
<file path=[Content_Types].xml><?xml version="1.0" encoding="utf-8"?>
<Types xmlns="http://schemas.openxmlformats.org/package/2006/content-types">
  <Default Extension="bin" ContentType="audio/unknown"/>
  <Default Extension="emf" ContentType="image/x-emf"/>
  <Default Extension="gif" ContentType="image/gi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Masters/slideMaster48.xml" ContentType="application/vnd.openxmlformats-officedocument.presentationml.slideMaster+xml"/>
  <Override PartName="/ppt/slideMasters/slideMaster49.xml" ContentType="application/vnd.openxmlformats-officedocument.presentationml.slideMaster+xml"/>
  <Override PartName="/ppt/slideMasters/slideMaster50.xml" ContentType="application/vnd.openxmlformats-officedocument.presentationml.slideMaster+xml"/>
  <Override PartName="/ppt/slideMasters/slideMaster51.xml" ContentType="application/vnd.openxmlformats-officedocument.presentationml.slideMaster+xml"/>
  <Override PartName="/ppt/slideMasters/slideMaster52.xml" ContentType="application/vnd.openxmlformats-officedocument.presentationml.slideMaster+xml"/>
  <Override PartName="/ppt/slideMasters/slideMaster53.xml" ContentType="application/vnd.openxmlformats-officedocument.presentationml.slideMaster+xml"/>
  <Override PartName="/ppt/slideMasters/slideMaster54.xml" ContentType="application/vnd.openxmlformats-officedocument.presentationml.slideMaster+xml"/>
  <Override PartName="/ppt/slideMasters/slideMaster55.xml" ContentType="application/vnd.openxmlformats-officedocument.presentationml.slideMaster+xml"/>
  <Override PartName="/ppt/slideMasters/slideMaster56.xml" ContentType="application/vnd.openxmlformats-officedocument.presentationml.slideMaster+xml"/>
  <Override PartName="/ppt/slideMasters/slideMaster57.xml" ContentType="application/vnd.openxmlformats-officedocument.presentationml.slideMaster+xml"/>
  <Override PartName="/ppt/slideMasters/slideMaster58.xml" ContentType="application/vnd.openxmlformats-officedocument.presentationml.slideMaster+xml"/>
  <Override PartName="/ppt/slideMasters/slideMaster59.xml" ContentType="application/vnd.openxmlformats-officedocument.presentationml.slideMaster+xml"/>
  <Override PartName="/ppt/slideMasters/slideMaster60.xml" ContentType="application/vnd.openxmlformats-officedocument.presentationml.slideMaster+xml"/>
  <Override PartName="/ppt/slideMasters/slideMaster61.xml" ContentType="application/vnd.openxmlformats-officedocument.presentationml.slideMaster+xml"/>
  <Override PartName="/ppt/slideMasters/slideMaster62.xml" ContentType="application/vnd.openxmlformats-officedocument.presentationml.slideMaster+xml"/>
  <Override PartName="/ppt/slideMasters/slideMaster63.xml" ContentType="application/vnd.openxmlformats-officedocument.presentationml.slideMaster+xml"/>
  <Override PartName="/ppt/slideMasters/slideMaster64.xml" ContentType="application/vnd.openxmlformats-officedocument.presentationml.slideMaster+xml"/>
  <Override PartName="/ppt/slideMasters/slideMaster65.xml" ContentType="application/vnd.openxmlformats-officedocument.presentationml.slideMaster+xml"/>
  <Override PartName="/ppt/slideMasters/slideMaster66.xml" ContentType="application/vnd.openxmlformats-officedocument.presentationml.slideMaster+xml"/>
  <Override PartName="/ppt/slideMasters/slideMaster67.xml" ContentType="application/vnd.openxmlformats-officedocument.presentationml.slideMaster+xml"/>
  <Override PartName="/ppt/slideMasters/slideMaster68.xml" ContentType="application/vnd.openxmlformats-officedocument.presentationml.slideMaster+xml"/>
  <Override PartName="/ppt/slideMasters/slideMaster69.xml" ContentType="application/vnd.openxmlformats-officedocument.presentationml.slideMaster+xml"/>
  <Override PartName="/ppt/slideMasters/slideMaster70.xml" ContentType="application/vnd.openxmlformats-officedocument.presentationml.slideMaster+xml"/>
  <Override PartName="/ppt/slideMasters/slideMaster71.xml" ContentType="application/vnd.openxmlformats-officedocument.presentationml.slideMaster+xml"/>
  <Override PartName="/ppt/slideMasters/slideMaster72.xml" ContentType="application/vnd.openxmlformats-officedocument.presentationml.slideMaster+xml"/>
  <Override PartName="/ppt/slideMasters/slideMaster73.xml" ContentType="application/vnd.openxmlformats-officedocument.presentationml.slideMaster+xml"/>
  <Override PartName="/ppt/slideMasters/slideMaster74.xml" ContentType="application/vnd.openxmlformats-officedocument.presentationml.slideMaster+xml"/>
  <Override PartName="/ppt/slideMasters/slideMaster75.xml" ContentType="application/vnd.openxmlformats-officedocument.presentationml.slideMaster+xml"/>
  <Override PartName="/ppt/slideMasters/slideMaster76.xml" ContentType="application/vnd.openxmlformats-officedocument.presentationml.slideMaster+xml"/>
  <Override PartName="/ppt/slideMasters/slideMaster77.xml" ContentType="application/vnd.openxmlformats-officedocument.presentationml.slideMaster+xml"/>
  <Override PartName="/ppt/slideMasters/slideMaster78.xml" ContentType="application/vnd.openxmlformats-officedocument.presentationml.slideMaster+xml"/>
  <Override PartName="/ppt/slideMasters/slideMaster79.xml" ContentType="application/vnd.openxmlformats-officedocument.presentationml.slideMaster+xml"/>
  <Override PartName="/ppt/slideMasters/slideMaster80.xml" ContentType="application/vnd.openxmlformats-officedocument.presentationml.slideMaster+xml"/>
  <Override PartName="/ppt/slideMasters/slideMaster81.xml" ContentType="application/vnd.openxmlformats-officedocument.presentationml.slideMaster+xml"/>
  <Override PartName="/ppt/slideMasters/slideMaster82.xml" ContentType="application/vnd.openxmlformats-officedocument.presentationml.slideMaster+xml"/>
  <Override PartName="/ppt/slideMasters/slideMaster83.xml" ContentType="application/vnd.openxmlformats-officedocument.presentationml.slideMaster+xml"/>
  <Override PartName="/ppt/slideMasters/slideMaster84.xml" ContentType="application/vnd.openxmlformats-officedocument.presentationml.slideMaster+xml"/>
  <Override PartName="/ppt/slideMasters/slideMaster85.xml" ContentType="application/vnd.openxmlformats-officedocument.presentationml.slideMaster+xml"/>
  <Override PartName="/ppt/slideMasters/slideMaster86.xml" ContentType="application/vnd.openxmlformats-officedocument.presentationml.slideMaster+xml"/>
  <Override PartName="/ppt/slideMasters/slideMaster87.xml" ContentType="application/vnd.openxmlformats-officedocument.presentationml.slideMaster+xml"/>
  <Override PartName="/ppt/slideMasters/slideMaster88.xml" ContentType="application/vnd.openxmlformats-officedocument.presentationml.slideMaster+xml"/>
  <Override PartName="/ppt/slideMasters/slideMaster89.xml" ContentType="application/vnd.openxmlformats-officedocument.presentationml.slideMaster+xml"/>
  <Override PartName="/ppt/slideMasters/slideMaster90.xml" ContentType="application/vnd.openxmlformats-officedocument.presentationml.slideMaster+xml"/>
  <Override PartName="/ppt/slideMasters/slideMaster91.xml" ContentType="application/vnd.openxmlformats-officedocument.presentationml.slideMaster+xml"/>
  <Override PartName="/ppt/slideMasters/slideMaster92.xml" ContentType="application/vnd.openxmlformats-officedocument.presentationml.slideMaster+xml"/>
  <Override PartName="/ppt/slideMasters/slideMaster93.xml" ContentType="application/vnd.openxmlformats-officedocument.presentationml.slideMaster+xml"/>
  <Override PartName="/ppt/slideMasters/slideMaster94.xml" ContentType="application/vnd.openxmlformats-officedocument.presentationml.slideMaster+xml"/>
  <Override PartName="/ppt/slideMasters/slideMaster95.xml" ContentType="application/vnd.openxmlformats-officedocument.presentationml.slideMaster+xml"/>
  <Override PartName="/ppt/slideMasters/slideMaster96.xml" ContentType="application/vnd.openxmlformats-officedocument.presentationml.slideMaster+xml"/>
  <Override PartName="/ppt/slideMasters/slideMaster97.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theme/theme3.xml" ContentType="application/vnd.openxmlformats-officedocument.theme+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theme/theme4.xml" ContentType="application/vnd.openxmlformats-officedocument.theme+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theme/theme5.xml" ContentType="application/vnd.openxmlformats-officedocument.theme+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theme/theme6.xml" ContentType="application/vnd.openxmlformats-officedocument.theme+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theme/theme7.xml" ContentType="application/vnd.openxmlformats-officedocument.theme+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theme/theme8.xml" ContentType="application/vnd.openxmlformats-officedocument.theme+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theme/theme9.xml" ContentType="application/vnd.openxmlformats-officedocument.theme+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theme/theme10.xml" ContentType="application/vnd.openxmlformats-officedocument.theme+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theme/theme11.xml" ContentType="application/vnd.openxmlformats-officedocument.theme+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theme/theme12.xml" ContentType="application/vnd.openxmlformats-officedocument.theme+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theme/theme13.xml" ContentType="application/vnd.openxmlformats-officedocument.theme+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theme/theme14.xml" ContentType="application/vnd.openxmlformats-officedocument.theme+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theme/theme15.xml" ContentType="application/vnd.openxmlformats-officedocument.theme+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theme/theme16.xml" ContentType="application/vnd.openxmlformats-officedocument.theme+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theme/theme17.xml" ContentType="application/vnd.openxmlformats-officedocument.theme+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theme/theme18.xml" ContentType="application/vnd.openxmlformats-officedocument.theme+xml"/>
  <Override PartName="/ppt/slideLayouts/slideLayout200.xml" ContentType="application/vnd.openxmlformats-officedocument.presentationml.slideLayout+xml"/>
  <Override PartName="/ppt/theme/theme19.xml" ContentType="application/vnd.openxmlformats-officedocument.theme+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theme/theme20.xml" ContentType="application/vnd.openxmlformats-officedocument.theme+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theme/theme21.xml" ContentType="application/vnd.openxmlformats-officedocument.theme+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theme/theme22.xml" ContentType="application/vnd.openxmlformats-officedocument.theme+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theme/theme23.xml" ContentType="application/vnd.openxmlformats-officedocument.theme+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theme/theme24.xml" ContentType="application/vnd.openxmlformats-officedocument.theme+xml"/>
  <Override PartName="/ppt/theme/themeOverride1.xml" ContentType="application/vnd.openxmlformats-officedocument.themeOverride+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theme/theme25.xml" ContentType="application/vnd.openxmlformats-officedocument.theme+xml"/>
  <Override PartName="/ppt/theme/themeOverride2.xml" ContentType="application/vnd.openxmlformats-officedocument.themeOverride+xml"/>
  <Override PartName="/ppt/slideLayouts/slideLayout267.xml" ContentType="application/vnd.openxmlformats-officedocument.presentationml.slideLayout+xml"/>
  <Override PartName="/ppt/theme/theme26.xml" ContentType="application/vnd.openxmlformats-officedocument.theme+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theme/theme27.xml" ContentType="application/vnd.openxmlformats-officedocument.theme+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theme/theme28.xml" ContentType="application/vnd.openxmlformats-officedocument.theme+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theme/theme29.xml" ContentType="application/vnd.openxmlformats-officedocument.theme+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theme/theme30.xml" ContentType="application/vnd.openxmlformats-officedocument.theme+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theme/theme31.xml" ContentType="application/vnd.openxmlformats-officedocument.theme+xml"/>
  <Override PartName="/ppt/slideLayouts/slideLayout324.xml" ContentType="application/vnd.openxmlformats-officedocument.presentationml.slideLayout+xml"/>
  <Override PartName="/ppt/theme/theme32.xml" ContentType="application/vnd.openxmlformats-officedocument.theme+xml"/>
  <Override PartName="/ppt/slideLayouts/slideLayout325.xml" ContentType="application/vnd.openxmlformats-officedocument.presentationml.slideLayout+xml"/>
  <Override PartName="/ppt/theme/theme33.xml" ContentType="application/vnd.openxmlformats-officedocument.theme+xml"/>
  <Override PartName="/ppt/slideLayouts/slideLayout326.xml" ContentType="application/vnd.openxmlformats-officedocument.presentationml.slideLayout+xml"/>
  <Override PartName="/ppt/theme/theme34.xml" ContentType="application/vnd.openxmlformats-officedocument.theme+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theme/theme35.xml" ContentType="application/vnd.openxmlformats-officedocument.theme+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theme/theme36.xml" ContentType="application/vnd.openxmlformats-officedocument.theme+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theme/theme37.xml" ContentType="application/vnd.openxmlformats-officedocument.theme+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theme/theme38.xml" ContentType="application/vnd.openxmlformats-officedocument.theme+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theme/theme39.xml" ContentType="application/vnd.openxmlformats-officedocument.theme+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theme/theme40.xml" ContentType="application/vnd.openxmlformats-officedocument.theme+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theme/theme41.xml" ContentType="application/vnd.openxmlformats-officedocument.theme+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theme/theme42.xml" ContentType="application/vnd.openxmlformats-officedocument.theme+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theme/theme43.xml" ContentType="application/vnd.openxmlformats-officedocument.theme+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theme/theme44.xml" ContentType="application/vnd.openxmlformats-officedocument.theme+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theme/theme45.xml" ContentType="application/vnd.openxmlformats-officedocument.theme+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theme/theme46.xml" ContentType="application/vnd.openxmlformats-officedocument.theme+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theme/theme47.xml" ContentType="application/vnd.openxmlformats-officedocument.theme+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theme/theme48.xml" ContentType="application/vnd.openxmlformats-officedocument.theme+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theme/theme49.xml" ContentType="application/vnd.openxmlformats-officedocument.theme+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theme/theme50.xml" ContentType="application/vnd.openxmlformats-officedocument.theme+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theme/theme51.xml" ContentType="application/vnd.openxmlformats-officedocument.theme+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theme/theme52.xml" ContentType="application/vnd.openxmlformats-officedocument.theme+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theme/theme53.xml" ContentType="application/vnd.openxmlformats-officedocument.theme+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theme/theme54.xml" ContentType="application/vnd.openxmlformats-officedocument.theme+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theme/theme55.xml" ContentType="application/vnd.openxmlformats-officedocument.theme+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theme/theme56.xml" ContentType="application/vnd.openxmlformats-officedocument.theme+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theme/theme57.xml" ContentType="application/vnd.openxmlformats-officedocument.theme+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theme/theme58.xml" ContentType="application/vnd.openxmlformats-officedocument.theme+xml"/>
  <Override PartName="/ppt/slideLayouts/slideLayout589.xml" ContentType="application/vnd.openxmlformats-officedocument.presentationml.slideLayout+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theme/theme59.xml" ContentType="application/vnd.openxmlformats-officedocument.theme+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theme/theme60.xml" ContentType="application/vnd.openxmlformats-officedocument.theme+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theme/theme61.xml" ContentType="application/vnd.openxmlformats-officedocument.theme+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theme/theme62.xml" ContentType="application/vnd.openxmlformats-officedocument.theme+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theme/theme63.xml" ContentType="application/vnd.openxmlformats-officedocument.theme+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slideLayouts/slideLayout656.xml" ContentType="application/vnd.openxmlformats-officedocument.presentationml.slideLayout+xml"/>
  <Override PartName="/ppt/theme/theme64.xml" ContentType="application/vnd.openxmlformats-officedocument.theme+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theme/theme65.xml" ContentType="application/vnd.openxmlformats-officedocument.theme+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slideLayouts/slideLayout676.xml" ContentType="application/vnd.openxmlformats-officedocument.presentationml.slideLayout+xml"/>
  <Override PartName="/ppt/slideLayouts/slideLayout677.xml" ContentType="application/vnd.openxmlformats-officedocument.presentationml.slideLayout+xml"/>
  <Override PartName="/ppt/slideLayouts/slideLayout678.xml" ContentType="application/vnd.openxmlformats-officedocument.presentationml.slideLayout+xml"/>
  <Override PartName="/ppt/slideLayouts/slideLayout679.xml" ContentType="application/vnd.openxmlformats-officedocument.presentationml.slideLayout+xml"/>
  <Override PartName="/ppt/theme/theme66.xml" ContentType="application/vnd.openxmlformats-officedocument.theme+xml"/>
  <Override PartName="/ppt/slideLayouts/slideLayout680.xml" ContentType="application/vnd.openxmlformats-officedocument.presentationml.slideLayout+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slideLayouts/slideLayout686.xml" ContentType="application/vnd.openxmlformats-officedocument.presentationml.slideLayout+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slideLayouts/slideLayout689.xml" ContentType="application/vnd.openxmlformats-officedocument.presentationml.slideLayout+xml"/>
  <Override PartName="/ppt/slideLayouts/slideLayout690.xml" ContentType="application/vnd.openxmlformats-officedocument.presentationml.slideLayout+xml"/>
  <Override PartName="/ppt/slideLayouts/slideLayout691.xml" ContentType="application/vnd.openxmlformats-officedocument.presentationml.slideLayout+xml"/>
  <Override PartName="/ppt/theme/theme67.xml" ContentType="application/vnd.openxmlformats-officedocument.theme+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slideLayouts/slideLayout694.xml" ContentType="application/vnd.openxmlformats-officedocument.presentationml.slideLayout+xml"/>
  <Override PartName="/ppt/slideLayouts/slideLayout695.xml" ContentType="application/vnd.openxmlformats-officedocument.presentationml.slideLayout+xml"/>
  <Override PartName="/ppt/slideLayouts/slideLayout696.xml" ContentType="application/vnd.openxmlformats-officedocument.presentationml.slideLayout+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slideLayouts/slideLayout699.xml" ContentType="application/vnd.openxmlformats-officedocument.presentationml.slideLayout+xml"/>
  <Override PartName="/ppt/slideLayouts/slideLayout700.xml" ContentType="application/vnd.openxmlformats-officedocument.presentationml.slideLayout+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theme/theme68.xml" ContentType="application/vnd.openxmlformats-officedocument.theme+xml"/>
  <Override PartName="/ppt/slideLayouts/slideLayout703.xml" ContentType="application/vnd.openxmlformats-officedocument.presentationml.slideLayout+xml"/>
  <Override PartName="/ppt/slideLayouts/slideLayout704.xml" ContentType="application/vnd.openxmlformats-officedocument.presentationml.slideLayout+xml"/>
  <Override PartName="/ppt/slideLayouts/slideLayout705.xml" ContentType="application/vnd.openxmlformats-officedocument.presentationml.slideLayout+xml"/>
  <Override PartName="/ppt/slideLayouts/slideLayout706.xml" ContentType="application/vnd.openxmlformats-officedocument.presentationml.slideLayout+xml"/>
  <Override PartName="/ppt/slideLayouts/slideLayout707.xml" ContentType="application/vnd.openxmlformats-officedocument.presentationml.slideLayout+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slideLayouts/slideLayout710.xml" ContentType="application/vnd.openxmlformats-officedocument.presentationml.slideLayout+xml"/>
  <Override PartName="/ppt/slideLayouts/slideLayout711.xml" ContentType="application/vnd.openxmlformats-officedocument.presentationml.slideLayout+xml"/>
  <Override PartName="/ppt/slideLayouts/slideLayout712.xml" ContentType="application/vnd.openxmlformats-officedocument.presentationml.slideLayout+xml"/>
  <Override PartName="/ppt/slideLayouts/slideLayout713.xml" ContentType="application/vnd.openxmlformats-officedocument.presentationml.slideLayout+xml"/>
  <Override PartName="/ppt/theme/theme69.xml" ContentType="application/vnd.openxmlformats-officedocument.theme+xml"/>
  <Override PartName="/ppt/slideLayouts/slideLayout714.xml" ContentType="application/vnd.openxmlformats-officedocument.presentationml.slideLayout+xml"/>
  <Override PartName="/ppt/slideLayouts/slideLayout715.xml" ContentType="application/vnd.openxmlformats-officedocument.presentationml.slideLayout+xml"/>
  <Override PartName="/ppt/slideLayouts/slideLayout716.xml" ContentType="application/vnd.openxmlformats-officedocument.presentationml.slideLayout+xml"/>
  <Override PartName="/ppt/slideLayouts/slideLayout717.xml" ContentType="application/vnd.openxmlformats-officedocument.presentationml.slideLayout+xml"/>
  <Override PartName="/ppt/slideLayouts/slideLayout718.xml" ContentType="application/vnd.openxmlformats-officedocument.presentationml.slideLayout+xml"/>
  <Override PartName="/ppt/slideLayouts/slideLayout719.xml" ContentType="application/vnd.openxmlformats-officedocument.presentationml.slideLayout+xml"/>
  <Override PartName="/ppt/slideLayouts/slideLayout720.xml" ContentType="application/vnd.openxmlformats-officedocument.presentationml.slideLayout+xml"/>
  <Override PartName="/ppt/slideLayouts/slideLayout721.xml" ContentType="application/vnd.openxmlformats-officedocument.presentationml.slideLayout+xml"/>
  <Override PartName="/ppt/slideLayouts/slideLayout722.xml" ContentType="application/vnd.openxmlformats-officedocument.presentationml.slideLayout+xml"/>
  <Override PartName="/ppt/slideLayouts/slideLayout723.xml" ContentType="application/vnd.openxmlformats-officedocument.presentationml.slideLayout+xml"/>
  <Override PartName="/ppt/slideLayouts/slideLayout724.xml" ContentType="application/vnd.openxmlformats-officedocument.presentationml.slideLayout+xml"/>
  <Override PartName="/ppt/theme/theme70.xml" ContentType="application/vnd.openxmlformats-officedocument.theme+xml"/>
  <Override PartName="/ppt/slideLayouts/slideLayout725.xml" ContentType="application/vnd.openxmlformats-officedocument.presentationml.slideLayout+xml"/>
  <Override PartName="/ppt/theme/theme71.xml" ContentType="application/vnd.openxmlformats-officedocument.theme+xml"/>
  <Override PartName="/ppt/slideLayouts/slideLayout726.xml" ContentType="application/vnd.openxmlformats-officedocument.presentationml.slideLayout+xml"/>
  <Override PartName="/ppt/slideLayouts/slideLayout727.xml" ContentType="application/vnd.openxmlformats-officedocument.presentationml.slideLayout+xml"/>
  <Override PartName="/ppt/slideLayouts/slideLayout728.xml" ContentType="application/vnd.openxmlformats-officedocument.presentationml.slideLayout+xml"/>
  <Override PartName="/ppt/slideLayouts/slideLayout729.xml" ContentType="application/vnd.openxmlformats-officedocument.presentationml.slideLayout+xml"/>
  <Override PartName="/ppt/slideLayouts/slideLayout730.xml" ContentType="application/vnd.openxmlformats-officedocument.presentationml.slideLayout+xml"/>
  <Override PartName="/ppt/slideLayouts/slideLayout731.xml" ContentType="application/vnd.openxmlformats-officedocument.presentationml.slideLayout+xml"/>
  <Override PartName="/ppt/slideLayouts/slideLayout732.xml" ContentType="application/vnd.openxmlformats-officedocument.presentationml.slideLayout+xml"/>
  <Override PartName="/ppt/slideLayouts/slideLayout733.xml" ContentType="application/vnd.openxmlformats-officedocument.presentationml.slideLayout+xml"/>
  <Override PartName="/ppt/slideLayouts/slideLayout734.xml" ContentType="application/vnd.openxmlformats-officedocument.presentationml.slideLayout+xml"/>
  <Override PartName="/ppt/slideLayouts/slideLayout735.xml" ContentType="application/vnd.openxmlformats-officedocument.presentationml.slideLayout+xml"/>
  <Override PartName="/ppt/slideLayouts/slideLayout736.xml" ContentType="application/vnd.openxmlformats-officedocument.presentationml.slideLayout+xml"/>
  <Override PartName="/ppt/slideLayouts/slideLayout737.xml" ContentType="application/vnd.openxmlformats-officedocument.presentationml.slideLayout+xml"/>
  <Override PartName="/ppt/theme/theme72.xml" ContentType="application/vnd.openxmlformats-officedocument.theme+xml"/>
  <Override PartName="/ppt/slideLayouts/slideLayout738.xml" ContentType="application/vnd.openxmlformats-officedocument.presentationml.slideLayout+xml"/>
  <Override PartName="/ppt/slideLayouts/slideLayout739.xml" ContentType="application/vnd.openxmlformats-officedocument.presentationml.slideLayout+xml"/>
  <Override PartName="/ppt/theme/theme73.xml" ContentType="application/vnd.openxmlformats-officedocument.theme+xml"/>
  <Override PartName="/ppt/slideLayouts/slideLayout740.xml" ContentType="application/vnd.openxmlformats-officedocument.presentationml.slideLayout+xml"/>
  <Override PartName="/ppt/slideLayouts/slideLayout741.xml" ContentType="application/vnd.openxmlformats-officedocument.presentationml.slideLayout+xml"/>
  <Override PartName="/ppt/slideLayouts/slideLayout742.xml" ContentType="application/vnd.openxmlformats-officedocument.presentationml.slideLayout+xml"/>
  <Override PartName="/ppt/slideLayouts/slideLayout743.xml" ContentType="application/vnd.openxmlformats-officedocument.presentationml.slideLayout+xml"/>
  <Override PartName="/ppt/slideLayouts/slideLayout744.xml" ContentType="application/vnd.openxmlformats-officedocument.presentationml.slideLayout+xml"/>
  <Override PartName="/ppt/slideLayouts/slideLayout745.xml" ContentType="application/vnd.openxmlformats-officedocument.presentationml.slideLayout+xml"/>
  <Override PartName="/ppt/slideLayouts/slideLayout746.xml" ContentType="application/vnd.openxmlformats-officedocument.presentationml.slideLayout+xml"/>
  <Override PartName="/ppt/slideLayouts/slideLayout747.xml" ContentType="application/vnd.openxmlformats-officedocument.presentationml.slideLayout+xml"/>
  <Override PartName="/ppt/slideLayouts/slideLayout748.xml" ContentType="application/vnd.openxmlformats-officedocument.presentationml.slideLayout+xml"/>
  <Override PartName="/ppt/slideLayouts/slideLayout749.xml" ContentType="application/vnd.openxmlformats-officedocument.presentationml.slideLayout+xml"/>
  <Override PartName="/ppt/slideLayouts/slideLayout750.xml" ContentType="application/vnd.openxmlformats-officedocument.presentationml.slideLayout+xml"/>
  <Override PartName="/ppt/slideLayouts/slideLayout751.xml" ContentType="application/vnd.openxmlformats-officedocument.presentationml.slideLayout+xml"/>
  <Override PartName="/ppt/slideLayouts/slideLayout752.xml" ContentType="application/vnd.openxmlformats-officedocument.presentationml.slideLayout+xml"/>
  <Override PartName="/ppt/theme/theme74.xml" ContentType="application/vnd.openxmlformats-officedocument.theme+xml"/>
  <Override PartName="/ppt/slideLayouts/slideLayout753.xml" ContentType="application/vnd.openxmlformats-officedocument.presentationml.slideLayout+xml"/>
  <Override PartName="/ppt/slideLayouts/slideLayout754.xml" ContentType="application/vnd.openxmlformats-officedocument.presentationml.slideLayout+xml"/>
  <Override PartName="/ppt/slideLayouts/slideLayout755.xml" ContentType="application/vnd.openxmlformats-officedocument.presentationml.slideLayout+xml"/>
  <Override PartName="/ppt/slideLayouts/slideLayout756.xml" ContentType="application/vnd.openxmlformats-officedocument.presentationml.slideLayout+xml"/>
  <Override PartName="/ppt/slideLayouts/slideLayout757.xml" ContentType="application/vnd.openxmlformats-officedocument.presentationml.slideLayout+xml"/>
  <Override PartName="/ppt/slideLayouts/slideLayout758.xml" ContentType="application/vnd.openxmlformats-officedocument.presentationml.slideLayout+xml"/>
  <Override PartName="/ppt/slideLayouts/slideLayout759.xml" ContentType="application/vnd.openxmlformats-officedocument.presentationml.slideLayout+xml"/>
  <Override PartName="/ppt/slideLayouts/slideLayout760.xml" ContentType="application/vnd.openxmlformats-officedocument.presentationml.slideLayout+xml"/>
  <Override PartName="/ppt/slideLayouts/slideLayout761.xml" ContentType="application/vnd.openxmlformats-officedocument.presentationml.slideLayout+xml"/>
  <Override PartName="/ppt/slideLayouts/slideLayout762.xml" ContentType="application/vnd.openxmlformats-officedocument.presentationml.slideLayout+xml"/>
  <Override PartName="/ppt/slideLayouts/slideLayout763.xml" ContentType="application/vnd.openxmlformats-officedocument.presentationml.slideLayout+xml"/>
  <Override PartName="/ppt/slideLayouts/slideLayout764.xml" ContentType="application/vnd.openxmlformats-officedocument.presentationml.slideLayout+xml"/>
  <Override PartName="/ppt/slideLayouts/slideLayout765.xml" ContentType="application/vnd.openxmlformats-officedocument.presentationml.slideLayout+xml"/>
  <Override PartName="/ppt/slideLayouts/slideLayout766.xml" ContentType="application/vnd.openxmlformats-officedocument.presentationml.slideLayout+xml"/>
  <Override PartName="/ppt/theme/theme75.xml" ContentType="application/vnd.openxmlformats-officedocument.theme+xml"/>
  <Override PartName="/ppt/slideLayouts/slideLayout767.xml" ContentType="application/vnd.openxmlformats-officedocument.presentationml.slideLayout+xml"/>
  <Override PartName="/ppt/slideLayouts/slideLayout768.xml" ContentType="application/vnd.openxmlformats-officedocument.presentationml.slideLayout+xml"/>
  <Override PartName="/ppt/slideLayouts/slideLayout769.xml" ContentType="application/vnd.openxmlformats-officedocument.presentationml.slideLayout+xml"/>
  <Override PartName="/ppt/slideLayouts/slideLayout770.xml" ContentType="application/vnd.openxmlformats-officedocument.presentationml.slideLayout+xml"/>
  <Override PartName="/ppt/slideLayouts/slideLayout771.xml" ContentType="application/vnd.openxmlformats-officedocument.presentationml.slideLayout+xml"/>
  <Override PartName="/ppt/slideLayouts/slideLayout772.xml" ContentType="application/vnd.openxmlformats-officedocument.presentationml.slideLayout+xml"/>
  <Override PartName="/ppt/slideLayouts/slideLayout773.xml" ContentType="application/vnd.openxmlformats-officedocument.presentationml.slideLayout+xml"/>
  <Override PartName="/ppt/slideLayouts/slideLayout774.xml" ContentType="application/vnd.openxmlformats-officedocument.presentationml.slideLayout+xml"/>
  <Override PartName="/ppt/slideLayouts/slideLayout775.xml" ContentType="application/vnd.openxmlformats-officedocument.presentationml.slideLayout+xml"/>
  <Override PartName="/ppt/slideLayouts/slideLayout776.xml" ContentType="application/vnd.openxmlformats-officedocument.presentationml.slideLayout+xml"/>
  <Override PartName="/ppt/slideLayouts/slideLayout777.xml" ContentType="application/vnd.openxmlformats-officedocument.presentationml.slideLayout+xml"/>
  <Override PartName="/ppt/slideLayouts/slideLayout778.xml" ContentType="application/vnd.openxmlformats-officedocument.presentationml.slideLayout+xml"/>
  <Override PartName="/ppt/slideLayouts/slideLayout779.xml" ContentType="application/vnd.openxmlformats-officedocument.presentationml.slideLayout+xml"/>
  <Override PartName="/ppt/theme/theme76.xml" ContentType="application/vnd.openxmlformats-officedocument.theme+xml"/>
  <Override PartName="/ppt/slideLayouts/slideLayout780.xml" ContentType="application/vnd.openxmlformats-officedocument.presentationml.slideLayout+xml"/>
  <Override PartName="/ppt/slideLayouts/slideLayout781.xml" ContentType="application/vnd.openxmlformats-officedocument.presentationml.slideLayout+xml"/>
  <Override PartName="/ppt/slideLayouts/slideLayout782.xml" ContentType="application/vnd.openxmlformats-officedocument.presentationml.slideLayout+xml"/>
  <Override PartName="/ppt/slideLayouts/slideLayout783.xml" ContentType="application/vnd.openxmlformats-officedocument.presentationml.slideLayout+xml"/>
  <Override PartName="/ppt/slideLayouts/slideLayout784.xml" ContentType="application/vnd.openxmlformats-officedocument.presentationml.slideLayout+xml"/>
  <Override PartName="/ppt/slideLayouts/slideLayout785.xml" ContentType="application/vnd.openxmlformats-officedocument.presentationml.slideLayout+xml"/>
  <Override PartName="/ppt/slideLayouts/slideLayout786.xml" ContentType="application/vnd.openxmlformats-officedocument.presentationml.slideLayout+xml"/>
  <Override PartName="/ppt/slideLayouts/slideLayout787.xml" ContentType="application/vnd.openxmlformats-officedocument.presentationml.slideLayout+xml"/>
  <Override PartName="/ppt/slideLayouts/slideLayout788.xml" ContentType="application/vnd.openxmlformats-officedocument.presentationml.slideLayout+xml"/>
  <Override PartName="/ppt/slideLayouts/slideLayout789.xml" ContentType="application/vnd.openxmlformats-officedocument.presentationml.slideLayout+xml"/>
  <Override PartName="/ppt/slideLayouts/slideLayout790.xml" ContentType="application/vnd.openxmlformats-officedocument.presentationml.slideLayout+xml"/>
  <Override PartName="/ppt/theme/theme77.xml" ContentType="application/vnd.openxmlformats-officedocument.theme+xml"/>
  <Override PartName="/ppt/slideLayouts/slideLayout791.xml" ContentType="application/vnd.openxmlformats-officedocument.presentationml.slideLayout+xml"/>
  <Override PartName="/ppt/slideLayouts/slideLayout792.xml" ContentType="application/vnd.openxmlformats-officedocument.presentationml.slideLayout+xml"/>
  <Override PartName="/ppt/slideLayouts/slideLayout793.xml" ContentType="application/vnd.openxmlformats-officedocument.presentationml.slideLayout+xml"/>
  <Override PartName="/ppt/slideLayouts/slideLayout794.xml" ContentType="application/vnd.openxmlformats-officedocument.presentationml.slideLayout+xml"/>
  <Override PartName="/ppt/slideLayouts/slideLayout795.xml" ContentType="application/vnd.openxmlformats-officedocument.presentationml.slideLayout+xml"/>
  <Override PartName="/ppt/slideLayouts/slideLayout796.xml" ContentType="application/vnd.openxmlformats-officedocument.presentationml.slideLayout+xml"/>
  <Override PartName="/ppt/slideLayouts/slideLayout797.xml" ContentType="application/vnd.openxmlformats-officedocument.presentationml.slideLayout+xml"/>
  <Override PartName="/ppt/slideLayouts/slideLayout798.xml" ContentType="application/vnd.openxmlformats-officedocument.presentationml.slideLayout+xml"/>
  <Override PartName="/ppt/slideLayouts/slideLayout799.xml" ContentType="application/vnd.openxmlformats-officedocument.presentationml.slideLayout+xml"/>
  <Override PartName="/ppt/slideLayouts/slideLayout800.xml" ContentType="application/vnd.openxmlformats-officedocument.presentationml.slideLayout+xml"/>
  <Override PartName="/ppt/slideLayouts/slideLayout801.xml" ContentType="application/vnd.openxmlformats-officedocument.presentationml.slideLayout+xml"/>
  <Override PartName="/ppt/slideLayouts/slideLayout802.xml" ContentType="application/vnd.openxmlformats-officedocument.presentationml.slideLayout+xml"/>
  <Override PartName="/ppt/theme/theme78.xml" ContentType="application/vnd.openxmlformats-officedocument.theme+xml"/>
  <Override PartName="/ppt/slideLayouts/slideLayout803.xml" ContentType="application/vnd.openxmlformats-officedocument.presentationml.slideLayout+xml"/>
  <Override PartName="/ppt/slideLayouts/slideLayout804.xml" ContentType="application/vnd.openxmlformats-officedocument.presentationml.slideLayout+xml"/>
  <Override PartName="/ppt/slideLayouts/slideLayout805.xml" ContentType="application/vnd.openxmlformats-officedocument.presentationml.slideLayout+xml"/>
  <Override PartName="/ppt/slideLayouts/slideLayout806.xml" ContentType="application/vnd.openxmlformats-officedocument.presentationml.slideLayout+xml"/>
  <Override PartName="/ppt/slideLayouts/slideLayout807.xml" ContentType="application/vnd.openxmlformats-officedocument.presentationml.slideLayout+xml"/>
  <Override PartName="/ppt/slideLayouts/slideLayout808.xml" ContentType="application/vnd.openxmlformats-officedocument.presentationml.slideLayout+xml"/>
  <Override PartName="/ppt/slideLayouts/slideLayout809.xml" ContentType="application/vnd.openxmlformats-officedocument.presentationml.slideLayout+xml"/>
  <Override PartName="/ppt/slideLayouts/slideLayout810.xml" ContentType="application/vnd.openxmlformats-officedocument.presentationml.slideLayout+xml"/>
  <Override PartName="/ppt/slideLayouts/slideLayout811.xml" ContentType="application/vnd.openxmlformats-officedocument.presentationml.slideLayout+xml"/>
  <Override PartName="/ppt/slideLayouts/slideLayout812.xml" ContentType="application/vnd.openxmlformats-officedocument.presentationml.slideLayout+xml"/>
  <Override PartName="/ppt/slideLayouts/slideLayout813.xml" ContentType="application/vnd.openxmlformats-officedocument.presentationml.slideLayout+xml"/>
  <Override PartName="/ppt/slideLayouts/slideLayout814.xml" ContentType="application/vnd.openxmlformats-officedocument.presentationml.slideLayout+xml"/>
  <Override PartName="/ppt/slideLayouts/slideLayout815.xml" ContentType="application/vnd.openxmlformats-officedocument.presentationml.slideLayout+xml"/>
  <Override PartName="/ppt/theme/theme79.xml" ContentType="application/vnd.openxmlformats-officedocument.theme+xml"/>
  <Override PartName="/ppt/slideLayouts/slideLayout816.xml" ContentType="application/vnd.openxmlformats-officedocument.presentationml.slideLayout+xml"/>
  <Override PartName="/ppt/slideLayouts/slideLayout817.xml" ContentType="application/vnd.openxmlformats-officedocument.presentationml.slideLayout+xml"/>
  <Override PartName="/ppt/slideLayouts/slideLayout818.xml" ContentType="application/vnd.openxmlformats-officedocument.presentationml.slideLayout+xml"/>
  <Override PartName="/ppt/slideLayouts/slideLayout819.xml" ContentType="application/vnd.openxmlformats-officedocument.presentationml.slideLayout+xml"/>
  <Override PartName="/ppt/slideLayouts/slideLayout820.xml" ContentType="application/vnd.openxmlformats-officedocument.presentationml.slideLayout+xml"/>
  <Override PartName="/ppt/slideLayouts/slideLayout821.xml" ContentType="application/vnd.openxmlformats-officedocument.presentationml.slideLayout+xml"/>
  <Override PartName="/ppt/slideLayouts/slideLayout822.xml" ContentType="application/vnd.openxmlformats-officedocument.presentationml.slideLayout+xml"/>
  <Override PartName="/ppt/slideLayouts/slideLayout823.xml" ContentType="application/vnd.openxmlformats-officedocument.presentationml.slideLayout+xml"/>
  <Override PartName="/ppt/slideLayouts/slideLayout824.xml" ContentType="application/vnd.openxmlformats-officedocument.presentationml.slideLayout+xml"/>
  <Override PartName="/ppt/slideLayouts/slideLayout825.xml" ContentType="application/vnd.openxmlformats-officedocument.presentationml.slideLayout+xml"/>
  <Override PartName="/ppt/slideLayouts/slideLayout826.xml" ContentType="application/vnd.openxmlformats-officedocument.presentationml.slideLayout+xml"/>
  <Override PartName="/ppt/theme/theme80.xml" ContentType="application/vnd.openxmlformats-officedocument.theme+xml"/>
  <Override PartName="/ppt/slideLayouts/slideLayout827.xml" ContentType="application/vnd.openxmlformats-officedocument.presentationml.slideLayout+xml"/>
  <Override PartName="/ppt/slideLayouts/slideLayout828.xml" ContentType="application/vnd.openxmlformats-officedocument.presentationml.slideLayout+xml"/>
  <Override PartName="/ppt/slideLayouts/slideLayout829.xml" ContentType="application/vnd.openxmlformats-officedocument.presentationml.slideLayout+xml"/>
  <Override PartName="/ppt/slideLayouts/slideLayout830.xml" ContentType="application/vnd.openxmlformats-officedocument.presentationml.slideLayout+xml"/>
  <Override PartName="/ppt/slideLayouts/slideLayout831.xml" ContentType="application/vnd.openxmlformats-officedocument.presentationml.slideLayout+xml"/>
  <Override PartName="/ppt/slideLayouts/slideLayout832.xml" ContentType="application/vnd.openxmlformats-officedocument.presentationml.slideLayout+xml"/>
  <Override PartName="/ppt/slideLayouts/slideLayout833.xml" ContentType="application/vnd.openxmlformats-officedocument.presentationml.slideLayout+xml"/>
  <Override PartName="/ppt/slideLayouts/slideLayout834.xml" ContentType="application/vnd.openxmlformats-officedocument.presentationml.slideLayout+xml"/>
  <Override PartName="/ppt/slideLayouts/slideLayout835.xml" ContentType="application/vnd.openxmlformats-officedocument.presentationml.slideLayout+xml"/>
  <Override PartName="/ppt/slideLayouts/slideLayout836.xml" ContentType="application/vnd.openxmlformats-officedocument.presentationml.slideLayout+xml"/>
  <Override PartName="/ppt/slideLayouts/slideLayout837.xml" ContentType="application/vnd.openxmlformats-officedocument.presentationml.slideLayout+xml"/>
  <Override PartName="/ppt/theme/theme81.xml" ContentType="application/vnd.openxmlformats-officedocument.theme+xml"/>
  <Override PartName="/ppt/slideLayouts/slideLayout838.xml" ContentType="application/vnd.openxmlformats-officedocument.presentationml.slideLayout+xml"/>
  <Override PartName="/ppt/slideLayouts/slideLayout839.xml" ContentType="application/vnd.openxmlformats-officedocument.presentationml.slideLayout+xml"/>
  <Override PartName="/ppt/slideLayouts/slideLayout840.xml" ContentType="application/vnd.openxmlformats-officedocument.presentationml.slideLayout+xml"/>
  <Override PartName="/ppt/slideLayouts/slideLayout841.xml" ContentType="application/vnd.openxmlformats-officedocument.presentationml.slideLayout+xml"/>
  <Override PartName="/ppt/slideLayouts/slideLayout842.xml" ContentType="application/vnd.openxmlformats-officedocument.presentationml.slideLayout+xml"/>
  <Override PartName="/ppt/slideLayouts/slideLayout843.xml" ContentType="application/vnd.openxmlformats-officedocument.presentationml.slideLayout+xml"/>
  <Override PartName="/ppt/slideLayouts/slideLayout844.xml" ContentType="application/vnd.openxmlformats-officedocument.presentationml.slideLayout+xml"/>
  <Override PartName="/ppt/slideLayouts/slideLayout845.xml" ContentType="application/vnd.openxmlformats-officedocument.presentationml.slideLayout+xml"/>
  <Override PartName="/ppt/slideLayouts/slideLayout846.xml" ContentType="application/vnd.openxmlformats-officedocument.presentationml.slideLayout+xml"/>
  <Override PartName="/ppt/slideLayouts/slideLayout847.xml" ContentType="application/vnd.openxmlformats-officedocument.presentationml.slideLayout+xml"/>
  <Override PartName="/ppt/slideLayouts/slideLayout848.xml" ContentType="application/vnd.openxmlformats-officedocument.presentationml.slideLayout+xml"/>
  <Override PartName="/ppt/theme/theme82.xml" ContentType="application/vnd.openxmlformats-officedocument.theme+xml"/>
  <Override PartName="/ppt/slideLayouts/slideLayout849.xml" ContentType="application/vnd.openxmlformats-officedocument.presentationml.slideLayout+xml"/>
  <Override PartName="/ppt/slideLayouts/slideLayout850.xml" ContentType="application/vnd.openxmlformats-officedocument.presentationml.slideLayout+xml"/>
  <Override PartName="/ppt/slideLayouts/slideLayout851.xml" ContentType="application/vnd.openxmlformats-officedocument.presentationml.slideLayout+xml"/>
  <Override PartName="/ppt/slideLayouts/slideLayout852.xml" ContentType="application/vnd.openxmlformats-officedocument.presentationml.slideLayout+xml"/>
  <Override PartName="/ppt/slideLayouts/slideLayout853.xml" ContentType="application/vnd.openxmlformats-officedocument.presentationml.slideLayout+xml"/>
  <Override PartName="/ppt/slideLayouts/slideLayout854.xml" ContentType="application/vnd.openxmlformats-officedocument.presentationml.slideLayout+xml"/>
  <Override PartName="/ppt/slideLayouts/slideLayout855.xml" ContentType="application/vnd.openxmlformats-officedocument.presentationml.slideLayout+xml"/>
  <Override PartName="/ppt/slideLayouts/slideLayout856.xml" ContentType="application/vnd.openxmlformats-officedocument.presentationml.slideLayout+xml"/>
  <Override PartName="/ppt/slideLayouts/slideLayout857.xml" ContentType="application/vnd.openxmlformats-officedocument.presentationml.slideLayout+xml"/>
  <Override PartName="/ppt/slideLayouts/slideLayout858.xml" ContentType="application/vnd.openxmlformats-officedocument.presentationml.slideLayout+xml"/>
  <Override PartName="/ppt/slideLayouts/slideLayout859.xml" ContentType="application/vnd.openxmlformats-officedocument.presentationml.slideLayout+xml"/>
  <Override PartName="/ppt/theme/theme83.xml" ContentType="application/vnd.openxmlformats-officedocument.theme+xml"/>
  <Override PartName="/ppt/slideLayouts/slideLayout860.xml" ContentType="application/vnd.openxmlformats-officedocument.presentationml.slideLayout+xml"/>
  <Override PartName="/ppt/slideLayouts/slideLayout861.xml" ContentType="application/vnd.openxmlformats-officedocument.presentationml.slideLayout+xml"/>
  <Override PartName="/ppt/theme/theme84.xml" ContentType="application/vnd.openxmlformats-officedocument.theme+xml"/>
  <Override PartName="/ppt/slideLayouts/slideLayout862.xml" ContentType="application/vnd.openxmlformats-officedocument.presentationml.slideLayout+xml"/>
  <Override PartName="/ppt/slideLayouts/slideLayout863.xml" ContentType="application/vnd.openxmlformats-officedocument.presentationml.slideLayout+xml"/>
  <Override PartName="/ppt/slideLayouts/slideLayout864.xml" ContentType="application/vnd.openxmlformats-officedocument.presentationml.slideLayout+xml"/>
  <Override PartName="/ppt/theme/theme85.xml" ContentType="application/vnd.openxmlformats-officedocument.theme+xml"/>
  <Override PartName="/ppt/slideLayouts/slideLayout865.xml" ContentType="application/vnd.openxmlformats-officedocument.presentationml.slideLayout+xml"/>
  <Override PartName="/ppt/slideLayouts/slideLayout866.xml" ContentType="application/vnd.openxmlformats-officedocument.presentationml.slideLayout+xml"/>
  <Override PartName="/ppt/slideLayouts/slideLayout867.xml" ContentType="application/vnd.openxmlformats-officedocument.presentationml.slideLayout+xml"/>
  <Override PartName="/ppt/slideLayouts/slideLayout868.xml" ContentType="application/vnd.openxmlformats-officedocument.presentationml.slideLayout+xml"/>
  <Override PartName="/ppt/slideLayouts/slideLayout869.xml" ContentType="application/vnd.openxmlformats-officedocument.presentationml.slideLayout+xml"/>
  <Override PartName="/ppt/slideLayouts/slideLayout870.xml" ContentType="application/vnd.openxmlformats-officedocument.presentationml.slideLayout+xml"/>
  <Override PartName="/ppt/slideLayouts/slideLayout871.xml" ContentType="application/vnd.openxmlformats-officedocument.presentationml.slideLayout+xml"/>
  <Override PartName="/ppt/slideLayouts/slideLayout872.xml" ContentType="application/vnd.openxmlformats-officedocument.presentationml.slideLayout+xml"/>
  <Override PartName="/ppt/slideLayouts/slideLayout873.xml" ContentType="application/vnd.openxmlformats-officedocument.presentationml.slideLayout+xml"/>
  <Override PartName="/ppt/slideLayouts/slideLayout874.xml" ContentType="application/vnd.openxmlformats-officedocument.presentationml.slideLayout+xml"/>
  <Override PartName="/ppt/slideLayouts/slideLayout875.xml" ContentType="application/vnd.openxmlformats-officedocument.presentationml.slideLayout+xml"/>
  <Override PartName="/ppt/slideLayouts/slideLayout876.xml" ContentType="application/vnd.openxmlformats-officedocument.presentationml.slideLayout+xml"/>
  <Override PartName="/ppt/slideLayouts/slideLayout877.xml" ContentType="application/vnd.openxmlformats-officedocument.presentationml.slideLayout+xml"/>
  <Override PartName="/ppt/theme/theme86.xml" ContentType="application/vnd.openxmlformats-officedocument.theme+xml"/>
  <Override PartName="/ppt/slideLayouts/slideLayout878.xml" ContentType="application/vnd.openxmlformats-officedocument.presentationml.slideLayout+xml"/>
  <Override PartName="/ppt/slideLayouts/slideLayout879.xml" ContentType="application/vnd.openxmlformats-officedocument.presentationml.slideLayout+xml"/>
  <Override PartName="/ppt/slideLayouts/slideLayout880.xml" ContentType="application/vnd.openxmlformats-officedocument.presentationml.slideLayout+xml"/>
  <Override PartName="/ppt/slideLayouts/slideLayout881.xml" ContentType="application/vnd.openxmlformats-officedocument.presentationml.slideLayout+xml"/>
  <Override PartName="/ppt/slideLayouts/slideLayout882.xml" ContentType="application/vnd.openxmlformats-officedocument.presentationml.slideLayout+xml"/>
  <Override PartName="/ppt/slideLayouts/slideLayout883.xml" ContentType="application/vnd.openxmlformats-officedocument.presentationml.slideLayout+xml"/>
  <Override PartName="/ppt/slideLayouts/slideLayout884.xml" ContentType="application/vnd.openxmlformats-officedocument.presentationml.slideLayout+xml"/>
  <Override PartName="/ppt/slideLayouts/slideLayout885.xml" ContentType="application/vnd.openxmlformats-officedocument.presentationml.slideLayout+xml"/>
  <Override PartName="/ppt/slideLayouts/slideLayout886.xml" ContentType="application/vnd.openxmlformats-officedocument.presentationml.slideLayout+xml"/>
  <Override PartName="/ppt/slideLayouts/slideLayout887.xml" ContentType="application/vnd.openxmlformats-officedocument.presentationml.slideLayout+xml"/>
  <Override PartName="/ppt/slideLayouts/slideLayout888.xml" ContentType="application/vnd.openxmlformats-officedocument.presentationml.slideLayout+xml"/>
  <Override PartName="/ppt/theme/theme87.xml" ContentType="application/vnd.openxmlformats-officedocument.theme+xml"/>
  <Override PartName="/ppt/slideLayouts/slideLayout889.xml" ContentType="application/vnd.openxmlformats-officedocument.presentationml.slideLayout+xml"/>
  <Override PartName="/ppt/slideLayouts/slideLayout890.xml" ContentType="application/vnd.openxmlformats-officedocument.presentationml.slideLayout+xml"/>
  <Override PartName="/ppt/slideLayouts/slideLayout891.xml" ContentType="application/vnd.openxmlformats-officedocument.presentationml.slideLayout+xml"/>
  <Override PartName="/ppt/slideLayouts/slideLayout892.xml" ContentType="application/vnd.openxmlformats-officedocument.presentationml.slideLayout+xml"/>
  <Override PartName="/ppt/slideLayouts/slideLayout893.xml" ContentType="application/vnd.openxmlformats-officedocument.presentationml.slideLayout+xml"/>
  <Override PartName="/ppt/slideLayouts/slideLayout894.xml" ContentType="application/vnd.openxmlformats-officedocument.presentationml.slideLayout+xml"/>
  <Override PartName="/ppt/slideLayouts/slideLayout895.xml" ContentType="application/vnd.openxmlformats-officedocument.presentationml.slideLayout+xml"/>
  <Override PartName="/ppt/slideLayouts/slideLayout896.xml" ContentType="application/vnd.openxmlformats-officedocument.presentationml.slideLayout+xml"/>
  <Override PartName="/ppt/slideLayouts/slideLayout897.xml" ContentType="application/vnd.openxmlformats-officedocument.presentationml.slideLayout+xml"/>
  <Override PartName="/ppt/slideLayouts/slideLayout898.xml" ContentType="application/vnd.openxmlformats-officedocument.presentationml.slideLayout+xml"/>
  <Override PartName="/ppt/slideLayouts/slideLayout899.xml" ContentType="application/vnd.openxmlformats-officedocument.presentationml.slideLayout+xml"/>
  <Override PartName="/ppt/slideLayouts/slideLayout900.xml" ContentType="application/vnd.openxmlformats-officedocument.presentationml.slideLayout+xml"/>
  <Override PartName="/ppt/theme/theme88.xml" ContentType="application/vnd.openxmlformats-officedocument.theme+xml"/>
  <Override PartName="/ppt/slideLayouts/slideLayout901.xml" ContentType="application/vnd.openxmlformats-officedocument.presentationml.slideLayout+xml"/>
  <Override PartName="/ppt/theme/theme89.xml" ContentType="application/vnd.openxmlformats-officedocument.theme+xml"/>
  <Override PartName="/ppt/slideLayouts/slideLayout902.xml" ContentType="application/vnd.openxmlformats-officedocument.presentationml.slideLayout+xml"/>
  <Override PartName="/ppt/slideLayouts/slideLayout903.xml" ContentType="application/vnd.openxmlformats-officedocument.presentationml.slideLayout+xml"/>
  <Override PartName="/ppt/slideLayouts/slideLayout904.xml" ContentType="application/vnd.openxmlformats-officedocument.presentationml.slideLayout+xml"/>
  <Override PartName="/ppt/slideLayouts/slideLayout905.xml" ContentType="application/vnd.openxmlformats-officedocument.presentationml.slideLayout+xml"/>
  <Override PartName="/ppt/slideLayouts/slideLayout906.xml" ContentType="application/vnd.openxmlformats-officedocument.presentationml.slideLayout+xml"/>
  <Override PartName="/ppt/slideLayouts/slideLayout907.xml" ContentType="application/vnd.openxmlformats-officedocument.presentationml.slideLayout+xml"/>
  <Override PartName="/ppt/slideLayouts/slideLayout908.xml" ContentType="application/vnd.openxmlformats-officedocument.presentationml.slideLayout+xml"/>
  <Override PartName="/ppt/slideLayouts/slideLayout909.xml" ContentType="application/vnd.openxmlformats-officedocument.presentationml.slideLayout+xml"/>
  <Override PartName="/ppt/slideLayouts/slideLayout910.xml" ContentType="application/vnd.openxmlformats-officedocument.presentationml.slideLayout+xml"/>
  <Override PartName="/ppt/slideLayouts/slideLayout911.xml" ContentType="application/vnd.openxmlformats-officedocument.presentationml.slideLayout+xml"/>
  <Override PartName="/ppt/slideLayouts/slideLayout912.xml" ContentType="application/vnd.openxmlformats-officedocument.presentationml.slideLayout+xml"/>
  <Override PartName="/ppt/theme/theme90.xml" ContentType="application/vnd.openxmlformats-officedocument.theme+xml"/>
  <Override PartName="/ppt/slideLayouts/slideLayout913.xml" ContentType="application/vnd.openxmlformats-officedocument.presentationml.slideLayout+xml"/>
  <Override PartName="/ppt/slideLayouts/slideLayout914.xml" ContentType="application/vnd.openxmlformats-officedocument.presentationml.slideLayout+xml"/>
  <Override PartName="/ppt/slideLayouts/slideLayout915.xml" ContentType="application/vnd.openxmlformats-officedocument.presentationml.slideLayout+xml"/>
  <Override PartName="/ppt/slideLayouts/slideLayout916.xml" ContentType="application/vnd.openxmlformats-officedocument.presentationml.slideLayout+xml"/>
  <Override PartName="/ppt/slideLayouts/slideLayout917.xml" ContentType="application/vnd.openxmlformats-officedocument.presentationml.slideLayout+xml"/>
  <Override PartName="/ppt/slideLayouts/slideLayout918.xml" ContentType="application/vnd.openxmlformats-officedocument.presentationml.slideLayout+xml"/>
  <Override PartName="/ppt/slideLayouts/slideLayout919.xml" ContentType="application/vnd.openxmlformats-officedocument.presentationml.slideLayout+xml"/>
  <Override PartName="/ppt/slideLayouts/slideLayout920.xml" ContentType="application/vnd.openxmlformats-officedocument.presentationml.slideLayout+xml"/>
  <Override PartName="/ppt/slideLayouts/slideLayout921.xml" ContentType="application/vnd.openxmlformats-officedocument.presentationml.slideLayout+xml"/>
  <Override PartName="/ppt/slideLayouts/slideLayout922.xml" ContentType="application/vnd.openxmlformats-officedocument.presentationml.slideLayout+xml"/>
  <Override PartName="/ppt/slideLayouts/slideLayout923.xml" ContentType="application/vnd.openxmlformats-officedocument.presentationml.slideLayout+xml"/>
  <Override PartName="/ppt/theme/theme91.xml" ContentType="application/vnd.openxmlformats-officedocument.theme+xml"/>
  <Override PartName="/ppt/slideLayouts/slideLayout924.xml" ContentType="application/vnd.openxmlformats-officedocument.presentationml.slideLayout+xml"/>
  <Override PartName="/ppt/slideLayouts/slideLayout925.xml" ContentType="application/vnd.openxmlformats-officedocument.presentationml.slideLayout+xml"/>
  <Override PartName="/ppt/slideLayouts/slideLayout926.xml" ContentType="application/vnd.openxmlformats-officedocument.presentationml.slideLayout+xml"/>
  <Override PartName="/ppt/slideLayouts/slideLayout927.xml" ContentType="application/vnd.openxmlformats-officedocument.presentationml.slideLayout+xml"/>
  <Override PartName="/ppt/slideLayouts/slideLayout928.xml" ContentType="application/vnd.openxmlformats-officedocument.presentationml.slideLayout+xml"/>
  <Override PartName="/ppt/slideLayouts/slideLayout929.xml" ContentType="application/vnd.openxmlformats-officedocument.presentationml.slideLayout+xml"/>
  <Override PartName="/ppt/slideLayouts/slideLayout930.xml" ContentType="application/vnd.openxmlformats-officedocument.presentationml.slideLayout+xml"/>
  <Override PartName="/ppt/slideLayouts/slideLayout931.xml" ContentType="application/vnd.openxmlformats-officedocument.presentationml.slideLayout+xml"/>
  <Override PartName="/ppt/slideLayouts/slideLayout932.xml" ContentType="application/vnd.openxmlformats-officedocument.presentationml.slideLayout+xml"/>
  <Override PartName="/ppt/slideLayouts/slideLayout933.xml" ContentType="application/vnd.openxmlformats-officedocument.presentationml.slideLayout+xml"/>
  <Override PartName="/ppt/slideLayouts/slideLayout934.xml" ContentType="application/vnd.openxmlformats-officedocument.presentationml.slideLayout+xml"/>
  <Override PartName="/ppt/theme/theme92.xml" ContentType="application/vnd.openxmlformats-officedocument.theme+xml"/>
  <Override PartName="/ppt/slideLayouts/slideLayout935.xml" ContentType="application/vnd.openxmlformats-officedocument.presentationml.slideLayout+xml"/>
  <Override PartName="/ppt/slideLayouts/slideLayout936.xml" ContentType="application/vnd.openxmlformats-officedocument.presentationml.slideLayout+xml"/>
  <Override PartName="/ppt/slideLayouts/slideLayout937.xml" ContentType="application/vnd.openxmlformats-officedocument.presentationml.slideLayout+xml"/>
  <Override PartName="/ppt/slideLayouts/slideLayout938.xml" ContentType="application/vnd.openxmlformats-officedocument.presentationml.slideLayout+xml"/>
  <Override PartName="/ppt/slideLayouts/slideLayout939.xml" ContentType="application/vnd.openxmlformats-officedocument.presentationml.slideLayout+xml"/>
  <Override PartName="/ppt/slideLayouts/slideLayout940.xml" ContentType="application/vnd.openxmlformats-officedocument.presentationml.slideLayout+xml"/>
  <Override PartName="/ppt/slideLayouts/slideLayout941.xml" ContentType="application/vnd.openxmlformats-officedocument.presentationml.slideLayout+xml"/>
  <Override PartName="/ppt/slideLayouts/slideLayout942.xml" ContentType="application/vnd.openxmlformats-officedocument.presentationml.slideLayout+xml"/>
  <Override PartName="/ppt/slideLayouts/slideLayout943.xml" ContentType="application/vnd.openxmlformats-officedocument.presentationml.slideLayout+xml"/>
  <Override PartName="/ppt/slideLayouts/slideLayout944.xml" ContentType="application/vnd.openxmlformats-officedocument.presentationml.slideLayout+xml"/>
  <Override PartName="/ppt/slideLayouts/slideLayout945.xml" ContentType="application/vnd.openxmlformats-officedocument.presentationml.slideLayout+xml"/>
  <Override PartName="/ppt/theme/theme93.xml" ContentType="application/vnd.openxmlformats-officedocument.theme+xml"/>
  <Override PartName="/ppt/slideLayouts/slideLayout946.xml" ContentType="application/vnd.openxmlformats-officedocument.presentationml.slideLayout+xml"/>
  <Override PartName="/ppt/slideLayouts/slideLayout947.xml" ContentType="application/vnd.openxmlformats-officedocument.presentationml.slideLayout+xml"/>
  <Override PartName="/ppt/slideLayouts/slideLayout948.xml" ContentType="application/vnd.openxmlformats-officedocument.presentationml.slideLayout+xml"/>
  <Override PartName="/ppt/slideLayouts/slideLayout949.xml" ContentType="application/vnd.openxmlformats-officedocument.presentationml.slideLayout+xml"/>
  <Override PartName="/ppt/slideLayouts/slideLayout950.xml" ContentType="application/vnd.openxmlformats-officedocument.presentationml.slideLayout+xml"/>
  <Override PartName="/ppt/slideLayouts/slideLayout951.xml" ContentType="application/vnd.openxmlformats-officedocument.presentationml.slideLayout+xml"/>
  <Override PartName="/ppt/slideLayouts/slideLayout952.xml" ContentType="application/vnd.openxmlformats-officedocument.presentationml.slideLayout+xml"/>
  <Override PartName="/ppt/slideLayouts/slideLayout953.xml" ContentType="application/vnd.openxmlformats-officedocument.presentationml.slideLayout+xml"/>
  <Override PartName="/ppt/slideLayouts/slideLayout954.xml" ContentType="application/vnd.openxmlformats-officedocument.presentationml.slideLayout+xml"/>
  <Override PartName="/ppt/slideLayouts/slideLayout955.xml" ContentType="application/vnd.openxmlformats-officedocument.presentationml.slideLayout+xml"/>
  <Override PartName="/ppt/slideLayouts/slideLayout956.xml" ContentType="application/vnd.openxmlformats-officedocument.presentationml.slideLayout+xml"/>
  <Override PartName="/ppt/theme/theme94.xml" ContentType="application/vnd.openxmlformats-officedocument.theme+xml"/>
  <Override PartName="/ppt/slideLayouts/slideLayout957.xml" ContentType="application/vnd.openxmlformats-officedocument.presentationml.slideLayout+xml"/>
  <Override PartName="/ppt/slideLayouts/slideLayout958.xml" ContentType="application/vnd.openxmlformats-officedocument.presentationml.slideLayout+xml"/>
  <Override PartName="/ppt/slideLayouts/slideLayout959.xml" ContentType="application/vnd.openxmlformats-officedocument.presentationml.slideLayout+xml"/>
  <Override PartName="/ppt/slideLayouts/slideLayout960.xml" ContentType="application/vnd.openxmlformats-officedocument.presentationml.slideLayout+xml"/>
  <Override PartName="/ppt/slideLayouts/slideLayout961.xml" ContentType="application/vnd.openxmlformats-officedocument.presentationml.slideLayout+xml"/>
  <Override PartName="/ppt/slideLayouts/slideLayout962.xml" ContentType="application/vnd.openxmlformats-officedocument.presentationml.slideLayout+xml"/>
  <Override PartName="/ppt/slideLayouts/slideLayout963.xml" ContentType="application/vnd.openxmlformats-officedocument.presentationml.slideLayout+xml"/>
  <Override PartName="/ppt/slideLayouts/slideLayout964.xml" ContentType="application/vnd.openxmlformats-officedocument.presentationml.slideLayout+xml"/>
  <Override PartName="/ppt/slideLayouts/slideLayout965.xml" ContentType="application/vnd.openxmlformats-officedocument.presentationml.slideLayout+xml"/>
  <Override PartName="/ppt/slideLayouts/slideLayout966.xml" ContentType="application/vnd.openxmlformats-officedocument.presentationml.slideLayout+xml"/>
  <Override PartName="/ppt/slideLayouts/slideLayout967.xml" ContentType="application/vnd.openxmlformats-officedocument.presentationml.slideLayout+xml"/>
  <Override PartName="/ppt/theme/theme95.xml" ContentType="application/vnd.openxmlformats-officedocument.theme+xml"/>
  <Override PartName="/ppt/slideLayouts/slideLayout968.xml" ContentType="application/vnd.openxmlformats-officedocument.presentationml.slideLayout+xml"/>
  <Override PartName="/ppt/slideLayouts/slideLayout969.xml" ContentType="application/vnd.openxmlformats-officedocument.presentationml.slideLayout+xml"/>
  <Override PartName="/ppt/slideLayouts/slideLayout970.xml" ContentType="application/vnd.openxmlformats-officedocument.presentationml.slideLayout+xml"/>
  <Override PartName="/ppt/slideLayouts/slideLayout971.xml" ContentType="application/vnd.openxmlformats-officedocument.presentationml.slideLayout+xml"/>
  <Override PartName="/ppt/slideLayouts/slideLayout972.xml" ContentType="application/vnd.openxmlformats-officedocument.presentationml.slideLayout+xml"/>
  <Override PartName="/ppt/slideLayouts/slideLayout973.xml" ContentType="application/vnd.openxmlformats-officedocument.presentationml.slideLayout+xml"/>
  <Override PartName="/ppt/slideLayouts/slideLayout974.xml" ContentType="application/vnd.openxmlformats-officedocument.presentationml.slideLayout+xml"/>
  <Override PartName="/ppt/slideLayouts/slideLayout975.xml" ContentType="application/vnd.openxmlformats-officedocument.presentationml.slideLayout+xml"/>
  <Override PartName="/ppt/slideLayouts/slideLayout976.xml" ContentType="application/vnd.openxmlformats-officedocument.presentationml.slideLayout+xml"/>
  <Override PartName="/ppt/slideLayouts/slideLayout977.xml" ContentType="application/vnd.openxmlformats-officedocument.presentationml.slideLayout+xml"/>
  <Override PartName="/ppt/slideLayouts/slideLayout978.xml" ContentType="application/vnd.openxmlformats-officedocument.presentationml.slideLayout+xml"/>
  <Override PartName="/ppt/theme/theme96.xml" ContentType="application/vnd.openxmlformats-officedocument.theme+xml"/>
  <Override PartName="/ppt/slideLayouts/slideLayout979.xml" ContentType="application/vnd.openxmlformats-officedocument.presentationml.slideLayout+xml"/>
  <Override PartName="/ppt/slideLayouts/slideLayout980.xml" ContentType="application/vnd.openxmlformats-officedocument.presentationml.slideLayout+xml"/>
  <Override PartName="/ppt/slideLayouts/slideLayout981.xml" ContentType="application/vnd.openxmlformats-officedocument.presentationml.slideLayout+xml"/>
  <Override PartName="/ppt/slideLayouts/slideLayout982.xml" ContentType="application/vnd.openxmlformats-officedocument.presentationml.slideLayout+xml"/>
  <Override PartName="/ppt/slideLayouts/slideLayout983.xml" ContentType="application/vnd.openxmlformats-officedocument.presentationml.slideLayout+xml"/>
  <Override PartName="/ppt/slideLayouts/slideLayout984.xml" ContentType="application/vnd.openxmlformats-officedocument.presentationml.slideLayout+xml"/>
  <Override PartName="/ppt/slideLayouts/slideLayout985.xml" ContentType="application/vnd.openxmlformats-officedocument.presentationml.slideLayout+xml"/>
  <Override PartName="/ppt/slideLayouts/slideLayout986.xml" ContentType="application/vnd.openxmlformats-officedocument.presentationml.slideLayout+xml"/>
  <Override PartName="/ppt/slideLayouts/slideLayout987.xml" ContentType="application/vnd.openxmlformats-officedocument.presentationml.slideLayout+xml"/>
  <Override PartName="/ppt/slideLayouts/slideLayout988.xml" ContentType="application/vnd.openxmlformats-officedocument.presentationml.slideLayout+xml"/>
  <Override PartName="/ppt/slideLayouts/slideLayout989.xml" ContentType="application/vnd.openxmlformats-officedocument.presentationml.slideLayout+xml"/>
  <Override PartName="/ppt/slideLayouts/slideLayout990.xml" ContentType="application/vnd.openxmlformats-officedocument.presentationml.slideLayout+xml"/>
  <Override PartName="/ppt/slideLayouts/slideLayout991.xml" ContentType="application/vnd.openxmlformats-officedocument.presentationml.slideLayout+xml"/>
  <Override PartName="/ppt/theme/theme97.xml" ContentType="application/vnd.openxmlformats-officedocument.theme+xml"/>
  <Override PartName="/ppt/theme/theme98.xml" ContentType="application/vnd.openxmlformats-officedocument.theme+xml"/>
  <Override PartName="/ppt/notesSlides/notesSlide1.xml" ContentType="application/vnd.openxmlformats-officedocument.presentationml.notesSlide+xml"/>
  <Override PartName="/ppt/theme/themeOverride3.xml" ContentType="application/vnd.openxmlformats-officedocument.themeOverride+xml"/>
  <Override PartName="/ppt/notesSlides/notesSlide2.xml" ContentType="application/vnd.openxmlformats-officedocument.presentationml.notesSlide+xml"/>
  <Override PartName="/ppt/theme/themeOverride4.xml" ContentType="application/vnd.openxmlformats-officedocument.themeOverride+xml"/>
  <Override PartName="/ppt/notesSlides/notesSlide3.xml" ContentType="application/vnd.openxmlformats-officedocument.presentationml.notesSlide+xml"/>
  <Override PartName="/ppt/theme/themeOverride5.xml" ContentType="application/vnd.openxmlformats-officedocument.themeOverr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theme/themeOverride6.xml" ContentType="application/vnd.openxmlformats-officedocument.themeOverride+xml"/>
  <Override PartName="/ppt/notesSlides/notesSlide31.xml" ContentType="application/vnd.openxmlformats-officedocument.presentationml.notesSlide+xml"/>
  <Override PartName="/ppt/theme/themeOverride7.xml" ContentType="application/vnd.openxmlformats-officedocument.themeOverride+xml"/>
  <Override PartName="/ppt/notesSlides/notesSlide32.xml" ContentType="application/vnd.openxmlformats-officedocument.presentationml.notesSlide+xml"/>
  <Override PartName="/ppt/theme/themeOverride8.xml" ContentType="application/vnd.openxmlformats-officedocument.themeOverride+xml"/>
  <Override PartName="/ppt/notesSlides/notesSlide33.xml" ContentType="application/vnd.openxmlformats-officedocument.presentationml.notesSlide+xml"/>
  <Override PartName="/ppt/theme/themeOverride9.xml" ContentType="application/vnd.openxmlformats-officedocument.themeOverride+xml"/>
  <Override PartName="/ppt/notesSlides/notesSlide34.xml" ContentType="application/vnd.openxmlformats-officedocument.presentationml.notesSlide+xml"/>
  <Override PartName="/ppt/theme/themeOverride10.xml" ContentType="application/vnd.openxmlformats-officedocument.themeOverride+xml"/>
  <Override PartName="/ppt/notesSlides/notesSlide35.xml" ContentType="application/vnd.openxmlformats-officedocument.presentationml.notesSlide+xml"/>
  <Override PartName="/ppt/theme/themeOverride11.xml" ContentType="application/vnd.openxmlformats-officedocument.themeOverride+xml"/>
  <Override PartName="/ppt/notesSlides/notesSlide36.xml" ContentType="application/vnd.openxmlformats-officedocument.presentationml.notesSlide+xml"/>
  <Override PartName="/ppt/theme/themeOverride12.xml" ContentType="application/vnd.openxmlformats-officedocument.themeOverride+xml"/>
  <Override PartName="/ppt/notesSlides/notesSlide37.xml" ContentType="application/vnd.openxmlformats-officedocument.presentationml.notesSlide+xml"/>
  <Override PartName="/ppt/theme/themeOverride13.xml" ContentType="application/vnd.openxmlformats-officedocument.themeOverride+xml"/>
  <Override PartName="/ppt/notesSlides/notesSlide38.xml" ContentType="application/vnd.openxmlformats-officedocument.presentationml.notesSlide+xml"/>
  <Override PartName="/ppt/theme/themeOverride14.xml" ContentType="application/vnd.openxmlformats-officedocument.themeOverride+xml"/>
  <Override PartName="/ppt/notesSlides/notesSlide39.xml" ContentType="application/vnd.openxmlformats-officedocument.presentationml.notesSlide+xml"/>
  <Override PartName="/ppt/theme/themeOverride15.xml" ContentType="application/vnd.openxmlformats-officedocument.themeOverride+xml"/>
  <Override PartName="/ppt/notesSlides/notesSlide40.xml" ContentType="application/vnd.openxmlformats-officedocument.presentationml.notesSlide+xml"/>
  <Override PartName="/ppt/theme/themeOverride16.xml" ContentType="application/vnd.openxmlformats-officedocument.themeOverride+xml"/>
  <Override PartName="/ppt/notesSlides/notesSlide41.xml" ContentType="application/vnd.openxmlformats-officedocument.presentationml.notesSlide+xml"/>
  <Override PartName="/ppt/theme/themeOverride17.xml" ContentType="application/vnd.openxmlformats-officedocument.themeOverride+xml"/>
  <Override PartName="/ppt/notesSlides/notesSlide42.xml" ContentType="application/vnd.openxmlformats-officedocument.presentationml.notesSlide+xml"/>
  <Override PartName="/ppt/theme/themeOverride18.xml" ContentType="application/vnd.openxmlformats-officedocument.themeOverride+xml"/>
  <Override PartName="/ppt/notesSlides/notesSlide43.xml" ContentType="application/vnd.openxmlformats-officedocument.presentationml.notesSlide+xml"/>
  <Override PartName="/ppt/theme/themeOverride19.xml" ContentType="application/vnd.openxmlformats-officedocument.themeOverr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theme/themeOverride20.xml" ContentType="application/vnd.openxmlformats-officedocument.themeOverride+xml"/>
  <Override PartName="/ppt/notesSlides/notesSlide50.xml" ContentType="application/vnd.openxmlformats-officedocument.presentationml.notesSlide+xml"/>
  <Override PartName="/ppt/theme/themeOverride21.xml" ContentType="application/vnd.openxmlformats-officedocument.themeOverr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theme/themeOverride22.xml" ContentType="application/vnd.openxmlformats-officedocument.themeOverr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theme/themeOverride23.xml" ContentType="application/vnd.openxmlformats-officedocument.themeOverride+xml"/>
  <Override PartName="/ppt/notesSlides/notesSlide140.xml" ContentType="application/vnd.openxmlformats-officedocument.presentationml.notesSlide+xml"/>
  <Override PartName="/ppt/theme/themeOverride24.xml" ContentType="application/vnd.openxmlformats-officedocument.themeOverr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embeddings/oleObject1.bin" ContentType="application/vnd.openxmlformats-officedocument.oleObject"/>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theme/themeOverride25.xml" ContentType="application/vnd.openxmlformats-officedocument.themeOverr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theme/themeOverride26.xml" ContentType="application/vnd.openxmlformats-officedocument.themeOverride+xml"/>
  <Override PartName="/ppt/notesSlides/notesSlide158.xml" ContentType="application/vnd.openxmlformats-officedocument.presentationml.notesSlide+xml"/>
  <Override PartName="/ppt/theme/themeOverride27.xml" ContentType="application/vnd.openxmlformats-officedocument.themeOverr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theme/themeOverride28.xml" ContentType="application/vnd.openxmlformats-officedocument.themeOverride+xml"/>
  <Override PartName="/ppt/notesSlides/notesSlide161.xml" ContentType="application/vnd.openxmlformats-officedocument.presentationml.notesSlide+xml"/>
  <Override PartName="/ppt/theme/themeOverride29.xml" ContentType="application/vnd.openxmlformats-officedocument.themeOverr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theme/themeOverride30.xml" ContentType="application/vnd.openxmlformats-officedocument.themeOverr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theme/themeOverride31.xml" ContentType="application/vnd.openxmlformats-officedocument.themeOverride+xml"/>
  <Override PartName="/ppt/notesSlides/notesSlide190.xml" ContentType="application/vnd.openxmlformats-officedocument.presentationml.notesSlide+xml"/>
  <Override PartName="/ppt/theme/themeOverride32.xml" ContentType="application/vnd.openxmlformats-officedocument.themeOverride+xml"/>
  <Override PartName="/ppt/notesSlides/notesSlide191.xml" ContentType="application/vnd.openxmlformats-officedocument.presentationml.notesSlide+xml"/>
  <Override PartName="/ppt/theme/themeOverride33.xml" ContentType="application/vnd.openxmlformats-officedocument.themeOverr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theme/themeOverride34.xml" ContentType="application/vnd.openxmlformats-officedocument.themeOverr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theme/themeOverride35.xml" ContentType="application/vnd.openxmlformats-officedocument.themeOverride+xml"/>
  <Override PartName="/ppt/notesSlides/notesSlide217.xml" ContentType="application/vnd.openxmlformats-officedocument.presentationml.notesSlide+xml"/>
  <Override PartName="/ppt/theme/themeOverride36.xml" ContentType="application/vnd.openxmlformats-officedocument.themeOverride+xml"/>
  <Override PartName="/ppt/notesSlides/notesSlide218.xml" ContentType="application/vnd.openxmlformats-officedocument.presentationml.notesSlide+xml"/>
  <Override PartName="/ppt/theme/themeOverride37.xml" ContentType="application/vnd.openxmlformats-officedocument.themeOverride+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theme/themeOverride38.xml" ContentType="application/vnd.openxmlformats-officedocument.themeOverr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theme/themeOverride39.xml" ContentType="application/vnd.openxmlformats-officedocument.themeOverride+xml"/>
  <Override PartName="/ppt/notesSlides/notesSlide249.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embeddings/oleObject2.bin" ContentType="application/vnd.openxmlformats-officedocument.oleObject"/>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theme/themeOverride40.xml" ContentType="application/vnd.openxmlformats-officedocument.themeOverr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embeddings/oleObject3.bin" ContentType="application/vnd.openxmlformats-officedocument.oleObject"/>
  <Override PartName="/ppt/notesSlides/notesSlide262.xml" ContentType="application/vnd.openxmlformats-officedocument.presentationml.notesSlide+xml"/>
  <Override PartName="/ppt/notesSlides/notesSlide263.xml" ContentType="application/vnd.openxmlformats-officedocument.presentationml.notesSlide+xml"/>
  <Override PartName="/ppt/theme/themeOverride41.xml" ContentType="application/vnd.openxmlformats-officedocument.themeOverr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embeddings/oleObject4.bin" ContentType="application/vnd.openxmlformats-officedocument.oleObject"/>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embeddings/oleObject5.bin" ContentType="application/vnd.openxmlformats-officedocument.oleObject"/>
  <Override PartName="/ppt/embeddings/oleObject6.bin" ContentType="application/vnd.openxmlformats-officedocument.oleObject"/>
  <Override PartName="/ppt/embeddings/oleObject7.bin" ContentType="application/vnd.openxmlformats-officedocument.oleObject"/>
  <Override PartName="/ppt/theme/themeOverride42.xml" ContentType="application/vnd.openxmlformats-officedocument.themeOverride+xml"/>
  <Override PartName="/ppt/notesSlides/notesSlide313.xml" ContentType="application/vnd.openxmlformats-officedocument.presentationml.notesSlide+xml"/>
  <Override PartName="/ppt/theme/themeOverride43.xml" ContentType="application/vnd.openxmlformats-officedocument.themeOverr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theme/themeOverride44.xml" ContentType="application/vnd.openxmlformats-officedocument.themeOverr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29.xml" ContentType="application/vnd.openxmlformats-officedocument.presentationml.notesSl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notesSlides/notesSlide332.xml" ContentType="application/vnd.openxmlformats-officedocument.presentationml.notesSlide+xml"/>
  <Override PartName="/ppt/notesSlides/notesSlide333.xml" ContentType="application/vnd.openxmlformats-officedocument.presentationml.notesSlide+xml"/>
  <Override PartName="/ppt/notesSlides/notesSlide334.xml" ContentType="application/vnd.openxmlformats-officedocument.presentationml.notesSlide+xml"/>
  <Override PartName="/ppt/notesSlides/notesSlide335.xml" ContentType="application/vnd.openxmlformats-officedocument.presentationml.notesSlide+xml"/>
  <Override PartName="/ppt/notesSlides/notesSlide336.xml" ContentType="application/vnd.openxmlformats-officedocument.presentationml.notesSlide+xml"/>
  <Override PartName="/ppt/notesSlides/notesSlide337.xml" ContentType="application/vnd.openxmlformats-officedocument.presentationml.notesSlide+xml"/>
  <Override PartName="/ppt/notesSlides/notesSlide338.xml" ContentType="application/vnd.openxmlformats-officedocument.presentationml.notesSlide+xml"/>
  <Override PartName="/ppt/notesSlides/notesSlide339.xml" ContentType="application/vnd.openxmlformats-officedocument.presentationml.notesSlide+xml"/>
  <Override PartName="/ppt/notesSlides/notesSlide340.xml" ContentType="application/vnd.openxmlformats-officedocument.presentationml.notesSlide+xml"/>
  <Override PartName="/ppt/notesSlides/notesSlide341.xml" ContentType="application/vnd.openxmlformats-officedocument.presentationml.notesSlide+xml"/>
  <Override PartName="/ppt/notesSlides/notesSlide342.xml" ContentType="application/vnd.openxmlformats-officedocument.presentationml.notesSlide+xml"/>
  <Override PartName="/ppt/notesSlides/notesSlide343.xml" ContentType="application/vnd.openxmlformats-officedocument.presentationml.notesSlide+xml"/>
  <Override PartName="/ppt/notesSlides/notesSlide344.xml" ContentType="application/vnd.openxmlformats-officedocument.presentationml.notesSlide+xml"/>
  <Override PartName="/ppt/notesSlides/notesSlide345.xml" ContentType="application/vnd.openxmlformats-officedocument.presentationml.notesSlide+xml"/>
  <Override PartName="/ppt/notesSlides/notesSlide346.xml" ContentType="application/vnd.openxmlformats-officedocument.presentationml.notesSlide+xml"/>
  <Override PartName="/ppt/notesSlides/notesSlide347.xml" ContentType="application/vnd.openxmlformats-officedocument.presentationml.notesSlide+xml"/>
  <Override PartName="/ppt/notesSlides/notesSlide348.xml" ContentType="application/vnd.openxmlformats-officedocument.presentationml.notesSlide+xml"/>
  <Override PartName="/ppt/notesSlides/notesSlide349.xml" ContentType="application/vnd.openxmlformats-officedocument.presentationml.notesSlide+xml"/>
  <Override PartName="/ppt/notesSlides/notesSlide350.xml" ContentType="application/vnd.openxmlformats-officedocument.presentationml.notesSlide+xml"/>
  <Override PartName="/ppt/notesSlides/notesSlide351.xml" ContentType="application/vnd.openxmlformats-officedocument.presentationml.notesSlide+xml"/>
  <Override PartName="/ppt/notesSlides/notesSlide352.xml" ContentType="application/vnd.openxmlformats-officedocument.presentationml.notesSlide+xml"/>
  <Override PartName="/ppt/notesSlides/notesSlide353.xml" ContentType="application/vnd.openxmlformats-officedocument.presentationml.notesSlide+xml"/>
  <Override PartName="/ppt/notesSlides/notesSlide354.xml" ContentType="application/vnd.openxmlformats-officedocument.presentationml.notesSlide+xml"/>
  <Override PartName="/ppt/notesSlides/notesSlide355.xml" ContentType="application/vnd.openxmlformats-officedocument.presentationml.notesSlide+xml"/>
  <Override PartName="/ppt/notesSlides/notesSlide356.xml" ContentType="application/vnd.openxmlformats-officedocument.presentationml.notesSlide+xml"/>
  <Override PartName="/ppt/notesSlides/notesSlide357.xml" ContentType="application/vnd.openxmlformats-officedocument.presentationml.notesSlide+xml"/>
  <Override PartName="/ppt/notesSlides/notesSlide358.xml" ContentType="application/vnd.openxmlformats-officedocument.presentationml.notesSlide+xml"/>
  <Override PartName="/ppt/notesSlides/notesSlide359.xml" ContentType="application/vnd.openxmlformats-officedocument.presentationml.notesSlide+xml"/>
  <Override PartName="/ppt/notesSlides/notesSlide360.xml" ContentType="application/vnd.openxmlformats-officedocument.presentationml.notesSlide+xml"/>
  <Override PartName="/ppt/notesSlides/notesSlide361.xml" ContentType="application/vnd.openxmlformats-officedocument.presentationml.notesSlide+xml"/>
  <Override PartName="/ppt/notesSlides/notesSlide362.xml" ContentType="application/vnd.openxmlformats-officedocument.presentationml.notesSlide+xml"/>
  <Override PartName="/ppt/notesSlides/notesSlide363.xml" ContentType="application/vnd.openxmlformats-officedocument.presentationml.notesSlide+xml"/>
  <Override PartName="/ppt/notesSlides/notesSlide364.xml" ContentType="application/vnd.openxmlformats-officedocument.presentationml.notesSlide+xml"/>
  <Override PartName="/ppt/notesSlides/notesSlide365.xml" ContentType="application/vnd.openxmlformats-officedocument.presentationml.notesSlide+xml"/>
  <Override PartName="/ppt/notesSlides/notesSlide366.xml" ContentType="application/vnd.openxmlformats-officedocument.presentationml.notesSlide+xml"/>
  <Override PartName="/ppt/notesSlides/notesSlide367.xml" ContentType="application/vnd.openxmlformats-officedocument.presentationml.notesSlide+xml"/>
  <Override PartName="/ppt/notesSlides/notesSlide368.xml" ContentType="application/vnd.openxmlformats-officedocument.presentationml.notesSlide+xml"/>
  <Override PartName="/ppt/notesSlides/notesSlide369.xml" ContentType="application/vnd.openxmlformats-officedocument.presentationml.notesSlide+xml"/>
  <Override PartName="/ppt/notesSlides/notesSlide370.xml" ContentType="application/vnd.openxmlformats-officedocument.presentationml.notesSlide+xml"/>
  <Override PartName="/ppt/notesSlides/notesSlide371.xml" ContentType="application/vnd.openxmlformats-officedocument.presentationml.notesSlide+xml"/>
  <Override PartName="/ppt/notesSlides/notesSlide372.xml" ContentType="application/vnd.openxmlformats-officedocument.presentationml.notesSlide+xml"/>
  <Override PartName="/ppt/notesSlides/notesSlide373.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embeddings/oleObject8.bin" ContentType="application/vnd.openxmlformats-officedocument.oleObject"/>
  <Override PartName="/ppt/notesSlides/notesSlide377.xml" ContentType="application/vnd.openxmlformats-officedocument.presentationml.notesSlide+xml"/>
  <Override PartName="/ppt/notesSlides/notesSlide37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saveSubsetFonts="1">
  <p:sldMasterIdLst>
    <p:sldMasterId id="2147483650" r:id="rId1"/>
    <p:sldMasterId id="2147489103" r:id="rId2"/>
    <p:sldMasterId id="2147491572" r:id="rId3"/>
    <p:sldMasterId id="2147492610" r:id="rId4"/>
    <p:sldMasterId id="2147492659" r:id="rId5"/>
    <p:sldMasterId id="2147492671" r:id="rId6"/>
    <p:sldMasterId id="2147492683" r:id="rId7"/>
    <p:sldMasterId id="2147494915" r:id="rId8"/>
    <p:sldMasterId id="2147500940" r:id="rId9"/>
    <p:sldMasterId id="2147501417" r:id="rId10"/>
    <p:sldMasterId id="2147501443" r:id="rId11"/>
    <p:sldMasterId id="2147501511" r:id="rId12"/>
    <p:sldMasterId id="2147501825" r:id="rId13"/>
    <p:sldMasterId id="2147501839" r:id="rId14"/>
    <p:sldMasterId id="2147501851" r:id="rId15"/>
    <p:sldMasterId id="2147501864" r:id="rId16"/>
    <p:sldMasterId id="2147502170" r:id="rId17"/>
    <p:sldMasterId id="2147502184" r:id="rId18"/>
    <p:sldMasterId id="2147502196" r:id="rId19"/>
    <p:sldMasterId id="2147502198" r:id="rId20"/>
    <p:sldMasterId id="2147502222" r:id="rId21"/>
    <p:sldMasterId id="2147502247" r:id="rId22"/>
    <p:sldMasterId id="2147502259" r:id="rId23"/>
    <p:sldMasterId id="2147502271" r:id="rId24"/>
    <p:sldMasterId id="2147502283" r:id="rId25"/>
    <p:sldMasterId id="2147502295" r:id="rId26"/>
    <p:sldMasterId id="2147502297" r:id="rId27"/>
    <p:sldMasterId id="2147502311" r:id="rId28"/>
    <p:sldMasterId id="2147502323" r:id="rId29"/>
    <p:sldMasterId id="2147502335" r:id="rId30"/>
    <p:sldMasterId id="2147502347" r:id="rId31"/>
    <p:sldMasterId id="2147502360" r:id="rId32"/>
    <p:sldMasterId id="2147502362" r:id="rId33"/>
    <p:sldMasterId id="2147502364" r:id="rId34"/>
    <p:sldMasterId id="2147502366" r:id="rId35"/>
    <p:sldMasterId id="2147502378" r:id="rId36"/>
    <p:sldMasterId id="2147502390" r:id="rId37"/>
    <p:sldMasterId id="2147502402" r:id="rId38"/>
    <p:sldMasterId id="2147502414" r:id="rId39"/>
    <p:sldMasterId id="2147502426" r:id="rId40"/>
    <p:sldMasterId id="2147502438" r:id="rId41"/>
    <p:sldMasterId id="2147502450" r:id="rId42"/>
    <p:sldMasterId id="2147502474" r:id="rId43"/>
    <p:sldMasterId id="2147502487" r:id="rId44"/>
    <p:sldMasterId id="2147502500" r:id="rId45"/>
    <p:sldMasterId id="2147502512" r:id="rId46"/>
    <p:sldMasterId id="2147502524" r:id="rId47"/>
    <p:sldMasterId id="2147502537" r:id="rId48"/>
    <p:sldMasterId id="2147502551" r:id="rId49"/>
    <p:sldMasterId id="2147502564" r:id="rId50"/>
    <p:sldMasterId id="2147502576" r:id="rId51"/>
    <p:sldMasterId id="2147502603" r:id="rId52"/>
    <p:sldMasterId id="2147502615" r:id="rId53"/>
    <p:sldMasterId id="2147502628" r:id="rId54"/>
    <p:sldMasterId id="2147502652" r:id="rId55"/>
    <p:sldMasterId id="2147502664" r:id="rId56"/>
    <p:sldMasterId id="2147502677" r:id="rId57"/>
    <p:sldMasterId id="2147502689" r:id="rId58"/>
    <p:sldMasterId id="2147502701" r:id="rId59"/>
    <p:sldMasterId id="2147502713" r:id="rId60"/>
    <p:sldMasterId id="2147502725" r:id="rId61"/>
    <p:sldMasterId id="2147502737" r:id="rId62"/>
    <p:sldMasterId id="2147502751" r:id="rId63"/>
    <p:sldMasterId id="2147502763" r:id="rId64"/>
    <p:sldMasterId id="2147502775" r:id="rId65"/>
    <p:sldMasterId id="2147502788" r:id="rId66"/>
    <p:sldMasterId id="2147502800" r:id="rId67"/>
    <p:sldMasterId id="2147502813" r:id="rId68"/>
    <p:sldMasterId id="2147502825" r:id="rId69"/>
    <p:sldMasterId id="2147502837" r:id="rId70"/>
    <p:sldMasterId id="2147502849" r:id="rId71"/>
    <p:sldMasterId id="2147502851" r:id="rId72"/>
    <p:sldMasterId id="2147502864" r:id="rId73"/>
    <p:sldMasterId id="2147502867" r:id="rId74"/>
    <p:sldMasterId id="2147502881" r:id="rId75"/>
    <p:sldMasterId id="2147502896" r:id="rId76"/>
    <p:sldMasterId id="2147502910" r:id="rId77"/>
    <p:sldMasterId id="2147502922" r:id="rId78"/>
    <p:sldMasterId id="2147502935" r:id="rId79"/>
    <p:sldMasterId id="2147502949" r:id="rId80"/>
    <p:sldMasterId id="2147502961" r:id="rId81"/>
    <p:sldMasterId id="2147502973" r:id="rId82"/>
    <p:sldMasterId id="2147502985" r:id="rId83"/>
    <p:sldMasterId id="2147502997" r:id="rId84"/>
    <p:sldMasterId id="2147503000" r:id="rId85"/>
    <p:sldMasterId id="2147503004" r:id="rId86"/>
    <p:sldMasterId id="2147503018" r:id="rId87"/>
    <p:sldMasterId id="2147503030" r:id="rId88"/>
    <p:sldMasterId id="2147503043" r:id="rId89"/>
    <p:sldMasterId id="2147503045" r:id="rId90"/>
    <p:sldMasterId id="2147503057" r:id="rId91"/>
    <p:sldMasterId id="2147503069" r:id="rId92"/>
    <p:sldMasterId id="2147503081" r:id="rId93"/>
    <p:sldMasterId id="2147503093" r:id="rId94"/>
    <p:sldMasterId id="2147503105" r:id="rId95"/>
    <p:sldMasterId id="2147503117" r:id="rId96"/>
    <p:sldMasterId id="2147503129" r:id="rId97"/>
  </p:sldMasterIdLst>
  <p:notesMasterIdLst>
    <p:notesMasterId r:id="rId519"/>
  </p:notesMasterIdLst>
  <p:sldIdLst>
    <p:sldId id="5395" r:id="rId98"/>
    <p:sldId id="776" r:id="rId99"/>
    <p:sldId id="777" r:id="rId100"/>
    <p:sldId id="778" r:id="rId101"/>
    <p:sldId id="779" r:id="rId102"/>
    <p:sldId id="1800" r:id="rId103"/>
    <p:sldId id="781" r:id="rId104"/>
    <p:sldId id="782" r:id="rId105"/>
    <p:sldId id="783" r:id="rId106"/>
    <p:sldId id="784" r:id="rId107"/>
    <p:sldId id="785" r:id="rId108"/>
    <p:sldId id="873" r:id="rId109"/>
    <p:sldId id="5711" r:id="rId110"/>
    <p:sldId id="881" r:id="rId111"/>
    <p:sldId id="882" r:id="rId112"/>
    <p:sldId id="876" r:id="rId113"/>
    <p:sldId id="5288" r:id="rId114"/>
    <p:sldId id="5398" r:id="rId115"/>
    <p:sldId id="5397" r:id="rId116"/>
    <p:sldId id="880" r:id="rId117"/>
    <p:sldId id="655" r:id="rId118"/>
    <p:sldId id="5419" r:id="rId119"/>
    <p:sldId id="653" r:id="rId120"/>
    <p:sldId id="673" r:id="rId121"/>
    <p:sldId id="661" r:id="rId122"/>
    <p:sldId id="668" r:id="rId123"/>
    <p:sldId id="665" r:id="rId124"/>
    <p:sldId id="669" r:id="rId125"/>
    <p:sldId id="674" r:id="rId126"/>
    <p:sldId id="663" r:id="rId127"/>
    <p:sldId id="5403" r:id="rId128"/>
    <p:sldId id="5404" r:id="rId129"/>
    <p:sldId id="5405" r:id="rId130"/>
    <p:sldId id="5406" r:id="rId131"/>
    <p:sldId id="5407" r:id="rId132"/>
    <p:sldId id="5408" r:id="rId133"/>
    <p:sldId id="5409" r:id="rId134"/>
    <p:sldId id="5410" r:id="rId135"/>
    <p:sldId id="5411" r:id="rId136"/>
    <p:sldId id="5412" r:id="rId137"/>
    <p:sldId id="5413" r:id="rId138"/>
    <p:sldId id="5414" r:id="rId139"/>
    <p:sldId id="5415" r:id="rId140"/>
    <p:sldId id="5416" r:id="rId141"/>
    <p:sldId id="5417" r:id="rId142"/>
    <p:sldId id="5418" r:id="rId143"/>
    <p:sldId id="821" r:id="rId144"/>
    <p:sldId id="822" r:id="rId145"/>
    <p:sldId id="823" r:id="rId146"/>
    <p:sldId id="824" r:id="rId147"/>
    <p:sldId id="328" r:id="rId148"/>
    <p:sldId id="332" r:id="rId149"/>
    <p:sldId id="826" r:id="rId150"/>
    <p:sldId id="4966" r:id="rId151"/>
    <p:sldId id="5593" r:id="rId152"/>
    <p:sldId id="268" r:id="rId153"/>
    <p:sldId id="435" r:id="rId154"/>
    <p:sldId id="650" r:id="rId155"/>
    <p:sldId id="528" r:id="rId156"/>
    <p:sldId id="852" r:id="rId157"/>
    <p:sldId id="4038" r:id="rId158"/>
    <p:sldId id="5596" r:id="rId159"/>
    <p:sldId id="5597" r:id="rId160"/>
    <p:sldId id="5598" r:id="rId161"/>
    <p:sldId id="5599" r:id="rId162"/>
    <p:sldId id="5600" r:id="rId163"/>
    <p:sldId id="266" r:id="rId164"/>
    <p:sldId id="267" r:id="rId165"/>
    <p:sldId id="853" r:id="rId166"/>
    <p:sldId id="432" r:id="rId167"/>
    <p:sldId id="4057" r:id="rId168"/>
    <p:sldId id="4043" r:id="rId169"/>
    <p:sldId id="5601" r:id="rId170"/>
    <p:sldId id="4044" r:id="rId171"/>
    <p:sldId id="269" r:id="rId172"/>
    <p:sldId id="4058" r:id="rId173"/>
    <p:sldId id="4031" r:id="rId174"/>
    <p:sldId id="4027" r:id="rId175"/>
    <p:sldId id="4029" r:id="rId176"/>
    <p:sldId id="4028" r:id="rId177"/>
    <p:sldId id="4030" r:id="rId178"/>
    <p:sldId id="4040" r:id="rId179"/>
    <p:sldId id="303" r:id="rId180"/>
    <p:sldId id="4035" r:id="rId181"/>
    <p:sldId id="4036" r:id="rId182"/>
    <p:sldId id="321" r:id="rId183"/>
    <p:sldId id="4033" r:id="rId184"/>
    <p:sldId id="4045" r:id="rId185"/>
    <p:sldId id="264" r:id="rId186"/>
    <p:sldId id="4034" r:id="rId187"/>
    <p:sldId id="4056" r:id="rId188"/>
    <p:sldId id="4053" r:id="rId189"/>
    <p:sldId id="4054" r:id="rId190"/>
    <p:sldId id="4051" r:id="rId191"/>
    <p:sldId id="4052" r:id="rId192"/>
    <p:sldId id="4050" r:id="rId193"/>
    <p:sldId id="434" r:id="rId194"/>
    <p:sldId id="5602" r:id="rId195"/>
    <p:sldId id="443" r:id="rId196"/>
    <p:sldId id="4055" r:id="rId197"/>
    <p:sldId id="433" r:id="rId198"/>
    <p:sldId id="4047" r:id="rId199"/>
    <p:sldId id="4049" r:id="rId200"/>
    <p:sldId id="4041" r:id="rId201"/>
    <p:sldId id="412" r:id="rId202"/>
    <p:sldId id="4048" r:id="rId203"/>
    <p:sldId id="4042" r:id="rId204"/>
    <p:sldId id="4046" r:id="rId205"/>
    <p:sldId id="5603" r:id="rId206"/>
    <p:sldId id="5581" r:id="rId207"/>
    <p:sldId id="5582" r:id="rId208"/>
    <p:sldId id="5583" r:id="rId209"/>
    <p:sldId id="5584" r:id="rId210"/>
    <p:sldId id="5585" r:id="rId211"/>
    <p:sldId id="5586" r:id="rId212"/>
    <p:sldId id="5587" r:id="rId213"/>
    <p:sldId id="5588" r:id="rId214"/>
    <p:sldId id="5589" r:id="rId215"/>
    <p:sldId id="5590" r:id="rId216"/>
    <p:sldId id="5591" r:id="rId217"/>
    <p:sldId id="5592" r:id="rId218"/>
    <p:sldId id="270" r:id="rId219"/>
    <p:sldId id="838" r:id="rId220"/>
    <p:sldId id="839" r:id="rId221"/>
    <p:sldId id="840" r:id="rId222"/>
    <p:sldId id="841" r:id="rId223"/>
    <p:sldId id="842" r:id="rId224"/>
    <p:sldId id="844" r:id="rId225"/>
    <p:sldId id="845" r:id="rId226"/>
    <p:sldId id="329" r:id="rId227"/>
    <p:sldId id="330" r:id="rId228"/>
    <p:sldId id="331" r:id="rId229"/>
    <p:sldId id="263" r:id="rId230"/>
    <p:sldId id="843" r:id="rId231"/>
    <p:sldId id="5390" r:id="rId232"/>
    <p:sldId id="891" r:id="rId233"/>
    <p:sldId id="892" r:id="rId234"/>
    <p:sldId id="893" r:id="rId235"/>
    <p:sldId id="4063" r:id="rId236"/>
    <p:sldId id="895" r:id="rId237"/>
    <p:sldId id="896" r:id="rId238"/>
    <p:sldId id="897" r:id="rId239"/>
    <p:sldId id="3733" r:id="rId240"/>
    <p:sldId id="3732" r:id="rId241"/>
    <p:sldId id="5221" r:id="rId242"/>
    <p:sldId id="899" r:id="rId243"/>
    <p:sldId id="900" r:id="rId244"/>
    <p:sldId id="901" r:id="rId245"/>
    <p:sldId id="902" r:id="rId246"/>
    <p:sldId id="903" r:id="rId247"/>
    <p:sldId id="904" r:id="rId248"/>
    <p:sldId id="905" r:id="rId249"/>
    <p:sldId id="906" r:id="rId250"/>
    <p:sldId id="4901" r:id="rId251"/>
    <p:sldId id="907" r:id="rId252"/>
    <p:sldId id="4011" r:id="rId253"/>
    <p:sldId id="909" r:id="rId254"/>
    <p:sldId id="910" r:id="rId255"/>
    <p:sldId id="911" r:id="rId256"/>
    <p:sldId id="5392" r:id="rId257"/>
    <p:sldId id="5396" r:id="rId258"/>
    <p:sldId id="691" r:id="rId259"/>
    <p:sldId id="3927" r:id="rId260"/>
    <p:sldId id="683" r:id="rId261"/>
    <p:sldId id="737" r:id="rId262"/>
    <p:sldId id="686" r:id="rId263"/>
    <p:sldId id="634" r:id="rId264"/>
    <p:sldId id="914" r:id="rId265"/>
    <p:sldId id="4064" r:id="rId266"/>
    <p:sldId id="916" r:id="rId267"/>
    <p:sldId id="705" r:id="rId268"/>
    <p:sldId id="5420" r:id="rId269"/>
    <p:sldId id="5421" r:id="rId270"/>
    <p:sldId id="5422" r:id="rId271"/>
    <p:sldId id="5423" r:id="rId272"/>
    <p:sldId id="5424" r:id="rId273"/>
    <p:sldId id="5425" r:id="rId274"/>
    <p:sldId id="5426" r:id="rId275"/>
    <p:sldId id="5427" r:id="rId276"/>
    <p:sldId id="5428" r:id="rId277"/>
    <p:sldId id="5429" r:id="rId278"/>
    <p:sldId id="5430" r:id="rId279"/>
    <p:sldId id="5431" r:id="rId280"/>
    <p:sldId id="5432" r:id="rId281"/>
    <p:sldId id="5433" r:id="rId282"/>
    <p:sldId id="5434" r:id="rId283"/>
    <p:sldId id="4065" r:id="rId284"/>
    <p:sldId id="5435" r:id="rId285"/>
    <p:sldId id="5436" r:id="rId286"/>
    <p:sldId id="692" r:id="rId287"/>
    <p:sldId id="631" r:id="rId288"/>
    <p:sldId id="279" r:id="rId289"/>
    <p:sldId id="280" r:id="rId290"/>
    <p:sldId id="281" r:id="rId291"/>
    <p:sldId id="3974" r:id="rId292"/>
    <p:sldId id="806" r:id="rId293"/>
    <p:sldId id="4009" r:id="rId294"/>
    <p:sldId id="4010" r:id="rId295"/>
    <p:sldId id="633" r:id="rId296"/>
    <p:sldId id="641" r:id="rId297"/>
    <p:sldId id="640" r:id="rId298"/>
    <p:sldId id="632" r:id="rId299"/>
    <p:sldId id="437" r:id="rId300"/>
    <p:sldId id="336" r:id="rId301"/>
    <p:sldId id="296" r:id="rId302"/>
    <p:sldId id="4965" r:id="rId303"/>
    <p:sldId id="5578" r:id="rId304"/>
    <p:sldId id="5437" r:id="rId305"/>
    <p:sldId id="5438" r:id="rId306"/>
    <p:sldId id="5439" r:id="rId307"/>
    <p:sldId id="5440" r:id="rId308"/>
    <p:sldId id="5441" r:id="rId309"/>
    <p:sldId id="5442" r:id="rId310"/>
    <p:sldId id="5443" r:id="rId311"/>
    <p:sldId id="5444" r:id="rId312"/>
    <p:sldId id="5445" r:id="rId313"/>
    <p:sldId id="5446" r:id="rId314"/>
    <p:sldId id="5447" r:id="rId315"/>
    <p:sldId id="5448" r:id="rId316"/>
    <p:sldId id="5449" r:id="rId317"/>
    <p:sldId id="5450" r:id="rId318"/>
    <p:sldId id="5451" r:id="rId319"/>
    <p:sldId id="5452" r:id="rId320"/>
    <p:sldId id="3940" r:id="rId321"/>
    <p:sldId id="3941" r:id="rId322"/>
    <p:sldId id="3942" r:id="rId323"/>
    <p:sldId id="3943" r:id="rId324"/>
    <p:sldId id="693" r:id="rId325"/>
    <p:sldId id="818" r:id="rId326"/>
    <p:sldId id="819" r:id="rId327"/>
    <p:sldId id="820" r:id="rId328"/>
    <p:sldId id="5456" r:id="rId329"/>
    <p:sldId id="5457" r:id="rId330"/>
    <p:sldId id="5458" r:id="rId331"/>
    <p:sldId id="5459" r:id="rId332"/>
    <p:sldId id="5460" r:id="rId333"/>
    <p:sldId id="5461" r:id="rId334"/>
    <p:sldId id="5462" r:id="rId335"/>
    <p:sldId id="5463" r:id="rId336"/>
    <p:sldId id="5464" r:id="rId337"/>
    <p:sldId id="5465" r:id="rId338"/>
    <p:sldId id="5466" r:id="rId339"/>
    <p:sldId id="5467" r:id="rId340"/>
    <p:sldId id="5468" r:id="rId341"/>
    <p:sldId id="5469" r:id="rId342"/>
    <p:sldId id="5470" r:id="rId343"/>
    <p:sldId id="5471" r:id="rId344"/>
    <p:sldId id="5472" r:id="rId345"/>
    <p:sldId id="5473" r:id="rId346"/>
    <p:sldId id="5474" r:id="rId347"/>
    <p:sldId id="5475" r:id="rId348"/>
    <p:sldId id="5476" r:id="rId349"/>
    <p:sldId id="5477" r:id="rId350"/>
    <p:sldId id="5478" r:id="rId351"/>
    <p:sldId id="811" r:id="rId352"/>
    <p:sldId id="3947" r:id="rId353"/>
    <p:sldId id="867" r:id="rId354"/>
    <p:sldId id="5479" r:id="rId355"/>
    <p:sldId id="5480" r:id="rId356"/>
    <p:sldId id="5481" r:id="rId357"/>
    <p:sldId id="694" r:id="rId358"/>
    <p:sldId id="436" r:id="rId359"/>
    <p:sldId id="283" r:id="rId360"/>
    <p:sldId id="284" r:id="rId361"/>
    <p:sldId id="4066" r:id="rId362"/>
    <p:sldId id="4067" r:id="rId363"/>
    <p:sldId id="4068" r:id="rId364"/>
    <p:sldId id="4069" r:id="rId365"/>
    <p:sldId id="4070" r:id="rId366"/>
    <p:sldId id="4071" r:id="rId367"/>
    <p:sldId id="4072" r:id="rId368"/>
    <p:sldId id="4073" r:id="rId369"/>
    <p:sldId id="3986" r:id="rId370"/>
    <p:sldId id="4074" r:id="rId371"/>
    <p:sldId id="5482" r:id="rId372"/>
    <p:sldId id="5483" r:id="rId373"/>
    <p:sldId id="5484" r:id="rId374"/>
    <p:sldId id="5485" r:id="rId375"/>
    <p:sldId id="5486" r:id="rId376"/>
    <p:sldId id="5487" r:id="rId377"/>
    <p:sldId id="5488" r:id="rId378"/>
    <p:sldId id="3963" r:id="rId379"/>
    <p:sldId id="3964" r:id="rId380"/>
    <p:sldId id="3965" r:id="rId381"/>
    <p:sldId id="3966" r:id="rId382"/>
    <p:sldId id="3967" r:id="rId383"/>
    <p:sldId id="3968" r:id="rId384"/>
    <p:sldId id="3969" r:id="rId385"/>
    <p:sldId id="3970" r:id="rId386"/>
    <p:sldId id="3971" r:id="rId387"/>
    <p:sldId id="3972" r:id="rId388"/>
    <p:sldId id="5489" r:id="rId389"/>
    <p:sldId id="5490" r:id="rId390"/>
    <p:sldId id="5491" r:id="rId391"/>
    <p:sldId id="5492" r:id="rId392"/>
    <p:sldId id="5493" r:id="rId393"/>
    <p:sldId id="5494" r:id="rId394"/>
    <p:sldId id="5495" r:id="rId395"/>
    <p:sldId id="5496" r:id="rId396"/>
    <p:sldId id="5497" r:id="rId397"/>
    <p:sldId id="5498" r:id="rId398"/>
    <p:sldId id="5499" r:id="rId399"/>
    <p:sldId id="5500" r:id="rId400"/>
    <p:sldId id="5501" r:id="rId401"/>
    <p:sldId id="5502" r:id="rId402"/>
    <p:sldId id="5503" r:id="rId403"/>
    <p:sldId id="5504" r:id="rId404"/>
    <p:sldId id="5505" r:id="rId405"/>
    <p:sldId id="5506" r:id="rId406"/>
    <p:sldId id="5507" r:id="rId407"/>
    <p:sldId id="5508" r:id="rId408"/>
    <p:sldId id="466" r:id="rId409"/>
    <p:sldId id="467" r:id="rId410"/>
    <p:sldId id="353" r:id="rId411"/>
    <p:sldId id="354" r:id="rId412"/>
    <p:sldId id="355" r:id="rId413"/>
    <p:sldId id="5509" r:id="rId414"/>
    <p:sldId id="5510" r:id="rId415"/>
    <p:sldId id="5511" r:id="rId416"/>
    <p:sldId id="5512" r:id="rId417"/>
    <p:sldId id="5513" r:id="rId418"/>
    <p:sldId id="5514" r:id="rId419"/>
    <p:sldId id="5515" r:id="rId420"/>
    <p:sldId id="5516" r:id="rId421"/>
    <p:sldId id="5517" r:id="rId422"/>
    <p:sldId id="5518" r:id="rId423"/>
    <p:sldId id="5519" r:id="rId424"/>
    <p:sldId id="5520" r:id="rId425"/>
    <p:sldId id="5521" r:id="rId426"/>
    <p:sldId id="5522" r:id="rId427"/>
    <p:sldId id="5523" r:id="rId428"/>
    <p:sldId id="5524" r:id="rId429"/>
    <p:sldId id="5525" r:id="rId430"/>
    <p:sldId id="5526" r:id="rId431"/>
    <p:sldId id="5527" r:id="rId432"/>
    <p:sldId id="5528" r:id="rId433"/>
    <p:sldId id="5529" r:id="rId434"/>
    <p:sldId id="5530" r:id="rId435"/>
    <p:sldId id="5531" r:id="rId436"/>
    <p:sldId id="5532" r:id="rId437"/>
    <p:sldId id="5533" r:id="rId438"/>
    <p:sldId id="5534" r:id="rId439"/>
    <p:sldId id="5535" r:id="rId440"/>
    <p:sldId id="5536" r:id="rId441"/>
    <p:sldId id="5537" r:id="rId442"/>
    <p:sldId id="5538" r:id="rId443"/>
    <p:sldId id="5539" r:id="rId444"/>
    <p:sldId id="5540" r:id="rId445"/>
    <p:sldId id="5541" r:id="rId446"/>
    <p:sldId id="5542" r:id="rId447"/>
    <p:sldId id="5543" r:id="rId448"/>
    <p:sldId id="5544" r:id="rId449"/>
    <p:sldId id="5545" r:id="rId450"/>
    <p:sldId id="5546" r:id="rId451"/>
    <p:sldId id="5547" r:id="rId452"/>
    <p:sldId id="5548" r:id="rId453"/>
    <p:sldId id="5549" r:id="rId454"/>
    <p:sldId id="5550" r:id="rId455"/>
    <p:sldId id="5551" r:id="rId456"/>
    <p:sldId id="5552" r:id="rId457"/>
    <p:sldId id="5553" r:id="rId458"/>
    <p:sldId id="5554" r:id="rId459"/>
    <p:sldId id="5555" r:id="rId460"/>
    <p:sldId id="5556" r:id="rId461"/>
    <p:sldId id="5557" r:id="rId462"/>
    <p:sldId id="5558" r:id="rId463"/>
    <p:sldId id="5559" r:id="rId464"/>
    <p:sldId id="5560" r:id="rId465"/>
    <p:sldId id="5561" r:id="rId466"/>
    <p:sldId id="5562" r:id="rId467"/>
    <p:sldId id="5563" r:id="rId468"/>
    <p:sldId id="5564" r:id="rId469"/>
    <p:sldId id="5565" r:id="rId470"/>
    <p:sldId id="5580" r:id="rId471"/>
    <p:sldId id="5579" r:id="rId472"/>
    <p:sldId id="445" r:id="rId473"/>
    <p:sldId id="505" r:id="rId474"/>
    <p:sldId id="447" r:id="rId475"/>
    <p:sldId id="603" r:id="rId476"/>
    <p:sldId id="504" r:id="rId477"/>
    <p:sldId id="5567" r:id="rId478"/>
    <p:sldId id="5568" r:id="rId479"/>
    <p:sldId id="607" r:id="rId480"/>
    <p:sldId id="608" r:id="rId481"/>
    <p:sldId id="609" r:id="rId482"/>
    <p:sldId id="805" r:id="rId483"/>
    <p:sldId id="672" r:id="rId484"/>
    <p:sldId id="5394" r:id="rId485"/>
    <p:sldId id="793" r:id="rId486"/>
    <p:sldId id="794" r:id="rId487"/>
    <p:sldId id="795" r:id="rId488"/>
    <p:sldId id="796" r:id="rId489"/>
    <p:sldId id="797" r:id="rId490"/>
    <p:sldId id="798" r:id="rId491"/>
    <p:sldId id="799" r:id="rId492"/>
    <p:sldId id="800" r:id="rId493"/>
    <p:sldId id="801" r:id="rId494"/>
    <p:sldId id="610" r:id="rId495"/>
    <p:sldId id="611" r:id="rId496"/>
    <p:sldId id="4078" r:id="rId497"/>
    <p:sldId id="1870" r:id="rId498"/>
    <p:sldId id="5569" r:id="rId499"/>
    <p:sldId id="393" r:id="rId500"/>
    <p:sldId id="5595" r:id="rId501"/>
    <p:sldId id="4037" r:id="rId502"/>
    <p:sldId id="4039" r:id="rId503"/>
    <p:sldId id="5594" r:id="rId504"/>
    <p:sldId id="293" r:id="rId505"/>
    <p:sldId id="3985" r:id="rId506"/>
    <p:sldId id="381" r:id="rId507"/>
    <p:sldId id="4916" r:id="rId508"/>
    <p:sldId id="4015" r:id="rId509"/>
    <p:sldId id="5570" r:id="rId510"/>
    <p:sldId id="5571" r:id="rId511"/>
    <p:sldId id="5572" r:id="rId512"/>
    <p:sldId id="5573" r:id="rId513"/>
    <p:sldId id="5574" r:id="rId514"/>
    <p:sldId id="5575" r:id="rId515"/>
    <p:sldId id="5576" r:id="rId516"/>
    <p:sldId id="3991" r:id="rId517"/>
    <p:sldId id="390" r:id="rId518"/>
  </p:sldIdLst>
  <p:sldSz cx="9144000" cy="6858000" type="screen4x3"/>
  <p:notesSz cx="6858000" cy="9144000"/>
  <p:defaultTextStyle>
    <a:defPPr>
      <a:defRPr lang="en-GB"/>
    </a:defPPr>
    <a:lvl1pPr algn="l" defTabSz="449263" rtl="0" fontAlgn="base">
      <a:spcBef>
        <a:spcPct val="0"/>
      </a:spcBef>
      <a:spcAft>
        <a:spcPct val="0"/>
      </a:spcAft>
      <a:defRPr sz="2400" kern="1200">
        <a:solidFill>
          <a:schemeClr val="bg1"/>
        </a:solidFill>
        <a:latin typeface="Arial" charset="0"/>
        <a:ea typeface="ＭＳ Ｐゴシック" charset="0"/>
        <a:cs typeface="ＭＳ Ｐゴシック" charset="0"/>
      </a:defRPr>
    </a:lvl1pPr>
    <a:lvl2pPr marL="457200" algn="l" defTabSz="449263" rtl="0" fontAlgn="base">
      <a:spcBef>
        <a:spcPct val="0"/>
      </a:spcBef>
      <a:spcAft>
        <a:spcPct val="0"/>
      </a:spcAft>
      <a:defRPr sz="2400" kern="1200">
        <a:solidFill>
          <a:schemeClr val="bg1"/>
        </a:solidFill>
        <a:latin typeface="Arial" charset="0"/>
        <a:ea typeface="ＭＳ Ｐゴシック" charset="0"/>
        <a:cs typeface="ＭＳ Ｐゴシック" charset="0"/>
      </a:defRPr>
    </a:lvl2pPr>
    <a:lvl3pPr marL="914400" algn="l" defTabSz="449263" rtl="0" fontAlgn="base">
      <a:spcBef>
        <a:spcPct val="0"/>
      </a:spcBef>
      <a:spcAft>
        <a:spcPct val="0"/>
      </a:spcAft>
      <a:defRPr sz="2400" kern="1200">
        <a:solidFill>
          <a:schemeClr val="bg1"/>
        </a:solidFill>
        <a:latin typeface="Arial" charset="0"/>
        <a:ea typeface="ＭＳ Ｐゴシック" charset="0"/>
        <a:cs typeface="ＭＳ Ｐゴシック" charset="0"/>
      </a:defRPr>
    </a:lvl3pPr>
    <a:lvl4pPr marL="1371600" algn="l" defTabSz="449263" rtl="0" fontAlgn="base">
      <a:spcBef>
        <a:spcPct val="0"/>
      </a:spcBef>
      <a:spcAft>
        <a:spcPct val="0"/>
      </a:spcAft>
      <a:defRPr sz="2400" kern="1200">
        <a:solidFill>
          <a:schemeClr val="bg1"/>
        </a:solidFill>
        <a:latin typeface="Arial" charset="0"/>
        <a:ea typeface="ＭＳ Ｐゴシック" charset="0"/>
        <a:cs typeface="ＭＳ Ｐゴシック" charset="0"/>
      </a:defRPr>
    </a:lvl4pPr>
    <a:lvl5pPr marL="1828800" algn="l" defTabSz="449263" rtl="0" fontAlgn="base">
      <a:spcBef>
        <a:spcPct val="0"/>
      </a:spcBef>
      <a:spcAft>
        <a:spcPct val="0"/>
      </a:spcAft>
      <a:defRPr sz="2400" kern="1200">
        <a:solidFill>
          <a:schemeClr val="bg1"/>
        </a:solidFill>
        <a:latin typeface="Arial" charset="0"/>
        <a:ea typeface="ＭＳ Ｐゴシック" charset="0"/>
        <a:cs typeface="ＭＳ Ｐゴシック" charset="0"/>
      </a:defRPr>
    </a:lvl5pPr>
    <a:lvl6pPr marL="2286000" algn="l" defTabSz="457200" rtl="0" eaLnBrk="1" latinLnBrk="0" hangingPunct="1">
      <a:defRPr sz="2400" kern="1200">
        <a:solidFill>
          <a:schemeClr val="bg1"/>
        </a:solidFill>
        <a:latin typeface="Arial" charset="0"/>
        <a:ea typeface="ＭＳ Ｐゴシック" charset="0"/>
        <a:cs typeface="ＭＳ Ｐゴシック" charset="0"/>
      </a:defRPr>
    </a:lvl6pPr>
    <a:lvl7pPr marL="2743200" algn="l" defTabSz="457200" rtl="0" eaLnBrk="1" latinLnBrk="0" hangingPunct="1">
      <a:defRPr sz="2400" kern="1200">
        <a:solidFill>
          <a:schemeClr val="bg1"/>
        </a:solidFill>
        <a:latin typeface="Arial" charset="0"/>
        <a:ea typeface="ＭＳ Ｐゴシック" charset="0"/>
        <a:cs typeface="ＭＳ Ｐゴシック" charset="0"/>
      </a:defRPr>
    </a:lvl7pPr>
    <a:lvl8pPr marL="3200400" algn="l" defTabSz="457200" rtl="0" eaLnBrk="1" latinLnBrk="0" hangingPunct="1">
      <a:defRPr sz="2400" kern="1200">
        <a:solidFill>
          <a:schemeClr val="bg1"/>
        </a:solidFill>
        <a:latin typeface="Arial" charset="0"/>
        <a:ea typeface="ＭＳ Ｐゴシック" charset="0"/>
        <a:cs typeface="ＭＳ Ｐゴシック" charset="0"/>
      </a:defRPr>
    </a:lvl8pPr>
    <a:lvl9pPr marL="3657600" algn="l" defTabSz="457200" rtl="0" eaLnBrk="1" latinLnBrk="0" hangingPunct="1">
      <a:defRPr sz="2400" kern="1200">
        <a:solidFill>
          <a:schemeClr val="bg1"/>
        </a:solidFill>
        <a:latin typeface="Arial" charset="0"/>
        <a:ea typeface="ＭＳ Ｐゴシック" charset="0"/>
        <a:cs typeface="ＭＳ Ｐゴシック" charset="0"/>
      </a:defRPr>
    </a:lvl9pPr>
  </p:defaultTextStyle>
  <p:extLst>
    <p:ext uri="{521415D9-36F7-43E2-AB2F-B90AF26B5E84}">
      <p14:sectionLst xmlns:p14="http://schemas.microsoft.com/office/powerpoint/2010/main">
        <p14:section name="Overview" id="{098E29F6-E2F5-BA45-B603-3F72865E4E93}">
          <p14:sldIdLst>
            <p14:sldId id="5395"/>
            <p14:sldId id="776"/>
            <p14:sldId id="777"/>
            <p14:sldId id="778"/>
            <p14:sldId id="779"/>
            <p14:sldId id="1800"/>
            <p14:sldId id="781"/>
            <p14:sldId id="782"/>
            <p14:sldId id="783"/>
            <p14:sldId id="784"/>
            <p14:sldId id="785"/>
            <p14:sldId id="873"/>
            <p14:sldId id="5711"/>
            <p14:sldId id="881"/>
            <p14:sldId id="882"/>
            <p14:sldId id="876"/>
            <p14:sldId id="5288"/>
            <p14:sldId id="5398"/>
            <p14:sldId id="5397"/>
            <p14:sldId id="880"/>
          </p14:sldIdLst>
        </p14:section>
        <p14:section name="Introduction" id="{B5B9B912-FD81-684D-B631-6C1CCF9C37AD}">
          <p14:sldIdLst>
            <p14:sldId id="655"/>
            <p14:sldId id="5419"/>
            <p14:sldId id="653"/>
            <p14:sldId id="673"/>
            <p14:sldId id="661"/>
            <p14:sldId id="668"/>
            <p14:sldId id="665"/>
            <p14:sldId id="669"/>
            <p14:sldId id="674"/>
            <p14:sldId id="663"/>
            <p14:sldId id="5403"/>
            <p14:sldId id="5404"/>
            <p14:sldId id="5405"/>
            <p14:sldId id="5406"/>
            <p14:sldId id="5407"/>
            <p14:sldId id="5408"/>
            <p14:sldId id="5409"/>
            <p14:sldId id="5410"/>
            <p14:sldId id="5411"/>
            <p14:sldId id="5412"/>
            <p14:sldId id="5413"/>
            <p14:sldId id="5414"/>
            <p14:sldId id="5415"/>
            <p14:sldId id="5416"/>
            <p14:sldId id="5417"/>
            <p14:sldId id="5418"/>
            <p14:sldId id="821"/>
            <p14:sldId id="822"/>
            <p14:sldId id="823"/>
            <p14:sldId id="824"/>
            <p14:sldId id="328"/>
            <p14:sldId id="332"/>
            <p14:sldId id="826"/>
            <p14:sldId id="4966"/>
            <p14:sldId id="5593"/>
            <p14:sldId id="268"/>
            <p14:sldId id="435"/>
            <p14:sldId id="650"/>
            <p14:sldId id="528"/>
            <p14:sldId id="852"/>
            <p14:sldId id="4038"/>
            <p14:sldId id="5596"/>
            <p14:sldId id="5597"/>
            <p14:sldId id="5598"/>
            <p14:sldId id="5599"/>
            <p14:sldId id="5600"/>
            <p14:sldId id="266"/>
            <p14:sldId id="267"/>
            <p14:sldId id="853"/>
            <p14:sldId id="432"/>
            <p14:sldId id="4057"/>
            <p14:sldId id="4043"/>
            <p14:sldId id="5601"/>
            <p14:sldId id="4044"/>
            <p14:sldId id="269"/>
            <p14:sldId id="4058"/>
            <p14:sldId id="4031"/>
            <p14:sldId id="4027"/>
            <p14:sldId id="4029"/>
            <p14:sldId id="4028"/>
            <p14:sldId id="4030"/>
            <p14:sldId id="4040"/>
            <p14:sldId id="303"/>
            <p14:sldId id="4035"/>
            <p14:sldId id="4036"/>
            <p14:sldId id="321"/>
            <p14:sldId id="4033"/>
            <p14:sldId id="4045"/>
            <p14:sldId id="264"/>
            <p14:sldId id="4034"/>
            <p14:sldId id="4056"/>
            <p14:sldId id="4053"/>
            <p14:sldId id="4054"/>
            <p14:sldId id="4051"/>
            <p14:sldId id="4052"/>
            <p14:sldId id="4050"/>
            <p14:sldId id="434"/>
            <p14:sldId id="5602"/>
            <p14:sldId id="443"/>
            <p14:sldId id="4055"/>
            <p14:sldId id="433"/>
            <p14:sldId id="4047"/>
            <p14:sldId id="4049"/>
            <p14:sldId id="4041"/>
            <p14:sldId id="412"/>
            <p14:sldId id="4048"/>
            <p14:sldId id="4042"/>
            <p14:sldId id="4046"/>
            <p14:sldId id="5603"/>
            <p14:sldId id="5581"/>
            <p14:sldId id="5582"/>
            <p14:sldId id="5583"/>
            <p14:sldId id="5584"/>
            <p14:sldId id="5585"/>
            <p14:sldId id="5586"/>
            <p14:sldId id="5587"/>
            <p14:sldId id="5588"/>
            <p14:sldId id="5589"/>
            <p14:sldId id="5590"/>
            <p14:sldId id="5591"/>
            <p14:sldId id="5592"/>
            <p14:sldId id="270"/>
            <p14:sldId id="838"/>
            <p14:sldId id="839"/>
            <p14:sldId id="840"/>
            <p14:sldId id="841"/>
            <p14:sldId id="842"/>
            <p14:sldId id="844"/>
            <p14:sldId id="845"/>
            <p14:sldId id="329"/>
            <p14:sldId id="330"/>
            <p14:sldId id="331"/>
            <p14:sldId id="263"/>
            <p14:sldId id="843"/>
          </p14:sldIdLst>
        </p14:section>
        <p14:section name="Sermon" id="{20B806A0-D2A2-034E-A540-E4F3784DB696}">
          <p14:sldIdLst>
            <p14:sldId id="5390"/>
            <p14:sldId id="891"/>
            <p14:sldId id="892"/>
            <p14:sldId id="893"/>
            <p14:sldId id="4063"/>
            <p14:sldId id="895"/>
            <p14:sldId id="896"/>
            <p14:sldId id="897"/>
            <p14:sldId id="3733"/>
            <p14:sldId id="3732"/>
            <p14:sldId id="5221"/>
            <p14:sldId id="899"/>
            <p14:sldId id="900"/>
            <p14:sldId id="901"/>
            <p14:sldId id="902"/>
            <p14:sldId id="903"/>
            <p14:sldId id="904"/>
            <p14:sldId id="905"/>
            <p14:sldId id="906"/>
            <p14:sldId id="4901"/>
            <p14:sldId id="907"/>
            <p14:sldId id="4011"/>
            <p14:sldId id="909"/>
            <p14:sldId id="910"/>
            <p14:sldId id="911"/>
            <p14:sldId id="5392"/>
            <p14:sldId id="5396"/>
          </p14:sldIdLst>
        </p14:section>
        <p14:section name="Chapters" id="{6E9BC40B-C8A9-DA40-96F0-2A7BF33F24FA}">
          <p14:sldIdLst>
            <p14:sldId id="691"/>
            <p14:sldId id="3927"/>
            <p14:sldId id="683"/>
            <p14:sldId id="737"/>
            <p14:sldId id="686"/>
            <p14:sldId id="634"/>
            <p14:sldId id="914"/>
            <p14:sldId id="4064"/>
            <p14:sldId id="916"/>
            <p14:sldId id="705"/>
            <p14:sldId id="5420"/>
            <p14:sldId id="5421"/>
            <p14:sldId id="5422"/>
            <p14:sldId id="5423"/>
            <p14:sldId id="5424"/>
            <p14:sldId id="5425"/>
            <p14:sldId id="5426"/>
            <p14:sldId id="5427"/>
            <p14:sldId id="5428"/>
            <p14:sldId id="5429"/>
            <p14:sldId id="5430"/>
            <p14:sldId id="5431"/>
            <p14:sldId id="5432"/>
            <p14:sldId id="5433"/>
            <p14:sldId id="5434"/>
            <p14:sldId id="4065"/>
            <p14:sldId id="5435"/>
            <p14:sldId id="5436"/>
            <p14:sldId id="692"/>
            <p14:sldId id="631"/>
            <p14:sldId id="279"/>
            <p14:sldId id="280"/>
            <p14:sldId id="281"/>
            <p14:sldId id="3974"/>
            <p14:sldId id="806"/>
            <p14:sldId id="4009"/>
            <p14:sldId id="4010"/>
            <p14:sldId id="633"/>
            <p14:sldId id="641"/>
            <p14:sldId id="640"/>
            <p14:sldId id="632"/>
            <p14:sldId id="437"/>
            <p14:sldId id="336"/>
            <p14:sldId id="296"/>
            <p14:sldId id="4965"/>
            <p14:sldId id="5578"/>
            <p14:sldId id="5437"/>
            <p14:sldId id="5438"/>
            <p14:sldId id="5439"/>
            <p14:sldId id="5440"/>
            <p14:sldId id="5441"/>
            <p14:sldId id="5442"/>
            <p14:sldId id="5443"/>
            <p14:sldId id="5444"/>
            <p14:sldId id="5445"/>
            <p14:sldId id="5446"/>
            <p14:sldId id="5447"/>
            <p14:sldId id="5448"/>
            <p14:sldId id="5449"/>
            <p14:sldId id="5450"/>
            <p14:sldId id="5451"/>
            <p14:sldId id="5452"/>
            <p14:sldId id="3940"/>
            <p14:sldId id="3941"/>
            <p14:sldId id="3942"/>
            <p14:sldId id="3943"/>
            <p14:sldId id="693"/>
            <p14:sldId id="818"/>
            <p14:sldId id="819"/>
            <p14:sldId id="820"/>
            <p14:sldId id="5456"/>
            <p14:sldId id="5457"/>
            <p14:sldId id="5458"/>
            <p14:sldId id="5459"/>
            <p14:sldId id="5460"/>
            <p14:sldId id="5461"/>
            <p14:sldId id="5462"/>
            <p14:sldId id="5463"/>
            <p14:sldId id="5464"/>
            <p14:sldId id="5465"/>
            <p14:sldId id="5466"/>
            <p14:sldId id="5467"/>
            <p14:sldId id="5468"/>
            <p14:sldId id="5469"/>
            <p14:sldId id="5470"/>
            <p14:sldId id="5471"/>
            <p14:sldId id="5472"/>
            <p14:sldId id="5473"/>
            <p14:sldId id="5474"/>
            <p14:sldId id="5475"/>
            <p14:sldId id="5476"/>
            <p14:sldId id="5477"/>
            <p14:sldId id="5478"/>
            <p14:sldId id="811"/>
            <p14:sldId id="3947"/>
            <p14:sldId id="867"/>
            <p14:sldId id="5479"/>
            <p14:sldId id="5480"/>
            <p14:sldId id="5481"/>
            <p14:sldId id="694"/>
            <p14:sldId id="436"/>
            <p14:sldId id="283"/>
            <p14:sldId id="284"/>
            <p14:sldId id="4066"/>
            <p14:sldId id="4067"/>
            <p14:sldId id="4068"/>
            <p14:sldId id="4069"/>
            <p14:sldId id="4070"/>
            <p14:sldId id="4071"/>
            <p14:sldId id="4072"/>
            <p14:sldId id="4073"/>
            <p14:sldId id="3986"/>
            <p14:sldId id="4074"/>
            <p14:sldId id="5482"/>
            <p14:sldId id="5483"/>
            <p14:sldId id="5484"/>
            <p14:sldId id="5485"/>
            <p14:sldId id="5486"/>
            <p14:sldId id="5487"/>
            <p14:sldId id="5488"/>
            <p14:sldId id="3963"/>
            <p14:sldId id="3964"/>
            <p14:sldId id="3965"/>
            <p14:sldId id="3966"/>
            <p14:sldId id="3967"/>
            <p14:sldId id="3968"/>
            <p14:sldId id="3969"/>
            <p14:sldId id="3970"/>
            <p14:sldId id="3971"/>
            <p14:sldId id="3972"/>
            <p14:sldId id="5489"/>
            <p14:sldId id="5490"/>
            <p14:sldId id="5491"/>
            <p14:sldId id="5492"/>
            <p14:sldId id="5493"/>
            <p14:sldId id="5494"/>
            <p14:sldId id="5495"/>
            <p14:sldId id="5496"/>
            <p14:sldId id="5497"/>
            <p14:sldId id="5498"/>
            <p14:sldId id="5499"/>
            <p14:sldId id="5500"/>
            <p14:sldId id="5501"/>
            <p14:sldId id="5502"/>
            <p14:sldId id="5503"/>
            <p14:sldId id="5504"/>
            <p14:sldId id="5505"/>
            <p14:sldId id="5506"/>
            <p14:sldId id="5507"/>
            <p14:sldId id="5508"/>
            <p14:sldId id="466"/>
            <p14:sldId id="467"/>
            <p14:sldId id="353"/>
            <p14:sldId id="354"/>
            <p14:sldId id="355"/>
            <p14:sldId id="5509"/>
            <p14:sldId id="5510"/>
            <p14:sldId id="5511"/>
            <p14:sldId id="5512"/>
            <p14:sldId id="5513"/>
            <p14:sldId id="5514"/>
            <p14:sldId id="5515"/>
            <p14:sldId id="5516"/>
            <p14:sldId id="5517"/>
            <p14:sldId id="5518"/>
            <p14:sldId id="5519"/>
            <p14:sldId id="5520"/>
            <p14:sldId id="5521"/>
            <p14:sldId id="5522"/>
            <p14:sldId id="5523"/>
            <p14:sldId id="5524"/>
            <p14:sldId id="5525"/>
            <p14:sldId id="5526"/>
            <p14:sldId id="5527"/>
            <p14:sldId id="5528"/>
            <p14:sldId id="5529"/>
            <p14:sldId id="5530"/>
            <p14:sldId id="5531"/>
            <p14:sldId id="5532"/>
            <p14:sldId id="5533"/>
            <p14:sldId id="5534"/>
            <p14:sldId id="5535"/>
            <p14:sldId id="5536"/>
            <p14:sldId id="5537"/>
            <p14:sldId id="5538"/>
            <p14:sldId id="5539"/>
            <p14:sldId id="5540"/>
            <p14:sldId id="5541"/>
            <p14:sldId id="5542"/>
            <p14:sldId id="5543"/>
            <p14:sldId id="5544"/>
            <p14:sldId id="5545"/>
            <p14:sldId id="5546"/>
            <p14:sldId id="5547"/>
            <p14:sldId id="5548"/>
            <p14:sldId id="5549"/>
            <p14:sldId id="5550"/>
            <p14:sldId id="5551"/>
            <p14:sldId id="5552"/>
            <p14:sldId id="5553"/>
            <p14:sldId id="5554"/>
            <p14:sldId id="5555"/>
            <p14:sldId id="5556"/>
            <p14:sldId id="5557"/>
            <p14:sldId id="5558"/>
            <p14:sldId id="5559"/>
            <p14:sldId id="5560"/>
            <p14:sldId id="5561"/>
            <p14:sldId id="5562"/>
            <p14:sldId id="5563"/>
            <p14:sldId id="5564"/>
            <p14:sldId id="5565"/>
            <p14:sldId id="5580"/>
            <p14:sldId id="5579"/>
            <p14:sldId id="445"/>
            <p14:sldId id="505"/>
            <p14:sldId id="447"/>
            <p14:sldId id="603"/>
            <p14:sldId id="504"/>
            <p14:sldId id="5567"/>
            <p14:sldId id="5568"/>
            <p14:sldId id="607"/>
            <p14:sldId id="608"/>
            <p14:sldId id="609"/>
            <p14:sldId id="805"/>
            <p14:sldId id="672"/>
            <p14:sldId id="5394"/>
            <p14:sldId id="793"/>
            <p14:sldId id="794"/>
            <p14:sldId id="795"/>
            <p14:sldId id="796"/>
            <p14:sldId id="797"/>
            <p14:sldId id="798"/>
            <p14:sldId id="799"/>
            <p14:sldId id="800"/>
            <p14:sldId id="801"/>
            <p14:sldId id="610"/>
            <p14:sldId id="611"/>
            <p14:sldId id="4078"/>
            <p14:sldId id="1870"/>
            <p14:sldId id="5569"/>
            <p14:sldId id="393"/>
            <p14:sldId id="5595"/>
            <p14:sldId id="4037"/>
            <p14:sldId id="4039"/>
            <p14:sldId id="5594"/>
            <p14:sldId id="293"/>
            <p14:sldId id="3985"/>
            <p14:sldId id="381"/>
            <p14:sldId id="4916"/>
            <p14:sldId id="4015"/>
            <p14:sldId id="5570"/>
            <p14:sldId id="5571"/>
            <p14:sldId id="5572"/>
            <p14:sldId id="5573"/>
            <p14:sldId id="5574"/>
            <p14:sldId id="5575"/>
            <p14:sldId id="5576"/>
            <p14:sldId id="3991"/>
            <p14:sldId id="390"/>
          </p14:sldIdLst>
        </p14:section>
      </p14:sectionLst>
    </p:ext>
    <p:ext uri="{EFAFB233-063F-42B5-8137-9DF3F51BA10A}">
      <p15:sldGuideLst xmlns:p15="http://schemas.microsoft.com/office/powerpoint/2012/main">
        <p15:guide id="1" orient="horz" pos="2160">
          <p15:clr>
            <a:srgbClr val="A4A3A4"/>
          </p15:clr>
        </p15:guide>
        <p15:guide id="2" pos="2880">
          <p15:clr>
            <a:srgbClr val="A4A3A4"/>
          </p15:clr>
        </p15:guide>
      </p15:sldGuideLst>
    </p:ext>
    <p:ext uri="{2D200454-40CA-4A62-9FC3-DE9A4176ACB9}">
      <p15:notesGuideLst xmlns:p15="http://schemas.microsoft.com/office/powerpoint/2012/main">
        <p15:guide id="1" orient="horz" pos="2880">
          <p15:clr>
            <a:srgbClr val="A4A3A4"/>
          </p15:clr>
        </p15:guide>
        <p15:guide id="2" pos="2160">
          <p15:clr>
            <a:srgbClr val="A4A3A4"/>
          </p15:clr>
        </p15:guide>
      </p15:notes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Rick Griffith" initials="RG" lastIdx="2" clrIdx="0">
    <p:extLst>
      <p:ext uri="{19B8F6BF-5375-455C-9EA6-DF929625EA0E}">
        <p15:presenceInfo xmlns:p15="http://schemas.microsoft.com/office/powerpoint/2012/main" userId="f576ce4fe303367f"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0"/>
      </p:ext>
    </p:extLst>
  </p:showPr>
  <p:clrMru>
    <a:srgbClr val="2F292B"/>
    <a:srgbClr val="235335"/>
    <a:srgbClr val="AC0000"/>
    <a:srgbClr val="FDFEED"/>
    <a:srgbClr val="245336"/>
    <a:srgbClr val="FFFFFF"/>
    <a:srgbClr val="E9EBF5"/>
    <a:srgbClr val="E9ECF5"/>
    <a:srgbClr val="4A71A3"/>
    <a:srgbClr val="FFE7D0"/>
  </p:clrMru>
  <p:extLst>
    <p:ext uri="{E76CE94A-603C-4142-B9EB-6D1370010A27}">
      <p14:discardImageEditData xmlns:p14="http://schemas.microsoft.com/office/powerpoint/2010/main" val="0"/>
    </p:ext>
    <p:ext uri="{D31A062A-798A-4329-ABDD-BBA856620510}">
      <p14:defaultImageDpi xmlns:p14="http://schemas.microsoft.com/office/powerpoint/2010/main" val="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91EBBBCC-DAD2-459C-BE2E-F6DE35CF9A28}" styleName="Dark Style 2 - Accent 3/Accent 4">
    <a:wholeTbl>
      <a:tcTxStyle>
        <a:fontRef idx="minor">
          <a:scrgbClr r="0" g="0" b="0"/>
        </a:fontRef>
        <a:schemeClr val="dk1"/>
      </a:tcTxStyle>
      <a:tcStyle>
        <a:tcBdr>
          <a:left>
            <a:ln>
              <a:noFill/>
            </a:ln>
          </a:left>
          <a:right>
            <a:ln>
              <a:noFill/>
            </a:ln>
          </a:right>
          <a:top>
            <a:ln>
              <a:noFill/>
            </a:ln>
          </a:top>
          <a:bottom>
            <a:ln>
              <a:noFill/>
            </a:ln>
          </a:bottom>
          <a:insideH>
            <a:ln>
              <a:noFill/>
            </a:ln>
          </a:insideH>
          <a:insideV>
            <a:ln>
              <a:noFill/>
            </a:ln>
          </a:insideV>
        </a:tcBdr>
        <a:fill>
          <a:solidFill>
            <a:schemeClr val="accent3">
              <a:tint val="20000"/>
            </a:schemeClr>
          </a:solidFill>
        </a:fill>
      </a:tcStyle>
    </a:wholeTbl>
    <a:band1H>
      <a:tcStyle>
        <a:tcBdr/>
        <a:fill>
          <a:solidFill>
            <a:schemeClr val="accent3">
              <a:tint val="40000"/>
            </a:schemeClr>
          </a:solidFill>
        </a:fill>
      </a:tcStyle>
    </a:band1H>
    <a:band1V>
      <a:tcStyle>
        <a:tcBdr/>
        <a:fill>
          <a:solidFill>
            <a:schemeClr val="accent3">
              <a:tint val="4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accent3">
              <a:tint val="20000"/>
            </a:schemeClr>
          </a:solidFill>
        </a:fill>
      </a:tcStyle>
    </a:lastRow>
    <a:firstRow>
      <a:tcTxStyle b="on">
        <a:fontRef idx="minor">
          <a:scrgbClr r="0" g="0" b="0"/>
        </a:fontRef>
        <a:schemeClr val="lt1"/>
      </a:tcTxStyle>
      <a:tcStyle>
        <a:tcBdr/>
        <a:fill>
          <a:solidFill>
            <a:schemeClr val="accent4"/>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22119" autoAdjust="0"/>
    <p:restoredTop sz="64333" autoAdjust="0"/>
  </p:normalViewPr>
  <p:slideViewPr>
    <p:cSldViewPr>
      <p:cViewPr varScale="1">
        <p:scale>
          <a:sx n="87" d="100"/>
          <a:sy n="87" d="100"/>
        </p:scale>
        <p:origin x="192" y="496"/>
      </p:cViewPr>
      <p:guideLst>
        <p:guide orient="horz" pos="2160"/>
        <p:guide pos="2880"/>
      </p:guideLst>
    </p:cSldViewPr>
  </p:slideViewPr>
  <p:outlineViewPr>
    <p:cViewPr varScale="1">
      <p:scale>
        <a:sx n="50" d="100"/>
        <a:sy n="50" d="100"/>
      </p:scale>
      <p:origin x="0" y="-214760"/>
    </p:cViewPr>
  </p:outlineViewPr>
  <p:notesTextViewPr>
    <p:cViewPr>
      <p:scale>
        <a:sx n="150" d="100"/>
        <a:sy n="150" d="100"/>
      </p:scale>
      <p:origin x="0" y="0"/>
    </p:cViewPr>
  </p:notesTextViewPr>
  <p:sorterViewPr>
    <p:cViewPr varScale="1">
      <p:scale>
        <a:sx n="50" d="100"/>
        <a:sy n="50" d="100"/>
      </p:scale>
      <p:origin x="0" y="-7512"/>
    </p:cViewPr>
  </p:sorterViewPr>
  <p:notesViewPr>
    <p:cSldViewPr>
      <p:cViewPr varScale="1">
        <p:scale>
          <a:sx n="59" d="100"/>
          <a:sy n="59" d="100"/>
        </p:scale>
        <p:origin x="-1752" y="-72"/>
      </p:cViewPr>
      <p:guideLst>
        <p:guide orient="horz" pos="2880"/>
        <p:guide pos="2160"/>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20.xml"/><Relationship Id="rId21" Type="http://schemas.openxmlformats.org/officeDocument/2006/relationships/slideMaster" Target="slideMasters/slideMaster21.xml"/><Relationship Id="rId324" Type="http://schemas.openxmlformats.org/officeDocument/2006/relationships/slide" Target="slides/slide227.xml"/><Relationship Id="rId170" Type="http://schemas.openxmlformats.org/officeDocument/2006/relationships/slide" Target="slides/slide73.xml"/><Relationship Id="rId268" Type="http://schemas.openxmlformats.org/officeDocument/2006/relationships/slide" Target="slides/slide171.xml"/><Relationship Id="rId475" Type="http://schemas.openxmlformats.org/officeDocument/2006/relationships/slide" Target="slides/slide378.xml"/><Relationship Id="rId32" Type="http://schemas.openxmlformats.org/officeDocument/2006/relationships/slideMaster" Target="slideMasters/slideMaster32.xml"/><Relationship Id="rId74" Type="http://schemas.openxmlformats.org/officeDocument/2006/relationships/slideMaster" Target="slideMasters/slideMaster74.xml"/><Relationship Id="rId128" Type="http://schemas.openxmlformats.org/officeDocument/2006/relationships/slide" Target="slides/slide31.xml"/><Relationship Id="rId335" Type="http://schemas.openxmlformats.org/officeDocument/2006/relationships/slide" Target="slides/slide238.xml"/><Relationship Id="rId377" Type="http://schemas.openxmlformats.org/officeDocument/2006/relationships/slide" Target="slides/slide280.xml"/><Relationship Id="rId500" Type="http://schemas.openxmlformats.org/officeDocument/2006/relationships/slide" Target="slides/slide403.xml"/><Relationship Id="rId5" Type="http://schemas.openxmlformats.org/officeDocument/2006/relationships/slideMaster" Target="slideMasters/slideMaster5.xml"/><Relationship Id="rId181" Type="http://schemas.openxmlformats.org/officeDocument/2006/relationships/slide" Target="slides/slide84.xml"/><Relationship Id="rId237" Type="http://schemas.openxmlformats.org/officeDocument/2006/relationships/slide" Target="slides/slide140.xml"/><Relationship Id="rId402" Type="http://schemas.openxmlformats.org/officeDocument/2006/relationships/slide" Target="slides/slide305.xml"/><Relationship Id="rId279" Type="http://schemas.openxmlformats.org/officeDocument/2006/relationships/slide" Target="slides/slide182.xml"/><Relationship Id="rId444" Type="http://schemas.openxmlformats.org/officeDocument/2006/relationships/slide" Target="slides/slide347.xml"/><Relationship Id="rId486" Type="http://schemas.openxmlformats.org/officeDocument/2006/relationships/slide" Target="slides/slide389.xml"/><Relationship Id="rId43" Type="http://schemas.openxmlformats.org/officeDocument/2006/relationships/slideMaster" Target="slideMasters/slideMaster43.xml"/><Relationship Id="rId139" Type="http://schemas.openxmlformats.org/officeDocument/2006/relationships/slide" Target="slides/slide42.xml"/><Relationship Id="rId290" Type="http://schemas.openxmlformats.org/officeDocument/2006/relationships/slide" Target="slides/slide193.xml"/><Relationship Id="rId304" Type="http://schemas.openxmlformats.org/officeDocument/2006/relationships/slide" Target="slides/slide207.xml"/><Relationship Id="rId346" Type="http://schemas.openxmlformats.org/officeDocument/2006/relationships/slide" Target="slides/slide249.xml"/><Relationship Id="rId388" Type="http://schemas.openxmlformats.org/officeDocument/2006/relationships/slide" Target="slides/slide291.xml"/><Relationship Id="rId511" Type="http://schemas.openxmlformats.org/officeDocument/2006/relationships/slide" Target="slides/slide414.xml"/><Relationship Id="rId85" Type="http://schemas.openxmlformats.org/officeDocument/2006/relationships/slideMaster" Target="slideMasters/slideMaster85.xml"/><Relationship Id="rId150" Type="http://schemas.openxmlformats.org/officeDocument/2006/relationships/slide" Target="slides/slide53.xml"/><Relationship Id="rId192" Type="http://schemas.openxmlformats.org/officeDocument/2006/relationships/slide" Target="slides/slide95.xml"/><Relationship Id="rId206" Type="http://schemas.openxmlformats.org/officeDocument/2006/relationships/slide" Target="slides/slide109.xml"/><Relationship Id="rId413" Type="http://schemas.openxmlformats.org/officeDocument/2006/relationships/slide" Target="slides/slide316.xml"/><Relationship Id="rId248" Type="http://schemas.openxmlformats.org/officeDocument/2006/relationships/slide" Target="slides/slide151.xml"/><Relationship Id="rId455" Type="http://schemas.openxmlformats.org/officeDocument/2006/relationships/slide" Target="slides/slide358.xml"/><Relationship Id="rId497" Type="http://schemas.openxmlformats.org/officeDocument/2006/relationships/slide" Target="slides/slide400.xml"/><Relationship Id="rId12" Type="http://schemas.openxmlformats.org/officeDocument/2006/relationships/slideMaster" Target="slideMasters/slideMaster12.xml"/><Relationship Id="rId108" Type="http://schemas.openxmlformats.org/officeDocument/2006/relationships/slide" Target="slides/slide11.xml"/><Relationship Id="rId315" Type="http://schemas.openxmlformats.org/officeDocument/2006/relationships/slide" Target="slides/slide218.xml"/><Relationship Id="rId357" Type="http://schemas.openxmlformats.org/officeDocument/2006/relationships/slide" Target="slides/slide260.xml"/><Relationship Id="rId522" Type="http://schemas.openxmlformats.org/officeDocument/2006/relationships/viewProps" Target="viewProps.xml"/><Relationship Id="rId54" Type="http://schemas.openxmlformats.org/officeDocument/2006/relationships/slideMaster" Target="slideMasters/slideMaster54.xml"/><Relationship Id="rId96" Type="http://schemas.openxmlformats.org/officeDocument/2006/relationships/slideMaster" Target="slideMasters/slideMaster96.xml"/><Relationship Id="rId161" Type="http://schemas.openxmlformats.org/officeDocument/2006/relationships/slide" Target="slides/slide64.xml"/><Relationship Id="rId217" Type="http://schemas.openxmlformats.org/officeDocument/2006/relationships/slide" Target="slides/slide120.xml"/><Relationship Id="rId399" Type="http://schemas.openxmlformats.org/officeDocument/2006/relationships/slide" Target="slides/slide302.xml"/><Relationship Id="rId259" Type="http://schemas.openxmlformats.org/officeDocument/2006/relationships/slide" Target="slides/slide162.xml"/><Relationship Id="rId424" Type="http://schemas.openxmlformats.org/officeDocument/2006/relationships/slide" Target="slides/slide327.xml"/><Relationship Id="rId466" Type="http://schemas.openxmlformats.org/officeDocument/2006/relationships/slide" Target="slides/slide369.xml"/><Relationship Id="rId23" Type="http://schemas.openxmlformats.org/officeDocument/2006/relationships/slideMaster" Target="slideMasters/slideMaster23.xml"/><Relationship Id="rId119" Type="http://schemas.openxmlformats.org/officeDocument/2006/relationships/slide" Target="slides/slide22.xml"/><Relationship Id="rId270" Type="http://schemas.openxmlformats.org/officeDocument/2006/relationships/slide" Target="slides/slide173.xml"/><Relationship Id="rId326" Type="http://schemas.openxmlformats.org/officeDocument/2006/relationships/slide" Target="slides/slide229.xml"/><Relationship Id="rId65" Type="http://schemas.openxmlformats.org/officeDocument/2006/relationships/slideMaster" Target="slideMasters/slideMaster65.xml"/><Relationship Id="rId130" Type="http://schemas.openxmlformats.org/officeDocument/2006/relationships/slide" Target="slides/slide33.xml"/><Relationship Id="rId368" Type="http://schemas.openxmlformats.org/officeDocument/2006/relationships/slide" Target="slides/slide271.xml"/><Relationship Id="rId172" Type="http://schemas.openxmlformats.org/officeDocument/2006/relationships/slide" Target="slides/slide75.xml"/><Relationship Id="rId228" Type="http://schemas.openxmlformats.org/officeDocument/2006/relationships/slide" Target="slides/slide131.xml"/><Relationship Id="rId435" Type="http://schemas.openxmlformats.org/officeDocument/2006/relationships/slide" Target="slides/slide338.xml"/><Relationship Id="rId477" Type="http://schemas.openxmlformats.org/officeDocument/2006/relationships/slide" Target="slides/slide380.xml"/><Relationship Id="rId281" Type="http://schemas.openxmlformats.org/officeDocument/2006/relationships/slide" Target="slides/slide184.xml"/><Relationship Id="rId337" Type="http://schemas.openxmlformats.org/officeDocument/2006/relationships/slide" Target="slides/slide240.xml"/><Relationship Id="rId502" Type="http://schemas.openxmlformats.org/officeDocument/2006/relationships/slide" Target="slides/slide405.xml"/><Relationship Id="rId34" Type="http://schemas.openxmlformats.org/officeDocument/2006/relationships/slideMaster" Target="slideMasters/slideMaster34.xml"/><Relationship Id="rId76" Type="http://schemas.openxmlformats.org/officeDocument/2006/relationships/slideMaster" Target="slideMasters/slideMaster76.xml"/><Relationship Id="rId141" Type="http://schemas.openxmlformats.org/officeDocument/2006/relationships/slide" Target="slides/slide44.xml"/><Relationship Id="rId379" Type="http://schemas.openxmlformats.org/officeDocument/2006/relationships/slide" Target="slides/slide282.xml"/><Relationship Id="rId7" Type="http://schemas.openxmlformats.org/officeDocument/2006/relationships/slideMaster" Target="slideMasters/slideMaster7.xml"/><Relationship Id="rId183" Type="http://schemas.openxmlformats.org/officeDocument/2006/relationships/slide" Target="slides/slide86.xml"/><Relationship Id="rId239" Type="http://schemas.openxmlformats.org/officeDocument/2006/relationships/slide" Target="slides/slide142.xml"/><Relationship Id="rId390" Type="http://schemas.openxmlformats.org/officeDocument/2006/relationships/slide" Target="slides/slide293.xml"/><Relationship Id="rId404" Type="http://schemas.openxmlformats.org/officeDocument/2006/relationships/slide" Target="slides/slide307.xml"/><Relationship Id="rId446" Type="http://schemas.openxmlformats.org/officeDocument/2006/relationships/slide" Target="slides/slide349.xml"/><Relationship Id="rId250" Type="http://schemas.openxmlformats.org/officeDocument/2006/relationships/slide" Target="slides/slide153.xml"/><Relationship Id="rId292" Type="http://schemas.openxmlformats.org/officeDocument/2006/relationships/slide" Target="slides/slide195.xml"/><Relationship Id="rId306" Type="http://schemas.openxmlformats.org/officeDocument/2006/relationships/slide" Target="slides/slide209.xml"/><Relationship Id="rId488" Type="http://schemas.openxmlformats.org/officeDocument/2006/relationships/slide" Target="slides/slide391.xml"/><Relationship Id="rId45" Type="http://schemas.openxmlformats.org/officeDocument/2006/relationships/slideMaster" Target="slideMasters/slideMaster45.xml"/><Relationship Id="rId87" Type="http://schemas.openxmlformats.org/officeDocument/2006/relationships/slideMaster" Target="slideMasters/slideMaster87.xml"/><Relationship Id="rId110" Type="http://schemas.openxmlformats.org/officeDocument/2006/relationships/slide" Target="slides/slide13.xml"/><Relationship Id="rId348" Type="http://schemas.openxmlformats.org/officeDocument/2006/relationships/slide" Target="slides/slide251.xml"/><Relationship Id="rId513" Type="http://schemas.openxmlformats.org/officeDocument/2006/relationships/slide" Target="slides/slide416.xml"/><Relationship Id="rId152" Type="http://schemas.openxmlformats.org/officeDocument/2006/relationships/slide" Target="slides/slide55.xml"/><Relationship Id="rId194" Type="http://schemas.openxmlformats.org/officeDocument/2006/relationships/slide" Target="slides/slide97.xml"/><Relationship Id="rId208" Type="http://schemas.openxmlformats.org/officeDocument/2006/relationships/slide" Target="slides/slide111.xml"/><Relationship Id="rId415" Type="http://schemas.openxmlformats.org/officeDocument/2006/relationships/slide" Target="slides/slide318.xml"/><Relationship Id="rId457" Type="http://schemas.openxmlformats.org/officeDocument/2006/relationships/slide" Target="slides/slide360.xml"/><Relationship Id="rId261" Type="http://schemas.openxmlformats.org/officeDocument/2006/relationships/slide" Target="slides/slide164.xml"/><Relationship Id="rId499" Type="http://schemas.openxmlformats.org/officeDocument/2006/relationships/slide" Target="slides/slide402.xml"/><Relationship Id="rId14" Type="http://schemas.openxmlformats.org/officeDocument/2006/relationships/slideMaster" Target="slideMasters/slideMaster14.xml"/><Relationship Id="rId56" Type="http://schemas.openxmlformats.org/officeDocument/2006/relationships/slideMaster" Target="slideMasters/slideMaster56.xml"/><Relationship Id="rId317" Type="http://schemas.openxmlformats.org/officeDocument/2006/relationships/slide" Target="slides/slide220.xml"/><Relationship Id="rId359" Type="http://schemas.openxmlformats.org/officeDocument/2006/relationships/slide" Target="slides/slide262.xml"/><Relationship Id="rId524" Type="http://schemas.openxmlformats.org/officeDocument/2006/relationships/tableStyles" Target="tableStyles.xml"/><Relationship Id="rId98" Type="http://schemas.openxmlformats.org/officeDocument/2006/relationships/slide" Target="slides/slide1.xml"/><Relationship Id="rId121" Type="http://schemas.openxmlformats.org/officeDocument/2006/relationships/slide" Target="slides/slide24.xml"/><Relationship Id="rId163" Type="http://schemas.openxmlformats.org/officeDocument/2006/relationships/slide" Target="slides/slide66.xml"/><Relationship Id="rId219" Type="http://schemas.openxmlformats.org/officeDocument/2006/relationships/slide" Target="slides/slide122.xml"/><Relationship Id="rId370" Type="http://schemas.openxmlformats.org/officeDocument/2006/relationships/slide" Target="slides/slide273.xml"/><Relationship Id="rId426" Type="http://schemas.openxmlformats.org/officeDocument/2006/relationships/slide" Target="slides/slide329.xml"/><Relationship Id="rId230" Type="http://schemas.openxmlformats.org/officeDocument/2006/relationships/slide" Target="slides/slide133.xml"/><Relationship Id="rId468" Type="http://schemas.openxmlformats.org/officeDocument/2006/relationships/slide" Target="slides/slide371.xml"/><Relationship Id="rId25" Type="http://schemas.openxmlformats.org/officeDocument/2006/relationships/slideMaster" Target="slideMasters/slideMaster25.xml"/><Relationship Id="rId67" Type="http://schemas.openxmlformats.org/officeDocument/2006/relationships/slideMaster" Target="slideMasters/slideMaster67.xml"/><Relationship Id="rId272" Type="http://schemas.openxmlformats.org/officeDocument/2006/relationships/slide" Target="slides/slide175.xml"/><Relationship Id="rId328" Type="http://schemas.openxmlformats.org/officeDocument/2006/relationships/slide" Target="slides/slide231.xml"/><Relationship Id="rId132" Type="http://schemas.openxmlformats.org/officeDocument/2006/relationships/slide" Target="slides/slide35.xml"/><Relationship Id="rId174" Type="http://schemas.openxmlformats.org/officeDocument/2006/relationships/slide" Target="slides/slide77.xml"/><Relationship Id="rId381" Type="http://schemas.openxmlformats.org/officeDocument/2006/relationships/slide" Target="slides/slide284.xml"/><Relationship Id="rId241" Type="http://schemas.openxmlformats.org/officeDocument/2006/relationships/slide" Target="slides/slide144.xml"/><Relationship Id="rId437" Type="http://schemas.openxmlformats.org/officeDocument/2006/relationships/slide" Target="slides/slide340.xml"/><Relationship Id="rId479" Type="http://schemas.openxmlformats.org/officeDocument/2006/relationships/slide" Target="slides/slide382.xml"/><Relationship Id="rId36" Type="http://schemas.openxmlformats.org/officeDocument/2006/relationships/slideMaster" Target="slideMasters/slideMaster36.xml"/><Relationship Id="rId283" Type="http://schemas.openxmlformats.org/officeDocument/2006/relationships/slide" Target="slides/slide186.xml"/><Relationship Id="rId339" Type="http://schemas.openxmlformats.org/officeDocument/2006/relationships/slide" Target="slides/slide242.xml"/><Relationship Id="rId490" Type="http://schemas.openxmlformats.org/officeDocument/2006/relationships/slide" Target="slides/slide393.xml"/><Relationship Id="rId504" Type="http://schemas.openxmlformats.org/officeDocument/2006/relationships/slide" Target="slides/slide407.xml"/><Relationship Id="rId78" Type="http://schemas.openxmlformats.org/officeDocument/2006/relationships/slideMaster" Target="slideMasters/slideMaster78.xml"/><Relationship Id="rId101" Type="http://schemas.openxmlformats.org/officeDocument/2006/relationships/slide" Target="slides/slide4.xml"/><Relationship Id="rId143" Type="http://schemas.openxmlformats.org/officeDocument/2006/relationships/slide" Target="slides/slide46.xml"/><Relationship Id="rId185" Type="http://schemas.openxmlformats.org/officeDocument/2006/relationships/slide" Target="slides/slide88.xml"/><Relationship Id="rId350" Type="http://schemas.openxmlformats.org/officeDocument/2006/relationships/slide" Target="slides/slide253.xml"/><Relationship Id="rId406" Type="http://schemas.openxmlformats.org/officeDocument/2006/relationships/slide" Target="slides/slide309.xml"/><Relationship Id="rId9" Type="http://schemas.openxmlformats.org/officeDocument/2006/relationships/slideMaster" Target="slideMasters/slideMaster9.xml"/><Relationship Id="rId210" Type="http://schemas.openxmlformats.org/officeDocument/2006/relationships/slide" Target="slides/slide113.xml"/><Relationship Id="rId392" Type="http://schemas.openxmlformats.org/officeDocument/2006/relationships/slide" Target="slides/slide295.xml"/><Relationship Id="rId448" Type="http://schemas.openxmlformats.org/officeDocument/2006/relationships/slide" Target="slides/slide351.xml"/><Relationship Id="rId252" Type="http://schemas.openxmlformats.org/officeDocument/2006/relationships/slide" Target="slides/slide155.xml"/><Relationship Id="rId294" Type="http://schemas.openxmlformats.org/officeDocument/2006/relationships/slide" Target="slides/slide197.xml"/><Relationship Id="rId308" Type="http://schemas.openxmlformats.org/officeDocument/2006/relationships/slide" Target="slides/slide211.xml"/><Relationship Id="rId515" Type="http://schemas.openxmlformats.org/officeDocument/2006/relationships/slide" Target="slides/slide418.xml"/><Relationship Id="rId47" Type="http://schemas.openxmlformats.org/officeDocument/2006/relationships/slideMaster" Target="slideMasters/slideMaster47.xml"/><Relationship Id="rId89" Type="http://schemas.openxmlformats.org/officeDocument/2006/relationships/slideMaster" Target="slideMasters/slideMaster89.xml"/><Relationship Id="rId112" Type="http://schemas.openxmlformats.org/officeDocument/2006/relationships/slide" Target="slides/slide15.xml"/><Relationship Id="rId154" Type="http://schemas.openxmlformats.org/officeDocument/2006/relationships/slide" Target="slides/slide57.xml"/><Relationship Id="rId361" Type="http://schemas.openxmlformats.org/officeDocument/2006/relationships/slide" Target="slides/slide264.xml"/><Relationship Id="rId196" Type="http://schemas.openxmlformats.org/officeDocument/2006/relationships/slide" Target="slides/slide99.xml"/><Relationship Id="rId417" Type="http://schemas.openxmlformats.org/officeDocument/2006/relationships/slide" Target="slides/slide320.xml"/><Relationship Id="rId459" Type="http://schemas.openxmlformats.org/officeDocument/2006/relationships/slide" Target="slides/slide362.xml"/><Relationship Id="rId16" Type="http://schemas.openxmlformats.org/officeDocument/2006/relationships/slideMaster" Target="slideMasters/slideMaster16.xml"/><Relationship Id="rId221" Type="http://schemas.openxmlformats.org/officeDocument/2006/relationships/slide" Target="slides/slide124.xml"/><Relationship Id="rId263" Type="http://schemas.openxmlformats.org/officeDocument/2006/relationships/slide" Target="slides/slide166.xml"/><Relationship Id="rId319" Type="http://schemas.openxmlformats.org/officeDocument/2006/relationships/slide" Target="slides/slide222.xml"/><Relationship Id="rId470" Type="http://schemas.openxmlformats.org/officeDocument/2006/relationships/slide" Target="slides/slide373.xml"/><Relationship Id="rId58" Type="http://schemas.openxmlformats.org/officeDocument/2006/relationships/slideMaster" Target="slideMasters/slideMaster58.xml"/><Relationship Id="rId123" Type="http://schemas.openxmlformats.org/officeDocument/2006/relationships/slide" Target="slides/slide26.xml"/><Relationship Id="rId330" Type="http://schemas.openxmlformats.org/officeDocument/2006/relationships/slide" Target="slides/slide233.xml"/><Relationship Id="rId165" Type="http://schemas.openxmlformats.org/officeDocument/2006/relationships/slide" Target="slides/slide68.xml"/><Relationship Id="rId372" Type="http://schemas.openxmlformats.org/officeDocument/2006/relationships/slide" Target="slides/slide275.xml"/><Relationship Id="rId428" Type="http://schemas.openxmlformats.org/officeDocument/2006/relationships/slide" Target="slides/slide331.xml"/><Relationship Id="rId232" Type="http://schemas.openxmlformats.org/officeDocument/2006/relationships/slide" Target="slides/slide135.xml"/><Relationship Id="rId274" Type="http://schemas.openxmlformats.org/officeDocument/2006/relationships/slide" Target="slides/slide177.xml"/><Relationship Id="rId481" Type="http://schemas.openxmlformats.org/officeDocument/2006/relationships/slide" Target="slides/slide384.xml"/><Relationship Id="rId27" Type="http://schemas.openxmlformats.org/officeDocument/2006/relationships/slideMaster" Target="slideMasters/slideMaster27.xml"/><Relationship Id="rId69" Type="http://schemas.openxmlformats.org/officeDocument/2006/relationships/slideMaster" Target="slideMasters/slideMaster69.xml"/><Relationship Id="rId134" Type="http://schemas.openxmlformats.org/officeDocument/2006/relationships/slide" Target="slides/slide37.xml"/><Relationship Id="rId80" Type="http://schemas.openxmlformats.org/officeDocument/2006/relationships/slideMaster" Target="slideMasters/slideMaster80.xml"/><Relationship Id="rId176" Type="http://schemas.openxmlformats.org/officeDocument/2006/relationships/slide" Target="slides/slide79.xml"/><Relationship Id="rId341" Type="http://schemas.openxmlformats.org/officeDocument/2006/relationships/slide" Target="slides/slide244.xml"/><Relationship Id="rId383" Type="http://schemas.openxmlformats.org/officeDocument/2006/relationships/slide" Target="slides/slide286.xml"/><Relationship Id="rId439" Type="http://schemas.openxmlformats.org/officeDocument/2006/relationships/slide" Target="slides/slide342.xml"/><Relationship Id="rId201" Type="http://schemas.openxmlformats.org/officeDocument/2006/relationships/slide" Target="slides/slide104.xml"/><Relationship Id="rId243" Type="http://schemas.openxmlformats.org/officeDocument/2006/relationships/slide" Target="slides/slide146.xml"/><Relationship Id="rId285" Type="http://schemas.openxmlformats.org/officeDocument/2006/relationships/slide" Target="slides/slide188.xml"/><Relationship Id="rId450" Type="http://schemas.openxmlformats.org/officeDocument/2006/relationships/slide" Target="slides/slide353.xml"/><Relationship Id="rId506" Type="http://schemas.openxmlformats.org/officeDocument/2006/relationships/slide" Target="slides/slide409.xml"/><Relationship Id="rId38" Type="http://schemas.openxmlformats.org/officeDocument/2006/relationships/slideMaster" Target="slideMasters/slideMaster38.xml"/><Relationship Id="rId103" Type="http://schemas.openxmlformats.org/officeDocument/2006/relationships/slide" Target="slides/slide6.xml"/><Relationship Id="rId310" Type="http://schemas.openxmlformats.org/officeDocument/2006/relationships/slide" Target="slides/slide213.xml"/><Relationship Id="rId492" Type="http://schemas.openxmlformats.org/officeDocument/2006/relationships/slide" Target="slides/slide395.xml"/><Relationship Id="rId91" Type="http://schemas.openxmlformats.org/officeDocument/2006/relationships/slideMaster" Target="slideMasters/slideMaster91.xml"/><Relationship Id="rId145" Type="http://schemas.openxmlformats.org/officeDocument/2006/relationships/slide" Target="slides/slide48.xml"/><Relationship Id="rId187" Type="http://schemas.openxmlformats.org/officeDocument/2006/relationships/slide" Target="slides/slide90.xml"/><Relationship Id="rId352" Type="http://schemas.openxmlformats.org/officeDocument/2006/relationships/slide" Target="slides/slide255.xml"/><Relationship Id="rId394" Type="http://schemas.openxmlformats.org/officeDocument/2006/relationships/slide" Target="slides/slide297.xml"/><Relationship Id="rId408" Type="http://schemas.openxmlformats.org/officeDocument/2006/relationships/slide" Target="slides/slide311.xml"/><Relationship Id="rId212" Type="http://schemas.openxmlformats.org/officeDocument/2006/relationships/slide" Target="slides/slide115.xml"/><Relationship Id="rId254" Type="http://schemas.openxmlformats.org/officeDocument/2006/relationships/slide" Target="slides/slide157.xml"/><Relationship Id="rId49" Type="http://schemas.openxmlformats.org/officeDocument/2006/relationships/slideMaster" Target="slideMasters/slideMaster49.xml"/><Relationship Id="rId114" Type="http://schemas.openxmlformats.org/officeDocument/2006/relationships/slide" Target="slides/slide17.xml"/><Relationship Id="rId296" Type="http://schemas.openxmlformats.org/officeDocument/2006/relationships/slide" Target="slides/slide199.xml"/><Relationship Id="rId461" Type="http://schemas.openxmlformats.org/officeDocument/2006/relationships/slide" Target="slides/slide364.xml"/><Relationship Id="rId517" Type="http://schemas.openxmlformats.org/officeDocument/2006/relationships/slide" Target="slides/slide420.xml"/><Relationship Id="rId60" Type="http://schemas.openxmlformats.org/officeDocument/2006/relationships/slideMaster" Target="slideMasters/slideMaster60.xml"/><Relationship Id="rId156" Type="http://schemas.openxmlformats.org/officeDocument/2006/relationships/slide" Target="slides/slide59.xml"/><Relationship Id="rId198" Type="http://schemas.openxmlformats.org/officeDocument/2006/relationships/slide" Target="slides/slide101.xml"/><Relationship Id="rId321" Type="http://schemas.openxmlformats.org/officeDocument/2006/relationships/slide" Target="slides/slide224.xml"/><Relationship Id="rId363" Type="http://schemas.openxmlformats.org/officeDocument/2006/relationships/slide" Target="slides/slide266.xml"/><Relationship Id="rId419" Type="http://schemas.openxmlformats.org/officeDocument/2006/relationships/slide" Target="slides/slide322.xml"/><Relationship Id="rId223" Type="http://schemas.openxmlformats.org/officeDocument/2006/relationships/slide" Target="slides/slide126.xml"/><Relationship Id="rId430" Type="http://schemas.openxmlformats.org/officeDocument/2006/relationships/slide" Target="slides/slide333.xml"/><Relationship Id="rId18" Type="http://schemas.openxmlformats.org/officeDocument/2006/relationships/slideMaster" Target="slideMasters/slideMaster18.xml"/><Relationship Id="rId265" Type="http://schemas.openxmlformats.org/officeDocument/2006/relationships/slide" Target="slides/slide168.xml"/><Relationship Id="rId472" Type="http://schemas.openxmlformats.org/officeDocument/2006/relationships/slide" Target="slides/slide375.xml"/><Relationship Id="rId125" Type="http://schemas.openxmlformats.org/officeDocument/2006/relationships/slide" Target="slides/slide28.xml"/><Relationship Id="rId167" Type="http://schemas.openxmlformats.org/officeDocument/2006/relationships/slide" Target="slides/slide70.xml"/><Relationship Id="rId332" Type="http://schemas.openxmlformats.org/officeDocument/2006/relationships/slide" Target="slides/slide235.xml"/><Relationship Id="rId374" Type="http://schemas.openxmlformats.org/officeDocument/2006/relationships/slide" Target="slides/slide277.xml"/><Relationship Id="rId71" Type="http://schemas.openxmlformats.org/officeDocument/2006/relationships/slideMaster" Target="slideMasters/slideMaster71.xml"/><Relationship Id="rId234" Type="http://schemas.openxmlformats.org/officeDocument/2006/relationships/slide" Target="slides/slide137.xml"/><Relationship Id="rId2" Type="http://schemas.openxmlformats.org/officeDocument/2006/relationships/slideMaster" Target="slideMasters/slideMaster2.xml"/><Relationship Id="rId29" Type="http://schemas.openxmlformats.org/officeDocument/2006/relationships/slideMaster" Target="slideMasters/slideMaster29.xml"/><Relationship Id="rId276" Type="http://schemas.openxmlformats.org/officeDocument/2006/relationships/slide" Target="slides/slide179.xml"/><Relationship Id="rId441" Type="http://schemas.openxmlformats.org/officeDocument/2006/relationships/slide" Target="slides/slide344.xml"/><Relationship Id="rId483" Type="http://schemas.openxmlformats.org/officeDocument/2006/relationships/slide" Target="slides/slide386.xml"/><Relationship Id="rId40" Type="http://schemas.openxmlformats.org/officeDocument/2006/relationships/slideMaster" Target="slideMasters/slideMaster40.xml"/><Relationship Id="rId136" Type="http://schemas.openxmlformats.org/officeDocument/2006/relationships/slide" Target="slides/slide39.xml"/><Relationship Id="rId178" Type="http://schemas.openxmlformats.org/officeDocument/2006/relationships/slide" Target="slides/slide81.xml"/><Relationship Id="rId301" Type="http://schemas.openxmlformats.org/officeDocument/2006/relationships/slide" Target="slides/slide204.xml"/><Relationship Id="rId343" Type="http://schemas.openxmlformats.org/officeDocument/2006/relationships/slide" Target="slides/slide246.xml"/><Relationship Id="rId82" Type="http://schemas.openxmlformats.org/officeDocument/2006/relationships/slideMaster" Target="slideMasters/slideMaster82.xml"/><Relationship Id="rId203" Type="http://schemas.openxmlformats.org/officeDocument/2006/relationships/slide" Target="slides/slide106.xml"/><Relationship Id="rId385" Type="http://schemas.openxmlformats.org/officeDocument/2006/relationships/slide" Target="slides/slide288.xml"/><Relationship Id="rId245" Type="http://schemas.openxmlformats.org/officeDocument/2006/relationships/slide" Target="slides/slide148.xml"/><Relationship Id="rId287" Type="http://schemas.openxmlformats.org/officeDocument/2006/relationships/slide" Target="slides/slide190.xml"/><Relationship Id="rId410" Type="http://schemas.openxmlformats.org/officeDocument/2006/relationships/slide" Target="slides/slide313.xml"/><Relationship Id="rId452" Type="http://schemas.openxmlformats.org/officeDocument/2006/relationships/slide" Target="slides/slide355.xml"/><Relationship Id="rId494" Type="http://schemas.openxmlformats.org/officeDocument/2006/relationships/slide" Target="slides/slide397.xml"/><Relationship Id="rId508" Type="http://schemas.openxmlformats.org/officeDocument/2006/relationships/slide" Target="slides/slide411.xml"/><Relationship Id="rId105" Type="http://schemas.openxmlformats.org/officeDocument/2006/relationships/slide" Target="slides/slide8.xml"/><Relationship Id="rId147" Type="http://schemas.openxmlformats.org/officeDocument/2006/relationships/slide" Target="slides/slide50.xml"/><Relationship Id="rId312" Type="http://schemas.openxmlformats.org/officeDocument/2006/relationships/slide" Target="slides/slide215.xml"/><Relationship Id="rId354" Type="http://schemas.openxmlformats.org/officeDocument/2006/relationships/slide" Target="slides/slide257.xml"/><Relationship Id="rId51" Type="http://schemas.openxmlformats.org/officeDocument/2006/relationships/slideMaster" Target="slideMasters/slideMaster51.xml"/><Relationship Id="rId93" Type="http://schemas.openxmlformats.org/officeDocument/2006/relationships/slideMaster" Target="slideMasters/slideMaster93.xml"/><Relationship Id="rId189" Type="http://schemas.openxmlformats.org/officeDocument/2006/relationships/slide" Target="slides/slide92.xml"/><Relationship Id="rId396" Type="http://schemas.openxmlformats.org/officeDocument/2006/relationships/slide" Target="slides/slide299.xml"/><Relationship Id="rId214" Type="http://schemas.openxmlformats.org/officeDocument/2006/relationships/slide" Target="slides/slide117.xml"/><Relationship Id="rId256" Type="http://schemas.openxmlformats.org/officeDocument/2006/relationships/slide" Target="slides/slide159.xml"/><Relationship Id="rId298" Type="http://schemas.openxmlformats.org/officeDocument/2006/relationships/slide" Target="slides/slide201.xml"/><Relationship Id="rId421" Type="http://schemas.openxmlformats.org/officeDocument/2006/relationships/slide" Target="slides/slide324.xml"/><Relationship Id="rId463" Type="http://schemas.openxmlformats.org/officeDocument/2006/relationships/slide" Target="slides/slide366.xml"/><Relationship Id="rId519" Type="http://schemas.openxmlformats.org/officeDocument/2006/relationships/notesMaster" Target="notesMasters/notesMaster1.xml"/><Relationship Id="rId116" Type="http://schemas.openxmlformats.org/officeDocument/2006/relationships/slide" Target="slides/slide19.xml"/><Relationship Id="rId158" Type="http://schemas.openxmlformats.org/officeDocument/2006/relationships/slide" Target="slides/slide61.xml"/><Relationship Id="rId323" Type="http://schemas.openxmlformats.org/officeDocument/2006/relationships/slide" Target="slides/slide226.xml"/><Relationship Id="rId20" Type="http://schemas.openxmlformats.org/officeDocument/2006/relationships/slideMaster" Target="slideMasters/slideMaster20.xml"/><Relationship Id="rId62" Type="http://schemas.openxmlformats.org/officeDocument/2006/relationships/slideMaster" Target="slideMasters/slideMaster62.xml"/><Relationship Id="rId365" Type="http://schemas.openxmlformats.org/officeDocument/2006/relationships/slide" Target="slides/slide268.xml"/><Relationship Id="rId225" Type="http://schemas.openxmlformats.org/officeDocument/2006/relationships/slide" Target="slides/slide128.xml"/><Relationship Id="rId267" Type="http://schemas.openxmlformats.org/officeDocument/2006/relationships/slide" Target="slides/slide170.xml"/><Relationship Id="rId432" Type="http://schemas.openxmlformats.org/officeDocument/2006/relationships/slide" Target="slides/slide335.xml"/><Relationship Id="rId474" Type="http://schemas.openxmlformats.org/officeDocument/2006/relationships/slide" Target="slides/slide377.xml"/><Relationship Id="rId127" Type="http://schemas.openxmlformats.org/officeDocument/2006/relationships/slide" Target="slides/slide30.xml"/><Relationship Id="rId31" Type="http://schemas.openxmlformats.org/officeDocument/2006/relationships/slideMaster" Target="slideMasters/slideMaster31.xml"/><Relationship Id="rId73" Type="http://schemas.openxmlformats.org/officeDocument/2006/relationships/slideMaster" Target="slideMasters/slideMaster73.xml"/><Relationship Id="rId169" Type="http://schemas.openxmlformats.org/officeDocument/2006/relationships/slide" Target="slides/slide72.xml"/><Relationship Id="rId334" Type="http://schemas.openxmlformats.org/officeDocument/2006/relationships/slide" Target="slides/slide237.xml"/><Relationship Id="rId376" Type="http://schemas.openxmlformats.org/officeDocument/2006/relationships/slide" Target="slides/slide279.xml"/><Relationship Id="rId4" Type="http://schemas.openxmlformats.org/officeDocument/2006/relationships/slideMaster" Target="slideMasters/slideMaster4.xml"/><Relationship Id="rId180" Type="http://schemas.openxmlformats.org/officeDocument/2006/relationships/slide" Target="slides/slide83.xml"/><Relationship Id="rId236" Type="http://schemas.openxmlformats.org/officeDocument/2006/relationships/slide" Target="slides/slide139.xml"/><Relationship Id="rId278" Type="http://schemas.openxmlformats.org/officeDocument/2006/relationships/slide" Target="slides/slide181.xml"/><Relationship Id="rId401" Type="http://schemas.openxmlformats.org/officeDocument/2006/relationships/slide" Target="slides/slide304.xml"/><Relationship Id="rId443" Type="http://schemas.openxmlformats.org/officeDocument/2006/relationships/slide" Target="slides/slide346.xml"/><Relationship Id="rId303" Type="http://schemas.openxmlformats.org/officeDocument/2006/relationships/slide" Target="slides/slide206.xml"/><Relationship Id="rId485" Type="http://schemas.openxmlformats.org/officeDocument/2006/relationships/slide" Target="slides/slide388.xml"/><Relationship Id="rId42" Type="http://schemas.openxmlformats.org/officeDocument/2006/relationships/slideMaster" Target="slideMasters/slideMaster42.xml"/><Relationship Id="rId84" Type="http://schemas.openxmlformats.org/officeDocument/2006/relationships/slideMaster" Target="slideMasters/slideMaster84.xml"/><Relationship Id="rId138" Type="http://schemas.openxmlformats.org/officeDocument/2006/relationships/slide" Target="slides/slide41.xml"/><Relationship Id="rId345" Type="http://schemas.openxmlformats.org/officeDocument/2006/relationships/slide" Target="slides/slide248.xml"/><Relationship Id="rId387" Type="http://schemas.openxmlformats.org/officeDocument/2006/relationships/slide" Target="slides/slide290.xml"/><Relationship Id="rId510" Type="http://schemas.openxmlformats.org/officeDocument/2006/relationships/slide" Target="slides/slide413.xml"/><Relationship Id="rId191" Type="http://schemas.openxmlformats.org/officeDocument/2006/relationships/slide" Target="slides/slide94.xml"/><Relationship Id="rId205" Type="http://schemas.openxmlformats.org/officeDocument/2006/relationships/slide" Target="slides/slide108.xml"/><Relationship Id="rId247" Type="http://schemas.openxmlformats.org/officeDocument/2006/relationships/slide" Target="slides/slide150.xml"/><Relationship Id="rId412" Type="http://schemas.openxmlformats.org/officeDocument/2006/relationships/slide" Target="slides/slide315.xml"/><Relationship Id="rId107" Type="http://schemas.openxmlformats.org/officeDocument/2006/relationships/slide" Target="slides/slide10.xml"/><Relationship Id="rId289" Type="http://schemas.openxmlformats.org/officeDocument/2006/relationships/slide" Target="slides/slide192.xml"/><Relationship Id="rId454" Type="http://schemas.openxmlformats.org/officeDocument/2006/relationships/slide" Target="slides/slide357.xml"/><Relationship Id="rId496" Type="http://schemas.openxmlformats.org/officeDocument/2006/relationships/slide" Target="slides/slide399.xml"/><Relationship Id="rId11" Type="http://schemas.openxmlformats.org/officeDocument/2006/relationships/slideMaster" Target="slideMasters/slideMaster11.xml"/><Relationship Id="rId53" Type="http://schemas.openxmlformats.org/officeDocument/2006/relationships/slideMaster" Target="slideMasters/slideMaster53.xml"/><Relationship Id="rId149" Type="http://schemas.openxmlformats.org/officeDocument/2006/relationships/slide" Target="slides/slide52.xml"/><Relationship Id="rId314" Type="http://schemas.openxmlformats.org/officeDocument/2006/relationships/slide" Target="slides/slide217.xml"/><Relationship Id="rId356" Type="http://schemas.openxmlformats.org/officeDocument/2006/relationships/slide" Target="slides/slide259.xml"/><Relationship Id="rId398" Type="http://schemas.openxmlformats.org/officeDocument/2006/relationships/slide" Target="slides/slide301.xml"/><Relationship Id="rId521" Type="http://schemas.openxmlformats.org/officeDocument/2006/relationships/presProps" Target="presProps.xml"/><Relationship Id="rId95" Type="http://schemas.openxmlformats.org/officeDocument/2006/relationships/slideMaster" Target="slideMasters/slideMaster95.xml"/><Relationship Id="rId160" Type="http://schemas.openxmlformats.org/officeDocument/2006/relationships/slide" Target="slides/slide63.xml"/><Relationship Id="rId216" Type="http://schemas.openxmlformats.org/officeDocument/2006/relationships/slide" Target="slides/slide119.xml"/><Relationship Id="rId423" Type="http://schemas.openxmlformats.org/officeDocument/2006/relationships/slide" Target="slides/slide326.xml"/><Relationship Id="rId258" Type="http://schemas.openxmlformats.org/officeDocument/2006/relationships/slide" Target="slides/slide161.xml"/><Relationship Id="rId465" Type="http://schemas.openxmlformats.org/officeDocument/2006/relationships/slide" Target="slides/slide368.xml"/><Relationship Id="rId22" Type="http://schemas.openxmlformats.org/officeDocument/2006/relationships/slideMaster" Target="slideMasters/slideMaster22.xml"/><Relationship Id="rId64" Type="http://schemas.openxmlformats.org/officeDocument/2006/relationships/slideMaster" Target="slideMasters/slideMaster64.xml"/><Relationship Id="rId118" Type="http://schemas.openxmlformats.org/officeDocument/2006/relationships/slide" Target="slides/slide21.xml"/><Relationship Id="rId325" Type="http://schemas.openxmlformats.org/officeDocument/2006/relationships/slide" Target="slides/slide228.xml"/><Relationship Id="rId367" Type="http://schemas.openxmlformats.org/officeDocument/2006/relationships/slide" Target="slides/slide270.xml"/><Relationship Id="rId171" Type="http://schemas.openxmlformats.org/officeDocument/2006/relationships/slide" Target="slides/slide74.xml"/><Relationship Id="rId227" Type="http://schemas.openxmlformats.org/officeDocument/2006/relationships/slide" Target="slides/slide130.xml"/><Relationship Id="rId269" Type="http://schemas.openxmlformats.org/officeDocument/2006/relationships/slide" Target="slides/slide172.xml"/><Relationship Id="rId434" Type="http://schemas.openxmlformats.org/officeDocument/2006/relationships/slide" Target="slides/slide337.xml"/><Relationship Id="rId476" Type="http://schemas.openxmlformats.org/officeDocument/2006/relationships/slide" Target="slides/slide379.xml"/><Relationship Id="rId33" Type="http://schemas.openxmlformats.org/officeDocument/2006/relationships/slideMaster" Target="slideMasters/slideMaster33.xml"/><Relationship Id="rId129" Type="http://schemas.openxmlformats.org/officeDocument/2006/relationships/slide" Target="slides/slide32.xml"/><Relationship Id="rId280" Type="http://schemas.openxmlformats.org/officeDocument/2006/relationships/slide" Target="slides/slide183.xml"/><Relationship Id="rId336" Type="http://schemas.openxmlformats.org/officeDocument/2006/relationships/slide" Target="slides/slide239.xml"/><Relationship Id="rId501" Type="http://schemas.openxmlformats.org/officeDocument/2006/relationships/slide" Target="slides/slide404.xml"/><Relationship Id="rId75" Type="http://schemas.openxmlformats.org/officeDocument/2006/relationships/slideMaster" Target="slideMasters/slideMaster75.xml"/><Relationship Id="rId140" Type="http://schemas.openxmlformats.org/officeDocument/2006/relationships/slide" Target="slides/slide43.xml"/><Relationship Id="rId182" Type="http://schemas.openxmlformats.org/officeDocument/2006/relationships/slide" Target="slides/slide85.xml"/><Relationship Id="rId378" Type="http://schemas.openxmlformats.org/officeDocument/2006/relationships/slide" Target="slides/slide281.xml"/><Relationship Id="rId403" Type="http://schemas.openxmlformats.org/officeDocument/2006/relationships/slide" Target="slides/slide306.xml"/><Relationship Id="rId6" Type="http://schemas.openxmlformats.org/officeDocument/2006/relationships/slideMaster" Target="slideMasters/slideMaster6.xml"/><Relationship Id="rId238" Type="http://schemas.openxmlformats.org/officeDocument/2006/relationships/slide" Target="slides/slide141.xml"/><Relationship Id="rId445" Type="http://schemas.openxmlformats.org/officeDocument/2006/relationships/slide" Target="slides/slide348.xml"/><Relationship Id="rId487" Type="http://schemas.openxmlformats.org/officeDocument/2006/relationships/slide" Target="slides/slide390.xml"/><Relationship Id="rId291" Type="http://schemas.openxmlformats.org/officeDocument/2006/relationships/slide" Target="slides/slide194.xml"/><Relationship Id="rId305" Type="http://schemas.openxmlformats.org/officeDocument/2006/relationships/slide" Target="slides/slide208.xml"/><Relationship Id="rId347" Type="http://schemas.openxmlformats.org/officeDocument/2006/relationships/slide" Target="slides/slide250.xml"/><Relationship Id="rId512" Type="http://schemas.openxmlformats.org/officeDocument/2006/relationships/slide" Target="slides/slide415.xml"/><Relationship Id="rId44" Type="http://schemas.openxmlformats.org/officeDocument/2006/relationships/slideMaster" Target="slideMasters/slideMaster44.xml"/><Relationship Id="rId86" Type="http://schemas.openxmlformats.org/officeDocument/2006/relationships/slideMaster" Target="slideMasters/slideMaster86.xml"/><Relationship Id="rId151" Type="http://schemas.openxmlformats.org/officeDocument/2006/relationships/slide" Target="slides/slide54.xml"/><Relationship Id="rId389" Type="http://schemas.openxmlformats.org/officeDocument/2006/relationships/slide" Target="slides/slide292.xml"/><Relationship Id="rId193" Type="http://schemas.openxmlformats.org/officeDocument/2006/relationships/slide" Target="slides/slide96.xml"/><Relationship Id="rId207" Type="http://schemas.openxmlformats.org/officeDocument/2006/relationships/slide" Target="slides/slide110.xml"/><Relationship Id="rId249" Type="http://schemas.openxmlformats.org/officeDocument/2006/relationships/slide" Target="slides/slide152.xml"/><Relationship Id="rId414" Type="http://schemas.openxmlformats.org/officeDocument/2006/relationships/slide" Target="slides/slide317.xml"/><Relationship Id="rId456" Type="http://schemas.openxmlformats.org/officeDocument/2006/relationships/slide" Target="slides/slide359.xml"/><Relationship Id="rId498" Type="http://schemas.openxmlformats.org/officeDocument/2006/relationships/slide" Target="slides/slide401.xml"/><Relationship Id="rId13" Type="http://schemas.openxmlformats.org/officeDocument/2006/relationships/slideMaster" Target="slideMasters/slideMaster13.xml"/><Relationship Id="rId109" Type="http://schemas.openxmlformats.org/officeDocument/2006/relationships/slide" Target="slides/slide12.xml"/><Relationship Id="rId260" Type="http://schemas.openxmlformats.org/officeDocument/2006/relationships/slide" Target="slides/slide163.xml"/><Relationship Id="rId316" Type="http://schemas.openxmlformats.org/officeDocument/2006/relationships/slide" Target="slides/slide219.xml"/><Relationship Id="rId523" Type="http://schemas.openxmlformats.org/officeDocument/2006/relationships/theme" Target="theme/theme1.xml"/><Relationship Id="rId55" Type="http://schemas.openxmlformats.org/officeDocument/2006/relationships/slideMaster" Target="slideMasters/slideMaster55.xml"/><Relationship Id="rId97" Type="http://schemas.openxmlformats.org/officeDocument/2006/relationships/slideMaster" Target="slideMasters/slideMaster97.xml"/><Relationship Id="rId120" Type="http://schemas.openxmlformats.org/officeDocument/2006/relationships/slide" Target="slides/slide23.xml"/><Relationship Id="rId358" Type="http://schemas.openxmlformats.org/officeDocument/2006/relationships/slide" Target="slides/slide261.xml"/><Relationship Id="rId162" Type="http://schemas.openxmlformats.org/officeDocument/2006/relationships/slide" Target="slides/slide65.xml"/><Relationship Id="rId218" Type="http://schemas.openxmlformats.org/officeDocument/2006/relationships/slide" Target="slides/slide121.xml"/><Relationship Id="rId425" Type="http://schemas.openxmlformats.org/officeDocument/2006/relationships/slide" Target="slides/slide328.xml"/><Relationship Id="rId467" Type="http://schemas.openxmlformats.org/officeDocument/2006/relationships/slide" Target="slides/slide370.xml"/><Relationship Id="rId271" Type="http://schemas.openxmlformats.org/officeDocument/2006/relationships/slide" Target="slides/slide174.xml"/><Relationship Id="rId24" Type="http://schemas.openxmlformats.org/officeDocument/2006/relationships/slideMaster" Target="slideMasters/slideMaster24.xml"/><Relationship Id="rId66" Type="http://schemas.openxmlformats.org/officeDocument/2006/relationships/slideMaster" Target="slideMasters/slideMaster66.xml"/><Relationship Id="rId131" Type="http://schemas.openxmlformats.org/officeDocument/2006/relationships/slide" Target="slides/slide34.xml"/><Relationship Id="rId327" Type="http://schemas.openxmlformats.org/officeDocument/2006/relationships/slide" Target="slides/slide230.xml"/><Relationship Id="rId369" Type="http://schemas.openxmlformats.org/officeDocument/2006/relationships/slide" Target="slides/slide272.xml"/><Relationship Id="rId173" Type="http://schemas.openxmlformats.org/officeDocument/2006/relationships/slide" Target="slides/slide76.xml"/><Relationship Id="rId229" Type="http://schemas.openxmlformats.org/officeDocument/2006/relationships/slide" Target="slides/slide132.xml"/><Relationship Id="rId380" Type="http://schemas.openxmlformats.org/officeDocument/2006/relationships/slide" Target="slides/slide283.xml"/><Relationship Id="rId436" Type="http://schemas.openxmlformats.org/officeDocument/2006/relationships/slide" Target="slides/slide339.xml"/><Relationship Id="rId240" Type="http://schemas.openxmlformats.org/officeDocument/2006/relationships/slide" Target="slides/slide143.xml"/><Relationship Id="rId478" Type="http://schemas.openxmlformats.org/officeDocument/2006/relationships/slide" Target="slides/slide381.xml"/><Relationship Id="rId35" Type="http://schemas.openxmlformats.org/officeDocument/2006/relationships/slideMaster" Target="slideMasters/slideMaster35.xml"/><Relationship Id="rId77" Type="http://schemas.openxmlformats.org/officeDocument/2006/relationships/slideMaster" Target="slideMasters/slideMaster77.xml"/><Relationship Id="rId100" Type="http://schemas.openxmlformats.org/officeDocument/2006/relationships/slide" Target="slides/slide3.xml"/><Relationship Id="rId282" Type="http://schemas.openxmlformats.org/officeDocument/2006/relationships/slide" Target="slides/slide185.xml"/><Relationship Id="rId338" Type="http://schemas.openxmlformats.org/officeDocument/2006/relationships/slide" Target="slides/slide241.xml"/><Relationship Id="rId503" Type="http://schemas.openxmlformats.org/officeDocument/2006/relationships/slide" Target="slides/slide406.xml"/><Relationship Id="rId8" Type="http://schemas.openxmlformats.org/officeDocument/2006/relationships/slideMaster" Target="slideMasters/slideMaster8.xml"/><Relationship Id="rId142" Type="http://schemas.openxmlformats.org/officeDocument/2006/relationships/slide" Target="slides/slide45.xml"/><Relationship Id="rId184" Type="http://schemas.openxmlformats.org/officeDocument/2006/relationships/slide" Target="slides/slide87.xml"/><Relationship Id="rId391" Type="http://schemas.openxmlformats.org/officeDocument/2006/relationships/slide" Target="slides/slide294.xml"/><Relationship Id="rId405" Type="http://schemas.openxmlformats.org/officeDocument/2006/relationships/slide" Target="slides/slide308.xml"/><Relationship Id="rId447" Type="http://schemas.openxmlformats.org/officeDocument/2006/relationships/slide" Target="slides/slide350.xml"/><Relationship Id="rId251" Type="http://schemas.openxmlformats.org/officeDocument/2006/relationships/slide" Target="slides/slide154.xml"/><Relationship Id="rId489" Type="http://schemas.openxmlformats.org/officeDocument/2006/relationships/slide" Target="slides/slide392.xml"/><Relationship Id="rId46" Type="http://schemas.openxmlformats.org/officeDocument/2006/relationships/slideMaster" Target="slideMasters/slideMaster46.xml"/><Relationship Id="rId293" Type="http://schemas.openxmlformats.org/officeDocument/2006/relationships/slide" Target="slides/slide196.xml"/><Relationship Id="rId307" Type="http://schemas.openxmlformats.org/officeDocument/2006/relationships/slide" Target="slides/slide210.xml"/><Relationship Id="rId349" Type="http://schemas.openxmlformats.org/officeDocument/2006/relationships/slide" Target="slides/slide252.xml"/><Relationship Id="rId514" Type="http://schemas.openxmlformats.org/officeDocument/2006/relationships/slide" Target="slides/slide417.xml"/><Relationship Id="rId88" Type="http://schemas.openxmlformats.org/officeDocument/2006/relationships/slideMaster" Target="slideMasters/slideMaster88.xml"/><Relationship Id="rId111" Type="http://schemas.openxmlformats.org/officeDocument/2006/relationships/slide" Target="slides/slide14.xml"/><Relationship Id="rId153" Type="http://schemas.openxmlformats.org/officeDocument/2006/relationships/slide" Target="slides/slide56.xml"/><Relationship Id="rId195" Type="http://schemas.openxmlformats.org/officeDocument/2006/relationships/slide" Target="slides/slide98.xml"/><Relationship Id="rId209" Type="http://schemas.openxmlformats.org/officeDocument/2006/relationships/slide" Target="slides/slide112.xml"/><Relationship Id="rId360" Type="http://schemas.openxmlformats.org/officeDocument/2006/relationships/slide" Target="slides/slide263.xml"/><Relationship Id="rId416" Type="http://schemas.openxmlformats.org/officeDocument/2006/relationships/slide" Target="slides/slide319.xml"/><Relationship Id="rId220" Type="http://schemas.openxmlformats.org/officeDocument/2006/relationships/slide" Target="slides/slide123.xml"/><Relationship Id="rId458" Type="http://schemas.openxmlformats.org/officeDocument/2006/relationships/slide" Target="slides/slide361.xml"/><Relationship Id="rId15" Type="http://schemas.openxmlformats.org/officeDocument/2006/relationships/slideMaster" Target="slideMasters/slideMaster15.xml"/><Relationship Id="rId57" Type="http://schemas.openxmlformats.org/officeDocument/2006/relationships/slideMaster" Target="slideMasters/slideMaster57.xml"/><Relationship Id="rId262" Type="http://schemas.openxmlformats.org/officeDocument/2006/relationships/slide" Target="slides/slide165.xml"/><Relationship Id="rId318" Type="http://schemas.openxmlformats.org/officeDocument/2006/relationships/slide" Target="slides/slide221.xml"/><Relationship Id="rId99" Type="http://schemas.openxmlformats.org/officeDocument/2006/relationships/slide" Target="slides/slide2.xml"/><Relationship Id="rId122" Type="http://schemas.openxmlformats.org/officeDocument/2006/relationships/slide" Target="slides/slide25.xml"/><Relationship Id="rId164" Type="http://schemas.openxmlformats.org/officeDocument/2006/relationships/slide" Target="slides/slide67.xml"/><Relationship Id="rId371" Type="http://schemas.openxmlformats.org/officeDocument/2006/relationships/slide" Target="slides/slide274.xml"/><Relationship Id="rId427" Type="http://schemas.openxmlformats.org/officeDocument/2006/relationships/slide" Target="slides/slide330.xml"/><Relationship Id="rId469" Type="http://schemas.openxmlformats.org/officeDocument/2006/relationships/slide" Target="slides/slide372.xml"/><Relationship Id="rId26" Type="http://schemas.openxmlformats.org/officeDocument/2006/relationships/slideMaster" Target="slideMasters/slideMaster26.xml"/><Relationship Id="rId231" Type="http://schemas.openxmlformats.org/officeDocument/2006/relationships/slide" Target="slides/slide134.xml"/><Relationship Id="rId273" Type="http://schemas.openxmlformats.org/officeDocument/2006/relationships/slide" Target="slides/slide176.xml"/><Relationship Id="rId329" Type="http://schemas.openxmlformats.org/officeDocument/2006/relationships/slide" Target="slides/slide232.xml"/><Relationship Id="rId480" Type="http://schemas.openxmlformats.org/officeDocument/2006/relationships/slide" Target="slides/slide383.xml"/><Relationship Id="rId68" Type="http://schemas.openxmlformats.org/officeDocument/2006/relationships/slideMaster" Target="slideMasters/slideMaster68.xml"/><Relationship Id="rId133" Type="http://schemas.openxmlformats.org/officeDocument/2006/relationships/slide" Target="slides/slide36.xml"/><Relationship Id="rId175" Type="http://schemas.openxmlformats.org/officeDocument/2006/relationships/slide" Target="slides/slide78.xml"/><Relationship Id="rId340" Type="http://schemas.openxmlformats.org/officeDocument/2006/relationships/slide" Target="slides/slide243.xml"/><Relationship Id="rId200" Type="http://schemas.openxmlformats.org/officeDocument/2006/relationships/slide" Target="slides/slide103.xml"/><Relationship Id="rId382" Type="http://schemas.openxmlformats.org/officeDocument/2006/relationships/slide" Target="slides/slide285.xml"/><Relationship Id="rId438" Type="http://schemas.openxmlformats.org/officeDocument/2006/relationships/slide" Target="slides/slide341.xml"/><Relationship Id="rId242" Type="http://schemas.openxmlformats.org/officeDocument/2006/relationships/slide" Target="slides/slide145.xml"/><Relationship Id="rId284" Type="http://schemas.openxmlformats.org/officeDocument/2006/relationships/slide" Target="slides/slide187.xml"/><Relationship Id="rId491" Type="http://schemas.openxmlformats.org/officeDocument/2006/relationships/slide" Target="slides/slide394.xml"/><Relationship Id="rId505" Type="http://schemas.openxmlformats.org/officeDocument/2006/relationships/slide" Target="slides/slide408.xml"/><Relationship Id="rId37" Type="http://schemas.openxmlformats.org/officeDocument/2006/relationships/slideMaster" Target="slideMasters/slideMaster37.xml"/><Relationship Id="rId79" Type="http://schemas.openxmlformats.org/officeDocument/2006/relationships/slideMaster" Target="slideMasters/slideMaster79.xml"/><Relationship Id="rId102" Type="http://schemas.openxmlformats.org/officeDocument/2006/relationships/slide" Target="slides/slide5.xml"/><Relationship Id="rId144" Type="http://schemas.openxmlformats.org/officeDocument/2006/relationships/slide" Target="slides/slide47.xml"/><Relationship Id="rId90" Type="http://schemas.openxmlformats.org/officeDocument/2006/relationships/slideMaster" Target="slideMasters/slideMaster90.xml"/><Relationship Id="rId186" Type="http://schemas.openxmlformats.org/officeDocument/2006/relationships/slide" Target="slides/slide89.xml"/><Relationship Id="rId351" Type="http://schemas.openxmlformats.org/officeDocument/2006/relationships/slide" Target="slides/slide254.xml"/><Relationship Id="rId393" Type="http://schemas.openxmlformats.org/officeDocument/2006/relationships/slide" Target="slides/slide296.xml"/><Relationship Id="rId407" Type="http://schemas.openxmlformats.org/officeDocument/2006/relationships/slide" Target="slides/slide310.xml"/><Relationship Id="rId449" Type="http://schemas.openxmlformats.org/officeDocument/2006/relationships/slide" Target="slides/slide352.xml"/><Relationship Id="rId211" Type="http://schemas.openxmlformats.org/officeDocument/2006/relationships/slide" Target="slides/slide114.xml"/><Relationship Id="rId253" Type="http://schemas.openxmlformats.org/officeDocument/2006/relationships/slide" Target="slides/slide156.xml"/><Relationship Id="rId295" Type="http://schemas.openxmlformats.org/officeDocument/2006/relationships/slide" Target="slides/slide198.xml"/><Relationship Id="rId309" Type="http://schemas.openxmlformats.org/officeDocument/2006/relationships/slide" Target="slides/slide212.xml"/><Relationship Id="rId460" Type="http://schemas.openxmlformats.org/officeDocument/2006/relationships/slide" Target="slides/slide363.xml"/><Relationship Id="rId516" Type="http://schemas.openxmlformats.org/officeDocument/2006/relationships/slide" Target="slides/slide419.xml"/><Relationship Id="rId48" Type="http://schemas.openxmlformats.org/officeDocument/2006/relationships/slideMaster" Target="slideMasters/slideMaster48.xml"/><Relationship Id="rId113" Type="http://schemas.openxmlformats.org/officeDocument/2006/relationships/slide" Target="slides/slide16.xml"/><Relationship Id="rId320" Type="http://schemas.openxmlformats.org/officeDocument/2006/relationships/slide" Target="slides/slide223.xml"/><Relationship Id="rId155" Type="http://schemas.openxmlformats.org/officeDocument/2006/relationships/slide" Target="slides/slide58.xml"/><Relationship Id="rId197" Type="http://schemas.openxmlformats.org/officeDocument/2006/relationships/slide" Target="slides/slide100.xml"/><Relationship Id="rId362" Type="http://schemas.openxmlformats.org/officeDocument/2006/relationships/slide" Target="slides/slide265.xml"/><Relationship Id="rId418" Type="http://schemas.openxmlformats.org/officeDocument/2006/relationships/slide" Target="slides/slide321.xml"/><Relationship Id="rId222" Type="http://schemas.openxmlformats.org/officeDocument/2006/relationships/slide" Target="slides/slide125.xml"/><Relationship Id="rId264" Type="http://schemas.openxmlformats.org/officeDocument/2006/relationships/slide" Target="slides/slide167.xml"/><Relationship Id="rId471" Type="http://schemas.openxmlformats.org/officeDocument/2006/relationships/slide" Target="slides/slide374.xml"/><Relationship Id="rId17" Type="http://schemas.openxmlformats.org/officeDocument/2006/relationships/slideMaster" Target="slideMasters/slideMaster17.xml"/><Relationship Id="rId59" Type="http://schemas.openxmlformats.org/officeDocument/2006/relationships/slideMaster" Target="slideMasters/slideMaster59.xml"/><Relationship Id="rId124" Type="http://schemas.openxmlformats.org/officeDocument/2006/relationships/slide" Target="slides/slide27.xml"/><Relationship Id="rId70" Type="http://schemas.openxmlformats.org/officeDocument/2006/relationships/slideMaster" Target="slideMasters/slideMaster70.xml"/><Relationship Id="rId166" Type="http://schemas.openxmlformats.org/officeDocument/2006/relationships/slide" Target="slides/slide69.xml"/><Relationship Id="rId331" Type="http://schemas.openxmlformats.org/officeDocument/2006/relationships/slide" Target="slides/slide234.xml"/><Relationship Id="rId373" Type="http://schemas.openxmlformats.org/officeDocument/2006/relationships/slide" Target="slides/slide276.xml"/><Relationship Id="rId429" Type="http://schemas.openxmlformats.org/officeDocument/2006/relationships/slide" Target="slides/slide332.xml"/><Relationship Id="rId1" Type="http://schemas.openxmlformats.org/officeDocument/2006/relationships/slideMaster" Target="slideMasters/slideMaster1.xml"/><Relationship Id="rId233" Type="http://schemas.openxmlformats.org/officeDocument/2006/relationships/slide" Target="slides/slide136.xml"/><Relationship Id="rId440" Type="http://schemas.openxmlformats.org/officeDocument/2006/relationships/slide" Target="slides/slide343.xml"/><Relationship Id="rId28" Type="http://schemas.openxmlformats.org/officeDocument/2006/relationships/slideMaster" Target="slideMasters/slideMaster28.xml"/><Relationship Id="rId275" Type="http://schemas.openxmlformats.org/officeDocument/2006/relationships/slide" Target="slides/slide178.xml"/><Relationship Id="rId300" Type="http://schemas.openxmlformats.org/officeDocument/2006/relationships/slide" Target="slides/slide203.xml"/><Relationship Id="rId482" Type="http://schemas.openxmlformats.org/officeDocument/2006/relationships/slide" Target="slides/slide385.xml"/><Relationship Id="rId81" Type="http://schemas.openxmlformats.org/officeDocument/2006/relationships/slideMaster" Target="slideMasters/slideMaster81.xml"/><Relationship Id="rId135" Type="http://schemas.openxmlformats.org/officeDocument/2006/relationships/slide" Target="slides/slide38.xml"/><Relationship Id="rId177" Type="http://schemas.openxmlformats.org/officeDocument/2006/relationships/slide" Target="slides/slide80.xml"/><Relationship Id="rId342" Type="http://schemas.openxmlformats.org/officeDocument/2006/relationships/slide" Target="slides/slide245.xml"/><Relationship Id="rId384" Type="http://schemas.openxmlformats.org/officeDocument/2006/relationships/slide" Target="slides/slide287.xml"/><Relationship Id="rId202" Type="http://schemas.openxmlformats.org/officeDocument/2006/relationships/slide" Target="slides/slide105.xml"/><Relationship Id="rId244" Type="http://schemas.openxmlformats.org/officeDocument/2006/relationships/slide" Target="slides/slide147.xml"/><Relationship Id="rId39" Type="http://schemas.openxmlformats.org/officeDocument/2006/relationships/slideMaster" Target="slideMasters/slideMaster39.xml"/><Relationship Id="rId286" Type="http://schemas.openxmlformats.org/officeDocument/2006/relationships/slide" Target="slides/slide189.xml"/><Relationship Id="rId451" Type="http://schemas.openxmlformats.org/officeDocument/2006/relationships/slide" Target="slides/slide354.xml"/><Relationship Id="rId493" Type="http://schemas.openxmlformats.org/officeDocument/2006/relationships/slide" Target="slides/slide396.xml"/><Relationship Id="rId507" Type="http://schemas.openxmlformats.org/officeDocument/2006/relationships/slide" Target="slides/slide410.xml"/><Relationship Id="rId50" Type="http://schemas.openxmlformats.org/officeDocument/2006/relationships/slideMaster" Target="slideMasters/slideMaster50.xml"/><Relationship Id="rId104" Type="http://schemas.openxmlformats.org/officeDocument/2006/relationships/slide" Target="slides/slide7.xml"/><Relationship Id="rId146" Type="http://schemas.openxmlformats.org/officeDocument/2006/relationships/slide" Target="slides/slide49.xml"/><Relationship Id="rId188" Type="http://schemas.openxmlformats.org/officeDocument/2006/relationships/slide" Target="slides/slide91.xml"/><Relationship Id="rId311" Type="http://schemas.openxmlformats.org/officeDocument/2006/relationships/slide" Target="slides/slide214.xml"/><Relationship Id="rId353" Type="http://schemas.openxmlformats.org/officeDocument/2006/relationships/slide" Target="slides/slide256.xml"/><Relationship Id="rId395" Type="http://schemas.openxmlformats.org/officeDocument/2006/relationships/slide" Target="slides/slide298.xml"/><Relationship Id="rId409" Type="http://schemas.openxmlformats.org/officeDocument/2006/relationships/slide" Target="slides/slide312.xml"/><Relationship Id="rId92" Type="http://schemas.openxmlformats.org/officeDocument/2006/relationships/slideMaster" Target="slideMasters/slideMaster92.xml"/><Relationship Id="rId213" Type="http://schemas.openxmlformats.org/officeDocument/2006/relationships/slide" Target="slides/slide116.xml"/><Relationship Id="rId420" Type="http://schemas.openxmlformats.org/officeDocument/2006/relationships/slide" Target="slides/slide323.xml"/><Relationship Id="rId255" Type="http://schemas.openxmlformats.org/officeDocument/2006/relationships/slide" Target="slides/slide158.xml"/><Relationship Id="rId297" Type="http://schemas.openxmlformats.org/officeDocument/2006/relationships/slide" Target="slides/slide200.xml"/><Relationship Id="rId462" Type="http://schemas.openxmlformats.org/officeDocument/2006/relationships/slide" Target="slides/slide365.xml"/><Relationship Id="rId518" Type="http://schemas.openxmlformats.org/officeDocument/2006/relationships/slide" Target="slides/slide421.xml"/><Relationship Id="rId115" Type="http://schemas.openxmlformats.org/officeDocument/2006/relationships/slide" Target="slides/slide18.xml"/><Relationship Id="rId157" Type="http://schemas.openxmlformats.org/officeDocument/2006/relationships/slide" Target="slides/slide60.xml"/><Relationship Id="rId322" Type="http://schemas.openxmlformats.org/officeDocument/2006/relationships/slide" Target="slides/slide225.xml"/><Relationship Id="rId364" Type="http://schemas.openxmlformats.org/officeDocument/2006/relationships/slide" Target="slides/slide267.xml"/><Relationship Id="rId61" Type="http://schemas.openxmlformats.org/officeDocument/2006/relationships/slideMaster" Target="slideMasters/slideMaster61.xml"/><Relationship Id="rId199" Type="http://schemas.openxmlformats.org/officeDocument/2006/relationships/slide" Target="slides/slide102.xml"/><Relationship Id="rId19" Type="http://schemas.openxmlformats.org/officeDocument/2006/relationships/slideMaster" Target="slideMasters/slideMaster19.xml"/><Relationship Id="rId224" Type="http://schemas.openxmlformats.org/officeDocument/2006/relationships/slide" Target="slides/slide127.xml"/><Relationship Id="rId266" Type="http://schemas.openxmlformats.org/officeDocument/2006/relationships/slide" Target="slides/slide169.xml"/><Relationship Id="rId431" Type="http://schemas.openxmlformats.org/officeDocument/2006/relationships/slide" Target="slides/slide334.xml"/><Relationship Id="rId473" Type="http://schemas.openxmlformats.org/officeDocument/2006/relationships/slide" Target="slides/slide376.xml"/><Relationship Id="rId30" Type="http://schemas.openxmlformats.org/officeDocument/2006/relationships/slideMaster" Target="slideMasters/slideMaster30.xml"/><Relationship Id="rId126" Type="http://schemas.openxmlformats.org/officeDocument/2006/relationships/slide" Target="slides/slide29.xml"/><Relationship Id="rId168" Type="http://schemas.openxmlformats.org/officeDocument/2006/relationships/slide" Target="slides/slide71.xml"/><Relationship Id="rId333" Type="http://schemas.openxmlformats.org/officeDocument/2006/relationships/slide" Target="slides/slide236.xml"/><Relationship Id="rId72" Type="http://schemas.openxmlformats.org/officeDocument/2006/relationships/slideMaster" Target="slideMasters/slideMaster72.xml"/><Relationship Id="rId375" Type="http://schemas.openxmlformats.org/officeDocument/2006/relationships/slide" Target="slides/slide278.xml"/><Relationship Id="rId3" Type="http://schemas.openxmlformats.org/officeDocument/2006/relationships/slideMaster" Target="slideMasters/slideMaster3.xml"/><Relationship Id="rId235" Type="http://schemas.openxmlformats.org/officeDocument/2006/relationships/slide" Target="slides/slide138.xml"/><Relationship Id="rId277" Type="http://schemas.openxmlformats.org/officeDocument/2006/relationships/slide" Target="slides/slide180.xml"/><Relationship Id="rId400" Type="http://schemas.openxmlformats.org/officeDocument/2006/relationships/slide" Target="slides/slide303.xml"/><Relationship Id="rId442" Type="http://schemas.openxmlformats.org/officeDocument/2006/relationships/slide" Target="slides/slide345.xml"/><Relationship Id="rId484" Type="http://schemas.openxmlformats.org/officeDocument/2006/relationships/slide" Target="slides/slide387.xml"/><Relationship Id="rId137" Type="http://schemas.openxmlformats.org/officeDocument/2006/relationships/slide" Target="slides/slide40.xml"/><Relationship Id="rId302" Type="http://schemas.openxmlformats.org/officeDocument/2006/relationships/slide" Target="slides/slide205.xml"/><Relationship Id="rId344" Type="http://schemas.openxmlformats.org/officeDocument/2006/relationships/slide" Target="slides/slide247.xml"/><Relationship Id="rId41" Type="http://schemas.openxmlformats.org/officeDocument/2006/relationships/slideMaster" Target="slideMasters/slideMaster41.xml"/><Relationship Id="rId83" Type="http://schemas.openxmlformats.org/officeDocument/2006/relationships/slideMaster" Target="slideMasters/slideMaster83.xml"/><Relationship Id="rId179" Type="http://schemas.openxmlformats.org/officeDocument/2006/relationships/slide" Target="slides/slide82.xml"/><Relationship Id="rId386" Type="http://schemas.openxmlformats.org/officeDocument/2006/relationships/slide" Target="slides/slide289.xml"/><Relationship Id="rId190" Type="http://schemas.openxmlformats.org/officeDocument/2006/relationships/slide" Target="slides/slide93.xml"/><Relationship Id="rId204" Type="http://schemas.openxmlformats.org/officeDocument/2006/relationships/slide" Target="slides/slide107.xml"/><Relationship Id="rId246" Type="http://schemas.openxmlformats.org/officeDocument/2006/relationships/slide" Target="slides/slide149.xml"/><Relationship Id="rId288" Type="http://schemas.openxmlformats.org/officeDocument/2006/relationships/slide" Target="slides/slide191.xml"/><Relationship Id="rId411" Type="http://schemas.openxmlformats.org/officeDocument/2006/relationships/slide" Target="slides/slide314.xml"/><Relationship Id="rId453" Type="http://schemas.openxmlformats.org/officeDocument/2006/relationships/slide" Target="slides/slide356.xml"/><Relationship Id="rId509" Type="http://schemas.openxmlformats.org/officeDocument/2006/relationships/slide" Target="slides/slide412.xml"/><Relationship Id="rId106" Type="http://schemas.openxmlformats.org/officeDocument/2006/relationships/slide" Target="slides/slide9.xml"/><Relationship Id="rId313" Type="http://schemas.openxmlformats.org/officeDocument/2006/relationships/slide" Target="slides/slide216.xml"/><Relationship Id="rId495" Type="http://schemas.openxmlformats.org/officeDocument/2006/relationships/slide" Target="slides/slide398.xml"/><Relationship Id="rId10" Type="http://schemas.openxmlformats.org/officeDocument/2006/relationships/slideMaster" Target="slideMasters/slideMaster10.xml"/><Relationship Id="rId52" Type="http://schemas.openxmlformats.org/officeDocument/2006/relationships/slideMaster" Target="slideMasters/slideMaster52.xml"/><Relationship Id="rId94" Type="http://schemas.openxmlformats.org/officeDocument/2006/relationships/slideMaster" Target="slideMasters/slideMaster94.xml"/><Relationship Id="rId148" Type="http://schemas.openxmlformats.org/officeDocument/2006/relationships/slide" Target="slides/slide51.xml"/><Relationship Id="rId355" Type="http://schemas.openxmlformats.org/officeDocument/2006/relationships/slide" Target="slides/slide258.xml"/><Relationship Id="rId397" Type="http://schemas.openxmlformats.org/officeDocument/2006/relationships/slide" Target="slides/slide300.xml"/><Relationship Id="rId520" Type="http://schemas.openxmlformats.org/officeDocument/2006/relationships/commentAuthors" Target="commentAuthors.xml"/><Relationship Id="rId215" Type="http://schemas.openxmlformats.org/officeDocument/2006/relationships/slide" Target="slides/slide118.xml"/><Relationship Id="rId257" Type="http://schemas.openxmlformats.org/officeDocument/2006/relationships/slide" Target="slides/slide160.xml"/><Relationship Id="rId422" Type="http://schemas.openxmlformats.org/officeDocument/2006/relationships/slide" Target="slides/slide325.xml"/><Relationship Id="rId464" Type="http://schemas.openxmlformats.org/officeDocument/2006/relationships/slide" Target="slides/slide367.xml"/><Relationship Id="rId299" Type="http://schemas.openxmlformats.org/officeDocument/2006/relationships/slide" Target="slides/slide202.xml"/><Relationship Id="rId63" Type="http://schemas.openxmlformats.org/officeDocument/2006/relationships/slideMaster" Target="slideMasters/slideMaster63.xml"/><Relationship Id="rId159" Type="http://schemas.openxmlformats.org/officeDocument/2006/relationships/slide" Target="slides/slide62.xml"/><Relationship Id="rId366" Type="http://schemas.openxmlformats.org/officeDocument/2006/relationships/slide" Target="slides/slide269.xml"/><Relationship Id="rId226" Type="http://schemas.openxmlformats.org/officeDocument/2006/relationships/slide" Target="slides/slide129.xml"/><Relationship Id="rId433" Type="http://schemas.openxmlformats.org/officeDocument/2006/relationships/slide" Target="slides/slide336.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98.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09282" name="AutoShape 1"/>
          <p:cNvSpPr>
            <a:spLocks noChangeArrowheads="1"/>
          </p:cNvSpPr>
          <p:nvPr/>
        </p:nvSpPr>
        <p:spPr bwMode="auto">
          <a:xfrm>
            <a:off x="0" y="0"/>
            <a:ext cx="6858000" cy="9144000"/>
          </a:xfrm>
          <a:prstGeom prst="roundRect">
            <a:avLst>
              <a:gd name="adj" fmla="val 23"/>
            </a:avLst>
          </a:pr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a:lnSpc>
                <a:spcPct val="93000"/>
              </a:lnSpc>
              <a:buClr>
                <a:srgbClr val="FFFFFF"/>
              </a:buClr>
              <a:buSzPct val="100000"/>
              <a:buFont typeface="Arial" charset="0"/>
              <a:buNone/>
            </a:pPr>
            <a:endParaRPr lang="en-US" b="1" i="0">
              <a:latin typeface="Arial" panose="020B0604020202020204" pitchFamily="34" charset="0"/>
            </a:endParaRPr>
          </a:p>
        </p:txBody>
      </p:sp>
      <p:sp>
        <p:nvSpPr>
          <p:cNvPr id="312323" name="Text Box 2"/>
          <p:cNvSpPr txBox="1">
            <a:spLocks noChangeArrowheads="1"/>
          </p:cNvSpPr>
          <p:nvPr/>
        </p:nvSpPr>
        <p:spPr bwMode="auto">
          <a:xfrm>
            <a:off x="0" y="0"/>
            <a:ext cx="2971800" cy="4603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eaLnBrk="1" hangingPunct="1">
              <a:lnSpc>
                <a:spcPct val="93000"/>
              </a:lnSpc>
              <a:buClr>
                <a:srgbClr val="FFFFFF"/>
              </a:buClr>
              <a:buSzPct val="100000"/>
              <a:buFont typeface="Arial" charset="0"/>
              <a:buNone/>
              <a:defRPr/>
            </a:pPr>
            <a:endParaRPr lang="en-US" b="1" i="0">
              <a:latin typeface="Arial" panose="020B0604020202020204" pitchFamily="34" charset="0"/>
            </a:endParaRPr>
          </a:p>
        </p:txBody>
      </p:sp>
      <p:sp>
        <p:nvSpPr>
          <p:cNvPr id="25603" name="Rectangle 3"/>
          <p:cNvSpPr>
            <a:spLocks noGrp="1" noChangeArrowheads="1"/>
          </p:cNvSpPr>
          <p:nvPr>
            <p:ph type="dt"/>
          </p:nvPr>
        </p:nvSpPr>
        <p:spPr bwMode="auto">
          <a:xfrm>
            <a:off x="3884613" y="0"/>
            <a:ext cx="2970212" cy="455613"/>
          </a:xfrm>
          <a:prstGeom prst="rect">
            <a:avLst/>
          </a:prstGeom>
          <a:noFill/>
          <a:ln w="9525">
            <a:noFill/>
            <a:round/>
            <a:headEnd/>
            <a:tailEnd/>
          </a:ln>
          <a:effectLst/>
        </p:spPr>
        <p:txBody>
          <a:bodyPr vert="horz" wrap="square" lIns="90000" tIns="46800" rIns="90000" bIns="46800" numCol="1" anchor="t" anchorCtr="0" compatLnSpc="1">
            <a:prstTxWarp prst="textNoShape">
              <a:avLst/>
            </a:prstTxWarp>
          </a:bodyPr>
          <a:lstStyle>
            <a:lvl1pPr algn="r">
              <a:lnSpc>
                <a:spcPct val="100000"/>
              </a:lnSpc>
              <a:buClr>
                <a:srgbClr val="000000"/>
              </a:buClr>
              <a:buSzPct val="100000"/>
              <a:buFont typeface="Calibri" charset="0"/>
              <a:buNone/>
              <a:tabLst>
                <a:tab pos="723900" algn="l"/>
                <a:tab pos="1447800" algn="l"/>
                <a:tab pos="2171700" algn="l"/>
                <a:tab pos="2895600" algn="l"/>
              </a:tabLst>
              <a:defRPr sz="1200">
                <a:solidFill>
                  <a:srgbClr val="000000"/>
                </a:solidFill>
                <a:latin typeface="Calibri" charset="0"/>
                <a:ea typeface="ＭＳ Ｐゴシック" charset="-128"/>
                <a:cs typeface="Arial Unicode MS" charset="0"/>
              </a:defRPr>
            </a:lvl1pPr>
          </a:lstStyle>
          <a:p>
            <a:pPr>
              <a:defRPr/>
            </a:pPr>
            <a:r>
              <a:rPr lang="en-GB"/>
              <a:t>10/06/10</a:t>
            </a:r>
          </a:p>
        </p:txBody>
      </p:sp>
      <p:sp>
        <p:nvSpPr>
          <p:cNvPr id="609285" name="Rectangle 4"/>
          <p:cNvSpPr>
            <a:spLocks noGrp="1" noRot="1" noChangeAspect="1" noChangeArrowheads="1"/>
          </p:cNvSpPr>
          <p:nvPr>
            <p:ph type="sldImg"/>
          </p:nvPr>
        </p:nvSpPr>
        <p:spPr bwMode="auto">
          <a:xfrm>
            <a:off x="1143000" y="685800"/>
            <a:ext cx="4570413" cy="3427413"/>
          </a:xfrm>
          <a:prstGeom prst="rect">
            <a:avLst/>
          </a:prstGeom>
          <a:noFill/>
          <a:ln w="12600">
            <a:solidFill>
              <a:srgbClr val="000000"/>
            </a:solidFill>
            <a:miter lim="800000"/>
            <a:headEnd/>
            <a:tailEnd/>
          </a:ln>
          <a:extLst>
            <a:ext uri="{909E8E84-426E-40dd-AFC4-6F175D3DCCD1}">
              <a14:hiddenFill xmlns="" xmlns:a14="http://schemas.microsoft.com/office/drawing/2010/main">
                <a:solidFill>
                  <a:srgbClr val="FFFFFF"/>
                </a:solidFill>
              </a14:hiddenFill>
            </a:ext>
            <a:ext uri="{FAA26D3D-D897-4be2-8F04-BA451C77F1D7}">
              <ma14:placeholderFlag xmlns="" xmlns:ma14="http://schemas.microsoft.com/office/mac/drawingml/2011/main" val="1"/>
            </a:ext>
          </a:extLst>
        </p:spPr>
      </p:sp>
      <p:sp>
        <p:nvSpPr>
          <p:cNvPr id="25605" name="Rectangle 5"/>
          <p:cNvSpPr>
            <a:spLocks noGrp="1" noChangeArrowheads="1"/>
          </p:cNvSpPr>
          <p:nvPr>
            <p:ph type="body"/>
          </p:nvPr>
        </p:nvSpPr>
        <p:spPr bwMode="auto">
          <a:xfrm>
            <a:off x="685800" y="4343400"/>
            <a:ext cx="5484813" cy="4113213"/>
          </a:xfrm>
          <a:prstGeom prst="rect">
            <a:avLst/>
          </a:prstGeom>
          <a:noFill/>
          <a:ln w="9525">
            <a:noFill/>
            <a:round/>
            <a:headEnd/>
            <a:tailEnd/>
          </a:ln>
          <a:effectLst/>
        </p:spPr>
        <p:txBody>
          <a:bodyPr vert="horz" wrap="square" lIns="90000" tIns="46800" rIns="90000" bIns="46800" numCol="1" anchor="t" anchorCtr="0" compatLnSpc="1">
            <a:prstTxWarp prst="textNoShape">
              <a:avLst/>
            </a:prstTxWarp>
          </a:bodyPr>
          <a:lstStyle/>
          <a:p>
            <a:pPr lvl="0"/>
            <a:endParaRPr lang="en-US" noProof="0" dirty="0"/>
          </a:p>
        </p:txBody>
      </p:sp>
      <p:sp>
        <p:nvSpPr>
          <p:cNvPr id="312327" name="Text Box 6"/>
          <p:cNvSpPr txBox="1">
            <a:spLocks noChangeArrowheads="1"/>
          </p:cNvSpPr>
          <p:nvPr/>
        </p:nvSpPr>
        <p:spPr bwMode="auto">
          <a:xfrm>
            <a:off x="0" y="8683625"/>
            <a:ext cx="2971800" cy="4603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eaLnBrk="1" hangingPunct="1">
              <a:lnSpc>
                <a:spcPct val="93000"/>
              </a:lnSpc>
              <a:buClr>
                <a:srgbClr val="FFFFFF"/>
              </a:buClr>
              <a:buSzPct val="100000"/>
              <a:buFont typeface="Arial" charset="0"/>
              <a:buNone/>
              <a:defRPr/>
            </a:pPr>
            <a:endParaRPr lang="en-US" b="1" i="0">
              <a:latin typeface="Arial" panose="020B0604020202020204" pitchFamily="34" charset="0"/>
            </a:endParaRPr>
          </a:p>
        </p:txBody>
      </p:sp>
      <p:sp>
        <p:nvSpPr>
          <p:cNvPr id="25607" name="Rectangle 7"/>
          <p:cNvSpPr>
            <a:spLocks noGrp="1" noChangeArrowheads="1"/>
          </p:cNvSpPr>
          <p:nvPr>
            <p:ph type="sldNum"/>
          </p:nvPr>
        </p:nvSpPr>
        <p:spPr bwMode="auto">
          <a:xfrm>
            <a:off x="3884613" y="8685213"/>
            <a:ext cx="2970212" cy="455612"/>
          </a:xfrm>
          <a:prstGeom prst="rect">
            <a:avLst/>
          </a:prstGeom>
          <a:noFill/>
          <a:ln w="9525">
            <a:noFill/>
            <a:round/>
            <a:headEnd/>
            <a:tailEnd/>
          </a:ln>
          <a:effectLst/>
        </p:spPr>
        <p:txBody>
          <a:bodyPr vert="horz" wrap="square" lIns="90000" tIns="46800" rIns="90000" bIns="46800" numCol="1" anchor="b" anchorCtr="0" compatLnSpc="1">
            <a:prstTxWarp prst="textNoShape">
              <a:avLst/>
            </a:prstTxWarp>
          </a:bodyPr>
          <a:lstStyle>
            <a:lvl1pPr algn="r">
              <a:buClr>
                <a:srgbClr val="000000"/>
              </a:buClr>
              <a:buSzPct val="100000"/>
              <a:buFont typeface="Calibri" charset="0"/>
              <a:buNone/>
              <a:tabLst>
                <a:tab pos="723900" algn="l"/>
                <a:tab pos="1447800" algn="l"/>
                <a:tab pos="2171700" algn="l"/>
                <a:tab pos="2895600" algn="l"/>
              </a:tabLst>
              <a:defRPr sz="1200">
                <a:solidFill>
                  <a:srgbClr val="000000"/>
                </a:solidFill>
                <a:latin typeface="Calibri" charset="0"/>
              </a:defRPr>
            </a:lvl1pPr>
          </a:lstStyle>
          <a:p>
            <a:pPr>
              <a:defRPr/>
            </a:pPr>
            <a:fld id="{E16927D3-97C0-5646-B64C-3E4122A0F397}" type="slidenum">
              <a:rPr lang="en-GB"/>
              <a:pPr>
                <a:defRPr/>
              </a:pPr>
              <a:t>‹#›</a:t>
            </a:fld>
            <a:endParaRPr lang="en-GB"/>
          </a:p>
        </p:txBody>
      </p:sp>
    </p:spTree>
    <p:extLst>
      <p:ext uri="{BB962C8B-B14F-4D97-AF65-F5344CB8AC3E}">
        <p14:creationId xmlns:p14="http://schemas.microsoft.com/office/powerpoint/2010/main" val="3637202334"/>
      </p:ext>
    </p:extLst>
  </p:cSld>
  <p:clrMap bg1="lt1" tx1="dk1" bg2="lt2" tx2="dk2" accent1="accent1" accent2="accent2" accent3="accent3" accent4="accent4" accent5="accent5" accent6="accent6" hlink="hlink" folHlink="folHlink"/>
  <p:hf hdr="0" ftr="0"/>
  <p:notesStyle>
    <a:lvl1pPr algn="l" defTabSz="449263" rtl="0" eaLnBrk="0" fontAlgn="base" hangingPunct="0">
      <a:spcBef>
        <a:spcPct val="30000"/>
      </a:spcBef>
      <a:spcAft>
        <a:spcPct val="0"/>
      </a:spcAft>
      <a:buClr>
        <a:srgbClr val="000000"/>
      </a:buClr>
      <a:buSzPct val="100000"/>
      <a:buFont typeface="Times New Roman" charset="0"/>
      <a:defRPr sz="1200" b="1" i="0" kern="1200">
        <a:solidFill>
          <a:srgbClr val="000000"/>
        </a:solidFill>
        <a:latin typeface="Arial" panose="020B0604020202020204" pitchFamily="34" charset="0"/>
        <a:ea typeface="ＭＳ Ｐゴシック" charset="-128"/>
        <a:cs typeface="ＭＳ Ｐゴシック" charset="-128"/>
      </a:defRPr>
    </a:lvl1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3" Type="http://schemas.openxmlformats.org/officeDocument/2006/relationships/hyperlink" Target="http://www.chrisharrison.net/projects/bibleviz/index.html" TargetMode="External"/><Relationship Id="rId2" Type="http://schemas.openxmlformats.org/officeDocument/2006/relationships/slide" Target="../slides/slide143.xml"/><Relationship Id="rId1" Type="http://schemas.openxmlformats.org/officeDocument/2006/relationships/notesMaster" Target="../notesMasters/notesMaster1.xml"/><Relationship Id="rId4" Type="http://schemas.openxmlformats.org/officeDocument/2006/relationships/hyperlink" Target="http://theresurgence.com/2010/11/12/why-fast-company-sam-harris-need-to-do-their-homework" TargetMode="External"/></Relationships>
</file>

<file path=ppt/notesSlides/_rels/notesSlide141.xml.rels><?xml version="1.0" encoding="UTF-8" standalone="yes"?>
<Relationships xmlns="http://schemas.openxmlformats.org/package/2006/relationships"><Relationship Id="rId8" Type="http://schemas.openxmlformats.org/officeDocument/2006/relationships/hyperlink" Target="http://darwin-online.org.uk/contents.html#origin" TargetMode="External"/><Relationship Id="rId13" Type="http://schemas.openxmlformats.org/officeDocument/2006/relationships/hyperlink" Target="http://biologos.org/blog" TargetMode="External"/><Relationship Id="rId18" Type="http://schemas.openxmlformats.org/officeDocument/2006/relationships/hyperlink" Target="http://www.victorianweb.org/authors/tennyson/tennybio.html" TargetMode="External"/><Relationship Id="rId26" Type="http://schemas.openxmlformats.org/officeDocument/2006/relationships/hyperlink" Target="http://www.biologicaldiversity.org/programs/biodiversity/elements_of_biodiversity/extinction_crisis/" TargetMode="External"/><Relationship Id="rId3" Type="http://schemas.openxmlformats.org/officeDocument/2006/relationships/hyperlink" Target="http://www.biblegateway.com/passage/?search=Genesis+1&amp;version=NKJV" TargetMode="External"/><Relationship Id="rId21" Type="http://schemas.openxmlformats.org/officeDocument/2006/relationships/hyperlink" Target="https://www.darwinthenandnow.com/2013/06/genes-and-chromosomes-an-evolutionist-nightmare/" TargetMode="External"/><Relationship Id="rId7" Type="http://schemas.openxmlformats.org/officeDocument/2006/relationships/hyperlink" Target="http://en.wikipedia.org/wiki/Seven-day_week" TargetMode="External"/><Relationship Id="rId12" Type="http://schemas.openxmlformats.org/officeDocument/2006/relationships/hyperlink" Target="http://en.wikipedia.org/wiki/Human_Genome_Project" TargetMode="External"/><Relationship Id="rId17" Type="http://schemas.openxmlformats.org/officeDocument/2006/relationships/hyperlink" Target="http://darwin-online.org.uk/" TargetMode="External"/><Relationship Id="rId25" Type="http://schemas.openxmlformats.org/officeDocument/2006/relationships/hyperlink" Target="http://www.conservation.org/act/Pages/stop-the-clock-methodology.aspx" TargetMode="External"/><Relationship Id="rId2" Type="http://schemas.openxmlformats.org/officeDocument/2006/relationships/slide" Target="../slides/slide144.xml"/><Relationship Id="rId16" Type="http://schemas.openxmlformats.org/officeDocument/2006/relationships/hyperlink" Target="http://en.wikipedia.org/wiki/Theistic_evolution" TargetMode="External"/><Relationship Id="rId20" Type="http://schemas.openxmlformats.org/officeDocument/2006/relationships/hyperlink" Target="https://www.darwinthenandnow.com/darwin-dilemmas/fossil-record/" TargetMode="External"/><Relationship Id="rId29" Type="http://schemas.openxmlformats.org/officeDocument/2006/relationships/hyperlink" Target="http://en.wikipedia.org/wiki/Helium" TargetMode="External"/><Relationship Id="rId1" Type="http://schemas.openxmlformats.org/officeDocument/2006/relationships/notesMaster" Target="../notesMasters/notesMaster1.xml"/><Relationship Id="rId6" Type="http://schemas.openxmlformats.org/officeDocument/2006/relationships/hyperlink" Target="http://www.chrisharrison.net/index.php/Visualizations/BibleViz" TargetMode="External"/><Relationship Id="rId11" Type="http://schemas.openxmlformats.org/officeDocument/2006/relationships/hyperlink" Target="http://en.wikipedia.org/wiki/Francis_Collins" TargetMode="External"/><Relationship Id="rId24" Type="http://schemas.openxmlformats.org/officeDocument/2006/relationships/hyperlink" Target="http://www.care2.com/news/section/clock" TargetMode="External"/><Relationship Id="rId32" Type="http://schemas.openxmlformats.org/officeDocument/2006/relationships/hyperlink" Target="http://web.mac.com/bkue/Kueppers/Home.html" TargetMode="External"/><Relationship Id="rId5" Type="http://schemas.openxmlformats.org/officeDocument/2006/relationships/hyperlink" Target="http://www.cmu.edu/index.shtml" TargetMode="External"/><Relationship Id="rId15" Type="http://schemas.openxmlformats.org/officeDocument/2006/relationships/hyperlink" Target="http://en.wikipedia.org/wiki/Old_Earth_creationism" TargetMode="External"/><Relationship Id="rId23" Type="http://schemas.openxmlformats.org/officeDocument/2006/relationships/hyperlink" Target="https://www.darwinthenandnow.com/2014/11/darwins-tree-infestation/" TargetMode="External"/><Relationship Id="rId28" Type="http://schemas.openxmlformats.org/officeDocument/2006/relationships/hyperlink" Target="http://en.wikipedia.org/wiki/Hydrogen" TargetMode="External"/><Relationship Id="rId10" Type="http://schemas.openxmlformats.org/officeDocument/2006/relationships/hyperlink" Target="http://www.reasons.org/dr-hugh-ross.html" TargetMode="External"/><Relationship Id="rId19" Type="http://schemas.openxmlformats.org/officeDocument/2006/relationships/hyperlink" Target="https://www.darwinthenandnow.com/2012/05/the-molecular-nightmare/" TargetMode="External"/><Relationship Id="rId31" Type="http://schemas.openxmlformats.org/officeDocument/2006/relationships/hyperlink" Target="http://www.biblegateway.com/passage/?search=john%201:1-5&amp;version=NKJV" TargetMode="External"/><Relationship Id="rId4" Type="http://schemas.openxmlformats.org/officeDocument/2006/relationships/hyperlink" Target="http://www.chrisharrison.net/index.php" TargetMode="External"/><Relationship Id="rId9" Type="http://schemas.openxmlformats.org/officeDocument/2006/relationships/hyperlink" Target="http://en.wikipedia.org/wiki/Hugh_Ross_(creationist)" TargetMode="External"/><Relationship Id="rId14" Type="http://schemas.openxmlformats.org/officeDocument/2006/relationships/hyperlink" Target="http://en.wikipedia.org/wiki/Progressive_creationism" TargetMode="External"/><Relationship Id="rId22" Type="http://schemas.openxmlformats.org/officeDocument/2006/relationships/hyperlink" Target="https://www.darwinthenandnow.com/2014/01/genetics-an-evolution-nightmare/" TargetMode="External"/><Relationship Id="rId27" Type="http://schemas.openxmlformats.org/officeDocument/2006/relationships/hyperlink" Target="http://www.uncommondescent.com/intelligent-design/the-effect-of-infinite-probabilistic-resources-on-id/" TargetMode="External"/><Relationship Id="rId30" Type="http://schemas.openxmlformats.org/officeDocument/2006/relationships/hyperlink" Target="http://rationalwiki.org/wiki/Antonio_Lima-de-Faria" TargetMode="Externa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2" Type="http://schemas.openxmlformats.org/officeDocument/2006/relationships/slide" Target="../slides/slide260.xml"/><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2" Type="http://schemas.openxmlformats.org/officeDocument/2006/relationships/slide" Target="../slides/slide265.xml"/><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2" Type="http://schemas.openxmlformats.org/officeDocument/2006/relationships/slide" Target="../slides/slide267.xml"/><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253.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254.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255.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257.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259.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2" Type="http://schemas.openxmlformats.org/officeDocument/2006/relationships/slide" Target="../slides/slide286.xml"/><Relationship Id="rId1" Type="http://schemas.openxmlformats.org/officeDocument/2006/relationships/notesMaster" Target="../notesMasters/notesMaster1.xml"/></Relationships>
</file>

<file path=ppt/notesSlides/_rels/notesSlide261.xml.rels><?xml version="1.0" encoding="UTF-8" standalone="yes"?>
<Relationships xmlns="http://schemas.openxmlformats.org/package/2006/relationships"><Relationship Id="rId2" Type="http://schemas.openxmlformats.org/officeDocument/2006/relationships/slide" Target="../slides/slide288.xml"/><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263.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265.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267.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2" Type="http://schemas.openxmlformats.org/officeDocument/2006/relationships/slide" Target="../slides/slide301.xml"/><Relationship Id="rId1" Type="http://schemas.openxmlformats.org/officeDocument/2006/relationships/notesMaster" Target="../notesMasters/notesMaster1.xml"/></Relationships>
</file>

<file path=ppt/notesSlides/_rels/notesSlide269.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271.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272.xml.rels><?xml version="1.0" encoding="UTF-8" standalone="yes"?>
<Relationships xmlns="http://schemas.openxmlformats.org/package/2006/relationships"><Relationship Id="rId2" Type="http://schemas.openxmlformats.org/officeDocument/2006/relationships/slide" Target="../slides/slide305.xml"/><Relationship Id="rId1" Type="http://schemas.openxmlformats.org/officeDocument/2006/relationships/notesMaster" Target="../notesMasters/notesMaster1.xml"/></Relationships>
</file>

<file path=ppt/notesSlides/_rels/notesSlide273.xml.rels><?xml version="1.0" encoding="UTF-8" standalone="yes"?>
<Relationships xmlns="http://schemas.openxmlformats.org/package/2006/relationships"><Relationship Id="rId2" Type="http://schemas.openxmlformats.org/officeDocument/2006/relationships/slide" Target="../slides/slide306.xml"/><Relationship Id="rId1" Type="http://schemas.openxmlformats.org/officeDocument/2006/relationships/notesMaster" Target="../notesMasters/notesMaster1.xml"/></Relationships>
</file>

<file path=ppt/notesSlides/_rels/notesSlide274.xml.rels><?xml version="1.0" encoding="UTF-8" standalone="yes"?>
<Relationships xmlns="http://schemas.openxmlformats.org/package/2006/relationships"><Relationship Id="rId2" Type="http://schemas.openxmlformats.org/officeDocument/2006/relationships/slide" Target="../slides/slide307.xml"/><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2" Type="http://schemas.openxmlformats.org/officeDocument/2006/relationships/slide" Target="../slides/slide308.xml"/><Relationship Id="rId1" Type="http://schemas.openxmlformats.org/officeDocument/2006/relationships/notesMaster" Target="../notesMasters/notesMaster1.xml"/></Relationships>
</file>

<file path=ppt/notesSlides/_rels/notesSlide276.xml.rels><?xml version="1.0" encoding="UTF-8" standalone="yes"?>
<Relationships xmlns="http://schemas.openxmlformats.org/package/2006/relationships"><Relationship Id="rId2" Type="http://schemas.openxmlformats.org/officeDocument/2006/relationships/slide" Target="../slides/slide309.xml"/><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2" Type="http://schemas.openxmlformats.org/officeDocument/2006/relationships/slide" Target="../slides/slide310.xml"/><Relationship Id="rId1" Type="http://schemas.openxmlformats.org/officeDocument/2006/relationships/notesMaster" Target="../notesMasters/notesMaster1.xml"/></Relationships>
</file>

<file path=ppt/notesSlides/_rels/notesSlide278.xml.rels><?xml version="1.0" encoding="UTF-8" standalone="yes"?>
<Relationships xmlns="http://schemas.openxmlformats.org/package/2006/relationships"><Relationship Id="rId2" Type="http://schemas.openxmlformats.org/officeDocument/2006/relationships/slide" Target="../slides/slide311.xml"/><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2" Type="http://schemas.openxmlformats.org/officeDocument/2006/relationships/slide" Target="../slides/slide312.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80.xml.rels><?xml version="1.0" encoding="UTF-8" standalone="yes"?>
<Relationships xmlns="http://schemas.openxmlformats.org/package/2006/relationships"><Relationship Id="rId2" Type="http://schemas.openxmlformats.org/officeDocument/2006/relationships/slide" Target="../slides/slide313.xml"/><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2" Type="http://schemas.openxmlformats.org/officeDocument/2006/relationships/slide" Target="../slides/slide314.xml"/><Relationship Id="rId1" Type="http://schemas.openxmlformats.org/officeDocument/2006/relationships/notesMaster" Target="../notesMasters/notesMaster1.xml"/></Relationships>
</file>

<file path=ppt/notesSlides/_rels/notesSlide282.xml.rels><?xml version="1.0" encoding="UTF-8" standalone="yes"?>
<Relationships xmlns="http://schemas.openxmlformats.org/package/2006/relationships"><Relationship Id="rId2" Type="http://schemas.openxmlformats.org/officeDocument/2006/relationships/slide" Target="../slides/slide315.xml"/><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2" Type="http://schemas.openxmlformats.org/officeDocument/2006/relationships/slide" Target="../slides/slide316.xml"/><Relationship Id="rId1" Type="http://schemas.openxmlformats.org/officeDocument/2006/relationships/notesMaster" Target="../notesMasters/notesMaster1.xml"/></Relationships>
</file>

<file path=ppt/notesSlides/_rels/notesSlide284.xml.rels><?xml version="1.0" encoding="UTF-8" standalone="yes"?>
<Relationships xmlns="http://schemas.openxmlformats.org/package/2006/relationships"><Relationship Id="rId2" Type="http://schemas.openxmlformats.org/officeDocument/2006/relationships/slide" Target="../slides/slide317.xml"/><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2" Type="http://schemas.openxmlformats.org/officeDocument/2006/relationships/slide" Target="../slides/slide318.xml"/><Relationship Id="rId1" Type="http://schemas.openxmlformats.org/officeDocument/2006/relationships/notesMaster" Target="../notesMasters/notesMaster1.xml"/></Relationships>
</file>

<file path=ppt/notesSlides/_rels/notesSlide286.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287.xml.rels><?xml version="1.0" encoding="UTF-8" standalone="yes"?>
<Relationships xmlns="http://schemas.openxmlformats.org/package/2006/relationships"><Relationship Id="rId2" Type="http://schemas.openxmlformats.org/officeDocument/2006/relationships/slide" Target="../slides/slide320.xml"/><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2" Type="http://schemas.openxmlformats.org/officeDocument/2006/relationships/slide" Target="../slides/slide321.xml"/><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2" Type="http://schemas.openxmlformats.org/officeDocument/2006/relationships/slide" Target="../slides/slide323.xml"/><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2" Type="http://schemas.openxmlformats.org/officeDocument/2006/relationships/slide" Target="../slides/slide324.xml"/><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2" Type="http://schemas.openxmlformats.org/officeDocument/2006/relationships/slide" Target="../slides/slide325.xml"/><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2" Type="http://schemas.openxmlformats.org/officeDocument/2006/relationships/slide" Target="../slides/slide326.xml"/><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2" Type="http://schemas.openxmlformats.org/officeDocument/2006/relationships/slide" Target="../slides/slide327.xml"/><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2" Type="http://schemas.openxmlformats.org/officeDocument/2006/relationships/slide" Target="../slides/slide328.xml"/><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2" Type="http://schemas.openxmlformats.org/officeDocument/2006/relationships/slide" Target="../slides/slide329.xml"/><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2" Type="http://schemas.openxmlformats.org/officeDocument/2006/relationships/slide" Target="../slides/slide330.xml"/><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2" Type="http://schemas.openxmlformats.org/officeDocument/2006/relationships/slide" Target="../slides/slide331.xml"/><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2" Type="http://schemas.openxmlformats.org/officeDocument/2006/relationships/slide" Target="../slides/slide33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2" Type="http://schemas.openxmlformats.org/officeDocument/2006/relationships/slide" Target="../slides/slide333.xml"/><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2" Type="http://schemas.openxmlformats.org/officeDocument/2006/relationships/slide" Target="../slides/slide335.xml"/><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2" Type="http://schemas.openxmlformats.org/officeDocument/2006/relationships/slide" Target="../slides/slide336.xml"/><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2" Type="http://schemas.openxmlformats.org/officeDocument/2006/relationships/slide" Target="../slides/slide337.xml"/><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2" Type="http://schemas.openxmlformats.org/officeDocument/2006/relationships/slide" Target="../slides/slide338.xml"/><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2" Type="http://schemas.openxmlformats.org/officeDocument/2006/relationships/slide" Target="../slides/slide339.xml"/><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2" Type="http://schemas.openxmlformats.org/officeDocument/2006/relationships/slide" Target="../slides/slide340.xml"/><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2" Type="http://schemas.openxmlformats.org/officeDocument/2006/relationships/slide" Target="../slides/slide341.xml"/><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2" Type="http://schemas.openxmlformats.org/officeDocument/2006/relationships/slide" Target="../slides/slide34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2" Type="http://schemas.openxmlformats.org/officeDocument/2006/relationships/slide" Target="../slides/slide343.xml"/><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2" Type="http://schemas.openxmlformats.org/officeDocument/2006/relationships/slide" Target="../slides/slide344.xml"/><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2" Type="http://schemas.openxmlformats.org/officeDocument/2006/relationships/slide" Target="../slides/slide345.xml"/><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2" Type="http://schemas.openxmlformats.org/officeDocument/2006/relationships/slide" Target="../slides/slide346.xml"/><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2" Type="http://schemas.openxmlformats.org/officeDocument/2006/relationships/slide" Target="../slides/slide347.xml"/><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2" Type="http://schemas.openxmlformats.org/officeDocument/2006/relationships/slide" Target="../slides/slide348.xml"/><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2" Type="http://schemas.openxmlformats.org/officeDocument/2006/relationships/slide" Target="../slides/slide349.xml"/><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2" Type="http://schemas.openxmlformats.org/officeDocument/2006/relationships/slide" Target="../slides/slide350.xml"/><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2" Type="http://schemas.openxmlformats.org/officeDocument/2006/relationships/slide" Target="../slides/slide351.xml"/><Relationship Id="rId1" Type="http://schemas.openxmlformats.org/officeDocument/2006/relationships/notesMaster" Target="../notesMasters/notesMaster1.xml"/></Relationships>
</file>

<file path=ppt/notesSlides/_rels/notesSlide319.xml.rels><?xml version="1.0" encoding="UTF-8" standalone="yes"?>
<Relationships xmlns="http://schemas.openxmlformats.org/package/2006/relationships"><Relationship Id="rId2" Type="http://schemas.openxmlformats.org/officeDocument/2006/relationships/slide" Target="../slides/slide35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2" Type="http://schemas.openxmlformats.org/officeDocument/2006/relationships/slide" Target="../slides/slide353.xml"/><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2" Type="http://schemas.openxmlformats.org/officeDocument/2006/relationships/slide" Target="../slides/slide354.xml"/><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2" Type="http://schemas.openxmlformats.org/officeDocument/2006/relationships/slide" Target="../slides/slide355.xml"/><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2" Type="http://schemas.openxmlformats.org/officeDocument/2006/relationships/slide" Target="../slides/slide356.xml"/><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2" Type="http://schemas.openxmlformats.org/officeDocument/2006/relationships/slide" Target="../slides/slide357.xml"/><Relationship Id="rId1" Type="http://schemas.openxmlformats.org/officeDocument/2006/relationships/notesMaster" Target="../notesMasters/notesMaster1.xml"/></Relationships>
</file>

<file path=ppt/notesSlides/_rels/notesSlide325.xml.rels><?xml version="1.0" encoding="UTF-8" standalone="yes"?>
<Relationships xmlns="http://schemas.openxmlformats.org/package/2006/relationships"><Relationship Id="rId2" Type="http://schemas.openxmlformats.org/officeDocument/2006/relationships/slide" Target="../slides/slide358.xml"/><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2" Type="http://schemas.openxmlformats.org/officeDocument/2006/relationships/slide" Target="../slides/slide359.xml"/><Relationship Id="rId1" Type="http://schemas.openxmlformats.org/officeDocument/2006/relationships/notesMaster" Target="../notesMasters/notesMaster1.xml"/></Relationships>
</file>

<file path=ppt/notesSlides/_rels/notesSlide327.xml.rels><?xml version="1.0" encoding="UTF-8" standalone="yes"?>
<Relationships xmlns="http://schemas.openxmlformats.org/package/2006/relationships"><Relationship Id="rId2" Type="http://schemas.openxmlformats.org/officeDocument/2006/relationships/slide" Target="../slides/slide360.xml"/><Relationship Id="rId1" Type="http://schemas.openxmlformats.org/officeDocument/2006/relationships/notesMaster" Target="../notesMasters/notesMaster1.xml"/></Relationships>
</file>

<file path=ppt/notesSlides/_rels/notesSlide328.xml.rels><?xml version="1.0" encoding="UTF-8" standalone="yes"?>
<Relationships xmlns="http://schemas.openxmlformats.org/package/2006/relationships"><Relationship Id="rId2" Type="http://schemas.openxmlformats.org/officeDocument/2006/relationships/slide" Target="../slides/slide361.xml"/><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2" Type="http://schemas.openxmlformats.org/officeDocument/2006/relationships/slide" Target="../slides/slide36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30.xml.rels><?xml version="1.0" encoding="UTF-8" standalone="yes"?>
<Relationships xmlns="http://schemas.openxmlformats.org/package/2006/relationships"><Relationship Id="rId2" Type="http://schemas.openxmlformats.org/officeDocument/2006/relationships/slide" Target="../slides/slide363.xml"/><Relationship Id="rId1" Type="http://schemas.openxmlformats.org/officeDocument/2006/relationships/notesMaster" Target="../notesMasters/notesMaster1.xml"/></Relationships>
</file>

<file path=ppt/notesSlides/_rels/notesSlide331.xml.rels><?xml version="1.0" encoding="UTF-8" standalone="yes"?>
<Relationships xmlns="http://schemas.openxmlformats.org/package/2006/relationships"><Relationship Id="rId2" Type="http://schemas.openxmlformats.org/officeDocument/2006/relationships/slide" Target="../slides/slide364.xml"/><Relationship Id="rId1" Type="http://schemas.openxmlformats.org/officeDocument/2006/relationships/notesMaster" Target="../notesMasters/notesMaster1.xml"/></Relationships>
</file>

<file path=ppt/notesSlides/_rels/notesSlide332.xml.rels><?xml version="1.0" encoding="UTF-8" standalone="yes"?>
<Relationships xmlns="http://schemas.openxmlformats.org/package/2006/relationships"><Relationship Id="rId2" Type="http://schemas.openxmlformats.org/officeDocument/2006/relationships/slide" Target="../slides/slide365.xml"/><Relationship Id="rId1" Type="http://schemas.openxmlformats.org/officeDocument/2006/relationships/notesMaster" Target="../notesMasters/notesMaster1.xml"/></Relationships>
</file>

<file path=ppt/notesSlides/_rels/notesSlide333.xml.rels><?xml version="1.0" encoding="UTF-8" standalone="yes"?>
<Relationships xmlns="http://schemas.openxmlformats.org/package/2006/relationships"><Relationship Id="rId2" Type="http://schemas.openxmlformats.org/officeDocument/2006/relationships/slide" Target="../slides/slide369.xml"/><Relationship Id="rId1" Type="http://schemas.openxmlformats.org/officeDocument/2006/relationships/notesMaster" Target="../notesMasters/notesMaster1.xml"/></Relationships>
</file>

<file path=ppt/notesSlides/_rels/notesSlide334.xml.rels><?xml version="1.0" encoding="UTF-8" standalone="yes"?>
<Relationships xmlns="http://schemas.openxmlformats.org/package/2006/relationships"><Relationship Id="rId2" Type="http://schemas.openxmlformats.org/officeDocument/2006/relationships/slide" Target="../slides/slide370.xml"/><Relationship Id="rId1" Type="http://schemas.openxmlformats.org/officeDocument/2006/relationships/notesMaster" Target="../notesMasters/notesMaster1.xml"/></Relationships>
</file>

<file path=ppt/notesSlides/_rels/notesSlide335.xml.rels><?xml version="1.0" encoding="UTF-8" standalone="yes"?>
<Relationships xmlns="http://schemas.openxmlformats.org/package/2006/relationships"><Relationship Id="rId3" Type="http://schemas.openxmlformats.org/officeDocument/2006/relationships/hyperlink" Target="https://www.independent.co.uk/author/will-worley" TargetMode="External"/><Relationship Id="rId2" Type="http://schemas.openxmlformats.org/officeDocument/2006/relationships/slide" Target="../slides/slide371.xml"/><Relationship Id="rId1" Type="http://schemas.openxmlformats.org/officeDocument/2006/relationships/notesMaster" Target="../notesMasters/notesMaster1.xml"/><Relationship Id="rId4" Type="http://schemas.openxmlformats.org/officeDocument/2006/relationships/hyperlink" Target="https://twitter.com/willrworley" TargetMode="External"/></Relationships>
</file>

<file path=ppt/notesSlides/_rels/notesSlide336.xml.rels><?xml version="1.0" encoding="UTF-8" standalone="yes"?>
<Relationships xmlns="http://schemas.openxmlformats.org/package/2006/relationships"><Relationship Id="rId2" Type="http://schemas.openxmlformats.org/officeDocument/2006/relationships/slide" Target="../slides/slide374.xml"/><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2" Type="http://schemas.openxmlformats.org/officeDocument/2006/relationships/slide" Target="../slides/slide375.xml"/><Relationship Id="rId1" Type="http://schemas.openxmlformats.org/officeDocument/2006/relationships/notesMaster" Target="../notesMasters/notesMaster1.xml"/></Relationships>
</file>

<file path=ppt/notesSlides/_rels/notesSlide338.xml.rels><?xml version="1.0" encoding="UTF-8" standalone="yes"?>
<Relationships xmlns="http://schemas.openxmlformats.org/package/2006/relationships"><Relationship Id="rId2" Type="http://schemas.openxmlformats.org/officeDocument/2006/relationships/slide" Target="../slides/slide376.xml"/><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2" Type="http://schemas.openxmlformats.org/officeDocument/2006/relationships/slide" Target="../slides/slide377.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40.xml.rels><?xml version="1.0" encoding="UTF-8" standalone="yes"?>
<Relationships xmlns="http://schemas.openxmlformats.org/package/2006/relationships"><Relationship Id="rId2" Type="http://schemas.openxmlformats.org/officeDocument/2006/relationships/slide" Target="../slides/slide378.xml"/><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2" Type="http://schemas.openxmlformats.org/officeDocument/2006/relationships/slide" Target="../slides/slide379.xml"/><Relationship Id="rId1" Type="http://schemas.openxmlformats.org/officeDocument/2006/relationships/notesMaster" Target="../notesMasters/notesMaster1.xml"/></Relationships>
</file>

<file path=ppt/notesSlides/_rels/notesSlide342.xml.rels><?xml version="1.0" encoding="UTF-8" standalone="yes"?>
<Relationships xmlns="http://schemas.openxmlformats.org/package/2006/relationships"><Relationship Id="rId2" Type="http://schemas.openxmlformats.org/officeDocument/2006/relationships/slide" Target="../slides/slide380.xml"/><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2" Type="http://schemas.openxmlformats.org/officeDocument/2006/relationships/slide" Target="../slides/slide382.xml"/><Relationship Id="rId1" Type="http://schemas.openxmlformats.org/officeDocument/2006/relationships/notesMaster" Target="../notesMasters/notesMaster1.xml"/></Relationships>
</file>

<file path=ppt/notesSlides/_rels/notesSlide344.xml.rels><?xml version="1.0" encoding="UTF-8" standalone="yes"?>
<Relationships xmlns="http://schemas.openxmlformats.org/package/2006/relationships"><Relationship Id="rId2" Type="http://schemas.openxmlformats.org/officeDocument/2006/relationships/slide" Target="../slides/slide383.xml"/><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2" Type="http://schemas.openxmlformats.org/officeDocument/2006/relationships/slide" Target="../slides/slide384.xml"/><Relationship Id="rId1" Type="http://schemas.openxmlformats.org/officeDocument/2006/relationships/notesMaster" Target="../notesMasters/notesMaster1.xml"/></Relationships>
</file>

<file path=ppt/notesSlides/_rels/notesSlide346.xml.rels><?xml version="1.0" encoding="UTF-8" standalone="yes"?>
<Relationships xmlns="http://schemas.openxmlformats.org/package/2006/relationships"><Relationship Id="rId2" Type="http://schemas.openxmlformats.org/officeDocument/2006/relationships/slide" Target="../slides/slide385.xml"/><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2" Type="http://schemas.openxmlformats.org/officeDocument/2006/relationships/slide" Target="../slides/slide386.xml"/><Relationship Id="rId1" Type="http://schemas.openxmlformats.org/officeDocument/2006/relationships/notesMaster" Target="../notesMasters/notesMaster1.xml"/></Relationships>
</file>

<file path=ppt/notesSlides/_rels/notesSlide348.xml.rels><?xml version="1.0" encoding="UTF-8" standalone="yes"?>
<Relationships xmlns="http://schemas.openxmlformats.org/package/2006/relationships"><Relationship Id="rId3" Type="http://schemas.openxmlformats.org/officeDocument/2006/relationships/hyperlink" Target="http://imgur.com/7s1j3" TargetMode="External"/><Relationship Id="rId2" Type="http://schemas.openxmlformats.org/officeDocument/2006/relationships/slide" Target="../slides/slide387.xml"/><Relationship Id="rId1" Type="http://schemas.openxmlformats.org/officeDocument/2006/relationships/notesMaster" Target="../notesMasters/notesMaster1.xml"/><Relationship Id="rId4" Type="http://schemas.openxmlformats.org/officeDocument/2006/relationships/hyperlink" Target="http://www.huffingtonpost.com/alexandra-zaslow/" TargetMode="External"/></Relationships>
</file>

<file path=ppt/notesSlides/_rels/notesSlide349.xml.rels><?xml version="1.0" encoding="UTF-8" standalone="yes"?>
<Relationships xmlns="http://schemas.openxmlformats.org/package/2006/relationships"><Relationship Id="rId3" Type="http://schemas.openxmlformats.org/officeDocument/2006/relationships/hyperlink" Target="http://www.huffingtonpost.com/alexandra-zaslow/" TargetMode="External"/><Relationship Id="rId2" Type="http://schemas.openxmlformats.org/officeDocument/2006/relationships/slide" Target="../slides/slide388.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50.xml.rels><?xml version="1.0" encoding="UTF-8" standalone="yes"?>
<Relationships xmlns="http://schemas.openxmlformats.org/package/2006/relationships"><Relationship Id="rId3" Type="http://schemas.openxmlformats.org/officeDocument/2006/relationships/hyperlink" Target="http://www.huffingtonpost.com/alexandra-zaslow/" TargetMode="External"/><Relationship Id="rId2" Type="http://schemas.openxmlformats.org/officeDocument/2006/relationships/slide" Target="../slides/slide389.xml"/><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3" Type="http://schemas.openxmlformats.org/officeDocument/2006/relationships/hyperlink" Target="http://www.noahs-ark.org/" TargetMode="External"/><Relationship Id="rId2" Type="http://schemas.openxmlformats.org/officeDocument/2006/relationships/slide" Target="../slides/slide390.xml"/><Relationship Id="rId1" Type="http://schemas.openxmlformats.org/officeDocument/2006/relationships/notesMaster" Target="../notesMasters/notesMaster1.xml"/><Relationship Id="rId4" Type="http://schemas.openxmlformats.org/officeDocument/2006/relationships/hyperlink" Target="http://www.huffingtonpost.com/alexandra-zaslow/" TargetMode="External"/></Relationships>
</file>

<file path=ppt/notesSlides/_rels/notesSlide352.xml.rels><?xml version="1.0" encoding="UTF-8" standalone="yes"?>
<Relationships xmlns="http://schemas.openxmlformats.org/package/2006/relationships"><Relationship Id="rId3" Type="http://schemas.openxmlformats.org/officeDocument/2006/relationships/hyperlink" Target="http://www.telegraph.co.uk/earth/wildlife/6750373/Tiger-lion-and-bear-form-unusual-friendship.html" TargetMode="External"/><Relationship Id="rId2" Type="http://schemas.openxmlformats.org/officeDocument/2006/relationships/slide" Target="../slides/slide391.xml"/><Relationship Id="rId1" Type="http://schemas.openxmlformats.org/officeDocument/2006/relationships/notesMaster" Target="../notesMasters/notesMaster1.xml"/><Relationship Id="rId4" Type="http://schemas.openxmlformats.org/officeDocument/2006/relationships/hyperlink" Target="http://www.huffingtonpost.com/alexandra-zaslow/" TargetMode="External"/></Relationships>
</file>

<file path=ppt/notesSlides/_rels/notesSlide353.xml.rels><?xml version="1.0" encoding="UTF-8" standalone="yes"?>
<Relationships xmlns="http://schemas.openxmlformats.org/package/2006/relationships"><Relationship Id="rId3" Type="http://schemas.openxmlformats.org/officeDocument/2006/relationships/hyperlink" Target="http://www.iflscience.com/plants-and-animals/lion-and-tiger-and-bear-oh-my" TargetMode="External"/><Relationship Id="rId2" Type="http://schemas.openxmlformats.org/officeDocument/2006/relationships/slide" Target="../slides/slide392.xml"/><Relationship Id="rId1" Type="http://schemas.openxmlformats.org/officeDocument/2006/relationships/notesMaster" Target="../notesMasters/notesMaster1.xml"/><Relationship Id="rId4" Type="http://schemas.openxmlformats.org/officeDocument/2006/relationships/hyperlink" Target="http://www.huffingtonpost.com/alexandra-zaslow/" TargetMode="External"/></Relationships>
</file>

<file path=ppt/notesSlides/_rels/notesSlide354.xml.rels><?xml version="1.0" encoding="UTF-8" standalone="yes"?>
<Relationships xmlns="http://schemas.openxmlformats.org/package/2006/relationships"><Relationship Id="rId3" Type="http://schemas.openxmlformats.org/officeDocument/2006/relationships/hyperlink" Target="http://www.huffingtonpost.com/alexandra-zaslow/" TargetMode="External"/><Relationship Id="rId2" Type="http://schemas.openxmlformats.org/officeDocument/2006/relationships/slide" Target="../slides/slide393.xml"/><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3" Type="http://schemas.openxmlformats.org/officeDocument/2006/relationships/hyperlink" Target="http://www.huffingtonpost.com/alexandra-zaslow/" TargetMode="External"/><Relationship Id="rId2" Type="http://schemas.openxmlformats.org/officeDocument/2006/relationships/slide" Target="../slides/slide394.xml"/><Relationship Id="rId1" Type="http://schemas.openxmlformats.org/officeDocument/2006/relationships/notesMaster" Target="../notesMasters/notesMaster1.xml"/></Relationships>
</file>

<file path=ppt/notesSlides/_rels/notesSlide356.xml.rels><?xml version="1.0" encoding="UTF-8" standalone="yes"?>
<Relationships xmlns="http://schemas.openxmlformats.org/package/2006/relationships"><Relationship Id="rId3" Type="http://schemas.openxmlformats.org/officeDocument/2006/relationships/hyperlink" Target="http://www.huffingtonpost.com/alexandra-zaslow/" TargetMode="External"/><Relationship Id="rId2" Type="http://schemas.openxmlformats.org/officeDocument/2006/relationships/slide" Target="../slides/slide395.xml"/><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3" Type="http://schemas.openxmlformats.org/officeDocument/2006/relationships/hyperlink" Target="http://www.crowdrise.com/" TargetMode="External"/><Relationship Id="rId2" Type="http://schemas.openxmlformats.org/officeDocument/2006/relationships/slide" Target="../slides/slide396.xml"/><Relationship Id="rId1" Type="http://schemas.openxmlformats.org/officeDocument/2006/relationships/notesMaster" Target="../notesMasters/notesMaster1.xml"/><Relationship Id="rId6" Type="http://schemas.openxmlformats.org/officeDocument/2006/relationships/hyperlink" Target="http://www.huffingtonpost.com/alexandra-zaslow/" TargetMode="External"/><Relationship Id="rId5" Type="http://schemas.openxmlformats.org/officeDocument/2006/relationships/hyperlink" Target="http://ncronline.org/blogs/eco-catholic/donation-push-means-bear-lion-tiger-family-can-remain-together" TargetMode="External"/><Relationship Id="rId4" Type="http://schemas.openxmlformats.org/officeDocument/2006/relationships/hyperlink" Target="http://www.ryot.org/" TargetMode="External"/></Relationships>
</file>

<file path=ppt/notesSlides/_rels/notesSlide358.xml.rels><?xml version="1.0" encoding="UTF-8" standalone="yes"?>
<Relationships xmlns="http://schemas.openxmlformats.org/package/2006/relationships"><Relationship Id="rId3" Type="http://schemas.openxmlformats.org/officeDocument/2006/relationships/hyperlink" Target="http://www.huffingtonpost.com/alexandra-zaslow/" TargetMode="External"/><Relationship Id="rId2" Type="http://schemas.openxmlformats.org/officeDocument/2006/relationships/slide" Target="../slides/slide397.xml"/><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2" Type="http://schemas.openxmlformats.org/officeDocument/2006/relationships/slide" Target="../slides/slide398.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8" Type="http://schemas.openxmlformats.org/officeDocument/2006/relationships/hyperlink" Target="https://www.cnn.com/2013/06/05/us/trayvon-martin-shooting-fast-facts/index.html" TargetMode="External"/><Relationship Id="rId3" Type="http://schemas.openxmlformats.org/officeDocument/2006/relationships/hyperlink" Target="http://blacklivesmatter.com/" TargetMode="External"/><Relationship Id="rId7" Type="http://schemas.openxmlformats.org/officeDocument/2006/relationships/hyperlink" Target="https://qz.com/author/lfesslerqz/" TargetMode="External"/><Relationship Id="rId2" Type="http://schemas.openxmlformats.org/officeDocument/2006/relationships/slide" Target="../slides/slide37.xml"/><Relationship Id="rId1" Type="http://schemas.openxmlformats.org/officeDocument/2006/relationships/notesMaster" Target="../notesMasters/notesMaster1.xml"/><Relationship Id="rId6" Type="http://schemas.openxmlformats.org/officeDocument/2006/relationships/hyperlink" Target="http://boldorganizing.org/" TargetMode="External"/><Relationship Id="rId11" Type="http://schemas.openxmlformats.org/officeDocument/2006/relationships/hyperlink" Target="https://lesbianswhotech.org/newyork2018/" TargetMode="External"/><Relationship Id="rId5" Type="http://schemas.openxmlformats.org/officeDocument/2006/relationships/hyperlink" Target="http://ellabakercenter.org/" TargetMode="External"/><Relationship Id="rId10" Type="http://schemas.openxmlformats.org/officeDocument/2006/relationships/hyperlink" Target="https://www.theodysseyonline.com/lives-matter-others" TargetMode="External"/><Relationship Id="rId4" Type="http://schemas.openxmlformats.org/officeDocument/2006/relationships/hyperlink" Target="http://dignityandpowernow.org/" TargetMode="External"/><Relationship Id="rId9" Type="http://schemas.openxmlformats.org/officeDocument/2006/relationships/hyperlink" Target="https://www.huffingtonpost.com/michael-w-waters/liturgy-trayvon-martin-skittles-iced-tea-hoodie_b_1373763.html" TargetMode="External"/></Relationships>
</file>

<file path=ppt/notesSlides/_rels/notesSlide360.xml.rels><?xml version="1.0" encoding="UTF-8" standalone="yes"?>
<Relationships xmlns="http://schemas.openxmlformats.org/package/2006/relationships"><Relationship Id="rId2" Type="http://schemas.openxmlformats.org/officeDocument/2006/relationships/slide" Target="../slides/slide399.xml"/><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2" Type="http://schemas.openxmlformats.org/officeDocument/2006/relationships/slide" Target="../slides/slide400.xml"/><Relationship Id="rId1" Type="http://schemas.openxmlformats.org/officeDocument/2006/relationships/notesMaster" Target="../notesMasters/notesMaster1.xml"/></Relationships>
</file>

<file path=ppt/notesSlides/_rels/notesSlide362.xml.rels><?xml version="1.0" encoding="UTF-8" standalone="yes"?>
<Relationships xmlns="http://schemas.openxmlformats.org/package/2006/relationships"><Relationship Id="rId2" Type="http://schemas.openxmlformats.org/officeDocument/2006/relationships/slide" Target="../slides/slide401.xml"/><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2" Type="http://schemas.openxmlformats.org/officeDocument/2006/relationships/slide" Target="../slides/slide402.xml"/><Relationship Id="rId1" Type="http://schemas.openxmlformats.org/officeDocument/2006/relationships/notesMaster" Target="../notesMasters/notesMaster1.xml"/></Relationships>
</file>

<file path=ppt/notesSlides/_rels/notesSlide364.xml.rels><?xml version="1.0" encoding="UTF-8" standalone="yes"?>
<Relationships xmlns="http://schemas.openxmlformats.org/package/2006/relationships"><Relationship Id="rId2" Type="http://schemas.openxmlformats.org/officeDocument/2006/relationships/slide" Target="../slides/slide403.xml"/><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2" Type="http://schemas.openxmlformats.org/officeDocument/2006/relationships/slide" Target="../slides/slide404.xml"/><Relationship Id="rId1" Type="http://schemas.openxmlformats.org/officeDocument/2006/relationships/notesMaster" Target="../notesMasters/notesMaster1.xml"/></Relationships>
</file>

<file path=ppt/notesSlides/_rels/notesSlide366.xml.rels><?xml version="1.0" encoding="UTF-8" standalone="yes"?>
<Relationships xmlns="http://schemas.openxmlformats.org/package/2006/relationships"><Relationship Id="rId2" Type="http://schemas.openxmlformats.org/officeDocument/2006/relationships/slide" Target="../slides/slide405.xml"/><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2" Type="http://schemas.openxmlformats.org/officeDocument/2006/relationships/slide" Target="../slides/slide406.xml"/><Relationship Id="rId1" Type="http://schemas.openxmlformats.org/officeDocument/2006/relationships/notesMaster" Target="../notesMasters/notesMaster1.xml"/></Relationships>
</file>

<file path=ppt/notesSlides/_rels/notesSlide368.xml.rels><?xml version="1.0" encoding="UTF-8" standalone="yes"?>
<Relationships xmlns="http://schemas.openxmlformats.org/package/2006/relationships"><Relationship Id="rId2" Type="http://schemas.openxmlformats.org/officeDocument/2006/relationships/slide" Target="../slides/slide407.xml"/><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2" Type="http://schemas.openxmlformats.org/officeDocument/2006/relationships/slide" Target="../slides/slide40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70.xml.rels><?xml version="1.0" encoding="UTF-8" standalone="yes"?>
<Relationships xmlns="http://schemas.openxmlformats.org/package/2006/relationships"><Relationship Id="rId2" Type="http://schemas.openxmlformats.org/officeDocument/2006/relationships/slide" Target="../slides/slide409.xml"/><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2" Type="http://schemas.openxmlformats.org/officeDocument/2006/relationships/slide" Target="../slides/slide411.xml"/><Relationship Id="rId1" Type="http://schemas.openxmlformats.org/officeDocument/2006/relationships/notesMaster" Target="../notesMasters/notesMaster1.xml"/></Relationships>
</file>

<file path=ppt/notesSlides/_rels/notesSlide372.xml.rels><?xml version="1.0" encoding="UTF-8" standalone="yes"?>
<Relationships xmlns="http://schemas.openxmlformats.org/package/2006/relationships"><Relationship Id="rId2" Type="http://schemas.openxmlformats.org/officeDocument/2006/relationships/slide" Target="../slides/slide414.xml"/><Relationship Id="rId1" Type="http://schemas.openxmlformats.org/officeDocument/2006/relationships/notesMaster" Target="../notesMasters/notesMaster1.xml"/></Relationships>
</file>

<file path=ppt/notesSlides/_rels/notesSlide373.xml.rels><?xml version="1.0" encoding="UTF-8" standalone="yes"?>
<Relationships xmlns="http://schemas.openxmlformats.org/package/2006/relationships"><Relationship Id="rId2" Type="http://schemas.openxmlformats.org/officeDocument/2006/relationships/slide" Target="../slides/slide415.xml"/><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2" Type="http://schemas.openxmlformats.org/officeDocument/2006/relationships/slide" Target="../slides/slide416.xml"/><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2" Type="http://schemas.openxmlformats.org/officeDocument/2006/relationships/slide" Target="../slides/slide417.xml"/><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2" Type="http://schemas.openxmlformats.org/officeDocument/2006/relationships/slide" Target="../slides/slide418.xml"/><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2" Type="http://schemas.openxmlformats.org/officeDocument/2006/relationships/slide" Target="../slides/slide419.xml"/><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2" Type="http://schemas.openxmlformats.org/officeDocument/2006/relationships/slide" Target="../slides/slide421.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8" Type="http://schemas.openxmlformats.org/officeDocument/2006/relationships/hyperlink" Target="https://blacklivesmatter.com/what-we-believe/" TargetMode="External"/><Relationship Id="rId3" Type="http://schemas.openxmlformats.org/officeDocument/2006/relationships/hyperlink" Target="https://patriotpost.us/contributors/361" TargetMode="External"/><Relationship Id="rId7" Type="http://schemas.openxmlformats.org/officeDocument/2006/relationships/hyperlink" Target="https://www.dailywire.com/news/klavan-the-racial-matrix" TargetMode="External"/><Relationship Id="rId2" Type="http://schemas.openxmlformats.org/officeDocument/2006/relationships/slide" Target="../slides/slide44.xml"/><Relationship Id="rId1" Type="http://schemas.openxmlformats.org/officeDocument/2006/relationships/notesMaster" Target="../notesMasters/notesMaster1.xml"/><Relationship Id="rId6" Type="http://schemas.openxmlformats.org/officeDocument/2006/relationships/hyperlink" Target="https://www.blackpast.org/african-american-history/garza-alicia-1981/" TargetMode="External"/><Relationship Id="rId5" Type="http://schemas.openxmlformats.org/officeDocument/2006/relationships/hyperlink" Target="https://patriotpost.us/articles/71933-blms-red-roots-2020-07-06" TargetMode="External"/><Relationship Id="rId4" Type="http://schemas.openxmlformats.org/officeDocument/2006/relationships/hyperlink" Target="https://patriotpost.us/alexander/31424-black-privilege-from-suppression-to-supremacy-2014-12-03" TargetMode="Externa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8" Type="http://schemas.openxmlformats.org/officeDocument/2006/relationships/hyperlink" Target="https://news.nationalgeographic.com/2018/02/prophet-isaiah-jerusalem-seal-archaeology-bible/" TargetMode="External"/><Relationship Id="rId3" Type="http://schemas.openxmlformats.org/officeDocument/2006/relationships/hyperlink" Target="http://archaeology.huji.ac.il/depart/biblical/eilatm/eilatm.asp" TargetMode="External"/><Relationship Id="rId7" Type="http://schemas.openxmlformats.org/officeDocument/2006/relationships/hyperlink" Target="https://www.thetrumpet.com/16854-an-interview-with-israeli-archaeologist-dr-eilat-mazar" TargetMode="External"/><Relationship Id="rId2" Type="http://schemas.openxmlformats.org/officeDocument/2006/relationships/slide" Target="../slides/slide98.xml"/><Relationship Id="rId1" Type="http://schemas.openxmlformats.org/officeDocument/2006/relationships/notesMaster" Target="../notesMasters/notesMaster1.xml"/><Relationship Id="rId6" Type="http://schemas.openxmlformats.org/officeDocument/2006/relationships/hyperlink" Target="https://www.biblegateway.com/passage/?search=Isaiah+37%E2%80%9339&amp;version=NIV" TargetMode="External"/><Relationship Id="rId5" Type="http://schemas.openxmlformats.org/officeDocument/2006/relationships/hyperlink" Target="https://www.biblegateway.com/passage/?search=2%20Kings+19" TargetMode="External"/><Relationship Id="rId4" Type="http://schemas.openxmlformats.org/officeDocument/2006/relationships/hyperlink" Target="http://www.biblicalarchaeology.org/isaiah" TargetMode="Externa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384D6E12-36E4-48D7-975C-580F37FA3629}" type="slidenum">
              <a:rPr kumimoji="0" lang="en-GB" sz="1200" b="0" i="0" u="none" strike="noStrike" kern="1200" cap="none" spc="0" normalizeH="0" baseline="0" noProof="0" smtClean="0">
                <a:ln>
                  <a:noFill/>
                </a:ln>
                <a:solidFill>
                  <a:srgbClr val="FFFFFF"/>
                </a:solidFill>
                <a:effectLst/>
                <a:uLnTx/>
                <a:uFillTx/>
                <a:latin typeface="Comic Sans MS" pitchFamily="66"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a:t>
            </a:fld>
            <a:endParaRPr kumimoji="0" lang="en-GB" sz="1200" b="0" i="0" u="none" strike="noStrike" kern="1200" cap="none" spc="0" normalizeH="0" baseline="0" noProof="0">
              <a:ln>
                <a:noFill/>
              </a:ln>
              <a:solidFill>
                <a:srgbClr val="FFFFFF"/>
              </a:solidFill>
              <a:effectLst/>
              <a:uLnTx/>
              <a:uFillTx/>
              <a:latin typeface="Comic Sans MS" pitchFamily="66" charset="0"/>
              <a:ea typeface="MS PGothic" pitchFamily="34" charset="-128"/>
            </a:endParaRPr>
          </a:p>
        </p:txBody>
      </p:sp>
      <p:sp>
        <p:nvSpPr>
          <p:cNvPr id="65539" name="Rectangle 1026"/>
          <p:cNvSpPr>
            <a:spLocks noGrp="1" noRot="1" noChangeAspect="1" noChangeArrowheads="1" noTextEdit="1"/>
          </p:cNvSpPr>
          <p:nvPr>
            <p:ph type="sldImg"/>
          </p:nvPr>
        </p:nvSpPr>
        <p:spPr>
          <a:solidFill>
            <a:srgbClr val="FFFFFF"/>
          </a:solidFill>
          <a:ln/>
        </p:spPr>
      </p:sp>
      <p:sp>
        <p:nvSpPr>
          <p:cNvPr id="65540" name="Rectangle 1027"/>
          <p:cNvSpPr>
            <a:spLocks noGrp="1" noChangeArrowheads="1"/>
          </p:cNvSpPr>
          <p:nvPr>
            <p:ph type="body" idx="1"/>
          </p:nvPr>
        </p:nvSpPr>
        <p:spPr>
          <a:solidFill>
            <a:srgbClr val="FFFFFF"/>
          </a:solidFill>
          <a:ln>
            <a:solidFill>
              <a:srgbClr val="000000"/>
            </a:solidFill>
          </a:ln>
        </p:spPr>
        <p:txBody>
          <a:bodyPr/>
          <a:lstStyle/>
          <a:p>
            <a:r>
              <a:rPr lang="en-US" b="0" dirty="0">
                <a:latin typeface="Arial" panose="020B0604020202020204" pitchFamily="34" charset="0"/>
                <a:cs typeface="Arial" panose="020B0604020202020204" pitchFamily="34" charset="0"/>
              </a:rPr>
              <a:t>The English title, "Global Warning," is a pun on the so-called Global Warming, now called Climate Change. Rebellious humanity is more concerned about the natural fluctuations in the Earth’s temperature than we are about the temperature of our hearts toward the God who made us. Now that we see the planet cooling once again, our attention is drawn to this fact more than to the fact that we are cold towards God.</a:t>
            </a:r>
          </a:p>
        </p:txBody>
      </p:sp>
    </p:spTree>
    <p:extLst>
      <p:ext uri="{BB962C8B-B14F-4D97-AF65-F5344CB8AC3E}">
        <p14:creationId xmlns:p14="http://schemas.microsoft.com/office/powerpoint/2010/main" val="242791671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9634" name="Rectangle 14"/>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FA8E1F94-E06C-46D7-9B66-AB081FF4A02F}" type="slidenum">
              <a:rPr kumimoji="0" lang="en-GB" sz="1200" b="0" i="0" u="none" strike="noStrike" kern="1200" cap="none" spc="0" normalizeH="0" baseline="0" noProof="0" smtClean="0">
                <a:ln>
                  <a:noFill/>
                </a:ln>
                <a:solidFill>
                  <a:srgbClr val="000000"/>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10</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endParaRPr>
          </a:p>
        </p:txBody>
      </p:sp>
      <p:sp>
        <p:nvSpPr>
          <p:cNvPr id="69635" name="Text Box 1"/>
          <p:cNvSpPr txBox="1">
            <a:spLocks noChangeArrowheads="1"/>
          </p:cNvSpPr>
          <p:nvPr/>
        </p:nvSpPr>
        <p:spPr bwMode="auto">
          <a:xfrm>
            <a:off x="3881438" y="8685213"/>
            <a:ext cx="2968625" cy="449262"/>
          </a:xfrm>
          <a:prstGeom prst="rect">
            <a:avLst/>
          </a:prstGeom>
          <a:noFill/>
          <a:ln w="9525">
            <a:noFill/>
            <a:miter lim="800000"/>
            <a:headEnd/>
            <a:tailEnd/>
          </a:ln>
        </p:spPr>
        <p:txBody>
          <a:bodyPr lIns="0" tIns="0" rIns="0" bIns="0" anchor="b"/>
          <a:lstStyle/>
          <a:p>
            <a:pPr marL="0" marR="0" lvl="0" indent="0" algn="r" defTabSz="449263" rtl="0" eaLnBrk="1" fontAlgn="base" latinLnBrk="0" hangingPunct="1">
              <a:lnSpc>
                <a:spcPct val="95000"/>
              </a:lnSpc>
              <a:spcBef>
                <a:spcPct val="0"/>
              </a:spcBef>
              <a:spcAft>
                <a:spcPct val="0"/>
              </a:spcAft>
              <a:buClr>
                <a:srgbClr val="FFFFFF"/>
              </a:buClr>
              <a:buSzPct val="100000"/>
              <a:buFont typeface="Arial" pitchFamily="34" charset="0"/>
              <a:buNone/>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a:pPr>
            <a:fld id="{6A090FED-9CF6-459F-A542-AD38DD35108A}" type="slidenum">
              <a:rPr kumimoji="0" lang="en-GB" sz="12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mn-cs"/>
              </a:rPr>
              <a:pPr marL="0" marR="0" lvl="0" indent="0" algn="r" defTabSz="449263" rtl="0" eaLnBrk="1" fontAlgn="base" latinLnBrk="0" hangingPunct="1">
                <a:lnSpc>
                  <a:spcPct val="95000"/>
                </a:lnSpc>
                <a:spcBef>
                  <a:spcPct val="0"/>
                </a:spcBef>
                <a:spcAft>
                  <a:spcPct val="0"/>
                </a:spcAft>
                <a:buClr>
                  <a:srgbClr val="FFFFFF"/>
                </a:buClr>
                <a:buSzPct val="100000"/>
                <a:buFont typeface="Arial" pitchFamily="34" charset="0"/>
                <a:buNone/>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a:pPr>
              <a:t>10</a:t>
            </a:fld>
            <a:endParaRPr kumimoji="0" lang="en-GB" sz="12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mn-cs"/>
            </a:endParaRPr>
          </a:p>
        </p:txBody>
      </p:sp>
      <p:sp>
        <p:nvSpPr>
          <p:cNvPr id="69636" name="Text Box 2"/>
          <p:cNvSpPr txBox="1">
            <a:spLocks noChangeArrowheads="1"/>
          </p:cNvSpPr>
          <p:nvPr/>
        </p:nvSpPr>
        <p:spPr bwMode="auto">
          <a:xfrm>
            <a:off x="1004888" y="695325"/>
            <a:ext cx="4838700" cy="3421063"/>
          </a:xfrm>
          <a:prstGeom prst="rect">
            <a:avLst/>
          </a:prstGeom>
          <a:solidFill>
            <a:srgbClr val="FFFFFF"/>
          </a:solidFill>
          <a:ln w="9525">
            <a:solidFill>
              <a:srgbClr val="000000"/>
            </a:solidFill>
            <a:miter lim="800000"/>
            <a:headEnd/>
            <a:tailEnd/>
          </a:ln>
        </p:spPr>
        <p:txBody>
          <a:bodyPr wrap="none" lIns="80165" tIns="40083" rIns="80165" bIns="40083"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69637" name="Rectangle 3"/>
          <p:cNvSpPr>
            <a:spLocks noGrp="1" noChangeArrowheads="1"/>
          </p:cNvSpPr>
          <p:nvPr>
            <p:ph type="body"/>
          </p:nvPr>
        </p:nvSpPr>
        <p:spPr>
          <a:xfrm>
            <a:off x="685800" y="4343400"/>
            <a:ext cx="5475288" cy="4103688"/>
          </a:xfrm>
          <a:noFill/>
          <a:ln/>
        </p:spPr>
        <p:txBody>
          <a:bodyPr wrap="none" anchor="ctr"/>
          <a:lstStyle/>
          <a:p>
            <a:pPr marL="0" marR="0" lvl="0" indent="0" algn="l" defTabSz="449263" rtl="0" eaLnBrk="0" fontAlgn="base" latinLnBrk="0" hangingPunct="0">
              <a:lnSpc>
                <a:spcPct val="100000"/>
              </a:lnSpc>
              <a:spcBef>
                <a:spcPct val="30000"/>
              </a:spcBef>
              <a:spcAft>
                <a:spcPct val="0"/>
              </a:spcAft>
              <a:buClr>
                <a:srgbClr val="000000"/>
              </a:buClr>
              <a:buSzPct val="100000"/>
              <a:buFont typeface="Times New Roman" charset="0"/>
              <a:buNone/>
              <a:tabLst/>
              <a:defRPr/>
            </a:pPr>
            <a:r>
              <a:rPr lang="en-US" sz="1200" b="0" kern="1200" dirty="0">
                <a:solidFill>
                  <a:srgbClr val="000000"/>
                </a:solidFill>
                <a:effectLst/>
                <a:latin typeface="Times New Roman" pitchFamily="16" charset="0"/>
                <a:ea typeface="ＭＳ Ｐゴシック" charset="-128"/>
                <a:cs typeface="ＭＳ Ｐゴシック" charset="-128"/>
              </a:rPr>
              <a:t>Isaiah breaks down easily into two major sections. Chapters 1–39 concern the judgment Israel and the surrounding nations faced, while chapters 40–66 comfort God's people with the salvation and restoration He promised.  The first section was probably written before the Assyrian exile and the second after the fall of the northern kingdom.  Since Judah sought security from its neighbors, both sections encourage a return to God in repentance—especially since He will restore all creation in a glorious kingdom under the Messiah.</a:t>
            </a:r>
          </a:p>
        </p:txBody>
      </p:sp>
    </p:spTree>
    <p:extLst>
      <p:ext uri="{BB962C8B-B14F-4D97-AF65-F5344CB8AC3E}">
        <p14:creationId xmlns:p14="http://schemas.microsoft.com/office/powerpoint/2010/main" val="2267008130"/>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102</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p>
        </p:txBody>
      </p:sp>
    </p:spTree>
    <p:extLst>
      <p:ext uri="{BB962C8B-B14F-4D97-AF65-F5344CB8AC3E}">
        <p14:creationId xmlns:p14="http://schemas.microsoft.com/office/powerpoint/2010/main" val="2733838619"/>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103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p>
        </p:txBody>
      </p:sp>
    </p:spTree>
    <p:extLst>
      <p:ext uri="{BB962C8B-B14F-4D97-AF65-F5344CB8AC3E}">
        <p14:creationId xmlns:p14="http://schemas.microsoft.com/office/powerpoint/2010/main" val="68642146"/>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104</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dirty="0"/>
              <a:t>From Paul Tanner Notes:</a:t>
            </a:r>
          </a:p>
          <a:p>
            <a:pPr marL="0" marR="0" lvl="0" indent="0" algn="l" defTabSz="4572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“The New Testament authors (including Jesus!) make frequent reference to Isaiah and attribute the quotation to the prophet Isaiah. Note that Jn 12:38-41 quotes Isa 53:1 and 6:9, and attributes them both to Isaiah (cf. Mt 3:3; 12:17; Lk 3:4; Acts 8:28; Rom 9:27-33; 10:16-21).”</a:t>
            </a:r>
            <a:endParaRPr lang="en-US" dirty="0"/>
          </a:p>
        </p:txBody>
      </p:sp>
    </p:spTree>
    <p:extLst>
      <p:ext uri="{BB962C8B-B14F-4D97-AF65-F5344CB8AC3E}">
        <p14:creationId xmlns:p14="http://schemas.microsoft.com/office/powerpoint/2010/main" val="3322961314"/>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105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106</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p>
        </p:txBody>
      </p:sp>
    </p:spTree>
    <p:extLst>
      <p:ext uri="{BB962C8B-B14F-4D97-AF65-F5344CB8AC3E}">
        <p14:creationId xmlns:p14="http://schemas.microsoft.com/office/powerpoint/2010/main" val="2771760629"/>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107</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p>
        </p:txBody>
      </p:sp>
    </p:spTree>
    <p:extLst>
      <p:ext uri="{BB962C8B-B14F-4D97-AF65-F5344CB8AC3E}">
        <p14:creationId xmlns:p14="http://schemas.microsoft.com/office/powerpoint/2010/main" val="524608306"/>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108</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cs typeface="ＭＳ Ｐゴシック" charset="0"/>
            </a:endParaRPr>
          </a:p>
        </p:txBody>
      </p:sp>
    </p:spTree>
    <p:extLst>
      <p:ext uri="{BB962C8B-B14F-4D97-AF65-F5344CB8AC3E}">
        <p14:creationId xmlns:p14="http://schemas.microsoft.com/office/powerpoint/2010/main" val="2087446201"/>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solidFill>
                  <a:srgbClr val="006699"/>
                </a:solidFill>
                <a:effectLst/>
                <a:latin typeface="Helvetica Neue" panose="02000503000000020004" pitchFamily="2" charset="0"/>
              </a:rPr>
              <a:t>Is. 1:18</a:t>
            </a:r>
            <a:r>
              <a:rPr lang="en-US" dirty="0">
                <a:effectLst/>
                <a:latin typeface="Lucida Grande" panose="020B0600040502020204" pitchFamily="34" charset="0"/>
              </a:rPr>
              <a:t>    “Come now, and let us reason together,” </a:t>
            </a:r>
          </a:p>
          <a:p>
            <a:r>
              <a:rPr lang="en-US" dirty="0">
                <a:effectLst/>
                <a:latin typeface="Lucida Grande" panose="020B0600040502020204" pitchFamily="34" charset="0"/>
              </a:rPr>
              <a:t>Says the LORD, </a:t>
            </a:r>
          </a:p>
          <a:p>
            <a:r>
              <a:rPr lang="en-US" dirty="0">
                <a:effectLst/>
                <a:latin typeface="Lucida Grande" panose="020B0600040502020204" pitchFamily="34" charset="0"/>
              </a:rPr>
              <a:t>“Though your sins are as scarlet, </a:t>
            </a:r>
          </a:p>
          <a:p>
            <a:r>
              <a:rPr lang="en-US" dirty="0">
                <a:effectLst/>
                <a:latin typeface="Lucida Grande" panose="020B0600040502020204" pitchFamily="34" charset="0"/>
              </a:rPr>
              <a:t>They will be as white as snow; </a:t>
            </a:r>
          </a:p>
          <a:p>
            <a:r>
              <a:rPr lang="en-US" dirty="0">
                <a:effectLst/>
                <a:latin typeface="Lucida Grande" panose="020B0600040502020204" pitchFamily="34" charset="0"/>
              </a:rPr>
              <a:t>Though they are red like crimson, </a:t>
            </a:r>
          </a:p>
          <a:p>
            <a:r>
              <a:rPr lang="en-US" dirty="0">
                <a:effectLst/>
                <a:latin typeface="Lucida Grande" panose="020B0600040502020204" pitchFamily="34" charset="0"/>
              </a:rPr>
              <a:t>They will be like wool.</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Is. 7:14</a:t>
            </a:r>
            <a:r>
              <a:rPr lang="en-US" dirty="0">
                <a:effectLst/>
                <a:latin typeface="Lucida Grande" panose="020B0600040502020204" pitchFamily="34" charset="0"/>
              </a:rPr>
              <a:t> “Therefore the Lord Himself will give you a sign: Behold, a virgin will be with child and bear a son, and she will call His name Immanuel.</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Is. 9:6</a:t>
            </a:r>
            <a:r>
              <a:rPr lang="en-US" dirty="0">
                <a:effectLst/>
                <a:latin typeface="Lucida Grande" panose="020B0600040502020204" pitchFamily="34" charset="0"/>
              </a:rPr>
              <a:t> For a child will be born to us, a son will be given to us; </a:t>
            </a:r>
          </a:p>
          <a:p>
            <a:r>
              <a:rPr lang="en-US" dirty="0">
                <a:effectLst/>
                <a:latin typeface="Lucida Grande" panose="020B0600040502020204" pitchFamily="34" charset="0"/>
              </a:rPr>
              <a:t>And the government will rest on His shoulders; </a:t>
            </a:r>
          </a:p>
          <a:p>
            <a:r>
              <a:rPr lang="en-US" dirty="0">
                <a:effectLst/>
                <a:latin typeface="Lucida Grande" panose="020B0600040502020204" pitchFamily="34" charset="0"/>
              </a:rPr>
              <a:t>And His name will be called Wonderful Counselor, Mighty God, </a:t>
            </a:r>
          </a:p>
          <a:p>
            <a:r>
              <a:rPr lang="en-US" dirty="0">
                <a:effectLst/>
                <a:latin typeface="Lucida Grande" panose="020B0600040502020204" pitchFamily="34" charset="0"/>
              </a:rPr>
              <a:t>Eternal Father, Prince of Peace.</a:t>
            </a:r>
          </a:p>
          <a:p>
            <a:r>
              <a:rPr lang="en-US" b="1" baseline="30000" dirty="0">
                <a:solidFill>
                  <a:srgbClr val="006699"/>
                </a:solidFill>
                <a:effectLst/>
                <a:latin typeface="Helvetica Neue" panose="02000503000000020004" pitchFamily="2" charset="0"/>
              </a:rPr>
              <a:t>7</a:t>
            </a:r>
            <a:r>
              <a:rPr lang="en-US" dirty="0">
                <a:effectLst/>
                <a:latin typeface="Lucida Grande" panose="020B0600040502020204" pitchFamily="34" charset="0"/>
              </a:rPr>
              <a:t> There will be no end to the increase of His government or of peace, </a:t>
            </a:r>
          </a:p>
          <a:p>
            <a:r>
              <a:rPr lang="en-US" dirty="0">
                <a:effectLst/>
                <a:latin typeface="Lucida Grande" panose="020B0600040502020204" pitchFamily="34" charset="0"/>
              </a:rPr>
              <a:t>On the throne of David and over his kingdom, </a:t>
            </a:r>
          </a:p>
          <a:p>
            <a:r>
              <a:rPr lang="en-US" dirty="0">
                <a:effectLst/>
                <a:latin typeface="Lucida Grande" panose="020B0600040502020204" pitchFamily="34" charset="0"/>
              </a:rPr>
              <a:t>To establish it and to uphold it with justice and righteousness </a:t>
            </a:r>
          </a:p>
          <a:p>
            <a:r>
              <a:rPr lang="en-US" dirty="0">
                <a:effectLst/>
                <a:latin typeface="Lucida Grande" panose="020B0600040502020204" pitchFamily="34" charset="0"/>
              </a:rPr>
              <a:t>From then on and forevermore. </a:t>
            </a:r>
          </a:p>
          <a:p>
            <a:r>
              <a:rPr lang="en-US" dirty="0">
                <a:effectLst/>
                <a:latin typeface="Lucida Grande" panose="020B0600040502020204" pitchFamily="34" charset="0"/>
              </a:rPr>
              <a:t>The zeal of the LORD of hosts will accomplish this.</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Is. 40:3</a:t>
            </a:r>
            <a:r>
              <a:rPr lang="en-US" dirty="0">
                <a:effectLst/>
                <a:latin typeface="Lucida Grande" panose="020B0600040502020204" pitchFamily="34" charset="0"/>
              </a:rPr>
              <a:t>    A voice is calling, </a:t>
            </a:r>
          </a:p>
          <a:p>
            <a:r>
              <a:rPr lang="en-US" dirty="0">
                <a:effectLst/>
                <a:latin typeface="Lucida Grande" panose="020B0600040502020204" pitchFamily="34" charset="0"/>
              </a:rPr>
              <a:t>“Clear the way for the LORD in the wilderness; </a:t>
            </a:r>
          </a:p>
          <a:p>
            <a:r>
              <a:rPr lang="en-US" dirty="0">
                <a:effectLst/>
                <a:latin typeface="Lucida Grande" panose="020B0600040502020204" pitchFamily="34" charset="0"/>
              </a:rPr>
              <a:t>Make smooth in the desert a highway for our God.</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Is. 40:31</a:t>
            </a:r>
            <a:r>
              <a:rPr lang="en-US" dirty="0">
                <a:effectLst/>
                <a:latin typeface="Lucida Grande" panose="020B0600040502020204" pitchFamily="34" charset="0"/>
              </a:rPr>
              <a:t> Yet those who wait for the LORD </a:t>
            </a:r>
          </a:p>
          <a:p>
            <a:r>
              <a:rPr lang="en-US" dirty="0">
                <a:effectLst/>
                <a:latin typeface="Lucida Grande" panose="020B0600040502020204" pitchFamily="34" charset="0"/>
              </a:rPr>
              <a:t>Will gain new strength; </a:t>
            </a:r>
          </a:p>
          <a:p>
            <a:r>
              <a:rPr lang="en-US" dirty="0">
                <a:effectLst/>
                <a:latin typeface="Lucida Grande" panose="020B0600040502020204" pitchFamily="34" charset="0"/>
              </a:rPr>
              <a:t>They will mount up with wings like eagles, </a:t>
            </a:r>
          </a:p>
          <a:p>
            <a:r>
              <a:rPr lang="en-US" dirty="0">
                <a:effectLst/>
                <a:latin typeface="Lucida Grande" panose="020B0600040502020204" pitchFamily="34" charset="0"/>
              </a:rPr>
              <a:t>They will run and not get tired, </a:t>
            </a:r>
          </a:p>
          <a:p>
            <a:r>
              <a:rPr lang="en-US" dirty="0">
                <a:effectLst/>
                <a:latin typeface="Lucida Grande" panose="020B0600040502020204" pitchFamily="34" charset="0"/>
              </a:rPr>
              <a:t>They will walk and not become weary.</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Is. 41:10 </a:t>
            </a:r>
            <a:r>
              <a:rPr lang="en-US" dirty="0">
                <a:effectLst/>
                <a:latin typeface="Lucida Grande" panose="020B0600040502020204" pitchFamily="34" charset="0"/>
              </a:rPr>
              <a:t> ‘Do not fear, for I am with you; </a:t>
            </a:r>
          </a:p>
          <a:p>
            <a:r>
              <a:rPr lang="en-US" dirty="0">
                <a:effectLst/>
                <a:latin typeface="Lucida Grande" panose="020B0600040502020204" pitchFamily="34" charset="0"/>
              </a:rPr>
              <a:t>Do not anxiously look about you, for I am your God. </a:t>
            </a:r>
          </a:p>
          <a:p>
            <a:r>
              <a:rPr lang="en-US" dirty="0">
                <a:effectLst/>
                <a:latin typeface="Lucida Grande" panose="020B0600040502020204" pitchFamily="34" charset="0"/>
              </a:rPr>
              <a:t>I will strengthen you, surely I will help you, </a:t>
            </a:r>
          </a:p>
          <a:p>
            <a:r>
              <a:rPr lang="en-US" dirty="0">
                <a:effectLst/>
                <a:latin typeface="Lucida Grande" panose="020B0600040502020204" pitchFamily="34" charset="0"/>
              </a:rPr>
              <a:t>Surely I will uphold you with My righteous right hand.’</a:t>
            </a:r>
          </a:p>
          <a:p>
            <a:br>
              <a:rPr lang="en-US" dirty="0">
                <a:effectLst/>
                <a:latin typeface="Lucida Grande" panose="020B0600040502020204" pitchFamily="34" charset="0"/>
              </a:rPr>
            </a:br>
            <a:r>
              <a:rPr lang="en-US" b="1" dirty="0">
                <a:solidFill>
                  <a:srgbClr val="006699"/>
                </a:solidFill>
                <a:effectLst/>
                <a:latin typeface="Helvetica Neue" panose="02000503000000020004" pitchFamily="2" charset="0"/>
              </a:rPr>
              <a:t>Is. 53:1</a:t>
            </a:r>
            <a:r>
              <a:rPr lang="en-US" dirty="0">
                <a:effectLst/>
                <a:latin typeface="Lucida Grande" panose="020B0600040502020204" pitchFamily="34" charset="0"/>
              </a:rPr>
              <a:t>    Who has believed our message? </a:t>
            </a:r>
          </a:p>
          <a:p>
            <a:r>
              <a:rPr lang="en-US" dirty="0">
                <a:effectLst/>
                <a:latin typeface="Lucida Grande" panose="020B0600040502020204" pitchFamily="34" charset="0"/>
              </a:rPr>
              <a:t>And to whom has the arm of the LORD been revealed?</a:t>
            </a:r>
          </a:p>
          <a:p>
            <a:r>
              <a:rPr lang="en-US" b="1" baseline="30000" dirty="0">
                <a:solidFill>
                  <a:srgbClr val="006699"/>
                </a:solidFill>
                <a:effectLst/>
                <a:latin typeface="Helvetica Neue" panose="02000503000000020004" pitchFamily="2" charset="0"/>
              </a:rPr>
              <a:t>2</a:t>
            </a:r>
            <a:r>
              <a:rPr lang="en-US" dirty="0">
                <a:effectLst/>
                <a:latin typeface="Lucida Grande" panose="020B0600040502020204" pitchFamily="34" charset="0"/>
              </a:rPr>
              <a:t> For He grew up before Him like a tender shoot, </a:t>
            </a:r>
          </a:p>
          <a:p>
            <a:r>
              <a:rPr lang="en-US" dirty="0">
                <a:effectLst/>
                <a:latin typeface="Lucida Grande" panose="020B0600040502020204" pitchFamily="34" charset="0"/>
              </a:rPr>
              <a:t>And like a root out of parched ground; </a:t>
            </a:r>
          </a:p>
          <a:p>
            <a:r>
              <a:rPr lang="en-US" dirty="0">
                <a:effectLst/>
                <a:latin typeface="Lucida Grande" panose="020B0600040502020204" pitchFamily="34" charset="0"/>
              </a:rPr>
              <a:t>He has no stately form or majesty </a:t>
            </a:r>
          </a:p>
          <a:p>
            <a:r>
              <a:rPr lang="en-US" dirty="0">
                <a:effectLst/>
                <a:latin typeface="Lucida Grande" panose="020B0600040502020204" pitchFamily="34" charset="0"/>
              </a:rPr>
              <a:t>That we should look upon Him, </a:t>
            </a:r>
          </a:p>
          <a:p>
            <a:r>
              <a:rPr lang="en-US" dirty="0">
                <a:effectLst/>
                <a:latin typeface="Lucida Grande" panose="020B0600040502020204" pitchFamily="34" charset="0"/>
              </a:rPr>
              <a:t>Nor appearance that we should be attracted to Him.</a:t>
            </a:r>
          </a:p>
          <a:p>
            <a:r>
              <a:rPr lang="en-US" b="1" baseline="30000" dirty="0">
                <a:solidFill>
                  <a:srgbClr val="006699"/>
                </a:solidFill>
                <a:effectLst/>
                <a:latin typeface="Helvetica Neue" panose="02000503000000020004" pitchFamily="2" charset="0"/>
              </a:rPr>
              <a:t>3</a:t>
            </a:r>
            <a:r>
              <a:rPr lang="en-US" dirty="0">
                <a:effectLst/>
                <a:latin typeface="Lucida Grande" panose="020B0600040502020204" pitchFamily="34" charset="0"/>
              </a:rPr>
              <a:t> He was despised and forsaken of men, </a:t>
            </a:r>
          </a:p>
          <a:p>
            <a:r>
              <a:rPr lang="en-US" dirty="0">
                <a:effectLst/>
                <a:latin typeface="Lucida Grande" panose="020B0600040502020204" pitchFamily="34" charset="0"/>
              </a:rPr>
              <a:t>A man of sorrows and acquainted with grief; </a:t>
            </a:r>
          </a:p>
          <a:p>
            <a:r>
              <a:rPr lang="en-US" dirty="0">
                <a:effectLst/>
                <a:latin typeface="Lucida Grande" panose="020B0600040502020204" pitchFamily="34" charset="0"/>
              </a:rPr>
              <a:t>And like one from whom men hide their face </a:t>
            </a:r>
          </a:p>
          <a:p>
            <a:r>
              <a:rPr lang="en-US" dirty="0">
                <a:effectLst/>
                <a:latin typeface="Lucida Grande" panose="020B0600040502020204" pitchFamily="34" charset="0"/>
              </a:rPr>
              <a:t>He was despised, and we did not esteem Him.</a:t>
            </a:r>
          </a:p>
          <a:p>
            <a:br>
              <a:rPr lang="en-US" dirty="0">
                <a:effectLst/>
                <a:latin typeface="Lucida Grande" panose="020B0600040502020204" pitchFamily="34" charset="0"/>
              </a:rPr>
            </a:br>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Is. 53:4</a:t>
            </a:r>
            <a:r>
              <a:rPr lang="en-US" dirty="0">
                <a:effectLst/>
                <a:latin typeface="Lucida Grande" panose="020B0600040502020204" pitchFamily="34" charset="0"/>
              </a:rPr>
              <a:t>    Surely our griefs He Himself bore, </a:t>
            </a:r>
          </a:p>
          <a:p>
            <a:r>
              <a:rPr lang="en-US" dirty="0">
                <a:effectLst/>
                <a:latin typeface="Lucida Grande" panose="020B0600040502020204" pitchFamily="34" charset="0"/>
              </a:rPr>
              <a:t>And our sorrows He carried; </a:t>
            </a:r>
          </a:p>
          <a:p>
            <a:r>
              <a:rPr lang="en-US" dirty="0">
                <a:effectLst/>
                <a:latin typeface="Lucida Grande" panose="020B0600040502020204" pitchFamily="34" charset="0"/>
              </a:rPr>
              <a:t>Yet we ourselves esteemed Him stricken, </a:t>
            </a:r>
          </a:p>
          <a:p>
            <a:r>
              <a:rPr lang="en-US" dirty="0">
                <a:effectLst/>
                <a:latin typeface="Lucida Grande" panose="020B0600040502020204" pitchFamily="34" charset="0"/>
              </a:rPr>
              <a:t>Smitten of God, and afflicted.</a:t>
            </a:r>
          </a:p>
          <a:p>
            <a:r>
              <a:rPr lang="en-US" b="1" baseline="30000" dirty="0">
                <a:solidFill>
                  <a:srgbClr val="006699"/>
                </a:solidFill>
                <a:effectLst/>
                <a:latin typeface="Helvetica Neue" panose="02000503000000020004" pitchFamily="2" charset="0"/>
              </a:rPr>
              <a:t>5</a:t>
            </a:r>
            <a:r>
              <a:rPr lang="en-US" dirty="0">
                <a:effectLst/>
                <a:latin typeface="Lucida Grande" panose="020B0600040502020204" pitchFamily="34" charset="0"/>
              </a:rPr>
              <a:t> But He was pierced through for our transgressions, </a:t>
            </a:r>
          </a:p>
          <a:p>
            <a:r>
              <a:rPr lang="en-US" dirty="0">
                <a:effectLst/>
                <a:latin typeface="Lucida Grande" panose="020B0600040502020204" pitchFamily="34" charset="0"/>
              </a:rPr>
              <a:t>He was crushed for our iniquities; </a:t>
            </a:r>
          </a:p>
          <a:p>
            <a:r>
              <a:rPr lang="en-US" dirty="0">
                <a:effectLst/>
                <a:latin typeface="Lucida Grande" panose="020B0600040502020204" pitchFamily="34" charset="0"/>
              </a:rPr>
              <a:t>The chastening for our well-being fell upon Him, </a:t>
            </a:r>
          </a:p>
          <a:p>
            <a:r>
              <a:rPr lang="en-US" dirty="0">
                <a:effectLst/>
                <a:latin typeface="Lucida Grande" panose="020B0600040502020204" pitchFamily="34" charset="0"/>
              </a:rPr>
              <a:t>And by His scourging we are healed.</a:t>
            </a:r>
          </a:p>
          <a:p>
            <a:r>
              <a:rPr lang="en-US" b="1" baseline="30000" dirty="0">
                <a:solidFill>
                  <a:srgbClr val="006699"/>
                </a:solidFill>
                <a:effectLst/>
                <a:latin typeface="Helvetica Neue" panose="02000503000000020004" pitchFamily="2" charset="0"/>
              </a:rPr>
              <a:t>6</a:t>
            </a:r>
            <a:r>
              <a:rPr lang="en-US" dirty="0">
                <a:effectLst/>
                <a:latin typeface="Lucida Grande" panose="020B0600040502020204" pitchFamily="34" charset="0"/>
              </a:rPr>
              <a:t> All of us like sheep have gone astray, </a:t>
            </a:r>
          </a:p>
          <a:p>
            <a:r>
              <a:rPr lang="en-US" dirty="0">
                <a:effectLst/>
                <a:latin typeface="Lucida Grande" panose="020B0600040502020204" pitchFamily="34" charset="0"/>
              </a:rPr>
              <a:t>Each of us has turned to his own way; </a:t>
            </a:r>
          </a:p>
          <a:p>
            <a:r>
              <a:rPr lang="en-US" dirty="0">
                <a:effectLst/>
                <a:latin typeface="Lucida Grande" panose="020B0600040502020204" pitchFamily="34" charset="0"/>
              </a:rPr>
              <a:t>But the LORD has caused the iniquity of us all </a:t>
            </a:r>
          </a:p>
          <a:p>
            <a:r>
              <a:rPr lang="en-US" dirty="0">
                <a:effectLst/>
                <a:latin typeface="Lucida Grande" panose="020B0600040502020204" pitchFamily="34" charset="0"/>
              </a:rPr>
              <a:t>To fall on Him.</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Is. 53:7</a:t>
            </a:r>
            <a:r>
              <a:rPr lang="en-US" dirty="0">
                <a:effectLst/>
                <a:latin typeface="Lucida Grande" panose="020B0600040502020204" pitchFamily="34" charset="0"/>
              </a:rPr>
              <a:t>    He was oppressed and He was afflicted, </a:t>
            </a:r>
          </a:p>
          <a:p>
            <a:r>
              <a:rPr lang="en-US" dirty="0">
                <a:effectLst/>
                <a:latin typeface="Lucida Grande" panose="020B0600040502020204" pitchFamily="34" charset="0"/>
              </a:rPr>
              <a:t>Yet He did not open His mouth; </a:t>
            </a:r>
          </a:p>
          <a:p>
            <a:r>
              <a:rPr lang="en-US" dirty="0">
                <a:effectLst/>
                <a:latin typeface="Lucida Grande" panose="020B0600040502020204" pitchFamily="34" charset="0"/>
              </a:rPr>
              <a:t>Like a lamb that is led to slaughter, </a:t>
            </a:r>
          </a:p>
          <a:p>
            <a:r>
              <a:rPr lang="en-US" dirty="0">
                <a:effectLst/>
                <a:latin typeface="Lucida Grande" panose="020B0600040502020204" pitchFamily="34" charset="0"/>
              </a:rPr>
              <a:t>And like a sheep that is silent before its shearers, </a:t>
            </a:r>
          </a:p>
          <a:p>
            <a:r>
              <a:rPr lang="en-US" dirty="0">
                <a:effectLst/>
                <a:latin typeface="Lucida Grande" panose="020B0600040502020204" pitchFamily="34" charset="0"/>
              </a:rPr>
              <a:t>So He did not open His mouth.</a:t>
            </a:r>
          </a:p>
          <a:p>
            <a:r>
              <a:rPr lang="en-US" b="1" baseline="30000" dirty="0">
                <a:solidFill>
                  <a:srgbClr val="006699"/>
                </a:solidFill>
                <a:effectLst/>
                <a:latin typeface="Helvetica Neue" panose="02000503000000020004" pitchFamily="2" charset="0"/>
              </a:rPr>
              <a:t>8</a:t>
            </a:r>
            <a:r>
              <a:rPr lang="en-US" dirty="0">
                <a:effectLst/>
                <a:latin typeface="Lucida Grande" panose="020B0600040502020204" pitchFamily="34" charset="0"/>
              </a:rPr>
              <a:t> By oppression and judgment He was taken away; </a:t>
            </a:r>
          </a:p>
          <a:p>
            <a:r>
              <a:rPr lang="en-US" dirty="0">
                <a:effectLst/>
                <a:latin typeface="Lucida Grande" panose="020B0600040502020204" pitchFamily="34" charset="0"/>
              </a:rPr>
              <a:t>And as for His generation, who considered </a:t>
            </a:r>
          </a:p>
          <a:p>
            <a:r>
              <a:rPr lang="en-US" dirty="0">
                <a:effectLst/>
                <a:latin typeface="Lucida Grande" panose="020B0600040502020204" pitchFamily="34" charset="0"/>
              </a:rPr>
              <a:t>That He was cut off out of the land of the living </a:t>
            </a:r>
          </a:p>
          <a:p>
            <a:r>
              <a:rPr lang="en-US" dirty="0">
                <a:effectLst/>
                <a:latin typeface="Lucida Grande" panose="020B0600040502020204" pitchFamily="34" charset="0"/>
              </a:rPr>
              <a:t>For the transgression of my people, to whom the stroke was due?</a:t>
            </a:r>
          </a:p>
          <a:p>
            <a:r>
              <a:rPr lang="en-US" b="1" baseline="30000" dirty="0">
                <a:solidFill>
                  <a:srgbClr val="006699"/>
                </a:solidFill>
                <a:effectLst/>
                <a:latin typeface="Helvetica Neue" panose="02000503000000020004" pitchFamily="2" charset="0"/>
              </a:rPr>
              <a:t>9</a:t>
            </a:r>
            <a:r>
              <a:rPr lang="en-US" dirty="0">
                <a:effectLst/>
                <a:latin typeface="Lucida Grande" panose="020B0600040502020204" pitchFamily="34" charset="0"/>
              </a:rPr>
              <a:t> His grave was assigned with wicked men, </a:t>
            </a:r>
          </a:p>
          <a:p>
            <a:r>
              <a:rPr lang="en-US" dirty="0">
                <a:effectLst/>
                <a:latin typeface="Lucida Grande" panose="020B0600040502020204" pitchFamily="34" charset="0"/>
              </a:rPr>
              <a:t>Yet He was with a rich man in His death, </a:t>
            </a:r>
          </a:p>
          <a:p>
            <a:r>
              <a:rPr lang="en-US" dirty="0">
                <a:effectLst/>
                <a:latin typeface="Lucida Grande" panose="020B0600040502020204" pitchFamily="34" charset="0"/>
              </a:rPr>
              <a:t>Because He had done no violence, </a:t>
            </a:r>
          </a:p>
          <a:p>
            <a:r>
              <a:rPr lang="en-US" dirty="0">
                <a:effectLst/>
                <a:latin typeface="Lucida Grande" panose="020B0600040502020204" pitchFamily="34" charset="0"/>
              </a:rPr>
              <a:t>Nor was there any deceit in His mouth.</a:t>
            </a:r>
          </a:p>
          <a:p>
            <a:endParaRPr lang="en-US" dirty="0">
              <a:effectLst/>
              <a:latin typeface="Lucida Grande" panose="020B0600040502020204" pitchFamily="34" charset="0"/>
            </a:endParaRPr>
          </a:p>
          <a:p>
            <a:r>
              <a:rPr lang="en-US" b="1" dirty="0">
                <a:solidFill>
                  <a:srgbClr val="006699"/>
                </a:solidFill>
                <a:effectLst/>
                <a:latin typeface="Helvetica Neue" panose="02000503000000020004" pitchFamily="2" charset="0"/>
              </a:rPr>
              <a:t>Is. 53:10</a:t>
            </a:r>
            <a:r>
              <a:rPr lang="en-US" dirty="0">
                <a:effectLst/>
                <a:latin typeface="Lucida Grande" panose="020B0600040502020204" pitchFamily="34" charset="0"/>
              </a:rPr>
              <a:t>    But the LORD was pleased </a:t>
            </a:r>
          </a:p>
          <a:p>
            <a:r>
              <a:rPr lang="en-US" dirty="0">
                <a:effectLst/>
                <a:latin typeface="Lucida Grande" panose="020B0600040502020204" pitchFamily="34" charset="0"/>
              </a:rPr>
              <a:t>To crush Him, putting Him to grief; </a:t>
            </a:r>
          </a:p>
          <a:p>
            <a:r>
              <a:rPr lang="en-US" dirty="0">
                <a:effectLst/>
                <a:latin typeface="Lucida Grande" panose="020B0600040502020204" pitchFamily="34" charset="0"/>
              </a:rPr>
              <a:t>If He would render Himself as a guilt offering, </a:t>
            </a:r>
          </a:p>
          <a:p>
            <a:r>
              <a:rPr lang="en-US" dirty="0">
                <a:effectLst/>
                <a:latin typeface="Lucida Grande" panose="020B0600040502020204" pitchFamily="34" charset="0"/>
              </a:rPr>
              <a:t>He will see His offspring, </a:t>
            </a:r>
          </a:p>
          <a:p>
            <a:r>
              <a:rPr lang="en-US" dirty="0">
                <a:effectLst/>
                <a:latin typeface="Lucida Grande" panose="020B0600040502020204" pitchFamily="34" charset="0"/>
              </a:rPr>
              <a:t>He will prolong His days, </a:t>
            </a:r>
          </a:p>
          <a:p>
            <a:r>
              <a:rPr lang="en-US" dirty="0">
                <a:effectLst/>
                <a:latin typeface="Lucida Grande" panose="020B0600040502020204" pitchFamily="34" charset="0"/>
              </a:rPr>
              <a:t>And the good pleasure of the LORD will prosper in His hand.</a:t>
            </a:r>
          </a:p>
          <a:p>
            <a:r>
              <a:rPr lang="en-US" b="1" baseline="30000" dirty="0">
                <a:solidFill>
                  <a:srgbClr val="006699"/>
                </a:solidFill>
                <a:effectLst/>
                <a:latin typeface="Helvetica Neue" panose="02000503000000020004" pitchFamily="2" charset="0"/>
              </a:rPr>
              <a:t>11</a:t>
            </a:r>
            <a:r>
              <a:rPr lang="en-US" dirty="0">
                <a:effectLst/>
                <a:latin typeface="Lucida Grande" panose="020B0600040502020204" pitchFamily="34" charset="0"/>
              </a:rPr>
              <a:t> As a result of the anguish of His soul, </a:t>
            </a:r>
          </a:p>
          <a:p>
            <a:r>
              <a:rPr lang="en-US" dirty="0">
                <a:effectLst/>
                <a:latin typeface="Lucida Grande" panose="020B0600040502020204" pitchFamily="34" charset="0"/>
              </a:rPr>
              <a:t>He will see it and be satisfied; </a:t>
            </a:r>
          </a:p>
          <a:p>
            <a:r>
              <a:rPr lang="en-US" dirty="0">
                <a:effectLst/>
                <a:latin typeface="Lucida Grande" panose="020B0600040502020204" pitchFamily="34" charset="0"/>
              </a:rPr>
              <a:t>By His knowledge the Righteous One, </a:t>
            </a:r>
          </a:p>
          <a:p>
            <a:r>
              <a:rPr lang="en-US" dirty="0">
                <a:effectLst/>
                <a:latin typeface="Lucida Grande" panose="020B0600040502020204" pitchFamily="34" charset="0"/>
              </a:rPr>
              <a:t>My Servant, will justify the many, </a:t>
            </a:r>
          </a:p>
          <a:p>
            <a:r>
              <a:rPr lang="en-US" dirty="0">
                <a:effectLst/>
                <a:latin typeface="Lucida Grande" panose="020B0600040502020204" pitchFamily="34" charset="0"/>
              </a:rPr>
              <a:t>As He will bear their iniquities.</a:t>
            </a:r>
          </a:p>
          <a:p>
            <a:r>
              <a:rPr lang="en-US" b="1" baseline="30000" dirty="0">
                <a:solidFill>
                  <a:srgbClr val="006699"/>
                </a:solidFill>
                <a:effectLst/>
                <a:latin typeface="Helvetica Neue" panose="02000503000000020004" pitchFamily="2" charset="0"/>
              </a:rPr>
              <a:t>12</a:t>
            </a:r>
            <a:r>
              <a:rPr lang="en-US" dirty="0">
                <a:effectLst/>
                <a:latin typeface="Lucida Grande" panose="020B0600040502020204" pitchFamily="34" charset="0"/>
              </a:rPr>
              <a:t> Therefore, I will allot Him a portion with the great, </a:t>
            </a:r>
          </a:p>
          <a:p>
            <a:r>
              <a:rPr lang="en-US" dirty="0">
                <a:effectLst/>
                <a:latin typeface="Lucida Grande" panose="020B0600040502020204" pitchFamily="34" charset="0"/>
              </a:rPr>
              <a:t>And He will divide the booty with the strong; </a:t>
            </a:r>
          </a:p>
          <a:p>
            <a:r>
              <a:rPr lang="en-US" dirty="0">
                <a:effectLst/>
                <a:latin typeface="Lucida Grande" panose="020B0600040502020204" pitchFamily="34" charset="0"/>
              </a:rPr>
              <a:t>Because He poured out Himself to death, </a:t>
            </a:r>
          </a:p>
          <a:p>
            <a:r>
              <a:rPr lang="en-US" dirty="0">
                <a:effectLst/>
                <a:latin typeface="Lucida Grande" panose="020B0600040502020204" pitchFamily="34" charset="0"/>
              </a:rPr>
              <a:t>And was numbered with the transgressors; </a:t>
            </a:r>
          </a:p>
          <a:p>
            <a:r>
              <a:rPr lang="en-US" dirty="0">
                <a:effectLst/>
                <a:latin typeface="Lucida Grande" panose="020B0600040502020204" pitchFamily="34" charset="0"/>
              </a:rPr>
              <a:t>Yet He Himself bore the sin of many, </a:t>
            </a:r>
          </a:p>
          <a:p>
            <a:r>
              <a:rPr lang="en-US" dirty="0">
                <a:effectLst/>
                <a:latin typeface="Lucida Grande" panose="020B0600040502020204" pitchFamily="34" charset="0"/>
              </a:rPr>
              <a:t>And interceded for the transgressors. </a:t>
            </a:r>
          </a:p>
        </p:txBody>
      </p:sp>
      <p:sp>
        <p:nvSpPr>
          <p:cNvPr id="4" name="Date Placeholder 3"/>
          <p:cNvSpPr>
            <a:spLocks noGrp="1"/>
          </p:cNvSpPr>
          <p:nvPr>
            <p:ph type="dt"/>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128"/>
                <a:cs typeface="Arial Unicode MS" charset="0"/>
              </a:rPr>
              <a:t>10/06/10</a:t>
            </a:r>
          </a:p>
        </p:txBody>
      </p:sp>
      <p:sp>
        <p:nvSpPr>
          <p:cNvPr id="5" name="Slide Number Placeholder 4"/>
          <p:cNvSpPr>
            <a:spLocks noGrp="1"/>
          </p:cNvSpPr>
          <p:nvPr>
            <p:ph type="sldNum"/>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E16927D3-97C0-5646-B64C-3E4122A0F397}" type="slidenum">
              <a:rPr kumimoji="0" lang="en-GB" sz="1200" b="0" i="0" u="none" strike="noStrike" kern="1200" cap="none" spc="0" normalizeH="0" baseline="0" noProof="0" smtClean="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110</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772895527"/>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effectLst/>
              <a:latin typeface="Lucida Grande" panose="020B0600040502020204" pitchFamily="34" charset="0"/>
            </a:endParaRPr>
          </a:p>
        </p:txBody>
      </p:sp>
      <p:sp>
        <p:nvSpPr>
          <p:cNvPr id="4" name="Date Placeholder 3"/>
          <p:cNvSpPr>
            <a:spLocks noGrp="1"/>
          </p:cNvSpPr>
          <p:nvPr>
            <p:ph type="dt"/>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128"/>
                <a:cs typeface="Arial Unicode MS" charset="0"/>
              </a:rPr>
              <a:t>10/06/10</a:t>
            </a:r>
          </a:p>
        </p:txBody>
      </p:sp>
      <p:sp>
        <p:nvSpPr>
          <p:cNvPr id="5" name="Slide Number Placeholder 4"/>
          <p:cNvSpPr>
            <a:spLocks noGrp="1"/>
          </p:cNvSpPr>
          <p:nvPr>
            <p:ph type="sldNum"/>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E16927D3-97C0-5646-B64C-3E4122A0F397}" type="slidenum">
              <a:rPr kumimoji="0" lang="en-GB" sz="1200" b="0" i="0" u="none" strike="noStrike" kern="1200" cap="none" spc="0" normalizeH="0" baseline="0" noProof="0" smtClean="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111</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3979750166"/>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effectLst/>
              <a:latin typeface="Lucida Grande" panose="020B0600040502020204" pitchFamily="34" charset="0"/>
            </a:endParaRPr>
          </a:p>
        </p:txBody>
      </p:sp>
      <p:sp>
        <p:nvSpPr>
          <p:cNvPr id="4" name="Date Placeholder 3"/>
          <p:cNvSpPr>
            <a:spLocks noGrp="1"/>
          </p:cNvSpPr>
          <p:nvPr>
            <p:ph type="dt"/>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128"/>
                <a:cs typeface="Arial Unicode MS" charset="0"/>
              </a:rPr>
              <a:t>10/06/10</a:t>
            </a:r>
          </a:p>
        </p:txBody>
      </p:sp>
      <p:sp>
        <p:nvSpPr>
          <p:cNvPr id="5" name="Slide Number Placeholder 4"/>
          <p:cNvSpPr>
            <a:spLocks noGrp="1"/>
          </p:cNvSpPr>
          <p:nvPr>
            <p:ph type="sldNum"/>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E16927D3-97C0-5646-B64C-3E4122A0F397}" type="slidenum">
              <a:rPr kumimoji="0" lang="en-GB" sz="1200" b="0" i="0" u="none" strike="noStrike" kern="1200" cap="none" spc="0" normalizeH="0" baseline="0" noProof="0" smtClean="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112</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384294059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49263" rtl="0" eaLnBrk="0" fontAlgn="base" latinLnBrk="0" hangingPunct="0">
              <a:lnSpc>
                <a:spcPct val="100000"/>
              </a:lnSpc>
              <a:spcBef>
                <a:spcPct val="30000"/>
              </a:spcBef>
              <a:spcAft>
                <a:spcPct val="0"/>
              </a:spcAft>
              <a:buClr>
                <a:srgbClr val="000000"/>
              </a:buClr>
              <a:buSzPct val="100000"/>
              <a:buFont typeface="Times New Roman" charset="0"/>
              <a:buNone/>
              <a:tabLst/>
              <a:defRPr/>
            </a:pPr>
            <a:r>
              <a:rPr lang="en-US" b="0" dirty="0"/>
              <a:t>The English acronym summing up the entire book of Isaiah is "The Prophecies of Isaiah Concerning the Judgment and Redemption of Jerusalem." This is a good depiction of both the discipline and restoration of Israel's capital. Note how the cartoonist shows God putting Jerusalem on the scale, with the city's sin outweighing it, with the dark cloud obscuring the sun. But this emphasis appears only in Isaiah 1–39; the remainder of the book shows the sun shining brightly in a millennial Jerusalem restored nearly beyond belief!</a:t>
            </a:r>
          </a:p>
          <a:p>
            <a:endParaRPr lang="en-US" b="0" dirty="0"/>
          </a:p>
        </p:txBody>
      </p:sp>
      <p:sp>
        <p:nvSpPr>
          <p:cNvPr id="4" name="Date Placeholder 3"/>
          <p:cNvSpPr>
            <a:spLocks noGrp="1"/>
          </p:cNvSpPr>
          <p:nvPr>
            <p:ph type="dt"/>
          </p:nvPr>
        </p:nvSpPr>
        <p:spPr/>
        <p:txBody>
          <a:bodyPr/>
          <a:lstStyle/>
          <a:p>
            <a:pPr>
              <a:defRPr/>
            </a:pPr>
            <a:r>
              <a:rPr lang="en-GB"/>
              <a:t>10/06/10</a:t>
            </a:r>
          </a:p>
        </p:txBody>
      </p:sp>
      <p:sp>
        <p:nvSpPr>
          <p:cNvPr id="5" name="Slide Number Placeholder 4"/>
          <p:cNvSpPr>
            <a:spLocks noGrp="1"/>
          </p:cNvSpPr>
          <p:nvPr>
            <p:ph type="sldNum"/>
          </p:nvPr>
        </p:nvSpPr>
        <p:spPr/>
        <p:txBody>
          <a:bodyPr/>
          <a:lstStyle/>
          <a:p>
            <a:pPr>
              <a:defRPr/>
            </a:pPr>
            <a:fld id="{E16927D3-97C0-5646-B64C-3E4122A0F397}" type="slidenum">
              <a:rPr lang="en-GB" smtClean="0"/>
              <a:pPr>
                <a:defRPr/>
              </a:pPr>
              <a:t>11</a:t>
            </a:fld>
            <a:endParaRPr lang="en-GB"/>
          </a:p>
        </p:txBody>
      </p:sp>
    </p:spTree>
    <p:extLst>
      <p:ext uri="{BB962C8B-B14F-4D97-AF65-F5344CB8AC3E}">
        <p14:creationId xmlns:p14="http://schemas.microsoft.com/office/powerpoint/2010/main" val="387839205"/>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effectLst/>
              <a:latin typeface="Lucida Grande" panose="020B0600040502020204" pitchFamily="34" charset="0"/>
            </a:endParaRPr>
          </a:p>
        </p:txBody>
      </p:sp>
      <p:sp>
        <p:nvSpPr>
          <p:cNvPr id="4" name="Date Placeholder 3"/>
          <p:cNvSpPr>
            <a:spLocks noGrp="1"/>
          </p:cNvSpPr>
          <p:nvPr>
            <p:ph type="dt"/>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128"/>
                <a:cs typeface="Arial Unicode MS" charset="0"/>
              </a:rPr>
              <a:t>10/06/10</a:t>
            </a:r>
          </a:p>
        </p:txBody>
      </p:sp>
      <p:sp>
        <p:nvSpPr>
          <p:cNvPr id="5" name="Slide Number Placeholder 4"/>
          <p:cNvSpPr>
            <a:spLocks noGrp="1"/>
          </p:cNvSpPr>
          <p:nvPr>
            <p:ph type="sldNum"/>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E16927D3-97C0-5646-B64C-3E4122A0F397}" type="slidenum">
              <a:rPr kumimoji="0" lang="en-GB" sz="1200" b="0" i="0" u="none" strike="noStrike" kern="1200" cap="none" spc="0" normalizeH="0" baseline="0" noProof="0" smtClean="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113</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843589750"/>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effectLst/>
              <a:latin typeface="Lucida Grande" panose="020B0600040502020204" pitchFamily="34" charset="0"/>
            </a:endParaRPr>
          </a:p>
        </p:txBody>
      </p:sp>
      <p:sp>
        <p:nvSpPr>
          <p:cNvPr id="4" name="Date Placeholder 3"/>
          <p:cNvSpPr>
            <a:spLocks noGrp="1"/>
          </p:cNvSpPr>
          <p:nvPr>
            <p:ph type="dt"/>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128"/>
                <a:cs typeface="Arial Unicode MS" charset="0"/>
              </a:rPr>
              <a:t>10/06/10</a:t>
            </a:r>
          </a:p>
        </p:txBody>
      </p:sp>
      <p:sp>
        <p:nvSpPr>
          <p:cNvPr id="5" name="Slide Number Placeholder 4"/>
          <p:cNvSpPr>
            <a:spLocks noGrp="1"/>
          </p:cNvSpPr>
          <p:nvPr>
            <p:ph type="sldNum"/>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E16927D3-97C0-5646-B64C-3E4122A0F397}" type="slidenum">
              <a:rPr kumimoji="0" lang="en-GB" sz="1200" b="0" i="0" u="none" strike="noStrike" kern="1200" cap="none" spc="0" normalizeH="0" baseline="0" noProof="0" smtClean="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114</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1059434869"/>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effectLst/>
              <a:latin typeface="Lucida Grande" panose="020B0600040502020204" pitchFamily="34" charset="0"/>
            </a:endParaRPr>
          </a:p>
        </p:txBody>
      </p:sp>
      <p:sp>
        <p:nvSpPr>
          <p:cNvPr id="4" name="Date Placeholder 3"/>
          <p:cNvSpPr>
            <a:spLocks noGrp="1"/>
          </p:cNvSpPr>
          <p:nvPr>
            <p:ph type="dt"/>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128"/>
                <a:cs typeface="Arial Unicode MS" charset="0"/>
              </a:rPr>
              <a:t>10/06/10</a:t>
            </a:r>
          </a:p>
        </p:txBody>
      </p:sp>
      <p:sp>
        <p:nvSpPr>
          <p:cNvPr id="5" name="Slide Number Placeholder 4"/>
          <p:cNvSpPr>
            <a:spLocks noGrp="1"/>
          </p:cNvSpPr>
          <p:nvPr>
            <p:ph type="sldNum"/>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E16927D3-97C0-5646-B64C-3E4122A0F397}" type="slidenum">
              <a:rPr kumimoji="0" lang="en-GB" sz="1200" b="0" i="0" u="none" strike="noStrike" kern="1200" cap="none" spc="0" normalizeH="0" baseline="0" noProof="0" smtClean="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115</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287902914"/>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effectLst/>
              <a:latin typeface="Lucida Grande" panose="020B0600040502020204" pitchFamily="34" charset="0"/>
            </a:endParaRPr>
          </a:p>
        </p:txBody>
      </p:sp>
      <p:sp>
        <p:nvSpPr>
          <p:cNvPr id="4" name="Date Placeholder 3"/>
          <p:cNvSpPr>
            <a:spLocks noGrp="1"/>
          </p:cNvSpPr>
          <p:nvPr>
            <p:ph type="dt"/>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128"/>
                <a:cs typeface="Arial Unicode MS" charset="0"/>
              </a:rPr>
              <a:t>10/06/10</a:t>
            </a:r>
          </a:p>
        </p:txBody>
      </p:sp>
      <p:sp>
        <p:nvSpPr>
          <p:cNvPr id="5" name="Slide Number Placeholder 4"/>
          <p:cNvSpPr>
            <a:spLocks noGrp="1"/>
          </p:cNvSpPr>
          <p:nvPr>
            <p:ph type="sldNum"/>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E16927D3-97C0-5646-B64C-3E4122A0F397}" type="slidenum">
              <a:rPr kumimoji="0" lang="en-GB" sz="1200" b="0" i="0" u="none" strike="noStrike" kern="1200" cap="none" spc="0" normalizeH="0" baseline="0" noProof="0" smtClean="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116</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563005107"/>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effectLst/>
              <a:latin typeface="Lucida Grande" panose="020B0600040502020204" pitchFamily="34" charset="0"/>
            </a:endParaRPr>
          </a:p>
        </p:txBody>
      </p:sp>
      <p:sp>
        <p:nvSpPr>
          <p:cNvPr id="4" name="Date Placeholder 3"/>
          <p:cNvSpPr>
            <a:spLocks noGrp="1"/>
          </p:cNvSpPr>
          <p:nvPr>
            <p:ph type="dt"/>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128"/>
                <a:cs typeface="Arial Unicode MS" charset="0"/>
              </a:rPr>
              <a:t>10/06/10</a:t>
            </a:r>
          </a:p>
        </p:txBody>
      </p:sp>
      <p:sp>
        <p:nvSpPr>
          <p:cNvPr id="5" name="Slide Number Placeholder 4"/>
          <p:cNvSpPr>
            <a:spLocks noGrp="1"/>
          </p:cNvSpPr>
          <p:nvPr>
            <p:ph type="sldNum"/>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E16927D3-97C0-5646-B64C-3E4122A0F397}" type="slidenum">
              <a:rPr kumimoji="0" lang="en-GB" sz="1200" b="0" i="0" u="none" strike="noStrike" kern="1200" cap="none" spc="0" normalizeH="0" baseline="0" noProof="0" smtClean="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117</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2642828895"/>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effectLst/>
              <a:latin typeface="Lucida Grande" panose="020B0600040502020204" pitchFamily="34" charset="0"/>
            </a:endParaRPr>
          </a:p>
        </p:txBody>
      </p:sp>
      <p:sp>
        <p:nvSpPr>
          <p:cNvPr id="4" name="Date Placeholder 3"/>
          <p:cNvSpPr>
            <a:spLocks noGrp="1"/>
          </p:cNvSpPr>
          <p:nvPr>
            <p:ph type="dt"/>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128"/>
                <a:cs typeface="Arial Unicode MS" charset="0"/>
              </a:rPr>
              <a:t>10/06/10</a:t>
            </a:r>
          </a:p>
        </p:txBody>
      </p:sp>
      <p:sp>
        <p:nvSpPr>
          <p:cNvPr id="5" name="Slide Number Placeholder 4"/>
          <p:cNvSpPr>
            <a:spLocks noGrp="1"/>
          </p:cNvSpPr>
          <p:nvPr>
            <p:ph type="sldNum"/>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E16927D3-97C0-5646-B64C-3E4122A0F397}" type="slidenum">
              <a:rPr kumimoji="0" lang="en-GB" sz="1200" b="0" i="0" u="none" strike="noStrike" kern="1200" cap="none" spc="0" normalizeH="0" baseline="0" noProof="0" smtClean="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118</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3347986777"/>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effectLst/>
              <a:latin typeface="Lucida Grande" panose="020B0600040502020204" pitchFamily="34" charset="0"/>
            </a:endParaRPr>
          </a:p>
        </p:txBody>
      </p:sp>
      <p:sp>
        <p:nvSpPr>
          <p:cNvPr id="4" name="Date Placeholder 3"/>
          <p:cNvSpPr>
            <a:spLocks noGrp="1"/>
          </p:cNvSpPr>
          <p:nvPr>
            <p:ph type="dt"/>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128"/>
                <a:cs typeface="Arial Unicode MS" charset="0"/>
              </a:rPr>
              <a:t>10/06/10</a:t>
            </a:r>
          </a:p>
        </p:txBody>
      </p:sp>
      <p:sp>
        <p:nvSpPr>
          <p:cNvPr id="5" name="Slide Number Placeholder 4"/>
          <p:cNvSpPr>
            <a:spLocks noGrp="1"/>
          </p:cNvSpPr>
          <p:nvPr>
            <p:ph type="sldNum"/>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E16927D3-97C0-5646-B64C-3E4122A0F397}" type="slidenum">
              <a:rPr kumimoji="0" lang="en-GB" sz="1200" b="0" i="0" u="none" strike="noStrike" kern="1200" cap="none" spc="0" normalizeH="0" baseline="0" noProof="0" smtClean="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119</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2669991145"/>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effectLst/>
              <a:latin typeface="Lucida Grande" panose="020B0600040502020204" pitchFamily="34" charset="0"/>
            </a:endParaRPr>
          </a:p>
        </p:txBody>
      </p:sp>
      <p:sp>
        <p:nvSpPr>
          <p:cNvPr id="4" name="Date Placeholder 3"/>
          <p:cNvSpPr>
            <a:spLocks noGrp="1"/>
          </p:cNvSpPr>
          <p:nvPr>
            <p:ph type="dt"/>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128"/>
                <a:cs typeface="Arial Unicode MS" charset="0"/>
              </a:rPr>
              <a:t>10/06/10</a:t>
            </a:r>
          </a:p>
        </p:txBody>
      </p:sp>
      <p:sp>
        <p:nvSpPr>
          <p:cNvPr id="5" name="Slide Number Placeholder 4"/>
          <p:cNvSpPr>
            <a:spLocks noGrp="1"/>
          </p:cNvSpPr>
          <p:nvPr>
            <p:ph type="sldNum"/>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E16927D3-97C0-5646-B64C-3E4122A0F397}" type="slidenum">
              <a:rPr kumimoji="0" lang="en-GB" sz="1200" b="0" i="0" u="none" strike="noStrike" kern="1200" cap="none" spc="0" normalizeH="0" baseline="0" noProof="0" smtClean="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120</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1636252059"/>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effectLst/>
              <a:latin typeface="Lucida Grande" panose="020B0600040502020204" pitchFamily="34" charset="0"/>
            </a:endParaRPr>
          </a:p>
        </p:txBody>
      </p:sp>
      <p:sp>
        <p:nvSpPr>
          <p:cNvPr id="4" name="Date Placeholder 3"/>
          <p:cNvSpPr>
            <a:spLocks noGrp="1"/>
          </p:cNvSpPr>
          <p:nvPr>
            <p:ph type="dt"/>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128"/>
                <a:cs typeface="Arial Unicode MS" charset="0"/>
              </a:rPr>
              <a:t>10/06/10</a:t>
            </a:r>
          </a:p>
        </p:txBody>
      </p:sp>
      <p:sp>
        <p:nvSpPr>
          <p:cNvPr id="5" name="Slide Number Placeholder 4"/>
          <p:cNvSpPr>
            <a:spLocks noGrp="1"/>
          </p:cNvSpPr>
          <p:nvPr>
            <p:ph type="sldNum"/>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E16927D3-97C0-5646-B64C-3E4122A0F397}" type="slidenum">
              <a:rPr kumimoji="0" lang="en-GB" sz="1200" b="0" i="0" u="none" strike="noStrike" kern="1200" cap="none" spc="0" normalizeH="0" baseline="0" noProof="0" smtClean="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121</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1307339776"/>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54306" name="Rectangle 3"/>
          <p:cNvSpPr>
            <a:spLocks noGrp="1" noChangeArrowheads="1"/>
          </p:cNvSpPr>
          <p:nvPr>
            <p:ph type="dt"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pitchFamily="34" charset="0"/>
                <a:ea typeface="Arial Unicode MS" pitchFamily="34" charset="-128"/>
                <a:cs typeface="Arial Unicode MS" pitchFamily="34" charset="-128"/>
              </a:rPr>
              <a:t>10/06/10</a:t>
            </a:r>
          </a:p>
        </p:txBody>
      </p:sp>
      <p:sp>
        <p:nvSpPr>
          <p:cNvPr id="354307"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BE8F30EB-C53B-4254-B143-0429DEAA998C}" type="slidenum">
              <a:rPr kumimoji="0" lang="en-GB" sz="1200" b="0" i="0" u="none" strike="noStrike" kern="1200" cap="none" spc="0" normalizeH="0" baseline="0" noProof="0" smtClean="0">
                <a:ln>
                  <a:noFill/>
                </a:ln>
                <a:solidFill>
                  <a:srgbClr val="000000"/>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122</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endParaRPr>
          </a:p>
        </p:txBody>
      </p:sp>
      <p:sp>
        <p:nvSpPr>
          <p:cNvPr id="354308" name="Text Box 1"/>
          <p:cNvSpPr txBox="1">
            <a:spLocks noChangeArrowheads="1"/>
          </p:cNvSpPr>
          <p:nvPr/>
        </p:nvSpPr>
        <p:spPr bwMode="auto">
          <a:xfrm>
            <a:off x="3884613" y="8685213"/>
            <a:ext cx="2971800" cy="457200"/>
          </a:xfrm>
          <a:prstGeom prst="rect">
            <a:avLst/>
          </a:prstGeom>
          <a:noFill/>
          <a:ln w="9525">
            <a:noFill/>
            <a:miter lim="800000"/>
            <a:headEnd/>
            <a:tailEnd/>
          </a:ln>
        </p:spPr>
        <p:txBody>
          <a:bodyPr lIns="90000" tIns="46800" rIns="90000" bIns="46800" anchor="b"/>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815F9821-EB64-4649-BA3C-A6D6909A5102}" type="slidenum">
              <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122</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endParaRPr>
          </a:p>
        </p:txBody>
      </p:sp>
      <p:sp>
        <p:nvSpPr>
          <p:cNvPr id="354309"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354310" name="Rectangle 3"/>
          <p:cNvSpPr>
            <a:spLocks noGrp="1" noChangeArrowheads="1"/>
          </p:cNvSpPr>
          <p:nvPr>
            <p:ph type="body"/>
          </p:nvPr>
        </p:nvSpPr>
        <p:spPr>
          <a:xfrm>
            <a:off x="685800" y="4343400"/>
            <a:ext cx="5486400" cy="4114800"/>
          </a:xfrm>
          <a:noFill/>
          <a:ln/>
        </p:spPr>
        <p:txBody>
          <a:bodyPr wrap="none" anchor="ctr"/>
          <a:lstStyle/>
          <a:p>
            <a:r>
              <a:rPr lang="en-US" dirty="0"/>
              <a:t>Isaiah had a 60-year ministry from 740-680 BC.</a:t>
            </a:r>
          </a:p>
        </p:txBody>
      </p:sp>
    </p:spTree>
    <p:extLst>
      <p:ext uri="{BB962C8B-B14F-4D97-AF65-F5344CB8AC3E}">
        <p14:creationId xmlns:p14="http://schemas.microsoft.com/office/powerpoint/2010/main" val="266713326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3537A556-49AE-4751-A9B6-98789D959774}" type="slidenum">
              <a:rPr kumimoji="0" lang="en-GB" sz="1200" b="0" i="0" u="none" strike="noStrike" kern="1200" cap="none" spc="0" normalizeH="0" baseline="0" noProof="0" smtClean="0">
                <a:ln>
                  <a:noFill/>
                </a:ln>
                <a:solidFill>
                  <a:srgbClr val="FFFFFF"/>
                </a:solidFill>
                <a:effectLst/>
                <a:uLnTx/>
                <a:uFillTx/>
                <a:latin typeface="Comic Sans MS" pitchFamily="66"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12</a:t>
            </a:fld>
            <a:endParaRPr kumimoji="0" lang="en-GB" sz="1200" b="0" i="0" u="none" strike="noStrike" kern="1200" cap="none" spc="0" normalizeH="0" baseline="0" noProof="0">
              <a:ln>
                <a:noFill/>
              </a:ln>
              <a:solidFill>
                <a:srgbClr val="FFFFFF"/>
              </a:solidFill>
              <a:effectLst/>
              <a:uLnTx/>
              <a:uFillTx/>
              <a:latin typeface="Comic Sans MS" pitchFamily="66" charset="0"/>
              <a:ea typeface="MS PGothic" pitchFamily="34" charset="-128"/>
            </a:endParaRPr>
          </a:p>
        </p:txBody>
      </p:sp>
      <p:sp>
        <p:nvSpPr>
          <p:cNvPr id="70659" name="Rectangle 1026"/>
          <p:cNvSpPr>
            <a:spLocks noGrp="1" noRot="1" noChangeAspect="1" noChangeArrowheads="1" noTextEdit="1"/>
          </p:cNvSpPr>
          <p:nvPr>
            <p:ph type="sldImg"/>
          </p:nvPr>
        </p:nvSpPr>
        <p:spPr>
          <a:solidFill>
            <a:srgbClr val="FFFFFF"/>
          </a:solidFill>
          <a:ln/>
        </p:spPr>
      </p:sp>
      <p:sp>
        <p:nvSpPr>
          <p:cNvPr id="70660" name="Rectangle 1027"/>
          <p:cNvSpPr>
            <a:spLocks noGrp="1" noChangeArrowheads="1"/>
          </p:cNvSpPr>
          <p:nvPr>
            <p:ph type="body" idx="1"/>
          </p:nvPr>
        </p:nvSpPr>
        <p:spPr>
          <a:solidFill>
            <a:srgbClr val="FFFFFF"/>
          </a:solidFill>
          <a:ln>
            <a:solidFill>
              <a:srgbClr val="000000"/>
            </a:solidFill>
          </a:ln>
        </p:spPr>
        <p:txBody>
          <a:bodyPr/>
          <a:lstStyle/>
          <a:p>
            <a:pPr marL="0" marR="0" lvl="0" indent="0" algn="l" defTabSz="449263" rtl="0" eaLnBrk="0" fontAlgn="base" latinLnBrk="0" hangingPunct="0">
              <a:lnSpc>
                <a:spcPct val="100000"/>
              </a:lnSpc>
              <a:spcBef>
                <a:spcPct val="30000"/>
              </a:spcBef>
              <a:spcAft>
                <a:spcPct val="0"/>
              </a:spcAft>
              <a:buClr>
                <a:srgbClr val="000000"/>
              </a:buClr>
              <a:buSzPct val="100000"/>
              <a:buFont typeface="Times New Roman" charset="0"/>
              <a:buNone/>
              <a:tabLst/>
              <a:defRPr/>
            </a:pPr>
            <a:r>
              <a:rPr lang="en-US" b="0" dirty="0">
                <a:cs typeface="ＭＳ Ｐゴシック" charset="0"/>
              </a:rPr>
              <a:t>Since Isaiah spoke the most of any prophet about God completing his renovation of the entire universe, it fits that we are part of that work and thus should trust him to complete us now.</a:t>
            </a:r>
          </a:p>
          <a:p>
            <a:endParaRPr lang="en-US" b="0" dirty="0"/>
          </a:p>
        </p:txBody>
      </p:sp>
    </p:spTree>
    <p:extLst>
      <p:ext uri="{BB962C8B-B14F-4D97-AF65-F5344CB8AC3E}">
        <p14:creationId xmlns:p14="http://schemas.microsoft.com/office/powerpoint/2010/main" val="371262007"/>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55330" name="Rectangle 3"/>
          <p:cNvSpPr>
            <a:spLocks noGrp="1" noChangeArrowheads="1"/>
          </p:cNvSpPr>
          <p:nvPr>
            <p:ph type="dt"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pitchFamily="34" charset="0"/>
                <a:ea typeface="Arial Unicode MS" pitchFamily="34" charset="-128"/>
                <a:cs typeface="Arial Unicode MS" pitchFamily="34" charset="-128"/>
              </a:rPr>
              <a:t>10/06/10</a:t>
            </a:r>
          </a:p>
        </p:txBody>
      </p:sp>
      <p:sp>
        <p:nvSpPr>
          <p:cNvPr id="355331"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A5D5C494-D49B-438C-BCC7-553F9EED2C99}" type="slidenum">
              <a:rPr kumimoji="0" lang="en-GB" sz="1200" b="0" i="0" u="none" strike="noStrike" kern="1200" cap="none" spc="0" normalizeH="0" baseline="0" noProof="0" smtClean="0">
                <a:ln>
                  <a:noFill/>
                </a:ln>
                <a:solidFill>
                  <a:srgbClr val="000000"/>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123</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endParaRPr>
          </a:p>
        </p:txBody>
      </p:sp>
      <p:sp>
        <p:nvSpPr>
          <p:cNvPr id="355332" name="Text Box 1"/>
          <p:cNvSpPr txBox="1">
            <a:spLocks noChangeArrowheads="1"/>
          </p:cNvSpPr>
          <p:nvPr/>
        </p:nvSpPr>
        <p:spPr bwMode="auto">
          <a:xfrm>
            <a:off x="3884613" y="8685213"/>
            <a:ext cx="2971800" cy="457200"/>
          </a:xfrm>
          <a:prstGeom prst="rect">
            <a:avLst/>
          </a:prstGeom>
          <a:noFill/>
          <a:ln w="9525">
            <a:noFill/>
            <a:miter lim="800000"/>
            <a:headEnd/>
            <a:tailEnd/>
          </a:ln>
        </p:spPr>
        <p:txBody>
          <a:bodyPr lIns="90000" tIns="46800" rIns="90000" bIns="46800" anchor="b"/>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5E622D6C-56E5-4474-A56A-5AC91140261B}" type="slidenum">
              <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123</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endParaRPr>
          </a:p>
        </p:txBody>
      </p:sp>
      <p:sp>
        <p:nvSpPr>
          <p:cNvPr id="355333"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355334" name="Rectangle 3"/>
          <p:cNvSpPr>
            <a:spLocks noGrp="1" noChangeArrowheads="1"/>
          </p:cNvSpPr>
          <p:nvPr>
            <p:ph type="body"/>
          </p:nvPr>
        </p:nvSpPr>
        <p:spPr>
          <a:xfrm>
            <a:off x="685800" y="4343400"/>
            <a:ext cx="5486400" cy="4114800"/>
          </a:xfrm>
          <a:noFill/>
          <a:ln/>
        </p:spPr>
        <p:txBody>
          <a:bodyPr wrap="none" anchor="ctr"/>
          <a:lstStyle/>
          <a:p>
            <a:endParaRPr lang="en-US" dirty="0"/>
          </a:p>
        </p:txBody>
      </p:sp>
    </p:spTree>
    <p:extLst>
      <p:ext uri="{BB962C8B-B14F-4D97-AF65-F5344CB8AC3E}">
        <p14:creationId xmlns:p14="http://schemas.microsoft.com/office/powerpoint/2010/main" val="4039977745"/>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56354" name="Rectangle 3"/>
          <p:cNvSpPr>
            <a:spLocks noGrp="1" noChangeArrowheads="1"/>
          </p:cNvSpPr>
          <p:nvPr>
            <p:ph type="dt"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pitchFamily="34" charset="0"/>
                <a:ea typeface="Arial Unicode MS" pitchFamily="34" charset="-128"/>
                <a:cs typeface="Arial Unicode MS" pitchFamily="34" charset="-128"/>
              </a:rPr>
              <a:t>10/06/10</a:t>
            </a:r>
          </a:p>
        </p:txBody>
      </p:sp>
      <p:sp>
        <p:nvSpPr>
          <p:cNvPr id="356355"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657BA702-06D7-4433-B41F-7B4083DFFCE1}" type="slidenum">
              <a:rPr kumimoji="0" lang="en-GB" sz="1200" b="0" i="0" u="none" strike="noStrike" kern="1200" cap="none" spc="0" normalizeH="0" baseline="0" noProof="0" smtClean="0">
                <a:ln>
                  <a:noFill/>
                </a:ln>
                <a:solidFill>
                  <a:srgbClr val="000000"/>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124</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endParaRPr>
          </a:p>
        </p:txBody>
      </p:sp>
      <p:sp>
        <p:nvSpPr>
          <p:cNvPr id="356356" name="Text Box 1"/>
          <p:cNvSpPr txBox="1">
            <a:spLocks noChangeArrowheads="1"/>
          </p:cNvSpPr>
          <p:nvPr/>
        </p:nvSpPr>
        <p:spPr bwMode="auto">
          <a:xfrm>
            <a:off x="3884613" y="8685213"/>
            <a:ext cx="2971800" cy="457200"/>
          </a:xfrm>
          <a:prstGeom prst="rect">
            <a:avLst/>
          </a:prstGeom>
          <a:noFill/>
          <a:ln w="9525">
            <a:noFill/>
            <a:miter lim="800000"/>
            <a:headEnd/>
            <a:tailEnd/>
          </a:ln>
        </p:spPr>
        <p:txBody>
          <a:bodyPr lIns="90000" tIns="46800" rIns="90000" bIns="46800" anchor="b"/>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9BF9D399-6C51-4926-B833-9FF8B2B73966}" type="slidenum">
              <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124</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endParaRPr>
          </a:p>
        </p:txBody>
      </p:sp>
      <p:sp>
        <p:nvSpPr>
          <p:cNvPr id="356357"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356358" name="Rectangle 3"/>
          <p:cNvSpPr>
            <a:spLocks noGrp="1" noChangeArrowheads="1"/>
          </p:cNvSpPr>
          <p:nvPr>
            <p:ph type="body"/>
          </p:nvPr>
        </p:nvSpPr>
        <p:spPr>
          <a:xfrm>
            <a:off x="685800" y="4343400"/>
            <a:ext cx="5486400" cy="4114800"/>
          </a:xfrm>
          <a:noFill/>
          <a:ln/>
        </p:spPr>
        <p:txBody>
          <a:bodyPr wrap="none" anchor="ctr"/>
          <a:lstStyle/>
          <a:p>
            <a:endParaRPr lang="en-US" dirty="0"/>
          </a:p>
        </p:txBody>
      </p:sp>
    </p:spTree>
    <p:extLst>
      <p:ext uri="{BB962C8B-B14F-4D97-AF65-F5344CB8AC3E}">
        <p14:creationId xmlns:p14="http://schemas.microsoft.com/office/powerpoint/2010/main" val="4101357778"/>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57378" name="Rectangle 3"/>
          <p:cNvSpPr>
            <a:spLocks noGrp="1" noChangeArrowheads="1"/>
          </p:cNvSpPr>
          <p:nvPr>
            <p:ph type="dt"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pitchFamily="34" charset="0"/>
                <a:ea typeface="Arial Unicode MS" pitchFamily="34" charset="-128"/>
                <a:cs typeface="Arial Unicode MS" pitchFamily="34" charset="-128"/>
              </a:rPr>
              <a:t>10/06/10</a:t>
            </a:r>
          </a:p>
        </p:txBody>
      </p:sp>
      <p:sp>
        <p:nvSpPr>
          <p:cNvPr id="357379"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9DC3CDD5-17E8-49D6-BC38-F898B2EA5476}" type="slidenum">
              <a:rPr kumimoji="0" lang="en-GB" sz="1200" b="0" i="0" u="none" strike="noStrike" kern="1200" cap="none" spc="0" normalizeH="0" baseline="0" noProof="0" smtClean="0">
                <a:ln>
                  <a:noFill/>
                </a:ln>
                <a:solidFill>
                  <a:srgbClr val="000000"/>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125</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endParaRPr>
          </a:p>
        </p:txBody>
      </p:sp>
      <p:sp>
        <p:nvSpPr>
          <p:cNvPr id="357380" name="Text Box 1"/>
          <p:cNvSpPr txBox="1">
            <a:spLocks noChangeArrowheads="1"/>
          </p:cNvSpPr>
          <p:nvPr/>
        </p:nvSpPr>
        <p:spPr bwMode="auto">
          <a:xfrm>
            <a:off x="3884613" y="8685213"/>
            <a:ext cx="2971800" cy="457200"/>
          </a:xfrm>
          <a:prstGeom prst="rect">
            <a:avLst/>
          </a:prstGeom>
          <a:noFill/>
          <a:ln w="9525">
            <a:noFill/>
            <a:miter lim="800000"/>
            <a:headEnd/>
            <a:tailEnd/>
          </a:ln>
        </p:spPr>
        <p:txBody>
          <a:bodyPr lIns="90000" tIns="46800" rIns="90000" bIns="46800" anchor="b"/>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2B03035D-A4D6-41A8-937D-6325B0CD927C}" type="slidenum">
              <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125</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endParaRPr>
          </a:p>
        </p:txBody>
      </p:sp>
      <p:sp>
        <p:nvSpPr>
          <p:cNvPr id="357381"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357382" name="Rectangle 3"/>
          <p:cNvSpPr>
            <a:spLocks noGrp="1" noChangeArrowheads="1"/>
          </p:cNvSpPr>
          <p:nvPr>
            <p:ph type="body"/>
          </p:nvPr>
        </p:nvSpPr>
        <p:spPr>
          <a:xfrm>
            <a:off x="685800" y="4343400"/>
            <a:ext cx="5486400" cy="4114800"/>
          </a:xfrm>
          <a:noFill/>
          <a:ln/>
        </p:spPr>
        <p:txBody>
          <a:bodyPr wrap="none" anchor="ctr"/>
          <a:lstStyle/>
          <a:p>
            <a:endParaRPr lang="en-US" dirty="0"/>
          </a:p>
        </p:txBody>
      </p:sp>
    </p:spTree>
    <p:extLst>
      <p:ext uri="{BB962C8B-B14F-4D97-AF65-F5344CB8AC3E}">
        <p14:creationId xmlns:p14="http://schemas.microsoft.com/office/powerpoint/2010/main" val="1575121128"/>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58402" name="Rectangle 3"/>
          <p:cNvSpPr>
            <a:spLocks noGrp="1" noChangeArrowheads="1"/>
          </p:cNvSpPr>
          <p:nvPr>
            <p:ph type="dt"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pitchFamily="34" charset="0"/>
                <a:ea typeface="Arial Unicode MS" pitchFamily="34" charset="-128"/>
                <a:cs typeface="Arial Unicode MS" pitchFamily="34" charset="-128"/>
              </a:rPr>
              <a:t>10/06/10</a:t>
            </a:r>
          </a:p>
        </p:txBody>
      </p:sp>
      <p:sp>
        <p:nvSpPr>
          <p:cNvPr id="358403"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4E534894-1102-45FC-81FE-4A8A0555C1C6}" type="slidenum">
              <a:rPr kumimoji="0" lang="en-GB" sz="1200" b="0" i="0" u="none" strike="noStrike" kern="1200" cap="none" spc="0" normalizeH="0" baseline="0" noProof="0" smtClean="0">
                <a:ln>
                  <a:noFill/>
                </a:ln>
                <a:solidFill>
                  <a:srgbClr val="000000"/>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126</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endParaRPr>
          </a:p>
        </p:txBody>
      </p:sp>
      <p:sp>
        <p:nvSpPr>
          <p:cNvPr id="358404" name="Text Box 1"/>
          <p:cNvSpPr txBox="1">
            <a:spLocks noChangeArrowheads="1"/>
          </p:cNvSpPr>
          <p:nvPr/>
        </p:nvSpPr>
        <p:spPr bwMode="auto">
          <a:xfrm>
            <a:off x="3884613" y="8685213"/>
            <a:ext cx="2971800" cy="457200"/>
          </a:xfrm>
          <a:prstGeom prst="rect">
            <a:avLst/>
          </a:prstGeom>
          <a:noFill/>
          <a:ln w="9525">
            <a:noFill/>
            <a:miter lim="800000"/>
            <a:headEnd/>
            <a:tailEnd/>
          </a:ln>
        </p:spPr>
        <p:txBody>
          <a:bodyPr lIns="90000" tIns="46800" rIns="90000" bIns="46800" anchor="b"/>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F277FF35-0121-48E7-A750-B849C315A16E}" type="slidenum">
              <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126</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endParaRPr>
          </a:p>
        </p:txBody>
      </p:sp>
      <p:sp>
        <p:nvSpPr>
          <p:cNvPr id="358405"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358406" name="Rectangle 3"/>
          <p:cNvSpPr>
            <a:spLocks noGrp="1" noChangeArrowheads="1"/>
          </p:cNvSpPr>
          <p:nvPr>
            <p:ph type="body"/>
          </p:nvPr>
        </p:nvSpPr>
        <p:spPr>
          <a:xfrm>
            <a:off x="685800" y="4343400"/>
            <a:ext cx="5486400" cy="4114800"/>
          </a:xfrm>
          <a:noFill/>
          <a:ln/>
        </p:spPr>
        <p:txBody>
          <a:bodyPr wrap="none" anchor="ctr"/>
          <a:lstStyle/>
          <a:p>
            <a:endParaRPr lang="en-US" dirty="0"/>
          </a:p>
        </p:txBody>
      </p:sp>
    </p:spTree>
    <p:extLst>
      <p:ext uri="{BB962C8B-B14F-4D97-AF65-F5344CB8AC3E}">
        <p14:creationId xmlns:p14="http://schemas.microsoft.com/office/powerpoint/2010/main" val="4172164501"/>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59426" name="Rectangle 3"/>
          <p:cNvSpPr>
            <a:spLocks noGrp="1" noChangeArrowheads="1"/>
          </p:cNvSpPr>
          <p:nvPr>
            <p:ph type="dt"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pitchFamily="34" charset="0"/>
                <a:ea typeface="Arial Unicode MS" pitchFamily="34" charset="-128"/>
                <a:cs typeface="Arial Unicode MS" pitchFamily="34" charset="-128"/>
              </a:rPr>
              <a:t>10/06/10</a:t>
            </a:r>
          </a:p>
        </p:txBody>
      </p:sp>
      <p:sp>
        <p:nvSpPr>
          <p:cNvPr id="359427"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CE70BB39-3BA6-4A56-A9C8-899502713704}" type="slidenum">
              <a:rPr kumimoji="0" lang="en-GB" sz="1200" b="0" i="0" u="none" strike="noStrike" kern="1200" cap="none" spc="0" normalizeH="0" baseline="0" noProof="0" smtClean="0">
                <a:ln>
                  <a:noFill/>
                </a:ln>
                <a:solidFill>
                  <a:srgbClr val="000000"/>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127</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endParaRPr>
          </a:p>
        </p:txBody>
      </p:sp>
      <p:sp>
        <p:nvSpPr>
          <p:cNvPr id="359428" name="Text Box 1"/>
          <p:cNvSpPr txBox="1">
            <a:spLocks noChangeArrowheads="1"/>
          </p:cNvSpPr>
          <p:nvPr/>
        </p:nvSpPr>
        <p:spPr bwMode="auto">
          <a:xfrm>
            <a:off x="3884613" y="8685213"/>
            <a:ext cx="2971800" cy="457200"/>
          </a:xfrm>
          <a:prstGeom prst="rect">
            <a:avLst/>
          </a:prstGeom>
          <a:noFill/>
          <a:ln w="9525">
            <a:noFill/>
            <a:miter lim="800000"/>
            <a:headEnd/>
            <a:tailEnd/>
          </a:ln>
        </p:spPr>
        <p:txBody>
          <a:bodyPr lIns="90000" tIns="46800" rIns="90000" bIns="46800" anchor="b"/>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2B926AE9-DBC5-4182-9C7E-D5524B9EBDC8}" type="slidenum">
              <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127</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endParaRPr>
          </a:p>
        </p:txBody>
      </p:sp>
      <p:sp>
        <p:nvSpPr>
          <p:cNvPr id="359429"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359430" name="Rectangle 3"/>
          <p:cNvSpPr>
            <a:spLocks noGrp="1" noChangeArrowheads="1"/>
          </p:cNvSpPr>
          <p:nvPr>
            <p:ph type="body"/>
          </p:nvPr>
        </p:nvSpPr>
        <p:spPr>
          <a:xfrm>
            <a:off x="685800" y="4343400"/>
            <a:ext cx="5486400" cy="4114800"/>
          </a:xfrm>
          <a:noFill/>
          <a:ln/>
        </p:spPr>
        <p:txBody>
          <a:bodyPr wrap="none" anchor="ctr"/>
          <a:lstStyle/>
          <a:p>
            <a:endParaRPr lang="en-US" dirty="0"/>
          </a:p>
        </p:txBody>
      </p:sp>
    </p:spTree>
    <p:extLst>
      <p:ext uri="{BB962C8B-B14F-4D97-AF65-F5344CB8AC3E}">
        <p14:creationId xmlns:p14="http://schemas.microsoft.com/office/powerpoint/2010/main" val="1897099099"/>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0450"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0E36B662-FB93-4A0E-8D9A-96B8DD6F8336}"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128</a:t>
            </a:fld>
            <a:endParaRPr kumimoji="0" lang="en-US" sz="12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endParaRPr>
          </a:p>
        </p:txBody>
      </p:sp>
      <p:sp>
        <p:nvSpPr>
          <p:cNvPr id="360451" name="Rectangle 2"/>
          <p:cNvSpPr>
            <a:spLocks noGrp="1" noRot="1" noChangeAspect="1" noChangeArrowheads="1" noTextEdit="1"/>
          </p:cNvSpPr>
          <p:nvPr>
            <p:ph type="sldImg"/>
          </p:nvPr>
        </p:nvSpPr>
        <p:spPr>
          <a:ln/>
        </p:spPr>
      </p:sp>
      <p:sp>
        <p:nvSpPr>
          <p:cNvPr id="360452" name="Rectangle 3"/>
          <p:cNvSpPr>
            <a:spLocks noGrp="1" noChangeArrowheads="1"/>
          </p:cNvSpPr>
          <p:nvPr>
            <p:ph type="body" idx="1"/>
          </p:nvPr>
        </p:nvSpPr>
        <p:spPr>
          <a:noFill/>
          <a:ln/>
        </p:spPr>
        <p:txBody>
          <a:bodyPr/>
          <a:lstStyle/>
          <a:p>
            <a:endParaRPr lang="en-US" dirty="0"/>
          </a:p>
        </p:txBody>
      </p:sp>
    </p:spTree>
    <p:extLst>
      <p:ext uri="{BB962C8B-B14F-4D97-AF65-F5344CB8AC3E}">
        <p14:creationId xmlns:p14="http://schemas.microsoft.com/office/powerpoint/2010/main" val="941660982"/>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1474"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93099BFC-B574-4028-A629-88354EE39351}"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129</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endParaRPr>
          </a:p>
        </p:txBody>
      </p:sp>
      <p:sp>
        <p:nvSpPr>
          <p:cNvPr id="361475" name="Rectangle 2"/>
          <p:cNvSpPr>
            <a:spLocks noGrp="1" noRot="1" noChangeAspect="1" noChangeArrowheads="1" noTextEdit="1"/>
          </p:cNvSpPr>
          <p:nvPr>
            <p:ph type="sldImg"/>
          </p:nvPr>
        </p:nvSpPr>
        <p:spPr>
          <a:solidFill>
            <a:srgbClr val="FFFFFF"/>
          </a:solidFill>
          <a:ln/>
        </p:spPr>
      </p:sp>
      <p:sp>
        <p:nvSpPr>
          <p:cNvPr id="361476" name="Rectangle 3"/>
          <p:cNvSpPr>
            <a:spLocks noGrp="1" noChangeArrowheads="1"/>
          </p:cNvSpPr>
          <p:nvPr>
            <p:ph type="body" idx="1"/>
          </p:nvPr>
        </p:nvSpPr>
        <p:spPr>
          <a:xfrm>
            <a:off x="914400" y="4343400"/>
            <a:ext cx="5029200" cy="4114800"/>
          </a:xfrm>
          <a:solidFill>
            <a:srgbClr val="FFFFFF"/>
          </a:solidFill>
          <a:ln>
            <a:solidFill>
              <a:srgbClr val="000000"/>
            </a:solidFill>
          </a:ln>
        </p:spPr>
        <p:txBody>
          <a:bodyPr/>
          <a:lstStyle/>
          <a:p>
            <a:pPr eaLnBrk="1" hangingPunct="1"/>
            <a:endParaRPr lang="en-US" dirty="0"/>
          </a:p>
        </p:txBody>
      </p:sp>
    </p:spTree>
    <p:extLst>
      <p:ext uri="{BB962C8B-B14F-4D97-AF65-F5344CB8AC3E}">
        <p14:creationId xmlns:p14="http://schemas.microsoft.com/office/powerpoint/2010/main" val="4192402106"/>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62498" name="Rectangle 14"/>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374CC2DF-0225-49F9-B973-14D5E465E851}" type="slidenum">
              <a:rPr kumimoji="0" lang="en-GB" sz="1200" b="0" i="0" u="none" strike="noStrike" kern="1200" cap="none" spc="0" normalizeH="0" baseline="0" noProof="0" smtClean="0">
                <a:ln>
                  <a:noFill/>
                </a:ln>
                <a:solidFill>
                  <a:srgbClr val="000000"/>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130</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endParaRPr>
          </a:p>
        </p:txBody>
      </p:sp>
      <p:sp>
        <p:nvSpPr>
          <p:cNvPr id="362499" name="Text Box 1"/>
          <p:cNvSpPr txBox="1">
            <a:spLocks noChangeArrowheads="1"/>
          </p:cNvSpPr>
          <p:nvPr/>
        </p:nvSpPr>
        <p:spPr bwMode="auto">
          <a:xfrm>
            <a:off x="3881438" y="8685213"/>
            <a:ext cx="2968625" cy="449262"/>
          </a:xfrm>
          <a:prstGeom prst="rect">
            <a:avLst/>
          </a:prstGeom>
          <a:noFill/>
          <a:ln w="9525">
            <a:noFill/>
            <a:miter lim="800000"/>
            <a:headEnd/>
            <a:tailEnd/>
          </a:ln>
        </p:spPr>
        <p:txBody>
          <a:bodyPr lIns="0" tIns="0" rIns="0" bIns="0" anchor="b"/>
          <a:lstStyle/>
          <a:p>
            <a:pPr marL="0" marR="0" lvl="0" indent="0" algn="r" defTabSz="449263" rtl="0" eaLnBrk="1" fontAlgn="base" latinLnBrk="0" hangingPunct="1">
              <a:lnSpc>
                <a:spcPct val="95000"/>
              </a:lnSpc>
              <a:spcBef>
                <a:spcPct val="0"/>
              </a:spcBef>
              <a:spcAft>
                <a:spcPct val="0"/>
              </a:spcAft>
              <a:buClr>
                <a:srgbClr val="FFFFFF"/>
              </a:buClr>
              <a:buSzPct val="100000"/>
              <a:buFont typeface="Arial" pitchFamily="34" charset="0"/>
              <a:buNone/>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a:pPr>
            <a:fld id="{DE13B07C-3C5D-4C2D-A03A-9FFFC6C6D09B}" type="slidenum">
              <a:rPr kumimoji="0" lang="en-GB" sz="12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mn-cs"/>
              </a:rPr>
              <a:pPr marL="0" marR="0" lvl="0" indent="0" algn="r" defTabSz="449263" rtl="0" eaLnBrk="1" fontAlgn="base" latinLnBrk="0" hangingPunct="1">
                <a:lnSpc>
                  <a:spcPct val="95000"/>
                </a:lnSpc>
                <a:spcBef>
                  <a:spcPct val="0"/>
                </a:spcBef>
                <a:spcAft>
                  <a:spcPct val="0"/>
                </a:spcAft>
                <a:buClr>
                  <a:srgbClr val="FFFFFF"/>
                </a:buClr>
                <a:buSzPct val="100000"/>
                <a:buFont typeface="Arial" pitchFamily="34" charset="0"/>
                <a:buNone/>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a:pPr>
              <a:t>130</a:t>
            </a:fld>
            <a:endParaRPr kumimoji="0" lang="en-GB" sz="12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mn-cs"/>
            </a:endParaRPr>
          </a:p>
        </p:txBody>
      </p:sp>
      <p:sp>
        <p:nvSpPr>
          <p:cNvPr id="362500" name="Text Box 2"/>
          <p:cNvSpPr txBox="1">
            <a:spLocks noChangeArrowheads="1"/>
          </p:cNvSpPr>
          <p:nvPr/>
        </p:nvSpPr>
        <p:spPr bwMode="auto">
          <a:xfrm>
            <a:off x="985838" y="711200"/>
            <a:ext cx="4886325" cy="3455988"/>
          </a:xfrm>
          <a:prstGeom prst="rect">
            <a:avLst/>
          </a:prstGeom>
          <a:solidFill>
            <a:srgbClr val="FFFFFF"/>
          </a:solidFill>
          <a:ln w="9525">
            <a:solidFill>
              <a:srgbClr val="000000"/>
            </a:solidFill>
            <a:miter lim="800000"/>
            <a:headEnd/>
            <a:tailEnd/>
          </a:ln>
        </p:spPr>
        <p:txBody>
          <a:bodyPr wrap="none" lIns="80165" tIns="40083" rIns="80165" bIns="40083"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362501" name="Rectangle 3"/>
          <p:cNvSpPr>
            <a:spLocks noGrp="1" noChangeArrowheads="1"/>
          </p:cNvSpPr>
          <p:nvPr>
            <p:ph type="body"/>
          </p:nvPr>
        </p:nvSpPr>
        <p:spPr>
          <a:xfrm>
            <a:off x="685800" y="4343400"/>
            <a:ext cx="5475288" cy="4103688"/>
          </a:xfrm>
          <a:noFill/>
          <a:ln/>
        </p:spPr>
        <p:txBody>
          <a:bodyPr wrap="none" anchor="ctr"/>
          <a:lstStyle/>
          <a:p>
            <a:endParaRPr lang="en-US" dirty="0"/>
          </a:p>
        </p:txBody>
      </p:sp>
    </p:spTree>
    <p:extLst>
      <p:ext uri="{BB962C8B-B14F-4D97-AF65-F5344CB8AC3E}">
        <p14:creationId xmlns:p14="http://schemas.microsoft.com/office/powerpoint/2010/main" val="3421029013"/>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63522" name="Rectangle 14"/>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2F39146B-396C-408D-8A05-90C02FC61AD8}" type="slidenum">
              <a:rPr kumimoji="0" lang="en-GB" sz="1200" b="0" i="0" u="none" strike="noStrike" kern="1200" cap="none" spc="0" normalizeH="0" baseline="0" noProof="0" smtClean="0">
                <a:ln>
                  <a:noFill/>
                </a:ln>
                <a:solidFill>
                  <a:srgbClr val="000000"/>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131</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endParaRPr>
          </a:p>
        </p:txBody>
      </p:sp>
      <p:sp>
        <p:nvSpPr>
          <p:cNvPr id="363523" name="Text Box 1"/>
          <p:cNvSpPr txBox="1">
            <a:spLocks noChangeArrowheads="1"/>
          </p:cNvSpPr>
          <p:nvPr/>
        </p:nvSpPr>
        <p:spPr bwMode="auto">
          <a:xfrm>
            <a:off x="3881438" y="8685213"/>
            <a:ext cx="2968625" cy="449262"/>
          </a:xfrm>
          <a:prstGeom prst="rect">
            <a:avLst/>
          </a:prstGeom>
          <a:noFill/>
          <a:ln w="9525">
            <a:noFill/>
            <a:miter lim="800000"/>
            <a:headEnd/>
            <a:tailEnd/>
          </a:ln>
        </p:spPr>
        <p:txBody>
          <a:bodyPr lIns="0" tIns="0" rIns="0" bIns="0" anchor="b"/>
          <a:lstStyle/>
          <a:p>
            <a:pPr marL="0" marR="0" lvl="0" indent="0" algn="r" defTabSz="449263" rtl="0" eaLnBrk="1" fontAlgn="base" latinLnBrk="0" hangingPunct="1">
              <a:lnSpc>
                <a:spcPct val="95000"/>
              </a:lnSpc>
              <a:spcBef>
                <a:spcPct val="0"/>
              </a:spcBef>
              <a:spcAft>
                <a:spcPct val="0"/>
              </a:spcAft>
              <a:buClr>
                <a:srgbClr val="FFFFFF"/>
              </a:buClr>
              <a:buSzPct val="100000"/>
              <a:buFont typeface="Arial" pitchFamily="34" charset="0"/>
              <a:buNone/>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a:pPr>
            <a:fld id="{57BD9992-FA9F-4D9F-8621-BD8E5063B660}" type="slidenum">
              <a:rPr kumimoji="0" lang="en-GB" sz="12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mn-cs"/>
              </a:rPr>
              <a:pPr marL="0" marR="0" lvl="0" indent="0" algn="r" defTabSz="449263" rtl="0" eaLnBrk="1" fontAlgn="base" latinLnBrk="0" hangingPunct="1">
                <a:lnSpc>
                  <a:spcPct val="95000"/>
                </a:lnSpc>
                <a:spcBef>
                  <a:spcPct val="0"/>
                </a:spcBef>
                <a:spcAft>
                  <a:spcPct val="0"/>
                </a:spcAft>
                <a:buClr>
                  <a:srgbClr val="FFFFFF"/>
                </a:buClr>
                <a:buSzPct val="100000"/>
                <a:buFont typeface="Arial" pitchFamily="34" charset="0"/>
                <a:buNone/>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a:pPr>
              <a:t>131</a:t>
            </a:fld>
            <a:endParaRPr kumimoji="0" lang="en-GB" sz="12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mn-cs"/>
            </a:endParaRPr>
          </a:p>
        </p:txBody>
      </p:sp>
      <p:sp>
        <p:nvSpPr>
          <p:cNvPr id="363524" name="Text Box 2"/>
          <p:cNvSpPr txBox="1">
            <a:spLocks noChangeArrowheads="1"/>
          </p:cNvSpPr>
          <p:nvPr/>
        </p:nvSpPr>
        <p:spPr bwMode="auto">
          <a:xfrm>
            <a:off x="985838" y="711200"/>
            <a:ext cx="4886325" cy="3455988"/>
          </a:xfrm>
          <a:prstGeom prst="rect">
            <a:avLst/>
          </a:prstGeom>
          <a:solidFill>
            <a:srgbClr val="FFFFFF"/>
          </a:solidFill>
          <a:ln w="9525">
            <a:solidFill>
              <a:srgbClr val="000000"/>
            </a:solidFill>
            <a:miter lim="800000"/>
            <a:headEnd/>
            <a:tailEnd/>
          </a:ln>
        </p:spPr>
        <p:txBody>
          <a:bodyPr wrap="none" lIns="80165" tIns="40083" rIns="80165" bIns="40083"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363525" name="Rectangle 3"/>
          <p:cNvSpPr>
            <a:spLocks noGrp="1" noChangeArrowheads="1"/>
          </p:cNvSpPr>
          <p:nvPr>
            <p:ph type="body"/>
          </p:nvPr>
        </p:nvSpPr>
        <p:spPr>
          <a:xfrm>
            <a:off x="685800" y="4343400"/>
            <a:ext cx="5475288" cy="4103688"/>
          </a:xfrm>
          <a:noFill/>
          <a:ln/>
        </p:spPr>
        <p:txBody>
          <a:bodyPr wrap="none" anchor="ctr"/>
          <a:lstStyle/>
          <a:p>
            <a:endParaRPr lang="en-US" dirty="0"/>
          </a:p>
        </p:txBody>
      </p:sp>
    </p:spTree>
    <p:extLst>
      <p:ext uri="{BB962C8B-B14F-4D97-AF65-F5344CB8AC3E}">
        <p14:creationId xmlns:p14="http://schemas.microsoft.com/office/powerpoint/2010/main" val="1344796065"/>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64546" name="Rectangle 14"/>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F1773A78-9EE9-48A3-B26F-E7FE9A852F86}" type="slidenum">
              <a:rPr kumimoji="0" lang="en-GB" sz="1200" b="0" i="0" u="none" strike="noStrike" kern="1200" cap="none" spc="0" normalizeH="0" baseline="0" noProof="0" smtClean="0">
                <a:ln>
                  <a:noFill/>
                </a:ln>
                <a:solidFill>
                  <a:srgbClr val="000000"/>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132</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endParaRPr>
          </a:p>
        </p:txBody>
      </p:sp>
      <p:sp>
        <p:nvSpPr>
          <p:cNvPr id="364547" name="Text Box 1"/>
          <p:cNvSpPr txBox="1">
            <a:spLocks noChangeArrowheads="1"/>
          </p:cNvSpPr>
          <p:nvPr/>
        </p:nvSpPr>
        <p:spPr bwMode="auto">
          <a:xfrm>
            <a:off x="3881438" y="8685213"/>
            <a:ext cx="2968625" cy="449262"/>
          </a:xfrm>
          <a:prstGeom prst="rect">
            <a:avLst/>
          </a:prstGeom>
          <a:noFill/>
          <a:ln w="9525">
            <a:noFill/>
            <a:miter lim="800000"/>
            <a:headEnd/>
            <a:tailEnd/>
          </a:ln>
        </p:spPr>
        <p:txBody>
          <a:bodyPr lIns="0" tIns="0" rIns="0" bIns="0" anchor="b"/>
          <a:lstStyle/>
          <a:p>
            <a:pPr marL="0" marR="0" lvl="0" indent="0" algn="r" defTabSz="449263" rtl="0" eaLnBrk="1" fontAlgn="base" latinLnBrk="0" hangingPunct="1">
              <a:lnSpc>
                <a:spcPct val="95000"/>
              </a:lnSpc>
              <a:spcBef>
                <a:spcPct val="0"/>
              </a:spcBef>
              <a:spcAft>
                <a:spcPct val="0"/>
              </a:spcAft>
              <a:buClr>
                <a:srgbClr val="FFFFFF"/>
              </a:buClr>
              <a:buSzPct val="100000"/>
              <a:buFont typeface="Arial" pitchFamily="34" charset="0"/>
              <a:buNone/>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a:pPr>
            <a:fld id="{114DA7F4-93E3-4AFC-BA02-9A42BB854754}" type="slidenum">
              <a:rPr kumimoji="0" lang="en-GB" sz="12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mn-cs"/>
              </a:rPr>
              <a:pPr marL="0" marR="0" lvl="0" indent="0" algn="r" defTabSz="449263" rtl="0" eaLnBrk="1" fontAlgn="base" latinLnBrk="0" hangingPunct="1">
                <a:lnSpc>
                  <a:spcPct val="95000"/>
                </a:lnSpc>
                <a:spcBef>
                  <a:spcPct val="0"/>
                </a:spcBef>
                <a:spcAft>
                  <a:spcPct val="0"/>
                </a:spcAft>
                <a:buClr>
                  <a:srgbClr val="FFFFFF"/>
                </a:buClr>
                <a:buSzPct val="100000"/>
                <a:buFont typeface="Arial" pitchFamily="34" charset="0"/>
                <a:buNone/>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a:pPr>
              <a:t>132</a:t>
            </a:fld>
            <a:endParaRPr kumimoji="0" lang="en-GB" sz="12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mn-cs"/>
            </a:endParaRPr>
          </a:p>
        </p:txBody>
      </p:sp>
      <p:sp>
        <p:nvSpPr>
          <p:cNvPr id="364548" name="Text Box 2"/>
          <p:cNvSpPr txBox="1">
            <a:spLocks noChangeArrowheads="1"/>
          </p:cNvSpPr>
          <p:nvPr/>
        </p:nvSpPr>
        <p:spPr bwMode="auto">
          <a:xfrm>
            <a:off x="985838" y="711200"/>
            <a:ext cx="4886325" cy="3455988"/>
          </a:xfrm>
          <a:prstGeom prst="rect">
            <a:avLst/>
          </a:prstGeom>
          <a:solidFill>
            <a:srgbClr val="FFFFFF"/>
          </a:solidFill>
          <a:ln w="9525">
            <a:solidFill>
              <a:srgbClr val="000000"/>
            </a:solidFill>
            <a:miter lim="800000"/>
            <a:headEnd/>
            <a:tailEnd/>
          </a:ln>
        </p:spPr>
        <p:txBody>
          <a:bodyPr wrap="none" lIns="80165" tIns="40083" rIns="80165" bIns="40083"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364549" name="Rectangle 3"/>
          <p:cNvSpPr>
            <a:spLocks noGrp="1" noChangeArrowheads="1"/>
          </p:cNvSpPr>
          <p:nvPr>
            <p:ph type="body"/>
          </p:nvPr>
        </p:nvSpPr>
        <p:spPr>
          <a:xfrm>
            <a:off x="685800" y="4343400"/>
            <a:ext cx="5475288" cy="4103688"/>
          </a:xfrm>
          <a:noFill/>
          <a:ln/>
        </p:spPr>
        <p:txBody>
          <a:bodyPr wrap="none" anchor="ctr"/>
          <a:lstStyle/>
          <a:p>
            <a:endParaRPr lang="en-US" dirty="0"/>
          </a:p>
        </p:txBody>
      </p:sp>
    </p:spTree>
    <p:extLst>
      <p:ext uri="{BB962C8B-B14F-4D97-AF65-F5344CB8AC3E}">
        <p14:creationId xmlns:p14="http://schemas.microsoft.com/office/powerpoint/2010/main" val="286430991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Slide Image Placeholder 1"/>
          <p:cNvSpPr>
            <a:spLocks noGrp="1" noRot="1" noChangeAspect="1" noTextEdit="1"/>
          </p:cNvSpPr>
          <p:nvPr>
            <p:ph type="sldImg"/>
          </p:nvPr>
        </p:nvSpPr>
        <p:spPr>
          <a:xfrm>
            <a:off x="1150938" y="692150"/>
            <a:ext cx="4556125" cy="3416300"/>
          </a:xfrm>
          <a:ln/>
        </p:spPr>
      </p:sp>
      <p:sp>
        <p:nvSpPr>
          <p:cNvPr id="71683" name="Notes Placeholder 2"/>
          <p:cNvSpPr>
            <a:spLocks noGrp="1"/>
          </p:cNvSpPr>
          <p:nvPr>
            <p:ph type="body" idx="1"/>
          </p:nvPr>
        </p:nvSpPr>
        <p:spPr>
          <a:noFill/>
          <a:ln/>
        </p:spPr>
        <p:txBody>
          <a:bodyPr/>
          <a:lstStyle/>
          <a:p>
            <a:pPr algn="r" rtl="1">
              <a:spcBef>
                <a:spcPts val="0"/>
              </a:spcBef>
              <a:spcAft>
                <a:spcPts val="0"/>
              </a:spcAft>
            </a:pPr>
            <a:r>
              <a:rPr lang="ar-JO" sz="1800" b="0" i="0" u="none" strike="noStrike" dirty="0">
                <a:solidFill>
                  <a:srgbClr val="000000"/>
                </a:solidFill>
                <a:effectLst/>
                <a:latin typeface="Arial" panose="020B0604020202020204" pitchFamily="34" charset="0"/>
              </a:rPr>
              <a:t>لا تُعلِّم معظم الكنائس عادةً من أسفار الأنبياء في العهد القديم، ولكنَّ هذه الأسفار تؤدِّي دورًا حاسِمًا في العهد القديم بربطها الأقسام التاريخيَّة والشِعْريَّة وأسفار موسى الخمسة بعضها ببعض. وُعَّاظُ العهد (الأنبياء) هؤلاء يتناسبون وينسجمون مع نهاية التسلسل الزمنيِّ للعهد القديم، ولذلك يمكنهم أنْ ينظروا إلى الوراء زمنيًّا إلى كلٍّ من العهدين الإبراهيميِّ والموسويِّ من كلا جانبَي البّرَكة والدينونة فيهما على التوالي. تتضمَّن هذه النظرةُ إلى الوراء الدورَ الإعلانيَّ في تحذيرَ إسرائيل من شروط المتطلَّبات الموسويَّة (لاويِّين 26؛ تثنية 28)، إضافةً إلى الدور المختصِّ بالتنبُّؤ بما هو آتٍ، والذي يقوم بتذكير الأُمَّة بالبَرَكات غير المشروطة للوعود الإبراهيميَّة (تكوين 12 و15).</a:t>
            </a:r>
            <a:endParaRPr lang="ar-JO" b="0" dirty="0">
              <a:effectLst/>
            </a:endParaRPr>
          </a:p>
          <a:p>
            <a:endParaRPr lang="ar-JO" b="0" dirty="0">
              <a:latin typeface="Arial" panose="020B0604020202020204" pitchFamily="34" charset="0"/>
              <a:cs typeface="Arial" panose="020B0604020202020204" pitchFamily="34" charset="0"/>
            </a:endParaRPr>
          </a:p>
          <a:p>
            <a:r>
              <a:rPr lang="en-US" b="0" dirty="0">
                <a:latin typeface="Arial" panose="020B0604020202020204" pitchFamily="34" charset="0"/>
                <a:cs typeface="Arial" panose="020B0604020202020204" pitchFamily="34" charset="0"/>
              </a:rPr>
              <a:t>The OT prophets are typically not taught in most churches and yet play a crucial role in the OT to link the Historical, Poetic, and Pentateuch sections. These covenant preachers fit into the end of OT chronology and thus look back at both the Abrahamic and Mosaic covenants in their blessing and judgment aspects, respectively. This includes both the forth-telling role to warn Israel of the conditions of the Mosaic requirements (Lev 26; Deut 28), as well as the foretelling role to remind the nation of unconditional blessings of the Abrahamic promises (Gen 12 &amp; 15). </a:t>
            </a:r>
          </a:p>
          <a:p>
            <a:r>
              <a:rPr lang="en-US" b="0" dirty="0">
                <a:latin typeface="Arial" panose="020B0604020202020204" pitchFamily="34" charset="0"/>
                <a:cs typeface="Arial" panose="020B0604020202020204" pitchFamily="34" charset="0"/>
              </a:rPr>
              <a:t>———————————————————</a:t>
            </a:r>
          </a:p>
          <a:p>
            <a:r>
              <a:rPr lang="en-US" b="0" dirty="0">
                <a:latin typeface="Arial" panose="020B0604020202020204" pitchFamily="34" charset="0"/>
                <a:cs typeface="Arial" panose="020B0604020202020204" pitchFamily="34" charset="0"/>
              </a:rPr>
              <a:t>Common-326</a:t>
            </a:r>
          </a:p>
          <a:p>
            <a:r>
              <a:rPr lang="en-US" b="0" dirty="0">
                <a:latin typeface="Arial" panose="020B0604020202020204" pitchFamily="34" charset="0"/>
                <a:cs typeface="Arial" panose="020B0604020202020204" pitchFamily="34" charset="0"/>
              </a:rPr>
              <a:t>00-Intro &amp; Biblical Theology-slide 18</a:t>
            </a:r>
          </a:p>
          <a:p>
            <a:r>
              <a:rPr lang="en-US" b="0" dirty="0">
                <a:latin typeface="Arial" panose="020B0604020202020204" pitchFamily="34" charset="0"/>
                <a:cs typeface="Arial" panose="020B0604020202020204" pitchFamily="34" charset="0"/>
              </a:rPr>
              <a:t>00_OT Book Overviews-453</a:t>
            </a:r>
          </a:p>
          <a:p>
            <a:r>
              <a:rPr lang="en-US" b="0" baseline="0" dirty="0">
                <a:latin typeface="Arial" panose="020B0604020202020204" pitchFamily="34" charset="0"/>
                <a:cs typeface="Arial" panose="020B0604020202020204" pitchFamily="34" charset="0"/>
              </a:rPr>
              <a:t>18-Wisdom_&amp;_Poetry-14</a:t>
            </a:r>
          </a:p>
          <a:p>
            <a:r>
              <a:rPr lang="en-US" b="0" baseline="0" dirty="0">
                <a:latin typeface="Arial" panose="020B0604020202020204" pitchFamily="34" charset="0"/>
                <a:cs typeface="Arial" panose="020B0604020202020204" pitchFamily="34" charset="0"/>
              </a:rPr>
              <a:t>23-Prophets Intro-27</a:t>
            </a:r>
          </a:p>
          <a:p>
            <a:r>
              <a:rPr lang="en-US" b="0" baseline="0" dirty="0">
                <a:latin typeface="Arial" panose="020B0604020202020204" pitchFamily="34" charset="0"/>
                <a:cs typeface="Arial" panose="020B0604020202020204" pitchFamily="34" charset="0"/>
              </a:rPr>
              <a:t>23-Isaiah_1-12-Slide 13</a:t>
            </a:r>
            <a:endParaRPr lang="en-US" b="0" dirty="0">
              <a:latin typeface="Arial" panose="020B0604020202020204" pitchFamily="34" charset="0"/>
              <a:cs typeface="Arial" panose="020B0604020202020204" pitchFamily="34" charset="0"/>
            </a:endParaRPr>
          </a:p>
          <a:p>
            <a:r>
              <a:rPr lang="en-US" b="0" dirty="0">
                <a:latin typeface="Arial" panose="020B0604020202020204" pitchFamily="34" charset="0"/>
                <a:cs typeface="Arial" panose="020B0604020202020204" pitchFamily="34" charset="0"/>
              </a:rPr>
              <a:t>28-Hosea-54</a:t>
            </a:r>
          </a:p>
          <a:p>
            <a:r>
              <a:rPr lang="en-US" b="0" dirty="0">
                <a:latin typeface="Arial" panose="020B0604020202020204" pitchFamily="34" charset="0"/>
                <a:cs typeface="Arial" panose="020B0604020202020204" pitchFamily="34" charset="0"/>
              </a:rPr>
              <a:t>31-Obadiah-26</a:t>
            </a:r>
          </a:p>
        </p:txBody>
      </p:sp>
    </p:spTree>
    <p:extLst>
      <p:ext uri="{BB962C8B-B14F-4D97-AF65-F5344CB8AC3E}">
        <p14:creationId xmlns:p14="http://schemas.microsoft.com/office/powerpoint/2010/main" val="310436169"/>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65570" name="Rectangle 3"/>
          <p:cNvSpPr>
            <a:spLocks noGrp="1" noChangeArrowheads="1"/>
          </p:cNvSpPr>
          <p:nvPr>
            <p:ph type="dt"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pitchFamily="34" charset="0"/>
                <a:ea typeface="Arial Unicode MS" pitchFamily="34" charset="-128"/>
                <a:cs typeface="Arial Unicode MS" pitchFamily="34" charset="-128"/>
              </a:rPr>
              <a:t>10/06/10</a:t>
            </a:r>
          </a:p>
        </p:txBody>
      </p:sp>
      <p:sp>
        <p:nvSpPr>
          <p:cNvPr id="365571"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3FDD293F-8287-4D5F-A74F-184383252732}" type="slidenum">
              <a:rPr kumimoji="0" lang="en-GB" sz="1200" b="0" i="0" u="none" strike="noStrike" kern="1200" cap="none" spc="0" normalizeH="0" baseline="0" noProof="0" smtClean="0">
                <a:ln>
                  <a:noFill/>
                </a:ln>
                <a:solidFill>
                  <a:srgbClr val="000000"/>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133</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endParaRPr>
          </a:p>
        </p:txBody>
      </p:sp>
      <p:sp>
        <p:nvSpPr>
          <p:cNvPr id="365572" name="Text Box 1"/>
          <p:cNvSpPr txBox="1">
            <a:spLocks noChangeArrowheads="1"/>
          </p:cNvSpPr>
          <p:nvPr/>
        </p:nvSpPr>
        <p:spPr bwMode="auto">
          <a:xfrm>
            <a:off x="3884613" y="8685213"/>
            <a:ext cx="2971800" cy="457200"/>
          </a:xfrm>
          <a:prstGeom prst="rect">
            <a:avLst/>
          </a:prstGeom>
          <a:noFill/>
          <a:ln w="9525">
            <a:noFill/>
            <a:miter lim="800000"/>
            <a:headEnd/>
            <a:tailEnd/>
          </a:ln>
        </p:spPr>
        <p:txBody>
          <a:bodyPr lIns="90000" tIns="46800" rIns="90000" bIns="46800" anchor="b"/>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F8F61307-F29F-44DB-82D1-EDDE12C43D0F}" type="slidenum">
              <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133</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endParaRPr>
          </a:p>
        </p:txBody>
      </p:sp>
      <p:sp>
        <p:nvSpPr>
          <p:cNvPr id="365573"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365574" name="Rectangle 3"/>
          <p:cNvSpPr>
            <a:spLocks noGrp="1" noChangeArrowheads="1"/>
          </p:cNvSpPr>
          <p:nvPr>
            <p:ph type="body"/>
          </p:nvPr>
        </p:nvSpPr>
        <p:spPr>
          <a:xfrm>
            <a:off x="685800" y="4343400"/>
            <a:ext cx="5486400" cy="4114800"/>
          </a:xfrm>
          <a:noFill/>
          <a:ln/>
        </p:spPr>
        <p:txBody>
          <a:bodyPr wrap="none" anchor="ctr"/>
          <a:lstStyle/>
          <a:p>
            <a:endParaRPr lang="en-US" dirty="0"/>
          </a:p>
        </p:txBody>
      </p:sp>
    </p:spTree>
    <p:extLst>
      <p:ext uri="{BB962C8B-B14F-4D97-AF65-F5344CB8AC3E}">
        <p14:creationId xmlns:p14="http://schemas.microsoft.com/office/powerpoint/2010/main" val="3571808679"/>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6594"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6ED0F9DB-8F8E-4CB4-81BF-55C33EE94EF0}"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134</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endParaRPr>
          </a:p>
        </p:txBody>
      </p:sp>
      <p:sp>
        <p:nvSpPr>
          <p:cNvPr id="366595" name="Rectangle 2"/>
          <p:cNvSpPr>
            <a:spLocks noGrp="1" noRot="1" noChangeAspect="1" noChangeArrowheads="1" noTextEdit="1"/>
          </p:cNvSpPr>
          <p:nvPr>
            <p:ph type="sldImg"/>
          </p:nvPr>
        </p:nvSpPr>
        <p:spPr>
          <a:ln/>
        </p:spPr>
      </p:sp>
      <p:sp>
        <p:nvSpPr>
          <p:cNvPr id="366596" name="Rectangle 3"/>
          <p:cNvSpPr>
            <a:spLocks noGrp="1" noChangeArrowheads="1"/>
          </p:cNvSpPr>
          <p:nvPr>
            <p:ph type="body" idx="1"/>
          </p:nvPr>
        </p:nvSpPr>
        <p:spPr>
          <a:noFill/>
          <a:ln/>
        </p:spPr>
        <p:txBody>
          <a:bodyPr/>
          <a:lstStyle/>
          <a:p>
            <a:pPr eaLnBrk="1" hangingPunct="1">
              <a:spcBef>
                <a:spcPct val="0"/>
              </a:spcBef>
            </a:pPr>
            <a:endParaRPr lang="en-US" dirty="0"/>
          </a:p>
        </p:txBody>
      </p:sp>
    </p:spTree>
    <p:extLst>
      <p:ext uri="{BB962C8B-B14F-4D97-AF65-F5344CB8AC3E}">
        <p14:creationId xmlns:p14="http://schemas.microsoft.com/office/powerpoint/2010/main" val="4148216106"/>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D1E3D0D6-4426-425B-8196-5498D2C1B0D6}" type="slidenum">
              <a:rPr kumimoji="0" lang="en-GB" sz="1200" b="0" i="0" u="none" strike="noStrike" kern="1200" cap="none" spc="0" normalizeH="0" baseline="0" noProof="0" smtClean="0">
                <a:ln>
                  <a:noFill/>
                </a:ln>
                <a:solidFill>
                  <a:srgbClr val="FFFFFF"/>
                </a:solidFill>
                <a:effectLst/>
                <a:uLnTx/>
                <a:uFillTx/>
                <a:latin typeface="Comic Sans MS" pitchFamily="66" charset="0"/>
                <a:ea typeface="MS PGothic" pitchFamily="34" charset="-128"/>
                <a:cs typeface="+mn-cs"/>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135</a:t>
            </a:fld>
            <a:endParaRPr kumimoji="0" lang="en-GB" sz="1200" b="0" i="0" u="none" strike="noStrike" kern="1200" cap="none" spc="0" normalizeH="0" baseline="0" noProof="0">
              <a:ln>
                <a:noFill/>
              </a:ln>
              <a:solidFill>
                <a:srgbClr val="FFFFFF"/>
              </a:solidFill>
              <a:effectLst/>
              <a:uLnTx/>
              <a:uFillTx/>
              <a:latin typeface="Comic Sans MS" pitchFamily="66" charset="0"/>
              <a:ea typeface="MS PGothic" pitchFamily="34" charset="-128"/>
              <a:cs typeface="+mn-cs"/>
            </a:endParaRPr>
          </a:p>
        </p:txBody>
      </p:sp>
      <p:sp>
        <p:nvSpPr>
          <p:cNvPr id="74755" name="Rectangle 1026"/>
          <p:cNvSpPr>
            <a:spLocks noGrp="1" noRot="1" noChangeAspect="1" noChangeArrowheads="1" noTextEdit="1"/>
          </p:cNvSpPr>
          <p:nvPr>
            <p:ph type="sldImg"/>
          </p:nvPr>
        </p:nvSpPr>
        <p:spPr>
          <a:solidFill>
            <a:srgbClr val="FFFFFF"/>
          </a:solidFill>
          <a:ln/>
        </p:spPr>
      </p:sp>
      <p:sp>
        <p:nvSpPr>
          <p:cNvPr id="74756" name="Rectangle 1027"/>
          <p:cNvSpPr>
            <a:spLocks noGrp="1" noChangeArrowheads="1"/>
          </p:cNvSpPr>
          <p:nvPr>
            <p:ph type="body" idx="1"/>
          </p:nvPr>
        </p:nvSpPr>
        <p:spPr>
          <a:solidFill>
            <a:srgbClr val="FFFFFF"/>
          </a:solidFill>
          <a:ln>
            <a:solidFill>
              <a:srgbClr val="000000"/>
            </a:solidFill>
          </a:ln>
        </p:spPr>
        <p:txBody>
          <a:bodyPr/>
          <a:lstStyle/>
          <a:p>
            <a:r>
              <a:rPr lang="en-US" dirty="0">
                <a:cs typeface="Arial" panose="020B0604020202020204" pitchFamily="34" charset="0"/>
              </a:rPr>
              <a:t>By what means will the L</a:t>
            </a:r>
            <a:r>
              <a:rPr lang="en-US" sz="1100" dirty="0">
                <a:cs typeface="Arial" panose="020B0604020202020204" pitchFamily="34" charset="0"/>
              </a:rPr>
              <a:t>ORD</a:t>
            </a:r>
            <a:r>
              <a:rPr lang="en-US" dirty="0">
                <a:cs typeface="Arial" panose="020B0604020202020204" pitchFamily="34" charset="0"/>
              </a:rPr>
              <a:t> restore the entire universe (restatement)?</a:t>
            </a:r>
          </a:p>
          <a:p>
            <a:endParaRPr lang="en-US" dirty="0"/>
          </a:p>
        </p:txBody>
      </p:sp>
    </p:spTree>
    <p:extLst>
      <p:ext uri="{BB962C8B-B14F-4D97-AF65-F5344CB8AC3E}">
        <p14:creationId xmlns:p14="http://schemas.microsoft.com/office/powerpoint/2010/main" val="4012493548"/>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42"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171FFBC1-31F8-4498-BD21-856F5AB2F275}" type="slidenum">
              <a:rPr kumimoji="0" lang="en-GB" sz="1200" b="0" i="0" u="none" strike="noStrike" kern="1200" cap="none" spc="0" normalizeH="0" baseline="0" noProof="0" smtClean="0">
                <a:ln>
                  <a:noFill/>
                </a:ln>
                <a:solidFill>
                  <a:srgbClr val="FFFFFF"/>
                </a:solidFill>
                <a:effectLst/>
                <a:uLnTx/>
                <a:uFillTx/>
                <a:latin typeface="Comic Sans MS" pitchFamily="66"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136</a:t>
            </a:fld>
            <a:endParaRPr kumimoji="0" lang="en-GB" sz="1200" b="0" i="0" u="none" strike="noStrike" kern="1200" cap="none" spc="0" normalizeH="0" baseline="0" noProof="0">
              <a:ln>
                <a:noFill/>
              </a:ln>
              <a:solidFill>
                <a:srgbClr val="FFFFFF"/>
              </a:solidFill>
              <a:effectLst/>
              <a:uLnTx/>
              <a:uFillTx/>
              <a:latin typeface="Comic Sans MS" pitchFamily="66" charset="0"/>
              <a:ea typeface="MS PGothic" pitchFamily="34" charset="-128"/>
            </a:endParaRPr>
          </a:p>
        </p:txBody>
      </p:sp>
      <p:sp>
        <p:nvSpPr>
          <p:cNvPr id="368643" name="Rectangle 1026"/>
          <p:cNvSpPr>
            <a:spLocks noGrp="1" noRot="1" noChangeAspect="1" noChangeArrowheads="1" noTextEdit="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a:extLst>
        </p:spPr>
        <p:txBody>
          <a:bodyPr/>
          <a:lstStyle/>
          <a:p>
            <a:pPr>
              <a:buFont typeface="Times New Roman" charset="0"/>
              <a:buNone/>
              <a:defRPr/>
            </a:pPr>
            <a:r>
              <a:rPr lang="en-US" dirty="0">
                <a:solidFill>
                  <a:schemeClr val="tx1"/>
                </a:solidFill>
                <a:latin typeface="+mn-lt"/>
                <a:ea typeface="+mn-ea"/>
                <a:cs typeface="+mn-cs"/>
              </a:rPr>
              <a:t>23-Isaiah 53 'The Forbidden Chapter' in the Hebrew Bible.mp4 (https://www.youtube.com/</a:t>
            </a:r>
            <a:r>
              <a:rPr lang="en-US" dirty="0" err="1">
                <a:solidFill>
                  <a:schemeClr val="tx1"/>
                </a:solidFill>
                <a:latin typeface="+mn-lt"/>
                <a:ea typeface="+mn-ea"/>
                <a:cs typeface="+mn-cs"/>
              </a:rPr>
              <a:t>watch?v</a:t>
            </a:r>
            <a:r>
              <a:rPr lang="en-US" dirty="0">
                <a:solidFill>
                  <a:schemeClr val="tx1"/>
                </a:solidFill>
                <a:latin typeface="+mn-lt"/>
                <a:ea typeface="+mn-ea"/>
                <a:cs typeface="+mn-cs"/>
              </a:rPr>
              <a:t>=cGz9BVJ_k6s)</a:t>
            </a:r>
            <a:r>
              <a:rPr lang="en-SG" dirty="0">
                <a:ea typeface="ＭＳ Ｐゴシック" charset="-128"/>
              </a:rPr>
              <a:t> </a:t>
            </a:r>
            <a:endParaRPr lang="en-US" dirty="0">
              <a:ea typeface="ＭＳ Ｐゴシック" charset="-128"/>
            </a:endParaRPr>
          </a:p>
        </p:txBody>
      </p:sp>
    </p:spTree>
    <p:extLst>
      <p:ext uri="{BB962C8B-B14F-4D97-AF65-F5344CB8AC3E}">
        <p14:creationId xmlns:p14="http://schemas.microsoft.com/office/powerpoint/2010/main" val="3902492833"/>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9666"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457B5C1E-4E86-416C-A346-8C6066F6E972}" type="slidenum">
              <a:rPr kumimoji="0" lang="en-GB" sz="1200" b="0" i="0" u="none" strike="noStrike" kern="1200" cap="none" spc="0" normalizeH="0" baseline="0" noProof="0" smtClean="0">
                <a:ln>
                  <a:noFill/>
                </a:ln>
                <a:solidFill>
                  <a:srgbClr val="FFFFFF"/>
                </a:solidFill>
                <a:effectLst/>
                <a:uLnTx/>
                <a:uFillTx/>
                <a:latin typeface="Comic Sans MS" pitchFamily="66"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137</a:t>
            </a:fld>
            <a:endParaRPr kumimoji="0" lang="en-GB" sz="1200" b="0" i="0" u="none" strike="noStrike" kern="1200" cap="none" spc="0" normalizeH="0" baseline="0" noProof="0">
              <a:ln>
                <a:noFill/>
              </a:ln>
              <a:solidFill>
                <a:srgbClr val="FFFFFF"/>
              </a:solidFill>
              <a:effectLst/>
              <a:uLnTx/>
              <a:uFillTx/>
              <a:latin typeface="Comic Sans MS" pitchFamily="66" charset="0"/>
              <a:ea typeface="MS PGothic" pitchFamily="34" charset="-128"/>
            </a:endParaRPr>
          </a:p>
        </p:txBody>
      </p:sp>
      <p:sp>
        <p:nvSpPr>
          <p:cNvPr id="369667" name="Rectangle 1026"/>
          <p:cNvSpPr>
            <a:spLocks noGrp="1" noRot="1" noChangeAspect="1" noChangeArrowheads="1" noTextEdit="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a:extLst>
        </p:spPr>
        <p:txBody>
          <a:bodyPr/>
          <a:lstStyle/>
          <a:p>
            <a:pPr>
              <a:buFont typeface="Times New Roman" charset="0"/>
              <a:buNone/>
              <a:defRPr/>
            </a:pPr>
            <a:r>
              <a:rPr lang="en-US" dirty="0">
                <a:solidFill>
                  <a:schemeClr val="tx1"/>
                </a:solidFill>
                <a:ea typeface="+mn-ea"/>
                <a:cs typeface="Arial" panose="020B0604020202020204" pitchFamily="34" charset="0"/>
              </a:rPr>
              <a:t>As Christians we know that Isaiah 53 relates clearly to Jesus. Sometimes things are so obvious that we miss them! For example, today people speak of global warming but God speaks of global warning. </a:t>
            </a:r>
            <a:endParaRPr lang="en-US" dirty="0">
              <a:ea typeface="ＭＳ Ｐゴシック" charset="-128"/>
              <a:cs typeface="Arial" panose="020B0604020202020204" pitchFamily="34" charset="0"/>
            </a:endParaRPr>
          </a:p>
        </p:txBody>
      </p:sp>
    </p:spTree>
    <p:extLst>
      <p:ext uri="{BB962C8B-B14F-4D97-AF65-F5344CB8AC3E}">
        <p14:creationId xmlns:p14="http://schemas.microsoft.com/office/powerpoint/2010/main" val="4175170564"/>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690"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DBF78FD7-2729-41E9-A492-610E37081BB0}" type="slidenum">
              <a:rPr kumimoji="0" lang="en-GB" sz="1200" b="0" i="0" u="none" strike="noStrike" kern="1200" cap="none" spc="0" normalizeH="0" baseline="0" noProof="0" smtClean="0">
                <a:ln>
                  <a:noFill/>
                </a:ln>
                <a:solidFill>
                  <a:srgbClr val="FFFFFF"/>
                </a:solidFill>
                <a:effectLst/>
                <a:uLnTx/>
                <a:uFillTx/>
                <a:latin typeface="Comic Sans MS" pitchFamily="66"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138</a:t>
            </a:fld>
            <a:endParaRPr kumimoji="0" lang="en-GB" sz="1200" b="0" i="0" u="none" strike="noStrike" kern="1200" cap="none" spc="0" normalizeH="0" baseline="0" noProof="0">
              <a:ln>
                <a:noFill/>
              </a:ln>
              <a:solidFill>
                <a:srgbClr val="FFFFFF"/>
              </a:solidFill>
              <a:effectLst/>
              <a:uLnTx/>
              <a:uFillTx/>
              <a:latin typeface="Comic Sans MS" pitchFamily="66" charset="0"/>
              <a:ea typeface="MS PGothic" pitchFamily="34" charset="-128"/>
            </a:endParaRPr>
          </a:p>
        </p:txBody>
      </p:sp>
      <p:sp>
        <p:nvSpPr>
          <p:cNvPr id="370691" name="Rectangle 1026"/>
          <p:cNvSpPr>
            <a:spLocks noGrp="1" noRot="1" noChangeAspect="1" noChangeArrowheads="1" noTextEdit="1"/>
          </p:cNvSpPr>
          <p:nvPr>
            <p:ph type="sldImg"/>
          </p:nvPr>
        </p:nvSpPr>
        <p:spPr>
          <a:solidFill>
            <a:srgbClr val="FFFFFF"/>
          </a:solidFill>
          <a:ln/>
        </p:spPr>
      </p:sp>
      <p:sp>
        <p:nvSpPr>
          <p:cNvPr id="370692" name="Rectangle 1027"/>
          <p:cNvSpPr>
            <a:spLocks noGrp="1" noChangeArrowheads="1"/>
          </p:cNvSpPr>
          <p:nvPr>
            <p:ph type="body" idx="1"/>
          </p:nvPr>
        </p:nvSpPr>
        <p:spPr>
          <a:solidFill>
            <a:srgbClr val="FFFFFF"/>
          </a:solidFill>
          <a:ln>
            <a:solidFill>
              <a:srgbClr val="000000"/>
            </a:solidFill>
          </a:ln>
        </p:spPr>
        <p:txBody>
          <a:bodyPr/>
          <a:lstStyle/>
          <a:p>
            <a:pPr marL="0" lvl="3" indent="0" eaLnBrk="1" hangingPunct="1">
              <a:spcBef>
                <a:spcPct val="0"/>
              </a:spcBef>
              <a:buClrTx/>
              <a:buSzTx/>
              <a:buFontTx/>
              <a:buNone/>
            </a:pPr>
            <a:r>
              <a:rPr lang="en-US" b="1" dirty="0">
                <a:latin typeface="Arial" panose="020B0604020202020204" pitchFamily="34" charset="0"/>
                <a:cs typeface="Arial" panose="020B0604020202020204" pitchFamily="34" charset="0"/>
              </a:rPr>
              <a:t>Do you know of God’s global warning? </a:t>
            </a:r>
          </a:p>
          <a:p>
            <a:pPr marL="0" lvl="3" indent="0" eaLnBrk="1" hangingPunct="1">
              <a:spcBef>
                <a:spcPct val="0"/>
              </a:spcBef>
              <a:buClrTx/>
              <a:buSzTx/>
              <a:buFontTx/>
              <a:buNone/>
            </a:pPr>
            <a:r>
              <a:rPr lang="en-US" b="1" dirty="0">
                <a:latin typeface="Arial" panose="020B0604020202020204" pitchFamily="34" charset="0"/>
                <a:cs typeface="Arial" panose="020B0604020202020204" pitchFamily="34" charset="0"/>
              </a:rPr>
              <a:t>It relates to this Suffering Servant in Isaiah 53. It means that we will warn us and save us before he completes his plan for the ages. </a:t>
            </a:r>
          </a:p>
        </p:txBody>
      </p:sp>
    </p:spTree>
    <p:extLst>
      <p:ext uri="{BB962C8B-B14F-4D97-AF65-F5344CB8AC3E}">
        <p14:creationId xmlns:p14="http://schemas.microsoft.com/office/powerpoint/2010/main" val="255593748"/>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714"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4A43A2EB-CEC8-4BB8-B9B7-B68029E6A1AF}" type="slidenum">
              <a:rPr kumimoji="0" lang="en-GB" sz="1200" b="0" i="0" u="none" strike="noStrike" kern="1200" cap="none" spc="0" normalizeH="0" baseline="0" noProof="0" smtClean="0">
                <a:ln>
                  <a:noFill/>
                </a:ln>
                <a:solidFill>
                  <a:srgbClr val="FFFFFF"/>
                </a:solidFill>
                <a:effectLst/>
                <a:uLnTx/>
                <a:uFillTx/>
                <a:latin typeface="Comic Sans MS" pitchFamily="66"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139</a:t>
            </a:fld>
            <a:endParaRPr kumimoji="0" lang="en-GB" sz="1200" b="0" i="0" u="none" strike="noStrike" kern="1200" cap="none" spc="0" normalizeH="0" baseline="0" noProof="0">
              <a:ln>
                <a:noFill/>
              </a:ln>
              <a:solidFill>
                <a:srgbClr val="FFFFFF"/>
              </a:solidFill>
              <a:effectLst/>
              <a:uLnTx/>
              <a:uFillTx/>
              <a:latin typeface="Comic Sans MS" pitchFamily="66" charset="0"/>
              <a:ea typeface="MS PGothic" pitchFamily="34" charset="-128"/>
            </a:endParaRPr>
          </a:p>
        </p:txBody>
      </p:sp>
      <p:sp>
        <p:nvSpPr>
          <p:cNvPr id="371715" name="Rectangle 1026"/>
          <p:cNvSpPr>
            <a:spLocks noGrp="1" noRot="1" noChangeAspect="1" noChangeArrowheads="1" noTextEdit="1"/>
          </p:cNvSpPr>
          <p:nvPr>
            <p:ph type="sldImg"/>
          </p:nvPr>
        </p:nvSpPr>
        <p:spPr>
          <a:solidFill>
            <a:srgbClr val="FFFFFF"/>
          </a:solidFill>
          <a:ln/>
        </p:spPr>
      </p:sp>
      <p:sp>
        <p:nvSpPr>
          <p:cNvPr id="371716" name="Rectangle 1027"/>
          <p:cNvSpPr>
            <a:spLocks noGrp="1" noChangeArrowheads="1"/>
          </p:cNvSpPr>
          <p:nvPr>
            <p:ph type="body" idx="1"/>
          </p:nvPr>
        </p:nvSpPr>
        <p:spPr>
          <a:solidFill>
            <a:srgbClr val="FFFFFF"/>
          </a:solidFill>
          <a:ln>
            <a:solidFill>
              <a:srgbClr val="000000"/>
            </a:solidFill>
          </a:ln>
        </p:spPr>
        <p:txBody>
          <a:bodyPr/>
          <a:lstStyle/>
          <a:p>
            <a:r>
              <a:rPr lang="en-US" dirty="0">
                <a:cs typeface="Arial" panose="020B0604020202020204" pitchFamily="34" charset="0"/>
              </a:rPr>
              <a:t>By what means will the L</a:t>
            </a:r>
            <a:r>
              <a:rPr lang="en-US" sz="1100" dirty="0">
                <a:cs typeface="Arial" panose="020B0604020202020204" pitchFamily="34" charset="0"/>
              </a:rPr>
              <a:t>ORD</a:t>
            </a:r>
            <a:r>
              <a:rPr lang="en-US" dirty="0">
                <a:cs typeface="Arial" panose="020B0604020202020204" pitchFamily="34" charset="0"/>
              </a:rPr>
              <a:t> restore the entire universe?</a:t>
            </a:r>
            <a:endParaRPr lang="en-US" dirty="0"/>
          </a:p>
        </p:txBody>
      </p:sp>
    </p:spTree>
    <p:extLst>
      <p:ext uri="{BB962C8B-B14F-4D97-AF65-F5344CB8AC3E}">
        <p14:creationId xmlns:p14="http://schemas.microsoft.com/office/powerpoint/2010/main" val="482558741"/>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2738"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00587C4F-395E-4967-B206-252F14AE3FC9}" type="slidenum">
              <a:rPr kumimoji="0" lang="en-GB" sz="1200" b="0" i="0" u="none" strike="noStrike" kern="1200" cap="none" spc="0" normalizeH="0" baseline="0" noProof="0" smtClean="0">
                <a:ln>
                  <a:noFill/>
                </a:ln>
                <a:solidFill>
                  <a:srgbClr val="FFFFFF"/>
                </a:solidFill>
                <a:effectLst/>
                <a:uLnTx/>
                <a:uFillTx/>
                <a:latin typeface="Comic Sans MS" pitchFamily="66"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140</a:t>
            </a:fld>
            <a:endParaRPr kumimoji="0" lang="en-GB" sz="1200" b="0" i="0" u="none" strike="noStrike" kern="1200" cap="none" spc="0" normalizeH="0" baseline="0" noProof="0">
              <a:ln>
                <a:noFill/>
              </a:ln>
              <a:solidFill>
                <a:srgbClr val="FFFFFF"/>
              </a:solidFill>
              <a:effectLst/>
              <a:uLnTx/>
              <a:uFillTx/>
              <a:latin typeface="Comic Sans MS" pitchFamily="66" charset="0"/>
              <a:ea typeface="MS PGothic" pitchFamily="34" charset="-128"/>
            </a:endParaRPr>
          </a:p>
        </p:txBody>
      </p:sp>
      <p:sp>
        <p:nvSpPr>
          <p:cNvPr id="372739" name="Rectangle 1026"/>
          <p:cNvSpPr>
            <a:spLocks noGrp="1" noRot="1" noChangeAspect="1" noChangeArrowheads="1" noTextEdit="1"/>
          </p:cNvSpPr>
          <p:nvPr>
            <p:ph type="sldImg"/>
          </p:nvPr>
        </p:nvSpPr>
        <p:spPr>
          <a:solidFill>
            <a:srgbClr val="FFFFFF"/>
          </a:solidFill>
          <a:ln/>
        </p:spPr>
      </p:sp>
      <p:sp>
        <p:nvSpPr>
          <p:cNvPr id="372740" name="Rectangle 1027"/>
          <p:cNvSpPr>
            <a:spLocks noGrp="1" noChangeArrowheads="1"/>
          </p:cNvSpPr>
          <p:nvPr>
            <p:ph type="body" idx="1"/>
          </p:nvPr>
        </p:nvSpPr>
        <p:spPr>
          <a:solidFill>
            <a:srgbClr val="FFFFFF"/>
          </a:solidFill>
          <a:ln>
            <a:solidFill>
              <a:srgbClr val="000000"/>
            </a:solidFill>
          </a:ln>
        </p:spPr>
        <p:txBody>
          <a:bodyPr/>
          <a:lstStyle/>
          <a:p>
            <a:r>
              <a:rPr lang="en-US" dirty="0"/>
              <a:t>Humanism teaches that man is destroying himself—and that climate change is the result of carbon emissions and other man-made problems.</a:t>
            </a:r>
          </a:p>
        </p:txBody>
      </p:sp>
    </p:spTree>
    <p:extLst>
      <p:ext uri="{BB962C8B-B14F-4D97-AF65-F5344CB8AC3E}">
        <p14:creationId xmlns:p14="http://schemas.microsoft.com/office/powerpoint/2010/main" val="3870508197"/>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3762"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4AB70F21-6D56-41A6-9F72-EB09E55B5886}" type="slidenum">
              <a:rPr kumimoji="0" lang="en-GB" sz="1200" b="0" i="0" u="none" strike="noStrike" kern="1200" cap="none" spc="0" normalizeH="0" baseline="0" noProof="0" smtClean="0">
                <a:ln>
                  <a:noFill/>
                </a:ln>
                <a:solidFill>
                  <a:srgbClr val="FFFFFF"/>
                </a:solidFill>
                <a:effectLst/>
                <a:uLnTx/>
                <a:uFillTx/>
                <a:latin typeface="Comic Sans MS" pitchFamily="66"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141</a:t>
            </a:fld>
            <a:endParaRPr kumimoji="0" lang="en-GB" sz="1200" b="0" i="0" u="none" strike="noStrike" kern="1200" cap="none" spc="0" normalizeH="0" baseline="0" noProof="0">
              <a:ln>
                <a:noFill/>
              </a:ln>
              <a:solidFill>
                <a:srgbClr val="FFFFFF"/>
              </a:solidFill>
              <a:effectLst/>
              <a:uLnTx/>
              <a:uFillTx/>
              <a:latin typeface="Comic Sans MS" pitchFamily="66" charset="0"/>
              <a:ea typeface="MS PGothic" pitchFamily="34" charset="-128"/>
            </a:endParaRPr>
          </a:p>
        </p:txBody>
      </p:sp>
      <p:sp>
        <p:nvSpPr>
          <p:cNvPr id="373763" name="Rectangle 1026"/>
          <p:cNvSpPr>
            <a:spLocks noGrp="1" noRot="1" noChangeAspect="1" noChangeArrowheads="1" noTextEdit="1"/>
          </p:cNvSpPr>
          <p:nvPr>
            <p:ph type="sldImg"/>
          </p:nvPr>
        </p:nvSpPr>
        <p:spPr>
          <a:solidFill>
            <a:srgbClr val="FFFFFF"/>
          </a:solidFill>
          <a:ln/>
        </p:spPr>
      </p:sp>
      <p:sp>
        <p:nvSpPr>
          <p:cNvPr id="373764" name="Rectangle 1027"/>
          <p:cNvSpPr>
            <a:spLocks noGrp="1" noChangeArrowheads="1"/>
          </p:cNvSpPr>
          <p:nvPr>
            <p:ph type="body" idx="1"/>
          </p:nvPr>
        </p:nvSpPr>
        <p:spPr>
          <a:solidFill>
            <a:srgbClr val="FFFFFF"/>
          </a:solidFill>
          <a:ln>
            <a:solidFill>
              <a:srgbClr val="000000"/>
            </a:solidFill>
          </a:ln>
        </p:spPr>
        <p:txBody>
          <a:bodyPr/>
          <a:lstStyle/>
          <a:p>
            <a:r>
              <a:rPr lang="en-US" dirty="0"/>
              <a:t>In contrast to humanism, God says that he will judge the world, but then renew it—or restore it.</a:t>
            </a:r>
          </a:p>
        </p:txBody>
      </p:sp>
    </p:spTree>
    <p:extLst>
      <p:ext uri="{BB962C8B-B14F-4D97-AF65-F5344CB8AC3E}">
        <p14:creationId xmlns:p14="http://schemas.microsoft.com/office/powerpoint/2010/main" val="1333691871"/>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74786" name="Rectangle 14"/>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C085CBA9-A162-4539-922B-9A381D91DDB8}" type="slidenum">
              <a:rPr kumimoji="0" lang="en-GB" sz="1200" b="0" i="0" u="none" strike="noStrike" kern="1200" cap="none" spc="0" normalizeH="0" baseline="0" noProof="0" smtClean="0">
                <a:ln>
                  <a:noFill/>
                </a:ln>
                <a:solidFill>
                  <a:srgbClr val="000000"/>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142</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endParaRPr>
          </a:p>
        </p:txBody>
      </p:sp>
      <p:sp>
        <p:nvSpPr>
          <p:cNvPr id="374787" name="Text Box 1"/>
          <p:cNvSpPr txBox="1">
            <a:spLocks noChangeArrowheads="1"/>
          </p:cNvSpPr>
          <p:nvPr/>
        </p:nvSpPr>
        <p:spPr bwMode="auto">
          <a:xfrm>
            <a:off x="3881438" y="8685213"/>
            <a:ext cx="2968625" cy="449262"/>
          </a:xfrm>
          <a:prstGeom prst="rect">
            <a:avLst/>
          </a:prstGeom>
          <a:noFill/>
          <a:ln w="9525">
            <a:noFill/>
            <a:miter lim="800000"/>
            <a:headEnd/>
            <a:tailEnd/>
          </a:ln>
        </p:spPr>
        <p:txBody>
          <a:bodyPr lIns="0" tIns="0" rIns="0" bIns="0" anchor="b"/>
          <a:lstStyle/>
          <a:p>
            <a:pPr marL="0" marR="0" lvl="0" indent="0" algn="r" defTabSz="449263" rtl="0" eaLnBrk="1" fontAlgn="base" latinLnBrk="0" hangingPunct="1">
              <a:lnSpc>
                <a:spcPct val="95000"/>
              </a:lnSpc>
              <a:spcBef>
                <a:spcPct val="0"/>
              </a:spcBef>
              <a:spcAft>
                <a:spcPct val="0"/>
              </a:spcAft>
              <a:buClr>
                <a:srgbClr val="FFFFFF"/>
              </a:buClr>
              <a:buSzPct val="100000"/>
              <a:buFont typeface="Arial" pitchFamily="34" charset="0"/>
              <a:buNone/>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a:pPr>
            <a:fld id="{A6D11221-E8B2-41C7-A0D6-29223EA5B2D6}" type="slidenum">
              <a:rPr kumimoji="0" lang="en-GB" sz="12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mn-cs"/>
              </a:rPr>
              <a:pPr marL="0" marR="0" lvl="0" indent="0" algn="r" defTabSz="449263" rtl="0" eaLnBrk="1" fontAlgn="base" latinLnBrk="0" hangingPunct="1">
                <a:lnSpc>
                  <a:spcPct val="95000"/>
                </a:lnSpc>
                <a:spcBef>
                  <a:spcPct val="0"/>
                </a:spcBef>
                <a:spcAft>
                  <a:spcPct val="0"/>
                </a:spcAft>
                <a:buClr>
                  <a:srgbClr val="FFFFFF"/>
                </a:buClr>
                <a:buSzPct val="100000"/>
                <a:buFont typeface="Arial" pitchFamily="34" charset="0"/>
                <a:buNone/>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a:pPr>
              <a:t>142</a:t>
            </a:fld>
            <a:endParaRPr kumimoji="0" lang="en-GB" sz="12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mn-cs"/>
            </a:endParaRPr>
          </a:p>
        </p:txBody>
      </p:sp>
      <p:sp>
        <p:nvSpPr>
          <p:cNvPr id="374788" name="Text Box 2"/>
          <p:cNvSpPr txBox="1">
            <a:spLocks noChangeArrowheads="1"/>
          </p:cNvSpPr>
          <p:nvPr/>
        </p:nvSpPr>
        <p:spPr bwMode="auto">
          <a:xfrm>
            <a:off x="1004888" y="695325"/>
            <a:ext cx="4838700" cy="3421063"/>
          </a:xfrm>
          <a:prstGeom prst="rect">
            <a:avLst/>
          </a:prstGeom>
          <a:solidFill>
            <a:srgbClr val="FFFFFF"/>
          </a:solidFill>
          <a:ln w="9525">
            <a:solidFill>
              <a:srgbClr val="000000"/>
            </a:solidFill>
            <a:miter lim="800000"/>
            <a:headEnd/>
            <a:tailEnd/>
          </a:ln>
        </p:spPr>
        <p:txBody>
          <a:bodyPr wrap="none" lIns="80165" tIns="40083" rIns="80165" bIns="40083"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374789" name="Rectangle 3"/>
          <p:cNvSpPr>
            <a:spLocks noGrp="1" noChangeArrowheads="1"/>
          </p:cNvSpPr>
          <p:nvPr>
            <p:ph type="body"/>
          </p:nvPr>
        </p:nvSpPr>
        <p:spPr>
          <a:xfrm>
            <a:off x="685800" y="4343400"/>
            <a:ext cx="5475288" cy="4103688"/>
          </a:xfrm>
          <a:noFill/>
          <a:ln/>
        </p:spPr>
        <p:txBody>
          <a:bodyPr wrap="none" anchor="ctr"/>
          <a:lstStyle/>
          <a:p>
            <a:endParaRPr lang="en-US" dirty="0"/>
          </a:p>
        </p:txBody>
      </p:sp>
    </p:spTree>
    <p:extLst>
      <p:ext uri="{BB962C8B-B14F-4D97-AF65-F5344CB8AC3E}">
        <p14:creationId xmlns:p14="http://schemas.microsoft.com/office/powerpoint/2010/main" val="340749308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61476A5F-71D3-4DBF-BA29-779387DFC3E4}" type="slidenum">
              <a:rPr kumimoji="0" lang="en-GB" sz="1200" b="0" i="0" u="none" strike="noStrike" kern="1200" cap="none" spc="0" normalizeH="0" baseline="0" noProof="0" smtClean="0">
                <a:ln>
                  <a:noFill/>
                </a:ln>
                <a:solidFill>
                  <a:srgbClr val="FFFFFF"/>
                </a:solidFill>
                <a:effectLst/>
                <a:uLnTx/>
                <a:uFillTx/>
                <a:latin typeface="Comic Sans MS" pitchFamily="66"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14</a:t>
            </a:fld>
            <a:endParaRPr kumimoji="0" lang="en-GB" sz="1200" b="0" i="0" u="none" strike="noStrike" kern="1200" cap="none" spc="0" normalizeH="0" baseline="0" noProof="0">
              <a:ln>
                <a:noFill/>
              </a:ln>
              <a:solidFill>
                <a:srgbClr val="FFFFFF"/>
              </a:solidFill>
              <a:effectLst/>
              <a:uLnTx/>
              <a:uFillTx/>
              <a:latin typeface="Comic Sans MS" pitchFamily="66" charset="0"/>
              <a:ea typeface="MS PGothic" pitchFamily="34" charset="-128"/>
            </a:endParaRPr>
          </a:p>
        </p:txBody>
      </p:sp>
      <p:sp>
        <p:nvSpPr>
          <p:cNvPr id="72707" name="Rectangle 1026"/>
          <p:cNvSpPr>
            <a:spLocks noGrp="1" noRot="1" noChangeAspect="1" noChangeArrowheads="1" noTextEdit="1"/>
          </p:cNvSpPr>
          <p:nvPr>
            <p:ph type="sldImg"/>
          </p:nvPr>
        </p:nvSpPr>
        <p:spPr>
          <a:solidFill>
            <a:srgbClr val="FFFFFF"/>
          </a:solidFill>
          <a:ln/>
        </p:spPr>
      </p:sp>
      <p:sp>
        <p:nvSpPr>
          <p:cNvPr id="72708" name="Rectangle 1027"/>
          <p:cNvSpPr>
            <a:spLocks noGrp="1" noChangeArrowheads="1"/>
          </p:cNvSpPr>
          <p:nvPr>
            <p:ph type="body" idx="1"/>
          </p:nvPr>
        </p:nvSpPr>
        <p:spPr>
          <a:solidFill>
            <a:srgbClr val="FFFFFF"/>
          </a:solidFill>
          <a:ln>
            <a:solidFill>
              <a:srgbClr val="000000"/>
            </a:solidFill>
          </a:ln>
        </p:spPr>
        <p:txBody>
          <a:bodyPr/>
          <a:lstStyle/>
          <a:p>
            <a:r>
              <a:rPr lang="en-US" b="0" dirty="0"/>
              <a:t>Humanism teaches that man is destroying himself—and that climate change is the result of carbon emissions and other man-made problems.</a:t>
            </a:r>
          </a:p>
        </p:txBody>
      </p:sp>
    </p:spTree>
    <p:extLst>
      <p:ext uri="{BB962C8B-B14F-4D97-AF65-F5344CB8AC3E}">
        <p14:creationId xmlns:p14="http://schemas.microsoft.com/office/powerpoint/2010/main" val="2583007188"/>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75810"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789D42BD-39B7-4664-8C12-9B2019D9B1C6}" type="slidenum">
              <a:rPr kumimoji="0" lang="en-US" sz="1200" b="0" i="0" u="none" strike="noStrike" kern="1200" cap="none" spc="0" normalizeH="0" baseline="0" noProof="0" smtClean="0">
                <a:ln>
                  <a:noFill/>
                </a:ln>
                <a:solidFill>
                  <a:srgbClr val="FFFFFF"/>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143</a:t>
            </a:fld>
            <a:endParaRPr kumimoji="0" lang="en-US" sz="1200" b="0" i="0" u="none" strike="noStrike" kern="1200" cap="none" spc="0" normalizeH="0" baseline="0" noProof="0">
              <a:ln>
                <a:noFill/>
              </a:ln>
              <a:solidFill>
                <a:srgbClr val="FFFFFF"/>
              </a:solidFill>
              <a:effectLst/>
              <a:uLnTx/>
              <a:uFillTx/>
              <a:latin typeface="Calibri" pitchFamily="34" charset="0"/>
              <a:ea typeface="MS PGothic" pitchFamily="34" charset="-128"/>
            </a:endParaRPr>
          </a:p>
        </p:txBody>
      </p:sp>
      <p:sp>
        <p:nvSpPr>
          <p:cNvPr id="375811" name="Text Box 1"/>
          <p:cNvSpPr>
            <a:spLocks noGrp="1" noRot="1" noChangeAspect="1" noChangeArrowheads="1" noTextEdit="1"/>
          </p:cNvSpPr>
          <p:nvPr>
            <p:ph type="sldImg"/>
          </p:nvPr>
        </p:nvSpPr>
        <p:spPr>
          <a:xfrm>
            <a:off x="1143000" y="685800"/>
            <a:ext cx="4572000" cy="3429000"/>
          </a:xfrm>
          <a:solidFill>
            <a:srgbClr val="FFFFFF"/>
          </a:solidFill>
          <a:ln/>
        </p:spPr>
      </p:sp>
      <p:sp>
        <p:nvSpPr>
          <p:cNvPr id="375812" name="Text Box 2"/>
          <p:cNvSpPr>
            <a:spLocks noGrp="1" noChangeArrowheads="1"/>
          </p:cNvSpPr>
          <p:nvPr>
            <p:ph type="body" idx="1"/>
          </p:nvPr>
        </p:nvSpPr>
        <p:spPr>
          <a:xfrm>
            <a:off x="685800" y="4343400"/>
            <a:ext cx="5486400" cy="4114800"/>
          </a:xfrm>
          <a:noFill/>
          <a:ln/>
        </p:spPr>
        <p:txBody>
          <a:bodyPr wrap="none" anchor="ctr"/>
          <a:lstStyle/>
          <a:p>
            <a:r>
              <a:rPr lang="en-US">
                <a:cs typeface="Arial" panose="020B0604020202020204" pitchFamily="34" charset="0"/>
              </a:rPr>
              <a:t>Image from http://www.miraculousbible.org/Articles/Graphical-Bible-Cross-References-Arcs.jpg</a:t>
            </a:r>
          </a:p>
          <a:p>
            <a:endParaRPr lang="en-US">
              <a:cs typeface="Arial" panose="020B0604020202020204" pitchFamily="34" charset="0"/>
            </a:endParaRPr>
          </a:p>
          <a:p>
            <a:r>
              <a:rPr lang="en-US">
                <a:cs typeface="Arial" panose="020B0604020202020204" pitchFamily="34" charset="0"/>
              </a:rPr>
              <a:t>Explanation of image on black on next slide:</a:t>
            </a:r>
          </a:p>
          <a:p>
            <a:r>
              <a:rPr lang="en-US">
                <a:cs typeface="Arial" panose="020B0604020202020204" pitchFamily="34" charset="0"/>
              </a:rPr>
              <a:t>The 63,779 cross-references found in the Bible.</a:t>
            </a:r>
          </a:p>
          <a:p>
            <a:r>
              <a:rPr lang="en-US">
                <a:cs typeface="Arial" panose="020B0604020202020204" pitchFamily="34" charset="0"/>
              </a:rPr>
              <a:t>Carlisle Baptist Church | Warwick Square | Carlisle, Cumbria | CA1 1JN Canada</a:t>
            </a:r>
          </a:p>
          <a:p>
            <a:r>
              <a:rPr lang="en-US">
                <a:cs typeface="Arial" panose="020B0604020202020204" pitchFamily="34" charset="0"/>
              </a:rPr>
              <a:t>http://www.carlislebaptistchurch.org/blog/the-63779-cross-references-found-in-the-bible</a:t>
            </a:r>
          </a:p>
          <a:p>
            <a:r>
              <a:rPr lang="en-US">
                <a:cs typeface="Arial" panose="020B0604020202020204" pitchFamily="34" charset="0"/>
              </a:rPr>
              <a:t>Accessed 20 July 2020</a:t>
            </a:r>
          </a:p>
          <a:p>
            <a:endParaRPr lang="en-US">
              <a:cs typeface="Arial" panose="020B0604020202020204" pitchFamily="34" charset="0"/>
            </a:endParaRPr>
          </a:p>
          <a:p>
            <a:r>
              <a:rPr lang="en-US">
                <a:cs typeface="Arial" panose="020B0604020202020204" pitchFamily="34" charset="0"/>
              </a:rPr>
              <a:t>The </a:t>
            </a:r>
            <a:r>
              <a:rPr lang="en-US">
                <a:cs typeface="Arial" panose="020B0604020202020204" pitchFamily="34" charset="0"/>
                <a:hlinkClick r:id="rId3"/>
              </a:rPr>
              <a:t>chart above</a:t>
            </a:r>
            <a:r>
              <a:rPr lang="en-US">
                <a:cs typeface="Arial" panose="020B0604020202020204" pitchFamily="34" charset="0"/>
              </a:rPr>
              <a:t> represents the 63,779 cross-references found in the Bible.  A single arc depicts each cross-reference. Compare this to the 439 alleged contradictions from </a:t>
            </a:r>
            <a:r>
              <a:rPr lang="en-US">
                <a:cs typeface="Arial" panose="020B0604020202020204" pitchFamily="34" charset="0"/>
                <a:hlinkClick r:id="rId4"/>
              </a:rPr>
              <a:t>the chart Sam Harris commissioned</a:t>
            </a:r>
            <a:r>
              <a:rPr lang="en-US">
                <a:cs typeface="Arial" panose="020B0604020202020204" pitchFamily="34" charset="0"/>
              </a:rPr>
              <a:t> (reported in Fast Company).</a:t>
            </a:r>
          </a:p>
          <a:p>
            <a:r>
              <a:rPr lang="en-US">
                <a:cs typeface="Arial" panose="020B0604020202020204" pitchFamily="34" charset="0"/>
              </a:rPr>
              <a:t>This cross-reference chart does not prove the Bible is not filled with contradictions, but it is a graphic representation of the unity, harmony, and consistency of the Bible.</a:t>
            </a:r>
          </a:p>
        </p:txBody>
      </p:sp>
    </p:spTree>
    <p:extLst>
      <p:ext uri="{BB962C8B-B14F-4D97-AF65-F5344CB8AC3E}">
        <p14:creationId xmlns:p14="http://schemas.microsoft.com/office/powerpoint/2010/main" val="555465399"/>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76834"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912C40B0-B651-42C9-96BF-573E15E2FAFD}" type="slidenum">
              <a:rPr kumimoji="0" lang="en-US" sz="1200" b="0" i="0" u="none" strike="noStrike" kern="1200" cap="none" spc="0" normalizeH="0" baseline="0" noProof="0" smtClean="0">
                <a:ln>
                  <a:noFill/>
                </a:ln>
                <a:solidFill>
                  <a:srgbClr val="FFFFFF"/>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144</a:t>
            </a:fld>
            <a:endParaRPr kumimoji="0" lang="en-US" sz="1200" b="0" i="0" u="none" strike="noStrike" kern="1200" cap="none" spc="0" normalizeH="0" baseline="0" noProof="0">
              <a:ln>
                <a:noFill/>
              </a:ln>
              <a:solidFill>
                <a:srgbClr val="FFFFFF"/>
              </a:solidFill>
              <a:effectLst/>
              <a:uLnTx/>
              <a:uFillTx/>
              <a:latin typeface="Calibri" pitchFamily="34" charset="0"/>
              <a:ea typeface="MS PGothic" pitchFamily="34" charset="-128"/>
            </a:endParaRPr>
          </a:p>
        </p:txBody>
      </p:sp>
      <p:sp>
        <p:nvSpPr>
          <p:cNvPr id="376835" name="Text Box 1"/>
          <p:cNvSpPr>
            <a:spLocks noGrp="1" noRot="1" noChangeAspect="1" noChangeArrowheads="1" noTextEdit="1"/>
          </p:cNvSpPr>
          <p:nvPr>
            <p:ph type="sldImg"/>
          </p:nvPr>
        </p:nvSpPr>
        <p:spPr>
          <a:xfrm>
            <a:off x="1143000" y="685800"/>
            <a:ext cx="4572000" cy="3429000"/>
          </a:xfrm>
          <a:solidFill>
            <a:srgbClr val="FFFFFF"/>
          </a:solidFill>
          <a:ln/>
        </p:spPr>
      </p:sp>
      <p:sp>
        <p:nvSpPr>
          <p:cNvPr id="376836" name="Text Box 2"/>
          <p:cNvSpPr>
            <a:spLocks noGrp="1" noChangeArrowheads="1"/>
          </p:cNvSpPr>
          <p:nvPr>
            <p:ph type="body" idx="1"/>
          </p:nvPr>
        </p:nvSpPr>
        <p:spPr>
          <a:xfrm>
            <a:off x="685800" y="4343400"/>
            <a:ext cx="5486400" cy="4114800"/>
          </a:xfrm>
          <a:noFill/>
          <a:ln/>
        </p:spPr>
        <p:txBody>
          <a:bodyPr wrap="none" anchor="ctr"/>
          <a:lstStyle/>
          <a:p>
            <a:r>
              <a:rPr lang="en-US">
                <a:cs typeface="Arial" panose="020B0604020202020204" pitchFamily="34" charset="0"/>
              </a:rPr>
              <a:t>Richard William Nelson, on his website Darvin: Then and Now</a:t>
            </a:r>
          </a:p>
          <a:p>
            <a:r>
              <a:rPr lang="en-US">
                <a:cs typeface="Arial" panose="020B0604020202020204" pitchFamily="34" charset="0"/>
              </a:rPr>
              <a:t>https://www.darwinthenandnow.com/genesis/</a:t>
            </a:r>
          </a:p>
          <a:p>
            <a:r>
              <a:rPr lang="en-US">
                <a:cs typeface="Arial" panose="020B0604020202020204" pitchFamily="34" charset="0"/>
              </a:rPr>
              <a:t>Accessed 20 July 2020</a:t>
            </a:r>
          </a:p>
          <a:p>
            <a:endParaRPr lang="en-US">
              <a:cs typeface="Arial" panose="020B0604020202020204" pitchFamily="34" charset="0"/>
            </a:endParaRPr>
          </a:p>
          <a:p>
            <a:r>
              <a:rPr lang="hu-HU">
                <a:cs typeface="Arial" panose="020B0604020202020204" pitchFamily="34" charset="0"/>
              </a:rPr>
              <a:t>Genesis</a:t>
            </a:r>
          </a:p>
          <a:p>
            <a:r>
              <a:rPr lang="hu-HU">
                <a:cs typeface="Arial" panose="020B0604020202020204" pitchFamily="34" charset="0"/>
              </a:rPr>
              <a:t>The </a:t>
            </a:r>
            <a:r>
              <a:rPr lang="hu-HU">
                <a:cs typeface="Arial" panose="020B0604020202020204" pitchFamily="34" charset="0"/>
                <a:hlinkClick r:id="rId3"/>
              </a:rPr>
              <a:t>Genesis</a:t>
            </a:r>
            <a:r>
              <a:rPr lang="hu-HU">
                <a:cs typeface="Arial" panose="020B0604020202020204" pitchFamily="34" charset="0"/>
              </a:rPr>
              <a:t> account of creation continues as a central unifying theme throughout the Bible. Written over a period of more than 1,500 years, twenty-six of the books in the Bible connect directly to the Genesis account of creation.</a:t>
            </a:r>
          </a:p>
          <a:p>
            <a:r>
              <a:rPr lang="hu-HU">
                <a:cs typeface="Arial" panose="020B0604020202020204" pitchFamily="34" charset="0"/>
              </a:rPr>
              <a:t> </a:t>
            </a:r>
          </a:p>
          <a:p>
            <a:r>
              <a:rPr lang="hu-HU">
                <a:cs typeface="Arial" panose="020B0604020202020204" pitchFamily="34" charset="0"/>
                <a:hlinkClick r:id="rId4"/>
              </a:rPr>
              <a:t>Chris Harrison</a:t>
            </a:r>
            <a:r>
              <a:rPr lang="hu-HU">
                <a:cs typeface="Arial" panose="020B0604020202020204" pitchFamily="34" charset="0"/>
              </a:rPr>
              <a:t> of </a:t>
            </a:r>
            <a:r>
              <a:rPr lang="hu-HU">
                <a:cs typeface="Arial" panose="020B0604020202020204" pitchFamily="34" charset="0"/>
                <a:hlinkClick r:id="rId5"/>
              </a:rPr>
              <a:t>Carnegie Mellon University</a:t>
            </a:r>
            <a:r>
              <a:rPr lang="hu-HU">
                <a:cs typeface="Arial" panose="020B0604020202020204" pitchFamily="34" charset="0"/>
              </a:rPr>
              <a:t> demonstrates in his  </a:t>
            </a:r>
            <a:r>
              <a:rPr lang="hu-HU">
                <a:cs typeface="Arial" panose="020B0604020202020204" pitchFamily="34" charset="0"/>
                <a:hlinkClick r:id="rId6"/>
              </a:rPr>
              <a:t>bar graph</a:t>
            </a:r>
            <a:r>
              <a:rPr lang="hu-HU">
                <a:cs typeface="Arial" panose="020B0604020202020204" pitchFamily="34" charset="0"/>
              </a:rPr>
              <a:t> more than 63,000 connecting links in the Bible from Genesis to Revelation, none of which gives credence to the theory of evolution. Book by book connections to the Genesis account of creation are available with the drop-down menu.</a:t>
            </a:r>
          </a:p>
          <a:p>
            <a:r>
              <a:rPr lang="hu-HU">
                <a:cs typeface="Arial" panose="020B0604020202020204" pitchFamily="34" charset="0"/>
              </a:rPr>
              <a:t>The Genesis account of creation is central to comprehending the origin and history of life, the universe and, more importantly, the authority and super-natural power and character of God over time, space, and matter. Even the concept of a </a:t>
            </a:r>
            <a:r>
              <a:rPr lang="hu-HU">
                <a:cs typeface="Arial" panose="020B0604020202020204" pitchFamily="34" charset="0"/>
                <a:hlinkClick r:id="rId7"/>
              </a:rPr>
              <a:t>seven-day week</a:t>
            </a:r>
            <a:r>
              <a:rPr lang="hu-HU">
                <a:cs typeface="Arial" panose="020B0604020202020204" pitchFamily="34" charset="0"/>
              </a:rPr>
              <a:t> originates from the seven days of creation.</a:t>
            </a:r>
          </a:p>
          <a:p>
            <a:r>
              <a:rPr lang="hu-HU">
                <a:cs typeface="Arial" panose="020B0604020202020204" pitchFamily="34" charset="0"/>
              </a:rPr>
              <a:t>For many, however, Genesis stands as an insurmountable dilemma since a scientific explanation for the existence of the universe remains an undeniable, yet unexplainable, ex nihilo super-natural event. The Genesis account is unlimited by any known natural or mathematical cause and effect formula.</a:t>
            </a:r>
          </a:p>
          <a:p>
            <a:r>
              <a:rPr lang="hu-HU">
                <a:cs typeface="Arial" panose="020B0604020202020204" pitchFamily="34" charset="0"/>
              </a:rPr>
              <a:t>Yet, even knowing that the origin of the first cell exceeds the statistical probabilistic resources of the unverse, recent attempts to reconcile the Bible with evolution are still as popular today as when </a:t>
            </a:r>
            <a:r>
              <a:rPr lang="hu-HU">
                <a:cs typeface="Arial" panose="020B0604020202020204" pitchFamily="34" charset="0"/>
                <a:hlinkClick r:id="rId8"/>
              </a:rPr>
              <a:t>The Origin of Species</a:t>
            </a:r>
            <a:r>
              <a:rPr lang="hu-HU">
                <a:cs typeface="Arial" panose="020B0604020202020204" pitchFamily="34" charset="0"/>
              </a:rPr>
              <a:t> was published more than 150 years ago.</a:t>
            </a:r>
          </a:p>
          <a:p>
            <a:r>
              <a:rPr lang="hu-HU">
                <a:cs typeface="Arial" panose="020B0604020202020204" pitchFamily="34" charset="0"/>
              </a:rPr>
              <a:t>Progressive Creationism </a:t>
            </a:r>
          </a:p>
          <a:p>
            <a:r>
              <a:rPr lang="hu-HU">
                <a:cs typeface="Arial" panose="020B0604020202020204" pitchFamily="34" charset="0"/>
                <a:hlinkClick r:id="rId9"/>
              </a:rPr>
              <a:t>Hugh Ross</a:t>
            </a:r>
            <a:r>
              <a:rPr lang="hu-HU">
                <a:cs typeface="Arial" panose="020B0604020202020204" pitchFamily="34" charset="0"/>
              </a:rPr>
              <a:t>, founder of </a:t>
            </a:r>
            <a:r>
              <a:rPr lang="hu-HU">
                <a:cs typeface="Arial" panose="020B0604020202020204" pitchFamily="34" charset="0"/>
                <a:hlinkClick r:id="rId10"/>
              </a:rPr>
              <a:t>Reasons To Believe</a:t>
            </a:r>
            <a:r>
              <a:rPr lang="hu-HU">
                <a:cs typeface="Arial" panose="020B0604020202020204" pitchFamily="34" charset="0"/>
              </a:rPr>
              <a:t>, along with </a:t>
            </a:r>
            <a:r>
              <a:rPr lang="hu-HU">
                <a:cs typeface="Arial" panose="020B0604020202020204" pitchFamily="34" charset="0"/>
                <a:hlinkClick r:id="rId11"/>
              </a:rPr>
              <a:t>Francis Collins</a:t>
            </a:r>
            <a:r>
              <a:rPr lang="hu-HU">
                <a:cs typeface="Arial" panose="020B0604020202020204" pitchFamily="34" charset="0"/>
              </a:rPr>
              <a:t>, past director of the </a:t>
            </a:r>
            <a:r>
              <a:rPr lang="hu-HU">
                <a:cs typeface="Arial" panose="020B0604020202020204" pitchFamily="34" charset="0"/>
                <a:hlinkClick r:id="rId12"/>
              </a:rPr>
              <a:t>Human Genome Project</a:t>
            </a:r>
            <a:r>
              <a:rPr lang="hu-HU">
                <a:cs typeface="Arial" panose="020B0604020202020204" pitchFamily="34" charset="0"/>
              </a:rPr>
              <a:t> and founder of the </a:t>
            </a:r>
            <a:r>
              <a:rPr lang="hu-HU">
                <a:cs typeface="Arial" panose="020B0604020202020204" pitchFamily="34" charset="0"/>
                <a:hlinkClick r:id="rId13"/>
              </a:rPr>
              <a:t>Biologos Forum</a:t>
            </a:r>
            <a:r>
              <a:rPr lang="hu-HU">
                <a:cs typeface="Arial" panose="020B0604020202020204" pitchFamily="34" charset="0"/>
              </a:rPr>
              <a:t>, have spearheaded the twenty-first version of the movement. The movement is often referred to as  </a:t>
            </a:r>
            <a:r>
              <a:rPr lang="hu-HU">
                <a:cs typeface="Arial" panose="020B0604020202020204" pitchFamily="34" charset="0"/>
                <a:hlinkClick r:id="rId14"/>
              </a:rPr>
              <a:t>progressive creationism</a:t>
            </a:r>
            <a:r>
              <a:rPr lang="hu-HU">
                <a:cs typeface="Arial" panose="020B0604020202020204" pitchFamily="34" charset="0"/>
              </a:rPr>
              <a:t>.  Progressive creationism is a deitized version of evolution. </a:t>
            </a:r>
          </a:p>
          <a:p>
            <a:r>
              <a:rPr lang="hu-HU">
                <a:cs typeface="Arial" panose="020B0604020202020204" pitchFamily="34" charset="0"/>
              </a:rPr>
              <a:t>Throughout the entirety of the sixty-six books of Bible, there is not a single written inference to any concept of evolution. More significantly, the theory of evolution negates the theological tenets of the Bible, specifically the essential character of God. Progressive creationism, also known as </a:t>
            </a:r>
            <a:r>
              <a:rPr lang="hu-HU">
                <a:cs typeface="Arial" panose="020B0604020202020204" pitchFamily="34" charset="0"/>
                <a:hlinkClick r:id="rId15"/>
              </a:rPr>
              <a:t>old Earth creationism</a:t>
            </a:r>
            <a:r>
              <a:rPr lang="hu-HU">
                <a:cs typeface="Arial" panose="020B0604020202020204" pitchFamily="34" charset="0"/>
              </a:rPr>
              <a:t> or </a:t>
            </a:r>
            <a:r>
              <a:rPr lang="hu-HU">
                <a:cs typeface="Arial" panose="020B0604020202020204" pitchFamily="34" charset="0"/>
                <a:hlinkClick r:id="rId16"/>
              </a:rPr>
              <a:t>theistic evolution</a:t>
            </a:r>
            <a:r>
              <a:rPr lang="hu-HU">
                <a:cs typeface="Arial" panose="020B0604020202020204" pitchFamily="34" charset="0"/>
              </a:rPr>
              <a:t>, embraces the theory of an original single cell somehow evolving into humans over hundreds of millions of years through a process of the “survival of the fittest.”</a:t>
            </a:r>
          </a:p>
          <a:p>
            <a:r>
              <a:rPr lang="hu-HU">
                <a:cs typeface="Arial" panose="020B0604020202020204" pitchFamily="34" charset="0"/>
                <a:hlinkClick r:id="rId17"/>
              </a:rPr>
              <a:t>Charles Darwin</a:t>
            </a:r>
            <a:r>
              <a:rPr lang="hu-HU">
                <a:cs typeface="Arial" panose="020B0604020202020204" pitchFamily="34" charset="0"/>
              </a:rPr>
              <a:t> popularized “struggle for life” as the mechanism for evolution – an unguided process of natural selection. The complete title of the book The Origin is The Origin of Species by Means of Natural Selection, or the Preservation of Favoured Races in the Struggle for Life. Poet </a:t>
            </a:r>
            <a:r>
              <a:rPr lang="hu-HU">
                <a:cs typeface="Arial" panose="020B0604020202020204" pitchFamily="34" charset="0"/>
                <a:hlinkClick r:id="rId18"/>
              </a:rPr>
              <a:t>Alfred Lord Tennyson</a:t>
            </a:r>
            <a:r>
              <a:rPr lang="hu-HU">
                <a:cs typeface="Arial" panose="020B0604020202020204" pitchFamily="34" charset="0"/>
              </a:rPr>
              <a:t> captured the essence of Darwin’s bloody theory in the now infamous phrase –</a:t>
            </a:r>
          </a:p>
          <a:p>
            <a:r>
              <a:rPr lang="hu-HU">
                <a:cs typeface="Arial" panose="020B0604020202020204" pitchFamily="34" charset="0"/>
              </a:rPr>
              <a:t>“Nature, red in tooth and claw”</a:t>
            </a:r>
          </a:p>
          <a:p>
            <a:r>
              <a:rPr lang="hu-HU">
                <a:cs typeface="Arial" panose="020B0604020202020204" pitchFamily="34" charset="0"/>
              </a:rPr>
              <a:t>According to progressive creationism, humans emerged through the brutal, bloody, and deadly process of evolution. According to the Genesis account, by contrast, the universe was beautiful, harmonious, and “very good” –</a:t>
            </a:r>
          </a:p>
          <a:p>
            <a:r>
              <a:rPr lang="hu-HU">
                <a:cs typeface="Arial" panose="020B0604020202020204" pitchFamily="34" charset="0"/>
              </a:rPr>
              <a:t>“God saw everything that He had made, and indeed it was very good.”</a:t>
            </a:r>
          </a:p>
          <a:p>
            <a:r>
              <a:rPr lang="hu-HU">
                <a:cs typeface="Arial" panose="020B0604020202020204" pitchFamily="34" charset="0"/>
              </a:rPr>
              <a:t>For Darwin and progressive creationism to be true, then, the Bible must be wrong. God, then, must be a liar since –</a:t>
            </a:r>
          </a:p>
          <a:p>
            <a:r>
              <a:rPr lang="hu-HU">
                <a:cs typeface="Arial" panose="020B0604020202020204" pitchFamily="34" charset="0"/>
              </a:rPr>
              <a:t>Struggle existed from the beginning – not “very good”</a:t>
            </a:r>
          </a:p>
          <a:p>
            <a:r>
              <a:rPr lang="hu-HU">
                <a:cs typeface="Arial" panose="020B0604020202020204" pitchFamily="34" charset="0"/>
              </a:rPr>
              <a:t>Death existed before the first human – not “very good”</a:t>
            </a:r>
          </a:p>
          <a:p>
            <a:r>
              <a:rPr lang="hu-HU">
                <a:cs typeface="Arial" panose="020B0604020202020204" pitchFamily="34" charset="0"/>
              </a:rPr>
              <a:t>Death did not originate with Adam’s fall – not “very good”</a:t>
            </a:r>
          </a:p>
          <a:p>
            <a:r>
              <a:rPr lang="hu-HU">
                <a:cs typeface="Arial" panose="020B0604020202020204" pitchFamily="34" charset="0"/>
              </a:rPr>
              <a:t>Therefore, God authored death – not “very good”</a:t>
            </a:r>
          </a:p>
          <a:p>
            <a:r>
              <a:rPr lang="hu-HU">
                <a:cs typeface="Arial" panose="020B0604020202020204" pitchFamily="34" charset="0"/>
              </a:rPr>
              <a:t>Evolution is incompatible with the character of a loving God.</a:t>
            </a:r>
          </a:p>
          <a:p>
            <a:r>
              <a:rPr lang="hu-HU">
                <a:cs typeface="Arial" panose="020B0604020202020204" pitchFamily="34" charset="0"/>
              </a:rPr>
              <a:t>Evolution Scientific Snags</a:t>
            </a:r>
          </a:p>
          <a:p>
            <a:r>
              <a:rPr lang="hu-HU">
                <a:cs typeface="Arial" panose="020B0604020202020204" pitchFamily="34" charset="0"/>
              </a:rPr>
              <a:t>Just as biological evolution is theologically irreconcilable with the Bible, evolution is scientifically irreconcilable with the explosion of scientific advances of the twentieth century. Darwin’s missing transitional links in 1859 continue as the Achilles heel of the evolution industry even into the twenty-first century. Contrary to the </a:t>
            </a:r>
            <a:r>
              <a:rPr lang="en-US">
                <a:cs typeface="Arial" panose="020B0604020202020204" pitchFamily="34" charset="0"/>
              </a:rPr>
              <a:t>theory</a:t>
            </a:r>
            <a:r>
              <a:rPr lang="hu-HU">
                <a:cs typeface="Arial" panose="020B0604020202020204" pitchFamily="34" charset="0"/>
              </a:rPr>
              <a:t> of evolution, the physical evidence demonstrates a </a:t>
            </a:r>
            <a:r>
              <a:rPr lang="hu-HU">
                <a:cs typeface="Arial" panose="020B0604020202020204" pitchFamily="34" charset="0"/>
                <a:hlinkClick r:id="rId19"/>
              </a:rPr>
              <a:t>mosaic</a:t>
            </a:r>
            <a:r>
              <a:rPr lang="hu-HU">
                <a:cs typeface="Arial" panose="020B0604020202020204" pitchFamily="34" charset="0"/>
              </a:rPr>
              <a:t> pattern of nature, not a continuous pattern of “innumerable” transitional links as  advanced by the elitist evolution industry in the popular media.</a:t>
            </a:r>
          </a:p>
          <a:p>
            <a:r>
              <a:rPr lang="hu-HU">
                <a:cs typeface="Arial" panose="020B0604020202020204" pitchFamily="34" charset="0"/>
              </a:rPr>
              <a:t>A cohesive theory of evolution remains even more elusive today as it was when The Origin of Species was published. Application of technological advances into </a:t>
            </a:r>
            <a:r>
              <a:rPr lang="hu-HU">
                <a:cs typeface="Arial" panose="020B0604020202020204" pitchFamily="34" charset="0"/>
                <a:hlinkClick r:id="rId20"/>
              </a:rPr>
              <a:t>paleontology</a:t>
            </a:r>
            <a:r>
              <a:rPr lang="hu-HU">
                <a:cs typeface="Arial" panose="020B0604020202020204" pitchFamily="34" charset="0"/>
              </a:rPr>
              <a:t>, </a:t>
            </a:r>
            <a:r>
              <a:rPr lang="hu-HU">
                <a:cs typeface="Arial" panose="020B0604020202020204" pitchFamily="34" charset="0"/>
                <a:hlinkClick r:id="rId21"/>
              </a:rPr>
              <a:t>embryology</a:t>
            </a:r>
            <a:r>
              <a:rPr lang="hu-HU">
                <a:cs typeface="Arial" panose="020B0604020202020204" pitchFamily="34" charset="0"/>
              </a:rPr>
              <a:t>, </a:t>
            </a:r>
            <a:r>
              <a:rPr lang="hu-HU">
                <a:cs typeface="Arial" panose="020B0604020202020204" pitchFamily="34" charset="0"/>
                <a:hlinkClick r:id="rId19"/>
              </a:rPr>
              <a:t>molecular biology</a:t>
            </a:r>
            <a:r>
              <a:rPr lang="hu-HU">
                <a:cs typeface="Arial" panose="020B0604020202020204" pitchFamily="34" charset="0"/>
              </a:rPr>
              <a:t>, and </a:t>
            </a:r>
            <a:r>
              <a:rPr lang="hu-HU">
                <a:cs typeface="Arial" panose="020B0604020202020204" pitchFamily="34" charset="0"/>
                <a:hlinkClick r:id="rId22"/>
              </a:rPr>
              <a:t>genetics</a:t>
            </a:r>
            <a:r>
              <a:rPr lang="hu-HU">
                <a:cs typeface="Arial" panose="020B0604020202020204" pitchFamily="34" charset="0"/>
              </a:rPr>
              <a:t> over the past 150 years has destroyed, rather than supported, Darwin’s infamous “</a:t>
            </a:r>
            <a:r>
              <a:rPr lang="hu-HU">
                <a:cs typeface="Arial" panose="020B0604020202020204" pitchFamily="34" charset="0"/>
                <a:hlinkClick r:id="rId23"/>
              </a:rPr>
              <a:t>tree of life</a:t>
            </a:r>
            <a:r>
              <a:rPr lang="hu-HU">
                <a:cs typeface="Arial" panose="020B0604020202020204" pitchFamily="34" charset="0"/>
              </a:rPr>
              <a:t>” theory. Amazingly, despite the availability of enormous scientific evidence, twenty-first century evolutionary scientists are even more divided over a cohesive  theory of evolution.</a:t>
            </a:r>
          </a:p>
          <a:p>
            <a:r>
              <a:rPr lang="hu-HU">
                <a:cs typeface="Arial" panose="020B0604020202020204" pitchFamily="34" charset="0"/>
              </a:rPr>
              <a:t>The rate extinction, not evolution, is what dominates observable evidence today and undermines Darwin’s theory of evolution. Extinction is light-years faster than the production of any new kingdom, phylum, class, order, family, genus, or even new species. Since January 2000, more than 500,000 species are </a:t>
            </a:r>
            <a:r>
              <a:rPr lang="hu-HU">
                <a:cs typeface="Arial" panose="020B0604020202020204" pitchFamily="34" charset="0"/>
                <a:hlinkClick r:id="rId24"/>
              </a:rPr>
              <a:t>estimated</a:t>
            </a:r>
            <a:r>
              <a:rPr lang="hu-HU">
                <a:cs typeface="Arial" panose="020B0604020202020204" pitchFamily="34" charset="0"/>
              </a:rPr>
              <a:t> to have gone extinct. </a:t>
            </a:r>
            <a:r>
              <a:rPr lang="hu-HU">
                <a:cs typeface="Arial" panose="020B0604020202020204" pitchFamily="34" charset="0"/>
                <a:hlinkClick r:id="rId25"/>
              </a:rPr>
              <a:t>Conservation International</a:t>
            </a:r>
            <a:r>
              <a:rPr lang="hu-HU">
                <a:cs typeface="Arial" panose="020B0604020202020204" pitchFamily="34" charset="0"/>
              </a:rPr>
              <a:t> estimates “some 5 to 50% of species are predicted to face extinction… between 2000 and 2050.” The </a:t>
            </a:r>
            <a:r>
              <a:rPr lang="hu-HU">
                <a:cs typeface="Arial" panose="020B0604020202020204" pitchFamily="34" charset="0"/>
                <a:hlinkClick r:id="rId26"/>
              </a:rPr>
              <a:t>Center for Biological Diversity</a:t>
            </a:r>
            <a:r>
              <a:rPr lang="hu-HU">
                <a:cs typeface="Arial" panose="020B0604020202020204" pitchFamily="34" charset="0"/>
              </a:rPr>
              <a:t>, estimates</a:t>
            </a:r>
          </a:p>
          <a:p>
            <a:r>
              <a:rPr lang="hu-HU">
                <a:cs typeface="Arial" panose="020B0604020202020204" pitchFamily="34" charset="0"/>
              </a:rPr>
              <a:t>“we’re now losing species at 1,000 to 10,000 times the background rate, with literally dozens going extinct every day.”</a:t>
            </a:r>
          </a:p>
          <a:p>
            <a:r>
              <a:rPr lang="hu-HU">
                <a:cs typeface="Arial" panose="020B0604020202020204" pitchFamily="34" charset="0"/>
              </a:rPr>
              <a:t>Probability statistics is no friend of evolution, either. The </a:t>
            </a:r>
            <a:r>
              <a:rPr lang="hu-HU">
                <a:cs typeface="Arial" panose="020B0604020202020204" pitchFamily="34" charset="0"/>
                <a:hlinkClick r:id="rId27"/>
              </a:rPr>
              <a:t>probability</a:t>
            </a:r>
            <a:r>
              <a:rPr lang="hu-HU">
                <a:cs typeface="Arial" panose="020B0604020202020204" pitchFamily="34" charset="0"/>
              </a:rPr>
              <a:t> of life’s simplest organism developing by chance is now known to exceed the probabilistic resources of the life of the universe. Any known natural mechanism to increase biologically reproductive information continues to eludes scientists. Increasingly, biological evolution is emerging only as a hypothesis, not as a theory.</a:t>
            </a:r>
          </a:p>
          <a:p>
            <a:r>
              <a:rPr lang="hu-HU">
                <a:cs typeface="Arial" panose="020B0604020202020204" pitchFamily="34" charset="0"/>
              </a:rPr>
              <a:t>In the same way that </a:t>
            </a:r>
            <a:r>
              <a:rPr lang="hu-HU">
                <a:cs typeface="Arial" panose="020B0604020202020204" pitchFamily="34" charset="0"/>
                <a:hlinkClick r:id="rId28"/>
              </a:rPr>
              <a:t>Hydrogen</a:t>
            </a:r>
            <a:r>
              <a:rPr lang="hu-HU">
                <a:cs typeface="Arial" panose="020B0604020202020204" pitchFamily="34" charset="0"/>
              </a:rPr>
              <a:t> is distinct and unique from it’s nearest element, </a:t>
            </a:r>
            <a:r>
              <a:rPr lang="hu-HU">
                <a:cs typeface="Arial" panose="020B0604020202020204" pitchFamily="34" charset="0"/>
                <a:hlinkClick r:id="rId29"/>
              </a:rPr>
              <a:t>Helium</a:t>
            </a:r>
            <a:r>
              <a:rPr lang="hu-HU">
                <a:cs typeface="Arial" panose="020B0604020202020204" pitchFamily="34" charset="0"/>
              </a:rPr>
              <a:t>, everything in nature is distinct and unique–not related to some unknown ancestral transitional series of intermediates. More importantly, along-side diminishing scientific evidence not a single phrase or sentence in the Bible gives any credence to the concept of evolution.</a:t>
            </a:r>
          </a:p>
          <a:p>
            <a:r>
              <a:rPr lang="hu-HU">
                <a:cs typeface="Arial" panose="020B0604020202020204" pitchFamily="34" charset="0"/>
              </a:rPr>
              <a:t>While evolution was once a theory in crisis, now the theory of evolution is in crisis without even a theory. Evolution exists only as a philosophy, not as a science. As cytogeneticist </a:t>
            </a:r>
            <a:r>
              <a:rPr lang="hu-HU">
                <a:cs typeface="Arial" panose="020B0604020202020204" pitchFamily="34" charset="0"/>
                <a:hlinkClick r:id="rId30"/>
              </a:rPr>
              <a:t>Antonio Lima-de-Faria</a:t>
            </a:r>
            <a:r>
              <a:rPr lang="hu-HU">
                <a:cs typeface="Arial" panose="020B0604020202020204" pitchFamily="34" charset="0"/>
              </a:rPr>
              <a:t>, decorated by the Swedish king as “Knight of the Order of the North Star” for his discoveries on the molecular organization of the chromosome, declared –</a:t>
            </a:r>
          </a:p>
          <a:p>
            <a:r>
              <a:rPr lang="hu-HU">
                <a:cs typeface="Arial" panose="020B0604020202020204" pitchFamily="34" charset="0"/>
              </a:rPr>
              <a:t>“There has never been a theory of evolution.”</a:t>
            </a:r>
          </a:p>
          <a:p>
            <a:r>
              <a:rPr lang="hu-HU">
                <a:cs typeface="Arial" panose="020B0604020202020204" pitchFamily="34" charset="0"/>
              </a:rPr>
              <a:t>Science Encounters Theology</a:t>
            </a:r>
          </a:p>
          <a:p>
            <a:r>
              <a:rPr lang="hu-HU">
                <a:cs typeface="Arial" panose="020B0604020202020204" pitchFamily="34" charset="0"/>
              </a:rPr>
              <a:t>The scientific evidence is compatible with the following declarations –</a:t>
            </a:r>
          </a:p>
          <a:p>
            <a:r>
              <a:rPr lang="hu-HU">
                <a:cs typeface="Arial" panose="020B0604020202020204" pitchFamily="34" charset="0"/>
              </a:rPr>
              <a:t>“In the beginning was the Word, and the Word was with God, and the Word was God. He was in the beginning with God. All things were made through Him, and without Him nothing was made that was made. In Him was life, and the life was the light of men. And the light shines in the darkness, and the darkness did not comprehend it.”     </a:t>
            </a:r>
            <a:r>
              <a:rPr lang="hu-HU">
                <a:cs typeface="Arial" panose="020B0604020202020204" pitchFamily="34" charset="0"/>
                <a:hlinkClick r:id="rId31"/>
              </a:rPr>
              <a:t>John 1:1-5</a:t>
            </a:r>
            <a:endParaRPr lang="hu-HU">
              <a:cs typeface="Arial" panose="020B0604020202020204" pitchFamily="34" charset="0"/>
            </a:endParaRPr>
          </a:p>
          <a:p>
            <a:r>
              <a:rPr lang="hu-HU">
                <a:cs typeface="Arial" panose="020B0604020202020204" pitchFamily="34" charset="0"/>
              </a:rPr>
              <a:t>Scientific community recognizes the importance of these truths. </a:t>
            </a:r>
            <a:r>
              <a:rPr lang="hu-HU">
                <a:cs typeface="Arial" panose="020B0604020202020204" pitchFamily="34" charset="0"/>
                <a:hlinkClick r:id="rId32"/>
              </a:rPr>
              <a:t>Bernd-Olaf Kűppers</a:t>
            </a:r>
            <a:r>
              <a:rPr lang="hu-HU">
                <a:cs typeface="Arial" panose="020B0604020202020204" pitchFamily="34" charset="0"/>
              </a:rPr>
              <a:t>, Director of the Frege Centre for Structural Sciences, in Germany declares,</a:t>
            </a:r>
          </a:p>
          <a:p>
            <a:r>
              <a:rPr lang="hu-HU">
                <a:cs typeface="Arial" panose="020B0604020202020204" pitchFamily="34" charset="0"/>
              </a:rPr>
              <a:t>“The problem of the origin of life is clearly basically equivalent to the problem of the origin of biological information.”</a:t>
            </a:r>
          </a:p>
          <a:p>
            <a:r>
              <a:rPr lang="hu-HU">
                <a:cs typeface="Arial" panose="020B0604020202020204" pitchFamily="34" charset="0"/>
              </a:rPr>
              <a:t>The Bible answers evolution’s glaring “the origin of biological information” problem since the “Word” was “in the beginning.” There are no known alternatives. Life in the original garden was “very good”—not “red in tooth and claw.”</a:t>
            </a:r>
          </a:p>
          <a:p>
            <a:r>
              <a:rPr lang="hu-HU">
                <a:cs typeface="Arial" panose="020B0604020202020204" pitchFamily="34" charset="0"/>
              </a:rPr>
              <a:t>The “very good,” though, was destroyed by the actions of one man, Adam, destroying what God designed for good. God has since promised a very good life in a New World for everyone willing to walk through His open door.</a:t>
            </a:r>
          </a:p>
          <a:p>
            <a:endParaRPr lang="en-US">
              <a:cs typeface="Arial" panose="020B0604020202020204" pitchFamily="34" charset="0"/>
            </a:endParaRPr>
          </a:p>
        </p:txBody>
      </p:sp>
    </p:spTree>
    <p:extLst>
      <p:ext uri="{BB962C8B-B14F-4D97-AF65-F5344CB8AC3E}">
        <p14:creationId xmlns:p14="http://schemas.microsoft.com/office/powerpoint/2010/main" val="689523655"/>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77858" name="Rectangle 3"/>
          <p:cNvSpPr>
            <a:spLocks noGrp="1" noChangeArrowheads="1"/>
          </p:cNvSpPr>
          <p:nvPr>
            <p:ph type="dt"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FFFFFF"/>
                </a:solidFill>
                <a:effectLst/>
                <a:uLnTx/>
                <a:uFillTx/>
                <a:latin typeface="Calibri" pitchFamily="34" charset="0"/>
                <a:ea typeface="Arial Unicode MS" pitchFamily="34" charset="-128"/>
                <a:cs typeface="Arial Unicode MS" pitchFamily="34" charset="-128"/>
              </a:rPr>
              <a:t>10/06/10</a:t>
            </a:r>
          </a:p>
        </p:txBody>
      </p:sp>
      <p:sp>
        <p:nvSpPr>
          <p:cNvPr id="377859"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00E7E4A8-25B0-4CBD-96DC-0C472CABF6B3}" type="slidenum">
              <a:rPr kumimoji="0" lang="en-GB" sz="1200" b="0" i="0" u="none" strike="noStrike" kern="1200" cap="none" spc="0" normalizeH="0" baseline="0" noProof="0" smtClean="0">
                <a:ln>
                  <a:noFill/>
                </a:ln>
                <a:solidFill>
                  <a:srgbClr val="FFFFFF"/>
                </a:solidFill>
                <a:effectLst/>
                <a:uLnTx/>
                <a:uFillTx/>
                <a:latin typeface="Calibri" pitchFamily="34" charset="0"/>
                <a:ea typeface="MS PGothic" pitchFamily="34" charset="-128"/>
                <a:cs typeface="+mn-cs"/>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145</a:t>
            </a:fld>
            <a:endParaRPr kumimoji="0" lang="en-GB" sz="1200" b="0" i="0" u="none" strike="noStrike" kern="1200" cap="none" spc="0" normalizeH="0" baseline="0" noProof="0">
              <a:ln>
                <a:noFill/>
              </a:ln>
              <a:solidFill>
                <a:srgbClr val="FFFFFF"/>
              </a:solidFill>
              <a:effectLst/>
              <a:uLnTx/>
              <a:uFillTx/>
              <a:latin typeface="Calibri" pitchFamily="34" charset="0"/>
              <a:ea typeface="MS PGothic" pitchFamily="34" charset="-128"/>
              <a:cs typeface="+mn-cs"/>
            </a:endParaRPr>
          </a:p>
        </p:txBody>
      </p:sp>
      <p:sp>
        <p:nvSpPr>
          <p:cNvPr id="377860" name="Text Box 1"/>
          <p:cNvSpPr txBox="1">
            <a:spLocks noChangeArrowheads="1"/>
          </p:cNvSpPr>
          <p:nvPr/>
        </p:nvSpPr>
        <p:spPr bwMode="auto">
          <a:xfrm>
            <a:off x="3884613" y="8685213"/>
            <a:ext cx="2971800" cy="457200"/>
          </a:xfrm>
          <a:prstGeom prst="rect">
            <a:avLst/>
          </a:prstGeom>
          <a:noFill/>
          <a:ln w="9525">
            <a:noFill/>
            <a:miter lim="800000"/>
            <a:headEnd/>
            <a:tailEnd/>
          </a:ln>
        </p:spPr>
        <p:txBody>
          <a:bodyPr lIns="90000" tIns="46800" rIns="90000" bIns="46800" anchor="b"/>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8BF50C50-97C7-44E9-81A7-6251D0109DBF}" type="slidenum">
              <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145</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endParaRPr>
          </a:p>
        </p:txBody>
      </p:sp>
      <p:sp>
        <p:nvSpPr>
          <p:cNvPr id="377861"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627718" name="Rectangle 3"/>
          <p:cNvSpPr>
            <a:spLocks noGrp="1" noChangeArrowheads="1"/>
          </p:cNvSpPr>
          <p:nvPr>
            <p:ph type="body"/>
          </p:nvPr>
        </p:nvSpPr>
        <p:spPr>
          <a:xfrm>
            <a:off x="685800" y="4343400"/>
            <a:ext cx="5486400" cy="4124325"/>
          </a:xfrm>
          <a:solidFill>
            <a:srgbClr val="FFFFFF"/>
          </a:solidFill>
          <a:ln w="9360">
            <a:solidFill>
              <a:srgbClr val="000000"/>
            </a:solidFill>
          </a:ln>
          <a:extLst>
            <a:ext uri="{FAA26D3D-D897-4be2-8F04-BA451C77F1D7}"/>
          </a:extLst>
        </p:spPr>
        <p:txBody>
          <a:bodyPr anchor="ctr"/>
          <a:lstStyle/>
          <a:p>
            <a:pPr eaLnBrk="1" hangingPunct="1"/>
            <a:r>
              <a:rPr lang="en-US" altLang="zh-CN" b="0" dirty="0">
                <a:latin typeface="Times New Roman" charset="0"/>
                <a:ea typeface="ＭＳ Ｐゴシック" charset="0"/>
                <a:cs typeface="ＭＳ Ｐゴシック" charset="0"/>
              </a:rPr>
              <a:t>The next event on God's prophetic calendar is for the church age to end with the Rapture. Shortly after this, the Day of the Lord will begin with the Antichrist signing a covenant with Israel (Dan 9:27; 2 Thess 2:1-12). Jeremiah 30:7 called this "Day" or period the "time of Jacob's trouble" or era of great persecution of Jews. Yet the second coming will bring in phase 2 of the "Day of the Lord" where all Israel at that time will be saved (Rom 11:26-27). This 1000 years of blessing on earth will be preceded and followed by two major battles and ending in the Great White Throne Judgment.</a:t>
            </a:r>
          </a:p>
          <a:p>
            <a:pPr eaLnBrk="1" hangingPunct="1"/>
            <a:endParaRPr lang="en-US" altLang="zh-CN" b="0" dirty="0">
              <a:latin typeface="Times New Roman" charset="0"/>
              <a:ea typeface="ＭＳ Ｐゴシック" charset="0"/>
              <a:cs typeface="ＭＳ Ｐゴシック" charset="0"/>
            </a:endParaRPr>
          </a:p>
          <a:p>
            <a:r>
              <a:rPr lang="en-US" b="0" dirty="0">
                <a:latin typeface="Times New Roman" charset="0"/>
                <a:ea typeface="ＭＳ Ｐゴシック" charset="0"/>
                <a:cs typeface="ＭＳ Ｐゴシック" charset="0"/>
              </a:rPr>
              <a:t>So how does this give you hope?</a:t>
            </a:r>
          </a:p>
          <a:p>
            <a:r>
              <a:rPr lang="en-US" b="0" dirty="0">
                <a:latin typeface="Times New Roman" charset="0"/>
                <a:ea typeface="ＭＳ Ｐゴシック" charset="0"/>
                <a:cs typeface="ＭＳ Ｐゴシック" charset="0"/>
              </a:rPr>
              <a:t>Does it affect how you use your money? Do you “lay up for yourself treasures in heaven” as a result?</a:t>
            </a:r>
          </a:p>
          <a:p>
            <a:r>
              <a:rPr lang="en-US" b="0" dirty="0">
                <a:latin typeface="Times New Roman" charset="0"/>
                <a:ea typeface="ＭＳ Ｐゴシック" charset="0"/>
                <a:cs typeface="ＭＳ Ｐゴシック" charset="0"/>
              </a:rPr>
              <a:t>How does it impact your use of time? Do you say, “That movie isn’t necessarily wrong, but I could use my time much better by investing God’s Word into others!”?</a:t>
            </a:r>
            <a:endParaRPr lang="en-US" altLang="zh-CN" b="0" dirty="0">
              <a:latin typeface="Times New Roman" charset="0"/>
              <a:ea typeface="ＭＳ Ｐゴシック" charset="0"/>
              <a:cs typeface="ＭＳ Ｐゴシック" charset="0"/>
            </a:endParaRPr>
          </a:p>
          <a:p>
            <a:pPr eaLnBrk="1" hangingPunct="1"/>
            <a:r>
              <a:rPr lang="en-US" altLang="zh-CN" b="0" dirty="0">
                <a:latin typeface="Times New Roman" charset="0"/>
                <a:ea typeface="ＭＳ Ｐゴシック" charset="0"/>
                <a:cs typeface="ＭＳ Ｐゴシック" charset="0"/>
              </a:rPr>
              <a:t>______</a:t>
            </a:r>
          </a:p>
          <a:p>
            <a:pPr eaLnBrk="1" hangingPunct="1"/>
            <a:r>
              <a:rPr lang="en-US" altLang="zh-CN" b="0" dirty="0">
                <a:latin typeface="Times New Roman" charset="0"/>
                <a:ea typeface="ＭＳ Ｐゴシック" charset="0"/>
                <a:cs typeface="ＭＳ Ｐゴシック" charset="0"/>
              </a:rPr>
              <a:t>Common-342</a:t>
            </a:r>
          </a:p>
          <a:p>
            <a:r>
              <a:rPr lang="en-US" dirty="0">
                <a:ea typeface="ＭＳ Ｐゴシック" charset="0"/>
                <a:cs typeface="Arial" panose="020B0604020202020204" pitchFamily="34" charset="0"/>
              </a:rPr>
              <a:t>ES-26-Restoration of Israel-126, 334, 346, 362</a:t>
            </a:r>
            <a:endParaRPr lang="ar-SA" dirty="0">
              <a:ea typeface="ＭＳ Ｐゴシック" charset="0"/>
              <a:cs typeface="Arial" panose="020B0604020202020204" pitchFamily="34" charset="0"/>
            </a:endParaRPr>
          </a:p>
          <a:p>
            <a:r>
              <a:rPr lang="en-US" dirty="0">
                <a:ea typeface="ＭＳ Ｐゴシック" charset="0"/>
                <a:cs typeface="Arial" panose="020B0604020202020204" pitchFamily="34" charset="0"/>
              </a:rPr>
              <a:t>JE-09-Return of Christ-36</a:t>
            </a:r>
          </a:p>
          <a:p>
            <a:r>
              <a:rPr lang="en-US" dirty="0">
                <a:ea typeface="ＭＳ Ｐゴシック" charset="0"/>
                <a:cs typeface="Arial" panose="020B0604020202020204" pitchFamily="34" charset="0"/>
              </a:rPr>
              <a:t>JE-10-Christ's Rule-40</a:t>
            </a:r>
          </a:p>
          <a:p>
            <a:r>
              <a:rPr lang="en-US" dirty="0">
                <a:ea typeface="ＭＳ Ｐゴシック" charset="0"/>
                <a:cs typeface="Arial" panose="020B0604020202020204" pitchFamily="34" charset="0"/>
              </a:rPr>
              <a:t>OS-23-Isaiah 1-12-Slide 87</a:t>
            </a:r>
          </a:p>
          <a:p>
            <a:r>
              <a:rPr lang="en-US" dirty="0">
                <a:ea typeface="ＭＳ Ｐゴシック" charset="0"/>
                <a:cs typeface="Arial" panose="020B0604020202020204" pitchFamily="34" charset="0"/>
              </a:rPr>
              <a:t>OS-24-Jeremiah-161</a:t>
            </a:r>
          </a:p>
          <a:p>
            <a:r>
              <a:rPr lang="en-US" dirty="0">
                <a:ea typeface="ＭＳ Ｐゴシック" charset="0"/>
                <a:cs typeface="Arial" panose="020B0604020202020204" pitchFamily="34" charset="0"/>
              </a:rPr>
              <a:t>OS-26-Ezekiel 1-39-Slide 247</a:t>
            </a:r>
          </a:p>
          <a:p>
            <a:pPr marL="0" marR="0" lvl="0" indent="0" algn="l" defTabSz="457200" rtl="0" eaLnBrk="1" fontAlgn="auto" latinLnBrk="0" hangingPunct="1">
              <a:lnSpc>
                <a:spcPct val="100000"/>
              </a:lnSpc>
              <a:spcBef>
                <a:spcPts val="0"/>
              </a:spcBef>
              <a:spcAft>
                <a:spcPts val="0"/>
              </a:spcAft>
              <a:buClrTx/>
              <a:buSzTx/>
              <a:buFontTx/>
              <a:buNone/>
              <a:tabLst/>
              <a:defRPr/>
            </a:pPr>
            <a:r>
              <a:rPr lang="en-US" dirty="0">
                <a:ea typeface="ＭＳ Ｐゴシック" charset="0"/>
                <a:cs typeface="Arial" panose="020B0604020202020204" pitchFamily="34" charset="0"/>
              </a:rPr>
              <a:t>OS-26-Ezekiel_33-39—slide 102</a:t>
            </a:r>
          </a:p>
          <a:p>
            <a:r>
              <a:rPr lang="en-US" dirty="0">
                <a:ea typeface="ＭＳ Ｐゴシック" charset="0"/>
                <a:cs typeface="Arial" panose="020B0604020202020204" pitchFamily="34" charset="0"/>
              </a:rPr>
              <a:t>OS-26-Ezekiel 40-43-Slide 24</a:t>
            </a:r>
          </a:p>
          <a:p>
            <a:r>
              <a:rPr lang="en-US" dirty="0">
                <a:ea typeface="ＭＳ Ｐゴシック" charset="0"/>
                <a:cs typeface="Arial" panose="020B0604020202020204" pitchFamily="34" charset="0"/>
              </a:rPr>
              <a:t>OS-29-Joel-87</a:t>
            </a:r>
          </a:p>
          <a:p>
            <a:r>
              <a:rPr lang="en-US" dirty="0">
                <a:ea typeface="ＭＳ Ｐゴシック" charset="0"/>
                <a:cs typeface="Arial" panose="020B0604020202020204" pitchFamily="34" charset="0"/>
              </a:rPr>
              <a:t>OS-31-Obadiah-154</a:t>
            </a:r>
            <a:r>
              <a:rPr lang="ar-SA" dirty="0">
                <a:ea typeface="ＭＳ Ｐゴシック" charset="0"/>
                <a:cs typeface="Arial" panose="020B0604020202020204" pitchFamily="34" charset="0"/>
              </a:rPr>
              <a:t> </a:t>
            </a:r>
            <a:endParaRPr lang="en-US" dirty="0">
              <a:ea typeface="ＭＳ Ｐゴシック" charset="0"/>
              <a:cs typeface="Arial" panose="020B0604020202020204" pitchFamily="34" charset="0"/>
            </a:endParaRPr>
          </a:p>
          <a:p>
            <a:pPr marL="0" marR="0" lvl="0" indent="0" algn="l" defTabSz="449263" rtl="0" eaLnBrk="0" fontAlgn="base" latinLnBrk="0" hangingPunct="0">
              <a:lnSpc>
                <a:spcPct val="100000"/>
              </a:lnSpc>
              <a:spcBef>
                <a:spcPct val="30000"/>
              </a:spcBef>
              <a:spcAft>
                <a:spcPct val="0"/>
              </a:spcAft>
              <a:buClr>
                <a:srgbClr val="000000"/>
              </a:buClr>
              <a:buSzPct val="100000"/>
              <a:buFont typeface="Times New Roman" charset="0"/>
              <a:buNone/>
              <a:tabLst/>
              <a:defRPr/>
            </a:pPr>
            <a:r>
              <a:rPr lang="en-US" altLang="zh-CN" b="0" dirty="0">
                <a:latin typeface="Times New Roman" charset="0"/>
                <a:ea typeface="ＭＳ Ｐゴシック" charset="0"/>
                <a:cs typeface="ＭＳ Ｐゴシック" charset="0"/>
              </a:rPr>
              <a:t>OS-36-Zephaniah-86</a:t>
            </a:r>
            <a:endParaRPr lang="en-US" dirty="0">
              <a:ea typeface="ＭＳ Ｐゴシック" charset="0"/>
              <a:cs typeface="Arial" panose="020B0604020202020204" pitchFamily="34" charset="0"/>
            </a:endParaRPr>
          </a:p>
          <a:p>
            <a:r>
              <a:rPr lang="en-US" dirty="0">
                <a:ea typeface="ＭＳ Ｐゴシック" charset="0"/>
                <a:cs typeface="Arial" panose="020B0604020202020204" pitchFamily="34" charset="0"/>
              </a:rPr>
              <a:t>OS-39-Zechariah-158, 167, 184</a:t>
            </a:r>
          </a:p>
          <a:p>
            <a:r>
              <a:rPr lang="en-US" dirty="0">
                <a:ea typeface="ＭＳ Ｐゴシック" charset="0"/>
                <a:cs typeface="Arial" panose="020B0604020202020204" pitchFamily="34" charset="0"/>
              </a:rPr>
              <a:t>OS-39-Malachi-137</a:t>
            </a:r>
          </a:p>
          <a:p>
            <a:r>
              <a:rPr lang="en-US" dirty="0">
                <a:ea typeface="ＭＳ Ｐゴシック" charset="0"/>
                <a:cs typeface="Arial" panose="020B0604020202020204" pitchFamily="34" charset="0"/>
              </a:rPr>
              <a:t>NS-22-Rev4-6-slide 117</a:t>
            </a:r>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ea typeface="ＭＳ Ｐゴシック" charset="0"/>
                <a:cs typeface="Arial" panose="020B0604020202020204" pitchFamily="34" charset="0"/>
              </a:rPr>
              <a:t>NS-22-Rev20-22-slide 137</a:t>
            </a:r>
          </a:p>
        </p:txBody>
      </p:sp>
    </p:spTree>
    <p:extLst>
      <p:ext uri="{BB962C8B-B14F-4D97-AF65-F5344CB8AC3E}">
        <p14:creationId xmlns:p14="http://schemas.microsoft.com/office/powerpoint/2010/main" val="378267361"/>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82" name="Rectangle 1026"/>
          <p:cNvSpPr>
            <a:spLocks noGrp="1" noRot="1" noChangeAspect="1" noChangeArrowheads="1" noTextEdit="1"/>
          </p:cNvSpPr>
          <p:nvPr>
            <p:ph type="sldImg"/>
          </p:nvPr>
        </p:nvSpPr>
        <p:spPr>
          <a:solidFill>
            <a:srgbClr val="FFFFFF"/>
          </a:solidFill>
          <a:ln/>
        </p:spPr>
      </p:sp>
      <p:sp>
        <p:nvSpPr>
          <p:cNvPr id="378883" name="Rectangle 1027"/>
          <p:cNvSpPr>
            <a:spLocks noGrp="1" noChangeArrowheads="1"/>
          </p:cNvSpPr>
          <p:nvPr>
            <p:ph type="body" idx="1"/>
          </p:nvPr>
        </p:nvSpPr>
        <p:spPr>
          <a:xfrm>
            <a:off x="914400" y="4343400"/>
            <a:ext cx="5029200" cy="4114800"/>
          </a:xfrm>
          <a:solidFill>
            <a:srgbClr val="FFFFFF"/>
          </a:solidFill>
          <a:ln>
            <a:solidFill>
              <a:srgbClr val="000000"/>
            </a:solidFill>
          </a:ln>
        </p:spPr>
        <p:txBody>
          <a:bodyPr/>
          <a:lstStyle/>
          <a:p>
            <a:r>
              <a:rPr lang="en-US" dirty="0">
                <a:cs typeface="Arial" panose="020B0604020202020204" pitchFamily="34" charset="0"/>
              </a:rPr>
              <a:t>Here is the only place in Scripture where we find the actual length of the kingdom era as 1000 years—and it mentions it six times!</a:t>
            </a:r>
          </a:p>
        </p:txBody>
      </p:sp>
    </p:spTree>
    <p:extLst>
      <p:ext uri="{BB962C8B-B14F-4D97-AF65-F5344CB8AC3E}">
        <p14:creationId xmlns:p14="http://schemas.microsoft.com/office/powerpoint/2010/main" val="450477415"/>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9906" name="Rectangle 2"/>
          <p:cNvSpPr>
            <a:spLocks noGrp="1" noRot="1" noChangeAspect="1" noChangeArrowheads="1" noTextEdit="1"/>
          </p:cNvSpPr>
          <p:nvPr>
            <p:ph type="sldImg"/>
          </p:nvPr>
        </p:nvSpPr>
        <p:spPr>
          <a:xfrm>
            <a:off x="1143000" y="685800"/>
            <a:ext cx="4572000" cy="3429000"/>
          </a:xfrm>
          <a:solidFill>
            <a:srgbClr val="FFFFFF"/>
          </a:solidFill>
          <a:ln/>
        </p:spPr>
      </p:sp>
      <p:sp>
        <p:nvSpPr>
          <p:cNvPr id="379907" name="Rectangle 3"/>
          <p:cNvSpPr>
            <a:spLocks noGrp="1" noChangeArrowheads="1"/>
          </p:cNvSpPr>
          <p:nvPr>
            <p:ph type="body" idx="1"/>
          </p:nvPr>
        </p:nvSpPr>
        <p:spPr>
          <a:xfrm>
            <a:off x="914400" y="4343400"/>
            <a:ext cx="5029200" cy="4114800"/>
          </a:xfrm>
          <a:solidFill>
            <a:srgbClr val="FFFFFF"/>
          </a:solidFill>
          <a:ln>
            <a:solidFill>
              <a:srgbClr val="000000"/>
            </a:solidFill>
            <a:miter lim="800000"/>
          </a:ln>
        </p:spPr>
        <p:txBody>
          <a:bodyPr/>
          <a:lstStyle/>
          <a:p>
            <a:endParaRPr lang="en-US" dirty="0"/>
          </a:p>
        </p:txBody>
      </p:sp>
    </p:spTree>
    <p:extLst>
      <p:ext uri="{BB962C8B-B14F-4D97-AF65-F5344CB8AC3E}">
        <p14:creationId xmlns:p14="http://schemas.microsoft.com/office/powerpoint/2010/main" val="1213944509"/>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930" name="Rectangle 2"/>
          <p:cNvSpPr>
            <a:spLocks noGrp="1" noRot="1" noChangeAspect="1" noChangeArrowheads="1" noTextEdit="1"/>
          </p:cNvSpPr>
          <p:nvPr>
            <p:ph type="sldImg"/>
          </p:nvPr>
        </p:nvSpPr>
        <p:spPr>
          <a:xfrm>
            <a:off x="1143000" y="685800"/>
            <a:ext cx="4572000" cy="3429000"/>
          </a:xfrm>
          <a:solidFill>
            <a:srgbClr val="FFFFFF"/>
          </a:solidFill>
          <a:ln/>
        </p:spPr>
      </p:sp>
      <p:sp>
        <p:nvSpPr>
          <p:cNvPr id="380931" name="Rectangle 3"/>
          <p:cNvSpPr>
            <a:spLocks noGrp="1" noChangeArrowheads="1"/>
          </p:cNvSpPr>
          <p:nvPr>
            <p:ph type="body" idx="1"/>
          </p:nvPr>
        </p:nvSpPr>
        <p:spPr>
          <a:xfrm>
            <a:off x="914400" y="4343400"/>
            <a:ext cx="5029200" cy="4114800"/>
          </a:xfrm>
          <a:solidFill>
            <a:srgbClr val="FFFFFF"/>
          </a:solidFill>
          <a:ln>
            <a:solidFill>
              <a:srgbClr val="000000"/>
            </a:solidFill>
            <a:miter lim="800000"/>
          </a:ln>
        </p:spPr>
        <p:txBody>
          <a:bodyPr/>
          <a:lstStyle/>
          <a:p>
            <a:endParaRPr lang="en-US" dirty="0"/>
          </a:p>
        </p:txBody>
      </p:sp>
    </p:spTree>
    <p:extLst>
      <p:ext uri="{BB962C8B-B14F-4D97-AF65-F5344CB8AC3E}">
        <p14:creationId xmlns:p14="http://schemas.microsoft.com/office/powerpoint/2010/main" val="1312257050"/>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81954" name="Rectangle 3"/>
          <p:cNvSpPr>
            <a:spLocks noGrp="1" noChangeArrowheads="1"/>
          </p:cNvSpPr>
          <p:nvPr>
            <p:ph type="dt"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FFFFFF"/>
                </a:solidFill>
                <a:effectLst/>
                <a:uLnTx/>
                <a:uFillTx/>
                <a:latin typeface="Calibri" pitchFamily="34" charset="0"/>
                <a:ea typeface="Arial Unicode MS" pitchFamily="34" charset="-128"/>
                <a:cs typeface="Arial Unicode MS" pitchFamily="34" charset="-128"/>
              </a:rPr>
              <a:t>10/06/10</a:t>
            </a:r>
          </a:p>
        </p:txBody>
      </p:sp>
      <p:sp>
        <p:nvSpPr>
          <p:cNvPr id="381955"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D0D5FC36-D385-4FA1-94A5-876FBCD013BC}" type="slidenum">
              <a:rPr kumimoji="0" lang="en-GB" sz="1200" b="0" i="0" u="none" strike="noStrike" kern="1200" cap="none" spc="0" normalizeH="0" baseline="0" noProof="0" smtClean="0">
                <a:ln>
                  <a:noFill/>
                </a:ln>
                <a:solidFill>
                  <a:srgbClr val="FFFFFF"/>
                </a:solidFill>
                <a:effectLst/>
                <a:uLnTx/>
                <a:uFillTx/>
                <a:latin typeface="Comic Sans MS" pitchFamily="66"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153</a:t>
            </a:fld>
            <a:endParaRPr kumimoji="0" lang="en-GB" sz="1200" b="0" i="0" u="none" strike="noStrike" kern="1200" cap="none" spc="0" normalizeH="0" baseline="0" noProof="0">
              <a:ln>
                <a:noFill/>
              </a:ln>
              <a:solidFill>
                <a:srgbClr val="FFFFFF"/>
              </a:solidFill>
              <a:effectLst/>
              <a:uLnTx/>
              <a:uFillTx/>
              <a:latin typeface="Comic Sans MS" pitchFamily="66" charset="0"/>
              <a:ea typeface="MS PGothic" pitchFamily="34" charset="-128"/>
            </a:endParaRPr>
          </a:p>
        </p:txBody>
      </p:sp>
      <p:sp>
        <p:nvSpPr>
          <p:cNvPr id="381956" name="Text Box 1"/>
          <p:cNvSpPr txBox="1">
            <a:spLocks noChangeArrowheads="1"/>
          </p:cNvSpPr>
          <p:nvPr/>
        </p:nvSpPr>
        <p:spPr bwMode="auto">
          <a:xfrm>
            <a:off x="3884613" y="8685213"/>
            <a:ext cx="2971800" cy="457200"/>
          </a:xfrm>
          <a:prstGeom prst="rect">
            <a:avLst/>
          </a:prstGeom>
          <a:noFill/>
          <a:ln w="9525">
            <a:noFill/>
            <a:miter lim="800000"/>
            <a:headEnd/>
            <a:tailEnd/>
          </a:ln>
        </p:spPr>
        <p:txBody>
          <a:bodyPr lIns="90000" tIns="46800" rIns="90000" bIns="46800" anchor="b"/>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7AD8B40F-C0D2-4C85-9AC0-FF1C38C147AA}" type="slidenum">
              <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153</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endParaRPr>
          </a:p>
        </p:txBody>
      </p:sp>
      <p:sp>
        <p:nvSpPr>
          <p:cNvPr id="381957"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381958" name="Rectangle 3"/>
          <p:cNvSpPr>
            <a:spLocks noGrp="1" noChangeArrowheads="1"/>
          </p:cNvSpPr>
          <p:nvPr>
            <p:ph type="body"/>
          </p:nvPr>
        </p:nvSpPr>
        <p:spPr>
          <a:xfrm>
            <a:off x="685800" y="4343400"/>
            <a:ext cx="5486400" cy="4124325"/>
          </a:xfrm>
          <a:solidFill>
            <a:srgbClr val="FFFFFF"/>
          </a:solidFill>
          <a:ln w="9360">
            <a:solidFill>
              <a:srgbClr val="000000"/>
            </a:solidFill>
          </a:ln>
        </p:spPr>
        <p:txBody>
          <a:bodyPr wrap="none" anchor="ctr"/>
          <a:lstStyle/>
          <a:p>
            <a:endParaRPr lang="en-US" dirty="0"/>
          </a:p>
        </p:txBody>
      </p:sp>
    </p:spTree>
    <p:extLst>
      <p:ext uri="{BB962C8B-B14F-4D97-AF65-F5344CB8AC3E}">
        <p14:creationId xmlns:p14="http://schemas.microsoft.com/office/powerpoint/2010/main" val="2968662375"/>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65747E6A-B32B-D840-BABB-882CE9F9B8DD}" type="slidenum">
              <a:rPr kumimoji="0" lang="en-US" sz="1200" b="0" i="0" u="none" strike="noStrike" kern="1200" cap="none" spc="0" normalizeH="0" baseline="0" noProof="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154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
        <p:nvSpPr>
          <p:cNvPr id="3219458" name="Rectangle 2"/>
          <p:cNvSpPr>
            <a:spLocks noGrp="1" noRot="1" noChangeAspect="1" noChangeArrowheads="1" noTextEdit="1"/>
          </p:cNvSpPr>
          <p:nvPr>
            <p:ph type="sldImg"/>
          </p:nvPr>
        </p:nvSpPr>
        <p:spPr>
          <a:ln/>
          <a:extLst>
            <a:ext uri="{FAA26D3D-D897-4be2-8F04-BA451C77F1D7}">
              <ma14:placeholderFlag xmlns:ma14="http://schemas.microsoft.com/office/mac/drawingml/2011/main" xmlns="" val="1"/>
            </a:ext>
          </a:extLst>
        </p:spPr>
      </p:sp>
      <p:sp>
        <p:nvSpPr>
          <p:cNvPr id="3219459" name="Rectangle 3"/>
          <p:cNvSpPr>
            <a:spLocks noGrp="1" noChangeArrowheads="1"/>
          </p:cNvSpPr>
          <p:nvPr>
            <p:ph type="body" idx="1"/>
          </p:nvPr>
        </p:nvSpPr>
        <p:spPr/>
        <p:txBody>
          <a:bodyPr/>
          <a:lstStyle/>
          <a:p>
            <a:pPr eaLnBrk="1" hangingPunct="1">
              <a:defRPr/>
            </a:pPr>
            <a:r>
              <a:rPr lang="en-US" dirty="0">
                <a:cs typeface="+mn-cs"/>
              </a:rPr>
              <a:t>Perhaps the atmosphere changed so dramatically after the Flood that it shortened human lifespans.</a:t>
            </a:r>
          </a:p>
          <a:p>
            <a:pPr eaLnBrk="1" hangingPunct="1">
              <a:defRPr/>
            </a:pPr>
            <a:r>
              <a:rPr lang="en-US" dirty="0">
                <a:cs typeface="+mn-cs"/>
              </a:rPr>
              <a:t>________________</a:t>
            </a:r>
          </a:p>
          <a:p>
            <a:pPr eaLnBrk="1" hangingPunct="1">
              <a:defRPr/>
            </a:pPr>
            <a:r>
              <a:rPr lang="en-US" dirty="0">
                <a:cs typeface="+mn-cs"/>
              </a:rPr>
              <a:t>OS-01-Gen4-20—slide 55</a:t>
            </a:r>
          </a:p>
          <a:p>
            <a:pPr eaLnBrk="1" hangingPunct="1">
              <a:defRPr/>
            </a:pPr>
            <a:r>
              <a:rPr lang="en-US" dirty="0">
                <a:cs typeface="+mn-cs"/>
              </a:rPr>
              <a:t>OS-23-Isaiah1-12—slide 110</a:t>
            </a:r>
          </a:p>
          <a:p>
            <a:pPr eaLnBrk="1" hangingPunct="1">
              <a:defRPr/>
            </a:pPr>
            <a:r>
              <a:rPr lang="en-US" dirty="0">
                <a:cs typeface="+mn-cs"/>
              </a:rPr>
              <a:t>OS-23-Isaiah60-66—slide 73</a:t>
            </a:r>
          </a:p>
        </p:txBody>
      </p:sp>
    </p:spTree>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2978" name="Rectangle 7"/>
          <p:cNvSpPr>
            <a:spLocks noGrp="1" noChangeArrowheads="1"/>
          </p:cNvSpPr>
          <p:nvPr>
            <p:ph type="sldNum" sz="quarter"/>
          </p:nvPr>
        </p:nvSpPr>
        <p:spPr>
          <a:xfrm>
            <a:off x="3884613" y="8685213"/>
            <a:ext cx="2971800" cy="457200"/>
          </a:xfrm>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0C475D38-52AF-43E0-894F-A3D9F6848D7D}" type="slidenum">
              <a:rPr kumimoji="0" lang="en-US" sz="1200" b="0" i="0" u="none" strike="noStrike" kern="1200" cap="none" spc="0" normalizeH="0" baseline="0" noProof="0" smtClean="0">
                <a:ln>
                  <a:noFill/>
                </a:ln>
                <a:solidFill>
                  <a:srgbClr val="000000"/>
                </a:solidFill>
                <a:effectLst/>
                <a:uLnTx/>
                <a:uFillTx/>
                <a:latin typeface="Comic Sans MS" pitchFamily="66"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156</a:t>
            </a:fld>
            <a:endParaRPr kumimoji="0" lang="en-US" sz="1200" b="0" i="0" u="none" strike="noStrike" kern="1200" cap="none" spc="0" normalizeH="0" baseline="0" noProof="0">
              <a:ln>
                <a:noFill/>
              </a:ln>
              <a:solidFill>
                <a:srgbClr val="000000"/>
              </a:solidFill>
              <a:effectLst/>
              <a:uLnTx/>
              <a:uFillTx/>
              <a:latin typeface="Comic Sans MS" pitchFamily="66" charset="0"/>
              <a:ea typeface="MS PGothic" pitchFamily="34" charset="-128"/>
            </a:endParaRPr>
          </a:p>
        </p:txBody>
      </p:sp>
      <p:sp>
        <p:nvSpPr>
          <p:cNvPr id="382979" name="Rectangle 2"/>
          <p:cNvSpPr>
            <a:spLocks noGrp="1" noRot="1" noChangeAspect="1" noChangeArrowheads="1" noTextEdit="1"/>
          </p:cNvSpPr>
          <p:nvPr>
            <p:ph type="sldImg"/>
          </p:nvPr>
        </p:nvSpPr>
        <p:spPr>
          <a:xfrm>
            <a:off x="1150938" y="692150"/>
            <a:ext cx="4556125" cy="3416300"/>
          </a:xfrm>
          <a:solidFill>
            <a:srgbClr val="FFFFFF"/>
          </a:solidFill>
          <a:ln/>
        </p:spPr>
      </p:sp>
      <p:sp>
        <p:nvSpPr>
          <p:cNvPr id="382980" name="Rectangle 3"/>
          <p:cNvSpPr>
            <a:spLocks noGrp="1" noChangeArrowheads="1"/>
          </p:cNvSpPr>
          <p:nvPr>
            <p:ph type="body" idx="1"/>
          </p:nvPr>
        </p:nvSpPr>
        <p:spPr>
          <a:solidFill>
            <a:srgbClr val="FFFFFF"/>
          </a:solidFill>
          <a:ln>
            <a:solidFill>
              <a:srgbClr val="000000"/>
            </a:solidFill>
          </a:ln>
        </p:spPr>
        <p:txBody>
          <a:bodyPr/>
          <a:lstStyle/>
          <a:p>
            <a:r>
              <a:rPr lang="en-US" dirty="0">
                <a:ea typeface="ＭＳ Ｐゴシック" charset="0"/>
                <a:cs typeface="Arial" panose="020B0604020202020204" pitchFamily="34" charset="0"/>
              </a:rPr>
              <a:t>All agree that a partial fulfillment of the covenant to Abraham exists now to the Church in the indwelling Holy Spirit and forgiveness of sins (Jer 31:31-34)—and the ultimate fulfillment will be in the eternal state.</a:t>
            </a:r>
          </a:p>
          <a:p>
            <a:r>
              <a:rPr lang="en-US" dirty="0">
                <a:ea typeface="ＭＳ Ｐゴシック" charset="0"/>
                <a:cs typeface="Arial" panose="020B0604020202020204" pitchFamily="34" charset="0"/>
              </a:rPr>
              <a:t>The main area of disagreement relates to the time period from now to eternity. Will there be a literal land, throne, and worldwide blessing to national (ethnic) Israel before the eternal kingdom? This chart shows verses giving a resounding YES to that question in a present partial fulfillment and a future full fulfillment in the normal sense of language in the verses cited. But the messianic kingdom will be in two stages—first in a millennial fulfillment to last 1000 years, but then, after that, the eternal stage in the new Jerusalem after the destruction of our present heavens and earth (Rev 21–22). What an amazing future remains for those who trust Jesus!</a:t>
            </a:r>
          </a:p>
          <a:p>
            <a:r>
              <a:rPr lang="en-US" dirty="0">
                <a:ea typeface="ＭＳ Ｐゴシック" charset="0"/>
                <a:cs typeface="Arial" panose="020B0604020202020204" pitchFamily="34" charset="0"/>
              </a:rPr>
              <a:t>____________</a:t>
            </a:r>
          </a:p>
          <a:p>
            <a:pPr eaLnBrk="1" hangingPunct="1"/>
            <a:r>
              <a:rPr lang="en-US" altLang="zh-CN" dirty="0">
                <a:ea typeface="SimSun" charset="0"/>
                <a:cs typeface="SimSun" charset="0"/>
              </a:rPr>
              <a:t>Common English-7</a:t>
            </a:r>
          </a:p>
          <a:p>
            <a:pPr eaLnBrk="1" hangingPunct="1"/>
            <a:r>
              <a:rPr lang="en-US" altLang="zh-CN" dirty="0">
                <a:ea typeface="SimSun" charset="0"/>
                <a:cs typeface="SimSun" charset="0"/>
              </a:rPr>
              <a:t>CH-02-Nature-103-p34a</a:t>
            </a:r>
          </a:p>
          <a:p>
            <a:pPr eaLnBrk="1" hangingPunct="1"/>
            <a:r>
              <a:rPr lang="en-US" altLang="zh-CN" dirty="0">
                <a:ea typeface="SimSun" charset="0"/>
                <a:cs typeface="SimSun" charset="0"/>
              </a:rPr>
              <a:t>OS-00-Intro &amp; Biblical Theology-25 &amp; 90</a:t>
            </a:r>
          </a:p>
          <a:p>
            <a:pPr eaLnBrk="1" hangingPunct="1"/>
            <a:r>
              <a:rPr lang="en-US" altLang="zh-CN" dirty="0">
                <a:ea typeface="SimSun" charset="0"/>
                <a:cs typeface="SimSun" charset="0"/>
              </a:rPr>
              <a:t>OS-02-Exodus-267-p22</a:t>
            </a:r>
          </a:p>
          <a:p>
            <a:pPr eaLnBrk="1" hangingPunct="1"/>
            <a:r>
              <a:rPr lang="en-US" altLang="zh-CN" dirty="0">
                <a:ea typeface="SimSun" charset="0"/>
                <a:cs typeface="SimSun" charset="0"/>
              </a:rPr>
              <a:t>OS-05-Deut-248-p22</a:t>
            </a:r>
          </a:p>
          <a:p>
            <a:pPr eaLnBrk="1" hangingPunct="1"/>
            <a:r>
              <a:rPr lang="en-US" altLang="zh-CN" dirty="0">
                <a:ea typeface="SimSun" charset="0"/>
                <a:cs typeface="SimSun" charset="0"/>
              </a:rPr>
              <a:t>OS-10-2Sam-96-p22</a:t>
            </a:r>
          </a:p>
          <a:p>
            <a:pPr eaLnBrk="1" hangingPunct="1"/>
            <a:r>
              <a:rPr lang="en-US" altLang="zh-CN" dirty="0">
                <a:ea typeface="SimSun" charset="0"/>
                <a:cs typeface="SimSun" charset="0"/>
              </a:rPr>
              <a:t>OS-24-Jeremiah-174-p337</a:t>
            </a:r>
          </a:p>
          <a:p>
            <a:pPr eaLnBrk="1" hangingPunct="1"/>
            <a:r>
              <a:rPr lang="en-US" altLang="zh-CN" dirty="0">
                <a:ea typeface="SimSun" charset="0"/>
                <a:cs typeface="SimSun" charset="0"/>
              </a:rPr>
              <a:t>OS-23-Isaiah-97-p337</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dirty="0">
                <a:ea typeface="SimSun" charset="0"/>
                <a:cs typeface="SimSun" charset="0"/>
              </a:rPr>
              <a:t>NS-09-Gal-143-p9g</a:t>
            </a:r>
          </a:p>
          <a:p>
            <a:pPr eaLnBrk="1" hangingPunct="1"/>
            <a:r>
              <a:rPr lang="en-US" altLang="zh-CN" dirty="0">
                <a:ea typeface="SimSun" charset="0"/>
                <a:cs typeface="SimSun" charset="0"/>
              </a:rPr>
              <a:t>NS-19-Hebrews-342-p9g</a:t>
            </a:r>
          </a:p>
          <a:p>
            <a:pPr eaLnBrk="1" hangingPunct="1"/>
            <a:r>
              <a:rPr lang="en-US" altLang="zh-CN" dirty="0">
                <a:ea typeface="SimSun" charset="0"/>
                <a:cs typeface="SimSun" charset="0"/>
              </a:rPr>
              <a:t>SA-08-Mosaic Law-19-p38a</a:t>
            </a:r>
            <a:endParaRPr lang="zh-CN" altLang="en-US" dirty="0">
              <a:ea typeface="SimSun" charset="0"/>
              <a:cs typeface="SimSun" charset="0"/>
            </a:endParaRPr>
          </a:p>
        </p:txBody>
      </p:sp>
    </p:spTree>
    <p:extLst>
      <p:ext uri="{BB962C8B-B14F-4D97-AF65-F5344CB8AC3E}">
        <p14:creationId xmlns:p14="http://schemas.microsoft.com/office/powerpoint/2010/main" val="2034214498"/>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4002"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6B6B5ACD-D048-455E-A11D-FD57D8E834A1}"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157</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endParaRPr>
          </a:p>
        </p:txBody>
      </p:sp>
      <p:sp>
        <p:nvSpPr>
          <p:cNvPr id="384003" name="Rectangle 2"/>
          <p:cNvSpPr>
            <a:spLocks noGrp="1" noRot="1" noChangeAspect="1" noChangeArrowheads="1" noTextEdit="1"/>
          </p:cNvSpPr>
          <p:nvPr>
            <p:ph type="sldImg"/>
          </p:nvPr>
        </p:nvSpPr>
        <p:spPr>
          <a:ln/>
        </p:spPr>
      </p:sp>
      <p:sp>
        <p:nvSpPr>
          <p:cNvPr id="384004" name="Rectangle 3"/>
          <p:cNvSpPr>
            <a:spLocks noGrp="1" noChangeArrowheads="1"/>
          </p:cNvSpPr>
          <p:nvPr>
            <p:ph type="body" idx="1"/>
          </p:nvPr>
        </p:nvSpPr>
        <p:spPr>
          <a:noFill/>
          <a:ln/>
        </p:spPr>
        <p:txBody>
          <a:bodyPr/>
          <a:lstStyle/>
          <a:p>
            <a:pPr eaLnBrk="1" hangingPunct="1">
              <a:spcBef>
                <a:spcPct val="0"/>
              </a:spcBef>
            </a:pPr>
            <a:endParaRPr lang="en-US" dirty="0"/>
          </a:p>
        </p:txBody>
      </p:sp>
    </p:spTree>
    <p:extLst>
      <p:ext uri="{BB962C8B-B14F-4D97-AF65-F5344CB8AC3E}">
        <p14:creationId xmlns:p14="http://schemas.microsoft.com/office/powerpoint/2010/main" val="188828590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8CD17825-C7FB-4D24-A463-FDF159FDB6F0}" type="slidenum">
              <a:rPr kumimoji="0" lang="en-GB" sz="1200" b="0" i="0" u="none" strike="noStrike" kern="1200" cap="none" spc="0" normalizeH="0" baseline="0" noProof="0" smtClean="0">
                <a:ln>
                  <a:noFill/>
                </a:ln>
                <a:solidFill>
                  <a:srgbClr val="FFFFFF"/>
                </a:solidFill>
                <a:effectLst/>
                <a:uLnTx/>
                <a:uFillTx/>
                <a:latin typeface="Comic Sans MS" pitchFamily="66"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15</a:t>
            </a:fld>
            <a:endParaRPr kumimoji="0" lang="en-GB" sz="1200" b="0" i="0" u="none" strike="noStrike" kern="1200" cap="none" spc="0" normalizeH="0" baseline="0" noProof="0">
              <a:ln>
                <a:noFill/>
              </a:ln>
              <a:solidFill>
                <a:srgbClr val="FFFFFF"/>
              </a:solidFill>
              <a:effectLst/>
              <a:uLnTx/>
              <a:uFillTx/>
              <a:latin typeface="Comic Sans MS" pitchFamily="66" charset="0"/>
              <a:ea typeface="MS PGothic" pitchFamily="34" charset="-128"/>
            </a:endParaRPr>
          </a:p>
        </p:txBody>
      </p:sp>
      <p:sp>
        <p:nvSpPr>
          <p:cNvPr id="73731" name="Rectangle 1026"/>
          <p:cNvSpPr>
            <a:spLocks noGrp="1" noRot="1" noChangeAspect="1" noChangeArrowheads="1" noTextEdit="1"/>
          </p:cNvSpPr>
          <p:nvPr>
            <p:ph type="sldImg"/>
          </p:nvPr>
        </p:nvSpPr>
        <p:spPr>
          <a:solidFill>
            <a:srgbClr val="FFFFFF"/>
          </a:solidFill>
          <a:ln/>
        </p:spPr>
      </p:sp>
      <p:sp>
        <p:nvSpPr>
          <p:cNvPr id="73732" name="Rectangle 1027"/>
          <p:cNvSpPr>
            <a:spLocks noGrp="1" noChangeArrowheads="1"/>
          </p:cNvSpPr>
          <p:nvPr>
            <p:ph type="body" idx="1"/>
          </p:nvPr>
        </p:nvSpPr>
        <p:spPr>
          <a:solidFill>
            <a:srgbClr val="FFFFFF"/>
          </a:solidFill>
          <a:ln>
            <a:solidFill>
              <a:srgbClr val="000000"/>
            </a:solidFill>
          </a:ln>
        </p:spPr>
        <p:txBody>
          <a:bodyPr/>
          <a:lstStyle/>
          <a:p>
            <a:r>
              <a:rPr lang="en-US" b="0" dirty="0"/>
              <a:t>In contrast to humanism, God says that after He judges the world, he will</a:t>
            </a:r>
            <a:r>
              <a:rPr lang="en-US" b="0" baseline="0" dirty="0"/>
              <a:t> renew or restore it.</a:t>
            </a:r>
            <a:endParaRPr lang="en-US" b="0" dirty="0"/>
          </a:p>
        </p:txBody>
      </p:sp>
    </p:spTree>
    <p:extLst>
      <p:ext uri="{BB962C8B-B14F-4D97-AF65-F5344CB8AC3E}">
        <p14:creationId xmlns:p14="http://schemas.microsoft.com/office/powerpoint/2010/main" val="2618662015"/>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85026" name="Rectangle 3"/>
          <p:cNvSpPr>
            <a:spLocks noGrp="1" noChangeArrowheads="1"/>
          </p:cNvSpPr>
          <p:nvPr>
            <p:ph type="dt"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pitchFamily="34" charset="0"/>
                <a:ea typeface="Arial Unicode MS" pitchFamily="34" charset="-128"/>
                <a:cs typeface="Arial Unicode MS" pitchFamily="34" charset="-128"/>
              </a:rPr>
              <a:t>10/06/10</a:t>
            </a:r>
          </a:p>
        </p:txBody>
      </p:sp>
      <p:sp>
        <p:nvSpPr>
          <p:cNvPr id="385027"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5FB95AD2-98F5-4EBD-951B-785D58DEDFB9}" type="slidenum">
              <a:rPr kumimoji="0" lang="en-GB" sz="1200" b="0" i="0" u="none" strike="noStrike" kern="1200" cap="none" spc="0" normalizeH="0" baseline="0" noProof="0" smtClean="0">
                <a:ln>
                  <a:noFill/>
                </a:ln>
                <a:solidFill>
                  <a:srgbClr val="000000"/>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158</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endParaRPr>
          </a:p>
        </p:txBody>
      </p:sp>
      <p:sp>
        <p:nvSpPr>
          <p:cNvPr id="385028" name="Text Box 1"/>
          <p:cNvSpPr txBox="1">
            <a:spLocks noChangeArrowheads="1"/>
          </p:cNvSpPr>
          <p:nvPr/>
        </p:nvSpPr>
        <p:spPr bwMode="auto">
          <a:xfrm>
            <a:off x="3884613" y="8685213"/>
            <a:ext cx="2971800" cy="457200"/>
          </a:xfrm>
          <a:prstGeom prst="rect">
            <a:avLst/>
          </a:prstGeom>
          <a:noFill/>
          <a:ln w="9525">
            <a:noFill/>
            <a:miter lim="800000"/>
            <a:headEnd/>
            <a:tailEnd/>
          </a:ln>
        </p:spPr>
        <p:txBody>
          <a:bodyPr lIns="90000" tIns="46800" rIns="90000" bIns="46800" anchor="b"/>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13121DEA-C750-4A91-BFE6-A367B1FCE7D9}" type="slidenum">
              <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158</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endParaRPr>
          </a:p>
        </p:txBody>
      </p:sp>
      <p:sp>
        <p:nvSpPr>
          <p:cNvPr id="385029"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385030" name="Rectangle 3"/>
          <p:cNvSpPr>
            <a:spLocks noGrp="1" noChangeArrowheads="1"/>
          </p:cNvSpPr>
          <p:nvPr>
            <p:ph type="body"/>
          </p:nvPr>
        </p:nvSpPr>
        <p:spPr>
          <a:xfrm>
            <a:off x="685800" y="4343400"/>
            <a:ext cx="5486400" cy="4114800"/>
          </a:xfrm>
          <a:noFill/>
          <a:ln/>
        </p:spPr>
        <p:txBody>
          <a:bodyPr wrap="none" anchor="ctr"/>
          <a:lstStyle/>
          <a:p>
            <a:endParaRPr lang="en-US" dirty="0"/>
          </a:p>
        </p:txBody>
      </p:sp>
    </p:spTree>
    <p:extLst>
      <p:ext uri="{BB962C8B-B14F-4D97-AF65-F5344CB8AC3E}">
        <p14:creationId xmlns:p14="http://schemas.microsoft.com/office/powerpoint/2010/main" val="1571802580"/>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86050" name="Rectangle 3"/>
          <p:cNvSpPr>
            <a:spLocks noGrp="1" noChangeArrowheads="1"/>
          </p:cNvSpPr>
          <p:nvPr>
            <p:ph type="dt"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pitchFamily="34" charset="0"/>
                <a:ea typeface="Arial Unicode MS" pitchFamily="34" charset="-128"/>
                <a:cs typeface="Arial Unicode MS" pitchFamily="34" charset="-128"/>
              </a:rPr>
              <a:t>10/06/10</a:t>
            </a:r>
          </a:p>
        </p:txBody>
      </p:sp>
      <p:sp>
        <p:nvSpPr>
          <p:cNvPr id="386051"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7E184EDC-750C-45FD-A31E-13ED6C91838C}" type="slidenum">
              <a:rPr kumimoji="0" lang="en-GB" sz="1200" b="0" i="0" u="none" strike="noStrike" kern="1200" cap="none" spc="0" normalizeH="0" baseline="0" noProof="0" smtClean="0">
                <a:ln>
                  <a:noFill/>
                </a:ln>
                <a:solidFill>
                  <a:srgbClr val="000000"/>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159</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endParaRPr>
          </a:p>
        </p:txBody>
      </p:sp>
      <p:sp>
        <p:nvSpPr>
          <p:cNvPr id="386052" name="Text Box 1"/>
          <p:cNvSpPr txBox="1">
            <a:spLocks noChangeArrowheads="1"/>
          </p:cNvSpPr>
          <p:nvPr/>
        </p:nvSpPr>
        <p:spPr bwMode="auto">
          <a:xfrm>
            <a:off x="3884613" y="8685213"/>
            <a:ext cx="2971800" cy="457200"/>
          </a:xfrm>
          <a:prstGeom prst="rect">
            <a:avLst/>
          </a:prstGeom>
          <a:noFill/>
          <a:ln w="9525">
            <a:noFill/>
            <a:miter lim="800000"/>
            <a:headEnd/>
            <a:tailEnd/>
          </a:ln>
        </p:spPr>
        <p:txBody>
          <a:bodyPr lIns="90000" tIns="46800" rIns="90000" bIns="46800" anchor="b"/>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710A65D6-806E-4A57-9F54-DDD93D8E86C6}" type="slidenum">
              <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159</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endParaRPr>
          </a:p>
        </p:txBody>
      </p:sp>
      <p:sp>
        <p:nvSpPr>
          <p:cNvPr id="386053"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386054" name="Rectangle 3"/>
          <p:cNvSpPr>
            <a:spLocks noGrp="1" noChangeArrowheads="1"/>
          </p:cNvSpPr>
          <p:nvPr>
            <p:ph type="body"/>
          </p:nvPr>
        </p:nvSpPr>
        <p:spPr>
          <a:xfrm>
            <a:off x="685800" y="4343400"/>
            <a:ext cx="5486400" cy="4114800"/>
          </a:xfrm>
          <a:noFill/>
          <a:ln/>
        </p:spPr>
        <p:txBody>
          <a:bodyPr wrap="none" anchor="ctr"/>
          <a:lstStyle/>
          <a:p>
            <a:r>
              <a:rPr lang="ar-JO" dirty="0"/>
              <a:t>Nineveh repented 100 years earlier </a:t>
            </a:r>
            <a:r>
              <a:rPr lang="en-US" dirty="0"/>
              <a:t>than Nahum </a:t>
            </a:r>
            <a:r>
              <a:rPr lang="ar-JO" dirty="0"/>
              <a:t>under Jonah, but then went back to its sin.</a:t>
            </a:r>
          </a:p>
          <a:p>
            <a:r>
              <a:rPr lang="ar-JO" dirty="0"/>
              <a:t>Assyrians invaded Israel 60 years earlier  </a:t>
            </a:r>
            <a:r>
              <a:rPr lang="en-US" dirty="0"/>
              <a:t>than Nahum during Isaiah's day </a:t>
            </a:r>
            <a:r>
              <a:rPr lang="ar-JO" dirty="0"/>
              <a:t>and scattered the people.</a:t>
            </a:r>
          </a:p>
          <a:p>
            <a:r>
              <a:rPr lang="ar-JO" dirty="0"/>
              <a:t>Then they destroyed 46 towns of Judah—all but Jerusalem</a:t>
            </a:r>
            <a:r>
              <a:rPr lang="en-US" dirty="0"/>
              <a:t> in 701 BC!</a:t>
            </a:r>
          </a:p>
          <a:p>
            <a:r>
              <a:rPr lang="en-US" dirty="0"/>
              <a:t>———————</a:t>
            </a:r>
          </a:p>
          <a:p>
            <a:r>
              <a:rPr lang="en-US" dirty="0">
                <a:ea typeface="ＭＳ Ｐゴシック" charset="0"/>
                <a:cs typeface="ＭＳ Ｐゴシック" charset="0"/>
              </a:rPr>
              <a:t>OS-23-Isaiah1-12-slide 107</a:t>
            </a:r>
          </a:p>
          <a:p>
            <a:r>
              <a:rPr lang="en-US" dirty="0">
                <a:ea typeface="ＭＳ Ｐゴシック" charset="0"/>
                <a:cs typeface="ＭＳ Ｐゴシック" charset="0"/>
              </a:rPr>
              <a:t>OS-34-Nahum-38</a:t>
            </a:r>
          </a:p>
          <a:p>
            <a:endParaRPr lang="en-US" dirty="0">
              <a:ea typeface="ＭＳ Ｐゴシック" charset="0"/>
              <a:cs typeface="ＭＳ Ｐゴシック" charset="0"/>
            </a:endParaRPr>
          </a:p>
        </p:txBody>
      </p:sp>
    </p:spTree>
    <p:extLst>
      <p:ext uri="{BB962C8B-B14F-4D97-AF65-F5344CB8AC3E}">
        <p14:creationId xmlns:p14="http://schemas.microsoft.com/office/powerpoint/2010/main" val="1016117392"/>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714"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4A43A2EB-CEC8-4BB8-B9B7-B68029E6A1AF}" type="slidenum">
              <a:rPr kumimoji="0" lang="en-GB" sz="1200" b="0" i="0" u="none" strike="noStrike" kern="1200" cap="none" spc="0" normalizeH="0" baseline="0" noProof="0" smtClean="0">
                <a:ln>
                  <a:noFill/>
                </a:ln>
                <a:solidFill>
                  <a:srgbClr val="FFFFFF"/>
                </a:solidFill>
                <a:effectLst/>
                <a:uLnTx/>
                <a:uFillTx/>
                <a:latin typeface="Comic Sans MS" pitchFamily="66"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160</a:t>
            </a:fld>
            <a:endParaRPr kumimoji="0" lang="en-GB" sz="1200" b="0" i="0" u="none" strike="noStrike" kern="1200" cap="none" spc="0" normalizeH="0" baseline="0" noProof="0">
              <a:ln>
                <a:noFill/>
              </a:ln>
              <a:solidFill>
                <a:srgbClr val="FFFFFF"/>
              </a:solidFill>
              <a:effectLst/>
              <a:uLnTx/>
              <a:uFillTx/>
              <a:latin typeface="Comic Sans MS" pitchFamily="66" charset="0"/>
              <a:ea typeface="MS PGothic" pitchFamily="34" charset="-128"/>
            </a:endParaRPr>
          </a:p>
        </p:txBody>
      </p:sp>
      <p:sp>
        <p:nvSpPr>
          <p:cNvPr id="371715" name="Rectangle 1026"/>
          <p:cNvSpPr>
            <a:spLocks noGrp="1" noRot="1" noChangeAspect="1" noChangeArrowheads="1" noTextEdit="1"/>
          </p:cNvSpPr>
          <p:nvPr>
            <p:ph type="sldImg"/>
          </p:nvPr>
        </p:nvSpPr>
        <p:spPr>
          <a:solidFill>
            <a:srgbClr val="FFFFFF"/>
          </a:solidFill>
          <a:ln/>
        </p:spPr>
      </p:sp>
      <p:sp>
        <p:nvSpPr>
          <p:cNvPr id="371716" name="Rectangle 1027"/>
          <p:cNvSpPr>
            <a:spLocks noGrp="1" noChangeArrowheads="1"/>
          </p:cNvSpPr>
          <p:nvPr>
            <p:ph type="body" idx="1"/>
          </p:nvPr>
        </p:nvSpPr>
        <p:spPr>
          <a:solidFill>
            <a:srgbClr val="FFFFFF"/>
          </a:solidFill>
          <a:ln>
            <a:solidFill>
              <a:srgbClr val="000000"/>
            </a:solidFill>
          </a:ln>
        </p:spPr>
        <p:txBody>
          <a:bodyPr/>
          <a:lstStyle/>
          <a:p>
            <a:r>
              <a:rPr lang="en-US" dirty="0">
                <a:cs typeface="Arial" panose="020B0604020202020204" pitchFamily="34" charset="0"/>
              </a:rPr>
              <a:t>By what means will the L</a:t>
            </a:r>
            <a:r>
              <a:rPr lang="en-US" sz="1100" dirty="0">
                <a:cs typeface="Arial" panose="020B0604020202020204" pitchFamily="34" charset="0"/>
              </a:rPr>
              <a:t>ORD</a:t>
            </a:r>
            <a:r>
              <a:rPr lang="en-US" dirty="0">
                <a:cs typeface="Arial" panose="020B0604020202020204" pitchFamily="34" charset="0"/>
              </a:rPr>
              <a:t> restore the entire universe?</a:t>
            </a:r>
            <a:endParaRPr lang="en-US" dirty="0"/>
          </a:p>
        </p:txBody>
      </p:sp>
    </p:spTree>
    <p:extLst>
      <p:ext uri="{BB962C8B-B14F-4D97-AF65-F5344CB8AC3E}">
        <p14:creationId xmlns:p14="http://schemas.microsoft.com/office/powerpoint/2010/main" val="3231803870"/>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3874"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B87C8C81-DD16-45EA-8E6C-0DF96825530B}" type="slidenum">
              <a:rPr kumimoji="0" lang="en-GB" sz="1200" b="0" i="0" u="none" strike="noStrike" kern="1200" cap="none" spc="0" normalizeH="0" baseline="0" noProof="0" smtClean="0">
                <a:ln>
                  <a:noFill/>
                </a:ln>
                <a:solidFill>
                  <a:srgbClr val="FFFFFF"/>
                </a:solidFill>
                <a:effectLst/>
                <a:uLnTx/>
                <a:uFillTx/>
                <a:latin typeface="Comic Sans MS" pitchFamily="66" charset="0"/>
                <a:ea typeface="MS PGothic" pitchFamily="34" charset="-128"/>
                <a:cs typeface="+mn-cs"/>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161</a:t>
            </a:fld>
            <a:endParaRPr kumimoji="0" lang="en-GB" sz="1200" b="0" i="0" u="none" strike="noStrike" kern="1200" cap="none" spc="0" normalizeH="0" baseline="0" noProof="0">
              <a:ln>
                <a:noFill/>
              </a:ln>
              <a:solidFill>
                <a:srgbClr val="FFFFFF"/>
              </a:solidFill>
              <a:effectLst/>
              <a:uLnTx/>
              <a:uFillTx/>
              <a:latin typeface="Comic Sans MS" pitchFamily="66" charset="0"/>
              <a:ea typeface="MS PGothic" pitchFamily="34" charset="-128"/>
              <a:cs typeface="+mn-cs"/>
            </a:endParaRPr>
          </a:p>
        </p:txBody>
      </p:sp>
      <p:sp>
        <p:nvSpPr>
          <p:cNvPr id="463875" name="Rectangle 1026"/>
          <p:cNvSpPr>
            <a:spLocks noGrp="1" noRot="1" noChangeAspect="1" noChangeArrowheads="1" noTextEdit="1"/>
          </p:cNvSpPr>
          <p:nvPr>
            <p:ph type="sldImg"/>
          </p:nvPr>
        </p:nvSpPr>
        <p:spPr>
          <a:solidFill>
            <a:srgbClr val="FFFFFF"/>
          </a:solidFill>
          <a:ln/>
        </p:spPr>
      </p:sp>
      <p:sp>
        <p:nvSpPr>
          <p:cNvPr id="463876" name="Rectangle 1027"/>
          <p:cNvSpPr>
            <a:spLocks noGrp="1" noChangeArrowheads="1"/>
          </p:cNvSpPr>
          <p:nvPr>
            <p:ph type="body" idx="1"/>
          </p:nvPr>
        </p:nvSpPr>
        <p:spPr>
          <a:solidFill>
            <a:srgbClr val="FFFFFF"/>
          </a:solidFill>
          <a:ln>
            <a:solidFill>
              <a:srgbClr val="000000"/>
            </a:solidFill>
          </a:ln>
        </p:spPr>
        <p:txBody>
          <a:bodyPr/>
          <a:lstStyle/>
          <a:p>
            <a:r>
              <a:rPr lang="en-US" dirty="0">
                <a:cs typeface="Arial" panose="020B0604020202020204" pitchFamily="34" charset="0"/>
              </a:rPr>
              <a:t>The L</a:t>
            </a:r>
            <a:r>
              <a:rPr lang="en-US" sz="1100" dirty="0">
                <a:cs typeface="Arial" panose="020B0604020202020204" pitchFamily="34" charset="0"/>
              </a:rPr>
              <a:t>ORD</a:t>
            </a:r>
            <a:r>
              <a:rPr lang="en-US" dirty="0">
                <a:cs typeface="Arial" panose="020B0604020202020204" pitchFamily="34" charset="0"/>
              </a:rPr>
              <a:t> will deal with unbelievers in a just manner (restatement).</a:t>
            </a:r>
            <a:endParaRPr lang="en-US" dirty="0"/>
          </a:p>
        </p:txBody>
      </p:sp>
    </p:spTree>
    <p:extLst>
      <p:ext uri="{BB962C8B-B14F-4D97-AF65-F5344CB8AC3E}">
        <p14:creationId xmlns:p14="http://schemas.microsoft.com/office/powerpoint/2010/main" val="2163060609"/>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163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p>
        </p:txBody>
      </p:sp>
    </p:spTree>
    <p:extLst>
      <p:ext uri="{BB962C8B-B14F-4D97-AF65-F5344CB8AC3E}">
        <p14:creationId xmlns:p14="http://schemas.microsoft.com/office/powerpoint/2010/main" val="2205136604"/>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164</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p>
        </p:txBody>
      </p:sp>
    </p:spTree>
    <p:extLst>
      <p:ext uri="{BB962C8B-B14F-4D97-AF65-F5344CB8AC3E}">
        <p14:creationId xmlns:p14="http://schemas.microsoft.com/office/powerpoint/2010/main" val="1016077523"/>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165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sz="1200" kern="1200" dirty="0">
                <a:solidFill>
                  <a:srgbClr val="000000"/>
                </a:solidFill>
                <a:effectLst/>
                <a:ea typeface="ＭＳ Ｐゴシック" charset="-128"/>
                <a:cs typeface="ＭＳ Ｐゴシック" charset="-128"/>
              </a:rPr>
              <a:t>Israel started a relationship with God 800 years before but could no longer identify him.</a:t>
            </a:r>
            <a:r>
              <a:rPr lang="en-SG" dirty="0">
                <a:effectLst/>
              </a:rPr>
              <a:t> </a:t>
            </a:r>
            <a:endParaRPr lang="en-US" dirty="0"/>
          </a:p>
        </p:txBody>
      </p:sp>
    </p:spTree>
    <p:extLst>
      <p:ext uri="{BB962C8B-B14F-4D97-AF65-F5344CB8AC3E}">
        <p14:creationId xmlns:p14="http://schemas.microsoft.com/office/powerpoint/2010/main" val="3731628295"/>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166</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dirty="0"/>
              <a:t>As in a court of law</a:t>
            </a:r>
            <a:r>
              <a:rPr lang="en-US" baseline="0" dirty="0"/>
              <a:t> when the judge enters and the charge is read, let us all stand!</a:t>
            </a:r>
            <a:endParaRPr lang="en-US" dirty="0"/>
          </a:p>
        </p:txBody>
      </p:sp>
    </p:spTree>
    <p:extLst>
      <p:ext uri="{BB962C8B-B14F-4D97-AF65-F5344CB8AC3E}">
        <p14:creationId xmlns:p14="http://schemas.microsoft.com/office/powerpoint/2010/main" val="1063542253"/>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23970"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78D79402-C88B-D043-AC43-42E857A97990}" type="slidenum">
              <a:rPr kumimoji="0" lang="en-US" sz="1200" b="0" i="0" u="none" strike="noStrike" kern="1200" cap="none" spc="0" normalizeH="0" baseline="0" noProof="0">
                <a:ln>
                  <a:noFill/>
                </a:ln>
                <a:solidFill>
                  <a:srgbClr val="FFFFFF"/>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167</a:t>
            </a:fld>
            <a:endParaRPr kumimoji="0" lang="en-US" sz="1200" b="0" i="0" u="none" strike="noStrike" kern="1200" cap="none" spc="0" normalizeH="0" baseline="0" noProof="0">
              <a:ln>
                <a:noFill/>
              </a:ln>
              <a:solidFill>
                <a:srgbClr val="FFFFFF"/>
              </a:solidFill>
              <a:effectLst/>
              <a:uLnTx/>
              <a:uFillTx/>
              <a:latin typeface="Calibri" charset="0"/>
              <a:ea typeface="ＭＳ Ｐゴシック" charset="0"/>
            </a:endParaRPr>
          </a:p>
        </p:txBody>
      </p:sp>
      <p:sp>
        <p:nvSpPr>
          <p:cNvPr id="184321" name="Text Box 1"/>
          <p:cNvSpPr txBox="1">
            <a:spLocks noGrp="1" noRot="1" noChangeAspect="1" noChangeArrowheads="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sp>
      <p:sp>
        <p:nvSpPr>
          <p:cNvPr id="184322"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r>
              <a:rPr lang="en-US" dirty="0">
                <a:cs typeface="+mn-cs"/>
              </a:rPr>
              <a:t>The Universe</a:t>
            </a:r>
            <a:r>
              <a:rPr lang="en-US" baseline="0" dirty="0">
                <a:cs typeface="+mn-cs"/>
              </a:rPr>
              <a:t> is called as witnesses to God’s accusation as the presiding Judge.</a:t>
            </a:r>
            <a:endParaRPr lang="en-US" dirty="0">
              <a:cs typeface="+mn-cs"/>
            </a:endParaRPr>
          </a:p>
        </p:txBody>
      </p:sp>
    </p:spTree>
    <p:extLst>
      <p:ext uri="{BB962C8B-B14F-4D97-AF65-F5344CB8AC3E}">
        <p14:creationId xmlns:p14="http://schemas.microsoft.com/office/powerpoint/2010/main" val="1957015958"/>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89122"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78C9C09D-CFFA-4AE1-9E9C-61FC30A4674E}" type="slidenum">
              <a:rPr kumimoji="0" lang="en-US" sz="1200" b="0" i="0" u="none" strike="noStrike" kern="1200" cap="none" spc="0" normalizeH="0" baseline="0" noProof="0" smtClean="0">
                <a:ln>
                  <a:noFill/>
                </a:ln>
                <a:solidFill>
                  <a:srgbClr val="FFFFFF"/>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168</a:t>
            </a:fld>
            <a:endParaRPr kumimoji="0" lang="en-US" sz="1200" b="0" i="0" u="none" strike="noStrike" kern="1200" cap="none" spc="0" normalizeH="0" baseline="0" noProof="0">
              <a:ln>
                <a:noFill/>
              </a:ln>
              <a:solidFill>
                <a:srgbClr val="FFFFFF"/>
              </a:solidFill>
              <a:effectLst/>
              <a:uLnTx/>
              <a:uFillTx/>
              <a:latin typeface="Calibri" pitchFamily="34" charset="0"/>
              <a:ea typeface="MS PGothic" pitchFamily="34" charset="-128"/>
            </a:endParaRPr>
          </a:p>
        </p:txBody>
      </p:sp>
      <p:sp>
        <p:nvSpPr>
          <p:cNvPr id="389123" name="Text Box 1"/>
          <p:cNvSpPr>
            <a:spLocks noGrp="1" noRot="1" noChangeAspect="1" noChangeArrowheads="1" noTextEdit="1"/>
          </p:cNvSpPr>
          <p:nvPr>
            <p:ph type="sldImg"/>
          </p:nvPr>
        </p:nvSpPr>
        <p:spPr>
          <a:xfrm>
            <a:off x="1143000" y="685800"/>
            <a:ext cx="4572000" cy="3429000"/>
          </a:xfrm>
          <a:solidFill>
            <a:srgbClr val="FFFFFF"/>
          </a:solidFill>
          <a:ln/>
        </p:spPr>
      </p:sp>
      <p:sp>
        <p:nvSpPr>
          <p:cNvPr id="184322" name="Text Box 2"/>
          <p:cNvSpPr txBox="1">
            <a:spLocks noGrp="1" noChangeArrowheads="1"/>
          </p:cNvSpPr>
          <p:nvPr>
            <p:ph type="body" idx="1"/>
          </p:nvPr>
        </p:nvSpPr>
        <p:spPr>
          <a:xfrm>
            <a:off x="685800" y="4343400"/>
            <a:ext cx="5486400" cy="4114800"/>
          </a:xfrm>
          <a:ln/>
          <a:extLst>
            <a:ext uri="{AF507438-7753-43e0-B8FC-AC1667EBCBE1}"/>
          </a:extLst>
        </p:spPr>
        <p:txBody>
          <a:bodyPr wrap="none" anchor="ctr"/>
          <a:lstStyle/>
          <a:p>
            <a:pPr>
              <a:buFont typeface="Times New Roman" charset="0"/>
              <a:buNone/>
              <a:defRPr/>
            </a:pPr>
            <a:endParaRPr lang="en-US" dirty="0">
              <a:ea typeface="ＭＳ Ｐゴシック" charset="-128"/>
              <a:cs typeface="+mn-cs"/>
            </a:endParaRPr>
          </a:p>
        </p:txBody>
      </p:sp>
    </p:spTree>
    <p:extLst>
      <p:ext uri="{BB962C8B-B14F-4D97-AF65-F5344CB8AC3E}">
        <p14:creationId xmlns:p14="http://schemas.microsoft.com/office/powerpoint/2010/main" val="3696237979"/>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D1E3D0D6-4426-425B-8196-5498D2C1B0D6}" type="slidenum">
              <a:rPr kumimoji="0" lang="en-GB" sz="1200" b="0" i="0" u="none" strike="noStrike" kern="1200" cap="none" spc="0" normalizeH="0" baseline="0" noProof="0" smtClean="0">
                <a:ln>
                  <a:noFill/>
                </a:ln>
                <a:solidFill>
                  <a:srgbClr val="FFFFFF"/>
                </a:solidFill>
                <a:effectLst/>
                <a:uLnTx/>
                <a:uFillTx/>
                <a:latin typeface="Comic Sans MS" pitchFamily="66" charset="0"/>
                <a:ea typeface="MS PGothic" pitchFamily="34" charset="-128"/>
                <a:cs typeface="+mn-cs"/>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16</a:t>
            </a:fld>
            <a:endParaRPr kumimoji="0" lang="en-GB" sz="1200" b="0" i="0" u="none" strike="noStrike" kern="1200" cap="none" spc="0" normalizeH="0" baseline="0" noProof="0">
              <a:ln>
                <a:noFill/>
              </a:ln>
              <a:solidFill>
                <a:srgbClr val="FFFFFF"/>
              </a:solidFill>
              <a:effectLst/>
              <a:uLnTx/>
              <a:uFillTx/>
              <a:latin typeface="Comic Sans MS" pitchFamily="66" charset="0"/>
              <a:ea typeface="MS PGothic" pitchFamily="34" charset="-128"/>
              <a:cs typeface="+mn-cs"/>
            </a:endParaRPr>
          </a:p>
        </p:txBody>
      </p:sp>
      <p:sp>
        <p:nvSpPr>
          <p:cNvPr id="74755" name="Rectangle 1026"/>
          <p:cNvSpPr>
            <a:spLocks noGrp="1" noRot="1" noChangeAspect="1" noChangeArrowheads="1" noTextEdit="1"/>
          </p:cNvSpPr>
          <p:nvPr>
            <p:ph type="sldImg"/>
          </p:nvPr>
        </p:nvSpPr>
        <p:spPr>
          <a:solidFill>
            <a:srgbClr val="FFFFFF"/>
          </a:solidFill>
          <a:ln/>
        </p:spPr>
      </p:sp>
      <p:sp>
        <p:nvSpPr>
          <p:cNvPr id="74756" name="Rectangle 1027"/>
          <p:cNvSpPr>
            <a:spLocks noGrp="1" noChangeArrowheads="1"/>
          </p:cNvSpPr>
          <p:nvPr>
            <p:ph type="body" idx="1"/>
          </p:nvPr>
        </p:nvSpPr>
        <p:spPr>
          <a:solidFill>
            <a:srgbClr val="FFFFFF"/>
          </a:solidFill>
          <a:ln>
            <a:solidFill>
              <a:srgbClr val="000000"/>
            </a:solidFill>
          </a:ln>
        </p:spPr>
        <p:txBody>
          <a:bodyPr/>
          <a:lstStyle/>
          <a:p>
            <a:r>
              <a:rPr lang="en-US" b="0" dirty="0">
                <a:cs typeface="Arial" panose="020B0604020202020204" pitchFamily="34" charset="0"/>
              </a:rPr>
              <a:t>By what means will the L</a:t>
            </a:r>
            <a:r>
              <a:rPr lang="en-US" sz="1100" b="0" dirty="0">
                <a:cs typeface="Arial" panose="020B0604020202020204" pitchFamily="34" charset="0"/>
              </a:rPr>
              <a:t>ORD</a:t>
            </a:r>
            <a:r>
              <a:rPr lang="en-US" b="0" dirty="0">
                <a:cs typeface="Arial" panose="020B0604020202020204" pitchFamily="34" charset="0"/>
              </a:rPr>
              <a:t> restore the entire universe (restatement)?</a:t>
            </a:r>
          </a:p>
        </p:txBody>
      </p:sp>
    </p:spTree>
    <p:extLst>
      <p:ext uri="{BB962C8B-B14F-4D97-AF65-F5344CB8AC3E}">
        <p14:creationId xmlns:p14="http://schemas.microsoft.com/office/powerpoint/2010/main" val="3992868501"/>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90146"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A28D44E3-531A-4323-AD37-448901961800}" type="slidenum">
              <a:rPr kumimoji="0" lang="en-US" sz="1200" b="0" i="0" u="none" strike="noStrike" kern="1200" cap="none" spc="0" normalizeH="0" baseline="0" noProof="0" smtClean="0">
                <a:ln>
                  <a:noFill/>
                </a:ln>
                <a:solidFill>
                  <a:srgbClr val="FFFFFF"/>
                </a:solidFill>
                <a:effectLst/>
                <a:uLnTx/>
                <a:uFillTx/>
                <a:latin typeface="Calibri" pitchFamily="34" charset="0"/>
                <a:ea typeface="MS PGothic" pitchFamily="34" charset="-128"/>
                <a:cs typeface="+mn-cs"/>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169</a:t>
            </a:fld>
            <a:endParaRPr kumimoji="0" lang="en-US" sz="1200" b="0" i="0" u="none" strike="noStrike" kern="1200" cap="none" spc="0" normalizeH="0" baseline="0" noProof="0">
              <a:ln>
                <a:noFill/>
              </a:ln>
              <a:solidFill>
                <a:srgbClr val="FFFFFF"/>
              </a:solidFill>
              <a:effectLst/>
              <a:uLnTx/>
              <a:uFillTx/>
              <a:latin typeface="Calibri" pitchFamily="34" charset="0"/>
              <a:ea typeface="MS PGothic" pitchFamily="34" charset="-128"/>
              <a:cs typeface="+mn-cs"/>
            </a:endParaRPr>
          </a:p>
        </p:txBody>
      </p:sp>
      <p:sp>
        <p:nvSpPr>
          <p:cNvPr id="390147" name="Text Box 1"/>
          <p:cNvSpPr>
            <a:spLocks noGrp="1" noRot="1" noChangeAspect="1" noChangeArrowheads="1" noTextEdit="1"/>
          </p:cNvSpPr>
          <p:nvPr>
            <p:ph type="sldImg"/>
          </p:nvPr>
        </p:nvSpPr>
        <p:spPr>
          <a:xfrm>
            <a:off x="1143000" y="685800"/>
            <a:ext cx="4572000" cy="3429000"/>
          </a:xfrm>
          <a:solidFill>
            <a:srgbClr val="FFFFFF"/>
          </a:solidFill>
          <a:ln/>
        </p:spPr>
      </p:sp>
      <p:sp>
        <p:nvSpPr>
          <p:cNvPr id="184322" name="Text Box 2"/>
          <p:cNvSpPr txBox="1">
            <a:spLocks noGrp="1" noChangeArrowheads="1"/>
          </p:cNvSpPr>
          <p:nvPr>
            <p:ph type="body" idx="1"/>
          </p:nvPr>
        </p:nvSpPr>
        <p:spPr>
          <a:xfrm>
            <a:off x="685800" y="4343400"/>
            <a:ext cx="5486400" cy="4114800"/>
          </a:xfrm>
          <a:ln/>
          <a:extLst>
            <a:ext uri="{AF507438-7753-43e0-B8FC-AC1667EBCBE1}"/>
          </a:extLst>
        </p:spPr>
        <p:txBody>
          <a:bodyPr wrap="none" anchor="ctr"/>
          <a:lstStyle/>
          <a:p>
            <a:pPr>
              <a:buFont typeface="Times New Roman" charset="0"/>
              <a:buNone/>
              <a:defRPr/>
            </a:pPr>
            <a:endParaRPr lang="en-US" dirty="0">
              <a:ea typeface="ＭＳ Ｐゴシック" charset="-128"/>
              <a:cs typeface="+mn-cs"/>
            </a:endParaRPr>
          </a:p>
        </p:txBody>
      </p:sp>
    </p:spTree>
    <p:extLst>
      <p:ext uri="{BB962C8B-B14F-4D97-AF65-F5344CB8AC3E}">
        <p14:creationId xmlns:p14="http://schemas.microsoft.com/office/powerpoint/2010/main" val="3026474622"/>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91170"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8B106663-FD0E-42EB-9FD4-DFD9CE492EC4}" type="slidenum">
              <a:rPr kumimoji="0" lang="en-US" sz="1200" b="0" i="0" u="none" strike="noStrike" kern="1200" cap="none" spc="0" normalizeH="0" baseline="0" noProof="0" smtClean="0">
                <a:ln>
                  <a:noFill/>
                </a:ln>
                <a:solidFill>
                  <a:srgbClr val="FFFFFF"/>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170</a:t>
            </a:fld>
            <a:endParaRPr kumimoji="0" lang="en-US" sz="1200" b="0" i="0" u="none" strike="noStrike" kern="1200" cap="none" spc="0" normalizeH="0" baseline="0" noProof="0">
              <a:ln>
                <a:noFill/>
              </a:ln>
              <a:solidFill>
                <a:srgbClr val="FFFFFF"/>
              </a:solidFill>
              <a:effectLst/>
              <a:uLnTx/>
              <a:uFillTx/>
              <a:latin typeface="Calibri" pitchFamily="34" charset="0"/>
              <a:ea typeface="MS PGothic" pitchFamily="34" charset="-128"/>
            </a:endParaRPr>
          </a:p>
        </p:txBody>
      </p:sp>
      <p:sp>
        <p:nvSpPr>
          <p:cNvPr id="391171" name="Text Box 1"/>
          <p:cNvSpPr>
            <a:spLocks noGrp="1" noRot="1" noChangeAspect="1" noChangeArrowheads="1" noTextEdit="1"/>
          </p:cNvSpPr>
          <p:nvPr>
            <p:ph type="sldImg"/>
          </p:nvPr>
        </p:nvSpPr>
        <p:spPr>
          <a:xfrm>
            <a:off x="1143000" y="685800"/>
            <a:ext cx="4572000" cy="3429000"/>
          </a:xfrm>
          <a:solidFill>
            <a:srgbClr val="FFFFFF"/>
          </a:solidFill>
          <a:ln/>
        </p:spPr>
      </p:sp>
      <p:sp>
        <p:nvSpPr>
          <p:cNvPr id="184322" name="Text Box 2"/>
          <p:cNvSpPr txBox="1">
            <a:spLocks noGrp="1" noChangeArrowheads="1"/>
          </p:cNvSpPr>
          <p:nvPr>
            <p:ph type="body" idx="1"/>
          </p:nvPr>
        </p:nvSpPr>
        <p:spPr>
          <a:xfrm>
            <a:off x="685800" y="4343400"/>
            <a:ext cx="5486400" cy="4114800"/>
          </a:xfrm>
          <a:ln/>
          <a:extLst>
            <a:ext uri="{AF507438-7753-43e0-B8FC-AC1667EBCBE1}"/>
          </a:extLst>
        </p:spPr>
        <p:txBody>
          <a:bodyPr wrap="none" anchor="ctr"/>
          <a:lstStyle/>
          <a:p>
            <a:pPr>
              <a:buFont typeface="Times New Roman" charset="0"/>
              <a:buNone/>
              <a:defRPr/>
            </a:pPr>
            <a:endParaRPr lang="en-US" dirty="0">
              <a:ea typeface="ＭＳ Ｐゴシック" charset="-128"/>
              <a:cs typeface="+mn-cs"/>
            </a:endParaRPr>
          </a:p>
        </p:txBody>
      </p:sp>
    </p:spTree>
    <p:extLst>
      <p:ext uri="{BB962C8B-B14F-4D97-AF65-F5344CB8AC3E}">
        <p14:creationId xmlns:p14="http://schemas.microsoft.com/office/powerpoint/2010/main" val="2249575918"/>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92194" name="Rectangle 14"/>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7AE7C9BB-749D-47F0-BB67-2A1E15B168E0}" type="slidenum">
              <a:rPr kumimoji="0" lang="en-GB" sz="1200" b="0" i="0" u="none" strike="noStrike" kern="1200" cap="none" spc="0" normalizeH="0" baseline="0" noProof="0" smtClean="0">
                <a:ln>
                  <a:noFill/>
                </a:ln>
                <a:solidFill>
                  <a:srgbClr val="000000"/>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171</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endParaRPr>
          </a:p>
        </p:txBody>
      </p:sp>
      <p:sp>
        <p:nvSpPr>
          <p:cNvPr id="392195" name="Text Box 1"/>
          <p:cNvSpPr txBox="1">
            <a:spLocks noChangeArrowheads="1"/>
          </p:cNvSpPr>
          <p:nvPr/>
        </p:nvSpPr>
        <p:spPr bwMode="auto">
          <a:xfrm>
            <a:off x="3881438" y="8685213"/>
            <a:ext cx="2968625" cy="449262"/>
          </a:xfrm>
          <a:prstGeom prst="rect">
            <a:avLst/>
          </a:prstGeom>
          <a:noFill/>
          <a:ln w="9525">
            <a:noFill/>
            <a:miter lim="800000"/>
            <a:headEnd/>
            <a:tailEnd/>
          </a:ln>
        </p:spPr>
        <p:txBody>
          <a:bodyPr lIns="0" tIns="0" rIns="0" bIns="0" anchor="b"/>
          <a:lstStyle/>
          <a:p>
            <a:pPr marL="0" marR="0" lvl="0" indent="0" algn="r" defTabSz="449263" rtl="0" eaLnBrk="1" fontAlgn="base" latinLnBrk="0" hangingPunct="1">
              <a:lnSpc>
                <a:spcPct val="95000"/>
              </a:lnSpc>
              <a:spcBef>
                <a:spcPct val="0"/>
              </a:spcBef>
              <a:spcAft>
                <a:spcPct val="0"/>
              </a:spcAft>
              <a:buClr>
                <a:srgbClr val="FFFFFF"/>
              </a:buClr>
              <a:buSzPct val="100000"/>
              <a:buFont typeface="Arial" pitchFamily="34" charset="0"/>
              <a:buNone/>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a:pPr>
            <a:fld id="{8D28BCF5-0D94-4014-B649-01746AC50E1F}" type="slidenum">
              <a:rPr kumimoji="0" lang="en-GB" sz="12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mn-cs"/>
              </a:rPr>
              <a:pPr marL="0" marR="0" lvl="0" indent="0" algn="r" defTabSz="449263" rtl="0" eaLnBrk="1" fontAlgn="base" latinLnBrk="0" hangingPunct="1">
                <a:lnSpc>
                  <a:spcPct val="95000"/>
                </a:lnSpc>
                <a:spcBef>
                  <a:spcPct val="0"/>
                </a:spcBef>
                <a:spcAft>
                  <a:spcPct val="0"/>
                </a:spcAft>
                <a:buClr>
                  <a:srgbClr val="FFFFFF"/>
                </a:buClr>
                <a:buSzPct val="100000"/>
                <a:buFont typeface="Arial" pitchFamily="34" charset="0"/>
                <a:buNone/>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a:pPr>
              <a:t>171</a:t>
            </a:fld>
            <a:endParaRPr kumimoji="0" lang="en-GB" sz="12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mn-cs"/>
            </a:endParaRPr>
          </a:p>
        </p:txBody>
      </p:sp>
      <p:sp>
        <p:nvSpPr>
          <p:cNvPr id="392196" name="Text Box 2"/>
          <p:cNvSpPr txBox="1">
            <a:spLocks noChangeArrowheads="1"/>
          </p:cNvSpPr>
          <p:nvPr/>
        </p:nvSpPr>
        <p:spPr bwMode="auto">
          <a:xfrm>
            <a:off x="1003300" y="695325"/>
            <a:ext cx="4849813" cy="3427413"/>
          </a:xfrm>
          <a:prstGeom prst="rect">
            <a:avLst/>
          </a:prstGeom>
          <a:solidFill>
            <a:srgbClr val="FFFFFF"/>
          </a:solidFill>
          <a:ln w="9525">
            <a:solidFill>
              <a:srgbClr val="000000"/>
            </a:solidFill>
            <a:miter lim="800000"/>
            <a:headEnd/>
            <a:tailEnd/>
          </a:ln>
        </p:spPr>
        <p:txBody>
          <a:bodyPr wrap="none" lIns="80165" tIns="40083" rIns="80165" bIns="40083"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392197" name="Rectangle 3"/>
          <p:cNvSpPr>
            <a:spLocks noGrp="1" noChangeArrowheads="1"/>
          </p:cNvSpPr>
          <p:nvPr>
            <p:ph type="body"/>
          </p:nvPr>
        </p:nvSpPr>
        <p:spPr>
          <a:xfrm>
            <a:off x="685800" y="4343400"/>
            <a:ext cx="5475288" cy="4103688"/>
          </a:xfrm>
          <a:noFill/>
          <a:ln/>
        </p:spPr>
        <p:txBody>
          <a:bodyPr wrap="none" anchor="ctr"/>
          <a:lstStyle/>
          <a:p>
            <a:endParaRPr lang="en-US" dirty="0"/>
          </a:p>
        </p:txBody>
      </p:sp>
    </p:spTree>
    <p:extLst>
      <p:ext uri="{BB962C8B-B14F-4D97-AF65-F5344CB8AC3E}">
        <p14:creationId xmlns:p14="http://schemas.microsoft.com/office/powerpoint/2010/main" val="3799637779"/>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172</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p>
        </p:txBody>
      </p:sp>
    </p:spTree>
    <p:extLst>
      <p:ext uri="{BB962C8B-B14F-4D97-AF65-F5344CB8AC3E}">
        <p14:creationId xmlns:p14="http://schemas.microsoft.com/office/powerpoint/2010/main" val="1000424241"/>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173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sz="1200" kern="1200" dirty="0">
                <a:solidFill>
                  <a:srgbClr val="000000"/>
                </a:solidFill>
                <a:effectLst/>
                <a:ea typeface="ＭＳ Ｐゴシック" charset="-128"/>
                <a:cs typeface="ＭＳ Ｐゴシック" charset="-128"/>
              </a:rPr>
              <a:t>Exhibits A and B prove us blameworthy of prioritizing rites over inequalities</a:t>
            </a:r>
            <a:r>
              <a:rPr lang="en-SG" sz="1200" kern="1200" dirty="0">
                <a:solidFill>
                  <a:srgbClr val="000000"/>
                </a:solidFill>
                <a:effectLst/>
                <a:ea typeface="ＭＳ Ｐゴシック" charset="-128"/>
                <a:cs typeface="ＭＳ Ｐゴシック" charset="-128"/>
              </a:rPr>
              <a:t>.</a:t>
            </a:r>
          </a:p>
          <a:p>
            <a:r>
              <a:rPr lang="en-SG" sz="1200" kern="1200" dirty="0">
                <a:solidFill>
                  <a:srgbClr val="000000"/>
                </a:solidFill>
                <a:effectLst/>
                <a:ea typeface="ＭＳ Ｐゴシック" charset="-128"/>
                <a:cs typeface="ＭＳ Ｐゴシック" charset="-128"/>
              </a:rPr>
              <a:t>Here God is not only the Judge,</a:t>
            </a:r>
            <a:r>
              <a:rPr lang="en-SG" sz="1200" kern="1200" baseline="0" dirty="0">
                <a:solidFill>
                  <a:srgbClr val="000000"/>
                </a:solidFill>
                <a:effectLst/>
                <a:ea typeface="ＭＳ Ｐゴシック" charset="-128"/>
                <a:cs typeface="ＭＳ Ｐゴシック" charset="-128"/>
              </a:rPr>
              <a:t> but he is the Prosecuting Attorney!</a:t>
            </a:r>
            <a:endParaRPr lang="en-US" dirty="0"/>
          </a:p>
        </p:txBody>
      </p:sp>
    </p:spTree>
    <p:extLst>
      <p:ext uri="{BB962C8B-B14F-4D97-AF65-F5344CB8AC3E}">
        <p14:creationId xmlns:p14="http://schemas.microsoft.com/office/powerpoint/2010/main" val="2013252159"/>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174</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b="0" dirty="0"/>
              <a:t>Judah was like a guilty victim where further beating won</a:t>
            </a:r>
            <a:r>
              <a:rPr lang="fr-FR" b="0" dirty="0"/>
              <a:t>'</a:t>
            </a:r>
            <a:r>
              <a:rPr lang="en-US" b="0" dirty="0"/>
              <a:t>t do any good (1:5-6).</a:t>
            </a:r>
          </a:p>
          <a:p>
            <a:r>
              <a:rPr lang="en-US" b="0" dirty="0"/>
              <a:t>God seeks to use discipline and difficulty to teach us his ways—practices that are actually in our own best interest.</a:t>
            </a:r>
          </a:p>
          <a:p>
            <a:r>
              <a:rPr lang="en-US" b="0" dirty="0"/>
              <a:t>However, at some point, even further punishment will not turn the unrepentant around.</a:t>
            </a:r>
          </a:p>
          <a:p>
            <a:r>
              <a:rPr lang="en-US" b="0" dirty="0"/>
              <a:t>God</a:t>
            </a:r>
            <a:r>
              <a:rPr lang="fr-FR" b="0" dirty="0"/>
              <a:t>'</a:t>
            </a:r>
            <a:r>
              <a:rPr lang="en-US" b="0" dirty="0"/>
              <a:t>s punishment by Assyria ravaged Judah</a:t>
            </a:r>
            <a:r>
              <a:rPr lang="fr-FR" b="0" dirty="0"/>
              <a:t>'</a:t>
            </a:r>
            <a:r>
              <a:rPr lang="en-US" b="0" dirty="0"/>
              <a:t>s cities but still left a remnant (1:7-9).</a:t>
            </a:r>
          </a:p>
          <a:p>
            <a:endParaRPr lang="en-US" b="0" dirty="0"/>
          </a:p>
        </p:txBody>
      </p:sp>
    </p:spTree>
    <p:extLst>
      <p:ext uri="{BB962C8B-B14F-4D97-AF65-F5344CB8AC3E}">
        <p14:creationId xmlns:p14="http://schemas.microsoft.com/office/powerpoint/2010/main" val="4002882101"/>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175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b="0" dirty="0"/>
              <a:t>Judah</a:t>
            </a:r>
            <a:r>
              <a:rPr lang="fr-FR" b="0" dirty="0"/>
              <a:t>'</a:t>
            </a:r>
            <a:r>
              <a:rPr lang="en-US" b="0" dirty="0"/>
              <a:t>s leaders were no better than the immoral rulers of Sodom and Gomorrah (1:10).</a:t>
            </a:r>
          </a:p>
          <a:p>
            <a:r>
              <a:rPr lang="en-US" b="0" dirty="0"/>
              <a:t>God despised bloody hands giving sacrifices, offerings, monthly and annual festivals, and prayers (1:11-15).</a:t>
            </a:r>
          </a:p>
          <a:p>
            <a:endParaRPr lang="en-US" b="0" dirty="0"/>
          </a:p>
        </p:txBody>
      </p:sp>
    </p:spTree>
    <p:extLst>
      <p:ext uri="{BB962C8B-B14F-4D97-AF65-F5344CB8AC3E}">
        <p14:creationId xmlns:p14="http://schemas.microsoft.com/office/powerpoint/2010/main" val="289096372"/>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176</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p>
        </p:txBody>
      </p:sp>
    </p:spTree>
    <p:extLst>
      <p:ext uri="{BB962C8B-B14F-4D97-AF65-F5344CB8AC3E}">
        <p14:creationId xmlns:p14="http://schemas.microsoft.com/office/powerpoint/2010/main" val="606878760"/>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177</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p>
        </p:txBody>
      </p:sp>
    </p:spTree>
    <p:extLst>
      <p:ext uri="{BB962C8B-B14F-4D97-AF65-F5344CB8AC3E}">
        <p14:creationId xmlns:p14="http://schemas.microsoft.com/office/powerpoint/2010/main" val="2729964544"/>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178</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p>
        </p:txBody>
      </p:sp>
    </p:spTree>
    <p:extLst>
      <p:ext uri="{BB962C8B-B14F-4D97-AF65-F5344CB8AC3E}">
        <p14:creationId xmlns:p14="http://schemas.microsoft.com/office/powerpoint/2010/main" val="137385497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3874"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B87C8C81-DD16-45EA-8E6C-0DF96825530B}" type="slidenum">
              <a:rPr kumimoji="0" lang="en-GB" sz="1200" b="0" i="0" u="none" strike="noStrike" kern="1200" cap="none" spc="0" normalizeH="0" baseline="0" noProof="0" smtClean="0">
                <a:ln>
                  <a:noFill/>
                </a:ln>
                <a:solidFill>
                  <a:srgbClr val="FFFFFF"/>
                </a:solidFill>
                <a:effectLst/>
                <a:uLnTx/>
                <a:uFillTx/>
                <a:latin typeface="Comic Sans MS" pitchFamily="66" charset="0"/>
                <a:ea typeface="MS PGothic" pitchFamily="34" charset="-128"/>
                <a:cs typeface="+mn-cs"/>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17</a:t>
            </a:fld>
            <a:endParaRPr kumimoji="0" lang="en-GB" sz="1200" b="0" i="0" u="none" strike="noStrike" kern="1200" cap="none" spc="0" normalizeH="0" baseline="0" noProof="0">
              <a:ln>
                <a:noFill/>
              </a:ln>
              <a:solidFill>
                <a:srgbClr val="FFFFFF"/>
              </a:solidFill>
              <a:effectLst/>
              <a:uLnTx/>
              <a:uFillTx/>
              <a:latin typeface="Comic Sans MS" pitchFamily="66" charset="0"/>
              <a:ea typeface="MS PGothic" pitchFamily="34" charset="-128"/>
              <a:cs typeface="+mn-cs"/>
            </a:endParaRPr>
          </a:p>
        </p:txBody>
      </p:sp>
      <p:sp>
        <p:nvSpPr>
          <p:cNvPr id="463875" name="Rectangle 1026"/>
          <p:cNvSpPr>
            <a:spLocks noGrp="1" noRot="1" noChangeAspect="1" noChangeArrowheads="1" noTextEdit="1"/>
          </p:cNvSpPr>
          <p:nvPr>
            <p:ph type="sldImg"/>
          </p:nvPr>
        </p:nvSpPr>
        <p:spPr>
          <a:solidFill>
            <a:srgbClr val="FFFFFF"/>
          </a:solidFill>
          <a:ln/>
        </p:spPr>
      </p:sp>
      <p:sp>
        <p:nvSpPr>
          <p:cNvPr id="463876" name="Rectangle 1027"/>
          <p:cNvSpPr>
            <a:spLocks noGrp="1" noChangeArrowheads="1"/>
          </p:cNvSpPr>
          <p:nvPr>
            <p:ph type="body" idx="1"/>
          </p:nvPr>
        </p:nvSpPr>
        <p:spPr>
          <a:solidFill>
            <a:srgbClr val="FFFFFF"/>
          </a:solidFill>
          <a:ln>
            <a:solidFill>
              <a:srgbClr val="000000"/>
            </a:solidFill>
          </a:ln>
        </p:spPr>
        <p:txBody>
          <a:bodyPr/>
          <a:lstStyle/>
          <a:p>
            <a:r>
              <a:rPr lang="en-US" b="0" dirty="0">
                <a:cs typeface="Arial" panose="020B0604020202020204" pitchFamily="34" charset="0"/>
              </a:rPr>
              <a:t>The L</a:t>
            </a:r>
            <a:r>
              <a:rPr lang="en-US" sz="1100" b="0" dirty="0">
                <a:cs typeface="Arial" panose="020B0604020202020204" pitchFamily="34" charset="0"/>
              </a:rPr>
              <a:t>ORD</a:t>
            </a:r>
            <a:r>
              <a:rPr lang="en-US" b="0" dirty="0">
                <a:cs typeface="Arial" panose="020B0604020202020204" pitchFamily="34" charset="0"/>
              </a:rPr>
              <a:t> will deal with unbelievers in a just manner (restatement).</a:t>
            </a:r>
            <a:endParaRPr lang="en-US" b="0" dirty="0"/>
          </a:p>
        </p:txBody>
      </p:sp>
    </p:spTree>
    <p:extLst>
      <p:ext uri="{BB962C8B-B14F-4D97-AF65-F5344CB8AC3E}">
        <p14:creationId xmlns:p14="http://schemas.microsoft.com/office/powerpoint/2010/main" val="2163060609"/>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179</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p>
        </p:txBody>
      </p:sp>
    </p:spTree>
    <p:extLst>
      <p:ext uri="{BB962C8B-B14F-4D97-AF65-F5344CB8AC3E}">
        <p14:creationId xmlns:p14="http://schemas.microsoft.com/office/powerpoint/2010/main" val="3866199613"/>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180</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p>
        </p:txBody>
      </p:sp>
    </p:spTree>
    <p:extLst>
      <p:ext uri="{BB962C8B-B14F-4D97-AF65-F5344CB8AC3E}">
        <p14:creationId xmlns:p14="http://schemas.microsoft.com/office/powerpoint/2010/main" val="543658116"/>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181</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p>
        </p:txBody>
      </p:sp>
    </p:spTree>
    <p:extLst>
      <p:ext uri="{BB962C8B-B14F-4D97-AF65-F5344CB8AC3E}">
        <p14:creationId xmlns:p14="http://schemas.microsoft.com/office/powerpoint/2010/main" val="3164740164"/>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182</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p>
        </p:txBody>
      </p:sp>
    </p:spTree>
    <p:extLst>
      <p:ext uri="{BB962C8B-B14F-4D97-AF65-F5344CB8AC3E}">
        <p14:creationId xmlns:p14="http://schemas.microsoft.com/office/powerpoint/2010/main" val="3583625081"/>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183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p>
        </p:txBody>
      </p:sp>
    </p:spTree>
    <p:extLst>
      <p:ext uri="{BB962C8B-B14F-4D97-AF65-F5344CB8AC3E}">
        <p14:creationId xmlns:p14="http://schemas.microsoft.com/office/powerpoint/2010/main" val="381760927"/>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184</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dirty="0"/>
              <a:t>Do you treat those under you fairly?</a:t>
            </a:r>
          </a:p>
          <a:p>
            <a:r>
              <a:rPr lang="en-US" dirty="0"/>
              <a:t>This</a:t>
            </a:r>
            <a:r>
              <a:rPr lang="en-US" baseline="0" dirty="0"/>
              <a:t> week I have been tempted to dismiss students for laziness—and even did it to one student on Friday—but this passage helped me repent of my injustice!</a:t>
            </a:r>
          </a:p>
          <a:p>
            <a:r>
              <a:rPr lang="en-US" baseline="0" dirty="0"/>
              <a:t>Do you pay what you promised?</a:t>
            </a:r>
          </a:p>
          <a:p>
            <a:r>
              <a:rPr lang="en-US" baseline="0" dirty="0"/>
              <a:t>Would anyone have a case against </a:t>
            </a:r>
            <a:r>
              <a:rPr lang="en-US" baseline="0"/>
              <a:t>you before God?</a:t>
            </a:r>
            <a:endParaRPr lang="en-US" dirty="0"/>
          </a:p>
        </p:txBody>
      </p:sp>
    </p:spTree>
    <p:extLst>
      <p:ext uri="{BB962C8B-B14F-4D97-AF65-F5344CB8AC3E}">
        <p14:creationId xmlns:p14="http://schemas.microsoft.com/office/powerpoint/2010/main" val="3961387579"/>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185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sz="1200" kern="1200" dirty="0">
                <a:solidFill>
                  <a:srgbClr val="000000"/>
                </a:solidFill>
                <a:effectLst/>
                <a:ea typeface="ＭＳ Ｐゴシック" charset="-128"/>
                <a:cs typeface="ＭＳ Ｐゴシック" charset="-128"/>
              </a:rPr>
              <a:t>Turn to God instead of religion—so don</a:t>
            </a:r>
            <a:r>
              <a:rPr lang="fr-FR" sz="1200" kern="1200" dirty="0">
                <a:solidFill>
                  <a:srgbClr val="000000"/>
                </a:solidFill>
                <a:effectLst/>
                <a:ea typeface="ＭＳ Ｐゴシック" charset="-128"/>
                <a:cs typeface="ＭＳ Ｐゴシック" charset="-128"/>
              </a:rPr>
              <a:t>'</a:t>
            </a:r>
            <a:r>
              <a:rPr lang="en-US" sz="1200" kern="1200" dirty="0">
                <a:solidFill>
                  <a:srgbClr val="000000"/>
                </a:solidFill>
                <a:effectLst/>
                <a:ea typeface="ＭＳ Ｐゴシック" charset="-128"/>
                <a:cs typeface="ＭＳ Ｐゴシック" charset="-128"/>
              </a:rPr>
              <a:t>t be religious, be restored</a:t>
            </a:r>
            <a:r>
              <a:rPr lang="en-SG" sz="1200" kern="1200" dirty="0">
                <a:solidFill>
                  <a:srgbClr val="000000"/>
                </a:solidFill>
                <a:effectLst/>
                <a:ea typeface="ＭＳ Ｐゴシック" charset="-128"/>
                <a:cs typeface="ＭＳ Ｐゴシック" charset="-128"/>
              </a:rPr>
              <a:t>!</a:t>
            </a:r>
          </a:p>
          <a:p>
            <a:r>
              <a:rPr lang="en-SG" sz="1200" kern="1200" dirty="0">
                <a:solidFill>
                  <a:srgbClr val="000000"/>
                </a:solidFill>
                <a:effectLst/>
                <a:ea typeface="ＭＳ Ｐゴシック" charset="-128"/>
                <a:cs typeface="ＭＳ Ｐゴシック" charset="-128"/>
              </a:rPr>
              <a:t>This</a:t>
            </a:r>
            <a:r>
              <a:rPr lang="en-SG" sz="1200" kern="1200" baseline="0" dirty="0">
                <a:solidFill>
                  <a:srgbClr val="000000"/>
                </a:solidFill>
                <a:effectLst/>
                <a:ea typeface="ＭＳ Ｐゴシック" charset="-128"/>
                <a:cs typeface="ＭＳ Ｐゴシック" charset="-128"/>
              </a:rPr>
              <a:t> comes through a change of mind (repentance) followed by the fruits of repentance (justice)</a:t>
            </a:r>
            <a:endParaRPr lang="en-US" dirty="0"/>
          </a:p>
        </p:txBody>
      </p:sp>
    </p:spTree>
    <p:extLst>
      <p:ext uri="{BB962C8B-B14F-4D97-AF65-F5344CB8AC3E}">
        <p14:creationId xmlns:p14="http://schemas.microsoft.com/office/powerpoint/2010/main" val="3328746603"/>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186</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dirty="0">
                <a:cs typeface="Arial" panose="020B0604020202020204" pitchFamily="34" charset="0"/>
              </a:rPr>
              <a:t>Actions toward the defenseless would result in either prosperity or judgment (1:16-20).</a:t>
            </a:r>
          </a:p>
          <a:p>
            <a:r>
              <a:rPr lang="en-US" dirty="0">
                <a:cs typeface="Arial" panose="020B0604020202020204" pitchFamily="34" charset="0"/>
              </a:rPr>
              <a:t>• Giving justice would result in eating the best food (1:16-19).</a:t>
            </a:r>
          </a:p>
          <a:p>
            <a:r>
              <a:rPr lang="en-US" dirty="0">
                <a:cs typeface="Arial" panose="020B0604020202020204" pitchFamily="34" charset="0"/>
              </a:rPr>
              <a:t>• Rebellion by injustice would end in "being eaten" by death (1:20).</a:t>
            </a:r>
          </a:p>
          <a:p>
            <a:r>
              <a:rPr lang="en-US" dirty="0">
                <a:cs typeface="Arial" panose="020B0604020202020204" pitchFamily="34" charset="0"/>
              </a:rPr>
              <a:t>Did Judah repent as God asked (1:18-20)?  Not really.</a:t>
            </a:r>
          </a:p>
          <a:p>
            <a:r>
              <a:rPr lang="en-US" dirty="0">
                <a:cs typeface="Arial" panose="020B0604020202020204" pitchFamily="34" charset="0"/>
              </a:rPr>
              <a:t>• Judah has some brief periods of good rulers after this but the people continued their sinful ways.</a:t>
            </a:r>
          </a:p>
          <a:p>
            <a:r>
              <a:rPr lang="en-US" dirty="0">
                <a:cs typeface="Arial" panose="020B0604020202020204" pitchFamily="34" charset="0"/>
              </a:rPr>
              <a:t>• Unfortunately, even good kings like Hezekiah and Josiah could not turn the tide, so eventually both the leaders and the people sinned to the point of no return and were judged.  </a:t>
            </a:r>
          </a:p>
          <a:p>
            <a:r>
              <a:rPr lang="en-US" dirty="0">
                <a:cs typeface="Arial" panose="020B0604020202020204" pitchFamily="34" charset="0"/>
              </a:rPr>
              <a:t>When will the hypocritical worship and social evils end (1:10-23)?</a:t>
            </a:r>
          </a:p>
          <a:p>
            <a:r>
              <a:rPr lang="en-US" dirty="0">
                <a:cs typeface="Arial" panose="020B0604020202020204" pitchFamily="34" charset="0"/>
              </a:rPr>
              <a:t>• This continued until the Babylonians conquered Judah over 100 years later in 586 BC (2 Kings 25).</a:t>
            </a:r>
          </a:p>
          <a:p>
            <a:r>
              <a:rPr lang="en-US" dirty="0">
                <a:cs typeface="Arial" panose="020B0604020202020204" pitchFamily="34" charset="0"/>
              </a:rPr>
              <a:t>• Not until the righteous Davidic King Jesus rules will the city be called "the City of Righteousness, the Faithful City" (1:26 NIV).</a:t>
            </a:r>
          </a:p>
          <a:p>
            <a:endParaRPr lang="en-US" dirty="0">
              <a:cs typeface="Arial" panose="020B0604020202020204" pitchFamily="34" charset="0"/>
            </a:endParaRPr>
          </a:p>
        </p:txBody>
      </p:sp>
    </p:spTree>
    <p:extLst>
      <p:ext uri="{BB962C8B-B14F-4D97-AF65-F5344CB8AC3E}">
        <p14:creationId xmlns:p14="http://schemas.microsoft.com/office/powerpoint/2010/main" val="2259989086"/>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93218" name="Rectangle 14"/>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02853D2F-72A6-4BB9-9DA1-256BA3974928}" type="slidenum">
              <a:rPr kumimoji="0" lang="en-GB" sz="1200" b="0" i="0" u="none" strike="noStrike" kern="1200" cap="none" spc="0" normalizeH="0" baseline="0" noProof="0" smtClean="0">
                <a:ln>
                  <a:noFill/>
                </a:ln>
                <a:solidFill>
                  <a:srgbClr val="000000"/>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187</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endParaRPr>
          </a:p>
        </p:txBody>
      </p:sp>
      <p:sp>
        <p:nvSpPr>
          <p:cNvPr id="393219" name="Text Box 1"/>
          <p:cNvSpPr txBox="1">
            <a:spLocks noChangeArrowheads="1"/>
          </p:cNvSpPr>
          <p:nvPr/>
        </p:nvSpPr>
        <p:spPr bwMode="auto">
          <a:xfrm>
            <a:off x="3881438" y="8685213"/>
            <a:ext cx="2968625" cy="449262"/>
          </a:xfrm>
          <a:prstGeom prst="rect">
            <a:avLst/>
          </a:prstGeom>
          <a:noFill/>
          <a:ln w="9525">
            <a:noFill/>
            <a:miter lim="800000"/>
            <a:headEnd/>
            <a:tailEnd/>
          </a:ln>
        </p:spPr>
        <p:txBody>
          <a:bodyPr lIns="0" tIns="0" rIns="0" bIns="0" anchor="b"/>
          <a:lstStyle/>
          <a:p>
            <a:pPr marL="0" marR="0" lvl="0" indent="0" algn="r" defTabSz="449263" rtl="0" eaLnBrk="1" fontAlgn="base" latinLnBrk="0" hangingPunct="1">
              <a:lnSpc>
                <a:spcPct val="95000"/>
              </a:lnSpc>
              <a:spcBef>
                <a:spcPct val="0"/>
              </a:spcBef>
              <a:spcAft>
                <a:spcPct val="0"/>
              </a:spcAft>
              <a:buClr>
                <a:srgbClr val="FFFFFF"/>
              </a:buClr>
              <a:buSzPct val="100000"/>
              <a:buFont typeface="Arial" pitchFamily="34" charset="0"/>
              <a:buNone/>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a:pPr>
            <a:fld id="{E956C200-CC18-43AF-8FC9-94D5BF55D47B}" type="slidenum">
              <a:rPr kumimoji="0" lang="en-GB" sz="12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mn-cs"/>
              </a:rPr>
              <a:pPr marL="0" marR="0" lvl="0" indent="0" algn="r" defTabSz="449263" rtl="0" eaLnBrk="1" fontAlgn="base" latinLnBrk="0" hangingPunct="1">
                <a:lnSpc>
                  <a:spcPct val="95000"/>
                </a:lnSpc>
                <a:spcBef>
                  <a:spcPct val="0"/>
                </a:spcBef>
                <a:spcAft>
                  <a:spcPct val="0"/>
                </a:spcAft>
                <a:buClr>
                  <a:srgbClr val="FFFFFF"/>
                </a:buClr>
                <a:buSzPct val="100000"/>
                <a:buFont typeface="Arial" pitchFamily="34" charset="0"/>
                <a:buNone/>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a:pPr>
              <a:t>187</a:t>
            </a:fld>
            <a:endParaRPr kumimoji="0" lang="en-GB" sz="12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mn-cs"/>
            </a:endParaRPr>
          </a:p>
        </p:txBody>
      </p:sp>
      <p:sp>
        <p:nvSpPr>
          <p:cNvPr id="393220" name="Text Box 2"/>
          <p:cNvSpPr txBox="1">
            <a:spLocks noChangeArrowheads="1"/>
          </p:cNvSpPr>
          <p:nvPr/>
        </p:nvSpPr>
        <p:spPr bwMode="auto">
          <a:xfrm>
            <a:off x="1003300" y="695325"/>
            <a:ext cx="4845050" cy="3424238"/>
          </a:xfrm>
          <a:prstGeom prst="rect">
            <a:avLst/>
          </a:prstGeom>
          <a:solidFill>
            <a:srgbClr val="FFFFFF"/>
          </a:solidFill>
          <a:ln w="9525">
            <a:solidFill>
              <a:srgbClr val="000000"/>
            </a:solidFill>
            <a:miter lim="800000"/>
            <a:headEnd/>
            <a:tailEnd/>
          </a:ln>
        </p:spPr>
        <p:txBody>
          <a:bodyPr wrap="none" lIns="80165" tIns="40083" rIns="80165" bIns="40083"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393221" name="Rectangle 3"/>
          <p:cNvSpPr>
            <a:spLocks noGrp="1" noChangeArrowheads="1"/>
          </p:cNvSpPr>
          <p:nvPr>
            <p:ph type="body"/>
          </p:nvPr>
        </p:nvSpPr>
        <p:spPr>
          <a:xfrm>
            <a:off x="685800" y="4343400"/>
            <a:ext cx="5475288" cy="4103688"/>
          </a:xfrm>
          <a:noFill/>
          <a:ln/>
        </p:spPr>
        <p:txBody>
          <a:bodyPr wrap="none" anchor="ctr"/>
          <a:lstStyle/>
          <a:p>
            <a:endParaRPr lang="en-US" dirty="0"/>
          </a:p>
        </p:txBody>
      </p:sp>
    </p:spTree>
    <p:extLst>
      <p:ext uri="{BB962C8B-B14F-4D97-AF65-F5344CB8AC3E}">
        <p14:creationId xmlns:p14="http://schemas.microsoft.com/office/powerpoint/2010/main" val="1767345369"/>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188</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dirty="0">
                <a:cs typeface="Arial" panose="020B0604020202020204" pitchFamily="34" charset="0"/>
              </a:rPr>
              <a:t>Injustice will be removed by God</a:t>
            </a:r>
            <a:r>
              <a:rPr lang="fr-FR" dirty="0">
                <a:cs typeface="Arial" panose="020B0604020202020204" pitchFamily="34" charset="0"/>
              </a:rPr>
              <a:t>'</a:t>
            </a:r>
            <a:r>
              <a:rPr lang="en-US" dirty="0">
                <a:cs typeface="Arial" panose="020B0604020202020204" pitchFamily="34" charset="0"/>
              </a:rPr>
              <a:t>s judgment (1:21-25).</a:t>
            </a:r>
          </a:p>
          <a:p>
            <a:r>
              <a:rPr lang="en-US" dirty="0">
                <a:cs typeface="Arial" panose="020B0604020202020204" pitchFamily="34" charset="0"/>
              </a:rPr>
              <a:t>Just judges will replace idolatrous rebels (1:26-31).</a:t>
            </a:r>
          </a:p>
          <a:p>
            <a:r>
              <a:rPr lang="en-US" dirty="0">
                <a:cs typeface="Arial" panose="020B0604020202020204" pitchFamily="34" charset="0"/>
              </a:rPr>
              <a:t>When will God avenge his enemies and judge evil (1:24-31)? </a:t>
            </a:r>
          </a:p>
          <a:p>
            <a:r>
              <a:rPr lang="en-US" dirty="0">
                <a:cs typeface="Arial" panose="020B0604020202020204" pitchFamily="34" charset="0"/>
              </a:rPr>
              <a:t>• This won</a:t>
            </a:r>
            <a:r>
              <a:rPr lang="fr-FR" dirty="0">
                <a:cs typeface="Arial" panose="020B0604020202020204" pitchFamily="34" charset="0"/>
              </a:rPr>
              <a:t>'</a:t>
            </a:r>
            <a:r>
              <a:rPr lang="en-US" dirty="0">
                <a:cs typeface="Arial" panose="020B0604020202020204" pitchFamily="34" charset="0"/>
              </a:rPr>
              <a:t>t happen until the return of Christ.</a:t>
            </a:r>
          </a:p>
          <a:p>
            <a:r>
              <a:rPr lang="en-US" dirty="0">
                <a:cs typeface="Arial" panose="020B0604020202020204" pitchFamily="34" charset="0"/>
              </a:rPr>
              <a:t>• God is the ultimate example of patience, so he still calls us to repent.</a:t>
            </a:r>
          </a:p>
        </p:txBody>
      </p:sp>
    </p:spTree>
    <p:extLst>
      <p:ext uri="{BB962C8B-B14F-4D97-AF65-F5344CB8AC3E}">
        <p14:creationId xmlns:p14="http://schemas.microsoft.com/office/powerpoint/2010/main" val="41287644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4898"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D5EA0D9C-D15C-4157-A3D2-DE9788117BA8}" type="slidenum">
              <a:rPr kumimoji="0" lang="en-GB" sz="1200" b="0" i="0" u="none" strike="noStrike" kern="1200" cap="none" spc="0" normalizeH="0" baseline="0" noProof="0" smtClean="0">
                <a:ln>
                  <a:noFill/>
                </a:ln>
                <a:solidFill>
                  <a:srgbClr val="FFFFFF"/>
                </a:solidFill>
                <a:effectLst/>
                <a:uLnTx/>
                <a:uFillTx/>
                <a:latin typeface="Comic Sans MS" pitchFamily="66" charset="0"/>
                <a:ea typeface="MS PGothic" pitchFamily="34" charset="-128"/>
                <a:cs typeface="+mn-cs"/>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18</a:t>
            </a:fld>
            <a:endParaRPr kumimoji="0" lang="en-GB" sz="1200" b="0" i="0" u="none" strike="noStrike" kern="1200" cap="none" spc="0" normalizeH="0" baseline="0" noProof="0">
              <a:ln>
                <a:noFill/>
              </a:ln>
              <a:solidFill>
                <a:srgbClr val="FFFFFF"/>
              </a:solidFill>
              <a:effectLst/>
              <a:uLnTx/>
              <a:uFillTx/>
              <a:latin typeface="Comic Sans MS" pitchFamily="66" charset="0"/>
              <a:ea typeface="MS PGothic" pitchFamily="34" charset="-128"/>
              <a:cs typeface="+mn-cs"/>
            </a:endParaRPr>
          </a:p>
        </p:txBody>
      </p:sp>
      <p:sp>
        <p:nvSpPr>
          <p:cNvPr id="464899" name="Rectangle 1026"/>
          <p:cNvSpPr>
            <a:spLocks noGrp="1" noRot="1" noChangeAspect="1" noChangeArrowheads="1" noTextEdit="1"/>
          </p:cNvSpPr>
          <p:nvPr>
            <p:ph type="sldImg"/>
          </p:nvPr>
        </p:nvSpPr>
        <p:spPr>
          <a:solidFill>
            <a:srgbClr val="FFFFFF"/>
          </a:solidFill>
          <a:ln/>
        </p:spPr>
      </p:sp>
      <p:sp>
        <p:nvSpPr>
          <p:cNvPr id="464900" name="Rectangle 1027"/>
          <p:cNvSpPr>
            <a:spLocks noGrp="1" noChangeArrowheads="1"/>
          </p:cNvSpPr>
          <p:nvPr>
            <p:ph type="body" idx="1"/>
          </p:nvPr>
        </p:nvSpPr>
        <p:spPr>
          <a:solidFill>
            <a:srgbClr val="FFFFFF"/>
          </a:solidFill>
          <a:ln>
            <a:solidFill>
              <a:srgbClr val="000000"/>
            </a:solidFill>
          </a:ln>
        </p:spPr>
        <p:txBody>
          <a:bodyPr/>
          <a:lstStyle/>
          <a:p>
            <a:r>
              <a:rPr lang="en-US" b="0" dirty="0">
                <a:cs typeface="Arial" panose="020B0604020202020204" pitchFamily="34" charset="0"/>
              </a:rPr>
              <a:t>The L</a:t>
            </a:r>
            <a:r>
              <a:rPr lang="en-US" sz="1100" b="0" dirty="0">
                <a:cs typeface="Arial" panose="020B0604020202020204" pitchFamily="34" charset="0"/>
              </a:rPr>
              <a:t>ORD</a:t>
            </a:r>
            <a:r>
              <a:rPr lang="en-US" b="0" dirty="0">
                <a:cs typeface="Arial" panose="020B0604020202020204" pitchFamily="34" charset="0"/>
              </a:rPr>
              <a:t> will deliver the people who believe in him (restatement).</a:t>
            </a:r>
            <a:endParaRPr lang="en-US" b="0" dirty="0"/>
          </a:p>
        </p:txBody>
      </p:sp>
    </p:spTree>
    <p:extLst>
      <p:ext uri="{BB962C8B-B14F-4D97-AF65-F5344CB8AC3E}">
        <p14:creationId xmlns:p14="http://schemas.microsoft.com/office/powerpoint/2010/main" val="2248810250"/>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189</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sz="1200" kern="1200" dirty="0">
                <a:solidFill>
                  <a:srgbClr val="000000"/>
                </a:solidFill>
                <a:effectLst/>
                <a:ea typeface="ＭＳ Ｐゴシック" charset="-128"/>
                <a:cs typeface="ＭＳ Ｐゴシック" charset="-128"/>
              </a:rPr>
              <a:t>Turn to God instead of religion—so don</a:t>
            </a:r>
            <a:r>
              <a:rPr lang="fr-FR" sz="1200" kern="1200" dirty="0">
                <a:solidFill>
                  <a:srgbClr val="000000"/>
                </a:solidFill>
                <a:effectLst/>
                <a:ea typeface="ＭＳ Ｐゴシック" charset="-128"/>
                <a:cs typeface="ＭＳ Ｐゴシック" charset="-128"/>
              </a:rPr>
              <a:t>'</a:t>
            </a:r>
            <a:r>
              <a:rPr lang="en-US" sz="1200" kern="1200" dirty="0">
                <a:solidFill>
                  <a:srgbClr val="000000"/>
                </a:solidFill>
                <a:effectLst/>
                <a:ea typeface="ＭＳ Ｐゴシック" charset="-128"/>
                <a:cs typeface="ＭＳ Ｐゴシック" charset="-128"/>
              </a:rPr>
              <a:t>t be religious, be restored</a:t>
            </a:r>
            <a:r>
              <a:rPr lang="en-SG" sz="1200" kern="1200" dirty="0">
                <a:solidFill>
                  <a:srgbClr val="000000"/>
                </a:solidFill>
                <a:effectLst/>
                <a:ea typeface="ＭＳ Ｐゴシック" charset="-128"/>
                <a:cs typeface="ＭＳ Ｐゴシック" charset="-128"/>
              </a:rPr>
              <a:t>!</a:t>
            </a:r>
          </a:p>
          <a:p>
            <a:r>
              <a:rPr lang="en-SG" sz="1200" kern="1200" dirty="0">
                <a:solidFill>
                  <a:srgbClr val="000000"/>
                </a:solidFill>
                <a:effectLst/>
                <a:ea typeface="ＭＳ Ｐゴシック" charset="-128"/>
                <a:cs typeface="ＭＳ Ｐゴシック" charset="-128"/>
              </a:rPr>
              <a:t>This</a:t>
            </a:r>
            <a:r>
              <a:rPr lang="en-SG" sz="1200" kern="1200" baseline="0" dirty="0">
                <a:solidFill>
                  <a:srgbClr val="000000"/>
                </a:solidFill>
                <a:effectLst/>
                <a:ea typeface="ＭＳ Ｐゴシック" charset="-128"/>
                <a:cs typeface="ＭＳ Ｐゴシック" charset="-128"/>
              </a:rPr>
              <a:t> comes through a change of mind (repentance) followed by the fruits of repentance (justice)</a:t>
            </a:r>
            <a:endParaRPr lang="en-US" dirty="0"/>
          </a:p>
        </p:txBody>
      </p:sp>
    </p:spTree>
    <p:extLst>
      <p:ext uri="{BB962C8B-B14F-4D97-AF65-F5344CB8AC3E}">
        <p14:creationId xmlns:p14="http://schemas.microsoft.com/office/powerpoint/2010/main" val="3947979515"/>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94242"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ED6C1F26-C14D-405F-9B90-E8D174DB530A}" type="slidenum">
              <a:rPr kumimoji="0" lang="en-US" sz="1200" b="0" i="0" u="none" strike="noStrike" kern="1200" cap="none" spc="0" normalizeH="0" baseline="0" noProof="0" smtClean="0">
                <a:ln>
                  <a:noFill/>
                </a:ln>
                <a:solidFill>
                  <a:srgbClr val="FFFFFF"/>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191</a:t>
            </a:fld>
            <a:endParaRPr kumimoji="0" lang="en-US" sz="1200" b="0" i="0" u="none" strike="noStrike" kern="1200" cap="none" spc="0" normalizeH="0" baseline="0" noProof="0">
              <a:ln>
                <a:noFill/>
              </a:ln>
              <a:solidFill>
                <a:srgbClr val="FFFFFF"/>
              </a:solidFill>
              <a:effectLst/>
              <a:uLnTx/>
              <a:uFillTx/>
              <a:latin typeface="Calibri" pitchFamily="34" charset="0"/>
              <a:ea typeface="MS PGothic" pitchFamily="34" charset="-128"/>
            </a:endParaRPr>
          </a:p>
        </p:txBody>
      </p:sp>
      <p:sp>
        <p:nvSpPr>
          <p:cNvPr id="394243" name="Text Box 1"/>
          <p:cNvSpPr>
            <a:spLocks noGrp="1" noRot="1" noChangeAspect="1" noChangeArrowheads="1" noTextEdit="1"/>
          </p:cNvSpPr>
          <p:nvPr>
            <p:ph type="sldImg"/>
          </p:nvPr>
        </p:nvSpPr>
        <p:spPr>
          <a:xfrm>
            <a:off x="1143000" y="685800"/>
            <a:ext cx="4572000" cy="3429000"/>
          </a:xfrm>
          <a:solidFill>
            <a:srgbClr val="FFFFFF"/>
          </a:solidFill>
          <a:ln/>
        </p:spPr>
      </p:sp>
      <p:sp>
        <p:nvSpPr>
          <p:cNvPr id="184322" name="Text Box 2"/>
          <p:cNvSpPr txBox="1">
            <a:spLocks noGrp="1" noChangeArrowheads="1"/>
          </p:cNvSpPr>
          <p:nvPr>
            <p:ph type="body" idx="1"/>
          </p:nvPr>
        </p:nvSpPr>
        <p:spPr>
          <a:xfrm>
            <a:off x="685800" y="4343400"/>
            <a:ext cx="5486400" cy="4114800"/>
          </a:xfrm>
          <a:ln/>
          <a:extLst>
            <a:ext uri="{AF507438-7753-43e0-B8FC-AC1667EBCBE1}"/>
          </a:extLst>
        </p:spPr>
        <p:txBody>
          <a:bodyPr wrap="none" anchor="ctr"/>
          <a:lstStyle/>
          <a:p>
            <a:pPr>
              <a:buFont typeface="Times New Roman" charset="0"/>
              <a:buNone/>
              <a:defRPr/>
            </a:pPr>
            <a:endParaRPr lang="en-US" dirty="0">
              <a:ea typeface="ＭＳ Ｐゴシック" charset="-128"/>
              <a:cs typeface="+mn-cs"/>
            </a:endParaRPr>
          </a:p>
        </p:txBody>
      </p:sp>
    </p:spTree>
    <p:extLst>
      <p:ext uri="{BB962C8B-B14F-4D97-AF65-F5344CB8AC3E}">
        <p14:creationId xmlns:p14="http://schemas.microsoft.com/office/powerpoint/2010/main" val="3157947646"/>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98338" name="Rectangle 3"/>
          <p:cNvSpPr>
            <a:spLocks noGrp="1" noChangeArrowheads="1"/>
          </p:cNvSpPr>
          <p:nvPr>
            <p:ph type="dt"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pitchFamily="34" charset="0"/>
                <a:ea typeface="Arial Unicode MS" pitchFamily="34" charset="-128"/>
                <a:cs typeface="Arial Unicode MS" pitchFamily="34" charset="-128"/>
              </a:rPr>
              <a:t>10/06/10</a:t>
            </a:r>
          </a:p>
        </p:txBody>
      </p:sp>
      <p:sp>
        <p:nvSpPr>
          <p:cNvPr id="398339"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ADED852B-C4AE-453D-80DC-B3086A075F94}" type="slidenum">
              <a:rPr kumimoji="0" lang="en-GB" sz="1200" b="0" i="0" u="none" strike="noStrike" kern="1200" cap="none" spc="0" normalizeH="0" baseline="0" noProof="0" smtClean="0">
                <a:ln>
                  <a:noFill/>
                </a:ln>
                <a:solidFill>
                  <a:srgbClr val="000000"/>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192</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endParaRPr>
          </a:p>
        </p:txBody>
      </p:sp>
      <p:sp>
        <p:nvSpPr>
          <p:cNvPr id="398340" name="Text Box 1"/>
          <p:cNvSpPr txBox="1">
            <a:spLocks noChangeArrowheads="1"/>
          </p:cNvSpPr>
          <p:nvPr/>
        </p:nvSpPr>
        <p:spPr bwMode="auto">
          <a:xfrm>
            <a:off x="3884613" y="8685213"/>
            <a:ext cx="2971800" cy="457200"/>
          </a:xfrm>
          <a:prstGeom prst="rect">
            <a:avLst/>
          </a:prstGeom>
          <a:noFill/>
          <a:ln w="9525">
            <a:noFill/>
            <a:miter lim="800000"/>
            <a:headEnd/>
            <a:tailEnd/>
          </a:ln>
        </p:spPr>
        <p:txBody>
          <a:bodyPr lIns="90000" tIns="46800" rIns="90000" bIns="46800" anchor="b"/>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79303717-B2CE-45A7-8419-EBAD80358147}" type="slidenum">
              <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192</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endParaRPr>
          </a:p>
        </p:txBody>
      </p:sp>
      <p:sp>
        <p:nvSpPr>
          <p:cNvPr id="398341"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398342" name="Rectangle 3"/>
          <p:cNvSpPr>
            <a:spLocks noGrp="1" noChangeArrowheads="1"/>
          </p:cNvSpPr>
          <p:nvPr>
            <p:ph type="body"/>
          </p:nvPr>
        </p:nvSpPr>
        <p:spPr>
          <a:xfrm>
            <a:off x="685800" y="4343400"/>
            <a:ext cx="5486400" cy="4114800"/>
          </a:xfrm>
          <a:noFill/>
          <a:ln/>
        </p:spPr>
        <p:txBody>
          <a:bodyPr wrap="none" anchor="ctr"/>
          <a:lstStyle/>
          <a:p>
            <a:endParaRPr lang="en-US" dirty="0"/>
          </a:p>
        </p:txBody>
      </p:sp>
    </p:spTree>
    <p:extLst>
      <p:ext uri="{BB962C8B-B14F-4D97-AF65-F5344CB8AC3E}">
        <p14:creationId xmlns:p14="http://schemas.microsoft.com/office/powerpoint/2010/main" val="231706483"/>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99362" name="Rectangle 3"/>
          <p:cNvSpPr>
            <a:spLocks noGrp="1" noChangeArrowheads="1"/>
          </p:cNvSpPr>
          <p:nvPr>
            <p:ph type="dt"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pitchFamily="34" charset="0"/>
                <a:ea typeface="Arial Unicode MS" pitchFamily="34" charset="-128"/>
                <a:cs typeface="Arial Unicode MS" pitchFamily="34" charset="-128"/>
              </a:rPr>
              <a:t>10/06/10</a:t>
            </a:r>
          </a:p>
        </p:txBody>
      </p:sp>
      <p:sp>
        <p:nvSpPr>
          <p:cNvPr id="399363"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91558B7B-B6D2-48A2-BB33-641E56B52B24}" type="slidenum">
              <a:rPr kumimoji="0" lang="en-GB" sz="1200" b="0" i="0" u="none" strike="noStrike" kern="1200" cap="none" spc="0" normalizeH="0" baseline="0" noProof="0" smtClean="0">
                <a:ln>
                  <a:noFill/>
                </a:ln>
                <a:solidFill>
                  <a:srgbClr val="000000"/>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193</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endParaRPr>
          </a:p>
        </p:txBody>
      </p:sp>
      <p:sp>
        <p:nvSpPr>
          <p:cNvPr id="399364" name="Text Box 1"/>
          <p:cNvSpPr txBox="1">
            <a:spLocks noChangeArrowheads="1"/>
          </p:cNvSpPr>
          <p:nvPr/>
        </p:nvSpPr>
        <p:spPr bwMode="auto">
          <a:xfrm>
            <a:off x="3884613" y="8685213"/>
            <a:ext cx="2971800" cy="457200"/>
          </a:xfrm>
          <a:prstGeom prst="rect">
            <a:avLst/>
          </a:prstGeom>
          <a:noFill/>
          <a:ln w="9525">
            <a:noFill/>
            <a:miter lim="800000"/>
            <a:headEnd/>
            <a:tailEnd/>
          </a:ln>
        </p:spPr>
        <p:txBody>
          <a:bodyPr lIns="90000" tIns="46800" rIns="90000" bIns="46800" anchor="b"/>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9AB29CD1-99A1-4287-B548-50BA3B096D6D}" type="slidenum">
              <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193</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endParaRPr>
          </a:p>
        </p:txBody>
      </p:sp>
      <p:sp>
        <p:nvSpPr>
          <p:cNvPr id="399365"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399366" name="Rectangle 3"/>
          <p:cNvSpPr>
            <a:spLocks noGrp="1" noChangeArrowheads="1"/>
          </p:cNvSpPr>
          <p:nvPr>
            <p:ph type="body"/>
          </p:nvPr>
        </p:nvSpPr>
        <p:spPr>
          <a:xfrm>
            <a:off x="685800" y="4343400"/>
            <a:ext cx="5486400" cy="4114800"/>
          </a:xfrm>
          <a:noFill/>
          <a:ln/>
        </p:spPr>
        <p:txBody>
          <a:bodyPr wrap="none" anchor="ctr"/>
          <a:lstStyle/>
          <a:p>
            <a:endParaRPr lang="en-US" dirty="0"/>
          </a:p>
        </p:txBody>
      </p:sp>
    </p:spTree>
    <p:extLst>
      <p:ext uri="{BB962C8B-B14F-4D97-AF65-F5344CB8AC3E}">
        <p14:creationId xmlns:p14="http://schemas.microsoft.com/office/powerpoint/2010/main" val="210385880"/>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00386" name="Rectangle 3"/>
          <p:cNvSpPr>
            <a:spLocks noGrp="1" noChangeArrowheads="1"/>
          </p:cNvSpPr>
          <p:nvPr>
            <p:ph type="dt"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pitchFamily="34" charset="0"/>
                <a:ea typeface="Arial Unicode MS" pitchFamily="34" charset="-128"/>
                <a:cs typeface="Arial Unicode MS" pitchFamily="34" charset="-128"/>
              </a:rPr>
              <a:t>10/06/10</a:t>
            </a:r>
          </a:p>
        </p:txBody>
      </p:sp>
      <p:sp>
        <p:nvSpPr>
          <p:cNvPr id="400387"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90300034-B607-4F4A-AE85-EFE2DD332418}" type="slidenum">
              <a:rPr kumimoji="0" lang="en-GB" sz="1200" b="0" i="0" u="none" strike="noStrike" kern="1200" cap="none" spc="0" normalizeH="0" baseline="0" noProof="0" smtClean="0">
                <a:ln>
                  <a:noFill/>
                </a:ln>
                <a:solidFill>
                  <a:srgbClr val="000000"/>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194</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endParaRPr>
          </a:p>
        </p:txBody>
      </p:sp>
      <p:sp>
        <p:nvSpPr>
          <p:cNvPr id="400388" name="Text Box 1"/>
          <p:cNvSpPr txBox="1">
            <a:spLocks noChangeArrowheads="1"/>
          </p:cNvSpPr>
          <p:nvPr/>
        </p:nvSpPr>
        <p:spPr bwMode="auto">
          <a:xfrm>
            <a:off x="3884613" y="8685213"/>
            <a:ext cx="2971800" cy="457200"/>
          </a:xfrm>
          <a:prstGeom prst="rect">
            <a:avLst/>
          </a:prstGeom>
          <a:noFill/>
          <a:ln w="9525">
            <a:noFill/>
            <a:miter lim="800000"/>
            <a:headEnd/>
            <a:tailEnd/>
          </a:ln>
        </p:spPr>
        <p:txBody>
          <a:bodyPr lIns="90000" tIns="46800" rIns="90000" bIns="46800" anchor="b"/>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2F57249D-E2A8-4509-A792-CC455136A1AF}" type="slidenum">
              <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194</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endParaRPr>
          </a:p>
        </p:txBody>
      </p:sp>
      <p:sp>
        <p:nvSpPr>
          <p:cNvPr id="400389"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400390" name="Rectangle 3"/>
          <p:cNvSpPr>
            <a:spLocks noGrp="1" noChangeArrowheads="1"/>
          </p:cNvSpPr>
          <p:nvPr>
            <p:ph type="body"/>
          </p:nvPr>
        </p:nvSpPr>
        <p:spPr>
          <a:xfrm>
            <a:off x="685800" y="4343400"/>
            <a:ext cx="5486400" cy="4114800"/>
          </a:xfrm>
          <a:noFill/>
          <a:ln/>
        </p:spPr>
        <p:txBody>
          <a:bodyPr wrap="none" anchor="ctr"/>
          <a:lstStyle/>
          <a:p>
            <a:endParaRPr lang="en-US" dirty="0"/>
          </a:p>
        </p:txBody>
      </p:sp>
    </p:spTree>
    <p:extLst>
      <p:ext uri="{BB962C8B-B14F-4D97-AF65-F5344CB8AC3E}">
        <p14:creationId xmlns:p14="http://schemas.microsoft.com/office/powerpoint/2010/main" val="3106032818"/>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47458" name="Rectangle 3"/>
          <p:cNvSpPr>
            <a:spLocks noGrp="1" noChangeArrowheads="1"/>
          </p:cNvSpPr>
          <p:nvPr>
            <p:ph type="dt" sz="quarter" idx="1"/>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tx1"/>
                </a:solidFill>
                <a:latin typeface="Times New Roman"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tx1"/>
                </a:solidFill>
                <a:latin typeface="Times New Roman" charset="0"/>
                <a:ea typeface="ＭＳ Ｐゴシック" charset="0"/>
              </a:defRPr>
            </a:lvl2pPr>
            <a:lvl3pPr marL="1143000" indent="-228600" eaLnBrk="0" hangingPunct="0">
              <a:tabLst>
                <a:tab pos="723900" algn="l"/>
                <a:tab pos="1447800" algn="l"/>
                <a:tab pos="2171700" algn="l"/>
                <a:tab pos="2895600" algn="l"/>
              </a:tabLst>
              <a:defRPr sz="2400">
                <a:solidFill>
                  <a:schemeClr val="tx1"/>
                </a:solidFill>
                <a:latin typeface="Times New Roman" charset="0"/>
                <a:ea typeface="ＭＳ Ｐゴシック" charset="0"/>
              </a:defRPr>
            </a:lvl3pPr>
            <a:lvl4pPr marL="1600200" indent="-228600" eaLnBrk="0" hangingPunct="0">
              <a:tabLst>
                <a:tab pos="723900" algn="l"/>
                <a:tab pos="1447800" algn="l"/>
                <a:tab pos="2171700" algn="l"/>
                <a:tab pos="2895600" algn="l"/>
              </a:tabLst>
              <a:defRPr sz="2400">
                <a:solidFill>
                  <a:schemeClr val="tx1"/>
                </a:solidFill>
                <a:latin typeface="Times New Roman" charset="0"/>
                <a:ea typeface="ＭＳ Ｐゴシック" charset="0"/>
              </a:defRPr>
            </a:lvl4pPr>
            <a:lvl5pPr marL="2057400" indent="-228600" eaLnBrk="0" hangingPunct="0">
              <a:tabLst>
                <a:tab pos="723900" algn="l"/>
                <a:tab pos="1447800" algn="l"/>
                <a:tab pos="2171700" algn="l"/>
                <a:tab pos="2895600" algn="l"/>
              </a:tabLst>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tabLst>
                <a:tab pos="723900" algn="l"/>
                <a:tab pos="1447800" algn="l"/>
                <a:tab pos="2171700" algn="l"/>
                <a:tab pos="2895600" algn="l"/>
              </a:tabLs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tabLst>
                <a:tab pos="723900" algn="l"/>
                <a:tab pos="1447800" algn="l"/>
                <a:tab pos="2171700" algn="l"/>
                <a:tab pos="2895600" algn="l"/>
              </a:tabLs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tabLst>
                <a:tab pos="723900" algn="l"/>
                <a:tab pos="1447800" algn="l"/>
                <a:tab pos="2171700" algn="l"/>
                <a:tab pos="2895600" algn="l"/>
              </a:tabLs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tabLst>
                <a:tab pos="723900" algn="l"/>
                <a:tab pos="1447800" algn="l"/>
                <a:tab pos="2171700" algn="l"/>
                <a:tab pos="2895600" algn="l"/>
              </a:tabLs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0"/>
              </a:rPr>
              <a:t>10/06/10</a:t>
            </a:r>
          </a:p>
        </p:txBody>
      </p:sp>
      <p:sp>
        <p:nvSpPr>
          <p:cNvPr id="147459" name="Rectangle 7"/>
          <p:cNvSpPr>
            <a:spLocks noGrp="1" noChangeArrowheads="1"/>
          </p:cNvSpPr>
          <p:nvPr>
            <p:ph type="sldNum" sz="quarter" idx="5"/>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tx1"/>
                </a:solidFill>
                <a:latin typeface="Times New Roman"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tx1"/>
                </a:solidFill>
                <a:latin typeface="Times New Roman" charset="0"/>
                <a:ea typeface="ＭＳ Ｐゴシック" charset="0"/>
              </a:defRPr>
            </a:lvl2pPr>
            <a:lvl3pPr marL="1143000" indent="-228600" eaLnBrk="0" hangingPunct="0">
              <a:tabLst>
                <a:tab pos="723900" algn="l"/>
                <a:tab pos="1447800" algn="l"/>
                <a:tab pos="2171700" algn="l"/>
                <a:tab pos="2895600" algn="l"/>
              </a:tabLst>
              <a:defRPr sz="2400">
                <a:solidFill>
                  <a:schemeClr val="tx1"/>
                </a:solidFill>
                <a:latin typeface="Times New Roman" charset="0"/>
                <a:ea typeface="ＭＳ Ｐゴシック" charset="0"/>
              </a:defRPr>
            </a:lvl3pPr>
            <a:lvl4pPr marL="1600200" indent="-228600" eaLnBrk="0" hangingPunct="0">
              <a:tabLst>
                <a:tab pos="723900" algn="l"/>
                <a:tab pos="1447800" algn="l"/>
                <a:tab pos="2171700" algn="l"/>
                <a:tab pos="2895600" algn="l"/>
              </a:tabLst>
              <a:defRPr sz="2400">
                <a:solidFill>
                  <a:schemeClr val="tx1"/>
                </a:solidFill>
                <a:latin typeface="Times New Roman" charset="0"/>
                <a:ea typeface="ＭＳ Ｐゴシック" charset="0"/>
              </a:defRPr>
            </a:lvl4pPr>
            <a:lvl5pPr marL="2057400" indent="-228600" eaLnBrk="0" hangingPunct="0">
              <a:tabLst>
                <a:tab pos="723900" algn="l"/>
                <a:tab pos="1447800" algn="l"/>
                <a:tab pos="2171700" algn="l"/>
                <a:tab pos="2895600" algn="l"/>
              </a:tabLst>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tabLst>
                <a:tab pos="723900" algn="l"/>
                <a:tab pos="1447800" algn="l"/>
                <a:tab pos="2171700" algn="l"/>
                <a:tab pos="2895600" algn="l"/>
              </a:tabLs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tabLst>
                <a:tab pos="723900" algn="l"/>
                <a:tab pos="1447800" algn="l"/>
                <a:tab pos="2171700" algn="l"/>
                <a:tab pos="2895600" algn="l"/>
              </a:tabLs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tabLst>
                <a:tab pos="723900" algn="l"/>
                <a:tab pos="1447800" algn="l"/>
                <a:tab pos="2171700" algn="l"/>
                <a:tab pos="2895600" algn="l"/>
              </a:tabLs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tabLst>
                <a:tab pos="723900" algn="l"/>
                <a:tab pos="1447800" algn="l"/>
                <a:tab pos="2171700" algn="l"/>
                <a:tab pos="2895600" algn="l"/>
              </a:tabLs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tab pos="723900" algn="l"/>
                <a:tab pos="1447800" algn="l"/>
                <a:tab pos="2171700" algn="l"/>
                <a:tab pos="2895600" algn="l"/>
              </a:tabLst>
              <a:defRPr/>
            </a:pPr>
            <a:fld id="{56B45A05-7598-AF44-A4B1-FE6E4918E4C3}"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tab pos="723900" algn="l"/>
                  <a:tab pos="1447800" algn="l"/>
                  <a:tab pos="2171700" algn="l"/>
                  <a:tab pos="2895600" algn="l"/>
                </a:tabLst>
                <a:defRPr/>
              </a:pPr>
              <a:t>195</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147460" name="Text Box 1"/>
          <p:cNvSpPr txBox="1">
            <a:spLocks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nchor="b"/>
          <a:lstStyle>
            <a:lvl1pPr defTabSz="449263"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tx1"/>
                </a:solidFill>
                <a:latin typeface="Times New Roman" charset="0"/>
                <a:ea typeface="ＭＳ Ｐゴシック" charset="0"/>
                <a:cs typeface="ＭＳ Ｐゴシック" charset="0"/>
              </a:defRPr>
            </a:lvl1pPr>
            <a:lvl2pPr marL="742950" indent="-285750" defTabSz="449263"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tx1"/>
                </a:solidFill>
                <a:latin typeface="Times New Roman" charset="0"/>
                <a:ea typeface="ＭＳ Ｐゴシック" charset="0"/>
              </a:defRPr>
            </a:lvl2pPr>
            <a:lvl3pPr marL="1143000" indent="-228600" defTabSz="449263"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tx1"/>
                </a:solidFill>
                <a:latin typeface="Times New Roman" charset="0"/>
                <a:ea typeface="ＭＳ Ｐゴシック" charset="0"/>
              </a:defRPr>
            </a:lvl3pPr>
            <a:lvl4pPr marL="1600200" indent="-228600" defTabSz="449263"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tx1"/>
                </a:solidFill>
                <a:latin typeface="Times New Roman" charset="0"/>
                <a:ea typeface="ＭＳ Ｐゴシック" charset="0"/>
              </a:defRPr>
            </a:lvl4pPr>
            <a:lvl5pPr marL="2057400" indent="-228600" defTabSz="449263"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tx1"/>
                </a:solidFill>
                <a:latin typeface="Times New Roman"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tx1"/>
                </a:solidFill>
                <a:latin typeface="Times New Roman"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tx1"/>
                </a:solidFill>
                <a:latin typeface="Times New Roman"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tx1"/>
                </a:solidFill>
                <a:latin typeface="Times New Roman"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1561FA4A-3B4E-974A-AC46-C0F420010F79}"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195</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147461"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lvl1pPr defTabSz="449263" eaLnBrk="0" hangingPunct="0">
              <a:defRPr sz="2400">
                <a:solidFill>
                  <a:schemeClr val="tx1"/>
                </a:solidFill>
                <a:latin typeface="Times New Roman" charset="0"/>
                <a:ea typeface="ＭＳ Ｐゴシック" charset="0"/>
                <a:cs typeface="ＭＳ Ｐゴシック" charset="0"/>
              </a:defRPr>
            </a:lvl1pPr>
            <a:lvl2pPr marL="742950" indent="-285750" defTabSz="449263" eaLnBrk="0" hangingPunct="0">
              <a:defRPr sz="2400">
                <a:solidFill>
                  <a:schemeClr val="tx1"/>
                </a:solidFill>
                <a:latin typeface="Times New Roman" charset="0"/>
                <a:ea typeface="ＭＳ Ｐゴシック" charset="0"/>
              </a:defRPr>
            </a:lvl2pPr>
            <a:lvl3pPr marL="1143000" indent="-228600" defTabSz="449263" eaLnBrk="0" hangingPunct="0">
              <a:defRPr sz="2400">
                <a:solidFill>
                  <a:schemeClr val="tx1"/>
                </a:solidFill>
                <a:latin typeface="Times New Roman" charset="0"/>
                <a:ea typeface="ＭＳ Ｐゴシック" charset="0"/>
              </a:defRPr>
            </a:lvl3pPr>
            <a:lvl4pPr marL="1600200" indent="-228600" defTabSz="449263" eaLnBrk="0" hangingPunct="0">
              <a:defRPr sz="2400">
                <a:solidFill>
                  <a:schemeClr val="tx1"/>
                </a:solidFill>
                <a:latin typeface="Times New Roman" charset="0"/>
                <a:ea typeface="ＭＳ Ｐゴシック" charset="0"/>
              </a:defRPr>
            </a:lvl4pPr>
            <a:lvl5pPr marL="2057400" indent="-228600" defTabSz="449263" eaLnBrk="0" hangingPunct="0">
              <a:defRPr sz="2400">
                <a:solidFill>
                  <a:schemeClr val="tx1"/>
                </a:solidFill>
                <a:latin typeface="Times New Roman" charset="0"/>
                <a:ea typeface="ＭＳ Ｐゴシック" charset="0"/>
              </a:defRPr>
            </a:lvl5pPr>
            <a:lvl6pPr marL="2514600" indent="-228600" defTabSz="449263"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defTabSz="449263"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defTabSz="449263"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defTabSz="449263"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endParaRPr>
          </a:p>
        </p:txBody>
      </p:sp>
      <p:sp>
        <p:nvSpPr>
          <p:cNvPr id="147462" name="Rectangle 3"/>
          <p:cNvSpPr>
            <a:spLocks noGrp="1" noChangeArrowheads="1"/>
          </p:cNvSpPr>
          <p:nvPr>
            <p:ph type="body"/>
          </p:nvPr>
        </p:nvSpPr>
        <p:spPr bwMode="auto">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wrap="none" numCol="1" anchor="ctr" anchorCtr="0" compatLnSpc="1">
            <a:prstTxWarp prst="textNoShape">
              <a:avLst/>
            </a:prstTxWarp>
          </a:bodyPr>
          <a:lstStyle/>
          <a:p>
            <a:r>
              <a:rPr lang="en-US" dirty="0">
                <a:ea typeface="ＭＳ Ｐゴシック" charset="0"/>
                <a:cs typeface="Arial" panose="020B0604020202020204" pitchFamily="34" charset="0"/>
              </a:rPr>
              <a:t>The two prophets diverge after the promise of peace worldwide.</a:t>
            </a:r>
          </a:p>
        </p:txBody>
      </p:sp>
    </p:spTree>
    <p:extLst>
      <p:ext uri="{BB962C8B-B14F-4D97-AF65-F5344CB8AC3E}">
        <p14:creationId xmlns:p14="http://schemas.microsoft.com/office/powerpoint/2010/main" val="2692132922"/>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1410" name="Slide Image Placeholder 1"/>
          <p:cNvSpPr>
            <a:spLocks noGrp="1" noRot="1" noChangeAspect="1" noTextEdit="1"/>
          </p:cNvSpPr>
          <p:nvPr>
            <p:ph type="sldImg"/>
          </p:nvPr>
        </p:nvSpPr>
        <p:spPr>
          <a:ln/>
        </p:spPr>
      </p:sp>
      <p:sp>
        <p:nvSpPr>
          <p:cNvPr id="401411" name="Notes Placeholder 2"/>
          <p:cNvSpPr>
            <a:spLocks noGrp="1"/>
          </p:cNvSpPr>
          <p:nvPr>
            <p:ph type="body" idx="1"/>
          </p:nvPr>
        </p:nvSpPr>
        <p:spPr>
          <a:noFill/>
          <a:ln/>
        </p:spPr>
        <p:txBody>
          <a:bodyPr/>
          <a:lstStyle/>
          <a:p>
            <a:r>
              <a:rPr lang="en-US" dirty="0"/>
              <a:t>The UN was established in 1948 as man's best attempt to bring peace to the world. Since that time the world has seen more wars than any other period, with only 14 days counted where there was no war going on somewhere on the globe. </a:t>
            </a:r>
          </a:p>
        </p:txBody>
      </p:sp>
      <p:sp>
        <p:nvSpPr>
          <p:cNvPr id="401412" name="Slide Number Placeholder 3"/>
          <p:cNvSpPr>
            <a:spLocks noGrp="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C3F00E3E-310E-4A5F-8BD3-0B168CEBE682}" type="slidenum">
              <a:rPr kumimoji="0" lang="en-US" sz="1200" b="0" i="0" u="none" strike="noStrike" kern="1200" cap="none" spc="0" normalizeH="0" baseline="0" noProof="0" smtClean="0">
                <a:ln>
                  <a:noFill/>
                </a:ln>
                <a:solidFill>
                  <a:srgbClr val="000000"/>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196</a:t>
            </a:fld>
            <a:endParaRPr kumimoji="0" lang="en-US" sz="1200" b="0" i="0" u="none" strike="noStrike" kern="1200" cap="none" spc="0" normalizeH="0" baseline="0" noProof="0">
              <a:ln>
                <a:noFill/>
              </a:ln>
              <a:solidFill>
                <a:srgbClr val="000000"/>
              </a:solidFill>
              <a:effectLst/>
              <a:uLnTx/>
              <a:uFillTx/>
              <a:latin typeface="Calibri" pitchFamily="34" charset="0"/>
              <a:ea typeface="MS PGothic" pitchFamily="34" charset="-128"/>
            </a:endParaRPr>
          </a:p>
        </p:txBody>
      </p:sp>
    </p:spTree>
    <p:extLst>
      <p:ext uri="{BB962C8B-B14F-4D97-AF65-F5344CB8AC3E}">
        <p14:creationId xmlns:p14="http://schemas.microsoft.com/office/powerpoint/2010/main" val="3433408874"/>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2434" name="Slide Image Placeholder 1"/>
          <p:cNvSpPr>
            <a:spLocks noGrp="1" noRot="1" noChangeAspect="1" noTextEdit="1"/>
          </p:cNvSpPr>
          <p:nvPr>
            <p:ph type="sldImg"/>
          </p:nvPr>
        </p:nvSpPr>
        <p:spPr>
          <a:ln/>
        </p:spPr>
      </p:sp>
      <p:sp>
        <p:nvSpPr>
          <p:cNvPr id="402435" name="Notes Placeholder 2"/>
          <p:cNvSpPr>
            <a:spLocks noGrp="1"/>
          </p:cNvSpPr>
          <p:nvPr>
            <p:ph type="body" idx="1"/>
          </p:nvPr>
        </p:nvSpPr>
        <p:spPr>
          <a:noFill/>
          <a:ln/>
        </p:spPr>
        <p:txBody>
          <a:bodyPr/>
          <a:lstStyle/>
          <a:p>
            <a:r>
              <a:rPr lang="en-US" dirty="0">
                <a:cs typeface="Arial" panose="020B0604020202020204" pitchFamily="34" charset="0"/>
              </a:rPr>
              <a:t>The UN goal is a lofty one—a time when people will "beat their swords into ploughshares" as noted in Isaiah 2:4 (cf. Micah 4:3; Joel 3:10). In other words, the effort and money invested now into weapons of war such as the sword will no longer be needed when Christ rules the earth. Instead, with the crops so abundant and the world at peace, it will make sense to turn war instruments into farming implements. </a:t>
            </a:r>
          </a:p>
          <a:p>
            <a:r>
              <a:rPr lang="en-US" dirty="0">
                <a:cs typeface="Arial" panose="020B0604020202020204" pitchFamily="34" charset="0"/>
              </a:rPr>
              <a:t>• Added to the art is a gun with its barrel tied into a knot.</a:t>
            </a:r>
          </a:p>
          <a:p>
            <a:endParaRPr lang="en-US" dirty="0">
              <a:cs typeface="Arial" panose="020B0604020202020204" pitchFamily="34" charset="0"/>
            </a:endParaRPr>
          </a:p>
          <a:p>
            <a:r>
              <a:rPr lang="mr-IN" dirty="0"/>
              <a:t>"</a:t>
            </a:r>
            <a:r>
              <a:rPr lang="en-US" dirty="0">
                <a:cs typeface="Arial" panose="020B0604020202020204" pitchFamily="34" charset="0"/>
              </a:rPr>
              <a:t>Let Us Beat Swords into Plowshares</a:t>
            </a:r>
          </a:p>
          <a:p>
            <a:br>
              <a:rPr lang="en-US" dirty="0">
                <a:cs typeface="Arial" panose="020B0604020202020204" pitchFamily="34" charset="0"/>
              </a:rPr>
            </a:br>
            <a:r>
              <a:rPr lang="en-US" dirty="0">
                <a:cs typeface="Arial" panose="020B0604020202020204" pitchFamily="34" charset="0"/>
              </a:rPr>
              <a:t>But first...</a:t>
            </a:r>
            <a:br>
              <a:rPr lang="en-US" dirty="0">
                <a:cs typeface="Arial" panose="020B0604020202020204" pitchFamily="34" charset="0"/>
              </a:rPr>
            </a:br>
            <a:r>
              <a:rPr lang="en-US" dirty="0">
                <a:cs typeface="Arial" panose="020B0604020202020204" pitchFamily="34" charset="0"/>
              </a:rPr>
              <a:t>What is a plowshare?!</a:t>
            </a:r>
            <a:br>
              <a:rPr lang="en-US" dirty="0">
                <a:cs typeface="Arial" panose="020B0604020202020204" pitchFamily="34" charset="0"/>
              </a:rPr>
            </a:br>
            <a:br>
              <a:rPr lang="en-US" dirty="0">
                <a:cs typeface="Arial" panose="020B0604020202020204" pitchFamily="34" charset="0"/>
              </a:rPr>
            </a:br>
            <a:r>
              <a:rPr lang="en-US" dirty="0">
                <a:cs typeface="Arial" panose="020B0604020202020204" pitchFamily="34" charset="0"/>
              </a:rPr>
              <a:t>A plowshare is part of a plow.  It is the leading edge that cuts </a:t>
            </a:r>
            <a:br>
              <a:rPr lang="en-US" dirty="0">
                <a:cs typeface="Arial" panose="020B0604020202020204" pitchFamily="34" charset="0"/>
              </a:rPr>
            </a:br>
            <a:r>
              <a:rPr lang="en-US" dirty="0">
                <a:cs typeface="Arial" panose="020B0604020202020204" pitchFamily="34" charset="0"/>
              </a:rPr>
              <a:t>into the earth when turning over the dirt.</a:t>
            </a:r>
            <a:br>
              <a:rPr lang="en-US" dirty="0">
                <a:cs typeface="Arial" panose="020B0604020202020204" pitchFamily="34" charset="0"/>
              </a:rPr>
            </a:br>
            <a:br>
              <a:rPr lang="en-US" dirty="0">
                <a:cs typeface="Arial" panose="020B0604020202020204" pitchFamily="34" charset="0"/>
              </a:rPr>
            </a:br>
            <a:r>
              <a:rPr lang="en-US" dirty="0">
                <a:cs typeface="Arial" panose="020B0604020202020204" pitchFamily="34" charset="0"/>
              </a:rPr>
              <a:t>Let Us Beat Swords into Plowshares was sculpted</a:t>
            </a:r>
            <a:br>
              <a:rPr lang="en-US" dirty="0">
                <a:cs typeface="Arial" panose="020B0604020202020204" pitchFamily="34" charset="0"/>
              </a:rPr>
            </a:br>
            <a:r>
              <a:rPr lang="en-US" dirty="0">
                <a:cs typeface="Arial" panose="020B0604020202020204" pitchFamily="34" charset="0"/>
              </a:rPr>
              <a:t>by Yevgeny </a:t>
            </a:r>
            <a:r>
              <a:rPr lang="en-US" dirty="0" err="1">
                <a:cs typeface="Arial" panose="020B0604020202020204" pitchFamily="34" charset="0"/>
              </a:rPr>
              <a:t>Vuchetich</a:t>
            </a:r>
            <a:r>
              <a:rPr lang="en-US" dirty="0">
                <a:cs typeface="Arial" panose="020B0604020202020204" pitchFamily="34" charset="0"/>
              </a:rPr>
              <a:t>.  It was donated to the UN by the USSR in 1959.</a:t>
            </a:r>
            <a:br>
              <a:rPr lang="en-US" dirty="0">
                <a:cs typeface="Arial" panose="020B0604020202020204" pitchFamily="34" charset="0"/>
              </a:rPr>
            </a:br>
            <a:r>
              <a:rPr lang="en-US" dirty="0">
                <a:cs typeface="Arial" panose="020B0604020202020204" pitchFamily="34" charset="0"/>
              </a:rPr>
              <a:t>The sculpture stands in the garden of the UN Headquarters.</a:t>
            </a:r>
            <a:r>
              <a:rPr lang="mr-IN" dirty="0"/>
              <a:t>"</a:t>
            </a:r>
            <a:endParaRPr lang="en-US" dirty="0">
              <a:cs typeface="Arial" panose="020B0604020202020204" pitchFamily="34" charset="0"/>
            </a:endParaRPr>
          </a:p>
          <a:p>
            <a:endParaRPr lang="en-US" dirty="0">
              <a:cs typeface="Arial" panose="020B0604020202020204" pitchFamily="34" charset="0"/>
            </a:endParaRPr>
          </a:p>
          <a:p>
            <a:r>
              <a:rPr lang="en-US" dirty="0">
                <a:cs typeface="Arial" panose="020B0604020202020204" pitchFamily="34" charset="0"/>
              </a:rPr>
              <a:t>https://</a:t>
            </a:r>
            <a:r>
              <a:rPr lang="en-US" dirty="0" err="1">
                <a:cs typeface="Arial" panose="020B0604020202020204" pitchFamily="34" charset="0"/>
              </a:rPr>
              <a:t>sites.google.com</a:t>
            </a:r>
            <a:r>
              <a:rPr lang="en-US" dirty="0">
                <a:cs typeface="Arial" panose="020B0604020202020204" pitchFamily="34" charset="0"/>
              </a:rPr>
              <a:t>/site/</a:t>
            </a:r>
            <a:r>
              <a:rPr lang="en-US" dirty="0" err="1">
                <a:cs typeface="Arial" panose="020B0604020202020204" pitchFamily="34" charset="0"/>
              </a:rPr>
              <a:t>cdaunexploration</a:t>
            </a:r>
            <a:r>
              <a:rPr lang="en-US" dirty="0">
                <a:cs typeface="Arial" panose="020B0604020202020204" pitchFamily="34" charset="0"/>
              </a:rPr>
              <a:t>/let-us-beat-swords-into-plowshares</a:t>
            </a:r>
          </a:p>
          <a:p>
            <a:r>
              <a:rPr lang="en-US" dirty="0">
                <a:cs typeface="Arial" panose="020B0604020202020204" pitchFamily="34" charset="0"/>
              </a:rPr>
              <a:t>Accessed 8 July 2015</a:t>
            </a:r>
          </a:p>
          <a:p>
            <a:endParaRPr lang="en-US" dirty="0">
              <a:cs typeface="Arial" panose="020B0604020202020204" pitchFamily="34" charset="0"/>
            </a:endParaRPr>
          </a:p>
        </p:txBody>
      </p:sp>
      <p:sp>
        <p:nvSpPr>
          <p:cNvPr id="402436" name="Slide Number Placeholder 3"/>
          <p:cNvSpPr>
            <a:spLocks noGrp="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6A8593A6-1500-4E72-A842-9C645A7EA6BE}"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MS PGothic" pitchFamily="34" charset="-128"/>
                <a:cs typeface="+mn-cs"/>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197</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mn-cs"/>
            </a:endParaRPr>
          </a:p>
        </p:txBody>
      </p:sp>
    </p:spTree>
    <p:extLst>
      <p:ext uri="{BB962C8B-B14F-4D97-AF65-F5344CB8AC3E}">
        <p14:creationId xmlns:p14="http://schemas.microsoft.com/office/powerpoint/2010/main" val="3848905673"/>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3458" name="Slide Image Placeholder 1"/>
          <p:cNvSpPr>
            <a:spLocks noGrp="1" noRot="1" noChangeAspect="1" noTextEdit="1"/>
          </p:cNvSpPr>
          <p:nvPr>
            <p:ph type="sldImg"/>
          </p:nvPr>
        </p:nvSpPr>
        <p:spPr>
          <a:ln/>
        </p:spPr>
      </p:sp>
      <p:sp>
        <p:nvSpPr>
          <p:cNvPr id="403459" name="Notes Placeholder 2"/>
          <p:cNvSpPr>
            <a:spLocks noGrp="1"/>
          </p:cNvSpPr>
          <p:nvPr>
            <p:ph type="body" idx="1"/>
          </p:nvPr>
        </p:nvSpPr>
        <p:spPr>
          <a:noFill/>
          <a:ln/>
        </p:spPr>
        <p:txBody>
          <a:bodyPr/>
          <a:lstStyle/>
          <a:p>
            <a:r>
              <a:rPr lang="en-US" dirty="0">
                <a:cs typeface="Arial" panose="020B0604020202020204" pitchFamily="34" charset="0"/>
              </a:rPr>
              <a:t>Isaiah 2:4 (cf. Micah 4:3; Joel 3:10) is inscribed on the wall in front of the UN building in New York. </a:t>
            </a:r>
          </a:p>
        </p:txBody>
      </p:sp>
      <p:sp>
        <p:nvSpPr>
          <p:cNvPr id="403460" name="Date Placeholder 3"/>
          <p:cNvSpPr>
            <a:spLocks noGrp="1"/>
          </p:cNvSpPr>
          <p:nvPr>
            <p:ph type="dt"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pitchFamily="34" charset="0"/>
                <a:ea typeface="Arial Unicode MS" pitchFamily="34" charset="-128"/>
                <a:cs typeface="Arial Unicode MS" pitchFamily="34" charset="-128"/>
              </a:rPr>
              <a:t>10/06/10</a:t>
            </a:r>
          </a:p>
        </p:txBody>
      </p:sp>
      <p:sp>
        <p:nvSpPr>
          <p:cNvPr id="403461" name="Slide Number Placeholder 4"/>
          <p:cNvSpPr>
            <a:spLocks noGrp="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CDBF2039-3AB9-4C3C-84FE-EDBE313A92EF}" type="slidenum">
              <a:rPr kumimoji="0" lang="en-GB" sz="1200" b="0" i="0" u="none" strike="noStrike" kern="1200" cap="none" spc="0" normalizeH="0" baseline="0" noProof="0" smtClean="0">
                <a:ln>
                  <a:noFill/>
                </a:ln>
                <a:solidFill>
                  <a:srgbClr val="000000"/>
                </a:solidFill>
                <a:effectLst/>
                <a:uLnTx/>
                <a:uFillTx/>
                <a:latin typeface="Calibri" pitchFamily="34" charset="0"/>
                <a:ea typeface="MS PGothic" pitchFamily="34" charset="-128"/>
                <a:cs typeface="+mn-cs"/>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198</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endParaRPr>
          </a:p>
        </p:txBody>
      </p:sp>
    </p:spTree>
    <p:extLst>
      <p:ext uri="{BB962C8B-B14F-4D97-AF65-F5344CB8AC3E}">
        <p14:creationId xmlns:p14="http://schemas.microsoft.com/office/powerpoint/2010/main" val="2715183274"/>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95266" name="Rectangle 3"/>
          <p:cNvSpPr>
            <a:spLocks noGrp="1" noChangeArrowheads="1"/>
          </p:cNvSpPr>
          <p:nvPr>
            <p:ph type="dt"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pitchFamily="34" charset="0"/>
                <a:ea typeface="Arial Unicode MS" pitchFamily="34" charset="-128"/>
                <a:cs typeface="Arial Unicode MS" pitchFamily="34" charset="-128"/>
              </a:rPr>
              <a:t>10/06/10</a:t>
            </a:r>
          </a:p>
        </p:txBody>
      </p:sp>
      <p:sp>
        <p:nvSpPr>
          <p:cNvPr id="395267"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7C648F4F-E98F-4A48-B466-B964BB6E8226}" type="slidenum">
              <a:rPr kumimoji="0" lang="en-GB" sz="1200" b="0" i="0" u="none" strike="noStrike" kern="1200" cap="none" spc="0" normalizeH="0" baseline="0" noProof="0" smtClean="0">
                <a:ln>
                  <a:noFill/>
                </a:ln>
                <a:solidFill>
                  <a:srgbClr val="000000"/>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199</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endParaRPr>
          </a:p>
        </p:txBody>
      </p:sp>
      <p:sp>
        <p:nvSpPr>
          <p:cNvPr id="395268" name="Text Box 1"/>
          <p:cNvSpPr txBox="1">
            <a:spLocks noChangeArrowheads="1"/>
          </p:cNvSpPr>
          <p:nvPr/>
        </p:nvSpPr>
        <p:spPr bwMode="auto">
          <a:xfrm>
            <a:off x="3884613" y="8685213"/>
            <a:ext cx="2971800" cy="457200"/>
          </a:xfrm>
          <a:prstGeom prst="rect">
            <a:avLst/>
          </a:prstGeom>
          <a:noFill/>
          <a:ln w="9525">
            <a:noFill/>
            <a:miter lim="800000"/>
            <a:headEnd/>
            <a:tailEnd/>
          </a:ln>
        </p:spPr>
        <p:txBody>
          <a:bodyPr lIns="90000" tIns="46800" rIns="90000" bIns="46800" anchor="b"/>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0F413DD5-3BE3-4C0C-855D-9D55D0FCA500}" type="slidenum">
              <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199</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endParaRPr>
          </a:p>
        </p:txBody>
      </p:sp>
      <p:sp>
        <p:nvSpPr>
          <p:cNvPr id="395269"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395270" name="Rectangle 3"/>
          <p:cNvSpPr>
            <a:spLocks noGrp="1" noChangeArrowheads="1"/>
          </p:cNvSpPr>
          <p:nvPr>
            <p:ph type="body"/>
          </p:nvPr>
        </p:nvSpPr>
        <p:spPr>
          <a:xfrm>
            <a:off x="685800" y="4343400"/>
            <a:ext cx="5486400" cy="4124325"/>
          </a:xfrm>
          <a:solidFill>
            <a:srgbClr val="FFFFFF"/>
          </a:solidFill>
          <a:ln w="9360">
            <a:solidFill>
              <a:srgbClr val="000000"/>
            </a:solidFill>
            <a:miter lim="800000"/>
          </a:ln>
        </p:spPr>
        <p:txBody>
          <a:bodyPr wrap="none" anchor="ctr"/>
          <a:lstStyle/>
          <a:p>
            <a:endParaRPr lang="en-US" dirty="0"/>
          </a:p>
        </p:txBody>
      </p:sp>
    </p:spTree>
    <p:extLst>
      <p:ext uri="{BB962C8B-B14F-4D97-AF65-F5344CB8AC3E}">
        <p14:creationId xmlns:p14="http://schemas.microsoft.com/office/powerpoint/2010/main" val="319616067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0B766257-9BBD-4EC3-9DC5-FE6CEF234C95}" type="slidenum">
              <a:rPr kumimoji="0" lang="en-GB" sz="1200" b="0" i="0" u="none" strike="noStrike" kern="1200" cap="none" spc="0" normalizeH="0" baseline="0" noProof="0" smtClean="0">
                <a:ln>
                  <a:noFill/>
                </a:ln>
                <a:solidFill>
                  <a:srgbClr val="FFFFFF"/>
                </a:solidFill>
                <a:effectLst/>
                <a:uLnTx/>
                <a:uFillTx/>
                <a:latin typeface="Comic Sans MS" pitchFamily="66" charset="0"/>
                <a:ea typeface="MS PGothic" pitchFamily="34" charset="-128"/>
                <a:cs typeface="+mn-cs"/>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19</a:t>
            </a:fld>
            <a:endParaRPr kumimoji="0" lang="en-GB" sz="1200" b="0" i="0" u="none" strike="noStrike" kern="1200" cap="none" spc="0" normalizeH="0" baseline="0" noProof="0">
              <a:ln>
                <a:noFill/>
              </a:ln>
              <a:solidFill>
                <a:srgbClr val="FFFFFF"/>
              </a:solidFill>
              <a:effectLst/>
              <a:uLnTx/>
              <a:uFillTx/>
              <a:latin typeface="Comic Sans MS" pitchFamily="66" charset="0"/>
              <a:ea typeface="MS PGothic" pitchFamily="34" charset="-128"/>
              <a:cs typeface="+mn-cs"/>
            </a:endParaRPr>
          </a:p>
        </p:txBody>
      </p:sp>
      <p:sp>
        <p:nvSpPr>
          <p:cNvPr id="77827" name="Rectangle 1026"/>
          <p:cNvSpPr>
            <a:spLocks noGrp="1" noRot="1" noChangeAspect="1" noChangeArrowheads="1" noTextEdit="1"/>
          </p:cNvSpPr>
          <p:nvPr>
            <p:ph type="sldImg"/>
          </p:nvPr>
        </p:nvSpPr>
        <p:spPr>
          <a:solidFill>
            <a:srgbClr val="FFFFFF"/>
          </a:solidFill>
          <a:ln/>
        </p:spPr>
      </p:sp>
      <p:sp>
        <p:nvSpPr>
          <p:cNvPr id="77828" name="Rectangle 1027"/>
          <p:cNvSpPr>
            <a:spLocks noGrp="1" noChangeArrowheads="1"/>
          </p:cNvSpPr>
          <p:nvPr>
            <p:ph type="body" idx="1"/>
          </p:nvPr>
        </p:nvSpPr>
        <p:spPr>
          <a:solidFill>
            <a:srgbClr val="FFFFFF"/>
          </a:solidFill>
          <a:ln>
            <a:solidFill>
              <a:srgbClr val="000000"/>
            </a:solidFill>
          </a:ln>
        </p:spPr>
        <p:txBody>
          <a:bodyPr/>
          <a:lstStyle/>
          <a:p>
            <a:r>
              <a:rPr lang="en-US" b="0" dirty="0"/>
              <a:t>The L</a:t>
            </a:r>
            <a:r>
              <a:rPr lang="en-US" sz="1100" b="0" dirty="0"/>
              <a:t>ORD</a:t>
            </a:r>
            <a:r>
              <a:rPr lang="en-US" b="0" dirty="0"/>
              <a:t> will deal justly and mercifully with all that he made</a:t>
            </a:r>
            <a:r>
              <a:rPr lang="en-US" b="0" dirty="0">
                <a:cs typeface="Arial" panose="020B0604020202020204" pitchFamily="34" charset="0"/>
              </a:rPr>
              <a:t> (restatement).</a:t>
            </a:r>
            <a:endParaRPr lang="en-US" b="0" dirty="0"/>
          </a:p>
        </p:txBody>
      </p:sp>
    </p:spTree>
    <p:extLst>
      <p:ext uri="{BB962C8B-B14F-4D97-AF65-F5344CB8AC3E}">
        <p14:creationId xmlns:p14="http://schemas.microsoft.com/office/powerpoint/2010/main" val="836375886"/>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96290"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2DD5DF58-1000-4E80-88A5-1CABBDE7FC88}" type="slidenum">
              <a:rPr kumimoji="0" lang="en-US" sz="1200" b="0" i="0" u="none" strike="noStrike" kern="1200" cap="none" spc="0" normalizeH="0" baseline="0" noProof="0" smtClean="0">
                <a:ln>
                  <a:noFill/>
                </a:ln>
                <a:solidFill>
                  <a:srgbClr val="FFFFFF"/>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200</a:t>
            </a:fld>
            <a:endParaRPr kumimoji="0" lang="en-US" sz="1200" b="0" i="0" u="none" strike="noStrike" kern="1200" cap="none" spc="0" normalizeH="0" baseline="0" noProof="0">
              <a:ln>
                <a:noFill/>
              </a:ln>
              <a:solidFill>
                <a:srgbClr val="FFFFFF"/>
              </a:solidFill>
              <a:effectLst/>
              <a:uLnTx/>
              <a:uFillTx/>
              <a:latin typeface="Calibri" pitchFamily="34" charset="0"/>
              <a:ea typeface="MS PGothic" pitchFamily="34" charset="-128"/>
            </a:endParaRPr>
          </a:p>
        </p:txBody>
      </p:sp>
      <p:sp>
        <p:nvSpPr>
          <p:cNvPr id="396291" name="Text Box 1"/>
          <p:cNvSpPr>
            <a:spLocks noGrp="1" noRot="1" noChangeAspect="1" noChangeArrowheads="1" noTextEdit="1"/>
          </p:cNvSpPr>
          <p:nvPr>
            <p:ph type="sldImg"/>
          </p:nvPr>
        </p:nvSpPr>
        <p:spPr>
          <a:xfrm>
            <a:off x="1143000" y="685800"/>
            <a:ext cx="4572000" cy="3429000"/>
          </a:xfrm>
          <a:solidFill>
            <a:srgbClr val="FFFFFF"/>
          </a:solidFill>
          <a:ln/>
        </p:spPr>
      </p:sp>
      <p:sp>
        <p:nvSpPr>
          <p:cNvPr id="184322" name="Text Box 2"/>
          <p:cNvSpPr txBox="1">
            <a:spLocks noGrp="1" noChangeArrowheads="1"/>
          </p:cNvSpPr>
          <p:nvPr>
            <p:ph type="body" idx="1"/>
          </p:nvPr>
        </p:nvSpPr>
        <p:spPr>
          <a:xfrm>
            <a:off x="685800" y="4343400"/>
            <a:ext cx="5486400" cy="4114800"/>
          </a:xfrm>
          <a:ln/>
          <a:extLst>
            <a:ext uri="{AF507438-7753-43e0-B8FC-AC1667EBCBE1}"/>
          </a:extLst>
        </p:spPr>
        <p:txBody>
          <a:bodyPr wrap="none" anchor="ctr"/>
          <a:lstStyle/>
          <a:p>
            <a:pPr>
              <a:buFont typeface="Times New Roman" charset="0"/>
              <a:buNone/>
              <a:defRPr/>
            </a:pPr>
            <a:endParaRPr lang="en-US" dirty="0">
              <a:ea typeface="ＭＳ Ｐゴシック" charset="-128"/>
              <a:cs typeface="+mn-cs"/>
            </a:endParaRPr>
          </a:p>
        </p:txBody>
      </p:sp>
    </p:spTree>
    <p:extLst>
      <p:ext uri="{BB962C8B-B14F-4D97-AF65-F5344CB8AC3E}">
        <p14:creationId xmlns:p14="http://schemas.microsoft.com/office/powerpoint/2010/main" val="3213499130"/>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97314"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4E36386A-8952-49E5-BAC9-7E3CF96171FF}" type="slidenum">
              <a:rPr kumimoji="0" lang="en-US" sz="1200" b="0" i="0" u="none" strike="noStrike" kern="1200" cap="none" spc="0" normalizeH="0" baseline="0" noProof="0" smtClean="0">
                <a:ln>
                  <a:noFill/>
                </a:ln>
                <a:solidFill>
                  <a:srgbClr val="FFFFFF"/>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201</a:t>
            </a:fld>
            <a:endParaRPr kumimoji="0" lang="en-US" sz="1200" b="0" i="0" u="none" strike="noStrike" kern="1200" cap="none" spc="0" normalizeH="0" baseline="0" noProof="0">
              <a:ln>
                <a:noFill/>
              </a:ln>
              <a:solidFill>
                <a:srgbClr val="FFFFFF"/>
              </a:solidFill>
              <a:effectLst/>
              <a:uLnTx/>
              <a:uFillTx/>
              <a:latin typeface="Calibri" pitchFamily="34" charset="0"/>
              <a:ea typeface="MS PGothic" pitchFamily="34" charset="-128"/>
            </a:endParaRPr>
          </a:p>
        </p:txBody>
      </p:sp>
      <p:sp>
        <p:nvSpPr>
          <p:cNvPr id="397315" name="Text Box 1"/>
          <p:cNvSpPr>
            <a:spLocks noGrp="1" noRot="1" noChangeAspect="1" noChangeArrowheads="1" noTextEdit="1"/>
          </p:cNvSpPr>
          <p:nvPr>
            <p:ph type="sldImg"/>
          </p:nvPr>
        </p:nvSpPr>
        <p:spPr>
          <a:xfrm>
            <a:off x="1143000" y="685800"/>
            <a:ext cx="4572000" cy="3429000"/>
          </a:xfrm>
          <a:solidFill>
            <a:srgbClr val="FFFFFF"/>
          </a:solidFill>
          <a:ln/>
        </p:spPr>
      </p:sp>
      <p:sp>
        <p:nvSpPr>
          <p:cNvPr id="184322" name="Text Box 2"/>
          <p:cNvSpPr txBox="1">
            <a:spLocks noGrp="1" noChangeArrowheads="1"/>
          </p:cNvSpPr>
          <p:nvPr>
            <p:ph type="body" idx="1"/>
          </p:nvPr>
        </p:nvSpPr>
        <p:spPr>
          <a:xfrm>
            <a:off x="685800" y="4343400"/>
            <a:ext cx="5486400" cy="4114800"/>
          </a:xfrm>
          <a:ln/>
          <a:extLst>
            <a:ext uri="{AF507438-7753-43e0-B8FC-AC1667EBCBE1}"/>
          </a:extLst>
        </p:spPr>
        <p:txBody>
          <a:bodyPr wrap="none" anchor="ctr"/>
          <a:lstStyle/>
          <a:p>
            <a:pPr>
              <a:buFont typeface="Times New Roman" charset="0"/>
              <a:buNone/>
              <a:defRPr/>
            </a:pPr>
            <a:endParaRPr lang="en-US" dirty="0">
              <a:ea typeface="ＭＳ Ｐゴシック" charset="-128"/>
              <a:cs typeface="+mn-cs"/>
            </a:endParaRPr>
          </a:p>
        </p:txBody>
      </p:sp>
    </p:spTree>
    <p:extLst>
      <p:ext uri="{BB962C8B-B14F-4D97-AF65-F5344CB8AC3E}">
        <p14:creationId xmlns:p14="http://schemas.microsoft.com/office/powerpoint/2010/main" val="2493361749"/>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04482"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C702CD28-FC5F-4D88-B119-B0D8B217F1D7}" type="slidenum">
              <a:rPr kumimoji="0" lang="en-US" sz="1200" b="0" i="0" u="none" strike="noStrike" kern="1200" cap="none" spc="0" normalizeH="0" baseline="0" noProof="0" smtClean="0">
                <a:ln>
                  <a:noFill/>
                </a:ln>
                <a:solidFill>
                  <a:srgbClr val="FFFFFF"/>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202</a:t>
            </a:fld>
            <a:endParaRPr kumimoji="0" lang="en-US" sz="1200" b="0" i="0" u="none" strike="noStrike" kern="1200" cap="none" spc="0" normalizeH="0" baseline="0" noProof="0">
              <a:ln>
                <a:noFill/>
              </a:ln>
              <a:solidFill>
                <a:srgbClr val="FFFFFF"/>
              </a:solidFill>
              <a:effectLst/>
              <a:uLnTx/>
              <a:uFillTx/>
              <a:latin typeface="Calibri" pitchFamily="34" charset="0"/>
              <a:ea typeface="MS PGothic" pitchFamily="34" charset="-128"/>
            </a:endParaRPr>
          </a:p>
        </p:txBody>
      </p:sp>
      <p:sp>
        <p:nvSpPr>
          <p:cNvPr id="404483" name="Text Box 1"/>
          <p:cNvSpPr>
            <a:spLocks noGrp="1" noRot="1" noChangeAspect="1" noChangeArrowheads="1" noTextEdit="1"/>
          </p:cNvSpPr>
          <p:nvPr>
            <p:ph type="sldImg"/>
          </p:nvPr>
        </p:nvSpPr>
        <p:spPr>
          <a:xfrm>
            <a:off x="1143000" y="685800"/>
            <a:ext cx="4572000" cy="3429000"/>
          </a:xfrm>
          <a:solidFill>
            <a:srgbClr val="FFFFFF"/>
          </a:solidFill>
          <a:ln/>
        </p:spPr>
      </p:sp>
      <p:sp>
        <p:nvSpPr>
          <p:cNvPr id="184322" name="Text Box 2"/>
          <p:cNvSpPr txBox="1">
            <a:spLocks noGrp="1" noChangeArrowheads="1"/>
          </p:cNvSpPr>
          <p:nvPr>
            <p:ph type="body" idx="1"/>
          </p:nvPr>
        </p:nvSpPr>
        <p:spPr>
          <a:xfrm>
            <a:off x="685800" y="4343400"/>
            <a:ext cx="5486400" cy="4114800"/>
          </a:xfrm>
          <a:ln/>
          <a:extLst>
            <a:ext uri="{AF507438-7753-43e0-B8FC-AC1667EBCBE1}"/>
          </a:extLst>
        </p:spPr>
        <p:txBody>
          <a:bodyPr wrap="none" anchor="ctr"/>
          <a:lstStyle/>
          <a:p>
            <a:pPr>
              <a:buFont typeface="Times New Roman" charset="0"/>
              <a:buNone/>
              <a:defRPr/>
            </a:pPr>
            <a:endParaRPr lang="en-US" dirty="0">
              <a:ea typeface="ＭＳ Ｐゴシック" charset="-128"/>
              <a:cs typeface="+mn-cs"/>
            </a:endParaRPr>
          </a:p>
        </p:txBody>
      </p:sp>
    </p:spTree>
    <p:extLst>
      <p:ext uri="{BB962C8B-B14F-4D97-AF65-F5344CB8AC3E}">
        <p14:creationId xmlns:p14="http://schemas.microsoft.com/office/powerpoint/2010/main" val="1191385314"/>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61"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6FE4EA3-8FDA-8942-B39C-7B9782A5A518}" type="slidenum">
              <a:rPr kumimoji="0" lang="en-US" sz="1200" b="1" u="none" strike="noStrike" kern="1200" cap="none" spc="0" normalizeH="0" baseline="0" noProof="0">
                <a:ln>
                  <a:noFill/>
                </a:ln>
                <a:solidFill>
                  <a:prstClr val="black"/>
                </a:solidFill>
                <a:effectLst/>
                <a:uLnTx/>
                <a:uFillTx/>
                <a:latin typeface="Arial" panose="020B0604020202020204" pitchFamily="34"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203</a:t>
            </a:fld>
            <a:endParaRPr kumimoji="0" lang="en-US" sz="1200" b="1" u="none" strike="noStrike" kern="1200" cap="none" spc="0" normalizeH="0" baseline="0" noProof="0">
              <a:ln>
                <a:noFill/>
              </a:ln>
              <a:solidFill>
                <a:prstClr val="black"/>
              </a:solidFill>
              <a:effectLst/>
              <a:uLnTx/>
              <a:uFillTx/>
              <a:latin typeface="Arial" panose="020B0604020202020204" pitchFamily="34" charset="0"/>
              <a:ea typeface="ＭＳ Ｐゴシック" charset="0"/>
            </a:endParaRPr>
          </a:p>
        </p:txBody>
      </p:sp>
      <p:sp>
        <p:nvSpPr>
          <p:cNvPr id="757762" name="Rectangle 1026"/>
          <p:cNvSpPr>
            <a:spLocks noGrp="1" noRot="1" noChangeAspect="1" noChangeArrowheads="1" noTextEdit="1"/>
          </p:cNvSpPr>
          <p:nvPr>
            <p:ph type="sldImg"/>
          </p:nvPr>
        </p:nvSpPr>
        <p:spPr>
          <a:ln/>
        </p:spPr>
      </p:sp>
      <p:sp>
        <p:nvSpPr>
          <p:cNvPr id="757763" name="Rectangle 1027"/>
          <p:cNvSpPr>
            <a:spLocks noGrp="1" noChangeArrowheads="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p>
            <a:pPr eaLnBrk="1" hangingPunct="1"/>
            <a:endParaRPr lang="en-US">
              <a:latin typeface="Times New Roman" charset="0"/>
              <a:ea typeface="ＭＳ Ｐゴシック" charset="0"/>
              <a:cs typeface="ＭＳ Ｐゴシック" charset="0"/>
            </a:endParaRPr>
          </a:p>
        </p:txBody>
      </p:sp>
    </p:spTree>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1" name="Rectangle 7"/>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C40EB220-26F6-7941-A28D-F1ABBEA266D3}"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204</a:t>
            </a:fld>
            <a:endPar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endParaRPr>
          </a:p>
        </p:txBody>
      </p:sp>
      <p:sp>
        <p:nvSpPr>
          <p:cNvPr id="163842" name="Rectangle 1026"/>
          <p:cNvSpPr>
            <a:spLocks noGrp="1" noRot="1" noChangeAspect="1" noChangeArrowheads="1"/>
          </p:cNvSpPr>
          <p:nvPr>
            <p:ph type="sldImg"/>
          </p:nvPr>
        </p:nvSpPr>
        <p:spPr>
          <a:solidFill>
            <a:srgbClr val="FFFFFF"/>
          </a:solidFill>
          <a:ln/>
        </p:spPr>
      </p:sp>
      <p:sp>
        <p:nvSpPr>
          <p:cNvPr id="16384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eaLnBrk="1" hangingPunct="1"/>
            <a:r>
              <a:rPr lang="en-US" dirty="0">
                <a:latin typeface="Times New Roman" charset="0"/>
                <a:ea typeface="ＭＳ Ｐゴシック" charset="0"/>
                <a:cs typeface="ＭＳ Ｐゴシック" charset="0"/>
              </a:rPr>
              <a:t>The Mount of Olives repeatedly plays a vital role in biblical prophecy. Ezekiel last saw the glory of God leave the temple and land on this mount. More than 500 years later, some Galilean Jews last proclaimed Jesus as Messiah on the Mount of Olives at the Triumphal Entry days before Jerusalem's leaders had him crucified, but Christ rose and returned to the Mount of Olives and ascended from there. The next time Jesus will be seen on earth is at this same Mount of Olives!</a:t>
            </a:r>
          </a:p>
          <a:p>
            <a:pPr eaLnBrk="1" hangingPunct="1"/>
            <a:r>
              <a:rPr lang="en-US" dirty="0">
                <a:latin typeface="Times New Roman" charset="0"/>
                <a:ea typeface="ＭＳ Ｐゴシック" charset="0"/>
                <a:cs typeface="ＭＳ Ｐゴシック" charset="0"/>
              </a:rPr>
              <a:t>___________</a:t>
            </a:r>
          </a:p>
          <a:p>
            <a:pPr eaLnBrk="1" hangingPunct="1"/>
            <a:r>
              <a:rPr lang="en-US" dirty="0">
                <a:latin typeface="Times New Roman" charset="0"/>
                <a:ea typeface="ＭＳ Ｐゴシック" charset="0"/>
                <a:cs typeface="ＭＳ Ｐゴシック" charset="0"/>
              </a:rPr>
              <a:t>Common Arabic-286</a:t>
            </a:r>
          </a:p>
          <a:p>
            <a:pPr marL="0" marR="0" lvl="0" indent="0" algn="l" defTabSz="914400" rtl="0" eaLnBrk="1" fontAlgn="base" latinLnBrk="0" hangingPunct="1">
              <a:lnSpc>
                <a:spcPct val="100000"/>
              </a:lnSpc>
              <a:spcBef>
                <a:spcPct val="30000"/>
              </a:spcBef>
              <a:spcAft>
                <a:spcPct val="0"/>
              </a:spcAft>
              <a:buClrTx/>
              <a:buSzTx/>
              <a:buFontTx/>
              <a:buNone/>
              <a:tabLst/>
              <a:defRPr/>
            </a:pPr>
            <a:r>
              <a:rPr lang="en-US" dirty="0">
                <a:latin typeface="Times New Roman" charset="0"/>
                <a:ea typeface="ＭＳ Ｐゴシック" charset="0"/>
                <a:cs typeface="ＭＳ Ｐゴシック" charset="0"/>
              </a:rPr>
              <a:t>BE-38-Zechariah-126</a:t>
            </a:r>
          </a:p>
          <a:p>
            <a:pPr eaLnBrk="1" hangingPunct="1"/>
            <a:r>
              <a:rPr lang="en-US" dirty="0">
                <a:latin typeface="Times New Roman" charset="0"/>
                <a:ea typeface="ＭＳ Ｐゴシック" charset="0"/>
                <a:cs typeface="ＭＳ Ｐゴシック" charset="0"/>
              </a:rPr>
              <a:t>OS-26-Ezek40-48-slide 114</a:t>
            </a:r>
          </a:p>
          <a:p>
            <a:pPr eaLnBrk="1" hangingPunct="1"/>
            <a:r>
              <a:rPr lang="en-US" dirty="0">
                <a:latin typeface="Times New Roman" charset="0"/>
                <a:ea typeface="ＭＳ Ｐゴシック" charset="0"/>
                <a:cs typeface="ＭＳ Ｐゴシック" charset="0"/>
              </a:rPr>
              <a:t>OS-38-Zechariah-179</a:t>
            </a:r>
          </a:p>
          <a:p>
            <a:pPr eaLnBrk="1" hangingPunct="1"/>
            <a:r>
              <a:rPr lang="en-US" dirty="0">
                <a:latin typeface="Times New Roman" charset="0"/>
                <a:ea typeface="ＭＳ Ｐゴシック" charset="0"/>
                <a:cs typeface="ＭＳ Ｐゴシック" charset="0"/>
              </a:rPr>
              <a:t>NS-03-Luke13-14-slide 111</a:t>
            </a:r>
          </a:p>
          <a:p>
            <a:pPr eaLnBrk="1" hangingPunct="1"/>
            <a:r>
              <a:rPr lang="en-US" dirty="0">
                <a:latin typeface="Times New Roman" charset="0"/>
                <a:ea typeface="ＭＳ Ｐゴシック" charset="0"/>
                <a:cs typeface="ＭＳ Ｐゴシック" charset="0"/>
              </a:rPr>
              <a:t>NS-05-Acts1-2-slide 215</a:t>
            </a:r>
          </a:p>
        </p:txBody>
      </p:sp>
    </p:spTree>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xfrm>
            <a:off x="3884613" y="8685213"/>
            <a:ext cx="2971800" cy="45720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208</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ar-EG" dirty="0"/>
              <a:t>إشعياء 2: 6-</a:t>
            </a:r>
            <a:r>
              <a:rPr lang="ar-EG" baseline="0" dirty="0"/>
              <a:t> 4: 1</a:t>
            </a:r>
            <a:endParaRPr lang="en-US" dirty="0"/>
          </a:p>
        </p:txBody>
      </p:sp>
    </p:spTree>
    <p:extLst>
      <p:ext uri="{BB962C8B-B14F-4D97-AF65-F5344CB8AC3E}">
        <p14:creationId xmlns:p14="http://schemas.microsoft.com/office/powerpoint/2010/main" val="3788340328"/>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xfrm>
            <a:off x="3884613" y="8685213"/>
            <a:ext cx="2971800" cy="45720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209</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p>
        </p:txBody>
      </p:sp>
    </p:spTree>
    <p:extLst>
      <p:ext uri="{BB962C8B-B14F-4D97-AF65-F5344CB8AC3E}">
        <p14:creationId xmlns:p14="http://schemas.microsoft.com/office/powerpoint/2010/main" val="1938789813"/>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xfrm>
            <a:off x="3884613" y="8685213"/>
            <a:ext cx="2971800" cy="45720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210</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dirty="0">
                <a:cs typeface="Arial" panose="020B0604020202020204" pitchFamily="34" charset="0"/>
              </a:rPr>
              <a:t>Do you think God always makes sense?</a:t>
            </a:r>
          </a:p>
          <a:p>
            <a:r>
              <a:rPr lang="en-US" dirty="0">
                <a:cs typeface="Arial" panose="020B0604020202020204" pitchFamily="34" charset="0"/>
              </a:rPr>
              <a:t>• Why does God allow ISIS to rampage the Middle East? </a:t>
            </a:r>
          </a:p>
          <a:p>
            <a:r>
              <a:rPr lang="en-US" dirty="0">
                <a:cs typeface="Arial" panose="020B0604020202020204" pitchFamily="34" charset="0"/>
              </a:rPr>
              <a:t>• Why </a:t>
            </a:r>
            <a:r>
              <a:rPr lang="en-US" dirty="0" err="1">
                <a:cs typeface="Arial" panose="020B0604020202020204" pitchFamily="34" charset="0"/>
              </a:rPr>
              <a:t>doesn</a:t>
            </a:r>
            <a:r>
              <a:rPr lang="fr-FR" dirty="0">
                <a:cs typeface="Arial" panose="020B0604020202020204" pitchFamily="34" charset="0"/>
              </a:rPr>
              <a:t>'</a:t>
            </a:r>
            <a:r>
              <a:rPr lang="en-US" dirty="0">
                <a:cs typeface="Arial" panose="020B0604020202020204" pitchFamily="34" charset="0"/>
              </a:rPr>
              <a:t>t God preserve the kids of godly parents?</a:t>
            </a:r>
          </a:p>
          <a:p>
            <a:r>
              <a:rPr lang="en-US" dirty="0">
                <a:cs typeface="Arial" panose="020B0604020202020204" pitchFamily="34" charset="0"/>
              </a:rPr>
              <a:t>• </a:t>
            </a:r>
            <a:r>
              <a:rPr lang="en-US" dirty="0" err="1">
                <a:cs typeface="Arial" panose="020B0604020202020204" pitchFamily="34" charset="0"/>
              </a:rPr>
              <a:t>Shouldn</a:t>
            </a:r>
            <a:r>
              <a:rPr lang="fr-FR" dirty="0">
                <a:cs typeface="Arial" panose="020B0604020202020204" pitchFamily="34" charset="0"/>
              </a:rPr>
              <a:t>'</a:t>
            </a:r>
            <a:r>
              <a:rPr lang="en-US" dirty="0">
                <a:cs typeface="Arial" panose="020B0604020202020204" pitchFamily="34" charset="0"/>
              </a:rPr>
              <a:t>t life be easier for us who love the Lord?  Last week a gunman in Oregon murdered those who claimed to be Christians.</a:t>
            </a:r>
          </a:p>
          <a:p>
            <a:endParaRPr lang="en-US" dirty="0">
              <a:cs typeface="Arial" panose="020B0604020202020204" pitchFamily="34" charset="0"/>
            </a:endParaRPr>
          </a:p>
        </p:txBody>
      </p:sp>
    </p:spTree>
    <p:extLst>
      <p:ext uri="{BB962C8B-B14F-4D97-AF65-F5344CB8AC3E}">
        <p14:creationId xmlns:p14="http://schemas.microsoft.com/office/powerpoint/2010/main" val="3474132577"/>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xfrm>
            <a:off x="3884613" y="8685213"/>
            <a:ext cx="2971800" cy="45720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211</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dirty="0">
                <a:cs typeface="Arial" panose="020B0604020202020204" pitchFamily="34" charset="0"/>
              </a:rPr>
              <a:t>The Bible often asks sensible questions—questions about God not making sense:</a:t>
            </a:r>
          </a:p>
          <a:p>
            <a:r>
              <a:rPr lang="en-US" dirty="0">
                <a:cs typeface="Arial" panose="020B0604020202020204" pitchFamily="34" charset="0"/>
              </a:rPr>
              <a:t>• Why are wicked people so rich? Psalms 37 and 73 answer this.</a:t>
            </a:r>
          </a:p>
          <a:p>
            <a:r>
              <a:rPr lang="en-US" dirty="0">
                <a:cs typeface="Arial" panose="020B0604020202020204" pitchFamily="34" charset="0"/>
              </a:rPr>
              <a:t>• Why does God use people who are even wickeder than us to discipline us? The book of Habakkuk answers this one.</a:t>
            </a:r>
          </a:p>
          <a:p>
            <a:r>
              <a:rPr lang="en-US" dirty="0">
                <a:cs typeface="Arial" panose="020B0604020202020204" pitchFamily="34" charset="0"/>
              </a:rPr>
              <a:t>• Why do evil folks often live long but righteous people die young?  Ecclesiastes answers this.</a:t>
            </a:r>
          </a:p>
          <a:p>
            <a:r>
              <a:rPr lang="en-US" dirty="0">
                <a:cs typeface="Arial" panose="020B0604020202020204" pitchFamily="34" charset="0"/>
              </a:rPr>
              <a:t>Today we</a:t>
            </a:r>
            <a:r>
              <a:rPr lang="fr-FR" dirty="0">
                <a:cs typeface="Arial" panose="020B0604020202020204" pitchFamily="34" charset="0"/>
              </a:rPr>
              <a:t>'</a:t>
            </a:r>
            <a:r>
              <a:rPr lang="en-US" dirty="0" err="1">
                <a:cs typeface="Arial" panose="020B0604020202020204" pitchFamily="34" charset="0"/>
              </a:rPr>
              <a:t>ll</a:t>
            </a:r>
            <a:r>
              <a:rPr lang="en-US" dirty="0">
                <a:cs typeface="Arial" panose="020B0604020202020204" pitchFamily="34" charset="0"/>
              </a:rPr>
              <a:t> tackle another of these hard questions…</a:t>
            </a:r>
          </a:p>
          <a:p>
            <a:endParaRPr lang="en-US" dirty="0">
              <a:cs typeface="Arial" panose="020B0604020202020204" pitchFamily="34" charset="0"/>
            </a:endParaRPr>
          </a:p>
        </p:txBody>
      </p:sp>
    </p:spTree>
    <p:extLst>
      <p:ext uri="{BB962C8B-B14F-4D97-AF65-F5344CB8AC3E}">
        <p14:creationId xmlns:p14="http://schemas.microsoft.com/office/powerpoint/2010/main" val="15849474"/>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xfrm>
            <a:off x="3884613" y="8685213"/>
            <a:ext cx="2971800" cy="45720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212</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p>
        </p:txBody>
      </p:sp>
    </p:spTree>
    <p:extLst>
      <p:ext uri="{BB962C8B-B14F-4D97-AF65-F5344CB8AC3E}">
        <p14:creationId xmlns:p14="http://schemas.microsoft.com/office/powerpoint/2010/main" val="177441026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01BD8F80-E0B2-4A8A-9EBB-D3E56F86448D}" type="slidenum">
              <a:rPr kumimoji="0" lang="en-GB" sz="1200" b="0" i="0" u="none" strike="noStrike" kern="1200" cap="none" spc="0" normalizeH="0" baseline="0" noProof="0" smtClean="0">
                <a:ln>
                  <a:noFill/>
                </a:ln>
                <a:solidFill>
                  <a:srgbClr val="FFFFFF"/>
                </a:solidFill>
                <a:effectLst/>
                <a:uLnTx/>
                <a:uFillTx/>
                <a:latin typeface="Comic Sans MS" pitchFamily="66"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2</a:t>
            </a:fld>
            <a:endParaRPr kumimoji="0" lang="en-GB" sz="1200" b="0" i="0" u="none" strike="noStrike" kern="1200" cap="none" spc="0" normalizeH="0" baseline="0" noProof="0">
              <a:ln>
                <a:noFill/>
              </a:ln>
              <a:solidFill>
                <a:srgbClr val="FFFFFF"/>
              </a:solidFill>
              <a:effectLst/>
              <a:uLnTx/>
              <a:uFillTx/>
              <a:latin typeface="Comic Sans MS" pitchFamily="66" charset="0"/>
              <a:ea typeface="MS PGothic" pitchFamily="34" charset="-128"/>
            </a:endParaRPr>
          </a:p>
        </p:txBody>
      </p:sp>
      <p:sp>
        <p:nvSpPr>
          <p:cNvPr id="66563" name="Rectangle 1026"/>
          <p:cNvSpPr>
            <a:spLocks noGrp="1" noRot="1" noChangeAspect="1" noChangeArrowheads="1" noTextEdit="1"/>
          </p:cNvSpPr>
          <p:nvPr>
            <p:ph type="sldImg"/>
          </p:nvPr>
        </p:nvSpPr>
        <p:spPr>
          <a:solidFill>
            <a:srgbClr val="FFFFFF"/>
          </a:solidFill>
          <a:ln/>
        </p:spPr>
      </p:sp>
      <p:sp>
        <p:nvSpPr>
          <p:cNvPr id="66564" name="Rectangle 1027"/>
          <p:cNvSpPr>
            <a:spLocks noGrp="1" noChangeArrowheads="1"/>
          </p:cNvSpPr>
          <p:nvPr>
            <p:ph type="body" idx="1"/>
          </p:nvPr>
        </p:nvSpPr>
        <p:spPr>
          <a:solidFill>
            <a:srgbClr val="FFFFFF"/>
          </a:solidFill>
          <a:ln>
            <a:solidFill>
              <a:srgbClr val="000000"/>
            </a:solidFill>
          </a:ln>
        </p:spPr>
        <p:txBody>
          <a:bodyPr/>
          <a:lstStyle/>
          <a:p>
            <a:pPr marL="0" marR="0" lvl="0" indent="0" algn="l" defTabSz="449263" rtl="0" eaLnBrk="0" fontAlgn="base" latinLnBrk="0" hangingPunct="0">
              <a:lnSpc>
                <a:spcPct val="100000"/>
              </a:lnSpc>
              <a:spcBef>
                <a:spcPct val="30000"/>
              </a:spcBef>
              <a:spcAft>
                <a:spcPct val="0"/>
              </a:spcAft>
              <a:buClr>
                <a:srgbClr val="000000"/>
              </a:buClr>
              <a:buSzPct val="100000"/>
              <a:buFont typeface="Times New Roman" charset="0"/>
              <a:buNone/>
              <a:tabLst/>
              <a:defRPr/>
            </a:pPr>
            <a:r>
              <a:rPr lang="en-US" b="0" dirty="0"/>
              <a:t>Nearly all the prophets spoke of Israel's restoration (except Jonah, who showed Gentile acceptance), but Isaiah by far has the largest view of this as he includes the whole earth.</a:t>
            </a:r>
          </a:p>
          <a:p>
            <a:endParaRPr lang="en-US" b="0" dirty="0"/>
          </a:p>
        </p:txBody>
      </p:sp>
    </p:spTree>
    <p:extLst>
      <p:ext uri="{BB962C8B-B14F-4D97-AF65-F5344CB8AC3E}">
        <p14:creationId xmlns:p14="http://schemas.microsoft.com/office/powerpoint/2010/main" val="42537467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562"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138A8AEF-5F9B-43E3-8ED0-4441D9B51438}" type="slidenum">
              <a:rPr kumimoji="0" lang="en-GB" sz="1200" b="0" i="0" u="none" strike="noStrike" kern="1200" cap="none" spc="0" normalizeH="0" baseline="0" noProof="0" smtClean="0">
                <a:ln>
                  <a:noFill/>
                </a:ln>
                <a:solidFill>
                  <a:srgbClr val="FFFFFF"/>
                </a:solidFill>
                <a:effectLst/>
                <a:uLnTx/>
                <a:uFillTx/>
                <a:latin typeface="Comic Sans MS" pitchFamily="66"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21</a:t>
            </a:fld>
            <a:endParaRPr kumimoji="0" lang="en-GB" sz="1200" b="0" i="0" u="none" strike="noStrike" kern="1200" cap="none" spc="0" normalizeH="0" baseline="0" noProof="0">
              <a:ln>
                <a:noFill/>
              </a:ln>
              <a:solidFill>
                <a:srgbClr val="FFFFFF"/>
              </a:solidFill>
              <a:effectLst/>
              <a:uLnTx/>
              <a:uFillTx/>
              <a:latin typeface="Comic Sans MS" pitchFamily="66" charset="0"/>
              <a:ea typeface="MS PGothic" pitchFamily="34" charset="-128"/>
            </a:endParaRPr>
          </a:p>
        </p:txBody>
      </p:sp>
      <p:sp>
        <p:nvSpPr>
          <p:cNvPr id="322563" name="Rectangle 1026"/>
          <p:cNvSpPr>
            <a:spLocks noGrp="1" noRot="1" noChangeAspect="1" noChangeArrowheads="1" noTextEdit="1"/>
          </p:cNvSpPr>
          <p:nvPr>
            <p:ph type="sldImg"/>
          </p:nvPr>
        </p:nvSpPr>
        <p:spPr>
          <a:solidFill>
            <a:srgbClr val="FFFFFF"/>
          </a:solidFill>
          <a:ln/>
        </p:spPr>
      </p:sp>
      <p:sp>
        <p:nvSpPr>
          <p:cNvPr id="322564" name="Rectangle 1027"/>
          <p:cNvSpPr>
            <a:spLocks noGrp="1" noChangeArrowheads="1"/>
          </p:cNvSpPr>
          <p:nvPr>
            <p:ph type="body" idx="1"/>
          </p:nvPr>
        </p:nvSpPr>
        <p:spPr>
          <a:solidFill>
            <a:srgbClr val="FFFFFF"/>
          </a:solidFill>
          <a:ln>
            <a:solidFill>
              <a:srgbClr val="000000"/>
            </a:solidFill>
          </a:ln>
        </p:spPr>
        <p:txBody>
          <a:bodyPr/>
          <a:lstStyle/>
          <a:p>
            <a:endParaRPr lang="en-US" dirty="0"/>
          </a:p>
        </p:txBody>
      </p:sp>
    </p:spTree>
    <p:extLst>
      <p:ext uri="{BB962C8B-B14F-4D97-AF65-F5344CB8AC3E}">
        <p14:creationId xmlns:p14="http://schemas.microsoft.com/office/powerpoint/2010/main" val="3863018942"/>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86050" name="Rectangle 3"/>
          <p:cNvSpPr>
            <a:spLocks noGrp="1" noChangeArrowheads="1"/>
          </p:cNvSpPr>
          <p:nvPr>
            <p:ph type="dt"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pitchFamily="34" charset="0"/>
                <a:ea typeface="Arial Unicode MS" pitchFamily="34" charset="-128"/>
                <a:cs typeface="Arial Unicode MS" pitchFamily="34" charset="-128"/>
              </a:rPr>
              <a:t>10/06/10</a:t>
            </a:r>
          </a:p>
        </p:txBody>
      </p:sp>
      <p:sp>
        <p:nvSpPr>
          <p:cNvPr id="386051"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7E184EDC-750C-45FD-A31E-13ED6C91838C}" type="slidenum">
              <a:rPr kumimoji="0" lang="en-GB" sz="1200" b="0" i="0" u="none" strike="noStrike" kern="1200" cap="none" spc="0" normalizeH="0" baseline="0" noProof="0" smtClean="0">
                <a:ln>
                  <a:noFill/>
                </a:ln>
                <a:solidFill>
                  <a:srgbClr val="000000"/>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213</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endParaRPr>
          </a:p>
        </p:txBody>
      </p:sp>
      <p:sp>
        <p:nvSpPr>
          <p:cNvPr id="386052" name="Text Box 1"/>
          <p:cNvSpPr txBox="1">
            <a:spLocks noChangeArrowheads="1"/>
          </p:cNvSpPr>
          <p:nvPr/>
        </p:nvSpPr>
        <p:spPr bwMode="auto">
          <a:xfrm>
            <a:off x="3884613" y="8685213"/>
            <a:ext cx="2971800" cy="457200"/>
          </a:xfrm>
          <a:prstGeom prst="rect">
            <a:avLst/>
          </a:prstGeom>
          <a:noFill/>
          <a:ln w="9525">
            <a:noFill/>
            <a:miter lim="800000"/>
            <a:headEnd/>
            <a:tailEnd/>
          </a:ln>
        </p:spPr>
        <p:txBody>
          <a:bodyPr lIns="90000" tIns="46800" rIns="90000" bIns="46800" anchor="b"/>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710A65D6-806E-4A57-9F54-DDD93D8E86C6}" type="slidenum">
              <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213</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endParaRPr>
          </a:p>
        </p:txBody>
      </p:sp>
      <p:sp>
        <p:nvSpPr>
          <p:cNvPr id="386053"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386054" name="Rectangle 3"/>
          <p:cNvSpPr>
            <a:spLocks noGrp="1" noChangeArrowheads="1"/>
          </p:cNvSpPr>
          <p:nvPr>
            <p:ph type="body"/>
          </p:nvPr>
        </p:nvSpPr>
        <p:spPr>
          <a:xfrm>
            <a:off x="685800" y="4343400"/>
            <a:ext cx="5486400" cy="4114800"/>
          </a:xfrm>
          <a:noFill/>
          <a:ln/>
        </p:spPr>
        <p:txBody>
          <a:bodyPr wrap="none" anchor="ctr"/>
          <a:lstStyle/>
          <a:p>
            <a:endParaRPr lang="en-US" dirty="0"/>
          </a:p>
        </p:txBody>
      </p:sp>
    </p:spTree>
    <p:extLst>
      <p:ext uri="{BB962C8B-B14F-4D97-AF65-F5344CB8AC3E}">
        <p14:creationId xmlns:p14="http://schemas.microsoft.com/office/powerpoint/2010/main" val="2545531862"/>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xfrm>
            <a:off x="3884613" y="8685213"/>
            <a:ext cx="2971800" cy="45720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214</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p>
        </p:txBody>
      </p:sp>
    </p:spTree>
    <p:extLst>
      <p:ext uri="{BB962C8B-B14F-4D97-AF65-F5344CB8AC3E}">
        <p14:creationId xmlns:p14="http://schemas.microsoft.com/office/powerpoint/2010/main" val="1704837641"/>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xfrm>
            <a:off x="3884613" y="8685213"/>
            <a:ext cx="2971800" cy="45720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215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sz="1200" kern="1200" dirty="0">
                <a:solidFill>
                  <a:srgbClr val="000000"/>
                </a:solidFill>
                <a:effectLst/>
                <a:ea typeface="ＭＳ Ｐゴシック" charset="-128"/>
                <a:cs typeface="Arial" panose="020B0604020202020204" pitchFamily="34" charset="0"/>
              </a:rPr>
              <a:t>The "court case against Israel" (Isa. 1) is followed by God</a:t>
            </a:r>
            <a:r>
              <a:rPr lang="fr-FR" sz="1200" kern="1200" dirty="0">
                <a:solidFill>
                  <a:srgbClr val="000000"/>
                </a:solidFill>
                <a:effectLst/>
                <a:ea typeface="ＭＳ Ｐゴシック" charset="-128"/>
                <a:cs typeface="Arial" panose="020B0604020202020204" pitchFamily="34" charset="0"/>
              </a:rPr>
              <a:t>'</a:t>
            </a:r>
            <a:r>
              <a:rPr lang="en-US" sz="1200" kern="1200" dirty="0">
                <a:solidFill>
                  <a:srgbClr val="000000"/>
                </a:solidFill>
                <a:effectLst/>
                <a:ea typeface="ＭＳ Ｐゴシック" charset="-128"/>
                <a:cs typeface="Arial" panose="020B0604020202020204" pitchFamily="34" charset="0"/>
              </a:rPr>
              <a:t>s promise of blessing on Millennial Jerusalem (2:1-5).  </a:t>
            </a:r>
          </a:p>
          <a:p>
            <a:r>
              <a:rPr lang="en-US" sz="1200" kern="1200" dirty="0">
                <a:solidFill>
                  <a:srgbClr val="000000"/>
                </a:solidFill>
                <a:effectLst/>
                <a:ea typeface="ＭＳ Ｐゴシック" charset="-128"/>
                <a:cs typeface="Arial" panose="020B0604020202020204" pitchFamily="34" charset="0"/>
              </a:rPr>
              <a:t>Just after today</a:t>
            </a:r>
            <a:r>
              <a:rPr lang="fr-FR" sz="1200" kern="1200" dirty="0">
                <a:solidFill>
                  <a:srgbClr val="000000"/>
                </a:solidFill>
                <a:effectLst/>
                <a:ea typeface="ＭＳ Ｐゴシック" charset="-128"/>
                <a:cs typeface="Arial" panose="020B0604020202020204" pitchFamily="34" charset="0"/>
              </a:rPr>
              <a:t>'</a:t>
            </a:r>
            <a:r>
              <a:rPr lang="en-US" sz="1200" kern="1200" dirty="0">
                <a:solidFill>
                  <a:srgbClr val="000000"/>
                </a:solidFill>
                <a:effectLst/>
                <a:ea typeface="ＭＳ Ｐゴシック" charset="-128"/>
                <a:cs typeface="Arial" panose="020B0604020202020204" pitchFamily="34" charset="0"/>
              </a:rPr>
              <a:t>s text in 2:6–4:1 is another passage on Millennial Jerusalem (4:2-6), so today we look at the stuff in the middle</a:t>
            </a:r>
            <a:r>
              <a:rPr lang="en-SG" sz="1200" kern="1200" dirty="0">
                <a:solidFill>
                  <a:srgbClr val="000000"/>
                </a:solidFill>
                <a:effectLst/>
                <a:ea typeface="ＭＳ Ｐゴシック" charset="-128"/>
                <a:cs typeface="Arial" panose="020B0604020202020204" pitchFamily="34" charset="0"/>
              </a:rPr>
              <a:t>.</a:t>
            </a:r>
            <a:endParaRPr lang="en-US" dirty="0">
              <a:cs typeface="Arial" panose="020B0604020202020204" pitchFamily="34" charset="0"/>
            </a:endParaRPr>
          </a:p>
        </p:txBody>
      </p:sp>
    </p:spTree>
    <p:extLst>
      <p:ext uri="{BB962C8B-B14F-4D97-AF65-F5344CB8AC3E}">
        <p14:creationId xmlns:p14="http://schemas.microsoft.com/office/powerpoint/2010/main" val="1357745035"/>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xfrm>
            <a:off x="3884613" y="8685213"/>
            <a:ext cx="2971800" cy="45720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216</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indent="0" algn="l" defTabSz="449263" rtl="0" eaLnBrk="0" fontAlgn="base" latinLnBrk="0" hangingPunct="0">
              <a:lnSpc>
                <a:spcPct val="100000"/>
              </a:lnSpc>
              <a:spcBef>
                <a:spcPct val="30000"/>
              </a:spcBef>
              <a:spcAft>
                <a:spcPct val="0"/>
              </a:spcAft>
              <a:buClr>
                <a:srgbClr val="000000"/>
              </a:buClr>
              <a:buSzPct val="100000"/>
              <a:buFont typeface="Times New Roman" charset="0"/>
              <a:buNone/>
              <a:tabLst/>
              <a:defRPr/>
            </a:pPr>
            <a:r>
              <a:rPr lang="en-US" sz="1200" kern="1200" dirty="0">
                <a:solidFill>
                  <a:srgbClr val="000000"/>
                </a:solidFill>
                <a:effectLst/>
                <a:ea typeface="ＭＳ Ｐゴシック" charset="-128"/>
                <a:cs typeface="Arial" panose="020B0604020202020204" pitchFamily="34" charset="0"/>
              </a:rPr>
              <a:t>The "court case against Israel" (Isa. 1) is followed by God</a:t>
            </a:r>
            <a:r>
              <a:rPr lang="fr-FR" sz="1200" kern="1200" dirty="0">
                <a:solidFill>
                  <a:srgbClr val="000000"/>
                </a:solidFill>
                <a:effectLst/>
                <a:ea typeface="ＭＳ Ｐゴシック" charset="-128"/>
                <a:cs typeface="Arial" panose="020B0604020202020204" pitchFamily="34" charset="0"/>
              </a:rPr>
              <a:t>'</a:t>
            </a:r>
            <a:r>
              <a:rPr lang="en-US" sz="1200" kern="1200" dirty="0">
                <a:solidFill>
                  <a:srgbClr val="000000"/>
                </a:solidFill>
                <a:effectLst/>
                <a:ea typeface="ＭＳ Ｐゴシック" charset="-128"/>
                <a:cs typeface="Arial" panose="020B0604020202020204" pitchFamily="34" charset="0"/>
              </a:rPr>
              <a:t>s promise of blessing on Millennial Jerusalem (2:1-5).  </a:t>
            </a:r>
          </a:p>
          <a:p>
            <a:pPr marL="0" marR="0" indent="0" algn="l" defTabSz="449263" rtl="0" eaLnBrk="0" fontAlgn="base" latinLnBrk="0" hangingPunct="0">
              <a:lnSpc>
                <a:spcPct val="100000"/>
              </a:lnSpc>
              <a:spcBef>
                <a:spcPct val="30000"/>
              </a:spcBef>
              <a:spcAft>
                <a:spcPct val="0"/>
              </a:spcAft>
              <a:buClr>
                <a:srgbClr val="000000"/>
              </a:buClr>
              <a:buSzPct val="100000"/>
              <a:buFont typeface="Times New Roman" charset="0"/>
              <a:buNone/>
              <a:tabLst/>
              <a:defRPr/>
            </a:pPr>
            <a:r>
              <a:rPr lang="en-US" sz="1200" kern="1200" dirty="0">
                <a:solidFill>
                  <a:srgbClr val="000000"/>
                </a:solidFill>
                <a:effectLst/>
                <a:ea typeface="ＭＳ Ｐゴシック" charset="-128"/>
                <a:cs typeface="Arial" panose="020B0604020202020204" pitchFamily="34" charset="0"/>
              </a:rPr>
              <a:t>Just after today</a:t>
            </a:r>
            <a:r>
              <a:rPr lang="fr-FR" sz="1200" kern="1200" dirty="0">
                <a:solidFill>
                  <a:srgbClr val="000000"/>
                </a:solidFill>
                <a:effectLst/>
                <a:ea typeface="ＭＳ Ｐゴシック" charset="-128"/>
                <a:cs typeface="Arial" panose="020B0604020202020204" pitchFamily="34" charset="0"/>
              </a:rPr>
              <a:t>'</a:t>
            </a:r>
            <a:r>
              <a:rPr lang="en-US" sz="1200" kern="1200" dirty="0">
                <a:solidFill>
                  <a:srgbClr val="000000"/>
                </a:solidFill>
                <a:effectLst/>
                <a:ea typeface="ＭＳ Ｐゴシック" charset="-128"/>
                <a:cs typeface="Arial" panose="020B0604020202020204" pitchFamily="34" charset="0"/>
              </a:rPr>
              <a:t>s text in 2:6–4:1 is another passage on Millennial Jerusalem (4:2-6), so today we look at the stuff in the middle</a:t>
            </a:r>
            <a:r>
              <a:rPr lang="en-SG" sz="1200" kern="1200" dirty="0">
                <a:solidFill>
                  <a:srgbClr val="000000"/>
                </a:solidFill>
                <a:effectLst/>
                <a:ea typeface="ＭＳ Ｐゴシック" charset="-128"/>
                <a:cs typeface="Arial" panose="020B0604020202020204" pitchFamily="34" charset="0"/>
              </a:rPr>
              <a:t>.</a:t>
            </a:r>
            <a:endParaRPr lang="en-US" dirty="0">
              <a:cs typeface="Arial" panose="020B0604020202020204" pitchFamily="34" charset="0"/>
            </a:endParaRPr>
          </a:p>
          <a:p>
            <a:endParaRPr lang="en-US" dirty="0">
              <a:cs typeface="Arial" panose="020B0604020202020204" pitchFamily="34" charset="0"/>
            </a:endParaRPr>
          </a:p>
        </p:txBody>
      </p:sp>
    </p:spTree>
    <p:extLst>
      <p:ext uri="{BB962C8B-B14F-4D97-AF65-F5344CB8AC3E}">
        <p14:creationId xmlns:p14="http://schemas.microsoft.com/office/powerpoint/2010/main" val="1110865029"/>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xfrm>
            <a:off x="3884613" y="8685213"/>
            <a:ext cx="2971800" cy="45720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217</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sz="1200" kern="1200" dirty="0">
                <a:solidFill>
                  <a:srgbClr val="000000"/>
                </a:solidFill>
                <a:effectLst/>
                <a:ea typeface="ＭＳ Ｐゴシック" charset="-128"/>
                <a:cs typeface="Arial" panose="020B0604020202020204" pitchFamily="34" charset="0"/>
              </a:rPr>
              <a:t>Why would God make life hard for his own people? The first reason he allows things to get bad is…</a:t>
            </a:r>
            <a:endParaRPr lang="en-US" dirty="0">
              <a:cs typeface="Arial" panose="020B0604020202020204" pitchFamily="34" charset="0"/>
            </a:endParaRPr>
          </a:p>
        </p:txBody>
      </p:sp>
    </p:spTree>
    <p:extLst>
      <p:ext uri="{BB962C8B-B14F-4D97-AF65-F5344CB8AC3E}">
        <p14:creationId xmlns:p14="http://schemas.microsoft.com/office/powerpoint/2010/main" val="762033605"/>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xfrm>
            <a:off x="3884613" y="8685213"/>
            <a:ext cx="2971800" cy="45720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218</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sz="1200" kern="1200" dirty="0">
                <a:solidFill>
                  <a:srgbClr val="000000"/>
                </a:solidFill>
                <a:effectLst/>
                <a:ea typeface="ＭＳ Ｐゴシック" charset="-128"/>
                <a:cs typeface="Arial" panose="020B0604020202020204" pitchFamily="34" charset="0"/>
              </a:rPr>
              <a:t>We need humility that shows faith in God—not in us</a:t>
            </a:r>
            <a:r>
              <a:rPr lang="en-SG" sz="1200" kern="1200" dirty="0">
                <a:solidFill>
                  <a:srgbClr val="000000"/>
                </a:solidFill>
                <a:effectLst/>
                <a:ea typeface="ＭＳ Ｐゴシック" charset="-128"/>
                <a:cs typeface="Arial" panose="020B0604020202020204" pitchFamily="34" charset="0"/>
              </a:rPr>
              <a:t>.</a:t>
            </a:r>
            <a:endParaRPr lang="en-US" dirty="0">
              <a:cs typeface="Arial" panose="020B0604020202020204" pitchFamily="34" charset="0"/>
            </a:endParaRPr>
          </a:p>
        </p:txBody>
      </p:sp>
    </p:spTree>
    <p:extLst>
      <p:ext uri="{BB962C8B-B14F-4D97-AF65-F5344CB8AC3E}">
        <p14:creationId xmlns:p14="http://schemas.microsoft.com/office/powerpoint/2010/main" val="4264821383"/>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xfrm>
            <a:off x="3884613" y="8685213"/>
            <a:ext cx="2971800" cy="45720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219</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p>
        </p:txBody>
      </p:sp>
    </p:spTree>
    <p:extLst>
      <p:ext uri="{BB962C8B-B14F-4D97-AF65-F5344CB8AC3E}">
        <p14:creationId xmlns:p14="http://schemas.microsoft.com/office/powerpoint/2010/main" val="471857835"/>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xfrm>
            <a:off x="3884613" y="8685213"/>
            <a:ext cx="2971800" cy="45720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221</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p>
        </p:txBody>
      </p:sp>
    </p:spTree>
    <p:extLst>
      <p:ext uri="{BB962C8B-B14F-4D97-AF65-F5344CB8AC3E}">
        <p14:creationId xmlns:p14="http://schemas.microsoft.com/office/powerpoint/2010/main" val="35397890"/>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1" name="Rectangle 7"/>
          <p:cNvSpPr>
            <a:spLocks noGrp="1" noChangeArrowheads="1"/>
          </p:cNvSpPr>
          <p:nvPr>
            <p:ph type="sldNum" sz="quarter" idx="4294967295"/>
          </p:nvPr>
        </p:nvSpPr>
        <p:spPr bwMode="auto">
          <a:xfrm>
            <a:off x="3884613" y="8685213"/>
            <a:ext cx="2971800" cy="457200"/>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lstStyle>
            <a:lvl1pPr>
              <a:defRPr sz="1000">
                <a:solidFill>
                  <a:schemeClr val="tx1"/>
                </a:solidFill>
                <a:latin typeface="Arial" charset="0"/>
                <a:ea typeface="ＭＳ Ｐゴシック" charset="0"/>
                <a:cs typeface="ＭＳ Ｐゴシック" charset="0"/>
              </a:defRPr>
            </a:lvl1pPr>
            <a:lvl2pPr marL="742950" indent="-285750">
              <a:defRPr sz="1000">
                <a:solidFill>
                  <a:schemeClr val="tx1"/>
                </a:solidFill>
                <a:latin typeface="Arial" charset="0"/>
                <a:ea typeface="ＭＳ Ｐゴシック" charset="0"/>
              </a:defRPr>
            </a:lvl2pPr>
            <a:lvl3pPr marL="1143000" indent="-228600">
              <a:defRPr sz="1000">
                <a:solidFill>
                  <a:schemeClr val="tx1"/>
                </a:solidFill>
                <a:latin typeface="Arial" charset="0"/>
                <a:ea typeface="ＭＳ Ｐゴシック" charset="0"/>
              </a:defRPr>
            </a:lvl3pPr>
            <a:lvl4pPr marL="1600200" indent="-228600">
              <a:defRPr sz="1000">
                <a:solidFill>
                  <a:schemeClr val="tx1"/>
                </a:solidFill>
                <a:latin typeface="Arial" charset="0"/>
                <a:ea typeface="ＭＳ Ｐゴシック" charset="0"/>
              </a:defRPr>
            </a:lvl4pPr>
            <a:lvl5pPr marL="2057400" indent="-228600">
              <a:defRPr sz="1000">
                <a:solidFill>
                  <a:schemeClr val="tx1"/>
                </a:solidFill>
                <a:latin typeface="Arial" charset="0"/>
                <a:ea typeface="ＭＳ Ｐゴシック" charset="0"/>
              </a:defRPr>
            </a:lvl5pPr>
            <a:lvl6pPr marL="2514600" indent="-228600" eaLnBrk="0" fontAlgn="base" hangingPunct="0">
              <a:spcBef>
                <a:spcPct val="0"/>
              </a:spcBef>
              <a:spcAft>
                <a:spcPct val="0"/>
              </a:spcAft>
              <a:defRPr sz="1000">
                <a:solidFill>
                  <a:schemeClr val="tx1"/>
                </a:solidFill>
                <a:latin typeface="Arial" charset="0"/>
                <a:ea typeface="ＭＳ Ｐゴシック" charset="0"/>
              </a:defRPr>
            </a:lvl6pPr>
            <a:lvl7pPr marL="2971800" indent="-228600" eaLnBrk="0" fontAlgn="base" hangingPunct="0">
              <a:spcBef>
                <a:spcPct val="0"/>
              </a:spcBef>
              <a:spcAft>
                <a:spcPct val="0"/>
              </a:spcAft>
              <a:defRPr sz="1000">
                <a:solidFill>
                  <a:schemeClr val="tx1"/>
                </a:solidFill>
                <a:latin typeface="Arial" charset="0"/>
                <a:ea typeface="ＭＳ Ｐゴシック" charset="0"/>
              </a:defRPr>
            </a:lvl7pPr>
            <a:lvl8pPr marL="3429000" indent="-228600" eaLnBrk="0" fontAlgn="base" hangingPunct="0">
              <a:spcBef>
                <a:spcPct val="0"/>
              </a:spcBef>
              <a:spcAft>
                <a:spcPct val="0"/>
              </a:spcAft>
              <a:defRPr sz="1000">
                <a:solidFill>
                  <a:schemeClr val="tx1"/>
                </a:solidFill>
                <a:latin typeface="Arial" charset="0"/>
                <a:ea typeface="ＭＳ Ｐゴシック" charset="0"/>
              </a:defRPr>
            </a:lvl8pPr>
            <a:lvl9pPr marL="3886200" indent="-228600" eaLnBrk="0" fontAlgn="base" hangingPunct="0">
              <a:spcBef>
                <a:spcPct val="0"/>
              </a:spcBef>
              <a:spcAft>
                <a:spcPct val="0"/>
              </a:spcAft>
              <a:defRPr sz="1000">
                <a:solidFill>
                  <a:schemeClr val="tx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8D0EBA43-3F6F-DF4D-9D8B-94AC00C318E2}" type="slidenum">
              <a:rPr kumimoji="0" lang="zh-CN" alt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222</a:t>
            </a:fld>
            <a:endParaRPr kumimoji="0" lang="en-US" altLang="zh-CN"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220162" name="Rectangle 2"/>
          <p:cNvSpPr>
            <a:spLocks noGrp="1" noRot="1" noChangeAspect="1" noChangeArrowheads="1" noTextEdit="1"/>
          </p:cNvSpPr>
          <p:nvPr>
            <p:ph type="sldImg"/>
          </p:nvPr>
        </p:nvSpPr>
        <p:spPr>
          <a:xfrm>
            <a:off x="1150938" y="692150"/>
            <a:ext cx="4556125" cy="3416300"/>
          </a:xfrm>
          <a:ln/>
        </p:spPr>
      </p:sp>
      <p:sp>
        <p:nvSpPr>
          <p:cNvPr id="220163" name="Rectangle 3"/>
          <p:cNvSpPr>
            <a:spLocks noGrp="1" noChangeArrowheads="1"/>
          </p:cNvSpPr>
          <p:nvPr>
            <p:ph type="body" idx="1"/>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a:lstStyle/>
          <a:p>
            <a:r>
              <a:rPr lang="en-US" sz="1200" kern="1200" dirty="0">
                <a:solidFill>
                  <a:srgbClr val="000000"/>
                </a:solidFill>
                <a:effectLst/>
                <a:ea typeface="ＭＳ Ｐゴシック" charset="-128"/>
                <a:cs typeface="Arial" panose="020B0604020202020204" pitchFamily="34" charset="0"/>
              </a:rPr>
              <a:t>Judah followed Eastern Religions (</a:t>
            </a:r>
            <a:r>
              <a:rPr lang="en-US" sz="1200" u="sng" kern="1200" dirty="0">
                <a:solidFill>
                  <a:srgbClr val="000000"/>
                </a:solidFill>
                <a:effectLst/>
                <a:ea typeface="ＭＳ Ｐゴシック" charset="-128"/>
                <a:cs typeface="Arial" panose="020B0604020202020204" pitchFamily="34" charset="0"/>
              </a:rPr>
              <a:t>2:6</a:t>
            </a:r>
            <a:r>
              <a:rPr lang="en-US" sz="1200" kern="1200" dirty="0">
                <a:solidFill>
                  <a:srgbClr val="000000"/>
                </a:solidFill>
                <a:effectLst/>
                <a:ea typeface="ＭＳ Ｐゴシック" charset="-128"/>
                <a:cs typeface="Arial" panose="020B0604020202020204" pitchFamily="34" charset="0"/>
              </a:rPr>
              <a:t>).</a:t>
            </a:r>
            <a:endParaRPr lang="en-SG" sz="1200" kern="1200" dirty="0">
              <a:solidFill>
                <a:srgbClr val="000000"/>
              </a:solidFill>
              <a:effectLst/>
              <a:ea typeface="ＭＳ Ｐゴシック" charset="-128"/>
              <a:cs typeface="Arial" panose="020B0604020202020204" pitchFamily="34" charset="0"/>
            </a:endParaRPr>
          </a:p>
          <a:p>
            <a:r>
              <a:rPr lang="en-US" sz="1200" kern="1200" dirty="0">
                <a:solidFill>
                  <a:srgbClr val="000000"/>
                </a:solidFill>
                <a:effectLst/>
                <a:ea typeface="ＭＳ Ｐゴシック" charset="-128"/>
                <a:cs typeface="Arial" panose="020B0604020202020204" pitchFamily="34" charset="0"/>
              </a:rPr>
              <a:t>Who were these eastern people (2:6b)?</a:t>
            </a:r>
            <a:endParaRPr lang="en-SG" sz="1200" kern="1200" dirty="0">
              <a:solidFill>
                <a:srgbClr val="000000"/>
              </a:solidFill>
              <a:effectLst/>
              <a:ea typeface="ＭＳ Ｐゴシック" charset="-128"/>
              <a:cs typeface="Arial" panose="020B0604020202020204" pitchFamily="34" charset="0"/>
            </a:endParaRPr>
          </a:p>
          <a:p>
            <a:r>
              <a:rPr lang="en-US" sz="1200" kern="1200" dirty="0">
                <a:solidFill>
                  <a:srgbClr val="000000"/>
                </a:solidFill>
                <a:effectLst/>
                <a:ea typeface="ＭＳ Ｐゴシック" charset="-128"/>
                <a:cs typeface="Arial" panose="020B0604020202020204" pitchFamily="34" charset="0"/>
              </a:rPr>
              <a:t>Some say they were Assyrians.</a:t>
            </a:r>
            <a:endParaRPr lang="en-SG" sz="1200" kern="1200" dirty="0">
              <a:solidFill>
                <a:srgbClr val="000000"/>
              </a:solidFill>
              <a:effectLst/>
              <a:ea typeface="ＭＳ Ｐゴシック" charset="-128"/>
              <a:cs typeface="Arial" panose="020B0604020202020204" pitchFamily="34" charset="0"/>
            </a:endParaRPr>
          </a:p>
          <a:p>
            <a:r>
              <a:rPr lang="en-US" sz="1200" kern="1200" dirty="0">
                <a:solidFill>
                  <a:srgbClr val="000000"/>
                </a:solidFill>
                <a:effectLst/>
                <a:ea typeface="ＭＳ Ｐゴシック" charset="-128"/>
                <a:cs typeface="Arial" panose="020B0604020202020204" pitchFamily="34" charset="0"/>
              </a:rPr>
              <a:t>Isaiah 9:12 refers to the Arameans (Syrians) as "from the east" since they had migrated there from Mesopotamia.</a:t>
            </a:r>
            <a:endParaRPr lang="en-SG" sz="1200" kern="1200" dirty="0">
              <a:solidFill>
                <a:srgbClr val="000000"/>
              </a:solidFill>
              <a:effectLst/>
              <a:ea typeface="ＭＳ Ｐゴシック" charset="-128"/>
              <a:cs typeface="Arial" panose="020B0604020202020204" pitchFamily="34" charset="0"/>
            </a:endParaRPr>
          </a:p>
          <a:p>
            <a:r>
              <a:rPr lang="en-US" sz="1200" kern="1200" dirty="0">
                <a:solidFill>
                  <a:srgbClr val="000000"/>
                </a:solidFill>
                <a:effectLst/>
                <a:ea typeface="ＭＳ Ｐゴシック" charset="-128"/>
                <a:cs typeface="Arial" panose="020B0604020202020204" pitchFamily="34" charset="0"/>
              </a:rPr>
              <a:t>Ultimately, these eastern concepts in both Syria and Assyria came from teachings that had migrated from even farther east as Hinduism spread from India.</a:t>
            </a:r>
            <a:endParaRPr lang="en-SG" sz="1200" kern="1200" dirty="0">
              <a:solidFill>
                <a:srgbClr val="000000"/>
              </a:solidFill>
              <a:effectLst/>
              <a:ea typeface="ＭＳ Ｐゴシック" charset="-128"/>
              <a:cs typeface="Arial" panose="020B0604020202020204" pitchFamily="34" charset="0"/>
            </a:endParaRPr>
          </a:p>
          <a:p>
            <a:r>
              <a:rPr lang="en-US" sz="1200" kern="1200" dirty="0">
                <a:solidFill>
                  <a:srgbClr val="000000"/>
                </a:solidFill>
                <a:effectLst/>
                <a:ea typeface="ＭＳ Ｐゴシック" charset="-128"/>
                <a:cs typeface="Arial" panose="020B0604020202020204" pitchFamily="34" charset="0"/>
              </a:rPr>
              <a:t>What kind of eastern practices did Judah follow (2:6b)?</a:t>
            </a:r>
            <a:endParaRPr lang="en-SG" sz="1200" kern="1200" dirty="0">
              <a:solidFill>
                <a:srgbClr val="000000"/>
              </a:solidFill>
              <a:effectLst/>
              <a:ea typeface="ＭＳ Ｐゴシック" charset="-128"/>
              <a:cs typeface="Arial" panose="020B0604020202020204" pitchFamily="34" charset="0"/>
            </a:endParaRPr>
          </a:p>
          <a:p>
            <a:r>
              <a:rPr lang="en-US" sz="1200" kern="1200" dirty="0">
                <a:solidFill>
                  <a:srgbClr val="000000"/>
                </a:solidFill>
                <a:effectLst/>
                <a:ea typeface="ＭＳ Ｐゴシック" charset="-128"/>
                <a:cs typeface="Arial" panose="020B0604020202020204" pitchFamily="34" charset="0"/>
              </a:rPr>
              <a:t>Isaiah </a:t>
            </a:r>
            <a:r>
              <a:rPr lang="en-US" sz="1200" kern="1200" dirty="0" err="1">
                <a:solidFill>
                  <a:srgbClr val="000000"/>
                </a:solidFill>
                <a:effectLst/>
                <a:ea typeface="ＭＳ Ｐゴシック" charset="-128"/>
                <a:cs typeface="Arial" panose="020B0604020202020204" pitchFamily="34" charset="0"/>
              </a:rPr>
              <a:t>doesn</a:t>
            </a:r>
            <a:r>
              <a:rPr lang="fr-FR" sz="1200" kern="1200" dirty="0">
                <a:solidFill>
                  <a:srgbClr val="000000"/>
                </a:solidFill>
                <a:effectLst/>
                <a:ea typeface="ＭＳ Ｐゴシック" charset="-128"/>
                <a:cs typeface="Arial" panose="020B0604020202020204" pitchFamily="34" charset="0"/>
              </a:rPr>
              <a:t>'</a:t>
            </a:r>
            <a:r>
              <a:rPr lang="en-US" sz="1200" kern="1200" dirty="0">
                <a:solidFill>
                  <a:srgbClr val="000000"/>
                </a:solidFill>
                <a:effectLst/>
                <a:ea typeface="ＭＳ Ｐゴシック" charset="-128"/>
                <a:cs typeface="Arial" panose="020B0604020202020204" pitchFamily="34" charset="0"/>
              </a:rPr>
              <a:t>t spell out these practices specifically.</a:t>
            </a:r>
            <a:endParaRPr lang="en-SG" sz="1200" kern="1200" dirty="0">
              <a:solidFill>
                <a:srgbClr val="000000"/>
              </a:solidFill>
              <a:effectLst/>
              <a:ea typeface="ＭＳ Ｐゴシック" charset="-128"/>
              <a:cs typeface="Arial" panose="020B0604020202020204" pitchFamily="34" charset="0"/>
            </a:endParaRPr>
          </a:p>
          <a:p>
            <a:r>
              <a:rPr lang="en-US" sz="1200" kern="1200" dirty="0">
                <a:solidFill>
                  <a:srgbClr val="000000"/>
                </a:solidFill>
                <a:effectLst/>
                <a:ea typeface="ＭＳ Ｐゴシック" charset="-128"/>
                <a:cs typeface="Arial" panose="020B0604020202020204" pitchFamily="34" charset="0"/>
              </a:rPr>
              <a:t>Even the word "superstitions" (NIV) or "practices" (NLT) or "influence" (NAU) must be supplied, as it is not in the Hebrew text.</a:t>
            </a:r>
            <a:endParaRPr lang="en-SG" sz="1200" kern="1200" dirty="0">
              <a:solidFill>
                <a:srgbClr val="000000"/>
              </a:solidFill>
              <a:effectLst/>
              <a:ea typeface="ＭＳ Ｐゴシック" charset="-128"/>
              <a:cs typeface="Arial" panose="020B0604020202020204" pitchFamily="34" charset="0"/>
            </a:endParaRPr>
          </a:p>
          <a:p>
            <a:pPr eaLnBrk="1" hangingPunct="1"/>
            <a:endParaRPr lang="zh-CN" altLang="en-US" dirty="0">
              <a:ea typeface="ＭＳ Ｐゴシック" charset="0"/>
              <a:cs typeface="Arial" panose="020B0604020202020204" pitchFamily="34" charset="0"/>
            </a:endParaRPr>
          </a:p>
        </p:txBody>
      </p:sp>
    </p:spTree>
    <p:extLst>
      <p:ext uri="{BB962C8B-B14F-4D97-AF65-F5344CB8AC3E}">
        <p14:creationId xmlns:p14="http://schemas.microsoft.com/office/powerpoint/2010/main" val="3870378222"/>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xfrm>
            <a:off x="3884613" y="8685213"/>
            <a:ext cx="2971800" cy="45720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223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sz="1200" kern="1200" dirty="0">
                <a:solidFill>
                  <a:srgbClr val="000000"/>
                </a:solidFill>
                <a:effectLst/>
                <a:ea typeface="ＭＳ Ｐゴシック" charset="-128"/>
                <a:cs typeface="Arial" panose="020B0604020202020204" pitchFamily="34" charset="0"/>
              </a:rPr>
              <a:t>Do you have any association with eastern philosophy</a:t>
            </a:r>
            <a:r>
              <a:rPr lang="en-SG" sz="1200" kern="1200" dirty="0">
                <a:solidFill>
                  <a:srgbClr val="000000"/>
                </a:solidFill>
                <a:effectLst/>
                <a:ea typeface="ＭＳ Ｐゴシック" charset="-128"/>
                <a:cs typeface="Arial" panose="020B0604020202020204" pitchFamily="34" charset="0"/>
              </a:rPr>
              <a:t>?</a:t>
            </a:r>
          </a:p>
          <a:p>
            <a:r>
              <a:rPr lang="en-US" dirty="0">
                <a:cs typeface="Arial" panose="020B0604020202020204" pitchFamily="34" charset="0"/>
              </a:rPr>
              <a:t>Do you practice yoga, thinking it is only an exercise?  In reality, we know yoga is a Hindu practice to connect the human spirit with Brahmin, the high Hindu god.  The idea is that through relaxation we can become one with this "god," and discover in ourselves that we are god!</a:t>
            </a:r>
          </a:p>
          <a:p>
            <a:endParaRPr lang="en-US" dirty="0">
              <a:cs typeface="Arial" panose="020B0604020202020204" pitchFamily="34" charset="0"/>
            </a:endParaRPr>
          </a:p>
        </p:txBody>
      </p:sp>
    </p:spTree>
    <p:extLst>
      <p:ext uri="{BB962C8B-B14F-4D97-AF65-F5344CB8AC3E}">
        <p14:creationId xmlns:p14="http://schemas.microsoft.com/office/powerpoint/2010/main" val="3713812485"/>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22</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p>
        </p:txBody>
      </p:sp>
    </p:spTree>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xfrm>
            <a:off x="3884613" y="8685213"/>
            <a:ext cx="2971800" cy="457200"/>
          </a:xfrm>
          <a:prstGeom prst="rect">
            <a:avLst/>
          </a:prstGeom>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224</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sz="1200" kern="1200" dirty="0">
                <a:solidFill>
                  <a:srgbClr val="000000"/>
                </a:solidFill>
                <a:effectLst/>
                <a:ea typeface="ＭＳ Ｐゴシック" charset="-128"/>
                <a:cs typeface="Arial" panose="020B0604020202020204" pitchFamily="34" charset="0"/>
              </a:rPr>
              <a:t>Do you watch movies that encourage you to place your confidence in yourself rather than God?  This is an eastern practice.</a:t>
            </a:r>
            <a:endParaRPr lang="en-SG" sz="1200" kern="1200" dirty="0">
              <a:solidFill>
                <a:srgbClr val="000000"/>
              </a:solidFill>
              <a:effectLst/>
              <a:ea typeface="ＭＳ Ｐゴシック" charset="-128"/>
              <a:cs typeface="Arial" panose="020B0604020202020204" pitchFamily="34" charset="0"/>
            </a:endParaRPr>
          </a:p>
          <a:p>
            <a:r>
              <a:rPr lang="en-US" sz="1200" kern="1200" dirty="0">
                <a:solidFill>
                  <a:srgbClr val="000000"/>
                </a:solidFill>
                <a:effectLst/>
                <a:ea typeface="ＭＳ Ｐゴシック" charset="-128"/>
                <a:cs typeface="Arial" panose="020B0604020202020204" pitchFamily="34" charset="0"/>
              </a:rPr>
              <a:t>Such movies have been around since The Wizard of Oz—a film that teaches that there is no such wizard who controls events.  Rather, the lion has the courage in himself, the scarecrow can find confidence in himself alone, and the tin man already has a heart so he </a:t>
            </a:r>
            <a:r>
              <a:rPr lang="en-US" sz="1200" kern="1200" dirty="0" err="1">
                <a:solidFill>
                  <a:srgbClr val="000000"/>
                </a:solidFill>
                <a:effectLst/>
                <a:ea typeface="ＭＳ Ｐゴシック" charset="-128"/>
                <a:cs typeface="Arial" panose="020B0604020202020204" pitchFamily="34" charset="0"/>
              </a:rPr>
              <a:t>doesn</a:t>
            </a:r>
            <a:r>
              <a:rPr lang="fr-FR" sz="1200" kern="1200" dirty="0">
                <a:solidFill>
                  <a:srgbClr val="000000"/>
                </a:solidFill>
                <a:effectLst/>
                <a:ea typeface="ＭＳ Ｐゴシック" charset="-128"/>
                <a:cs typeface="Arial" panose="020B0604020202020204" pitchFamily="34" charset="0"/>
              </a:rPr>
              <a:t>'</a:t>
            </a:r>
            <a:r>
              <a:rPr lang="en-US" sz="1200" kern="1200" dirty="0">
                <a:solidFill>
                  <a:srgbClr val="000000"/>
                </a:solidFill>
                <a:effectLst/>
                <a:ea typeface="ＭＳ Ｐゴシック" charset="-128"/>
                <a:cs typeface="Arial" panose="020B0604020202020204" pitchFamily="34" charset="0"/>
              </a:rPr>
              <a:t>t need some higher power to give him one.</a:t>
            </a:r>
            <a:endParaRPr lang="en-SG" sz="1200" kern="1200" dirty="0">
              <a:solidFill>
                <a:srgbClr val="000000"/>
              </a:solidFill>
              <a:effectLst/>
              <a:ea typeface="ＭＳ Ｐゴシック" charset="-128"/>
              <a:cs typeface="Arial" panose="020B0604020202020204" pitchFamily="34" charset="0"/>
            </a:endParaRPr>
          </a:p>
          <a:p>
            <a:r>
              <a:rPr lang="en-US" sz="1200" kern="1200" dirty="0">
                <a:solidFill>
                  <a:srgbClr val="000000"/>
                </a:solidFill>
                <a:effectLst/>
                <a:ea typeface="ＭＳ Ｐゴシック" charset="-128"/>
                <a:cs typeface="Arial" panose="020B0604020202020204" pitchFamily="34" charset="0"/>
              </a:rPr>
              <a:t>The only sensible one in the movie is Dorothy, who rebukes three men for not being man enough.  </a:t>
            </a:r>
            <a:endParaRPr lang="en-SG" sz="1200" kern="1200" dirty="0">
              <a:solidFill>
                <a:srgbClr val="000000"/>
              </a:solidFill>
              <a:effectLst/>
              <a:ea typeface="ＭＳ Ｐゴシック" charset="-128"/>
              <a:cs typeface="Arial" panose="020B0604020202020204" pitchFamily="34" charset="0"/>
            </a:endParaRPr>
          </a:p>
        </p:txBody>
      </p:sp>
    </p:spTree>
    <p:extLst>
      <p:ext uri="{BB962C8B-B14F-4D97-AF65-F5344CB8AC3E}">
        <p14:creationId xmlns:p14="http://schemas.microsoft.com/office/powerpoint/2010/main" val="636690507"/>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Rectangle 7"/>
          <p:cNvSpPr>
            <a:spLocks noGrp="1" noChangeArrowheads="1"/>
          </p:cNvSpPr>
          <p:nvPr>
            <p:ph type="sldNum" sz="quarter" idx="5"/>
          </p:nvPr>
        </p:nvSpPr>
        <p:spPr>
          <a:xfrm>
            <a:off x="3884613" y="8685213"/>
            <a:ext cx="2971800" cy="457200"/>
          </a:xfrm>
          <a:prstGeom prst="rect">
            <a:avLst/>
          </a:prstGeom>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C287EAD0-E5BF-214B-A921-D0A237D8D092}"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225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01378" name="Rectangle 1026"/>
          <p:cNvSpPr>
            <a:spLocks noGrp="1" noRot="1" noChangeAspect="1" noChangeArrowheads="1"/>
          </p:cNvSpPr>
          <p:nvPr>
            <p:ph type="sldImg"/>
          </p:nvPr>
        </p:nvSpPr>
        <p:spPr>
          <a:solidFill>
            <a:srgbClr val="FFFFFF"/>
          </a:solidFill>
          <a:ln/>
        </p:spPr>
      </p:sp>
      <p:sp>
        <p:nvSpPr>
          <p:cNvPr id="101379" name="Rectangle 1027"/>
          <p:cNvSpPr>
            <a:spLocks noGrp="1" noChangeArrowheads="1"/>
          </p:cNvSpPr>
          <p:nvPr>
            <p:ph type="body" idx="1"/>
          </p:nvPr>
        </p:nvSpPr>
        <p:spPr>
          <a:solidFill>
            <a:srgbClr val="FFFFFF"/>
          </a:solidFill>
          <a:ln>
            <a:solidFill>
              <a:srgbClr val="000000"/>
            </a:solidFill>
          </a:ln>
        </p:spPr>
        <p:txBody>
          <a:bodyPr/>
          <a:lstStyle/>
          <a:p>
            <a:pPr marL="0" marR="0" lvl="0" indent="0" algn="l" defTabSz="449263" rtl="0" eaLnBrk="0" fontAlgn="base" latinLnBrk="0" hangingPunct="0">
              <a:lnSpc>
                <a:spcPct val="100000"/>
              </a:lnSpc>
              <a:spcBef>
                <a:spcPct val="30000"/>
              </a:spcBef>
              <a:spcAft>
                <a:spcPct val="0"/>
              </a:spcAft>
              <a:buClr>
                <a:srgbClr val="000000"/>
              </a:buClr>
              <a:buSzPct val="100000"/>
              <a:buFont typeface="Times New Roman" charset="0"/>
              <a:buNone/>
              <a:tabLst/>
              <a:defRPr/>
            </a:pPr>
            <a:r>
              <a:rPr lang="en-US" sz="1200" kern="1200" dirty="0">
                <a:solidFill>
                  <a:srgbClr val="000000"/>
                </a:solidFill>
                <a:effectLst/>
                <a:ea typeface="ＭＳ Ｐゴシック" charset="-128"/>
                <a:cs typeface="Arial" panose="020B0604020202020204" pitchFamily="34" charset="0"/>
              </a:rPr>
              <a:t>Now all movies seem to promote the idea of women who tap into their own power and rule over men who don</a:t>
            </a:r>
            <a:r>
              <a:rPr lang="fr-FR" sz="1200" kern="1200" dirty="0">
                <a:solidFill>
                  <a:srgbClr val="000000"/>
                </a:solidFill>
                <a:effectLst/>
                <a:ea typeface="ＭＳ Ｐゴシック" charset="-128"/>
                <a:cs typeface="Arial" panose="020B0604020202020204" pitchFamily="34" charset="0"/>
              </a:rPr>
              <a:t>'</a:t>
            </a:r>
            <a:r>
              <a:rPr lang="en-US" sz="1200" kern="1200" dirty="0">
                <a:solidFill>
                  <a:srgbClr val="000000"/>
                </a:solidFill>
                <a:effectLst/>
                <a:ea typeface="ＭＳ Ｐゴシック" charset="-128"/>
                <a:cs typeface="Arial" panose="020B0604020202020204" pitchFamily="34" charset="0"/>
              </a:rPr>
              <a:t>t tap into their own strength.  </a:t>
            </a:r>
            <a:endParaRPr lang="en-US" dirty="0"/>
          </a:p>
        </p:txBody>
      </p:sp>
    </p:spTree>
    <p:extLst>
      <p:ext uri="{BB962C8B-B14F-4D97-AF65-F5344CB8AC3E}">
        <p14:creationId xmlns:p14="http://schemas.microsoft.com/office/powerpoint/2010/main" val="3151143397"/>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Rectangle 7"/>
          <p:cNvSpPr>
            <a:spLocks noGrp="1" noChangeArrowheads="1"/>
          </p:cNvSpPr>
          <p:nvPr>
            <p:ph type="sldNum" sz="quarter" idx="5"/>
          </p:nvPr>
        </p:nvSpPr>
        <p:spPr>
          <a:xfrm>
            <a:off x="3884613" y="8685213"/>
            <a:ext cx="2971800" cy="457200"/>
          </a:xfrm>
          <a:prstGeom prst="rect">
            <a:avLst/>
          </a:prstGeom>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C287EAD0-E5BF-214B-A921-D0A237D8D092}"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226</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01378" name="Rectangle 1026"/>
          <p:cNvSpPr>
            <a:spLocks noGrp="1" noRot="1" noChangeAspect="1" noChangeArrowheads="1"/>
          </p:cNvSpPr>
          <p:nvPr>
            <p:ph type="sldImg"/>
          </p:nvPr>
        </p:nvSpPr>
        <p:spPr>
          <a:solidFill>
            <a:srgbClr val="FFFFFF"/>
          </a:solidFill>
          <a:ln/>
        </p:spPr>
      </p:sp>
      <p:sp>
        <p:nvSpPr>
          <p:cNvPr id="101379" name="Rectangle 1027"/>
          <p:cNvSpPr>
            <a:spLocks noGrp="1" noChangeArrowheads="1"/>
          </p:cNvSpPr>
          <p:nvPr>
            <p:ph type="body" idx="1"/>
          </p:nvPr>
        </p:nvSpPr>
        <p:spPr>
          <a:solidFill>
            <a:srgbClr val="FFFFFF"/>
          </a:solidFill>
          <a:ln>
            <a:solidFill>
              <a:srgbClr val="000000"/>
            </a:solidFill>
          </a:ln>
        </p:spPr>
        <p:txBody>
          <a:bodyPr/>
          <a:lstStyle/>
          <a:p>
            <a:pPr marL="0" marR="0" lvl="0" indent="0" algn="l" defTabSz="449263" rtl="0" eaLnBrk="0" fontAlgn="base" latinLnBrk="0" hangingPunct="0">
              <a:lnSpc>
                <a:spcPct val="100000"/>
              </a:lnSpc>
              <a:spcBef>
                <a:spcPct val="30000"/>
              </a:spcBef>
              <a:spcAft>
                <a:spcPct val="0"/>
              </a:spcAft>
              <a:buClr>
                <a:srgbClr val="000000"/>
              </a:buClr>
              <a:buSzPct val="100000"/>
              <a:buFont typeface="Times New Roman" charset="0"/>
              <a:buNone/>
              <a:tabLst/>
              <a:defRPr/>
            </a:pPr>
            <a:r>
              <a:rPr lang="en-US" sz="1200" kern="1200" dirty="0">
                <a:solidFill>
                  <a:srgbClr val="000000"/>
                </a:solidFill>
                <a:effectLst/>
                <a:ea typeface="ＭＳ Ｐゴシック" charset="-128"/>
                <a:cs typeface="Arial" panose="020B0604020202020204" pitchFamily="34" charset="0"/>
              </a:rPr>
              <a:t>When was the last time you saw a woman rescued by a man? No, she is a warrior right there along with the men, showing them that they can have as much self-confidence as she has—all an eastern idea.</a:t>
            </a:r>
            <a:endParaRPr lang="en-SG" sz="1200" kern="1200" dirty="0">
              <a:solidFill>
                <a:srgbClr val="000000"/>
              </a:solidFill>
              <a:effectLst/>
              <a:ea typeface="ＭＳ Ｐゴシック" charset="-128"/>
              <a:cs typeface="Arial" panose="020B0604020202020204" pitchFamily="34" charset="0"/>
            </a:endParaRPr>
          </a:p>
          <a:p>
            <a:endParaRPr lang="en-US" dirty="0"/>
          </a:p>
        </p:txBody>
      </p:sp>
    </p:spTree>
    <p:extLst>
      <p:ext uri="{BB962C8B-B14F-4D97-AF65-F5344CB8AC3E}">
        <p14:creationId xmlns:p14="http://schemas.microsoft.com/office/powerpoint/2010/main" val="4043728047"/>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xfrm>
            <a:off x="3884613" y="8685213"/>
            <a:ext cx="2971800" cy="457200"/>
          </a:xfrm>
          <a:prstGeom prst="rect">
            <a:avLst/>
          </a:prstGeom>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227</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dirty="0">
                <a:cs typeface="Arial" panose="020B0604020202020204" pitchFamily="34" charset="0"/>
              </a:rPr>
              <a:t>The word for "divination" literally means "to practice witchcraft or soothsaying."</a:t>
            </a:r>
          </a:p>
        </p:txBody>
      </p:sp>
    </p:spTree>
    <p:extLst>
      <p:ext uri="{BB962C8B-B14F-4D97-AF65-F5344CB8AC3E}">
        <p14:creationId xmlns:p14="http://schemas.microsoft.com/office/powerpoint/2010/main" val="2464844694"/>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xfrm>
            <a:off x="3884613" y="8685213"/>
            <a:ext cx="2971800" cy="45720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229</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indent="0" algn="l" defTabSz="449263" rtl="0" eaLnBrk="0" fontAlgn="base" latinLnBrk="0" hangingPunct="0">
              <a:lnSpc>
                <a:spcPct val="100000"/>
              </a:lnSpc>
              <a:spcBef>
                <a:spcPct val="30000"/>
              </a:spcBef>
              <a:spcAft>
                <a:spcPct val="0"/>
              </a:spcAft>
              <a:buClr>
                <a:srgbClr val="000000"/>
              </a:buClr>
              <a:buSzPct val="100000"/>
              <a:buFont typeface="Times New Roman" charset="0"/>
              <a:buNone/>
              <a:tabLst/>
              <a:defRPr/>
            </a:pPr>
            <a:r>
              <a:rPr lang="en-US" dirty="0"/>
              <a:t>The Lord takes away the props that we lean upon so we lean on him.</a:t>
            </a:r>
          </a:p>
        </p:txBody>
      </p:sp>
    </p:spTree>
    <p:extLst>
      <p:ext uri="{BB962C8B-B14F-4D97-AF65-F5344CB8AC3E}">
        <p14:creationId xmlns:p14="http://schemas.microsoft.com/office/powerpoint/2010/main" val="1688099567"/>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xfrm>
            <a:off x="3884613" y="8685213"/>
            <a:ext cx="2971800" cy="45720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230</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p>
        </p:txBody>
      </p:sp>
    </p:spTree>
    <p:extLst>
      <p:ext uri="{BB962C8B-B14F-4D97-AF65-F5344CB8AC3E}">
        <p14:creationId xmlns:p14="http://schemas.microsoft.com/office/powerpoint/2010/main" val="2081350440"/>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xfrm>
            <a:off x="3884613" y="8685213"/>
            <a:ext cx="2971800" cy="45720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231</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indent="0" algn="l" defTabSz="449263" rtl="0" eaLnBrk="0" fontAlgn="base" latinLnBrk="0" hangingPunct="0">
              <a:lnSpc>
                <a:spcPct val="100000"/>
              </a:lnSpc>
              <a:spcBef>
                <a:spcPct val="30000"/>
              </a:spcBef>
              <a:spcAft>
                <a:spcPct val="0"/>
              </a:spcAft>
              <a:buClr>
                <a:srgbClr val="000000"/>
              </a:buClr>
              <a:buSzPct val="100000"/>
              <a:buFont typeface="Times New Roman" charset="0"/>
              <a:buNone/>
              <a:tabLst/>
              <a:defRPr/>
            </a:pPr>
            <a:r>
              <a:rPr lang="en-US" dirty="0"/>
              <a:t>Proud men parading sin and oppressing others would bring disaster (3:2-15).</a:t>
            </a:r>
          </a:p>
        </p:txBody>
      </p:sp>
    </p:spTree>
    <p:extLst>
      <p:ext uri="{BB962C8B-B14F-4D97-AF65-F5344CB8AC3E}">
        <p14:creationId xmlns:p14="http://schemas.microsoft.com/office/powerpoint/2010/main" val="3036094420"/>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05506"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446589F4-2A8C-4B6B-A28B-24277A3EEE22}" type="slidenum">
              <a:rPr kumimoji="0" lang="en-US" sz="1200" b="0" i="0" u="none" strike="noStrike" kern="1200" cap="none" spc="0" normalizeH="0" baseline="0" noProof="0" smtClean="0">
                <a:ln>
                  <a:noFill/>
                </a:ln>
                <a:solidFill>
                  <a:srgbClr val="FFFFFF"/>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232</a:t>
            </a:fld>
            <a:endParaRPr kumimoji="0" lang="en-US" sz="1200" b="0" i="0" u="none" strike="noStrike" kern="1200" cap="none" spc="0" normalizeH="0" baseline="0" noProof="0">
              <a:ln>
                <a:noFill/>
              </a:ln>
              <a:solidFill>
                <a:srgbClr val="FFFFFF"/>
              </a:solidFill>
              <a:effectLst/>
              <a:uLnTx/>
              <a:uFillTx/>
              <a:latin typeface="Calibri" pitchFamily="34" charset="0"/>
              <a:ea typeface="MS PGothic" pitchFamily="34" charset="-128"/>
            </a:endParaRPr>
          </a:p>
        </p:txBody>
      </p:sp>
      <p:sp>
        <p:nvSpPr>
          <p:cNvPr id="405507" name="Text Box 1"/>
          <p:cNvSpPr>
            <a:spLocks noGrp="1" noRot="1" noChangeAspect="1" noChangeArrowheads="1" noTextEdit="1"/>
          </p:cNvSpPr>
          <p:nvPr>
            <p:ph type="sldImg"/>
          </p:nvPr>
        </p:nvSpPr>
        <p:spPr>
          <a:xfrm>
            <a:off x="1143000" y="685800"/>
            <a:ext cx="4572000" cy="3429000"/>
          </a:xfrm>
          <a:solidFill>
            <a:srgbClr val="FFFFFF"/>
          </a:solidFill>
          <a:ln/>
        </p:spPr>
      </p:sp>
      <p:sp>
        <p:nvSpPr>
          <p:cNvPr id="184322" name="Text Box 2"/>
          <p:cNvSpPr txBox="1">
            <a:spLocks noGrp="1" noChangeArrowheads="1"/>
          </p:cNvSpPr>
          <p:nvPr>
            <p:ph type="body" idx="1"/>
          </p:nvPr>
        </p:nvSpPr>
        <p:spPr>
          <a:xfrm>
            <a:off x="685800" y="4343400"/>
            <a:ext cx="5486400" cy="4114800"/>
          </a:xfrm>
          <a:ln/>
        </p:spPr>
        <p:txBody>
          <a:bodyPr wrap="none" anchor="ctr"/>
          <a:lstStyle/>
          <a:p>
            <a:pPr>
              <a:buFont typeface="Times New Roman" charset="0"/>
              <a:buNone/>
              <a:defRPr/>
            </a:pPr>
            <a:endParaRPr lang="en-US" dirty="0">
              <a:ea typeface="ＭＳ Ｐゴシック" charset="-128"/>
              <a:cs typeface="+mn-cs"/>
            </a:endParaRPr>
          </a:p>
        </p:txBody>
      </p:sp>
    </p:spTree>
    <p:extLst>
      <p:ext uri="{BB962C8B-B14F-4D97-AF65-F5344CB8AC3E}">
        <p14:creationId xmlns:p14="http://schemas.microsoft.com/office/powerpoint/2010/main" val="3178813823"/>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06530"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A2EB6F55-2FB7-4E0A-9C71-7FEEFE18522A}" type="slidenum">
              <a:rPr kumimoji="0" lang="en-US" sz="1200" b="0" i="0" u="none" strike="noStrike" kern="1200" cap="none" spc="0" normalizeH="0" baseline="0" noProof="0" smtClean="0">
                <a:ln>
                  <a:noFill/>
                </a:ln>
                <a:solidFill>
                  <a:srgbClr val="FFFFFF"/>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233</a:t>
            </a:fld>
            <a:endParaRPr kumimoji="0" lang="en-US" sz="1200" b="0" i="0" u="none" strike="noStrike" kern="1200" cap="none" spc="0" normalizeH="0" baseline="0" noProof="0">
              <a:ln>
                <a:noFill/>
              </a:ln>
              <a:solidFill>
                <a:srgbClr val="FFFFFF"/>
              </a:solidFill>
              <a:effectLst/>
              <a:uLnTx/>
              <a:uFillTx/>
              <a:latin typeface="Calibri" pitchFamily="34" charset="0"/>
              <a:ea typeface="MS PGothic" pitchFamily="34" charset="-128"/>
            </a:endParaRPr>
          </a:p>
        </p:txBody>
      </p:sp>
      <p:sp>
        <p:nvSpPr>
          <p:cNvPr id="406531" name="Text Box 1"/>
          <p:cNvSpPr>
            <a:spLocks noGrp="1" noRot="1" noChangeAspect="1" noChangeArrowheads="1" noTextEdit="1"/>
          </p:cNvSpPr>
          <p:nvPr>
            <p:ph type="sldImg"/>
          </p:nvPr>
        </p:nvSpPr>
        <p:spPr>
          <a:xfrm>
            <a:off x="1143000" y="685800"/>
            <a:ext cx="4572000" cy="3429000"/>
          </a:xfrm>
          <a:solidFill>
            <a:srgbClr val="FFFFFF"/>
          </a:solidFill>
          <a:ln/>
        </p:spPr>
      </p:sp>
      <p:sp>
        <p:nvSpPr>
          <p:cNvPr id="184322" name="Text Box 2"/>
          <p:cNvSpPr txBox="1">
            <a:spLocks noGrp="1" noChangeArrowheads="1"/>
          </p:cNvSpPr>
          <p:nvPr>
            <p:ph type="body" idx="1"/>
          </p:nvPr>
        </p:nvSpPr>
        <p:spPr>
          <a:xfrm>
            <a:off x="685800" y="4343400"/>
            <a:ext cx="5486400" cy="4114800"/>
          </a:xfrm>
          <a:ln/>
        </p:spPr>
        <p:txBody>
          <a:bodyPr wrap="none" anchor="ctr"/>
          <a:lstStyle/>
          <a:p>
            <a:pPr>
              <a:buFont typeface="Times New Roman" charset="0"/>
              <a:buNone/>
              <a:defRPr/>
            </a:pPr>
            <a:endParaRPr lang="en-US" dirty="0">
              <a:ea typeface="ＭＳ Ｐゴシック" charset="-128"/>
              <a:cs typeface="+mn-cs"/>
            </a:endParaRPr>
          </a:p>
        </p:txBody>
      </p:sp>
    </p:spTree>
    <p:extLst>
      <p:ext uri="{BB962C8B-B14F-4D97-AF65-F5344CB8AC3E}">
        <p14:creationId xmlns:p14="http://schemas.microsoft.com/office/powerpoint/2010/main" val="1911636644"/>
      </p:ext>
    </p:extLst>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23970"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78D79402-C88B-D043-AC43-42E857A97990}" type="slidenum">
              <a:rPr kumimoji="0" lang="en-US" sz="1200" b="0" i="0" u="none" strike="noStrike" kern="1200" cap="none" spc="0" normalizeH="0" baseline="0" noProof="0">
                <a:ln>
                  <a:noFill/>
                </a:ln>
                <a:solidFill>
                  <a:srgbClr val="FFFFFF"/>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235</a:t>
            </a:fld>
            <a:endParaRPr kumimoji="0" lang="en-US" sz="1200" b="0" i="0" u="none" strike="noStrike" kern="1200" cap="none" spc="0" normalizeH="0" baseline="0" noProof="0">
              <a:ln>
                <a:noFill/>
              </a:ln>
              <a:solidFill>
                <a:srgbClr val="FFFFFF"/>
              </a:solidFill>
              <a:effectLst/>
              <a:uLnTx/>
              <a:uFillTx/>
              <a:latin typeface="Calibri" charset="0"/>
              <a:ea typeface="ＭＳ Ｐゴシック" charset="0"/>
            </a:endParaRPr>
          </a:p>
        </p:txBody>
      </p:sp>
      <p:sp>
        <p:nvSpPr>
          <p:cNvPr id="184321" name="Text Box 1"/>
          <p:cNvSpPr txBox="1">
            <a:spLocks noGrp="1" noRot="1" noChangeAspect="1" noChangeArrowheads="1"/>
          </p:cNvSpPr>
          <p:nvPr>
            <p:ph type="sldImg"/>
          </p:nvPr>
        </p:nvSpPr>
        <p:spPr>
          <a:xfrm>
            <a:off x="1143000" y="685800"/>
            <a:ext cx="4572000" cy="3429000"/>
          </a:xfrm>
          <a:solidFill>
            <a:srgbClr val="FFFFFF"/>
          </a:solidFill>
          <a:ln/>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sp>
      <p:sp>
        <p:nvSpPr>
          <p:cNvPr id="184322"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a:defRPr/>
            </a:pPr>
            <a:endParaRPr lang="en-US" dirty="0">
              <a:cs typeface="+mn-cs"/>
            </a:endParaRPr>
          </a:p>
        </p:txBody>
      </p:sp>
    </p:spTree>
    <p:extLst>
      <p:ext uri="{BB962C8B-B14F-4D97-AF65-F5344CB8AC3E}">
        <p14:creationId xmlns:p14="http://schemas.microsoft.com/office/powerpoint/2010/main" val="278641588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4610"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1DE528F0-43D0-45B5-B250-A6CECAE68BF9}" type="slidenum">
              <a:rPr kumimoji="0" lang="en-GB" sz="1200" b="0" i="0" u="none" strike="noStrike" kern="1200" cap="none" spc="0" normalizeH="0" baseline="0" noProof="0" smtClean="0">
                <a:ln>
                  <a:noFill/>
                </a:ln>
                <a:solidFill>
                  <a:srgbClr val="FFFFFF"/>
                </a:solidFill>
                <a:effectLst/>
                <a:uLnTx/>
                <a:uFillTx/>
                <a:latin typeface="Comic Sans MS" pitchFamily="66"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23</a:t>
            </a:fld>
            <a:endParaRPr kumimoji="0" lang="en-GB" sz="1200" b="0" i="0" u="none" strike="noStrike" kern="1200" cap="none" spc="0" normalizeH="0" baseline="0" noProof="0">
              <a:ln>
                <a:noFill/>
              </a:ln>
              <a:solidFill>
                <a:srgbClr val="FFFFFF"/>
              </a:solidFill>
              <a:effectLst/>
              <a:uLnTx/>
              <a:uFillTx/>
              <a:latin typeface="Comic Sans MS" pitchFamily="66" charset="0"/>
              <a:ea typeface="MS PGothic" pitchFamily="34" charset="-128"/>
            </a:endParaRPr>
          </a:p>
        </p:txBody>
      </p:sp>
      <p:sp>
        <p:nvSpPr>
          <p:cNvPr id="324611" name="Rectangle 1026"/>
          <p:cNvSpPr>
            <a:spLocks noGrp="1" noRot="1" noChangeAspect="1" noChangeArrowheads="1" noTextEdit="1"/>
          </p:cNvSpPr>
          <p:nvPr>
            <p:ph type="sldImg"/>
          </p:nvPr>
        </p:nvSpPr>
        <p:spPr>
          <a:solidFill>
            <a:srgbClr val="FFFFFF"/>
          </a:solidFill>
          <a:ln/>
        </p:spPr>
      </p:sp>
      <p:sp>
        <p:nvSpPr>
          <p:cNvPr id="324612" name="Rectangle 1027"/>
          <p:cNvSpPr>
            <a:spLocks noGrp="1" noChangeArrowheads="1"/>
          </p:cNvSpPr>
          <p:nvPr>
            <p:ph type="body" idx="1"/>
          </p:nvPr>
        </p:nvSpPr>
        <p:spPr>
          <a:solidFill>
            <a:srgbClr val="FFFFFF"/>
          </a:solidFill>
          <a:ln>
            <a:solidFill>
              <a:srgbClr val="000000"/>
            </a:solidFill>
          </a:ln>
        </p:spPr>
        <p:txBody>
          <a:bodyPr/>
          <a:lstStyle/>
          <a:p>
            <a:endParaRPr lang="en-US" dirty="0"/>
          </a:p>
        </p:txBody>
      </p:sp>
    </p:spTree>
    <p:extLst>
      <p:ext uri="{BB962C8B-B14F-4D97-AF65-F5344CB8AC3E}">
        <p14:creationId xmlns:p14="http://schemas.microsoft.com/office/powerpoint/2010/main" val="3057613638"/>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xfrm>
            <a:off x="3884613" y="8685213"/>
            <a:ext cx="2971800" cy="45720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236</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p>
        </p:txBody>
      </p:sp>
    </p:spTree>
    <p:extLst>
      <p:ext uri="{BB962C8B-B14F-4D97-AF65-F5344CB8AC3E}">
        <p14:creationId xmlns:p14="http://schemas.microsoft.com/office/powerpoint/2010/main" val="2236023707"/>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xfrm>
            <a:off x="3884613" y="8685213"/>
            <a:ext cx="2971800" cy="45720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237</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p>
        </p:txBody>
      </p:sp>
    </p:spTree>
    <p:extLst>
      <p:ext uri="{BB962C8B-B14F-4D97-AF65-F5344CB8AC3E}">
        <p14:creationId xmlns:p14="http://schemas.microsoft.com/office/powerpoint/2010/main" val="611427330"/>
      </p:ext>
    </p:extLst>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xfrm>
            <a:off x="3884613" y="8685213"/>
            <a:ext cx="2971800" cy="45720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238</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p>
        </p:txBody>
      </p:sp>
    </p:spTree>
    <p:extLst>
      <p:ext uri="{BB962C8B-B14F-4D97-AF65-F5344CB8AC3E}">
        <p14:creationId xmlns:p14="http://schemas.microsoft.com/office/powerpoint/2010/main" val="3442195873"/>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xfrm>
            <a:off x="3884613" y="8685213"/>
            <a:ext cx="2971800" cy="457200"/>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239</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dirty="0"/>
              <a:t>Give God credit (He is Creator so there is no "self-made man").</a:t>
            </a:r>
          </a:p>
          <a:p>
            <a:r>
              <a:rPr lang="en-US" dirty="0"/>
              <a:t>Give others credit (there is no "turtle climbing up the fencepost").</a:t>
            </a:r>
          </a:p>
          <a:p>
            <a:r>
              <a:rPr lang="en-US" dirty="0"/>
              <a:t>Listen to others (Susan helped me to show humility).</a:t>
            </a:r>
          </a:p>
          <a:p>
            <a:endParaRPr lang="en-US" dirty="0"/>
          </a:p>
        </p:txBody>
      </p:sp>
    </p:spTree>
    <p:extLst>
      <p:ext uri="{BB962C8B-B14F-4D97-AF65-F5344CB8AC3E}">
        <p14:creationId xmlns:p14="http://schemas.microsoft.com/office/powerpoint/2010/main" val="496559430"/>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240</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sz="1200" kern="1200" dirty="0">
                <a:solidFill>
                  <a:srgbClr val="000000"/>
                </a:solidFill>
                <a:effectLst/>
                <a:ea typeface="ＭＳ Ｐゴシック" charset="-128"/>
                <a:cs typeface="ＭＳ Ｐゴシック" charset="-128"/>
              </a:rPr>
              <a:t>Christ will give us all God</a:t>
            </a:r>
            <a:r>
              <a:rPr lang="fr-FR" sz="1200" kern="1200" dirty="0">
                <a:solidFill>
                  <a:srgbClr val="000000"/>
                </a:solidFill>
                <a:effectLst/>
                <a:ea typeface="ＭＳ Ｐゴシック" charset="-128"/>
                <a:cs typeface="ＭＳ Ｐゴシック" charset="-128"/>
              </a:rPr>
              <a:t>'</a:t>
            </a:r>
            <a:r>
              <a:rPr lang="en-US" sz="1200" kern="1200" dirty="0">
                <a:solidFill>
                  <a:srgbClr val="000000"/>
                </a:solidFill>
                <a:effectLst/>
                <a:ea typeface="ＭＳ Ｐゴシック" charset="-128"/>
                <a:cs typeface="ＭＳ Ｐゴシック" charset="-128"/>
              </a:rPr>
              <a:t>s values that will finally help us get along</a:t>
            </a:r>
            <a:r>
              <a:rPr lang="en-SG" sz="1200" kern="1200" dirty="0">
                <a:solidFill>
                  <a:srgbClr val="000000"/>
                </a:solidFill>
                <a:effectLst/>
                <a:ea typeface="ＭＳ Ｐゴシック" charset="-128"/>
                <a:cs typeface="ＭＳ Ｐゴシック" charset="-128"/>
              </a:rPr>
              <a:t>.</a:t>
            </a:r>
            <a:endParaRPr lang="en-US" dirty="0"/>
          </a:p>
        </p:txBody>
      </p:sp>
    </p:spTree>
    <p:extLst>
      <p:ext uri="{BB962C8B-B14F-4D97-AF65-F5344CB8AC3E}">
        <p14:creationId xmlns:p14="http://schemas.microsoft.com/office/powerpoint/2010/main" val="2894310314"/>
      </p:ext>
    </p:extLst>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241</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p>
        </p:txBody>
      </p:sp>
    </p:spTree>
    <p:extLst>
      <p:ext uri="{BB962C8B-B14F-4D97-AF65-F5344CB8AC3E}">
        <p14:creationId xmlns:p14="http://schemas.microsoft.com/office/powerpoint/2010/main" val="3663057826"/>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242</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p>
        </p:txBody>
      </p:sp>
    </p:spTree>
    <p:extLst>
      <p:ext uri="{BB962C8B-B14F-4D97-AF65-F5344CB8AC3E}">
        <p14:creationId xmlns:p14="http://schemas.microsoft.com/office/powerpoint/2010/main" val="1238194031"/>
      </p:ext>
    </p:extLst>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243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p>
        </p:txBody>
      </p:sp>
    </p:spTree>
    <p:extLst>
      <p:ext uri="{BB962C8B-B14F-4D97-AF65-F5344CB8AC3E}">
        <p14:creationId xmlns:p14="http://schemas.microsoft.com/office/powerpoint/2010/main" val="1611514424"/>
      </p:ext>
    </p:extLst>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07554" name="Rectangle 3"/>
          <p:cNvSpPr>
            <a:spLocks noGrp="1" noChangeArrowheads="1"/>
          </p:cNvSpPr>
          <p:nvPr>
            <p:ph type="dt"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pitchFamily="34" charset="0"/>
                <a:ea typeface="Arial Unicode MS" pitchFamily="34" charset="-128"/>
                <a:cs typeface="Arial Unicode MS" pitchFamily="34" charset="-128"/>
              </a:rPr>
              <a:t>10/06/10</a:t>
            </a:r>
          </a:p>
        </p:txBody>
      </p:sp>
      <p:sp>
        <p:nvSpPr>
          <p:cNvPr id="407555"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B8AF1E03-47FF-43E4-86FE-E7F8932FA736}" type="slidenum">
              <a:rPr kumimoji="0" lang="en-GB" sz="1200" b="0" i="0" u="none" strike="noStrike" kern="1200" cap="none" spc="0" normalizeH="0" baseline="0" noProof="0" smtClean="0">
                <a:ln>
                  <a:noFill/>
                </a:ln>
                <a:solidFill>
                  <a:srgbClr val="000000"/>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244</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endParaRPr>
          </a:p>
        </p:txBody>
      </p:sp>
      <p:sp>
        <p:nvSpPr>
          <p:cNvPr id="407556" name="Text Box 1"/>
          <p:cNvSpPr txBox="1">
            <a:spLocks noChangeArrowheads="1"/>
          </p:cNvSpPr>
          <p:nvPr/>
        </p:nvSpPr>
        <p:spPr bwMode="auto">
          <a:xfrm>
            <a:off x="3884613" y="8685213"/>
            <a:ext cx="2971800" cy="457200"/>
          </a:xfrm>
          <a:prstGeom prst="rect">
            <a:avLst/>
          </a:prstGeom>
          <a:noFill/>
          <a:ln w="9525">
            <a:noFill/>
            <a:miter lim="800000"/>
            <a:headEnd/>
            <a:tailEnd/>
          </a:ln>
        </p:spPr>
        <p:txBody>
          <a:bodyPr lIns="90000" tIns="46800" rIns="90000" bIns="46800" anchor="b"/>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1AF682B9-FA7C-4502-A915-E7C037E2F466}" type="slidenum">
              <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244</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endParaRPr>
          </a:p>
        </p:txBody>
      </p:sp>
      <p:sp>
        <p:nvSpPr>
          <p:cNvPr id="407557"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407558" name="Rectangle 3"/>
          <p:cNvSpPr>
            <a:spLocks noGrp="1" noChangeArrowheads="1"/>
          </p:cNvSpPr>
          <p:nvPr>
            <p:ph type="body"/>
          </p:nvPr>
        </p:nvSpPr>
        <p:spPr>
          <a:xfrm>
            <a:off x="685800" y="4343400"/>
            <a:ext cx="5486400" cy="4114800"/>
          </a:xfrm>
          <a:noFill/>
          <a:ln/>
        </p:spPr>
        <p:txBody>
          <a:bodyPr wrap="none" anchor="ctr"/>
          <a:lstStyle/>
          <a:p>
            <a:endParaRPr lang="en-US" dirty="0"/>
          </a:p>
        </p:txBody>
      </p:sp>
    </p:spTree>
    <p:extLst>
      <p:ext uri="{BB962C8B-B14F-4D97-AF65-F5344CB8AC3E}">
        <p14:creationId xmlns:p14="http://schemas.microsoft.com/office/powerpoint/2010/main" val="325960813"/>
      </p:ext>
    </p:extLst>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8578" name="Rectangle 1031"/>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F548D827-1EA4-4B6B-A282-5C690D2B9538}"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MS PGothic" pitchFamily="34" charset="-128"/>
                <a:cs typeface="+mn-cs"/>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245</a:t>
            </a:fld>
            <a:endParaRPr kumimoji="0" lang="en-US" sz="12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mn-cs"/>
            </a:endParaRPr>
          </a:p>
        </p:txBody>
      </p:sp>
      <p:sp>
        <p:nvSpPr>
          <p:cNvPr id="408579" name="Rectangle 2"/>
          <p:cNvSpPr>
            <a:spLocks noGrp="1" noRot="1" noChangeAspect="1" noChangeArrowheads="1" noTextEdit="1"/>
          </p:cNvSpPr>
          <p:nvPr>
            <p:ph type="sldImg"/>
          </p:nvPr>
        </p:nvSpPr>
        <p:spPr>
          <a:solidFill>
            <a:srgbClr val="FFFFFF"/>
          </a:solidFill>
          <a:ln/>
        </p:spPr>
      </p:sp>
      <p:sp>
        <p:nvSpPr>
          <p:cNvPr id="408580" name="Rectangle 3"/>
          <p:cNvSpPr>
            <a:spLocks noGrp="1" noChangeArrowheads="1"/>
          </p:cNvSpPr>
          <p:nvPr>
            <p:ph type="body" idx="1"/>
          </p:nvPr>
        </p:nvSpPr>
        <p:spPr>
          <a:xfrm>
            <a:off x="914400" y="4343400"/>
            <a:ext cx="5029200" cy="1227138"/>
          </a:xfrm>
          <a:solidFill>
            <a:srgbClr val="FFFFFF"/>
          </a:solidFill>
          <a:ln>
            <a:solidFill>
              <a:srgbClr val="000000"/>
            </a:solidFill>
          </a:ln>
        </p:spPr>
        <p:txBody>
          <a:bodyPr/>
          <a:lstStyle/>
          <a:p>
            <a:pPr>
              <a:spcBef>
                <a:spcPct val="0"/>
              </a:spcBef>
            </a:pPr>
            <a:endParaRPr lang="en-US" sz="2400"/>
          </a:p>
        </p:txBody>
      </p:sp>
    </p:spTree>
    <p:extLst>
      <p:ext uri="{BB962C8B-B14F-4D97-AF65-F5344CB8AC3E}">
        <p14:creationId xmlns:p14="http://schemas.microsoft.com/office/powerpoint/2010/main" val="69130975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5634"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52750A14-DFA0-4371-9BC9-819F8DF9B62A}" type="slidenum">
              <a:rPr kumimoji="0" lang="en-GB" sz="1200" b="0" i="0" u="none" strike="noStrike" kern="1200" cap="none" spc="0" normalizeH="0" baseline="0" noProof="0" smtClean="0">
                <a:ln>
                  <a:noFill/>
                </a:ln>
                <a:solidFill>
                  <a:srgbClr val="FFFFFF"/>
                </a:solidFill>
                <a:effectLst/>
                <a:uLnTx/>
                <a:uFillTx/>
                <a:latin typeface="Comic Sans MS" pitchFamily="66"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24</a:t>
            </a:fld>
            <a:endParaRPr kumimoji="0" lang="en-GB" sz="1200" b="0" i="0" u="none" strike="noStrike" kern="1200" cap="none" spc="0" normalizeH="0" baseline="0" noProof="0">
              <a:ln>
                <a:noFill/>
              </a:ln>
              <a:solidFill>
                <a:srgbClr val="FFFFFF"/>
              </a:solidFill>
              <a:effectLst/>
              <a:uLnTx/>
              <a:uFillTx/>
              <a:latin typeface="Comic Sans MS" pitchFamily="66" charset="0"/>
              <a:ea typeface="MS PGothic" pitchFamily="34" charset="-128"/>
            </a:endParaRPr>
          </a:p>
        </p:txBody>
      </p:sp>
      <p:sp>
        <p:nvSpPr>
          <p:cNvPr id="325635" name="Rectangle 1026"/>
          <p:cNvSpPr>
            <a:spLocks noGrp="1" noRot="1" noChangeAspect="1" noChangeArrowheads="1" noTextEdit="1"/>
          </p:cNvSpPr>
          <p:nvPr>
            <p:ph type="sldImg"/>
          </p:nvPr>
        </p:nvSpPr>
        <p:spPr>
          <a:solidFill>
            <a:srgbClr val="FFFFFF"/>
          </a:solidFill>
          <a:ln/>
        </p:spPr>
      </p:sp>
      <p:sp>
        <p:nvSpPr>
          <p:cNvPr id="325636" name="Rectangle 1027"/>
          <p:cNvSpPr>
            <a:spLocks noGrp="1" noChangeArrowheads="1"/>
          </p:cNvSpPr>
          <p:nvPr>
            <p:ph type="body" idx="1"/>
          </p:nvPr>
        </p:nvSpPr>
        <p:spPr>
          <a:solidFill>
            <a:srgbClr val="FFFFFF"/>
          </a:solidFill>
          <a:ln>
            <a:solidFill>
              <a:srgbClr val="000000"/>
            </a:solidFill>
          </a:ln>
        </p:spPr>
        <p:txBody>
          <a:bodyPr/>
          <a:lstStyle/>
          <a:p>
            <a:endParaRPr lang="en-US" dirty="0"/>
          </a:p>
        </p:txBody>
      </p:sp>
    </p:spTree>
    <p:extLst>
      <p:ext uri="{BB962C8B-B14F-4D97-AF65-F5344CB8AC3E}">
        <p14:creationId xmlns:p14="http://schemas.microsoft.com/office/powerpoint/2010/main" val="3015171161"/>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247</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cs typeface="ＭＳ Ｐゴシック" charset="0"/>
            </a:endParaRPr>
          </a:p>
        </p:txBody>
      </p:sp>
    </p:spTree>
    <p:extLst>
      <p:ext uri="{BB962C8B-B14F-4D97-AF65-F5344CB8AC3E}">
        <p14:creationId xmlns:p14="http://schemas.microsoft.com/office/powerpoint/2010/main" val="235143059"/>
      </p:ext>
    </p:extLst>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248</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dirty="0">
                <a:cs typeface="Arial" panose="020B0604020202020204" pitchFamily="34" charset="0"/>
              </a:rPr>
              <a:t>Is it a lyric song of beauty?</a:t>
            </a:r>
          </a:p>
          <a:p>
            <a:r>
              <a:rPr lang="en-US" dirty="0">
                <a:cs typeface="Arial" panose="020B0604020202020204" pitchFamily="34" charset="0"/>
              </a:rPr>
              <a:t>Is it a love song?</a:t>
            </a:r>
          </a:p>
          <a:p>
            <a:r>
              <a:rPr lang="en-US" dirty="0">
                <a:cs typeface="Arial" panose="020B0604020202020204" pitchFamily="34" charset="0"/>
              </a:rPr>
              <a:t>No, it is a sad, country melody!  The One who invested the most in the relationship is rejected.</a:t>
            </a:r>
          </a:p>
          <a:p>
            <a:endParaRPr lang="en-US" dirty="0">
              <a:cs typeface="Arial" panose="020B0604020202020204" pitchFamily="34" charset="0"/>
            </a:endParaRPr>
          </a:p>
        </p:txBody>
      </p:sp>
    </p:spTree>
    <p:extLst>
      <p:ext uri="{BB962C8B-B14F-4D97-AF65-F5344CB8AC3E}">
        <p14:creationId xmlns:p14="http://schemas.microsoft.com/office/powerpoint/2010/main" val="3959294162"/>
      </p:ext>
    </p:extLst>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C287EAD0-E5BF-214B-A921-D0A237D8D092}"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249</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01378" name="Rectangle 1026"/>
          <p:cNvSpPr>
            <a:spLocks noGrp="1" noRot="1" noChangeAspect="1" noChangeArrowheads="1"/>
          </p:cNvSpPr>
          <p:nvPr>
            <p:ph type="sldImg"/>
          </p:nvPr>
        </p:nvSpPr>
        <p:spPr>
          <a:solidFill>
            <a:srgbClr val="FFFFFF"/>
          </a:solidFill>
          <a:ln/>
        </p:spPr>
      </p:sp>
      <p:sp>
        <p:nvSpPr>
          <p:cNvPr id="101379" name="Rectangle 1027"/>
          <p:cNvSpPr>
            <a:spLocks noGrp="1" noChangeArrowheads="1"/>
          </p:cNvSpPr>
          <p:nvPr>
            <p:ph type="body" idx="1"/>
          </p:nvPr>
        </p:nvSpPr>
        <p:spPr>
          <a:solidFill>
            <a:srgbClr val="FFFFFF"/>
          </a:solidFill>
          <a:ln>
            <a:solidFill>
              <a:srgbClr val="000000"/>
            </a:solidFill>
          </a:ln>
        </p:spPr>
        <p:txBody>
          <a:bodyPr/>
          <a:lstStyle/>
          <a:p>
            <a:endParaRPr lang="en-US" dirty="0"/>
          </a:p>
        </p:txBody>
      </p:sp>
    </p:spTree>
    <p:extLst>
      <p:ext uri="{BB962C8B-B14F-4D97-AF65-F5344CB8AC3E}">
        <p14:creationId xmlns:p14="http://schemas.microsoft.com/office/powerpoint/2010/main" val="2448423369"/>
      </p:ext>
    </p:extLst>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250</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sz="1200" kern="1200" dirty="0">
                <a:solidFill>
                  <a:srgbClr val="000000"/>
                </a:solidFill>
                <a:effectLst/>
                <a:ea typeface="ＭＳ Ｐゴシック" charset="-128"/>
                <a:cs typeface="Arial" panose="020B0604020202020204" pitchFamily="34" charset="0"/>
              </a:rPr>
              <a:t>In our previous chapter, we saw a vision of Israel</a:t>
            </a:r>
            <a:r>
              <a:rPr lang="fr-FR" sz="1200" kern="1200" dirty="0">
                <a:solidFill>
                  <a:srgbClr val="000000"/>
                </a:solidFill>
                <a:effectLst/>
                <a:ea typeface="ＭＳ Ｐゴシック" charset="-128"/>
                <a:cs typeface="Arial" panose="020B0604020202020204" pitchFamily="34" charset="0"/>
              </a:rPr>
              <a:t>'</a:t>
            </a:r>
            <a:r>
              <a:rPr lang="en-US" sz="1200" kern="1200" dirty="0">
                <a:solidFill>
                  <a:srgbClr val="000000"/>
                </a:solidFill>
                <a:effectLst/>
                <a:ea typeface="ＭＳ Ｐゴシック" charset="-128"/>
                <a:cs typeface="Arial" panose="020B0604020202020204" pitchFamily="34" charset="0"/>
              </a:rPr>
              <a:t>s glorious future after Jesus returns in Isaiah 4</a:t>
            </a:r>
            <a:r>
              <a:rPr lang="en-SG" sz="1200" kern="1200" dirty="0">
                <a:solidFill>
                  <a:srgbClr val="000000"/>
                </a:solidFill>
                <a:effectLst/>
                <a:ea typeface="ＭＳ Ｐゴシック" charset="-128"/>
                <a:cs typeface="Arial" panose="020B0604020202020204" pitchFamily="34" charset="0"/>
              </a:rPr>
              <a:t>.</a:t>
            </a:r>
            <a:endParaRPr lang="en-US" dirty="0">
              <a:cs typeface="Arial" panose="020B0604020202020204" pitchFamily="34" charset="0"/>
            </a:endParaRPr>
          </a:p>
        </p:txBody>
      </p:sp>
    </p:spTree>
    <p:extLst>
      <p:ext uri="{BB962C8B-B14F-4D97-AF65-F5344CB8AC3E}">
        <p14:creationId xmlns:p14="http://schemas.microsoft.com/office/powerpoint/2010/main" val="1161008108"/>
      </p:ext>
    </p:extLst>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251</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algn="r" rtl="1"/>
            <a:r>
              <a:rPr lang="ar-EG" dirty="0"/>
              <a:t>«...الأصحاح</a:t>
            </a:r>
            <a:r>
              <a:rPr lang="ar-EG" baseline="0" dirty="0"/>
              <a:t> الخامس يُرجعنا إلى حالة إسرائيل في وقت إشعياء. ومهما كان ما يحمله المستقبل، ومهما حدث فداء، فإن الحقيقة الواضحة هي أن الخطية الحاضرة  في حياة هذا الشعبو، يجب مواجهتها والتعامل معها، فلا رجاء في مستقبل. ومثل تلك الحقيقة المتضمنة في 4: 2-6، فلا يمكن أن يحجب أو يتجنب الشر الحاضر. الرسالة هي نفسها مثل أي وقت مضى.</a:t>
            </a:r>
          </a:p>
          <a:p>
            <a:pPr algn="r" rtl="1"/>
            <a:r>
              <a:rPr lang="ar-EG" baseline="0" dirty="0"/>
              <a:t> نعم، هناك أمل، لكن هذا الأمل لا يمكنه أن يلغي الحاضر، ويخرجنا بطريقة أو بأخرى من مسؤوليتنا...»</a:t>
            </a:r>
            <a:endParaRPr lang="en-US" dirty="0"/>
          </a:p>
        </p:txBody>
      </p:sp>
    </p:spTree>
    <p:extLst>
      <p:ext uri="{BB962C8B-B14F-4D97-AF65-F5344CB8AC3E}">
        <p14:creationId xmlns:p14="http://schemas.microsoft.com/office/powerpoint/2010/main" val="1253726000"/>
      </p:ext>
    </p:extLst>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252</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sz="1200" kern="1200" dirty="0">
                <a:solidFill>
                  <a:srgbClr val="000000"/>
                </a:solidFill>
                <a:effectLst/>
                <a:ea typeface="ＭＳ Ｐゴシック" charset="-128"/>
                <a:cs typeface="Arial" panose="020B0604020202020204" pitchFamily="34" charset="0"/>
              </a:rPr>
              <a:t>The Lord has given us so many benefits that snubbing them has a stiff price</a:t>
            </a:r>
            <a:r>
              <a:rPr lang="en-SG" sz="1200" kern="1200" dirty="0">
                <a:solidFill>
                  <a:srgbClr val="000000"/>
                </a:solidFill>
                <a:effectLst/>
                <a:ea typeface="ＭＳ Ｐゴシック" charset="-128"/>
                <a:cs typeface="Arial" panose="020B0604020202020204" pitchFamily="34" charset="0"/>
              </a:rPr>
              <a:t>.</a:t>
            </a:r>
            <a:endParaRPr lang="en-US" dirty="0">
              <a:cs typeface="Arial" panose="020B0604020202020204" pitchFamily="34" charset="0"/>
            </a:endParaRPr>
          </a:p>
        </p:txBody>
      </p:sp>
    </p:spTree>
    <p:extLst>
      <p:ext uri="{BB962C8B-B14F-4D97-AF65-F5344CB8AC3E}">
        <p14:creationId xmlns:p14="http://schemas.microsoft.com/office/powerpoint/2010/main" val="2618266831"/>
      </p:ext>
    </p:extLst>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253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dirty="0">
                <a:cs typeface="Arial" panose="020B0604020202020204" pitchFamily="34" charset="0"/>
              </a:rPr>
              <a:t>Read 1b-2a</a:t>
            </a:r>
          </a:p>
        </p:txBody>
      </p:sp>
    </p:spTree>
    <p:extLst>
      <p:ext uri="{BB962C8B-B14F-4D97-AF65-F5344CB8AC3E}">
        <p14:creationId xmlns:p14="http://schemas.microsoft.com/office/powerpoint/2010/main" val="4265569419"/>
      </p:ext>
    </p:extLst>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cs typeface="Arial" panose="020B0604020202020204" pitchFamily="34" charset="0"/>
              </a:rPr>
              <a:t>He called Abraham in 2000 BC to make a great nation of him.</a:t>
            </a:r>
          </a:p>
          <a:p>
            <a:r>
              <a:rPr lang="en-US" dirty="0">
                <a:cs typeface="Arial" panose="020B0604020202020204" pitchFamily="34" charset="0"/>
              </a:rPr>
              <a:t>He gave Sarah the ability to bear Isaac at age 90!</a:t>
            </a:r>
          </a:p>
          <a:p>
            <a:r>
              <a:rPr lang="en-US" dirty="0">
                <a:cs typeface="Arial" panose="020B0604020202020204" pitchFamily="34" charset="0"/>
              </a:rPr>
              <a:t>The Lord then grew this tiny, miracle family to 72 people.</a:t>
            </a:r>
          </a:p>
          <a:p>
            <a:r>
              <a:rPr lang="en-US" dirty="0">
                <a:cs typeface="Arial" panose="020B0604020202020204" pitchFamily="34" charset="0"/>
              </a:rPr>
              <a:t>God saved them from starvation in famine by making Joseph ruler of Egypt to bring them there.</a:t>
            </a:r>
          </a:p>
          <a:p>
            <a:r>
              <a:rPr lang="en-US" dirty="0">
                <a:cs typeface="Arial" panose="020B0604020202020204" pitchFamily="34" charset="0"/>
              </a:rPr>
              <a:t>God blessed Israel to grow to two million while slaves!</a:t>
            </a:r>
          </a:p>
          <a:p>
            <a:r>
              <a:rPr lang="en-US" dirty="0">
                <a:cs typeface="Arial" panose="020B0604020202020204" pitchFamily="34" charset="0"/>
              </a:rPr>
              <a:t>He led them out of Egypt through ten amazing plagues.</a:t>
            </a:r>
          </a:p>
          <a:p>
            <a:r>
              <a:rPr lang="en-US" dirty="0">
                <a:cs typeface="Arial" panose="020B0604020202020204" pitchFamily="34" charset="0"/>
              </a:rPr>
              <a:t>He preserved them in the desert 40 years.</a:t>
            </a:r>
          </a:p>
          <a:p>
            <a:r>
              <a:rPr lang="en-US" dirty="0">
                <a:cs typeface="Arial" panose="020B0604020202020204" pitchFamily="34" charset="0"/>
              </a:rPr>
              <a:t>God conquered Canaan against great odds (1400 BC).</a:t>
            </a:r>
          </a:p>
          <a:p>
            <a:r>
              <a:rPr lang="en-US" dirty="0">
                <a:cs typeface="Arial" panose="020B0604020202020204" pitchFamily="34" charset="0"/>
              </a:rPr>
              <a:t>He then preserved Israel in the land another 700 years.</a:t>
            </a:r>
          </a:p>
          <a:p>
            <a:r>
              <a:rPr lang="en-US" dirty="0">
                <a:cs typeface="Arial" panose="020B0604020202020204" pitchFamily="34" charset="0"/>
              </a:rPr>
              <a:t>Assyrians destroyed 46 cities, but God spared Jerusalem.</a:t>
            </a:r>
          </a:p>
          <a:p>
            <a:r>
              <a:rPr lang="en-US" dirty="0">
                <a:cs typeface="Arial" panose="020B0604020202020204" pitchFamily="34" charset="0"/>
              </a:rPr>
              <a:t>One is left wondering what else God could have done for his people!  What else?</a:t>
            </a:r>
          </a:p>
          <a:p>
            <a:endParaRPr lang="en-US" dirty="0">
              <a:cs typeface="Arial" panose="020B0604020202020204" pitchFamily="34" charset="0"/>
            </a:endParaRPr>
          </a:p>
        </p:txBody>
      </p:sp>
      <p:sp>
        <p:nvSpPr>
          <p:cNvPr id="4" name="Date Placeholder 3"/>
          <p:cNvSpPr>
            <a:spLocks noGrp="1"/>
          </p:cNvSpPr>
          <p:nvPr>
            <p:ph type="dt" idx="10"/>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128"/>
                <a:cs typeface="Arial Unicode MS" charset="0"/>
              </a:rPr>
              <a:t>10/06/10</a:t>
            </a:r>
          </a:p>
        </p:txBody>
      </p:sp>
      <p:sp>
        <p:nvSpPr>
          <p:cNvPr id="5" name="Slide Number Placeholder 4"/>
          <p:cNvSpPr>
            <a:spLocks noGrp="1"/>
          </p:cNvSpPr>
          <p:nvPr>
            <p:ph type="sldNum" idx="11"/>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E16927D3-97C0-5646-B64C-3E4122A0F397}" type="slidenum">
              <a:rPr kumimoji="0" lang="en-GB" sz="1200" b="0" i="0" u="none" strike="noStrike" kern="1200" cap="none" spc="0" normalizeH="0" baseline="0" noProof="0" smtClean="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254</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1827871726"/>
      </p:ext>
    </p:extLst>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255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dirty="0">
                <a:cs typeface="Arial" panose="020B0604020202020204" pitchFamily="34" charset="0"/>
              </a:rPr>
              <a:t>Despite all these blessings, Judah grew "bad grapes" for God (5:2e-4).</a:t>
            </a:r>
          </a:p>
          <a:p>
            <a:r>
              <a:rPr lang="en-US" dirty="0">
                <a:cs typeface="Arial" panose="020B0604020202020204" pitchFamily="34" charset="0"/>
              </a:rPr>
              <a:t>What does "bitter" (NLT) or "worthless" (NAU) grapes, or "bad fruit" (NIV) mean in 1:2b?</a:t>
            </a:r>
          </a:p>
          <a:p>
            <a:r>
              <a:rPr lang="en-US" dirty="0">
                <a:cs typeface="Arial" panose="020B0604020202020204" pitchFamily="34" charset="0"/>
              </a:rPr>
              <a:t>Literally, this means "stinking things" (BDB below and Oswalt, 150, n. 4).  </a:t>
            </a:r>
          </a:p>
          <a:p>
            <a:r>
              <a:rPr lang="en-US" dirty="0">
                <a:cs typeface="Arial" panose="020B0604020202020204" pitchFamily="34" charset="0"/>
              </a:rPr>
              <a:t>This word is in Exodus for the Nile</a:t>
            </a:r>
            <a:r>
              <a:rPr lang="fr-FR" dirty="0">
                <a:cs typeface="Arial" panose="020B0604020202020204" pitchFamily="34" charset="0"/>
              </a:rPr>
              <a:t>'</a:t>
            </a:r>
            <a:r>
              <a:rPr lang="en-US" dirty="0">
                <a:cs typeface="Arial" panose="020B0604020202020204" pitchFamily="34" charset="0"/>
              </a:rPr>
              <a:t>s dead fish and dead frogs in the Ten Plagues—or of the stench of corpses.</a:t>
            </a:r>
          </a:p>
          <a:p>
            <a:endParaRPr lang="en-US" dirty="0">
              <a:cs typeface="Arial" panose="020B0604020202020204" pitchFamily="34" charset="0"/>
            </a:endParaRPr>
          </a:p>
        </p:txBody>
      </p:sp>
    </p:spTree>
    <p:extLst>
      <p:ext uri="{BB962C8B-B14F-4D97-AF65-F5344CB8AC3E}">
        <p14:creationId xmlns:p14="http://schemas.microsoft.com/office/powerpoint/2010/main" val="3095272399"/>
      </p:ext>
    </p:extLst>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256</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dirty="0">
                <a:cs typeface="Arial" panose="020B0604020202020204" pitchFamily="34" charset="0"/>
              </a:rPr>
              <a:t>God would destroy Judah for its oppression and violence (5:5-7).</a:t>
            </a:r>
          </a:p>
          <a:p>
            <a:r>
              <a:rPr lang="en-US" dirty="0">
                <a:cs typeface="Arial" panose="020B0604020202020204" pitchFamily="34" charset="0"/>
              </a:rPr>
              <a:t>What does it mean that God would destroy this vineyard (5-6)?  Does it mean that he would forever reject Israel?</a:t>
            </a:r>
          </a:p>
          <a:p>
            <a:r>
              <a:rPr lang="en-US" dirty="0">
                <a:cs typeface="Arial" panose="020B0604020202020204" pitchFamily="34" charset="0"/>
              </a:rPr>
              <a:t>Destruction </a:t>
            </a:r>
            <a:r>
              <a:rPr lang="en-US" dirty="0" err="1">
                <a:cs typeface="Arial" panose="020B0604020202020204" pitchFamily="34" charset="0"/>
              </a:rPr>
              <a:t>doesn</a:t>
            </a:r>
            <a:r>
              <a:rPr lang="fr-FR" dirty="0">
                <a:cs typeface="Arial" panose="020B0604020202020204" pitchFamily="34" charset="0"/>
              </a:rPr>
              <a:t>'</a:t>
            </a:r>
            <a:r>
              <a:rPr lang="en-US" dirty="0">
                <a:cs typeface="Arial" panose="020B0604020202020204" pitchFamily="34" charset="0"/>
              </a:rPr>
              <a:t>t imply that God would never rebuild again.  In fact, he will do so, as he promised unconditionally to raise the nation to the status of Isaiah 4.</a:t>
            </a:r>
          </a:p>
          <a:p>
            <a:r>
              <a:rPr lang="en-US" dirty="0">
                <a:cs typeface="Arial" panose="020B0604020202020204" pitchFamily="34" charset="0"/>
              </a:rPr>
              <a:t>However, sometimes destruction is necessary as things go too bad.  In Israel</a:t>
            </a:r>
            <a:r>
              <a:rPr lang="fr-FR" dirty="0">
                <a:cs typeface="Arial" panose="020B0604020202020204" pitchFamily="34" charset="0"/>
              </a:rPr>
              <a:t>'</a:t>
            </a:r>
            <a:r>
              <a:rPr lang="en-US" dirty="0">
                <a:cs typeface="Arial" panose="020B0604020202020204" pitchFamily="34" charset="0"/>
              </a:rPr>
              <a:t>s case, God promised destruction, then exile and return.</a:t>
            </a:r>
          </a:p>
          <a:p>
            <a:endParaRPr lang="en-US" dirty="0">
              <a:cs typeface="Arial" panose="020B0604020202020204" pitchFamily="34" charset="0"/>
            </a:endParaRPr>
          </a:p>
        </p:txBody>
      </p:sp>
    </p:spTree>
    <p:extLst>
      <p:ext uri="{BB962C8B-B14F-4D97-AF65-F5344CB8AC3E}">
        <p14:creationId xmlns:p14="http://schemas.microsoft.com/office/powerpoint/2010/main" val="2293280953"/>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6658"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710B98DA-0793-457F-A657-87067D2FCF58}" type="slidenum">
              <a:rPr kumimoji="0" lang="en-GB" sz="1200" b="0" i="0" u="none" strike="noStrike" kern="1200" cap="none" spc="0" normalizeH="0" baseline="0" noProof="0" smtClean="0">
                <a:ln>
                  <a:noFill/>
                </a:ln>
                <a:solidFill>
                  <a:srgbClr val="FFFFFF"/>
                </a:solidFill>
                <a:effectLst/>
                <a:uLnTx/>
                <a:uFillTx/>
                <a:latin typeface="Comic Sans MS" pitchFamily="66"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25</a:t>
            </a:fld>
            <a:endParaRPr kumimoji="0" lang="en-GB" sz="1200" b="0" i="0" u="none" strike="noStrike" kern="1200" cap="none" spc="0" normalizeH="0" baseline="0" noProof="0">
              <a:ln>
                <a:noFill/>
              </a:ln>
              <a:solidFill>
                <a:srgbClr val="FFFFFF"/>
              </a:solidFill>
              <a:effectLst/>
              <a:uLnTx/>
              <a:uFillTx/>
              <a:latin typeface="Comic Sans MS" pitchFamily="66" charset="0"/>
              <a:ea typeface="MS PGothic" pitchFamily="34" charset="-128"/>
            </a:endParaRPr>
          </a:p>
        </p:txBody>
      </p:sp>
      <p:sp>
        <p:nvSpPr>
          <p:cNvPr id="326659" name="Rectangle 1026"/>
          <p:cNvSpPr>
            <a:spLocks noGrp="1" noRot="1" noChangeAspect="1" noChangeArrowheads="1" noTextEdit="1"/>
          </p:cNvSpPr>
          <p:nvPr>
            <p:ph type="sldImg"/>
          </p:nvPr>
        </p:nvSpPr>
        <p:spPr>
          <a:solidFill>
            <a:srgbClr val="FFFFFF"/>
          </a:solidFill>
          <a:ln/>
        </p:spPr>
      </p:sp>
      <p:sp>
        <p:nvSpPr>
          <p:cNvPr id="326660" name="Rectangle 1027"/>
          <p:cNvSpPr>
            <a:spLocks noGrp="1" noChangeArrowheads="1"/>
          </p:cNvSpPr>
          <p:nvPr>
            <p:ph type="body" idx="1"/>
          </p:nvPr>
        </p:nvSpPr>
        <p:spPr>
          <a:solidFill>
            <a:srgbClr val="FFFFFF"/>
          </a:solidFill>
          <a:ln>
            <a:solidFill>
              <a:srgbClr val="000000"/>
            </a:solidFill>
          </a:ln>
        </p:spPr>
        <p:txBody>
          <a:bodyPr/>
          <a:lstStyle/>
          <a:p>
            <a:endParaRPr lang="en-US" dirty="0"/>
          </a:p>
        </p:txBody>
      </p:sp>
    </p:spTree>
    <p:extLst>
      <p:ext uri="{BB962C8B-B14F-4D97-AF65-F5344CB8AC3E}">
        <p14:creationId xmlns:p14="http://schemas.microsoft.com/office/powerpoint/2010/main" val="11354565"/>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257</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dirty="0">
                <a:cs typeface="Arial" panose="020B0604020202020204" pitchFamily="34" charset="0"/>
              </a:rPr>
              <a:t>Is this a distinction between the vineyard (Israel) and the garden or plant (Judah), meaning the northern and southern kingdoms (5:7)? </a:t>
            </a:r>
          </a:p>
          <a:p>
            <a:r>
              <a:rPr lang="en-US" dirty="0">
                <a:cs typeface="Arial" panose="020B0604020202020204" pitchFamily="34" charset="0"/>
              </a:rPr>
              <a:t>Oftentimes "Israel" refers to the northern nation.</a:t>
            </a:r>
          </a:p>
          <a:p>
            <a:r>
              <a:rPr lang="en-US" dirty="0">
                <a:cs typeface="Arial" panose="020B0604020202020204" pitchFamily="34" charset="0"/>
              </a:rPr>
              <a:t>However, sometimes it refers to Judah in the south (e.g., Neh. 1:6; 13:3).</a:t>
            </a:r>
          </a:p>
          <a:p>
            <a:endParaRPr lang="en-US" dirty="0">
              <a:cs typeface="Arial" panose="020B0604020202020204" pitchFamily="34" charset="0"/>
            </a:endParaRPr>
          </a:p>
        </p:txBody>
      </p:sp>
    </p:spTree>
    <p:extLst>
      <p:ext uri="{BB962C8B-B14F-4D97-AF65-F5344CB8AC3E}">
        <p14:creationId xmlns:p14="http://schemas.microsoft.com/office/powerpoint/2010/main" val="3805528759"/>
      </p:ext>
    </p:extLst>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258</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ar-EG" dirty="0"/>
              <a:t>الله له محددات</a:t>
            </a:r>
            <a:r>
              <a:rPr lang="ar-EG" baseline="0" dirty="0"/>
              <a:t> خاصة للخطايا التي سيحكم عليها.</a:t>
            </a:r>
          </a:p>
          <a:p>
            <a:r>
              <a:rPr lang="ar-EG" baseline="0" dirty="0"/>
              <a:t>ا</a:t>
            </a:r>
            <a:endParaRPr lang="en-US" dirty="0"/>
          </a:p>
        </p:txBody>
      </p:sp>
    </p:spTree>
    <p:extLst>
      <p:ext uri="{BB962C8B-B14F-4D97-AF65-F5344CB8AC3E}">
        <p14:creationId xmlns:p14="http://schemas.microsoft.com/office/powerpoint/2010/main" val="1869011356"/>
      </p:ext>
    </p:extLst>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260</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p>
        </p:txBody>
      </p:sp>
    </p:spTree>
    <p:extLst>
      <p:ext uri="{BB962C8B-B14F-4D97-AF65-F5344CB8AC3E}">
        <p14:creationId xmlns:p14="http://schemas.microsoft.com/office/powerpoint/2010/main" val="3852534596"/>
      </p:ext>
    </p:extLst>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09602" name="Rectangle 3"/>
          <p:cNvSpPr>
            <a:spLocks noGrp="1" noChangeArrowheads="1"/>
          </p:cNvSpPr>
          <p:nvPr>
            <p:ph type="dt"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pitchFamily="34" charset="0"/>
                <a:ea typeface="Arial Unicode MS" pitchFamily="34" charset="-128"/>
                <a:cs typeface="Arial Unicode MS" pitchFamily="34" charset="-128"/>
              </a:rPr>
              <a:t>10/06/10</a:t>
            </a:r>
          </a:p>
        </p:txBody>
      </p:sp>
      <p:sp>
        <p:nvSpPr>
          <p:cNvPr id="409603"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4EF8A551-FA06-4768-A4D5-511F12BA12B9}" type="slidenum">
              <a:rPr kumimoji="0" lang="en-GB" sz="1200" b="0" i="0" u="none" strike="noStrike" kern="1200" cap="none" spc="0" normalizeH="0" baseline="0" noProof="0" smtClean="0">
                <a:ln>
                  <a:noFill/>
                </a:ln>
                <a:solidFill>
                  <a:srgbClr val="000000"/>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263</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endParaRPr>
          </a:p>
        </p:txBody>
      </p:sp>
      <p:sp>
        <p:nvSpPr>
          <p:cNvPr id="409604" name="Text Box 1"/>
          <p:cNvSpPr txBox="1">
            <a:spLocks noChangeArrowheads="1"/>
          </p:cNvSpPr>
          <p:nvPr/>
        </p:nvSpPr>
        <p:spPr bwMode="auto">
          <a:xfrm>
            <a:off x="3884613" y="8685213"/>
            <a:ext cx="2971800" cy="457200"/>
          </a:xfrm>
          <a:prstGeom prst="rect">
            <a:avLst/>
          </a:prstGeom>
          <a:noFill/>
          <a:ln w="9525">
            <a:noFill/>
            <a:miter lim="800000"/>
            <a:headEnd/>
            <a:tailEnd/>
          </a:ln>
        </p:spPr>
        <p:txBody>
          <a:bodyPr lIns="90000" tIns="46800" rIns="90000" bIns="46800" anchor="b"/>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237A33E7-83F8-4219-A040-ADD5B1C1C772}" type="slidenum">
              <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263</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endParaRPr>
          </a:p>
        </p:txBody>
      </p:sp>
      <p:sp>
        <p:nvSpPr>
          <p:cNvPr id="409605"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409606" name="Rectangle 3"/>
          <p:cNvSpPr>
            <a:spLocks noGrp="1" noChangeArrowheads="1"/>
          </p:cNvSpPr>
          <p:nvPr>
            <p:ph type="body"/>
          </p:nvPr>
        </p:nvSpPr>
        <p:spPr>
          <a:xfrm>
            <a:off x="685800" y="4343400"/>
            <a:ext cx="5486400" cy="4114800"/>
          </a:xfrm>
          <a:noFill/>
          <a:ln/>
        </p:spPr>
        <p:txBody>
          <a:bodyPr wrap="none" anchor="ctr"/>
          <a:lstStyle/>
          <a:p>
            <a:endParaRPr lang="en-US" dirty="0"/>
          </a:p>
        </p:txBody>
      </p:sp>
    </p:spTree>
    <p:extLst>
      <p:ext uri="{BB962C8B-B14F-4D97-AF65-F5344CB8AC3E}">
        <p14:creationId xmlns:p14="http://schemas.microsoft.com/office/powerpoint/2010/main" val="3804188676"/>
      </p:ext>
    </p:extLst>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10626" name="Rectangle 3"/>
          <p:cNvSpPr>
            <a:spLocks noGrp="1" noChangeArrowheads="1"/>
          </p:cNvSpPr>
          <p:nvPr>
            <p:ph type="dt"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pitchFamily="34" charset="0"/>
                <a:ea typeface="Arial Unicode MS" pitchFamily="34" charset="-128"/>
                <a:cs typeface="Arial Unicode MS" pitchFamily="34" charset="-128"/>
              </a:rPr>
              <a:t>10/06/10</a:t>
            </a:r>
          </a:p>
        </p:txBody>
      </p:sp>
      <p:sp>
        <p:nvSpPr>
          <p:cNvPr id="410627"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0D2F52A1-89A1-4756-8739-01B8D6F12BF4}" type="slidenum">
              <a:rPr kumimoji="0" lang="en-GB" sz="1200" b="0" i="0" u="none" strike="noStrike" kern="1200" cap="none" spc="0" normalizeH="0" baseline="0" noProof="0" smtClean="0">
                <a:ln>
                  <a:noFill/>
                </a:ln>
                <a:solidFill>
                  <a:srgbClr val="000000"/>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264</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endParaRPr>
          </a:p>
        </p:txBody>
      </p:sp>
      <p:sp>
        <p:nvSpPr>
          <p:cNvPr id="410628" name="Text Box 1"/>
          <p:cNvSpPr txBox="1">
            <a:spLocks noChangeArrowheads="1"/>
          </p:cNvSpPr>
          <p:nvPr/>
        </p:nvSpPr>
        <p:spPr bwMode="auto">
          <a:xfrm>
            <a:off x="3884613" y="8685213"/>
            <a:ext cx="2971800" cy="457200"/>
          </a:xfrm>
          <a:prstGeom prst="rect">
            <a:avLst/>
          </a:prstGeom>
          <a:noFill/>
          <a:ln w="9525">
            <a:noFill/>
            <a:miter lim="800000"/>
            <a:headEnd/>
            <a:tailEnd/>
          </a:ln>
        </p:spPr>
        <p:txBody>
          <a:bodyPr lIns="90000" tIns="46800" rIns="90000" bIns="46800" anchor="b"/>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521D89EF-F363-40B6-A5D0-A7994511BA2A}" type="slidenum">
              <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264</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endParaRPr>
          </a:p>
        </p:txBody>
      </p:sp>
      <p:sp>
        <p:nvSpPr>
          <p:cNvPr id="410629"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410630" name="Rectangle 3"/>
          <p:cNvSpPr>
            <a:spLocks noGrp="1" noChangeArrowheads="1"/>
          </p:cNvSpPr>
          <p:nvPr>
            <p:ph type="body"/>
          </p:nvPr>
        </p:nvSpPr>
        <p:spPr>
          <a:xfrm>
            <a:off x="685800" y="4343400"/>
            <a:ext cx="5486400" cy="4114800"/>
          </a:xfrm>
          <a:noFill/>
          <a:ln/>
        </p:spPr>
        <p:txBody>
          <a:bodyPr wrap="none" anchor="ctr"/>
          <a:lstStyle/>
          <a:p>
            <a:endParaRPr lang="en-US" dirty="0"/>
          </a:p>
        </p:txBody>
      </p:sp>
    </p:spTree>
    <p:extLst>
      <p:ext uri="{BB962C8B-B14F-4D97-AF65-F5344CB8AC3E}">
        <p14:creationId xmlns:p14="http://schemas.microsoft.com/office/powerpoint/2010/main" val="811725187"/>
      </p:ext>
    </p:extLst>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19874" name="Rectangle 7"/>
          <p:cNvSpPr>
            <a:spLocks noGrp="1" noChangeArrowheads="1"/>
          </p:cNvSpPr>
          <p:nvPr>
            <p:ph type="sldNum"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1DCCAE-BA8C-1A4C-8BB3-FDDD168A49F6}" type="slidenum">
              <a:rPr kumimoji="0" lang="en-US" sz="1200" b="0" i="0" u="none" strike="noStrike" kern="1200" cap="none" spc="0" normalizeH="0" baseline="0" noProof="0">
                <a:ln>
                  <a:noFill/>
                </a:ln>
                <a:solidFill>
                  <a:srgbClr val="FFFFFF"/>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265</a:t>
            </a:fld>
            <a:endParaRPr kumimoji="0" lang="en-US" sz="1200" b="0" i="0" u="none" strike="noStrike" kern="1200" cap="none" spc="0" normalizeH="0" baseline="0" noProof="0">
              <a:ln>
                <a:noFill/>
              </a:ln>
              <a:solidFill>
                <a:srgbClr val="FFFFFF"/>
              </a:solidFill>
              <a:effectLst/>
              <a:uLnTx/>
              <a:uFillTx/>
              <a:latin typeface="Calibri" charset="0"/>
              <a:ea typeface="ＭＳ Ｐゴシック" charset="0"/>
            </a:endParaRPr>
          </a:p>
        </p:txBody>
      </p:sp>
      <p:sp>
        <p:nvSpPr>
          <p:cNvPr id="182273" name="Text Box 1"/>
          <p:cNvSpPr txBox="1">
            <a:spLocks noGrp="1" noRot="1" noChangeAspect="1" noChangeArrowheads="1"/>
          </p:cNvSpPr>
          <p:nvPr>
            <p:ph type="sldImg"/>
          </p:nvPr>
        </p:nvSpPr>
        <p:spPr>
          <a:xfrm>
            <a:off x="1143000" y="685800"/>
            <a:ext cx="4572000" cy="3429000"/>
          </a:xfrm>
          <a:solidFill>
            <a:srgbClr val="FFFFFF"/>
          </a:solidFill>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182274"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extLst>
      <p:ext uri="{BB962C8B-B14F-4D97-AF65-F5344CB8AC3E}">
        <p14:creationId xmlns:p14="http://schemas.microsoft.com/office/powerpoint/2010/main" val="3803991247"/>
      </p:ext>
    </p:extLst>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21922" name="Rectangle 7"/>
          <p:cNvSpPr>
            <a:spLocks noGrp="1" noChangeArrowheads="1"/>
          </p:cNvSpPr>
          <p:nvPr>
            <p:ph type="sldNum"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BAF3B-385B-7F42-8D17-A91D8E723C03}" type="slidenum">
              <a:rPr kumimoji="0" lang="en-US" sz="1200" b="0" i="0" u="none" strike="noStrike" kern="1200" cap="none" spc="0" normalizeH="0" baseline="0" noProof="0">
                <a:ln>
                  <a:noFill/>
                </a:ln>
                <a:solidFill>
                  <a:srgbClr val="FFFFFF"/>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266</a:t>
            </a:fld>
            <a:endParaRPr kumimoji="0" lang="en-US" sz="1200" b="0" i="0" u="none" strike="noStrike" kern="1200" cap="none" spc="0" normalizeH="0" baseline="0" noProof="0">
              <a:ln>
                <a:noFill/>
              </a:ln>
              <a:solidFill>
                <a:srgbClr val="FFFFFF"/>
              </a:solidFill>
              <a:effectLst/>
              <a:uLnTx/>
              <a:uFillTx/>
              <a:latin typeface="Calibri" charset="0"/>
              <a:ea typeface="ＭＳ Ｐゴシック" charset="0"/>
            </a:endParaRPr>
          </a:p>
        </p:txBody>
      </p:sp>
      <p:sp>
        <p:nvSpPr>
          <p:cNvPr id="183297" name="Text Box 1"/>
          <p:cNvSpPr txBox="1">
            <a:spLocks noGrp="1" noRot="1" noChangeAspect="1" noChangeArrowheads="1"/>
          </p:cNvSpPr>
          <p:nvPr>
            <p:ph type="sldImg"/>
          </p:nvPr>
        </p:nvSpPr>
        <p:spPr>
          <a:xfrm>
            <a:off x="1143000" y="685800"/>
            <a:ext cx="4572000" cy="3429000"/>
          </a:xfrm>
          <a:solidFill>
            <a:srgbClr val="FFFFFF"/>
          </a:solidFill>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183298"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a:cs typeface="+mn-cs"/>
            </a:endParaRPr>
          </a:p>
        </p:txBody>
      </p:sp>
    </p:spTree>
    <p:extLst>
      <p:ext uri="{BB962C8B-B14F-4D97-AF65-F5344CB8AC3E}">
        <p14:creationId xmlns:p14="http://schemas.microsoft.com/office/powerpoint/2010/main" val="1896452119"/>
      </p:ext>
    </p:extLst>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23970" name="Rectangle 7"/>
          <p:cNvSpPr>
            <a:spLocks noGrp="1" noChangeArrowheads="1"/>
          </p:cNvSpPr>
          <p:nvPr>
            <p:ph type="sldNum"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78D79402-C88B-D043-AC43-42E857A97990}" type="slidenum">
              <a:rPr kumimoji="0" lang="en-US" sz="1200" b="0" i="0" u="none" strike="noStrike" kern="1200" cap="none" spc="0" normalizeH="0" baseline="0" noProof="0">
                <a:ln>
                  <a:noFill/>
                </a:ln>
                <a:solidFill>
                  <a:srgbClr val="FFFFFF"/>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267</a:t>
            </a:fld>
            <a:endParaRPr kumimoji="0" lang="en-US" sz="1200" b="0" i="0" u="none" strike="noStrike" kern="1200" cap="none" spc="0" normalizeH="0" baseline="0" noProof="0">
              <a:ln>
                <a:noFill/>
              </a:ln>
              <a:solidFill>
                <a:srgbClr val="FFFFFF"/>
              </a:solidFill>
              <a:effectLst/>
              <a:uLnTx/>
              <a:uFillTx/>
              <a:latin typeface="Calibri" charset="0"/>
              <a:ea typeface="ＭＳ Ｐゴシック" charset="0"/>
            </a:endParaRPr>
          </a:p>
        </p:txBody>
      </p:sp>
      <p:sp>
        <p:nvSpPr>
          <p:cNvPr id="184321" name="Text Box 1"/>
          <p:cNvSpPr txBox="1">
            <a:spLocks noGrp="1" noRot="1" noChangeAspect="1" noChangeArrowheads="1"/>
          </p:cNvSpPr>
          <p:nvPr>
            <p:ph type="sldImg"/>
          </p:nvPr>
        </p:nvSpPr>
        <p:spPr>
          <a:xfrm>
            <a:off x="1143000" y="685800"/>
            <a:ext cx="4572000" cy="3429000"/>
          </a:xfrm>
          <a:solidFill>
            <a:srgbClr val="FFFFFF"/>
          </a:solidFill>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sp>
      <p:sp>
        <p:nvSpPr>
          <p:cNvPr id="184322" name="Text Box 2"/>
          <p:cNvSpPr txBox="1">
            <a:spLocks noGrp="1" noChangeArrowheads="1"/>
          </p:cNvSpPr>
          <p:nvPr>
            <p:ph type="body" idx="1"/>
          </p:nvPr>
        </p:nvSpPr>
        <p:spPr>
          <a:xfrm>
            <a:off x="685800" y="4343400"/>
            <a:ext cx="5486400" cy="4114800"/>
          </a:xfrm>
          <a:ln/>
          <a:extLs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a:defRPr/>
            </a:pPr>
            <a:endParaRPr lang="en-US" dirty="0">
              <a:cs typeface="+mn-cs"/>
            </a:endParaRPr>
          </a:p>
        </p:txBody>
      </p:sp>
    </p:spTree>
    <p:extLst>
      <p:ext uri="{BB962C8B-B14F-4D97-AF65-F5344CB8AC3E}">
        <p14:creationId xmlns:p14="http://schemas.microsoft.com/office/powerpoint/2010/main" val="2381462302"/>
      </p:ext>
    </p:extLst>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910338" name="Rectangle 14"/>
          <p:cNvSpPr>
            <a:spLocks noGrp="1" noChangeArrowheads="1"/>
          </p:cNvSpPr>
          <p:nvPr>
            <p:ph type="sldNum"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51C12710-40B8-4C49-A0EA-EE0BCB8611F6}"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272</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910339" name="Text Box 1"/>
          <p:cNvSpPr txBox="1">
            <a:spLocks noChangeArrowheads="1"/>
          </p:cNvSpPr>
          <p:nvPr/>
        </p:nvSpPr>
        <p:spPr bwMode="auto">
          <a:xfrm>
            <a:off x="3881438" y="8685213"/>
            <a:ext cx="2968625" cy="4492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0" tIns="0" rIns="0" bIns="0" anchor="b"/>
          <a:lstStyle>
            <a:lvl1pPr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2pPr>
            <a:lvl3pPr marL="1143000" indent="-228600"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3pPr>
            <a:lvl4pPr marL="1600200" indent="-228600"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4pPr>
            <a:lvl5pPr marL="2057400" indent="-228600"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95000"/>
              </a:lnSpc>
              <a:spcBef>
                <a:spcPct val="0"/>
              </a:spcBef>
              <a:spcAft>
                <a:spcPct val="0"/>
              </a:spcAft>
              <a:buClr>
                <a:srgbClr val="FFFFFF"/>
              </a:buClr>
              <a:buSzPct val="100000"/>
              <a:buFont typeface="Arial" charset="0"/>
              <a:buNone/>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a:pPr>
            <a:fld id="{5A9F52D6-6B85-AE49-859D-8911212D8792}" type="slidenum">
              <a:rPr kumimoji="0" lang="en-GB"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449263" rtl="0" eaLnBrk="1" fontAlgn="base" latinLnBrk="0" hangingPunct="1">
                <a:lnSpc>
                  <a:spcPct val="95000"/>
                </a:lnSpc>
                <a:spcBef>
                  <a:spcPct val="0"/>
                </a:spcBef>
                <a:spcAft>
                  <a:spcPct val="0"/>
                </a:spcAft>
                <a:buClr>
                  <a:srgbClr val="FFFFFF"/>
                </a:buClr>
                <a:buSzPct val="100000"/>
                <a:buFont typeface="Arial" charset="0"/>
                <a:buNone/>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a:pPr>
              <a:t>272</a:t>
            </a:fld>
            <a:endParaRPr kumimoji="0" lang="en-GB"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910340" name="Text Box 2"/>
          <p:cNvSpPr txBox="1">
            <a:spLocks noChangeArrowheads="1"/>
          </p:cNvSpPr>
          <p:nvPr/>
        </p:nvSpPr>
        <p:spPr bwMode="auto">
          <a:xfrm>
            <a:off x="1003300" y="695325"/>
            <a:ext cx="4849813" cy="3427413"/>
          </a:xfrm>
          <a:prstGeom prst="rect">
            <a:avLst/>
          </a:prstGeom>
          <a:solidFill>
            <a:srgbClr val="FFFFFF"/>
          </a:solidFill>
          <a:ln w="9525">
            <a:solidFill>
              <a:srgbClr val="000000"/>
            </a:solidFill>
            <a:miter lim="800000"/>
            <a:headEnd/>
            <a:tailEnd/>
          </a:ln>
        </p:spPr>
        <p:txBody>
          <a:bodyPr wrap="none" lIns="80165" tIns="40083" rIns="80165" bIns="40083"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u="none" strike="noStrike" kern="1200" cap="none" spc="0" normalizeH="0" baseline="0" noProof="0">
              <a:ln>
                <a:noFill/>
              </a:ln>
              <a:solidFill>
                <a:prstClr val="white"/>
              </a:solidFill>
              <a:effectLst/>
              <a:uLnTx/>
              <a:uFillTx/>
              <a:latin typeface="Arial" panose="020B0604020202020204" pitchFamily="34" charset="0"/>
              <a:ea typeface="ＭＳ Ｐゴシック" charset="0"/>
            </a:endParaRPr>
          </a:p>
        </p:txBody>
      </p:sp>
      <p:sp>
        <p:nvSpPr>
          <p:cNvPr id="910341" name="Text Box 3"/>
          <p:cNvSpPr>
            <a:spLocks noGrp="1" noChangeArrowheads="1"/>
          </p:cNvSpPr>
          <p:nvPr>
            <p:ph type="body"/>
          </p:nvPr>
        </p:nvSpPr>
        <p:spPr>
          <a:xfrm>
            <a:off x="685800" y="4343400"/>
            <a:ext cx="5483225" cy="4111625"/>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0" tIns="0" rIns="0" bIns="0"/>
          <a:lstStyle/>
          <a:p>
            <a:pPr>
              <a:spcBef>
                <a:spcPts val="400"/>
              </a:spcBef>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pPr>
            <a:endParaRPr lang="en-GB" dirty="0">
              <a:ea typeface="ＭＳ Ｐゴシック" charset="0"/>
              <a:cs typeface="Arial" panose="020B0604020202020204" pitchFamily="34" charset="0"/>
            </a:endParaRPr>
          </a:p>
          <a:p>
            <a:pPr>
              <a:spcBef>
                <a:spcPts val="400"/>
              </a:spcBef>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pPr>
            <a:r>
              <a:rPr lang="en-GB" dirty="0">
                <a:ea typeface="ＭＳ Ｐゴシック" charset="0"/>
                <a:cs typeface="Arial" panose="020B0604020202020204" pitchFamily="34" charset="0"/>
              </a:rPr>
              <a:t>Isaiah was called to prophesy to a hard and unyielding people in times that were uncertain and changing.  He did not know the how long his ministry would be, only that he would be required to keep going through any circumstances until his mission was accomplished.  God equipped him for the journey and gave him the tasking. Isaiah could not prophesy in his own strength, he had to depend on God and trust the LORD with his life.  In the prophecies given to Isaiah, the LORD asserts His power, sovereignty, faithfulness and compassion over all the people and circumstances Judah was facing.</a:t>
            </a:r>
          </a:p>
        </p:txBody>
      </p:sp>
    </p:spTree>
    <p:extLst>
      <p:ext uri="{BB962C8B-B14F-4D97-AF65-F5344CB8AC3E}">
        <p14:creationId xmlns:p14="http://schemas.microsoft.com/office/powerpoint/2010/main" val="109185428"/>
      </p:ext>
    </p:extLst>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Why the warning to tell the people so they will not believe (9-10)?  </a:t>
            </a:r>
            <a:r>
              <a:rPr lang="en-US" dirty="0" err="1"/>
              <a:t>Aren</a:t>
            </a:r>
            <a:r>
              <a:rPr lang="fr-FR" dirty="0"/>
              <a:t>'</a:t>
            </a:r>
            <a:r>
              <a:rPr lang="en-US" dirty="0"/>
              <a:t>t we supposed to witness to people so they will believe?</a:t>
            </a:r>
          </a:p>
          <a:p>
            <a:r>
              <a:rPr lang="en-US" dirty="0"/>
              <a:t>Of course, we want people to trust Christ.  God does also, as he says that he does not want anyone to perish (2 Pet. 3:9).</a:t>
            </a:r>
          </a:p>
          <a:p>
            <a:r>
              <a:rPr lang="en-US" dirty="0"/>
              <a:t>But the response of people to our message is not our responsibility—it is their own will.</a:t>
            </a:r>
          </a:p>
          <a:p>
            <a:r>
              <a:rPr lang="en-US" dirty="0"/>
              <a:t>These verses actually look forward to people</a:t>
            </a:r>
            <a:r>
              <a:rPr lang="fr-FR" dirty="0"/>
              <a:t>'</a:t>
            </a:r>
            <a:r>
              <a:rPr lang="en-US" dirty="0"/>
              <a:t>s reactions to Jesus and his message, as the gospel of John notes.  John 12:41 says, "Isaiah was referring to Jesus when he said this, because he saw the future and spoke of the Messiah</a:t>
            </a:r>
            <a:r>
              <a:rPr lang="fr-FR" dirty="0"/>
              <a:t>'</a:t>
            </a:r>
            <a:r>
              <a:rPr lang="en-US" dirty="0"/>
              <a:t>s glory."</a:t>
            </a:r>
          </a:p>
          <a:p>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B2E0A9D6-6E55-B74E-A839-0210FF21B0FD}"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273</a:t>
            </a:fld>
            <a:endPar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3055325285"/>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682"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09BBF09B-0B91-4709-8E6B-1048251C47FF}" type="slidenum">
              <a:rPr kumimoji="0" lang="en-GB" sz="1200" b="0" i="0" u="none" strike="noStrike" kern="1200" cap="none" spc="0" normalizeH="0" baseline="0" noProof="0" smtClean="0">
                <a:ln>
                  <a:noFill/>
                </a:ln>
                <a:solidFill>
                  <a:srgbClr val="FFFFFF"/>
                </a:solidFill>
                <a:effectLst/>
                <a:uLnTx/>
                <a:uFillTx/>
                <a:latin typeface="Comic Sans MS" pitchFamily="66"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26</a:t>
            </a:fld>
            <a:endParaRPr kumimoji="0" lang="en-GB" sz="1200" b="0" i="0" u="none" strike="noStrike" kern="1200" cap="none" spc="0" normalizeH="0" baseline="0" noProof="0">
              <a:ln>
                <a:noFill/>
              </a:ln>
              <a:solidFill>
                <a:srgbClr val="FFFFFF"/>
              </a:solidFill>
              <a:effectLst/>
              <a:uLnTx/>
              <a:uFillTx/>
              <a:latin typeface="Comic Sans MS" pitchFamily="66" charset="0"/>
              <a:ea typeface="MS PGothic" pitchFamily="34" charset="-128"/>
            </a:endParaRPr>
          </a:p>
        </p:txBody>
      </p:sp>
      <p:sp>
        <p:nvSpPr>
          <p:cNvPr id="327683" name="Rectangle 1026"/>
          <p:cNvSpPr>
            <a:spLocks noGrp="1" noRot="1" noChangeAspect="1" noChangeArrowheads="1" noTextEdit="1"/>
          </p:cNvSpPr>
          <p:nvPr>
            <p:ph type="sldImg"/>
          </p:nvPr>
        </p:nvSpPr>
        <p:spPr>
          <a:solidFill>
            <a:srgbClr val="FFFFFF"/>
          </a:solidFill>
          <a:ln/>
        </p:spPr>
      </p:sp>
      <p:sp>
        <p:nvSpPr>
          <p:cNvPr id="327684" name="Rectangle 1027"/>
          <p:cNvSpPr>
            <a:spLocks noGrp="1" noChangeArrowheads="1"/>
          </p:cNvSpPr>
          <p:nvPr>
            <p:ph type="body" idx="1"/>
          </p:nvPr>
        </p:nvSpPr>
        <p:spPr>
          <a:solidFill>
            <a:srgbClr val="FFFFFF"/>
          </a:solidFill>
          <a:ln>
            <a:solidFill>
              <a:srgbClr val="000000"/>
            </a:solidFill>
          </a:ln>
        </p:spPr>
        <p:txBody>
          <a:bodyPr/>
          <a:lstStyle/>
          <a:p>
            <a:endParaRPr lang="en-US" dirty="0"/>
          </a:p>
        </p:txBody>
      </p:sp>
    </p:spTree>
    <p:extLst>
      <p:ext uri="{BB962C8B-B14F-4D97-AF65-F5344CB8AC3E}">
        <p14:creationId xmlns:p14="http://schemas.microsoft.com/office/powerpoint/2010/main" val="2128028710"/>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274</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dirty="0"/>
              <a:t>If God called you to stubborn people, probably one of your first questions would be, “Well, OK, but for how long?” </a:t>
            </a:r>
            <a:r>
              <a:rPr lang="en-US" sz="1200" kern="1200" dirty="0">
                <a:solidFill>
                  <a:schemeClr val="tx1"/>
                </a:solidFill>
                <a:effectLst/>
                <a:ea typeface="ＭＳ Ｐゴシック" pitchFamily="-112" charset="-128"/>
                <a:cs typeface="ＭＳ Ｐゴシック" pitchFamily="-112" charset="-128"/>
              </a:rPr>
              <a:t>At least there must be some comfort if you were rejected only for a few weeks or months or years.  Perhaps a temporary rejection was on Isaiah’s mind when he asked in verse 11, “How long, O Lord?” Yet what was the answer?</a:t>
            </a:r>
            <a:r>
              <a:rPr lang="en-SG" dirty="0">
                <a:effectLst/>
              </a:rPr>
              <a:t> </a:t>
            </a:r>
          </a:p>
          <a:p>
            <a:r>
              <a:rPr lang="en-SG" dirty="0">
                <a:effectLst/>
              </a:rPr>
              <a:t>• Until the land is destroyed!</a:t>
            </a:r>
          </a:p>
          <a:p>
            <a:endParaRPr lang="en-SG" dirty="0">
              <a:effectLst/>
            </a:endParaRPr>
          </a:p>
          <a:p>
            <a:r>
              <a:rPr lang="en-SG" dirty="0">
                <a:effectLst/>
              </a:rPr>
              <a:t>——————</a:t>
            </a:r>
          </a:p>
          <a:p>
            <a:r>
              <a:rPr lang="en-SG" dirty="0">
                <a:effectLst/>
              </a:rPr>
              <a:t>"Lord"</a:t>
            </a:r>
            <a:r>
              <a:rPr lang="en-SG" baseline="0" dirty="0">
                <a:effectLst/>
              </a:rPr>
              <a:t> in 11a is Adonai</a:t>
            </a:r>
            <a:endParaRPr lang="en-US" dirty="0"/>
          </a:p>
        </p:txBody>
      </p:sp>
    </p:spTree>
    <p:extLst>
      <p:ext uri="{BB962C8B-B14F-4D97-AF65-F5344CB8AC3E}">
        <p14:creationId xmlns:p14="http://schemas.microsoft.com/office/powerpoint/2010/main" val="4100343503"/>
      </p:ext>
    </p:extLst>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God</a:t>
            </a:r>
            <a:r>
              <a:rPr lang="fr-FR" dirty="0"/>
              <a:t>'</a:t>
            </a:r>
            <a:r>
              <a:rPr lang="en-US" dirty="0"/>
              <a:t>s Command: Isaiah must preach until no one was left to hear with the promise of sure success (6:11-13).</a:t>
            </a:r>
          </a:p>
          <a:p>
            <a:r>
              <a:rPr lang="en-US" dirty="0"/>
              <a:t>He told him to preach until there are no inhabited cities, no houses and no good farmland.  Why?  Because the people have been forced out of the country.</a:t>
            </a:r>
          </a:p>
          <a:p>
            <a:r>
              <a:rPr lang="en-US" dirty="0"/>
              <a:t>How long would it take until the country was wasted (11-12)?</a:t>
            </a:r>
          </a:p>
          <a:p>
            <a:r>
              <a:rPr lang="en-US" dirty="0"/>
              <a:t>Isaiah lived around 700 BC.</a:t>
            </a:r>
          </a:p>
          <a:p>
            <a:r>
              <a:rPr lang="en-US" dirty="0"/>
              <a:t>Judah was destroyed in 586 BC, so the nation would still have 100 more years to repent. But that also meant that the rest of Isaiah’s life would be devoted to stubborn people!</a:t>
            </a:r>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B2E0A9D6-6E55-B74E-A839-0210FF21B0FD}"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275</a:t>
            </a:fld>
            <a:endPar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334508373"/>
      </p:ext>
    </p:extLst>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276</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sz="1200" kern="1200" dirty="0">
                <a:solidFill>
                  <a:schemeClr val="tx1"/>
                </a:solidFill>
                <a:effectLst/>
                <a:ea typeface="ＭＳ Ｐゴシック" pitchFamily="-112" charset="-128"/>
                <a:cs typeface="ＭＳ Ｐゴシック" pitchFamily="-112" charset="-128"/>
              </a:rPr>
              <a:t>But did you notice that a message of hope concludes the chapter, for even a felled tree still has a stump left?  </a:t>
            </a:r>
            <a:endParaRPr lang="en-SG" sz="1200" kern="1200" dirty="0">
              <a:solidFill>
                <a:schemeClr val="tx1"/>
              </a:solidFill>
              <a:effectLst/>
              <a:ea typeface="ＭＳ Ｐゴシック" pitchFamily="-112" charset="-128"/>
              <a:cs typeface="ＭＳ Ｐゴシック" pitchFamily="-112" charset="-128"/>
            </a:endParaRPr>
          </a:p>
          <a:p>
            <a:r>
              <a:rPr lang="en-US" sz="1200" kern="1200" dirty="0">
                <a:solidFill>
                  <a:schemeClr val="tx1"/>
                </a:solidFill>
                <a:effectLst/>
                <a:ea typeface="ＭＳ Ｐゴシック" pitchFamily="-112" charset="-128"/>
                <a:cs typeface="ＭＳ Ｐゴシック" pitchFamily="-112" charset="-128"/>
              </a:rPr>
              <a:t>Verse 13 says that even the 10% left will be judged twice—but there still would be a stump left!</a:t>
            </a:r>
            <a:endParaRPr lang="en-SG" sz="1200" kern="1200" dirty="0">
              <a:solidFill>
                <a:schemeClr val="tx1"/>
              </a:solidFill>
              <a:effectLst/>
              <a:ea typeface="ＭＳ Ｐゴシック" pitchFamily="-112" charset="-128"/>
              <a:cs typeface="ＭＳ Ｐゴシック" pitchFamily="-112" charset="-128"/>
            </a:endParaRPr>
          </a:p>
          <a:p>
            <a:r>
              <a:rPr lang="en-US" sz="1200" kern="1200" dirty="0">
                <a:solidFill>
                  <a:schemeClr val="tx1"/>
                </a:solidFill>
                <a:effectLst/>
                <a:ea typeface="ＭＳ Ｐゴシック" pitchFamily="-112" charset="-128"/>
                <a:cs typeface="ＭＳ Ｐゴシック" pitchFamily="-112" charset="-128"/>
              </a:rPr>
              <a:t>What does the “stump” mean (13)?</a:t>
            </a:r>
            <a:endParaRPr lang="en-SG" sz="1200" kern="1200" dirty="0">
              <a:solidFill>
                <a:schemeClr val="tx1"/>
              </a:solidFill>
              <a:effectLst/>
              <a:ea typeface="ＭＳ Ｐゴシック" pitchFamily="-112" charset="-128"/>
              <a:cs typeface="ＭＳ Ｐゴシック" pitchFamily="-112" charset="-128"/>
            </a:endParaRPr>
          </a:p>
          <a:p>
            <a:r>
              <a:rPr lang="en-US" sz="1200" kern="1200" dirty="0">
                <a:solidFill>
                  <a:schemeClr val="tx1"/>
                </a:solidFill>
                <a:effectLst/>
                <a:ea typeface="ＭＳ Ｐゴシック" pitchFamily="-112" charset="-128"/>
                <a:cs typeface="ＭＳ Ｐゴシック" pitchFamily="-112" charset="-128"/>
              </a:rPr>
              <a:t>God wouldn’t totally reject his people, despite his discipline.</a:t>
            </a:r>
            <a:endParaRPr lang="en-SG" sz="1200" kern="1200" dirty="0">
              <a:solidFill>
                <a:schemeClr val="tx1"/>
              </a:solidFill>
              <a:effectLst/>
              <a:ea typeface="ＭＳ Ｐゴシック" pitchFamily="-112" charset="-128"/>
              <a:cs typeface="ＭＳ Ｐゴシック" pitchFamily="-112" charset="-128"/>
            </a:endParaRPr>
          </a:p>
          <a:p>
            <a:r>
              <a:rPr lang="en-US" sz="1200" kern="1200" dirty="0">
                <a:solidFill>
                  <a:schemeClr val="tx1"/>
                </a:solidFill>
                <a:effectLst/>
                <a:ea typeface="ＭＳ Ｐゴシック" pitchFamily="-112" charset="-128"/>
                <a:cs typeface="ＭＳ Ｐゴシック" pitchFamily="-112" charset="-128"/>
              </a:rPr>
              <a:t>He would continue the “holy seed” to fulfill his promises to Israel, even in our own future.</a:t>
            </a:r>
            <a:endParaRPr lang="en-SG" sz="1200" kern="1200" dirty="0">
              <a:solidFill>
                <a:schemeClr val="tx1"/>
              </a:solidFill>
              <a:effectLst/>
              <a:ea typeface="ＭＳ Ｐゴシック" pitchFamily="-112" charset="-128"/>
              <a:cs typeface="ＭＳ Ｐゴシック" pitchFamily="-112" charset="-128"/>
            </a:endParaRPr>
          </a:p>
          <a:p>
            <a:r>
              <a:rPr lang="en-US" sz="1200" kern="1200" dirty="0">
                <a:solidFill>
                  <a:schemeClr val="tx1"/>
                </a:solidFill>
                <a:effectLst/>
                <a:ea typeface="ＭＳ Ｐゴシック" pitchFamily="-112" charset="-128"/>
                <a:cs typeface="ＭＳ Ｐゴシック" pitchFamily="-112" charset="-128"/>
              </a:rPr>
              <a:t>God told Isaiah that three parts of his listeners’ bodies would be defective: their ears, eyes, and hearts.</a:t>
            </a:r>
            <a:endParaRPr lang="en-SG" sz="1200" kern="1200" dirty="0">
              <a:solidFill>
                <a:schemeClr val="tx1"/>
              </a:solidFill>
              <a:effectLst/>
              <a:ea typeface="ＭＳ Ｐゴシック" pitchFamily="-112" charset="-128"/>
              <a:cs typeface="ＭＳ Ｐゴシック" pitchFamily="-112" charset="-128"/>
            </a:endParaRPr>
          </a:p>
          <a:p>
            <a:r>
              <a:rPr lang="en-US" sz="1200" kern="1200" dirty="0">
                <a:solidFill>
                  <a:schemeClr val="tx1"/>
                </a:solidFill>
                <a:effectLst/>
                <a:ea typeface="ＭＳ Ｐゴシック" pitchFamily="-112" charset="-128"/>
                <a:cs typeface="ＭＳ Ｐゴシック" pitchFamily="-112" charset="-128"/>
              </a:rPr>
              <a:t>It’s interesting that Jesus applied this same text to the people of his day.</a:t>
            </a:r>
            <a:endParaRPr lang="en-SG" sz="1200" kern="1200" dirty="0">
              <a:solidFill>
                <a:schemeClr val="tx1"/>
              </a:solidFill>
              <a:effectLst/>
              <a:ea typeface="ＭＳ Ｐゴシック" pitchFamily="-112" charset="-128"/>
              <a:cs typeface="ＭＳ Ｐゴシック" pitchFamily="-112" charset="-128"/>
            </a:endParaRPr>
          </a:p>
          <a:p>
            <a:endParaRPr lang="en-US" dirty="0"/>
          </a:p>
        </p:txBody>
      </p:sp>
    </p:spTree>
    <p:extLst>
      <p:ext uri="{BB962C8B-B14F-4D97-AF65-F5344CB8AC3E}">
        <p14:creationId xmlns:p14="http://schemas.microsoft.com/office/powerpoint/2010/main" val="2514973608"/>
      </p:ext>
    </p:extLst>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277</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2" indent="0" algn="l" defTabSz="914400" rtl="0" eaLnBrk="0" fontAlgn="base" latinLnBrk="0" hangingPunct="0">
              <a:lnSpc>
                <a:spcPct val="100000"/>
              </a:lnSpc>
              <a:spcBef>
                <a:spcPct val="30000"/>
              </a:spcBef>
              <a:spcAft>
                <a:spcPct val="0"/>
              </a:spcAft>
              <a:buClrTx/>
              <a:buSzTx/>
              <a:buFontTx/>
              <a:buNone/>
              <a:tabLst/>
              <a:defRPr/>
            </a:pPr>
            <a:r>
              <a:rPr lang="en-US" b="1" dirty="0">
                <a:latin typeface="Arial" panose="020B0604020202020204" pitchFamily="34" charset="0"/>
              </a:rPr>
              <a:t>Hebrews 11 records not heroes of faith but heroes of endurance!</a:t>
            </a:r>
          </a:p>
          <a:p>
            <a:pPr marL="0" marR="0" lvl="2" indent="0" algn="l" defTabSz="914400" rtl="0" eaLnBrk="0" fontAlgn="base" latinLnBrk="0" hangingPunct="0">
              <a:lnSpc>
                <a:spcPct val="100000"/>
              </a:lnSpc>
              <a:spcBef>
                <a:spcPct val="30000"/>
              </a:spcBef>
              <a:spcAft>
                <a:spcPct val="0"/>
              </a:spcAft>
              <a:buClrTx/>
              <a:buSzTx/>
              <a:buFontTx/>
              <a:buNone/>
              <a:tabLst/>
              <a:defRPr/>
            </a:pPr>
            <a:r>
              <a:rPr lang="en-US" b="1" dirty="0">
                <a:latin typeface="Arial" panose="020B0604020202020204" pitchFamily="34" charset="0"/>
              </a:rPr>
              <a:t>Persecution awaits the faithful—including some of us here.</a:t>
            </a:r>
          </a:p>
          <a:p>
            <a:pPr marL="0" marR="0" lvl="2" indent="0" algn="l" defTabSz="914400" rtl="0" eaLnBrk="0" fontAlgn="base" latinLnBrk="0" hangingPunct="0">
              <a:lnSpc>
                <a:spcPct val="100000"/>
              </a:lnSpc>
              <a:spcBef>
                <a:spcPct val="30000"/>
              </a:spcBef>
              <a:spcAft>
                <a:spcPct val="0"/>
              </a:spcAft>
              <a:buClrTx/>
              <a:buSzTx/>
              <a:buFontTx/>
              <a:buNone/>
              <a:tabLst/>
              <a:defRPr/>
            </a:pPr>
            <a:r>
              <a:rPr lang="en-US" b="1" dirty="0">
                <a:latin typeface="Arial" panose="020B0604020202020204" pitchFamily="34" charset="0"/>
              </a:rPr>
              <a:t>All of us have the daily pressures of living for Christ.</a:t>
            </a:r>
          </a:p>
          <a:p>
            <a:pPr marL="0" marR="0" lvl="2" indent="0" algn="l" defTabSz="914400" rtl="0" eaLnBrk="0" fontAlgn="base" latinLnBrk="0" hangingPunct="0">
              <a:lnSpc>
                <a:spcPct val="100000"/>
              </a:lnSpc>
              <a:spcBef>
                <a:spcPct val="30000"/>
              </a:spcBef>
              <a:spcAft>
                <a:spcPct val="0"/>
              </a:spcAft>
              <a:buClrTx/>
              <a:buSzTx/>
              <a:buFontTx/>
              <a:buNone/>
              <a:tabLst/>
              <a:defRPr/>
            </a:pPr>
            <a:r>
              <a:rPr lang="en-US" b="1" dirty="0">
                <a:latin typeface="Arial" panose="020B0604020202020204" pitchFamily="34" charset="0"/>
              </a:rPr>
              <a:t>Some of you will face extreme difficulty upon getting back to your country.</a:t>
            </a:r>
          </a:p>
          <a:p>
            <a:pPr marL="0" marR="0" lvl="2" indent="0" algn="l" defTabSz="914400" rtl="0" eaLnBrk="0" fontAlgn="base" latinLnBrk="0" hangingPunct="0">
              <a:lnSpc>
                <a:spcPct val="100000"/>
              </a:lnSpc>
              <a:spcBef>
                <a:spcPct val="30000"/>
              </a:spcBef>
              <a:spcAft>
                <a:spcPct val="0"/>
              </a:spcAft>
              <a:buClrTx/>
              <a:buSzTx/>
              <a:buFontTx/>
              <a:buNone/>
              <a:tabLst/>
              <a:defRPr/>
            </a:pPr>
            <a:r>
              <a:rPr lang="en-US" b="1" dirty="0">
                <a:latin typeface="Arial" panose="020B0604020202020204" pitchFamily="34" charset="0"/>
              </a:rPr>
              <a:t>All of us will continue to have to balance family, ministry, and our walk with God—or else we will drop out of the marathon. </a:t>
            </a:r>
          </a:p>
        </p:txBody>
      </p:sp>
    </p:spTree>
    <p:extLst>
      <p:ext uri="{BB962C8B-B14F-4D97-AF65-F5344CB8AC3E}">
        <p14:creationId xmlns:p14="http://schemas.microsoft.com/office/powerpoint/2010/main" val="903781341"/>
      </p:ext>
    </p:extLst>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ea typeface="ＭＳ Ｐゴシック" pitchFamily="-112" charset="-128"/>
                <a:cs typeface="ＭＳ Ｐゴシック" pitchFamily="-112" charset="-128"/>
              </a:rPr>
              <a:t>Doing God’s will isn’t easy, but it always will eventually turn out well.</a:t>
            </a:r>
            <a:r>
              <a:rPr lang="en-SG" dirty="0">
                <a:effectLst/>
              </a:rPr>
              <a:t> </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B2E0A9D6-6E55-B74E-A839-0210FF21B0FD}"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279</a:t>
            </a:fld>
            <a:endPar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3279348592"/>
      </p:ext>
    </p:extLst>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281</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algn="r" rtl="1"/>
            <a:r>
              <a:rPr lang="ar-EG" dirty="0"/>
              <a:t>الله سيرسل</a:t>
            </a:r>
            <a:r>
              <a:rPr lang="ar-EG" baseline="0" dirty="0"/>
              <a:t> </a:t>
            </a:r>
            <a:r>
              <a:rPr lang="ar-EG" dirty="0"/>
              <a:t>يهوذا في كل من الولادات القريبة والبعيدة، حتى أنه على الرغم من الدينونة، فإنه لن ينسى وعده بمباركتهم في مملكة المسيا.</a:t>
            </a:r>
            <a:endParaRPr lang="en-US" dirty="0"/>
          </a:p>
        </p:txBody>
      </p:sp>
    </p:spTree>
    <p:extLst>
      <p:ext uri="{BB962C8B-B14F-4D97-AF65-F5344CB8AC3E}">
        <p14:creationId xmlns:p14="http://schemas.microsoft.com/office/powerpoint/2010/main" val="1586457552"/>
      </p:ext>
    </p:extLst>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p:nvPr>
        </p:nvSpPr>
        <p:spPr/>
        <p:txBody>
          <a:bodyPr/>
          <a:lstStyle/>
          <a:p>
            <a:pPr>
              <a:defRPr/>
            </a:pPr>
            <a:r>
              <a:rPr lang="en-GB"/>
              <a:t>10/06/10</a:t>
            </a:r>
          </a:p>
        </p:txBody>
      </p:sp>
      <p:sp>
        <p:nvSpPr>
          <p:cNvPr id="5" name="Slide Number Placeholder 4"/>
          <p:cNvSpPr>
            <a:spLocks noGrp="1"/>
          </p:cNvSpPr>
          <p:nvPr>
            <p:ph type="sldNum"/>
          </p:nvPr>
        </p:nvSpPr>
        <p:spPr/>
        <p:txBody>
          <a:bodyPr/>
          <a:lstStyle/>
          <a:p>
            <a:pPr>
              <a:defRPr/>
            </a:pPr>
            <a:fld id="{E16927D3-97C0-5646-B64C-3E4122A0F397}" type="slidenum">
              <a:rPr lang="en-GB" smtClean="0"/>
              <a:pPr>
                <a:defRPr/>
              </a:pPr>
              <a:t>282</a:t>
            </a:fld>
            <a:endParaRPr lang="en-GB"/>
          </a:p>
        </p:txBody>
      </p:sp>
    </p:spTree>
    <p:extLst>
      <p:ext uri="{BB962C8B-B14F-4D97-AF65-F5344CB8AC3E}">
        <p14:creationId xmlns:p14="http://schemas.microsoft.com/office/powerpoint/2010/main" val="2773088480"/>
      </p:ext>
    </p:extLst>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p:nvPr>
        </p:nvSpPr>
        <p:spPr/>
        <p:txBody>
          <a:bodyPr/>
          <a:lstStyle/>
          <a:p>
            <a:pPr>
              <a:defRPr/>
            </a:pPr>
            <a:r>
              <a:rPr lang="en-GB"/>
              <a:t>10/06/10</a:t>
            </a:r>
          </a:p>
        </p:txBody>
      </p:sp>
      <p:sp>
        <p:nvSpPr>
          <p:cNvPr id="5" name="Slide Number Placeholder 4"/>
          <p:cNvSpPr>
            <a:spLocks noGrp="1"/>
          </p:cNvSpPr>
          <p:nvPr>
            <p:ph type="sldNum"/>
          </p:nvPr>
        </p:nvSpPr>
        <p:spPr/>
        <p:txBody>
          <a:bodyPr/>
          <a:lstStyle/>
          <a:p>
            <a:pPr>
              <a:defRPr/>
            </a:pPr>
            <a:fld id="{E16927D3-97C0-5646-B64C-3E4122A0F397}" type="slidenum">
              <a:rPr lang="en-GB" smtClean="0"/>
              <a:pPr>
                <a:defRPr/>
              </a:pPr>
              <a:t>283</a:t>
            </a:fld>
            <a:endParaRPr lang="en-GB"/>
          </a:p>
        </p:txBody>
      </p:sp>
    </p:spTree>
    <p:extLst>
      <p:ext uri="{BB962C8B-B14F-4D97-AF65-F5344CB8AC3E}">
        <p14:creationId xmlns:p14="http://schemas.microsoft.com/office/powerpoint/2010/main" val="2626600724"/>
      </p:ext>
    </p:extLst>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p:nvPr>
        </p:nvSpPr>
        <p:spPr/>
        <p:txBody>
          <a:bodyPr/>
          <a:lstStyle/>
          <a:p>
            <a:pPr>
              <a:defRPr/>
            </a:pPr>
            <a:r>
              <a:rPr lang="en-GB"/>
              <a:t>10/06/10</a:t>
            </a:r>
          </a:p>
        </p:txBody>
      </p:sp>
      <p:sp>
        <p:nvSpPr>
          <p:cNvPr id="5" name="Slide Number Placeholder 4"/>
          <p:cNvSpPr>
            <a:spLocks noGrp="1"/>
          </p:cNvSpPr>
          <p:nvPr>
            <p:ph type="sldNum"/>
          </p:nvPr>
        </p:nvSpPr>
        <p:spPr/>
        <p:txBody>
          <a:bodyPr/>
          <a:lstStyle/>
          <a:p>
            <a:pPr>
              <a:defRPr/>
            </a:pPr>
            <a:fld id="{E16927D3-97C0-5646-B64C-3E4122A0F397}" type="slidenum">
              <a:rPr lang="en-GB" smtClean="0"/>
              <a:pPr>
                <a:defRPr/>
              </a:pPr>
              <a:t>284</a:t>
            </a:fld>
            <a:endParaRPr lang="en-GB"/>
          </a:p>
        </p:txBody>
      </p:sp>
    </p:spTree>
    <p:extLst>
      <p:ext uri="{BB962C8B-B14F-4D97-AF65-F5344CB8AC3E}">
        <p14:creationId xmlns:p14="http://schemas.microsoft.com/office/powerpoint/2010/main" val="2009472205"/>
      </p:ext>
    </p:extLst>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p:nvPr>
        </p:nvSpPr>
        <p:spPr/>
        <p:txBody>
          <a:bodyPr/>
          <a:lstStyle/>
          <a:p>
            <a:pPr>
              <a:defRPr/>
            </a:pPr>
            <a:r>
              <a:rPr lang="en-GB"/>
              <a:t>10/06/10</a:t>
            </a:r>
          </a:p>
        </p:txBody>
      </p:sp>
      <p:sp>
        <p:nvSpPr>
          <p:cNvPr id="5" name="Slide Number Placeholder 4"/>
          <p:cNvSpPr>
            <a:spLocks noGrp="1"/>
          </p:cNvSpPr>
          <p:nvPr>
            <p:ph type="sldNum"/>
          </p:nvPr>
        </p:nvSpPr>
        <p:spPr/>
        <p:txBody>
          <a:bodyPr/>
          <a:lstStyle/>
          <a:p>
            <a:pPr>
              <a:defRPr/>
            </a:pPr>
            <a:fld id="{E16927D3-97C0-5646-B64C-3E4122A0F397}" type="slidenum">
              <a:rPr lang="en-GB" smtClean="0"/>
              <a:pPr>
                <a:defRPr/>
              </a:pPr>
              <a:t>285</a:t>
            </a:fld>
            <a:endParaRPr lang="en-GB"/>
          </a:p>
        </p:txBody>
      </p:sp>
    </p:spTree>
    <p:extLst>
      <p:ext uri="{BB962C8B-B14F-4D97-AF65-F5344CB8AC3E}">
        <p14:creationId xmlns:p14="http://schemas.microsoft.com/office/powerpoint/2010/main" val="1562574517"/>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8706"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2274FADA-C0C7-4FEE-AC2B-28541AFB0486}" type="slidenum">
              <a:rPr kumimoji="0" lang="en-GB" sz="1200" b="0" i="0" u="none" strike="noStrike" kern="1200" cap="none" spc="0" normalizeH="0" baseline="0" noProof="0" smtClean="0">
                <a:ln>
                  <a:noFill/>
                </a:ln>
                <a:solidFill>
                  <a:srgbClr val="FFFFFF"/>
                </a:solidFill>
                <a:effectLst/>
                <a:uLnTx/>
                <a:uFillTx/>
                <a:latin typeface="Comic Sans MS" pitchFamily="66"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27</a:t>
            </a:fld>
            <a:endParaRPr kumimoji="0" lang="en-GB" sz="1200" b="0" i="0" u="none" strike="noStrike" kern="1200" cap="none" spc="0" normalizeH="0" baseline="0" noProof="0">
              <a:ln>
                <a:noFill/>
              </a:ln>
              <a:solidFill>
                <a:srgbClr val="FFFFFF"/>
              </a:solidFill>
              <a:effectLst/>
              <a:uLnTx/>
              <a:uFillTx/>
              <a:latin typeface="Comic Sans MS" pitchFamily="66" charset="0"/>
              <a:ea typeface="MS PGothic" pitchFamily="34" charset="-128"/>
            </a:endParaRPr>
          </a:p>
        </p:txBody>
      </p:sp>
      <p:sp>
        <p:nvSpPr>
          <p:cNvPr id="328707" name="Rectangle 1026"/>
          <p:cNvSpPr>
            <a:spLocks noGrp="1" noRot="1" noChangeAspect="1" noChangeArrowheads="1" noTextEdit="1"/>
          </p:cNvSpPr>
          <p:nvPr>
            <p:ph type="sldImg"/>
          </p:nvPr>
        </p:nvSpPr>
        <p:spPr>
          <a:solidFill>
            <a:srgbClr val="FFFFFF"/>
          </a:solidFill>
          <a:ln/>
        </p:spPr>
      </p:sp>
      <p:sp>
        <p:nvSpPr>
          <p:cNvPr id="328708" name="Rectangle 1027"/>
          <p:cNvSpPr>
            <a:spLocks noGrp="1" noChangeArrowheads="1"/>
          </p:cNvSpPr>
          <p:nvPr>
            <p:ph type="body" idx="1"/>
          </p:nvPr>
        </p:nvSpPr>
        <p:spPr>
          <a:solidFill>
            <a:srgbClr val="FFFFFF"/>
          </a:solidFill>
          <a:ln>
            <a:solidFill>
              <a:srgbClr val="000000"/>
            </a:solidFill>
          </a:ln>
        </p:spPr>
        <p:txBody>
          <a:bodyPr/>
          <a:lstStyle/>
          <a:p>
            <a:endParaRPr lang="en-US" dirty="0"/>
          </a:p>
        </p:txBody>
      </p:sp>
    </p:spTree>
    <p:extLst>
      <p:ext uri="{BB962C8B-B14F-4D97-AF65-F5344CB8AC3E}">
        <p14:creationId xmlns:p14="http://schemas.microsoft.com/office/powerpoint/2010/main" val="3378034787"/>
      </p:ext>
    </p:extLst>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p:nvPr>
        </p:nvSpPr>
        <p:spPr/>
        <p:txBody>
          <a:bodyPr/>
          <a:lstStyle/>
          <a:p>
            <a:pPr>
              <a:defRPr/>
            </a:pPr>
            <a:r>
              <a:rPr lang="en-GB"/>
              <a:t>10/06/10</a:t>
            </a:r>
          </a:p>
        </p:txBody>
      </p:sp>
      <p:sp>
        <p:nvSpPr>
          <p:cNvPr id="5" name="Slide Number Placeholder 4"/>
          <p:cNvSpPr>
            <a:spLocks noGrp="1"/>
          </p:cNvSpPr>
          <p:nvPr>
            <p:ph type="sldNum"/>
          </p:nvPr>
        </p:nvSpPr>
        <p:spPr/>
        <p:txBody>
          <a:bodyPr/>
          <a:lstStyle/>
          <a:p>
            <a:pPr>
              <a:defRPr/>
            </a:pPr>
            <a:fld id="{E16927D3-97C0-5646-B64C-3E4122A0F397}" type="slidenum">
              <a:rPr lang="en-GB" smtClean="0"/>
              <a:pPr>
                <a:defRPr/>
              </a:pPr>
              <a:t>286</a:t>
            </a:fld>
            <a:endParaRPr lang="en-GB"/>
          </a:p>
        </p:txBody>
      </p:sp>
    </p:spTree>
    <p:extLst>
      <p:ext uri="{BB962C8B-B14F-4D97-AF65-F5344CB8AC3E}">
        <p14:creationId xmlns:p14="http://schemas.microsoft.com/office/powerpoint/2010/main" val="3996489708"/>
      </p:ext>
    </p:extLst>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88130" name="Rectangle 3"/>
          <p:cNvSpPr>
            <a:spLocks noGrp="1" noChangeArrowheads="1"/>
          </p:cNvSpPr>
          <p:nvPr>
            <p:ph type="dt" sz="quarter"/>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0"/>
              </a:rPr>
              <a:t>10/06/10</a:t>
            </a:r>
          </a:p>
        </p:txBody>
      </p:sp>
      <p:sp>
        <p:nvSpPr>
          <p:cNvPr id="688131" name="Rectangle 7"/>
          <p:cNvSpPr>
            <a:spLocks noGrp="1" noChangeArrowheads="1"/>
          </p:cNvSpPr>
          <p:nvPr>
            <p:ph type="sldNum" sz="quarter"/>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26992EE9-6613-AB4E-9EAE-21F737ACD9FE}"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288</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88132" name="Text Box 1"/>
          <p:cNvSpPr txBox="1">
            <a:spLocks noChangeArrowheads="1"/>
          </p:cNvSpPr>
          <p:nvPr/>
        </p:nvSpPr>
        <p:spPr bwMode="auto">
          <a:xfrm>
            <a:off x="3884613" y="8685213"/>
            <a:ext cx="2971800" cy="4572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lIns="90000" tIns="46800" rIns="90000" bIns="46800" anchor="b"/>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36E5D597-1693-BE42-ABD6-690D25FBEBC3}"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288</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88133"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u="none" strike="noStrike" kern="1200" cap="none" spc="0" normalizeH="0" baseline="0" noProof="0">
              <a:ln>
                <a:noFill/>
              </a:ln>
              <a:solidFill>
                <a:prstClr val="white"/>
              </a:solidFill>
              <a:effectLst/>
              <a:uLnTx/>
              <a:uFillTx/>
              <a:latin typeface="Arial" panose="020B0604020202020204" pitchFamily="34" charset="0"/>
              <a:ea typeface="ＭＳ Ｐゴシック" charset="0"/>
            </a:endParaRPr>
          </a:p>
        </p:txBody>
      </p:sp>
      <p:sp>
        <p:nvSpPr>
          <p:cNvPr id="688134" name="Rectangle 3"/>
          <p:cNvSpPr>
            <a:spLocks noGrp="1" noChangeArrowheads="1"/>
          </p:cNvSpPr>
          <p:nvPr>
            <p:ph type="body"/>
          </p:nvPr>
        </p:nvSpPr>
        <p:spPr>
          <a:xfrm>
            <a:off x="685800" y="4343400"/>
            <a:ext cx="5486400" cy="4114800"/>
          </a:xfrm>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 uri="{FAA26D3D-D897-4be2-8F04-BA451C77F1D7}">
              <ma14:placeholderFlag xmlns="" xmlns:ma14="http://schemas.microsoft.com/office/mac/drawingml/2011/main" val="1"/>
            </a:ext>
          </a:extLst>
        </p:spPr>
        <p:txBody>
          <a:bodyPr wrap="none" anchor="ctr"/>
          <a:lstStyle/>
          <a:p>
            <a:endParaRPr lang="en-US">
              <a:ea typeface="ＭＳ Ｐゴシック" charset="0"/>
              <a:cs typeface="Arial" panose="020B0604020202020204" pitchFamily="34" charset="0"/>
            </a:endParaRPr>
          </a:p>
          <a:p>
            <a:r>
              <a:rPr lang="en-US" sz="1200" kern="1200">
                <a:solidFill>
                  <a:schemeClr val="tx1"/>
                </a:solidFill>
                <a:effectLst/>
                <a:latin typeface="+mn-lt"/>
                <a:ea typeface="+mn-ea"/>
                <a:cs typeface="+mn-cs"/>
              </a:rPr>
              <a:t>In Isaiah 7, Ahaz sought to take the pressure off him from his two northern neighbors by paying the Assyrians even farther to the north. They said, “Thank you very much! We had planned on conquering Aram and Israel anyway!” But God said he would destroy Aram and Israel within about three years,</a:t>
            </a:r>
            <a:r>
              <a:rPr lang="en-US" sz="1200" kern="1200" baseline="0">
                <a:solidFill>
                  <a:schemeClr val="tx1"/>
                </a:solidFill>
                <a:effectLst/>
                <a:latin typeface="+mn-lt"/>
                <a:ea typeface="+mn-ea"/>
                <a:cs typeface="+mn-cs"/>
              </a:rPr>
              <a:t> which seemed inconceivable to Ahaz.</a:t>
            </a:r>
          </a:p>
          <a:p>
            <a:endParaRPr lang="en-US" sz="1200" kern="1200">
              <a:solidFill>
                <a:schemeClr val="tx1"/>
              </a:solidFill>
              <a:effectLst/>
              <a:latin typeface="+mn-lt"/>
              <a:ea typeface="+mn-ea"/>
              <a:cs typeface="+mn-cs"/>
            </a:endParaRPr>
          </a:p>
          <a:p>
            <a:endParaRPr lang="en-US">
              <a:ea typeface="ＭＳ Ｐゴシック" charset="0"/>
              <a:cs typeface="Arial" panose="020B0604020202020204" pitchFamily="34" charset="0"/>
            </a:endParaRPr>
          </a:p>
        </p:txBody>
      </p:sp>
    </p:spTree>
    <p:extLst>
      <p:ext uri="{BB962C8B-B14F-4D97-AF65-F5344CB8AC3E}">
        <p14:creationId xmlns:p14="http://schemas.microsoft.com/office/powerpoint/2010/main" val="2864744440"/>
      </p:ext>
    </p:extLst>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r" rtl="1"/>
            <a:r>
              <a:rPr lang="ar-EG" dirty="0"/>
              <a:t>اتبع الرب من خلال الثقة في كلامه</a:t>
            </a:r>
            <a:r>
              <a:rPr lang="ar-EG" baseline="0" dirty="0"/>
              <a:t> الصادق الأمين (ع. 3- 9)</a:t>
            </a:r>
          </a:p>
          <a:p>
            <a:pPr algn="r" rtl="1"/>
            <a:r>
              <a:rPr lang="ar-EG" dirty="0"/>
              <a:t>الروح المضطربة لا تتوافق مع الإيمان الحقيقي، عندما يتكل</a:t>
            </a:r>
            <a:r>
              <a:rPr lang="ar-EG" baseline="0" dirty="0"/>
              <a:t> </a:t>
            </a:r>
            <a:r>
              <a:rPr lang="ar-EG" dirty="0"/>
              <a:t>الإنسان على الله، فلا داعي للخوف مما سيفعله البشر. الإيمان يتضمن على الهدوء والسكينة.</a:t>
            </a:r>
          </a:p>
          <a:p>
            <a:pPr algn="r" rtl="1"/>
            <a:r>
              <a:rPr lang="ar-EG" dirty="0"/>
              <a:t>إي جي يونغ</a:t>
            </a:r>
            <a:endParaRPr lang="en-US" dirty="0"/>
          </a:p>
        </p:txBody>
      </p:sp>
      <p:sp>
        <p:nvSpPr>
          <p:cNvPr id="4" name="Date Placeholder 3"/>
          <p:cNvSpPr>
            <a:spLocks noGrp="1"/>
          </p:cNvSpPr>
          <p:nvPr>
            <p:ph type="dt" idx="10"/>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128"/>
                <a:cs typeface="Arial Unicode MS" charset="0"/>
              </a:rPr>
              <a:t>10/06/10</a:t>
            </a:r>
          </a:p>
        </p:txBody>
      </p:sp>
      <p:sp>
        <p:nvSpPr>
          <p:cNvPr id="5" name="Slide Number Placeholder 4"/>
          <p:cNvSpPr>
            <a:spLocks noGrp="1"/>
          </p:cNvSpPr>
          <p:nvPr>
            <p:ph type="sldNum" idx="11"/>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E16927D3-97C0-5646-B64C-3E4122A0F397}" type="slidenum">
              <a:rPr kumimoji="0" lang="en-GB" sz="1200" b="0" i="0" u="none" strike="noStrike" kern="1200" cap="none" spc="0" normalizeH="0" baseline="0" noProof="0" smtClean="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292</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2914787248"/>
      </p:ext>
    </p:extLst>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p:nvPr>
        </p:nvSpPr>
        <p:spPr/>
        <p:txBody>
          <a:bodyPr/>
          <a:lstStyle/>
          <a:p>
            <a:pPr>
              <a:defRPr/>
            </a:pPr>
            <a:r>
              <a:rPr lang="en-GB"/>
              <a:t>10/06/10</a:t>
            </a:r>
          </a:p>
        </p:txBody>
      </p:sp>
      <p:sp>
        <p:nvSpPr>
          <p:cNvPr id="5" name="Slide Number Placeholder 4"/>
          <p:cNvSpPr>
            <a:spLocks noGrp="1"/>
          </p:cNvSpPr>
          <p:nvPr>
            <p:ph type="sldNum"/>
          </p:nvPr>
        </p:nvSpPr>
        <p:spPr/>
        <p:txBody>
          <a:bodyPr/>
          <a:lstStyle/>
          <a:p>
            <a:pPr>
              <a:defRPr/>
            </a:pPr>
            <a:fld id="{E16927D3-97C0-5646-B64C-3E4122A0F397}" type="slidenum">
              <a:rPr lang="en-GB" smtClean="0"/>
              <a:pPr>
                <a:defRPr/>
              </a:pPr>
              <a:t>293</a:t>
            </a:fld>
            <a:endParaRPr lang="en-GB"/>
          </a:p>
        </p:txBody>
      </p:sp>
    </p:spTree>
    <p:extLst>
      <p:ext uri="{BB962C8B-B14F-4D97-AF65-F5344CB8AC3E}">
        <p14:creationId xmlns:p14="http://schemas.microsoft.com/office/powerpoint/2010/main" val="3375441056"/>
      </p:ext>
    </p:extLst>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8785"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E12F7A7C-7BA1-824C-9D95-E79DD54683BF}"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295</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758786" name="Rectangle 2"/>
          <p:cNvSpPr>
            <a:spLocks noGrp="1" noRot="1" noChangeAspect="1" noChangeArrowheads="1" noTextEdit="1"/>
          </p:cNvSpPr>
          <p:nvPr>
            <p:ph type="sldImg"/>
          </p:nvPr>
        </p:nvSpPr>
        <p:spPr>
          <a:ln/>
        </p:spPr>
      </p:sp>
      <p:sp>
        <p:nvSpPr>
          <p:cNvPr id="70659" name="Rectangle 3"/>
          <p:cNvSpPr>
            <a:spLocks noGrp="1" noChangeArrowheads="1"/>
          </p:cNvSpPr>
          <p:nvPr>
            <p:ph type="body" idx="1"/>
          </p:nvPr>
        </p:nvSpPr>
        <p:spPr/>
        <p:txBody>
          <a:bodyPr/>
          <a:lstStyle/>
          <a:p>
            <a:pPr>
              <a:defRPr/>
            </a:pPr>
            <a:endParaRPr lang="en-US">
              <a:cs typeface="+mn-cs"/>
            </a:endParaRPr>
          </a:p>
          <a:p>
            <a:r>
              <a:rPr lang="en-SG" sz="1200" b="0" i="0" u="none" strike="noStrike" kern="1200" baseline="0">
                <a:solidFill>
                  <a:schemeClr val="tx1"/>
                </a:solidFill>
                <a:latin typeface="+mn-lt"/>
                <a:ea typeface="+mn-ea"/>
                <a:cs typeface="+mn-cs"/>
              </a:rPr>
              <a:t>Later, the Lord sent this message to King Ahaz:  11 “Ask the Lord your God for a sign of confirmation, Ahaz. Make it as difficult as you want—as high as heaven or as deep as the place of the dead.” </a:t>
            </a:r>
          </a:p>
          <a:p>
            <a:r>
              <a:rPr lang="en-SG" sz="1200" b="0" i="0" u="none" strike="noStrike" kern="1200" baseline="0">
                <a:solidFill>
                  <a:schemeClr val="tx1"/>
                </a:solidFill>
                <a:latin typeface="+mn-lt"/>
                <a:ea typeface="+mn-ea"/>
                <a:cs typeface="+mn-cs"/>
              </a:rPr>
              <a:t>Is. 7:12    But the king refused. “No,” he said, “I will not test the Lord like that.” </a:t>
            </a:r>
          </a:p>
          <a:p>
            <a:r>
              <a:rPr lang="en-SG" sz="1200" b="0" i="0" u="none" strike="noStrike" kern="1200" baseline="0">
                <a:solidFill>
                  <a:schemeClr val="tx1"/>
                </a:solidFill>
                <a:latin typeface="+mn-lt"/>
                <a:ea typeface="+mn-ea"/>
                <a:cs typeface="+mn-cs"/>
              </a:rPr>
              <a:t>Is. 7:13    Then Isaiah said, “Listen well, you royal family of David! Isn’t it enough to exhaust human patience? Must you exhaust the patience of my God as well?  14 All right then, the Lord himself will give you the sign. Look! The virgin will conceive a child! She will give birth to a son and will call him Immanuel (which means ‘God is with us’).  15 By the time this child is old enough to choose what is right and reject what is wrong, he will be eating yogurt and honey.  16 For before the child is that old, the lands of the two kings you fear so much will both be deserted. </a:t>
            </a:r>
            <a:endParaRPr lang="en-US">
              <a:cs typeface="+mn-cs"/>
            </a:endParaRPr>
          </a:p>
        </p:txBody>
      </p:sp>
    </p:spTree>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ar-EG" dirty="0"/>
              <a:t>الأية</a:t>
            </a:r>
            <a:r>
              <a:rPr lang="ar-EG" baseline="0" dirty="0"/>
              <a:t> أُعطيت لـ آحاز/ إسرائيل</a:t>
            </a:r>
          </a:p>
          <a:p>
            <a:endParaRPr lang="ar-EG" baseline="0" dirty="0"/>
          </a:p>
          <a:p>
            <a:r>
              <a:rPr lang="ar-EG" baseline="0" dirty="0"/>
              <a:t>الأية يكول طفل</a:t>
            </a:r>
          </a:p>
          <a:p>
            <a:endParaRPr lang="ar-EG" dirty="0"/>
          </a:p>
          <a:p>
            <a:r>
              <a:rPr lang="ar-EG" dirty="0"/>
              <a:t>الأيات والعجائب تؤكد الحضور الإلهي الروحي.</a:t>
            </a:r>
          </a:p>
          <a:p>
            <a:endParaRPr lang="ar-EG" dirty="0"/>
          </a:p>
          <a:p>
            <a:r>
              <a:rPr lang="ar-EG" dirty="0"/>
              <a:t>آحاز في أزمة</a:t>
            </a:r>
          </a:p>
          <a:p>
            <a:endParaRPr lang="ar-EG" dirty="0"/>
          </a:p>
          <a:p>
            <a:r>
              <a:rPr lang="ar-EG" dirty="0"/>
              <a:t>رفض مشيئة الله</a:t>
            </a:r>
          </a:p>
          <a:p>
            <a:endParaRPr lang="ar-EG" dirty="0"/>
          </a:p>
          <a:p>
            <a:r>
              <a:rPr lang="ar-EG" dirty="0"/>
              <a:t>الله والأية رُفضوا</a:t>
            </a:r>
            <a:r>
              <a:rPr lang="ar-EG" baseline="0" dirty="0"/>
              <a:t> من قِبل الإنسان  ولهذا هم يعانون الدينونة</a:t>
            </a:r>
            <a:endParaRPr lang="en-US" dirty="0"/>
          </a:p>
        </p:txBody>
      </p:sp>
      <p:sp>
        <p:nvSpPr>
          <p:cNvPr id="4" name="Date Placeholder 3"/>
          <p:cNvSpPr>
            <a:spLocks noGrp="1"/>
          </p:cNvSpPr>
          <p:nvPr>
            <p:ph type="dt" idx="10"/>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128"/>
                <a:cs typeface="Arial Unicode MS" charset="0"/>
              </a:rPr>
              <a:t>10/06/10</a:t>
            </a:r>
          </a:p>
        </p:txBody>
      </p:sp>
      <p:sp>
        <p:nvSpPr>
          <p:cNvPr id="5" name="Slide Number Placeholder 4"/>
          <p:cNvSpPr>
            <a:spLocks noGrp="1"/>
          </p:cNvSpPr>
          <p:nvPr>
            <p:ph type="sldNum" idx="11"/>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E16927D3-97C0-5646-B64C-3E4122A0F397}" type="slidenum">
              <a:rPr kumimoji="0" lang="en-GB" sz="1200" b="0" i="0" u="none" strike="noStrike" kern="1200" cap="none" spc="0" normalizeH="0" baseline="0" noProof="0" smtClean="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296</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259497418"/>
      </p:ext>
    </p:extLst>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30114" name="Rectangle 3"/>
          <p:cNvSpPr>
            <a:spLocks noGrp="1" noChangeArrowheads="1"/>
          </p:cNvSpPr>
          <p:nvPr>
            <p:ph type="dt"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0"/>
              </a:rPr>
              <a:t>10/06/10</a:t>
            </a:r>
          </a:p>
        </p:txBody>
      </p:sp>
      <p:sp>
        <p:nvSpPr>
          <p:cNvPr id="730115"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0C307E4D-0759-9C41-92B7-BF5BCAB51E51}"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297</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730116" name="Text Box 1"/>
          <p:cNvSpPr txBox="1">
            <a:spLocks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90000" tIns="46800" rIns="90000" bIns="46800" anchor="b"/>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F3DB2CE2-CBE9-EE48-8625-6F937A148EDC}"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297</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730117"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endParaRPr>
          </a:p>
        </p:txBody>
      </p:sp>
      <p:sp>
        <p:nvSpPr>
          <p:cNvPr id="730118" name="Rectangle 3"/>
          <p:cNvSpPr>
            <a:spLocks noGrp="1" noChangeArrowheads="1"/>
          </p:cNvSpPr>
          <p:nvPr>
            <p:ph type="body"/>
          </p:nvPr>
        </p:nvSpPr>
        <p:spPr>
          <a:xfrm>
            <a:off x="685800" y="4343400"/>
            <a:ext cx="54864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FAA26D3D-D897-4be2-8F04-BA451C77F1D7}">
              <ma14:placeholderFlag xmlns:ma14="http://schemas.microsoft.com/office/mac/drawingml/2011/main" xmlns="" val="1"/>
            </a:ext>
          </a:extLst>
        </p:spPr>
        <p:txBody>
          <a:bodyPr wrap="none" anchor="ctr"/>
          <a:lstStyle/>
          <a:p>
            <a:pPr algn="r" rtl="1"/>
            <a:r>
              <a:rPr lang="ar-EG" dirty="0">
                <a:ea typeface="ＭＳ Ｐゴシック" charset="0"/>
                <a:cs typeface="ＭＳ Ｐゴシック" charset="0"/>
              </a:rPr>
              <a:t>عذراء شابة (إمرأة) أو عذراء في 7:14؟</a:t>
            </a:r>
            <a:r>
              <a:rPr lang="ar-SA" dirty="0">
                <a:ea typeface="ＭＳ Ｐゴシック" charset="0"/>
                <a:cs typeface="ＭＳ Ｐゴシック" charset="0"/>
              </a:rPr>
              <a:t> </a:t>
            </a:r>
            <a:r>
              <a:rPr lang="ar-EG" dirty="0">
                <a:ea typeface="ＭＳ Ｐゴシック" charset="0"/>
                <a:cs typeface="ＭＳ Ｐゴシック" charset="0"/>
              </a:rPr>
              <a:t>ناضجة جنسيا (في سن الزواج)</a:t>
            </a:r>
          </a:p>
          <a:p>
            <a:pPr algn="r" rtl="1"/>
            <a:r>
              <a:rPr lang="ar-EG" dirty="0">
                <a:ea typeface="ＭＳ Ｐゴシック" charset="0"/>
                <a:cs typeface="ＭＳ Ｐゴシック" charset="0"/>
              </a:rPr>
              <a:t>خادمة أو متزوجة حديثا</a:t>
            </a:r>
          </a:p>
          <a:p>
            <a:pPr algn="r" rtl="1"/>
            <a:r>
              <a:rPr lang="ar-EG" dirty="0">
                <a:ea typeface="ＭＳ Ｐゴシック" charset="0"/>
                <a:cs typeface="ＭＳ Ｐゴシック" charset="0"/>
              </a:rPr>
              <a:t>لا يمكن الجزم بأن النبي تحدث عن عذراء</a:t>
            </a:r>
          </a:p>
          <a:p>
            <a:pPr algn="r" rtl="1"/>
            <a:endParaRPr lang="ar-EG" dirty="0">
              <a:ea typeface="ＭＳ Ｐゴシック" charset="0"/>
              <a:cs typeface="ＭＳ Ｐゴシック" charset="0"/>
            </a:endParaRPr>
          </a:p>
          <a:p>
            <a:pPr algn="r" rtl="1"/>
            <a:r>
              <a:rPr lang="ar-EG" dirty="0">
                <a:ea typeface="ＭＳ Ｐゴシック" charset="0"/>
                <a:cs typeface="ＭＳ Ｐゴシック" charset="0"/>
              </a:rPr>
              <a:t>عمليًا الدارس الجادلا يمكنه أن يتجاهل معنى كلمة "</a:t>
            </a:r>
            <a:r>
              <a:rPr lang="en-GB" sz="1200" b="1" dirty="0" err="1">
                <a:solidFill>
                  <a:srgbClr val="FFFFFF"/>
                </a:solidFill>
                <a:latin typeface="Bwhebb" charset="0"/>
              </a:rPr>
              <a:t>hm</a:t>
            </a:r>
            <a:r>
              <a:rPr lang="uk-UA" sz="1200" b="1" dirty="0">
                <a:solidFill>
                  <a:srgbClr val="FFFFFF"/>
                </a:solidFill>
                <a:latin typeface="Bwhebb" charset="0"/>
              </a:rPr>
              <a:t>'</a:t>
            </a:r>
            <a:r>
              <a:rPr lang="en-GB" sz="1200" b="1" dirty="0">
                <a:solidFill>
                  <a:srgbClr val="FFFFFF"/>
                </a:solidFill>
                <a:latin typeface="Bwhebb" charset="0"/>
              </a:rPr>
              <a:t>l.[;h</a:t>
            </a:r>
            <a:r>
              <a:rPr lang="uk-UA" sz="1200" b="1" dirty="0">
                <a:solidFill>
                  <a:srgbClr val="FFFFFF"/>
                </a:solidFill>
                <a:latin typeface="Bwhebb" charset="0"/>
              </a:rPr>
              <a:t>'</a:t>
            </a:r>
            <a:r>
              <a:rPr lang="en-GB" sz="900" b="1" dirty="0">
                <a:solidFill>
                  <a:srgbClr val="FFFFFF"/>
                </a:solidFill>
                <a:latin typeface="Bwhebb" charset="0"/>
              </a:rPr>
              <a:t> </a:t>
            </a:r>
            <a:r>
              <a:rPr lang="ar-EG" dirty="0">
                <a:ea typeface="ＭＳ Ｐゴシック" charset="0"/>
                <a:cs typeface="ＭＳ Ｐゴシック" charset="0"/>
              </a:rPr>
              <a:t>" دون التأكيد على المفهوم المعجزي للكلمة.</a:t>
            </a:r>
          </a:p>
        </p:txBody>
      </p:sp>
    </p:spTree>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32162" name="Rectangle 3"/>
          <p:cNvSpPr>
            <a:spLocks noGrp="1" noChangeArrowheads="1"/>
          </p:cNvSpPr>
          <p:nvPr>
            <p:ph type="dt"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0"/>
              </a:rPr>
              <a:t>10/06/10</a:t>
            </a:r>
          </a:p>
        </p:txBody>
      </p:sp>
      <p:sp>
        <p:nvSpPr>
          <p:cNvPr id="732163"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75DE608A-CAD1-6942-86C8-D9F48906EE37}"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299</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732164" name="Text Box 1"/>
          <p:cNvSpPr txBox="1">
            <a:spLocks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90000" tIns="46800" rIns="90000" bIns="46800" anchor="b"/>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B4471CEB-C8F3-2748-B1FE-ADF72E0FFA3C}"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299</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732165"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endParaRPr>
          </a:p>
        </p:txBody>
      </p:sp>
      <p:sp>
        <p:nvSpPr>
          <p:cNvPr id="732166" name="Rectangle 3"/>
          <p:cNvSpPr>
            <a:spLocks noGrp="1" noChangeArrowheads="1"/>
          </p:cNvSpPr>
          <p:nvPr>
            <p:ph type="body"/>
          </p:nvPr>
        </p:nvSpPr>
        <p:spPr>
          <a:xfrm>
            <a:off x="685800" y="4343400"/>
            <a:ext cx="54864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FAA26D3D-D897-4be2-8F04-BA451C77F1D7}">
              <ma14:placeholderFlag xmlns="" xmlns:ma14="http://schemas.microsoft.com/office/mac/drawingml/2011/main" val="1"/>
            </a:ext>
          </a:extLst>
        </p:spPr>
        <p:txBody>
          <a:bodyPr wrap="none" anchor="ctr"/>
          <a:lstStyle/>
          <a:p>
            <a:pPr algn="r" rtl="1"/>
            <a:endParaRPr lang="en-US" dirty="0">
              <a:ea typeface="ＭＳ Ｐゴシック" charset="0"/>
              <a:cs typeface="ＭＳ Ｐゴシック" charset="0"/>
            </a:endParaRPr>
          </a:p>
        </p:txBody>
      </p:sp>
    </p:spTree>
    <p:extLst>
      <p:ext uri="{BB962C8B-B14F-4D97-AF65-F5344CB8AC3E}">
        <p14:creationId xmlns:p14="http://schemas.microsoft.com/office/powerpoint/2010/main" val="3626417745"/>
      </p:ext>
    </p:extLst>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r" rtl="1"/>
            <a:endParaRPr lang="en-US" dirty="0"/>
          </a:p>
        </p:txBody>
      </p:sp>
      <p:sp>
        <p:nvSpPr>
          <p:cNvPr id="4" name="Date Placeholder 3"/>
          <p:cNvSpPr>
            <a:spLocks noGrp="1"/>
          </p:cNvSpPr>
          <p:nvPr>
            <p:ph type="dt" idx="10"/>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128"/>
                <a:cs typeface="Arial Unicode MS" charset="0"/>
              </a:rPr>
              <a:t>10/06/10</a:t>
            </a:r>
          </a:p>
        </p:txBody>
      </p:sp>
      <p:sp>
        <p:nvSpPr>
          <p:cNvPr id="5" name="Slide Number Placeholder 4"/>
          <p:cNvSpPr>
            <a:spLocks noGrp="1"/>
          </p:cNvSpPr>
          <p:nvPr>
            <p:ph type="sldNum" idx="11"/>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E16927D3-97C0-5646-B64C-3E4122A0F397}" type="slidenum">
              <a:rPr kumimoji="0" lang="en-GB" sz="1200" b="0" i="0" u="none" strike="noStrike" kern="1200" cap="none" spc="0" normalizeH="0" baseline="0" noProof="0" smtClean="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301</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3827860965"/>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4209"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3E6E33C5-5D81-9345-96B4-CDF808D26947}"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302</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734210" name="Rectangle 2"/>
          <p:cNvSpPr>
            <a:spLocks noGrp="1" noRot="1" noChangeAspect="1" noChangeArrowheads="1"/>
          </p:cNvSpPr>
          <p:nvPr>
            <p:ph type="sldImg"/>
          </p:nvPr>
        </p:nvSpPr>
        <p:spPr>
          <a:solidFill>
            <a:srgbClr val="FFFFFF"/>
          </a:solidFill>
          <a:ln/>
        </p:spPr>
      </p:sp>
      <p:sp>
        <p:nvSpPr>
          <p:cNvPr id="263171" name="Rectangle 3"/>
          <p:cNvSpPr>
            <a:spLocks noGrp="1" noChangeArrowheads="1"/>
          </p:cNvSpPr>
          <p:nvPr>
            <p:ph type="body" idx="1"/>
          </p:nvPr>
        </p:nvSpPr>
        <p:spPr>
          <a:solidFill>
            <a:srgbClr val="FFFFFF"/>
          </a:solidFill>
          <a:ln>
            <a:solidFill>
              <a:srgbClr val="000000"/>
            </a:solidFill>
            <a:miter lim="800000"/>
          </a:ln>
        </p:spPr>
        <p:txBody>
          <a:bodyPr/>
          <a:lstStyle/>
          <a:p>
            <a:pPr>
              <a:defRPr/>
            </a:pPr>
            <a:endParaRPr lang="en-US">
              <a:cs typeface="+mn-cs"/>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9730"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DA2FD7A6-14F5-4B79-A4A5-C6E58E3A6198}" type="slidenum">
              <a:rPr kumimoji="0" lang="en-GB" sz="1200" b="0" i="0" u="none" strike="noStrike" kern="1200" cap="none" spc="0" normalizeH="0" baseline="0" noProof="0" smtClean="0">
                <a:ln>
                  <a:noFill/>
                </a:ln>
                <a:solidFill>
                  <a:srgbClr val="FFFFFF"/>
                </a:solidFill>
                <a:effectLst/>
                <a:uLnTx/>
                <a:uFillTx/>
                <a:latin typeface="Comic Sans MS" pitchFamily="66"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28</a:t>
            </a:fld>
            <a:endParaRPr kumimoji="0" lang="en-GB" sz="1200" b="0" i="0" u="none" strike="noStrike" kern="1200" cap="none" spc="0" normalizeH="0" baseline="0" noProof="0">
              <a:ln>
                <a:noFill/>
              </a:ln>
              <a:solidFill>
                <a:srgbClr val="FFFFFF"/>
              </a:solidFill>
              <a:effectLst/>
              <a:uLnTx/>
              <a:uFillTx/>
              <a:latin typeface="Comic Sans MS" pitchFamily="66" charset="0"/>
              <a:ea typeface="MS PGothic" pitchFamily="34" charset="-128"/>
            </a:endParaRPr>
          </a:p>
        </p:txBody>
      </p:sp>
      <p:sp>
        <p:nvSpPr>
          <p:cNvPr id="329731" name="Rectangle 1026"/>
          <p:cNvSpPr>
            <a:spLocks noGrp="1" noRot="1" noChangeAspect="1" noChangeArrowheads="1" noTextEdit="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a:extLst>
        </p:spPr>
        <p:txBody>
          <a:bodyPr/>
          <a:lstStyle/>
          <a:p>
            <a:pPr>
              <a:buFont typeface="Times New Roman" charset="0"/>
              <a:buNone/>
              <a:defRPr/>
            </a:pPr>
            <a:r>
              <a:rPr lang="en-US" dirty="0">
                <a:ea typeface="ＭＳ Ｐゴシック" charset="-128"/>
              </a:rPr>
              <a:t>Saturday, November 15, 2014 was </a:t>
            </a:r>
            <a:r>
              <a:rPr lang="ru-RU" dirty="0">
                <a:ea typeface="ＭＳ Ｐゴシック" charset="-128"/>
              </a:rPr>
              <a:t>"</a:t>
            </a:r>
            <a:r>
              <a:rPr lang="en-US" dirty="0">
                <a:ea typeface="ＭＳ Ｐゴシック" charset="-128"/>
              </a:rPr>
              <a:t>the day President Obama gives away $3 BILLION of taxpayer money to give to other poor countries to use as </a:t>
            </a:r>
            <a:r>
              <a:rPr lang="en-US" strike="sngStrike" dirty="0">
                <a:ea typeface="ＭＳ Ｐゴシック" charset="-128"/>
              </a:rPr>
              <a:t>corruption</a:t>
            </a:r>
            <a:r>
              <a:rPr lang="en-US" dirty="0">
                <a:ea typeface="ＭＳ Ｐゴシック" charset="-128"/>
              </a:rPr>
              <a:t> global warming money, [when] 25 states in the lower 48 have winter weather advisories/warnings. Anybody else think Obama</a:t>
            </a:r>
            <a:r>
              <a:rPr lang="uk-UA" dirty="0">
                <a:ea typeface="ＭＳ Ｐゴシック" charset="-128"/>
              </a:rPr>
              <a:t>'</a:t>
            </a:r>
            <a:r>
              <a:rPr lang="en-US" dirty="0">
                <a:ea typeface="ＭＳ Ｐゴシック" charset="-128"/>
              </a:rPr>
              <a:t>s timing is ironic/stupid?</a:t>
            </a:r>
            <a:r>
              <a:rPr lang="ru-RU" dirty="0">
                <a:ea typeface="ＭＳ Ｐゴシック" charset="-128"/>
              </a:rPr>
              <a:t>"</a:t>
            </a:r>
            <a:endParaRPr lang="en-US" dirty="0">
              <a:ea typeface="ＭＳ Ｐゴシック" charset="-128"/>
            </a:endParaRPr>
          </a:p>
          <a:p>
            <a:pPr>
              <a:buFont typeface="Times New Roman" charset="0"/>
              <a:buNone/>
              <a:defRPr/>
            </a:pPr>
            <a:r>
              <a:rPr lang="en-US" dirty="0">
                <a:ea typeface="ＭＳ Ｐゴシック" charset="-128"/>
              </a:rPr>
              <a:t>Text from Saturday, November 15, 2014</a:t>
            </a:r>
          </a:p>
          <a:p>
            <a:pPr>
              <a:buFont typeface="Times New Roman" charset="0"/>
              <a:buNone/>
              <a:defRPr/>
            </a:pPr>
            <a:r>
              <a:rPr lang="en-US" dirty="0">
                <a:ea typeface="ＭＳ Ｐゴシック" charset="-128"/>
              </a:rPr>
              <a:t>http://</a:t>
            </a:r>
            <a:r>
              <a:rPr lang="en-US" dirty="0" err="1">
                <a:ea typeface="ＭＳ Ｐゴシック" charset="-128"/>
              </a:rPr>
              <a:t>lasvegasbadger.blogspot.sg</a:t>
            </a:r>
            <a:r>
              <a:rPr lang="en-US" dirty="0">
                <a:ea typeface="ＭＳ Ｐゴシック" charset="-128"/>
              </a:rPr>
              <a:t>/2014/11/global-warming-</a:t>
            </a:r>
            <a:r>
              <a:rPr lang="en-US" dirty="0" err="1">
                <a:ea typeface="ＭＳ Ｐゴシック" charset="-128"/>
              </a:rPr>
              <a:t>continues.html</a:t>
            </a:r>
            <a:endParaRPr lang="en-US" dirty="0">
              <a:ea typeface="ＭＳ Ｐゴシック" charset="-128"/>
            </a:endParaRPr>
          </a:p>
          <a:p>
            <a:pPr>
              <a:buFont typeface="Times New Roman" charset="0"/>
              <a:buNone/>
              <a:defRPr/>
            </a:pPr>
            <a:r>
              <a:rPr lang="en-US" dirty="0">
                <a:ea typeface="ＭＳ Ｐゴシック" charset="-128"/>
              </a:rPr>
              <a:t>Accessed 21 Sept 2015</a:t>
            </a:r>
          </a:p>
          <a:p>
            <a:pPr>
              <a:buFont typeface="Times New Roman" charset="0"/>
              <a:buNone/>
              <a:defRPr/>
            </a:pPr>
            <a:endParaRPr lang="en-US" dirty="0">
              <a:ea typeface="ＭＳ Ｐゴシック" charset="-128"/>
            </a:endParaRPr>
          </a:p>
          <a:p>
            <a:pPr>
              <a:buFont typeface="Times New Roman" charset="0"/>
              <a:buNone/>
              <a:defRPr/>
            </a:pPr>
            <a:r>
              <a:rPr lang="en-US" dirty="0">
                <a:ea typeface="ＭＳ Ｐゴシック" charset="-128"/>
              </a:rPr>
              <a:t>Graphic from https://</a:t>
            </a:r>
            <a:r>
              <a:rPr lang="en-US" dirty="0" err="1">
                <a:ea typeface="ＭＳ Ｐゴシック" charset="-128"/>
              </a:rPr>
              <a:t>feww.wordpress.com</a:t>
            </a:r>
            <a:r>
              <a:rPr lang="en-US" dirty="0">
                <a:ea typeface="ＭＳ Ｐゴシック" charset="-128"/>
              </a:rPr>
              <a:t>/2014/11/15/</a:t>
            </a:r>
          </a:p>
          <a:p>
            <a:pPr>
              <a:buFont typeface="Times New Roman" charset="0"/>
              <a:buNone/>
              <a:defRPr/>
            </a:pPr>
            <a:r>
              <a:rPr lang="en-US" dirty="0">
                <a:ea typeface="ＭＳ Ｐゴシック" charset="-128"/>
              </a:rPr>
              <a:t>Accessed 21 Sept 2015</a:t>
            </a:r>
          </a:p>
          <a:p>
            <a:pPr>
              <a:buFont typeface="Times New Roman" charset="0"/>
              <a:buNone/>
              <a:defRPr/>
            </a:pPr>
            <a:endParaRPr lang="en-US" dirty="0">
              <a:ea typeface="ＭＳ Ｐゴシック" charset="-128"/>
            </a:endParaRPr>
          </a:p>
        </p:txBody>
      </p:sp>
    </p:spTree>
    <p:extLst>
      <p:ext uri="{BB962C8B-B14F-4D97-AF65-F5344CB8AC3E}">
        <p14:creationId xmlns:p14="http://schemas.microsoft.com/office/powerpoint/2010/main" val="2781342344"/>
      </p:ext>
    </p:extLst>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6257"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A88F5EE0-A378-CF43-9A66-5890C9C772FA}"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303</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736258" name="Rectangle 2"/>
          <p:cNvSpPr>
            <a:spLocks noGrp="1" noRot="1" noChangeAspect="1" noChangeArrowheads="1" noTextEdit="1"/>
          </p:cNvSpPr>
          <p:nvPr>
            <p:ph type="sldImg"/>
          </p:nvPr>
        </p:nvSpPr>
        <p:spPr>
          <a:ln/>
        </p:spPr>
      </p:sp>
      <p:sp>
        <p:nvSpPr>
          <p:cNvPr id="66563"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8305"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D8080456-7ED4-6B47-8EC8-943C1B6AD554}"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304</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738306" name="Rectangle 2"/>
          <p:cNvSpPr>
            <a:spLocks noGrp="1" noRot="1" noChangeAspect="1" noChangeArrowheads="1" noTextEdit="1"/>
          </p:cNvSpPr>
          <p:nvPr>
            <p:ph type="sldImg"/>
          </p:nvPr>
        </p:nvSpPr>
        <p:spPr>
          <a:ln/>
        </p:spPr>
      </p:sp>
      <p:sp>
        <p:nvSpPr>
          <p:cNvPr id="66563"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0353"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C4D8AC18-AB0F-B747-AD02-96B5A1390665}"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305</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740354" name="Rectangle 2"/>
          <p:cNvSpPr>
            <a:spLocks noGrp="1" noRot="1" noChangeAspect="1" noChangeArrowheads="1" noTextEdit="1"/>
          </p:cNvSpPr>
          <p:nvPr>
            <p:ph type="sldImg"/>
          </p:nvPr>
        </p:nvSpPr>
        <p:spPr>
          <a:ln/>
        </p:spPr>
      </p:sp>
      <p:sp>
        <p:nvSpPr>
          <p:cNvPr id="68611"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2401"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BA375EE3-5BAC-B046-A12A-045719CD5F47}"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306</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742402" name="Rectangle 2"/>
          <p:cNvSpPr>
            <a:spLocks noGrp="1" noRot="1" noChangeAspect="1" noChangeArrowheads="1" noTextEdit="1"/>
          </p:cNvSpPr>
          <p:nvPr>
            <p:ph type="sldImg"/>
          </p:nvPr>
        </p:nvSpPr>
        <p:spPr>
          <a:ln/>
        </p:spPr>
      </p:sp>
      <p:sp>
        <p:nvSpPr>
          <p:cNvPr id="194563" name="Rectangle 3"/>
          <p:cNvSpPr>
            <a:spLocks noGrp="1" noChangeArrowheads="1"/>
          </p:cNvSpPr>
          <p:nvPr>
            <p:ph type="body" idx="1"/>
          </p:nvPr>
        </p:nvSpPr>
        <p:spPr/>
        <p:txBody>
          <a:bodyPr/>
          <a:lstStyle/>
          <a:p>
            <a:pPr>
              <a:defRPr/>
            </a:pPr>
            <a:r>
              <a:rPr lang="en-US" dirty="0">
                <a:cs typeface="+mn-cs"/>
              </a:rPr>
              <a:t>Stress?</a:t>
            </a:r>
          </a:p>
          <a:p>
            <a:pPr>
              <a:defRPr/>
            </a:pPr>
            <a:r>
              <a:rPr lang="en-US" dirty="0">
                <a:cs typeface="+mn-cs"/>
              </a:rPr>
              <a:t>Medications?  (like coffee!)</a:t>
            </a:r>
          </a:p>
          <a:p>
            <a:pPr>
              <a:defRPr/>
            </a:pPr>
            <a:r>
              <a:rPr lang="en-US" dirty="0">
                <a:cs typeface="+mn-cs"/>
              </a:rPr>
              <a:t>Concerns about family—job—church?</a:t>
            </a:r>
          </a:p>
          <a:p>
            <a:pPr>
              <a:defRPr/>
            </a:pPr>
            <a:r>
              <a:rPr lang="en-US" dirty="0">
                <a:cs typeface="+mn-cs"/>
              </a:rPr>
              <a:t>Apathy or discouragement?</a:t>
            </a:r>
          </a:p>
        </p:txBody>
      </p:sp>
    </p:spTree>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4449"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BDDE8EDD-538C-9A4C-87CD-0CC7D562B867}"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307</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744450" name="Rectangle 2"/>
          <p:cNvSpPr>
            <a:spLocks noGrp="1" noRot="1" noChangeAspect="1" noChangeArrowheads="1" noTextEdit="1"/>
          </p:cNvSpPr>
          <p:nvPr>
            <p:ph type="sldImg"/>
          </p:nvPr>
        </p:nvSpPr>
        <p:spPr>
          <a:ln/>
        </p:spPr>
      </p:sp>
      <p:sp>
        <p:nvSpPr>
          <p:cNvPr id="100355" name="Rectangle 3"/>
          <p:cNvSpPr>
            <a:spLocks noGrp="1" noChangeArrowheads="1"/>
          </p:cNvSpPr>
          <p:nvPr>
            <p:ph type="body" idx="1"/>
          </p:nvPr>
        </p:nvSpPr>
        <p:spPr/>
        <p:txBody>
          <a:bodyPr/>
          <a:lstStyle/>
          <a:p>
            <a:pPr>
              <a:defRPr/>
            </a:pPr>
            <a:endParaRPr lang="en-US" dirty="0">
              <a:cs typeface="+mn-cs"/>
            </a:endParaRPr>
          </a:p>
        </p:txBody>
      </p:sp>
    </p:spTree>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8785"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tab pos="723900" algn="l"/>
                <a:tab pos="1447800" algn="l"/>
                <a:tab pos="2171700" algn="l"/>
                <a:tab pos="2895600" algn="l"/>
              </a:tabLst>
              <a:defRPr/>
            </a:pPr>
            <a:fld id="{E12F7A7C-7BA1-824C-9D95-E79DD54683BF}"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tab pos="723900" algn="l"/>
                  <a:tab pos="1447800" algn="l"/>
                  <a:tab pos="2171700" algn="l"/>
                  <a:tab pos="2895600" algn="l"/>
                </a:tabLst>
                <a:defRPr/>
              </a:pPr>
              <a:t>308</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758786" name="Rectangle 2"/>
          <p:cNvSpPr>
            <a:spLocks noGrp="1" noRot="1" noChangeAspect="1" noChangeArrowheads="1" noTextEdit="1"/>
          </p:cNvSpPr>
          <p:nvPr>
            <p:ph type="sldImg"/>
          </p:nvPr>
        </p:nvSpPr>
        <p:spPr>
          <a:ln/>
        </p:spPr>
      </p:sp>
      <p:sp>
        <p:nvSpPr>
          <p:cNvPr id="70659" name="Rectangle 3"/>
          <p:cNvSpPr>
            <a:spLocks noGrp="1" noChangeArrowheads="1"/>
          </p:cNvSpPr>
          <p:nvPr>
            <p:ph type="body" idx="1"/>
          </p:nvPr>
        </p:nvSpPr>
        <p:spPr/>
        <p:txBody>
          <a:bodyPr/>
          <a:lstStyle/>
          <a:p>
            <a:pPr>
              <a:defRPr/>
            </a:pPr>
            <a:endParaRPr lang="en-US">
              <a:cs typeface="+mn-cs"/>
            </a:endParaRPr>
          </a:p>
        </p:txBody>
      </p:sp>
    </p:spTree>
    <p:extLst>
      <p:ext uri="{BB962C8B-B14F-4D97-AF65-F5344CB8AC3E}">
        <p14:creationId xmlns:p14="http://schemas.microsoft.com/office/powerpoint/2010/main" val="800939921"/>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8545"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B64A6273-0A40-6A48-94E5-099303BCD12F}"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309</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748546" name="Rectangle 2"/>
          <p:cNvSpPr>
            <a:spLocks noGrp="1" noRot="1" noChangeAspect="1" noChangeArrowheads="1" noTextEdit="1"/>
          </p:cNvSpPr>
          <p:nvPr>
            <p:ph type="sldImg"/>
          </p:nvPr>
        </p:nvSpPr>
        <p:spPr>
          <a:ln/>
        </p:spPr>
      </p:sp>
      <p:sp>
        <p:nvSpPr>
          <p:cNvPr id="71683"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88130" name="Rectangle 3"/>
          <p:cNvSpPr>
            <a:spLocks noGrp="1" noChangeArrowheads="1"/>
          </p:cNvSpPr>
          <p:nvPr>
            <p:ph type="dt"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0"/>
              </a:rPr>
              <a:t>10/06/10</a:t>
            </a:r>
          </a:p>
        </p:txBody>
      </p:sp>
      <p:sp>
        <p:nvSpPr>
          <p:cNvPr id="688131"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26992EE9-6613-AB4E-9EAE-21F737ACD9FE}"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310</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88132" name="Text Box 1"/>
          <p:cNvSpPr txBox="1">
            <a:spLocks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90000" tIns="46800" rIns="90000" bIns="46800" anchor="b"/>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36E5D597-1693-BE42-ABD6-690D25FBEBC3}"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310</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88133"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u="none" strike="noStrike" kern="1200" cap="none" spc="0" normalizeH="0" baseline="0" noProof="0">
              <a:ln>
                <a:noFill/>
              </a:ln>
              <a:solidFill>
                <a:prstClr val="white"/>
              </a:solidFill>
              <a:effectLst/>
              <a:uLnTx/>
              <a:uFillTx/>
              <a:latin typeface="Arial" panose="020B0604020202020204" pitchFamily="34" charset="0"/>
              <a:ea typeface="ＭＳ Ｐゴシック" charset="0"/>
            </a:endParaRPr>
          </a:p>
        </p:txBody>
      </p:sp>
      <p:sp>
        <p:nvSpPr>
          <p:cNvPr id="688134" name="Rectangle 3"/>
          <p:cNvSpPr>
            <a:spLocks noGrp="1" noChangeArrowheads="1"/>
          </p:cNvSpPr>
          <p:nvPr>
            <p:ph type="body"/>
          </p:nvPr>
        </p:nvSpPr>
        <p:spPr>
          <a:xfrm>
            <a:off x="685800" y="4343400"/>
            <a:ext cx="54864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FAA26D3D-D897-4be2-8F04-BA451C77F1D7}">
              <ma14:placeholderFlag xmlns:ma14="http://schemas.microsoft.com/office/mac/drawingml/2011/main" xmlns="" val="1"/>
            </a:ext>
          </a:extLst>
        </p:spPr>
        <p:txBody>
          <a:bodyPr wrap="none" anchor="ctr"/>
          <a:lstStyle/>
          <a:p>
            <a:r>
              <a:rPr lang="en-US" sz="1200" kern="1200" dirty="0">
                <a:solidFill>
                  <a:schemeClr val="tx1"/>
                </a:solidFill>
                <a:effectLst/>
                <a:latin typeface="+mn-lt"/>
                <a:ea typeface="+mn-ea"/>
                <a:cs typeface="+mn-cs"/>
              </a:rPr>
              <a:t>In Isaiah 7, Ahaz sought to take the pressure off him from his two northern neighbors by paying the Assyrians even farther to the north. They said, “Thank you very much! We had planned on conquering Aram and Israel anyway!” But God said he would destroy Aram and Israel within about three years,</a:t>
            </a:r>
            <a:r>
              <a:rPr lang="en-US" sz="1200" kern="1200" baseline="0" dirty="0">
                <a:solidFill>
                  <a:schemeClr val="tx1"/>
                </a:solidFill>
                <a:effectLst/>
                <a:latin typeface="+mn-lt"/>
                <a:ea typeface="+mn-ea"/>
                <a:cs typeface="+mn-cs"/>
              </a:rPr>
              <a:t> which seemed inconceivable to Ahaz.</a:t>
            </a:r>
          </a:p>
          <a:p>
            <a:endParaRPr lang="en-US" sz="1200" kern="1200" dirty="0">
              <a:solidFill>
                <a:schemeClr val="tx1"/>
              </a:solidFill>
              <a:effectLst/>
              <a:latin typeface="+mn-lt"/>
              <a:ea typeface="+mn-ea"/>
              <a:cs typeface="+mn-cs"/>
            </a:endParaRPr>
          </a:p>
          <a:p>
            <a:endParaRPr lang="en-US" dirty="0">
              <a:ea typeface="ＭＳ Ｐゴシック" charset="0"/>
              <a:cs typeface="Arial" panose="020B0604020202020204" pitchFamily="34" charset="0"/>
            </a:endParaRPr>
          </a:p>
        </p:txBody>
      </p:sp>
    </p:spTree>
    <p:extLst>
      <p:ext uri="{BB962C8B-B14F-4D97-AF65-F5344CB8AC3E}">
        <p14:creationId xmlns:p14="http://schemas.microsoft.com/office/powerpoint/2010/main" val="262530158"/>
      </p:ext>
    </p:extLst>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2641"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2FE38AF6-9007-BB41-A72E-D96BD66CCE93}"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311</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752642" name="Rectangle 2"/>
          <p:cNvSpPr>
            <a:spLocks noGrp="1" noRot="1" noChangeAspect="1" noChangeArrowheads="1" noTextEdit="1"/>
          </p:cNvSpPr>
          <p:nvPr>
            <p:ph type="sldImg"/>
          </p:nvPr>
        </p:nvSpPr>
        <p:spPr>
          <a:ln/>
        </p:spPr>
      </p:sp>
      <p:sp>
        <p:nvSpPr>
          <p:cNvPr id="73731" name="Rectangle 3"/>
          <p:cNvSpPr>
            <a:spLocks noGrp="1" noChangeArrowheads="1"/>
          </p:cNvSpPr>
          <p:nvPr>
            <p:ph type="body" idx="1"/>
          </p:nvPr>
        </p:nvSpPr>
        <p:spPr/>
        <p:txBody>
          <a:bodyPr/>
          <a:lstStyle/>
          <a:p>
            <a:pPr>
              <a:defRPr/>
            </a:pPr>
            <a:r>
              <a:rPr lang="en-US" dirty="0">
                <a:cs typeface="+mn-cs"/>
              </a:rPr>
              <a:t>Should Israel kiss up to Pharaoh for security?</a:t>
            </a:r>
          </a:p>
        </p:txBody>
      </p:sp>
    </p:spTree>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4689" name="Rectangle 7"/>
          <p:cNvSpPr>
            <a:spLocks noGrp="1" noChangeArrowheads="1"/>
          </p:cNvSpPr>
          <p:nvPr>
            <p:ph type="sldNum" sz="quarter"/>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eaLnBrk="1" hangingPunct="1"/>
            <a:fld id="{19A24312-4117-5D4B-9CC3-DB181B9EEA7D}" type="slidenum">
              <a:rPr lang="en-US" sz="1200">
                <a:solidFill>
                  <a:srgbClr val="000000"/>
                </a:solidFill>
                <a:latin typeface="Calibri" charset="0"/>
              </a:rPr>
              <a:pPr eaLnBrk="1" hangingPunct="1"/>
              <a:t>312</a:t>
            </a:fld>
            <a:endParaRPr lang="en-US" sz="1200">
              <a:solidFill>
                <a:srgbClr val="000000"/>
              </a:solidFill>
              <a:latin typeface="Calibri" charset="0"/>
            </a:endParaRPr>
          </a:p>
        </p:txBody>
      </p:sp>
      <p:sp>
        <p:nvSpPr>
          <p:cNvPr id="754690" name="Rectangle 2"/>
          <p:cNvSpPr>
            <a:spLocks noGrp="1" noRot="1" noChangeAspect="1" noChangeArrowheads="1" noTextEdit="1"/>
          </p:cNvSpPr>
          <p:nvPr>
            <p:ph type="sldImg"/>
          </p:nvPr>
        </p:nvSpPr>
        <p:spPr>
          <a:ln/>
        </p:spPr>
      </p:sp>
      <p:sp>
        <p:nvSpPr>
          <p:cNvPr id="70659"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754"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5BF6AA9D-A0A8-4C74-9E43-C8361BAEF4E1}" type="slidenum">
              <a:rPr kumimoji="0" lang="en-GB" sz="1200" b="0" i="0" u="none" strike="noStrike" kern="1200" cap="none" spc="0" normalizeH="0" baseline="0" noProof="0" smtClean="0">
                <a:ln>
                  <a:noFill/>
                </a:ln>
                <a:solidFill>
                  <a:srgbClr val="FFFFFF"/>
                </a:solidFill>
                <a:effectLst/>
                <a:uLnTx/>
                <a:uFillTx/>
                <a:latin typeface="Comic Sans MS" pitchFamily="66"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29</a:t>
            </a:fld>
            <a:endParaRPr kumimoji="0" lang="en-GB" sz="1200" b="0" i="0" u="none" strike="noStrike" kern="1200" cap="none" spc="0" normalizeH="0" baseline="0" noProof="0">
              <a:ln>
                <a:noFill/>
              </a:ln>
              <a:solidFill>
                <a:srgbClr val="FFFFFF"/>
              </a:solidFill>
              <a:effectLst/>
              <a:uLnTx/>
              <a:uFillTx/>
              <a:latin typeface="Comic Sans MS" pitchFamily="66" charset="0"/>
              <a:ea typeface="MS PGothic" pitchFamily="34" charset="-128"/>
            </a:endParaRPr>
          </a:p>
        </p:txBody>
      </p:sp>
      <p:sp>
        <p:nvSpPr>
          <p:cNvPr id="330755" name="Rectangle 1026"/>
          <p:cNvSpPr>
            <a:spLocks noGrp="1" noRot="1" noChangeAspect="1" noChangeArrowheads="1" noTextEdit="1"/>
          </p:cNvSpPr>
          <p:nvPr>
            <p:ph type="sldImg"/>
          </p:nvPr>
        </p:nvSpPr>
        <p:spPr>
          <a:solidFill>
            <a:srgbClr val="FFFFFF"/>
          </a:solidFill>
          <a:ln/>
        </p:spPr>
      </p:sp>
      <p:sp>
        <p:nvSpPr>
          <p:cNvPr id="330756" name="Rectangle 1027"/>
          <p:cNvSpPr>
            <a:spLocks noGrp="1" noChangeArrowheads="1"/>
          </p:cNvSpPr>
          <p:nvPr>
            <p:ph type="body" idx="1"/>
          </p:nvPr>
        </p:nvSpPr>
        <p:spPr>
          <a:solidFill>
            <a:srgbClr val="FFFFFF"/>
          </a:solidFill>
          <a:ln>
            <a:solidFill>
              <a:srgbClr val="000000"/>
            </a:solidFill>
          </a:ln>
        </p:spPr>
        <p:txBody>
          <a:bodyPr/>
          <a:lstStyle/>
          <a:p>
            <a:r>
              <a:rPr lang="en-US" dirty="0"/>
              <a:t>Four days later every state in the lower 48 had a </a:t>
            </a:r>
            <a:r>
              <a:rPr lang="ru-RU" dirty="0"/>
              <a:t>"</a:t>
            </a:r>
            <a:r>
              <a:rPr lang="en-US" dirty="0"/>
              <a:t>low temperature below freezing</a:t>
            </a:r>
            <a:r>
              <a:rPr lang="ru-RU" dirty="0"/>
              <a:t>"</a:t>
            </a:r>
            <a:r>
              <a:rPr lang="en-US" dirty="0"/>
              <a:t>!  This was the coldest day in US history on 18 November 2014!  Good thing they don</a:t>
            </a:r>
            <a:r>
              <a:rPr lang="uk-UA" dirty="0"/>
              <a:t>'</a:t>
            </a:r>
            <a:r>
              <a:rPr lang="en-US" dirty="0"/>
              <a:t>t call it </a:t>
            </a:r>
            <a:r>
              <a:rPr lang="ru-RU" dirty="0"/>
              <a:t>"</a:t>
            </a:r>
            <a:r>
              <a:rPr lang="en-US" dirty="0"/>
              <a:t>Global Warming</a:t>
            </a:r>
            <a:r>
              <a:rPr lang="ru-RU" dirty="0"/>
              <a:t>"</a:t>
            </a:r>
            <a:r>
              <a:rPr lang="en-US" dirty="0"/>
              <a:t> anymore.  </a:t>
            </a:r>
            <a:r>
              <a:rPr lang="ru-RU" dirty="0"/>
              <a:t>"</a:t>
            </a:r>
            <a:r>
              <a:rPr lang="en-US" dirty="0"/>
              <a:t>Climate Change</a:t>
            </a:r>
            <a:r>
              <a:rPr lang="ru-RU" dirty="0"/>
              <a:t>"</a:t>
            </a:r>
            <a:r>
              <a:rPr lang="en-US" dirty="0"/>
              <a:t> is a far more convenient label!</a:t>
            </a:r>
          </a:p>
          <a:p>
            <a:endParaRPr lang="en-US" dirty="0"/>
          </a:p>
          <a:p>
            <a:r>
              <a:rPr lang="en-US" dirty="0"/>
              <a:t>http://</a:t>
            </a:r>
            <a:r>
              <a:rPr lang="en-US" dirty="0" err="1"/>
              <a:t>addins.kwwl.com</a:t>
            </a:r>
            <a:r>
              <a:rPr lang="en-US" dirty="0"/>
              <a:t>/blogs/weather/category/records</a:t>
            </a:r>
          </a:p>
          <a:p>
            <a:r>
              <a:rPr lang="en-US" dirty="0"/>
              <a:t>Accessed 21 Sept 2015</a:t>
            </a:r>
          </a:p>
          <a:p>
            <a:endParaRPr lang="en-US" dirty="0"/>
          </a:p>
        </p:txBody>
      </p:sp>
    </p:spTree>
    <p:extLst>
      <p:ext uri="{BB962C8B-B14F-4D97-AF65-F5344CB8AC3E}">
        <p14:creationId xmlns:p14="http://schemas.microsoft.com/office/powerpoint/2010/main" val="624157188"/>
      </p:ext>
    </p:extLst>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6737" name="Rectangle 7"/>
          <p:cNvSpPr>
            <a:spLocks noGrp="1" noChangeArrowheads="1"/>
          </p:cNvSpPr>
          <p:nvPr>
            <p:ph type="sldNum" sz="quarter"/>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eaLnBrk="1" hangingPunct="1"/>
            <a:fld id="{148FBD29-D657-7C42-BA6E-AFB45C677D11}" type="slidenum">
              <a:rPr lang="en-US" sz="1200">
                <a:solidFill>
                  <a:srgbClr val="000000"/>
                </a:solidFill>
                <a:latin typeface="Calibri" charset="0"/>
              </a:rPr>
              <a:pPr eaLnBrk="1" hangingPunct="1"/>
              <a:t>313</a:t>
            </a:fld>
            <a:endParaRPr lang="en-US" sz="1200">
              <a:solidFill>
                <a:srgbClr val="000000"/>
              </a:solidFill>
              <a:latin typeface="Calibri" charset="0"/>
            </a:endParaRPr>
          </a:p>
        </p:txBody>
      </p:sp>
      <p:sp>
        <p:nvSpPr>
          <p:cNvPr id="756738" name="Rectangle 2"/>
          <p:cNvSpPr>
            <a:spLocks noGrp="1" noRot="1" noChangeAspect="1" noChangeArrowheads="1" noTextEdit="1"/>
          </p:cNvSpPr>
          <p:nvPr>
            <p:ph type="sldImg"/>
          </p:nvPr>
        </p:nvSpPr>
        <p:spPr>
          <a:ln/>
        </p:spPr>
      </p:sp>
      <p:sp>
        <p:nvSpPr>
          <p:cNvPr id="70659"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8785" name="Rectangle 7"/>
          <p:cNvSpPr>
            <a:spLocks noGrp="1" noChangeArrowheads="1"/>
          </p:cNvSpPr>
          <p:nvPr>
            <p:ph type="sldNum"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tab pos="723900" algn="l"/>
                <a:tab pos="1447800" algn="l"/>
                <a:tab pos="2171700" algn="l"/>
                <a:tab pos="2895600" algn="l"/>
              </a:tabLst>
              <a:defRPr/>
            </a:pPr>
            <a:fld id="{E12F7A7C-7BA1-824C-9D95-E79DD54683BF}"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tab pos="723900" algn="l"/>
                  <a:tab pos="1447800" algn="l"/>
                  <a:tab pos="2171700" algn="l"/>
                  <a:tab pos="2895600" algn="l"/>
                </a:tabLst>
                <a:defRPr/>
              </a:pPr>
              <a:t>314</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758786" name="Rectangle 2"/>
          <p:cNvSpPr>
            <a:spLocks noGrp="1" noRot="1" noChangeAspect="1" noChangeArrowheads="1" noTextEdit="1"/>
          </p:cNvSpPr>
          <p:nvPr>
            <p:ph type="sldImg"/>
          </p:nvPr>
        </p:nvSpPr>
        <p:spPr>
          <a:ln/>
        </p:spPr>
      </p:sp>
      <p:sp>
        <p:nvSpPr>
          <p:cNvPr id="70659"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0833" name="Rectangle 7"/>
          <p:cNvSpPr>
            <a:spLocks noGrp="1" noChangeArrowheads="1"/>
          </p:cNvSpPr>
          <p:nvPr>
            <p:ph type="sldNum"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tab pos="723900" algn="l"/>
                <a:tab pos="1447800" algn="l"/>
                <a:tab pos="2171700" algn="l"/>
                <a:tab pos="2895600" algn="l"/>
              </a:tabLst>
              <a:defRPr/>
            </a:pPr>
            <a:fld id="{7B876EE9-8730-A04D-AE27-C97D9EBAE59E}"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tab pos="723900" algn="l"/>
                  <a:tab pos="1447800" algn="l"/>
                  <a:tab pos="2171700" algn="l"/>
                  <a:tab pos="2895600" algn="l"/>
                </a:tabLst>
                <a:defRPr/>
              </a:pPr>
              <a:t>315</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760834" name="Rectangle 2"/>
          <p:cNvSpPr>
            <a:spLocks noGrp="1" noRot="1" noChangeAspect="1" noChangeArrowheads="1" noTextEdit="1"/>
          </p:cNvSpPr>
          <p:nvPr>
            <p:ph type="sldImg"/>
          </p:nvPr>
        </p:nvSpPr>
        <p:spPr>
          <a:ln/>
        </p:spPr>
      </p:sp>
      <p:sp>
        <p:nvSpPr>
          <p:cNvPr id="74755"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2881" name="Rectangle 7"/>
          <p:cNvSpPr>
            <a:spLocks noGrp="1" noChangeArrowheads="1"/>
          </p:cNvSpPr>
          <p:nvPr>
            <p:ph type="sldNum"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tab pos="723900" algn="l"/>
                <a:tab pos="1447800" algn="l"/>
                <a:tab pos="2171700" algn="l"/>
                <a:tab pos="2895600" algn="l"/>
              </a:tabLst>
              <a:defRPr/>
            </a:pPr>
            <a:fld id="{260AD16F-D1E7-334F-AEDA-998336359676}"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tab pos="723900" algn="l"/>
                  <a:tab pos="1447800" algn="l"/>
                  <a:tab pos="2171700" algn="l"/>
                  <a:tab pos="2895600" algn="l"/>
                </a:tabLst>
                <a:defRPr/>
              </a:pPr>
              <a:t>316</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762882" name="Rectangle 2"/>
          <p:cNvSpPr>
            <a:spLocks noGrp="1" noRot="1" noChangeAspect="1" noChangeArrowheads="1" noTextEdit="1"/>
          </p:cNvSpPr>
          <p:nvPr>
            <p:ph type="sldImg"/>
          </p:nvPr>
        </p:nvSpPr>
        <p:spPr>
          <a:ln/>
        </p:spPr>
      </p:sp>
      <p:sp>
        <p:nvSpPr>
          <p:cNvPr id="76803"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4929"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A900E2C6-A097-DB44-A370-6459E0FC7828}"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317</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764930" name="Rectangle 2"/>
          <p:cNvSpPr>
            <a:spLocks noGrp="1" noRot="1" noChangeAspect="1" noChangeArrowheads="1" noTextEdit="1"/>
          </p:cNvSpPr>
          <p:nvPr>
            <p:ph type="sldImg"/>
          </p:nvPr>
        </p:nvSpPr>
        <p:spPr>
          <a:ln/>
        </p:spPr>
      </p:sp>
      <p:sp>
        <p:nvSpPr>
          <p:cNvPr id="70659"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6977"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10B3139B-64A6-1B4B-AB48-DB2727232DF6}"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318</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766978" name="Rectangle 2"/>
          <p:cNvSpPr>
            <a:spLocks noGrp="1" noRot="1" noChangeAspect="1" noChangeArrowheads="1" noTextEdit="1"/>
          </p:cNvSpPr>
          <p:nvPr>
            <p:ph type="sldImg"/>
          </p:nvPr>
        </p:nvSpPr>
        <p:spPr>
          <a:ln/>
        </p:spPr>
      </p:sp>
      <p:sp>
        <p:nvSpPr>
          <p:cNvPr id="70659"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9025"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76ACD43F-6AF5-5541-9510-9D7385D378DE}"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319</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769026" name="Rectangle 2"/>
          <p:cNvSpPr>
            <a:spLocks noGrp="1" noRot="1" noChangeAspect="1" noChangeArrowheads="1" noTextEdit="1"/>
          </p:cNvSpPr>
          <p:nvPr>
            <p:ph type="sldImg"/>
          </p:nvPr>
        </p:nvSpPr>
        <p:spPr>
          <a:ln/>
        </p:spPr>
      </p:sp>
      <p:sp>
        <p:nvSpPr>
          <p:cNvPr id="77827"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1073"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3CC93E84-912B-904C-9300-2D5213A2B115}"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320</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771074" name="Rectangle 2"/>
          <p:cNvSpPr>
            <a:spLocks noGrp="1" noRot="1" noChangeAspect="1" noChangeArrowheads="1" noTextEdit="1"/>
          </p:cNvSpPr>
          <p:nvPr>
            <p:ph type="sldImg"/>
          </p:nvPr>
        </p:nvSpPr>
        <p:spPr>
          <a:ln/>
        </p:spPr>
      </p:sp>
      <p:sp>
        <p:nvSpPr>
          <p:cNvPr id="78851"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3121"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861907D3-4BF1-8E48-ABC0-CA65D67D7B42}"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321</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773122" name="Rectangle 2"/>
          <p:cNvSpPr>
            <a:spLocks noGrp="1" noRot="1" noChangeAspect="1" noChangeArrowheads="1" noTextEdit="1"/>
          </p:cNvSpPr>
          <p:nvPr>
            <p:ph type="sldImg"/>
          </p:nvPr>
        </p:nvSpPr>
        <p:spPr>
          <a:ln/>
        </p:spPr>
      </p:sp>
      <p:sp>
        <p:nvSpPr>
          <p:cNvPr id="79875"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5169"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88F27F8B-D34F-BC4D-9A6B-1FFE411B04B6}"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322</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775170" name="Rectangle 2"/>
          <p:cNvSpPr>
            <a:spLocks noGrp="1" noRot="1" noChangeAspect="1" noChangeArrowheads="1" noTextEdit="1"/>
          </p:cNvSpPr>
          <p:nvPr>
            <p:ph type="sldImg"/>
          </p:nvPr>
        </p:nvSpPr>
        <p:spPr>
          <a:ln/>
        </p:spPr>
      </p:sp>
      <p:sp>
        <p:nvSpPr>
          <p:cNvPr id="80899"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1778"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9D5A2437-7F69-4DEB-8CDA-3604E9B6AC40}" type="slidenum">
              <a:rPr kumimoji="0" lang="en-GB" sz="1200" b="0" i="0" u="none" strike="noStrike" kern="1200" cap="none" spc="0" normalizeH="0" baseline="0" noProof="0" smtClean="0">
                <a:ln>
                  <a:noFill/>
                </a:ln>
                <a:solidFill>
                  <a:srgbClr val="FFFFFF"/>
                </a:solidFill>
                <a:effectLst/>
                <a:uLnTx/>
                <a:uFillTx/>
                <a:latin typeface="Comic Sans MS" pitchFamily="66"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30</a:t>
            </a:fld>
            <a:endParaRPr kumimoji="0" lang="en-GB" sz="1200" b="0" i="0" u="none" strike="noStrike" kern="1200" cap="none" spc="0" normalizeH="0" baseline="0" noProof="0">
              <a:ln>
                <a:noFill/>
              </a:ln>
              <a:solidFill>
                <a:srgbClr val="FFFFFF"/>
              </a:solidFill>
              <a:effectLst/>
              <a:uLnTx/>
              <a:uFillTx/>
              <a:latin typeface="Comic Sans MS" pitchFamily="66" charset="0"/>
              <a:ea typeface="MS PGothic" pitchFamily="34" charset="-128"/>
            </a:endParaRPr>
          </a:p>
        </p:txBody>
      </p:sp>
      <p:sp>
        <p:nvSpPr>
          <p:cNvPr id="331779" name="Rectangle 1026"/>
          <p:cNvSpPr>
            <a:spLocks noGrp="1" noRot="1" noChangeAspect="1" noChangeArrowheads="1" noTextEdit="1"/>
          </p:cNvSpPr>
          <p:nvPr>
            <p:ph type="sldImg"/>
          </p:nvPr>
        </p:nvSpPr>
        <p:spPr>
          <a:solidFill>
            <a:srgbClr val="FFFFFF"/>
          </a:solidFill>
          <a:ln/>
        </p:spPr>
      </p:sp>
      <p:sp>
        <p:nvSpPr>
          <p:cNvPr id="331780" name="Rectangle 1027"/>
          <p:cNvSpPr>
            <a:spLocks noGrp="1" noChangeArrowheads="1"/>
          </p:cNvSpPr>
          <p:nvPr>
            <p:ph type="body" idx="1"/>
          </p:nvPr>
        </p:nvSpPr>
        <p:spPr>
          <a:solidFill>
            <a:srgbClr val="FFFFFF"/>
          </a:solidFill>
          <a:ln>
            <a:solidFill>
              <a:srgbClr val="000000"/>
            </a:solidFill>
          </a:ln>
        </p:spPr>
        <p:txBody>
          <a:bodyPr/>
          <a:lstStyle/>
          <a:p>
            <a:endParaRPr lang="en-US" dirty="0"/>
          </a:p>
        </p:txBody>
      </p:sp>
    </p:spTree>
    <p:extLst>
      <p:ext uri="{BB962C8B-B14F-4D97-AF65-F5344CB8AC3E}">
        <p14:creationId xmlns:p14="http://schemas.microsoft.com/office/powerpoint/2010/main" val="3953730423"/>
      </p:ext>
    </p:extLst>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7217"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106D994B-52AA-2E4A-8C6D-579FA92C7D7C}"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323</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777218" name="Rectangle 2"/>
          <p:cNvSpPr>
            <a:spLocks noGrp="1" noRot="1" noChangeAspect="1" noChangeArrowheads="1" noTextEdit="1"/>
          </p:cNvSpPr>
          <p:nvPr>
            <p:ph type="sldImg"/>
          </p:nvPr>
        </p:nvSpPr>
        <p:spPr>
          <a:ln/>
        </p:spPr>
      </p:sp>
      <p:sp>
        <p:nvSpPr>
          <p:cNvPr id="80899"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9265"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14EFC375-201F-A34F-9DA8-281DAB44F650}"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324</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779266" name="Rectangle 2"/>
          <p:cNvSpPr>
            <a:spLocks noGrp="1" noRot="1" noChangeAspect="1" noChangeArrowheads="1" noTextEdit="1"/>
          </p:cNvSpPr>
          <p:nvPr>
            <p:ph type="sldImg"/>
          </p:nvPr>
        </p:nvSpPr>
        <p:spPr>
          <a:solidFill>
            <a:srgbClr val="FFFFFF"/>
          </a:solidFill>
          <a:ln/>
        </p:spPr>
      </p:sp>
      <p:sp>
        <p:nvSpPr>
          <p:cNvPr id="385027" name="Rectangle 3"/>
          <p:cNvSpPr>
            <a:spLocks noGrp="1" noChangeArrowheads="1"/>
          </p:cNvSpPr>
          <p:nvPr>
            <p:ph type="body" idx="1"/>
          </p:nvPr>
        </p:nvSpPr>
        <p:spPr>
          <a:xfrm>
            <a:off x="685800" y="4343400"/>
            <a:ext cx="5486400" cy="4114800"/>
          </a:xfrm>
          <a:solidFill>
            <a:srgbClr val="FFFFFF"/>
          </a:solidFill>
          <a:ln>
            <a:solidFill>
              <a:srgbClr val="000000"/>
            </a:solidFill>
            <a:miter lim="800000"/>
          </a:ln>
        </p:spPr>
        <p:txBody>
          <a:bodyPr/>
          <a:lstStyle/>
          <a:p>
            <a:pPr>
              <a:defRPr/>
            </a:pPr>
            <a:endParaRPr lang="en-US">
              <a:cs typeface="+mn-cs"/>
            </a:endParaRPr>
          </a:p>
        </p:txBody>
      </p:sp>
    </p:spTree>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1313"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91A5D680-9DB8-F943-8F27-4949AA6113D4}"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325</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781314" name="Rectangle 2"/>
          <p:cNvSpPr>
            <a:spLocks noGrp="1" noRot="1" noChangeAspect="1" noChangeArrowheads="1" noTextEdit="1"/>
          </p:cNvSpPr>
          <p:nvPr>
            <p:ph type="sldImg"/>
          </p:nvPr>
        </p:nvSpPr>
        <p:spPr>
          <a:ln/>
        </p:spPr>
      </p:sp>
      <p:sp>
        <p:nvSpPr>
          <p:cNvPr id="387075"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3361"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715F3C94-1D88-824A-9E25-6685404A3BDA}"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326</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783362" name="Rectangle 2"/>
          <p:cNvSpPr>
            <a:spLocks noGrp="1" noRot="1" noChangeAspect="1" noChangeArrowheads="1" noTextEdit="1"/>
          </p:cNvSpPr>
          <p:nvPr>
            <p:ph type="sldImg"/>
          </p:nvPr>
        </p:nvSpPr>
        <p:spPr>
          <a:ln/>
        </p:spPr>
      </p:sp>
      <p:sp>
        <p:nvSpPr>
          <p:cNvPr id="202755"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5409"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49DD07C1-785E-AB45-B138-28122738203F}"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327</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785410" name="Rectangle 2"/>
          <p:cNvSpPr>
            <a:spLocks noGrp="1" noRot="1" noChangeAspect="1" noChangeArrowheads="1" noTextEdit="1"/>
          </p:cNvSpPr>
          <p:nvPr>
            <p:ph type="sldImg"/>
          </p:nvPr>
        </p:nvSpPr>
        <p:spPr>
          <a:ln/>
        </p:spPr>
      </p:sp>
      <p:sp>
        <p:nvSpPr>
          <p:cNvPr id="202755"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7457"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1DB5B730-1EE2-974A-BCCF-E1C0266AA1ED}"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328</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787458" name="Rectangle 2"/>
          <p:cNvSpPr>
            <a:spLocks noGrp="1" noRot="1" noChangeAspect="1" noChangeArrowheads="1" noTextEdit="1"/>
          </p:cNvSpPr>
          <p:nvPr>
            <p:ph type="sldImg"/>
          </p:nvPr>
        </p:nvSpPr>
        <p:spPr>
          <a:ln/>
        </p:spPr>
      </p:sp>
      <p:sp>
        <p:nvSpPr>
          <p:cNvPr id="387075"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9505"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8E56ECDE-3238-1C42-870F-63BAAE080356}"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329</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789506" name="Rectangle 2"/>
          <p:cNvSpPr>
            <a:spLocks noGrp="1" noRot="1" noChangeAspect="1" noChangeArrowheads="1" noTextEdit="1"/>
          </p:cNvSpPr>
          <p:nvPr>
            <p:ph type="sldImg"/>
          </p:nvPr>
        </p:nvSpPr>
        <p:spPr>
          <a:ln/>
        </p:spPr>
      </p:sp>
      <p:sp>
        <p:nvSpPr>
          <p:cNvPr id="202755"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1553"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581E5C8-753E-8E46-BB72-EB84BE959263}"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330</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791554" name="Rectangle 2"/>
          <p:cNvSpPr>
            <a:spLocks noGrp="1" noRot="1" noChangeAspect="1" noChangeArrowheads="1" noTextEdit="1"/>
          </p:cNvSpPr>
          <p:nvPr>
            <p:ph type="sldImg"/>
          </p:nvPr>
        </p:nvSpPr>
        <p:spPr>
          <a:ln/>
        </p:spPr>
      </p:sp>
      <p:sp>
        <p:nvSpPr>
          <p:cNvPr id="202755"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4081"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C4F6277E-4EEB-D541-A594-976FBEC7955F}"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331</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814082" name="Rectangle 2"/>
          <p:cNvSpPr>
            <a:spLocks noGrp="1" noRot="1" noChangeAspect="1" noChangeArrowheads="1" noTextEdit="1"/>
          </p:cNvSpPr>
          <p:nvPr>
            <p:ph type="sldImg"/>
          </p:nvPr>
        </p:nvSpPr>
        <p:spPr>
          <a:ln/>
        </p:spPr>
      </p:sp>
      <p:sp>
        <p:nvSpPr>
          <p:cNvPr id="387075"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6129"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2C3D86C1-E860-334A-BBCC-A93D2BA7CACD}"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332</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816130" name="Rectangle 2"/>
          <p:cNvSpPr>
            <a:spLocks noGrp="1" noRot="1" noChangeAspect="1" noChangeArrowheads="1" noTextEdit="1"/>
          </p:cNvSpPr>
          <p:nvPr>
            <p:ph type="sldImg"/>
          </p:nvPr>
        </p:nvSpPr>
        <p:spPr>
          <a:ln/>
        </p:spPr>
      </p:sp>
      <p:sp>
        <p:nvSpPr>
          <p:cNvPr id="202755"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Slide Image Placeholder 1"/>
          <p:cNvSpPr>
            <a:spLocks noGrp="1" noRot="1" noChangeAspect="1" noTextEdit="1"/>
          </p:cNvSpPr>
          <p:nvPr>
            <p:ph type="sldImg"/>
          </p:nvPr>
        </p:nvSpPr>
        <p:spPr>
          <a:ln/>
        </p:spPr>
      </p:sp>
      <p:sp>
        <p:nvSpPr>
          <p:cNvPr id="67587" name="Notes Placeholder 2"/>
          <p:cNvSpPr>
            <a:spLocks noGrp="1"/>
          </p:cNvSpPr>
          <p:nvPr>
            <p:ph type="body" idx="1"/>
          </p:nvPr>
        </p:nvSpPr>
        <p:spPr>
          <a:noFill/>
          <a:ln/>
        </p:spPr>
        <p:txBody>
          <a:bodyPr/>
          <a:lstStyle/>
          <a:p>
            <a:pPr marL="0" marR="0" lvl="0" indent="0" algn="l" defTabSz="449263" rtl="0" eaLnBrk="0" fontAlgn="base" latinLnBrk="0" hangingPunct="0">
              <a:lnSpc>
                <a:spcPct val="100000"/>
              </a:lnSpc>
              <a:spcBef>
                <a:spcPct val="30000"/>
              </a:spcBef>
              <a:spcAft>
                <a:spcPct val="0"/>
              </a:spcAft>
              <a:buClr>
                <a:srgbClr val="000000"/>
              </a:buClr>
              <a:buSzPct val="100000"/>
              <a:buFont typeface="Times New Roman" charset="0"/>
              <a:buNone/>
              <a:tabLst/>
              <a:defRPr/>
            </a:pPr>
            <a:r>
              <a:rPr lang="en-US" sz="1200" b="0" kern="1200" dirty="0">
                <a:solidFill>
                  <a:srgbClr val="000000"/>
                </a:solidFill>
                <a:effectLst/>
                <a:latin typeface="Times New Roman" pitchFamily="16" charset="0"/>
                <a:ea typeface="ＭＳ Ｐゴシック" charset="-128"/>
                <a:cs typeface="ＭＳ Ｐゴシック" charset="-128"/>
              </a:rPr>
              <a:t>Isaiah spoke more than any other prophet of the great kingdom Israel will enter at the Messiah's Second Advent (Martin, </a:t>
            </a:r>
            <a:r>
              <a:rPr lang="en-US" sz="1200" b="0" i="1" kern="1200" dirty="0">
                <a:solidFill>
                  <a:srgbClr val="000000"/>
                </a:solidFill>
                <a:effectLst/>
                <a:latin typeface="Times New Roman" pitchFamily="16" charset="0"/>
                <a:ea typeface="ＭＳ Ｐゴシック" charset="-128"/>
                <a:cs typeface="ＭＳ Ｐゴシック" charset="-128"/>
              </a:rPr>
              <a:t>BKC</a:t>
            </a:r>
            <a:r>
              <a:rPr lang="en-US" sz="1200" b="0" kern="1200" dirty="0">
                <a:solidFill>
                  <a:srgbClr val="000000"/>
                </a:solidFill>
                <a:effectLst/>
                <a:latin typeface="Times New Roman" pitchFamily="16" charset="0"/>
                <a:ea typeface="ＭＳ Ｐゴシック" charset="-128"/>
                <a:cs typeface="ＭＳ Ｐゴシック" charset="-128"/>
              </a:rPr>
              <a:t>, 1:1029).  Although only the book of Revelation gives the </a:t>
            </a:r>
            <a:r>
              <a:rPr lang="en-US" sz="1200" b="0" i="1" kern="1200" dirty="0">
                <a:solidFill>
                  <a:srgbClr val="000000"/>
                </a:solidFill>
                <a:effectLst/>
                <a:latin typeface="Times New Roman" pitchFamily="16" charset="0"/>
                <a:ea typeface="ＭＳ Ｐゴシック" charset="-128"/>
                <a:cs typeface="ＭＳ Ｐゴシック" charset="-128"/>
              </a:rPr>
              <a:t>length</a:t>
            </a:r>
            <a:r>
              <a:rPr lang="en-US" sz="1200" b="0" kern="1200" dirty="0">
                <a:solidFill>
                  <a:srgbClr val="000000"/>
                </a:solidFill>
                <a:effectLst/>
                <a:latin typeface="Times New Roman" pitchFamily="16" charset="0"/>
                <a:ea typeface="ＭＳ Ｐゴシック" charset="-128"/>
                <a:cs typeface="ＭＳ Ｐゴシック" charset="-128"/>
              </a:rPr>
              <a:t> of this kingdom as 1000 years (Rev. 20:1-6), Isaiah describes the </a:t>
            </a:r>
            <a:r>
              <a:rPr lang="en-US" sz="1200" b="0" i="1" kern="1200" dirty="0">
                <a:solidFill>
                  <a:srgbClr val="000000"/>
                </a:solidFill>
                <a:effectLst/>
                <a:latin typeface="Times New Roman" pitchFamily="16" charset="0"/>
                <a:ea typeface="ＭＳ Ｐゴシック" charset="-128"/>
                <a:cs typeface="ＭＳ Ｐゴシック" charset="-128"/>
              </a:rPr>
              <a:t>nature</a:t>
            </a:r>
            <a:r>
              <a:rPr lang="en-US" sz="1200" b="0" kern="1200" dirty="0">
                <a:solidFill>
                  <a:srgbClr val="000000"/>
                </a:solidFill>
                <a:effectLst/>
                <a:latin typeface="Times New Roman" pitchFamily="16" charset="0"/>
                <a:ea typeface="ＭＳ Ｐゴシック" charset="-128"/>
                <a:cs typeface="ＭＳ Ｐゴシック" charset="-128"/>
              </a:rPr>
              <a:t> of this </a:t>
            </a:r>
            <a:r>
              <a:rPr lang="en-US" sz="1200" b="0" u="sng" kern="1200" dirty="0">
                <a:solidFill>
                  <a:srgbClr val="000000"/>
                </a:solidFill>
                <a:effectLst/>
                <a:latin typeface="Times New Roman" pitchFamily="16" charset="0"/>
                <a:ea typeface="ＭＳ Ｐゴシック" charset="-128"/>
                <a:cs typeface="ＭＳ Ｐゴシック" charset="-128"/>
              </a:rPr>
              <a:t>millennial kingdom</a:t>
            </a:r>
            <a:r>
              <a:rPr lang="en-US" sz="1200" b="0" kern="1200" dirty="0">
                <a:solidFill>
                  <a:srgbClr val="000000"/>
                </a:solidFill>
                <a:effectLst/>
                <a:latin typeface="Times New Roman" pitchFamily="16" charset="0"/>
                <a:ea typeface="ＭＳ Ｐゴシック" charset="-128"/>
                <a:cs typeface="ＭＳ Ｐゴシック" charset="-128"/>
              </a:rPr>
              <a:t> more than any biblical book. </a:t>
            </a:r>
            <a:r>
              <a:rPr lang="en-US" b="0" dirty="0"/>
              <a:t>Isaiah not only includes many references to Gentiles in the millennial kingdom, but also to animals at peace with one another (11:4-6).</a:t>
            </a:r>
          </a:p>
          <a:p>
            <a:endParaRPr lang="en-US" b="0" dirty="0"/>
          </a:p>
        </p:txBody>
      </p:sp>
      <p:sp>
        <p:nvSpPr>
          <p:cNvPr id="67588" name="Date Placeholder 3"/>
          <p:cNvSpPr>
            <a:spLocks noGrp="1"/>
          </p:cNvSpPr>
          <p:nvPr>
            <p:ph type="dt"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pitchFamily="34" charset="0"/>
                <a:ea typeface="Arial Unicode MS" pitchFamily="34" charset="-128"/>
                <a:cs typeface="Arial Unicode MS" pitchFamily="34" charset="-128"/>
              </a:rPr>
              <a:t>10/06/10</a:t>
            </a:r>
          </a:p>
        </p:txBody>
      </p:sp>
      <p:sp>
        <p:nvSpPr>
          <p:cNvPr id="67589" name="Slide Number Placeholder 4"/>
          <p:cNvSpPr>
            <a:spLocks noGrp="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A1EAB2BE-9736-4EE0-8805-1DF761F2A88A}" type="slidenum">
              <a:rPr kumimoji="0" lang="en-GB" sz="1200" b="0" i="0" u="none" strike="noStrike" kern="1200" cap="none" spc="0" normalizeH="0" baseline="0" noProof="0" smtClean="0">
                <a:ln>
                  <a:noFill/>
                </a:ln>
                <a:solidFill>
                  <a:srgbClr val="000000"/>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3</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endParaRPr>
          </a:p>
        </p:txBody>
      </p:sp>
    </p:spTree>
    <p:extLst>
      <p:ext uri="{BB962C8B-B14F-4D97-AF65-F5344CB8AC3E}">
        <p14:creationId xmlns:p14="http://schemas.microsoft.com/office/powerpoint/2010/main" val="714002212"/>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defRPr/>
            </a:pPr>
            <a:r>
              <a:rPr lang="en-US" dirty="0">
                <a:cs typeface="Arial" panose="020B0604020202020204" pitchFamily="34" charset="0"/>
              </a:rPr>
              <a:t>This sequence of 16 slides appear in three OT Survey presentations: </a:t>
            </a:r>
          </a:p>
          <a:p>
            <a:pPr>
              <a:defRPr/>
            </a:pPr>
            <a:r>
              <a:rPr lang="en-US" dirty="0">
                <a:cs typeface="Arial" panose="020B0604020202020204" pitchFamily="34" charset="0"/>
              </a:rPr>
              <a:t>23-Isaiah 1–23 slides 31-46</a:t>
            </a:r>
          </a:p>
          <a:p>
            <a:pPr>
              <a:defRPr/>
            </a:pPr>
            <a:r>
              <a:rPr lang="en-US" dirty="0">
                <a:cs typeface="Arial" panose="020B0604020202020204" pitchFamily="34" charset="0"/>
              </a:rPr>
              <a:t>30-Amos slides 25-40</a:t>
            </a:r>
          </a:p>
          <a:p>
            <a:pPr>
              <a:defRPr/>
            </a:pPr>
            <a:r>
              <a:rPr lang="en-US" dirty="0">
                <a:cs typeface="Arial" panose="020B0604020202020204" pitchFamily="34" charset="0"/>
              </a:rPr>
              <a:t>33-Micah slides 32-47</a:t>
            </a:r>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30E094E-1E19-C94C-A021-4ED6A727D86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ＭＳ Ｐゴシック" charset="0"/>
                <a:cs typeface="+mn-cs"/>
              </a:rPr>
              <a:pPr marL="0" marR="0" lvl="0" indent="0" algn="r" defTabSz="4572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Tree>
    <p:extLst>
      <p:ext uri="{BB962C8B-B14F-4D97-AF65-F5344CB8AC3E}">
        <p14:creationId xmlns:p14="http://schemas.microsoft.com/office/powerpoint/2010/main" val="3189995032"/>
      </p:ext>
    </p:extLst>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8177"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tab pos="723900" algn="l"/>
                <a:tab pos="1447800" algn="l"/>
                <a:tab pos="2171700" algn="l"/>
                <a:tab pos="2895600" algn="l"/>
              </a:tabLst>
              <a:defRPr/>
            </a:pPr>
            <a:fld id="{BC2C93E5-CCE3-DB4D-9A7E-CDA9D8B86273}"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tab pos="723900" algn="l"/>
                  <a:tab pos="1447800" algn="l"/>
                  <a:tab pos="2171700" algn="l"/>
                  <a:tab pos="2895600" algn="l"/>
                </a:tabLst>
                <a:defRPr/>
              </a:pPr>
              <a:t>333</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818178" name="Rectangle 2"/>
          <p:cNvSpPr>
            <a:spLocks noGrp="1" noRot="1" noChangeAspect="1" noChangeArrowheads="1" noTextEdit="1"/>
          </p:cNvSpPr>
          <p:nvPr>
            <p:ph type="sldImg"/>
          </p:nvPr>
        </p:nvSpPr>
        <p:spPr>
          <a:ln/>
        </p:spPr>
      </p:sp>
      <p:sp>
        <p:nvSpPr>
          <p:cNvPr id="70659"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0225"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A315FAD4-A92B-B242-9858-51BDC5C51731}"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334</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820226" name="Rectangle 2"/>
          <p:cNvSpPr>
            <a:spLocks noGrp="1" noRot="1" noChangeAspect="1" noChangeArrowheads="1" noTextEdit="1"/>
          </p:cNvSpPr>
          <p:nvPr>
            <p:ph type="sldImg"/>
          </p:nvPr>
        </p:nvSpPr>
        <p:spPr>
          <a:ln/>
        </p:spPr>
      </p:sp>
      <p:sp>
        <p:nvSpPr>
          <p:cNvPr id="391171"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2273"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ED16A42B-B363-C040-B8C6-D7864EF4284B}"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335</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822274" name="Rectangle 2"/>
          <p:cNvSpPr>
            <a:spLocks noGrp="1" noRot="1" noChangeAspect="1" noChangeArrowheads="1" noTextEdit="1"/>
          </p:cNvSpPr>
          <p:nvPr>
            <p:ph type="sldImg"/>
          </p:nvPr>
        </p:nvSpPr>
        <p:spPr>
          <a:ln/>
        </p:spPr>
      </p:sp>
      <p:sp>
        <p:nvSpPr>
          <p:cNvPr id="219139" name="Rectangle 3"/>
          <p:cNvSpPr>
            <a:spLocks noGrp="1" noChangeArrowheads="1"/>
          </p:cNvSpPr>
          <p:nvPr>
            <p:ph type="body" idx="1"/>
          </p:nvPr>
        </p:nvSpPr>
        <p:spPr/>
        <p:txBody>
          <a:bodyPr/>
          <a:lstStyle/>
          <a:p>
            <a:pPr>
              <a:defRPr/>
            </a:pPr>
            <a:endParaRPr lang="ar-SA" dirty="0">
              <a:cs typeface="Arial" panose="020B0604020202020204" pitchFamily="34" charset="0"/>
            </a:endParaRPr>
          </a:p>
        </p:txBody>
      </p:sp>
    </p:spTree>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4321"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26801937-2513-0147-8B6F-420BFC682D88}"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336</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824322" name="Rectangle 2"/>
          <p:cNvSpPr>
            <a:spLocks noGrp="1" noRot="1" noChangeAspect="1" noChangeArrowheads="1" noTextEdit="1"/>
          </p:cNvSpPr>
          <p:nvPr>
            <p:ph type="sldImg"/>
          </p:nvPr>
        </p:nvSpPr>
        <p:spPr>
          <a:ln/>
        </p:spPr>
      </p:sp>
      <p:sp>
        <p:nvSpPr>
          <p:cNvPr id="81923" name="Rectangle 3"/>
          <p:cNvSpPr>
            <a:spLocks noGrp="1" noChangeArrowheads="1"/>
          </p:cNvSpPr>
          <p:nvPr>
            <p:ph type="body" idx="1"/>
          </p:nvPr>
        </p:nvSpPr>
        <p:spPr/>
        <p:txBody>
          <a:bodyPr/>
          <a:lstStyle/>
          <a:p>
            <a:pPr>
              <a:defRPr/>
            </a:pPr>
            <a:endParaRPr lang="en-US" dirty="0">
              <a:cs typeface="+mn-cs"/>
            </a:endParaRPr>
          </a:p>
        </p:txBody>
      </p:sp>
    </p:spTree>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8785"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tab pos="723900" algn="l"/>
                <a:tab pos="1447800" algn="l"/>
                <a:tab pos="2171700" algn="l"/>
                <a:tab pos="2895600" algn="l"/>
              </a:tabLst>
              <a:defRPr/>
            </a:pPr>
            <a:fld id="{E12F7A7C-7BA1-824C-9D95-E79DD54683BF}"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tab pos="723900" algn="l"/>
                  <a:tab pos="1447800" algn="l"/>
                  <a:tab pos="2171700" algn="l"/>
                  <a:tab pos="2895600" algn="l"/>
                </a:tabLst>
                <a:defRPr/>
              </a:pPr>
              <a:t>337</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758786" name="Rectangle 2"/>
          <p:cNvSpPr>
            <a:spLocks noGrp="1" noRot="1" noChangeAspect="1" noChangeArrowheads="1" noTextEdit="1"/>
          </p:cNvSpPr>
          <p:nvPr>
            <p:ph type="sldImg"/>
          </p:nvPr>
        </p:nvSpPr>
        <p:spPr>
          <a:ln/>
        </p:spPr>
      </p:sp>
      <p:sp>
        <p:nvSpPr>
          <p:cNvPr id="70659" name="Rectangle 3"/>
          <p:cNvSpPr>
            <a:spLocks noGrp="1" noChangeArrowheads="1"/>
          </p:cNvSpPr>
          <p:nvPr>
            <p:ph type="body" idx="1"/>
          </p:nvPr>
        </p:nvSpPr>
        <p:spPr/>
        <p:txBody>
          <a:bodyPr/>
          <a:lstStyle/>
          <a:p>
            <a:pPr>
              <a:defRPr/>
            </a:pPr>
            <a:endParaRPr lang="en-US">
              <a:cs typeface="+mn-cs"/>
            </a:endParaRPr>
          </a:p>
        </p:txBody>
      </p:sp>
    </p:spTree>
    <p:extLst>
      <p:ext uri="{BB962C8B-B14F-4D97-AF65-F5344CB8AC3E}">
        <p14:creationId xmlns:p14="http://schemas.microsoft.com/office/powerpoint/2010/main" val="1190303452"/>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8417"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05FF646-541C-E345-9418-611F35D49211}"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338</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828418" name="Rectangle 2"/>
          <p:cNvSpPr>
            <a:spLocks noGrp="1" noRot="1" noChangeAspect="1" noChangeArrowheads="1" noTextEdit="1"/>
          </p:cNvSpPr>
          <p:nvPr>
            <p:ph type="sldImg"/>
          </p:nvPr>
        </p:nvSpPr>
        <p:spPr>
          <a:ln/>
        </p:spPr>
      </p:sp>
      <p:sp>
        <p:nvSpPr>
          <p:cNvPr id="82947"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0465"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EC610B7F-DEDB-984C-9CEB-C61CE838C363}"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339</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830466" name="Rectangle 2"/>
          <p:cNvSpPr>
            <a:spLocks noGrp="1" noRot="1" noChangeAspect="1" noChangeArrowheads="1" noTextEdit="1"/>
          </p:cNvSpPr>
          <p:nvPr>
            <p:ph type="sldImg"/>
          </p:nvPr>
        </p:nvSpPr>
        <p:spPr>
          <a:ln/>
        </p:spPr>
      </p:sp>
      <p:sp>
        <p:nvSpPr>
          <p:cNvPr id="204803"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2513"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00D1B02F-9A28-FD4C-B472-B8887479EE18}"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340</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832514" name="Rectangle 2"/>
          <p:cNvSpPr>
            <a:spLocks noGrp="1" noRot="1" noChangeAspect="1" noChangeArrowheads="1" noTextEdit="1"/>
          </p:cNvSpPr>
          <p:nvPr>
            <p:ph type="sldImg"/>
          </p:nvPr>
        </p:nvSpPr>
        <p:spPr>
          <a:ln/>
        </p:spPr>
      </p:sp>
      <p:sp>
        <p:nvSpPr>
          <p:cNvPr id="204803"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4561"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227AC6B1-D7BA-6445-ACFA-0DC8942AE4A9}"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341</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834562" name="Rectangle 2"/>
          <p:cNvSpPr>
            <a:spLocks noGrp="1" noRot="1" noChangeAspect="1" noChangeArrowheads="1" noTextEdit="1"/>
          </p:cNvSpPr>
          <p:nvPr>
            <p:ph type="sldImg"/>
          </p:nvPr>
        </p:nvSpPr>
        <p:spPr>
          <a:ln/>
        </p:spPr>
      </p:sp>
      <p:sp>
        <p:nvSpPr>
          <p:cNvPr id="204803"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6609"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7015D3BD-5DBD-D241-AECC-BFEEA5AEACED}"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342</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836610" name="Rectangle 2"/>
          <p:cNvSpPr>
            <a:spLocks noGrp="1" noRot="1" noChangeAspect="1" noChangeArrowheads="1" noTextEdit="1"/>
          </p:cNvSpPr>
          <p:nvPr>
            <p:ph type="sldImg"/>
          </p:nvPr>
        </p:nvSpPr>
        <p:spPr>
          <a:ln/>
        </p:spPr>
      </p:sp>
      <p:sp>
        <p:nvSpPr>
          <p:cNvPr id="95235"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3" name="Rectangle 1031"/>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81613FE8-D5BB-7B44-B6CC-7F5C63CA1726}"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32</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136194" name="Rectangle 2"/>
          <p:cNvSpPr>
            <a:spLocks noGrp="1" noRot="1" noChangeAspect="1" noChangeArrowheads="1" noTextEdit="1"/>
          </p:cNvSpPr>
          <p:nvPr>
            <p:ph type="sldImg"/>
          </p:nvPr>
        </p:nvSpPr>
        <p:spPr>
          <a:ln/>
        </p:spPr>
      </p:sp>
      <p:sp>
        <p:nvSpPr>
          <p:cNvPr id="13619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eaLnBrk="1" hangingPunct="1"/>
            <a:endParaRPr lang="en-US" dirty="0">
              <a:ea typeface="ＭＳ Ｐゴシック" charset="0"/>
              <a:cs typeface="Arial" panose="020B0604020202020204" pitchFamily="34" charset="0"/>
            </a:endParaRPr>
          </a:p>
        </p:txBody>
      </p:sp>
    </p:spTree>
    <p:extLst>
      <p:ext uri="{BB962C8B-B14F-4D97-AF65-F5344CB8AC3E}">
        <p14:creationId xmlns:p14="http://schemas.microsoft.com/office/powerpoint/2010/main" val="3505335041"/>
      </p:ext>
    </p:extLst>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8657"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367083E-AF61-7042-BE33-67A4C5E0C31C}"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343</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838658" name="Rectangle 2"/>
          <p:cNvSpPr>
            <a:spLocks noGrp="1" noRot="1" noChangeAspect="1" noChangeArrowheads="1" noTextEdit="1"/>
          </p:cNvSpPr>
          <p:nvPr>
            <p:ph type="sldImg"/>
          </p:nvPr>
        </p:nvSpPr>
        <p:spPr>
          <a:ln/>
        </p:spPr>
      </p:sp>
      <p:sp>
        <p:nvSpPr>
          <p:cNvPr id="84995"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0705"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32CD88D4-F87E-764F-B958-6DDF49F02460}"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344</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840706" name="Rectangle 2"/>
          <p:cNvSpPr>
            <a:spLocks noGrp="1" noRot="1" noChangeAspect="1" noChangeArrowheads="1"/>
          </p:cNvSpPr>
          <p:nvPr>
            <p:ph type="sldImg"/>
          </p:nvPr>
        </p:nvSpPr>
        <p:spPr>
          <a:solidFill>
            <a:srgbClr val="FFFFFF"/>
          </a:solidFill>
          <a:ln/>
        </p:spPr>
      </p:sp>
      <p:sp>
        <p:nvSpPr>
          <p:cNvPr id="407555" name="Rectangle 3"/>
          <p:cNvSpPr>
            <a:spLocks noGrp="1" noChangeArrowheads="1"/>
          </p:cNvSpPr>
          <p:nvPr>
            <p:ph type="body" idx="1"/>
          </p:nvPr>
        </p:nvSpPr>
        <p:spPr>
          <a:solidFill>
            <a:srgbClr val="FFFFFF"/>
          </a:solidFill>
          <a:ln>
            <a:solidFill>
              <a:srgbClr val="000000"/>
            </a:solidFill>
            <a:miter lim="800000"/>
          </a:ln>
        </p:spPr>
        <p:txBody>
          <a:bodyPr/>
          <a:lstStyle/>
          <a:p>
            <a:pPr>
              <a:defRPr/>
            </a:pPr>
            <a:endParaRPr lang="en-US">
              <a:cs typeface="+mn-cs"/>
            </a:endParaRPr>
          </a:p>
        </p:txBody>
      </p:sp>
    </p:spTree>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2753"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A82D51A4-F2E8-AA4A-9EE8-D2E185FC7790}"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345</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842754" name="Rectangle 2"/>
          <p:cNvSpPr>
            <a:spLocks noGrp="1" noRot="1" noChangeAspect="1" noChangeArrowheads="1" noTextEdit="1"/>
          </p:cNvSpPr>
          <p:nvPr>
            <p:ph type="sldImg"/>
          </p:nvPr>
        </p:nvSpPr>
        <p:spPr>
          <a:ln/>
        </p:spPr>
      </p:sp>
      <p:sp>
        <p:nvSpPr>
          <p:cNvPr id="86019" name="Rectangle 3"/>
          <p:cNvSpPr>
            <a:spLocks noGrp="1" noChangeArrowheads="1"/>
          </p:cNvSpPr>
          <p:nvPr>
            <p:ph type="body" idx="1"/>
          </p:nvPr>
        </p:nvSpPr>
        <p:spPr/>
        <p:txBody>
          <a:bodyPr/>
          <a:lstStyle/>
          <a:p>
            <a:pPr>
              <a:defRPr/>
            </a:pPr>
            <a:r>
              <a:rPr lang="en-US" dirty="0">
                <a:cs typeface="+mn-cs"/>
              </a:rPr>
              <a:t>The Nov 2000 Straits Times reported that, </a:t>
            </a:r>
            <a:r>
              <a:rPr lang="ru-RU" dirty="0">
                <a:cs typeface="+mn-cs"/>
              </a:rPr>
              <a:t>"</a:t>
            </a:r>
            <a:r>
              <a:rPr lang="en-US" dirty="0">
                <a:cs typeface="+mn-cs"/>
              </a:rPr>
              <a:t>Britain has just published its first set of generational accounts, showing at what ages a person is considered a benefit and a liability to the state.</a:t>
            </a:r>
            <a:r>
              <a:rPr lang="ru-RU" dirty="0">
                <a:cs typeface="+mn-cs"/>
              </a:rPr>
              <a:t>"</a:t>
            </a:r>
            <a:endParaRPr lang="en-US" dirty="0">
              <a:cs typeface="+mn-cs"/>
            </a:endParaRPr>
          </a:p>
          <a:p>
            <a:pPr>
              <a:defRPr/>
            </a:pPr>
            <a:endParaRPr lang="en-US" dirty="0">
              <a:cs typeface="+mn-cs"/>
            </a:endParaRPr>
          </a:p>
          <a:p>
            <a:pPr>
              <a:defRPr/>
            </a:pPr>
            <a:r>
              <a:rPr lang="en-US" dirty="0">
                <a:cs typeface="+mn-cs"/>
              </a:rPr>
              <a:t>A newborn is valued at $62,500; A person at age 30 is worth $275,000, and a 60-year old pensioner is assigned a value of minus $180,000.</a:t>
            </a:r>
          </a:p>
          <a:p>
            <a:pPr>
              <a:defRPr/>
            </a:pPr>
            <a:endParaRPr lang="en-US" dirty="0">
              <a:cs typeface="+mn-cs"/>
            </a:endParaRPr>
          </a:p>
          <a:p>
            <a:pPr>
              <a:defRPr/>
            </a:pPr>
            <a:r>
              <a:rPr lang="en-US" dirty="0">
                <a:cs typeface="+mn-cs"/>
              </a:rPr>
              <a:t>To put a dollar figure on a baby seems incredible to me.  Certainly my babies were worth far more than $62,500!  Yours too!</a:t>
            </a:r>
          </a:p>
          <a:p>
            <a:pPr>
              <a:defRPr/>
            </a:pPr>
            <a:endParaRPr lang="en-US" dirty="0">
              <a:cs typeface="+mn-cs"/>
            </a:endParaRPr>
          </a:p>
        </p:txBody>
      </p:sp>
    </p:spTree>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4801"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14FC3398-FAE6-8940-85CE-1F35A8C6317F}"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346</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844802" name="Rectangle 2"/>
          <p:cNvSpPr>
            <a:spLocks noGrp="1" noRot="1" noChangeAspect="1" noChangeArrowheads="1"/>
          </p:cNvSpPr>
          <p:nvPr>
            <p:ph type="sldImg"/>
          </p:nvPr>
        </p:nvSpPr>
        <p:spPr>
          <a:solidFill>
            <a:srgbClr val="FFFFFF"/>
          </a:solidFill>
          <a:ln/>
        </p:spPr>
      </p:sp>
      <p:sp>
        <p:nvSpPr>
          <p:cNvPr id="60419" name="Rectangle 3"/>
          <p:cNvSpPr>
            <a:spLocks noGrp="1" noChangeArrowheads="1"/>
          </p:cNvSpPr>
          <p:nvPr>
            <p:ph type="body" idx="1"/>
          </p:nvPr>
        </p:nvSpPr>
        <p:spPr>
          <a:solidFill>
            <a:srgbClr val="FFFFFF"/>
          </a:solidFill>
          <a:ln>
            <a:solidFill>
              <a:srgbClr val="000000"/>
            </a:solidFill>
            <a:miter lim="800000"/>
          </a:ln>
        </p:spPr>
        <p:txBody>
          <a:bodyPr/>
          <a:lstStyle/>
          <a:p>
            <a:pPr>
              <a:defRPr/>
            </a:pPr>
            <a:endParaRPr lang="en-US">
              <a:cs typeface="+mn-cs"/>
            </a:endParaRPr>
          </a:p>
        </p:txBody>
      </p:sp>
    </p:spTree>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6849"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2E446C8F-6C4F-B64F-9F37-4CB5CE1BDF29}"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347</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846850" name="Rectangle 2"/>
          <p:cNvSpPr>
            <a:spLocks noGrp="1" noRot="1" noChangeAspect="1" noChangeArrowheads="1"/>
          </p:cNvSpPr>
          <p:nvPr>
            <p:ph type="sldImg"/>
          </p:nvPr>
        </p:nvSpPr>
        <p:spPr>
          <a:solidFill>
            <a:srgbClr val="FFFFFF"/>
          </a:solidFill>
          <a:ln/>
        </p:spPr>
      </p:sp>
      <p:sp>
        <p:nvSpPr>
          <p:cNvPr id="60419" name="Rectangle 3"/>
          <p:cNvSpPr>
            <a:spLocks noGrp="1" noChangeArrowheads="1"/>
          </p:cNvSpPr>
          <p:nvPr>
            <p:ph type="body" idx="1"/>
          </p:nvPr>
        </p:nvSpPr>
        <p:spPr>
          <a:solidFill>
            <a:srgbClr val="FFFFFF"/>
          </a:solidFill>
          <a:ln>
            <a:solidFill>
              <a:srgbClr val="000000"/>
            </a:solidFill>
            <a:miter lim="800000"/>
          </a:ln>
        </p:spPr>
        <p:txBody>
          <a:bodyPr/>
          <a:lstStyle/>
          <a:p>
            <a:pPr>
              <a:defRPr/>
            </a:pPr>
            <a:endParaRPr lang="en-US">
              <a:cs typeface="+mn-cs"/>
            </a:endParaRPr>
          </a:p>
        </p:txBody>
      </p:sp>
    </p:spTree>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8897"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E018E444-20A0-0340-8F61-712BC16AEA57}"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348</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848898" name="Rectangle 2"/>
          <p:cNvSpPr>
            <a:spLocks noGrp="1" noRot="1" noChangeAspect="1" noChangeArrowheads="1"/>
          </p:cNvSpPr>
          <p:nvPr>
            <p:ph type="sldImg"/>
          </p:nvPr>
        </p:nvSpPr>
        <p:spPr>
          <a:solidFill>
            <a:srgbClr val="FFFFFF"/>
          </a:solidFill>
          <a:ln/>
        </p:spPr>
      </p:sp>
      <p:sp>
        <p:nvSpPr>
          <p:cNvPr id="60419" name="Rectangle 3"/>
          <p:cNvSpPr>
            <a:spLocks noGrp="1" noChangeArrowheads="1"/>
          </p:cNvSpPr>
          <p:nvPr>
            <p:ph type="body" idx="1"/>
          </p:nvPr>
        </p:nvSpPr>
        <p:spPr>
          <a:solidFill>
            <a:srgbClr val="FFFFFF"/>
          </a:solidFill>
          <a:ln>
            <a:solidFill>
              <a:srgbClr val="000000"/>
            </a:solidFill>
            <a:miter lim="800000"/>
          </a:ln>
        </p:spPr>
        <p:txBody>
          <a:bodyPr/>
          <a:lstStyle/>
          <a:p>
            <a:pPr>
              <a:defRPr/>
            </a:pPr>
            <a:endParaRPr lang="en-US">
              <a:cs typeface="+mn-cs"/>
            </a:endParaRPr>
          </a:p>
        </p:txBody>
      </p:sp>
    </p:spTree>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0945"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tab pos="723900" algn="l"/>
                <a:tab pos="1447800" algn="l"/>
                <a:tab pos="2171700" algn="l"/>
                <a:tab pos="2895600" algn="l"/>
              </a:tabLst>
              <a:defRPr/>
            </a:pPr>
            <a:fld id="{E7996D8E-38EC-8244-A035-6CE705B287C4}"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tab pos="723900" algn="l"/>
                  <a:tab pos="1447800" algn="l"/>
                  <a:tab pos="2171700" algn="l"/>
                  <a:tab pos="2895600" algn="l"/>
                </a:tabLst>
                <a:defRPr/>
              </a:pPr>
              <a:t>349</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850946" name="Rectangle 2"/>
          <p:cNvSpPr>
            <a:spLocks noGrp="1" noRot="1" noChangeAspect="1" noChangeArrowheads="1" noTextEdit="1"/>
          </p:cNvSpPr>
          <p:nvPr>
            <p:ph type="sldImg"/>
          </p:nvPr>
        </p:nvSpPr>
        <p:spPr>
          <a:ln/>
        </p:spPr>
      </p:sp>
      <p:sp>
        <p:nvSpPr>
          <p:cNvPr id="89091" name="Rectangle 3"/>
          <p:cNvSpPr>
            <a:spLocks noGrp="1" noChangeArrowheads="1"/>
          </p:cNvSpPr>
          <p:nvPr>
            <p:ph type="body" idx="1"/>
          </p:nvPr>
        </p:nvSpPr>
        <p:spPr/>
        <p:txBody>
          <a:bodyPr/>
          <a:lstStyle/>
          <a:p>
            <a:pPr>
              <a:defRPr/>
            </a:pPr>
            <a:r>
              <a:rPr lang="en-US" dirty="0">
                <a:cs typeface="+mn-cs"/>
              </a:rPr>
              <a:t>Everlasting Father: Christ will rule forever (6e).  This refers to…</a:t>
            </a:r>
          </a:p>
          <a:p>
            <a:pPr>
              <a:defRPr/>
            </a:pPr>
            <a:r>
              <a:rPr lang="en-US" dirty="0">
                <a:cs typeface="+mn-cs"/>
              </a:rPr>
              <a:t>1.  His deity,</a:t>
            </a:r>
          </a:p>
          <a:p>
            <a:pPr>
              <a:defRPr/>
            </a:pPr>
            <a:r>
              <a:rPr lang="en-US" dirty="0">
                <a:cs typeface="+mn-cs"/>
              </a:rPr>
              <a:t>2.  His relationship to time, not to other members of the Trinity,</a:t>
            </a:r>
          </a:p>
          <a:p>
            <a:pPr>
              <a:defRPr/>
            </a:pPr>
            <a:r>
              <a:rPr lang="en-US" dirty="0">
                <a:cs typeface="+mn-cs"/>
              </a:rPr>
              <a:t>3.  His </a:t>
            </a:r>
            <a:r>
              <a:rPr lang="ru-RU" dirty="0">
                <a:cs typeface="+mn-cs"/>
              </a:rPr>
              <a:t>"</a:t>
            </a:r>
            <a:r>
              <a:rPr lang="en-US" dirty="0">
                <a:cs typeface="+mn-cs"/>
              </a:rPr>
              <a:t>fatherly rule,</a:t>
            </a:r>
            <a:r>
              <a:rPr lang="ru-RU" dirty="0">
                <a:cs typeface="+mn-cs"/>
              </a:rPr>
              <a:t>"</a:t>
            </a:r>
            <a:endParaRPr lang="en-US" dirty="0">
              <a:cs typeface="+mn-cs"/>
            </a:endParaRPr>
          </a:p>
          <a:p>
            <a:pPr>
              <a:defRPr/>
            </a:pPr>
            <a:r>
              <a:rPr lang="en-US" dirty="0">
                <a:cs typeface="+mn-cs"/>
              </a:rPr>
              <a:t>4.  His eternal kingdom will fulfill the Davidic Covenant where David was promised a descendant who would rule the world forever.</a:t>
            </a:r>
          </a:p>
          <a:p>
            <a:pPr>
              <a:defRPr/>
            </a:pPr>
            <a:endParaRPr lang="en-US" dirty="0">
              <a:cs typeface="+mn-cs"/>
            </a:endParaRPr>
          </a:p>
        </p:txBody>
      </p:sp>
    </p:spTree>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2993"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0A57A73B-2154-1E4F-87CE-B34D2F7C0FA0}"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350</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852994" name="Rectangle 2"/>
          <p:cNvSpPr>
            <a:spLocks noGrp="1" noRot="1" noChangeAspect="1" noChangeArrowheads="1" noTextEdit="1"/>
          </p:cNvSpPr>
          <p:nvPr>
            <p:ph type="sldImg"/>
          </p:nvPr>
        </p:nvSpPr>
        <p:spPr>
          <a:ln/>
        </p:spPr>
      </p:sp>
      <p:sp>
        <p:nvSpPr>
          <p:cNvPr id="90115" name="Rectangle 3"/>
          <p:cNvSpPr>
            <a:spLocks noGrp="1" noChangeArrowheads="1"/>
          </p:cNvSpPr>
          <p:nvPr>
            <p:ph type="body" idx="1"/>
          </p:nvPr>
        </p:nvSpPr>
        <p:spPr/>
        <p:txBody>
          <a:bodyPr/>
          <a:lstStyle/>
          <a:p>
            <a:pPr>
              <a:defRPr/>
            </a:pPr>
            <a:endParaRPr lang="en-US" dirty="0">
              <a:cs typeface="+mn-cs"/>
            </a:endParaRPr>
          </a:p>
        </p:txBody>
      </p:sp>
    </p:spTree>
  </p:cSld>
  <p:clrMapOvr>
    <a:masterClrMapping/>
  </p:clrMapOvr>
</p:notes>
</file>

<file path=ppt/notesSlides/notesSlide31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855042" name="Rectangle 14"/>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7BAD9B24-849F-5B47-B2C9-EE83D2107AFF}"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351</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855043" name="Text Box 1"/>
          <p:cNvSpPr txBox="1">
            <a:spLocks noChangeArrowheads="1"/>
          </p:cNvSpPr>
          <p:nvPr/>
        </p:nvSpPr>
        <p:spPr bwMode="auto">
          <a:xfrm>
            <a:off x="3881438" y="8685213"/>
            <a:ext cx="2968625" cy="449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0" tIns="0" rIns="0" bIns="0" anchor="b"/>
          <a:lstStyle>
            <a:lvl1pPr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2pPr>
            <a:lvl3pPr marL="1143000" indent="-228600"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3pPr>
            <a:lvl4pPr marL="1600200" indent="-228600"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4pPr>
            <a:lvl5pPr marL="2057400" indent="-228600"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95000"/>
              </a:lnSpc>
              <a:spcBef>
                <a:spcPct val="0"/>
              </a:spcBef>
              <a:spcAft>
                <a:spcPct val="0"/>
              </a:spcAft>
              <a:buClr>
                <a:srgbClr val="FFFFFF"/>
              </a:buClr>
              <a:buSzPct val="100000"/>
              <a:buFont typeface="Arial" charset="0"/>
              <a:buNone/>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a:pPr>
            <a:fld id="{59B8D99E-043A-BC46-9CBE-57E4EEAA93EA}" type="slidenum">
              <a:rPr kumimoji="0" lang="en-GB"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449263" rtl="0" eaLnBrk="1" fontAlgn="base" latinLnBrk="0" hangingPunct="1">
                <a:lnSpc>
                  <a:spcPct val="95000"/>
                </a:lnSpc>
                <a:spcBef>
                  <a:spcPct val="0"/>
                </a:spcBef>
                <a:spcAft>
                  <a:spcPct val="0"/>
                </a:spcAft>
                <a:buClr>
                  <a:srgbClr val="FFFFFF"/>
                </a:buClr>
                <a:buSzPct val="100000"/>
                <a:buFont typeface="Arial" charset="0"/>
                <a:buNone/>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a:pPr>
              <a:t>351</a:t>
            </a:fld>
            <a:endParaRPr kumimoji="0" lang="en-GB"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855044" name="Text Box 2"/>
          <p:cNvSpPr txBox="1">
            <a:spLocks noChangeArrowheads="1"/>
          </p:cNvSpPr>
          <p:nvPr/>
        </p:nvSpPr>
        <p:spPr bwMode="auto">
          <a:xfrm>
            <a:off x="1003300" y="695325"/>
            <a:ext cx="4849813" cy="3427413"/>
          </a:xfrm>
          <a:prstGeom prst="rect">
            <a:avLst/>
          </a:prstGeom>
          <a:solidFill>
            <a:srgbClr val="FFFFFF"/>
          </a:solidFill>
          <a:ln w="9525">
            <a:solidFill>
              <a:srgbClr val="000000"/>
            </a:solidFill>
            <a:miter lim="800000"/>
            <a:headEnd/>
            <a:tailEnd/>
          </a:ln>
        </p:spPr>
        <p:txBody>
          <a:bodyPr wrap="none" lIns="80165" tIns="40083" rIns="80165" bIns="40083"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endParaRPr>
          </a:p>
        </p:txBody>
      </p:sp>
      <p:sp>
        <p:nvSpPr>
          <p:cNvPr id="855045" name="Rectangle 3"/>
          <p:cNvSpPr>
            <a:spLocks noGrp="1" noChangeArrowheads="1"/>
          </p:cNvSpPr>
          <p:nvPr>
            <p:ph type="body"/>
          </p:nvPr>
        </p:nvSpPr>
        <p:spPr>
          <a:xfrm>
            <a:off x="685800" y="4343400"/>
            <a:ext cx="5475288" cy="4103688"/>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FAA26D3D-D897-4be2-8F04-BA451C77F1D7}">
              <ma14:placeholderFlag xmlns:ma14="http://schemas.microsoft.com/office/mac/drawingml/2011/main" xmlns="" val="1"/>
            </a:ext>
          </a:extLst>
        </p:spPr>
        <p:txBody>
          <a:bodyPr wrap="none" anchor="ctr"/>
          <a:lstStyle/>
          <a:p>
            <a:endParaRPr lang="en-US" dirty="0">
              <a:ea typeface="ＭＳ Ｐゴシック" charset="0"/>
              <a:cs typeface="ＭＳ Ｐゴシック" charset="0"/>
            </a:endParaRPr>
          </a:p>
        </p:txBody>
      </p:sp>
    </p:spTree>
  </p:cSld>
  <p:clrMapOvr>
    <a:masterClrMapping/>
  </p:clrMapOvr>
</p:notes>
</file>

<file path=ppt/notesSlides/notesSlide31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857090" name="Rectangle 14"/>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CA0B89B7-580A-BC4C-A04B-0182ACFBA2C6}"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352</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857091" name="Text Box 1"/>
          <p:cNvSpPr txBox="1">
            <a:spLocks noChangeArrowheads="1"/>
          </p:cNvSpPr>
          <p:nvPr/>
        </p:nvSpPr>
        <p:spPr bwMode="auto">
          <a:xfrm>
            <a:off x="3881438" y="8685213"/>
            <a:ext cx="2968625" cy="449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0" tIns="0" rIns="0" bIns="0" anchor="b"/>
          <a:lstStyle>
            <a:lvl1pPr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2pPr>
            <a:lvl3pPr marL="1143000" indent="-228600"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3pPr>
            <a:lvl4pPr marL="1600200" indent="-228600"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4pPr>
            <a:lvl5pPr marL="2057400" indent="-228600"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95000"/>
              </a:lnSpc>
              <a:spcBef>
                <a:spcPct val="0"/>
              </a:spcBef>
              <a:spcAft>
                <a:spcPct val="0"/>
              </a:spcAft>
              <a:buClr>
                <a:srgbClr val="FFFFFF"/>
              </a:buClr>
              <a:buSzPct val="100000"/>
              <a:buFont typeface="Arial" charset="0"/>
              <a:buNone/>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a:pPr>
            <a:fld id="{996A4132-C616-3E4B-9888-3E739112AA3C}" type="slidenum">
              <a:rPr kumimoji="0" lang="en-GB"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449263" rtl="0" eaLnBrk="1" fontAlgn="base" latinLnBrk="0" hangingPunct="1">
                <a:lnSpc>
                  <a:spcPct val="95000"/>
                </a:lnSpc>
                <a:spcBef>
                  <a:spcPct val="0"/>
                </a:spcBef>
                <a:spcAft>
                  <a:spcPct val="0"/>
                </a:spcAft>
                <a:buClr>
                  <a:srgbClr val="FFFFFF"/>
                </a:buClr>
                <a:buSzPct val="100000"/>
                <a:buFont typeface="Arial" charset="0"/>
                <a:buNone/>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a:pPr>
              <a:t>352</a:t>
            </a:fld>
            <a:endParaRPr kumimoji="0" lang="en-GB"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857092" name="Text Box 2"/>
          <p:cNvSpPr txBox="1">
            <a:spLocks noChangeArrowheads="1"/>
          </p:cNvSpPr>
          <p:nvPr/>
        </p:nvSpPr>
        <p:spPr bwMode="auto">
          <a:xfrm>
            <a:off x="1003300" y="695325"/>
            <a:ext cx="4849813" cy="3427413"/>
          </a:xfrm>
          <a:prstGeom prst="rect">
            <a:avLst/>
          </a:prstGeom>
          <a:solidFill>
            <a:srgbClr val="FFFFFF"/>
          </a:solidFill>
          <a:ln w="9525">
            <a:solidFill>
              <a:srgbClr val="000000"/>
            </a:solidFill>
            <a:miter lim="800000"/>
            <a:headEnd/>
            <a:tailEnd/>
          </a:ln>
        </p:spPr>
        <p:txBody>
          <a:bodyPr wrap="none" lIns="80165" tIns="40083" rIns="80165" bIns="40083"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endParaRPr>
          </a:p>
        </p:txBody>
      </p:sp>
      <p:sp>
        <p:nvSpPr>
          <p:cNvPr id="857093" name="Rectangle 3"/>
          <p:cNvSpPr>
            <a:spLocks noGrp="1" noChangeArrowheads="1"/>
          </p:cNvSpPr>
          <p:nvPr>
            <p:ph type="body"/>
          </p:nvPr>
        </p:nvSpPr>
        <p:spPr>
          <a:xfrm>
            <a:off x="685800" y="4343400"/>
            <a:ext cx="5475288" cy="4103688"/>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wrap="none" anchor="ctr"/>
          <a:lstStyle/>
          <a:p>
            <a:r>
              <a:rPr lang="en-US" dirty="0">
                <a:ea typeface="ＭＳ Ｐゴシック" charset="0"/>
                <a:cs typeface="ＭＳ Ｐゴシック" charset="0"/>
              </a:rPr>
              <a:t>Judg. 13:17    Then </a:t>
            </a:r>
            <a:r>
              <a:rPr lang="en-US" dirty="0" err="1">
                <a:ea typeface="ＭＳ Ｐゴシック" charset="0"/>
                <a:cs typeface="ＭＳ Ｐゴシック" charset="0"/>
              </a:rPr>
              <a:t>Manoah</a:t>
            </a:r>
            <a:r>
              <a:rPr lang="en-US" dirty="0">
                <a:ea typeface="ＭＳ Ｐゴシック" charset="0"/>
                <a:cs typeface="ＭＳ Ｐゴシック" charset="0"/>
              </a:rPr>
              <a:t> [Samson</a:t>
            </a:r>
            <a:r>
              <a:rPr lang="uk-UA" dirty="0">
                <a:ea typeface="ＭＳ Ｐゴシック" charset="0"/>
                <a:cs typeface="ＭＳ Ｐゴシック" charset="0"/>
              </a:rPr>
              <a:t>'</a:t>
            </a:r>
            <a:r>
              <a:rPr lang="en-US" dirty="0">
                <a:ea typeface="ＭＳ Ｐゴシック" charset="0"/>
                <a:cs typeface="ＭＳ Ｐゴシック" charset="0"/>
              </a:rPr>
              <a:t>s father] asked the angel of the LORD, </a:t>
            </a:r>
            <a:r>
              <a:rPr lang="ru-RU" dirty="0">
                <a:ea typeface="ＭＳ Ｐゴシック" charset="0"/>
                <a:cs typeface="ＭＳ Ｐゴシック" charset="0"/>
              </a:rPr>
              <a:t>"</a:t>
            </a:r>
            <a:r>
              <a:rPr lang="en-US" dirty="0">
                <a:ea typeface="ＭＳ Ｐゴシック" charset="0"/>
                <a:cs typeface="ＭＳ Ｐゴシック" charset="0"/>
              </a:rPr>
              <a:t>What is your name? For when all this comes true, we want to honor you.</a:t>
            </a:r>
            <a:r>
              <a:rPr lang="ru-RU" dirty="0">
                <a:ea typeface="ＭＳ Ｐゴシック" charset="0"/>
                <a:cs typeface="ＭＳ Ｐゴシック" charset="0"/>
              </a:rPr>
              <a:t>"</a:t>
            </a:r>
            <a:r>
              <a:rPr lang="en-US" dirty="0">
                <a:ea typeface="ＭＳ Ｐゴシック" charset="0"/>
                <a:cs typeface="ＭＳ Ｐゴシック" charset="0"/>
              </a:rPr>
              <a:t> </a:t>
            </a:r>
          </a:p>
          <a:p>
            <a:endParaRPr lang="en-US" dirty="0">
              <a:ea typeface="ＭＳ Ｐゴシック" charset="0"/>
              <a:cs typeface="ＭＳ Ｐゴシック" charset="0"/>
            </a:endParaRPr>
          </a:p>
          <a:p>
            <a:r>
              <a:rPr lang="en-US" dirty="0">
                <a:ea typeface="ＭＳ Ｐゴシック" charset="0"/>
                <a:cs typeface="ＭＳ Ｐゴシック" charset="0"/>
              </a:rPr>
              <a:t>Judg. 13:18    </a:t>
            </a:r>
            <a:r>
              <a:rPr lang="ru-RU" dirty="0">
                <a:ea typeface="ＭＳ Ｐゴシック" charset="0"/>
                <a:cs typeface="ＭＳ Ｐゴシック" charset="0"/>
              </a:rPr>
              <a:t>"</a:t>
            </a:r>
            <a:r>
              <a:rPr lang="en-US" dirty="0">
                <a:ea typeface="ＭＳ Ｐゴシック" charset="0"/>
                <a:cs typeface="ＭＳ Ｐゴシック" charset="0"/>
              </a:rPr>
              <a:t>Why do you ask my name?</a:t>
            </a:r>
            <a:r>
              <a:rPr lang="ru-RU" dirty="0">
                <a:ea typeface="ＭＳ Ｐゴシック" charset="0"/>
                <a:cs typeface="ＭＳ Ｐゴシック" charset="0"/>
              </a:rPr>
              <a:t>"</a:t>
            </a:r>
            <a:r>
              <a:rPr lang="en-US" dirty="0">
                <a:ea typeface="ＭＳ Ｐゴシック" charset="0"/>
                <a:cs typeface="ＭＳ Ｐゴシック" charset="0"/>
              </a:rPr>
              <a:t> the angel of the LORD replied. </a:t>
            </a:r>
            <a:r>
              <a:rPr lang="ru-RU" dirty="0">
                <a:ea typeface="ＭＳ Ｐゴシック" charset="0"/>
                <a:cs typeface="ＭＳ Ｐゴシック" charset="0"/>
              </a:rPr>
              <a:t>"</a:t>
            </a:r>
            <a:r>
              <a:rPr lang="en-US" dirty="0">
                <a:ea typeface="ＭＳ Ｐゴシック" charset="0"/>
                <a:cs typeface="ＭＳ Ｐゴシック" charset="0"/>
              </a:rPr>
              <a:t>It is too wonderful for you to understand.</a:t>
            </a:r>
            <a:r>
              <a:rPr lang="ru-RU" dirty="0">
                <a:ea typeface="ＭＳ Ｐゴシック" charset="0"/>
                <a:cs typeface="ＭＳ Ｐゴシック" charset="0"/>
              </a:rPr>
              <a:t>"</a:t>
            </a:r>
            <a:r>
              <a:rPr lang="en-US" dirty="0">
                <a:ea typeface="ＭＳ Ｐゴシック" charset="0"/>
                <a:cs typeface="ＭＳ Ｐゴシック" charset="0"/>
              </a:rPr>
              <a:t> </a:t>
            </a: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3" name="Rectangle 1031"/>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81613FE8-D5BB-7B44-B6CC-7F5C63CA1726}"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33</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136194" name="Rectangle 2"/>
          <p:cNvSpPr>
            <a:spLocks noGrp="1" noRot="1" noChangeAspect="1" noChangeArrowheads="1" noTextEdit="1"/>
          </p:cNvSpPr>
          <p:nvPr>
            <p:ph type="sldImg"/>
          </p:nvPr>
        </p:nvSpPr>
        <p:spPr>
          <a:ln/>
        </p:spPr>
      </p:sp>
      <p:sp>
        <p:nvSpPr>
          <p:cNvPr id="13619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eaLnBrk="1" hangingPunct="1"/>
            <a:endParaRPr lang="en-US" dirty="0">
              <a:ea typeface="ＭＳ Ｐゴシック" charset="0"/>
              <a:cs typeface="Arial" panose="020B0604020202020204" pitchFamily="34" charset="0"/>
            </a:endParaRPr>
          </a:p>
        </p:txBody>
      </p:sp>
    </p:spTree>
    <p:extLst>
      <p:ext uri="{BB962C8B-B14F-4D97-AF65-F5344CB8AC3E}">
        <p14:creationId xmlns:p14="http://schemas.microsoft.com/office/powerpoint/2010/main" val="2650161857"/>
      </p:ext>
    </p:extLst>
  </p:cSld>
  <p:clrMapOvr>
    <a:masterClrMapping/>
  </p:clrMapOvr>
</p:notes>
</file>

<file path=ppt/notesSlides/notesSlide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9137"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1FF92040-307F-F64C-B350-924FC84EECB2}"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353</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859138" name="Rectangle 2"/>
          <p:cNvSpPr>
            <a:spLocks noGrp="1" noRot="1" noChangeAspect="1" noChangeArrowheads="1"/>
          </p:cNvSpPr>
          <p:nvPr>
            <p:ph type="sldImg"/>
          </p:nvPr>
        </p:nvSpPr>
        <p:spPr>
          <a:solidFill>
            <a:srgbClr val="FFFFFF"/>
          </a:solidFill>
          <a:ln/>
        </p:spPr>
      </p:sp>
      <p:sp>
        <p:nvSpPr>
          <p:cNvPr id="407555" name="Rectangle 3"/>
          <p:cNvSpPr>
            <a:spLocks noGrp="1" noChangeArrowheads="1"/>
          </p:cNvSpPr>
          <p:nvPr>
            <p:ph type="body" idx="1"/>
          </p:nvPr>
        </p:nvSpPr>
        <p:spPr>
          <a:solidFill>
            <a:srgbClr val="FFFFFF"/>
          </a:solidFill>
          <a:ln>
            <a:solidFill>
              <a:srgbClr val="000000"/>
            </a:solidFill>
            <a:miter lim="800000"/>
          </a:ln>
        </p:spPr>
        <p:txBody>
          <a:bodyPr/>
          <a:lstStyle/>
          <a:p>
            <a:pPr>
              <a:defRPr/>
            </a:pPr>
            <a:endParaRPr lang="en-US" dirty="0">
              <a:cs typeface="+mn-cs"/>
            </a:endParaRPr>
          </a:p>
        </p:txBody>
      </p:sp>
    </p:spTree>
  </p:cSld>
  <p:clrMapOvr>
    <a:masterClrMapping/>
  </p:clrMapOvr>
</p:notes>
</file>

<file path=ppt/notesSlides/notesSlide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1185"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E30C8BAB-97FE-0A42-83E5-640B1B2EBB49}"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354</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861186" name="Rectangle 2"/>
          <p:cNvSpPr>
            <a:spLocks noGrp="1" noRot="1" noChangeAspect="1" noChangeArrowheads="1" noTextEdit="1"/>
          </p:cNvSpPr>
          <p:nvPr>
            <p:ph type="sldImg"/>
          </p:nvPr>
        </p:nvSpPr>
        <p:spPr>
          <a:ln/>
        </p:spPr>
      </p:sp>
      <p:sp>
        <p:nvSpPr>
          <p:cNvPr id="91139" name="Rectangle 3"/>
          <p:cNvSpPr>
            <a:spLocks noGrp="1" noChangeArrowheads="1"/>
          </p:cNvSpPr>
          <p:nvPr>
            <p:ph type="body" idx="1"/>
          </p:nvPr>
        </p:nvSpPr>
        <p:spPr/>
        <p:txBody>
          <a:bodyPr/>
          <a:lstStyle/>
          <a:p>
            <a:pPr>
              <a:defRPr/>
            </a:pPr>
            <a:r>
              <a:rPr lang="ru-RU" dirty="0">
                <a:cs typeface="+mn-cs"/>
              </a:rPr>
              <a:t>"</a:t>
            </a:r>
            <a:r>
              <a:rPr lang="en-US" dirty="0"/>
              <a:t>There will be no end to the increase of His government or of peace</a:t>
            </a:r>
            <a:r>
              <a:rPr lang="ru-RU" dirty="0"/>
              <a:t>"</a:t>
            </a:r>
            <a:r>
              <a:rPr lang="en-US" dirty="0"/>
              <a:t> (NAU).</a:t>
            </a:r>
            <a:endParaRPr lang="en-US" dirty="0">
              <a:cs typeface="+mn-cs"/>
            </a:endParaRPr>
          </a:p>
        </p:txBody>
      </p:sp>
    </p:spTree>
  </p:cSld>
  <p:clrMapOvr>
    <a:masterClrMapping/>
  </p:clrMapOvr>
</p:notes>
</file>

<file path=ppt/notesSlides/notesSlide3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3233"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A0ED2765-D137-2E4C-806D-00094E4769C5}"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355</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863234" name="Rectangle 2"/>
          <p:cNvSpPr>
            <a:spLocks noGrp="1" noRot="1" noChangeAspect="1" noChangeArrowheads="1"/>
          </p:cNvSpPr>
          <p:nvPr>
            <p:ph type="sldImg"/>
          </p:nvPr>
        </p:nvSpPr>
        <p:spPr>
          <a:solidFill>
            <a:srgbClr val="FFFFFF"/>
          </a:solidFill>
          <a:ln/>
        </p:spPr>
      </p:sp>
      <p:sp>
        <p:nvSpPr>
          <p:cNvPr id="60419" name="Rectangle 3"/>
          <p:cNvSpPr>
            <a:spLocks noGrp="1" noChangeArrowheads="1"/>
          </p:cNvSpPr>
          <p:nvPr>
            <p:ph type="body" idx="1"/>
          </p:nvPr>
        </p:nvSpPr>
        <p:spPr>
          <a:solidFill>
            <a:srgbClr val="FFFFFF"/>
          </a:solidFill>
          <a:ln>
            <a:solidFill>
              <a:srgbClr val="000000"/>
            </a:solidFill>
            <a:miter lim="800000"/>
          </a:ln>
        </p:spPr>
        <p:txBody>
          <a:bodyPr/>
          <a:lstStyle/>
          <a:p>
            <a:pPr>
              <a:defRPr/>
            </a:pPr>
            <a:r>
              <a:rPr lang="en-US" dirty="0"/>
              <a:t>So, amidst many stresses, God promised Judah a Deliverer as the most unlikely candidate—a Baby!  Is our Source of security anywhere else?  No, since Jesus is still the Mighty God… </a:t>
            </a:r>
            <a:endParaRPr lang="en-US" dirty="0">
              <a:cs typeface="+mn-cs"/>
            </a:endParaRPr>
          </a:p>
        </p:txBody>
      </p:sp>
    </p:spTree>
  </p:cSld>
  <p:clrMapOvr>
    <a:masterClrMapping/>
  </p:clrMapOvr>
</p:notes>
</file>

<file path=ppt/notesSlides/notesSlide3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5281"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F318360C-99BD-BB46-BD0A-C93A4C1D173C}"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356</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865282" name="Rectangle 2"/>
          <p:cNvSpPr>
            <a:spLocks noGrp="1" noRot="1" noChangeAspect="1" noChangeArrowheads="1" noTextEdit="1"/>
          </p:cNvSpPr>
          <p:nvPr>
            <p:ph type="sldImg"/>
          </p:nvPr>
        </p:nvSpPr>
        <p:spPr>
          <a:ln/>
        </p:spPr>
      </p:sp>
      <p:sp>
        <p:nvSpPr>
          <p:cNvPr id="95235" name="Rectangle 3"/>
          <p:cNvSpPr>
            <a:spLocks noGrp="1" noChangeArrowheads="1"/>
          </p:cNvSpPr>
          <p:nvPr>
            <p:ph type="body" idx="1"/>
          </p:nvPr>
        </p:nvSpPr>
        <p:spPr/>
        <p:txBody>
          <a:bodyPr/>
          <a:lstStyle/>
          <a:p>
            <a:pPr>
              <a:defRPr/>
            </a:pPr>
            <a:endParaRPr lang="en-US" dirty="0">
              <a:cs typeface="+mn-cs"/>
            </a:endParaRPr>
          </a:p>
        </p:txBody>
      </p:sp>
    </p:spTree>
  </p:cSld>
  <p:clrMapOvr>
    <a:masterClrMapping/>
  </p:clrMapOvr>
</p:notes>
</file>

<file path=ppt/notesSlides/notesSlide32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867330" name="Rectangle 14"/>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2AD74B08-0B37-1845-B240-D91A9DABA73D}"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357</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867331" name="Text Box 1"/>
          <p:cNvSpPr txBox="1">
            <a:spLocks noChangeArrowheads="1"/>
          </p:cNvSpPr>
          <p:nvPr/>
        </p:nvSpPr>
        <p:spPr bwMode="auto">
          <a:xfrm>
            <a:off x="3881438" y="8685213"/>
            <a:ext cx="2968625" cy="449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0" tIns="0" rIns="0" bIns="0" anchor="b"/>
          <a:lstStyle>
            <a:lvl1pPr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2pPr>
            <a:lvl3pPr marL="1143000" indent="-228600"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3pPr>
            <a:lvl4pPr marL="1600200" indent="-228600"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4pPr>
            <a:lvl5pPr marL="2057400" indent="-228600"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95000"/>
              </a:lnSpc>
              <a:spcBef>
                <a:spcPct val="0"/>
              </a:spcBef>
              <a:spcAft>
                <a:spcPct val="0"/>
              </a:spcAft>
              <a:buClr>
                <a:srgbClr val="FFFFFF"/>
              </a:buClr>
              <a:buSzPct val="100000"/>
              <a:buFont typeface="Arial" charset="0"/>
              <a:buNone/>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a:pPr>
            <a:fld id="{8F3059FA-51FC-D74F-9170-A6B1B7D7CDE9}" type="slidenum">
              <a:rPr kumimoji="0" lang="en-GB"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449263" rtl="0" eaLnBrk="1" fontAlgn="base" latinLnBrk="0" hangingPunct="1">
                <a:lnSpc>
                  <a:spcPct val="95000"/>
                </a:lnSpc>
                <a:spcBef>
                  <a:spcPct val="0"/>
                </a:spcBef>
                <a:spcAft>
                  <a:spcPct val="0"/>
                </a:spcAft>
                <a:buClr>
                  <a:srgbClr val="FFFFFF"/>
                </a:buClr>
                <a:buSzPct val="100000"/>
                <a:buFont typeface="Arial" charset="0"/>
                <a:buNone/>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a:pPr>
              <a:t>357</a:t>
            </a:fld>
            <a:endParaRPr kumimoji="0" lang="en-GB"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867332" name="Text Box 2"/>
          <p:cNvSpPr txBox="1">
            <a:spLocks noChangeArrowheads="1"/>
          </p:cNvSpPr>
          <p:nvPr/>
        </p:nvSpPr>
        <p:spPr bwMode="auto">
          <a:xfrm>
            <a:off x="1003300" y="695325"/>
            <a:ext cx="4845050" cy="3424238"/>
          </a:xfrm>
          <a:prstGeom prst="rect">
            <a:avLst/>
          </a:prstGeom>
          <a:solidFill>
            <a:srgbClr val="FFFFFF"/>
          </a:solidFill>
          <a:ln w="9525">
            <a:solidFill>
              <a:srgbClr val="000000"/>
            </a:solidFill>
            <a:miter lim="800000"/>
            <a:headEnd/>
            <a:tailEnd/>
          </a:ln>
        </p:spPr>
        <p:txBody>
          <a:bodyPr wrap="none" lIns="80165" tIns="40083" rIns="80165" bIns="40083"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endParaRPr>
          </a:p>
        </p:txBody>
      </p:sp>
      <p:sp>
        <p:nvSpPr>
          <p:cNvPr id="867333" name="Rectangle 3"/>
          <p:cNvSpPr>
            <a:spLocks noGrp="1" noChangeArrowheads="1"/>
          </p:cNvSpPr>
          <p:nvPr>
            <p:ph type="body"/>
          </p:nvPr>
        </p:nvSpPr>
        <p:spPr>
          <a:xfrm>
            <a:off x="685800" y="4343400"/>
            <a:ext cx="5475288" cy="4103688"/>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FAA26D3D-D897-4be2-8F04-BA451C77F1D7}">
              <ma14:placeholderFlag xmlns:ma14="http://schemas.microsoft.com/office/mac/drawingml/2011/main" xmlns="" val="1"/>
            </a:ext>
          </a:extLst>
        </p:spPr>
        <p:txBody>
          <a:bodyPr wrap="none" anchor="ctr"/>
          <a:lstStyle/>
          <a:p>
            <a:endParaRPr lang="en-US" dirty="0">
              <a:ea typeface="ＭＳ Ｐゴシック" charset="0"/>
              <a:cs typeface="ＭＳ Ｐゴシック" charset="0"/>
            </a:endParaRPr>
          </a:p>
        </p:txBody>
      </p:sp>
    </p:spTree>
  </p:cSld>
  <p:clrMapOvr>
    <a:masterClrMapping/>
  </p:clrMapOvr>
</p:notes>
</file>

<file path=ppt/notesSlides/notesSlide3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9377"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tab pos="723900" algn="l"/>
                <a:tab pos="1447800" algn="l"/>
                <a:tab pos="2171700" algn="l"/>
                <a:tab pos="2895600" algn="l"/>
              </a:tabLst>
              <a:defRPr/>
            </a:pPr>
            <a:fld id="{9D257E0C-D164-A044-B01F-E8A6DFB35A0B}"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tab pos="723900" algn="l"/>
                  <a:tab pos="1447800" algn="l"/>
                  <a:tab pos="2171700" algn="l"/>
                  <a:tab pos="2895600" algn="l"/>
                </a:tabLst>
                <a:defRPr/>
              </a:pPr>
              <a:t>358</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869378" name="Rectangle 2"/>
          <p:cNvSpPr>
            <a:spLocks noGrp="1" noRot="1" noChangeAspect="1" noChangeArrowheads="1" noTextEdit="1"/>
          </p:cNvSpPr>
          <p:nvPr>
            <p:ph type="sldImg"/>
          </p:nvPr>
        </p:nvSpPr>
        <p:spPr>
          <a:ln/>
        </p:spPr>
      </p:sp>
      <p:sp>
        <p:nvSpPr>
          <p:cNvPr id="93187"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1425"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9ACA32C5-C0CA-1A42-85BD-BEF0716752BA}"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359</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871426" name="Rectangle 2"/>
          <p:cNvSpPr>
            <a:spLocks noGrp="1" noRot="1" noChangeAspect="1" noChangeArrowheads="1"/>
          </p:cNvSpPr>
          <p:nvPr>
            <p:ph type="sldImg"/>
          </p:nvPr>
        </p:nvSpPr>
        <p:spPr>
          <a:solidFill>
            <a:srgbClr val="FFFFFF"/>
          </a:solidFill>
          <a:ln/>
        </p:spPr>
      </p:sp>
      <p:sp>
        <p:nvSpPr>
          <p:cNvPr id="405507" name="Rectangle 3"/>
          <p:cNvSpPr>
            <a:spLocks noGrp="1" noChangeArrowheads="1"/>
          </p:cNvSpPr>
          <p:nvPr>
            <p:ph type="body" idx="1"/>
          </p:nvPr>
        </p:nvSpPr>
        <p:spPr>
          <a:solidFill>
            <a:srgbClr val="FFFFFF"/>
          </a:solidFill>
          <a:ln>
            <a:solidFill>
              <a:srgbClr val="000000"/>
            </a:solidFill>
            <a:miter lim="800000"/>
          </a:ln>
        </p:spPr>
        <p:txBody>
          <a:bodyPr/>
          <a:lstStyle/>
          <a:p>
            <a:pPr>
              <a:defRPr/>
            </a:pPr>
            <a:endParaRPr lang="en-US">
              <a:cs typeface="+mn-cs"/>
            </a:endParaRPr>
          </a:p>
        </p:txBody>
      </p:sp>
    </p:spTree>
  </p:cSld>
  <p:clrMapOvr>
    <a:masterClrMapping/>
  </p:clrMapOvr>
</p:notes>
</file>

<file path=ppt/notesSlides/notesSlide3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3473"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E5456B29-27E6-C049-AF3E-911D7FA60001}"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360</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873474" name="Rectangle 2"/>
          <p:cNvSpPr>
            <a:spLocks noGrp="1" noRot="1" noChangeAspect="1" noChangeArrowheads="1"/>
          </p:cNvSpPr>
          <p:nvPr>
            <p:ph type="sldImg"/>
          </p:nvPr>
        </p:nvSpPr>
        <p:spPr>
          <a:solidFill>
            <a:srgbClr val="FFFFFF"/>
          </a:solidFill>
          <a:ln/>
        </p:spPr>
      </p:sp>
      <p:sp>
        <p:nvSpPr>
          <p:cNvPr id="407555" name="Rectangle 3"/>
          <p:cNvSpPr>
            <a:spLocks noGrp="1" noChangeArrowheads="1"/>
          </p:cNvSpPr>
          <p:nvPr>
            <p:ph type="body" idx="1"/>
          </p:nvPr>
        </p:nvSpPr>
        <p:spPr>
          <a:solidFill>
            <a:srgbClr val="FFFFFF"/>
          </a:solidFill>
          <a:ln>
            <a:solidFill>
              <a:srgbClr val="000000"/>
            </a:solidFill>
            <a:miter lim="800000"/>
          </a:ln>
        </p:spPr>
        <p:txBody>
          <a:bodyPr/>
          <a:lstStyle/>
          <a:p>
            <a:pPr>
              <a:defRPr/>
            </a:pPr>
            <a:endParaRPr lang="en-US">
              <a:cs typeface="+mn-cs"/>
            </a:endParaRPr>
          </a:p>
        </p:txBody>
      </p:sp>
    </p:spTree>
  </p:cSld>
  <p:clrMapOvr>
    <a:masterClrMapping/>
  </p:clrMapOvr>
</p:notes>
</file>

<file path=ppt/notesSlides/notesSlide3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5521"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FB634144-35E1-1B49-9A72-4EFDAFA9DE84}"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361</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875522" name="Rectangle 2"/>
          <p:cNvSpPr>
            <a:spLocks noGrp="1" noRot="1" noChangeAspect="1" noChangeArrowheads="1"/>
          </p:cNvSpPr>
          <p:nvPr>
            <p:ph type="sldImg"/>
          </p:nvPr>
        </p:nvSpPr>
        <p:spPr>
          <a:solidFill>
            <a:srgbClr val="FFFFFF"/>
          </a:solidFill>
          <a:ln/>
        </p:spPr>
      </p:sp>
      <p:sp>
        <p:nvSpPr>
          <p:cNvPr id="409603" name="Rectangle 3"/>
          <p:cNvSpPr>
            <a:spLocks noGrp="1" noChangeArrowheads="1"/>
          </p:cNvSpPr>
          <p:nvPr>
            <p:ph type="body" idx="1"/>
          </p:nvPr>
        </p:nvSpPr>
        <p:spPr>
          <a:solidFill>
            <a:srgbClr val="FFFFFF"/>
          </a:solidFill>
          <a:ln>
            <a:solidFill>
              <a:srgbClr val="000000"/>
            </a:solidFill>
            <a:miter lim="800000"/>
          </a:ln>
        </p:spPr>
        <p:txBody>
          <a:bodyPr/>
          <a:lstStyle/>
          <a:p>
            <a:pPr>
              <a:defRPr/>
            </a:pPr>
            <a:endParaRPr lang="en-US">
              <a:cs typeface="+mn-cs"/>
            </a:endParaRPr>
          </a:p>
        </p:txBody>
      </p:sp>
    </p:spTree>
  </p:cSld>
  <p:clrMapOvr>
    <a:masterClrMapping/>
  </p:clrMapOvr>
</p:notes>
</file>

<file path=ppt/notesSlides/notesSlide3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7569"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DBEC6D80-62C5-B74E-9AC6-13CB1C52989F}"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362</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877570" name="Rectangle 2"/>
          <p:cNvSpPr>
            <a:spLocks noGrp="1" noRot="1" noChangeAspect="1" noChangeArrowheads="1"/>
          </p:cNvSpPr>
          <p:nvPr>
            <p:ph type="sldImg"/>
          </p:nvPr>
        </p:nvSpPr>
        <p:spPr>
          <a:solidFill>
            <a:srgbClr val="FFFFFF"/>
          </a:solidFill>
          <a:ln/>
        </p:spPr>
      </p:sp>
      <p:sp>
        <p:nvSpPr>
          <p:cNvPr id="411651" name="Rectangle 3"/>
          <p:cNvSpPr>
            <a:spLocks noGrp="1" noChangeArrowheads="1"/>
          </p:cNvSpPr>
          <p:nvPr>
            <p:ph type="body" idx="1"/>
          </p:nvPr>
        </p:nvSpPr>
        <p:spPr>
          <a:solidFill>
            <a:srgbClr val="FFFFFF"/>
          </a:solidFill>
          <a:ln>
            <a:solidFill>
              <a:srgbClr val="000000"/>
            </a:solidFill>
            <a:miter lim="800000"/>
          </a:ln>
        </p:spPr>
        <p:txBody>
          <a:bodyPr/>
          <a:lstStyle/>
          <a:p>
            <a:pPr>
              <a:defRPr/>
            </a:pPr>
            <a:endParaRPr lang="en-US">
              <a:cs typeface="+mn-cs"/>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3" name="Rectangle 1031"/>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81613FE8-D5BB-7B44-B6CC-7F5C63CA1726}"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34</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136194" name="Rectangle 2"/>
          <p:cNvSpPr>
            <a:spLocks noGrp="1" noRot="1" noChangeAspect="1" noChangeArrowheads="1" noTextEdit="1"/>
          </p:cNvSpPr>
          <p:nvPr>
            <p:ph type="sldImg"/>
          </p:nvPr>
        </p:nvSpPr>
        <p:spPr>
          <a:ln/>
        </p:spPr>
      </p:sp>
      <p:sp>
        <p:nvSpPr>
          <p:cNvPr id="13619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eaLnBrk="1" hangingPunct="1"/>
            <a:endParaRPr lang="en-US" dirty="0">
              <a:ea typeface="ＭＳ Ｐゴシック" charset="0"/>
              <a:cs typeface="Arial" panose="020B0604020202020204" pitchFamily="34" charset="0"/>
            </a:endParaRPr>
          </a:p>
        </p:txBody>
      </p:sp>
    </p:spTree>
    <p:extLst>
      <p:ext uri="{BB962C8B-B14F-4D97-AF65-F5344CB8AC3E}">
        <p14:creationId xmlns:p14="http://schemas.microsoft.com/office/powerpoint/2010/main" val="4155388378"/>
      </p:ext>
    </p:extLst>
  </p:cSld>
  <p:clrMapOvr>
    <a:masterClrMapping/>
  </p:clrMapOvr>
</p:notes>
</file>

<file path=ppt/notesSlides/notesSlide3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9617"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DF4EBCAB-9B55-9443-9361-38082FF136E4}"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363</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879618" name="Rectangle 2"/>
          <p:cNvSpPr>
            <a:spLocks noGrp="1" noRot="1" noChangeAspect="1" noChangeArrowheads="1"/>
          </p:cNvSpPr>
          <p:nvPr>
            <p:ph type="sldImg"/>
          </p:nvPr>
        </p:nvSpPr>
        <p:spPr>
          <a:solidFill>
            <a:srgbClr val="FFFFFF"/>
          </a:solidFill>
          <a:ln/>
        </p:spPr>
      </p:sp>
      <p:sp>
        <p:nvSpPr>
          <p:cNvPr id="413699" name="Rectangle 3"/>
          <p:cNvSpPr>
            <a:spLocks noGrp="1" noChangeArrowheads="1"/>
          </p:cNvSpPr>
          <p:nvPr>
            <p:ph type="body" idx="1"/>
          </p:nvPr>
        </p:nvSpPr>
        <p:spPr>
          <a:solidFill>
            <a:srgbClr val="FFFFFF"/>
          </a:solidFill>
          <a:ln>
            <a:solidFill>
              <a:srgbClr val="000000"/>
            </a:solidFill>
            <a:miter lim="800000"/>
          </a:ln>
        </p:spPr>
        <p:txBody>
          <a:bodyPr/>
          <a:lstStyle/>
          <a:p>
            <a:pPr>
              <a:defRPr/>
            </a:pPr>
            <a:endParaRPr lang="en-US" dirty="0">
              <a:cs typeface="+mn-cs"/>
            </a:endParaRPr>
          </a:p>
        </p:txBody>
      </p:sp>
    </p:spTree>
  </p:cSld>
  <p:clrMapOvr>
    <a:masterClrMapping/>
  </p:clrMapOvr>
</p:notes>
</file>

<file path=ppt/notesSlides/notesSlide33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075202" name="Rectangle 3"/>
          <p:cNvSpPr>
            <a:spLocks noGrp="1" noChangeArrowheads="1"/>
          </p:cNvSpPr>
          <p:nvPr>
            <p:ph type="dt"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0"/>
              </a:rPr>
              <a:t>10/06/10</a:t>
            </a:r>
          </a:p>
        </p:txBody>
      </p:sp>
      <p:sp>
        <p:nvSpPr>
          <p:cNvPr id="1075203"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D33E4873-06FD-9840-A0E4-97E58356DE43}"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364</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1075204" name="Text Box 1"/>
          <p:cNvSpPr txBox="1">
            <a:spLocks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90000" tIns="46800" rIns="90000" bIns="46800" anchor="b"/>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A36EA62F-71CC-0745-94F7-9DE48C56B934}"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364</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1075205"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endParaRPr>
          </a:p>
        </p:txBody>
      </p:sp>
      <p:sp>
        <p:nvSpPr>
          <p:cNvPr id="1075206" name="Text Box 3"/>
          <p:cNvSpPr>
            <a:spLocks noGrp="1" noChangeArrowheads="1"/>
          </p:cNvSpPr>
          <p:nvPr>
            <p:ph type="body"/>
          </p:nvPr>
        </p:nvSpPr>
        <p:spPr>
          <a:xfrm>
            <a:off x="914400" y="4343400"/>
            <a:ext cx="5029200" cy="4114800"/>
          </a:xfrm>
          <a:solidFill>
            <a:srgbClr val="FFFFFF"/>
          </a:solidFill>
          <a:ln w="9360">
            <a:solidFill>
              <a:srgbClr val="000000"/>
            </a:solidFill>
            <a:miter lim="800000"/>
          </a:ln>
        </p:spPr>
        <p:txBody>
          <a:bodyPr/>
          <a:lstStyle/>
          <a:p>
            <a:pPr>
              <a:spcBef>
                <a:spcPts val="600"/>
              </a:spcBef>
              <a:buClr>
                <a:srgbClr val="030000"/>
              </a:buClr>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r>
              <a:rPr lang="en-GB" sz="1600" dirty="0">
                <a:latin typeface="Calibri" charset="0"/>
                <a:ea typeface="ＭＳ Ｐゴシック" charset="0"/>
                <a:cs typeface="ＭＳ Ｐゴシック" charset="0"/>
              </a:rPr>
              <a:t>Jewish scholars of the intertestamental period could not reconcile Isaiah</a:t>
            </a:r>
            <a:r>
              <a:rPr lang="uk-UA" altLang="ja-JP" sz="1600" dirty="0">
                <a:latin typeface="Calibri" charset="0"/>
                <a:ea typeface="ＭＳ Ｐゴシック" charset="0"/>
                <a:cs typeface="ＭＳ Ｐゴシック" charset="0"/>
              </a:rPr>
              <a:t>'</a:t>
            </a:r>
            <a:r>
              <a:rPr lang="en-GB" altLang="ja-JP" sz="1600" dirty="0">
                <a:latin typeface="Calibri" charset="0"/>
                <a:ea typeface="ＭＳ Ｐゴシック" charset="0"/>
                <a:cs typeface="ＭＳ Ｐゴシック" charset="0"/>
              </a:rPr>
              <a:t>s two seemingly contradictory depictions of the Messiah.  Therefore, some thought there existed two Messiahs—one to rule and one to suffer.  Others said Isaiah 53 depicted not the Messiah but the suffering Jewish people.  </a:t>
            </a:r>
            <a:endParaRPr lang="ar-SA" altLang="ja-JP" sz="1600" dirty="0">
              <a:latin typeface="Calibri" charset="0"/>
              <a:ea typeface="ＭＳ Ｐゴシック" charset="0"/>
              <a:cs typeface="ＭＳ Ｐゴシック" charset="0"/>
            </a:endParaRPr>
          </a:p>
          <a:p>
            <a:pPr>
              <a:spcBef>
                <a:spcPts val="600"/>
              </a:spcBef>
              <a:buClr>
                <a:srgbClr val="030000"/>
              </a:buClr>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r>
              <a:rPr lang="ar-SA" altLang="ja-JP" sz="1600" dirty="0">
                <a:latin typeface="Calibri" charset="0"/>
                <a:ea typeface="ＭＳ Ｐゴシック" charset="0"/>
                <a:cs typeface="ＭＳ Ｐゴシック" charset="0"/>
              </a:rPr>
              <a:t>ــــــــ</a:t>
            </a:r>
            <a:endParaRPr lang="en-US" altLang="ja-JP" sz="1600" dirty="0">
              <a:latin typeface="Calibri" charset="0"/>
              <a:ea typeface="ＭＳ Ｐゴシック" charset="0"/>
              <a:cs typeface="ＭＳ Ｐゴシック" charset="0"/>
            </a:endParaRPr>
          </a:p>
          <a:p>
            <a:pPr>
              <a:spcBef>
                <a:spcPts val="600"/>
              </a:spcBef>
              <a:buClr>
                <a:srgbClr val="030000"/>
              </a:buClr>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r>
              <a:rPr lang="en-US" altLang="ja-JP" sz="1600" dirty="0">
                <a:latin typeface="Calibri" charset="0"/>
                <a:ea typeface="ＭＳ Ｐゴシック" charset="0"/>
                <a:cs typeface="ＭＳ Ｐゴシック" charset="0"/>
              </a:rPr>
              <a:t>Arabic Common Slides-278</a:t>
            </a:r>
          </a:p>
          <a:p>
            <a:pPr marL="0" marR="0" lvl="0" indent="0" algn="l" defTabSz="449263" rtl="0" eaLnBrk="0" fontAlgn="base" latinLnBrk="0" hangingPunct="0">
              <a:lnSpc>
                <a:spcPct val="100000"/>
              </a:lnSpc>
              <a:spcBef>
                <a:spcPts val="600"/>
              </a:spcBef>
              <a:spcAft>
                <a:spcPct val="0"/>
              </a:spcAft>
              <a:buClr>
                <a:srgbClr val="03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lang="en-GB" sz="1600" dirty="0">
                <a:latin typeface="Calibri" charset="0"/>
                <a:ea typeface="ＭＳ Ｐゴシック" charset="0"/>
                <a:cs typeface="ＭＳ Ｐゴシック" charset="0"/>
              </a:rPr>
              <a:t>OC-18-Isaiah Authorship-27</a:t>
            </a:r>
            <a:endParaRPr lang="en-US" altLang="ja-JP" sz="1600" dirty="0">
              <a:latin typeface="Calibri" charset="0"/>
              <a:ea typeface="ＭＳ Ｐゴシック" charset="0"/>
              <a:cs typeface="ＭＳ Ｐゴシック" charset="0"/>
            </a:endParaRPr>
          </a:p>
          <a:p>
            <a:pPr>
              <a:spcBef>
                <a:spcPts val="600"/>
              </a:spcBef>
              <a:buClr>
                <a:srgbClr val="030000"/>
              </a:buClr>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r>
              <a:rPr lang="en-US" altLang="ja-JP" sz="1600" dirty="0">
                <a:latin typeface="Calibri" charset="0"/>
                <a:ea typeface="ＭＳ Ｐゴシック" charset="0"/>
                <a:cs typeface="ＭＳ Ｐゴシック" charset="0"/>
              </a:rPr>
              <a:t>OS-23-Isa1-12-slide 313</a:t>
            </a:r>
          </a:p>
          <a:p>
            <a:pPr>
              <a:spcBef>
                <a:spcPts val="600"/>
              </a:spcBef>
              <a:buClr>
                <a:srgbClr val="030000"/>
              </a:buClr>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r>
              <a:rPr lang="en-US" altLang="ja-JP" sz="1600" dirty="0">
                <a:latin typeface="Calibri" charset="0"/>
                <a:ea typeface="ＭＳ Ｐゴシック" charset="0"/>
                <a:cs typeface="ＭＳ Ｐゴシック" charset="0"/>
              </a:rPr>
              <a:t>OS-23-Isa49-59-slide 56</a:t>
            </a:r>
            <a:endParaRPr lang="en-GB" altLang="ja-JP" sz="1600" dirty="0">
              <a:latin typeface="Calibri" charset="0"/>
              <a:ea typeface="ＭＳ Ｐゴシック" charset="0"/>
              <a:cs typeface="ＭＳ Ｐゴシック" charset="0"/>
            </a:endParaRPr>
          </a:p>
          <a:p>
            <a:pPr>
              <a:spcBef>
                <a:spcPts val="600"/>
              </a:spcBef>
              <a:buClr>
                <a:srgbClr val="030000"/>
              </a:buClr>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endParaRPr lang="en-GB" sz="1600" dirty="0">
              <a:latin typeface="Calibri" charset="0"/>
              <a:ea typeface="ＭＳ Ｐゴシック" charset="0"/>
              <a:cs typeface="ＭＳ Ｐゴシック" charset="0"/>
            </a:endParaRPr>
          </a:p>
        </p:txBody>
      </p:sp>
    </p:spTree>
  </p:cSld>
  <p:clrMapOvr>
    <a:masterClrMapping/>
  </p:clrMapOvr>
</p:notes>
</file>

<file path=ppt/notesSlides/notesSlide3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3713"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4D793385-BAF0-8C44-A087-59D440D707D8}"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365</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883714" name="Rectangle 2"/>
          <p:cNvSpPr>
            <a:spLocks noGrp="1" noRot="1" noChangeAspect="1" noChangeArrowheads="1" noTextEdit="1"/>
          </p:cNvSpPr>
          <p:nvPr>
            <p:ph type="sldImg"/>
          </p:nvPr>
        </p:nvSpPr>
        <p:spPr>
          <a:ln/>
        </p:spPr>
      </p:sp>
      <p:sp>
        <p:nvSpPr>
          <p:cNvPr id="94211" name="Rectangle 3"/>
          <p:cNvSpPr>
            <a:spLocks noGrp="1" noChangeArrowheads="1"/>
          </p:cNvSpPr>
          <p:nvPr>
            <p:ph type="body" idx="1"/>
          </p:nvPr>
        </p:nvSpPr>
        <p:spPr/>
        <p:txBody>
          <a:bodyPr/>
          <a:lstStyle/>
          <a:p>
            <a:pPr>
              <a:defRPr/>
            </a:pPr>
            <a:endParaRPr lang="en-US">
              <a:cs typeface="+mn-cs"/>
            </a:endParaRPr>
          </a:p>
        </p:txBody>
      </p:sp>
    </p:spTree>
  </p:cSld>
  <p:clrMapOvr>
    <a:masterClrMapping/>
  </p:clrMapOvr>
</p:notes>
</file>

<file path=ppt/notesSlides/notesSlide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369</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p>
        </p:txBody>
      </p:sp>
    </p:spTree>
    <p:extLst>
      <p:ext uri="{BB962C8B-B14F-4D97-AF65-F5344CB8AC3E}">
        <p14:creationId xmlns:p14="http://schemas.microsoft.com/office/powerpoint/2010/main" val="2949930257"/>
      </p:ext>
    </p:extLst>
  </p:cSld>
  <p:clrMapOvr>
    <a:masterClrMapping/>
  </p:clrMapOvr>
</p:notes>
</file>

<file path=ppt/notesSlides/notesSlide3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370</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p>
        </p:txBody>
      </p:sp>
    </p:spTree>
    <p:extLst>
      <p:ext uri="{BB962C8B-B14F-4D97-AF65-F5344CB8AC3E}">
        <p14:creationId xmlns:p14="http://schemas.microsoft.com/office/powerpoint/2010/main" val="361504455"/>
      </p:ext>
    </p:extLst>
  </p:cSld>
  <p:clrMapOvr>
    <a:masterClrMapping/>
  </p:clrMapOvr>
</p:notes>
</file>

<file path=ppt/notesSlides/notesSlide3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371</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dirty="0">
                <a:solidFill>
                  <a:schemeClr val="tx1"/>
                </a:solidFill>
                <a:cs typeface="Arial" panose="020B0604020202020204" pitchFamily="34" charset="0"/>
              </a:rPr>
              <a:t>“Isis has destroyed a 2,000-year-old ancient structure near the Iraqi city of Mosul.</a:t>
            </a:r>
          </a:p>
          <a:p>
            <a:r>
              <a:rPr lang="en-US" dirty="0">
                <a:solidFill>
                  <a:schemeClr val="tx1"/>
                </a:solidFill>
                <a:cs typeface="Arial" panose="020B0604020202020204" pitchFamily="34" charset="0"/>
              </a:rPr>
              <a:t>The </a:t>
            </a:r>
            <a:r>
              <a:rPr lang="en-US" dirty="0" err="1">
                <a:solidFill>
                  <a:schemeClr val="tx1"/>
                </a:solidFill>
                <a:cs typeface="Arial" panose="020B0604020202020204" pitchFamily="34" charset="0"/>
              </a:rPr>
              <a:t>Mashqi</a:t>
            </a:r>
            <a:r>
              <a:rPr lang="en-US" dirty="0">
                <a:solidFill>
                  <a:schemeClr val="tx1"/>
                </a:solidFill>
                <a:cs typeface="Arial" panose="020B0604020202020204" pitchFamily="34" charset="0"/>
              </a:rPr>
              <a:t> Gate, also known as the Gate of God, was one of a number of grand gates which guarded the ancient Assyrian city of Nineveh.</a:t>
            </a:r>
          </a:p>
          <a:p>
            <a:r>
              <a:rPr lang="en-US" dirty="0">
                <a:solidFill>
                  <a:schemeClr val="tx1"/>
                </a:solidFill>
                <a:cs typeface="Arial" panose="020B0604020202020204" pitchFamily="34" charset="0"/>
              </a:rPr>
              <a:t>Referenced in the Bible, Nineveh dates to the 7th century BC and was once the largest city in the world.</a:t>
            </a:r>
          </a:p>
          <a:p>
            <a:r>
              <a:rPr lang="en-US" dirty="0">
                <a:solidFill>
                  <a:schemeClr val="tx1"/>
                </a:solidFill>
                <a:cs typeface="Arial" panose="020B0604020202020204" pitchFamily="34" charset="0"/>
              </a:rPr>
              <a:t>The act is the latest incident in a campaign of cultural vandalism Isis has undertaken in territory it controls.”</a:t>
            </a:r>
          </a:p>
          <a:p>
            <a:r>
              <a:rPr lang="en-US" dirty="0">
                <a:solidFill>
                  <a:schemeClr val="tx1"/>
                </a:solidFill>
                <a:cs typeface="Arial" panose="020B0604020202020204" pitchFamily="34" charset="0"/>
              </a:rPr>
              <a:t>______</a:t>
            </a:r>
          </a:p>
          <a:p>
            <a:endParaRPr lang="en-US" dirty="0">
              <a:solidFill>
                <a:schemeClr val="tx1"/>
              </a:solidFill>
              <a:cs typeface="Arial" panose="020B0604020202020204" pitchFamily="34" charset="0"/>
            </a:endParaRPr>
          </a:p>
          <a:p>
            <a:r>
              <a:rPr lang="en-US" dirty="0">
                <a:solidFill>
                  <a:schemeClr val="tx1"/>
                </a:solidFill>
                <a:cs typeface="Arial" panose="020B0604020202020204" pitchFamily="34" charset="0"/>
              </a:rPr>
              <a:t>Isis destroys gates to ancient city of Nineveh near Mosul</a:t>
            </a:r>
          </a:p>
          <a:p>
            <a:r>
              <a:rPr lang="en-US" dirty="0">
                <a:solidFill>
                  <a:schemeClr val="tx1"/>
                </a:solidFill>
                <a:cs typeface="Arial" panose="020B0604020202020204" pitchFamily="34" charset="0"/>
              </a:rPr>
              <a:t>Group has controlled Mosul since 2014 and destroyed numerous cultural artefacts </a:t>
            </a:r>
          </a:p>
          <a:p>
            <a:r>
              <a:rPr lang="en-US" dirty="0">
                <a:solidFill>
                  <a:schemeClr val="tx1"/>
                </a:solidFill>
                <a:cs typeface="Arial" panose="020B0604020202020204" pitchFamily="34" charset="0"/>
                <a:hlinkClick r:id="rId3" tooltip="Will Worley">
                  <a:extLst>
                    <a:ext uri="{A12FA001-AC4F-418D-AE19-62706E023703}">
                      <ahyp:hlinkClr xmlns:ahyp="http://schemas.microsoft.com/office/drawing/2018/hyperlinkcolor" val="tx"/>
                    </a:ext>
                  </a:extLst>
                </a:hlinkClick>
              </a:rPr>
              <a:t>Will Worley</a:t>
            </a:r>
            <a:r>
              <a:rPr lang="en-US" dirty="0">
                <a:solidFill>
                  <a:schemeClr val="tx1"/>
                </a:solidFill>
                <a:cs typeface="Arial" panose="020B0604020202020204" pitchFamily="34" charset="0"/>
              </a:rPr>
              <a:t> </a:t>
            </a:r>
            <a:r>
              <a:rPr lang="en-US" dirty="0">
                <a:solidFill>
                  <a:schemeClr val="tx1"/>
                </a:solidFill>
                <a:cs typeface="Arial" panose="020B0604020202020204" pitchFamily="34" charset="0"/>
                <a:hlinkClick r:id="rId4" tooltip="@willrworley">
                  <a:extLst>
                    <a:ext uri="{A12FA001-AC4F-418D-AE19-62706E023703}">
                      <ahyp:hlinkClr xmlns:ahyp="http://schemas.microsoft.com/office/drawing/2018/hyperlinkcolor" val="tx"/>
                    </a:ext>
                  </a:extLst>
                </a:hlinkClick>
              </a:rPr>
              <a:t>@willrworley</a:t>
            </a:r>
            <a:r>
              <a:rPr lang="en-US" dirty="0">
                <a:solidFill>
                  <a:schemeClr val="tx1"/>
                </a:solidFill>
                <a:cs typeface="Arial" panose="020B0604020202020204" pitchFamily="34" charset="0"/>
              </a:rPr>
              <a:t> </a:t>
            </a:r>
          </a:p>
          <a:p>
            <a:r>
              <a:rPr lang="en-US" dirty="0">
                <a:solidFill>
                  <a:schemeClr val="tx1"/>
                </a:solidFill>
                <a:cs typeface="Arial" panose="020B0604020202020204" pitchFamily="34" charset="0"/>
              </a:rPr>
              <a:t>Tuesday 12 April 2016 19:10 </a:t>
            </a:r>
          </a:p>
          <a:p>
            <a:r>
              <a:rPr lang="en-US" dirty="0">
                <a:solidFill>
                  <a:schemeClr val="tx1"/>
                </a:solidFill>
                <a:cs typeface="Arial" panose="020B0604020202020204" pitchFamily="34" charset="0"/>
              </a:rPr>
              <a:t>https://</a:t>
            </a:r>
            <a:r>
              <a:rPr lang="en-US" dirty="0" err="1">
                <a:solidFill>
                  <a:schemeClr val="tx1"/>
                </a:solidFill>
                <a:cs typeface="Arial" panose="020B0604020202020204" pitchFamily="34" charset="0"/>
              </a:rPr>
              <a:t>www.independent.co.uk</a:t>
            </a:r>
            <a:r>
              <a:rPr lang="en-US" dirty="0">
                <a:solidFill>
                  <a:schemeClr val="tx1"/>
                </a:solidFill>
                <a:cs typeface="Arial" panose="020B0604020202020204" pitchFamily="34" charset="0"/>
              </a:rPr>
              <a:t>/news/world/middle-east/isis-destroys-gates-ancient-city-nineveh-mosul-a6980686.html</a:t>
            </a:r>
          </a:p>
        </p:txBody>
      </p:sp>
    </p:spTree>
    <p:extLst>
      <p:ext uri="{BB962C8B-B14F-4D97-AF65-F5344CB8AC3E}">
        <p14:creationId xmlns:p14="http://schemas.microsoft.com/office/powerpoint/2010/main" val="594582970"/>
      </p:ext>
    </p:extLst>
  </p:cSld>
  <p:clrMapOvr>
    <a:masterClrMapping/>
  </p:clrMapOvr>
</p:notes>
</file>

<file path=ppt/notesSlides/notesSlide3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This small branch grows from the trunk of an olive tree in Nazareth—just like Jesus! Even after the trunk was cut down (the Davidic reign was destroyed by the Babylonians in 586 BC), God continued to preserve the line of David.</a:t>
            </a:r>
          </a:p>
        </p:txBody>
      </p:sp>
      <p:sp>
        <p:nvSpPr>
          <p:cNvPr id="4" name="Date Placeholder 3"/>
          <p:cNvSpPr>
            <a:spLocks noGrp="1"/>
          </p:cNvSpPr>
          <p:nvPr>
            <p:ph type="dt"/>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128"/>
                <a:cs typeface="Arial Unicode MS" charset="0"/>
              </a:rPr>
              <a:t>10/06/10</a:t>
            </a:r>
          </a:p>
        </p:txBody>
      </p:sp>
      <p:sp>
        <p:nvSpPr>
          <p:cNvPr id="5" name="Slide Number Placeholder 4"/>
          <p:cNvSpPr>
            <a:spLocks noGrp="1"/>
          </p:cNvSpPr>
          <p:nvPr>
            <p:ph type="sldNum"/>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E16927D3-97C0-5646-B64C-3E4122A0F397}" type="slidenum">
              <a:rPr kumimoji="0" lang="en-GB" sz="1200" b="0" i="0" u="none" strike="noStrike" kern="1200" cap="none" spc="0" normalizeH="0" baseline="0" noProof="0" smtClean="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374</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27263014"/>
      </p:ext>
    </p:extLst>
  </p:cSld>
  <p:clrMapOvr>
    <a:masterClrMapping/>
  </p:clrMapOvr>
</p:notes>
</file>

<file path=ppt/notesSlides/notesSlide3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1185"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E30C8BAB-97FE-0A42-83E5-640B1B2EBB49}"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375</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861186" name="Rectangle 2"/>
          <p:cNvSpPr>
            <a:spLocks noGrp="1" noRot="1" noChangeAspect="1" noChangeArrowheads="1" noTextEdit="1"/>
          </p:cNvSpPr>
          <p:nvPr>
            <p:ph type="sldImg"/>
          </p:nvPr>
        </p:nvSpPr>
        <p:spPr>
          <a:ln/>
        </p:spPr>
      </p:sp>
      <p:sp>
        <p:nvSpPr>
          <p:cNvPr id="91139" name="Rectangle 3"/>
          <p:cNvSpPr>
            <a:spLocks noGrp="1" noChangeArrowheads="1"/>
          </p:cNvSpPr>
          <p:nvPr>
            <p:ph type="body" idx="1"/>
          </p:nvPr>
        </p:nvSpPr>
        <p:spPr/>
        <p:txBody>
          <a:bodyPr/>
          <a:lstStyle/>
          <a:p>
            <a:pPr algn="r" rtl="1"/>
            <a:r>
              <a:rPr lang="ar-SA" dirty="0"/>
              <a:t>اشعياء ١١ : ١-٥</a:t>
            </a:r>
          </a:p>
          <a:p>
            <a:pPr algn="r" rtl="1"/>
            <a:r>
              <a:rPr lang="ar-SA" dirty="0"/>
              <a:t>١ وَيَخْرُجُ قَضِيبٌ مِنْ جِذْعِ </a:t>
            </a:r>
            <a:r>
              <a:rPr lang="ar-SA" dirty="0" err="1"/>
              <a:t>يَسَّى</a:t>
            </a:r>
            <a:r>
              <a:rPr lang="ar-SA" dirty="0"/>
              <a:t> وَيَنْبُتُ غُصْنٌ مِنْ أُصُولِهِ ٢ وَيَحِلُّ عَلَيْهِ رُوحُ الرَّبِّ رُوحُ الْحِكْمَةِ وَالْفَهْمِ رُوحُ الْمَشُورَةِ وَالْقُوَّةِ رُوحُ الْمَعْرِفَةِ وَمَخَافَةِ الرَّبِّ. ٣ وَلَذَّتُهُ تَكُونُ فِي مَخَافَةِ الرَّبِّ فَلاَ يَقْضِي بِحَسَبِ نَظَرِ عَيْنَيْهِ وَلاَ يَحْكُمُ بِحَسَبِ سَمْعِ أُذُنَيْهِ ٤ بَلْ يَقْضِي بِالْعَدْلِ لِلْمَسَاكِينِ وَيَحْكُمُ بِالإِنْصَافِ لِبَائِسِي الأَرْضِ وَيَضْرِبُ الأَرْضَ بِقَضِيبِ فَمِهِ وَيُمِيتُ الْمُنَافِقَ بِنَفْخَةِ شَفَتَيْهِ. ٥ وَيَكُونُ الْبِرُّ مِنْطَقَةَ مَتْنَيْهِ وَالأَمَانَةُ مِنْطَقَةَ حَقَوَيْهِ. </a:t>
            </a:r>
          </a:p>
          <a:p>
            <a:pPr algn="r">
              <a:defRPr/>
            </a:pPr>
            <a:endParaRPr lang="en-US" dirty="0">
              <a:cs typeface="Arial" panose="020B0604020202020204" pitchFamily="34" charset="0"/>
            </a:endParaRPr>
          </a:p>
          <a:p>
            <a:pPr algn="r" rtl="1"/>
            <a:r>
              <a:rPr lang="ar-SA" dirty="0"/>
              <a:t>اشعياء ٤ : ٢</a:t>
            </a:r>
          </a:p>
          <a:p>
            <a:pPr algn="r" rtl="1"/>
            <a:r>
              <a:rPr lang="ar-SA" dirty="0"/>
              <a:t>٢ فِي ذَلِكَ الْيَوْمِ يَكُونُ غُصْنُ الرَّبِّ بَهَاءً وَمَجْداً وَثَمَرُ الأَرْضِ فَخْراً وَزِينَةً لِلنَّاجِينَ مِنْ إِسْرَائِيلَ. </a:t>
            </a:r>
          </a:p>
          <a:p>
            <a:pPr algn="r">
              <a:defRPr/>
            </a:pPr>
            <a:endParaRPr lang="en-US" dirty="0">
              <a:cs typeface="Arial" panose="020B0604020202020204" pitchFamily="34" charset="0"/>
            </a:endParaRPr>
          </a:p>
          <a:p>
            <a:pPr algn="r" rtl="1"/>
            <a:r>
              <a:rPr lang="ar-SA" dirty="0"/>
              <a:t>ارميا ٢٣ : ٥</a:t>
            </a:r>
          </a:p>
          <a:p>
            <a:pPr algn="r" rtl="1"/>
            <a:r>
              <a:rPr lang="ar-SA" dirty="0"/>
              <a:t>٥ [هَا أَيَّامٌ تَأْتِي يَقُولُ الرَّبُّ وَأُقِيمُ لِدَاوُدَ غُصْنَ بِرٍّ فَيَمْلِكُ مَلِكٌ وَيَنْجَحُ وَيُجْرِي حَقّاً وَعَدْلاً فِي الأَرْضِ. </a:t>
            </a:r>
          </a:p>
          <a:p>
            <a:pPr algn="r">
              <a:defRPr/>
            </a:pPr>
            <a:endParaRPr lang="en-US" dirty="0">
              <a:cs typeface="Arial" panose="020B0604020202020204" pitchFamily="34" charset="0"/>
            </a:endParaRPr>
          </a:p>
          <a:p>
            <a:pPr algn="r" rtl="1"/>
            <a:r>
              <a:rPr lang="ar-SA" dirty="0"/>
              <a:t>ارميا ٣٣ : ١٥</a:t>
            </a:r>
          </a:p>
          <a:p>
            <a:pPr algn="r" rtl="1"/>
            <a:r>
              <a:rPr lang="ar-SA" dirty="0"/>
              <a:t>١٥ فِي تِلْكَ الأَيَّامِ وَفِي ذَلِكَ الزَّمَانِ أُنْبِتُ لِدَاوُدَ غُصْنَ الْبِرِّ فَيُجْرِي عَدْلاً وَبِرّاً فِي الأَرْضِ. </a:t>
            </a:r>
          </a:p>
          <a:p>
            <a:pPr algn="r">
              <a:defRPr/>
            </a:pPr>
            <a:endParaRPr lang="en-US" dirty="0">
              <a:cs typeface="Arial" panose="020B0604020202020204" pitchFamily="34" charset="0"/>
            </a:endParaRPr>
          </a:p>
          <a:p>
            <a:pPr algn="r" rtl="1"/>
            <a:r>
              <a:rPr lang="ar-SA" dirty="0"/>
              <a:t>حزقيال ١٧ : ٢٢-٢٤</a:t>
            </a:r>
          </a:p>
          <a:p>
            <a:pPr algn="r" rtl="1"/>
            <a:r>
              <a:rPr lang="ar-SA" dirty="0"/>
              <a:t>٢٢ فِي جَبَلِ إِسْرَائِيلَ الْعَالِي أَغْرِسُهُ, فَيُنْبِتُ أَغْصَاناً وَيَحْمِلُ ثَمَراً وَيَكُونُ أَرْزاً وَاسِعاً, فَيَسْكُنُ تَحْتَهُ كُلُّ طَائِرٍ. كُلُّ ذِي جَنَاحٍ يَسْكُنُ فِي ظِلِّ أَغْصَانِهِ. ٢٣ فَتَعْلَمُ جَمِيعُ أَشْجَارِ الْحَقْلِ أَنِّي أَنَا الرَّبُّ وَضَعْتُ الشَّجَرَةَ الرَّفِيعَةَ, وَرَفَعْتُ الشَّجَرَةَ الْوَضِيعَةَ, وَيَبَّسْتُ الشَّجَرَةَ الْخَضْرَاءَ, وَأَفْرَخْتُ الشَّجَرَةَ الْيَابِسَةَ. أَنَا الرَّبَّ تَكَلَّمْتُ وَفَعَلْتُ]. </a:t>
            </a:r>
          </a:p>
          <a:p>
            <a:pPr algn="r">
              <a:defRPr/>
            </a:pPr>
            <a:endParaRPr lang="en-US" dirty="0">
              <a:cs typeface="Arial" panose="020B0604020202020204" pitchFamily="34" charset="0"/>
            </a:endParaRPr>
          </a:p>
          <a:p>
            <a:pPr algn="r" rtl="1"/>
            <a:r>
              <a:rPr lang="ar-SA" dirty="0"/>
              <a:t>زكريا ٣ : ٨</a:t>
            </a:r>
          </a:p>
          <a:p>
            <a:pPr algn="r" rtl="1"/>
            <a:r>
              <a:rPr lang="ar-SA" dirty="0"/>
              <a:t>٨ فَاسْمَعْ يَا </a:t>
            </a:r>
            <a:r>
              <a:rPr lang="ar-SA" dirty="0" err="1"/>
              <a:t>يَهُوشَعُ</a:t>
            </a:r>
            <a:r>
              <a:rPr lang="ar-SA" dirty="0"/>
              <a:t> الْكَاهِنُ الْعَظِيمُ أَنْتَ وَرُفَقَاؤُكَ الْجَالِسُونَ أَمَامَكَ (لأَنَّهُمْ رِجَالُ آيَةٍ) لأَنِّي </a:t>
            </a:r>
            <a:r>
              <a:rPr lang="ar-SA" dirty="0" err="1"/>
              <a:t>هَئَنَذَا</a:t>
            </a:r>
            <a:r>
              <a:rPr lang="ar-SA" dirty="0"/>
              <a:t> آتِي بِعَبْدِي [الْغُصْنِ]. </a:t>
            </a:r>
          </a:p>
          <a:p>
            <a:pPr algn="r">
              <a:defRPr/>
            </a:pPr>
            <a:endParaRPr lang="en-US" dirty="0">
              <a:cs typeface="Arial" panose="020B0604020202020204" pitchFamily="34" charset="0"/>
            </a:endParaRPr>
          </a:p>
          <a:p>
            <a:pPr algn="r" rtl="1"/>
            <a:r>
              <a:rPr lang="ar-SA" dirty="0"/>
              <a:t>زكريا ٦ : ١٢-١٣</a:t>
            </a:r>
          </a:p>
          <a:p>
            <a:pPr algn="r" rtl="1"/>
            <a:r>
              <a:rPr lang="ar-SA" dirty="0"/>
              <a:t>١٢ وَقُلْ لَهُ: هَكَذَا قَالَ رَبُّ الْجُنُودِ: هُوَذَا الرَّجُلُ [الْغُصْنُ] اسْمُهُ. وَمِنْ مَكَانِهِ يَنْبُتُ وَيَبْنِي هَيْكَلَ الرَّبِّ. ١٣ فَهُوَ يَبْنِي هَيْكَلَ الرَّبِّ وَهُوَ يَحْمِلُ الْجَلاَلَ وَيَجْلِسُ وَيَتَسَلَّطُ عَلَى كُرْسِيِّهِ وَيَكُونُ كَاهِناً عَلَى كُرْسِيِّهِ وَتَكُونُ مَشُورَةُ السَّلاَمِ بَيْنَهُمَا كِلَيْهِمَا. </a:t>
            </a:r>
          </a:p>
          <a:p>
            <a:pPr algn="r">
              <a:defRPr/>
            </a:pPr>
            <a:endParaRPr lang="en-US" dirty="0">
              <a:cs typeface="Arial" panose="020B0604020202020204" pitchFamily="34" charset="0"/>
            </a:endParaRPr>
          </a:p>
          <a:p>
            <a:pPr algn="r">
              <a:defRPr/>
            </a:pPr>
            <a:endParaRPr lang="en-US" dirty="0">
              <a:cs typeface="Arial" panose="020B0604020202020204" pitchFamily="34" charset="0"/>
            </a:endParaRPr>
          </a:p>
        </p:txBody>
      </p:sp>
    </p:spTree>
    <p:extLst>
      <p:ext uri="{BB962C8B-B14F-4D97-AF65-F5344CB8AC3E}">
        <p14:creationId xmlns:p14="http://schemas.microsoft.com/office/powerpoint/2010/main" val="1847275678"/>
      </p:ext>
    </p:extLst>
  </p:cSld>
  <p:clrMapOvr>
    <a:masterClrMapping/>
  </p:clrMapOvr>
</p:notes>
</file>

<file path=ppt/notesSlides/notesSlide3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Jesus commanded the disciples—and us—to pray that his kingdom in heaven would be realized here on earth. This teaches us that: (1) it hasn't happened yet—so it is in the future, and (2) when it does happen, it will be on this planet rather than somewhere else.</a:t>
            </a:r>
          </a:p>
          <a:p>
            <a:r>
              <a:rPr lang="en-US" dirty="0"/>
              <a:t>__________</a:t>
            </a:r>
            <a:endParaRPr lang="en-US" dirty="0">
              <a:cs typeface="ＭＳ Ｐゴシック" charset="0"/>
            </a:endParaRPr>
          </a:p>
          <a:p>
            <a:pPr eaLnBrk="1" hangingPunct="1"/>
            <a:r>
              <a:rPr lang="en-US" dirty="0">
                <a:cs typeface="ＭＳ Ｐゴシック" charset="0"/>
              </a:rPr>
              <a:t>OS-23-Isaiah1-12—slide 332</a:t>
            </a:r>
          </a:p>
          <a:p>
            <a:pPr marL="0" marR="0" lvl="0" indent="0" algn="l" defTabSz="914400" rtl="0" eaLnBrk="1" fontAlgn="base" latinLnBrk="0" hangingPunct="1">
              <a:lnSpc>
                <a:spcPct val="100000"/>
              </a:lnSpc>
              <a:spcBef>
                <a:spcPct val="30000"/>
              </a:spcBef>
              <a:spcAft>
                <a:spcPct val="0"/>
              </a:spcAft>
              <a:buClrTx/>
              <a:buSzTx/>
              <a:buFontTx/>
              <a:buNone/>
              <a:tabLst/>
              <a:defRPr/>
            </a:pPr>
            <a:r>
              <a:rPr lang="en-US" dirty="0">
                <a:cs typeface="ＭＳ Ｐゴシック" charset="0"/>
              </a:rPr>
              <a:t>NS-01-Matt1-14-slide 86</a:t>
            </a:r>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F371F489-9317-2742-8EE6-9975ED4BAE9F}"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376</a:t>
            </a:fld>
            <a:endPar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3277398495"/>
      </p:ext>
    </p:extLst>
  </p:cSld>
  <p:clrMapOvr>
    <a:masterClrMapping/>
  </p:clrMapOvr>
</p:notes>
</file>

<file path=ppt/notesSlides/notesSlide3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One of the highest prayers that Jesus commanded was for us to pray for his kingdom to come. This means that we better understand what this means!</a:t>
            </a:r>
          </a:p>
          <a:p>
            <a:r>
              <a:rPr lang="en-US" dirty="0"/>
              <a:t>__________</a:t>
            </a:r>
            <a:endParaRPr lang="en-US" dirty="0">
              <a:cs typeface="ＭＳ Ｐゴシック" charset="0"/>
            </a:endParaRPr>
          </a:p>
          <a:p>
            <a:pPr eaLnBrk="1" hangingPunct="1"/>
            <a:r>
              <a:rPr lang="en-US" dirty="0">
                <a:cs typeface="ＭＳ Ｐゴシック" charset="0"/>
              </a:rPr>
              <a:t>OS-23-Isaiah1-12—slide 333</a:t>
            </a:r>
          </a:p>
          <a:p>
            <a:pPr marL="0" marR="0" lvl="0" indent="0" algn="l" defTabSz="914400" rtl="0" eaLnBrk="1" fontAlgn="base" latinLnBrk="0" hangingPunct="1">
              <a:lnSpc>
                <a:spcPct val="100000"/>
              </a:lnSpc>
              <a:spcBef>
                <a:spcPct val="30000"/>
              </a:spcBef>
              <a:spcAft>
                <a:spcPct val="0"/>
              </a:spcAft>
              <a:buClrTx/>
              <a:buSzTx/>
              <a:buFontTx/>
              <a:buNone/>
              <a:tabLst/>
              <a:defRPr/>
            </a:pPr>
            <a:r>
              <a:rPr lang="en-US" dirty="0">
                <a:cs typeface="ＭＳ Ｐゴシック" charset="0"/>
              </a:rPr>
              <a:t>NS-01-Matt1-14-slide 87</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F371F489-9317-2742-8EE6-9975ED4BAE9F}"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377</a:t>
            </a:fld>
            <a:endPar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1961515642"/>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2802"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0736B635-9C2B-4BD3-A6C1-A0FAD50550B3}" type="slidenum">
              <a:rPr kumimoji="0" lang="en-US" sz="1200" b="0" i="0" u="none" strike="noStrike" kern="1200" cap="none" spc="0" normalizeH="0" baseline="0" noProof="0" smtClean="0">
                <a:ln>
                  <a:noFill/>
                </a:ln>
                <a:solidFill>
                  <a:srgbClr val="000000"/>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35</a:t>
            </a:fld>
            <a:endParaRPr kumimoji="0" lang="en-US" sz="1200" b="0" i="0" u="none" strike="noStrike" kern="1200" cap="none" spc="0" normalizeH="0" baseline="0" noProof="0">
              <a:ln>
                <a:noFill/>
              </a:ln>
              <a:solidFill>
                <a:srgbClr val="000000"/>
              </a:solidFill>
              <a:effectLst/>
              <a:uLnTx/>
              <a:uFillTx/>
              <a:latin typeface="Calibri" pitchFamily="34" charset="0"/>
              <a:ea typeface="MS PGothic" pitchFamily="34" charset="-128"/>
            </a:endParaRPr>
          </a:p>
        </p:txBody>
      </p:sp>
      <p:sp>
        <p:nvSpPr>
          <p:cNvPr id="332803" name="Rectangle 2"/>
          <p:cNvSpPr>
            <a:spLocks noGrp="1" noRot="1" noChangeAspect="1" noChangeArrowheads="1" noTextEdit="1"/>
          </p:cNvSpPr>
          <p:nvPr>
            <p:ph type="sldImg"/>
          </p:nvPr>
        </p:nvSpPr>
        <p:spPr>
          <a:ln/>
        </p:spPr>
      </p:sp>
      <p:sp>
        <p:nvSpPr>
          <p:cNvPr id="194563" name="Rectangle 3"/>
          <p:cNvSpPr>
            <a:spLocks noGrp="1" noChangeArrowheads="1"/>
          </p:cNvSpPr>
          <p:nvPr>
            <p:ph type="body" idx="1"/>
          </p:nvPr>
        </p:nvSpPr>
        <p:spPr/>
        <p:txBody>
          <a:bodyPr/>
          <a:lstStyle/>
          <a:p>
            <a:pPr>
              <a:buFont typeface="Times New Roman" charset="0"/>
              <a:buNone/>
              <a:defRPr/>
            </a:pPr>
            <a:endParaRPr lang="en-US" dirty="0">
              <a:ea typeface="ＭＳ Ｐゴシック" charset="-128"/>
              <a:cs typeface="+mn-cs"/>
            </a:endParaRPr>
          </a:p>
        </p:txBody>
      </p:sp>
    </p:spTree>
    <p:extLst>
      <p:ext uri="{BB962C8B-B14F-4D97-AF65-F5344CB8AC3E}">
        <p14:creationId xmlns:p14="http://schemas.microsoft.com/office/powerpoint/2010/main" val="2007081951"/>
      </p:ext>
    </p:extLst>
  </p:cSld>
  <p:clrMapOvr>
    <a:masterClrMapping/>
  </p:clrMapOvr>
</p:notes>
</file>

<file path=ppt/notesSlides/notesSlide3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0465"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Comic Sans MS" charset="0"/>
                <a:ea typeface="ＭＳ Ｐゴシック" charset="0"/>
                <a:cs typeface="ＭＳ Ｐゴシック" charset="0"/>
              </a:defRPr>
            </a:lvl1pPr>
            <a:lvl2pPr marL="742950" indent="-285750">
              <a:defRPr sz="2400">
                <a:solidFill>
                  <a:schemeClr val="tx1"/>
                </a:solidFill>
                <a:latin typeface="Comic Sans MS" charset="0"/>
                <a:ea typeface="ＭＳ Ｐゴシック" charset="0"/>
              </a:defRPr>
            </a:lvl2pPr>
            <a:lvl3pPr marL="1143000" indent="-228600">
              <a:defRPr sz="2400">
                <a:solidFill>
                  <a:schemeClr val="tx1"/>
                </a:solidFill>
                <a:latin typeface="Comic Sans MS" charset="0"/>
                <a:ea typeface="ＭＳ Ｐゴシック" charset="0"/>
              </a:defRPr>
            </a:lvl3pPr>
            <a:lvl4pPr marL="1600200" indent="-228600">
              <a:defRPr sz="2400">
                <a:solidFill>
                  <a:schemeClr val="tx1"/>
                </a:solidFill>
                <a:latin typeface="Comic Sans MS" charset="0"/>
                <a:ea typeface="ＭＳ Ｐゴシック" charset="0"/>
              </a:defRPr>
            </a:lvl4pPr>
            <a:lvl5pPr marL="2057400" indent="-228600">
              <a:defRPr sz="2400">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a:solidFill>
                  <a:schemeClr val="tx1"/>
                </a:solidFill>
                <a:latin typeface="Comic Sans MS"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5A967FE5-9DFD-0F4B-98F8-52D9E59C2C6D}" type="slidenum">
              <a:rPr kumimoji="0" lang="en-GB" sz="1200" b="0" i="0" u="none" strike="noStrike" kern="1200" cap="none" spc="0" normalizeH="0" baseline="0" noProof="0">
                <a:ln>
                  <a:noFill/>
                </a:ln>
                <a:solidFill>
                  <a:prstClr val="white"/>
                </a:solidFill>
                <a:effectLst/>
                <a:uLnTx/>
                <a:uFillTx/>
                <a:latin typeface="Comic Sans MS"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378</a:t>
            </a:fld>
            <a:endParaRPr kumimoji="0" lang="en-GB" sz="1200" b="0" i="0" u="none" strike="noStrike" kern="1200" cap="none" spc="0" normalizeH="0" baseline="0" noProof="0">
              <a:ln>
                <a:noFill/>
              </a:ln>
              <a:solidFill>
                <a:prstClr val="white"/>
              </a:solidFill>
              <a:effectLst/>
              <a:uLnTx/>
              <a:uFillTx/>
              <a:latin typeface="Comic Sans MS" charset="0"/>
              <a:ea typeface="ＭＳ Ｐゴシック" charset="0"/>
            </a:endParaRPr>
          </a:p>
        </p:txBody>
      </p:sp>
      <p:sp>
        <p:nvSpPr>
          <p:cNvPr id="830466" name="Rectangle 2"/>
          <p:cNvSpPr>
            <a:spLocks noGrp="1" noRot="1" noChangeAspect="1" noChangeArrowheads="1" noTextEdit="1"/>
          </p:cNvSpPr>
          <p:nvPr>
            <p:ph type="sldImg"/>
          </p:nvPr>
        </p:nvSpPr>
        <p:spPr>
          <a:ln/>
        </p:spPr>
      </p:sp>
      <p:sp>
        <p:nvSpPr>
          <p:cNvPr id="830467" name="Rectangle 3"/>
          <p:cNvSpPr>
            <a:spLocks noGrp="1" noChangeArrowheads="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 uri="{FAA26D3D-D897-4be2-8F04-BA451C77F1D7}">
              <ma14:placeholderFlag xmlns:ma14="http://schemas.microsoft.com/office/mac/drawingml/2011/main" xmlns="" val="1"/>
            </a:ext>
          </a:extLst>
        </p:spPr>
        <p:txBody>
          <a:bodyPr/>
          <a:lstStyle/>
          <a:p>
            <a:pPr eaLnBrk="1" hangingPunct="1"/>
            <a:r>
              <a:rPr lang="en-US" dirty="0">
                <a:cs typeface="ＭＳ Ｐゴシック" charset="0"/>
              </a:rPr>
              <a:t>We should learn that the kingdom is so we can pray for it to happen.</a:t>
            </a:r>
          </a:p>
          <a:p>
            <a:pPr eaLnBrk="1" hangingPunct="1"/>
            <a:r>
              <a:rPr lang="en-US" dirty="0">
                <a:cs typeface="ＭＳ Ｐゴシック" charset="0"/>
              </a:rPr>
              <a:t>________</a:t>
            </a:r>
          </a:p>
          <a:p>
            <a:pPr eaLnBrk="1" hangingPunct="1"/>
            <a:r>
              <a:rPr lang="en-US" dirty="0">
                <a:cs typeface="ＭＳ Ｐゴシック" charset="0"/>
              </a:rPr>
              <a:t>OS-10-Davidic Covenant-08</a:t>
            </a:r>
          </a:p>
          <a:p>
            <a:pPr eaLnBrk="1" hangingPunct="1"/>
            <a:r>
              <a:rPr lang="en-US" dirty="0">
                <a:cs typeface="ＭＳ Ｐゴシック" charset="0"/>
              </a:rPr>
              <a:t>OS-23-Isaiah1-12—slide 334</a:t>
            </a:r>
          </a:p>
          <a:p>
            <a:pPr eaLnBrk="1" hangingPunct="1"/>
            <a:r>
              <a:rPr lang="en-US" dirty="0">
                <a:cs typeface="ＭＳ Ｐゴシック" charset="0"/>
              </a:rPr>
              <a:t>NS-01-Matt1-14-slide 88</a:t>
            </a:r>
          </a:p>
          <a:p>
            <a:endParaRPr lang="en-US" dirty="0">
              <a:latin typeface="Times New Roman" charset="0"/>
              <a:ea typeface="ＭＳ Ｐゴシック" charset="0"/>
              <a:cs typeface="ＭＳ Ｐゴシック" charset="0"/>
            </a:endParaRPr>
          </a:p>
          <a:p>
            <a:pPr algn="l" rtl="0" eaLnBrk="0" fontAlgn="base" hangingPunct="0">
              <a:spcBef>
                <a:spcPct val="30000"/>
              </a:spcBef>
              <a:spcAft>
                <a:spcPct val="0"/>
              </a:spcAft>
            </a:pPr>
            <a:endParaRPr lang="en-US" dirty="0">
              <a:latin typeface="Times New Roman" charset="0"/>
              <a:ea typeface="ＭＳ Ｐゴシック" charset="0"/>
              <a:cs typeface="ＭＳ Ｐゴシック" charset="0"/>
            </a:endParaRPr>
          </a:p>
        </p:txBody>
      </p:sp>
    </p:spTree>
  </p:cSld>
  <p:clrMapOvr>
    <a:masterClrMapping/>
  </p:clrMapOvr>
</p:notes>
</file>

<file path=ppt/notesSlides/notesSlide3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2849" name="Rectangle 7"/>
          <p:cNvSpPr>
            <a:spLocks noGrp="1" noChangeArrowheads="1"/>
          </p:cNvSpPr>
          <p:nvPr>
            <p:ph type="sldNum"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tab pos="723900" algn="l"/>
                <a:tab pos="1447800" algn="l"/>
                <a:tab pos="2171700" algn="l"/>
                <a:tab pos="2895600" algn="l"/>
              </a:tabLst>
              <a:defRPr/>
            </a:pPr>
            <a:fld id="{40812AC7-B7D5-7148-9C89-1BD26C0CDF4D}"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tab pos="723900" algn="l"/>
                  <a:tab pos="1447800" algn="l"/>
                  <a:tab pos="2171700" algn="l"/>
                  <a:tab pos="2895600" algn="l"/>
                </a:tabLst>
                <a:defRPr/>
              </a:pPr>
              <a:t>379</a:t>
            </a:fld>
            <a:endPar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endParaRPr>
          </a:p>
        </p:txBody>
      </p:sp>
      <p:sp>
        <p:nvSpPr>
          <p:cNvPr id="1102850" name="Rectangle 2"/>
          <p:cNvSpPr>
            <a:spLocks noGrp="1" noRot="1" noChangeAspect="1" noChangeArrowheads="1"/>
          </p:cNvSpPr>
          <p:nvPr>
            <p:ph type="sldImg"/>
          </p:nvPr>
        </p:nvSpPr>
        <p:spPr>
          <a:solidFill>
            <a:srgbClr val="FFFFFF"/>
          </a:solidFill>
          <a:ln/>
        </p:spPr>
      </p:sp>
      <p:sp>
        <p:nvSpPr>
          <p:cNvPr id="1102851" name="Rectangle 3"/>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eaLnBrk="1" hangingPunct="1"/>
            <a:r>
              <a:rPr lang="en-US" dirty="0">
                <a:cs typeface="ＭＳ Ｐゴシック" charset="0"/>
              </a:rPr>
              <a:t>What did the magi mean when they asked for the location of the newborn "king of the Jews"? </a:t>
            </a:r>
          </a:p>
          <a:p>
            <a:pPr eaLnBrk="1" hangingPunct="1"/>
            <a:r>
              <a:rPr lang="en-US" dirty="0">
                <a:cs typeface="ＭＳ Ｐゴシック" charset="0"/>
              </a:rPr>
              <a:t>Were they looking for the ruler of a spiritual kingdom? </a:t>
            </a:r>
          </a:p>
          <a:p>
            <a:pPr eaLnBrk="1" hangingPunct="1"/>
            <a:r>
              <a:rPr lang="en-US" dirty="0">
                <a:cs typeface="ＭＳ Ｐゴシック" charset="0"/>
              </a:rPr>
              <a:t>Did King Herod feel threatened by the beginning of a spiritual kingdom in nearby Bethlehem?</a:t>
            </a:r>
          </a:p>
          <a:p>
            <a:pPr eaLnBrk="1" hangingPunct="1"/>
            <a:r>
              <a:rPr lang="en-US" dirty="0">
                <a:cs typeface="ＭＳ Ｐゴシック" charset="0"/>
              </a:rPr>
              <a:t>What would the people have thought when they heard the word "kingdom"?</a:t>
            </a:r>
          </a:p>
          <a:p>
            <a:pPr eaLnBrk="1" hangingPunct="1"/>
            <a:endParaRPr lang="en-US" dirty="0">
              <a:cs typeface="ＭＳ Ｐゴシック" charset="0"/>
            </a:endParaRPr>
          </a:p>
          <a:p>
            <a:pPr eaLnBrk="1" hangingPunct="1"/>
            <a:r>
              <a:rPr lang="en-US" dirty="0">
                <a:cs typeface="ＭＳ Ｐゴシック" charset="0"/>
              </a:rPr>
              <a:t>One key problem in our understanding is that we ask whether "kingdom" is spiritual or literal. This is a false dichotomy as if it cannot be both. In fact, no one can enter the literal kingdom apart from a spiritual rebirth. </a:t>
            </a:r>
          </a:p>
          <a:p>
            <a:pPr eaLnBrk="1" hangingPunct="1"/>
            <a:endParaRPr lang="en-US" dirty="0">
              <a:cs typeface="ＭＳ Ｐゴシック" charset="0"/>
            </a:endParaRPr>
          </a:p>
          <a:p>
            <a:pPr eaLnBrk="1" hangingPunct="1"/>
            <a:r>
              <a:rPr lang="en-US" dirty="0">
                <a:cs typeface="ＭＳ Ｐゴシック" charset="0"/>
              </a:rPr>
              <a:t>The prophet who wrote most about the kingdom was undoubtedly Isaiah, the "prince of the prophets." His book is first in the prophets and also the longest. So what Isaiah say about this kingdom? This will help us understand what Jews of the first century thought, for Isaiah impacted their view tremendously. </a:t>
            </a:r>
          </a:p>
          <a:p>
            <a:pPr eaLnBrk="1" hangingPunct="1"/>
            <a:endParaRPr lang="en-US" dirty="0">
              <a:cs typeface="ＭＳ Ｐゴシック" charset="0"/>
            </a:endParaRPr>
          </a:p>
          <a:p>
            <a:pPr eaLnBrk="1" hangingPunct="1"/>
            <a:r>
              <a:rPr lang="en-US" dirty="0">
                <a:cs typeface="ＭＳ Ｐゴシック" charset="0"/>
              </a:rPr>
              <a:t>So, our assumption here is that Matthew's use of the kingdom is the same as Isaiah's. One should assume that they are the same unless otherwise noted. Isaiah saw this kingdom of Messiah as a</a:t>
            </a:r>
          </a:p>
          <a:p>
            <a:pPr eaLnBrk="1" hangingPunct="1"/>
            <a:r>
              <a:rPr lang="en-US" dirty="0">
                <a:cs typeface="ＭＳ Ｐゴシック" charset="0"/>
              </a:rPr>
              <a:t>• political, </a:t>
            </a:r>
          </a:p>
          <a:p>
            <a:pPr eaLnBrk="1" hangingPunct="1"/>
            <a:r>
              <a:rPr lang="en-US" dirty="0">
                <a:cs typeface="ＭＳ Ｐゴシック" charset="0"/>
              </a:rPr>
              <a:t>• earthly entity (physical), but it also has </a:t>
            </a:r>
          </a:p>
          <a:p>
            <a:pPr eaLnBrk="1" hangingPunct="1"/>
            <a:r>
              <a:rPr lang="en-US" dirty="0">
                <a:cs typeface="ＭＳ Ｐゴシック" charset="0"/>
              </a:rPr>
              <a:t>• emotional and </a:t>
            </a:r>
          </a:p>
          <a:p>
            <a:pPr eaLnBrk="1" hangingPunct="1"/>
            <a:r>
              <a:rPr lang="en-US" dirty="0">
                <a:cs typeface="ＭＳ Ｐゴシック" charset="0"/>
              </a:rPr>
              <a:t>• intellectual aspects and is available only to those who qualify spiritually by placing their faith in the Messiah. </a:t>
            </a:r>
          </a:p>
          <a:p>
            <a:pPr eaLnBrk="1" hangingPunct="1"/>
            <a:endParaRPr lang="en-US" dirty="0">
              <a:cs typeface="ＭＳ Ｐゴシック" charset="0"/>
            </a:endParaRPr>
          </a:p>
          <a:p>
            <a:pPr eaLnBrk="1" hangingPunct="1"/>
            <a:r>
              <a:rPr lang="en-US" dirty="0">
                <a:cs typeface="ＭＳ Ｐゴシック" charset="0"/>
              </a:rPr>
              <a:t>The following is copied from pages 461b-d in the OT Survey Isaiah notes. It took Dr Rick Griffith three days of reading Isaiah to compile this list of more than 100 verses in Isaiah (these were glorious days </a:t>
            </a:r>
            <a:r>
              <a:rPr lang="en-US" dirty="0">
                <a:cs typeface="ＭＳ Ｐゴシック" charset="0"/>
                <a:sym typeface="Wingdings" pitchFamily="2" charset="2"/>
              </a:rPr>
              <a:t>).</a:t>
            </a:r>
            <a:endParaRPr lang="en-US" dirty="0">
              <a:cs typeface="ＭＳ Ｐゴシック" charset="0"/>
            </a:endParaRPr>
          </a:p>
          <a:p>
            <a:pPr eaLnBrk="1" hangingPunct="1"/>
            <a:endParaRPr lang="en-US" dirty="0">
              <a:cs typeface="ＭＳ Ｐゴシック" charset="0"/>
            </a:endParaRPr>
          </a:p>
          <a:p>
            <a:pPr eaLnBrk="1" hangingPunct="1"/>
            <a:r>
              <a:rPr lang="en-US" dirty="0">
                <a:cs typeface="ＭＳ Ｐゴシック" charset="0"/>
              </a:rPr>
              <a:t>See PPT for many of these verses below in The Restoration of Israel PPT presentation #26 in English at https://biblestudydownloads.org/resource/future/ and in Arabic at https://biblestudydownloads.org/resource/%d8%b9%d9%84%d9%85-%d8%a7%d9%84%d8%a3%d8%ae%d8%b1%d9%88%d9%8a%d8%a7%d8%aa/.</a:t>
            </a:r>
          </a:p>
          <a:p>
            <a:pPr eaLnBrk="1" hangingPunct="1"/>
            <a:endParaRPr lang="en-US" dirty="0">
              <a:cs typeface="ＭＳ Ｐゴシック" charset="0"/>
            </a:endParaRPr>
          </a:p>
          <a:p>
            <a:pPr marL="0" marR="0" algn="ctr">
              <a:spcBef>
                <a:spcPts val="0"/>
              </a:spcBef>
              <a:spcAft>
                <a:spcPts val="0"/>
              </a:spcAft>
            </a:pPr>
            <a:r>
              <a:rPr lang="en-US" sz="1800" dirty="0">
                <a:effectLst/>
                <a:ea typeface="Times"/>
                <a:cs typeface="Times New Roman" panose="02020603050405020304" pitchFamily="18" charset="0"/>
              </a:rPr>
              <a:t>The Kingdom in Isaiah</a:t>
            </a:r>
            <a:endParaRPr lang="en-US" sz="1800" dirty="0">
              <a:effectLst/>
              <a:latin typeface="Times"/>
              <a:ea typeface="Times"/>
              <a:cs typeface="Times New Roman" panose="02020603050405020304" pitchFamily="18" charset="0"/>
            </a:endParaRPr>
          </a:p>
          <a:p>
            <a:pPr marL="0" marR="0" algn="ctr">
              <a:spcBef>
                <a:spcPts val="0"/>
              </a:spcBef>
              <a:spcAft>
                <a:spcPts val="0"/>
              </a:spcAft>
              <a:tabLst>
                <a:tab pos="3048000" algn="ctr"/>
                <a:tab pos="6134100" algn="r"/>
                <a:tab pos="3048000" algn="ctr"/>
                <a:tab pos="3143250" algn="ctr"/>
                <a:tab pos="6134100" algn="r"/>
              </a:tabLst>
            </a:pPr>
            <a:r>
              <a:rPr lang="en-US" sz="1800" dirty="0">
                <a:effectLst/>
                <a:ea typeface="Times New Roman" panose="02020603050405020304" pitchFamily="18" charset="0"/>
                <a:cs typeface="Times New Roman" panose="02020603050405020304" pitchFamily="18" charset="0"/>
              </a:rPr>
              <a:t> </a:t>
            </a:r>
            <a:endParaRPr lang="en-US" sz="1800" dirty="0">
              <a:effectLst/>
              <a:latin typeface="Times"/>
              <a:ea typeface="Times New Roman" panose="02020603050405020304" pitchFamily="18" charset="0"/>
              <a:cs typeface="Times New Roman" panose="02020603050405020304" pitchFamily="18" charset="0"/>
            </a:endParaRPr>
          </a:p>
          <a:p>
            <a:pPr marL="0" marR="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Christians often talk about Jesus as king.  It is especially discussed about Him being born king at Christmas.  But this raises two important questions:</a:t>
            </a:r>
            <a:endParaRPr lang="en-US" sz="1800" dirty="0">
              <a:effectLst/>
              <a:latin typeface="Times"/>
              <a:ea typeface="Times New Roman" panose="02020603050405020304" pitchFamily="18" charset="0"/>
              <a:cs typeface="Times New Roman" panose="02020603050405020304" pitchFamily="18" charset="0"/>
            </a:endParaRPr>
          </a:p>
          <a:p>
            <a:pPr marL="342900" marR="0" indent="-342900">
              <a:spcBef>
                <a:spcPts val="0"/>
              </a:spcBef>
              <a:spcAft>
                <a:spcPts val="0"/>
              </a:spcAft>
            </a:pPr>
            <a:r>
              <a:rPr lang="en-US" sz="1800" dirty="0">
                <a:effectLst/>
                <a:ea typeface="Times"/>
                <a:cs typeface="Times New Roman" panose="02020603050405020304" pitchFamily="18" charset="0"/>
              </a:rPr>
              <a:t> </a:t>
            </a:r>
            <a:endParaRPr lang="en-US" sz="1800" dirty="0">
              <a:effectLst/>
              <a:latin typeface="Times"/>
              <a:ea typeface="Times"/>
              <a:cs typeface="Times New Roman" panose="02020603050405020304" pitchFamily="18" charset="0"/>
            </a:endParaRPr>
          </a:p>
          <a:p>
            <a:pPr marL="342900" marR="0" indent="-342900">
              <a:spcBef>
                <a:spcPts val="0"/>
              </a:spcBef>
              <a:spcAft>
                <a:spcPts val="0"/>
              </a:spcAft>
            </a:pPr>
            <a:r>
              <a:rPr lang="en-US" sz="1800" dirty="0">
                <a:effectLst/>
                <a:ea typeface="Times"/>
                <a:cs typeface="Times New Roman" panose="02020603050405020304" pitchFamily="18" charset="0"/>
              </a:rPr>
              <a:t>1.	What kind of kingdom does Jesus bring as king?  Many (esp. amillennialists) say that this is only a spiritual kingdom with no earthly or physical aspects, but others (esp. premillennialists) note many dimensions of the kingdom: spiritual, physical, political, etc.</a:t>
            </a:r>
            <a:endParaRPr lang="en-US" sz="1800" dirty="0">
              <a:effectLst/>
              <a:latin typeface="Times"/>
              <a:ea typeface="Times"/>
              <a:cs typeface="Times New Roman" panose="02020603050405020304" pitchFamily="18" charset="0"/>
            </a:endParaRPr>
          </a:p>
          <a:p>
            <a:pPr marL="342900" marR="0" indent="-342900">
              <a:spcBef>
                <a:spcPts val="0"/>
              </a:spcBef>
              <a:spcAft>
                <a:spcPts val="0"/>
              </a:spcAft>
            </a:pPr>
            <a:r>
              <a:rPr lang="en-US" sz="1800" dirty="0">
                <a:effectLst/>
                <a:ea typeface="Times"/>
                <a:cs typeface="Times New Roman" panose="02020603050405020304" pitchFamily="18" charset="0"/>
              </a:rPr>
              <a:t> </a:t>
            </a:r>
            <a:endParaRPr lang="en-US" sz="1800" dirty="0">
              <a:effectLst/>
              <a:latin typeface="Times"/>
              <a:ea typeface="Times"/>
              <a:cs typeface="Times New Roman" panose="02020603050405020304" pitchFamily="18" charset="0"/>
            </a:endParaRPr>
          </a:p>
          <a:p>
            <a:pPr marL="342900" marR="0" indent="-342900">
              <a:spcBef>
                <a:spcPts val="0"/>
              </a:spcBef>
              <a:spcAft>
                <a:spcPts val="0"/>
              </a:spcAft>
            </a:pPr>
            <a:r>
              <a:rPr lang="en-US" sz="1800" dirty="0">
                <a:effectLst/>
                <a:ea typeface="Times"/>
                <a:cs typeface="Times New Roman" panose="02020603050405020304" pitchFamily="18" charset="0"/>
              </a:rPr>
              <a:t>2.	What kind of kingdom did both John (Matt. 3:2) and Jesus (Matt. 4:17) mean when they preached, "Repent, for the kingdom of heaven is near"?  Like the OT prophets, they said that Jews needed to turn from sin to enter the kingdom (Deut. 30:1-2).  Had the nation repented, then this fulfillment would have occurred (Deut. 30:3-10).  One should assume that this kingdom was the same kingdom that the OT prophets preached.  Otherwise, Jesus and John would have misled the people.</a:t>
            </a:r>
            <a:endParaRPr lang="en-US" sz="1800" dirty="0">
              <a:effectLst/>
              <a:latin typeface="Times"/>
              <a:ea typeface="Times"/>
              <a:cs typeface="Times New Roman" panose="02020603050405020304" pitchFamily="18" charset="0"/>
            </a:endParaRPr>
          </a:p>
          <a:p>
            <a:pPr marL="0" marR="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 </a:t>
            </a:r>
            <a:endParaRPr lang="en-US" sz="1800" dirty="0">
              <a:effectLst/>
              <a:latin typeface="Times"/>
              <a:ea typeface="Times New Roman" panose="02020603050405020304" pitchFamily="18" charset="0"/>
              <a:cs typeface="Times New Roman" panose="02020603050405020304" pitchFamily="18" charset="0"/>
            </a:endParaRPr>
          </a:p>
          <a:p>
            <a:pPr marL="0" marR="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Since Israel rejected this kingdom, Christ will not rule over it until the nation believes (see verses below in the “Spiritual” section).  So after Israel finally believes in the future and Christ returns to establish his kingdom on earth (Rev. 19), what will this new period look like?  Revelation 20:1-6 reveals the length of this era as 1000 years when saints will rule (cf. Rev. 5:10) and Satan will be bound from deceiving the nations (cf. Rev. 20:1-3).  However, Isaiah gives the best total picture of what the kingdom will be like with more information than any other book in Scripture.  This is the correct background one should know to understand Matthew’s concept of the kingdom.</a:t>
            </a:r>
            <a:endParaRPr lang="en-US" sz="1800" dirty="0">
              <a:effectLst/>
              <a:latin typeface="Times"/>
              <a:ea typeface="Times New Roman" panose="02020603050405020304" pitchFamily="18" charset="0"/>
              <a:cs typeface="Times New Roman" panose="02020603050405020304" pitchFamily="18" charset="0"/>
            </a:endParaRPr>
          </a:p>
          <a:p>
            <a:pPr marL="0" marR="0" algn="ctr">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 </a:t>
            </a:r>
            <a:endParaRPr lang="en-US" sz="1800" dirty="0">
              <a:effectLst/>
              <a:latin typeface="Times"/>
              <a:ea typeface="Times New Roman" panose="02020603050405020304" pitchFamily="18" charset="0"/>
              <a:cs typeface="Times New Roman" panose="02020603050405020304" pitchFamily="18" charset="0"/>
            </a:endParaRPr>
          </a:p>
          <a:p>
            <a:pPr marL="342900" marR="0" indent="-34290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I.	Political</a:t>
            </a:r>
            <a:endParaRPr lang="en-US" sz="1800" dirty="0">
              <a:effectLst/>
              <a:latin typeface="Times"/>
              <a:ea typeface="Times New Roman" panose="02020603050405020304" pitchFamily="18" charset="0"/>
              <a:cs typeface="Times New Roman" panose="02020603050405020304" pitchFamily="18" charset="0"/>
            </a:endParaRPr>
          </a:p>
          <a:p>
            <a:pPr marL="6286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 </a:t>
            </a:r>
            <a:endParaRPr lang="en-US" sz="1800" dirty="0">
              <a:effectLst/>
              <a:latin typeface="Times"/>
              <a:ea typeface="Times New Roman" panose="02020603050405020304" pitchFamily="18" charset="0"/>
              <a:cs typeface="Times New Roman" panose="02020603050405020304" pitchFamily="18" charset="0"/>
            </a:endParaRPr>
          </a:p>
          <a:p>
            <a:pPr marL="6286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A.	Jerusalem</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1.	Capital of the earth (2:2b)</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2.	A safe refuge for people (14:32; 25:4; 26:1-4; 32:18; 33:20-24; 35:9; 60:18; 62:8-9; 66:12)</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3.	City of glory without unbelievers (33:24b; 35:8-10; 52:1-3, 6)</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4.	Accessible (11:15-16; 33:21; 35:8; 60:15)</a:t>
            </a:r>
            <a:endParaRPr lang="en-US" sz="1800" dirty="0">
              <a:effectLst/>
              <a:latin typeface="Times"/>
              <a:ea typeface="Times New Roman" panose="02020603050405020304" pitchFamily="18" charset="0"/>
              <a:cs typeface="Times New Roman" panose="02020603050405020304" pitchFamily="18" charset="0"/>
            </a:endParaRPr>
          </a:p>
          <a:p>
            <a:pPr marL="6286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 </a:t>
            </a:r>
            <a:endParaRPr lang="en-US" sz="1800" dirty="0">
              <a:effectLst/>
              <a:latin typeface="Times"/>
              <a:ea typeface="Times New Roman" panose="02020603050405020304" pitchFamily="18" charset="0"/>
              <a:cs typeface="Times New Roman" panose="02020603050405020304" pitchFamily="18" charset="0"/>
            </a:endParaRPr>
          </a:p>
          <a:p>
            <a:pPr marL="6286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B.	Israel’s Political Blessings</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1.	Enemies judged by Messiah (2:12-21; 24:21-23; 29:20-21; 45:14; 61:2; 66:24)</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2.	Exalted above the Gentiles (2:3; 14:1-2; 18:7; 49:22-23; 60:5, 14-17; 61:5-9; 62:1-4)</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3.	Serves as a nation of witnesses for God (44:8, 21)</a:t>
            </a:r>
            <a:endParaRPr lang="en-US" sz="1800" dirty="0">
              <a:effectLst/>
              <a:latin typeface="Times"/>
              <a:ea typeface="Times New Roman" panose="02020603050405020304" pitchFamily="18" charset="0"/>
              <a:cs typeface="Times New Roman" panose="02020603050405020304" pitchFamily="18" charset="0"/>
            </a:endParaRPr>
          </a:p>
          <a:p>
            <a:pPr marL="6286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 </a:t>
            </a:r>
            <a:endParaRPr lang="en-US" sz="1800" dirty="0">
              <a:effectLst/>
              <a:latin typeface="Times"/>
              <a:ea typeface="Times New Roman" panose="02020603050405020304" pitchFamily="18" charset="0"/>
              <a:cs typeface="Times New Roman" panose="02020603050405020304" pitchFamily="18" charset="0"/>
            </a:endParaRPr>
          </a:p>
          <a:p>
            <a:pPr marL="6286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C.	Messiah’s Rule</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1.	His Second Advent precedes the kingdom (60:2; 61:11)</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2.	Extent of his rule</a:t>
            </a:r>
            <a:endParaRPr lang="en-US" sz="1800" dirty="0">
              <a:effectLst/>
              <a:latin typeface="Times"/>
              <a:ea typeface="Times New Roman" panose="02020603050405020304" pitchFamily="18" charset="0"/>
              <a:cs typeface="Times New Roman" panose="02020603050405020304" pitchFamily="18" charset="0"/>
            </a:endParaRPr>
          </a:p>
          <a:p>
            <a:pPr marL="12001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a.	Rules on David’s throne as Davidic covenant fulfilled (4:2; 9:6-7; 16:5a)</a:t>
            </a:r>
            <a:endParaRPr lang="en-US" sz="1800" dirty="0">
              <a:effectLst/>
              <a:latin typeface="Times"/>
              <a:ea typeface="Times New Roman" panose="02020603050405020304" pitchFamily="18" charset="0"/>
              <a:cs typeface="Times New Roman" panose="02020603050405020304" pitchFamily="18" charset="0"/>
            </a:endParaRPr>
          </a:p>
          <a:p>
            <a:pPr marL="12001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b.	Rules as King over the world (9:6-7; 11:3-5; 16:5; 24:21-23; 40:10)</a:t>
            </a:r>
            <a:endParaRPr lang="en-US" sz="1800" dirty="0">
              <a:effectLst/>
              <a:latin typeface="Times"/>
              <a:ea typeface="Times New Roman" panose="02020603050405020304" pitchFamily="18" charset="0"/>
              <a:cs typeface="Times New Roman" panose="02020603050405020304" pitchFamily="18" charset="0"/>
            </a:endParaRPr>
          </a:p>
          <a:p>
            <a:pPr marL="12001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c.	Rules as King from Jerusalem (2:3; 24:23b; 33:17-22)</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3.	Nature of his rule</a:t>
            </a:r>
            <a:endParaRPr lang="en-US" sz="1800" dirty="0">
              <a:effectLst/>
              <a:latin typeface="Times"/>
              <a:ea typeface="Times New Roman" panose="02020603050405020304" pitchFamily="18" charset="0"/>
              <a:cs typeface="Times New Roman" panose="02020603050405020304" pitchFamily="18" charset="0"/>
            </a:endParaRPr>
          </a:p>
          <a:p>
            <a:pPr marL="12001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a.	Rules gloriously (4:2; 24:23; 35:2; 40:5; 60:1, 2)</a:t>
            </a:r>
            <a:endParaRPr lang="en-US" sz="1800" dirty="0">
              <a:effectLst/>
              <a:latin typeface="Times"/>
              <a:ea typeface="Times New Roman" panose="02020603050405020304" pitchFamily="18" charset="0"/>
              <a:cs typeface="Times New Roman" panose="02020603050405020304" pitchFamily="18" charset="0"/>
            </a:endParaRPr>
          </a:p>
          <a:p>
            <a:pPr marL="12001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b.	Rules wisely (11:2)</a:t>
            </a:r>
            <a:endParaRPr lang="en-US" sz="1800" dirty="0">
              <a:effectLst/>
              <a:latin typeface="Times"/>
              <a:ea typeface="Times New Roman" panose="02020603050405020304" pitchFamily="18" charset="0"/>
              <a:cs typeface="Times New Roman" panose="02020603050405020304" pitchFamily="18" charset="0"/>
            </a:endParaRPr>
          </a:p>
          <a:p>
            <a:pPr marL="12001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c.	Rules meekly (42:3)</a:t>
            </a:r>
            <a:endParaRPr lang="en-US" sz="1800" dirty="0">
              <a:effectLst/>
              <a:latin typeface="Times"/>
              <a:ea typeface="Times New Roman" panose="02020603050405020304" pitchFamily="18" charset="0"/>
              <a:cs typeface="Times New Roman" panose="02020603050405020304" pitchFamily="18" charset="0"/>
            </a:endParaRPr>
          </a:p>
          <a:p>
            <a:pPr marL="12001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d.	Rules righteously (32:1)</a:t>
            </a:r>
            <a:endParaRPr lang="en-US" sz="1800" dirty="0">
              <a:effectLst/>
              <a:latin typeface="Times"/>
              <a:ea typeface="Times New Roman" panose="02020603050405020304" pitchFamily="18" charset="0"/>
              <a:cs typeface="Times New Roman" panose="02020603050405020304" pitchFamily="18" charset="0"/>
            </a:endParaRPr>
          </a:p>
          <a:p>
            <a:pPr marL="12001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e.	Rules nations with justice (9:7; 11:5; 16:5b; 32:1; 42:1, 4)</a:t>
            </a:r>
            <a:endParaRPr lang="en-US" sz="1800" dirty="0">
              <a:effectLst/>
              <a:latin typeface="Times"/>
              <a:ea typeface="Times New Roman" panose="02020603050405020304" pitchFamily="18" charset="0"/>
              <a:cs typeface="Times New Roman" panose="02020603050405020304" pitchFamily="18" charset="0"/>
            </a:endParaRPr>
          </a:p>
          <a:p>
            <a:pPr marL="12001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f.	Rule unquestioned (11:4; 25:1-5; 29:17-21; 30:30-33; 42:13; 49:24-26; 66:14-19)</a:t>
            </a:r>
            <a:endParaRPr lang="en-US" sz="1800" dirty="0">
              <a:effectLst/>
              <a:latin typeface="Times"/>
              <a:ea typeface="Times New Roman" panose="02020603050405020304" pitchFamily="18" charset="0"/>
              <a:cs typeface="Times New Roman" panose="02020603050405020304" pitchFamily="18" charset="0"/>
            </a:endParaRPr>
          </a:p>
          <a:p>
            <a:pPr marL="12001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g.	Rule in kingdom merges with eternal state (9:7; 33:20)</a:t>
            </a:r>
            <a:endParaRPr lang="en-US" sz="1800" dirty="0">
              <a:effectLst/>
              <a:latin typeface="Times"/>
              <a:ea typeface="Times New Roman" panose="02020603050405020304" pitchFamily="18" charset="0"/>
              <a:cs typeface="Times New Roman" panose="02020603050405020304" pitchFamily="18" charset="0"/>
            </a:endParaRPr>
          </a:p>
          <a:p>
            <a:pPr marL="6286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 </a:t>
            </a:r>
            <a:endParaRPr lang="en-US" sz="1800" dirty="0">
              <a:effectLst/>
              <a:latin typeface="Times"/>
              <a:ea typeface="Times New Roman" panose="02020603050405020304" pitchFamily="18" charset="0"/>
              <a:cs typeface="Times New Roman" panose="02020603050405020304" pitchFamily="18" charset="0"/>
            </a:endParaRPr>
          </a:p>
          <a:p>
            <a:pPr marL="6286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D.	Other Rulers</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1.	Elders or rulers serve with Messiah in Jerusalem (24:23b; 32:1)</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2.	Judges serving as counselors (1:26)</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3.	Positions of responsibility given as rewards (40:10)</a:t>
            </a:r>
            <a:endParaRPr lang="en-US" sz="1800" dirty="0">
              <a:effectLst/>
              <a:latin typeface="Times"/>
              <a:ea typeface="Times New Roman" panose="02020603050405020304" pitchFamily="18" charset="0"/>
              <a:cs typeface="Times New Roman" panose="02020603050405020304" pitchFamily="18" charset="0"/>
            </a:endParaRPr>
          </a:p>
          <a:p>
            <a:pPr marL="6286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 </a:t>
            </a:r>
            <a:endParaRPr lang="en-US" sz="1800" dirty="0">
              <a:effectLst/>
              <a:latin typeface="Times"/>
              <a:ea typeface="Times New Roman" panose="02020603050405020304" pitchFamily="18" charset="0"/>
              <a:cs typeface="Times New Roman" panose="02020603050405020304" pitchFamily="18" charset="0"/>
            </a:endParaRPr>
          </a:p>
          <a:p>
            <a:pPr marL="6286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E.	Worldwide peace rather than war (2:4; 9:4-7; 32:17-18; 55:12; 54:13; 60:18)</a:t>
            </a:r>
            <a:endParaRPr lang="en-US" sz="1800" dirty="0">
              <a:effectLst/>
              <a:latin typeface="Times"/>
              <a:ea typeface="Times New Roman" panose="02020603050405020304" pitchFamily="18" charset="0"/>
              <a:cs typeface="Times New Roman" panose="02020603050405020304" pitchFamily="18" charset="0"/>
            </a:endParaRPr>
          </a:p>
          <a:p>
            <a:pPr marL="6286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 </a:t>
            </a:r>
            <a:endParaRPr lang="en-US" sz="1800" dirty="0">
              <a:effectLst/>
              <a:latin typeface="Times"/>
              <a:ea typeface="Times New Roman" panose="02020603050405020304" pitchFamily="18" charset="0"/>
              <a:cs typeface="Times New Roman" panose="02020603050405020304" pitchFamily="18" charset="0"/>
            </a:endParaRPr>
          </a:p>
          <a:p>
            <a:pPr marL="342900" marR="0" indent="-34290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  </a:t>
            </a:r>
            <a:endParaRPr lang="en-US" sz="1800" dirty="0">
              <a:effectLst/>
              <a:latin typeface="Times"/>
              <a:ea typeface="Times New Roman" panose="02020603050405020304" pitchFamily="18" charset="0"/>
              <a:cs typeface="Times New Roman" panose="02020603050405020304" pitchFamily="18" charset="0"/>
            </a:endParaRPr>
          </a:p>
          <a:p>
            <a:pPr marL="342900" marR="0" indent="-34290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II.	Physical</a:t>
            </a:r>
            <a:endParaRPr lang="en-US" sz="1800" dirty="0">
              <a:effectLst/>
              <a:latin typeface="Times"/>
              <a:ea typeface="Times New Roman" panose="02020603050405020304" pitchFamily="18" charset="0"/>
              <a:cs typeface="Times New Roman" panose="02020603050405020304" pitchFamily="18" charset="0"/>
            </a:endParaRPr>
          </a:p>
          <a:p>
            <a:pPr marL="6286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 </a:t>
            </a:r>
            <a:endParaRPr lang="en-US" sz="1800" dirty="0">
              <a:effectLst/>
              <a:latin typeface="Times"/>
              <a:ea typeface="Times New Roman" panose="02020603050405020304" pitchFamily="18" charset="0"/>
              <a:cs typeface="Times New Roman" panose="02020603050405020304" pitchFamily="18" charset="0"/>
            </a:endParaRPr>
          </a:p>
          <a:p>
            <a:pPr marL="6286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A.	Earth and heavens renewed (65:17; 66:22)</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1.	Sun and moon</a:t>
            </a:r>
            <a:endParaRPr lang="en-US" sz="1800" dirty="0">
              <a:effectLst/>
              <a:latin typeface="Times"/>
              <a:ea typeface="Times New Roman" panose="02020603050405020304" pitchFamily="18" charset="0"/>
              <a:cs typeface="Times New Roman" panose="02020603050405020304" pitchFamily="18" charset="0"/>
            </a:endParaRPr>
          </a:p>
          <a:p>
            <a:pPr marL="12001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a.	Light from both diminished in the Tribulation (13:10)</a:t>
            </a:r>
            <a:endParaRPr lang="en-US" sz="1800" dirty="0">
              <a:effectLst/>
              <a:latin typeface="Times"/>
              <a:ea typeface="Times New Roman" panose="02020603050405020304" pitchFamily="18" charset="0"/>
              <a:cs typeface="Times New Roman" panose="02020603050405020304" pitchFamily="18" charset="0"/>
            </a:endParaRPr>
          </a:p>
          <a:p>
            <a:pPr marL="12001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b.	Sun still rises (41:25; 45:6; 59:19) </a:t>
            </a:r>
            <a:endParaRPr lang="en-US" sz="1800" dirty="0">
              <a:effectLst/>
              <a:latin typeface="Times"/>
              <a:ea typeface="Times New Roman" panose="02020603050405020304" pitchFamily="18" charset="0"/>
              <a:cs typeface="Times New Roman" panose="02020603050405020304" pitchFamily="18" charset="0"/>
            </a:endParaRPr>
          </a:p>
          <a:p>
            <a:pPr marL="12001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c.	Moonshine equals the sun, which itself is seven times brighter (30:26) </a:t>
            </a:r>
            <a:endParaRPr lang="en-US" sz="1800" dirty="0">
              <a:effectLst/>
              <a:latin typeface="Times"/>
              <a:ea typeface="Times New Roman" panose="02020603050405020304" pitchFamily="18" charset="0"/>
              <a:cs typeface="Times New Roman" panose="02020603050405020304" pitchFamily="18" charset="0"/>
            </a:endParaRPr>
          </a:p>
          <a:p>
            <a:pPr marL="12001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d.	Yet the sun and moon less intense and not harmful (24:23a; 49:10) </a:t>
            </a:r>
            <a:endParaRPr lang="en-US" sz="1800" dirty="0">
              <a:effectLst/>
              <a:latin typeface="Times"/>
              <a:ea typeface="Times New Roman" panose="02020603050405020304" pitchFamily="18" charset="0"/>
              <a:cs typeface="Times New Roman" panose="02020603050405020304" pitchFamily="18" charset="0"/>
            </a:endParaRPr>
          </a:p>
          <a:p>
            <a:pPr marL="12001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e.	Both sun and moon finally eradicated in the eternal state (60:19-20)</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2.	Land of Israel</a:t>
            </a:r>
            <a:endParaRPr lang="en-US" sz="1800" dirty="0">
              <a:effectLst/>
              <a:latin typeface="Times"/>
              <a:ea typeface="Times New Roman" panose="02020603050405020304" pitchFamily="18" charset="0"/>
              <a:cs typeface="Times New Roman" panose="02020603050405020304" pitchFamily="18" charset="0"/>
            </a:endParaRPr>
          </a:p>
          <a:p>
            <a:pPr marL="12001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a.	Borders enlarged (26:15; 33:17; 54:2-3; 61:7)</a:t>
            </a:r>
            <a:endParaRPr lang="en-US" sz="1800" dirty="0">
              <a:effectLst/>
              <a:latin typeface="Times"/>
              <a:ea typeface="Times New Roman" panose="02020603050405020304" pitchFamily="18" charset="0"/>
              <a:cs typeface="Times New Roman" panose="02020603050405020304" pitchFamily="18" charset="0"/>
            </a:endParaRPr>
          </a:p>
          <a:p>
            <a:pPr marL="12001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b.	Land rebuilt after destruction (32:16-18; 49:8, 19; 61:4-5)</a:t>
            </a:r>
            <a:endParaRPr lang="en-US" sz="1800" dirty="0">
              <a:effectLst/>
              <a:latin typeface="Times"/>
              <a:ea typeface="Times New Roman" panose="02020603050405020304" pitchFamily="18" charset="0"/>
              <a:cs typeface="Times New Roman" panose="02020603050405020304" pitchFamily="18" charset="0"/>
            </a:endParaRPr>
          </a:p>
          <a:p>
            <a:pPr marL="12001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c.	Much rainfall and water in the desert (30:23-25; 35:1-2, 6-7; 41:17-18; 49:10b)</a:t>
            </a:r>
            <a:endParaRPr lang="en-US" sz="1800" dirty="0">
              <a:effectLst/>
              <a:latin typeface="Times"/>
              <a:ea typeface="Times New Roman" panose="02020603050405020304" pitchFamily="18" charset="0"/>
              <a:cs typeface="Times New Roman" panose="02020603050405020304" pitchFamily="18" charset="0"/>
            </a:endParaRPr>
          </a:p>
          <a:p>
            <a:pPr marL="12001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d.	Broad rivers flowing from the temple (33:20-21)</a:t>
            </a:r>
            <a:endParaRPr lang="en-US" sz="1800" dirty="0">
              <a:effectLst/>
              <a:latin typeface="Times"/>
              <a:ea typeface="Times New Roman" panose="02020603050405020304" pitchFamily="18" charset="0"/>
              <a:cs typeface="Times New Roman" panose="02020603050405020304" pitchFamily="18" charset="0"/>
            </a:endParaRPr>
          </a:p>
          <a:p>
            <a:pPr marL="12001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e.	Animals blessed with much food (30:23)</a:t>
            </a:r>
            <a:endParaRPr lang="en-US" sz="1800" dirty="0">
              <a:effectLst/>
              <a:latin typeface="Times"/>
              <a:ea typeface="Times New Roman" panose="02020603050405020304" pitchFamily="18" charset="0"/>
              <a:cs typeface="Times New Roman" panose="02020603050405020304" pitchFamily="18" charset="0"/>
            </a:endParaRPr>
          </a:p>
          <a:p>
            <a:pPr marL="12001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f.	Crops abundant (27:6; 35:1-2, 6-7) with the Genesis 3:17-19; Romans 8:19-22 curse on the earth removed (11:6-9; 35:9; 65:25)</a:t>
            </a:r>
            <a:endParaRPr lang="en-US" sz="1800" dirty="0">
              <a:effectLst/>
              <a:latin typeface="Times"/>
              <a:ea typeface="Times New Roman" panose="02020603050405020304" pitchFamily="18" charset="0"/>
              <a:cs typeface="Times New Roman" panose="02020603050405020304" pitchFamily="18" charset="0"/>
            </a:endParaRPr>
          </a:p>
          <a:p>
            <a:pPr marL="12001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g.	Verdant trees replace thorn bushes and briers (55:13)</a:t>
            </a:r>
            <a:endParaRPr lang="en-US" sz="1800" dirty="0">
              <a:effectLst/>
              <a:latin typeface="Times"/>
              <a:ea typeface="Times New Roman" panose="02020603050405020304" pitchFamily="18" charset="0"/>
              <a:cs typeface="Times New Roman" panose="02020603050405020304" pitchFamily="18" charset="0"/>
            </a:endParaRPr>
          </a:p>
          <a:p>
            <a:pPr marL="12001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h.	Mountain trees in previous desert wastelands (41:19)</a:t>
            </a:r>
            <a:endParaRPr lang="en-US" sz="1800" dirty="0">
              <a:effectLst/>
              <a:latin typeface="Times"/>
              <a:ea typeface="Times New Roman" panose="02020603050405020304" pitchFamily="18" charset="0"/>
              <a:cs typeface="Times New Roman" panose="02020603050405020304" pitchFamily="18" charset="0"/>
            </a:endParaRPr>
          </a:p>
          <a:p>
            <a:pPr marL="12001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i.	Beautiful and prosperous from many nations‘ wealth (60:5; 61:6; 62:3; 66:10-12)</a:t>
            </a:r>
            <a:endParaRPr lang="en-US" sz="1800" dirty="0">
              <a:effectLst/>
              <a:latin typeface="Times"/>
              <a:ea typeface="Times New Roman" panose="02020603050405020304" pitchFamily="18" charset="0"/>
              <a:cs typeface="Times New Roman" panose="02020603050405020304" pitchFamily="18" charset="0"/>
            </a:endParaRPr>
          </a:p>
          <a:p>
            <a:pPr marL="12001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j.	Glorified (60:1-9)</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3.	Jerusalem</a:t>
            </a:r>
            <a:endParaRPr lang="en-US" sz="1800" dirty="0">
              <a:effectLst/>
              <a:latin typeface="Times"/>
              <a:ea typeface="Times New Roman" panose="02020603050405020304" pitchFamily="18" charset="0"/>
              <a:cs typeface="Times New Roman" panose="02020603050405020304" pitchFamily="18" charset="0"/>
            </a:endParaRPr>
          </a:p>
          <a:p>
            <a:pPr marL="12001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a.	Topographical changes with temple mount at city’s high point (2:2)</a:t>
            </a:r>
            <a:endParaRPr lang="en-US" sz="1800" dirty="0">
              <a:effectLst/>
              <a:latin typeface="Times"/>
              <a:ea typeface="Times New Roman" panose="02020603050405020304" pitchFamily="18" charset="0"/>
              <a:cs typeface="Times New Roman" panose="02020603050405020304" pitchFamily="18" charset="0"/>
            </a:endParaRPr>
          </a:p>
          <a:p>
            <a:pPr marL="12001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b.	Cloud of smoke and pillar of fire protects Jerusalem (4:5-6)</a:t>
            </a:r>
            <a:endParaRPr lang="en-US" sz="1800" dirty="0">
              <a:effectLst/>
              <a:latin typeface="Times"/>
              <a:ea typeface="Times New Roman" panose="02020603050405020304" pitchFamily="18" charset="0"/>
              <a:cs typeface="Times New Roman" panose="02020603050405020304" pitchFamily="18" charset="0"/>
            </a:endParaRPr>
          </a:p>
          <a:p>
            <a:pPr marL="12001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c.	Temple mount holy (11:9; 27:13; 56:7; 57:13; 65:25; 66:20)</a:t>
            </a:r>
            <a:endParaRPr lang="en-US" sz="1800" dirty="0">
              <a:effectLst/>
              <a:latin typeface="Times"/>
              <a:ea typeface="Times New Roman" panose="02020603050405020304" pitchFamily="18" charset="0"/>
              <a:cs typeface="Times New Roman" panose="02020603050405020304" pitchFamily="18" charset="0"/>
            </a:endParaRPr>
          </a:p>
          <a:p>
            <a:pPr marL="6286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 </a:t>
            </a:r>
            <a:endParaRPr lang="en-US" sz="1800" dirty="0">
              <a:effectLst/>
              <a:latin typeface="Times"/>
              <a:ea typeface="Times New Roman" panose="02020603050405020304" pitchFamily="18" charset="0"/>
              <a:cs typeface="Times New Roman" panose="02020603050405020304" pitchFamily="18" charset="0"/>
            </a:endParaRPr>
          </a:p>
          <a:p>
            <a:pPr marL="6286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B.	Humans living in unique circumstances</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1.	Some Israelites living in glorified bodies after tribulation (26:19-20)</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2.	Babies still born to those in mortal bodies (44:3; 61:9; 65:20, 23)</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3.	Longevity of life where immaturity is rare but death is still existent (65:20)</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4.	Food for people plentiful (30:23; 62:8-9; 65:21-22)</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5.	Protection from harm with wild animals tamed (11:6-9; 35:9; 41:8-14; 65:25)</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6.	Work existent but always protective (62:8-9; 65:21-23)</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7.	Blind, deaf, lame, and mute all healed (29:17-19; 35:5-6)</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8.	Illness in Jerusalem eradicated (33:24; 65:23)</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9.	Death eventually destroyed in Jerusalem (25:7)</a:t>
            </a:r>
            <a:endParaRPr lang="en-US" sz="1800" dirty="0">
              <a:effectLst/>
              <a:latin typeface="Times"/>
              <a:ea typeface="Times New Roman" panose="02020603050405020304" pitchFamily="18" charset="0"/>
              <a:cs typeface="Times New Roman" panose="02020603050405020304" pitchFamily="18" charset="0"/>
            </a:endParaRPr>
          </a:p>
          <a:p>
            <a:pPr marL="342900" marR="0" indent="-34290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 </a:t>
            </a:r>
            <a:endParaRPr lang="en-US" sz="1800" dirty="0">
              <a:effectLst/>
              <a:latin typeface="Times"/>
              <a:ea typeface="Times New Roman" panose="02020603050405020304" pitchFamily="18" charset="0"/>
              <a:cs typeface="Times New Roman" panose="02020603050405020304" pitchFamily="18" charset="0"/>
            </a:endParaRPr>
          </a:p>
          <a:p>
            <a:pPr marL="342900" marR="0" indent="-34290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III.	Emotional</a:t>
            </a:r>
            <a:endParaRPr lang="en-US" sz="1800" dirty="0">
              <a:effectLst/>
              <a:latin typeface="Times"/>
              <a:ea typeface="Times New Roman" panose="02020603050405020304" pitchFamily="18" charset="0"/>
              <a:cs typeface="Times New Roman" panose="02020603050405020304" pitchFamily="18" charset="0"/>
            </a:endParaRPr>
          </a:p>
          <a:p>
            <a:pPr marL="6286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 </a:t>
            </a:r>
            <a:endParaRPr lang="en-US" sz="1800" dirty="0">
              <a:effectLst/>
              <a:latin typeface="Times"/>
              <a:ea typeface="Times New Roman" panose="02020603050405020304" pitchFamily="18" charset="0"/>
              <a:cs typeface="Times New Roman" panose="02020603050405020304" pitchFamily="18" charset="0"/>
            </a:endParaRPr>
          </a:p>
          <a:p>
            <a:pPr marL="6286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A.	Strength replaces fear (35:3-4; 41:10, 13-14)</a:t>
            </a:r>
            <a:endParaRPr lang="en-US" sz="1800" dirty="0">
              <a:effectLst/>
              <a:latin typeface="Times"/>
              <a:ea typeface="Times New Roman" panose="02020603050405020304" pitchFamily="18" charset="0"/>
              <a:cs typeface="Times New Roman" panose="02020603050405020304" pitchFamily="18" charset="0"/>
            </a:endParaRPr>
          </a:p>
          <a:p>
            <a:pPr marL="6286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B.	Joy and gladness replace weeping, sorrow and sighing (9:1-4; 12:3, 6; 25:8-9; 30:29; 35:10; 42:10-11; 45:25; 52:8-9; 55:12; 60:15; 61:3, 7; 65:18-19; 66:10-11, 14)</a:t>
            </a:r>
            <a:endParaRPr lang="en-US" sz="1800" dirty="0">
              <a:effectLst/>
              <a:latin typeface="Times"/>
              <a:ea typeface="Times New Roman" panose="02020603050405020304" pitchFamily="18" charset="0"/>
              <a:cs typeface="Times New Roman" panose="02020603050405020304" pitchFamily="18" charset="0"/>
            </a:endParaRPr>
          </a:p>
          <a:p>
            <a:pPr marL="6286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C.	Israel’s sentiment</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1.	The name “Israel” replaced with the new names Hephzibah (Heb. “my delight is in her”) and Beulah (Heb. “married”; 62:2)</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2.	Israel no longer feeling shame (25:8; 29:22)</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3.	Israel the praise of the earth (43:4; 62:7, 10) due to unique “marriage” to the LORD (54:1, 4-7; 62:5 NIV margin)</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4.	Israel singing (14:7; 30:29; 42:10-11; 52:9)</a:t>
            </a:r>
            <a:endParaRPr lang="en-US" sz="1800" dirty="0">
              <a:effectLst/>
              <a:latin typeface="Times"/>
              <a:ea typeface="Times New Roman" panose="02020603050405020304" pitchFamily="18" charset="0"/>
              <a:cs typeface="Times New Roman" panose="02020603050405020304" pitchFamily="18" charset="0"/>
            </a:endParaRPr>
          </a:p>
          <a:p>
            <a:pPr marL="342900" marR="0" indent="-34290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 </a:t>
            </a:r>
            <a:endParaRPr lang="en-US" sz="1800" dirty="0">
              <a:effectLst/>
              <a:latin typeface="Times"/>
              <a:ea typeface="Times New Roman" panose="02020603050405020304" pitchFamily="18" charset="0"/>
              <a:cs typeface="Times New Roman" panose="02020603050405020304" pitchFamily="18" charset="0"/>
            </a:endParaRPr>
          </a:p>
          <a:p>
            <a:pPr marL="342900" marR="0" indent="-34290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IV.	Intellectual</a:t>
            </a:r>
            <a:endParaRPr lang="en-US" sz="1800" dirty="0">
              <a:effectLst/>
              <a:latin typeface="Times"/>
              <a:ea typeface="Times New Roman" panose="02020603050405020304" pitchFamily="18" charset="0"/>
              <a:cs typeface="Times New Roman" panose="02020603050405020304" pitchFamily="18" charset="0"/>
            </a:endParaRPr>
          </a:p>
          <a:p>
            <a:pPr marL="6286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A.	Knowledge fills the earth based on the fear of the Lord (2:3; 11:9; 33:6)</a:t>
            </a:r>
            <a:endParaRPr lang="en-US" sz="1800" dirty="0">
              <a:effectLst/>
              <a:latin typeface="Times"/>
              <a:ea typeface="Times New Roman" panose="02020603050405020304" pitchFamily="18" charset="0"/>
              <a:cs typeface="Times New Roman" panose="02020603050405020304" pitchFamily="18" charset="0"/>
            </a:endParaRPr>
          </a:p>
          <a:p>
            <a:pPr marL="6286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B.	Knowledge of God’s work seen in mountain trees flourishing in the desert (41:19)</a:t>
            </a:r>
            <a:endParaRPr lang="en-US" sz="1800" dirty="0">
              <a:effectLst/>
              <a:latin typeface="Times"/>
              <a:ea typeface="Times New Roman" panose="02020603050405020304" pitchFamily="18" charset="0"/>
              <a:cs typeface="Times New Roman" panose="02020603050405020304" pitchFamily="18" charset="0"/>
            </a:endParaRPr>
          </a:p>
          <a:p>
            <a:pPr marL="6286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C	People taught by the Lord himself (49:10; 54:13)</a:t>
            </a:r>
            <a:endParaRPr lang="en-US" sz="1800" dirty="0">
              <a:effectLst/>
              <a:latin typeface="Times"/>
              <a:ea typeface="Times New Roman" panose="02020603050405020304" pitchFamily="18" charset="0"/>
              <a:cs typeface="Times New Roman" panose="02020603050405020304" pitchFamily="18" charset="0"/>
            </a:endParaRPr>
          </a:p>
          <a:p>
            <a:pPr marL="6286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D.	Teachers succeed in providing direction (30:20-21)</a:t>
            </a:r>
            <a:endParaRPr lang="en-US" sz="1800" dirty="0">
              <a:effectLst/>
              <a:latin typeface="Times"/>
              <a:ea typeface="Times New Roman" panose="02020603050405020304" pitchFamily="18" charset="0"/>
              <a:cs typeface="Times New Roman" panose="02020603050405020304" pitchFamily="18" charset="0"/>
            </a:endParaRPr>
          </a:p>
          <a:p>
            <a:pPr marL="6286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E.	People listen, understand, and articulate God’s values (32:3-4)</a:t>
            </a:r>
            <a:endParaRPr lang="en-US" sz="1800" dirty="0">
              <a:effectLst/>
              <a:latin typeface="Times"/>
              <a:ea typeface="Times New Roman" panose="02020603050405020304" pitchFamily="18" charset="0"/>
              <a:cs typeface="Times New Roman" panose="02020603050405020304" pitchFamily="18" charset="0"/>
            </a:endParaRPr>
          </a:p>
          <a:p>
            <a:pPr marL="6286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 </a:t>
            </a:r>
            <a:endParaRPr lang="en-US" sz="1800" dirty="0">
              <a:effectLst/>
              <a:latin typeface="Times"/>
              <a:ea typeface="Times New Roman" panose="02020603050405020304" pitchFamily="18" charset="0"/>
              <a:cs typeface="Times New Roman" panose="02020603050405020304" pitchFamily="18" charset="0"/>
            </a:endParaRPr>
          </a:p>
          <a:p>
            <a:pPr marL="342900" marR="0" indent="-34290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 </a:t>
            </a:r>
            <a:endParaRPr lang="en-US" sz="1800" dirty="0">
              <a:effectLst/>
              <a:latin typeface="Times"/>
              <a:ea typeface="Times New Roman" panose="02020603050405020304" pitchFamily="18" charset="0"/>
              <a:cs typeface="Times New Roman" panose="02020603050405020304" pitchFamily="18" charset="0"/>
            </a:endParaRPr>
          </a:p>
          <a:p>
            <a:pPr marL="342900" marR="0" indent="-34290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IV.	Spiritual</a:t>
            </a:r>
            <a:endParaRPr lang="en-US" sz="1800" dirty="0">
              <a:effectLst/>
              <a:latin typeface="Times"/>
              <a:ea typeface="Times New Roman" panose="02020603050405020304" pitchFamily="18" charset="0"/>
              <a:cs typeface="Times New Roman" panose="02020603050405020304" pitchFamily="18" charset="0"/>
            </a:endParaRPr>
          </a:p>
          <a:p>
            <a:pPr marL="6286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 </a:t>
            </a:r>
            <a:endParaRPr lang="en-US" sz="1800" dirty="0">
              <a:effectLst/>
              <a:latin typeface="Times"/>
              <a:ea typeface="Times New Roman" panose="02020603050405020304" pitchFamily="18" charset="0"/>
              <a:cs typeface="Times New Roman" panose="02020603050405020304" pitchFamily="18" charset="0"/>
            </a:endParaRPr>
          </a:p>
          <a:p>
            <a:pPr marL="6286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A.	Satan bound (14:15)</a:t>
            </a:r>
            <a:endParaRPr lang="en-US" sz="1800" dirty="0">
              <a:effectLst/>
              <a:latin typeface="Times"/>
              <a:ea typeface="Times New Roman" panose="02020603050405020304" pitchFamily="18" charset="0"/>
              <a:cs typeface="Times New Roman" panose="02020603050405020304" pitchFamily="18" charset="0"/>
            </a:endParaRPr>
          </a:p>
          <a:p>
            <a:pPr marL="6286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 </a:t>
            </a:r>
            <a:endParaRPr lang="en-US" sz="1800" dirty="0">
              <a:effectLst/>
              <a:latin typeface="Times"/>
              <a:ea typeface="Times New Roman" panose="02020603050405020304" pitchFamily="18" charset="0"/>
              <a:cs typeface="Times New Roman" panose="02020603050405020304" pitchFamily="18" charset="0"/>
            </a:endParaRPr>
          </a:p>
          <a:p>
            <a:pPr marL="6286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B.	Gentiles (Church)</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1.	Converted (16:5; 18:7; 49:6; 55:5; 60:3)</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2.	Disciplined for sin (19:19-22)</a:t>
            </a:r>
            <a:endParaRPr lang="en-US" sz="1800" dirty="0">
              <a:effectLst/>
              <a:latin typeface="Times"/>
              <a:ea typeface="Times New Roman" panose="02020603050405020304" pitchFamily="18" charset="0"/>
              <a:cs typeface="Times New Roman" panose="02020603050405020304" pitchFamily="18" charset="0"/>
            </a:endParaRPr>
          </a:p>
          <a:p>
            <a:pPr marL="6286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 </a:t>
            </a:r>
            <a:endParaRPr lang="en-US" sz="1800" dirty="0">
              <a:effectLst/>
              <a:latin typeface="Times"/>
              <a:ea typeface="Times New Roman" panose="02020603050405020304" pitchFamily="18" charset="0"/>
              <a:cs typeface="Times New Roman" panose="02020603050405020304" pitchFamily="18" charset="0"/>
            </a:endParaRPr>
          </a:p>
          <a:p>
            <a:pPr marL="6286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C.	Jerusalem</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1.	Righteousness and holiness in the city (1:26-27; 4:3-4; 11:4-5; 35:8-9; 42:1-4; 52:1; 60:21; 61:3b) and desert (32:16)</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2.	Justice in the city (29:18-24; 65:21-23) and desert (32:16)</a:t>
            </a:r>
            <a:endParaRPr lang="en-US" sz="1800" dirty="0">
              <a:effectLst/>
              <a:latin typeface="Times"/>
              <a:ea typeface="Times New Roman" panose="02020603050405020304" pitchFamily="18" charset="0"/>
              <a:cs typeface="Times New Roman" panose="02020603050405020304" pitchFamily="18" charset="0"/>
            </a:endParaRPr>
          </a:p>
          <a:p>
            <a:pPr marL="6286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 </a:t>
            </a:r>
            <a:endParaRPr lang="en-US" sz="1800" dirty="0">
              <a:effectLst/>
              <a:latin typeface="Times"/>
              <a:ea typeface="Times New Roman" panose="02020603050405020304" pitchFamily="18" charset="0"/>
              <a:cs typeface="Times New Roman" panose="02020603050405020304" pitchFamily="18" charset="0"/>
            </a:endParaRPr>
          </a:p>
          <a:p>
            <a:pPr marL="6286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D.	Israel’s spiritual restoration</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1.	Israel cleansed by God’s judgment before the kingdom (1:25; 4:2-4; 29:1-4; 30:26b; 31:6-7)</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2.	Israel reunited and regathered to the land (11:10-13, 15-16; 43:1, 5; 49:6; 61:4; 65:8-9)</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3.	Israel victorious over enemies (2:12-21; 11:14; 24:21-23; 41:11-14; 45:14; 61:2; 66:14b)</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4.	Israel free from oppression (14:3-6; 42:6-7; 49:8-9)</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5.	Israel believing in Messiah (10:20-22; 25:8-9; 26:1-2; 27:9, 12-13; 29:23; 40:9; 45:17, 25; 52:3, 6-7, 9-11; 54:7-10; 62:12)</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6.	Israel forgiven, redeemed and righteous (1:25-27; 2:3; 4:3-4; 33:24; 44:22-24; 45:25; 48:17; 63:16)</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7.	Israel blessed and rewarded by Christ (19:25; 40:10; 62:11; 61:8)</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8.	Israel comforted by Christ (12:1-2; 40:1-2, 11; 49:12; 51:3; 65:18-19; 66:11-13)</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9.	Israel filled/empowered by Holy Spirit as never before (32:15; 44:3; 59:21)</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10.	Israel’s covenants fulfilled (42:6; 49:8; 54:10; 61:8)</a:t>
            </a:r>
            <a:endParaRPr lang="en-US" sz="1800" dirty="0">
              <a:effectLst/>
              <a:latin typeface="Times"/>
              <a:ea typeface="Times New Roman" panose="02020603050405020304" pitchFamily="18" charset="0"/>
              <a:cs typeface="Times New Roman" panose="02020603050405020304" pitchFamily="18" charset="0"/>
            </a:endParaRPr>
          </a:p>
          <a:p>
            <a:pPr marL="12001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a.	Abrahamic (19:25; 41:8-10)</a:t>
            </a:r>
            <a:endParaRPr lang="en-US" sz="1800" dirty="0">
              <a:effectLst/>
              <a:latin typeface="Times"/>
              <a:ea typeface="Times New Roman" panose="02020603050405020304" pitchFamily="18" charset="0"/>
              <a:cs typeface="Times New Roman" panose="02020603050405020304" pitchFamily="18" charset="0"/>
            </a:endParaRPr>
          </a:p>
          <a:p>
            <a:pPr marL="12001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b.	Davidic (9:7; 11:1-2; 55:3)</a:t>
            </a:r>
            <a:endParaRPr lang="en-US" sz="1800" dirty="0">
              <a:effectLst/>
              <a:latin typeface="Times"/>
              <a:ea typeface="Times New Roman" panose="02020603050405020304" pitchFamily="18" charset="0"/>
              <a:cs typeface="Times New Roman" panose="02020603050405020304" pitchFamily="18" charset="0"/>
            </a:endParaRPr>
          </a:p>
          <a:p>
            <a:pPr marL="12001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c.	Land (11:11-16; 65:9)</a:t>
            </a:r>
            <a:endParaRPr lang="en-US" sz="1800" dirty="0">
              <a:effectLst/>
              <a:latin typeface="Times"/>
              <a:ea typeface="Times New Roman" panose="02020603050405020304" pitchFamily="18" charset="0"/>
              <a:cs typeface="Times New Roman" panose="02020603050405020304" pitchFamily="18" charset="0"/>
            </a:endParaRPr>
          </a:p>
          <a:p>
            <a:pPr marL="12001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d.	New (32:15; 44:3; 49:6; 59:21; 66:22)</a:t>
            </a:r>
            <a:endParaRPr lang="en-US" sz="1800" dirty="0">
              <a:effectLst/>
              <a:latin typeface="Times"/>
              <a:ea typeface="Times New Roman" panose="02020603050405020304" pitchFamily="18" charset="0"/>
              <a:cs typeface="Times New Roman" panose="02020603050405020304" pitchFamily="18" charset="0"/>
            </a:endParaRPr>
          </a:p>
          <a:p>
            <a:pPr marL="6286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 </a:t>
            </a:r>
            <a:endParaRPr lang="en-US" sz="1800" dirty="0">
              <a:effectLst/>
              <a:latin typeface="Times"/>
              <a:ea typeface="Times New Roman" panose="02020603050405020304" pitchFamily="18" charset="0"/>
              <a:cs typeface="Times New Roman" panose="02020603050405020304" pitchFamily="18" charset="0"/>
            </a:endParaRPr>
          </a:p>
          <a:p>
            <a:pPr marL="6286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E.	Millennial worship</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1.	Israel worshipping the true God (12:1-6; 25:9–26:19; 56:7)</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2.	Jerusalem as capital of nations’ (Gentile) worship (2:2-4; 11:12; 27:13; 30:29; 44:22-24)</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3.	Whole earth knows God–at least initially (11:9b)</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4.	Temple worship (56:5)</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5.	Priests and Levites serving the Lord (61:6; 66:21)</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6.	Animal sacrifices (56:7; 66:20-23)</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7.	Monthly New Moon celebrations (66:23)</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8.	Reinstitution of the Sabbath (56:4; 66:23)</a:t>
            </a:r>
            <a:endParaRPr lang="en-US" sz="1800" dirty="0">
              <a:effectLst/>
              <a:latin typeface="Times"/>
              <a:ea typeface="Times New Roman" panose="02020603050405020304" pitchFamily="18" charset="0"/>
              <a:cs typeface="Times New Roman" panose="02020603050405020304" pitchFamily="18" charset="0"/>
            </a:endParaRPr>
          </a:p>
          <a:p>
            <a:pPr marL="6286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 </a:t>
            </a:r>
            <a:endParaRPr lang="en-US" sz="1800" dirty="0">
              <a:effectLst/>
              <a:latin typeface="Times"/>
              <a:ea typeface="Times New Roman" panose="02020603050405020304" pitchFamily="18" charset="0"/>
              <a:cs typeface="Times New Roman" panose="02020603050405020304" pitchFamily="18" charset="0"/>
            </a:endParaRPr>
          </a:p>
          <a:p>
            <a:pPr marL="62865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F.	Millennium absorbed into eternity </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1.	Kingdom age ends though salvation does not (51:6, 8)</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2.	Prosperity forever as a sign of God’s blessing (55:13)</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3.	Temple eunuchs blessed forever (56:5)</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4.	Both sun and moon finally eradicated in the eternal state (60:19-20)</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l">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5.	Divine covenant continues on to be fulfilled in eternity (55:3; 61:8)</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ctr">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 </a:t>
            </a:r>
            <a:endParaRPr lang="en-US" sz="1800" dirty="0">
              <a:effectLst/>
              <a:latin typeface="Times"/>
              <a:ea typeface="Times New Roman" panose="02020603050405020304" pitchFamily="18" charset="0"/>
              <a:cs typeface="Times New Roman" panose="02020603050405020304" pitchFamily="18" charset="0"/>
            </a:endParaRPr>
          </a:p>
          <a:p>
            <a:pPr marL="914400" marR="0" indent="-285750" algn="ctr">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 </a:t>
            </a:r>
            <a:endParaRPr lang="en-US" sz="1800" dirty="0">
              <a:effectLst/>
              <a:latin typeface="Times"/>
              <a:ea typeface="Times New Roman" panose="02020603050405020304" pitchFamily="18" charset="0"/>
              <a:cs typeface="Times New Roman" panose="02020603050405020304" pitchFamily="18" charset="0"/>
            </a:endParaRPr>
          </a:p>
          <a:p>
            <a:pPr marL="342900" marR="0" indent="-342900" algn="ctr">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Concluding Applications</a:t>
            </a:r>
            <a:endParaRPr lang="en-US" sz="1800" dirty="0">
              <a:effectLst/>
              <a:latin typeface="Times"/>
              <a:ea typeface="Times New Roman" panose="02020603050405020304" pitchFamily="18" charset="0"/>
              <a:cs typeface="Times New Roman" panose="02020603050405020304" pitchFamily="18" charset="0"/>
            </a:endParaRPr>
          </a:p>
          <a:p>
            <a:pPr marL="628650" marR="0" indent="-285750" algn="ctr">
              <a:spcBef>
                <a:spcPts val="0"/>
              </a:spcBef>
              <a:spcAft>
                <a:spcPts val="0"/>
              </a:spcAft>
              <a:tabLst>
                <a:tab pos="3048000" algn="ctr"/>
                <a:tab pos="6134100" algn="r"/>
                <a:tab pos="3048000" algn="ctr"/>
                <a:tab pos="3143250" algn="ctr"/>
                <a:tab pos="6115050" algn="r"/>
                <a:tab pos="6134100" algn="r"/>
              </a:tabLst>
            </a:pPr>
            <a:r>
              <a:rPr lang="en-US" sz="1800" dirty="0">
                <a:effectLst/>
                <a:ea typeface="Times New Roman" panose="02020603050405020304" pitchFamily="18" charset="0"/>
                <a:cs typeface="Times New Roman" panose="02020603050405020304" pitchFamily="18" charset="0"/>
              </a:rPr>
              <a:t> </a:t>
            </a:r>
            <a:endParaRPr lang="en-US" sz="1800" dirty="0">
              <a:effectLst/>
              <a:latin typeface="Times"/>
              <a:ea typeface="Times New Roman" panose="02020603050405020304" pitchFamily="18" charset="0"/>
              <a:cs typeface="Times New Roman" panose="02020603050405020304" pitchFamily="18" charset="0"/>
            </a:endParaRPr>
          </a:p>
          <a:p>
            <a:pPr marL="342900" marR="0" lvl="0" indent="-342900" algn="just">
              <a:spcBef>
                <a:spcPts val="0"/>
              </a:spcBef>
              <a:spcAft>
                <a:spcPts val="0"/>
              </a:spcAft>
              <a:buFont typeface="Symbol" pitchFamily="2" charset="2"/>
              <a:buChar char=""/>
              <a:tabLst>
                <a:tab pos="3048000" algn="ctr"/>
                <a:tab pos="6134100" algn="r"/>
                <a:tab pos="228600" algn="l"/>
                <a:tab pos="2743200" algn="ctr"/>
                <a:tab pos="3143250" algn="ctr"/>
                <a:tab pos="6115050" algn="r"/>
              </a:tabLst>
            </a:pPr>
            <a:r>
              <a:rPr lang="en-US" sz="1800" dirty="0">
                <a:effectLst/>
                <a:ea typeface="Times New Roman" panose="02020603050405020304" pitchFamily="18" charset="0"/>
                <a:cs typeface="Times New Roman" panose="02020603050405020304" pitchFamily="18" charset="0"/>
              </a:rPr>
              <a:t>Since we will rule the world, we better start showing discernment now (1 Cor. 6:1-3)</a:t>
            </a:r>
            <a:endParaRPr lang="en-US" sz="1800" dirty="0">
              <a:effectLst/>
              <a:latin typeface="Times"/>
              <a:ea typeface="Times New Roman" panose="02020603050405020304" pitchFamily="18" charset="0"/>
              <a:cs typeface="Times New Roman" panose="02020603050405020304" pitchFamily="18" charset="0"/>
            </a:endParaRPr>
          </a:p>
          <a:p>
            <a:pPr marL="342900" marR="0" lvl="0" indent="-342900" algn="just">
              <a:spcBef>
                <a:spcPts val="0"/>
              </a:spcBef>
              <a:spcAft>
                <a:spcPts val="0"/>
              </a:spcAft>
              <a:buFont typeface="Symbol" pitchFamily="2" charset="2"/>
              <a:buChar char=""/>
              <a:tabLst>
                <a:tab pos="3048000" algn="ctr"/>
                <a:tab pos="6134100" algn="r"/>
                <a:tab pos="228600" algn="l"/>
                <a:tab pos="2743200" algn="ctr"/>
                <a:tab pos="3143250" algn="ctr"/>
                <a:tab pos="6115050" algn="r"/>
              </a:tabLst>
            </a:pPr>
            <a:r>
              <a:rPr lang="en-US" sz="1800" dirty="0">
                <a:effectLst/>
                <a:ea typeface="Times New Roman" panose="02020603050405020304" pitchFamily="18" charset="0"/>
                <a:cs typeface="Times New Roman" panose="02020603050405020304" pitchFamily="18" charset="0"/>
              </a:rPr>
              <a:t>Since this world must last 1000 more years (Rev. 20:1-6), we should take good care of it.</a:t>
            </a:r>
            <a:endParaRPr lang="en-US" sz="1800" dirty="0">
              <a:effectLst/>
              <a:latin typeface="Times"/>
              <a:ea typeface="Times New Roman" panose="02020603050405020304" pitchFamily="18" charset="0"/>
              <a:cs typeface="Times New Roman" panose="02020603050405020304" pitchFamily="18" charset="0"/>
            </a:endParaRPr>
          </a:p>
          <a:p>
            <a:pPr marL="342900" marR="0" lvl="0" indent="-342900" algn="just">
              <a:spcBef>
                <a:spcPts val="0"/>
              </a:spcBef>
              <a:spcAft>
                <a:spcPts val="0"/>
              </a:spcAft>
              <a:buFont typeface="Symbol" pitchFamily="2" charset="2"/>
              <a:buChar char=""/>
              <a:tabLst>
                <a:tab pos="3048000" algn="ctr"/>
                <a:tab pos="6134100" algn="r"/>
                <a:tab pos="228600" algn="l"/>
                <a:tab pos="2743200" algn="ctr"/>
                <a:tab pos="3143250" algn="ctr"/>
                <a:tab pos="6115050" algn="r"/>
              </a:tabLst>
            </a:pPr>
            <a:r>
              <a:rPr lang="en-US" sz="1800" dirty="0">
                <a:effectLst/>
                <a:ea typeface="Times New Roman" panose="02020603050405020304" pitchFamily="18" charset="0"/>
                <a:cs typeface="Times New Roman" panose="02020603050405020304" pitchFamily="18" charset="0"/>
              </a:rPr>
              <a:t>Work for Christ now before the 1000-year Sabbath comes with its restful service (Heb. 4:9-11).</a:t>
            </a:r>
            <a:endParaRPr lang="en-US" sz="1800" dirty="0">
              <a:effectLst/>
              <a:latin typeface="Times"/>
              <a:ea typeface="Times New Roman" panose="02020603050405020304" pitchFamily="18" charset="0"/>
              <a:cs typeface="Times New Roman" panose="02020603050405020304" pitchFamily="18" charset="0"/>
            </a:endParaRPr>
          </a:p>
          <a:p>
            <a:pPr eaLnBrk="1" hangingPunct="1"/>
            <a:endParaRPr lang="en-US" dirty="0">
              <a:cs typeface="ＭＳ Ｐゴシック" charset="0"/>
            </a:endParaRPr>
          </a:p>
          <a:p>
            <a:pPr eaLnBrk="1" hangingPunct="1"/>
            <a:r>
              <a:rPr lang="en-US" dirty="0">
                <a:cs typeface="ＭＳ Ｐゴシック" charset="0"/>
              </a:rPr>
              <a:t>Unless there is a clear change in the definition, shouldn't we assume that Matthew understood the kingdom in the same manner as Isaiah? This "prince of the prophets" wrote more about the kingdom than any prophet 700 years earlier. </a:t>
            </a:r>
          </a:p>
          <a:p>
            <a:pPr eaLnBrk="1" hangingPunct="1"/>
            <a:r>
              <a:rPr lang="en-US" dirty="0">
                <a:cs typeface="ＭＳ Ｐゴシック" charset="0"/>
              </a:rPr>
              <a:t>________</a:t>
            </a:r>
          </a:p>
          <a:p>
            <a:pPr eaLnBrk="1" hangingPunct="1"/>
            <a:r>
              <a:rPr lang="en-US" dirty="0">
                <a:cs typeface="ＭＳ Ｐゴシック" charset="0"/>
              </a:rPr>
              <a:t>OS-10-Davidic Covenant-08</a:t>
            </a:r>
          </a:p>
          <a:p>
            <a:pPr eaLnBrk="1" hangingPunct="1"/>
            <a:r>
              <a:rPr lang="en-US" dirty="0">
                <a:cs typeface="ＭＳ Ｐゴシック" charset="0"/>
              </a:rPr>
              <a:t>OS-23-Isaiah1-12—slide 335</a:t>
            </a:r>
          </a:p>
          <a:p>
            <a:pPr marL="0" marR="0" lvl="0" indent="0" algn="l" defTabSz="914400" rtl="0" eaLnBrk="1" fontAlgn="base" latinLnBrk="0" hangingPunct="1">
              <a:lnSpc>
                <a:spcPct val="100000"/>
              </a:lnSpc>
              <a:spcBef>
                <a:spcPct val="30000"/>
              </a:spcBef>
              <a:spcAft>
                <a:spcPct val="0"/>
              </a:spcAft>
              <a:buClrTx/>
              <a:buSzTx/>
              <a:buFontTx/>
              <a:buNone/>
              <a:tabLst/>
              <a:defRPr/>
            </a:pPr>
            <a:r>
              <a:rPr lang="en-US" dirty="0">
                <a:cs typeface="ＭＳ Ｐゴシック" charset="0"/>
              </a:rPr>
              <a:t>OS-23-Isaiah60-66—slide 59</a:t>
            </a:r>
          </a:p>
          <a:p>
            <a:pPr eaLnBrk="1" hangingPunct="1"/>
            <a:r>
              <a:rPr lang="en-US" dirty="0">
                <a:cs typeface="ＭＳ Ｐゴシック" charset="0"/>
              </a:rPr>
              <a:t>NS-01-Matt1-14-slide 89</a:t>
            </a:r>
          </a:p>
          <a:p>
            <a:pPr eaLnBrk="1" hangingPunct="1"/>
            <a:endParaRPr lang="en-US" dirty="0">
              <a:ea typeface="ＭＳ Ｐゴシック" charset="0"/>
              <a:cs typeface="ＭＳ Ｐゴシック" charset="0"/>
            </a:endParaRPr>
          </a:p>
        </p:txBody>
      </p:sp>
    </p:spTree>
  </p:cSld>
  <p:clrMapOvr>
    <a:masterClrMapping/>
  </p:clrMapOvr>
</p:notes>
</file>

<file path=ppt/notesSlides/notesSlide3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dirty="0">
                <a:cs typeface="ＭＳ Ｐゴシック" charset="0"/>
              </a:rPr>
              <a:t>We should learn that the kingdom is so we can pray for it to happen.</a:t>
            </a:r>
          </a:p>
          <a:p>
            <a:pPr eaLnBrk="1" hangingPunct="1"/>
            <a:r>
              <a:rPr lang="en-US" dirty="0">
                <a:cs typeface="ＭＳ Ｐゴシック" charset="0"/>
              </a:rPr>
              <a:t>________</a:t>
            </a:r>
          </a:p>
          <a:p>
            <a:pPr eaLnBrk="1" hangingPunct="1"/>
            <a:r>
              <a:rPr lang="en-US" dirty="0">
                <a:cs typeface="ＭＳ Ｐゴシック" charset="0"/>
              </a:rPr>
              <a:t>OS-10-Davidic Covenant-08</a:t>
            </a:r>
          </a:p>
          <a:p>
            <a:pPr eaLnBrk="1" hangingPunct="1"/>
            <a:r>
              <a:rPr lang="en-US" dirty="0">
                <a:cs typeface="ＭＳ Ｐゴシック" charset="0"/>
              </a:rPr>
              <a:t>OS-23-Isaiah1-12—slide 334</a:t>
            </a:r>
          </a:p>
          <a:p>
            <a:pPr eaLnBrk="1" hangingPunct="1"/>
            <a:r>
              <a:rPr lang="en-US" dirty="0">
                <a:cs typeface="ＭＳ Ｐゴシック" charset="0"/>
              </a:rPr>
              <a:t>NS-01-Matt1-14-slide 88</a:t>
            </a:r>
          </a:p>
          <a:p>
            <a:endParaRPr lang="en-US" dirty="0">
              <a:latin typeface="Times New Roman" charset="0"/>
              <a:ea typeface="ＭＳ Ｐゴシック" charset="0"/>
              <a:cs typeface="ＭＳ Ｐゴシック" charset="0"/>
            </a:endParaRPr>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F371F489-9317-2742-8EE6-9975ED4BAE9F}"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380</a:t>
            </a:fld>
            <a:endPar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1515829758"/>
      </p:ext>
    </p:extLst>
  </p:cSld>
  <p:clrMapOvr>
    <a:masterClrMapping/>
  </p:clrMapOvr>
</p:notes>
</file>

<file path=ppt/notesSlides/notesSlide34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107970" name="Rectangle 3"/>
          <p:cNvSpPr>
            <a:spLocks noGrp="1" noChangeArrowheads="1"/>
          </p:cNvSpPr>
          <p:nvPr>
            <p:ph type="dt"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FFFFFF"/>
                </a:solidFill>
                <a:effectLst/>
                <a:uLnTx/>
                <a:uFillTx/>
                <a:latin typeface="Calibri" charset="0"/>
                <a:ea typeface="ＭＳ Ｐゴシック" charset="0"/>
              </a:rPr>
              <a:t>10/06/10</a:t>
            </a:r>
          </a:p>
        </p:txBody>
      </p:sp>
      <p:sp>
        <p:nvSpPr>
          <p:cNvPr id="1107971"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0E016442-53C7-EF4D-9743-8CB65E52D6B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382</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107972" name="Text Box 1"/>
          <p:cNvSpPr txBox="1">
            <a:spLocks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90000" tIns="46800" rIns="90000" bIns="46800" anchor="b"/>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4D31C279-0F84-AB4E-9693-AEB28B8040FE}"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382</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1107973"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endParaRPr>
          </a:p>
        </p:txBody>
      </p:sp>
      <p:sp>
        <p:nvSpPr>
          <p:cNvPr id="1107974" name="Rectangle 3"/>
          <p:cNvSpPr>
            <a:spLocks noGrp="1" noChangeArrowheads="1"/>
          </p:cNvSpPr>
          <p:nvPr>
            <p:ph type="body"/>
          </p:nvPr>
        </p:nvSpPr>
        <p:spPr>
          <a:xfrm>
            <a:off x="685800" y="4343400"/>
            <a:ext cx="5486400" cy="4124325"/>
          </a:xfrm>
          <a:solidFill>
            <a:srgbClr val="FFFFFF"/>
          </a:solidFill>
          <a:ln w="9360">
            <a:solidFill>
              <a:srgbClr val="000000"/>
            </a:solidFill>
          </a:ln>
          <a:extLst>
            <a:ext uri="{FAA26D3D-D897-4be2-8F04-BA451C77F1D7}">
              <ma14:placeholderFlag xmlns="" xmlns:ma14="http://schemas.microsoft.com/office/mac/drawingml/2011/main" val="1"/>
            </a:ext>
          </a:extLst>
        </p:spPr>
        <p:txBody>
          <a:bodyPr wrap="none" anchor="ctr"/>
          <a:lstStyle/>
          <a:p>
            <a:endParaRPr lang="en-US" dirty="0">
              <a:ea typeface="ＭＳ Ｐゴシック" charset="0"/>
              <a:cs typeface="ＭＳ Ｐゴシック" charset="0"/>
            </a:endParaRPr>
          </a:p>
        </p:txBody>
      </p:sp>
    </p:spTree>
    <p:extLst>
      <p:ext uri="{BB962C8B-B14F-4D97-AF65-F5344CB8AC3E}">
        <p14:creationId xmlns:p14="http://schemas.microsoft.com/office/powerpoint/2010/main" val="4119379918"/>
      </p:ext>
    </p:extLst>
  </p:cSld>
  <p:clrMapOvr>
    <a:masterClrMapping/>
  </p:clrMapOvr>
</p:notes>
</file>

<file path=ppt/notesSlides/notesSlide34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110018" name="Rectangle 3"/>
          <p:cNvSpPr>
            <a:spLocks noGrp="1" noChangeArrowheads="1"/>
          </p:cNvSpPr>
          <p:nvPr>
            <p:ph type="dt"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FFFFFF"/>
                </a:solidFill>
                <a:effectLst/>
                <a:uLnTx/>
                <a:uFillTx/>
                <a:latin typeface="Calibri" charset="0"/>
                <a:ea typeface="ＭＳ Ｐゴシック" charset="0"/>
              </a:rPr>
              <a:t>10/06/10</a:t>
            </a:r>
          </a:p>
        </p:txBody>
      </p:sp>
      <p:sp>
        <p:nvSpPr>
          <p:cNvPr id="1110019" name="Rectangle 7"/>
          <p:cNvSpPr>
            <a:spLocks noGrp="1" noChangeArrowheads="1"/>
          </p:cNvSpPr>
          <p:nvPr>
            <p:ph type="sldNum"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7F582B07-4827-EC47-B7B7-2192057354A7}"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383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110020" name="Text Box 1"/>
          <p:cNvSpPr txBox="1">
            <a:spLocks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nchor="b"/>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438080C9-9809-6542-AC79-D632884BF8D1}"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383</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1110021"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endParaRPr>
          </a:p>
        </p:txBody>
      </p:sp>
      <p:sp>
        <p:nvSpPr>
          <p:cNvPr id="1110022" name="Rectangle 3"/>
          <p:cNvSpPr>
            <a:spLocks noGrp="1" noChangeArrowheads="1"/>
          </p:cNvSpPr>
          <p:nvPr>
            <p:ph type="body"/>
          </p:nvPr>
        </p:nvSpPr>
        <p:spPr>
          <a:xfrm>
            <a:off x="685800" y="4343400"/>
            <a:ext cx="5486400" cy="4124325"/>
          </a:xfrm>
          <a:solidFill>
            <a:srgbClr val="FFFFFF"/>
          </a:solidFill>
          <a:ln w="9360">
            <a:solidFill>
              <a:srgbClr val="000000"/>
            </a:solidFill>
          </a:ln>
          <a:extLst>
            <a:ext uri="{FAA26D3D-D897-4be2-8F04-BA451C77F1D7}">
              <ma14:placeholderFlag xmlns:ma14="http://schemas.microsoft.com/office/mac/drawingml/2011/main" xmlns="" val="1"/>
            </a:ext>
          </a:extLst>
        </p:spPr>
        <p:txBody>
          <a:bodyPr wrap="none" anchor="ctr"/>
          <a:lstStyle/>
          <a:p>
            <a:endParaRPr lang="en-US" dirty="0">
              <a:ea typeface="ＭＳ Ｐゴシック" charset="0"/>
              <a:cs typeface="ＭＳ Ｐゴシック" charset="0"/>
            </a:endParaRPr>
          </a:p>
        </p:txBody>
      </p:sp>
    </p:spTree>
    <p:extLst>
      <p:ext uri="{BB962C8B-B14F-4D97-AF65-F5344CB8AC3E}">
        <p14:creationId xmlns:p14="http://schemas.microsoft.com/office/powerpoint/2010/main" val="3314064081"/>
      </p:ext>
    </p:extLst>
  </p:cSld>
  <p:clrMapOvr>
    <a:masterClrMapping/>
  </p:clrMapOvr>
</p:notes>
</file>

<file path=ppt/notesSlides/notesSlide34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112066" name="Rectangle 3"/>
          <p:cNvSpPr>
            <a:spLocks noGrp="1" noChangeArrowheads="1"/>
          </p:cNvSpPr>
          <p:nvPr>
            <p:ph type="dt"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FFFFFF"/>
                </a:solidFill>
                <a:effectLst/>
                <a:uLnTx/>
                <a:uFillTx/>
                <a:latin typeface="Calibri" charset="0"/>
                <a:ea typeface="ＭＳ Ｐゴシック" charset="0"/>
              </a:rPr>
              <a:t>10/06/10</a:t>
            </a:r>
          </a:p>
        </p:txBody>
      </p:sp>
      <p:sp>
        <p:nvSpPr>
          <p:cNvPr id="1112067" name="Rectangle 7"/>
          <p:cNvSpPr>
            <a:spLocks noGrp="1" noChangeArrowheads="1"/>
          </p:cNvSpPr>
          <p:nvPr>
            <p:ph type="sldNum"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FDD1AF5A-E3CD-5D46-B2DA-A0BC81440E2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384</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112068" name="Text Box 1"/>
          <p:cNvSpPr txBox="1">
            <a:spLocks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nchor="b"/>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0A07D8D0-F0BF-714D-A538-C5767E6D1580}"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384</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1112069"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endParaRPr>
          </a:p>
        </p:txBody>
      </p:sp>
      <p:sp>
        <p:nvSpPr>
          <p:cNvPr id="1112070" name="Rectangle 3"/>
          <p:cNvSpPr>
            <a:spLocks noGrp="1" noChangeArrowheads="1"/>
          </p:cNvSpPr>
          <p:nvPr>
            <p:ph type="body"/>
          </p:nvPr>
        </p:nvSpPr>
        <p:spPr>
          <a:xfrm>
            <a:off x="685800" y="4343400"/>
            <a:ext cx="5486400" cy="4124325"/>
          </a:xfrm>
          <a:solidFill>
            <a:srgbClr val="FFFFFF"/>
          </a:solidFill>
          <a:ln w="9360">
            <a:solidFill>
              <a:srgbClr val="000000"/>
            </a:solidFill>
          </a:ln>
          <a:extLst>
            <a:ext uri="{FAA26D3D-D897-4be2-8F04-BA451C77F1D7}">
              <ma14:placeholderFlag xmlns:ma14="http://schemas.microsoft.com/office/mac/drawingml/2011/main" xmlns="" val="1"/>
            </a:ext>
          </a:extLst>
        </p:spPr>
        <p:txBody>
          <a:bodyPr wrap="none" anchor="ctr"/>
          <a:lstStyle/>
          <a:p>
            <a:endParaRPr lang="en-US" dirty="0">
              <a:ea typeface="ＭＳ Ｐゴシック" charset="0"/>
              <a:cs typeface="ＭＳ Ｐゴシック" charset="0"/>
            </a:endParaRPr>
          </a:p>
        </p:txBody>
      </p:sp>
    </p:spTree>
    <p:extLst>
      <p:ext uri="{BB962C8B-B14F-4D97-AF65-F5344CB8AC3E}">
        <p14:creationId xmlns:p14="http://schemas.microsoft.com/office/powerpoint/2010/main" val="2219271333"/>
      </p:ext>
    </p:extLst>
  </p:cSld>
  <p:clrMapOvr>
    <a:masterClrMapping/>
  </p:clrMapOvr>
</p:notes>
</file>

<file path=ppt/notesSlides/notesSlide34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114114" name="Rectangle 3"/>
          <p:cNvSpPr>
            <a:spLocks noGrp="1" noChangeArrowheads="1"/>
          </p:cNvSpPr>
          <p:nvPr>
            <p:ph type="dt"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FFFFFF"/>
                </a:solidFill>
                <a:effectLst/>
                <a:uLnTx/>
                <a:uFillTx/>
                <a:latin typeface="Calibri" charset="0"/>
                <a:ea typeface="ＭＳ Ｐゴシック" charset="0"/>
              </a:rPr>
              <a:t>10/06/10</a:t>
            </a:r>
          </a:p>
        </p:txBody>
      </p:sp>
      <p:sp>
        <p:nvSpPr>
          <p:cNvPr id="1114115" name="Rectangle 7"/>
          <p:cNvSpPr>
            <a:spLocks noGrp="1" noChangeArrowheads="1"/>
          </p:cNvSpPr>
          <p:nvPr>
            <p:ph type="sldNum"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10543E78-66A0-9C48-AF26-E3BCBB14C3D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385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114116" name="Text Box 1"/>
          <p:cNvSpPr txBox="1">
            <a:spLocks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nchor="b"/>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7C2BBB33-9648-8541-AFCD-D6ABDAC1E9DE}"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385</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1114117"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endParaRPr>
          </a:p>
        </p:txBody>
      </p:sp>
      <p:sp>
        <p:nvSpPr>
          <p:cNvPr id="1114118" name="Rectangle 3"/>
          <p:cNvSpPr>
            <a:spLocks noGrp="1" noChangeArrowheads="1"/>
          </p:cNvSpPr>
          <p:nvPr>
            <p:ph type="body"/>
          </p:nvPr>
        </p:nvSpPr>
        <p:spPr>
          <a:xfrm>
            <a:off x="685800" y="4343400"/>
            <a:ext cx="5486400" cy="4124325"/>
          </a:xfrm>
          <a:solidFill>
            <a:srgbClr val="FFFFFF"/>
          </a:solidFill>
          <a:ln w="9360">
            <a:solidFill>
              <a:srgbClr val="000000"/>
            </a:solidFill>
          </a:ln>
        </p:spPr>
        <p:txBody>
          <a:bodyPr wrap="none" anchor="ctr"/>
          <a:lstStyle/>
          <a:p>
            <a:pPr defTabSz="457200" eaLnBrk="1" hangingPunct="1">
              <a:spcBef>
                <a:spcPct val="0"/>
              </a:spcBef>
              <a:buClrTx/>
              <a:buSzTx/>
              <a:buFontTx/>
              <a:buNone/>
            </a:pPr>
            <a:r>
              <a:rPr lang="en-US" dirty="0">
                <a:ea typeface="ＭＳ Ｐゴシック" charset="0"/>
                <a:cs typeface="ＭＳ Ｐゴシック" charset="0"/>
              </a:rPr>
              <a:t>http://</a:t>
            </a:r>
            <a:r>
              <a:rPr lang="en-US" dirty="0" err="1">
                <a:ea typeface="ＭＳ Ｐゴシック" charset="0"/>
                <a:cs typeface="ＭＳ Ｐゴシック" charset="0"/>
              </a:rPr>
              <a:t>dailybuzzlive.com</a:t>
            </a:r>
            <a:r>
              <a:rPr lang="en-US" dirty="0">
                <a:ea typeface="ＭＳ Ｐゴシック" charset="0"/>
                <a:cs typeface="ＭＳ Ｐゴシック" charset="0"/>
              </a:rPr>
              <a:t>/archives/5613</a:t>
            </a:r>
          </a:p>
          <a:p>
            <a:pPr defTabSz="457200" eaLnBrk="1" hangingPunct="1">
              <a:spcBef>
                <a:spcPct val="0"/>
              </a:spcBef>
              <a:buClrTx/>
              <a:buSzTx/>
              <a:buFontTx/>
              <a:buNone/>
            </a:pPr>
            <a:endParaRPr lang="en-US" dirty="0">
              <a:ea typeface="ＭＳ Ｐゴシック" charset="0"/>
              <a:cs typeface="ＭＳ Ｐゴシック" charset="0"/>
            </a:endParaRPr>
          </a:p>
          <a:p>
            <a:pPr defTabSz="457200" eaLnBrk="1" hangingPunct="1">
              <a:spcBef>
                <a:spcPct val="0"/>
              </a:spcBef>
              <a:buClrTx/>
              <a:buSzTx/>
              <a:buFontTx/>
              <a:buNone/>
            </a:pPr>
            <a:r>
              <a:rPr lang="en-US" dirty="0">
                <a:ea typeface="ＭＳ Ｐゴシック" charset="0"/>
                <a:cs typeface="ＭＳ Ｐゴシック" charset="0"/>
              </a:rPr>
              <a:t>Snake Tries to Eat Baby. Watch Video Before Reading! Now you may be outraged by this video and think that the parents need to have their child taken away for child abuse, but before you jump to any conclusions take a second to read about a culture that most of us know nothing about. - See more at: http://</a:t>
            </a:r>
            <a:r>
              <a:rPr lang="en-US" dirty="0" err="1">
                <a:ea typeface="ＭＳ Ｐゴシック" charset="0"/>
                <a:cs typeface="ＭＳ Ｐゴシック" charset="0"/>
              </a:rPr>
              <a:t>dailybuzzlive.com</a:t>
            </a:r>
            <a:r>
              <a:rPr lang="en-US" dirty="0">
                <a:ea typeface="ＭＳ Ｐゴシック" charset="0"/>
                <a:cs typeface="ＭＳ Ｐゴシック" charset="0"/>
              </a:rPr>
              <a:t>/archives/5613#sthash.m31WN86t.dpuf</a:t>
            </a:r>
          </a:p>
          <a:p>
            <a:pPr defTabSz="457200"/>
            <a:endParaRPr lang="en-US" dirty="0">
              <a:ea typeface="ＭＳ Ｐゴシック" charset="0"/>
              <a:cs typeface="ＭＳ Ｐゴシック" charset="0"/>
            </a:endParaRPr>
          </a:p>
          <a:p>
            <a:pPr defTabSz="457200" eaLnBrk="1" hangingPunct="1">
              <a:spcBef>
                <a:spcPct val="0"/>
              </a:spcBef>
              <a:buClrTx/>
              <a:buSzTx/>
              <a:buFontTx/>
              <a:buNone/>
            </a:pPr>
            <a:r>
              <a:rPr lang="en-US" dirty="0">
                <a:ea typeface="ＭＳ Ｐゴシック" charset="0"/>
                <a:cs typeface="ＭＳ Ｐゴシック" charset="0"/>
              </a:rPr>
              <a:t>You may think that this baby is some type of super human, being able to withstand sharp poisonous snake bites, it would pretty awesome if this were true. The snake in the video is actually defanged and has no poison whatsoever. In India, as well as Nepal, some Hindus actually worship snakes. This is called Nag Panchami and many children from this culture grow up with and around snakes. Some people even keep and feed them as though they were their children. - See more at: http://</a:t>
            </a:r>
            <a:r>
              <a:rPr lang="en-US" dirty="0" err="1">
                <a:ea typeface="ＭＳ Ｐゴシック" charset="0"/>
                <a:cs typeface="ＭＳ Ｐゴシック" charset="0"/>
              </a:rPr>
              <a:t>dailybuzzlive.com</a:t>
            </a:r>
            <a:r>
              <a:rPr lang="en-US" dirty="0">
                <a:ea typeface="ＭＳ Ｐゴシック" charset="0"/>
                <a:cs typeface="ＭＳ Ｐゴシック" charset="0"/>
              </a:rPr>
              <a:t>/archives/5613#sthash.m31WN86t.dpuf</a:t>
            </a:r>
          </a:p>
          <a:p>
            <a:pPr defTabSz="457200"/>
            <a:endParaRPr lang="en-US" dirty="0">
              <a:ea typeface="ＭＳ Ｐゴシック" charset="0"/>
              <a:cs typeface="ＭＳ Ｐゴシック" charset="0"/>
            </a:endParaRPr>
          </a:p>
        </p:txBody>
      </p:sp>
    </p:spTree>
    <p:extLst>
      <p:ext uri="{BB962C8B-B14F-4D97-AF65-F5344CB8AC3E}">
        <p14:creationId xmlns:p14="http://schemas.microsoft.com/office/powerpoint/2010/main" val="2081999524"/>
      </p:ext>
    </p:extLst>
  </p:cSld>
  <p:clrMapOvr>
    <a:masterClrMapping/>
  </p:clrMapOvr>
</p:notes>
</file>

<file path=ppt/notesSlides/notesSlide3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a:t>Isaiah 2:6</a:t>
            </a:r>
            <a:r>
              <a:rPr lang="en-US" baseline="0" dirty="0"/>
              <a:t> already noted that people will be at peace with one another in millennium when Jesus rules the earth. Now, in Isaiah 11, he goes way beyond this level of peace even to include the animal kingdom. </a:t>
            </a:r>
            <a:r>
              <a:rPr lang="en-US" dirty="0"/>
              <a:t>People understandably</a:t>
            </a:r>
            <a:r>
              <a:rPr lang="en-US" baseline="0" dirty="0"/>
              <a:t> fear lions, tigers and bears. They are among the most fierce in the animal kingdom. No wonder Dorothy in The Wizard of Oz proclaimed as they entered the forest, "Lions, tigers and bears! Oh, My!"</a:t>
            </a:r>
            <a:endParaRPr lang="en-US" dirty="0"/>
          </a:p>
        </p:txBody>
      </p:sp>
      <p:sp>
        <p:nvSpPr>
          <p:cNvPr id="4" name="Slide Number Placeholder 3"/>
          <p:cNvSpPr>
            <a:spLocks noGrp="1"/>
          </p:cNvSpPr>
          <p:nvPr>
            <p:ph type="sldNum" sz="quarter" idx="10"/>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2B399E29-5B30-954D-99E6-852CE222E96F}" type="slidenum">
              <a:rPr kumimoji="0" lang="en-US" sz="1200" b="0" i="0" u="none" strike="noStrike" kern="1200" cap="none" spc="0" normalizeH="0" baseline="0" noProof="0" smtClean="0">
                <a:ln>
                  <a:noFill/>
                </a:ln>
                <a:solidFill>
                  <a:prstClr val="black"/>
                </a:solidFill>
                <a:effectLst/>
                <a:uLnTx/>
                <a:uFillTx/>
                <a:latin typeface="Calibri"/>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386</a:t>
            </a:fld>
            <a:endParaRPr kumimoji="0" lang="en-US" sz="1200" b="0" i="0" u="none" strike="noStrike" kern="1200" cap="none" spc="0" normalizeH="0" baseline="0" noProof="0">
              <a:ln>
                <a:noFill/>
              </a:ln>
              <a:solidFill>
                <a:prstClr val="black"/>
              </a:solidFill>
              <a:effectLst/>
              <a:uLnTx/>
              <a:uFillTx/>
              <a:latin typeface="Calibri"/>
              <a:ea typeface="ＭＳ Ｐゴシック" charset="0"/>
            </a:endParaRPr>
          </a:p>
        </p:txBody>
      </p:sp>
    </p:spTree>
    <p:extLst>
      <p:ext uri="{BB962C8B-B14F-4D97-AF65-F5344CB8AC3E}">
        <p14:creationId xmlns:p14="http://schemas.microsoft.com/office/powerpoint/2010/main" val="2484907205"/>
      </p:ext>
    </p:extLst>
  </p:cSld>
  <p:clrMapOvr>
    <a:masterClrMapping/>
  </p:clrMapOvr>
</p:notes>
</file>

<file path=ppt/notesSlides/notesSlide3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lnSpcReduction="10000"/>
          </a:bodyPr>
          <a:lstStyle/>
          <a:p>
            <a:r>
              <a:rPr lang="en-US" dirty="0"/>
              <a:t>In </a:t>
            </a:r>
            <a:r>
              <a:rPr lang="mr-IN" dirty="0"/>
              <a:t>"</a:t>
            </a:r>
            <a:r>
              <a:rPr lang="en-US" dirty="0"/>
              <a:t>The Wizard of Oz,</a:t>
            </a:r>
            <a:r>
              <a:rPr lang="mr-IN" dirty="0"/>
              <a:t>"</a:t>
            </a:r>
            <a:r>
              <a:rPr lang="en-US" dirty="0"/>
              <a:t> Dorothy</a:t>
            </a:r>
            <a:r>
              <a:rPr lang="en-US" baseline="0" dirty="0"/>
              <a:t> exclaims with fear upon thinking that she would have to travel through the forest to get to Oz, </a:t>
            </a:r>
            <a:r>
              <a:rPr lang="mr-IN" baseline="0" dirty="0"/>
              <a:t>"</a:t>
            </a:r>
            <a:r>
              <a:rPr lang="en-US" baseline="0" dirty="0"/>
              <a:t>Lions, tigers and bears!  Oh, My!</a:t>
            </a:r>
            <a:r>
              <a:rPr lang="mr-IN" baseline="0" dirty="0"/>
              <a:t>"</a:t>
            </a:r>
            <a:r>
              <a:rPr lang="en-US" baseline="0" dirty="0"/>
              <a:t>  Yes, these are dangerous animals—most of the time!  </a:t>
            </a:r>
          </a:p>
          <a:p>
            <a:r>
              <a:rPr lang="en-US" baseline="0" dirty="0"/>
              <a:t>• </a:t>
            </a:r>
            <a:r>
              <a:rPr lang="en-US" dirty="0"/>
              <a:t>We may think that all carnivorous animals must kill to eat,</a:t>
            </a:r>
            <a:r>
              <a:rPr lang="en-US" baseline="0" dirty="0"/>
              <a:t> but a peaceful environment even today can be instructive that peace in the animal kingdom doesn’t even have to wait until the millennium.</a:t>
            </a:r>
          </a:p>
          <a:p>
            <a:endParaRPr lang="en-US" baseline="0" dirty="0"/>
          </a:p>
          <a:p>
            <a:pPr marL="0" marR="0" indent="0" algn="l" defTabSz="457200" rtl="0" eaLnBrk="0" fontAlgn="base" latinLnBrk="0" hangingPunct="0">
              <a:lnSpc>
                <a:spcPct val="100000"/>
              </a:lnSpc>
              <a:spcBef>
                <a:spcPct val="30000"/>
              </a:spcBef>
              <a:spcAft>
                <a:spcPct val="0"/>
              </a:spcAft>
              <a:buClrTx/>
              <a:buSzTx/>
              <a:buFontTx/>
              <a:buNone/>
              <a:tabLst/>
              <a:defRPr/>
            </a:pPr>
            <a:r>
              <a:rPr lang="mr-IN" dirty="0"/>
              <a:t>"</a:t>
            </a:r>
            <a:r>
              <a:rPr lang="en-US" dirty="0"/>
              <a:t>An American black bear, a Bengal tiger and an African lion were the</a:t>
            </a:r>
            <a:r>
              <a:rPr lang="en-US" dirty="0">
                <a:hlinkClick r:id="rId3"/>
              </a:rPr>
              <a:t> victims of animal cruelty</a:t>
            </a:r>
            <a:r>
              <a:rPr lang="en-US" dirty="0"/>
              <a:t>....</a:t>
            </a:r>
            <a:r>
              <a:rPr lang="mr-IN" dirty="0"/>
              <a:t>"</a:t>
            </a:r>
            <a:endParaRPr lang="en-US" dirty="0"/>
          </a:p>
          <a:p>
            <a:endParaRPr lang="en-US" dirty="0"/>
          </a:p>
          <a:p>
            <a:endParaRPr lang="en-US" dirty="0"/>
          </a:p>
          <a:p>
            <a:r>
              <a:rPr lang="en-US" dirty="0"/>
              <a:t>________________</a:t>
            </a:r>
          </a:p>
          <a:p>
            <a:endParaRPr lang="en-US" dirty="0"/>
          </a:p>
          <a:p>
            <a:r>
              <a:rPr lang="en-US" dirty="0"/>
              <a:t>How An Abused Lion, Tiger And Bear Became An Unlikely Family (PHOTOS)</a:t>
            </a:r>
          </a:p>
          <a:p>
            <a:r>
              <a:rPr lang="en-US" dirty="0"/>
              <a:t>The Huffington Post  |  By </a:t>
            </a:r>
            <a:r>
              <a:rPr lang="en-US" dirty="0">
                <a:hlinkClick r:id="rId4"/>
              </a:rPr>
              <a:t>Alexandra Zaslow </a:t>
            </a:r>
            <a:endParaRPr lang="en-US" dirty="0"/>
          </a:p>
          <a:p>
            <a:r>
              <a:rPr lang="en-US" dirty="0"/>
              <a:t>Posted: 12/03/2013 12:28 pm EST Updated: 12/04/2013 11:57 am EST </a:t>
            </a:r>
          </a:p>
          <a:p>
            <a:r>
              <a:rPr lang="en-US" dirty="0"/>
              <a:t>http://</a:t>
            </a:r>
            <a:r>
              <a:rPr lang="en-US" dirty="0" err="1"/>
              <a:t>www.huffingtonpost.com</a:t>
            </a:r>
            <a:r>
              <a:rPr lang="en-US" dirty="0"/>
              <a:t>/2013/12/03/lion-tiger-bear-negligence_n_4374091.html</a:t>
            </a:r>
          </a:p>
          <a:p>
            <a:r>
              <a:rPr lang="en-US" dirty="0"/>
              <a:t>Accessed 30 Sep 2015</a:t>
            </a:r>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2B399E29-5B30-954D-99E6-852CE222E96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387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885283710"/>
      </p:ext>
    </p:extLst>
  </p:cSld>
  <p:clrMapOvr>
    <a:masterClrMapping/>
  </p:clrMapOvr>
</p:notes>
</file>

<file path=ppt/notesSlides/notesSlide3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mr-IN" dirty="0"/>
              <a:t>"</a:t>
            </a:r>
            <a:r>
              <a:rPr lang="en-US" dirty="0" err="1"/>
              <a:t>Baloo</a:t>
            </a:r>
            <a:r>
              <a:rPr lang="en-US" dirty="0"/>
              <a:t> the bear, Leo the lion, and </a:t>
            </a:r>
            <a:r>
              <a:rPr lang="en-US" dirty="0" err="1"/>
              <a:t>Shere</a:t>
            </a:r>
            <a:r>
              <a:rPr lang="en-US" dirty="0"/>
              <a:t> Khan the tiger (all three known as BLT) were brought together as 2-month-old cubs and have grown up as a family.</a:t>
            </a:r>
            <a:r>
              <a:rPr lang="mr-IN" dirty="0"/>
              <a:t>"</a:t>
            </a:r>
            <a:endParaRPr lang="en-US" dirty="0"/>
          </a:p>
          <a:p>
            <a:r>
              <a:rPr lang="en-US" dirty="0"/>
              <a:t>_______________</a:t>
            </a:r>
          </a:p>
          <a:p>
            <a:endParaRPr lang="en-US" dirty="0"/>
          </a:p>
          <a:p>
            <a:r>
              <a:rPr lang="en-US" dirty="0"/>
              <a:t>How An Abused Lion, Tiger And Bear Became An Unlikely Family (PHOTOS)</a:t>
            </a:r>
          </a:p>
          <a:p>
            <a:r>
              <a:rPr lang="en-US" dirty="0"/>
              <a:t>The Huffington Post  |  By </a:t>
            </a:r>
            <a:r>
              <a:rPr lang="en-US" dirty="0">
                <a:hlinkClick r:id="rId3"/>
              </a:rPr>
              <a:t>Alexandra Zaslow </a:t>
            </a:r>
            <a:endParaRPr lang="en-US" dirty="0"/>
          </a:p>
          <a:p>
            <a:r>
              <a:rPr lang="en-US" dirty="0"/>
              <a:t>Posted: 12/03/2013 12:28 pm EST Updated: 12/04/2013 11:57 am EST </a:t>
            </a:r>
          </a:p>
          <a:p>
            <a:r>
              <a:rPr lang="en-US" dirty="0"/>
              <a:t>http://</a:t>
            </a:r>
            <a:r>
              <a:rPr lang="en-US" dirty="0" err="1"/>
              <a:t>www.huffingtonpost.com</a:t>
            </a:r>
            <a:r>
              <a:rPr lang="en-US" dirty="0"/>
              <a:t>/2013/12/03/lion-tiger-bear-negligence_n_4374091.html</a:t>
            </a:r>
          </a:p>
          <a:p>
            <a:r>
              <a:rPr lang="en-US" dirty="0"/>
              <a:t>Accessed 30 Sep 2015</a:t>
            </a:r>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2B399E29-5B30-954D-99E6-852CE222E96F}"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388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885283710"/>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3" name="Rectangle 7"/>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FE68F391-567E-844E-B7D2-7059D081BF91}"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36</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63554" name="Rectangle 2"/>
          <p:cNvSpPr>
            <a:spLocks noGrp="1" noRot="1" noChangeAspect="1" noChangeArrowheads="1" noTextEdit="1"/>
          </p:cNvSpPr>
          <p:nvPr>
            <p:ph type="sldImg"/>
          </p:nvPr>
        </p:nvSpPr>
        <p:spPr>
          <a:ln/>
        </p:spPr>
      </p:sp>
      <p:sp>
        <p:nvSpPr>
          <p:cNvPr id="194563" name="Rectangle 3"/>
          <p:cNvSpPr>
            <a:spLocks noGrp="1" noChangeArrowheads="1"/>
          </p:cNvSpPr>
          <p:nvPr>
            <p:ph type="body" idx="1"/>
          </p:nvPr>
        </p:nvSpPr>
        <p:spPr/>
        <p:txBody>
          <a:bodyPr/>
          <a:lstStyle/>
          <a:p>
            <a:pPr>
              <a:defRPr/>
            </a:pPr>
            <a:r>
              <a:rPr lang="en-US" dirty="0">
                <a:cs typeface="Arial" panose="020B0604020202020204" pitchFamily="34" charset="0"/>
              </a:rPr>
              <a:t>The BLM website was thus scrubbed to affirm that </a:t>
            </a:r>
          </a:p>
          <a:p>
            <a:pPr>
              <a:defRPr/>
            </a:pPr>
            <a:r>
              <a:rPr lang="en-US" dirty="0">
                <a:cs typeface="Arial" panose="020B0604020202020204" pitchFamily="34" charset="0"/>
              </a:rPr>
              <a:t>• BLM is “combating and countering acts of violence” as BLM protests burn down the cities of America!</a:t>
            </a:r>
          </a:p>
          <a:p>
            <a:pPr>
              <a:defRPr/>
            </a:pPr>
            <a:r>
              <a:rPr lang="en-US" dirty="0">
                <a:cs typeface="Arial" panose="020B0604020202020204" pitchFamily="34" charset="0"/>
              </a:rPr>
              <a:t>Now only four tenants exist, though even these are problematic.</a:t>
            </a:r>
          </a:p>
          <a:p>
            <a:pPr>
              <a:defRPr/>
            </a:pPr>
            <a:r>
              <a:rPr lang="en-US" dirty="0">
                <a:cs typeface="Arial" panose="020B0604020202020204" pitchFamily="34" charset="0"/>
              </a:rPr>
              <a:t>• “We are expansive…beyond the narrow nationalism…in Black communities” says they should not be patriotic Americans.</a:t>
            </a:r>
          </a:p>
          <a:p>
            <a:pPr>
              <a:defRPr/>
            </a:pPr>
            <a:r>
              <a:rPr lang="en-US" dirty="0">
                <a:cs typeface="Arial" panose="020B0604020202020204" pitchFamily="34" charset="0"/>
              </a:rPr>
              <a:t>• “We affirm the lives of Black queer and trans folks…and all Black lives along the gender spectrum.”</a:t>
            </a:r>
          </a:p>
          <a:p>
            <a:pPr>
              <a:defRPr/>
            </a:pPr>
            <a:r>
              <a:rPr lang="en-US" dirty="0">
                <a:cs typeface="Arial" panose="020B0604020202020204" pitchFamily="34" charset="0"/>
              </a:rPr>
              <a:t>• “We are working for a world where Black lives are no longer systematically targeted for demise.”</a:t>
            </a:r>
          </a:p>
        </p:txBody>
      </p:sp>
    </p:spTree>
    <p:extLst>
      <p:ext uri="{BB962C8B-B14F-4D97-AF65-F5344CB8AC3E}">
        <p14:creationId xmlns:p14="http://schemas.microsoft.com/office/powerpoint/2010/main" val="4182888771"/>
      </p:ext>
    </p:extLst>
  </p:cSld>
  <p:clrMapOvr>
    <a:masterClrMapping/>
  </p:clrMapOvr>
</p:notes>
</file>

<file path=ppt/notesSlides/notesSlide3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mr-IN" dirty="0"/>
              <a:t>"</a:t>
            </a:r>
            <a:r>
              <a:rPr lang="en-US" dirty="0"/>
              <a:t>The trio was originally owned by a drug dealer who didn't properly care for them, leading to neglect, poor health and severe injuries.</a:t>
            </a:r>
            <a:r>
              <a:rPr lang="mr-IN" dirty="0"/>
              <a:t>"</a:t>
            </a:r>
            <a:endParaRPr lang="en-US" dirty="0"/>
          </a:p>
          <a:p>
            <a:endParaRPr lang="en-US" dirty="0"/>
          </a:p>
          <a:p>
            <a:r>
              <a:rPr lang="en-US" dirty="0"/>
              <a:t>_______________</a:t>
            </a:r>
          </a:p>
          <a:p>
            <a:endParaRPr lang="en-US" dirty="0"/>
          </a:p>
          <a:p>
            <a:r>
              <a:rPr lang="en-US" dirty="0"/>
              <a:t>How An Abused Lion, Tiger And Bear Became An Unlikely Family (PHOTOS)</a:t>
            </a:r>
          </a:p>
          <a:p>
            <a:r>
              <a:rPr lang="en-US" dirty="0"/>
              <a:t>The Huffington Post  |  By </a:t>
            </a:r>
            <a:r>
              <a:rPr lang="en-US" dirty="0">
                <a:hlinkClick r:id="rId3"/>
              </a:rPr>
              <a:t>Alexandra Zaslow </a:t>
            </a:r>
            <a:endParaRPr lang="en-US" dirty="0"/>
          </a:p>
          <a:p>
            <a:r>
              <a:rPr lang="en-US" dirty="0"/>
              <a:t>Posted: 12/03/2013 12:28 pm EST Updated: 12/04/2013 11:57 am EST </a:t>
            </a:r>
          </a:p>
          <a:p>
            <a:r>
              <a:rPr lang="en-US" dirty="0"/>
              <a:t>http://</a:t>
            </a:r>
            <a:r>
              <a:rPr lang="en-US" dirty="0" err="1"/>
              <a:t>www.huffingtonpost.com</a:t>
            </a:r>
            <a:r>
              <a:rPr lang="en-US" dirty="0"/>
              <a:t>/2013/12/03/lion-tiger-bear-negligence_n_4374091.html</a:t>
            </a:r>
          </a:p>
          <a:p>
            <a:r>
              <a:rPr lang="en-US" dirty="0"/>
              <a:t>Accessed 30 Sep 2015</a:t>
            </a:r>
          </a:p>
        </p:txBody>
      </p:sp>
      <p:sp>
        <p:nvSpPr>
          <p:cNvPr id="4" name="Slide Number Placeholder 3"/>
          <p:cNvSpPr>
            <a:spLocks noGrp="1"/>
          </p:cNvSpPr>
          <p:nvPr>
            <p:ph type="sldNum" sz="quarter" idx="10"/>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2B399E29-5B30-954D-99E6-852CE222E96F}" type="slidenum">
              <a:rPr kumimoji="0" lang="en-US" sz="1200" b="0" i="0" u="none" strike="noStrike" kern="1200" cap="none" spc="0" normalizeH="0" baseline="0" noProof="0" smtClean="0">
                <a:ln>
                  <a:noFill/>
                </a:ln>
                <a:solidFill>
                  <a:prstClr val="black"/>
                </a:solidFill>
                <a:effectLst/>
                <a:uLnTx/>
                <a:uFillTx/>
                <a:latin typeface="Calibri"/>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389</a:t>
            </a:fld>
            <a:endParaRPr kumimoji="0" lang="en-US" sz="1200" b="0" i="0" u="none" strike="noStrike" kern="1200" cap="none" spc="0" normalizeH="0" baseline="0" noProof="0">
              <a:ln>
                <a:noFill/>
              </a:ln>
              <a:solidFill>
                <a:prstClr val="black"/>
              </a:solidFill>
              <a:effectLst/>
              <a:uLnTx/>
              <a:uFillTx/>
              <a:latin typeface="Calibri"/>
              <a:ea typeface="ＭＳ Ｐゴシック" charset="0"/>
            </a:endParaRPr>
          </a:p>
        </p:txBody>
      </p:sp>
    </p:spTree>
    <p:extLst>
      <p:ext uri="{BB962C8B-B14F-4D97-AF65-F5344CB8AC3E}">
        <p14:creationId xmlns:p14="http://schemas.microsoft.com/office/powerpoint/2010/main" val="235078940"/>
      </p:ext>
    </p:extLst>
  </p:cSld>
  <p:clrMapOvr>
    <a:masterClrMapping/>
  </p:clrMapOvr>
</p:notes>
</file>

<file path=ppt/notesSlides/notesSlide3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mr-IN" dirty="0"/>
              <a:t>"</a:t>
            </a:r>
            <a:r>
              <a:rPr lang="en-US" dirty="0"/>
              <a:t>In 2001, </a:t>
            </a:r>
            <a:r>
              <a:rPr lang="en-US" dirty="0">
                <a:hlinkClick r:id="rId3"/>
              </a:rPr>
              <a:t>Noah's Ark Animal Sanctuary</a:t>
            </a:r>
            <a:r>
              <a:rPr lang="en-US" dirty="0"/>
              <a:t>, a nonprofit that cares for animals in need, came to the rescue, and took them to Locust Grove, Georgia, [USA], where they were treated for injuries.</a:t>
            </a:r>
            <a:r>
              <a:rPr lang="mr-IN" dirty="0"/>
              <a:t>"</a:t>
            </a:r>
            <a:endParaRPr lang="en-US" dirty="0"/>
          </a:p>
          <a:p>
            <a:endParaRPr lang="en-US" dirty="0"/>
          </a:p>
          <a:p>
            <a:r>
              <a:rPr lang="en-US" dirty="0"/>
              <a:t>_______________</a:t>
            </a:r>
          </a:p>
          <a:p>
            <a:endParaRPr lang="en-US" dirty="0"/>
          </a:p>
          <a:p>
            <a:r>
              <a:rPr lang="en-US" dirty="0"/>
              <a:t>How An Abused Lion, Tiger And Bear Became An Unlikely Family (PHOTOS)</a:t>
            </a:r>
          </a:p>
          <a:p>
            <a:r>
              <a:rPr lang="en-US" dirty="0"/>
              <a:t>The Huffington Post  |  By </a:t>
            </a:r>
            <a:r>
              <a:rPr lang="en-US" dirty="0">
                <a:hlinkClick r:id="rId4"/>
              </a:rPr>
              <a:t>Alexandra Zaslow </a:t>
            </a:r>
            <a:endParaRPr lang="en-US" dirty="0"/>
          </a:p>
          <a:p>
            <a:r>
              <a:rPr lang="en-US" dirty="0"/>
              <a:t>Posted: 12/03/2013 12:28 pm EST Updated: 12/04/2013 11:57 am EST </a:t>
            </a:r>
          </a:p>
          <a:p>
            <a:r>
              <a:rPr lang="en-US" dirty="0"/>
              <a:t>http://</a:t>
            </a:r>
            <a:r>
              <a:rPr lang="en-US" dirty="0" err="1"/>
              <a:t>www.huffingtonpost.com</a:t>
            </a:r>
            <a:r>
              <a:rPr lang="en-US" dirty="0"/>
              <a:t>/2013/12/03/lion-tiger-bear-negligence_n_4374091.html</a:t>
            </a:r>
          </a:p>
          <a:p>
            <a:r>
              <a:rPr lang="en-US" dirty="0"/>
              <a:t>Accessed 30 Sep 2015</a:t>
            </a:r>
          </a:p>
        </p:txBody>
      </p:sp>
      <p:sp>
        <p:nvSpPr>
          <p:cNvPr id="4" name="Slide Number Placeholder 3"/>
          <p:cNvSpPr>
            <a:spLocks noGrp="1"/>
          </p:cNvSpPr>
          <p:nvPr>
            <p:ph type="sldNum" sz="quarter" idx="10"/>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2B399E29-5B30-954D-99E6-852CE222E96F}" type="slidenum">
              <a:rPr kumimoji="0" lang="en-US" sz="1200" b="0" i="0" u="none" strike="noStrike" kern="1200" cap="none" spc="0" normalizeH="0" baseline="0" noProof="0" smtClean="0">
                <a:ln>
                  <a:noFill/>
                </a:ln>
                <a:solidFill>
                  <a:prstClr val="black"/>
                </a:solidFill>
                <a:effectLst/>
                <a:uLnTx/>
                <a:uFillTx/>
                <a:latin typeface="Calibri"/>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390</a:t>
            </a:fld>
            <a:endParaRPr kumimoji="0" lang="en-US" sz="1200" b="0" i="0" u="none" strike="noStrike" kern="1200" cap="none" spc="0" normalizeH="0" baseline="0" noProof="0">
              <a:ln>
                <a:noFill/>
              </a:ln>
              <a:solidFill>
                <a:prstClr val="black"/>
              </a:solidFill>
              <a:effectLst/>
              <a:uLnTx/>
              <a:uFillTx/>
              <a:latin typeface="Calibri"/>
              <a:ea typeface="ＭＳ Ｐゴシック" charset="0"/>
            </a:endParaRPr>
          </a:p>
        </p:txBody>
      </p:sp>
    </p:spTree>
    <p:extLst>
      <p:ext uri="{BB962C8B-B14F-4D97-AF65-F5344CB8AC3E}">
        <p14:creationId xmlns:p14="http://schemas.microsoft.com/office/powerpoint/2010/main" val="3756073952"/>
      </p:ext>
    </p:extLst>
  </p:cSld>
  <p:clrMapOvr>
    <a:masterClrMapping/>
  </p:clrMapOvr>
</p:notes>
</file>

<file path=ppt/notesSlides/notesSlide3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mr-IN" dirty="0">
                <a:hlinkClick r:id="rId3"/>
              </a:rPr>
              <a:t>"</a:t>
            </a:r>
            <a:r>
              <a:rPr lang="en-US" dirty="0">
                <a:hlinkClick r:id="rId3"/>
              </a:rPr>
              <a:t>We could have separated them</a:t>
            </a:r>
            <a:r>
              <a:rPr lang="en-US" dirty="0"/>
              <a:t>,</a:t>
            </a:r>
            <a:r>
              <a:rPr lang="mr-IN" dirty="0"/>
              <a:t>"</a:t>
            </a:r>
            <a:r>
              <a:rPr lang="en-US" dirty="0"/>
              <a:t> Diane Smith, assistant director of the Noah's Ark Zoo told the Telegraph. </a:t>
            </a:r>
            <a:r>
              <a:rPr lang="mr-IN" dirty="0"/>
              <a:t>"</a:t>
            </a:r>
            <a:r>
              <a:rPr lang="en-US" dirty="0"/>
              <a:t>But since they came as a kind of family, the zoo decided to keep them together.</a:t>
            </a:r>
            <a:r>
              <a:rPr lang="mr-IN" dirty="0"/>
              <a:t>"</a:t>
            </a:r>
            <a:endParaRPr lang="en-US" dirty="0"/>
          </a:p>
          <a:p>
            <a:endParaRPr lang="en-US" dirty="0"/>
          </a:p>
          <a:p>
            <a:endParaRPr lang="en-US" dirty="0"/>
          </a:p>
          <a:p>
            <a:r>
              <a:rPr lang="en-US" dirty="0"/>
              <a:t>_______________</a:t>
            </a:r>
          </a:p>
          <a:p>
            <a:endParaRPr lang="en-US" dirty="0"/>
          </a:p>
          <a:p>
            <a:r>
              <a:rPr lang="en-US" dirty="0"/>
              <a:t>How An Abused Lion, Tiger And Bear Became An Unlikely Family (PHOTOS)</a:t>
            </a:r>
          </a:p>
          <a:p>
            <a:r>
              <a:rPr lang="en-US" dirty="0"/>
              <a:t>The Huffington Post  |  By </a:t>
            </a:r>
            <a:r>
              <a:rPr lang="en-US" dirty="0">
                <a:hlinkClick r:id="rId4"/>
              </a:rPr>
              <a:t>Alexandra Zaslow </a:t>
            </a:r>
            <a:endParaRPr lang="en-US" dirty="0"/>
          </a:p>
          <a:p>
            <a:r>
              <a:rPr lang="en-US" dirty="0"/>
              <a:t>Posted: 12/03/2013 12:28 pm EST Updated: 12/04/2013 11:57 am EST </a:t>
            </a:r>
          </a:p>
          <a:p>
            <a:r>
              <a:rPr lang="en-US" dirty="0"/>
              <a:t>http://</a:t>
            </a:r>
            <a:r>
              <a:rPr lang="en-US" dirty="0" err="1"/>
              <a:t>www.huffingtonpost.com</a:t>
            </a:r>
            <a:r>
              <a:rPr lang="en-US" dirty="0"/>
              <a:t>/2013/12/03/lion-tiger-bear-negligence_n_4374091.html</a:t>
            </a:r>
          </a:p>
          <a:p>
            <a:r>
              <a:rPr lang="en-US" dirty="0"/>
              <a:t>Accessed 30 Sep 2015</a:t>
            </a:r>
          </a:p>
        </p:txBody>
      </p:sp>
      <p:sp>
        <p:nvSpPr>
          <p:cNvPr id="4" name="Slide Number Placeholder 3"/>
          <p:cNvSpPr>
            <a:spLocks noGrp="1"/>
          </p:cNvSpPr>
          <p:nvPr>
            <p:ph type="sldNum" sz="quarter" idx="10"/>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2B399E29-5B30-954D-99E6-852CE222E96F}" type="slidenum">
              <a:rPr kumimoji="0" lang="en-US" sz="1200" b="0" i="0" u="none" strike="noStrike" kern="1200" cap="none" spc="0" normalizeH="0" baseline="0" noProof="0" smtClean="0">
                <a:ln>
                  <a:noFill/>
                </a:ln>
                <a:solidFill>
                  <a:prstClr val="black"/>
                </a:solidFill>
                <a:effectLst/>
                <a:uLnTx/>
                <a:uFillTx/>
                <a:latin typeface="Calibri"/>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391</a:t>
            </a:fld>
            <a:endParaRPr kumimoji="0" lang="en-US" sz="1200" b="0" i="0" u="none" strike="noStrike" kern="1200" cap="none" spc="0" normalizeH="0" baseline="0" noProof="0">
              <a:ln>
                <a:noFill/>
              </a:ln>
              <a:solidFill>
                <a:prstClr val="black"/>
              </a:solidFill>
              <a:effectLst/>
              <a:uLnTx/>
              <a:uFillTx/>
              <a:latin typeface="Calibri"/>
              <a:ea typeface="ＭＳ Ｐゴシック" charset="0"/>
            </a:endParaRPr>
          </a:p>
        </p:txBody>
      </p:sp>
    </p:spTree>
    <p:extLst>
      <p:ext uri="{BB962C8B-B14F-4D97-AF65-F5344CB8AC3E}">
        <p14:creationId xmlns:p14="http://schemas.microsoft.com/office/powerpoint/2010/main" val="2609773883"/>
      </p:ext>
    </p:extLst>
  </p:cSld>
  <p:clrMapOvr>
    <a:masterClrMapping/>
  </p:clrMapOvr>
</p:notes>
</file>

<file path=ppt/notesSlides/notesSlide3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mr-IN" dirty="0"/>
              <a:t>"</a:t>
            </a:r>
            <a:r>
              <a:rPr lang="en-US" dirty="0" err="1"/>
              <a:t>Baloo</a:t>
            </a:r>
            <a:r>
              <a:rPr lang="en-US" dirty="0"/>
              <a:t> </a:t>
            </a:r>
            <a:r>
              <a:rPr lang="en-US" dirty="0">
                <a:hlinkClick r:id="rId3"/>
              </a:rPr>
              <a:t>required greater care than his two friends</a:t>
            </a:r>
            <a:r>
              <a:rPr lang="en-US" dirty="0"/>
              <a:t> -- his former owner had put a harness on him and didn't adjust it as he grew, leading to a deformity, </a:t>
            </a:r>
            <a:r>
              <a:rPr lang="en-US" dirty="0" err="1"/>
              <a:t>Imgur</a:t>
            </a:r>
            <a:r>
              <a:rPr lang="en-US" dirty="0"/>
              <a:t> reports.</a:t>
            </a:r>
            <a:r>
              <a:rPr lang="mr-IN" dirty="0"/>
              <a:t>"</a:t>
            </a:r>
            <a:endParaRPr lang="en-US" dirty="0"/>
          </a:p>
          <a:p>
            <a:r>
              <a:rPr lang="en-US" dirty="0"/>
              <a:t>_______________</a:t>
            </a:r>
          </a:p>
          <a:p>
            <a:endParaRPr lang="en-US" dirty="0"/>
          </a:p>
          <a:p>
            <a:r>
              <a:rPr lang="en-US" dirty="0"/>
              <a:t>How An Abused Lion, Tiger And Bear Became An Unlikely Family (PHOTOS)</a:t>
            </a:r>
          </a:p>
          <a:p>
            <a:r>
              <a:rPr lang="en-US" dirty="0"/>
              <a:t>The Huffington Post  |  By </a:t>
            </a:r>
            <a:r>
              <a:rPr lang="en-US" dirty="0">
                <a:hlinkClick r:id="rId4"/>
              </a:rPr>
              <a:t>Alexandra Zaslow </a:t>
            </a:r>
            <a:endParaRPr lang="en-US" dirty="0"/>
          </a:p>
          <a:p>
            <a:r>
              <a:rPr lang="en-US" dirty="0"/>
              <a:t>Posted: 12/03/2013 12:28 pm EST Updated: 12/04/2013 11:57 am EST </a:t>
            </a:r>
          </a:p>
          <a:p>
            <a:r>
              <a:rPr lang="en-US" dirty="0"/>
              <a:t>http://</a:t>
            </a:r>
            <a:r>
              <a:rPr lang="en-US" dirty="0" err="1"/>
              <a:t>www.huffingtonpost.com</a:t>
            </a:r>
            <a:r>
              <a:rPr lang="en-US" dirty="0"/>
              <a:t>/2013/12/03/lion-tiger-bear-negligence_n_4374091.html</a:t>
            </a:r>
          </a:p>
          <a:p>
            <a:r>
              <a:rPr lang="en-US" dirty="0"/>
              <a:t>Accessed 30 Sep 2015</a:t>
            </a:r>
          </a:p>
        </p:txBody>
      </p:sp>
      <p:sp>
        <p:nvSpPr>
          <p:cNvPr id="4" name="Slide Number Placeholder 3"/>
          <p:cNvSpPr>
            <a:spLocks noGrp="1"/>
          </p:cNvSpPr>
          <p:nvPr>
            <p:ph type="sldNum" sz="quarter" idx="10"/>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2B399E29-5B30-954D-99E6-852CE222E96F}" type="slidenum">
              <a:rPr kumimoji="0" lang="en-US" sz="1200" b="0" i="0" u="none" strike="noStrike" kern="1200" cap="none" spc="0" normalizeH="0" baseline="0" noProof="0" smtClean="0">
                <a:ln>
                  <a:noFill/>
                </a:ln>
                <a:solidFill>
                  <a:prstClr val="black"/>
                </a:solidFill>
                <a:effectLst/>
                <a:uLnTx/>
                <a:uFillTx/>
                <a:latin typeface="Calibri"/>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392</a:t>
            </a:fld>
            <a:endParaRPr kumimoji="0" lang="en-US" sz="1200" b="0" i="0" u="none" strike="noStrike" kern="1200" cap="none" spc="0" normalizeH="0" baseline="0" noProof="0">
              <a:ln>
                <a:noFill/>
              </a:ln>
              <a:solidFill>
                <a:prstClr val="black"/>
              </a:solidFill>
              <a:effectLst/>
              <a:uLnTx/>
              <a:uFillTx/>
              <a:latin typeface="Calibri"/>
              <a:ea typeface="ＭＳ Ｐゴシック" charset="0"/>
            </a:endParaRPr>
          </a:p>
        </p:txBody>
      </p:sp>
    </p:spTree>
    <p:extLst>
      <p:ext uri="{BB962C8B-B14F-4D97-AF65-F5344CB8AC3E}">
        <p14:creationId xmlns:p14="http://schemas.microsoft.com/office/powerpoint/2010/main" val="4177776247"/>
      </p:ext>
    </p:extLst>
  </p:cSld>
  <p:clrMapOvr>
    <a:masterClrMapping/>
  </p:clrMapOvr>
</p:notes>
</file>

<file path=ppt/notesSlides/notesSlide3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mr-IN" dirty="0"/>
              <a:t>"</a:t>
            </a:r>
            <a:r>
              <a:rPr lang="en-US" dirty="0"/>
              <a:t>After arriving in Georgia, </a:t>
            </a:r>
            <a:r>
              <a:rPr lang="en-US" dirty="0" err="1"/>
              <a:t>Baloo</a:t>
            </a:r>
            <a:r>
              <a:rPr lang="en-US" dirty="0"/>
              <a:t> had the harness surgically removed.</a:t>
            </a:r>
            <a:r>
              <a:rPr lang="mr-IN" dirty="0"/>
              <a:t>"</a:t>
            </a:r>
            <a:endParaRPr lang="en-US" dirty="0"/>
          </a:p>
          <a:p>
            <a:r>
              <a:rPr lang="en-US" dirty="0"/>
              <a:t>_______________</a:t>
            </a:r>
          </a:p>
          <a:p>
            <a:endParaRPr lang="en-US" dirty="0"/>
          </a:p>
          <a:p>
            <a:r>
              <a:rPr lang="en-US" dirty="0"/>
              <a:t>How An Abused Lion, Tiger And Bear Became An Unlikely Family (PHOTOS)</a:t>
            </a:r>
          </a:p>
          <a:p>
            <a:r>
              <a:rPr lang="en-US" dirty="0"/>
              <a:t>The Huffington Post  |  By </a:t>
            </a:r>
            <a:r>
              <a:rPr lang="en-US" dirty="0">
                <a:hlinkClick r:id="rId3"/>
              </a:rPr>
              <a:t>Alexandra Zaslow </a:t>
            </a:r>
            <a:endParaRPr lang="en-US" dirty="0"/>
          </a:p>
          <a:p>
            <a:r>
              <a:rPr lang="en-US" dirty="0"/>
              <a:t>Posted: 12/03/2013 12:28 pm EST Updated: 12/04/2013 11:57 am EST </a:t>
            </a:r>
          </a:p>
          <a:p>
            <a:r>
              <a:rPr lang="en-US" dirty="0"/>
              <a:t>http://</a:t>
            </a:r>
            <a:r>
              <a:rPr lang="en-US" dirty="0" err="1"/>
              <a:t>www.huffingtonpost.com</a:t>
            </a:r>
            <a:r>
              <a:rPr lang="en-US" dirty="0"/>
              <a:t>/2013/12/03/lion-tiger-bear-negligence_n_4374091.html</a:t>
            </a:r>
          </a:p>
          <a:p>
            <a:r>
              <a:rPr lang="en-US" dirty="0"/>
              <a:t>Accessed 30 Sep 2015</a:t>
            </a:r>
          </a:p>
        </p:txBody>
      </p:sp>
      <p:sp>
        <p:nvSpPr>
          <p:cNvPr id="4" name="Slide Number Placeholder 3"/>
          <p:cNvSpPr>
            <a:spLocks noGrp="1"/>
          </p:cNvSpPr>
          <p:nvPr>
            <p:ph type="sldNum" sz="quarter" idx="10"/>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2B399E29-5B30-954D-99E6-852CE222E96F}" type="slidenum">
              <a:rPr kumimoji="0" lang="en-US" sz="1200" b="0" i="0" u="none" strike="noStrike" kern="1200" cap="none" spc="0" normalizeH="0" baseline="0" noProof="0" smtClean="0">
                <a:ln>
                  <a:noFill/>
                </a:ln>
                <a:solidFill>
                  <a:prstClr val="black"/>
                </a:solidFill>
                <a:effectLst/>
                <a:uLnTx/>
                <a:uFillTx/>
                <a:latin typeface="Calibri"/>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393</a:t>
            </a:fld>
            <a:endParaRPr kumimoji="0" lang="en-US" sz="1200" b="0" i="0" u="none" strike="noStrike" kern="1200" cap="none" spc="0" normalizeH="0" baseline="0" noProof="0">
              <a:ln>
                <a:noFill/>
              </a:ln>
              <a:solidFill>
                <a:prstClr val="black"/>
              </a:solidFill>
              <a:effectLst/>
              <a:uLnTx/>
              <a:uFillTx/>
              <a:latin typeface="Calibri"/>
              <a:ea typeface="ＭＳ Ｐゴシック" charset="0"/>
            </a:endParaRPr>
          </a:p>
        </p:txBody>
      </p:sp>
    </p:spTree>
    <p:extLst>
      <p:ext uri="{BB962C8B-B14F-4D97-AF65-F5344CB8AC3E}">
        <p14:creationId xmlns:p14="http://schemas.microsoft.com/office/powerpoint/2010/main" val="1585557895"/>
      </p:ext>
    </p:extLst>
  </p:cSld>
  <p:clrMapOvr>
    <a:masterClrMapping/>
  </p:clrMapOvr>
</p:notes>
</file>

<file path=ppt/notesSlides/notesSlide3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mr-IN" dirty="0"/>
              <a:t>"</a:t>
            </a:r>
            <a:r>
              <a:rPr lang="en-US" dirty="0"/>
              <a:t>Given that the trio had found comfort in each other during their years of mistreatment, The Sanctuary's staff realized that they couldn't be separated and fenced them in together.</a:t>
            </a:r>
            <a:r>
              <a:rPr lang="mr-IN" dirty="0"/>
              <a:t>"</a:t>
            </a:r>
            <a:endParaRPr lang="en-US" dirty="0"/>
          </a:p>
          <a:p>
            <a:r>
              <a:rPr lang="en-US" dirty="0"/>
              <a:t>_______________</a:t>
            </a:r>
          </a:p>
          <a:p>
            <a:endParaRPr lang="en-US" dirty="0"/>
          </a:p>
          <a:p>
            <a:r>
              <a:rPr lang="en-US" dirty="0"/>
              <a:t>How An Abused Lion, Tiger And Bear Became An Unlikely Family (PHOTOS)</a:t>
            </a:r>
          </a:p>
          <a:p>
            <a:r>
              <a:rPr lang="en-US" dirty="0"/>
              <a:t>The Huffington Post  |  By </a:t>
            </a:r>
            <a:r>
              <a:rPr lang="en-US" dirty="0">
                <a:hlinkClick r:id="rId3"/>
              </a:rPr>
              <a:t>Alexandra Zaslow </a:t>
            </a:r>
            <a:endParaRPr lang="en-US" dirty="0"/>
          </a:p>
          <a:p>
            <a:r>
              <a:rPr lang="en-US" dirty="0"/>
              <a:t>Posted: 12/03/2013 12:28 pm EST Updated: 12/04/2013 11:57 am EST </a:t>
            </a:r>
          </a:p>
          <a:p>
            <a:r>
              <a:rPr lang="en-US" dirty="0"/>
              <a:t>http://</a:t>
            </a:r>
            <a:r>
              <a:rPr lang="en-US" dirty="0" err="1"/>
              <a:t>www.huffingtonpost.com</a:t>
            </a:r>
            <a:r>
              <a:rPr lang="en-US" dirty="0"/>
              <a:t>/2013/12/03/lion-tiger-bear-negligence_n_4374091.html</a:t>
            </a:r>
          </a:p>
          <a:p>
            <a:r>
              <a:rPr lang="en-US" dirty="0"/>
              <a:t>Accessed 30 Sep 2015</a:t>
            </a:r>
          </a:p>
        </p:txBody>
      </p:sp>
      <p:sp>
        <p:nvSpPr>
          <p:cNvPr id="4" name="Slide Number Placeholder 3"/>
          <p:cNvSpPr>
            <a:spLocks noGrp="1"/>
          </p:cNvSpPr>
          <p:nvPr>
            <p:ph type="sldNum" sz="quarter" idx="10"/>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2B399E29-5B30-954D-99E6-852CE222E96F}" type="slidenum">
              <a:rPr kumimoji="0" lang="en-US" sz="1200" b="0" i="0" u="none" strike="noStrike" kern="1200" cap="none" spc="0" normalizeH="0" baseline="0" noProof="0" smtClean="0">
                <a:ln>
                  <a:noFill/>
                </a:ln>
                <a:solidFill>
                  <a:prstClr val="black"/>
                </a:solidFill>
                <a:effectLst/>
                <a:uLnTx/>
                <a:uFillTx/>
                <a:latin typeface="Calibri"/>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394</a:t>
            </a:fld>
            <a:endParaRPr kumimoji="0" lang="en-US" sz="1200" b="0" i="0" u="none" strike="noStrike" kern="1200" cap="none" spc="0" normalizeH="0" baseline="0" noProof="0">
              <a:ln>
                <a:noFill/>
              </a:ln>
              <a:solidFill>
                <a:prstClr val="black"/>
              </a:solidFill>
              <a:effectLst/>
              <a:uLnTx/>
              <a:uFillTx/>
              <a:latin typeface="Calibri"/>
              <a:ea typeface="ＭＳ Ｐゴシック" charset="0"/>
            </a:endParaRPr>
          </a:p>
        </p:txBody>
      </p:sp>
    </p:spTree>
    <p:extLst>
      <p:ext uri="{BB962C8B-B14F-4D97-AF65-F5344CB8AC3E}">
        <p14:creationId xmlns:p14="http://schemas.microsoft.com/office/powerpoint/2010/main" val="2076025286"/>
      </p:ext>
    </p:extLst>
  </p:cSld>
  <p:clrMapOvr>
    <a:masterClrMapping/>
  </p:clrMapOvr>
</p:notes>
</file>

<file path=ppt/notesSlides/notesSlide3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mr-IN" dirty="0"/>
              <a:t>"</a:t>
            </a:r>
            <a:r>
              <a:rPr lang="en-US" dirty="0"/>
              <a:t>Unfortunately, the government passed new federal regulations requiring big cat enclosures to have 16 foot fences put up, which would take effect in October [2013]. </a:t>
            </a:r>
            <a:r>
              <a:rPr lang="en-US" dirty="0" err="1"/>
              <a:t>Baloo</a:t>
            </a:r>
            <a:r>
              <a:rPr lang="en-US" dirty="0"/>
              <a:t>, Leo and </a:t>
            </a:r>
            <a:r>
              <a:rPr lang="en-US" dirty="0" err="1"/>
              <a:t>Shere</a:t>
            </a:r>
            <a:r>
              <a:rPr lang="en-US" dirty="0"/>
              <a:t> Khan's fence was only 8 feet high. If these regulations weren't met, the three animals would have to split up. Rebuilding the fence would cost $489,000.</a:t>
            </a:r>
            <a:r>
              <a:rPr lang="mr-IN" dirty="0"/>
              <a:t>"</a:t>
            </a:r>
            <a:endParaRPr lang="en-US" dirty="0"/>
          </a:p>
          <a:p>
            <a:r>
              <a:rPr lang="en-US" dirty="0"/>
              <a:t>_______________</a:t>
            </a:r>
          </a:p>
          <a:p>
            <a:endParaRPr lang="en-US" dirty="0"/>
          </a:p>
          <a:p>
            <a:r>
              <a:rPr lang="en-US" dirty="0"/>
              <a:t>How An Abused Lion, Tiger And Bear Became An Unlikely Family (PHOTOS)</a:t>
            </a:r>
          </a:p>
          <a:p>
            <a:r>
              <a:rPr lang="en-US" dirty="0"/>
              <a:t>The Huffington Post  |  By </a:t>
            </a:r>
            <a:r>
              <a:rPr lang="en-US" dirty="0">
                <a:hlinkClick r:id="rId3"/>
              </a:rPr>
              <a:t>Alexandra Zaslow </a:t>
            </a:r>
            <a:endParaRPr lang="en-US" dirty="0"/>
          </a:p>
          <a:p>
            <a:r>
              <a:rPr lang="en-US" dirty="0"/>
              <a:t>Posted: 12/03/2013 12:28 pm EST Updated: 12/04/2013 11:57 am EST </a:t>
            </a:r>
          </a:p>
          <a:p>
            <a:r>
              <a:rPr lang="en-US" dirty="0"/>
              <a:t>http://</a:t>
            </a:r>
            <a:r>
              <a:rPr lang="en-US" dirty="0" err="1"/>
              <a:t>www.huffingtonpost.com</a:t>
            </a:r>
            <a:r>
              <a:rPr lang="en-US" dirty="0"/>
              <a:t>/2013/12/03/lion-tiger-bear-negligence_n_4374091.html</a:t>
            </a:r>
          </a:p>
          <a:p>
            <a:r>
              <a:rPr lang="en-US" dirty="0"/>
              <a:t>Accessed 30 Sep 2015</a:t>
            </a:r>
          </a:p>
        </p:txBody>
      </p:sp>
      <p:sp>
        <p:nvSpPr>
          <p:cNvPr id="4" name="Slide Number Placeholder 3"/>
          <p:cNvSpPr>
            <a:spLocks noGrp="1"/>
          </p:cNvSpPr>
          <p:nvPr>
            <p:ph type="sldNum" sz="quarter" idx="10"/>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2B399E29-5B30-954D-99E6-852CE222E96F}" type="slidenum">
              <a:rPr kumimoji="0" lang="en-US" sz="1200" b="0" i="0" u="none" strike="noStrike" kern="1200" cap="none" spc="0" normalizeH="0" baseline="0" noProof="0" smtClean="0">
                <a:ln>
                  <a:noFill/>
                </a:ln>
                <a:solidFill>
                  <a:prstClr val="black"/>
                </a:solidFill>
                <a:effectLst/>
                <a:uLnTx/>
                <a:uFillTx/>
                <a:latin typeface="Calibri"/>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395</a:t>
            </a:fld>
            <a:endParaRPr kumimoji="0" lang="en-US" sz="1200" b="0" i="0" u="none" strike="noStrike" kern="1200" cap="none" spc="0" normalizeH="0" baseline="0" noProof="0">
              <a:ln>
                <a:noFill/>
              </a:ln>
              <a:solidFill>
                <a:prstClr val="black"/>
              </a:solidFill>
              <a:effectLst/>
              <a:uLnTx/>
              <a:uFillTx/>
              <a:latin typeface="Calibri"/>
              <a:ea typeface="ＭＳ Ｐゴシック" charset="0"/>
            </a:endParaRPr>
          </a:p>
        </p:txBody>
      </p:sp>
    </p:spTree>
    <p:extLst>
      <p:ext uri="{BB962C8B-B14F-4D97-AF65-F5344CB8AC3E}">
        <p14:creationId xmlns:p14="http://schemas.microsoft.com/office/powerpoint/2010/main" val="1134950567"/>
      </p:ext>
    </p:extLst>
  </p:cSld>
  <p:clrMapOvr>
    <a:masterClrMapping/>
  </p:clrMapOvr>
</p:notes>
</file>

<file path=ppt/notesSlides/notesSlide3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mr-IN" dirty="0"/>
              <a:t>"</a:t>
            </a:r>
            <a:r>
              <a:rPr lang="en-US" dirty="0"/>
              <a:t>With October slowly approaching, The Sanctuary entered a contest to help raise money. On August 15, </a:t>
            </a:r>
            <a:r>
              <a:rPr lang="en-US" dirty="0">
                <a:hlinkClick r:id="rId3"/>
              </a:rPr>
              <a:t>CrowdRise</a:t>
            </a:r>
            <a:r>
              <a:rPr lang="en-US" dirty="0"/>
              <a:t>, an online fundraising site, teamed up with </a:t>
            </a:r>
            <a:r>
              <a:rPr lang="en-US" dirty="0">
                <a:hlinkClick r:id="rId4"/>
              </a:rPr>
              <a:t>RYOT</a:t>
            </a:r>
            <a:r>
              <a:rPr lang="en-US" dirty="0"/>
              <a:t>, a social news platform to announce a </a:t>
            </a:r>
            <a:r>
              <a:rPr lang="en-US" dirty="0">
                <a:hlinkClick r:id="rId5"/>
              </a:rPr>
              <a:t>challenge called #STARTARYOT</a:t>
            </a:r>
            <a:r>
              <a:rPr lang="en-US" dirty="0"/>
              <a:t>, according to </a:t>
            </a:r>
            <a:r>
              <a:rPr lang="en-US" dirty="0" err="1"/>
              <a:t>ncronline.com</a:t>
            </a:r>
            <a:r>
              <a:rPr lang="en-US" dirty="0"/>
              <a:t>. They offered $75,000 to the nonprofit that raised the most money in five weeks.</a:t>
            </a:r>
            <a:r>
              <a:rPr lang="mr-IN" dirty="0"/>
              <a:t>"</a:t>
            </a:r>
            <a:endParaRPr lang="en-US" dirty="0"/>
          </a:p>
          <a:p>
            <a:r>
              <a:rPr lang="en-US" dirty="0"/>
              <a:t>_______________</a:t>
            </a:r>
          </a:p>
          <a:p>
            <a:endParaRPr lang="en-US" dirty="0"/>
          </a:p>
          <a:p>
            <a:r>
              <a:rPr lang="en-US" dirty="0"/>
              <a:t>How An Abused Lion, Tiger And Bear Became An Unlikely Family (PHOTOS)</a:t>
            </a:r>
          </a:p>
          <a:p>
            <a:r>
              <a:rPr lang="en-US" dirty="0"/>
              <a:t>The Huffington Post  |  By </a:t>
            </a:r>
            <a:r>
              <a:rPr lang="en-US" dirty="0">
                <a:hlinkClick r:id="rId6"/>
              </a:rPr>
              <a:t>Alexandra Zaslow </a:t>
            </a:r>
            <a:endParaRPr lang="en-US" dirty="0"/>
          </a:p>
          <a:p>
            <a:r>
              <a:rPr lang="en-US" dirty="0"/>
              <a:t>Posted: 12/03/2013 12:28 pm EST Updated: 12/04/2013 11:57 am EST </a:t>
            </a:r>
          </a:p>
          <a:p>
            <a:r>
              <a:rPr lang="en-US" dirty="0"/>
              <a:t>http://</a:t>
            </a:r>
            <a:r>
              <a:rPr lang="en-US" dirty="0" err="1"/>
              <a:t>www.huffingtonpost.com</a:t>
            </a:r>
            <a:r>
              <a:rPr lang="en-US" dirty="0"/>
              <a:t>/2013/12/03/lion-tiger-bear-negligence_n_4374091.html</a:t>
            </a:r>
          </a:p>
          <a:p>
            <a:r>
              <a:rPr lang="en-US" dirty="0"/>
              <a:t>Accessed 30 Sep 2015</a:t>
            </a:r>
          </a:p>
        </p:txBody>
      </p:sp>
      <p:sp>
        <p:nvSpPr>
          <p:cNvPr id="4" name="Slide Number Placeholder 3"/>
          <p:cNvSpPr>
            <a:spLocks noGrp="1"/>
          </p:cNvSpPr>
          <p:nvPr>
            <p:ph type="sldNum" sz="quarter" idx="10"/>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2B399E29-5B30-954D-99E6-852CE222E96F}" type="slidenum">
              <a:rPr kumimoji="0" lang="en-US" sz="1200" b="0" i="0" u="none" strike="noStrike" kern="1200" cap="none" spc="0" normalizeH="0" baseline="0" noProof="0" smtClean="0">
                <a:ln>
                  <a:noFill/>
                </a:ln>
                <a:solidFill>
                  <a:prstClr val="black"/>
                </a:solidFill>
                <a:effectLst/>
                <a:uLnTx/>
                <a:uFillTx/>
                <a:latin typeface="Calibri"/>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396</a:t>
            </a:fld>
            <a:endParaRPr kumimoji="0" lang="en-US" sz="1200" b="0" i="0" u="none" strike="noStrike" kern="1200" cap="none" spc="0" normalizeH="0" baseline="0" noProof="0">
              <a:ln>
                <a:noFill/>
              </a:ln>
              <a:solidFill>
                <a:prstClr val="black"/>
              </a:solidFill>
              <a:effectLst/>
              <a:uLnTx/>
              <a:uFillTx/>
              <a:latin typeface="Calibri"/>
              <a:ea typeface="ＭＳ Ｐゴシック" charset="0"/>
            </a:endParaRPr>
          </a:p>
        </p:txBody>
      </p:sp>
    </p:spTree>
    <p:extLst>
      <p:ext uri="{BB962C8B-B14F-4D97-AF65-F5344CB8AC3E}">
        <p14:creationId xmlns:p14="http://schemas.microsoft.com/office/powerpoint/2010/main" val="4084716593"/>
      </p:ext>
    </p:extLst>
  </p:cSld>
  <p:clrMapOvr>
    <a:masterClrMapping/>
  </p:clrMapOvr>
</p:notes>
</file>

<file path=ppt/notesSlides/notesSlide3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mr-IN" dirty="0"/>
              <a:t>"</a:t>
            </a:r>
            <a:r>
              <a:rPr lang="en-US" dirty="0"/>
              <a:t>On Oct. 10, they had announced that Noah's Ark Animal Sanctuary had won. They even received an extra $10,000 for attracting the most unique visitors during the last week of the challenge. </a:t>
            </a:r>
          </a:p>
          <a:p>
            <a:r>
              <a:rPr lang="en-US" dirty="0"/>
              <a:t>Additionally, they were able to raise $362,269 through crowd-funding. The installment company even agreed to discount the price of the new fence. </a:t>
            </a:r>
          </a:p>
          <a:p>
            <a:r>
              <a:rPr lang="en-US" dirty="0"/>
              <a:t>And once more, all is right in the BLT-land.</a:t>
            </a:r>
            <a:r>
              <a:rPr lang="mr-IN" dirty="0"/>
              <a:t>"</a:t>
            </a:r>
            <a:endParaRPr lang="en-US" dirty="0"/>
          </a:p>
          <a:p>
            <a:endParaRPr lang="en-US" dirty="0"/>
          </a:p>
          <a:p>
            <a:endParaRPr lang="en-US" dirty="0"/>
          </a:p>
          <a:p>
            <a:r>
              <a:rPr lang="en-US" dirty="0"/>
              <a:t>_______________</a:t>
            </a:r>
          </a:p>
          <a:p>
            <a:endParaRPr lang="en-US" dirty="0"/>
          </a:p>
          <a:p>
            <a:r>
              <a:rPr lang="en-US" dirty="0"/>
              <a:t>How An Abused Lion, Tiger And Bear Became An Unlikely Family (PHOTOS)</a:t>
            </a:r>
          </a:p>
          <a:p>
            <a:r>
              <a:rPr lang="en-US" dirty="0"/>
              <a:t>The Huffington Post  |  By </a:t>
            </a:r>
            <a:r>
              <a:rPr lang="en-US" dirty="0">
                <a:hlinkClick r:id="rId3"/>
              </a:rPr>
              <a:t>Alexandra Zaslow </a:t>
            </a:r>
            <a:endParaRPr lang="en-US" dirty="0"/>
          </a:p>
          <a:p>
            <a:r>
              <a:rPr lang="en-US" dirty="0"/>
              <a:t>Posted: 12/03/2013 12:28 pm EST Updated: 12/04/2013 11:57 am EST </a:t>
            </a:r>
          </a:p>
          <a:p>
            <a:r>
              <a:rPr lang="en-US" dirty="0"/>
              <a:t>http://</a:t>
            </a:r>
            <a:r>
              <a:rPr lang="en-US" dirty="0" err="1"/>
              <a:t>www.huffingtonpost.com</a:t>
            </a:r>
            <a:r>
              <a:rPr lang="en-US" dirty="0"/>
              <a:t>/2013/12/03/lion-tiger-bear-negligence_n_4374091.html</a:t>
            </a:r>
          </a:p>
          <a:p>
            <a:r>
              <a:rPr lang="en-US" dirty="0"/>
              <a:t>Accessed 30 Sep 2015</a:t>
            </a:r>
          </a:p>
        </p:txBody>
      </p:sp>
      <p:sp>
        <p:nvSpPr>
          <p:cNvPr id="4" name="Slide Number Placeholder 3"/>
          <p:cNvSpPr>
            <a:spLocks noGrp="1"/>
          </p:cNvSpPr>
          <p:nvPr>
            <p:ph type="sldNum" sz="quarter" idx="10"/>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2B399E29-5B30-954D-99E6-852CE222E96F}" type="slidenum">
              <a:rPr kumimoji="0" lang="en-US" sz="1200" b="0" i="0" u="none" strike="noStrike" kern="1200" cap="none" spc="0" normalizeH="0" baseline="0" noProof="0" smtClean="0">
                <a:ln>
                  <a:noFill/>
                </a:ln>
                <a:solidFill>
                  <a:prstClr val="black"/>
                </a:solidFill>
                <a:effectLst/>
                <a:uLnTx/>
                <a:uFillTx/>
                <a:latin typeface="Calibri"/>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397</a:t>
            </a:fld>
            <a:endParaRPr kumimoji="0" lang="en-US" sz="1200" b="0" i="0" u="none" strike="noStrike" kern="1200" cap="none" spc="0" normalizeH="0" baseline="0" noProof="0">
              <a:ln>
                <a:noFill/>
              </a:ln>
              <a:solidFill>
                <a:prstClr val="black"/>
              </a:solidFill>
              <a:effectLst/>
              <a:uLnTx/>
              <a:uFillTx/>
              <a:latin typeface="Calibri"/>
              <a:ea typeface="ＭＳ Ｐゴシック" charset="0"/>
            </a:endParaRPr>
          </a:p>
        </p:txBody>
      </p:sp>
    </p:spTree>
    <p:extLst>
      <p:ext uri="{BB962C8B-B14F-4D97-AF65-F5344CB8AC3E}">
        <p14:creationId xmlns:p14="http://schemas.microsoft.com/office/powerpoint/2010/main" val="2296942821"/>
      </p:ext>
    </p:extLst>
  </p:cSld>
  <p:clrMapOvr>
    <a:masterClrMapping/>
  </p:clrMapOvr>
</p:notes>
</file>

<file path=ppt/notesSlides/notesSlide35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116162" name="Rectangle 3"/>
          <p:cNvSpPr>
            <a:spLocks noGrp="1" noChangeArrowheads="1"/>
          </p:cNvSpPr>
          <p:nvPr>
            <p:ph type="dt"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t>10/06/10</a:t>
            </a:r>
          </a:p>
        </p:txBody>
      </p:sp>
      <p:sp>
        <p:nvSpPr>
          <p:cNvPr id="1116163" name="Rectangle 7"/>
          <p:cNvSpPr>
            <a:spLocks noGrp="1" noChangeArrowheads="1"/>
          </p:cNvSpPr>
          <p:nvPr>
            <p:ph type="sldNum"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F651B3FD-C4BE-F34E-922F-556FA0AF0876}"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398</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116164" name="Text Box 1"/>
          <p:cNvSpPr txBox="1">
            <a:spLocks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nchor="b"/>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2BAD5611-037D-4B40-B31F-378BC16991C9}"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398</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1116165"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endParaRPr>
          </a:p>
        </p:txBody>
      </p:sp>
      <p:sp>
        <p:nvSpPr>
          <p:cNvPr id="1116166" name="Rectangle 3"/>
          <p:cNvSpPr>
            <a:spLocks noGrp="1" noChangeArrowheads="1"/>
          </p:cNvSpPr>
          <p:nvPr>
            <p:ph type="body"/>
          </p:nvPr>
        </p:nvSpPr>
        <p:spPr>
          <a:xfrm>
            <a:off x="685800" y="4343400"/>
            <a:ext cx="5486400" cy="4124325"/>
          </a:xfrm>
          <a:solidFill>
            <a:srgbClr val="FFFFFF"/>
          </a:solidFill>
          <a:ln w="9360">
            <a:solidFill>
              <a:srgbClr val="000000"/>
            </a:solidFill>
          </a:ln>
          <a:extLst>
            <a:ext uri="{FAA26D3D-D897-4be2-8F04-BA451C77F1D7}">
              <ma14:placeholderFlag xmlns:ma14="http://schemas.microsoft.com/office/mac/drawingml/2011/main" xmlns="" val="1"/>
            </a:ext>
          </a:extLst>
        </p:spPr>
        <p:txBody>
          <a:bodyPr wrap="none" anchor="ctr"/>
          <a:lstStyle/>
          <a:p>
            <a:endParaRPr lang="en-US" dirty="0">
              <a:ea typeface="ＭＳ Ｐゴシック" charset="0"/>
              <a:cs typeface="ＭＳ Ｐゴシック" charset="0"/>
            </a:endParaRPr>
          </a:p>
        </p:txBody>
      </p:sp>
    </p:spTree>
    <p:extLst>
      <p:ext uri="{BB962C8B-B14F-4D97-AF65-F5344CB8AC3E}">
        <p14:creationId xmlns:p14="http://schemas.microsoft.com/office/powerpoint/2010/main" val="270208889"/>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826"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5E2E1B0C-AA5E-4BC6-B3A6-6C983D31392D}" type="slidenum">
              <a:rPr kumimoji="0" lang="en-US" sz="1200" b="0" i="0" u="none" strike="noStrike" kern="1200" cap="none" spc="0" normalizeH="0" baseline="0" noProof="0" smtClean="0">
                <a:ln>
                  <a:noFill/>
                </a:ln>
                <a:solidFill>
                  <a:srgbClr val="000000"/>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37</a:t>
            </a:fld>
            <a:endParaRPr kumimoji="0" lang="en-US" sz="1200" b="0" i="0" u="none" strike="noStrike" kern="1200" cap="none" spc="0" normalizeH="0" baseline="0" noProof="0">
              <a:ln>
                <a:noFill/>
              </a:ln>
              <a:solidFill>
                <a:srgbClr val="000000"/>
              </a:solidFill>
              <a:effectLst/>
              <a:uLnTx/>
              <a:uFillTx/>
              <a:latin typeface="Calibri" pitchFamily="34" charset="0"/>
              <a:ea typeface="MS PGothic" pitchFamily="34" charset="-128"/>
            </a:endParaRPr>
          </a:p>
        </p:txBody>
      </p:sp>
      <p:sp>
        <p:nvSpPr>
          <p:cNvPr id="333827" name="Rectangle 2"/>
          <p:cNvSpPr>
            <a:spLocks noGrp="1" noRot="1" noChangeAspect="1" noChangeArrowheads="1" noTextEdit="1"/>
          </p:cNvSpPr>
          <p:nvPr>
            <p:ph type="sldImg"/>
          </p:nvPr>
        </p:nvSpPr>
        <p:spPr>
          <a:ln/>
        </p:spPr>
      </p:sp>
      <p:sp>
        <p:nvSpPr>
          <p:cNvPr id="194563" name="Rectangle 3"/>
          <p:cNvSpPr>
            <a:spLocks noGrp="1" noChangeArrowheads="1"/>
          </p:cNvSpPr>
          <p:nvPr>
            <p:ph type="body" idx="1"/>
          </p:nvPr>
        </p:nvSpPr>
        <p:spPr/>
        <p:txBody>
          <a:bodyPr/>
          <a:lstStyle/>
          <a:p>
            <a:pPr>
              <a:buFont typeface="Times New Roman" charset="0"/>
              <a:buNone/>
              <a:defRPr/>
            </a:pPr>
            <a:r>
              <a:rPr lang="en-US" dirty="0">
                <a:ea typeface="ＭＳ Ｐゴシック" charset="-128"/>
              </a:rPr>
              <a:t>https://</a:t>
            </a:r>
            <a:r>
              <a:rPr lang="en-US" dirty="0" err="1">
                <a:ea typeface="ＭＳ Ｐゴシック" charset="-128"/>
              </a:rPr>
              <a:t>www.momsrising.org</a:t>
            </a:r>
            <a:r>
              <a:rPr lang="en-US" dirty="0">
                <a:ea typeface="ＭＳ Ｐゴシック" charset="-128"/>
              </a:rPr>
              <a:t>/blog/users/</a:t>
            </a:r>
            <a:r>
              <a:rPr lang="en-US" dirty="0" err="1">
                <a:ea typeface="ＭＳ Ｐゴシック" charset="-128"/>
              </a:rPr>
              <a:t>patrisse-cullors</a:t>
            </a:r>
            <a:endParaRPr lang="en-US" dirty="0">
              <a:ea typeface="ＭＳ Ｐゴシック" charset="-128"/>
            </a:endParaRPr>
          </a:p>
          <a:p>
            <a:pPr>
              <a:buFont typeface="Times New Roman" charset="0"/>
              <a:buNone/>
              <a:defRPr/>
            </a:pPr>
            <a:r>
              <a:rPr lang="en-US" dirty="0">
                <a:ea typeface="ＭＳ Ｐゴシック" charset="-128"/>
              </a:rPr>
              <a:t>Accessed 25 July 2020</a:t>
            </a:r>
          </a:p>
          <a:p>
            <a:pPr>
              <a:buFont typeface="Times New Roman" charset="0"/>
              <a:buNone/>
              <a:defRPr/>
            </a:pPr>
            <a:r>
              <a:rPr lang="en-US" dirty="0">
                <a:ea typeface="ＭＳ Ｐゴシック" charset="-128"/>
              </a:rPr>
              <a:t>Patrisse </a:t>
            </a:r>
            <a:r>
              <a:rPr lang="en-US" dirty="0" err="1">
                <a:ea typeface="ＭＳ Ｐゴシック" charset="-128"/>
              </a:rPr>
              <a:t>Cullors</a:t>
            </a:r>
            <a:endParaRPr lang="en-US" dirty="0">
              <a:ea typeface="ＭＳ Ｐゴシック" charset="-128"/>
            </a:endParaRPr>
          </a:p>
          <a:p>
            <a:pPr>
              <a:buFont typeface="Times New Roman" charset="0"/>
              <a:buNone/>
              <a:defRPr/>
            </a:pPr>
            <a:r>
              <a:rPr lang="en-US" dirty="0">
                <a:ea typeface="ＭＳ Ｐゴシック" charset="-128"/>
              </a:rPr>
              <a:t>Senior Fellow for Maternal Mortality</a:t>
            </a:r>
          </a:p>
          <a:p>
            <a:pPr>
              <a:buFont typeface="Times New Roman" charset="0"/>
              <a:buNone/>
              <a:defRPr/>
            </a:pPr>
            <a:r>
              <a:rPr lang="en-US" dirty="0">
                <a:ea typeface="ＭＳ Ｐゴシック" charset="-128"/>
              </a:rPr>
              <a:t>  </a:t>
            </a:r>
          </a:p>
          <a:p>
            <a:pPr>
              <a:buFont typeface="Times New Roman" charset="0"/>
              <a:buNone/>
              <a:defRPr/>
            </a:pPr>
            <a:r>
              <a:rPr lang="en-US" dirty="0">
                <a:ea typeface="ＭＳ Ｐゴシック" charset="-128"/>
              </a:rPr>
              <a:t>Patrisse </a:t>
            </a:r>
            <a:r>
              <a:rPr lang="en-US" dirty="0" err="1">
                <a:ea typeface="ＭＳ Ｐゴシック" charset="-128"/>
              </a:rPr>
              <a:t>Cullors</a:t>
            </a:r>
            <a:r>
              <a:rPr lang="en-US" dirty="0">
                <a:ea typeface="ＭＳ Ｐゴシック" charset="-128"/>
              </a:rPr>
              <a:t> is an artist, organizer, and freedom fighter living and working in Los Angeles, CA. Internationally known as a co-founder of </a:t>
            </a:r>
            <a:r>
              <a:rPr lang="en-US" dirty="0">
                <a:ea typeface="ＭＳ Ｐゴシック" charset="-128"/>
                <a:hlinkClick r:id="rId3"/>
              </a:rPr>
              <a:t>Black Lives Matter</a:t>
            </a:r>
            <a:r>
              <a:rPr lang="en-US" dirty="0">
                <a:ea typeface="ＭＳ Ｐゴシック" charset="-128"/>
              </a:rPr>
              <a:t>, Patrisse is also the founder and a board member of Los Angeles based organization </a:t>
            </a:r>
            <a:r>
              <a:rPr lang="en-US" dirty="0">
                <a:ea typeface="ＭＳ Ｐゴシック" charset="-128"/>
                <a:hlinkClick r:id="rId4"/>
              </a:rPr>
              <a:t>Dignity and Power Now</a:t>
            </a:r>
            <a:r>
              <a:rPr lang="en-US" dirty="0">
                <a:ea typeface="ＭＳ Ｐゴシック" charset="-128"/>
              </a:rPr>
              <a:t>, and the director for truth and reinvestment at the </a:t>
            </a:r>
            <a:r>
              <a:rPr lang="en-US" dirty="0">
                <a:ea typeface="ＭＳ Ｐゴシック" charset="-128"/>
                <a:hlinkClick r:id="rId5"/>
              </a:rPr>
              <a:t>Ella Baker Center for Human Rights</a:t>
            </a:r>
            <a:r>
              <a:rPr lang="en-US" dirty="0">
                <a:ea typeface="ＭＳ Ｐゴシック" charset="-128"/>
              </a:rPr>
              <a:t>. She is also active in many other social justice organizations including </a:t>
            </a:r>
            <a:r>
              <a:rPr lang="en-US" dirty="0">
                <a:ea typeface="ＭＳ Ｐゴシック" charset="-128"/>
                <a:hlinkClick r:id="rId6"/>
              </a:rPr>
              <a:t>Black Organizing for Leadership and Dignity</a:t>
            </a:r>
            <a:r>
              <a:rPr lang="en-US" dirty="0">
                <a:ea typeface="ＭＳ Ｐゴシック" charset="-128"/>
              </a:rPr>
              <a:t>.</a:t>
            </a:r>
          </a:p>
          <a:p>
            <a:pPr>
              <a:buFont typeface="Times New Roman" charset="0"/>
              <a:buNone/>
              <a:defRPr/>
            </a:pPr>
            <a:r>
              <a:rPr lang="en-US" dirty="0">
                <a:ea typeface="ＭＳ Ｐゴシック" charset="-128"/>
              </a:rPr>
              <a:t>A self-described wife of Harriet Tubman, Patrisse </a:t>
            </a:r>
            <a:r>
              <a:rPr lang="en-US" dirty="0" err="1">
                <a:ea typeface="ＭＳ Ｐゴシック" charset="-128"/>
              </a:rPr>
              <a:t>Cullors</a:t>
            </a:r>
            <a:r>
              <a:rPr lang="en-US" dirty="0">
                <a:ea typeface="ＭＳ Ｐゴシック" charset="-128"/>
              </a:rPr>
              <a:t> has always been traveling on the path to freedom. Growing up with several of her loved ones experiencing incarceration and brutality at the hands of the state and coming out as queer at an early age, she has since worked tirelessly promoting law enforcement accountability across the world while focusing on addressing trauma and building on the resilience and health of the communities most affected.</a:t>
            </a:r>
          </a:p>
          <a:p>
            <a:pPr>
              <a:buFont typeface="Times New Roman" charset="0"/>
              <a:buNone/>
              <a:defRPr/>
            </a:pPr>
            <a:r>
              <a:rPr lang="en-US" dirty="0">
                <a:ea typeface="ＭＳ Ｐゴシック" charset="-128"/>
              </a:rPr>
              <a:t>When Patrisse was 16 years old, she came out as queer and moved out of her home in the Valley. She formed close connections with other young, queer, women who were dealing with the challenges of poverty and being Black and Brown in the USA.</a:t>
            </a:r>
          </a:p>
          <a:p>
            <a:pPr>
              <a:buFont typeface="Times New Roman" charset="0"/>
              <a:buNone/>
              <a:defRPr/>
            </a:pPr>
            <a:r>
              <a:rPr lang="en-US" dirty="0">
                <a:ea typeface="ＭＳ Ｐゴシック" charset="-128"/>
              </a:rPr>
              <a:t>————————</a:t>
            </a:r>
          </a:p>
          <a:p>
            <a:pPr>
              <a:buFont typeface="Times New Roman" charset="0"/>
              <a:buNone/>
              <a:defRPr/>
            </a:pPr>
            <a:r>
              <a:rPr lang="en-US" dirty="0">
                <a:ea typeface="ＭＳ Ｐゴシック" charset="-128"/>
              </a:rPr>
              <a:t>https://</a:t>
            </a:r>
            <a:r>
              <a:rPr lang="en-US" dirty="0" err="1">
                <a:ea typeface="ＭＳ Ｐゴシック" charset="-128"/>
              </a:rPr>
              <a:t>qz.com</a:t>
            </a:r>
            <a:r>
              <a:rPr lang="en-US" dirty="0">
                <a:ea typeface="ＭＳ Ｐゴシック" charset="-128"/>
              </a:rPr>
              <a:t>/1391762/black-lives-matter-co-founder-</a:t>
            </a:r>
            <a:r>
              <a:rPr lang="en-US" dirty="0" err="1">
                <a:ea typeface="ＭＳ Ｐゴシック" charset="-128"/>
              </a:rPr>
              <a:t>alicia</a:t>
            </a:r>
            <a:r>
              <a:rPr lang="en-US" dirty="0">
                <a:ea typeface="ＭＳ Ｐゴシック" charset="-128"/>
              </a:rPr>
              <a:t>-</a:t>
            </a:r>
            <a:r>
              <a:rPr lang="en-US" dirty="0" err="1">
                <a:ea typeface="ＭＳ Ｐゴシック" charset="-128"/>
              </a:rPr>
              <a:t>garzas</a:t>
            </a:r>
            <a:r>
              <a:rPr lang="en-US" dirty="0">
                <a:ea typeface="ＭＳ Ｐゴシック" charset="-128"/>
              </a:rPr>
              <a:t>-definition-of-power/</a:t>
            </a:r>
          </a:p>
          <a:p>
            <a:pPr>
              <a:buFont typeface="Times New Roman" charset="0"/>
              <a:buNone/>
              <a:defRPr/>
            </a:pPr>
            <a:r>
              <a:rPr lang="en-US" dirty="0">
                <a:ea typeface="ＭＳ Ｐゴシック" charset="-128"/>
              </a:rPr>
              <a:t>How the leader of Black Lives Matter defines “power”</a:t>
            </a:r>
          </a:p>
          <a:p>
            <a:pPr>
              <a:buFont typeface="Times New Roman" charset="0"/>
              <a:buNone/>
              <a:defRPr/>
            </a:pPr>
            <a:r>
              <a:rPr lang="en-US" dirty="0">
                <a:ea typeface="ＭＳ Ｐゴシック" charset="-128"/>
              </a:rPr>
              <a:t>September 16, 2018</a:t>
            </a:r>
          </a:p>
          <a:p>
            <a:pPr>
              <a:buFont typeface="Times New Roman" charset="0"/>
              <a:buNone/>
              <a:defRPr/>
            </a:pPr>
            <a:r>
              <a:rPr lang="en-US" dirty="0">
                <a:ea typeface="ＭＳ Ｐゴシック" charset="-128"/>
              </a:rPr>
              <a:t>By </a:t>
            </a:r>
            <a:r>
              <a:rPr lang="en-US" dirty="0">
                <a:ea typeface="ＭＳ Ｐゴシック" charset="-128"/>
                <a:hlinkClick r:id="rId7"/>
              </a:rPr>
              <a:t>Leah </a:t>
            </a:r>
            <a:r>
              <a:rPr lang="en-US" dirty="0" err="1">
                <a:ea typeface="ＭＳ Ｐゴシック" charset="-128"/>
                <a:hlinkClick r:id="rId7"/>
              </a:rPr>
              <a:t>Fessler</a:t>
            </a:r>
            <a:r>
              <a:rPr lang="en-US" dirty="0" err="1">
                <a:ea typeface="ＭＳ Ｐゴシック" charset="-128"/>
              </a:rPr>
              <a:t>Reporter</a:t>
            </a:r>
            <a:r>
              <a:rPr lang="en-US" dirty="0">
                <a:ea typeface="ＭＳ Ｐゴシック" charset="-128"/>
              </a:rPr>
              <a:t>, Quartz at Work</a:t>
            </a:r>
          </a:p>
          <a:p>
            <a:pPr>
              <a:buFont typeface="Times New Roman" charset="0"/>
              <a:buNone/>
              <a:defRPr/>
            </a:pPr>
            <a:endParaRPr lang="en-US" dirty="0">
              <a:ea typeface="ＭＳ Ｐゴシック" charset="-128"/>
            </a:endParaRPr>
          </a:p>
          <a:p>
            <a:pPr>
              <a:buFont typeface="Times New Roman" charset="0"/>
              <a:buNone/>
              <a:defRPr/>
            </a:pPr>
            <a:r>
              <a:rPr lang="en-US" dirty="0">
                <a:ea typeface="ＭＳ Ｐゴシック" charset="-128"/>
              </a:rPr>
              <a:t>Alicia Garza did not intend to start the Black Lives Matter movement when she posted on Facebook after George Zimmerman, a 34-year-old mixed race man, was acquitted for </a:t>
            </a:r>
            <a:r>
              <a:rPr lang="en-US" dirty="0">
                <a:ea typeface="ＭＳ Ｐゴシック" charset="-128"/>
                <a:hlinkClick r:id="rId8"/>
              </a:rPr>
              <a:t>murdering Trayvon Martin</a:t>
            </a:r>
            <a:r>
              <a:rPr lang="en-US" dirty="0">
                <a:ea typeface="ＭＳ Ｐゴシック" charset="-128"/>
              </a:rPr>
              <a:t>, a 17-year-old black child, in Sanford Florida, in February 2012. Martin was unarmed, carrying only </a:t>
            </a:r>
            <a:r>
              <a:rPr lang="en-US" dirty="0">
                <a:ea typeface="ＭＳ Ｐゴシック" charset="-128"/>
                <a:hlinkClick r:id="rId9"/>
              </a:rPr>
              <a:t>Skittles and an ice tea</a:t>
            </a:r>
            <a:r>
              <a:rPr lang="en-US" dirty="0">
                <a:ea typeface="ＭＳ Ｐゴシック" charset="-128"/>
              </a:rPr>
              <a:t>.</a:t>
            </a:r>
          </a:p>
          <a:p>
            <a:pPr>
              <a:buFont typeface="Times New Roman" charset="0"/>
              <a:buNone/>
              <a:defRPr/>
            </a:pPr>
            <a:r>
              <a:rPr lang="en-US" dirty="0">
                <a:ea typeface="ＭＳ Ｐゴシック" charset="-128"/>
              </a:rPr>
              <a:t>“When George Zimmerman was acquitted… I wrote a post on Facebook that we later called ‘</a:t>
            </a:r>
            <a:r>
              <a:rPr lang="en-US" dirty="0">
                <a:ea typeface="ＭＳ Ｐゴシック" charset="-128"/>
                <a:hlinkClick r:id="rId10"/>
              </a:rPr>
              <a:t>A Love Letter to Black People</a:t>
            </a:r>
            <a:r>
              <a:rPr lang="en-US" dirty="0">
                <a:ea typeface="ＭＳ Ｐゴシック" charset="-128"/>
              </a:rPr>
              <a:t>,'” said Garza, the co-founder of Black Lives Matter, while speaking at the </a:t>
            </a:r>
            <a:r>
              <a:rPr lang="en-US" dirty="0">
                <a:ea typeface="ＭＳ Ｐゴシック" charset="-128"/>
                <a:hlinkClick r:id="rId11"/>
              </a:rPr>
              <a:t>Lesbians Who Tech Summit</a:t>
            </a:r>
            <a:r>
              <a:rPr lang="en-US" dirty="0">
                <a:ea typeface="ＭＳ Ｐゴシック" charset="-128"/>
              </a:rPr>
              <a:t> in New York on Sept. 13.</a:t>
            </a:r>
          </a:p>
          <a:p>
            <a:pPr>
              <a:buFont typeface="Times New Roman" charset="0"/>
              <a:buNone/>
              <a:defRPr/>
            </a:pPr>
            <a:r>
              <a:rPr lang="en-US" dirty="0">
                <a:ea typeface="ＭＳ Ｐゴシック" charset="-128"/>
              </a:rPr>
              <a:t>Garza, a black queer woman, is an Oakland-based organizer, writer, and public speaker who is currently the special projects director for the National Domestic Workers Alliance, the nation’s leading voice for dignity and fairness for the millions of domestic workers in the United States.</a:t>
            </a:r>
          </a:p>
          <a:p>
            <a:pPr>
              <a:buFont typeface="Times New Roman" charset="0"/>
              <a:buNone/>
              <a:defRPr/>
            </a:pPr>
            <a:endParaRPr lang="en-US" dirty="0">
              <a:ea typeface="ＭＳ Ｐゴシック" charset="-128"/>
            </a:endParaRPr>
          </a:p>
          <a:p>
            <a:pPr>
              <a:buFont typeface="Times New Roman" charset="0"/>
              <a:buNone/>
              <a:defRPr/>
            </a:pPr>
            <a:endParaRPr lang="en-US" dirty="0">
              <a:ea typeface="ＭＳ Ｐゴシック" charset="-128"/>
              <a:cs typeface="+mn-cs"/>
            </a:endParaRPr>
          </a:p>
        </p:txBody>
      </p:sp>
    </p:spTree>
    <p:extLst>
      <p:ext uri="{BB962C8B-B14F-4D97-AF65-F5344CB8AC3E}">
        <p14:creationId xmlns:p14="http://schemas.microsoft.com/office/powerpoint/2010/main" val="1536538951"/>
      </p:ext>
    </p:extLst>
  </p:cSld>
  <p:clrMapOvr>
    <a:masterClrMapping/>
  </p:clrMapOvr>
</p:notes>
</file>

<file path=ppt/notesSlides/notesSlide36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118210" name="Rectangle 3"/>
          <p:cNvSpPr>
            <a:spLocks noGrp="1" noChangeArrowheads="1"/>
          </p:cNvSpPr>
          <p:nvPr>
            <p:ph type="dt"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t>10/06/10</a:t>
            </a:r>
          </a:p>
        </p:txBody>
      </p:sp>
      <p:sp>
        <p:nvSpPr>
          <p:cNvPr id="1118211" name="Rectangle 7"/>
          <p:cNvSpPr>
            <a:spLocks noGrp="1" noChangeArrowheads="1"/>
          </p:cNvSpPr>
          <p:nvPr>
            <p:ph type="sldNum"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861078E-B14C-8543-8DDB-5BA8F13D5C2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399</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118212" name="Text Box 1"/>
          <p:cNvSpPr txBox="1">
            <a:spLocks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nchor="b"/>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01CA65BB-4CB9-3441-8A05-104619BA9D82}"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399</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1118213"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endParaRPr>
          </a:p>
        </p:txBody>
      </p:sp>
      <p:sp>
        <p:nvSpPr>
          <p:cNvPr id="1118214" name="Rectangle 3"/>
          <p:cNvSpPr>
            <a:spLocks noGrp="1" noChangeArrowheads="1"/>
          </p:cNvSpPr>
          <p:nvPr>
            <p:ph type="body"/>
          </p:nvPr>
        </p:nvSpPr>
        <p:spPr>
          <a:xfrm>
            <a:off x="685800" y="4343400"/>
            <a:ext cx="5486400" cy="4124325"/>
          </a:xfrm>
          <a:solidFill>
            <a:srgbClr val="FFFFFF"/>
          </a:solidFill>
          <a:ln w="9360">
            <a:solidFill>
              <a:srgbClr val="000000"/>
            </a:solidFill>
          </a:ln>
          <a:extLst>
            <a:ext uri="{FAA26D3D-D897-4be2-8F04-BA451C77F1D7}">
              <ma14:placeholderFlag xmlns:ma14="http://schemas.microsoft.com/office/mac/drawingml/2011/main" xmlns="" val="1"/>
            </a:ext>
          </a:extLst>
        </p:spPr>
        <p:txBody>
          <a:bodyPr wrap="none" anchor="ctr"/>
          <a:lstStyle/>
          <a:p>
            <a:endParaRPr lang="en-US" dirty="0">
              <a:ea typeface="ＭＳ Ｐゴシック" charset="0"/>
              <a:cs typeface="ＭＳ Ｐゴシック" charset="0"/>
            </a:endParaRPr>
          </a:p>
        </p:txBody>
      </p:sp>
    </p:spTree>
    <p:extLst>
      <p:ext uri="{BB962C8B-B14F-4D97-AF65-F5344CB8AC3E}">
        <p14:creationId xmlns:p14="http://schemas.microsoft.com/office/powerpoint/2010/main" val="104577054"/>
      </p:ext>
    </p:extLst>
  </p:cSld>
  <p:clrMapOvr>
    <a:masterClrMapping/>
  </p:clrMapOvr>
</p:notes>
</file>

<file path=ppt/notesSlides/notesSlide36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120258" name="Rectangle 3"/>
          <p:cNvSpPr>
            <a:spLocks noGrp="1" noChangeArrowheads="1"/>
          </p:cNvSpPr>
          <p:nvPr>
            <p:ph type="dt" sz="quarter"/>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FFFFFF"/>
                </a:solidFill>
                <a:effectLst/>
                <a:uLnTx/>
                <a:uFillTx/>
                <a:latin typeface="Calibri" charset="0"/>
                <a:ea typeface="ＭＳ Ｐゴシック" charset="0"/>
              </a:rPr>
              <a:t>10/06/10</a:t>
            </a:r>
          </a:p>
        </p:txBody>
      </p:sp>
      <p:sp>
        <p:nvSpPr>
          <p:cNvPr id="1120259" name="Rectangle 7"/>
          <p:cNvSpPr>
            <a:spLocks noGrp="1" noChangeArrowheads="1"/>
          </p:cNvSpPr>
          <p:nvPr>
            <p:ph type="sldNum" sz="quarter"/>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B7103EEA-0F3F-414E-AC99-2C90340C0F43}"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400</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120260" name="Text Box 1"/>
          <p:cNvSpPr txBox="1">
            <a:spLocks noChangeArrowheads="1"/>
          </p:cNvSpPr>
          <p:nvPr/>
        </p:nvSpPr>
        <p:spPr bwMode="auto">
          <a:xfrm>
            <a:off x="3884613" y="8685213"/>
            <a:ext cx="2971800" cy="4572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lIns="90000" tIns="46800" rIns="90000" bIns="46800" anchor="b"/>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B839327E-DCC7-0C44-82A9-723C28A9742B}"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400</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1120261"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endParaRPr>
          </a:p>
        </p:txBody>
      </p:sp>
      <p:sp>
        <p:nvSpPr>
          <p:cNvPr id="1120262" name="Rectangle 3"/>
          <p:cNvSpPr>
            <a:spLocks noGrp="1" noChangeArrowheads="1"/>
          </p:cNvSpPr>
          <p:nvPr>
            <p:ph type="body"/>
          </p:nvPr>
        </p:nvSpPr>
        <p:spPr>
          <a:xfrm>
            <a:off x="685800" y="4343400"/>
            <a:ext cx="5486400" cy="4124325"/>
          </a:xfrm>
          <a:solidFill>
            <a:srgbClr val="FFFFFF"/>
          </a:solidFill>
          <a:ln w="9360">
            <a:solidFill>
              <a:srgbClr val="000000"/>
            </a:solidFill>
          </a:ln>
          <a:extLst>
            <a:ext uri="{FAA26D3D-D897-4be2-8F04-BA451C77F1D7}">
              <ma14:placeholderFlag xmlns="" xmlns:ma14="http://schemas.microsoft.com/office/mac/drawingml/2011/main" val="1"/>
            </a:ext>
          </a:extLst>
        </p:spPr>
        <p:txBody>
          <a:bodyPr wrap="none" anchor="ctr"/>
          <a:lstStyle/>
          <a:p>
            <a:endParaRPr lang="en-US" dirty="0">
              <a:ea typeface="ＭＳ Ｐゴシック" charset="0"/>
              <a:cs typeface="ＭＳ Ｐゴシック" charset="0"/>
            </a:endParaRPr>
          </a:p>
        </p:txBody>
      </p:sp>
    </p:spTree>
    <p:extLst>
      <p:ext uri="{BB962C8B-B14F-4D97-AF65-F5344CB8AC3E}">
        <p14:creationId xmlns:p14="http://schemas.microsoft.com/office/powerpoint/2010/main" val="4204218862"/>
      </p:ext>
    </p:extLst>
  </p:cSld>
  <p:clrMapOvr>
    <a:masterClrMapping/>
  </p:clrMapOvr>
</p:notes>
</file>

<file path=ppt/notesSlides/notesSlide3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401</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p>
        </p:txBody>
      </p:sp>
    </p:spTree>
    <p:extLst>
      <p:ext uri="{BB962C8B-B14F-4D97-AF65-F5344CB8AC3E}">
        <p14:creationId xmlns:p14="http://schemas.microsoft.com/office/powerpoint/2010/main" val="2059934878"/>
      </p:ext>
    </p:extLst>
  </p:cSld>
  <p:clrMapOvr>
    <a:masterClrMapping/>
  </p:clrMapOvr>
</p:notes>
</file>

<file path=ppt/notesSlides/notesSlide3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1057" name="Rectangle 7"/>
          <p:cNvSpPr>
            <a:spLocks noGrp="1" noChangeArrowheads="1"/>
          </p:cNvSpPr>
          <p:nvPr>
            <p:ph type="sldNum" sz="quarter" idx="5"/>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A7B695D6-6598-8F4C-AD4C-848C2E8460C9}"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402</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301058" name="Rectangle 2"/>
          <p:cNvSpPr>
            <a:spLocks noGrp="1" noRot="1" noChangeAspect="1" noChangeArrowheads="1" noTextEdit="1"/>
          </p:cNvSpPr>
          <p:nvPr>
            <p:ph type="sldImg"/>
          </p:nvPr>
        </p:nvSpPr>
        <p:spPr>
          <a:xfrm>
            <a:off x="1143000" y="685800"/>
            <a:ext cx="4572000" cy="3429000"/>
          </a:xfrm>
          <a:ln/>
        </p:spPr>
      </p:sp>
      <p:sp>
        <p:nvSpPr>
          <p:cNvPr id="301059" name="Rectangle 3"/>
          <p:cNvSpPr>
            <a:spLocks noGrp="1" noChangeArrowheads="1"/>
          </p:cNvSpPr>
          <p:nvPr>
            <p:ph type="body" idx="1"/>
          </p:nvPr>
        </p:nvSpPr>
        <p:spPr>
          <a:noFill/>
          <a:ln w="9525"/>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sq">
                <a:solidFill>
                  <a:srgbClr val="000000"/>
                </a:solidFill>
                <a:miter lim="800000"/>
                <a:headEnd type="none" w="sm" len="sm"/>
                <a:tailEnd type="none" w="sm" len="sm"/>
              </a14:hiddenLine>
            </a:ext>
          </a:extLst>
        </p:spPr>
        <p:txBody>
          <a:bodyPr/>
          <a:lstStyle/>
          <a:p>
            <a:pPr eaLnBrk="1" hangingPunct="1"/>
            <a:endParaRPr lang="en-US" dirty="0">
              <a:ea typeface="ＭＳ Ｐゴシック" charset="0"/>
              <a:cs typeface="ＭＳ Ｐゴシック" charset="0"/>
            </a:endParaRPr>
          </a:p>
        </p:txBody>
      </p:sp>
    </p:spTree>
    <p:extLst>
      <p:ext uri="{BB962C8B-B14F-4D97-AF65-F5344CB8AC3E}">
        <p14:creationId xmlns:p14="http://schemas.microsoft.com/office/powerpoint/2010/main" val="628656707"/>
      </p:ext>
    </p:extLst>
  </p:cSld>
  <p:clrMapOvr>
    <a:masterClrMapping/>
  </p:clrMapOvr>
</p:notes>
</file>

<file path=ppt/notesSlides/notesSlide3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553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525ADF7C-6D0F-8A42-829C-9161717B8D4D}"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403</a:t>
            </a:fld>
            <a:endPar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endParaRPr>
          </a:p>
        </p:txBody>
      </p:sp>
      <p:sp>
        <p:nvSpPr>
          <p:cNvPr id="705538" name="Rectangle 2"/>
          <p:cNvSpPr>
            <a:spLocks noGrp="1" noRot="1" noChangeAspect="1" noChangeArrowheads="1"/>
          </p:cNvSpPr>
          <p:nvPr>
            <p:ph type="sldImg"/>
          </p:nvPr>
        </p:nvSpPr>
        <p:spPr>
          <a:solidFill>
            <a:srgbClr val="FFFFFF"/>
          </a:solidFill>
          <a:ln/>
        </p:spPr>
      </p:sp>
      <p:sp>
        <p:nvSpPr>
          <p:cNvPr id="705539" name="Rectangle 3"/>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eaLnBrk="1" hangingPunct="1"/>
            <a:r>
              <a:rPr lang="en-US" dirty="0">
                <a:ea typeface="ＭＳ Ｐゴシック" charset="0"/>
                <a:cs typeface="ＭＳ Ｐゴシック" charset="0"/>
              </a:rPr>
              <a:t>Israel returned to the land TWO times since Ezekiel lived. (Isaiah served even a century earlier.)</a:t>
            </a:r>
          </a:p>
          <a:p>
            <a:pPr eaLnBrk="1" hangingPunct="1"/>
            <a:r>
              <a:rPr lang="en-US" dirty="0">
                <a:ea typeface="ＭＳ Ｐゴシック" charset="0"/>
                <a:cs typeface="ＭＳ Ｐゴシック" charset="0"/>
              </a:rPr>
              <a:t>• The people were exiled to Babylon in 586 BC.</a:t>
            </a:r>
          </a:p>
          <a:p>
            <a:pPr eaLnBrk="1" hangingPunct="1"/>
            <a:r>
              <a:rPr lang="en-US" dirty="0">
                <a:ea typeface="ＭＳ Ｐゴシック" charset="0"/>
                <a:cs typeface="ＭＳ Ｐゴシック" charset="0"/>
              </a:rPr>
              <a:t>• And the first return was 516 BC at the end of our OT.</a:t>
            </a:r>
          </a:p>
          <a:p>
            <a:pPr eaLnBrk="1" hangingPunct="1"/>
            <a:r>
              <a:rPr lang="en-US" dirty="0">
                <a:ea typeface="ＭＳ Ｐゴシック" charset="0"/>
                <a:cs typeface="ＭＳ Ｐゴシック" charset="0"/>
              </a:rPr>
              <a:t>• But they were exiled a second time in AD 70 and went to many nations of the world.</a:t>
            </a:r>
          </a:p>
          <a:p>
            <a:pPr eaLnBrk="1" hangingPunct="1"/>
            <a:r>
              <a:rPr lang="en-US" dirty="0">
                <a:ea typeface="ＭＳ Ｐゴシック" charset="0"/>
                <a:cs typeface="ＭＳ Ｐゴシック" charset="0"/>
              </a:rPr>
              <a:t>• And their second return culminated in the State of Israel in 1948.</a:t>
            </a:r>
          </a:p>
          <a:p>
            <a:pPr eaLnBrk="1" hangingPunct="1"/>
            <a:r>
              <a:rPr lang="en-US" dirty="0">
                <a:ea typeface="ＭＳ Ｐゴシック" charset="0"/>
                <a:cs typeface="ＭＳ Ｐゴシック" charset="0"/>
              </a:rPr>
              <a:t>Now, which return was Ezekiel predicting? I say the second one.</a:t>
            </a:r>
          </a:p>
          <a:p>
            <a:pPr marL="0" marR="0" lvl="0" indent="0" algn="l" defTabSz="914400" rtl="0" eaLnBrk="1" fontAlgn="base" latinLnBrk="0" hangingPunct="1">
              <a:lnSpc>
                <a:spcPct val="100000"/>
              </a:lnSpc>
              <a:spcBef>
                <a:spcPct val="30000"/>
              </a:spcBef>
              <a:spcAft>
                <a:spcPct val="0"/>
              </a:spcAft>
              <a:buClrTx/>
              <a:buSzTx/>
              <a:buFontTx/>
              <a:buNone/>
              <a:tabLst/>
              <a:defRPr/>
            </a:pPr>
            <a:r>
              <a:rPr kumimoji="0" lang="en-US" sz="1200" u="none" strike="noStrike" kern="1200" cap="none" spc="0" normalizeH="0" baseline="0" noProof="0" dirty="0">
                <a:ln>
                  <a:noFill/>
                </a:ln>
                <a:solidFill>
                  <a:srgbClr val="FFFFFF"/>
                </a:solidFill>
                <a:effectLst/>
                <a:uLnTx/>
                <a:uFillTx/>
                <a:ea typeface="ＭＳ Ｐゴシック" charset="0"/>
              </a:rPr>
              <a:t>But how do we know Ezekiel 37 relates to this second exile and return?</a:t>
            </a:r>
          </a:p>
          <a:p>
            <a:pPr marL="0" marR="0" lvl="0" indent="0" algn="l" defTabSz="914400" rtl="0" eaLnBrk="1" fontAlgn="base" latinLnBrk="0" hangingPunct="1">
              <a:lnSpc>
                <a:spcPct val="100000"/>
              </a:lnSpc>
              <a:spcBef>
                <a:spcPct val="30000"/>
              </a:spcBef>
              <a:spcAft>
                <a:spcPct val="0"/>
              </a:spcAft>
              <a:buClrTx/>
              <a:buSzTx/>
              <a:buFontTx/>
              <a:buNone/>
              <a:tabLst/>
              <a:defRPr/>
            </a:pPr>
            <a:endParaRPr kumimoji="0" lang="en-US" sz="1200" u="none" strike="noStrike" kern="1200" cap="none" spc="0" normalizeH="0" baseline="0" noProof="0" dirty="0">
              <a:ln>
                <a:noFill/>
              </a:ln>
              <a:solidFill>
                <a:srgbClr val="FFFFFF"/>
              </a:solidFill>
              <a:effectLst/>
              <a:uLnTx/>
              <a:uFillTx/>
              <a:ea typeface="ＭＳ Ｐゴシック" charset="0"/>
            </a:endParaRPr>
          </a:p>
          <a:p>
            <a:pPr eaLnBrk="1" hangingPunct="1"/>
            <a:r>
              <a:rPr lang="en-US" dirty="0">
                <a:ea typeface="ＭＳ Ｐゴシック" charset="0"/>
                <a:cs typeface="ＭＳ Ｐゴシック" charset="0"/>
              </a:rPr>
              <a:t>After Ezekiel's time, the Jews would experience TWO EXILES and TWO RETURNS in the future. </a:t>
            </a:r>
          </a:p>
          <a:p>
            <a:pPr eaLnBrk="1" hangingPunct="1"/>
            <a:r>
              <a:rPr lang="en-US" dirty="0">
                <a:ea typeface="ＭＳ Ｐゴシック" charset="0"/>
                <a:cs typeface="ＭＳ Ｐゴシック" charset="0"/>
              </a:rPr>
              <a:t>How do we know he prophesied the SECOND RETURN?</a:t>
            </a:r>
          </a:p>
          <a:p>
            <a:pPr eaLnBrk="1" hangingPunct="1"/>
            <a:r>
              <a:rPr lang="en-US" dirty="0">
                <a:ea typeface="ＭＳ Ｐゴシック" charset="0"/>
                <a:cs typeface="ＭＳ Ｐゴシック" charset="0"/>
              </a:rPr>
              <a:t>Slide 244 notes these elements from Ezek 36–37:</a:t>
            </a:r>
            <a:br>
              <a:rPr lang="en-US" dirty="0">
                <a:ea typeface="ＭＳ Ｐゴシック" charset="0"/>
                <a:cs typeface="ＭＳ Ｐゴシック" charset="0"/>
              </a:rPr>
            </a:br>
            <a:r>
              <a:rPr lang="en-US" dirty="0">
                <a:ea typeface="ＭＳ Ｐゴシック" charset="0"/>
                <a:cs typeface="ＭＳ Ｐゴシック" charset="0"/>
              </a:rPr>
              <a:t>          Re-gathering of Israel back into their own land</a:t>
            </a:r>
          </a:p>
          <a:p>
            <a:pPr marL="457200" marR="0" lvl="1" indent="0" algn="l" defTabSz="457200" rtl="0" eaLnBrk="1" fontAlgn="auto" latinLnBrk="0" hangingPunct="1">
              <a:lnSpc>
                <a:spcPct val="100000"/>
              </a:lnSpc>
              <a:spcBef>
                <a:spcPts val="0"/>
              </a:spcBef>
              <a:spcAft>
                <a:spcPts val="0"/>
              </a:spcAft>
              <a:buClrTx/>
              <a:buSzTx/>
              <a:buFontTx/>
              <a:buNone/>
              <a:tabLst/>
              <a:defRPr/>
            </a:pPr>
            <a:r>
              <a:rPr lang="en-US" b="1" dirty="0">
                <a:latin typeface="Arial" panose="020B0604020202020204" pitchFamily="34" charset="0"/>
                <a:ea typeface="ＭＳ Ｐゴシック" charset="0"/>
                <a:cs typeface="ＭＳ Ｐゴシック" charset="0"/>
              </a:rPr>
              <a:t>Reuniting of two nations into one</a:t>
            </a:r>
          </a:p>
          <a:p>
            <a:pPr marL="457200" marR="0" lvl="1" indent="0" algn="l" defTabSz="457200" rtl="0" eaLnBrk="1" fontAlgn="auto" latinLnBrk="0" hangingPunct="1">
              <a:lnSpc>
                <a:spcPct val="100000"/>
              </a:lnSpc>
              <a:spcBef>
                <a:spcPts val="0"/>
              </a:spcBef>
              <a:spcAft>
                <a:spcPts val="0"/>
              </a:spcAft>
              <a:buClrTx/>
              <a:buSzTx/>
              <a:buFontTx/>
              <a:buNone/>
              <a:tabLst/>
              <a:defRPr/>
            </a:pPr>
            <a:r>
              <a:rPr lang="en-US" b="1" dirty="0">
                <a:latin typeface="Arial" panose="020B0604020202020204" pitchFamily="34" charset="0"/>
                <a:ea typeface="ＭＳ Ｐゴシック" charset="0"/>
                <a:cs typeface="ＭＳ Ｐゴシック" charset="0"/>
              </a:rPr>
              <a:t>Ruling of Israel under one king</a:t>
            </a:r>
          </a:p>
          <a:p>
            <a:pPr marL="457200" marR="0" lvl="1" indent="0" algn="l" defTabSz="457200" rtl="0" eaLnBrk="1" fontAlgn="auto" latinLnBrk="0" hangingPunct="1">
              <a:lnSpc>
                <a:spcPct val="100000"/>
              </a:lnSpc>
              <a:spcBef>
                <a:spcPts val="0"/>
              </a:spcBef>
              <a:spcAft>
                <a:spcPts val="0"/>
              </a:spcAft>
              <a:buClrTx/>
              <a:buSzTx/>
              <a:buFontTx/>
              <a:buNone/>
              <a:tabLst/>
              <a:defRPr/>
            </a:pPr>
            <a:r>
              <a:rPr lang="en-US" b="1" dirty="0">
                <a:latin typeface="Arial" panose="020B0604020202020204" pitchFamily="34" charset="0"/>
                <a:ea typeface="ＭＳ Ｐゴシック" charset="0"/>
                <a:cs typeface="ＭＳ Ｐゴシック" charset="0"/>
              </a:rPr>
              <a:t>Rescuing of Israel from her sins</a:t>
            </a:r>
          </a:p>
          <a:p>
            <a:pPr marL="457200" marR="0" lvl="1" indent="0" algn="l" defTabSz="457200" rtl="0" eaLnBrk="1" fontAlgn="auto" latinLnBrk="0" hangingPunct="1">
              <a:lnSpc>
                <a:spcPct val="100000"/>
              </a:lnSpc>
              <a:spcBef>
                <a:spcPts val="0"/>
              </a:spcBef>
              <a:spcAft>
                <a:spcPts val="0"/>
              </a:spcAft>
              <a:buClrTx/>
              <a:buSzTx/>
              <a:buFontTx/>
              <a:buNone/>
              <a:tabLst/>
              <a:defRPr/>
            </a:pPr>
            <a:r>
              <a:rPr lang="en-US" b="1" dirty="0">
                <a:latin typeface="Arial" panose="020B0604020202020204" pitchFamily="34" charset="0"/>
                <a:ea typeface="ＭＳ Ｐゴシック" charset="0"/>
                <a:cs typeface="ＭＳ Ｐゴシック" charset="0"/>
              </a:rPr>
              <a:t>Recommitment of Israel to obey Yahweh's laws</a:t>
            </a:r>
          </a:p>
          <a:p>
            <a:pPr marL="457200" marR="0" lvl="1" indent="0" algn="l" defTabSz="457200" rtl="0" eaLnBrk="1" fontAlgn="auto" latinLnBrk="0" hangingPunct="1">
              <a:lnSpc>
                <a:spcPct val="100000"/>
              </a:lnSpc>
              <a:spcBef>
                <a:spcPts val="0"/>
              </a:spcBef>
              <a:spcAft>
                <a:spcPts val="0"/>
              </a:spcAft>
              <a:buClrTx/>
              <a:buSzTx/>
              <a:buFontTx/>
              <a:buNone/>
              <a:tabLst/>
              <a:defRPr/>
            </a:pPr>
            <a:r>
              <a:rPr lang="en-US" b="1" dirty="0">
                <a:latin typeface="Arial" panose="020B0604020202020204" pitchFamily="34" charset="0"/>
                <a:ea typeface="ＭＳ Ｐゴシック" charset="0"/>
                <a:cs typeface="ＭＳ Ｐゴシック" charset="0"/>
              </a:rPr>
              <a:t>Reestablishing covenant of peace with Israel</a:t>
            </a:r>
          </a:p>
          <a:p>
            <a:pPr marL="457200" marR="0" lvl="1" indent="0" algn="l" defTabSz="457200" rtl="0" eaLnBrk="1" fontAlgn="auto" latinLnBrk="0" hangingPunct="1">
              <a:lnSpc>
                <a:spcPct val="100000"/>
              </a:lnSpc>
              <a:spcBef>
                <a:spcPts val="0"/>
              </a:spcBef>
              <a:spcAft>
                <a:spcPts val="0"/>
              </a:spcAft>
              <a:buClrTx/>
              <a:buSzTx/>
              <a:buFontTx/>
              <a:buNone/>
              <a:tabLst/>
              <a:defRPr/>
            </a:pPr>
            <a:r>
              <a:rPr lang="en-US" b="1" dirty="0">
                <a:latin typeface="Arial" panose="020B0604020202020204" pitchFamily="34" charset="0"/>
                <a:ea typeface="ＭＳ Ｐゴシック" charset="0"/>
                <a:cs typeface="ＭＳ Ｐゴシック" charset="0"/>
              </a:rPr>
              <a:t>Residing of Yahweh in Israel's midst</a:t>
            </a:r>
          </a:p>
          <a:p>
            <a:pPr marL="457200" marR="0" lvl="1" indent="0" algn="l" defTabSz="457200" rtl="0" eaLnBrk="1" fontAlgn="auto" latinLnBrk="0" hangingPunct="1">
              <a:lnSpc>
                <a:spcPct val="100000"/>
              </a:lnSpc>
              <a:spcBef>
                <a:spcPts val="0"/>
              </a:spcBef>
              <a:spcAft>
                <a:spcPts val="0"/>
              </a:spcAft>
              <a:buClrTx/>
              <a:buSzTx/>
              <a:buFontTx/>
              <a:buNone/>
              <a:tabLst/>
              <a:defRPr/>
            </a:pPr>
            <a:r>
              <a:rPr lang="en-US" b="1" dirty="0">
                <a:latin typeface="Arial" panose="020B0604020202020204" pitchFamily="34" charset="0"/>
                <a:ea typeface="ＭＳ Ｐゴシック" charset="0"/>
                <a:cs typeface="ＭＳ Ｐゴシック" charset="0"/>
              </a:rPr>
              <a:t>Recognition of Yahweh's holiness by all</a:t>
            </a:r>
            <a:endParaRPr kumimoji="0" lang="en-US" sz="1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a:p>
            <a:pPr marL="0" marR="0" lvl="0" indent="0" algn="l" defTabSz="914400" rtl="0" eaLnBrk="1" fontAlgn="base" latinLnBrk="0" hangingPunct="1">
              <a:lnSpc>
                <a:spcPct val="100000"/>
              </a:lnSpc>
              <a:spcBef>
                <a:spcPct val="30000"/>
              </a:spcBef>
              <a:spcAft>
                <a:spcPct val="0"/>
              </a:spcAft>
              <a:buClrTx/>
              <a:buSzTx/>
              <a:buFontTx/>
              <a:buNone/>
              <a:tabLst/>
              <a:defRPr/>
            </a:pPr>
            <a:r>
              <a:rPr kumimoji="0" lang="en-US" sz="1200" u="none" strike="noStrike" kern="1200" cap="none" spc="0" normalizeH="0" baseline="0" noProof="0" dirty="0">
                <a:ln>
                  <a:noFill/>
                </a:ln>
                <a:solidFill>
                  <a:srgbClr val="FFFFFF"/>
                </a:solidFill>
                <a:effectLst/>
                <a:uLnTx/>
                <a:uFillTx/>
                <a:ea typeface="ＭＳ Ｐゴシック" charset="0"/>
              </a:rPr>
              <a:t>———————————</a:t>
            </a:r>
          </a:p>
          <a:p>
            <a:pPr marL="0" marR="0" lvl="0" indent="0" algn="l" defTabSz="914400" rtl="0" eaLnBrk="1" fontAlgn="base" latinLnBrk="0" hangingPunct="1">
              <a:lnSpc>
                <a:spcPct val="100000"/>
              </a:lnSpc>
              <a:spcBef>
                <a:spcPct val="30000"/>
              </a:spcBef>
              <a:spcAft>
                <a:spcPct val="0"/>
              </a:spcAft>
              <a:buClrTx/>
              <a:buSzTx/>
              <a:buFontTx/>
              <a:buNone/>
              <a:tabLst/>
              <a:defRPr/>
            </a:pPr>
            <a:r>
              <a:rPr kumimoji="0" lang="en-US" sz="1200" u="none" strike="noStrike" kern="1200" cap="none" spc="0" normalizeH="0" baseline="0" noProof="0" dirty="0">
                <a:ln>
                  <a:noFill/>
                </a:ln>
                <a:solidFill>
                  <a:srgbClr val="FFFFFF"/>
                </a:solidFill>
                <a:effectLst/>
                <a:uLnTx/>
                <a:uFillTx/>
                <a:ea typeface="ＭＳ Ｐゴシック" charset="0"/>
              </a:rPr>
              <a:t>ES-26-Restoration of Israel-177</a:t>
            </a:r>
          </a:p>
          <a:p>
            <a:pPr marL="0" marR="0" lvl="0" indent="0" algn="l" defTabSz="914400" rtl="0" eaLnBrk="1" fontAlgn="base" latinLnBrk="0" hangingPunct="1">
              <a:lnSpc>
                <a:spcPct val="100000"/>
              </a:lnSpc>
              <a:spcBef>
                <a:spcPct val="30000"/>
              </a:spcBef>
              <a:spcAft>
                <a:spcPct val="0"/>
              </a:spcAft>
              <a:buClrTx/>
              <a:buSzTx/>
              <a:buFontTx/>
              <a:buNone/>
              <a:tabLst/>
              <a:defRPr/>
            </a:pPr>
            <a:r>
              <a:rPr kumimoji="0" lang="en-US" sz="1200" u="none" strike="noStrike" kern="1200" cap="none" spc="0" normalizeH="0" baseline="0" noProof="0" dirty="0">
                <a:ln>
                  <a:noFill/>
                </a:ln>
                <a:solidFill>
                  <a:srgbClr val="FFFFFF"/>
                </a:solidFill>
                <a:effectLst/>
                <a:uLnTx/>
                <a:uFillTx/>
                <a:ea typeface="ＭＳ Ｐゴシック" charset="0"/>
              </a:rPr>
              <a:t>OS-23-Isaiah1-12—slide 359</a:t>
            </a:r>
          </a:p>
          <a:p>
            <a:pPr marL="0" marR="0" lvl="0" indent="0" algn="l" defTabSz="914400" rtl="0" eaLnBrk="1" fontAlgn="base" latinLnBrk="0" hangingPunct="1">
              <a:lnSpc>
                <a:spcPct val="100000"/>
              </a:lnSpc>
              <a:spcBef>
                <a:spcPct val="30000"/>
              </a:spcBef>
              <a:spcAft>
                <a:spcPct val="0"/>
              </a:spcAft>
              <a:buClrTx/>
              <a:buSzTx/>
              <a:buFontTx/>
              <a:buNone/>
              <a:tabLst/>
              <a:defRPr/>
            </a:pPr>
            <a:r>
              <a:rPr kumimoji="0" lang="en-US" sz="1200" u="none" strike="noStrike" kern="1200" cap="none" spc="0" normalizeH="0" baseline="0" noProof="0" dirty="0">
                <a:ln>
                  <a:noFill/>
                </a:ln>
                <a:solidFill>
                  <a:srgbClr val="FFFFFF"/>
                </a:solidFill>
                <a:effectLst/>
                <a:uLnTx/>
                <a:uFillTx/>
                <a:ea typeface="ＭＳ Ｐゴシック" charset="0"/>
              </a:rPr>
              <a:t>OS-23-Ezek 33-39—slide 88</a:t>
            </a:r>
          </a:p>
          <a:p>
            <a:pPr eaLnBrk="1" hangingPunct="1"/>
            <a:endParaRPr lang="en-US" dirty="0">
              <a:ea typeface="ＭＳ Ｐゴシック" charset="0"/>
              <a:cs typeface="ＭＳ Ｐゴシック" charset="0"/>
            </a:endParaRPr>
          </a:p>
        </p:txBody>
      </p:sp>
    </p:spTree>
  </p:cSld>
  <p:clrMapOvr>
    <a:masterClrMapping/>
  </p:clrMapOvr>
</p:notes>
</file>

<file path=ppt/notesSlides/notesSlide3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5697" name="Rectangle 1031"/>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63AFB9F-2271-EA48-A7FE-192C4CCDA981}"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404</a:t>
            </a:fld>
            <a:endPar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endParaRPr>
          </a:p>
        </p:txBody>
      </p:sp>
      <p:sp>
        <p:nvSpPr>
          <p:cNvPr id="925698" name="Rectangle 2"/>
          <p:cNvSpPr>
            <a:spLocks noGrp="1" noRot="1" noChangeAspect="1" noChangeArrowheads="1" noTextEdit="1"/>
          </p:cNvSpPr>
          <p:nvPr>
            <p:ph type="sldImg"/>
          </p:nvPr>
        </p:nvSpPr>
        <p:spPr>
          <a:ln/>
        </p:spPr>
      </p:sp>
      <p:sp>
        <p:nvSpPr>
          <p:cNvPr id="925699" name="Rectangle 3"/>
          <p:cNvSpPr>
            <a:spLocks noGrp="1" noChangeArrowheads="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eaLnBrk="1" hangingPunct="1"/>
            <a:r>
              <a:rPr lang="en-US" sz="1800" dirty="0">
                <a:effectLst/>
                <a:ea typeface="Times"/>
              </a:rPr>
              <a:t>The OT prophets often blur the two returns of Jews back to the land of Israel promised to Abraham.  Perhaps separating them in the following manner may help.</a:t>
            </a:r>
            <a:r>
              <a:rPr lang="en-US" dirty="0">
                <a:effectLst/>
              </a:rPr>
              <a:t> </a:t>
            </a:r>
          </a:p>
          <a:p>
            <a:pPr eaLnBrk="1" hangingPunct="1"/>
            <a:r>
              <a:rPr lang="en-US" dirty="0">
                <a:effectLst/>
                <a:latin typeface="Times New Roman" charset="0"/>
                <a:ea typeface="ＭＳ Ｐゴシック" charset="0"/>
                <a:cs typeface="ＭＳ Ｐゴシック" charset="0"/>
              </a:rPr>
              <a:t>_______________</a:t>
            </a:r>
          </a:p>
          <a:p>
            <a:pPr eaLnBrk="1" hangingPunct="1"/>
            <a:r>
              <a:rPr lang="en-US" dirty="0">
                <a:latin typeface="Times New Roman" charset="0"/>
                <a:ea typeface="ＭＳ Ｐゴシック" charset="0"/>
                <a:cs typeface="ＭＳ Ｐゴシック" charset="0"/>
              </a:rPr>
              <a:t>ES-26-Restoration of Israel-178</a:t>
            </a:r>
          </a:p>
          <a:p>
            <a:pPr eaLnBrk="1" hangingPunct="1"/>
            <a:r>
              <a:rPr lang="en-US" dirty="0">
                <a:latin typeface="Times New Roman" charset="0"/>
                <a:ea typeface="ＭＳ Ｐゴシック" charset="0"/>
                <a:cs typeface="ＭＳ Ｐゴシック" charset="0"/>
              </a:rPr>
              <a:t>OS-23-Isaiah1-12—slide 376</a:t>
            </a:r>
          </a:p>
          <a:p>
            <a:pPr eaLnBrk="1" hangingPunct="1"/>
            <a:r>
              <a:rPr lang="en-US" dirty="0">
                <a:latin typeface="Times New Roman" charset="0"/>
                <a:ea typeface="ＭＳ Ｐゴシック" charset="0"/>
                <a:cs typeface="ＭＳ Ｐゴシック" charset="0"/>
              </a:rPr>
              <a:t>OS-26-Ezekiel33-39—slide 88</a:t>
            </a:r>
          </a:p>
        </p:txBody>
      </p:sp>
    </p:spTree>
    <p:extLst>
      <p:ext uri="{BB962C8B-B14F-4D97-AF65-F5344CB8AC3E}">
        <p14:creationId xmlns:p14="http://schemas.microsoft.com/office/powerpoint/2010/main" val="2645594298"/>
      </p:ext>
    </p:extLst>
  </p:cSld>
  <p:clrMapOvr>
    <a:masterClrMapping/>
  </p:clrMapOvr>
</p:notes>
</file>

<file path=ppt/notesSlides/notesSlide3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5697" name="Rectangle 1031"/>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63AFB9F-2271-EA48-A7FE-192C4CCDA981}"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405</a:t>
            </a:fld>
            <a:endPar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endParaRPr>
          </a:p>
        </p:txBody>
      </p:sp>
      <p:sp>
        <p:nvSpPr>
          <p:cNvPr id="925698" name="Rectangle 2"/>
          <p:cNvSpPr>
            <a:spLocks noGrp="1" noRot="1" noChangeAspect="1" noChangeArrowheads="1" noTextEdit="1"/>
          </p:cNvSpPr>
          <p:nvPr>
            <p:ph type="sldImg"/>
          </p:nvPr>
        </p:nvSpPr>
        <p:spPr>
          <a:ln/>
        </p:spPr>
      </p:sp>
      <p:sp>
        <p:nvSpPr>
          <p:cNvPr id="925699" name="Rectangle 3"/>
          <p:cNvSpPr>
            <a:spLocks noGrp="1" noChangeArrowheads="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eaLnBrk="1" hangingPunct="1"/>
            <a:r>
              <a:rPr lang="en-US" sz="1800" dirty="0">
                <a:effectLst/>
                <a:ea typeface="Times"/>
              </a:rPr>
              <a:t>The OT prophets often blur the two returns of Jews back to the land of Israel promised to Abraham.  Perhaps separating them in the following manner may help.</a:t>
            </a:r>
            <a:r>
              <a:rPr lang="en-US" dirty="0">
                <a:effectLst/>
              </a:rPr>
              <a:t> </a:t>
            </a:r>
          </a:p>
          <a:p>
            <a:pPr eaLnBrk="1" hangingPunct="1"/>
            <a:r>
              <a:rPr lang="en-US" dirty="0">
                <a:effectLst/>
                <a:latin typeface="Times New Roman" charset="0"/>
                <a:ea typeface="ＭＳ Ｐゴシック" charset="0"/>
                <a:cs typeface="ＭＳ Ｐゴシック" charset="0"/>
              </a:rPr>
              <a:t>_______________</a:t>
            </a:r>
          </a:p>
          <a:p>
            <a:pPr marL="0" marR="0" lvl="0" indent="0" algn="l" defTabSz="457150" rtl="0" eaLnBrk="1" fontAlgn="auto" latinLnBrk="0" hangingPunct="1">
              <a:lnSpc>
                <a:spcPct val="100000"/>
              </a:lnSpc>
              <a:spcBef>
                <a:spcPts val="0"/>
              </a:spcBef>
              <a:spcAft>
                <a:spcPts val="0"/>
              </a:spcAft>
              <a:buClrTx/>
              <a:buSzTx/>
              <a:buFontTx/>
              <a:buNone/>
              <a:tabLst/>
              <a:defRPr/>
            </a:pPr>
            <a:r>
              <a:rPr lang="en-US" dirty="0">
                <a:latin typeface="Times New Roman" charset="0"/>
                <a:ea typeface="ＭＳ Ｐゴシック" charset="0"/>
                <a:cs typeface="ＭＳ Ｐゴシック" charset="0"/>
              </a:rPr>
              <a:t>ES-26-Restoration of Israel-179</a:t>
            </a:r>
          </a:p>
          <a:p>
            <a:pPr eaLnBrk="1" hangingPunct="1"/>
            <a:r>
              <a:rPr lang="en-US" dirty="0">
                <a:latin typeface="Times New Roman" charset="0"/>
                <a:ea typeface="ＭＳ Ｐゴシック" charset="0"/>
                <a:cs typeface="ＭＳ Ｐゴシック" charset="0"/>
              </a:rPr>
              <a:t>OS-23-Isaiah1-12—slide 377</a:t>
            </a:r>
          </a:p>
          <a:p>
            <a:pPr eaLnBrk="1" hangingPunct="1"/>
            <a:r>
              <a:rPr lang="en-US" dirty="0">
                <a:latin typeface="Times New Roman" charset="0"/>
                <a:ea typeface="ＭＳ Ｐゴシック" charset="0"/>
                <a:cs typeface="ＭＳ Ｐゴシック" charset="0"/>
              </a:rPr>
              <a:t>OS-26-Ezekiel33-39—slide 89</a:t>
            </a:r>
          </a:p>
        </p:txBody>
      </p:sp>
    </p:spTree>
    <p:extLst>
      <p:ext uri="{BB962C8B-B14F-4D97-AF65-F5344CB8AC3E}">
        <p14:creationId xmlns:p14="http://schemas.microsoft.com/office/powerpoint/2010/main" val="3105796054"/>
      </p:ext>
    </p:extLst>
  </p:cSld>
  <p:clrMapOvr>
    <a:masterClrMapping/>
  </p:clrMapOvr>
</p:notes>
</file>

<file path=ppt/notesSlides/notesSlide3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5697" name="Rectangle 1031"/>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63AFB9F-2271-EA48-A7FE-192C4CCDA981}"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406</a:t>
            </a:fld>
            <a:endPar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endParaRPr>
          </a:p>
        </p:txBody>
      </p:sp>
      <p:sp>
        <p:nvSpPr>
          <p:cNvPr id="925698" name="Rectangle 2"/>
          <p:cNvSpPr>
            <a:spLocks noGrp="1" noRot="1" noChangeAspect="1" noChangeArrowheads="1" noTextEdit="1"/>
          </p:cNvSpPr>
          <p:nvPr>
            <p:ph type="sldImg"/>
          </p:nvPr>
        </p:nvSpPr>
        <p:spPr>
          <a:ln/>
        </p:spPr>
      </p:sp>
      <p:sp>
        <p:nvSpPr>
          <p:cNvPr id="925699" name="Rectangle 3"/>
          <p:cNvSpPr>
            <a:spLocks noGrp="1" noChangeArrowheads="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eaLnBrk="1" hangingPunct="1"/>
            <a:r>
              <a:rPr lang="en-US" sz="1800" dirty="0">
                <a:effectLst/>
                <a:ea typeface="Times"/>
              </a:rPr>
              <a:t>The OT prophets often blur the two returns of Jews back to the land of Israel promised to Abraham.  Perhaps separating them in the following manner may help.</a:t>
            </a:r>
            <a:r>
              <a:rPr lang="en-US" dirty="0">
                <a:effectLst/>
              </a:rPr>
              <a:t> </a:t>
            </a:r>
          </a:p>
          <a:p>
            <a:pPr eaLnBrk="1" hangingPunct="1"/>
            <a:r>
              <a:rPr lang="en-US" dirty="0">
                <a:effectLst/>
                <a:latin typeface="Times New Roman" charset="0"/>
                <a:ea typeface="ＭＳ Ｐゴシック" charset="0"/>
                <a:cs typeface="ＭＳ Ｐゴシック" charset="0"/>
              </a:rPr>
              <a:t>_______________</a:t>
            </a:r>
          </a:p>
          <a:p>
            <a:pPr marL="0" marR="0" lvl="0" indent="0" algn="l" defTabSz="457150" rtl="0" eaLnBrk="1" fontAlgn="auto" latinLnBrk="0" hangingPunct="1">
              <a:lnSpc>
                <a:spcPct val="100000"/>
              </a:lnSpc>
              <a:spcBef>
                <a:spcPts val="0"/>
              </a:spcBef>
              <a:spcAft>
                <a:spcPts val="0"/>
              </a:spcAft>
              <a:buClrTx/>
              <a:buSzTx/>
              <a:buFontTx/>
              <a:buNone/>
              <a:tabLst/>
              <a:defRPr/>
            </a:pPr>
            <a:r>
              <a:rPr lang="en-US" dirty="0">
                <a:latin typeface="Times New Roman" charset="0"/>
                <a:ea typeface="ＭＳ Ｐゴシック" charset="0"/>
                <a:cs typeface="ＭＳ Ｐゴシック" charset="0"/>
              </a:rPr>
              <a:t>ES-26-Restoration of Israel-180</a:t>
            </a:r>
          </a:p>
          <a:p>
            <a:pPr eaLnBrk="1" hangingPunct="1"/>
            <a:r>
              <a:rPr lang="en-US" dirty="0">
                <a:latin typeface="Times New Roman" charset="0"/>
                <a:ea typeface="ＭＳ Ｐゴシック" charset="0"/>
                <a:cs typeface="ＭＳ Ｐゴシック" charset="0"/>
              </a:rPr>
              <a:t>OS-23-Isaiah1-12—slide 378</a:t>
            </a:r>
          </a:p>
          <a:p>
            <a:pPr eaLnBrk="1" hangingPunct="1"/>
            <a:r>
              <a:rPr lang="en-US" dirty="0">
                <a:latin typeface="Times New Roman" charset="0"/>
                <a:ea typeface="ＭＳ Ｐゴシック" charset="0"/>
                <a:cs typeface="ＭＳ Ｐゴシック" charset="0"/>
              </a:rPr>
              <a:t>OS-26-Ezekiel33-39—slide 90</a:t>
            </a:r>
          </a:p>
        </p:txBody>
      </p:sp>
    </p:spTree>
    <p:extLst>
      <p:ext uri="{BB962C8B-B14F-4D97-AF65-F5344CB8AC3E}">
        <p14:creationId xmlns:p14="http://schemas.microsoft.com/office/powerpoint/2010/main" val="1617923245"/>
      </p:ext>
    </p:extLst>
  </p:cSld>
  <p:clrMapOvr>
    <a:masterClrMapping/>
  </p:clrMapOvr>
</p:notes>
</file>

<file path=ppt/notesSlides/notesSlide3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5697" name="Rectangle 1031"/>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63AFB9F-2271-EA48-A7FE-192C4CCDA981}"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407</a:t>
            </a:fld>
            <a:endPar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endParaRPr>
          </a:p>
        </p:txBody>
      </p:sp>
      <p:sp>
        <p:nvSpPr>
          <p:cNvPr id="925698" name="Rectangle 2"/>
          <p:cNvSpPr>
            <a:spLocks noGrp="1" noRot="1" noChangeAspect="1" noChangeArrowheads="1" noTextEdit="1"/>
          </p:cNvSpPr>
          <p:nvPr>
            <p:ph type="sldImg"/>
          </p:nvPr>
        </p:nvSpPr>
        <p:spPr>
          <a:ln/>
        </p:spPr>
      </p:sp>
      <p:sp>
        <p:nvSpPr>
          <p:cNvPr id="925699" name="Rectangle 3"/>
          <p:cNvSpPr>
            <a:spLocks noGrp="1" noChangeArrowheads="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eaLnBrk="1" hangingPunct="1"/>
            <a:r>
              <a:rPr lang="en-US" sz="1800" dirty="0">
                <a:effectLst/>
                <a:ea typeface="Times"/>
              </a:rPr>
              <a:t>The OT prophets often blur the two returns of Jews back to the land of Israel promised to Abraham.  Perhaps separating them in the following manner may help.</a:t>
            </a:r>
            <a:r>
              <a:rPr lang="en-US" dirty="0">
                <a:effectLst/>
              </a:rPr>
              <a:t> </a:t>
            </a:r>
          </a:p>
          <a:p>
            <a:pPr eaLnBrk="1" hangingPunct="1"/>
            <a:r>
              <a:rPr lang="en-US" dirty="0">
                <a:effectLst/>
                <a:latin typeface="Times New Roman" charset="0"/>
                <a:ea typeface="ＭＳ Ｐゴシック" charset="0"/>
                <a:cs typeface="ＭＳ Ｐゴシック" charset="0"/>
              </a:rPr>
              <a:t>_______________</a:t>
            </a:r>
          </a:p>
          <a:p>
            <a:pPr marL="0" marR="0" lvl="0" indent="0" algn="l" defTabSz="457150" rtl="0" eaLnBrk="1" fontAlgn="auto" latinLnBrk="0" hangingPunct="1">
              <a:lnSpc>
                <a:spcPct val="100000"/>
              </a:lnSpc>
              <a:spcBef>
                <a:spcPts val="0"/>
              </a:spcBef>
              <a:spcAft>
                <a:spcPts val="0"/>
              </a:spcAft>
              <a:buClrTx/>
              <a:buSzTx/>
              <a:buFontTx/>
              <a:buNone/>
              <a:tabLst/>
              <a:defRPr/>
            </a:pPr>
            <a:r>
              <a:rPr lang="en-US" dirty="0">
                <a:latin typeface="Times New Roman" charset="0"/>
                <a:ea typeface="ＭＳ Ｐゴシック" charset="0"/>
                <a:cs typeface="ＭＳ Ｐゴシック" charset="0"/>
              </a:rPr>
              <a:t>ES-26-Restoration of Israel-181</a:t>
            </a:r>
          </a:p>
          <a:p>
            <a:pPr eaLnBrk="1" hangingPunct="1"/>
            <a:r>
              <a:rPr lang="en-US" dirty="0">
                <a:latin typeface="Times New Roman" charset="0"/>
                <a:ea typeface="ＭＳ Ｐゴシック" charset="0"/>
                <a:cs typeface="ＭＳ Ｐゴシック" charset="0"/>
              </a:rPr>
              <a:t>OS-23-Isaiah1-12—slide 379</a:t>
            </a:r>
          </a:p>
          <a:p>
            <a:pPr eaLnBrk="1" hangingPunct="1"/>
            <a:r>
              <a:rPr lang="en-US" dirty="0">
                <a:latin typeface="Times New Roman" charset="0"/>
                <a:ea typeface="ＭＳ Ｐゴシック" charset="0"/>
                <a:cs typeface="ＭＳ Ｐゴシック" charset="0"/>
              </a:rPr>
              <a:t>OS-26-Ezekiel33-39—slide 91</a:t>
            </a:r>
          </a:p>
        </p:txBody>
      </p:sp>
    </p:spTree>
    <p:extLst>
      <p:ext uri="{BB962C8B-B14F-4D97-AF65-F5344CB8AC3E}">
        <p14:creationId xmlns:p14="http://schemas.microsoft.com/office/powerpoint/2010/main" val="2607799172"/>
      </p:ext>
    </p:extLst>
  </p:cSld>
  <p:clrMapOvr>
    <a:masterClrMapping/>
  </p:clrMapOvr>
</p:notes>
</file>

<file path=ppt/notesSlides/notesSlide3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cs typeface="Arial" panose="020B0604020202020204" pitchFamily="34" charset="0"/>
              </a:rPr>
              <a:t>This is not the return from the 70-year exile for at least two reasons:</a:t>
            </a:r>
          </a:p>
          <a:p>
            <a:r>
              <a:rPr lang="en-US" dirty="0">
                <a:cs typeface="Arial" panose="020B0604020202020204" pitchFamily="34" charset="0"/>
              </a:rPr>
              <a:t>1—The dispersed Jews will not return from Babylon but from the "four corners of the earth" (Isa 11:12b)</a:t>
            </a:r>
          </a:p>
          <a:p>
            <a:r>
              <a:rPr lang="en-US" dirty="0">
                <a:cs typeface="Arial" panose="020B0604020202020204" pitchFamily="34" charset="0"/>
              </a:rPr>
              <a:t>2—Zechariah claims that they will come from the "east and the west," but Babylon was considered the "land of the north" (Zech 2:6; 6:8).</a:t>
            </a:r>
          </a:p>
          <a:p>
            <a:r>
              <a:rPr lang="en-US" dirty="0">
                <a:cs typeface="Arial" panose="020B0604020202020204" pitchFamily="34" charset="0"/>
              </a:rPr>
              <a:t>______________________________</a:t>
            </a:r>
          </a:p>
          <a:p>
            <a:r>
              <a:rPr lang="en-US" dirty="0">
                <a:cs typeface="Arial" panose="020B0604020202020204" pitchFamily="34" charset="0"/>
              </a:rPr>
              <a:t>ES-26-Restoration of Israel-303</a:t>
            </a:r>
          </a:p>
          <a:p>
            <a:r>
              <a:rPr lang="en-US" dirty="0">
                <a:cs typeface="Arial" panose="020B0604020202020204" pitchFamily="34" charset="0"/>
              </a:rPr>
              <a:t>OS-23-Isaiah1-12-slide 345</a:t>
            </a:r>
          </a:p>
          <a:p>
            <a:r>
              <a:rPr lang="en-US" dirty="0">
                <a:cs typeface="Arial" panose="020B0604020202020204" pitchFamily="34" charset="0"/>
              </a:rPr>
              <a:t>OS-23-Isaiah49-59-slide 35</a:t>
            </a:r>
          </a:p>
          <a:p>
            <a:r>
              <a:rPr lang="en-US" dirty="0">
                <a:cs typeface="Arial" panose="020B0604020202020204" pitchFamily="34" charset="0"/>
              </a:rPr>
              <a:t>OS-38-Zechariah-129</a:t>
            </a:r>
          </a:p>
        </p:txBody>
      </p:sp>
      <p:sp>
        <p:nvSpPr>
          <p:cNvPr id="4" name="Date Placeholder 3"/>
          <p:cNvSpPr>
            <a:spLocks noGrp="1"/>
          </p:cNvSpPr>
          <p:nvPr>
            <p:ph type="dt"/>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128"/>
                <a:cs typeface="Arial Unicode MS" charset="0"/>
              </a:rPr>
              <a:t>10/06/10</a:t>
            </a:r>
          </a:p>
        </p:txBody>
      </p:sp>
      <p:sp>
        <p:nvSpPr>
          <p:cNvPr id="5" name="Slide Number Placeholder 4"/>
          <p:cNvSpPr>
            <a:spLocks noGrp="1"/>
          </p:cNvSpPr>
          <p:nvPr>
            <p:ph type="sldNum"/>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E16927D3-97C0-5646-B64C-3E4122A0F397}" type="slidenum">
              <a:rPr kumimoji="0" lang="en-GB" sz="1200" b="0" i="0" u="none" strike="noStrike" kern="1200" cap="none" spc="0" normalizeH="0" baseline="0" noProof="0" smtClean="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408</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2262215091"/>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4850"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25850190-10AF-4B85-AE6E-8DD9236D06A9}" type="slidenum">
              <a:rPr kumimoji="0" lang="en-US" sz="1200" b="0" i="0" u="none" strike="noStrike" kern="1200" cap="none" spc="0" normalizeH="0" baseline="0" noProof="0" smtClean="0">
                <a:ln>
                  <a:noFill/>
                </a:ln>
                <a:solidFill>
                  <a:srgbClr val="000000"/>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38</a:t>
            </a:fld>
            <a:endParaRPr kumimoji="0" lang="en-US" sz="1200" b="0" i="0" u="none" strike="noStrike" kern="1200" cap="none" spc="0" normalizeH="0" baseline="0" noProof="0">
              <a:ln>
                <a:noFill/>
              </a:ln>
              <a:solidFill>
                <a:srgbClr val="000000"/>
              </a:solidFill>
              <a:effectLst/>
              <a:uLnTx/>
              <a:uFillTx/>
              <a:latin typeface="Calibri" pitchFamily="34" charset="0"/>
              <a:ea typeface="MS PGothic" pitchFamily="34" charset="-128"/>
            </a:endParaRPr>
          </a:p>
        </p:txBody>
      </p:sp>
      <p:sp>
        <p:nvSpPr>
          <p:cNvPr id="334851" name="Rectangle 2"/>
          <p:cNvSpPr>
            <a:spLocks noGrp="1" noRot="1" noChangeAspect="1" noChangeArrowheads="1" noTextEdit="1"/>
          </p:cNvSpPr>
          <p:nvPr>
            <p:ph type="sldImg"/>
          </p:nvPr>
        </p:nvSpPr>
        <p:spPr>
          <a:ln/>
        </p:spPr>
      </p:sp>
      <p:sp>
        <p:nvSpPr>
          <p:cNvPr id="334852" name="Rectangle 3"/>
          <p:cNvSpPr>
            <a:spLocks noGrp="1" noChangeArrowheads="1"/>
          </p:cNvSpPr>
          <p:nvPr>
            <p:ph type="body" idx="1"/>
          </p:nvPr>
        </p:nvSpPr>
        <p:spPr>
          <a:noFill/>
          <a:ln/>
        </p:spPr>
        <p:txBody>
          <a:bodyPr/>
          <a:lstStyle/>
          <a:p>
            <a:r>
              <a:rPr lang="en-US">
                <a:cs typeface="Arial" panose="020B0604020202020204" pitchFamily="34" charset="0"/>
              </a:rPr>
              <a:t>“Let’s say a man robs a store. Justice demands but one thing—that he be tried in a court of justice and, if he is found guilty, punished. </a:t>
            </a:r>
          </a:p>
          <a:p>
            <a:r>
              <a:rPr lang="en-US">
                <a:cs typeface="Arial" panose="020B0604020202020204" pitchFamily="34" charset="0"/>
              </a:rPr>
              <a:t>That is not how social justice works. Social justice doesn’t only ask if the person is guilty. It asks about his economic condition. Is he poor or wealthy? About his upbringing: What kind of childhood did he have? About his race or ethnicity: Is he a member of a group that has been historically oppressed? </a:t>
            </a:r>
          </a:p>
          <a:p>
            <a:r>
              <a:rPr lang="en-US">
                <a:cs typeface="Arial" panose="020B0604020202020204" pitchFamily="34" charset="0"/>
              </a:rPr>
              <a:t>Justice demands that everyone be equal under the law. Social justice demands that everyone be equal—period—economically, socially, and in every other possible way. Justice asks, “Who did it?” Social justice asks, “Why did he do it?”  </a:t>
            </a:r>
          </a:p>
        </p:txBody>
      </p:sp>
    </p:spTree>
    <p:extLst>
      <p:ext uri="{BB962C8B-B14F-4D97-AF65-F5344CB8AC3E}">
        <p14:creationId xmlns:p14="http://schemas.microsoft.com/office/powerpoint/2010/main" val="28098027"/>
      </p:ext>
    </p:extLst>
  </p:cSld>
  <p:clrMapOvr>
    <a:masterClrMapping/>
  </p:clrMapOvr>
</p:notes>
</file>

<file path=ppt/notesSlides/notesSlide37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95266" name="Rectangle 3"/>
          <p:cNvSpPr>
            <a:spLocks noGrp="1" noChangeArrowheads="1"/>
          </p:cNvSpPr>
          <p:nvPr>
            <p:ph type="dt"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pitchFamily="34" charset="0"/>
                <a:ea typeface="Arial Unicode MS" pitchFamily="34" charset="-128"/>
                <a:cs typeface="Arial Unicode MS" pitchFamily="34" charset="-128"/>
              </a:rPr>
              <a:t>10/06/10</a:t>
            </a:r>
          </a:p>
        </p:txBody>
      </p:sp>
      <p:sp>
        <p:nvSpPr>
          <p:cNvPr id="395267"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7C648F4F-E98F-4A48-B466-B964BB6E8226}" type="slidenum">
              <a:rPr kumimoji="0" lang="en-GB" sz="1200" b="0" i="0" u="none" strike="noStrike" kern="1200" cap="none" spc="0" normalizeH="0" baseline="0" noProof="0" smtClean="0">
                <a:ln>
                  <a:noFill/>
                </a:ln>
                <a:solidFill>
                  <a:srgbClr val="000000"/>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409</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endParaRPr>
          </a:p>
        </p:txBody>
      </p:sp>
      <p:sp>
        <p:nvSpPr>
          <p:cNvPr id="395268" name="Text Box 1"/>
          <p:cNvSpPr txBox="1">
            <a:spLocks noChangeArrowheads="1"/>
          </p:cNvSpPr>
          <p:nvPr/>
        </p:nvSpPr>
        <p:spPr bwMode="auto">
          <a:xfrm>
            <a:off x="3884613" y="8685213"/>
            <a:ext cx="2971800" cy="457200"/>
          </a:xfrm>
          <a:prstGeom prst="rect">
            <a:avLst/>
          </a:prstGeom>
          <a:noFill/>
          <a:ln w="9525">
            <a:noFill/>
            <a:miter lim="800000"/>
            <a:headEnd/>
            <a:tailEnd/>
          </a:ln>
        </p:spPr>
        <p:txBody>
          <a:bodyPr lIns="90000" tIns="46800" rIns="90000" bIns="46800" anchor="b"/>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0F413DD5-3BE3-4C0C-855D-9D55D0FCA500}" type="slidenum">
              <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409</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endParaRPr>
          </a:p>
        </p:txBody>
      </p:sp>
      <p:sp>
        <p:nvSpPr>
          <p:cNvPr id="395269"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395270" name="Rectangle 3"/>
          <p:cNvSpPr>
            <a:spLocks noGrp="1" noChangeArrowheads="1"/>
          </p:cNvSpPr>
          <p:nvPr>
            <p:ph type="body"/>
          </p:nvPr>
        </p:nvSpPr>
        <p:spPr>
          <a:xfrm>
            <a:off x="685800" y="4343400"/>
            <a:ext cx="5486400" cy="4124325"/>
          </a:xfrm>
          <a:solidFill>
            <a:srgbClr val="FFFFFF"/>
          </a:solidFill>
          <a:ln w="9360">
            <a:solidFill>
              <a:srgbClr val="000000"/>
            </a:solidFill>
            <a:miter lim="800000"/>
          </a:ln>
        </p:spPr>
        <p:txBody>
          <a:bodyPr wrap="none" anchor="ctr"/>
          <a:lstStyle/>
          <a:p>
            <a:endParaRPr lang="en-US" dirty="0"/>
          </a:p>
        </p:txBody>
      </p:sp>
    </p:spTree>
    <p:extLst>
      <p:ext uri="{BB962C8B-B14F-4D97-AF65-F5344CB8AC3E}">
        <p14:creationId xmlns:p14="http://schemas.microsoft.com/office/powerpoint/2010/main" val="878428210"/>
      </p:ext>
    </p:extLst>
  </p:cSld>
  <p:clrMapOvr>
    <a:masterClrMapping/>
  </p:clrMapOvr>
</p:notes>
</file>

<file path=ppt/notesSlides/notesSlide3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89"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DB73C010-2D26-5649-ADE3-69E75CD5359E}"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411</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
        <p:nvSpPr>
          <p:cNvPr id="114690" name="Rectangle 2"/>
          <p:cNvSpPr>
            <a:spLocks noGrp="1" noRot="1" noChangeAspect="1" noChangeArrowheads="1" noTextEdit="1"/>
          </p:cNvSpPr>
          <p:nvPr>
            <p:ph type="sldImg"/>
          </p:nvPr>
        </p:nvSpPr>
        <p:spPr>
          <a:ln/>
        </p:spPr>
      </p:sp>
      <p:sp>
        <p:nvSpPr>
          <p:cNvPr id="114691" name="Rectangle 3"/>
          <p:cNvSpPr>
            <a:spLocks noGrp="1" noChangeArrowheads="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p>
            <a:pPr algn="r" eaLnBrk="1" hangingPunct="1"/>
            <a:r>
              <a:rPr lang="ar-JO" dirty="0">
                <a:latin typeface="Times New Roman" charset="0"/>
                <a:cs typeface="Geneva" charset="0"/>
              </a:rPr>
              <a:t>ومع ذلك قد تكون هناك فجوات بين القمم. هذه لم ترى من قبل الأنبياء الذين عرفوا أنهم تحدثوا عن المستقبل فقط، لكنهم لم يعرفوا إلى أي مدى تشير نبوءاتهم. بشكل عام وجد هناك خمس فترات زمنية، تخللت عصر النبي نفسه.</a:t>
            </a:r>
            <a:endParaRPr lang="en-US" dirty="0">
              <a:latin typeface="Times New Roman" charset="0"/>
              <a:cs typeface="Geneva" charset="0"/>
            </a:endParaRPr>
          </a:p>
          <a:p>
            <a:pPr algn="r" eaLnBrk="1" hangingPunct="1"/>
            <a:endParaRPr lang="en-US" dirty="0">
              <a:latin typeface="Times New Roman" charset="0"/>
              <a:cs typeface="Geneva" charset="0"/>
            </a:endParaRPr>
          </a:p>
          <a:p>
            <a:pPr eaLnBrk="1" hangingPunct="1"/>
            <a:r>
              <a:rPr lang="en-US" dirty="0">
                <a:latin typeface="Times New Roman" charset="0"/>
                <a:cs typeface="Geneva" charset="0"/>
              </a:rPr>
              <a:t>The prophets often looked to the future </a:t>
            </a:r>
            <a:r>
              <a:rPr lang="en-US" baseline="0" dirty="0">
                <a:latin typeface="Times New Roman" charset="0"/>
                <a:cs typeface="Geneva" charset="0"/>
              </a:rPr>
              <a:t>but did not know how far their prophecies referred. It is like a person standing on a mountain looking into the distance and seeing what appears to be the same mountain. However, the person standing at these same mountains from the side can clearly see significant gaps between the peaks. Such is the viewpoint that we have thousands of years later. There generally existed five time periods, including the prophet’s own era. Isaiah especially prophesied of each of these time periods in the chapters above.</a:t>
            </a:r>
          </a:p>
          <a:p>
            <a:pPr eaLnBrk="1" hangingPunct="1"/>
            <a:r>
              <a:rPr lang="en-US" baseline="0" dirty="0">
                <a:latin typeface="Times New Roman" charset="0"/>
                <a:cs typeface="Geneva" charset="0"/>
              </a:rPr>
              <a:t>____________</a:t>
            </a:r>
          </a:p>
          <a:p>
            <a:pPr marL="0" marR="0" lvl="0" indent="0" algn="l" defTabSz="449263" rtl="0" eaLnBrk="1" fontAlgn="base" latinLnBrk="0" hangingPunct="1">
              <a:lnSpc>
                <a:spcPct val="100000"/>
              </a:lnSpc>
              <a:spcBef>
                <a:spcPct val="30000"/>
              </a:spcBef>
              <a:spcAft>
                <a:spcPct val="0"/>
              </a:spcAft>
              <a:buClr>
                <a:srgbClr val="000000"/>
              </a:buClr>
              <a:buSzPct val="100000"/>
              <a:buFont typeface="Times New Roman" charset="0"/>
              <a:buNone/>
              <a:tabLst/>
              <a:defRPr/>
            </a:pPr>
            <a:r>
              <a:rPr lang="en-US" baseline="0" dirty="0">
                <a:latin typeface="Times New Roman" charset="0"/>
                <a:cs typeface="Geneva" charset="0"/>
              </a:rPr>
              <a:t>Common-334</a:t>
            </a:r>
          </a:p>
          <a:p>
            <a:pPr eaLnBrk="1" hangingPunct="1"/>
            <a:r>
              <a:rPr lang="en-US" baseline="0" dirty="0">
                <a:latin typeface="Times New Roman" charset="0"/>
                <a:cs typeface="Geneva" charset="0"/>
              </a:rPr>
              <a:t>BE-31-Obadiah-64</a:t>
            </a:r>
          </a:p>
          <a:p>
            <a:pPr eaLnBrk="1" hangingPunct="1"/>
            <a:r>
              <a:rPr lang="en-US" baseline="0" dirty="0">
                <a:latin typeface="Times New Roman" charset="0"/>
                <a:cs typeface="Geneva" charset="0"/>
              </a:rPr>
              <a:t>OS-OT_Book_Overviews-782_pp42a_and_347a-613</a:t>
            </a:r>
          </a:p>
          <a:p>
            <a:pPr eaLnBrk="1" hangingPunct="1"/>
            <a:r>
              <a:rPr lang="en-US" baseline="0" dirty="0">
                <a:latin typeface="Times New Roman" charset="0"/>
                <a:cs typeface="Geneva" charset="0"/>
              </a:rPr>
              <a:t>OS-23-Prophets_Introduction-19</a:t>
            </a:r>
          </a:p>
          <a:p>
            <a:pPr eaLnBrk="1" hangingPunct="1"/>
            <a:r>
              <a:rPr lang="en-US" baseline="0" dirty="0">
                <a:latin typeface="Times New Roman" charset="0"/>
                <a:cs typeface="Geneva" charset="0"/>
              </a:rPr>
              <a:t>OS-23-Isaiah1-12—slide 362</a:t>
            </a:r>
          </a:p>
          <a:p>
            <a:pPr eaLnBrk="1" hangingPunct="1"/>
            <a:r>
              <a:rPr lang="en-US" baseline="0" dirty="0">
                <a:latin typeface="Times New Roman" charset="0"/>
                <a:cs typeface="Geneva" charset="0"/>
              </a:rPr>
              <a:t>OS-31-Obadiah-13</a:t>
            </a:r>
          </a:p>
          <a:p>
            <a:pPr algn="r" eaLnBrk="1" hangingPunct="1"/>
            <a:endParaRPr lang="en-US" dirty="0">
              <a:latin typeface="Times New Roman" charset="0"/>
              <a:cs typeface="Geneva" charset="0"/>
            </a:endParaRPr>
          </a:p>
        </p:txBody>
      </p:sp>
    </p:spTree>
  </p:cSld>
  <p:clrMapOvr>
    <a:masterClrMapping/>
  </p:clrMapOvr>
</p:notes>
</file>

<file path=ppt/notesSlides/notesSlide37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00418" name="Rectangle 14"/>
          <p:cNvSpPr>
            <a:spLocks noGrp="1" noChangeArrowheads="1"/>
          </p:cNvSpPr>
          <p:nvPr>
            <p:ph type="sldNum" sz="quarter"/>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194A5C97-2CA0-BC4A-8854-2F983BBBB1B6}"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414</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700419" name="Text Box 1"/>
          <p:cNvSpPr txBox="1">
            <a:spLocks noChangeArrowheads="1"/>
          </p:cNvSpPr>
          <p:nvPr/>
        </p:nvSpPr>
        <p:spPr bwMode="auto">
          <a:xfrm>
            <a:off x="3881438" y="8685213"/>
            <a:ext cx="2968625" cy="449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0" tIns="0" rIns="0" bIns="0" anchor="b"/>
          <a:lstStyle>
            <a:lvl1pPr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2pPr>
            <a:lvl3pPr marL="1143000" indent="-228600"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3pPr>
            <a:lvl4pPr marL="1600200" indent="-228600"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4pPr>
            <a:lvl5pPr marL="2057400" indent="-228600"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95000"/>
              </a:lnSpc>
              <a:spcBef>
                <a:spcPct val="0"/>
              </a:spcBef>
              <a:spcAft>
                <a:spcPct val="0"/>
              </a:spcAft>
              <a:buClr>
                <a:srgbClr val="FFFFFF"/>
              </a:buClr>
              <a:buSzPct val="100000"/>
              <a:buFont typeface="Arial" charset="0"/>
              <a:buNone/>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a:pPr>
            <a:fld id="{426BC433-5C59-D646-BDE9-4F64FE432820}" type="slidenum">
              <a:rPr kumimoji="0" lang="en-GB"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449263" rtl="0" eaLnBrk="1" fontAlgn="base" latinLnBrk="0" hangingPunct="1">
                <a:lnSpc>
                  <a:spcPct val="95000"/>
                </a:lnSpc>
                <a:spcBef>
                  <a:spcPct val="0"/>
                </a:spcBef>
                <a:spcAft>
                  <a:spcPct val="0"/>
                </a:spcAft>
                <a:buClr>
                  <a:srgbClr val="FFFFFF"/>
                </a:buClr>
                <a:buSzPct val="100000"/>
                <a:buFont typeface="Arial" charset="0"/>
                <a:buNone/>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a:pPr>
              <a:t>414</a:t>
            </a:fld>
            <a:endParaRPr kumimoji="0" lang="en-GB"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700420" name="Text Box 2"/>
          <p:cNvSpPr txBox="1">
            <a:spLocks noChangeArrowheads="1"/>
          </p:cNvSpPr>
          <p:nvPr/>
        </p:nvSpPr>
        <p:spPr bwMode="auto">
          <a:xfrm>
            <a:off x="1003300" y="695325"/>
            <a:ext cx="4849813" cy="3427413"/>
          </a:xfrm>
          <a:prstGeom prst="rect">
            <a:avLst/>
          </a:prstGeom>
          <a:solidFill>
            <a:srgbClr val="FFFFFF"/>
          </a:solidFill>
          <a:ln w="9525">
            <a:solidFill>
              <a:srgbClr val="000000"/>
            </a:solidFill>
            <a:miter lim="800000"/>
            <a:headEnd/>
            <a:tailEnd/>
          </a:ln>
        </p:spPr>
        <p:txBody>
          <a:bodyPr wrap="none" lIns="80165" tIns="40083" rIns="80165" bIns="40083"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u="none" strike="noStrike" kern="1200" cap="none" spc="0" normalizeH="0" baseline="0" noProof="0">
              <a:ln>
                <a:noFill/>
              </a:ln>
              <a:solidFill>
                <a:prstClr val="white"/>
              </a:solidFill>
              <a:effectLst/>
              <a:uLnTx/>
              <a:uFillTx/>
              <a:latin typeface="Arial" panose="020B0604020202020204" pitchFamily="34" charset="0"/>
              <a:ea typeface="ＭＳ Ｐゴシック" charset="0"/>
            </a:endParaRPr>
          </a:p>
        </p:txBody>
      </p:sp>
      <p:sp>
        <p:nvSpPr>
          <p:cNvPr id="700421" name="Rectangle 3"/>
          <p:cNvSpPr>
            <a:spLocks noGrp="1" noChangeArrowheads="1"/>
          </p:cNvSpPr>
          <p:nvPr>
            <p:ph type="body"/>
          </p:nvPr>
        </p:nvSpPr>
        <p:spPr>
          <a:xfrm>
            <a:off x="685800" y="4343400"/>
            <a:ext cx="5475288" cy="4103688"/>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FAA26D3D-D897-4be2-8F04-BA451C77F1D7}">
              <ma14:placeholderFlag xmlns:ma14="http://schemas.microsoft.com/office/mac/drawingml/2011/main" xmlns="" val="1"/>
            </a:ext>
          </a:extLst>
        </p:spPr>
        <p:txBody>
          <a:bodyPr wrap="none" anchor="ctr"/>
          <a:lstStyle/>
          <a:p>
            <a:endParaRPr lang="en-US" dirty="0">
              <a:ea typeface="ＭＳ Ｐゴシック" charset="0"/>
              <a:cs typeface="ＭＳ Ｐゴシック" charset="0"/>
            </a:endParaRPr>
          </a:p>
        </p:txBody>
      </p:sp>
    </p:spTree>
    <p:extLst>
      <p:ext uri="{BB962C8B-B14F-4D97-AF65-F5344CB8AC3E}">
        <p14:creationId xmlns:p14="http://schemas.microsoft.com/office/powerpoint/2010/main" val="2988328205"/>
      </p:ext>
    </p:extLst>
  </p:cSld>
  <p:clrMapOvr>
    <a:masterClrMapping/>
  </p:clrMapOvr>
</p:notes>
</file>

<file path=ppt/notesSlides/notesSlide3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Date Placeholder 3"/>
          <p:cNvSpPr>
            <a:spLocks noGrp="1"/>
          </p:cNvSpPr>
          <p:nvPr>
            <p:ph type="dt" idx="10"/>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128"/>
                <a:cs typeface="Arial Unicode MS" charset="0"/>
              </a:rPr>
              <a:t>10/06/10</a:t>
            </a:r>
          </a:p>
        </p:txBody>
      </p:sp>
      <p:sp>
        <p:nvSpPr>
          <p:cNvPr id="5" name="Slide Number Placeholder 4"/>
          <p:cNvSpPr>
            <a:spLocks noGrp="1"/>
          </p:cNvSpPr>
          <p:nvPr>
            <p:ph type="sldNum" idx="11"/>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E16927D3-97C0-5646-B64C-3E4122A0F397}" type="slidenum">
              <a:rPr kumimoji="0" lang="en-GB" sz="1200" b="0" i="0" u="none" strike="noStrike" kern="1200" cap="none" spc="0" normalizeH="0" baseline="0" noProof="0" smtClean="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415</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3032168703"/>
      </p:ext>
    </p:extLst>
  </p:cSld>
  <p:clrMapOvr>
    <a:masterClrMapping/>
  </p:clrMapOvr>
</p:notes>
</file>

<file path=ppt/notesSlides/notesSlide3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1617" name="Slide Image Placeholder 1"/>
          <p:cNvSpPr>
            <a:spLocks noGrp="1" noRot="1" noChangeAspect="1"/>
          </p:cNvSpPr>
          <p:nvPr>
            <p:ph type="sldImg"/>
          </p:nvPr>
        </p:nvSpPr>
        <p:spPr>
          <a:solidFill>
            <a:srgbClr val="FFFFFF"/>
          </a:solidFill>
          <a:ln/>
        </p:spPr>
      </p:sp>
      <p:sp>
        <p:nvSpPr>
          <p:cNvPr id="751618" name="Notes Placeholder 2"/>
          <p:cNvSpPr>
            <a:spLocks noGrp="1"/>
          </p:cNvSpPr>
          <p:nvPr>
            <p:ph type="body" idx="1"/>
          </p:nvPr>
        </p:nvSpPr>
        <p:spPr>
          <a:noFill/>
          <a:ln>
            <a:solidFill>
              <a:srgbClr val="000000"/>
            </a:solidFill>
          </a:ln>
          <a:extLst>
            <a:ext uri="{909E8E84-426E-40DD-AFC4-6F175D3DCCD1}">
              <a14:hiddenFill xmlns:a14="http://schemas.microsoft.com/office/drawing/2010/main">
                <a:solidFill>
                  <a:srgbClr val="FFFFFF"/>
                </a:solidFill>
              </a14:hiddenFill>
            </a:ext>
          </a:extLst>
        </p:spPr>
        <p:txBody>
          <a:bodyPr/>
          <a:lstStyle/>
          <a:p>
            <a:pPr eaLnBrk="1" hangingPunct="1"/>
            <a:r>
              <a:rPr lang="mr-IN" sz="1400" b="0" dirty="0">
                <a:latin typeface="Calibri" charset="0"/>
                <a:ea typeface="ＭＳ Ｐゴシック" charset="0"/>
                <a:cs typeface="ＭＳ Ｐゴシック" charset="0"/>
              </a:rPr>
              <a:t>"</a:t>
            </a:r>
            <a:r>
              <a:rPr kumimoji="1" lang="en-SG" sz="1200" u="none" strike="noStrike" kern="1200" baseline="0" dirty="0">
                <a:solidFill>
                  <a:schemeClr val="tx1"/>
                </a:solidFill>
                <a:ea typeface="ＭＳ Ｐゴシック" pitchFamily="-112" charset="-128"/>
                <a:cs typeface="ＭＳ Ｐゴシック" pitchFamily="-112" charset="-128"/>
              </a:rPr>
              <a:t>This time Jonah obeyed the Lord</a:t>
            </a:r>
            <a:r>
              <a:rPr kumimoji="1" lang="mr-IN" sz="1200" u="none" strike="noStrike" kern="1200" baseline="0" dirty="0">
                <a:solidFill>
                  <a:schemeClr val="tx1"/>
                </a:solidFill>
                <a:ea typeface="ＭＳ Ｐゴシック" pitchFamily="-112" charset="-128"/>
                <a:cs typeface="ＭＳ Ｐゴシック" pitchFamily="-112" charset="-128"/>
              </a:rPr>
              <a:t>'</a:t>
            </a:r>
            <a:r>
              <a:rPr kumimoji="1" lang="en-SG" sz="1200" u="none" strike="noStrike" kern="1200" baseline="0" dirty="0">
                <a:solidFill>
                  <a:schemeClr val="tx1"/>
                </a:solidFill>
                <a:ea typeface="ＭＳ Ｐゴシック" pitchFamily="-112" charset="-128"/>
                <a:cs typeface="ＭＳ Ｐゴシック" pitchFamily="-112" charset="-128"/>
              </a:rPr>
              <a:t>s command and went to Nineveh, a city so large that it took three days to see it all</a:t>
            </a:r>
            <a:r>
              <a:rPr kumimoji="1" lang="mr-IN" sz="1200" u="none" strike="noStrike" kern="1200" baseline="0" dirty="0">
                <a:solidFill>
                  <a:schemeClr val="tx1"/>
                </a:solidFill>
                <a:ea typeface="ＭＳ Ｐゴシック" pitchFamily="-112" charset="-128"/>
                <a:cs typeface="ＭＳ Ｐゴシック" pitchFamily="-112" charset="-128"/>
              </a:rPr>
              <a:t>"</a:t>
            </a:r>
            <a:r>
              <a:rPr kumimoji="1" lang="en-SG" sz="1200" u="none" strike="noStrike" kern="1200" baseline="0" dirty="0">
                <a:solidFill>
                  <a:schemeClr val="tx1"/>
                </a:solidFill>
                <a:ea typeface="ＭＳ Ｐゴシック" pitchFamily="-112" charset="-128"/>
                <a:cs typeface="ＭＳ Ｐゴシック" pitchFamily="-112" charset="-128"/>
              </a:rPr>
              <a:t> (3:3 NLT).</a:t>
            </a:r>
          </a:p>
          <a:p>
            <a:pPr eaLnBrk="1" hangingPunct="1"/>
            <a:endParaRPr kumimoji="1" lang="en-SG" sz="1200" u="none" strike="noStrike" kern="1200" baseline="0" dirty="0">
              <a:solidFill>
                <a:schemeClr val="tx1"/>
              </a:solidFill>
              <a:ea typeface="ＭＳ Ｐゴシック" pitchFamily="-112" charset="-128"/>
              <a:cs typeface="ＭＳ Ｐゴシック" pitchFamily="-112" charset="-128"/>
            </a:endParaRPr>
          </a:p>
          <a:p>
            <a:pPr eaLnBrk="1" hangingPunct="1"/>
            <a:r>
              <a:rPr lang="en-US" sz="1400" b="0" dirty="0">
                <a:latin typeface="Calibri" charset="0"/>
                <a:ea typeface="ＭＳ Ｐゴシック" charset="0"/>
                <a:cs typeface="ＭＳ Ｐゴシック" charset="0"/>
              </a:rPr>
              <a:t>There</a:t>
            </a:r>
            <a:r>
              <a:rPr lang="mr-IN" altLang="ja-JP" sz="1400" b="0" dirty="0">
                <a:latin typeface="Calibri" charset="0"/>
                <a:ea typeface="ＭＳ Ｐゴシック" charset="0"/>
                <a:cs typeface="ＭＳ Ｐゴシック" charset="0"/>
              </a:rPr>
              <a:t>'</a:t>
            </a:r>
            <a:r>
              <a:rPr lang="en-US" sz="1400" b="0" dirty="0">
                <a:latin typeface="Calibri" charset="0"/>
                <a:ea typeface="ＭＳ Ｐゴシック" charset="0"/>
                <a:cs typeface="ＭＳ Ｐゴシック" charset="0"/>
              </a:rPr>
              <a:t>s a problem here regarding the three-day</a:t>
            </a:r>
            <a:r>
              <a:rPr lang="mr-IN" altLang="ja-JP" sz="1400" b="0" dirty="0">
                <a:latin typeface="Calibri" charset="0"/>
                <a:ea typeface="ＭＳ Ｐゴシック" charset="0"/>
                <a:cs typeface="ＭＳ Ｐゴシック" charset="0"/>
              </a:rPr>
              <a:t>'</a:t>
            </a:r>
            <a:r>
              <a:rPr lang="en-US" sz="1400" b="0" dirty="0">
                <a:latin typeface="Calibri" charset="0"/>
                <a:ea typeface="ＭＳ Ｐゴシック" charset="0"/>
                <a:cs typeface="ＭＳ Ｐゴシック" charset="0"/>
              </a:rPr>
              <a:t>s journey (cf. OTS, 602).  Nineveh</a:t>
            </a:r>
            <a:r>
              <a:rPr lang="mr-IN" altLang="ja-JP" sz="1400" b="0" dirty="0">
                <a:latin typeface="Calibri" charset="0"/>
                <a:ea typeface="ＭＳ Ｐゴシック" charset="0"/>
                <a:cs typeface="ＭＳ Ｐゴシック" charset="0"/>
              </a:rPr>
              <a:t>'</a:t>
            </a:r>
            <a:r>
              <a:rPr lang="en-US" sz="1400" b="0" dirty="0">
                <a:latin typeface="Calibri" charset="0"/>
                <a:ea typeface="ＭＳ Ｐゴシック" charset="0"/>
                <a:cs typeface="ＭＳ Ｐゴシック" charset="0"/>
              </a:rPr>
              <a:t>s inner wall was less than eight miles, so the diameter of the city was only two miles—hardly a three-day journey.  One day</a:t>
            </a:r>
            <a:r>
              <a:rPr lang="mr-IN" altLang="ja-JP" sz="1400" b="0" dirty="0">
                <a:latin typeface="Calibri" charset="0"/>
                <a:ea typeface="ＭＳ Ｐゴシック" charset="0"/>
                <a:cs typeface="ＭＳ Ｐゴシック" charset="0"/>
              </a:rPr>
              <a:t>'</a:t>
            </a:r>
            <a:r>
              <a:rPr lang="en-US" sz="1400" b="0" dirty="0">
                <a:latin typeface="Calibri" charset="0"/>
                <a:ea typeface="ＭＳ Ｐゴシック" charset="0"/>
                <a:cs typeface="ＭＳ Ｐゴシック" charset="0"/>
              </a:rPr>
              <a:t>s journey in the open was usually 15-20 miles (Hannah, </a:t>
            </a:r>
            <a:r>
              <a:rPr lang="en-US" sz="1400" b="0" i="1" dirty="0">
                <a:latin typeface="Calibri" charset="0"/>
                <a:ea typeface="ＭＳ Ｐゴシック" charset="0"/>
                <a:cs typeface="ＭＳ Ｐゴシック" charset="0"/>
              </a:rPr>
              <a:t>BKC</a:t>
            </a:r>
            <a:r>
              <a:rPr lang="en-US" sz="1400" b="0" dirty="0">
                <a:latin typeface="Calibri" charset="0"/>
                <a:ea typeface="ＭＳ Ｐゴシック" charset="0"/>
                <a:cs typeface="ＭＳ Ｐゴシック" charset="0"/>
              </a:rPr>
              <a:t>, 1:1463).  </a:t>
            </a:r>
          </a:p>
          <a:p>
            <a:pPr eaLnBrk="1" hangingPunct="1"/>
            <a:r>
              <a:rPr lang="en-US" sz="1400" b="0" dirty="0">
                <a:latin typeface="Calibri" charset="0"/>
                <a:ea typeface="ＭＳ Ｐゴシック" charset="0"/>
                <a:cs typeface="ＭＳ Ｐゴシック" charset="0"/>
              </a:rPr>
              <a:t>But this isn</a:t>
            </a:r>
            <a:r>
              <a:rPr lang="mr-IN" altLang="ja-JP" sz="1400" b="0" dirty="0">
                <a:latin typeface="Calibri" charset="0"/>
                <a:ea typeface="ＭＳ Ｐゴシック" charset="0"/>
                <a:cs typeface="ＭＳ Ｐゴシック" charset="0"/>
              </a:rPr>
              <a:t>'</a:t>
            </a:r>
            <a:r>
              <a:rPr lang="en-US" sz="1400" b="0" dirty="0">
                <a:latin typeface="Calibri" charset="0"/>
                <a:ea typeface="ＭＳ Ｐゴシック" charset="0"/>
                <a:cs typeface="ＭＳ Ｐゴシック" charset="0"/>
              </a:rPr>
              <a:t>t really a problem in either of two ways: </a:t>
            </a:r>
          </a:p>
          <a:p>
            <a:pPr eaLnBrk="1" hangingPunct="1"/>
            <a:r>
              <a:rPr lang="mr-IN" altLang="ja-JP" sz="1400" b="0" dirty="0">
                <a:latin typeface="Calibri" charset="0"/>
                <a:ea typeface="ＭＳ Ｐゴシック" charset="0"/>
                <a:cs typeface="ＭＳ Ｐゴシック" charset="0"/>
              </a:rPr>
              <a:t>"</a:t>
            </a:r>
            <a:r>
              <a:rPr lang="en-US" altLang="ja-JP" sz="1400" b="0" dirty="0">
                <a:latin typeface="Calibri" charset="0"/>
                <a:ea typeface="ＭＳ Ｐゴシック" charset="0"/>
                <a:cs typeface="ＭＳ Ｐゴシック" charset="0"/>
              </a:rPr>
              <a:t>The great city of Nineveh</a:t>
            </a:r>
            <a:r>
              <a:rPr lang="mr-IN" altLang="ja-JP" sz="1400" b="0" dirty="0">
                <a:latin typeface="Calibri" charset="0"/>
                <a:ea typeface="ＭＳ Ｐゴシック" charset="0"/>
                <a:cs typeface="ＭＳ Ｐゴシック" charset="0"/>
              </a:rPr>
              <a:t>"</a:t>
            </a:r>
            <a:r>
              <a:rPr lang="en-US" altLang="ja-JP" sz="1400" b="0" dirty="0">
                <a:latin typeface="Calibri" charset="0"/>
                <a:ea typeface="ＭＳ Ｐゴシック" charset="0"/>
                <a:cs typeface="ＭＳ Ｐゴシック" charset="0"/>
              </a:rPr>
              <a:t> (1:2; 3:2; cf. 4:11) almost surely included three other towns in the vicinity as well.  Four cities (Nineveh, Rehoboth </a:t>
            </a:r>
            <a:r>
              <a:rPr lang="en-US" altLang="ja-JP" sz="1400" b="0" dirty="0" err="1">
                <a:latin typeface="Calibri" charset="0"/>
                <a:ea typeface="ＭＳ Ｐゴシック" charset="0"/>
                <a:cs typeface="ＭＳ Ｐゴシック" charset="0"/>
              </a:rPr>
              <a:t>Ir</a:t>
            </a:r>
            <a:r>
              <a:rPr lang="en-US" altLang="ja-JP" sz="1400" b="0" dirty="0">
                <a:latin typeface="Calibri" charset="0"/>
                <a:ea typeface="ＭＳ Ｐゴシック" charset="0"/>
                <a:cs typeface="ＭＳ Ｐゴシック" charset="0"/>
              </a:rPr>
              <a:t>, Calah, and </a:t>
            </a:r>
            <a:r>
              <a:rPr lang="en-US" altLang="ja-JP" sz="1400" b="0" dirty="0" err="1">
                <a:latin typeface="Calibri" charset="0"/>
                <a:ea typeface="ＭＳ Ｐゴシック" charset="0"/>
                <a:cs typeface="ＭＳ Ｐゴシック" charset="0"/>
              </a:rPr>
              <a:t>Resen</a:t>
            </a:r>
            <a:r>
              <a:rPr lang="en-US" altLang="ja-JP" sz="1400" b="0" dirty="0">
                <a:latin typeface="Calibri" charset="0"/>
                <a:ea typeface="ＭＳ Ｐゴシック" charset="0"/>
                <a:cs typeface="ＭＳ Ｐゴシック" charset="0"/>
              </a:rPr>
              <a:t>) are mentioned in Genesis 10:11-12 as </a:t>
            </a:r>
            <a:r>
              <a:rPr lang="mr-IN" altLang="ja-JP" sz="1400" b="0" dirty="0">
                <a:latin typeface="Calibri" charset="0"/>
                <a:ea typeface="ＭＳ Ｐゴシック" charset="0"/>
                <a:cs typeface="ＭＳ Ｐゴシック" charset="0"/>
              </a:rPr>
              <a:t>"</a:t>
            </a:r>
            <a:r>
              <a:rPr lang="en-US" altLang="ja-JP" sz="1400" b="0" dirty="0">
                <a:latin typeface="Calibri" charset="0"/>
                <a:ea typeface="ＭＳ Ｐゴシック" charset="0"/>
                <a:cs typeface="ＭＳ Ｐゴシック" charset="0"/>
              </a:rPr>
              <a:t>the great city</a:t>
            </a:r>
            <a:r>
              <a:rPr lang="mr-IN" altLang="ja-JP" sz="1400" b="0" dirty="0">
                <a:latin typeface="Calibri" charset="0"/>
                <a:ea typeface="ＭＳ Ｐゴシック" charset="0"/>
                <a:cs typeface="ＭＳ Ｐゴシック" charset="0"/>
              </a:rPr>
              <a:t>"</a:t>
            </a:r>
            <a:r>
              <a:rPr lang="en-US" altLang="ja-JP" sz="1400" b="0" dirty="0">
                <a:latin typeface="Calibri" charset="0"/>
                <a:ea typeface="ＭＳ Ｐゴシック" charset="0"/>
                <a:cs typeface="ＭＳ Ｐゴシック" charset="0"/>
              </a:rPr>
              <a:t> and they still exist today with different names (</a:t>
            </a:r>
            <a:r>
              <a:rPr lang="en-US" altLang="ja-JP" sz="1400" b="0" dirty="0" err="1">
                <a:latin typeface="Calibri" charset="0"/>
                <a:ea typeface="ＭＳ Ｐゴシック" charset="0"/>
                <a:cs typeface="ＭＳ Ｐゴシック" charset="0"/>
              </a:rPr>
              <a:t>Kouyunjik</a:t>
            </a:r>
            <a:r>
              <a:rPr lang="en-US" altLang="ja-JP" sz="1400" b="0" dirty="0">
                <a:latin typeface="Calibri" charset="0"/>
                <a:ea typeface="ＭＳ Ｐゴシック" charset="0"/>
                <a:cs typeface="ＭＳ Ｐゴシック" charset="0"/>
              </a:rPr>
              <a:t>, </a:t>
            </a:r>
            <a:r>
              <a:rPr lang="en-US" altLang="ja-JP" sz="1400" b="0" dirty="0" err="1">
                <a:latin typeface="Calibri" charset="0"/>
                <a:ea typeface="ＭＳ Ｐゴシック" charset="0"/>
                <a:cs typeface="ＭＳ Ｐゴシック" charset="0"/>
              </a:rPr>
              <a:t>Khorsbad</a:t>
            </a:r>
            <a:r>
              <a:rPr lang="en-US" altLang="ja-JP" sz="1400" b="0" dirty="0">
                <a:latin typeface="Calibri" charset="0"/>
                <a:ea typeface="ＭＳ Ｐゴシック" charset="0"/>
                <a:cs typeface="ＭＳ Ｐゴシック" charset="0"/>
              </a:rPr>
              <a:t>, </a:t>
            </a:r>
            <a:r>
              <a:rPr lang="en-US" altLang="ja-JP" sz="1400" b="0" dirty="0" err="1">
                <a:latin typeface="Calibri" charset="0"/>
                <a:ea typeface="ＭＳ Ｐゴシック" charset="0"/>
                <a:cs typeface="ＭＳ Ｐゴシック" charset="0"/>
              </a:rPr>
              <a:t>Nimroud</a:t>
            </a:r>
            <a:r>
              <a:rPr lang="en-US" altLang="ja-JP" sz="1400" b="0" dirty="0">
                <a:latin typeface="Calibri" charset="0"/>
                <a:ea typeface="ＭＳ Ｐゴシック" charset="0"/>
                <a:cs typeface="ＭＳ Ｐゴシック" charset="0"/>
              </a:rPr>
              <a:t>, and </a:t>
            </a:r>
            <a:r>
              <a:rPr lang="en-US" altLang="ja-JP" sz="1400" b="0" dirty="0" err="1">
                <a:latin typeface="Calibri" charset="0"/>
                <a:ea typeface="ＭＳ Ｐゴシック" charset="0"/>
                <a:cs typeface="ＭＳ Ｐゴシック" charset="0"/>
              </a:rPr>
              <a:t>Karamles</a:t>
            </a:r>
            <a:r>
              <a:rPr lang="en-US" altLang="ja-JP" sz="1400" b="0" dirty="0">
                <a:latin typeface="Calibri" charset="0"/>
                <a:ea typeface="ＭＳ Ｐゴシック" charset="0"/>
                <a:cs typeface="ＭＳ Ｐゴシック" charset="0"/>
              </a:rPr>
              <a:t>). This can be observed on the following map by Austin Henry Layard, </a:t>
            </a:r>
            <a:r>
              <a:rPr lang="en-US" altLang="ja-JP" sz="1400" b="0" i="1" dirty="0">
                <a:latin typeface="Calibri" charset="0"/>
                <a:ea typeface="ＭＳ Ｐゴシック" charset="0"/>
                <a:cs typeface="ＭＳ Ｐゴシック" charset="0"/>
              </a:rPr>
              <a:t>Nineveh and Its Remains</a:t>
            </a:r>
            <a:r>
              <a:rPr lang="en-US" altLang="ja-JP" sz="1400" b="0" dirty="0">
                <a:latin typeface="Calibri" charset="0"/>
                <a:ea typeface="ＭＳ Ｐゴシック" charset="0"/>
                <a:cs typeface="ＭＳ Ｐゴシック" charset="0"/>
              </a:rPr>
              <a:t>, 2:40.</a:t>
            </a:r>
          </a:p>
          <a:p>
            <a:pPr eaLnBrk="1" hangingPunct="1"/>
            <a:r>
              <a:rPr lang="en-US" sz="1400" b="0" dirty="0">
                <a:latin typeface="Calibri" charset="0"/>
                <a:ea typeface="ＭＳ Ｐゴシック" charset="0"/>
                <a:cs typeface="ＭＳ Ｐゴシック" charset="0"/>
              </a:rPr>
              <a:t>If we superimpose a map of Singapore over it, we can see that walking through Nineveh would be like walking in Singapore from the far north in </a:t>
            </a:r>
            <a:r>
              <a:rPr lang="en-US" sz="1400" b="0" dirty="0" err="1">
                <a:latin typeface="Calibri" charset="0"/>
                <a:ea typeface="ＭＳ Ｐゴシック" charset="0"/>
                <a:cs typeface="ＭＳ Ｐゴシック" charset="0"/>
              </a:rPr>
              <a:t>Yishun</a:t>
            </a:r>
            <a:r>
              <a:rPr lang="en-US" sz="1400" b="0" dirty="0">
                <a:latin typeface="Calibri" charset="0"/>
                <a:ea typeface="ＭＳ Ｐゴシック" charset="0"/>
                <a:cs typeface="ＭＳ Ｐゴシック" charset="0"/>
              </a:rPr>
              <a:t> to </a:t>
            </a:r>
            <a:r>
              <a:rPr lang="en-US" sz="1400" b="0" dirty="0" err="1">
                <a:latin typeface="Calibri" charset="0"/>
                <a:ea typeface="ＭＳ Ｐゴシック" charset="0"/>
                <a:cs typeface="ＭＳ Ｐゴシック" charset="0"/>
              </a:rPr>
              <a:t>Harbourfront</a:t>
            </a:r>
            <a:r>
              <a:rPr lang="en-US" sz="1400" b="0" dirty="0">
                <a:latin typeface="Calibri" charset="0"/>
                <a:ea typeface="ＭＳ Ｐゴシック" charset="0"/>
                <a:cs typeface="ＭＳ Ｐゴシック" charset="0"/>
              </a:rPr>
              <a:t> in the south. That could take 3 days easily!</a:t>
            </a:r>
          </a:p>
        </p:txBody>
      </p:sp>
      <p:sp>
        <p:nvSpPr>
          <p:cNvPr id="751619" name="Slide Number Placeholder 3"/>
          <p:cNvSpPr txBox="1">
            <a:spLocks noGrp="1"/>
          </p:cNvSpPr>
          <p:nvPr/>
        </p:nvSpPr>
        <p:spPr bwMode="auto">
          <a:xfrm>
            <a:off x="3886200" y="8686800"/>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sz="2400">
                <a:solidFill>
                  <a:schemeClr val="tx1"/>
                </a:solidFill>
                <a:latin typeface="Times New Roman" charset="0"/>
                <a:ea typeface="Osaka" charset="0"/>
                <a:cs typeface="Osaka" charset="0"/>
              </a:defRPr>
            </a:lvl1pPr>
            <a:lvl2pPr marL="742950" indent="-285750">
              <a:defRPr sz="2400">
                <a:solidFill>
                  <a:schemeClr val="tx1"/>
                </a:solidFill>
                <a:latin typeface="Times New Roman" charset="0"/>
                <a:ea typeface="Osaka" charset="0"/>
                <a:cs typeface="Osaka" charset="0"/>
              </a:defRPr>
            </a:lvl2pPr>
            <a:lvl3pPr marL="1143000" indent="-228600">
              <a:defRPr sz="2400">
                <a:solidFill>
                  <a:schemeClr val="tx1"/>
                </a:solidFill>
                <a:latin typeface="Times New Roman" charset="0"/>
                <a:ea typeface="Osaka" charset="0"/>
                <a:cs typeface="Osaka" charset="0"/>
              </a:defRPr>
            </a:lvl3pPr>
            <a:lvl4pPr marL="1600200" indent="-228600">
              <a:defRPr sz="2400">
                <a:solidFill>
                  <a:schemeClr val="tx1"/>
                </a:solidFill>
                <a:latin typeface="Times New Roman" charset="0"/>
                <a:ea typeface="Osaka" charset="0"/>
                <a:cs typeface="Osaka" charset="0"/>
              </a:defRPr>
            </a:lvl4pPr>
            <a:lvl5pPr marL="2057400" indent="-228600">
              <a:defRPr sz="2400">
                <a:solidFill>
                  <a:schemeClr val="tx1"/>
                </a:solidFill>
                <a:latin typeface="Times New Roman" charset="0"/>
                <a:ea typeface="Osaka" charset="0"/>
                <a:cs typeface="Osaka" charset="0"/>
              </a:defRPr>
            </a:lvl5pPr>
            <a:lvl6pPr marL="2514600" indent="-228600" algn="ctr" eaLnBrk="0" fontAlgn="base" hangingPunct="0">
              <a:spcBef>
                <a:spcPct val="0"/>
              </a:spcBef>
              <a:spcAft>
                <a:spcPct val="0"/>
              </a:spcAft>
              <a:defRPr sz="2400">
                <a:solidFill>
                  <a:schemeClr val="tx1"/>
                </a:solidFill>
                <a:latin typeface="Times New Roman" charset="0"/>
                <a:ea typeface="Osaka" charset="0"/>
                <a:cs typeface="Osaka" charset="0"/>
              </a:defRPr>
            </a:lvl6pPr>
            <a:lvl7pPr marL="2971800" indent="-228600" algn="ctr" eaLnBrk="0" fontAlgn="base" hangingPunct="0">
              <a:spcBef>
                <a:spcPct val="0"/>
              </a:spcBef>
              <a:spcAft>
                <a:spcPct val="0"/>
              </a:spcAft>
              <a:defRPr sz="2400">
                <a:solidFill>
                  <a:schemeClr val="tx1"/>
                </a:solidFill>
                <a:latin typeface="Times New Roman" charset="0"/>
                <a:ea typeface="Osaka" charset="0"/>
                <a:cs typeface="Osaka" charset="0"/>
              </a:defRPr>
            </a:lvl7pPr>
            <a:lvl8pPr marL="3429000" indent="-228600" algn="ctr" eaLnBrk="0" fontAlgn="base" hangingPunct="0">
              <a:spcBef>
                <a:spcPct val="0"/>
              </a:spcBef>
              <a:spcAft>
                <a:spcPct val="0"/>
              </a:spcAft>
              <a:defRPr sz="2400">
                <a:solidFill>
                  <a:schemeClr val="tx1"/>
                </a:solidFill>
                <a:latin typeface="Times New Roman" charset="0"/>
                <a:ea typeface="Osaka" charset="0"/>
                <a:cs typeface="Osaka" charset="0"/>
              </a:defRPr>
            </a:lvl8pPr>
            <a:lvl9pPr marL="3886200" indent="-228600" algn="ctr" eaLnBrk="0" fontAlgn="base" hangingPunct="0">
              <a:spcBef>
                <a:spcPct val="0"/>
              </a:spcBef>
              <a:spcAft>
                <a:spcPct val="0"/>
              </a:spcAft>
              <a:defRPr sz="2400">
                <a:solidFill>
                  <a:schemeClr val="tx1"/>
                </a:solidFill>
                <a:latin typeface="Times New Roman" charset="0"/>
                <a:ea typeface="Osaka" charset="0"/>
                <a:cs typeface="Osaka"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0C491DD5-83CD-314E-83EE-8D7FCA8F9380}"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416</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ＭＳ Ｐゴシック" charset="0"/>
            </a:endParaRPr>
          </a:p>
        </p:txBody>
      </p:sp>
    </p:spTree>
  </p:cSld>
  <p:clrMapOvr>
    <a:masterClrMapping/>
  </p:clrMapOvr>
</p:notes>
</file>

<file path=ppt/notesSlides/notesSlide3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9409"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charset="0"/>
                <a:ea typeface="Osaka" charset="0"/>
                <a:cs typeface="Osaka" charset="0"/>
              </a:defRPr>
            </a:lvl1pPr>
            <a:lvl2pPr marL="742950" indent="-285750">
              <a:defRPr sz="2400">
                <a:solidFill>
                  <a:schemeClr val="tx1"/>
                </a:solidFill>
                <a:latin typeface="Times New Roman" charset="0"/>
                <a:ea typeface="Osaka" charset="0"/>
                <a:cs typeface="Osaka" charset="0"/>
              </a:defRPr>
            </a:lvl2pPr>
            <a:lvl3pPr marL="1143000" indent="-228600">
              <a:defRPr sz="2400">
                <a:solidFill>
                  <a:schemeClr val="tx1"/>
                </a:solidFill>
                <a:latin typeface="Times New Roman" charset="0"/>
                <a:ea typeface="Osaka" charset="0"/>
                <a:cs typeface="Osaka" charset="0"/>
              </a:defRPr>
            </a:lvl3pPr>
            <a:lvl4pPr marL="1600200" indent="-228600">
              <a:defRPr sz="2400">
                <a:solidFill>
                  <a:schemeClr val="tx1"/>
                </a:solidFill>
                <a:latin typeface="Times New Roman" charset="0"/>
                <a:ea typeface="Osaka" charset="0"/>
                <a:cs typeface="Osaka" charset="0"/>
              </a:defRPr>
            </a:lvl4pPr>
            <a:lvl5pPr marL="2057400" indent="-228600">
              <a:defRPr sz="2400">
                <a:solidFill>
                  <a:schemeClr val="tx1"/>
                </a:solidFill>
                <a:latin typeface="Times New Roman" charset="0"/>
                <a:ea typeface="Osaka" charset="0"/>
                <a:cs typeface="Osaka" charset="0"/>
              </a:defRPr>
            </a:lvl5pPr>
            <a:lvl6pPr marL="2514600" indent="-228600" algn="ctr" eaLnBrk="0" fontAlgn="base" hangingPunct="0">
              <a:spcBef>
                <a:spcPct val="0"/>
              </a:spcBef>
              <a:spcAft>
                <a:spcPct val="0"/>
              </a:spcAft>
              <a:defRPr sz="2400">
                <a:solidFill>
                  <a:schemeClr val="tx1"/>
                </a:solidFill>
                <a:latin typeface="Times New Roman" charset="0"/>
                <a:ea typeface="Osaka" charset="0"/>
                <a:cs typeface="Osaka" charset="0"/>
              </a:defRPr>
            </a:lvl6pPr>
            <a:lvl7pPr marL="2971800" indent="-228600" algn="ctr" eaLnBrk="0" fontAlgn="base" hangingPunct="0">
              <a:spcBef>
                <a:spcPct val="0"/>
              </a:spcBef>
              <a:spcAft>
                <a:spcPct val="0"/>
              </a:spcAft>
              <a:defRPr sz="2400">
                <a:solidFill>
                  <a:schemeClr val="tx1"/>
                </a:solidFill>
                <a:latin typeface="Times New Roman" charset="0"/>
                <a:ea typeface="Osaka" charset="0"/>
                <a:cs typeface="Osaka" charset="0"/>
              </a:defRPr>
            </a:lvl7pPr>
            <a:lvl8pPr marL="3429000" indent="-228600" algn="ctr" eaLnBrk="0" fontAlgn="base" hangingPunct="0">
              <a:spcBef>
                <a:spcPct val="0"/>
              </a:spcBef>
              <a:spcAft>
                <a:spcPct val="0"/>
              </a:spcAft>
              <a:defRPr sz="2400">
                <a:solidFill>
                  <a:schemeClr val="tx1"/>
                </a:solidFill>
                <a:latin typeface="Times New Roman" charset="0"/>
                <a:ea typeface="Osaka" charset="0"/>
                <a:cs typeface="Osaka" charset="0"/>
              </a:defRPr>
            </a:lvl8pPr>
            <a:lvl9pPr marL="3886200" indent="-228600" algn="ctr" eaLnBrk="0" fontAlgn="base" hangingPunct="0">
              <a:spcBef>
                <a:spcPct val="0"/>
              </a:spcBef>
              <a:spcAft>
                <a:spcPct val="0"/>
              </a:spcAft>
              <a:defRPr sz="2400">
                <a:solidFill>
                  <a:schemeClr val="tx1"/>
                </a:solidFill>
                <a:latin typeface="Times New Roman" charset="0"/>
                <a:ea typeface="Osaka" charset="0"/>
                <a:cs typeface="Osaka"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CAD52A3B-185E-1C46-B5F3-0850D64619E4}"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Osaka" charset="0"/>
              </a:rPr>
              <a:pPr marL="0" marR="0" lvl="0" indent="0" algn="r" defTabSz="914400" rtl="0" eaLnBrk="0" fontAlgn="base" latinLnBrk="0" hangingPunct="0">
                <a:lnSpc>
                  <a:spcPct val="100000"/>
                </a:lnSpc>
                <a:spcBef>
                  <a:spcPct val="0"/>
                </a:spcBef>
                <a:spcAft>
                  <a:spcPct val="0"/>
                </a:spcAft>
                <a:buClrTx/>
                <a:buSzTx/>
                <a:buFontTx/>
                <a:buNone/>
                <a:tabLst/>
                <a:defRPr/>
              </a:pPr>
              <a:t>417</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Osaka" charset="0"/>
            </a:endParaRPr>
          </a:p>
        </p:txBody>
      </p:sp>
      <p:sp>
        <p:nvSpPr>
          <p:cNvPr id="529410" name="Rectangle 2"/>
          <p:cNvSpPr>
            <a:spLocks noGrp="1" noRot="1" noChangeAspect="1" noChangeArrowheads="1" noTextEdit="1"/>
          </p:cNvSpPr>
          <p:nvPr>
            <p:ph type="sldImg"/>
          </p:nvPr>
        </p:nvSpPr>
        <p:spPr>
          <a:ln/>
        </p:spPr>
      </p:sp>
      <p:sp>
        <p:nvSpPr>
          <p:cNvPr id="529411"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endParaRPr lang="en-US" dirty="0">
              <a:ea typeface="ＭＳ Ｐゴシック" charset="0"/>
              <a:cs typeface="ＭＳ Ｐゴシック" charset="0"/>
            </a:endParaRPr>
          </a:p>
        </p:txBody>
      </p:sp>
    </p:spTree>
  </p:cSld>
  <p:clrMapOvr>
    <a:masterClrMapping/>
  </p:clrMapOvr>
</p:notes>
</file>

<file path=ppt/notesSlides/notesSlide3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3505"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charset="0"/>
                <a:ea typeface="Osaka" charset="0"/>
                <a:cs typeface="Osaka" charset="0"/>
              </a:defRPr>
            </a:lvl1pPr>
            <a:lvl2pPr marL="742950" indent="-285750">
              <a:defRPr sz="2400">
                <a:solidFill>
                  <a:schemeClr val="tx1"/>
                </a:solidFill>
                <a:latin typeface="Times New Roman" charset="0"/>
                <a:ea typeface="Osaka" charset="0"/>
                <a:cs typeface="Osaka" charset="0"/>
              </a:defRPr>
            </a:lvl2pPr>
            <a:lvl3pPr marL="1143000" indent="-228600">
              <a:defRPr sz="2400">
                <a:solidFill>
                  <a:schemeClr val="tx1"/>
                </a:solidFill>
                <a:latin typeface="Times New Roman" charset="0"/>
                <a:ea typeface="Osaka" charset="0"/>
                <a:cs typeface="Osaka" charset="0"/>
              </a:defRPr>
            </a:lvl3pPr>
            <a:lvl4pPr marL="1600200" indent="-228600">
              <a:defRPr sz="2400">
                <a:solidFill>
                  <a:schemeClr val="tx1"/>
                </a:solidFill>
                <a:latin typeface="Times New Roman" charset="0"/>
                <a:ea typeface="Osaka" charset="0"/>
                <a:cs typeface="Osaka" charset="0"/>
              </a:defRPr>
            </a:lvl4pPr>
            <a:lvl5pPr marL="2057400" indent="-228600">
              <a:defRPr sz="2400">
                <a:solidFill>
                  <a:schemeClr val="tx1"/>
                </a:solidFill>
                <a:latin typeface="Times New Roman" charset="0"/>
                <a:ea typeface="Osaka" charset="0"/>
                <a:cs typeface="Osaka" charset="0"/>
              </a:defRPr>
            </a:lvl5pPr>
            <a:lvl6pPr marL="2514600" indent="-228600" algn="ctr" eaLnBrk="0" fontAlgn="base" hangingPunct="0">
              <a:spcBef>
                <a:spcPct val="0"/>
              </a:spcBef>
              <a:spcAft>
                <a:spcPct val="0"/>
              </a:spcAft>
              <a:defRPr sz="2400">
                <a:solidFill>
                  <a:schemeClr val="tx1"/>
                </a:solidFill>
                <a:latin typeface="Times New Roman" charset="0"/>
                <a:ea typeface="Osaka" charset="0"/>
                <a:cs typeface="Osaka" charset="0"/>
              </a:defRPr>
            </a:lvl6pPr>
            <a:lvl7pPr marL="2971800" indent="-228600" algn="ctr" eaLnBrk="0" fontAlgn="base" hangingPunct="0">
              <a:spcBef>
                <a:spcPct val="0"/>
              </a:spcBef>
              <a:spcAft>
                <a:spcPct val="0"/>
              </a:spcAft>
              <a:defRPr sz="2400">
                <a:solidFill>
                  <a:schemeClr val="tx1"/>
                </a:solidFill>
                <a:latin typeface="Times New Roman" charset="0"/>
                <a:ea typeface="Osaka" charset="0"/>
                <a:cs typeface="Osaka" charset="0"/>
              </a:defRPr>
            </a:lvl7pPr>
            <a:lvl8pPr marL="3429000" indent="-228600" algn="ctr" eaLnBrk="0" fontAlgn="base" hangingPunct="0">
              <a:spcBef>
                <a:spcPct val="0"/>
              </a:spcBef>
              <a:spcAft>
                <a:spcPct val="0"/>
              </a:spcAft>
              <a:defRPr sz="2400">
                <a:solidFill>
                  <a:schemeClr val="tx1"/>
                </a:solidFill>
                <a:latin typeface="Times New Roman" charset="0"/>
                <a:ea typeface="Osaka" charset="0"/>
                <a:cs typeface="Osaka" charset="0"/>
              </a:defRPr>
            </a:lvl8pPr>
            <a:lvl9pPr marL="3886200" indent="-228600" algn="ctr" eaLnBrk="0" fontAlgn="base" hangingPunct="0">
              <a:spcBef>
                <a:spcPct val="0"/>
              </a:spcBef>
              <a:spcAft>
                <a:spcPct val="0"/>
              </a:spcAft>
              <a:defRPr sz="2400">
                <a:solidFill>
                  <a:schemeClr val="tx1"/>
                </a:solidFill>
                <a:latin typeface="Times New Roman" charset="0"/>
                <a:ea typeface="Osaka" charset="0"/>
                <a:cs typeface="Osaka"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17207FCE-E86E-AE4C-A97F-6F55256402B1}"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Osaka" charset="0"/>
              </a:rPr>
              <a:pPr marL="0" marR="0" lvl="0" indent="0" algn="r" defTabSz="914400" rtl="0" eaLnBrk="0" fontAlgn="base" latinLnBrk="0" hangingPunct="0">
                <a:lnSpc>
                  <a:spcPct val="100000"/>
                </a:lnSpc>
                <a:spcBef>
                  <a:spcPct val="0"/>
                </a:spcBef>
                <a:spcAft>
                  <a:spcPct val="0"/>
                </a:spcAft>
                <a:buClrTx/>
                <a:buSzTx/>
                <a:buFontTx/>
                <a:buNone/>
                <a:tabLst/>
                <a:defRPr/>
              </a:pPr>
              <a:t>418</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Osaka" charset="0"/>
            </a:endParaRPr>
          </a:p>
        </p:txBody>
      </p:sp>
      <p:sp>
        <p:nvSpPr>
          <p:cNvPr id="533506" name="Rectangle 2"/>
          <p:cNvSpPr>
            <a:spLocks noGrp="1" noRot="1" noChangeAspect="1" noChangeArrowheads="1" noTextEdit="1"/>
          </p:cNvSpPr>
          <p:nvPr>
            <p:ph type="sldImg"/>
          </p:nvPr>
        </p:nvSpPr>
        <p:spPr>
          <a:ln/>
        </p:spPr>
      </p:sp>
      <p:sp>
        <p:nvSpPr>
          <p:cNvPr id="533507"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endParaRPr lang="en-US" dirty="0">
              <a:ea typeface="ＭＳ Ｐゴシック" charset="0"/>
              <a:cs typeface="ＭＳ Ｐゴシック" charset="0"/>
            </a:endParaRPr>
          </a:p>
        </p:txBody>
      </p:sp>
    </p:spTree>
  </p:cSld>
  <p:clrMapOvr>
    <a:masterClrMapping/>
  </p:clrMapOvr>
</p:notes>
</file>

<file path=ppt/notesSlides/notesSlide3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419</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p>
        </p:txBody>
      </p:sp>
    </p:spTree>
    <p:extLst>
      <p:ext uri="{BB962C8B-B14F-4D97-AF65-F5344CB8AC3E}">
        <p14:creationId xmlns:p14="http://schemas.microsoft.com/office/powerpoint/2010/main" val="3286532456"/>
      </p:ext>
    </p:extLst>
  </p:cSld>
  <p:clrMapOvr>
    <a:masterClrMapping/>
  </p:clrMapOvr>
</p:notes>
</file>

<file path=ppt/notesSlides/notesSlide3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3" name="Rectangle 7"/>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A2EDCEA-0CB3-DA48-9F73-F780BAA943B6}"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421</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100354" name="Rectangle 2"/>
          <p:cNvSpPr>
            <a:spLocks noGrp="1" noRot="1" noChangeAspect="1" noChangeArrowheads="1"/>
          </p:cNvSpPr>
          <p:nvPr>
            <p:ph type="sldImg"/>
          </p:nvPr>
        </p:nvSpPr>
        <p:spPr>
          <a:solidFill>
            <a:srgbClr val="FFFFFF"/>
          </a:solidFill>
          <a:ln/>
        </p:spPr>
      </p:sp>
      <p:sp>
        <p:nvSpPr>
          <p:cNvPr id="100355" name="Rectangle 3"/>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eaLnBrk="1" hangingPunct="1"/>
            <a:r>
              <a:rPr lang="en-US" dirty="0">
                <a:ea typeface="ＭＳ Ｐゴシック" charset="0"/>
                <a:cs typeface="ＭＳ Ｐゴシック" charset="0"/>
              </a:rPr>
              <a:t>OT Survey</a:t>
            </a:r>
            <a:r>
              <a:rPr lang="en-US" baseline="0" dirty="0">
                <a:ea typeface="ＭＳ Ｐゴシック" charset="0"/>
                <a:cs typeface="ＭＳ Ｐゴシック" charset="0"/>
              </a:rPr>
              <a:t> (</a:t>
            </a:r>
            <a:r>
              <a:rPr lang="en-US" baseline="0" dirty="0" err="1">
                <a:ea typeface="ＭＳ Ｐゴシック" charset="0"/>
                <a:cs typeface="ＭＳ Ｐゴシック" charset="0"/>
              </a:rPr>
              <a:t>os</a:t>
            </a:r>
            <a:r>
              <a:rPr lang="en-US" baseline="0" dirty="0">
                <a:ea typeface="ＭＳ Ｐゴシック" charset="0"/>
                <a:cs typeface="ＭＳ Ｐゴシック" charset="0"/>
              </a:rPr>
              <a:t>) Arabic</a:t>
            </a:r>
            <a:endParaRPr lang="en-US" dirty="0">
              <a:ea typeface="ＭＳ Ｐゴシック" charset="0"/>
              <a:cs typeface="ＭＳ Ｐゴシック" charset="0"/>
            </a:endParaRPr>
          </a:p>
        </p:txBody>
      </p:sp>
    </p:spTree>
    <p:extLst>
      <p:ext uri="{BB962C8B-B14F-4D97-AF65-F5344CB8AC3E}">
        <p14:creationId xmlns:p14="http://schemas.microsoft.com/office/powerpoint/2010/main" val="3682046088"/>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874"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E20D9DA2-72E5-40DF-96ED-72FBD424A710}" type="slidenum">
              <a:rPr kumimoji="0" lang="en-US" sz="1200" b="0" i="0" u="none" strike="noStrike" kern="1200" cap="none" spc="0" normalizeH="0" baseline="0" noProof="0" smtClean="0">
                <a:ln>
                  <a:noFill/>
                </a:ln>
                <a:solidFill>
                  <a:srgbClr val="000000"/>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39</a:t>
            </a:fld>
            <a:endParaRPr kumimoji="0" lang="en-US" sz="1200" b="0" i="0" u="none" strike="noStrike" kern="1200" cap="none" spc="0" normalizeH="0" baseline="0" noProof="0">
              <a:ln>
                <a:noFill/>
              </a:ln>
              <a:solidFill>
                <a:srgbClr val="000000"/>
              </a:solidFill>
              <a:effectLst/>
              <a:uLnTx/>
              <a:uFillTx/>
              <a:latin typeface="Calibri" pitchFamily="34" charset="0"/>
              <a:ea typeface="MS PGothic" pitchFamily="34" charset="-128"/>
            </a:endParaRPr>
          </a:p>
        </p:txBody>
      </p:sp>
      <p:sp>
        <p:nvSpPr>
          <p:cNvPr id="335875" name="Rectangle 2"/>
          <p:cNvSpPr>
            <a:spLocks noGrp="1" noRot="1" noChangeAspect="1" noChangeArrowheads="1" noTextEdit="1"/>
          </p:cNvSpPr>
          <p:nvPr>
            <p:ph type="sldImg"/>
          </p:nvPr>
        </p:nvSpPr>
        <p:spPr>
          <a:ln/>
        </p:spPr>
      </p:sp>
      <p:sp>
        <p:nvSpPr>
          <p:cNvPr id="194563" name="Rectangle 3"/>
          <p:cNvSpPr>
            <a:spLocks noGrp="1" noChangeArrowheads="1"/>
          </p:cNvSpPr>
          <p:nvPr>
            <p:ph type="body" idx="1"/>
          </p:nvPr>
        </p:nvSpPr>
        <p:spPr/>
        <p:txBody>
          <a:bodyPr/>
          <a:lstStyle/>
          <a:p>
            <a:pPr>
              <a:buFont typeface="Times New Roman" charset="0"/>
              <a:buNone/>
              <a:defRPr/>
            </a:pPr>
            <a:endParaRPr lang="en-US" dirty="0">
              <a:ea typeface="ＭＳ Ｐゴシック" charset="-128"/>
              <a:cs typeface="+mn-cs"/>
            </a:endParaRPr>
          </a:p>
        </p:txBody>
      </p:sp>
    </p:spTree>
    <p:extLst>
      <p:ext uri="{BB962C8B-B14F-4D97-AF65-F5344CB8AC3E}">
        <p14:creationId xmlns:p14="http://schemas.microsoft.com/office/powerpoint/2010/main" val="1548253060"/>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3" name="Rectangle 1031"/>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81613FE8-D5BB-7B44-B6CC-7F5C63CA1726}"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40</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136194" name="Rectangle 2"/>
          <p:cNvSpPr>
            <a:spLocks noGrp="1" noRot="1" noChangeAspect="1" noChangeArrowheads="1" noTextEdit="1"/>
          </p:cNvSpPr>
          <p:nvPr>
            <p:ph type="sldImg"/>
          </p:nvPr>
        </p:nvSpPr>
        <p:spPr>
          <a:ln/>
        </p:spPr>
      </p:sp>
      <p:sp>
        <p:nvSpPr>
          <p:cNvPr id="13619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eaLnBrk="1" hangingPunct="1"/>
            <a:r>
              <a:rPr lang="en-US" dirty="0">
                <a:ea typeface="ＭＳ Ｐゴシック" charset="0"/>
                <a:cs typeface="Arial" panose="020B0604020202020204" pitchFamily="34" charset="0"/>
              </a:rPr>
              <a:t>The OT prophets like Amos and Isaiah and Micah and others did not prescribe a different form of “justice” based on ethnicity or wealth. Justice is blind and applies equally to all. </a:t>
            </a:r>
          </a:p>
        </p:txBody>
      </p:sp>
    </p:spTree>
    <p:extLst>
      <p:ext uri="{BB962C8B-B14F-4D97-AF65-F5344CB8AC3E}">
        <p14:creationId xmlns:p14="http://schemas.microsoft.com/office/powerpoint/2010/main" val="156130104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A969EE6B-F9D0-4DCF-80D7-88AD5659A777}" type="slidenum">
              <a:rPr kumimoji="0" lang="en-GB" sz="1200" b="0" i="0" u="none" strike="noStrike" kern="1200" cap="none" spc="0" normalizeH="0" baseline="0" noProof="0" smtClean="0">
                <a:ln>
                  <a:noFill/>
                </a:ln>
                <a:solidFill>
                  <a:srgbClr val="FFFFFF"/>
                </a:solidFill>
                <a:effectLst/>
                <a:uLnTx/>
                <a:uFillTx/>
                <a:latin typeface="Comic Sans MS" pitchFamily="66"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4</a:t>
            </a:fld>
            <a:endParaRPr kumimoji="0" lang="en-GB" sz="1200" b="0" i="0" u="none" strike="noStrike" kern="1200" cap="none" spc="0" normalizeH="0" baseline="0" noProof="0">
              <a:ln>
                <a:noFill/>
              </a:ln>
              <a:solidFill>
                <a:srgbClr val="FFFFFF"/>
              </a:solidFill>
              <a:effectLst/>
              <a:uLnTx/>
              <a:uFillTx/>
              <a:latin typeface="Comic Sans MS" pitchFamily="66" charset="0"/>
              <a:ea typeface="MS PGothic" pitchFamily="34" charset="-128"/>
            </a:endParaRPr>
          </a:p>
        </p:txBody>
      </p:sp>
      <p:sp>
        <p:nvSpPr>
          <p:cNvPr id="68611" name="Rectangle 1026"/>
          <p:cNvSpPr>
            <a:spLocks noGrp="1" noRot="1" noChangeAspect="1" noChangeArrowheads="1" noTextEdit="1"/>
          </p:cNvSpPr>
          <p:nvPr>
            <p:ph type="sldImg"/>
          </p:nvPr>
        </p:nvSpPr>
        <p:spPr>
          <a:solidFill>
            <a:srgbClr val="FFFFFF"/>
          </a:solidFill>
          <a:ln/>
        </p:spPr>
      </p:sp>
      <p:sp>
        <p:nvSpPr>
          <p:cNvPr id="68612" name="Rectangle 1027"/>
          <p:cNvSpPr>
            <a:spLocks noGrp="1" noChangeArrowheads="1"/>
          </p:cNvSpPr>
          <p:nvPr>
            <p:ph type="body" idx="1"/>
          </p:nvPr>
        </p:nvSpPr>
        <p:spPr>
          <a:solidFill>
            <a:srgbClr val="FFFFFF"/>
          </a:solidFill>
          <a:ln>
            <a:solidFill>
              <a:srgbClr val="000000"/>
            </a:solidFill>
          </a:ln>
        </p:spPr>
        <p:txBody>
          <a:bodyPr/>
          <a:lstStyle/>
          <a:p>
            <a:pPr marL="0" marR="0" lvl="0" indent="0" algn="l" defTabSz="449263" rtl="0" eaLnBrk="0" fontAlgn="base" latinLnBrk="0" hangingPunct="0">
              <a:lnSpc>
                <a:spcPct val="100000"/>
              </a:lnSpc>
              <a:spcBef>
                <a:spcPct val="30000"/>
              </a:spcBef>
              <a:spcAft>
                <a:spcPct val="0"/>
              </a:spcAft>
              <a:buClr>
                <a:srgbClr val="000000"/>
              </a:buClr>
              <a:buSzPct val="100000"/>
              <a:buFont typeface="Times New Roman" charset="0"/>
              <a:buNone/>
              <a:tabLst/>
              <a:defRPr/>
            </a:pPr>
            <a:r>
              <a:rPr lang="en-US" b="0" dirty="0"/>
              <a:t>The planet will not only vanish or wear out but also be replaced because God's salvation is comprehensive.</a:t>
            </a:r>
          </a:p>
          <a:p>
            <a:endParaRPr lang="en-US" b="0" dirty="0"/>
          </a:p>
        </p:txBody>
      </p:sp>
    </p:spTree>
    <p:extLst>
      <p:ext uri="{BB962C8B-B14F-4D97-AF65-F5344CB8AC3E}">
        <p14:creationId xmlns:p14="http://schemas.microsoft.com/office/powerpoint/2010/main" val="1648457422"/>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3" name="Rectangle 1031"/>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81613FE8-D5BB-7B44-B6CC-7F5C63CA1726}"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41</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136194" name="Rectangle 2"/>
          <p:cNvSpPr>
            <a:spLocks noGrp="1" noRot="1" noChangeAspect="1" noChangeArrowheads="1" noTextEdit="1"/>
          </p:cNvSpPr>
          <p:nvPr>
            <p:ph type="sldImg"/>
          </p:nvPr>
        </p:nvSpPr>
        <p:spPr>
          <a:ln/>
        </p:spPr>
      </p:sp>
      <p:sp>
        <p:nvSpPr>
          <p:cNvPr id="13619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eaLnBrk="1" hangingPunct="1"/>
            <a:r>
              <a:rPr lang="en-US" dirty="0">
                <a:ea typeface="ＭＳ Ｐゴシック" charset="0"/>
                <a:cs typeface="Arial" panose="020B0604020202020204" pitchFamily="34" charset="0"/>
              </a:rPr>
              <a:t>How we define terms is very important. Here is one depiction popular in 2020. Some USA examples:</a:t>
            </a:r>
          </a:p>
          <a:p>
            <a:pPr eaLnBrk="1" hangingPunct="1"/>
            <a:r>
              <a:rPr lang="en-US" dirty="0">
                <a:ea typeface="ＭＳ Ｐゴシック" charset="0"/>
                <a:cs typeface="Arial" panose="020B0604020202020204" pitchFamily="34" charset="0"/>
              </a:rPr>
              <a:t>• INEQUALITY: Blacks were slaves until 1865 and could not go to evangelical seminaries until the 1960s.</a:t>
            </a:r>
          </a:p>
          <a:p>
            <a:pPr eaLnBrk="1" hangingPunct="1"/>
            <a:r>
              <a:rPr lang="en-US" dirty="0">
                <a:ea typeface="ＭＳ Ｐゴシック" charset="0"/>
                <a:cs typeface="Arial" panose="020B0604020202020204" pitchFamily="34" charset="0"/>
              </a:rPr>
              <a:t>• EQUALITY: Laws in the 1960s allowed blacks into all schools—but they didn't have the money so the system (tree) still tilted towards whites.</a:t>
            </a:r>
          </a:p>
          <a:p>
            <a:pPr eaLnBrk="1" hangingPunct="1"/>
            <a:r>
              <a:rPr lang="en-US" dirty="0">
                <a:ea typeface="ＭＳ Ｐゴシック" charset="0"/>
                <a:cs typeface="Arial" panose="020B0604020202020204" pitchFamily="34" charset="0"/>
              </a:rPr>
              <a:t>• EQUITY: Scholarships were then offered to blacks for schooling—but the system (tree) still tilted towards whites, who had a better education before seminary.</a:t>
            </a:r>
          </a:p>
          <a:p>
            <a:pPr eaLnBrk="1" hangingPunct="1"/>
            <a:r>
              <a:rPr lang="en-US" dirty="0">
                <a:ea typeface="ＭＳ Ｐゴシック" charset="0"/>
                <a:cs typeface="Arial" panose="020B0604020202020204" pitchFamily="34" charset="0"/>
              </a:rPr>
              <a:t>• JUSTICE: Schools do not even know the ethnicity of applicants are thus are blind to any favoritism.</a:t>
            </a:r>
          </a:p>
        </p:txBody>
      </p:sp>
    </p:spTree>
    <p:extLst>
      <p:ext uri="{BB962C8B-B14F-4D97-AF65-F5344CB8AC3E}">
        <p14:creationId xmlns:p14="http://schemas.microsoft.com/office/powerpoint/2010/main" val="1761345117"/>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3" name="Rectangle 1031"/>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81613FE8-D5BB-7B44-B6CC-7F5C63CA1726}"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42</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136194" name="Rectangle 2"/>
          <p:cNvSpPr>
            <a:spLocks noGrp="1" noRot="1" noChangeAspect="1" noChangeArrowheads="1" noTextEdit="1"/>
          </p:cNvSpPr>
          <p:nvPr>
            <p:ph type="sldImg"/>
          </p:nvPr>
        </p:nvSpPr>
        <p:spPr>
          <a:ln/>
        </p:spPr>
      </p:sp>
      <p:sp>
        <p:nvSpPr>
          <p:cNvPr id="13619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eaLnBrk="1" hangingPunct="1"/>
            <a:r>
              <a:rPr lang="en-US" dirty="0">
                <a:cs typeface="Arial" panose="020B0604020202020204" pitchFamily="34" charset="0"/>
              </a:rPr>
              <a:t>“In this first panel, inequality is shown as a bent over tree with the apples growing on only one side. The figure on the right stands questioning while the one on the left effortlessly waits to catch falling apples. My first issue here is that using a bent tree as a metaphor for inequality suggests that today’s staggering levels of inequality are at some level natural and to be expected, just as one expects a tree to grow naturally, when nothing could be further from the truth. As I write this in May of 2020, the coronavirus has killed three black Americans for every one white American, a disparity that goes back to redlining and the exclusion of black WWII veterans from the benefits of the GI Bill. There is nothing accidental about today’s inequality. It is a reflection of intentional systems of oppression established in the past that continue today to privilege rich white men.”</a:t>
            </a:r>
            <a:endParaRPr lang="en-US" dirty="0">
              <a:ea typeface="ＭＳ Ｐゴシック" charset="0"/>
              <a:cs typeface="Arial" panose="020B0604020202020204" pitchFamily="34" charset="0"/>
            </a:endParaRPr>
          </a:p>
        </p:txBody>
      </p:sp>
    </p:spTree>
    <p:extLst>
      <p:ext uri="{BB962C8B-B14F-4D97-AF65-F5344CB8AC3E}">
        <p14:creationId xmlns:p14="http://schemas.microsoft.com/office/powerpoint/2010/main" val="1833916367"/>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3" name="Rectangle 1031"/>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81613FE8-D5BB-7B44-B6CC-7F5C63CA1726}"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43</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136194" name="Rectangle 2"/>
          <p:cNvSpPr>
            <a:spLocks noGrp="1" noRot="1" noChangeAspect="1" noChangeArrowheads="1" noTextEdit="1"/>
          </p:cNvSpPr>
          <p:nvPr>
            <p:ph type="sldImg"/>
          </p:nvPr>
        </p:nvSpPr>
        <p:spPr>
          <a:ln/>
        </p:spPr>
      </p:sp>
      <p:sp>
        <p:nvSpPr>
          <p:cNvPr id="13619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r>
              <a:rPr lang="en-US" dirty="0">
                <a:ea typeface="ＭＳ Ｐゴシック" charset="0"/>
                <a:cs typeface="Arial" panose="020B0604020202020204" pitchFamily="34" charset="0"/>
              </a:rPr>
              <a:t>“</a:t>
            </a:r>
            <a:r>
              <a:rPr lang="en-US" dirty="0">
                <a:cs typeface="Arial" panose="020B0604020202020204" pitchFamily="34" charset="0"/>
              </a:rPr>
              <a:t>Armed with our understanding that this tree didn’t just grow this way, that somebody (probably the ancestors of the one on the left) must have manipulated the tree to grow to one side, we can extend this critique to how justice is depicted. With braces and a pulley, the tree has now been balanced out and both figures can access an equal distribution of fruit. This is lovely, but I’m confused as to why the ladders would be necessary at all if the system is truly bent towards justice? Moreover, I’m most concerned with how this depiction implies that broken and unjust systems are salvageable — that with a little bit of push and pull they can be “fixed” as the caption relates.</a:t>
            </a:r>
          </a:p>
          <a:p>
            <a:r>
              <a:rPr lang="en-US" dirty="0">
                <a:cs typeface="Arial" panose="020B0604020202020204" pitchFamily="34" charset="0"/>
              </a:rPr>
              <a:t>This simply isn’t true. Driving equity and justice isn’t about tinkering with systems that just ended up being imbalanced, it’s about dismantling oppressive systems that are working exactly as they were designed. I often tell people, we are building a world that has never existed before. To achieve justice we must be open to change that can be deeply radical and transformative.</a:t>
            </a:r>
          </a:p>
          <a:p>
            <a:r>
              <a:rPr lang="en-US" dirty="0">
                <a:cs typeface="Arial" panose="020B0604020202020204" pitchFamily="34" charset="0"/>
              </a:rPr>
              <a:t>This is why I begin DEI work not with statistics and strategic plans, but with individual conversations. If they are to take the challenge of equity work seriously, leaders must exemplify self-awareness, open-mindedness, and the courage to listen and change when challenged.</a:t>
            </a:r>
          </a:p>
          <a:p>
            <a:r>
              <a:rPr lang="en-US" dirty="0">
                <a:cs typeface="Arial" panose="020B0604020202020204" pitchFamily="34" charset="0"/>
              </a:rPr>
              <a:t>There are a host of other questions we could discuss about these cartoons. What should it look like if not a tree? What does it look like when there are not two people trying to pick apples, but two entire communities? Thinking about history and restorative justice, where was this tree planted and should it be moved?</a:t>
            </a:r>
          </a:p>
          <a:p>
            <a:r>
              <a:rPr lang="en-US" dirty="0">
                <a:cs typeface="Arial" panose="020B0604020202020204" pitchFamily="34" charset="0"/>
              </a:rPr>
              <a:t>If it feels like I’m making this incredibly complicated, that’s because it really is that complicated.</a:t>
            </a:r>
            <a:r>
              <a:rPr lang="en-US" dirty="0">
                <a:ea typeface="ＭＳ Ｐゴシック" charset="0"/>
                <a:cs typeface="Arial" panose="020B0604020202020204" pitchFamily="34" charset="0"/>
              </a:rPr>
              <a:t>”</a:t>
            </a:r>
            <a:endParaRPr lang="en-US" dirty="0">
              <a:cs typeface="Arial" panose="020B0604020202020204" pitchFamily="34" charset="0"/>
            </a:endParaRPr>
          </a:p>
        </p:txBody>
      </p:sp>
    </p:spTree>
    <p:extLst>
      <p:ext uri="{BB962C8B-B14F-4D97-AF65-F5344CB8AC3E}">
        <p14:creationId xmlns:p14="http://schemas.microsoft.com/office/powerpoint/2010/main" val="2014631864"/>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3" name="Rectangle 1031"/>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81613FE8-D5BB-7B44-B6CC-7F5C63CA1726}"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44</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136194" name="Rectangle 2"/>
          <p:cNvSpPr>
            <a:spLocks noGrp="1" noRot="1" noChangeAspect="1" noChangeArrowheads="1" noTextEdit="1"/>
          </p:cNvSpPr>
          <p:nvPr>
            <p:ph type="sldImg"/>
          </p:nvPr>
        </p:nvSpPr>
        <p:spPr>
          <a:ln/>
        </p:spPr>
      </p:sp>
      <p:sp>
        <p:nvSpPr>
          <p:cNvPr id="13619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r>
              <a:rPr lang="en-US" dirty="0">
                <a:cs typeface="Arial" panose="020B0604020202020204" pitchFamily="34" charset="0"/>
              </a:rPr>
              <a:t>In Racial Reconciliation, What Matters Is Truth</a:t>
            </a:r>
          </a:p>
          <a:p>
            <a:r>
              <a:rPr lang="en-US" dirty="0">
                <a:cs typeface="Arial" panose="020B0604020202020204" pitchFamily="34" charset="0"/>
              </a:rPr>
              <a:t>Black Lives Matter has roots in radical Marxism and "fundamental transformation."</a:t>
            </a:r>
          </a:p>
          <a:p>
            <a:r>
              <a:rPr lang="en-US" dirty="0">
                <a:cs typeface="Arial" panose="020B0604020202020204" pitchFamily="34" charset="0"/>
                <a:hlinkClick r:id="rId3"/>
              </a:rPr>
              <a:t>Robin Smith</a:t>
            </a:r>
            <a:r>
              <a:rPr lang="en-US" dirty="0">
                <a:cs typeface="Arial" panose="020B0604020202020204" pitchFamily="34" charset="0"/>
              </a:rPr>
              <a:t> • Jun. 22, 2020 • The Patriot Post</a:t>
            </a:r>
          </a:p>
          <a:p>
            <a:r>
              <a:rPr lang="en-US" dirty="0">
                <a:cs typeface="Arial" panose="020B0604020202020204" pitchFamily="34" charset="0"/>
              </a:rPr>
              <a:t>https://</a:t>
            </a:r>
            <a:r>
              <a:rPr lang="en-US" dirty="0" err="1">
                <a:cs typeface="Arial" panose="020B0604020202020204" pitchFamily="34" charset="0"/>
              </a:rPr>
              <a:t>patriotpost.us</a:t>
            </a:r>
            <a:r>
              <a:rPr lang="en-US" dirty="0">
                <a:cs typeface="Arial" panose="020B0604020202020204" pitchFamily="34" charset="0"/>
              </a:rPr>
              <a:t>/articles/71566-in-racial-reconciliation-what-matters-is-truth-2020-06-22</a:t>
            </a:r>
          </a:p>
          <a:p>
            <a:r>
              <a:rPr lang="en-US" dirty="0">
                <a:cs typeface="Arial" panose="020B0604020202020204" pitchFamily="34" charset="0"/>
              </a:rPr>
              <a:t>Accessed 4 October 2020</a:t>
            </a:r>
            <a:endParaRPr lang="ar-SA" dirty="0">
              <a:cs typeface="Arial" panose="020B0604020202020204" pitchFamily="34" charset="0"/>
            </a:endParaRPr>
          </a:p>
          <a:p>
            <a:endParaRPr lang="en-US" dirty="0">
              <a:cs typeface="Arial" panose="020B0604020202020204" pitchFamily="34" charset="0"/>
            </a:endParaRPr>
          </a:p>
          <a:p>
            <a:r>
              <a:rPr lang="en-US" dirty="0">
                <a:cs typeface="Arial" panose="020B0604020202020204" pitchFamily="34" charset="0"/>
              </a:rPr>
              <a:t>"Last week, a prominent </a:t>
            </a:r>
            <a:r>
              <a:rPr lang="en-US" dirty="0">
                <a:cs typeface="Arial" panose="020B0604020202020204" pitchFamily="34" charset="0"/>
                <a:hlinkClick r:id="rId4"/>
              </a:rPr>
              <a:t>black supremacist</a:t>
            </a:r>
            <a:r>
              <a:rPr lang="en-US" dirty="0">
                <a:cs typeface="Arial" panose="020B0604020202020204" pitchFamily="34" charset="0"/>
              </a:rPr>
              <a:t> declared that she and her colleague “are trained organizers.” In fact, she said, “We are trained Marxists. We are super versed on ideological theories.”</a:t>
            </a:r>
          </a:p>
          <a:p>
            <a:r>
              <a:rPr lang="en-US" dirty="0">
                <a:cs typeface="Arial" panose="020B0604020202020204" pitchFamily="34" charset="0"/>
              </a:rPr>
              <a:t>In Marxism, capitalism is framed to be an exploitive, oppressive societal problem. A communist economy, the goal of Marxism, emphasizes cooperative ownership of property with no private-property rights or personal wealth. The popular slogan of Karl Marx sums it up: “From each according to his ability, to each according to his needs.” But that doesn’t fully reflect the fact that the German economist, along with his comrade, Friedrich Engels, coauthor of The Communist Manifesto, taught that socialism was the necessary first step to communism where all divisions of class would be erased.</a:t>
            </a:r>
          </a:p>
          <a:p>
            <a:r>
              <a:rPr lang="en-US" dirty="0">
                <a:cs typeface="Arial" panose="020B0604020202020204" pitchFamily="34" charset="0"/>
              </a:rPr>
              <a:t>Patrisse Cullors, one of the two cofounders of the so-called “</a:t>
            </a:r>
            <a:r>
              <a:rPr lang="en-US" dirty="0">
                <a:cs typeface="Arial" panose="020B0604020202020204" pitchFamily="34" charset="0"/>
                <a:hlinkClick r:id="rId5"/>
              </a:rPr>
              <a:t>Black Lives Matter</a:t>
            </a:r>
            <a:r>
              <a:rPr lang="en-US" dirty="0">
                <a:cs typeface="Arial" panose="020B0604020202020204" pitchFamily="34" charset="0"/>
              </a:rPr>
              <a:t>” movement, made clear their Marxist foundation. The other founder, Alicia Garza, in a 2018 </a:t>
            </a:r>
            <a:r>
              <a:rPr lang="en-US" dirty="0">
                <a:cs typeface="Arial" panose="020B0604020202020204" pitchFamily="34" charset="0"/>
                <a:hlinkClick r:id="rId6"/>
              </a:rPr>
              <a:t>feature on Blackpast.org</a:t>
            </a:r>
            <a:r>
              <a:rPr lang="en-US" dirty="0">
                <a:cs typeface="Arial" panose="020B0604020202020204" pitchFamily="34" charset="0"/>
              </a:rPr>
              <a:t>, has already identified herself as “a queer social justice activist and a Marxist.”</a:t>
            </a:r>
          </a:p>
          <a:p>
            <a:r>
              <a:rPr lang="en-US" dirty="0">
                <a:cs typeface="Arial" panose="020B0604020202020204" pitchFamily="34" charset="0"/>
              </a:rPr>
              <a:t>Thinking they are aiding racial and social justice, corporate giants and the political left are now carelessly funding these “trained Marxists” who lead 16 chapters of BLM in the U.S. and Canada in the disruption of commerce and the destruction of small and large businesses. No one is defending racism or the deaths of innocent black men, but BLM and antifa have hijacked the emotions stirred by select recent deaths to promote the very behaviors and practices that keep minorities trapped in government dependency.</a:t>
            </a:r>
          </a:p>
          <a:p>
            <a:r>
              <a:rPr lang="en-US" dirty="0">
                <a:cs typeface="Arial" panose="020B0604020202020204" pitchFamily="34" charset="0"/>
              </a:rPr>
              <a:t>Andrew </a:t>
            </a:r>
            <a:r>
              <a:rPr lang="en-US" dirty="0" err="1">
                <a:cs typeface="Arial" panose="020B0604020202020204" pitchFamily="34" charset="0"/>
              </a:rPr>
              <a:t>Klavan</a:t>
            </a:r>
            <a:r>
              <a:rPr lang="en-US" dirty="0">
                <a:cs typeface="Arial" panose="020B0604020202020204" pitchFamily="34" charset="0"/>
              </a:rPr>
              <a:t> of The Daily Wire </a:t>
            </a:r>
            <a:r>
              <a:rPr lang="en-US" dirty="0">
                <a:cs typeface="Arial" panose="020B0604020202020204" pitchFamily="34" charset="0"/>
                <a:hlinkClick r:id="rId7"/>
              </a:rPr>
              <a:t>wrote</a:t>
            </a:r>
            <a:r>
              <a:rPr lang="en-US" dirty="0">
                <a:cs typeface="Arial" panose="020B0604020202020204" pitchFamily="34" charset="0"/>
              </a:rPr>
              <a:t> in an analysis of the Black Lives Matter movement that “The Racial Matrix” is “an entirely false narrative in which just those very prescriptions that will make black lives worse provide whites a sense of virtue while continuing the Democrat destruction of actual black lives.”</a:t>
            </a:r>
          </a:p>
          <a:p>
            <a:r>
              <a:rPr lang="en-US" dirty="0">
                <a:cs typeface="Arial" panose="020B0604020202020204" pitchFamily="34" charset="0"/>
              </a:rPr>
              <a:t>Neither BLM tactics of anger-baiting nor the virtue signaling of guilty whites will help. We should instead be identifying problems, working with leaders for solutions, and moving the underprivileged toward independence.</a:t>
            </a:r>
          </a:p>
          <a:p>
            <a:r>
              <a:rPr lang="en-US" dirty="0">
                <a:cs typeface="Arial" panose="020B0604020202020204" pitchFamily="34" charset="0"/>
              </a:rPr>
              <a:t>BLM as an organized movement has a Marxist devotion to a new world order destroying America’s economic freedom and, even more contemptibly, the freedoms of individual Americans. </a:t>
            </a:r>
            <a:r>
              <a:rPr lang="en-US" dirty="0">
                <a:cs typeface="Arial" panose="020B0604020202020204" pitchFamily="34" charset="0"/>
                <a:hlinkClick r:id="rId8"/>
              </a:rPr>
              <a:t>Its own website</a:t>
            </a:r>
            <a:r>
              <a:rPr lang="en-US" dirty="0">
                <a:cs typeface="Arial" panose="020B0604020202020204" pitchFamily="34" charset="0"/>
              </a:rPr>
              <a:t> uses the word “comrades” to describe a new order where “we disrupt the Western-prescribed nuclear family structure requirement by supporting each other as extended families and villages that collectively care for one another.” BLM makes it clear that encouraging self-reliance and freedom from government dependency is not at all a priority. These radicals have no belief that an intact family, personal property, personal wealth, and achievement are healthy rights. And because of this, they do not promote a sense of personal accomplishment or greater attainment in the next generation. Our government housing projects are, in many cases, now full of third- and fourth-generation residents.</a:t>
            </a:r>
          </a:p>
          <a:p>
            <a:r>
              <a:rPr lang="en-US" dirty="0">
                <a:cs typeface="Arial" panose="020B0604020202020204" pitchFamily="34" charset="0"/>
              </a:rPr>
              <a:t>Many blacks are tired of BLM’s leftist political agenda because it will only lead to harm for their community. Niger Innis recently exploded, “I’ll be g-dd-</a:t>
            </a:r>
            <a:r>
              <a:rPr lang="en-US" dirty="0" err="1">
                <a:cs typeface="Arial" panose="020B0604020202020204" pitchFamily="34" charset="0"/>
              </a:rPr>
              <a:t>mned</a:t>
            </a:r>
            <a:r>
              <a:rPr lang="en-US" dirty="0">
                <a:cs typeface="Arial" panose="020B0604020202020204" pitchFamily="34" charset="0"/>
              </a:rPr>
              <a:t> if you use the suffering and misery of black Americans and our legacy to the United States of America as your shield and use us as cannon fodder when your agenda really has not a d—n thing to do with saving black lives.” Leo Terrell, racial activist and lawyer, insisted that a “criminal element” has taken over the protest movement that began with the death of George Floyd.</a:t>
            </a:r>
          </a:p>
          <a:p>
            <a:r>
              <a:rPr lang="en-US" dirty="0">
                <a:cs typeface="Arial" panose="020B0604020202020204" pitchFamily="34" charset="0"/>
              </a:rPr>
              <a:t>Ultimately, what will succeed in healing the racial divide is not the Marxist lies being peddled. It’s authentic truth that withstands subjective opinion and bias.</a:t>
            </a:r>
            <a:r>
              <a:rPr lang="en-US" dirty="0">
                <a:ea typeface="ＭＳ Ｐゴシック" charset="0"/>
                <a:cs typeface="Arial" panose="020B0604020202020204" pitchFamily="34" charset="0"/>
              </a:rPr>
              <a:t>”</a:t>
            </a:r>
          </a:p>
          <a:p>
            <a:endParaRPr lang="en-US" dirty="0">
              <a:ea typeface="ＭＳ Ｐゴシック" charset="0"/>
              <a:cs typeface="Arial" panose="020B0604020202020204" pitchFamily="34" charset="0"/>
            </a:endParaRPr>
          </a:p>
        </p:txBody>
      </p:sp>
    </p:spTree>
    <p:extLst>
      <p:ext uri="{BB962C8B-B14F-4D97-AF65-F5344CB8AC3E}">
        <p14:creationId xmlns:p14="http://schemas.microsoft.com/office/powerpoint/2010/main" val="3085025554"/>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3" name="Rectangle 1031"/>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81613FE8-D5BB-7B44-B6CC-7F5C63CA1726}"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45</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136194" name="Rectangle 2"/>
          <p:cNvSpPr>
            <a:spLocks noGrp="1" noRot="1" noChangeAspect="1" noChangeArrowheads="1" noTextEdit="1"/>
          </p:cNvSpPr>
          <p:nvPr>
            <p:ph type="sldImg"/>
          </p:nvPr>
        </p:nvSpPr>
        <p:spPr>
          <a:ln/>
        </p:spPr>
      </p:sp>
      <p:sp>
        <p:nvSpPr>
          <p:cNvPr id="136195"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eaLnBrk="1" hangingPunct="1"/>
            <a:r>
              <a:rPr lang="en-US" dirty="0">
                <a:ea typeface="ＭＳ Ｐゴシック" charset="0"/>
                <a:cs typeface="Arial" panose="020B0604020202020204" pitchFamily="34" charset="0"/>
              </a:rPr>
              <a:t>BLM needs the business community but corporate America does NOT need any more looting of their businesses, scaring away customers, and destruction of the livelihood of small business owners who are both white and black.</a:t>
            </a:r>
          </a:p>
        </p:txBody>
      </p:sp>
    </p:spTree>
    <p:extLst>
      <p:ext uri="{BB962C8B-B14F-4D97-AF65-F5344CB8AC3E}">
        <p14:creationId xmlns:p14="http://schemas.microsoft.com/office/powerpoint/2010/main" val="4240795557"/>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cs typeface="Arial" panose="020B0604020202020204" pitchFamily="34" charset="0"/>
              </a:rPr>
              <a:t>Who cares what you and I think of the BLM Movement? What really matters is what God says.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30E094E-1E19-C94C-A021-4ED6A727D86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ＭＳ Ｐゴシック" charset="0"/>
                <a:cs typeface="+mn-cs"/>
              </a:rPr>
              <a:pPr marL="0" marR="0" lvl="0" indent="0" algn="r" defTabSz="4572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a:ln>
                <a:noFill/>
              </a:ln>
              <a:solidFill>
                <a:prstClr val="black"/>
              </a:solidFill>
              <a:effectLst/>
              <a:uLnTx/>
              <a:uFillTx/>
              <a:latin typeface="Calibri" panose="020F0502020204030204"/>
              <a:ea typeface="ＭＳ Ｐゴシック" charset="0"/>
              <a:cs typeface="+mn-cs"/>
            </a:endParaRPr>
          </a:p>
        </p:txBody>
      </p:sp>
    </p:spTree>
    <p:extLst>
      <p:ext uri="{BB962C8B-B14F-4D97-AF65-F5344CB8AC3E}">
        <p14:creationId xmlns:p14="http://schemas.microsoft.com/office/powerpoint/2010/main" val="1443667183"/>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36898" name="Rectangle 3"/>
          <p:cNvSpPr>
            <a:spLocks noGrp="1" noChangeArrowheads="1"/>
          </p:cNvSpPr>
          <p:nvPr>
            <p:ph type="dt"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pitchFamily="34" charset="0"/>
                <a:ea typeface="Arial Unicode MS" pitchFamily="34" charset="-128"/>
                <a:cs typeface="Arial Unicode MS" pitchFamily="34" charset="-128"/>
              </a:rPr>
              <a:t>10/06/10</a:t>
            </a:r>
          </a:p>
        </p:txBody>
      </p:sp>
      <p:sp>
        <p:nvSpPr>
          <p:cNvPr id="336899"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82901E97-500F-43AF-B75D-C1DB5C489C70}" type="slidenum">
              <a:rPr kumimoji="0" lang="en-GB" sz="1200" b="0" i="0" u="none" strike="noStrike" kern="1200" cap="none" spc="0" normalizeH="0" baseline="0" noProof="0" smtClean="0">
                <a:ln>
                  <a:noFill/>
                </a:ln>
                <a:solidFill>
                  <a:srgbClr val="000000"/>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47</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endParaRPr>
          </a:p>
        </p:txBody>
      </p:sp>
      <p:sp>
        <p:nvSpPr>
          <p:cNvPr id="336900" name="Text Box 1"/>
          <p:cNvSpPr txBox="1">
            <a:spLocks noChangeArrowheads="1"/>
          </p:cNvSpPr>
          <p:nvPr/>
        </p:nvSpPr>
        <p:spPr bwMode="auto">
          <a:xfrm>
            <a:off x="3884613" y="8685213"/>
            <a:ext cx="2971800" cy="457200"/>
          </a:xfrm>
          <a:prstGeom prst="rect">
            <a:avLst/>
          </a:prstGeom>
          <a:noFill/>
          <a:ln w="9525">
            <a:noFill/>
            <a:miter lim="800000"/>
            <a:headEnd/>
            <a:tailEnd/>
          </a:ln>
        </p:spPr>
        <p:txBody>
          <a:bodyPr lIns="90000" tIns="46800" rIns="90000" bIns="46800" anchor="b"/>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24191096-8B8E-4849-9C4F-ECA8312F68AB}" type="slidenum">
              <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47</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endParaRPr>
          </a:p>
        </p:txBody>
      </p:sp>
      <p:sp>
        <p:nvSpPr>
          <p:cNvPr id="336901"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336902" name="Rectangle 3"/>
          <p:cNvSpPr>
            <a:spLocks noGrp="1" noChangeArrowheads="1"/>
          </p:cNvSpPr>
          <p:nvPr>
            <p:ph type="body"/>
          </p:nvPr>
        </p:nvSpPr>
        <p:spPr>
          <a:xfrm>
            <a:off x="685800" y="4343400"/>
            <a:ext cx="5486400" cy="4114800"/>
          </a:xfrm>
          <a:noFill/>
          <a:ln/>
        </p:spPr>
        <p:txBody>
          <a:bodyPr wrap="none" anchor="ctr"/>
          <a:lstStyle/>
          <a:p>
            <a:r>
              <a:rPr lang="en-US" dirty="0"/>
              <a:t>OS-23-Isaiah-47</a:t>
            </a:r>
          </a:p>
          <a:p>
            <a:r>
              <a:rPr lang="en-US" dirty="0"/>
              <a:t>NS-22-Rev20-22-slice 75</a:t>
            </a:r>
          </a:p>
        </p:txBody>
      </p:sp>
    </p:spTree>
    <p:extLst>
      <p:ext uri="{BB962C8B-B14F-4D97-AF65-F5344CB8AC3E}">
        <p14:creationId xmlns:p14="http://schemas.microsoft.com/office/powerpoint/2010/main" val="2241878759"/>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37922" name="Rectangle 3"/>
          <p:cNvSpPr>
            <a:spLocks noGrp="1" noChangeArrowheads="1"/>
          </p:cNvSpPr>
          <p:nvPr>
            <p:ph type="dt"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FFFFFF"/>
                </a:solidFill>
                <a:effectLst/>
                <a:uLnTx/>
                <a:uFillTx/>
                <a:latin typeface="Calibri" pitchFamily="34" charset="0"/>
                <a:ea typeface="Arial Unicode MS" pitchFamily="34" charset="-128"/>
                <a:cs typeface="Arial Unicode MS" pitchFamily="34" charset="-128"/>
              </a:rPr>
              <a:t>10/06/10</a:t>
            </a:r>
          </a:p>
        </p:txBody>
      </p:sp>
      <p:sp>
        <p:nvSpPr>
          <p:cNvPr id="337923"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16A436B2-7EF5-4BBD-BF62-99F03C7FEADE}" type="slidenum">
              <a:rPr kumimoji="0" lang="en-GB" sz="1200" b="0" i="0" u="none" strike="noStrike" kern="1200" cap="none" spc="0" normalizeH="0" baseline="0" noProof="0" smtClean="0">
                <a:ln>
                  <a:noFill/>
                </a:ln>
                <a:solidFill>
                  <a:srgbClr val="FFFFFF"/>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48</a:t>
            </a:fld>
            <a:endParaRPr kumimoji="0" lang="en-GB" sz="1200" b="0" i="0" u="none" strike="noStrike" kern="1200" cap="none" spc="0" normalizeH="0" baseline="0" noProof="0">
              <a:ln>
                <a:noFill/>
              </a:ln>
              <a:solidFill>
                <a:srgbClr val="FFFFFF"/>
              </a:solidFill>
              <a:effectLst/>
              <a:uLnTx/>
              <a:uFillTx/>
              <a:latin typeface="Calibri" pitchFamily="34" charset="0"/>
              <a:ea typeface="MS PGothic" pitchFamily="34" charset="-128"/>
            </a:endParaRPr>
          </a:p>
        </p:txBody>
      </p:sp>
      <p:sp>
        <p:nvSpPr>
          <p:cNvPr id="337924" name="Text Box 1"/>
          <p:cNvSpPr txBox="1">
            <a:spLocks noChangeArrowheads="1"/>
          </p:cNvSpPr>
          <p:nvPr/>
        </p:nvSpPr>
        <p:spPr bwMode="auto">
          <a:xfrm>
            <a:off x="3884613" y="8685213"/>
            <a:ext cx="2971800" cy="457200"/>
          </a:xfrm>
          <a:prstGeom prst="rect">
            <a:avLst/>
          </a:prstGeom>
          <a:noFill/>
          <a:ln w="9525">
            <a:noFill/>
            <a:miter lim="800000"/>
            <a:headEnd/>
            <a:tailEnd/>
          </a:ln>
        </p:spPr>
        <p:txBody>
          <a:bodyPr lIns="90000" tIns="46800" rIns="90000" bIns="46800" anchor="b"/>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BFCEE945-117C-4687-AA68-C870730B3463}" type="slidenum">
              <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48</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endParaRPr>
          </a:p>
        </p:txBody>
      </p:sp>
      <p:sp>
        <p:nvSpPr>
          <p:cNvPr id="337925"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337926" name="Rectangle 3"/>
          <p:cNvSpPr>
            <a:spLocks noGrp="1" noChangeArrowheads="1"/>
          </p:cNvSpPr>
          <p:nvPr>
            <p:ph type="body"/>
          </p:nvPr>
        </p:nvSpPr>
        <p:spPr>
          <a:xfrm>
            <a:off x="685800" y="4343400"/>
            <a:ext cx="5486400" cy="4124325"/>
          </a:xfrm>
          <a:solidFill>
            <a:srgbClr val="FFFFFF"/>
          </a:solidFill>
          <a:ln w="9360">
            <a:solidFill>
              <a:srgbClr val="000000"/>
            </a:solidFill>
          </a:ln>
        </p:spPr>
        <p:txBody>
          <a:bodyPr anchor="ctr"/>
          <a:lstStyle/>
          <a:p>
            <a:endParaRPr lang="en-US" dirty="0"/>
          </a:p>
        </p:txBody>
      </p:sp>
    </p:spTree>
    <p:extLst>
      <p:ext uri="{BB962C8B-B14F-4D97-AF65-F5344CB8AC3E}">
        <p14:creationId xmlns:p14="http://schemas.microsoft.com/office/powerpoint/2010/main" val="183828331"/>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38946" name="Rectangle 3"/>
          <p:cNvSpPr>
            <a:spLocks noGrp="1" noChangeArrowheads="1"/>
          </p:cNvSpPr>
          <p:nvPr>
            <p:ph type="dt"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pitchFamily="34" charset="0"/>
                <a:ea typeface="Arial Unicode MS" pitchFamily="34" charset="-128"/>
                <a:cs typeface="Arial Unicode MS" pitchFamily="34" charset="-128"/>
              </a:rPr>
              <a:t>10/06/10</a:t>
            </a:r>
          </a:p>
        </p:txBody>
      </p:sp>
      <p:sp>
        <p:nvSpPr>
          <p:cNvPr id="338947"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91276593-04F0-48BA-8603-307EF37B298F}" type="slidenum">
              <a:rPr kumimoji="0" lang="en-GB" sz="1200" b="0" i="0" u="none" strike="noStrike" kern="1200" cap="none" spc="0" normalizeH="0" baseline="0" noProof="0" smtClean="0">
                <a:ln>
                  <a:noFill/>
                </a:ln>
                <a:solidFill>
                  <a:srgbClr val="000000"/>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49</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endParaRPr>
          </a:p>
        </p:txBody>
      </p:sp>
      <p:sp>
        <p:nvSpPr>
          <p:cNvPr id="338948" name="Text Box 1"/>
          <p:cNvSpPr txBox="1">
            <a:spLocks noChangeArrowheads="1"/>
          </p:cNvSpPr>
          <p:nvPr/>
        </p:nvSpPr>
        <p:spPr bwMode="auto">
          <a:xfrm>
            <a:off x="3884613" y="8685213"/>
            <a:ext cx="2971800" cy="457200"/>
          </a:xfrm>
          <a:prstGeom prst="rect">
            <a:avLst/>
          </a:prstGeom>
          <a:noFill/>
          <a:ln w="9525">
            <a:noFill/>
            <a:miter lim="800000"/>
            <a:headEnd/>
            <a:tailEnd/>
          </a:ln>
        </p:spPr>
        <p:txBody>
          <a:bodyPr lIns="90000" tIns="46800" rIns="90000" bIns="46800" anchor="b"/>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D3AC3D55-9A8B-42D1-A72A-281804921EA7}" type="slidenum">
              <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49</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endParaRPr>
          </a:p>
        </p:txBody>
      </p:sp>
      <p:sp>
        <p:nvSpPr>
          <p:cNvPr id="338949"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338950" name="Rectangle 3"/>
          <p:cNvSpPr>
            <a:spLocks noGrp="1" noChangeArrowheads="1"/>
          </p:cNvSpPr>
          <p:nvPr>
            <p:ph type="body"/>
          </p:nvPr>
        </p:nvSpPr>
        <p:spPr>
          <a:xfrm>
            <a:off x="685800" y="4343400"/>
            <a:ext cx="5486400" cy="4124325"/>
          </a:xfrm>
          <a:solidFill>
            <a:srgbClr val="FFFFFF"/>
          </a:solidFill>
          <a:ln w="9360">
            <a:solidFill>
              <a:srgbClr val="000000"/>
            </a:solidFill>
            <a:miter lim="800000"/>
          </a:ln>
        </p:spPr>
        <p:txBody>
          <a:bodyPr wrap="none" anchor="ctr"/>
          <a:lstStyle/>
          <a:p>
            <a:endParaRPr lang="en-US" dirty="0"/>
          </a:p>
        </p:txBody>
      </p:sp>
    </p:spTree>
    <p:extLst>
      <p:ext uri="{BB962C8B-B14F-4D97-AF65-F5344CB8AC3E}">
        <p14:creationId xmlns:p14="http://schemas.microsoft.com/office/powerpoint/2010/main" val="1307186025"/>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39970" name="Rectangle 3"/>
          <p:cNvSpPr>
            <a:spLocks noGrp="1" noChangeArrowheads="1"/>
          </p:cNvSpPr>
          <p:nvPr>
            <p:ph type="dt"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FFFFFF"/>
                </a:solidFill>
                <a:effectLst/>
                <a:uLnTx/>
                <a:uFillTx/>
                <a:latin typeface="Calibri" pitchFamily="34" charset="0"/>
                <a:ea typeface="Arial Unicode MS" pitchFamily="34" charset="-128"/>
                <a:cs typeface="Arial Unicode MS" pitchFamily="34" charset="-128"/>
              </a:rPr>
              <a:t>10/06/10</a:t>
            </a:r>
          </a:p>
        </p:txBody>
      </p:sp>
      <p:sp>
        <p:nvSpPr>
          <p:cNvPr id="339971"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5A8E4D5F-6556-4A83-A3B6-0ACC9BD8C58E}" type="slidenum">
              <a:rPr kumimoji="0" lang="en-GB" sz="1200" b="0" i="0" u="none" strike="noStrike" kern="1200" cap="none" spc="0" normalizeH="0" baseline="0" noProof="0" smtClean="0">
                <a:ln>
                  <a:noFill/>
                </a:ln>
                <a:solidFill>
                  <a:srgbClr val="FFFFFF"/>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50</a:t>
            </a:fld>
            <a:endParaRPr kumimoji="0" lang="en-GB" sz="1200" b="0" i="0" u="none" strike="noStrike" kern="1200" cap="none" spc="0" normalizeH="0" baseline="0" noProof="0">
              <a:ln>
                <a:noFill/>
              </a:ln>
              <a:solidFill>
                <a:srgbClr val="FFFFFF"/>
              </a:solidFill>
              <a:effectLst/>
              <a:uLnTx/>
              <a:uFillTx/>
              <a:latin typeface="Calibri" pitchFamily="34" charset="0"/>
              <a:ea typeface="MS PGothic" pitchFamily="34" charset="-128"/>
            </a:endParaRPr>
          </a:p>
        </p:txBody>
      </p:sp>
      <p:sp>
        <p:nvSpPr>
          <p:cNvPr id="339972" name="Text Box 1"/>
          <p:cNvSpPr txBox="1">
            <a:spLocks noChangeArrowheads="1"/>
          </p:cNvSpPr>
          <p:nvPr/>
        </p:nvSpPr>
        <p:spPr bwMode="auto">
          <a:xfrm>
            <a:off x="3884613" y="8685213"/>
            <a:ext cx="2971800" cy="457200"/>
          </a:xfrm>
          <a:prstGeom prst="rect">
            <a:avLst/>
          </a:prstGeom>
          <a:noFill/>
          <a:ln w="9525">
            <a:noFill/>
            <a:miter lim="800000"/>
            <a:headEnd/>
            <a:tailEnd/>
          </a:ln>
        </p:spPr>
        <p:txBody>
          <a:bodyPr lIns="90000" tIns="46800" rIns="90000" bIns="46800" anchor="b"/>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45749F25-D825-4DDB-80E9-AF3341CAA53D}" type="slidenum">
              <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50</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endParaRPr>
          </a:p>
        </p:txBody>
      </p:sp>
      <p:sp>
        <p:nvSpPr>
          <p:cNvPr id="339973"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339974" name="Rectangle 3"/>
          <p:cNvSpPr>
            <a:spLocks noGrp="1" noChangeArrowheads="1"/>
          </p:cNvSpPr>
          <p:nvPr>
            <p:ph type="body"/>
          </p:nvPr>
        </p:nvSpPr>
        <p:spPr>
          <a:xfrm>
            <a:off x="685800" y="4343400"/>
            <a:ext cx="5486400" cy="4124325"/>
          </a:xfrm>
          <a:solidFill>
            <a:srgbClr val="FFFFFF"/>
          </a:solidFill>
          <a:ln w="9360">
            <a:solidFill>
              <a:srgbClr val="000000"/>
            </a:solidFill>
          </a:ln>
        </p:spPr>
        <p:txBody>
          <a:bodyPr anchor="ctr"/>
          <a:lstStyle/>
          <a:p>
            <a:endParaRPr lang="en-US" dirty="0"/>
          </a:p>
        </p:txBody>
      </p:sp>
    </p:spTree>
    <p:extLst>
      <p:ext uri="{BB962C8B-B14F-4D97-AF65-F5344CB8AC3E}">
        <p14:creationId xmlns:p14="http://schemas.microsoft.com/office/powerpoint/2010/main" val="92937284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49263" rtl="0" eaLnBrk="0" fontAlgn="base" latinLnBrk="0" hangingPunct="0">
              <a:lnSpc>
                <a:spcPct val="100000"/>
              </a:lnSpc>
              <a:spcBef>
                <a:spcPct val="30000"/>
              </a:spcBef>
              <a:spcAft>
                <a:spcPct val="0"/>
              </a:spcAft>
              <a:buClr>
                <a:srgbClr val="000000"/>
              </a:buClr>
              <a:buSzPct val="100000"/>
              <a:buFont typeface="Times New Roman" charset="0"/>
              <a:buNone/>
              <a:tabLst/>
              <a:defRPr/>
            </a:pPr>
            <a:r>
              <a:rPr lang="en-US" b="0" dirty="0"/>
              <a:t>Chapters 1–39 also note the judgment of the nations (Isaiah 13–23),  but the worldwide restoration includes Gentiles from among these judged nations. </a:t>
            </a:r>
          </a:p>
          <a:p>
            <a:endParaRPr lang="en-US" b="0" dirty="0"/>
          </a:p>
        </p:txBody>
      </p:sp>
      <p:sp>
        <p:nvSpPr>
          <p:cNvPr id="4" name="Date Placeholder 3"/>
          <p:cNvSpPr>
            <a:spLocks noGrp="1"/>
          </p:cNvSpPr>
          <p:nvPr>
            <p:ph type="dt"/>
          </p:nvPr>
        </p:nvSpPr>
        <p:spPr/>
        <p:txBody>
          <a:bodyPr/>
          <a:lstStyle/>
          <a:p>
            <a:pPr>
              <a:defRPr/>
            </a:pPr>
            <a:r>
              <a:rPr lang="en-GB"/>
              <a:t>10/06/10</a:t>
            </a:r>
          </a:p>
        </p:txBody>
      </p:sp>
      <p:sp>
        <p:nvSpPr>
          <p:cNvPr id="5" name="Slide Number Placeholder 4"/>
          <p:cNvSpPr>
            <a:spLocks noGrp="1"/>
          </p:cNvSpPr>
          <p:nvPr>
            <p:ph type="sldNum"/>
          </p:nvPr>
        </p:nvSpPr>
        <p:spPr/>
        <p:txBody>
          <a:bodyPr/>
          <a:lstStyle/>
          <a:p>
            <a:pPr>
              <a:defRPr/>
            </a:pPr>
            <a:fld id="{E16927D3-97C0-5646-B64C-3E4122A0F397}" type="slidenum">
              <a:rPr lang="en-GB" smtClean="0"/>
              <a:pPr>
                <a:defRPr/>
              </a:pPr>
              <a:t>5</a:t>
            </a:fld>
            <a:endParaRPr lang="en-GB"/>
          </a:p>
        </p:txBody>
      </p:sp>
    </p:spTree>
    <p:extLst>
      <p:ext uri="{BB962C8B-B14F-4D97-AF65-F5344CB8AC3E}">
        <p14:creationId xmlns:p14="http://schemas.microsoft.com/office/powerpoint/2010/main" val="2380915042"/>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88450" name="Rectangle 3"/>
          <p:cNvSpPr>
            <a:spLocks noGrp="1" noChangeArrowheads="1"/>
          </p:cNvSpPr>
          <p:nvPr>
            <p:ph type="dt" sz="quarter" idx="1"/>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prstClr val="white"/>
                </a:solidFill>
                <a:effectLst/>
                <a:uLnTx/>
                <a:uFillTx/>
                <a:latin typeface="Calibri"/>
                <a:ea typeface="+mn-ea"/>
                <a:cs typeface="+mn-cs"/>
              </a:rPr>
              <a:t>10/06/10</a:t>
            </a:r>
          </a:p>
        </p:txBody>
      </p:sp>
      <p:sp>
        <p:nvSpPr>
          <p:cNvPr id="1231875"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Comic Sans MS" charset="0"/>
                <a:ea typeface="ＭＳ Ｐゴシック" charset="0"/>
                <a:cs typeface="ＭＳ Ｐゴシック" charset="0"/>
              </a:defRPr>
            </a:lvl1pPr>
            <a:lvl2pPr marL="742950" indent="-285750">
              <a:defRPr sz="2400">
                <a:solidFill>
                  <a:schemeClr val="tx1"/>
                </a:solidFill>
                <a:latin typeface="Comic Sans MS" charset="0"/>
                <a:ea typeface="ＭＳ Ｐゴシック" charset="0"/>
              </a:defRPr>
            </a:lvl2pPr>
            <a:lvl3pPr marL="1143000" indent="-228600">
              <a:defRPr sz="2400">
                <a:solidFill>
                  <a:schemeClr val="tx1"/>
                </a:solidFill>
                <a:latin typeface="Comic Sans MS" charset="0"/>
                <a:ea typeface="ＭＳ Ｐゴシック" charset="0"/>
              </a:defRPr>
            </a:lvl3pPr>
            <a:lvl4pPr marL="1600200" indent="-228600">
              <a:defRPr sz="2400">
                <a:solidFill>
                  <a:schemeClr val="tx1"/>
                </a:solidFill>
                <a:latin typeface="Comic Sans MS" charset="0"/>
                <a:ea typeface="ＭＳ Ｐゴシック" charset="0"/>
              </a:defRPr>
            </a:lvl4pPr>
            <a:lvl5pPr marL="2057400" indent="-228600">
              <a:defRPr sz="2400">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a:solidFill>
                  <a:schemeClr val="tx1"/>
                </a:solidFill>
                <a:latin typeface="Comic Sans MS"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25B836B1-115D-2D4C-AC99-8E2A0EB862FF}"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51</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231876" name="Text Box 1"/>
          <p:cNvSpPr txBox="1">
            <a:spLocks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nchor="b"/>
          <a:lstStyle>
            <a:lvl1pPr defTabSz="449263">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tx1"/>
                </a:solidFill>
                <a:latin typeface="Comic Sans MS" charset="0"/>
                <a:ea typeface="ＭＳ Ｐゴシック" charset="0"/>
                <a:cs typeface="ＭＳ Ｐゴシック" charset="0"/>
              </a:defRPr>
            </a:lvl1pPr>
            <a:lvl2pPr marL="742950" indent="-285750" defTabSz="449263">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tx1"/>
                </a:solidFill>
                <a:latin typeface="Comic Sans MS" charset="0"/>
                <a:ea typeface="ＭＳ Ｐゴシック" charset="0"/>
              </a:defRPr>
            </a:lvl2pPr>
            <a:lvl3pPr marL="1143000" indent="-228600" defTabSz="449263">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tx1"/>
                </a:solidFill>
                <a:latin typeface="Comic Sans MS" charset="0"/>
                <a:ea typeface="ＭＳ Ｐゴシック" charset="0"/>
              </a:defRPr>
            </a:lvl3pPr>
            <a:lvl4pPr marL="1600200" indent="-228600" defTabSz="449263">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tx1"/>
                </a:solidFill>
                <a:latin typeface="Comic Sans MS" charset="0"/>
                <a:ea typeface="ＭＳ Ｐゴシック" charset="0"/>
              </a:defRPr>
            </a:lvl4pPr>
            <a:lvl5pPr marL="2057400" indent="-228600" defTabSz="449263">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tx1"/>
                </a:solidFill>
                <a:latin typeface="Comic Sans MS"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tx1"/>
                </a:solidFill>
                <a:latin typeface="Comic Sans MS"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tx1"/>
                </a:solidFill>
                <a:latin typeface="Comic Sans MS"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tx1"/>
                </a:solidFill>
                <a:latin typeface="Comic Sans MS"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tx1"/>
                </a:solidFill>
                <a:latin typeface="Comic Sans MS"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E880E9E7-1125-2648-BD4B-4CDAED1FCBA4}"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51</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1231877"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lvl1pPr defTabSz="449263">
              <a:defRPr sz="2400">
                <a:solidFill>
                  <a:schemeClr val="tx1"/>
                </a:solidFill>
                <a:latin typeface="Comic Sans MS" charset="0"/>
                <a:ea typeface="ＭＳ Ｐゴシック" charset="0"/>
                <a:cs typeface="ＭＳ Ｐゴシック" charset="0"/>
              </a:defRPr>
            </a:lvl1pPr>
            <a:lvl2pPr marL="742950" indent="-285750" defTabSz="449263">
              <a:defRPr sz="2400">
                <a:solidFill>
                  <a:schemeClr val="tx1"/>
                </a:solidFill>
                <a:latin typeface="Comic Sans MS" charset="0"/>
                <a:ea typeface="ＭＳ Ｐゴシック" charset="0"/>
              </a:defRPr>
            </a:lvl2pPr>
            <a:lvl3pPr marL="1143000" indent="-228600" defTabSz="449263">
              <a:defRPr sz="2400">
                <a:solidFill>
                  <a:schemeClr val="tx1"/>
                </a:solidFill>
                <a:latin typeface="Comic Sans MS" charset="0"/>
                <a:ea typeface="ＭＳ Ｐゴシック" charset="0"/>
              </a:defRPr>
            </a:lvl3pPr>
            <a:lvl4pPr marL="1600200" indent="-228600" defTabSz="449263">
              <a:defRPr sz="2400">
                <a:solidFill>
                  <a:schemeClr val="tx1"/>
                </a:solidFill>
                <a:latin typeface="Comic Sans MS" charset="0"/>
                <a:ea typeface="ＭＳ Ｐゴシック" charset="0"/>
              </a:defRPr>
            </a:lvl4pPr>
            <a:lvl5pPr marL="2057400" indent="-228600" defTabSz="449263">
              <a:defRPr sz="2400">
                <a:solidFill>
                  <a:schemeClr val="tx1"/>
                </a:solidFill>
                <a:latin typeface="Comic Sans MS" charset="0"/>
                <a:ea typeface="ＭＳ Ｐゴシック" charset="0"/>
              </a:defRPr>
            </a:lvl5pPr>
            <a:lvl6pPr marL="2514600" indent="-228600" defTabSz="449263"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defTabSz="449263"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defTabSz="449263"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defTabSz="449263" eaLnBrk="0" fontAlgn="base" hangingPunct="0">
              <a:spcBef>
                <a:spcPct val="0"/>
              </a:spcBef>
              <a:spcAft>
                <a:spcPct val="0"/>
              </a:spcAft>
              <a:defRPr sz="2400">
                <a:solidFill>
                  <a:schemeClr val="tx1"/>
                </a:solidFill>
                <a:latin typeface="Comic Sans MS"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endParaRPr>
          </a:p>
        </p:txBody>
      </p:sp>
      <p:sp>
        <p:nvSpPr>
          <p:cNvPr id="1231878" name="Rectangle 3"/>
          <p:cNvSpPr>
            <a:spLocks noGrp="1" noChangeArrowheads="1"/>
          </p:cNvSpPr>
          <p:nvPr>
            <p:ph type="body"/>
          </p:nvPr>
        </p:nvSpPr>
        <p:spPr>
          <a:xfrm>
            <a:off x="685800" y="4343400"/>
            <a:ext cx="5486400" cy="4124325"/>
          </a:xfrm>
          <a:solidFill>
            <a:srgbClr val="FFFFFF"/>
          </a:solidFill>
          <a:ln w="9360">
            <a:solidFill>
              <a:srgbClr val="000000"/>
            </a:solidFill>
          </a:ln>
          <a:extLst>
            <a:ext uri="{FAA26D3D-D897-4be2-8F04-BA451C77F1D7}">
              <ma14:placeholderFlag xmlns:ma14="http://schemas.microsoft.com/office/mac/drawingml/2011/main" xmlns="" val="1"/>
            </a:ext>
          </a:extLst>
        </p:spPr>
        <p:txBody>
          <a:bodyPr wrap="none" anchor="ctr"/>
          <a:lstStyle/>
          <a:p>
            <a:r>
              <a:rPr lang="en-US" dirty="0">
                <a:latin typeface="Times New Roman" charset="0"/>
                <a:ea typeface="ＭＳ Ｐゴシック" charset="0"/>
                <a:cs typeface="ＭＳ Ｐゴシック" charset="0"/>
              </a:rPr>
              <a:t>Here are some reasons that I believe that Jesus will return before (pre-) the millennium (-millennial).</a:t>
            </a:r>
          </a:p>
          <a:p>
            <a:pPr eaLnBrk="1" hangingPunct="1"/>
            <a:r>
              <a:rPr lang="en-US" altLang="zh-CN" dirty="0">
                <a:ea typeface="ＭＳ Ｐゴシック" charset="0"/>
                <a:cs typeface="Arial" panose="020B0604020202020204" pitchFamily="34" charset="0"/>
              </a:rPr>
              <a:t>__________________</a:t>
            </a:r>
          </a:p>
          <a:p>
            <a:pPr eaLnBrk="1" hangingPunct="1"/>
            <a:r>
              <a:rPr lang="en-US" altLang="zh-CN" dirty="0">
                <a:ea typeface="ＭＳ Ｐゴシック" charset="0"/>
                <a:cs typeface="Arial" panose="020B0604020202020204" pitchFamily="34" charset="0"/>
              </a:rPr>
              <a:t>Common-500</a:t>
            </a:r>
          </a:p>
          <a:p>
            <a:pPr eaLnBrk="1" hangingPunct="1"/>
            <a:r>
              <a:rPr lang="en-US" altLang="zh-CN" dirty="0">
                <a:ea typeface="ＭＳ Ｐゴシック" charset="0"/>
                <a:cs typeface="Arial" panose="020B0604020202020204" pitchFamily="34" charset="0"/>
              </a:rPr>
              <a:t>OS-23-Isaiah1-12—slide 51</a:t>
            </a:r>
          </a:p>
          <a:p>
            <a:pPr eaLnBrk="1" hangingPunct="1"/>
            <a:r>
              <a:rPr lang="en-US" altLang="zh-CN" dirty="0">
                <a:ea typeface="ＭＳ Ｐゴシック" charset="0"/>
                <a:cs typeface="Arial" panose="020B0604020202020204" pitchFamily="34" charset="0"/>
              </a:rPr>
              <a:t>NS-27-Rev 20-22—slide 112</a:t>
            </a:r>
          </a:p>
          <a:p>
            <a:endParaRPr lang="en-US" dirty="0">
              <a:latin typeface="Times New Roman" charset="0"/>
              <a:ea typeface="ＭＳ Ｐゴシック" charset="0"/>
              <a:cs typeface="ＭＳ Ｐゴシック" charset="0"/>
            </a:endParaRPr>
          </a:p>
          <a:p>
            <a:endParaRPr lang="en-US" dirty="0">
              <a:latin typeface="Times New Roman" charset="0"/>
              <a:ea typeface="ＭＳ Ｐゴシック" charset="0"/>
              <a:cs typeface="ＭＳ Ｐゴシック" charset="0"/>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238018" name="Rectangle 3"/>
          <p:cNvSpPr>
            <a:spLocks noGrp="1" noChangeArrowheads="1"/>
          </p:cNvSpPr>
          <p:nvPr>
            <p:ph type="dt" sz="quarter"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Comic Sans MS" charset="0"/>
                <a:ea typeface="ＭＳ Ｐゴシック" charset="0"/>
                <a:cs typeface="ＭＳ Ｐゴシック" charset="0"/>
              </a:defRPr>
            </a:lvl1pPr>
            <a:lvl2pPr marL="742950" indent="-285750">
              <a:defRPr sz="2400">
                <a:solidFill>
                  <a:schemeClr val="tx1"/>
                </a:solidFill>
                <a:latin typeface="Comic Sans MS" charset="0"/>
                <a:ea typeface="ＭＳ Ｐゴシック" charset="0"/>
              </a:defRPr>
            </a:lvl2pPr>
            <a:lvl3pPr marL="1143000" indent="-228600">
              <a:defRPr sz="2400">
                <a:solidFill>
                  <a:schemeClr val="tx1"/>
                </a:solidFill>
                <a:latin typeface="Comic Sans MS" charset="0"/>
                <a:ea typeface="ＭＳ Ｐゴシック" charset="0"/>
              </a:defRPr>
            </a:lvl3pPr>
            <a:lvl4pPr marL="1600200" indent="-228600">
              <a:defRPr sz="2400">
                <a:solidFill>
                  <a:schemeClr val="tx1"/>
                </a:solidFill>
                <a:latin typeface="Comic Sans MS" charset="0"/>
                <a:ea typeface="ＭＳ Ｐゴシック" charset="0"/>
              </a:defRPr>
            </a:lvl4pPr>
            <a:lvl5pPr marL="2057400" indent="-228600">
              <a:defRPr sz="2400">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a:solidFill>
                  <a:schemeClr val="tx1"/>
                </a:solidFill>
                <a:latin typeface="Comic Sans MS"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t>10/06/10</a:t>
            </a:r>
          </a:p>
        </p:txBody>
      </p:sp>
      <p:sp>
        <p:nvSpPr>
          <p:cNvPr id="1238019"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Comic Sans MS" charset="0"/>
                <a:ea typeface="ＭＳ Ｐゴシック" charset="0"/>
                <a:cs typeface="ＭＳ Ｐゴシック" charset="0"/>
              </a:defRPr>
            </a:lvl1pPr>
            <a:lvl2pPr marL="742950" indent="-285750">
              <a:defRPr sz="2400">
                <a:solidFill>
                  <a:schemeClr val="tx1"/>
                </a:solidFill>
                <a:latin typeface="Comic Sans MS" charset="0"/>
                <a:ea typeface="ＭＳ Ｐゴシック" charset="0"/>
              </a:defRPr>
            </a:lvl2pPr>
            <a:lvl3pPr marL="1143000" indent="-228600">
              <a:defRPr sz="2400">
                <a:solidFill>
                  <a:schemeClr val="tx1"/>
                </a:solidFill>
                <a:latin typeface="Comic Sans MS" charset="0"/>
                <a:ea typeface="ＭＳ Ｐゴシック" charset="0"/>
              </a:defRPr>
            </a:lvl3pPr>
            <a:lvl4pPr marL="1600200" indent="-228600">
              <a:defRPr sz="2400">
                <a:solidFill>
                  <a:schemeClr val="tx1"/>
                </a:solidFill>
                <a:latin typeface="Comic Sans MS" charset="0"/>
                <a:ea typeface="ＭＳ Ｐゴシック" charset="0"/>
              </a:defRPr>
            </a:lvl4pPr>
            <a:lvl5pPr marL="2057400" indent="-228600">
              <a:defRPr sz="2400">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a:solidFill>
                  <a:schemeClr val="tx1"/>
                </a:solidFill>
                <a:latin typeface="Comic Sans MS"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7C37C884-929E-574C-9C90-F56A9F1B7BD7}"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52</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238020" name="Text Box 1"/>
          <p:cNvSpPr txBox="1">
            <a:spLocks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nchor="b"/>
          <a:lstStyle>
            <a:lvl1pPr defTabSz="449263">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tx1"/>
                </a:solidFill>
                <a:latin typeface="Comic Sans MS" charset="0"/>
                <a:ea typeface="ＭＳ Ｐゴシック" charset="0"/>
                <a:cs typeface="ＭＳ Ｐゴシック" charset="0"/>
              </a:defRPr>
            </a:lvl1pPr>
            <a:lvl2pPr marL="742950" indent="-285750" defTabSz="449263">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tx1"/>
                </a:solidFill>
                <a:latin typeface="Comic Sans MS" charset="0"/>
                <a:ea typeface="ＭＳ Ｐゴシック" charset="0"/>
              </a:defRPr>
            </a:lvl2pPr>
            <a:lvl3pPr marL="1143000" indent="-228600" defTabSz="449263">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tx1"/>
                </a:solidFill>
                <a:latin typeface="Comic Sans MS" charset="0"/>
                <a:ea typeface="ＭＳ Ｐゴシック" charset="0"/>
              </a:defRPr>
            </a:lvl3pPr>
            <a:lvl4pPr marL="1600200" indent="-228600" defTabSz="449263">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tx1"/>
                </a:solidFill>
                <a:latin typeface="Comic Sans MS" charset="0"/>
                <a:ea typeface="ＭＳ Ｐゴシック" charset="0"/>
              </a:defRPr>
            </a:lvl4pPr>
            <a:lvl5pPr marL="2057400" indent="-228600" defTabSz="449263">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tx1"/>
                </a:solidFill>
                <a:latin typeface="Comic Sans MS"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tx1"/>
                </a:solidFill>
                <a:latin typeface="Comic Sans MS"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tx1"/>
                </a:solidFill>
                <a:latin typeface="Comic Sans MS"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tx1"/>
                </a:solidFill>
                <a:latin typeface="Comic Sans MS"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tx1"/>
                </a:solidFill>
                <a:latin typeface="Comic Sans MS"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A69A3078-2E64-3740-8A2D-FF3630CEDE3D}"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52</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1238021"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lvl1pPr defTabSz="449263">
              <a:defRPr sz="2400">
                <a:solidFill>
                  <a:schemeClr val="tx1"/>
                </a:solidFill>
                <a:latin typeface="Comic Sans MS" charset="0"/>
                <a:ea typeface="ＭＳ Ｐゴシック" charset="0"/>
                <a:cs typeface="ＭＳ Ｐゴシック" charset="0"/>
              </a:defRPr>
            </a:lvl1pPr>
            <a:lvl2pPr marL="742950" indent="-285750" defTabSz="449263">
              <a:defRPr sz="2400">
                <a:solidFill>
                  <a:schemeClr val="tx1"/>
                </a:solidFill>
                <a:latin typeface="Comic Sans MS" charset="0"/>
                <a:ea typeface="ＭＳ Ｐゴシック" charset="0"/>
              </a:defRPr>
            </a:lvl2pPr>
            <a:lvl3pPr marL="1143000" indent="-228600" defTabSz="449263">
              <a:defRPr sz="2400">
                <a:solidFill>
                  <a:schemeClr val="tx1"/>
                </a:solidFill>
                <a:latin typeface="Comic Sans MS" charset="0"/>
                <a:ea typeface="ＭＳ Ｐゴシック" charset="0"/>
              </a:defRPr>
            </a:lvl3pPr>
            <a:lvl4pPr marL="1600200" indent="-228600" defTabSz="449263">
              <a:defRPr sz="2400">
                <a:solidFill>
                  <a:schemeClr val="tx1"/>
                </a:solidFill>
                <a:latin typeface="Comic Sans MS" charset="0"/>
                <a:ea typeface="ＭＳ Ｐゴシック" charset="0"/>
              </a:defRPr>
            </a:lvl4pPr>
            <a:lvl5pPr marL="2057400" indent="-228600" defTabSz="449263">
              <a:defRPr sz="2400">
                <a:solidFill>
                  <a:schemeClr val="tx1"/>
                </a:solidFill>
                <a:latin typeface="Comic Sans MS" charset="0"/>
                <a:ea typeface="ＭＳ Ｐゴシック" charset="0"/>
              </a:defRPr>
            </a:lvl5pPr>
            <a:lvl6pPr marL="2514600" indent="-228600" defTabSz="449263"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defTabSz="449263"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defTabSz="449263"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defTabSz="449263" eaLnBrk="0" fontAlgn="base" hangingPunct="0">
              <a:spcBef>
                <a:spcPct val="0"/>
              </a:spcBef>
              <a:spcAft>
                <a:spcPct val="0"/>
              </a:spcAft>
              <a:defRPr sz="2400">
                <a:solidFill>
                  <a:schemeClr val="tx1"/>
                </a:solidFill>
                <a:latin typeface="Comic Sans MS"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endParaRPr>
          </a:p>
        </p:txBody>
      </p:sp>
      <p:sp>
        <p:nvSpPr>
          <p:cNvPr id="1238022" name="Rectangle 3"/>
          <p:cNvSpPr>
            <a:spLocks noGrp="1" noChangeArrowheads="1"/>
          </p:cNvSpPr>
          <p:nvPr>
            <p:ph type="body"/>
          </p:nvPr>
        </p:nvSpPr>
        <p:spPr>
          <a:xfrm>
            <a:off x="685800" y="4343400"/>
            <a:ext cx="5486400" cy="4124325"/>
          </a:xfrm>
          <a:solidFill>
            <a:srgbClr val="FFFFFF"/>
          </a:solidFill>
          <a:ln w="9360">
            <a:solidFill>
              <a:srgbClr val="000000"/>
            </a:solidFill>
          </a:ln>
          <a:extLst>
            <a:ext uri="{FAA26D3D-D897-4be2-8F04-BA451C77F1D7}">
              <ma14:placeholderFlag xmlns:ma14="http://schemas.microsoft.com/office/mac/drawingml/2011/main" xmlns="" val="1"/>
            </a:ext>
          </a:extLst>
        </p:spPr>
        <p:txBody>
          <a:bodyPr wrap="none" anchor="ctr"/>
          <a:lstStyle/>
          <a:p>
            <a:r>
              <a:rPr lang="en-US" dirty="0">
                <a:latin typeface="Times New Roman" charset="0"/>
                <a:ea typeface="ＭＳ Ｐゴシック" charset="0"/>
                <a:cs typeface="ＭＳ Ｐゴシック" charset="0"/>
              </a:rPr>
              <a:t>Here are some reasons that I believe that Jesus will return before (pre-) the millennium (-millennial).</a:t>
            </a:r>
          </a:p>
          <a:p>
            <a:pPr eaLnBrk="1" hangingPunct="1"/>
            <a:r>
              <a:rPr lang="en-US" altLang="zh-CN" dirty="0">
                <a:ea typeface="ＭＳ Ｐゴシック" charset="0"/>
                <a:cs typeface="Arial" panose="020B0604020202020204" pitchFamily="34" charset="0"/>
              </a:rPr>
              <a:t>__________________</a:t>
            </a:r>
          </a:p>
          <a:p>
            <a:pPr eaLnBrk="1" hangingPunct="1"/>
            <a:r>
              <a:rPr lang="en-US" altLang="zh-CN" dirty="0">
                <a:ea typeface="ＭＳ Ｐゴシック" charset="0"/>
                <a:cs typeface="Arial" panose="020B0604020202020204" pitchFamily="34" charset="0"/>
              </a:rPr>
              <a:t>Common-501</a:t>
            </a:r>
          </a:p>
          <a:p>
            <a:pPr eaLnBrk="1" hangingPunct="1"/>
            <a:r>
              <a:rPr lang="en-US" altLang="zh-CN" dirty="0">
                <a:ea typeface="ＭＳ Ｐゴシック" charset="0"/>
                <a:cs typeface="Arial" panose="020B0604020202020204" pitchFamily="34" charset="0"/>
              </a:rPr>
              <a:t>OS-23-Isaiah1-12—slide 52</a:t>
            </a:r>
          </a:p>
          <a:p>
            <a:pPr eaLnBrk="1" hangingPunct="1"/>
            <a:r>
              <a:rPr lang="en-US" altLang="zh-CN" dirty="0">
                <a:ea typeface="ＭＳ Ｐゴシック" charset="0"/>
                <a:cs typeface="Arial" panose="020B0604020202020204" pitchFamily="34" charset="0"/>
              </a:rPr>
              <a:t>NS-27-Rev 20-22—slide 116</a:t>
            </a:r>
          </a:p>
          <a:p>
            <a:endParaRPr lang="en-US" dirty="0">
              <a:latin typeface="Times New Roman" charset="0"/>
              <a:ea typeface="ＭＳ Ｐゴシック" charset="0"/>
              <a:cs typeface="ＭＳ Ｐゴシック" charset="0"/>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dt"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pitchFamily="34" charset="0"/>
                <a:ea typeface="Arial Unicode MS" pitchFamily="34" charset="-128"/>
                <a:cs typeface="Arial Unicode MS" pitchFamily="34" charset="-128"/>
              </a:rPr>
              <a:t>10/06/10</a:t>
            </a:r>
          </a:p>
        </p:txBody>
      </p:sp>
      <p:sp>
        <p:nvSpPr>
          <p:cNvPr id="340995" name="Rectangle 7"/>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5A70B7C4-D61B-4011-B8FD-7489B93CA286}" type="slidenum">
              <a:rPr kumimoji="0" lang="en-GB" sz="1200" b="0" i="0" u="none" strike="noStrike" kern="1200" cap="none" spc="0" normalizeH="0" baseline="0" noProof="0" smtClean="0">
                <a:ln>
                  <a:noFill/>
                </a:ln>
                <a:solidFill>
                  <a:srgbClr val="000000"/>
                </a:solidFill>
                <a:effectLst/>
                <a:uLnTx/>
                <a:uFillTx/>
                <a:latin typeface="Calibri" pitchFamily="34" charset="0"/>
                <a:ea typeface="MS PGothic" pitchFamily="34" charset="-128"/>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53</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endParaRPr>
          </a:p>
        </p:txBody>
      </p:sp>
      <p:sp>
        <p:nvSpPr>
          <p:cNvPr id="340996" name="Text Box 1"/>
          <p:cNvSpPr txBox="1">
            <a:spLocks noChangeArrowheads="1"/>
          </p:cNvSpPr>
          <p:nvPr/>
        </p:nvSpPr>
        <p:spPr bwMode="auto">
          <a:xfrm>
            <a:off x="3884613" y="8685213"/>
            <a:ext cx="2971800" cy="457200"/>
          </a:xfrm>
          <a:prstGeom prst="rect">
            <a:avLst/>
          </a:prstGeom>
          <a:noFill/>
          <a:ln w="9525">
            <a:noFill/>
            <a:miter lim="800000"/>
            <a:headEnd/>
            <a:tailEnd/>
          </a:ln>
        </p:spPr>
        <p:txBody>
          <a:bodyPr lIns="90000" tIns="46800" rIns="90000" bIns="46800" anchor="b"/>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719D5844-4FA1-459D-800F-53C3AB1CF652}" type="slidenum">
              <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53</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endParaRPr>
          </a:p>
        </p:txBody>
      </p:sp>
      <p:sp>
        <p:nvSpPr>
          <p:cNvPr id="340997"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340998" name="Rectangle 3"/>
          <p:cNvSpPr>
            <a:spLocks noGrp="1" noChangeArrowheads="1"/>
          </p:cNvSpPr>
          <p:nvPr>
            <p:ph type="body"/>
          </p:nvPr>
        </p:nvSpPr>
        <p:spPr>
          <a:xfrm>
            <a:off x="685800" y="4343400"/>
            <a:ext cx="5486400" cy="4124325"/>
          </a:xfrm>
          <a:solidFill>
            <a:srgbClr val="FFFFFF"/>
          </a:solidFill>
          <a:ln w="9360">
            <a:solidFill>
              <a:srgbClr val="000000"/>
            </a:solidFill>
            <a:miter lim="800000"/>
          </a:ln>
        </p:spPr>
        <p:txBody>
          <a:bodyPr wrap="none" anchor="ctr"/>
          <a:lstStyle/>
          <a:p>
            <a:endParaRPr lang="en-US" dirty="0"/>
          </a:p>
        </p:txBody>
      </p:sp>
    </p:spTree>
    <p:extLst>
      <p:ext uri="{BB962C8B-B14F-4D97-AF65-F5344CB8AC3E}">
        <p14:creationId xmlns:p14="http://schemas.microsoft.com/office/powerpoint/2010/main" val="104199444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7266" name="Rectangle 7"/>
          <p:cNvSpPr>
            <a:spLocks noGrp="1" noChangeArrowheads="1"/>
          </p:cNvSpPr>
          <p:nvPr>
            <p:ph type="sldNum" sz="quarter" idx="5"/>
          </p:nvPr>
        </p:nvSpPr>
        <p:spPr>
          <a:noFill/>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B961833-34A1-2B4F-98DA-37F0E726465A}"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128"/>
              </a:rPr>
              <a:pPr marL="0" marR="0" lvl="0" indent="0" algn="r" defTabSz="914400" rtl="0" eaLnBrk="1" fontAlgn="base" latinLnBrk="0" hangingPunct="1">
                <a:lnSpc>
                  <a:spcPct val="100000"/>
                </a:lnSpc>
                <a:spcBef>
                  <a:spcPct val="0"/>
                </a:spcBef>
                <a:spcAft>
                  <a:spcPct val="0"/>
                </a:spcAft>
                <a:buClrTx/>
                <a:buSzTx/>
                <a:buFontTx/>
                <a:buNone/>
                <a:tabLst/>
                <a:defRPr/>
              </a:pPr>
              <a:t>54</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128"/>
            </a:endParaRPr>
          </a:p>
        </p:txBody>
      </p:sp>
      <p:sp>
        <p:nvSpPr>
          <p:cNvPr id="907267" name="Rectangle 2"/>
          <p:cNvSpPr>
            <a:spLocks noGrp="1" noRot="1" noChangeAspect="1" noChangeArrowheads="1"/>
          </p:cNvSpPr>
          <p:nvPr>
            <p:ph type="sldImg"/>
          </p:nvPr>
        </p:nvSpPr>
        <p:spPr>
          <a:solidFill>
            <a:srgbClr val="FFFFFF"/>
          </a:solidFill>
          <a:ln/>
        </p:spPr>
      </p:sp>
      <p:sp>
        <p:nvSpPr>
          <p:cNvPr id="907268" name="Rectangle 3"/>
          <p:cNvSpPr>
            <a:spLocks noGrp="1" noChangeArrowheads="1"/>
          </p:cNvSpPr>
          <p:nvPr>
            <p:ph type="body" idx="1"/>
          </p:nvPr>
        </p:nvSpPr>
        <p:spPr>
          <a:xfrm>
            <a:off x="914400" y="4343400"/>
            <a:ext cx="5029200" cy="274638"/>
          </a:xfrm>
          <a:solidFill>
            <a:srgbClr val="FFFFFF"/>
          </a:solidFill>
          <a:ln>
            <a:solidFill>
              <a:srgbClr val="000000"/>
            </a:solidFill>
          </a:ln>
        </p:spPr>
        <p:txBody>
          <a:bodyPr/>
          <a:lstStyle/>
          <a:p>
            <a:pPr eaLnBrk="1" hangingPunct="1"/>
            <a:r>
              <a:rPr lang="en-US" dirty="0">
                <a:latin typeface="Times New Roman" charset="0"/>
                <a:ea typeface="ＭＳ Ｐゴシック" charset="-128"/>
                <a:cs typeface="ＭＳ Ｐゴシック" charset="-128"/>
              </a:rPr>
              <a:t>Dispensationalism is the theological system that distinguishes between Israel and the Church. It uses a normal manner of interpretation with the result that the Church does NOT replace Israel as the nation still must see the fulfillment of many prophecies in the yet future. There are many reasons that scholars believe that this is the most consistent way to see the whole Bible.</a:t>
            </a:r>
          </a:p>
          <a:p>
            <a:pPr eaLnBrk="1" hangingPunct="1"/>
            <a:r>
              <a:rPr lang="en-US" dirty="0">
                <a:latin typeface="Times New Roman" charset="0"/>
                <a:ea typeface="ＭＳ Ｐゴシック" charset="-128"/>
                <a:cs typeface="ＭＳ Ｐゴシック" charset="-128"/>
              </a:rPr>
              <a:t>_______________</a:t>
            </a:r>
          </a:p>
          <a:p>
            <a:pPr eaLnBrk="1" hangingPunct="1"/>
            <a:r>
              <a:rPr lang="en-US" dirty="0">
                <a:latin typeface="Times New Roman" charset="0"/>
                <a:ea typeface="ＭＳ Ｐゴシック" charset="-128"/>
                <a:cs typeface="ＭＳ Ｐゴシック" charset="-128"/>
              </a:rPr>
              <a:t>Common-451</a:t>
            </a:r>
          </a:p>
          <a:p>
            <a:pPr eaLnBrk="1" hangingPunct="1"/>
            <a:r>
              <a:rPr lang="en-US" dirty="0">
                <a:latin typeface="Times New Roman" charset="0"/>
                <a:ea typeface="ＭＳ Ｐゴシック" charset="-128"/>
                <a:cs typeface="ＭＳ Ｐゴシック" charset="-128"/>
              </a:rPr>
              <a:t>OS-05-Deuteronomy-299</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dirty="0">
                <a:ea typeface="ＭＳ Ｐゴシック" charset="0"/>
                <a:cs typeface="Arial" panose="020B0604020202020204" pitchFamily="34" charset="0"/>
              </a:rPr>
              <a:t>OS-23-Isaiah1-12—slide 54</a:t>
            </a:r>
            <a:endParaRPr lang="en-US" dirty="0">
              <a:latin typeface="Times New Roman" charset="0"/>
              <a:ea typeface="ＭＳ Ｐゴシック" charset="-128"/>
              <a:cs typeface="ＭＳ Ｐゴシック" charset="-128"/>
            </a:endParaRPr>
          </a:p>
          <a:p>
            <a:pPr eaLnBrk="1" hangingPunct="1"/>
            <a:r>
              <a:rPr lang="en-US" dirty="0">
                <a:latin typeface="Times New Roman" charset="0"/>
                <a:ea typeface="ＭＳ Ｐゴシック" charset="-128"/>
                <a:cs typeface="ＭＳ Ｐゴシック" charset="-128"/>
              </a:rPr>
              <a:t>NS-06-Rom9-16-slide 44</a:t>
            </a: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62" name="Rectangle 7"/>
          <p:cNvSpPr>
            <a:spLocks noGrp="1" noChangeArrowheads="1"/>
          </p:cNvSpPr>
          <p:nvPr>
            <p:ph type="sldNum" sz="quarter" idx="5"/>
          </p:nvPr>
        </p:nvSpPr>
        <p:spPr>
          <a:noFill/>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CFFCF195-42B3-3649-94C2-797F4EDDEF60}"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128"/>
              </a:rPr>
              <a:pPr marL="0" marR="0" lvl="0" indent="0" algn="r" defTabSz="914400" rtl="0" eaLnBrk="1" fontAlgn="base" latinLnBrk="0" hangingPunct="1">
                <a:lnSpc>
                  <a:spcPct val="100000"/>
                </a:lnSpc>
                <a:spcBef>
                  <a:spcPct val="0"/>
                </a:spcBef>
                <a:spcAft>
                  <a:spcPct val="0"/>
                </a:spcAft>
                <a:buClrTx/>
                <a:buSzTx/>
                <a:buFontTx/>
                <a:buNone/>
                <a:tabLst/>
                <a:defRPr/>
              </a:pPr>
              <a:t>55</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128"/>
            </a:endParaRPr>
          </a:p>
        </p:txBody>
      </p:sp>
      <p:sp>
        <p:nvSpPr>
          <p:cNvPr id="911363" name="Rectangle 2"/>
          <p:cNvSpPr>
            <a:spLocks noGrp="1" noRot="1" noChangeAspect="1" noChangeArrowheads="1"/>
          </p:cNvSpPr>
          <p:nvPr>
            <p:ph type="sldImg"/>
          </p:nvPr>
        </p:nvSpPr>
        <p:spPr>
          <a:solidFill>
            <a:srgbClr val="FFFFFF"/>
          </a:solidFill>
          <a:ln/>
        </p:spPr>
      </p:sp>
      <p:sp>
        <p:nvSpPr>
          <p:cNvPr id="911364" name="Rectangle 3"/>
          <p:cNvSpPr>
            <a:spLocks noGrp="1" noChangeArrowheads="1"/>
          </p:cNvSpPr>
          <p:nvPr>
            <p:ph type="body" idx="1"/>
          </p:nvPr>
        </p:nvSpPr>
        <p:spPr>
          <a:xfrm>
            <a:off x="914400" y="4343400"/>
            <a:ext cx="5029200" cy="274638"/>
          </a:xfrm>
          <a:solidFill>
            <a:srgbClr val="FFFFFF"/>
          </a:solidFill>
          <a:ln>
            <a:solidFill>
              <a:srgbClr val="000000"/>
            </a:solidFill>
          </a:ln>
        </p:spPr>
        <p:txBody>
          <a:bodyPr/>
          <a:lstStyle/>
          <a:p>
            <a:pPr eaLnBrk="1" hangingPunct="1"/>
            <a:r>
              <a:rPr lang="en-US" dirty="0">
                <a:latin typeface="Times New Roman" charset="0"/>
                <a:ea typeface="ＭＳ Ｐゴシック" charset="-128"/>
                <a:cs typeface="ＭＳ Ｐゴシック" charset="-128"/>
              </a:rPr>
              <a:t>The book of Acts and Romans 9–11 both often mention Israel (Jews) and the Church, but they are different entities. Israel is ethnic while the Church is multi-ethnic. Even converts to Judaism then become part of the nation, as in the case of Rahab, Ruth, etc.</a:t>
            </a:r>
          </a:p>
          <a:p>
            <a:pPr eaLnBrk="1" hangingPunct="1"/>
            <a:r>
              <a:rPr lang="en-US" dirty="0">
                <a:latin typeface="Times New Roman" charset="0"/>
                <a:ea typeface="ＭＳ Ｐゴシック" charset="-128"/>
                <a:cs typeface="ＭＳ Ｐゴシック" charset="-128"/>
              </a:rPr>
              <a:t>_______________</a:t>
            </a:r>
          </a:p>
          <a:p>
            <a:pPr eaLnBrk="1" hangingPunct="1"/>
            <a:r>
              <a:rPr lang="en-US" dirty="0">
                <a:latin typeface="Times New Roman" charset="0"/>
                <a:ea typeface="ＭＳ Ｐゴシック" charset="-128"/>
                <a:cs typeface="ＭＳ Ｐゴシック" charset="-128"/>
              </a:rPr>
              <a:t>Common-452</a:t>
            </a:r>
          </a:p>
          <a:p>
            <a:pPr eaLnBrk="1" hangingPunct="1"/>
            <a:r>
              <a:rPr lang="en-US" dirty="0">
                <a:latin typeface="Times New Roman" charset="0"/>
                <a:ea typeface="ＭＳ Ｐゴシック" charset="-128"/>
                <a:cs typeface="ＭＳ Ｐゴシック" charset="-128"/>
              </a:rPr>
              <a:t>OS-05-Deuteronomy-300</a:t>
            </a:r>
          </a:p>
          <a:p>
            <a:pPr marL="0" marR="0" lvl="0" indent="0" algn="l" defTabSz="914400" rtl="0" eaLnBrk="1" fontAlgn="auto" latinLnBrk="0" hangingPunct="1">
              <a:lnSpc>
                <a:spcPct val="100000"/>
              </a:lnSpc>
              <a:spcBef>
                <a:spcPts val="0"/>
              </a:spcBef>
              <a:spcAft>
                <a:spcPts val="0"/>
              </a:spcAft>
              <a:buClrTx/>
              <a:buSzTx/>
              <a:buFontTx/>
              <a:buNone/>
              <a:tabLst/>
              <a:defRPr/>
            </a:pPr>
            <a:r>
              <a:rPr lang="en-US" altLang="zh-CN" dirty="0">
                <a:ea typeface="ＭＳ Ｐゴシック" charset="0"/>
                <a:cs typeface="Arial" panose="020B0604020202020204" pitchFamily="34" charset="0"/>
              </a:rPr>
              <a:t>OS-23-Isaiah1-12—slide 55</a:t>
            </a:r>
            <a:endParaRPr lang="en-US" dirty="0">
              <a:latin typeface="Times New Roman" charset="0"/>
              <a:ea typeface="ＭＳ Ｐゴシック" charset="-128"/>
              <a:cs typeface="ＭＳ Ｐゴシック" charset="-128"/>
            </a:endParaRPr>
          </a:p>
          <a:p>
            <a:pPr eaLnBrk="1" hangingPunct="1"/>
            <a:r>
              <a:rPr lang="en-US" dirty="0">
                <a:latin typeface="Times New Roman" charset="0"/>
                <a:ea typeface="ＭＳ Ｐゴシック" charset="-128"/>
                <a:cs typeface="ＭＳ Ｐゴシック" charset="-128"/>
              </a:rPr>
              <a:t>NS-06-Rom9-16-slide 45</a:t>
            </a: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57</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cs typeface="ＭＳ Ｐゴシック" charset="0"/>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11330" name="Rectangle 3"/>
          <p:cNvSpPr>
            <a:spLocks noGrp="1" noChangeArrowheads="1"/>
          </p:cNvSpPr>
          <p:nvPr>
            <p:ph type="dt"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0"/>
              </a:rPr>
              <a:t>10/06/10</a:t>
            </a:r>
          </a:p>
        </p:txBody>
      </p:sp>
      <p:sp>
        <p:nvSpPr>
          <p:cNvPr id="611331" name="Rectangle 7"/>
          <p:cNvSpPr>
            <a:spLocks noGrp="1" noChangeArrowheads="1"/>
          </p:cNvSpPr>
          <p:nvPr>
            <p:ph type="sldNum"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4FAB3CDF-AA5D-B943-B253-D89C41A0204F}"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58</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11332" name="Text Box 1"/>
          <p:cNvSpPr txBox="1">
            <a:spLocks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nchor="b"/>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63CCA148-B7E8-5B40-905A-42CFD2E00749}"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58</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11333"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endParaRPr>
          </a:p>
        </p:txBody>
      </p:sp>
      <p:sp>
        <p:nvSpPr>
          <p:cNvPr id="611334" name="Rectangle 3"/>
          <p:cNvSpPr>
            <a:spLocks noGrp="1" noChangeArrowheads="1"/>
          </p:cNvSpPr>
          <p:nvPr>
            <p:ph type="body"/>
          </p:nvPr>
        </p:nvSpPr>
        <p:spPr>
          <a:xfrm>
            <a:off x="685800" y="4343400"/>
            <a:ext cx="5486400" cy="4114800"/>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wrap="none" anchor="ctr"/>
          <a:lstStyle/>
          <a:p>
            <a:endParaRPr lang="en-US">
              <a:latin typeface="Times New Roman" charset="0"/>
              <a:ea typeface="ＭＳ Ｐゴシック" charset="0"/>
              <a:cs typeface="ＭＳ Ｐゴシック" charset="0"/>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3553" name="Rectangle 7"/>
          <p:cNvSpPr>
            <a:spLocks noGrp="1" noChangeArrowheads="1"/>
          </p:cNvSpPr>
          <p:nvPr>
            <p:ph type="sldNum"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FE68F391-567E-844E-B7D2-7059D081BF91}" type="slidenum">
              <a:rPr kumimoji="0" lang="en-US"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59</a:t>
            </a:fld>
            <a:endParaRPr kumimoji="0" lang="en-US"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63554" name="Rectangle 2"/>
          <p:cNvSpPr>
            <a:spLocks noGrp="1" noRot="1" noChangeAspect="1" noChangeArrowheads="1" noTextEdit="1"/>
          </p:cNvSpPr>
          <p:nvPr>
            <p:ph type="sldImg"/>
          </p:nvPr>
        </p:nvSpPr>
        <p:spPr>
          <a:ln/>
        </p:spPr>
      </p:sp>
      <p:sp>
        <p:nvSpPr>
          <p:cNvPr id="194563" name="Rectangle 3"/>
          <p:cNvSpPr>
            <a:spLocks noGrp="1" noChangeArrowheads="1"/>
          </p:cNvSpPr>
          <p:nvPr>
            <p:ph type="body" idx="1"/>
          </p:nvPr>
        </p:nvSpPr>
        <p:spPr/>
        <p:txBody>
          <a:bodyPr/>
          <a:lstStyle/>
          <a:p>
            <a:pPr>
              <a:defRPr/>
            </a:pPr>
            <a:endParaRPr lang="en-US" dirty="0">
              <a:cs typeface="+mn-cs"/>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02466" name="Rectangle 3"/>
          <p:cNvSpPr>
            <a:spLocks noGrp="1" noChangeArrowheads="1"/>
          </p:cNvSpPr>
          <p:nvPr>
            <p:ph type="dt"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0"/>
              </a:rPr>
              <a:t>10/06/10</a:t>
            </a:r>
          </a:p>
        </p:txBody>
      </p:sp>
      <p:sp>
        <p:nvSpPr>
          <p:cNvPr id="702467" name="Rectangle 7"/>
          <p:cNvSpPr>
            <a:spLocks noGrp="1" noChangeArrowheads="1"/>
          </p:cNvSpPr>
          <p:nvPr>
            <p:ph type="sldNum"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93257074-12AD-4740-BF80-E5BB3AB2259D}"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60</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702468" name="Text Box 1"/>
          <p:cNvSpPr txBox="1">
            <a:spLocks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nchor="b"/>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23038211-B7ED-4143-949F-BF54A83E61D0}"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60</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702469"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i="0" u="none" strike="noStrike" kern="1200" cap="none" spc="0" normalizeH="0" baseline="0" noProof="0">
              <a:ln>
                <a:noFill/>
              </a:ln>
              <a:solidFill>
                <a:prstClr val="white"/>
              </a:solidFill>
              <a:effectLst/>
              <a:uLnTx/>
              <a:uFillTx/>
              <a:latin typeface="Arial" panose="020B0604020202020204" pitchFamily="34" charset="0"/>
              <a:ea typeface="ＭＳ Ｐゴシック" charset="0"/>
            </a:endParaRPr>
          </a:p>
        </p:txBody>
      </p:sp>
      <p:sp>
        <p:nvSpPr>
          <p:cNvPr id="702470" name="Rectangle 3"/>
          <p:cNvSpPr>
            <a:spLocks noGrp="1" noChangeArrowheads="1"/>
          </p:cNvSpPr>
          <p:nvPr>
            <p:ph type="body"/>
          </p:nvPr>
        </p:nvSpPr>
        <p:spPr>
          <a:xfrm>
            <a:off x="685800" y="4343400"/>
            <a:ext cx="5486400" cy="4114800"/>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wrap="none" anchor="ctr"/>
          <a:lstStyle/>
          <a:p>
            <a:endParaRPr lang="en-US">
              <a:latin typeface="Times New Roman" charset="0"/>
              <a:ea typeface="ＭＳ Ｐゴシック" charset="0"/>
              <a:cs typeface="ＭＳ Ｐゴシック" charset="0"/>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61</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cs typeface="ＭＳ Ｐゴシック" charset="0"/>
            </a:endParaRPr>
          </a:p>
        </p:txBody>
      </p:sp>
    </p:spTree>
    <p:extLst>
      <p:ext uri="{BB962C8B-B14F-4D97-AF65-F5344CB8AC3E}">
        <p14:creationId xmlns:p14="http://schemas.microsoft.com/office/powerpoint/2010/main" val="16349375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49263" rtl="0" eaLnBrk="0" fontAlgn="base" latinLnBrk="0" hangingPunct="0">
              <a:lnSpc>
                <a:spcPct val="100000"/>
              </a:lnSpc>
              <a:spcBef>
                <a:spcPct val="30000"/>
              </a:spcBef>
              <a:spcAft>
                <a:spcPct val="0"/>
              </a:spcAft>
              <a:buClr>
                <a:srgbClr val="000000"/>
              </a:buClr>
              <a:buSzPct val="100000"/>
              <a:buFont typeface="Times New Roman" charset="0"/>
              <a:buNone/>
              <a:tabLst/>
              <a:defRPr/>
            </a:pPr>
            <a:r>
              <a:rPr lang="en-US" b="0" dirty="0"/>
              <a:t>Here we see the threefold promise in Genesis 12:1-3 to Abraham fulfilled in the Messianic/millennial kingdom age: land, seed (remnant), and blessing (salvation to "all nations of the earth").</a:t>
            </a:r>
          </a:p>
          <a:p>
            <a:endParaRPr lang="en-US" b="0" dirty="0"/>
          </a:p>
        </p:txBody>
      </p:sp>
      <p:sp>
        <p:nvSpPr>
          <p:cNvPr id="4" name="Date Placeholder 3"/>
          <p:cNvSpPr>
            <a:spLocks noGrp="1"/>
          </p:cNvSpPr>
          <p:nvPr>
            <p:ph type="dt"/>
          </p:nvPr>
        </p:nvSpPr>
        <p:spPr/>
        <p:txBody>
          <a:bodyPr/>
          <a:lstStyle/>
          <a:p>
            <a:pPr>
              <a:defRPr/>
            </a:pPr>
            <a:r>
              <a:rPr lang="en-GB"/>
              <a:t>10/06/10</a:t>
            </a:r>
          </a:p>
        </p:txBody>
      </p:sp>
      <p:sp>
        <p:nvSpPr>
          <p:cNvPr id="5" name="Slide Number Placeholder 4"/>
          <p:cNvSpPr>
            <a:spLocks noGrp="1"/>
          </p:cNvSpPr>
          <p:nvPr>
            <p:ph type="sldNum"/>
          </p:nvPr>
        </p:nvSpPr>
        <p:spPr/>
        <p:txBody>
          <a:bodyPr/>
          <a:lstStyle/>
          <a:p>
            <a:pPr>
              <a:defRPr/>
            </a:pPr>
            <a:fld id="{E16927D3-97C0-5646-B64C-3E4122A0F397}" type="slidenum">
              <a:rPr lang="en-GB" smtClean="0"/>
              <a:pPr>
                <a:defRPr/>
              </a:pPr>
              <a:t>6</a:t>
            </a:fld>
            <a:endParaRPr lang="en-GB"/>
          </a:p>
        </p:txBody>
      </p:sp>
    </p:spTree>
    <p:extLst>
      <p:ext uri="{BB962C8B-B14F-4D97-AF65-F5344CB8AC3E}">
        <p14:creationId xmlns:p14="http://schemas.microsoft.com/office/powerpoint/2010/main" val="3384528859"/>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5425" name="Rectangle 7"/>
          <p:cNvSpPr>
            <a:spLocks noGrp="1" noChangeArrowheads="1"/>
          </p:cNvSpPr>
          <p:nvPr>
            <p:ph type="sldNum"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19F3F624-1E70-8C48-B775-996A3BC9E6EA}"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62</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615426" name="Rectangle 2"/>
          <p:cNvSpPr>
            <a:spLocks noGrp="1" noRot="1" noChangeAspect="1" noChangeArrowheads="1" noTextEdit="1"/>
          </p:cNvSpPr>
          <p:nvPr>
            <p:ph type="sldImg"/>
          </p:nvPr>
        </p:nvSpPr>
        <p:spPr>
          <a:ln/>
        </p:spPr>
      </p:sp>
      <p:sp>
        <p:nvSpPr>
          <p:cNvPr id="615427" name="Rectangle 3"/>
          <p:cNvSpPr>
            <a:spLocks noGrp="1" noChangeArrowheads="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eaLnBrk="1" hangingPunct="1">
              <a:spcBef>
                <a:spcPct val="0"/>
              </a:spcBef>
            </a:pPr>
            <a:endParaRPr lang="en-US">
              <a:latin typeface="Times New Roman" charset="0"/>
              <a:ea typeface="ＭＳ Ｐゴシック" charset="0"/>
              <a:cs typeface="ＭＳ Ｐゴシック" charset="0"/>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7857" name="Rectangle 7"/>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a:tailEnd/>
              </a14:hiddenLine>
            </a:ext>
          </a:extLst>
        </p:spPr>
        <p:txBody>
          <a:bodyPr/>
          <a:lstStyle>
            <a:lvl1pPr eaLnBrk="0" hangingPunct="0">
              <a:defRPr sz="2800">
                <a:solidFill>
                  <a:schemeClr val="tx1"/>
                </a:solidFill>
                <a:latin typeface="Times New Roman" charset="0"/>
                <a:ea typeface="ＭＳ Ｐゴシック" charset="0"/>
                <a:cs typeface="ＭＳ Ｐゴシック" charset="0"/>
              </a:defRPr>
            </a:lvl1pPr>
            <a:lvl2pPr marL="742950" indent="-285750" eaLnBrk="0" hangingPunct="0">
              <a:defRPr sz="2800">
                <a:solidFill>
                  <a:schemeClr val="tx1"/>
                </a:solidFill>
                <a:latin typeface="Times New Roman" charset="0"/>
                <a:ea typeface="ＭＳ Ｐゴシック" charset="0"/>
              </a:defRPr>
            </a:lvl2pPr>
            <a:lvl3pPr marL="1143000" indent="-228600" eaLnBrk="0" hangingPunct="0">
              <a:defRPr sz="2800">
                <a:solidFill>
                  <a:schemeClr val="tx1"/>
                </a:solidFill>
                <a:latin typeface="Times New Roman" charset="0"/>
                <a:ea typeface="ＭＳ Ｐゴシック" charset="0"/>
              </a:defRPr>
            </a:lvl3pPr>
            <a:lvl4pPr marL="1600200" indent="-228600" eaLnBrk="0" hangingPunct="0">
              <a:defRPr sz="2800">
                <a:solidFill>
                  <a:schemeClr val="tx1"/>
                </a:solidFill>
                <a:latin typeface="Times New Roman" charset="0"/>
                <a:ea typeface="ＭＳ Ｐゴシック" charset="0"/>
              </a:defRPr>
            </a:lvl4pPr>
            <a:lvl5pPr marL="2057400" indent="-228600" eaLnBrk="0" hangingPunct="0">
              <a:defRPr sz="2800">
                <a:solidFill>
                  <a:schemeClr val="tx1"/>
                </a:solidFill>
                <a:latin typeface="Times New Roman" charset="0"/>
                <a:ea typeface="ＭＳ Ｐゴシック" charset="0"/>
              </a:defRPr>
            </a:lvl5pPr>
            <a:lvl6pPr marL="2514600" indent="-228600" eaLnBrk="0" fontAlgn="base" hangingPunct="0">
              <a:spcBef>
                <a:spcPct val="50000"/>
              </a:spcBef>
              <a:spcAft>
                <a:spcPct val="0"/>
              </a:spcAft>
              <a:defRPr sz="2800">
                <a:solidFill>
                  <a:schemeClr val="tx1"/>
                </a:solidFill>
                <a:latin typeface="Times New Roman" charset="0"/>
                <a:ea typeface="ＭＳ Ｐゴシック" charset="0"/>
              </a:defRPr>
            </a:lvl6pPr>
            <a:lvl7pPr marL="2971800" indent="-228600" eaLnBrk="0" fontAlgn="base" hangingPunct="0">
              <a:spcBef>
                <a:spcPct val="50000"/>
              </a:spcBef>
              <a:spcAft>
                <a:spcPct val="0"/>
              </a:spcAft>
              <a:defRPr sz="2800">
                <a:solidFill>
                  <a:schemeClr val="tx1"/>
                </a:solidFill>
                <a:latin typeface="Times New Roman" charset="0"/>
                <a:ea typeface="ＭＳ Ｐゴシック" charset="0"/>
              </a:defRPr>
            </a:lvl7pPr>
            <a:lvl8pPr marL="3429000" indent="-228600" eaLnBrk="0" fontAlgn="base" hangingPunct="0">
              <a:spcBef>
                <a:spcPct val="50000"/>
              </a:spcBef>
              <a:spcAft>
                <a:spcPct val="0"/>
              </a:spcAft>
              <a:defRPr sz="2800">
                <a:solidFill>
                  <a:schemeClr val="tx1"/>
                </a:solidFill>
                <a:latin typeface="Times New Roman" charset="0"/>
                <a:ea typeface="ＭＳ Ｐゴシック" charset="0"/>
              </a:defRPr>
            </a:lvl8pPr>
            <a:lvl9pPr marL="3886200" indent="-228600" eaLnBrk="0" fontAlgn="base" hangingPunct="0">
              <a:spcBef>
                <a:spcPct val="50000"/>
              </a:spcBef>
              <a:spcAft>
                <a:spcPct val="0"/>
              </a:spcAft>
              <a:defRPr sz="2800">
                <a:solidFill>
                  <a:schemeClr val="tx1"/>
                </a:solidFill>
                <a:latin typeface="Times New Roman"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0670C3C6-9995-0241-8584-E4C4622010ED}"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63</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
        <p:nvSpPr>
          <p:cNvPr id="377858" name="Rectangle 2"/>
          <p:cNvSpPr>
            <a:spLocks noGrp="1" noRot="1" noChangeAspect="1" noChangeArrowheads="1"/>
          </p:cNvSpPr>
          <p:nvPr>
            <p:ph type="sldImg"/>
          </p:nvPr>
        </p:nvSpPr>
        <p:spPr>
          <a:solidFill>
            <a:srgbClr val="FFFFFF"/>
          </a:solidFill>
          <a:ln/>
        </p:spPr>
      </p:sp>
      <p:sp>
        <p:nvSpPr>
          <p:cNvPr id="377859" name="Rectangle 3"/>
          <p:cNvSpPr>
            <a:spLocks noGrp="1" noChangeArrowheads="1"/>
          </p:cNvSpPr>
          <p:nvPr>
            <p:ph type="body" idx="1"/>
          </p:nvPr>
        </p:nvSpPr>
        <p:spPr>
          <a:xfrm>
            <a:off x="914400" y="4343400"/>
            <a:ext cx="5029200" cy="4114800"/>
          </a:xfrm>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eaLnBrk="1" hangingPunct="1"/>
            <a:endParaRPr lang="en-US">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210820530"/>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88130" name="Rectangle 3"/>
          <p:cNvSpPr>
            <a:spLocks noGrp="1" noChangeArrowheads="1"/>
          </p:cNvSpPr>
          <p:nvPr>
            <p:ph type="dt"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0"/>
              </a:rPr>
              <a:t>10/06/10</a:t>
            </a:r>
          </a:p>
        </p:txBody>
      </p:sp>
      <p:sp>
        <p:nvSpPr>
          <p:cNvPr id="688131" name="Rectangle 7"/>
          <p:cNvSpPr>
            <a:spLocks noGrp="1" noChangeArrowheads="1"/>
          </p:cNvSpPr>
          <p:nvPr>
            <p:ph type="sldNum"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26992EE9-6613-AB4E-9EAE-21F737ACD9FE}"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64</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88132" name="Text Box 1"/>
          <p:cNvSpPr txBox="1">
            <a:spLocks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nchor="b"/>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36E5D597-1693-BE42-ABD6-690D25FBEBC3}"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64</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88133"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i="0" u="none" strike="noStrike" kern="1200" cap="none" spc="0" normalizeH="0" baseline="0" noProof="0">
              <a:ln>
                <a:noFill/>
              </a:ln>
              <a:solidFill>
                <a:prstClr val="white"/>
              </a:solidFill>
              <a:effectLst/>
              <a:uLnTx/>
              <a:uFillTx/>
              <a:latin typeface="Arial" panose="020B0604020202020204" pitchFamily="34" charset="0"/>
              <a:ea typeface="ＭＳ Ｐゴシック" charset="0"/>
            </a:endParaRPr>
          </a:p>
        </p:txBody>
      </p:sp>
      <p:sp>
        <p:nvSpPr>
          <p:cNvPr id="688134" name="Rectangle 3"/>
          <p:cNvSpPr>
            <a:spLocks noGrp="1" noChangeArrowheads="1"/>
          </p:cNvSpPr>
          <p:nvPr>
            <p:ph type="body"/>
          </p:nvPr>
        </p:nvSpPr>
        <p:spPr>
          <a:xfrm>
            <a:off x="685800" y="4343400"/>
            <a:ext cx="5486400" cy="4114800"/>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wrap="none" anchor="ctr"/>
          <a:lstStyle/>
          <a:p>
            <a:r>
              <a:rPr lang="en-US" dirty="0">
                <a:latin typeface="Times New Roman" charset="0"/>
                <a:ea typeface="ＭＳ Ｐゴシック" charset="0"/>
                <a:cs typeface="ＭＳ Ｐゴシック" charset="0"/>
              </a:rPr>
              <a:t>Isaiah lived in Judah to see the Assyrian kingdom expand by stages to conquer all of the nations north of him—including the northern kingdom of Israel in 722/721 BC.</a:t>
            </a: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65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dirty="0">
                <a:cs typeface="ＭＳ Ｐゴシック" charset="0"/>
              </a:rPr>
              <a:t>As Isaiah served the LORD in Jerusalem, every other city in Judah was conquered one by one. </a:t>
            </a:r>
          </a:p>
        </p:txBody>
      </p:sp>
    </p:spTree>
    <p:extLst>
      <p:ext uri="{BB962C8B-B14F-4D97-AF65-F5344CB8AC3E}">
        <p14:creationId xmlns:p14="http://schemas.microsoft.com/office/powerpoint/2010/main" val="3448470209"/>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77890" name="Rectangle 3"/>
          <p:cNvSpPr>
            <a:spLocks noGrp="1" noChangeArrowheads="1"/>
          </p:cNvSpPr>
          <p:nvPr>
            <p:ph type="dt"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0"/>
              </a:rPr>
              <a:t>10/06/10</a:t>
            </a:r>
          </a:p>
        </p:txBody>
      </p:sp>
      <p:sp>
        <p:nvSpPr>
          <p:cNvPr id="677891" name="Rectangle 7"/>
          <p:cNvSpPr>
            <a:spLocks noGrp="1" noChangeArrowheads="1"/>
          </p:cNvSpPr>
          <p:nvPr>
            <p:ph type="sldNum"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85881E15-78C7-384B-A886-C3B6959C6DE0}"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66</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77892" name="Text Box 1"/>
          <p:cNvSpPr txBox="1">
            <a:spLocks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nchor="b"/>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51E9AE3D-B1A9-A340-88D1-742CA303B486}"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66</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77893"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i="0" u="none" strike="noStrike" kern="1200" cap="none" spc="0" normalizeH="0" baseline="0" noProof="0">
              <a:ln>
                <a:noFill/>
              </a:ln>
              <a:solidFill>
                <a:prstClr val="white"/>
              </a:solidFill>
              <a:effectLst/>
              <a:uLnTx/>
              <a:uFillTx/>
              <a:latin typeface="Arial" panose="020B0604020202020204" pitchFamily="34" charset="0"/>
              <a:ea typeface="ＭＳ Ｐゴシック" charset="0"/>
            </a:endParaRPr>
          </a:p>
        </p:txBody>
      </p:sp>
      <p:sp>
        <p:nvSpPr>
          <p:cNvPr id="677894" name="Rectangle 3"/>
          <p:cNvSpPr>
            <a:spLocks noGrp="1" noChangeArrowheads="1"/>
          </p:cNvSpPr>
          <p:nvPr>
            <p:ph type="body"/>
          </p:nvPr>
        </p:nvSpPr>
        <p:spPr>
          <a:xfrm>
            <a:off x="685800" y="4343400"/>
            <a:ext cx="5486400" cy="4114800"/>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wrap="none" anchor="ctr"/>
          <a:lstStyle/>
          <a:p>
            <a:endParaRPr lang="en-US" dirty="0">
              <a:latin typeface="Times New Roman" charset="0"/>
              <a:ea typeface="ＭＳ Ｐゴシック" charset="0"/>
              <a:cs typeface="ＭＳ Ｐゴシック" charset="0"/>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65602" name="Rectangle 3"/>
          <p:cNvSpPr>
            <a:spLocks noGrp="1" noChangeArrowheads="1"/>
          </p:cNvSpPr>
          <p:nvPr>
            <p:ph type="dt"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0"/>
              </a:rPr>
              <a:t>10/06/10</a:t>
            </a:r>
          </a:p>
        </p:txBody>
      </p:sp>
      <p:sp>
        <p:nvSpPr>
          <p:cNvPr id="665603" name="Rectangle 7"/>
          <p:cNvSpPr>
            <a:spLocks noGrp="1" noChangeArrowheads="1"/>
          </p:cNvSpPr>
          <p:nvPr>
            <p:ph type="sldNum"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D3086FBC-5E0D-4247-977A-A886576552F0}"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67</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65604" name="Text Box 1"/>
          <p:cNvSpPr txBox="1">
            <a:spLocks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nchor="b"/>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8D7F9ED8-E664-C14A-9BA9-5DD2805D1B7E}"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67</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65605"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endParaRPr>
          </a:p>
        </p:txBody>
      </p:sp>
      <p:sp>
        <p:nvSpPr>
          <p:cNvPr id="665606" name="Rectangle 3"/>
          <p:cNvSpPr>
            <a:spLocks noGrp="1" noChangeArrowheads="1"/>
          </p:cNvSpPr>
          <p:nvPr>
            <p:ph type="body"/>
          </p:nvPr>
        </p:nvSpPr>
        <p:spPr>
          <a:xfrm>
            <a:off x="685800" y="4343400"/>
            <a:ext cx="5486400" cy="4114800"/>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wrap="none" anchor="ctr"/>
          <a:lstStyle/>
          <a:p>
            <a:r>
              <a:rPr lang="en-US" sz="1200" kern="1200" dirty="0">
                <a:solidFill>
                  <a:schemeClr val="tx1"/>
                </a:solidFill>
                <a:effectLst/>
                <a:latin typeface="+mn-lt"/>
                <a:ea typeface="+mn-ea"/>
                <a:cs typeface="+mn-cs"/>
              </a:rPr>
              <a:t>1.	</a:t>
            </a:r>
            <a:r>
              <a:rPr lang="en-US" sz="1200" u="sng" kern="1200" dirty="0">
                <a:solidFill>
                  <a:schemeClr val="tx1"/>
                </a:solidFill>
                <a:effectLst/>
                <a:latin typeface="+mn-lt"/>
                <a:ea typeface="+mn-ea"/>
                <a:cs typeface="+mn-cs"/>
              </a:rPr>
              <a:t>Accusation</a:t>
            </a:r>
            <a:r>
              <a:rPr lang="en-US" sz="1200" kern="1200" dirty="0">
                <a:solidFill>
                  <a:schemeClr val="tx1"/>
                </a:solidFill>
                <a:effectLst/>
                <a:latin typeface="+mn-lt"/>
                <a:ea typeface="+mn-ea"/>
                <a:cs typeface="+mn-cs"/>
              </a:rPr>
              <a:t>: Chapters 1–39 have an Assyrian background but chapters 40–66 have a Babylonian background.</a:t>
            </a:r>
          </a:p>
          <a:p>
            <a:r>
              <a:rPr lang="en-US" sz="1200" kern="1200" dirty="0">
                <a:solidFill>
                  <a:schemeClr val="tx1"/>
                </a:solidFill>
                <a:effectLst/>
                <a:latin typeface="+mn-lt"/>
                <a:ea typeface="+mn-ea"/>
                <a:cs typeface="+mn-cs"/>
              </a:rPr>
              <a:t>2.	</a:t>
            </a:r>
            <a:r>
              <a:rPr lang="en-US" sz="1200" u="sng" kern="1200" dirty="0">
                <a:solidFill>
                  <a:schemeClr val="tx1"/>
                </a:solidFill>
                <a:effectLst/>
                <a:latin typeface="+mn-lt"/>
                <a:ea typeface="+mn-ea"/>
                <a:cs typeface="+mn-cs"/>
              </a:rPr>
              <a:t>Accusation</a:t>
            </a:r>
            <a:r>
              <a:rPr lang="en-US" sz="1200" kern="1200" dirty="0">
                <a:solidFill>
                  <a:schemeClr val="tx1"/>
                </a:solidFill>
                <a:effectLst/>
                <a:latin typeface="+mn-lt"/>
                <a:ea typeface="+mn-ea"/>
                <a:cs typeface="+mn-cs"/>
              </a:rPr>
              <a:t>: The language, style, and theology of the two sections differ radically.</a:t>
            </a:r>
          </a:p>
          <a:p>
            <a:r>
              <a:rPr lang="en-US" sz="1200" kern="1200" dirty="0">
                <a:solidFill>
                  <a:schemeClr val="tx1"/>
                </a:solidFill>
                <a:effectLst/>
                <a:latin typeface="+mn-lt"/>
                <a:ea typeface="+mn-ea"/>
                <a:cs typeface="+mn-cs"/>
              </a:rPr>
              <a:t>3.	</a:t>
            </a:r>
            <a:r>
              <a:rPr lang="en-US" sz="1200" u="sng" kern="1200" dirty="0">
                <a:solidFill>
                  <a:schemeClr val="tx1"/>
                </a:solidFill>
                <a:effectLst/>
                <a:latin typeface="+mn-lt"/>
                <a:ea typeface="+mn-ea"/>
                <a:cs typeface="+mn-cs"/>
              </a:rPr>
              <a:t>Accusation</a:t>
            </a:r>
            <a:r>
              <a:rPr lang="en-US" sz="1200" kern="1200" dirty="0">
                <a:solidFill>
                  <a:schemeClr val="tx1"/>
                </a:solidFill>
                <a:effectLst/>
                <a:latin typeface="+mn-lt"/>
                <a:ea typeface="+mn-ea"/>
                <a:cs typeface="+mn-cs"/>
              </a:rPr>
              <a:t>: Messiah is presented as King in chapters 1–39 but as Suffering Servant in chapters 40–66.</a:t>
            </a:r>
          </a:p>
          <a:p>
            <a:r>
              <a:rPr lang="en-US" sz="1200" kern="1200" dirty="0">
                <a:solidFill>
                  <a:schemeClr val="tx1"/>
                </a:solidFill>
                <a:effectLst/>
                <a:latin typeface="+mn-lt"/>
                <a:ea typeface="+mn-ea"/>
                <a:cs typeface="+mn-cs"/>
              </a:rPr>
              <a:t>4.	</a:t>
            </a:r>
            <a:r>
              <a:rPr lang="en-US" sz="1200" u="sng" kern="1200" dirty="0">
                <a:solidFill>
                  <a:schemeClr val="tx1"/>
                </a:solidFill>
                <a:effectLst/>
                <a:latin typeface="+mn-lt"/>
                <a:ea typeface="+mn-ea"/>
                <a:cs typeface="+mn-cs"/>
              </a:rPr>
              <a:t>Accusation</a:t>
            </a:r>
            <a:r>
              <a:rPr lang="en-US" sz="1200" kern="1200" dirty="0">
                <a:solidFill>
                  <a:schemeClr val="tx1"/>
                </a:solidFill>
                <a:effectLst/>
                <a:latin typeface="+mn-lt"/>
                <a:ea typeface="+mn-ea"/>
                <a:cs typeface="+mn-cs"/>
              </a:rPr>
              <a:t>: Isaiah could not have predicted the Babylonian captivity and return under Cyrus who is specifically mentioned by name (Isa 44–45) 160 years in advance.</a:t>
            </a: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67650" name="Rectangle 3"/>
          <p:cNvSpPr>
            <a:spLocks noGrp="1" noChangeArrowheads="1"/>
          </p:cNvSpPr>
          <p:nvPr>
            <p:ph type="dt"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0"/>
              </a:rPr>
              <a:t>10/06/10</a:t>
            </a:r>
          </a:p>
        </p:txBody>
      </p:sp>
      <p:sp>
        <p:nvSpPr>
          <p:cNvPr id="667651" name="Rectangle 7"/>
          <p:cNvSpPr>
            <a:spLocks noGrp="1" noChangeArrowheads="1"/>
          </p:cNvSpPr>
          <p:nvPr>
            <p:ph type="sldNum"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D7645E2F-FAEF-BB42-B7A1-04E43DBDAA2B}"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68</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67652" name="Text Box 1"/>
          <p:cNvSpPr txBox="1">
            <a:spLocks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nchor="b"/>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4CEBF4BA-DE62-C342-91E4-F2AF0AE3729E}"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68</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67653"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endParaRPr>
          </a:p>
        </p:txBody>
      </p:sp>
      <p:sp>
        <p:nvSpPr>
          <p:cNvPr id="667654" name="Rectangle 3"/>
          <p:cNvSpPr>
            <a:spLocks noGrp="1" noChangeArrowheads="1"/>
          </p:cNvSpPr>
          <p:nvPr>
            <p:ph type="body"/>
          </p:nvPr>
        </p:nvSpPr>
        <p:spPr>
          <a:xfrm>
            <a:off x="685800" y="4343400"/>
            <a:ext cx="5486400" cy="4114800"/>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wrap="none" anchor="ctr"/>
          <a:lstStyle/>
          <a:p>
            <a:r>
              <a:rPr lang="en-US" dirty="0">
                <a:latin typeface="Times New Roman" charset="0"/>
                <a:ea typeface="ＭＳ Ｐゴシック" charset="0"/>
                <a:cs typeface="ＭＳ Ｐゴシック" charset="0"/>
              </a:rPr>
              <a:t>Since Isaiah 1–39 differ in many ways from Isaiah 40–66, most scholars (e.g., S. R. Driver, </a:t>
            </a:r>
            <a:r>
              <a:rPr lang="en-US" i="1" dirty="0">
                <a:latin typeface="Times New Roman" charset="0"/>
                <a:ea typeface="ＭＳ Ｐゴシック" charset="0"/>
                <a:cs typeface="ＭＳ Ｐゴシック" charset="0"/>
              </a:rPr>
              <a:t>Intro. to Lit. of OT</a:t>
            </a:r>
            <a:r>
              <a:rPr lang="en-US" dirty="0">
                <a:latin typeface="Times New Roman" charset="0"/>
                <a:ea typeface="ＭＳ Ｐゴシック" charset="0"/>
                <a:cs typeface="ＭＳ Ｐゴシック" charset="0"/>
              </a:rPr>
              <a:t>, 204-8, 230-46; Robert H. Pfeiffer, </a:t>
            </a:r>
            <a:r>
              <a:rPr lang="en-US" i="1" dirty="0">
                <a:latin typeface="Times New Roman" charset="0"/>
                <a:ea typeface="ＭＳ Ｐゴシック" charset="0"/>
                <a:cs typeface="ＭＳ Ｐゴシック" charset="0"/>
              </a:rPr>
              <a:t>Intro. to OT</a:t>
            </a:r>
            <a:r>
              <a:rPr lang="en-US" dirty="0">
                <a:latin typeface="Times New Roman" charset="0"/>
                <a:ea typeface="ＭＳ Ｐゴシック" charset="0"/>
                <a:cs typeface="ＭＳ Ｐゴシック" charset="0"/>
              </a:rPr>
              <a:t>, 415-16, 452-81, etc.) since the rise of modern scholarship in the nineteenth century have challenged the book’s unity. They say that each of these two parts had a different author, the second part being written by a "Deutero-Isaiah" after the Babylonian captivity (586 BC).  </a:t>
            </a: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69698" name="Rectangle 3"/>
          <p:cNvSpPr>
            <a:spLocks noGrp="1" noChangeArrowheads="1"/>
          </p:cNvSpPr>
          <p:nvPr>
            <p:ph type="dt"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0"/>
              </a:rPr>
              <a:t>10/06/10</a:t>
            </a:r>
          </a:p>
        </p:txBody>
      </p:sp>
      <p:sp>
        <p:nvSpPr>
          <p:cNvPr id="669699" name="Rectangle 7"/>
          <p:cNvSpPr>
            <a:spLocks noGrp="1" noChangeArrowheads="1"/>
          </p:cNvSpPr>
          <p:nvPr>
            <p:ph type="sldNum"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7B21C82F-211E-9948-850E-541FDD44525D}"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69</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69700" name="Text Box 1"/>
          <p:cNvSpPr txBox="1">
            <a:spLocks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nchor="b"/>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3F38C2BE-1241-CB43-9F17-04E8EBF08422}"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69</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69701"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endParaRPr>
          </a:p>
        </p:txBody>
      </p:sp>
      <p:sp>
        <p:nvSpPr>
          <p:cNvPr id="669702" name="Rectangle 3"/>
          <p:cNvSpPr>
            <a:spLocks noGrp="1" noChangeArrowheads="1"/>
          </p:cNvSpPr>
          <p:nvPr>
            <p:ph type="body"/>
          </p:nvPr>
        </p:nvSpPr>
        <p:spPr>
          <a:xfrm>
            <a:off x="685800" y="4343400"/>
            <a:ext cx="5486400" cy="4114800"/>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wrap="none"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dirty="0">
                <a:latin typeface="Times New Roman" charset="0"/>
                <a:ea typeface="ＭＳ Ｐゴシック" charset="0"/>
                <a:cs typeface="ＭＳ Ｐゴシック" charset="0"/>
              </a:rPr>
              <a:t>Some even say it had three authors (Isaiah 1–39, 40–55, 56–66), the last section being written by “Trito-Isaiah”). However, conservatives have repeatedly defended the book’s unity (e.g., Edward J. Young, </a:t>
            </a:r>
            <a:r>
              <a:rPr lang="en-US" i="1" dirty="0">
                <a:latin typeface="Times New Roman" charset="0"/>
                <a:ea typeface="ＭＳ Ｐゴシック" charset="0"/>
                <a:cs typeface="ＭＳ Ｐゴシック" charset="0"/>
              </a:rPr>
              <a:t>Book of Isaiah</a:t>
            </a:r>
            <a:r>
              <a:rPr lang="en-US" dirty="0">
                <a:latin typeface="Times New Roman" charset="0"/>
                <a:ea typeface="ＭＳ Ｐゴシック" charset="0"/>
                <a:cs typeface="ＭＳ Ｐゴシック" charset="0"/>
              </a:rPr>
              <a:t>, 3:538-49; R. K. Harrison, </a:t>
            </a:r>
            <a:r>
              <a:rPr lang="en-US" i="1" dirty="0">
                <a:latin typeface="Times New Roman" charset="0"/>
                <a:ea typeface="ＭＳ Ｐゴシック" charset="0"/>
                <a:cs typeface="ＭＳ Ｐゴシック" charset="0"/>
              </a:rPr>
              <a:t>Intro. to the OT</a:t>
            </a:r>
            <a:r>
              <a:rPr lang="en-US" dirty="0">
                <a:latin typeface="Times New Roman" charset="0"/>
                <a:ea typeface="ＭＳ Ｐゴシック" charset="0"/>
                <a:cs typeface="ＭＳ Ｐゴシック" charset="0"/>
              </a:rPr>
              <a:t>, 764-800; cf. Archer, Merrill, etc.):</a:t>
            </a:r>
          </a:p>
          <a:p>
            <a:endParaRPr lang="en-US" dirty="0">
              <a:latin typeface="Times New Roman" charset="0"/>
              <a:ea typeface="ＭＳ Ｐゴシック" charset="0"/>
              <a:cs typeface="ＭＳ Ｐゴシック" charset="0"/>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70</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cs typeface="ＭＳ Ｐゴシック" charset="0"/>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71</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cs typeface="ＭＳ Ｐゴシック" charset="0"/>
            </a:endParaRPr>
          </a:p>
        </p:txBody>
      </p:sp>
    </p:spTree>
    <p:extLst>
      <p:ext uri="{BB962C8B-B14F-4D97-AF65-F5344CB8AC3E}">
        <p14:creationId xmlns:p14="http://schemas.microsoft.com/office/powerpoint/2010/main" val="90313982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dirty="0"/>
              <a:t>The title of "servant" applies both to </a:t>
            </a:r>
            <a:r>
              <a:rPr lang="en-US" sz="1200" b="0" kern="1200" dirty="0">
                <a:solidFill>
                  <a:srgbClr val="000000"/>
                </a:solidFill>
                <a:effectLst/>
                <a:latin typeface="Times New Roman" pitchFamily="16" charset="0"/>
                <a:ea typeface="ＭＳ Ｐゴシック" charset="-128"/>
                <a:cs typeface="ＭＳ Ｐゴシック" charset="-128"/>
              </a:rPr>
              <a:t>Israel (41:8; 42:19; 43:10; 44:1-2, 21; 45:4; 48:20) and to the Messiah (42:1; 49:3, 5-7; 50:10; 52:13; 53:11)</a:t>
            </a:r>
            <a:r>
              <a:rPr lang="en-US" b="0" dirty="0"/>
              <a:t>, who will be faithful in ways that the servant nation failed. Such is in fulfillment of the Abrahamic covenant, though Israel did not keep the Mosaic covenant. </a:t>
            </a:r>
          </a:p>
        </p:txBody>
      </p:sp>
      <p:sp>
        <p:nvSpPr>
          <p:cNvPr id="4" name="Date Placeholder 3"/>
          <p:cNvSpPr>
            <a:spLocks noGrp="1"/>
          </p:cNvSpPr>
          <p:nvPr>
            <p:ph type="dt"/>
          </p:nvPr>
        </p:nvSpPr>
        <p:spPr/>
        <p:txBody>
          <a:bodyPr/>
          <a:lstStyle/>
          <a:p>
            <a:pPr>
              <a:defRPr/>
            </a:pPr>
            <a:r>
              <a:rPr lang="en-GB"/>
              <a:t>10/06/10</a:t>
            </a:r>
          </a:p>
        </p:txBody>
      </p:sp>
      <p:sp>
        <p:nvSpPr>
          <p:cNvPr id="5" name="Slide Number Placeholder 4"/>
          <p:cNvSpPr>
            <a:spLocks noGrp="1"/>
          </p:cNvSpPr>
          <p:nvPr>
            <p:ph type="sldNum"/>
          </p:nvPr>
        </p:nvSpPr>
        <p:spPr/>
        <p:txBody>
          <a:bodyPr/>
          <a:lstStyle/>
          <a:p>
            <a:pPr>
              <a:defRPr/>
            </a:pPr>
            <a:fld id="{E16927D3-97C0-5646-B64C-3E4122A0F397}" type="slidenum">
              <a:rPr lang="en-GB" smtClean="0"/>
              <a:pPr>
                <a:defRPr/>
              </a:pPr>
              <a:t>7</a:t>
            </a:fld>
            <a:endParaRPr lang="en-GB"/>
          </a:p>
        </p:txBody>
      </p:sp>
    </p:spTree>
    <p:extLst>
      <p:ext uri="{BB962C8B-B14F-4D97-AF65-F5344CB8AC3E}">
        <p14:creationId xmlns:p14="http://schemas.microsoft.com/office/powerpoint/2010/main" val="1368732764"/>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71746" name="Rectangle 3"/>
          <p:cNvSpPr>
            <a:spLocks noGrp="1" noChangeArrowheads="1"/>
          </p:cNvSpPr>
          <p:nvPr>
            <p:ph type="dt"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0"/>
              </a:rPr>
              <a:t>10/06/10</a:t>
            </a:r>
          </a:p>
        </p:txBody>
      </p:sp>
      <p:sp>
        <p:nvSpPr>
          <p:cNvPr id="671747" name="Rectangle 7"/>
          <p:cNvSpPr>
            <a:spLocks noGrp="1" noChangeArrowheads="1"/>
          </p:cNvSpPr>
          <p:nvPr>
            <p:ph type="sldNum"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86E7BC48-0C5F-0B41-BEE4-94FA3CE323D8}"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72</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71748" name="Text Box 1"/>
          <p:cNvSpPr txBox="1">
            <a:spLocks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nchor="b"/>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EE68C56D-934E-214A-9723-C373BBF6D167}"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72</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71749"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endParaRPr>
          </a:p>
        </p:txBody>
      </p:sp>
      <p:sp>
        <p:nvSpPr>
          <p:cNvPr id="671750" name="Rectangle 3"/>
          <p:cNvSpPr>
            <a:spLocks noGrp="1" noChangeArrowheads="1"/>
          </p:cNvSpPr>
          <p:nvPr>
            <p:ph type="body"/>
          </p:nvPr>
        </p:nvSpPr>
        <p:spPr>
          <a:xfrm>
            <a:off x="685800" y="4343400"/>
            <a:ext cx="5486400" cy="4114800"/>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wrap="none" anchor="ctr"/>
          <a:lstStyle/>
          <a:p>
            <a:endParaRPr lang="en-US" dirty="0">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2084734328"/>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177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3E5521E5-B1AB-D346-8239-A53DEBA30D40}" type="slidenum">
              <a:rPr kumimoji="0" lang="en-US" sz="12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73</a:t>
            </a:fld>
            <a:endParaRPr kumimoji="0" lang="en-US" sz="12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endParaRPr>
          </a:p>
        </p:txBody>
      </p:sp>
      <p:sp>
        <p:nvSpPr>
          <p:cNvPr id="331778" name="Rectangle 2"/>
          <p:cNvSpPr>
            <a:spLocks noGrp="1" noRot="1" noChangeAspect="1" noChangeArrowheads="1" noTextEdit="1"/>
          </p:cNvSpPr>
          <p:nvPr>
            <p:ph type="sldImg"/>
          </p:nvPr>
        </p:nvSpPr>
        <p:spPr>
          <a:ln/>
        </p:spPr>
      </p:sp>
      <p:sp>
        <p:nvSpPr>
          <p:cNvPr id="331779" name="Rectangle 3"/>
          <p:cNvSpPr>
            <a:spLocks noGrp="1" noChangeArrowheads="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p>
            <a:endParaRPr lang="en-US">
              <a:cs typeface="ＭＳ Ｐゴシック" charset="0"/>
            </a:endParaRPr>
          </a:p>
        </p:txBody>
      </p:sp>
    </p:spTree>
    <p:extLst>
      <p:ext uri="{BB962C8B-B14F-4D97-AF65-F5344CB8AC3E}">
        <p14:creationId xmlns:p14="http://schemas.microsoft.com/office/powerpoint/2010/main" val="910370297"/>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67650" name="Rectangle 3"/>
          <p:cNvSpPr>
            <a:spLocks noGrp="1" noChangeArrowheads="1"/>
          </p:cNvSpPr>
          <p:nvPr>
            <p:ph type="dt"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0"/>
              </a:rPr>
              <a:t>10/06/10</a:t>
            </a:r>
          </a:p>
        </p:txBody>
      </p:sp>
      <p:sp>
        <p:nvSpPr>
          <p:cNvPr id="667651" name="Rectangle 7"/>
          <p:cNvSpPr>
            <a:spLocks noGrp="1" noChangeArrowheads="1"/>
          </p:cNvSpPr>
          <p:nvPr>
            <p:ph type="sldNum"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D7645E2F-FAEF-BB42-B7A1-04E43DBDAA2B}"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74</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67652" name="Text Box 1"/>
          <p:cNvSpPr txBox="1">
            <a:spLocks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nchor="b"/>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4CEBF4BA-DE62-C342-91E4-F2AF0AE3729E}"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74</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67653"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endParaRPr>
          </a:p>
        </p:txBody>
      </p:sp>
      <p:sp>
        <p:nvSpPr>
          <p:cNvPr id="667654" name="Rectangle 3"/>
          <p:cNvSpPr>
            <a:spLocks noGrp="1" noChangeArrowheads="1"/>
          </p:cNvSpPr>
          <p:nvPr>
            <p:ph type="body"/>
          </p:nvPr>
        </p:nvSpPr>
        <p:spPr>
          <a:xfrm>
            <a:off x="685800" y="4343400"/>
            <a:ext cx="5486400" cy="4114800"/>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wrap="none" anchor="ctr"/>
          <a:lstStyle/>
          <a:p>
            <a:r>
              <a:rPr lang="en-US" sz="1200" kern="1200" dirty="0">
                <a:solidFill>
                  <a:schemeClr val="tx1"/>
                </a:solidFill>
                <a:effectLst/>
                <a:latin typeface="+mn-lt"/>
                <a:ea typeface="+mn-ea"/>
                <a:cs typeface="+mn-cs"/>
              </a:rPr>
              <a:t>1.	</a:t>
            </a:r>
            <a:r>
              <a:rPr lang="en-US" sz="1200" u="sng" kern="1200" dirty="0">
                <a:solidFill>
                  <a:schemeClr val="tx1"/>
                </a:solidFill>
                <a:effectLst/>
                <a:latin typeface="+mn-lt"/>
                <a:ea typeface="+mn-ea"/>
                <a:cs typeface="+mn-cs"/>
              </a:rPr>
              <a:t>Accusation</a:t>
            </a:r>
            <a:r>
              <a:rPr lang="en-US" sz="1200" kern="1200" dirty="0">
                <a:solidFill>
                  <a:schemeClr val="tx1"/>
                </a:solidFill>
                <a:effectLst/>
                <a:latin typeface="+mn-lt"/>
                <a:ea typeface="+mn-ea"/>
                <a:cs typeface="+mn-cs"/>
              </a:rPr>
              <a:t>: Chapters 1–39 have an Assyrian background but chapters 40–66 have a Babylonian background.</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	</a:t>
            </a:r>
            <a:r>
              <a:rPr lang="en-US" sz="1200" u="sng" kern="1200" dirty="0">
                <a:solidFill>
                  <a:schemeClr val="tx1"/>
                </a:solidFill>
                <a:effectLst/>
                <a:latin typeface="+mn-lt"/>
                <a:ea typeface="+mn-ea"/>
                <a:cs typeface="+mn-cs"/>
              </a:rPr>
              <a:t>Response</a:t>
            </a:r>
            <a:r>
              <a:rPr lang="en-US" sz="1200" kern="1200" dirty="0">
                <a:solidFill>
                  <a:schemeClr val="tx1"/>
                </a:solidFill>
                <a:effectLst/>
                <a:latin typeface="+mn-lt"/>
                <a:ea typeface="+mn-ea"/>
                <a:cs typeface="+mn-cs"/>
              </a:rPr>
              <a:t>: Babylon is mentioned more than twice as often in chapters 1–39 than in 40–66.  The only shift is one of perspective from a present to a future time.  Besides, Isaiah may have prophesied chapters 1–39 before Assyria conquered Israel and then preached chapters 40–66 afterwards concerning Babylon.</a:t>
            </a:r>
          </a:p>
        </p:txBody>
      </p:sp>
    </p:spTree>
    <p:extLst>
      <p:ext uri="{BB962C8B-B14F-4D97-AF65-F5344CB8AC3E}">
        <p14:creationId xmlns:p14="http://schemas.microsoft.com/office/powerpoint/2010/main" val="4099952998"/>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71746" name="Rectangle 3"/>
          <p:cNvSpPr>
            <a:spLocks noGrp="1" noChangeArrowheads="1"/>
          </p:cNvSpPr>
          <p:nvPr>
            <p:ph type="dt"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0"/>
              </a:rPr>
              <a:t>10/06/10</a:t>
            </a:r>
          </a:p>
        </p:txBody>
      </p:sp>
      <p:sp>
        <p:nvSpPr>
          <p:cNvPr id="671747" name="Rectangle 7"/>
          <p:cNvSpPr>
            <a:spLocks noGrp="1" noChangeArrowheads="1"/>
          </p:cNvSpPr>
          <p:nvPr>
            <p:ph type="sldNum"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86E7BC48-0C5F-0B41-BEE4-94FA3CE323D8}"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75</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71748" name="Text Box 1"/>
          <p:cNvSpPr txBox="1">
            <a:spLocks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nchor="b"/>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EE68C56D-934E-214A-9723-C373BBF6D167}"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75</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71749"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endParaRPr>
          </a:p>
        </p:txBody>
      </p:sp>
      <p:sp>
        <p:nvSpPr>
          <p:cNvPr id="671750" name="Rectangle 3"/>
          <p:cNvSpPr>
            <a:spLocks noGrp="1" noChangeArrowheads="1"/>
          </p:cNvSpPr>
          <p:nvPr>
            <p:ph type="body"/>
          </p:nvPr>
        </p:nvSpPr>
        <p:spPr>
          <a:xfrm>
            <a:off x="685800" y="4343400"/>
            <a:ext cx="5486400" cy="4114800"/>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wrap="none" anchor="ctr"/>
          <a:lstStyle/>
          <a:p>
            <a:r>
              <a:rPr lang="en-US" sz="1200" kern="1200" dirty="0">
                <a:solidFill>
                  <a:schemeClr val="tx1"/>
                </a:solidFill>
                <a:effectLst/>
                <a:latin typeface="+mn-lt"/>
                <a:ea typeface="+mn-ea"/>
                <a:cs typeface="+mn-cs"/>
              </a:rPr>
              <a:t>2.	</a:t>
            </a:r>
            <a:r>
              <a:rPr lang="en-US" sz="1200" u="sng" kern="1200" dirty="0">
                <a:solidFill>
                  <a:schemeClr val="tx1"/>
                </a:solidFill>
                <a:effectLst/>
                <a:latin typeface="+mn-lt"/>
                <a:ea typeface="+mn-ea"/>
                <a:cs typeface="+mn-cs"/>
              </a:rPr>
              <a:t>Accusation</a:t>
            </a:r>
            <a:r>
              <a:rPr lang="en-US" sz="1200" kern="1200" dirty="0">
                <a:solidFill>
                  <a:schemeClr val="tx1"/>
                </a:solidFill>
                <a:effectLst/>
                <a:latin typeface="+mn-lt"/>
                <a:ea typeface="+mn-ea"/>
                <a:cs typeface="+mn-cs"/>
              </a:rPr>
              <a:t>: The language, style, and theology of the two sections differ radically.</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	</a:t>
            </a:r>
            <a:r>
              <a:rPr lang="en-US" sz="1200" u="sng" kern="1200" dirty="0">
                <a:solidFill>
                  <a:schemeClr val="tx1"/>
                </a:solidFill>
                <a:effectLst/>
                <a:latin typeface="+mn-lt"/>
                <a:ea typeface="+mn-ea"/>
                <a:cs typeface="+mn-cs"/>
              </a:rPr>
              <a:t>Response</a:t>
            </a:r>
            <a:r>
              <a:rPr lang="en-US" sz="1200" kern="1200" dirty="0">
                <a:solidFill>
                  <a:schemeClr val="tx1"/>
                </a:solidFill>
                <a:effectLst/>
                <a:latin typeface="+mn-lt"/>
                <a:ea typeface="+mn-ea"/>
                <a:cs typeface="+mn-cs"/>
              </a:rPr>
              <a:t>: The differences are exaggerated by critics and can be explained by different emphases (condemnation verses consolation).  Critics often will not admit that content, time of writing, and circumstances normally affect an author's style.</a:t>
            </a:r>
          </a:p>
          <a:p>
            <a:endParaRPr lang="en-US" dirty="0">
              <a:latin typeface="Times New Roman" charset="0"/>
              <a:ea typeface="ＭＳ Ｐゴシック" charset="0"/>
              <a:cs typeface="ＭＳ Ｐゴシック" charset="0"/>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9634" name="Rectangle 14"/>
          <p:cNvSpPr>
            <a:spLocks noGrp="1" noChangeArrowheads="1"/>
          </p:cNvSpPr>
          <p:nvPr>
            <p:ph type="sldNum" sz="quarter"/>
          </p:nvPr>
        </p:nvSpPr>
        <p:spPr>
          <a:noFill/>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fld id="{FA8E1F94-E06C-46D7-9B66-AB081FF4A02F}" type="slidenum">
              <a:rPr kumimoji="0" lang="en-GB" sz="1200" b="0" i="0" u="none" strike="noStrike" kern="1200" cap="none" spc="0" normalizeH="0" baseline="0" noProof="0" smtClean="0">
                <a:ln>
                  <a:noFill/>
                </a:ln>
                <a:solidFill>
                  <a:srgbClr val="000000"/>
                </a:solidFill>
                <a:effectLst/>
                <a:uLnTx/>
                <a:uFillTx/>
                <a:latin typeface="Calibri" pitchFamily="34" charset="0"/>
                <a:ea typeface="MS PGothic" pitchFamily="34" charset="-128"/>
                <a:cs typeface="+mn-cs"/>
              </a:rPr>
              <a:pPr marL="0" marR="0" lvl="0" indent="0" algn="r" defTabSz="449263" rtl="0" eaLnBrk="1" fontAlgn="base" latinLnBrk="0" hangingPunct="1">
                <a:lnSpc>
                  <a:spcPct val="100000"/>
                </a:lnSpc>
                <a:spcBef>
                  <a:spcPct val="0"/>
                </a:spcBef>
                <a:spcAft>
                  <a:spcPct val="0"/>
                </a:spcAft>
                <a:buClr>
                  <a:srgbClr val="000000"/>
                </a:buClr>
                <a:buSzPct val="100000"/>
                <a:buFont typeface="Calibri" pitchFamily="34" charset="0"/>
                <a:buNone/>
                <a:tabLst>
                  <a:tab pos="723900" algn="l"/>
                  <a:tab pos="1447800" algn="l"/>
                  <a:tab pos="2171700" algn="l"/>
                  <a:tab pos="2895600" algn="l"/>
                </a:tabLst>
                <a:defRPr/>
              </a:pPr>
              <a:t>76</a:t>
            </a:fld>
            <a:endParaRPr kumimoji="0" lang="en-GB" sz="1200" b="0" i="0" u="none" strike="noStrike" kern="1200" cap="none" spc="0" normalizeH="0" baseline="0" noProof="0">
              <a:ln>
                <a:noFill/>
              </a:ln>
              <a:solidFill>
                <a:srgbClr val="000000"/>
              </a:solidFill>
              <a:effectLst/>
              <a:uLnTx/>
              <a:uFillTx/>
              <a:latin typeface="Calibri" pitchFamily="34" charset="0"/>
              <a:ea typeface="MS PGothic" pitchFamily="34" charset="-128"/>
              <a:cs typeface="+mn-cs"/>
            </a:endParaRPr>
          </a:p>
        </p:txBody>
      </p:sp>
      <p:sp>
        <p:nvSpPr>
          <p:cNvPr id="69635" name="Text Box 1"/>
          <p:cNvSpPr txBox="1">
            <a:spLocks noChangeArrowheads="1"/>
          </p:cNvSpPr>
          <p:nvPr/>
        </p:nvSpPr>
        <p:spPr bwMode="auto">
          <a:xfrm>
            <a:off x="3881438" y="8685213"/>
            <a:ext cx="2968625" cy="449262"/>
          </a:xfrm>
          <a:prstGeom prst="rect">
            <a:avLst/>
          </a:prstGeom>
          <a:noFill/>
          <a:ln w="9525">
            <a:noFill/>
            <a:miter lim="800000"/>
            <a:headEnd/>
            <a:tailEnd/>
          </a:ln>
        </p:spPr>
        <p:txBody>
          <a:bodyPr lIns="0" tIns="0" rIns="0" bIns="0" anchor="b"/>
          <a:lstStyle/>
          <a:p>
            <a:pPr marL="0" marR="0" lvl="0" indent="0" algn="r" defTabSz="449263" rtl="0" eaLnBrk="1" fontAlgn="base" latinLnBrk="0" hangingPunct="1">
              <a:lnSpc>
                <a:spcPct val="95000"/>
              </a:lnSpc>
              <a:spcBef>
                <a:spcPct val="0"/>
              </a:spcBef>
              <a:spcAft>
                <a:spcPct val="0"/>
              </a:spcAft>
              <a:buClr>
                <a:srgbClr val="FFFFFF"/>
              </a:buClr>
              <a:buSzPct val="100000"/>
              <a:buFont typeface="Arial" pitchFamily="34" charset="0"/>
              <a:buNone/>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a:pPr>
            <a:fld id="{6A090FED-9CF6-459F-A542-AD38DD35108A}" type="slidenum">
              <a:rPr kumimoji="0" lang="en-GB" sz="1200" b="0" i="0" u="none" strike="noStrike" kern="1200" cap="none" spc="0" normalizeH="0" baseline="0" noProof="0">
                <a:ln>
                  <a:noFill/>
                </a:ln>
                <a:solidFill>
                  <a:srgbClr val="000000"/>
                </a:solidFill>
                <a:effectLst/>
                <a:uLnTx/>
                <a:uFillTx/>
                <a:latin typeface="Times New Roman" pitchFamily="18" charset="0"/>
                <a:ea typeface="MS PGothic" pitchFamily="34" charset="-128"/>
                <a:cs typeface="+mn-cs"/>
              </a:rPr>
              <a:pPr marL="0" marR="0" lvl="0" indent="0" algn="r" defTabSz="449263" rtl="0" eaLnBrk="1" fontAlgn="base" latinLnBrk="0" hangingPunct="1">
                <a:lnSpc>
                  <a:spcPct val="95000"/>
                </a:lnSpc>
                <a:spcBef>
                  <a:spcPct val="0"/>
                </a:spcBef>
                <a:spcAft>
                  <a:spcPct val="0"/>
                </a:spcAft>
                <a:buClr>
                  <a:srgbClr val="FFFFFF"/>
                </a:buClr>
                <a:buSzPct val="100000"/>
                <a:buFont typeface="Arial" pitchFamily="34" charset="0"/>
                <a:buNone/>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a:pPr>
              <a:t>76</a:t>
            </a:fld>
            <a:endParaRPr kumimoji="0" lang="en-GB" sz="1200" b="0" i="0" u="none" strike="noStrike" kern="1200" cap="none" spc="0" normalizeH="0" baseline="0" noProof="0">
              <a:ln>
                <a:noFill/>
              </a:ln>
              <a:solidFill>
                <a:srgbClr val="000000"/>
              </a:solidFill>
              <a:effectLst/>
              <a:uLnTx/>
              <a:uFillTx/>
              <a:latin typeface="Times New Roman" pitchFamily="18" charset="0"/>
              <a:ea typeface="MS PGothic" pitchFamily="34" charset="-128"/>
              <a:cs typeface="+mn-cs"/>
            </a:endParaRPr>
          </a:p>
        </p:txBody>
      </p:sp>
      <p:sp>
        <p:nvSpPr>
          <p:cNvPr id="69636" name="Text Box 2"/>
          <p:cNvSpPr txBox="1">
            <a:spLocks noChangeArrowheads="1"/>
          </p:cNvSpPr>
          <p:nvPr/>
        </p:nvSpPr>
        <p:spPr bwMode="auto">
          <a:xfrm>
            <a:off x="1004888" y="695325"/>
            <a:ext cx="4838700" cy="3421063"/>
          </a:xfrm>
          <a:prstGeom prst="rect">
            <a:avLst/>
          </a:prstGeom>
          <a:solidFill>
            <a:srgbClr val="FFFFFF"/>
          </a:solidFill>
          <a:ln w="9525">
            <a:solidFill>
              <a:srgbClr val="000000"/>
            </a:solidFill>
            <a:miter lim="800000"/>
            <a:headEnd/>
            <a:tailEnd/>
          </a:ln>
        </p:spPr>
        <p:txBody>
          <a:bodyPr wrap="none" lIns="80165" tIns="40083" rIns="80165" bIns="40083"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69637" name="Rectangle 3"/>
          <p:cNvSpPr>
            <a:spLocks noGrp="1" noChangeArrowheads="1"/>
          </p:cNvSpPr>
          <p:nvPr>
            <p:ph type="body"/>
          </p:nvPr>
        </p:nvSpPr>
        <p:spPr>
          <a:xfrm>
            <a:off x="685800" y="4343400"/>
            <a:ext cx="5475288" cy="4103688"/>
          </a:xfrm>
          <a:noFill/>
          <a:ln/>
        </p:spPr>
        <p:txBody>
          <a:bodyPr wrap="none" anchor="ctr"/>
          <a:lstStyle/>
          <a:p>
            <a:endParaRPr lang="en-US">
              <a:latin typeface="Times New Roman" pitchFamily="18" charset="0"/>
            </a:endParaRPr>
          </a:p>
        </p:txBody>
      </p:sp>
    </p:spTree>
    <p:extLst>
      <p:ext uri="{BB962C8B-B14F-4D97-AF65-F5344CB8AC3E}">
        <p14:creationId xmlns:p14="http://schemas.microsoft.com/office/powerpoint/2010/main" val="2267008130"/>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71746" name="Rectangle 3"/>
          <p:cNvSpPr>
            <a:spLocks noGrp="1" noChangeArrowheads="1"/>
          </p:cNvSpPr>
          <p:nvPr>
            <p:ph type="dt"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0"/>
              </a:rPr>
              <a:t>10/06/10</a:t>
            </a:r>
          </a:p>
        </p:txBody>
      </p:sp>
      <p:sp>
        <p:nvSpPr>
          <p:cNvPr id="671747" name="Rectangle 7"/>
          <p:cNvSpPr>
            <a:spLocks noGrp="1" noChangeArrowheads="1"/>
          </p:cNvSpPr>
          <p:nvPr>
            <p:ph type="sldNum"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86E7BC48-0C5F-0B41-BEE4-94FA3CE323D8}"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77</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71748" name="Text Box 1"/>
          <p:cNvSpPr txBox="1">
            <a:spLocks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nchor="b"/>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EE68C56D-934E-214A-9723-C373BBF6D167}"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77</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71749"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endParaRPr>
          </a:p>
        </p:txBody>
      </p:sp>
      <p:sp>
        <p:nvSpPr>
          <p:cNvPr id="671750" name="Rectangle 3"/>
          <p:cNvSpPr>
            <a:spLocks noGrp="1" noChangeArrowheads="1"/>
          </p:cNvSpPr>
          <p:nvPr>
            <p:ph type="body"/>
          </p:nvPr>
        </p:nvSpPr>
        <p:spPr>
          <a:xfrm>
            <a:off x="685800" y="4343400"/>
            <a:ext cx="5486400" cy="4114800"/>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wrap="none" anchor="ctr"/>
          <a:lstStyle/>
          <a:p>
            <a:endParaRPr lang="en-US">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760660170"/>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67650" name="Rectangle 3"/>
          <p:cNvSpPr>
            <a:spLocks noGrp="1" noChangeArrowheads="1"/>
          </p:cNvSpPr>
          <p:nvPr>
            <p:ph type="dt"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0"/>
              </a:rPr>
              <a:t>10/06/10</a:t>
            </a:r>
          </a:p>
        </p:txBody>
      </p:sp>
      <p:sp>
        <p:nvSpPr>
          <p:cNvPr id="667651" name="Rectangle 7"/>
          <p:cNvSpPr>
            <a:spLocks noGrp="1" noChangeArrowheads="1"/>
          </p:cNvSpPr>
          <p:nvPr>
            <p:ph type="sldNum"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D7645E2F-FAEF-BB42-B7A1-04E43DBDAA2B}"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78</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67652" name="Text Box 1"/>
          <p:cNvSpPr txBox="1">
            <a:spLocks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nchor="b"/>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4CEBF4BA-DE62-C342-91E4-F2AF0AE3729E}"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78</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67653"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endParaRPr>
          </a:p>
        </p:txBody>
      </p:sp>
      <p:sp>
        <p:nvSpPr>
          <p:cNvPr id="667654" name="Rectangle 3"/>
          <p:cNvSpPr>
            <a:spLocks noGrp="1" noChangeArrowheads="1"/>
          </p:cNvSpPr>
          <p:nvPr>
            <p:ph type="body"/>
          </p:nvPr>
        </p:nvSpPr>
        <p:spPr>
          <a:xfrm>
            <a:off x="685800" y="4343400"/>
            <a:ext cx="5486400" cy="4114800"/>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wrap="none" anchor="ctr"/>
          <a:lstStyle/>
          <a:p>
            <a:endParaRPr lang="en-US">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1139118204"/>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67650" name="Rectangle 3"/>
          <p:cNvSpPr>
            <a:spLocks noGrp="1" noChangeArrowheads="1"/>
          </p:cNvSpPr>
          <p:nvPr>
            <p:ph type="dt"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0"/>
              </a:rPr>
              <a:t>10/06/10</a:t>
            </a:r>
          </a:p>
        </p:txBody>
      </p:sp>
      <p:sp>
        <p:nvSpPr>
          <p:cNvPr id="667651" name="Rectangle 7"/>
          <p:cNvSpPr>
            <a:spLocks noGrp="1" noChangeArrowheads="1"/>
          </p:cNvSpPr>
          <p:nvPr>
            <p:ph type="sldNum"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D7645E2F-FAEF-BB42-B7A1-04E43DBDAA2B}"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79</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67652" name="Text Box 1"/>
          <p:cNvSpPr txBox="1">
            <a:spLocks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nchor="b"/>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4CEBF4BA-DE62-C342-91E4-F2AF0AE3729E}"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79</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67653"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endParaRPr>
          </a:p>
        </p:txBody>
      </p:sp>
      <p:sp>
        <p:nvSpPr>
          <p:cNvPr id="667654" name="Rectangle 3"/>
          <p:cNvSpPr>
            <a:spLocks noGrp="1" noChangeArrowheads="1"/>
          </p:cNvSpPr>
          <p:nvPr>
            <p:ph type="body"/>
          </p:nvPr>
        </p:nvSpPr>
        <p:spPr>
          <a:xfrm>
            <a:off x="685800" y="4343400"/>
            <a:ext cx="5486400" cy="4114800"/>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wrap="none" anchor="ctr"/>
          <a:lstStyle/>
          <a:p>
            <a:endParaRPr lang="en-US">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627453"/>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67650" name="Rectangle 3"/>
          <p:cNvSpPr>
            <a:spLocks noGrp="1" noChangeArrowheads="1"/>
          </p:cNvSpPr>
          <p:nvPr>
            <p:ph type="dt"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0"/>
              </a:rPr>
              <a:t>10/06/10</a:t>
            </a:r>
          </a:p>
        </p:txBody>
      </p:sp>
      <p:sp>
        <p:nvSpPr>
          <p:cNvPr id="667651" name="Rectangle 7"/>
          <p:cNvSpPr>
            <a:spLocks noGrp="1" noChangeArrowheads="1"/>
          </p:cNvSpPr>
          <p:nvPr>
            <p:ph type="sldNum"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D7645E2F-FAEF-BB42-B7A1-04E43DBDAA2B}"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80</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67652" name="Text Box 1"/>
          <p:cNvSpPr txBox="1">
            <a:spLocks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nchor="b"/>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4CEBF4BA-DE62-C342-91E4-F2AF0AE3729E}"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80</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67653"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endParaRPr>
          </a:p>
        </p:txBody>
      </p:sp>
      <p:sp>
        <p:nvSpPr>
          <p:cNvPr id="667654" name="Rectangle 3"/>
          <p:cNvSpPr>
            <a:spLocks noGrp="1" noChangeArrowheads="1"/>
          </p:cNvSpPr>
          <p:nvPr>
            <p:ph type="body"/>
          </p:nvPr>
        </p:nvSpPr>
        <p:spPr>
          <a:xfrm>
            <a:off x="685800" y="4343400"/>
            <a:ext cx="5486400" cy="4114800"/>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wrap="none" anchor="ctr"/>
          <a:lstStyle/>
          <a:p>
            <a:endParaRPr lang="en-US">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831047035"/>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67650" name="Rectangle 3"/>
          <p:cNvSpPr>
            <a:spLocks noGrp="1" noChangeArrowheads="1"/>
          </p:cNvSpPr>
          <p:nvPr>
            <p:ph type="dt"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0"/>
              </a:rPr>
              <a:t>10/06/10</a:t>
            </a:r>
          </a:p>
        </p:txBody>
      </p:sp>
      <p:sp>
        <p:nvSpPr>
          <p:cNvPr id="667651" name="Rectangle 7"/>
          <p:cNvSpPr>
            <a:spLocks noGrp="1" noChangeArrowheads="1"/>
          </p:cNvSpPr>
          <p:nvPr>
            <p:ph type="sldNum"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D7645E2F-FAEF-BB42-B7A1-04E43DBDAA2B}"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81</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67652" name="Text Box 1"/>
          <p:cNvSpPr txBox="1">
            <a:spLocks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nchor="b"/>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4CEBF4BA-DE62-C342-91E4-F2AF0AE3729E}"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81</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67653"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endParaRPr>
          </a:p>
        </p:txBody>
      </p:sp>
      <p:sp>
        <p:nvSpPr>
          <p:cNvPr id="667654" name="Rectangle 3"/>
          <p:cNvSpPr>
            <a:spLocks noGrp="1" noChangeArrowheads="1"/>
          </p:cNvSpPr>
          <p:nvPr>
            <p:ph type="body"/>
          </p:nvPr>
        </p:nvSpPr>
        <p:spPr>
          <a:xfrm>
            <a:off x="685800" y="4343400"/>
            <a:ext cx="5486400" cy="4114800"/>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wrap="none" anchor="ctr"/>
          <a:lstStyle/>
          <a:p>
            <a:endParaRPr lang="en-US">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153248705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449263" rtl="0" eaLnBrk="0" fontAlgn="base" latinLnBrk="0" hangingPunct="0">
              <a:lnSpc>
                <a:spcPct val="100000"/>
              </a:lnSpc>
              <a:spcBef>
                <a:spcPct val="30000"/>
              </a:spcBef>
              <a:spcAft>
                <a:spcPct val="0"/>
              </a:spcAft>
              <a:buClr>
                <a:srgbClr val="000000"/>
              </a:buClr>
              <a:buSzPct val="100000"/>
              <a:buFont typeface="Times New Roman" charset="0"/>
              <a:buNone/>
              <a:tabLst/>
              <a:defRPr/>
            </a:pPr>
            <a:r>
              <a:rPr lang="en-US" b="0" dirty="0"/>
              <a:t>While most OT texts about the Messiah depict him as a reigning king (e.g., Isa 11), Isaiah provides the clearest OT text of redemption, as the Suffering Servant will bear the sins of the nation of Israel and the entire world (Isa 41, 53).</a:t>
            </a:r>
          </a:p>
        </p:txBody>
      </p:sp>
      <p:sp>
        <p:nvSpPr>
          <p:cNvPr id="4" name="Date Placeholder 3"/>
          <p:cNvSpPr>
            <a:spLocks noGrp="1"/>
          </p:cNvSpPr>
          <p:nvPr>
            <p:ph type="dt"/>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128"/>
                <a:cs typeface="Arial Unicode MS" charset="0"/>
              </a:rPr>
              <a:t>10/06/10</a:t>
            </a:r>
          </a:p>
        </p:txBody>
      </p:sp>
      <p:sp>
        <p:nvSpPr>
          <p:cNvPr id="5" name="Slide Number Placeholder 4"/>
          <p:cNvSpPr>
            <a:spLocks noGrp="1"/>
          </p:cNvSpPr>
          <p:nvPr>
            <p:ph type="sldNum"/>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E16927D3-97C0-5646-B64C-3E4122A0F397}" type="slidenum">
              <a:rPr kumimoji="0" lang="en-GB" sz="1200" b="0" i="0" u="none" strike="noStrike" kern="1200" cap="none" spc="0" normalizeH="0" baseline="0" noProof="0" smtClean="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8</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614107065"/>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71746" name="Rectangle 3"/>
          <p:cNvSpPr>
            <a:spLocks noGrp="1" noChangeArrowheads="1"/>
          </p:cNvSpPr>
          <p:nvPr>
            <p:ph type="dt"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0"/>
              </a:rPr>
              <a:t>10/06/10</a:t>
            </a:r>
          </a:p>
        </p:txBody>
      </p:sp>
      <p:sp>
        <p:nvSpPr>
          <p:cNvPr id="671747" name="Rectangle 7"/>
          <p:cNvSpPr>
            <a:spLocks noGrp="1" noChangeArrowheads="1"/>
          </p:cNvSpPr>
          <p:nvPr>
            <p:ph type="sldNum"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86E7BC48-0C5F-0B41-BEE4-94FA3CE323D8}"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82</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71748" name="Text Box 1"/>
          <p:cNvSpPr txBox="1">
            <a:spLocks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nchor="b"/>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EE68C56D-934E-214A-9723-C373BBF6D167}"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82</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71749"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endParaRPr>
          </a:p>
        </p:txBody>
      </p:sp>
      <p:sp>
        <p:nvSpPr>
          <p:cNvPr id="671750" name="Rectangle 3"/>
          <p:cNvSpPr>
            <a:spLocks noGrp="1" noChangeArrowheads="1"/>
          </p:cNvSpPr>
          <p:nvPr>
            <p:ph type="body"/>
          </p:nvPr>
        </p:nvSpPr>
        <p:spPr>
          <a:xfrm>
            <a:off x="685800" y="4343400"/>
            <a:ext cx="5486400" cy="4114800"/>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wrap="none" anchor="ctr"/>
          <a:lstStyle/>
          <a:p>
            <a:r>
              <a:rPr lang="en-US" sz="1200" kern="1200" dirty="0">
                <a:solidFill>
                  <a:schemeClr val="tx1"/>
                </a:solidFill>
                <a:effectLst/>
                <a:latin typeface="+mn-lt"/>
                <a:ea typeface="+mn-ea"/>
                <a:cs typeface="+mn-cs"/>
              </a:rPr>
              <a:t>3.	</a:t>
            </a:r>
            <a:r>
              <a:rPr lang="en-US" sz="1200" u="sng" kern="1200" dirty="0">
                <a:solidFill>
                  <a:schemeClr val="tx1"/>
                </a:solidFill>
                <a:effectLst/>
                <a:latin typeface="+mn-lt"/>
                <a:ea typeface="+mn-ea"/>
                <a:cs typeface="+mn-cs"/>
              </a:rPr>
              <a:t>Accusation</a:t>
            </a:r>
            <a:r>
              <a:rPr lang="en-US" sz="1200" kern="1200" dirty="0">
                <a:solidFill>
                  <a:schemeClr val="tx1"/>
                </a:solidFill>
                <a:effectLst/>
                <a:latin typeface="+mn-lt"/>
                <a:ea typeface="+mn-ea"/>
                <a:cs typeface="+mn-cs"/>
              </a:rPr>
              <a:t>: Messiah is presented as King in chapters 1–39 but as Suffering Servant in chapters 40–66.</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	</a:t>
            </a:r>
            <a:r>
              <a:rPr lang="en-US" sz="1200" u="sng" kern="1200" dirty="0">
                <a:solidFill>
                  <a:schemeClr val="tx1"/>
                </a:solidFill>
                <a:effectLst/>
                <a:latin typeface="+mn-lt"/>
                <a:ea typeface="+mn-ea"/>
                <a:cs typeface="+mn-cs"/>
              </a:rPr>
              <a:t>Response</a:t>
            </a:r>
            <a:r>
              <a:rPr lang="en-US" sz="1200" kern="1200" dirty="0">
                <a:solidFill>
                  <a:schemeClr val="tx1"/>
                </a:solidFill>
                <a:effectLst/>
                <a:latin typeface="+mn-lt"/>
                <a:ea typeface="+mn-ea"/>
                <a:cs typeface="+mn-cs"/>
              </a:rPr>
              <a:t>: These two concepts are not contradictory and both depict each section.</a:t>
            </a:r>
          </a:p>
          <a:p>
            <a:endParaRPr lang="en-US" dirty="0">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33319301"/>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075202" name="Rectangle 3"/>
          <p:cNvSpPr>
            <a:spLocks noGrp="1" noChangeArrowheads="1"/>
          </p:cNvSpPr>
          <p:nvPr>
            <p:ph type="dt" sz="quarter"/>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0"/>
              </a:rPr>
              <a:t>10/06/10</a:t>
            </a:r>
          </a:p>
        </p:txBody>
      </p:sp>
      <p:sp>
        <p:nvSpPr>
          <p:cNvPr id="1075203" name="Rectangle 7"/>
          <p:cNvSpPr>
            <a:spLocks noGrp="1" noChangeArrowheads="1"/>
          </p:cNvSpPr>
          <p:nvPr>
            <p:ph type="sldNum" sz="quarter"/>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D33E4873-06FD-9840-A0E4-97E58356DE43}"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83</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1075204" name="Text Box 1"/>
          <p:cNvSpPr txBox="1">
            <a:spLocks noChangeArrowheads="1"/>
          </p:cNvSpPr>
          <p:nvPr/>
        </p:nvSpPr>
        <p:spPr bwMode="auto">
          <a:xfrm>
            <a:off x="3884613" y="8685213"/>
            <a:ext cx="2971800" cy="4572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lIns="90000" tIns="46800" rIns="90000" bIns="46800" anchor="b"/>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A36EA62F-71CC-0745-94F7-9DE48C56B934}"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83</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1075205"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endParaRPr>
          </a:p>
        </p:txBody>
      </p:sp>
      <p:sp>
        <p:nvSpPr>
          <p:cNvPr id="1075206" name="Text Box 3"/>
          <p:cNvSpPr>
            <a:spLocks noGrp="1" noChangeArrowheads="1"/>
          </p:cNvSpPr>
          <p:nvPr>
            <p:ph type="body"/>
          </p:nvPr>
        </p:nvSpPr>
        <p:spPr>
          <a:xfrm>
            <a:off x="914400" y="4343400"/>
            <a:ext cx="5029200" cy="4114800"/>
          </a:xfrm>
          <a:solidFill>
            <a:srgbClr val="FFFFFF"/>
          </a:solidFill>
          <a:ln w="9360">
            <a:solidFill>
              <a:srgbClr val="000000"/>
            </a:solidFill>
            <a:miter lim="800000"/>
          </a:ln>
        </p:spPr>
        <p:txBody>
          <a:bodyPr/>
          <a:lstStyle/>
          <a:p>
            <a:pPr>
              <a:spcBef>
                <a:spcPts val="600"/>
              </a:spcBef>
              <a:buClr>
                <a:srgbClr val="030000"/>
              </a:buClr>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r>
              <a:rPr lang="en-GB" sz="1600" dirty="0">
                <a:latin typeface="Calibri" charset="0"/>
                <a:ea typeface="ＭＳ Ｐゴシック" charset="0"/>
                <a:cs typeface="ＭＳ Ｐゴシック" charset="0"/>
              </a:rPr>
              <a:t>Jewish scholars of the intertestamental period could not reconcile Isaiah</a:t>
            </a:r>
            <a:r>
              <a:rPr lang="uk-UA" altLang="ja-JP" sz="1600" dirty="0">
                <a:latin typeface="Calibri" charset="0"/>
                <a:ea typeface="ＭＳ Ｐゴシック" charset="0"/>
                <a:cs typeface="ＭＳ Ｐゴシック" charset="0"/>
              </a:rPr>
              <a:t>'</a:t>
            </a:r>
            <a:r>
              <a:rPr lang="en-GB" altLang="ja-JP" sz="1600" dirty="0">
                <a:latin typeface="Calibri" charset="0"/>
                <a:ea typeface="ＭＳ Ｐゴシック" charset="0"/>
                <a:cs typeface="ＭＳ Ｐゴシック" charset="0"/>
              </a:rPr>
              <a:t>s two seemingly contradictory depictions of the Messiah.  Therefore, some thought there existed two Messiahs—one to rule and one to suffer.  Others said Isaiah 53 depicted not the Messiah but the suffering Jewish people.  </a:t>
            </a:r>
          </a:p>
          <a:p>
            <a:pPr>
              <a:spcBef>
                <a:spcPts val="600"/>
              </a:spcBef>
              <a:buClr>
                <a:srgbClr val="030000"/>
              </a:buClr>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r>
              <a:rPr lang="en-GB" sz="1600" dirty="0">
                <a:latin typeface="Calibri" charset="0"/>
                <a:ea typeface="ＭＳ Ｐゴシック" charset="0"/>
                <a:cs typeface="ＭＳ Ｐゴシック" charset="0"/>
              </a:rPr>
              <a:t>_________</a:t>
            </a:r>
          </a:p>
          <a:p>
            <a:pPr>
              <a:spcBef>
                <a:spcPts val="600"/>
              </a:spcBef>
              <a:buClr>
                <a:srgbClr val="030000"/>
              </a:buClr>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r>
              <a:rPr lang="en-GB" sz="1600" dirty="0">
                <a:latin typeface="Calibri" charset="0"/>
                <a:ea typeface="ＭＳ Ｐゴシック" charset="0"/>
                <a:cs typeface="ＭＳ Ｐゴシック" charset="0"/>
              </a:rPr>
              <a:t>OC-18-Isaiah Authorship-27</a:t>
            </a:r>
          </a:p>
          <a:p>
            <a:pPr>
              <a:spcBef>
                <a:spcPts val="600"/>
              </a:spcBef>
              <a:buClr>
                <a:srgbClr val="030000"/>
              </a:buClr>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r>
              <a:rPr lang="en-GB" sz="1600">
                <a:latin typeface="Calibri" charset="0"/>
                <a:ea typeface="ＭＳ Ｐゴシック" charset="0"/>
                <a:cs typeface="ＭＳ Ｐゴシック" charset="0"/>
              </a:rPr>
              <a:t>OS-22-Isaiah1-6-slide 300</a:t>
            </a:r>
            <a:endParaRPr lang="en-GB" sz="1600" dirty="0">
              <a:latin typeface="Calibri" charset="0"/>
              <a:ea typeface="ＭＳ Ｐゴシック" charset="0"/>
              <a:cs typeface="ＭＳ Ｐゴシック" charset="0"/>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57410" name="Rectangle 14"/>
          <p:cNvSpPr>
            <a:spLocks noGrp="1" noChangeArrowheads="1"/>
          </p:cNvSpPr>
          <p:nvPr>
            <p:ph type="sldNum"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6B30170A-CA99-D843-A45E-18959C0F8E32}"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84</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57411" name="Text Box 1"/>
          <p:cNvSpPr txBox="1">
            <a:spLocks noChangeArrowheads="1"/>
          </p:cNvSpPr>
          <p:nvPr/>
        </p:nvSpPr>
        <p:spPr bwMode="auto">
          <a:xfrm>
            <a:off x="3881438" y="8685213"/>
            <a:ext cx="2968625" cy="4492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0" tIns="0" rIns="0" bIns="0" anchor="b"/>
          <a:lstStyle>
            <a:lvl1pPr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2pPr>
            <a:lvl3pPr marL="1143000" indent="-228600"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3pPr>
            <a:lvl4pPr marL="1600200" indent="-228600"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4pPr>
            <a:lvl5pPr marL="2057400" indent="-228600"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95000"/>
              </a:lnSpc>
              <a:spcBef>
                <a:spcPct val="0"/>
              </a:spcBef>
              <a:spcAft>
                <a:spcPct val="0"/>
              </a:spcAft>
              <a:buClr>
                <a:srgbClr val="FFFFFF"/>
              </a:buClr>
              <a:buSzPct val="100000"/>
              <a:buFont typeface="Arial" charset="0"/>
              <a:buNone/>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a:pPr>
            <a:fld id="{ACA9E927-F8E1-BF42-8635-81D18206C363}" type="slidenum">
              <a:rPr kumimoji="0" lang="en-GB"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449263" rtl="0" eaLnBrk="1" fontAlgn="base" latinLnBrk="0" hangingPunct="1">
                <a:lnSpc>
                  <a:spcPct val="95000"/>
                </a:lnSpc>
                <a:spcBef>
                  <a:spcPct val="0"/>
                </a:spcBef>
                <a:spcAft>
                  <a:spcPct val="0"/>
                </a:spcAft>
                <a:buClr>
                  <a:srgbClr val="FFFFFF"/>
                </a:buClr>
                <a:buSzPct val="100000"/>
                <a:buFont typeface="Arial" charset="0"/>
                <a:buNone/>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a:pPr>
              <a:t>84</a:t>
            </a:fld>
            <a:endParaRPr kumimoji="0" lang="en-GB"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657412" name="Text Box 2"/>
          <p:cNvSpPr txBox="1">
            <a:spLocks noChangeArrowheads="1"/>
          </p:cNvSpPr>
          <p:nvPr/>
        </p:nvSpPr>
        <p:spPr bwMode="auto">
          <a:xfrm>
            <a:off x="1003300" y="695325"/>
            <a:ext cx="4849813" cy="3427413"/>
          </a:xfrm>
          <a:prstGeom prst="rect">
            <a:avLst/>
          </a:prstGeom>
          <a:solidFill>
            <a:srgbClr val="FFFFFF"/>
          </a:solidFill>
          <a:ln w="9525">
            <a:solidFill>
              <a:srgbClr val="000000"/>
            </a:solidFill>
            <a:miter lim="800000"/>
            <a:headEnd/>
            <a:tailEnd/>
          </a:ln>
        </p:spPr>
        <p:txBody>
          <a:bodyPr wrap="none" lIns="80165" tIns="40083" rIns="80165" bIns="40083"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endParaRPr>
          </a:p>
        </p:txBody>
      </p:sp>
      <p:sp>
        <p:nvSpPr>
          <p:cNvPr id="657413" name="Rectangle 3"/>
          <p:cNvSpPr>
            <a:spLocks noGrp="1" noChangeArrowheads="1"/>
          </p:cNvSpPr>
          <p:nvPr>
            <p:ph type="body"/>
          </p:nvPr>
        </p:nvSpPr>
        <p:spPr>
          <a:xfrm>
            <a:off x="685800" y="4343400"/>
            <a:ext cx="5475288" cy="4103688"/>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wrap="none" anchor="ctr"/>
          <a:lstStyle/>
          <a:p>
            <a:r>
              <a:rPr lang="en-US" dirty="0">
                <a:latin typeface="Times New Roman" charset="0"/>
                <a:ea typeface="ＭＳ Ｐゴシック" charset="0"/>
                <a:cs typeface="ＭＳ Ｐゴシック" charset="0"/>
              </a:rPr>
              <a:t>Ironically, it is easy for those who deny Isaiah lived in 700 BC to blindly accept that Nostradamus from 500 years ago was a prophet when his writings were ambiguous at best. </a:t>
            </a:r>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59458" name="Rectangle 14"/>
          <p:cNvSpPr>
            <a:spLocks noGrp="1" noChangeArrowheads="1"/>
          </p:cNvSpPr>
          <p:nvPr>
            <p:ph type="sldNum"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E482120D-A5BC-C343-9AA2-4364FF4248A7}"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85</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59459" name="Text Box 1"/>
          <p:cNvSpPr txBox="1">
            <a:spLocks noChangeArrowheads="1"/>
          </p:cNvSpPr>
          <p:nvPr/>
        </p:nvSpPr>
        <p:spPr bwMode="auto">
          <a:xfrm>
            <a:off x="3881438" y="8685213"/>
            <a:ext cx="2968625" cy="4492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0" tIns="0" rIns="0" bIns="0" anchor="b"/>
          <a:lstStyle>
            <a:lvl1pPr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2pPr>
            <a:lvl3pPr marL="1143000" indent="-228600"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3pPr>
            <a:lvl4pPr marL="1600200" indent="-228600"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4pPr>
            <a:lvl5pPr marL="2057400" indent="-228600"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95000"/>
              </a:lnSpc>
              <a:spcBef>
                <a:spcPct val="0"/>
              </a:spcBef>
              <a:spcAft>
                <a:spcPct val="0"/>
              </a:spcAft>
              <a:buClr>
                <a:srgbClr val="FFFFFF"/>
              </a:buClr>
              <a:buSzPct val="100000"/>
              <a:buFont typeface="Arial" charset="0"/>
              <a:buNone/>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a:pPr>
            <a:fld id="{F019A78A-E896-0640-A1A6-2A658A0E054B}" type="slidenum">
              <a:rPr kumimoji="0" lang="en-GB"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449263" rtl="0" eaLnBrk="1" fontAlgn="base" latinLnBrk="0" hangingPunct="1">
                <a:lnSpc>
                  <a:spcPct val="95000"/>
                </a:lnSpc>
                <a:spcBef>
                  <a:spcPct val="0"/>
                </a:spcBef>
                <a:spcAft>
                  <a:spcPct val="0"/>
                </a:spcAft>
                <a:buClr>
                  <a:srgbClr val="FFFFFF"/>
                </a:buClr>
                <a:buSzPct val="100000"/>
                <a:buFont typeface="Arial" charset="0"/>
                <a:buNone/>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a:pPr>
              <a:t>85</a:t>
            </a:fld>
            <a:endParaRPr kumimoji="0" lang="en-GB"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659460" name="Text Box 2"/>
          <p:cNvSpPr txBox="1">
            <a:spLocks noChangeArrowheads="1"/>
          </p:cNvSpPr>
          <p:nvPr/>
        </p:nvSpPr>
        <p:spPr bwMode="auto">
          <a:xfrm>
            <a:off x="1003300" y="695325"/>
            <a:ext cx="4849813" cy="3427413"/>
          </a:xfrm>
          <a:prstGeom prst="rect">
            <a:avLst/>
          </a:prstGeom>
          <a:solidFill>
            <a:srgbClr val="FFFFFF"/>
          </a:solidFill>
          <a:ln w="9525">
            <a:solidFill>
              <a:srgbClr val="000000"/>
            </a:solidFill>
            <a:miter lim="800000"/>
            <a:headEnd/>
            <a:tailEnd/>
          </a:ln>
        </p:spPr>
        <p:txBody>
          <a:bodyPr wrap="none" lIns="80165" tIns="40083" rIns="80165" bIns="40083"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endParaRPr>
          </a:p>
        </p:txBody>
      </p:sp>
      <p:sp>
        <p:nvSpPr>
          <p:cNvPr id="659461" name="Rectangle 3"/>
          <p:cNvSpPr>
            <a:spLocks noGrp="1" noChangeArrowheads="1"/>
          </p:cNvSpPr>
          <p:nvPr>
            <p:ph type="body"/>
          </p:nvPr>
        </p:nvSpPr>
        <p:spPr>
          <a:xfrm>
            <a:off x="685800" y="4343400"/>
            <a:ext cx="5475288" cy="4103688"/>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wrap="none" anchor="ctr"/>
          <a:lstStyle/>
          <a:p>
            <a:r>
              <a:rPr lang="en-US" dirty="0">
                <a:latin typeface="Times New Roman" charset="0"/>
                <a:ea typeface="ＭＳ Ｐゴシック" charset="0"/>
                <a:cs typeface="ＭＳ Ｐゴシック" charset="0"/>
              </a:rPr>
              <a:t>In contrast to the ambiguous Nostradamus, Isaiah was amazingly specific.</a:t>
            </a:r>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61506" name="Rectangle 14"/>
          <p:cNvSpPr>
            <a:spLocks noGrp="1" noChangeArrowheads="1"/>
          </p:cNvSpPr>
          <p:nvPr>
            <p:ph type="sldNum"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30273D16-6CA5-444E-9D37-C0D150955A7D}"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86</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61507" name="Text Box 1"/>
          <p:cNvSpPr txBox="1">
            <a:spLocks noChangeArrowheads="1"/>
          </p:cNvSpPr>
          <p:nvPr/>
        </p:nvSpPr>
        <p:spPr bwMode="auto">
          <a:xfrm>
            <a:off x="3881438" y="8685213"/>
            <a:ext cx="2968625" cy="4492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0" tIns="0" rIns="0" bIns="0" anchor="b"/>
          <a:lstStyle>
            <a:lvl1pPr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2pPr>
            <a:lvl3pPr marL="1143000" indent="-228600"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3pPr>
            <a:lvl4pPr marL="1600200" indent="-228600"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4pPr>
            <a:lvl5pPr marL="2057400" indent="-228600" eaLnBrk="0" hangingPunct="0">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95000"/>
              </a:lnSpc>
              <a:spcBef>
                <a:spcPct val="0"/>
              </a:spcBef>
              <a:spcAft>
                <a:spcPct val="0"/>
              </a:spcAft>
              <a:buClr>
                <a:srgbClr val="FFFFFF"/>
              </a:buClr>
              <a:buSzPct val="100000"/>
              <a:buFont typeface="Arial" charset="0"/>
              <a:buNone/>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a:pPr>
            <a:fld id="{ABDE3DBB-72DD-D74F-B309-0F894CA071C4}" type="slidenum">
              <a:rPr kumimoji="0" lang="en-GB"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449263" rtl="0" eaLnBrk="1" fontAlgn="base" latinLnBrk="0" hangingPunct="1">
                <a:lnSpc>
                  <a:spcPct val="95000"/>
                </a:lnSpc>
                <a:spcBef>
                  <a:spcPct val="0"/>
                </a:spcBef>
                <a:spcAft>
                  <a:spcPct val="0"/>
                </a:spcAft>
                <a:buClr>
                  <a:srgbClr val="FFFFFF"/>
                </a:buClr>
                <a:buSzPct val="100000"/>
                <a:buFont typeface="Arial" charset="0"/>
                <a:buNone/>
                <a:tabLst>
                  <a:tab pos="0" algn="l"/>
                  <a:tab pos="392113" algn="l"/>
                  <a:tab pos="785813" algn="l"/>
                  <a:tab pos="1179513" algn="l"/>
                  <a:tab pos="1573213" algn="l"/>
                  <a:tab pos="1966913" algn="l"/>
                  <a:tab pos="2360613" algn="l"/>
                  <a:tab pos="2754313" algn="l"/>
                  <a:tab pos="3148013" algn="l"/>
                  <a:tab pos="3543300" algn="l"/>
                  <a:tab pos="3937000" algn="l"/>
                  <a:tab pos="4330700" algn="l"/>
                  <a:tab pos="4724400" algn="l"/>
                  <a:tab pos="5118100" algn="l"/>
                  <a:tab pos="5511800" algn="l"/>
                  <a:tab pos="5905500" algn="l"/>
                  <a:tab pos="6299200" algn="l"/>
                  <a:tab pos="6692900" algn="l"/>
                  <a:tab pos="7088188" algn="l"/>
                  <a:tab pos="7481888" algn="l"/>
                  <a:tab pos="7875588" algn="l"/>
                </a:tabLst>
                <a:defRPr/>
              </a:pPr>
              <a:t>86</a:t>
            </a:fld>
            <a:endParaRPr kumimoji="0" lang="en-GB"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661508" name="Text Box 2"/>
          <p:cNvSpPr txBox="1">
            <a:spLocks noChangeArrowheads="1"/>
          </p:cNvSpPr>
          <p:nvPr/>
        </p:nvSpPr>
        <p:spPr bwMode="auto">
          <a:xfrm>
            <a:off x="1003300" y="695325"/>
            <a:ext cx="4849813" cy="3427413"/>
          </a:xfrm>
          <a:prstGeom prst="rect">
            <a:avLst/>
          </a:prstGeom>
          <a:solidFill>
            <a:srgbClr val="FFFFFF"/>
          </a:solidFill>
          <a:ln w="9525">
            <a:solidFill>
              <a:srgbClr val="000000"/>
            </a:solidFill>
            <a:miter lim="800000"/>
            <a:headEnd/>
            <a:tailEnd/>
          </a:ln>
        </p:spPr>
        <p:txBody>
          <a:bodyPr wrap="none" lIns="80165" tIns="40083" rIns="80165" bIns="40083"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endParaRPr>
          </a:p>
        </p:txBody>
      </p:sp>
      <p:sp>
        <p:nvSpPr>
          <p:cNvPr id="661509" name="Rectangle 3"/>
          <p:cNvSpPr>
            <a:spLocks noGrp="1" noChangeArrowheads="1"/>
          </p:cNvSpPr>
          <p:nvPr>
            <p:ph type="body"/>
          </p:nvPr>
        </p:nvSpPr>
        <p:spPr>
          <a:xfrm>
            <a:off x="685800" y="4343400"/>
            <a:ext cx="5475288" cy="4103688"/>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wrap="none" anchor="ctr"/>
          <a:lstStyle/>
          <a:p>
            <a:r>
              <a:rPr lang="en-US" dirty="0">
                <a:latin typeface="Times New Roman" charset="0"/>
                <a:ea typeface="ＭＳ Ｐゴシック" charset="0"/>
                <a:cs typeface="ＭＳ Ｐゴシック" charset="0"/>
              </a:rPr>
              <a:t>What the LORD said about Jerusalem not being attacked by the Assyrians who had destroyed hundreds of other cities was fulfilled to the letter! The Assyrian camp saw 186.000 soldiers killed in a single night!</a:t>
            </a:r>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71746" name="Rectangle 3"/>
          <p:cNvSpPr>
            <a:spLocks noGrp="1" noChangeArrowheads="1"/>
          </p:cNvSpPr>
          <p:nvPr>
            <p:ph type="dt"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0"/>
              </a:rPr>
              <a:t>10/06/10</a:t>
            </a:r>
          </a:p>
        </p:txBody>
      </p:sp>
      <p:sp>
        <p:nvSpPr>
          <p:cNvPr id="671747" name="Rectangle 7"/>
          <p:cNvSpPr>
            <a:spLocks noGrp="1" noChangeArrowheads="1"/>
          </p:cNvSpPr>
          <p:nvPr>
            <p:ph type="sldNum"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86E7BC48-0C5F-0B41-BEE4-94FA3CE323D8}"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87</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71748" name="Text Box 1"/>
          <p:cNvSpPr txBox="1">
            <a:spLocks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nchor="b"/>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fld id="{EE68C56D-934E-214A-9723-C373BBF6D167}"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t>87</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71749" name="Text Box 2"/>
          <p:cNvSpPr txBox="1">
            <a:spLocks noChangeArrowheads="1"/>
          </p:cNvSpPr>
          <p:nvPr/>
        </p:nvSpPr>
        <p:spPr bwMode="auto">
          <a:xfrm>
            <a:off x="1143000" y="685800"/>
            <a:ext cx="4572000" cy="3429000"/>
          </a:xfrm>
          <a:prstGeom prst="rect">
            <a:avLst/>
          </a:prstGeom>
          <a:solidFill>
            <a:srgbClr val="FFFFFF"/>
          </a:solidFill>
          <a:ln w="9525">
            <a:solidFill>
              <a:srgbClr val="000000"/>
            </a:solidFill>
            <a:miter lim="800000"/>
            <a:headEnd/>
            <a:tailEnd/>
          </a:ln>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endParaRPr>
          </a:p>
        </p:txBody>
      </p:sp>
      <p:sp>
        <p:nvSpPr>
          <p:cNvPr id="671750" name="Rectangle 3"/>
          <p:cNvSpPr>
            <a:spLocks noGrp="1" noChangeArrowheads="1"/>
          </p:cNvSpPr>
          <p:nvPr>
            <p:ph type="body"/>
          </p:nvPr>
        </p:nvSpPr>
        <p:spPr>
          <a:xfrm>
            <a:off x="685800" y="4343400"/>
            <a:ext cx="5486400" cy="4114800"/>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wrap="none" anchor="ctr"/>
          <a:lstStyle/>
          <a:p>
            <a:r>
              <a:rPr lang="en-US" sz="1200" kern="1200" dirty="0">
                <a:solidFill>
                  <a:schemeClr val="tx1"/>
                </a:solidFill>
                <a:effectLst/>
                <a:latin typeface="+mn-lt"/>
                <a:ea typeface="+mn-ea"/>
                <a:cs typeface="+mn-cs"/>
              </a:rPr>
              <a:t>4.	</a:t>
            </a:r>
            <a:r>
              <a:rPr lang="en-US" sz="1200" u="sng" kern="1200" dirty="0">
                <a:solidFill>
                  <a:schemeClr val="tx1"/>
                </a:solidFill>
                <a:effectLst/>
                <a:latin typeface="+mn-lt"/>
                <a:ea typeface="+mn-ea"/>
                <a:cs typeface="+mn-cs"/>
              </a:rPr>
              <a:t>Accusation</a:t>
            </a:r>
            <a:r>
              <a:rPr lang="en-US" sz="1200" kern="1200" dirty="0">
                <a:solidFill>
                  <a:schemeClr val="tx1"/>
                </a:solidFill>
                <a:effectLst/>
                <a:latin typeface="+mn-lt"/>
                <a:ea typeface="+mn-ea"/>
                <a:cs typeface="+mn-cs"/>
              </a:rPr>
              <a:t>: Isaiah could not have predicted the Babylonian captivity and return under Cyrus who is specifically mentioned by name (Isa 44–45) 150 years in advance.</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	</a:t>
            </a:r>
            <a:r>
              <a:rPr lang="en-US" sz="1200" u="sng" kern="1200" dirty="0">
                <a:solidFill>
                  <a:schemeClr val="tx1"/>
                </a:solidFill>
                <a:effectLst/>
                <a:latin typeface="+mn-lt"/>
                <a:ea typeface="+mn-ea"/>
                <a:cs typeface="+mn-cs"/>
              </a:rPr>
              <a:t>Response</a:t>
            </a:r>
            <a:r>
              <a:rPr lang="en-US" sz="1200" kern="1200" dirty="0">
                <a:solidFill>
                  <a:schemeClr val="tx1"/>
                </a:solidFill>
                <a:effectLst/>
                <a:latin typeface="+mn-lt"/>
                <a:ea typeface="+mn-ea"/>
                <a:cs typeface="+mn-cs"/>
              </a:rPr>
              <a:t>: The accusation assumes that God cannot predict accurately, despite his claim to know the future (42:9).  It also does not answer how many of Isaiah's prophecies were fulfilled even hundreds of years later in Jesus Christ (e.g., Isa 53).  </a:t>
            </a:r>
          </a:p>
          <a:p>
            <a:endParaRPr lang="en-US" dirty="0">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2269135855"/>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177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3E5521E5-B1AB-D346-8239-A53DEBA30D40}" type="slidenum">
              <a:rPr kumimoji="0" lang="en-US" sz="12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88</a:t>
            </a:fld>
            <a:endParaRPr kumimoji="0" lang="en-US" sz="12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endParaRPr>
          </a:p>
        </p:txBody>
      </p:sp>
      <p:sp>
        <p:nvSpPr>
          <p:cNvPr id="331778" name="Rectangle 2"/>
          <p:cNvSpPr>
            <a:spLocks noGrp="1" noRot="1" noChangeAspect="1" noChangeArrowheads="1" noTextEdit="1"/>
          </p:cNvSpPr>
          <p:nvPr>
            <p:ph type="sldImg"/>
          </p:nvPr>
        </p:nvSpPr>
        <p:spPr>
          <a:ln/>
        </p:spPr>
      </p:sp>
      <p:sp>
        <p:nvSpPr>
          <p:cNvPr id="331779" name="Rectangle 3"/>
          <p:cNvSpPr>
            <a:spLocks noGrp="1" noChangeArrowheads="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p>
            <a:endParaRPr lang="en-US">
              <a:cs typeface="ＭＳ Ｐゴシック" charset="0"/>
            </a:endParaRPr>
          </a:p>
        </p:txBody>
      </p:sp>
    </p:spTree>
    <p:extLst>
      <p:ext uri="{BB962C8B-B14F-4D97-AF65-F5344CB8AC3E}">
        <p14:creationId xmlns:p14="http://schemas.microsoft.com/office/powerpoint/2010/main" val="3772150007"/>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53314" name="Rectangle 3"/>
          <p:cNvSpPr>
            <a:spLocks noGrp="1" noChangeArrowheads="1"/>
          </p:cNvSpPr>
          <p:nvPr>
            <p:ph type="dt"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0"/>
              </a:rPr>
              <a:t>10/06/10</a:t>
            </a:r>
          </a:p>
        </p:txBody>
      </p:sp>
      <p:sp>
        <p:nvSpPr>
          <p:cNvPr id="653315" name="Rectangle 7"/>
          <p:cNvSpPr>
            <a:spLocks noGrp="1" noChangeArrowheads="1"/>
          </p:cNvSpPr>
          <p:nvPr>
            <p:ph type="sldNum"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F2091DEC-349D-B44D-AD6C-8A694497BC64}"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89</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53316" name="Rectangle 1"/>
          <p:cNvSpPr>
            <a:spLocks noGrp="1" noRot="1" noChangeAspect="1" noChangeArrowheads="1"/>
          </p:cNvSpPr>
          <p:nvPr>
            <p:ph type="sldImg"/>
          </p:nvPr>
        </p:nvSpPr>
        <p:spPr>
          <a:xfrm>
            <a:off x="1143000" y="685800"/>
            <a:ext cx="4572000" cy="3429000"/>
          </a:xfrm>
          <a:solidFill>
            <a:srgbClr val="FFFFFF"/>
          </a:solidFill>
          <a:ln/>
        </p:spPr>
      </p:sp>
      <p:sp>
        <p:nvSpPr>
          <p:cNvPr id="653317" name="Rectangle 2"/>
          <p:cNvSpPr>
            <a:spLocks noGrp="1" noChangeArrowheads="1"/>
          </p:cNvSpPr>
          <p:nvPr>
            <p:ph type="body" idx="1"/>
          </p:nvPr>
        </p:nvSpPr>
        <p:spPr>
          <a:xfrm>
            <a:off x="685800" y="4343400"/>
            <a:ext cx="5486400" cy="4114800"/>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wrap="none" anchor="ctr"/>
          <a:lstStyle/>
          <a:p>
            <a:r>
              <a:rPr lang="en-US" b="1" dirty="0">
                <a:latin typeface="Arial" panose="020B0604020202020204" pitchFamily="34" charset="0"/>
                <a:ea typeface="ＭＳ Ｐゴシック" charset="0"/>
                <a:cs typeface="Arial" panose="020B0604020202020204" pitchFamily="34" charset="0"/>
              </a:rPr>
              <a:t>Do you know why you did not hear of this prophecy? Because it never happened!</a:t>
            </a:r>
          </a:p>
          <a:p>
            <a:r>
              <a:rPr lang="en-US" b="1" dirty="0">
                <a:latin typeface="Arial" panose="020B0604020202020204" pitchFamily="34" charset="0"/>
                <a:ea typeface="ＭＳ Ｐゴシック" charset="0"/>
                <a:cs typeface="Arial" panose="020B0604020202020204" pitchFamily="34" charset="0"/>
              </a:rPr>
              <a:t>But what if it did? What if Raffles predicted the actual name of the founder of modern Singapore—and specified that he would rebuild the nation following World War II?</a:t>
            </a:r>
          </a:p>
          <a:p>
            <a:r>
              <a:rPr lang="en-US" b="1" dirty="0">
                <a:latin typeface="Arial" panose="020B0604020202020204" pitchFamily="34" charset="0"/>
                <a:ea typeface="ＭＳ Ｐゴシック" charset="0"/>
                <a:cs typeface="Arial" panose="020B0604020202020204" pitchFamily="34" charset="0"/>
              </a:rPr>
              <a:t>Wouldn’t that be amazing—perhaps even divinely inspired?</a:t>
            </a:r>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55362" name="Rectangle 3"/>
          <p:cNvSpPr>
            <a:spLocks noGrp="1" noChangeArrowheads="1"/>
          </p:cNvSpPr>
          <p:nvPr>
            <p:ph type="dt"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0"/>
              </a:rPr>
              <a:t>10/06/10</a:t>
            </a:r>
          </a:p>
        </p:txBody>
      </p:sp>
      <p:sp>
        <p:nvSpPr>
          <p:cNvPr id="655363" name="Rectangle 7"/>
          <p:cNvSpPr>
            <a:spLocks noGrp="1" noChangeArrowheads="1"/>
          </p:cNvSpPr>
          <p:nvPr>
            <p:ph type="sldNum" sz="quarter"/>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lstStyle>
            <a:lvl1pPr eaLnBrk="0" hangingPunct="0">
              <a:tabLst>
                <a:tab pos="723900" algn="l"/>
                <a:tab pos="1447800" algn="l"/>
                <a:tab pos="2171700" algn="l"/>
                <a:tab pos="28956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23900" algn="l"/>
                <a:tab pos="1447800" algn="l"/>
                <a:tab pos="2171700" algn="l"/>
                <a:tab pos="2895600" algn="l"/>
              </a:tabLst>
              <a:defRPr sz="2400">
                <a:solidFill>
                  <a:schemeClr val="bg1"/>
                </a:solidFill>
                <a:latin typeface="Arial" charset="0"/>
                <a:ea typeface="ＭＳ Ｐゴシック" charset="0"/>
              </a:defRPr>
            </a:lvl2pPr>
            <a:lvl3pPr marL="11430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3pPr>
            <a:lvl4pPr marL="16002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4pPr>
            <a:lvl5pPr marL="2057400" indent="-228600" eaLnBrk="0" hangingPunct="0">
              <a:tabLst>
                <a:tab pos="723900" algn="l"/>
                <a:tab pos="1447800" algn="l"/>
                <a:tab pos="2171700" algn="l"/>
                <a:tab pos="28956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23900" algn="l"/>
                <a:tab pos="1447800" algn="l"/>
                <a:tab pos="2171700" algn="l"/>
                <a:tab pos="28956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B601D56C-4B6B-A34C-89D0-476540544DFD}" type="slidenum">
              <a:rPr kumimoji="0" lang="en-GB" sz="1200" b="0" i="0" u="none" strike="noStrike" kern="1200" cap="none" spc="0" normalizeH="0" baseline="0" noProof="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90</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
        <p:nvSpPr>
          <p:cNvPr id="655364" name="Rectangle 1"/>
          <p:cNvSpPr>
            <a:spLocks noGrp="1" noRot="1" noChangeAspect="1" noChangeArrowheads="1"/>
          </p:cNvSpPr>
          <p:nvPr>
            <p:ph type="sldImg"/>
          </p:nvPr>
        </p:nvSpPr>
        <p:spPr>
          <a:xfrm>
            <a:off x="1143000" y="685800"/>
            <a:ext cx="4572000" cy="3429000"/>
          </a:xfrm>
          <a:solidFill>
            <a:srgbClr val="FFFFFF"/>
          </a:solidFill>
          <a:ln/>
        </p:spPr>
      </p:sp>
      <p:sp>
        <p:nvSpPr>
          <p:cNvPr id="655365" name="Rectangle 2"/>
          <p:cNvSpPr>
            <a:spLocks noGrp="1" noChangeArrowheads="1"/>
          </p:cNvSpPr>
          <p:nvPr>
            <p:ph type="body" idx="1"/>
          </p:nvPr>
        </p:nvSpPr>
        <p:spPr>
          <a:xfrm>
            <a:off x="685800" y="4343400"/>
            <a:ext cx="5486400" cy="4114800"/>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wrap="none" anchor="ctr"/>
          <a:lstStyle/>
          <a:p>
            <a:r>
              <a:rPr lang="en-US" b="1" dirty="0">
                <a:latin typeface="Arial" panose="020B0604020202020204" pitchFamily="34" charset="0"/>
                <a:ea typeface="ＭＳ Ｐゴシック" charset="0"/>
                <a:cs typeface="Arial" panose="020B0604020202020204" pitchFamily="34" charset="0"/>
              </a:rPr>
              <a:t>God inspired Isaiah’s prediction some 160 years before Cyrus the Persian sent the Jews back from Babylon and restored Jerusalem. Cyrus not only commanded the restoration of the temple in Ezra 1:2, but he funded the effort! </a:t>
            </a:r>
          </a:p>
          <a:p>
            <a:r>
              <a:rPr lang="en-US" b="1" dirty="0">
                <a:latin typeface="Arial" panose="020B0604020202020204" pitchFamily="34" charset="0"/>
                <a:ea typeface="ＭＳ Ｐゴシック" charset="0"/>
                <a:cs typeface="Arial" panose="020B0604020202020204" pitchFamily="34" charset="0"/>
              </a:rPr>
              <a:t>Isaiah notes the victories of Cyrus but not by name in 41:2, 25, but then specifically gives the name of Cyrus SIX times in his prophecy (NLT). Look these up in your Bible:</a:t>
            </a:r>
          </a:p>
          <a:p>
            <a:endParaRPr lang="en-US" b="1" dirty="0">
              <a:latin typeface="Arial" panose="020B0604020202020204" pitchFamily="34" charset="0"/>
              <a:ea typeface="ＭＳ Ｐゴシック" charset="0"/>
              <a:cs typeface="Arial" panose="020B0604020202020204" pitchFamily="34" charset="0"/>
            </a:endParaRPr>
          </a:p>
          <a:p>
            <a:r>
              <a:rPr lang="en-US" b="1" dirty="0">
                <a:latin typeface="Arial" panose="020B0604020202020204" pitchFamily="34" charset="0"/>
                <a:ea typeface="ＭＳ Ｐゴシック" charset="0"/>
                <a:cs typeface="Arial" panose="020B0604020202020204" pitchFamily="34" charset="0"/>
              </a:rPr>
              <a:t>Is. 44:28  When I say of Cyrus, ‘He is my shepherd,’ </a:t>
            </a:r>
          </a:p>
          <a:p>
            <a:r>
              <a:rPr lang="en-US" b="1" dirty="0">
                <a:latin typeface="Arial" panose="020B0604020202020204" pitchFamily="34" charset="0"/>
                <a:ea typeface="ＭＳ Ｐゴシック" charset="0"/>
                <a:cs typeface="Arial" panose="020B0604020202020204" pitchFamily="34" charset="0"/>
              </a:rPr>
              <a:t>he will certainly do as I say. </a:t>
            </a:r>
          </a:p>
          <a:p>
            <a:r>
              <a:rPr lang="en-US" b="1" dirty="0">
                <a:latin typeface="Arial" panose="020B0604020202020204" pitchFamily="34" charset="0"/>
                <a:ea typeface="ＭＳ Ｐゴシック" charset="0"/>
                <a:cs typeface="Arial" panose="020B0604020202020204" pitchFamily="34" charset="0"/>
              </a:rPr>
              <a:t>He will command, ‘Rebuild Jerusalem’; </a:t>
            </a:r>
          </a:p>
          <a:p>
            <a:r>
              <a:rPr lang="en-US" b="1" dirty="0">
                <a:latin typeface="Arial" panose="020B0604020202020204" pitchFamily="34" charset="0"/>
                <a:ea typeface="ＭＳ Ｐゴシック" charset="0"/>
                <a:cs typeface="Arial" panose="020B0604020202020204" pitchFamily="34" charset="0"/>
              </a:rPr>
              <a:t>he will say, ‘Restore the Temple.’” </a:t>
            </a:r>
            <a:br>
              <a:rPr lang="en-US" b="1" dirty="0">
                <a:latin typeface="Arial" panose="020B0604020202020204" pitchFamily="34" charset="0"/>
                <a:ea typeface="ＭＳ Ｐゴシック" charset="0"/>
                <a:cs typeface="Arial" panose="020B0604020202020204" pitchFamily="34" charset="0"/>
              </a:rPr>
            </a:br>
            <a:endParaRPr lang="en-US" b="1" dirty="0">
              <a:latin typeface="Arial" panose="020B0604020202020204" pitchFamily="34" charset="0"/>
              <a:ea typeface="ＭＳ Ｐゴシック" charset="0"/>
              <a:cs typeface="Arial" panose="020B0604020202020204" pitchFamily="34" charset="0"/>
            </a:endParaRPr>
          </a:p>
          <a:p>
            <a:r>
              <a:rPr lang="en-US" b="1" dirty="0">
                <a:latin typeface="Arial" panose="020B0604020202020204" pitchFamily="34" charset="0"/>
                <a:ea typeface="ＭＳ Ｐゴシック" charset="0"/>
                <a:cs typeface="Arial" panose="020B0604020202020204" pitchFamily="34" charset="0"/>
              </a:rPr>
              <a:t>Is. 45:1     This is what the LORD says to Cyrus, his anointed one, </a:t>
            </a:r>
          </a:p>
          <a:p>
            <a:r>
              <a:rPr lang="en-US" b="1" dirty="0">
                <a:latin typeface="Arial" panose="020B0604020202020204" pitchFamily="34" charset="0"/>
                <a:ea typeface="ＭＳ Ｐゴシック" charset="0"/>
                <a:cs typeface="Arial" panose="020B0604020202020204" pitchFamily="34" charset="0"/>
              </a:rPr>
              <a:t>whose right hand he will empower. </a:t>
            </a:r>
          </a:p>
          <a:p>
            <a:r>
              <a:rPr lang="en-US" b="1" dirty="0">
                <a:latin typeface="Arial" panose="020B0604020202020204" pitchFamily="34" charset="0"/>
                <a:ea typeface="ＭＳ Ｐゴシック" charset="0"/>
                <a:cs typeface="Arial" panose="020B0604020202020204" pitchFamily="34" charset="0"/>
              </a:rPr>
              <a:t>Before him, mighty kings will be paralyzed with fear. </a:t>
            </a:r>
          </a:p>
          <a:p>
            <a:r>
              <a:rPr lang="en-US" b="1" dirty="0">
                <a:latin typeface="Arial" panose="020B0604020202020204" pitchFamily="34" charset="0"/>
                <a:ea typeface="ＭＳ Ｐゴシック" charset="0"/>
                <a:cs typeface="Arial" panose="020B0604020202020204" pitchFamily="34" charset="0"/>
              </a:rPr>
              <a:t>Their fortress gates will be opened, </a:t>
            </a:r>
          </a:p>
          <a:p>
            <a:r>
              <a:rPr lang="en-US" b="1" dirty="0">
                <a:latin typeface="Arial" panose="020B0604020202020204" pitchFamily="34" charset="0"/>
                <a:ea typeface="ＭＳ Ｐゴシック" charset="0"/>
                <a:cs typeface="Arial" panose="020B0604020202020204" pitchFamily="34" charset="0"/>
              </a:rPr>
              <a:t>never to shut again. </a:t>
            </a:r>
          </a:p>
          <a:p>
            <a:r>
              <a:rPr lang="en-US" b="1" dirty="0">
                <a:latin typeface="Arial" panose="020B0604020202020204" pitchFamily="34" charset="0"/>
                <a:ea typeface="ＭＳ Ｐゴシック" charset="0"/>
                <a:cs typeface="Arial" panose="020B0604020202020204" pitchFamily="34" charset="0"/>
              </a:rPr>
              <a:t>2  This is what the LORD says: </a:t>
            </a:r>
          </a:p>
          <a:p>
            <a:r>
              <a:rPr lang="en-US" b="1" dirty="0">
                <a:latin typeface="Arial" panose="020B0604020202020204" pitchFamily="34" charset="0"/>
                <a:ea typeface="ＭＳ Ｐゴシック" charset="0"/>
                <a:cs typeface="Arial" panose="020B0604020202020204" pitchFamily="34" charset="0"/>
              </a:rPr>
              <a:t>“I will go before you, Cyrus, </a:t>
            </a:r>
          </a:p>
          <a:p>
            <a:r>
              <a:rPr lang="en-US" b="1" dirty="0">
                <a:latin typeface="Arial" panose="020B0604020202020204" pitchFamily="34" charset="0"/>
                <a:ea typeface="ＭＳ Ｐゴシック" charset="0"/>
                <a:cs typeface="Arial" panose="020B0604020202020204" pitchFamily="34" charset="0"/>
              </a:rPr>
              <a:t>and level the mountains. </a:t>
            </a:r>
          </a:p>
          <a:p>
            <a:r>
              <a:rPr lang="en-US" b="1" dirty="0">
                <a:latin typeface="Arial" panose="020B0604020202020204" pitchFamily="34" charset="0"/>
                <a:ea typeface="ＭＳ Ｐゴシック" charset="0"/>
                <a:cs typeface="Arial" panose="020B0604020202020204" pitchFamily="34" charset="0"/>
              </a:rPr>
              <a:t>I will smash down gates of bronze </a:t>
            </a:r>
          </a:p>
          <a:p>
            <a:r>
              <a:rPr lang="en-US" b="1" dirty="0">
                <a:latin typeface="Arial" panose="020B0604020202020204" pitchFamily="34" charset="0"/>
                <a:ea typeface="ＭＳ Ｐゴシック" charset="0"/>
                <a:cs typeface="Arial" panose="020B0604020202020204" pitchFamily="34" charset="0"/>
              </a:rPr>
              <a:t>and cut through bars of iron. </a:t>
            </a:r>
            <a:br>
              <a:rPr lang="en-US" b="1" dirty="0">
                <a:latin typeface="Arial" panose="020B0604020202020204" pitchFamily="34" charset="0"/>
                <a:ea typeface="ＭＳ Ｐゴシック" charset="0"/>
                <a:cs typeface="Arial" panose="020B0604020202020204" pitchFamily="34" charset="0"/>
              </a:rPr>
            </a:br>
            <a:endParaRPr lang="en-US" b="1" dirty="0">
              <a:latin typeface="Arial" panose="020B0604020202020204" pitchFamily="34" charset="0"/>
              <a:ea typeface="ＭＳ Ｐゴシック" charset="0"/>
              <a:cs typeface="Arial" panose="020B0604020202020204" pitchFamily="34" charset="0"/>
            </a:endParaRPr>
          </a:p>
          <a:p>
            <a:r>
              <a:rPr lang="en-US" b="1" dirty="0">
                <a:latin typeface="Arial" panose="020B0604020202020204" pitchFamily="34" charset="0"/>
                <a:ea typeface="ＭＳ Ｐゴシック" charset="0"/>
                <a:cs typeface="Arial" panose="020B0604020202020204" pitchFamily="34" charset="0"/>
              </a:rPr>
              <a:t>Is. 45:13  I will raise up Cyrus to fulfill my righteous purpose, </a:t>
            </a:r>
          </a:p>
          <a:p>
            <a:r>
              <a:rPr lang="en-US" b="1" dirty="0">
                <a:latin typeface="Arial" panose="020B0604020202020204" pitchFamily="34" charset="0"/>
                <a:ea typeface="ＭＳ Ｐゴシック" charset="0"/>
                <a:cs typeface="Arial" panose="020B0604020202020204" pitchFamily="34" charset="0"/>
              </a:rPr>
              <a:t>and I will guide his actions. </a:t>
            </a:r>
          </a:p>
          <a:p>
            <a:r>
              <a:rPr lang="en-US" b="1" dirty="0">
                <a:latin typeface="Arial" panose="020B0604020202020204" pitchFamily="34" charset="0"/>
                <a:ea typeface="ＭＳ Ｐゴシック" charset="0"/>
                <a:cs typeface="Arial" panose="020B0604020202020204" pitchFamily="34" charset="0"/>
              </a:rPr>
              <a:t>He will restore my city and free my captive people— </a:t>
            </a:r>
          </a:p>
          <a:p>
            <a:r>
              <a:rPr lang="en-US" b="1" dirty="0">
                <a:latin typeface="Arial" panose="020B0604020202020204" pitchFamily="34" charset="0"/>
                <a:ea typeface="ＭＳ Ｐゴシック" charset="0"/>
                <a:cs typeface="Arial" panose="020B0604020202020204" pitchFamily="34" charset="0"/>
              </a:rPr>
              <a:t>without seeking a reward! </a:t>
            </a:r>
          </a:p>
          <a:p>
            <a:r>
              <a:rPr lang="en-US" b="1" dirty="0">
                <a:latin typeface="Arial" panose="020B0604020202020204" pitchFamily="34" charset="0"/>
                <a:ea typeface="ＭＳ Ｐゴシック" charset="0"/>
                <a:cs typeface="Arial" panose="020B0604020202020204" pitchFamily="34" charset="0"/>
              </a:rPr>
              <a:t>I, the LORD of Heaven’s Armies, have spoken!” </a:t>
            </a:r>
            <a:br>
              <a:rPr lang="en-US" b="1" dirty="0">
                <a:latin typeface="Arial" panose="020B0604020202020204" pitchFamily="34" charset="0"/>
                <a:ea typeface="ＭＳ Ｐゴシック" charset="0"/>
                <a:cs typeface="Arial" panose="020B0604020202020204" pitchFamily="34" charset="0"/>
              </a:rPr>
            </a:br>
            <a:endParaRPr lang="en-US" b="1" dirty="0">
              <a:latin typeface="Arial" panose="020B0604020202020204" pitchFamily="34" charset="0"/>
              <a:ea typeface="ＭＳ Ｐゴシック" charset="0"/>
              <a:cs typeface="Arial" panose="020B0604020202020204" pitchFamily="34" charset="0"/>
            </a:endParaRPr>
          </a:p>
          <a:p>
            <a:r>
              <a:rPr lang="en-US" b="1" dirty="0">
                <a:latin typeface="Arial" panose="020B0604020202020204" pitchFamily="34" charset="0"/>
                <a:ea typeface="ＭＳ Ｐゴシック" charset="0"/>
                <a:cs typeface="Arial" panose="020B0604020202020204" pitchFamily="34" charset="0"/>
              </a:rPr>
              <a:t>Is. 48:14     Have any of your idols ever told you this? </a:t>
            </a:r>
          </a:p>
          <a:p>
            <a:r>
              <a:rPr lang="en-US" b="1" dirty="0">
                <a:latin typeface="Arial" panose="020B0604020202020204" pitchFamily="34" charset="0"/>
                <a:ea typeface="ＭＳ Ｐゴシック" charset="0"/>
                <a:cs typeface="Arial" panose="020B0604020202020204" pitchFamily="34" charset="0"/>
              </a:rPr>
              <a:t>Come, all of you, and listen: </a:t>
            </a:r>
          </a:p>
          <a:p>
            <a:r>
              <a:rPr lang="en-US" b="1" dirty="0">
                <a:latin typeface="Arial" panose="020B0604020202020204" pitchFamily="34" charset="0"/>
                <a:ea typeface="ＭＳ Ｐゴシック" charset="0"/>
                <a:cs typeface="Arial" panose="020B0604020202020204" pitchFamily="34" charset="0"/>
              </a:rPr>
              <a:t>The LORD has chosen Cyrus as his ally. </a:t>
            </a:r>
          </a:p>
          <a:p>
            <a:r>
              <a:rPr lang="en-US" b="1" dirty="0">
                <a:latin typeface="Arial" panose="020B0604020202020204" pitchFamily="34" charset="0"/>
                <a:ea typeface="ＭＳ Ｐゴシック" charset="0"/>
                <a:cs typeface="Arial" panose="020B0604020202020204" pitchFamily="34" charset="0"/>
              </a:rPr>
              <a:t>He will use him to put an end to the empire of Babylon </a:t>
            </a:r>
          </a:p>
          <a:p>
            <a:r>
              <a:rPr lang="en-US" b="1" dirty="0">
                <a:latin typeface="Arial" panose="020B0604020202020204" pitchFamily="34" charset="0"/>
                <a:ea typeface="ＭＳ Ｐゴシック" charset="0"/>
                <a:cs typeface="Arial" panose="020B0604020202020204" pitchFamily="34" charset="0"/>
              </a:rPr>
              <a:t>and to destroy the Babylonian armies. </a:t>
            </a:r>
          </a:p>
          <a:p>
            <a:endParaRPr lang="en-US" b="1" dirty="0">
              <a:latin typeface="Arial" panose="020B0604020202020204" pitchFamily="34" charset="0"/>
              <a:ea typeface="ＭＳ Ｐゴシック" charset="0"/>
              <a:cs typeface="Arial" panose="020B0604020202020204" pitchFamily="34" charset="0"/>
            </a:endParaRPr>
          </a:p>
          <a:p>
            <a:r>
              <a:rPr lang="en-US" b="1" dirty="0">
                <a:latin typeface="Arial" panose="020B0604020202020204" pitchFamily="34" charset="0"/>
                <a:ea typeface="ＭＳ Ｐゴシック" charset="0"/>
                <a:cs typeface="Arial" panose="020B0604020202020204" pitchFamily="34" charset="0"/>
              </a:rPr>
              <a:t>Is. 48:15     “I have said it: I am calling Cyrus! </a:t>
            </a:r>
          </a:p>
          <a:p>
            <a:r>
              <a:rPr lang="en-US" b="1" dirty="0">
                <a:latin typeface="Arial" panose="020B0604020202020204" pitchFamily="34" charset="0"/>
                <a:ea typeface="ＭＳ Ｐゴシック" charset="0"/>
                <a:cs typeface="Arial" panose="020B0604020202020204" pitchFamily="34" charset="0"/>
              </a:rPr>
              <a:t>I will send him on this errand and will help him succeed. </a:t>
            </a:r>
          </a:p>
          <a:p>
            <a:endParaRPr lang="en-US" b="1" dirty="0">
              <a:latin typeface="Arial" panose="020B0604020202020204" pitchFamily="34" charset="0"/>
              <a:ea typeface="ＭＳ Ｐゴシック" charset="0"/>
              <a:cs typeface="Arial" panose="020B0604020202020204" pitchFamily="34" charset="0"/>
            </a:endParaRPr>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91</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cs typeface="ＭＳ Ｐゴシック" charset="0"/>
            </a:endParaRPr>
          </a:p>
        </p:txBody>
      </p:sp>
    </p:spTree>
    <p:extLst>
      <p:ext uri="{BB962C8B-B14F-4D97-AF65-F5344CB8AC3E}">
        <p14:creationId xmlns:p14="http://schemas.microsoft.com/office/powerpoint/2010/main" val="132877920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49263" rtl="0" eaLnBrk="0" fontAlgn="base" latinLnBrk="0" hangingPunct="0">
              <a:lnSpc>
                <a:spcPct val="100000"/>
              </a:lnSpc>
              <a:spcBef>
                <a:spcPct val="30000"/>
              </a:spcBef>
              <a:spcAft>
                <a:spcPct val="0"/>
              </a:spcAft>
              <a:buClr>
                <a:srgbClr val="000000"/>
              </a:buClr>
              <a:buSzPct val="100000"/>
              <a:buFont typeface="Times New Roman" charset="0"/>
              <a:buNone/>
              <a:tabLst/>
              <a:defRPr/>
            </a:pPr>
            <a:r>
              <a:rPr lang="en-US" sz="1200" b="0" kern="1200" dirty="0">
                <a:solidFill>
                  <a:srgbClr val="000000"/>
                </a:solidFill>
                <a:effectLst/>
                <a:latin typeface="Times New Roman" pitchFamily="16" charset="0"/>
                <a:ea typeface="ＭＳ Ｐゴシック" charset="-128"/>
                <a:cs typeface="ＭＳ Ｐゴシック" charset="-128"/>
              </a:rPr>
              <a:t>Isa 7:14 NLT All right then, the Lord himself will give you the sign. Look! The virgin will conceive a child! She will give birth to a son and will call him Immanuel (which means ‘God is with us’). </a:t>
            </a:r>
          </a:p>
          <a:p>
            <a:pPr marL="0" marR="0" lvl="0" indent="0" algn="l" defTabSz="449263" rtl="0" eaLnBrk="0" fontAlgn="base" latinLnBrk="0" hangingPunct="0">
              <a:lnSpc>
                <a:spcPct val="100000"/>
              </a:lnSpc>
              <a:spcBef>
                <a:spcPct val="30000"/>
              </a:spcBef>
              <a:spcAft>
                <a:spcPct val="0"/>
              </a:spcAft>
              <a:buClr>
                <a:srgbClr val="000000"/>
              </a:buClr>
              <a:buSzPct val="100000"/>
              <a:buFont typeface="Times New Roman" charset="0"/>
              <a:buNone/>
              <a:tabLst/>
              <a:defRPr/>
            </a:pPr>
            <a:endParaRPr lang="en-US" sz="1200" b="0" kern="1200" dirty="0">
              <a:solidFill>
                <a:srgbClr val="000000"/>
              </a:solidFill>
              <a:effectLst/>
              <a:latin typeface="Times New Roman" pitchFamily="16" charset="0"/>
              <a:ea typeface="ＭＳ Ｐゴシック" charset="-128"/>
              <a:cs typeface="ＭＳ Ｐゴシック" charset="-128"/>
            </a:endParaRPr>
          </a:p>
          <a:p>
            <a:r>
              <a:rPr lang="en-US" sz="1200" b="0" kern="1200" dirty="0">
                <a:solidFill>
                  <a:srgbClr val="000000"/>
                </a:solidFill>
                <a:effectLst/>
                <a:latin typeface="Times New Roman" pitchFamily="16" charset="0"/>
                <a:ea typeface="ＭＳ Ｐゴシック" charset="-128"/>
                <a:cs typeface="ＭＳ Ｐゴシック" charset="-128"/>
              </a:rPr>
              <a:t>Is. 42:1    “Look at my servant, whom I strengthen.</a:t>
            </a:r>
          </a:p>
          <a:p>
            <a:r>
              <a:rPr lang="en-US" sz="1200" b="0" kern="1200" dirty="0">
                <a:solidFill>
                  <a:srgbClr val="000000"/>
                </a:solidFill>
                <a:effectLst/>
                <a:latin typeface="Times New Roman" pitchFamily="16" charset="0"/>
                <a:ea typeface="ＭＳ Ｐゴシック" charset="-128"/>
                <a:cs typeface="ＭＳ Ｐゴシック" charset="-128"/>
              </a:rPr>
              <a:t>He is my chosen one, who pleases me.</a:t>
            </a:r>
          </a:p>
          <a:p>
            <a:r>
              <a:rPr lang="en-US" sz="1200" b="0" kern="1200" dirty="0">
                <a:solidFill>
                  <a:srgbClr val="000000"/>
                </a:solidFill>
                <a:effectLst/>
                <a:latin typeface="Times New Roman" pitchFamily="16" charset="0"/>
                <a:ea typeface="ＭＳ Ｐゴシック" charset="-128"/>
                <a:cs typeface="ＭＳ Ｐゴシック" charset="-128"/>
              </a:rPr>
              <a:t>I have put my Spirit upon him.</a:t>
            </a:r>
          </a:p>
          <a:p>
            <a:r>
              <a:rPr lang="en-US" sz="1200" b="0" kern="1200" dirty="0">
                <a:solidFill>
                  <a:srgbClr val="000000"/>
                </a:solidFill>
                <a:effectLst/>
                <a:latin typeface="Times New Roman" pitchFamily="16" charset="0"/>
                <a:ea typeface="ＭＳ Ｐゴシック" charset="-128"/>
                <a:cs typeface="ＭＳ Ｐゴシック" charset="-128"/>
              </a:rPr>
              <a:t>He will bring justice to the nations.</a:t>
            </a:r>
          </a:p>
          <a:p>
            <a:r>
              <a:rPr lang="en-US" sz="1200" b="0" kern="1200" baseline="30000" dirty="0">
                <a:solidFill>
                  <a:srgbClr val="000000"/>
                </a:solidFill>
                <a:effectLst/>
                <a:latin typeface="Times New Roman" pitchFamily="16" charset="0"/>
                <a:ea typeface="ＭＳ Ｐゴシック" charset="-128"/>
                <a:cs typeface="ＭＳ Ｐゴシック" charset="-128"/>
              </a:rPr>
              <a:t>2</a:t>
            </a:r>
            <a:r>
              <a:rPr lang="en-US" sz="1200" b="0" kern="1200" dirty="0">
                <a:solidFill>
                  <a:srgbClr val="000000"/>
                </a:solidFill>
                <a:effectLst/>
                <a:latin typeface="Times New Roman" pitchFamily="16" charset="0"/>
                <a:ea typeface="ＭＳ Ｐゴシック" charset="-128"/>
                <a:cs typeface="ＭＳ Ｐゴシック" charset="-128"/>
              </a:rPr>
              <a:t> He will not shout</a:t>
            </a:r>
          </a:p>
          <a:p>
            <a:r>
              <a:rPr lang="en-US" sz="1200" b="0" kern="1200" dirty="0">
                <a:solidFill>
                  <a:srgbClr val="000000"/>
                </a:solidFill>
                <a:effectLst/>
                <a:latin typeface="Times New Roman" pitchFamily="16" charset="0"/>
                <a:ea typeface="ＭＳ Ｐゴシック" charset="-128"/>
                <a:cs typeface="ＭＳ Ｐゴシック" charset="-128"/>
              </a:rPr>
              <a:t>or raise his voice in public.</a:t>
            </a:r>
          </a:p>
          <a:p>
            <a:r>
              <a:rPr lang="en-US" sz="1200" b="0" kern="1200" baseline="30000" dirty="0">
                <a:solidFill>
                  <a:srgbClr val="000000"/>
                </a:solidFill>
                <a:effectLst/>
                <a:latin typeface="Times New Roman" pitchFamily="16" charset="0"/>
                <a:ea typeface="ＭＳ Ｐゴシック" charset="-128"/>
                <a:cs typeface="ＭＳ Ｐゴシック" charset="-128"/>
              </a:rPr>
              <a:t>3</a:t>
            </a:r>
            <a:r>
              <a:rPr lang="en-US" sz="1200" b="0" kern="1200" dirty="0">
                <a:solidFill>
                  <a:srgbClr val="000000"/>
                </a:solidFill>
                <a:effectLst/>
                <a:latin typeface="Times New Roman" pitchFamily="16" charset="0"/>
                <a:ea typeface="ＭＳ Ｐゴシック" charset="-128"/>
                <a:cs typeface="ＭＳ Ｐゴシック" charset="-128"/>
              </a:rPr>
              <a:t> He will not crush the weakest reed</a:t>
            </a:r>
          </a:p>
          <a:p>
            <a:r>
              <a:rPr lang="en-US" sz="1200" b="0" kern="1200" dirty="0">
                <a:solidFill>
                  <a:srgbClr val="000000"/>
                </a:solidFill>
                <a:effectLst/>
                <a:latin typeface="Times New Roman" pitchFamily="16" charset="0"/>
                <a:ea typeface="ＭＳ Ｐゴシック" charset="-128"/>
                <a:cs typeface="ＭＳ Ｐゴシック" charset="-128"/>
              </a:rPr>
              <a:t>or put out a flickering candle.</a:t>
            </a:r>
          </a:p>
          <a:p>
            <a:r>
              <a:rPr lang="en-US" sz="1200" b="0" kern="1200" dirty="0">
                <a:solidFill>
                  <a:srgbClr val="000000"/>
                </a:solidFill>
                <a:effectLst/>
                <a:latin typeface="Times New Roman" pitchFamily="16" charset="0"/>
                <a:ea typeface="ＭＳ Ｐゴシック" charset="-128"/>
                <a:cs typeface="ＭＳ Ｐゴシック" charset="-128"/>
              </a:rPr>
              <a:t>He will bring justice to all who have been wronged.</a:t>
            </a:r>
          </a:p>
          <a:p>
            <a:r>
              <a:rPr lang="en-US" sz="1200" b="0" kern="1200" baseline="30000" dirty="0">
                <a:solidFill>
                  <a:srgbClr val="000000"/>
                </a:solidFill>
                <a:effectLst/>
                <a:latin typeface="Times New Roman" pitchFamily="16" charset="0"/>
                <a:ea typeface="ＭＳ Ｐゴシック" charset="-128"/>
                <a:cs typeface="ＭＳ Ｐゴシック" charset="-128"/>
              </a:rPr>
              <a:t>4</a:t>
            </a:r>
            <a:r>
              <a:rPr lang="en-US" sz="1200" b="0" kern="1200" dirty="0">
                <a:solidFill>
                  <a:srgbClr val="000000"/>
                </a:solidFill>
                <a:effectLst/>
                <a:latin typeface="Times New Roman" pitchFamily="16" charset="0"/>
                <a:ea typeface="ＭＳ Ｐゴシック" charset="-128"/>
                <a:cs typeface="ＭＳ Ｐゴシック" charset="-128"/>
              </a:rPr>
              <a:t> He will not falter or lose heart</a:t>
            </a:r>
          </a:p>
          <a:p>
            <a:r>
              <a:rPr lang="en-US" sz="1200" b="0" kern="1200" dirty="0">
                <a:solidFill>
                  <a:srgbClr val="000000"/>
                </a:solidFill>
                <a:effectLst/>
                <a:latin typeface="Times New Roman" pitchFamily="16" charset="0"/>
                <a:ea typeface="ＭＳ Ｐゴシック" charset="-128"/>
                <a:cs typeface="ＭＳ Ｐゴシック" charset="-128"/>
              </a:rPr>
              <a:t>until justice prevails throughout the earth.</a:t>
            </a:r>
          </a:p>
          <a:p>
            <a:r>
              <a:rPr lang="en-US" sz="1200" b="0" kern="1200" dirty="0">
                <a:solidFill>
                  <a:srgbClr val="000000"/>
                </a:solidFill>
                <a:effectLst/>
                <a:latin typeface="Times New Roman" pitchFamily="16" charset="0"/>
                <a:ea typeface="ＭＳ Ｐゴシック" charset="-128"/>
                <a:cs typeface="ＭＳ Ｐゴシック" charset="-128"/>
              </a:rPr>
              <a:t>Even distant lands beyond the sea will wait for his instruction.”</a:t>
            </a:r>
          </a:p>
          <a:p>
            <a:br>
              <a:rPr lang="en-US" sz="1200" b="0" kern="1200" dirty="0">
                <a:solidFill>
                  <a:srgbClr val="000000"/>
                </a:solidFill>
                <a:effectLst/>
                <a:latin typeface="Times New Roman" pitchFamily="16" charset="0"/>
                <a:ea typeface="ＭＳ Ｐゴシック" charset="-128"/>
                <a:cs typeface="ＭＳ Ｐゴシック" charset="-128"/>
              </a:rPr>
            </a:br>
            <a:r>
              <a:rPr lang="en-US" sz="1200" b="0" kern="1200" baseline="30000" dirty="0">
                <a:solidFill>
                  <a:srgbClr val="000000"/>
                </a:solidFill>
                <a:effectLst/>
                <a:latin typeface="Times New Roman" pitchFamily="16" charset="0"/>
                <a:ea typeface="ＭＳ Ｐゴシック" charset="-128"/>
                <a:cs typeface="ＭＳ Ｐゴシック" charset="-128"/>
              </a:rPr>
              <a:t>3</a:t>
            </a:r>
            <a:r>
              <a:rPr lang="en-US" sz="1200" b="0" kern="1200" dirty="0">
                <a:solidFill>
                  <a:srgbClr val="000000"/>
                </a:solidFill>
                <a:effectLst/>
                <a:latin typeface="Times New Roman" pitchFamily="16" charset="0"/>
                <a:ea typeface="ＭＳ Ｐゴシック" charset="-128"/>
                <a:cs typeface="ＭＳ Ｐゴシック" charset="-128"/>
              </a:rPr>
              <a:t> He was despised and rejected—</a:t>
            </a:r>
          </a:p>
          <a:p>
            <a:r>
              <a:rPr lang="en-US" sz="1200" b="0" kern="1200" dirty="0">
                <a:solidFill>
                  <a:srgbClr val="000000"/>
                </a:solidFill>
                <a:effectLst/>
                <a:latin typeface="Times New Roman" pitchFamily="16" charset="0"/>
                <a:ea typeface="ＭＳ Ｐゴシック" charset="-128"/>
                <a:cs typeface="ＭＳ Ｐゴシック" charset="-128"/>
              </a:rPr>
              <a:t>a man of sorrows, acquainted with deepest grief.</a:t>
            </a:r>
          </a:p>
          <a:p>
            <a:r>
              <a:rPr lang="en-US" sz="1200" b="0" kern="1200" dirty="0">
                <a:solidFill>
                  <a:srgbClr val="000000"/>
                </a:solidFill>
                <a:effectLst/>
                <a:latin typeface="Times New Roman" pitchFamily="16" charset="0"/>
                <a:ea typeface="ＭＳ Ｐゴシック" charset="-128"/>
                <a:cs typeface="ＭＳ Ｐゴシック" charset="-128"/>
              </a:rPr>
              <a:t>We turned our backs on him and looked the other way.</a:t>
            </a:r>
          </a:p>
          <a:p>
            <a:r>
              <a:rPr lang="en-US" sz="1200" b="0" kern="1200" dirty="0">
                <a:solidFill>
                  <a:srgbClr val="000000"/>
                </a:solidFill>
                <a:effectLst/>
                <a:latin typeface="Times New Roman" pitchFamily="16" charset="0"/>
                <a:ea typeface="ＭＳ Ｐゴシック" charset="-128"/>
                <a:cs typeface="ＭＳ Ｐゴシック" charset="-128"/>
              </a:rPr>
              <a:t>He was despised, and we did not care.</a:t>
            </a:r>
            <a:br>
              <a:rPr lang="en-US" sz="1200" b="0" kern="1200" dirty="0">
                <a:solidFill>
                  <a:srgbClr val="000000"/>
                </a:solidFill>
                <a:effectLst/>
                <a:latin typeface="Times New Roman" pitchFamily="16" charset="0"/>
                <a:ea typeface="ＭＳ Ｐゴシック" charset="-128"/>
                <a:cs typeface="ＭＳ Ｐゴシック" charset="-128"/>
              </a:rPr>
            </a:br>
            <a:endParaRPr lang="en-US" sz="1200" b="0" kern="1200" dirty="0">
              <a:solidFill>
                <a:srgbClr val="000000"/>
              </a:solidFill>
              <a:effectLst/>
              <a:latin typeface="Times New Roman" pitchFamily="16" charset="0"/>
              <a:ea typeface="ＭＳ Ｐゴシック" charset="-128"/>
              <a:cs typeface="ＭＳ Ｐゴシック" charset="-128"/>
            </a:endParaRPr>
          </a:p>
          <a:p>
            <a:r>
              <a:rPr lang="en-US" sz="1200" b="0" kern="1200" dirty="0">
                <a:solidFill>
                  <a:srgbClr val="000000"/>
                </a:solidFill>
                <a:effectLst/>
                <a:latin typeface="Times New Roman" pitchFamily="16" charset="0"/>
                <a:ea typeface="ＭＳ Ｐゴシック" charset="-128"/>
                <a:cs typeface="ＭＳ Ｐゴシック" charset="-128"/>
              </a:rPr>
              <a:t>Is. 53:4    Yet it was our weaknesses he carried;</a:t>
            </a:r>
          </a:p>
          <a:p>
            <a:r>
              <a:rPr lang="en-US" sz="1200" b="0" kern="1200" dirty="0">
                <a:solidFill>
                  <a:srgbClr val="000000"/>
                </a:solidFill>
                <a:effectLst/>
                <a:latin typeface="Times New Roman" pitchFamily="16" charset="0"/>
                <a:ea typeface="ＭＳ Ｐゴシック" charset="-128"/>
                <a:cs typeface="ＭＳ Ｐゴシック" charset="-128"/>
              </a:rPr>
              <a:t>it was our sorrows that weighed him down.</a:t>
            </a:r>
          </a:p>
          <a:p>
            <a:r>
              <a:rPr lang="en-US" sz="1200" b="0" kern="1200" dirty="0">
                <a:solidFill>
                  <a:srgbClr val="000000"/>
                </a:solidFill>
                <a:effectLst/>
                <a:latin typeface="Times New Roman" pitchFamily="16" charset="0"/>
                <a:ea typeface="ＭＳ Ｐゴシック" charset="-128"/>
                <a:cs typeface="ＭＳ Ｐゴシック" charset="-128"/>
              </a:rPr>
              <a:t>And we thought his troubles were a punishment from God,</a:t>
            </a:r>
          </a:p>
          <a:p>
            <a:r>
              <a:rPr lang="en-US" sz="1200" b="0" kern="1200" dirty="0">
                <a:solidFill>
                  <a:srgbClr val="000000"/>
                </a:solidFill>
                <a:effectLst/>
                <a:latin typeface="Times New Roman" pitchFamily="16" charset="0"/>
                <a:ea typeface="ＭＳ Ｐゴシック" charset="-128"/>
                <a:cs typeface="ＭＳ Ｐゴシック" charset="-128"/>
              </a:rPr>
              <a:t>a punishment for his own sins!</a:t>
            </a:r>
          </a:p>
          <a:p>
            <a:r>
              <a:rPr lang="en-US" sz="1200" b="0" kern="1200" baseline="30000" dirty="0">
                <a:solidFill>
                  <a:srgbClr val="000000"/>
                </a:solidFill>
                <a:effectLst/>
                <a:latin typeface="Times New Roman" pitchFamily="16" charset="0"/>
                <a:ea typeface="ＭＳ Ｐゴシック" charset="-128"/>
                <a:cs typeface="ＭＳ Ｐゴシック" charset="-128"/>
              </a:rPr>
              <a:t>5</a:t>
            </a:r>
            <a:r>
              <a:rPr lang="en-US" sz="1200" b="0" kern="1200" dirty="0">
                <a:solidFill>
                  <a:srgbClr val="000000"/>
                </a:solidFill>
                <a:effectLst/>
                <a:latin typeface="Times New Roman" pitchFamily="16" charset="0"/>
                <a:ea typeface="ＭＳ Ｐゴシック" charset="-128"/>
                <a:cs typeface="ＭＳ Ｐゴシック" charset="-128"/>
              </a:rPr>
              <a:t> But he was pierced for our rebellion,</a:t>
            </a:r>
          </a:p>
          <a:p>
            <a:r>
              <a:rPr lang="en-US" sz="1200" b="0" kern="1200" dirty="0">
                <a:solidFill>
                  <a:srgbClr val="000000"/>
                </a:solidFill>
                <a:effectLst/>
                <a:latin typeface="Times New Roman" pitchFamily="16" charset="0"/>
                <a:ea typeface="ＭＳ Ｐゴシック" charset="-128"/>
                <a:cs typeface="ＭＳ Ｐゴシック" charset="-128"/>
              </a:rPr>
              <a:t>crushed for our sins.</a:t>
            </a:r>
          </a:p>
          <a:p>
            <a:r>
              <a:rPr lang="en-US" sz="1200" b="0" kern="1200" dirty="0">
                <a:solidFill>
                  <a:srgbClr val="000000"/>
                </a:solidFill>
                <a:effectLst/>
                <a:latin typeface="Times New Roman" pitchFamily="16" charset="0"/>
                <a:ea typeface="ＭＳ Ｐゴシック" charset="-128"/>
                <a:cs typeface="ＭＳ Ｐゴシック" charset="-128"/>
              </a:rPr>
              <a:t>He was beaten so we could be whole.</a:t>
            </a:r>
          </a:p>
          <a:p>
            <a:r>
              <a:rPr lang="en-US" sz="1200" b="0" kern="1200" dirty="0">
                <a:solidFill>
                  <a:srgbClr val="000000"/>
                </a:solidFill>
                <a:effectLst/>
                <a:latin typeface="Times New Roman" pitchFamily="16" charset="0"/>
                <a:ea typeface="ＭＳ Ｐゴシック" charset="-128"/>
                <a:cs typeface="ＭＳ Ｐゴシック" charset="-128"/>
              </a:rPr>
              <a:t>He was whipped so we could be healed.</a:t>
            </a:r>
          </a:p>
          <a:p>
            <a:r>
              <a:rPr lang="en-US" sz="1200" b="0" kern="1200" baseline="30000" dirty="0">
                <a:solidFill>
                  <a:srgbClr val="000000"/>
                </a:solidFill>
                <a:effectLst/>
                <a:latin typeface="Times New Roman" pitchFamily="16" charset="0"/>
                <a:ea typeface="ＭＳ Ｐゴシック" charset="-128"/>
                <a:cs typeface="ＭＳ Ｐゴシック" charset="-128"/>
              </a:rPr>
              <a:t>6</a:t>
            </a:r>
            <a:r>
              <a:rPr lang="en-US" sz="1200" b="0" kern="1200" dirty="0">
                <a:solidFill>
                  <a:srgbClr val="000000"/>
                </a:solidFill>
                <a:effectLst/>
                <a:latin typeface="Times New Roman" pitchFamily="16" charset="0"/>
                <a:ea typeface="ＭＳ Ｐゴシック" charset="-128"/>
                <a:cs typeface="ＭＳ Ｐゴシック" charset="-128"/>
              </a:rPr>
              <a:t> All of us, like sheep, have strayed away.</a:t>
            </a:r>
          </a:p>
          <a:p>
            <a:r>
              <a:rPr lang="en-US" sz="1200" b="0" kern="1200" dirty="0">
                <a:solidFill>
                  <a:srgbClr val="000000"/>
                </a:solidFill>
                <a:effectLst/>
                <a:latin typeface="Times New Roman" pitchFamily="16" charset="0"/>
                <a:ea typeface="ＭＳ Ｐゴシック" charset="-128"/>
                <a:cs typeface="ＭＳ Ｐゴシック" charset="-128"/>
              </a:rPr>
              <a:t>We have left God’s paths to follow our own.</a:t>
            </a:r>
          </a:p>
          <a:p>
            <a:r>
              <a:rPr lang="en-US" sz="1200" b="0" kern="1200" dirty="0">
                <a:solidFill>
                  <a:srgbClr val="000000"/>
                </a:solidFill>
                <a:effectLst/>
                <a:latin typeface="Times New Roman" pitchFamily="16" charset="0"/>
                <a:ea typeface="ＭＳ Ｐゴシック" charset="-128"/>
                <a:cs typeface="ＭＳ Ｐゴシック" charset="-128"/>
              </a:rPr>
              <a:t>Yet the LORD laid on him</a:t>
            </a:r>
          </a:p>
          <a:p>
            <a:r>
              <a:rPr lang="en-US" sz="1200" b="0" kern="1200" dirty="0">
                <a:solidFill>
                  <a:srgbClr val="000000"/>
                </a:solidFill>
                <a:effectLst/>
                <a:latin typeface="Times New Roman" pitchFamily="16" charset="0"/>
                <a:ea typeface="ＭＳ Ｐゴシック" charset="-128"/>
                <a:cs typeface="ＭＳ Ｐゴシック" charset="-128"/>
              </a:rPr>
              <a:t>the sins of us all.</a:t>
            </a:r>
          </a:p>
          <a:p>
            <a:endParaRPr lang="en-US" sz="1200" b="0" kern="1200" dirty="0">
              <a:solidFill>
                <a:srgbClr val="000000"/>
              </a:solidFill>
              <a:effectLst/>
              <a:latin typeface="Times New Roman" pitchFamily="16" charset="0"/>
              <a:ea typeface="ＭＳ Ｐゴシック" charset="-128"/>
              <a:cs typeface="ＭＳ Ｐゴシック" charset="-128"/>
            </a:endParaRPr>
          </a:p>
          <a:p>
            <a:r>
              <a:rPr lang="en-US" sz="1200" b="0" kern="1200" dirty="0">
                <a:solidFill>
                  <a:srgbClr val="000000"/>
                </a:solidFill>
                <a:effectLst/>
                <a:latin typeface="Times New Roman" pitchFamily="16" charset="0"/>
                <a:ea typeface="ＭＳ Ｐゴシック" charset="-128"/>
                <a:cs typeface="ＭＳ Ｐゴシック" charset="-128"/>
              </a:rPr>
              <a:t>Is. 2:2    In the last days, the mountain of the LORD’s house</a:t>
            </a:r>
          </a:p>
          <a:p>
            <a:r>
              <a:rPr lang="en-US" sz="1200" b="0" kern="1200" dirty="0">
                <a:solidFill>
                  <a:srgbClr val="000000"/>
                </a:solidFill>
                <a:effectLst/>
                <a:latin typeface="Times New Roman" pitchFamily="16" charset="0"/>
                <a:ea typeface="ＭＳ Ｐゴシック" charset="-128"/>
                <a:cs typeface="ＭＳ Ｐゴシック" charset="-128"/>
              </a:rPr>
              <a:t>will be the highest of all—</a:t>
            </a:r>
          </a:p>
          <a:p>
            <a:r>
              <a:rPr lang="en-US" sz="1200" b="0" kern="1200" dirty="0">
                <a:solidFill>
                  <a:srgbClr val="000000"/>
                </a:solidFill>
                <a:effectLst/>
                <a:latin typeface="Times New Roman" pitchFamily="16" charset="0"/>
                <a:ea typeface="ＭＳ Ｐゴシック" charset="-128"/>
                <a:cs typeface="ＭＳ Ｐゴシック" charset="-128"/>
              </a:rPr>
              <a:t>the most important place on earth.</a:t>
            </a:r>
          </a:p>
          <a:p>
            <a:r>
              <a:rPr lang="en-US" sz="1200" b="0" kern="1200" dirty="0">
                <a:solidFill>
                  <a:srgbClr val="000000"/>
                </a:solidFill>
                <a:effectLst/>
                <a:latin typeface="Times New Roman" pitchFamily="16" charset="0"/>
                <a:ea typeface="ＭＳ Ｐゴシック" charset="-128"/>
                <a:cs typeface="ＭＳ Ｐゴシック" charset="-128"/>
              </a:rPr>
              <a:t>It will be raised above the other hills,</a:t>
            </a:r>
          </a:p>
          <a:p>
            <a:r>
              <a:rPr lang="en-US" sz="1200" b="0" kern="1200" dirty="0">
                <a:solidFill>
                  <a:srgbClr val="000000"/>
                </a:solidFill>
                <a:effectLst/>
                <a:latin typeface="Times New Roman" pitchFamily="16" charset="0"/>
                <a:ea typeface="ＭＳ Ｐゴシック" charset="-128"/>
                <a:cs typeface="ＭＳ Ｐゴシック" charset="-128"/>
              </a:rPr>
              <a:t>and people from all over the world will stream there to worship.</a:t>
            </a:r>
          </a:p>
          <a:p>
            <a:r>
              <a:rPr lang="en-US" sz="1200" b="0" kern="1200" baseline="30000" dirty="0">
                <a:solidFill>
                  <a:srgbClr val="000000"/>
                </a:solidFill>
                <a:effectLst/>
                <a:latin typeface="Times New Roman" pitchFamily="16" charset="0"/>
                <a:ea typeface="ＭＳ Ｐゴシック" charset="-128"/>
                <a:cs typeface="ＭＳ Ｐゴシック" charset="-128"/>
              </a:rPr>
              <a:t>3</a:t>
            </a:r>
            <a:r>
              <a:rPr lang="en-US" sz="1200" b="0" kern="1200" dirty="0">
                <a:solidFill>
                  <a:srgbClr val="000000"/>
                </a:solidFill>
                <a:effectLst/>
                <a:latin typeface="Times New Roman" pitchFamily="16" charset="0"/>
                <a:ea typeface="ＭＳ Ｐゴシック" charset="-128"/>
                <a:cs typeface="ＭＳ Ｐゴシック" charset="-128"/>
              </a:rPr>
              <a:t> People from many nations will come and say,</a:t>
            </a:r>
          </a:p>
          <a:p>
            <a:r>
              <a:rPr lang="en-US" sz="1200" b="0" kern="1200" dirty="0">
                <a:solidFill>
                  <a:srgbClr val="000000"/>
                </a:solidFill>
                <a:effectLst/>
                <a:latin typeface="Times New Roman" pitchFamily="16" charset="0"/>
                <a:ea typeface="ＭＳ Ｐゴシック" charset="-128"/>
                <a:cs typeface="ＭＳ Ｐゴシック" charset="-128"/>
              </a:rPr>
              <a:t>“Come, let us go up to the mountain of the LORD,</a:t>
            </a:r>
          </a:p>
          <a:p>
            <a:r>
              <a:rPr lang="en-US" sz="1200" b="0" kern="1200" dirty="0">
                <a:solidFill>
                  <a:srgbClr val="000000"/>
                </a:solidFill>
                <a:effectLst/>
                <a:latin typeface="Times New Roman" pitchFamily="16" charset="0"/>
                <a:ea typeface="ＭＳ Ｐゴシック" charset="-128"/>
                <a:cs typeface="ＭＳ Ｐゴシック" charset="-128"/>
              </a:rPr>
              <a:t>to the house of Jacob’s God.</a:t>
            </a:r>
          </a:p>
          <a:p>
            <a:r>
              <a:rPr lang="en-US" sz="1200" b="0" kern="1200" dirty="0">
                <a:solidFill>
                  <a:srgbClr val="000000"/>
                </a:solidFill>
                <a:effectLst/>
                <a:latin typeface="Times New Roman" pitchFamily="16" charset="0"/>
                <a:ea typeface="ＭＳ Ｐゴシック" charset="-128"/>
                <a:cs typeface="ＭＳ Ｐゴシック" charset="-128"/>
              </a:rPr>
              <a:t>There he will teach us his ways,</a:t>
            </a:r>
          </a:p>
          <a:p>
            <a:r>
              <a:rPr lang="en-US" sz="1200" b="0" kern="1200" dirty="0">
                <a:solidFill>
                  <a:srgbClr val="000000"/>
                </a:solidFill>
                <a:effectLst/>
                <a:latin typeface="Times New Roman" pitchFamily="16" charset="0"/>
                <a:ea typeface="ＭＳ Ｐゴシック" charset="-128"/>
                <a:cs typeface="ＭＳ Ｐゴシック" charset="-128"/>
              </a:rPr>
              <a:t>and we will walk in his paths.”</a:t>
            </a:r>
          </a:p>
          <a:p>
            <a:r>
              <a:rPr lang="en-US" sz="1200" b="0" kern="1200" dirty="0">
                <a:solidFill>
                  <a:srgbClr val="000000"/>
                </a:solidFill>
                <a:effectLst/>
                <a:latin typeface="Times New Roman" pitchFamily="16" charset="0"/>
                <a:ea typeface="ＭＳ Ｐゴシック" charset="-128"/>
                <a:cs typeface="ＭＳ Ｐゴシック" charset="-128"/>
              </a:rPr>
              <a:t>For the LORD’s teaching will go out from Zion;</a:t>
            </a:r>
          </a:p>
          <a:p>
            <a:r>
              <a:rPr lang="en-US" sz="1200" b="0" kern="1200" dirty="0">
                <a:solidFill>
                  <a:srgbClr val="000000"/>
                </a:solidFill>
                <a:effectLst/>
                <a:latin typeface="Times New Roman" pitchFamily="16" charset="0"/>
                <a:ea typeface="ＭＳ Ｐゴシック" charset="-128"/>
                <a:cs typeface="ＭＳ Ｐゴシック" charset="-128"/>
              </a:rPr>
              <a:t>his word will go out from Jerusalem.</a:t>
            </a:r>
          </a:p>
          <a:p>
            <a:r>
              <a:rPr lang="en-US" sz="1200" b="0" kern="1200" baseline="30000" dirty="0">
                <a:solidFill>
                  <a:srgbClr val="000000"/>
                </a:solidFill>
                <a:effectLst/>
                <a:latin typeface="Times New Roman" pitchFamily="16" charset="0"/>
                <a:ea typeface="ＭＳ Ｐゴシック" charset="-128"/>
                <a:cs typeface="ＭＳ Ｐゴシック" charset="-128"/>
              </a:rPr>
              <a:t>4</a:t>
            </a:r>
            <a:r>
              <a:rPr lang="en-US" sz="1200" b="0" kern="1200" dirty="0">
                <a:solidFill>
                  <a:srgbClr val="000000"/>
                </a:solidFill>
                <a:effectLst/>
                <a:latin typeface="Times New Roman" pitchFamily="16" charset="0"/>
                <a:ea typeface="ＭＳ Ｐゴシック" charset="-128"/>
                <a:cs typeface="ＭＳ Ｐゴシック" charset="-128"/>
              </a:rPr>
              <a:t> The LORD will mediate between nations</a:t>
            </a:r>
          </a:p>
          <a:p>
            <a:r>
              <a:rPr lang="en-US" sz="1200" b="0" kern="1200" dirty="0">
                <a:solidFill>
                  <a:srgbClr val="000000"/>
                </a:solidFill>
                <a:effectLst/>
                <a:latin typeface="Times New Roman" pitchFamily="16" charset="0"/>
                <a:ea typeface="ＭＳ Ｐゴシック" charset="-128"/>
                <a:cs typeface="ＭＳ Ｐゴシック" charset="-128"/>
              </a:rPr>
              <a:t>and will settle international disputes.</a:t>
            </a:r>
          </a:p>
          <a:p>
            <a:r>
              <a:rPr lang="en-US" sz="1200" b="0" kern="1200" dirty="0">
                <a:solidFill>
                  <a:srgbClr val="000000"/>
                </a:solidFill>
                <a:effectLst/>
                <a:latin typeface="Times New Roman" pitchFamily="16" charset="0"/>
                <a:ea typeface="ＭＳ Ｐゴシック" charset="-128"/>
                <a:cs typeface="ＭＳ Ｐゴシック" charset="-128"/>
              </a:rPr>
              <a:t>They will hammer their swords into plowshares</a:t>
            </a:r>
          </a:p>
          <a:p>
            <a:r>
              <a:rPr lang="en-US" sz="1200" b="0" kern="1200" dirty="0">
                <a:solidFill>
                  <a:srgbClr val="000000"/>
                </a:solidFill>
                <a:effectLst/>
                <a:latin typeface="Times New Roman" pitchFamily="16" charset="0"/>
                <a:ea typeface="ＭＳ Ｐゴシック" charset="-128"/>
                <a:cs typeface="ＭＳ Ｐゴシック" charset="-128"/>
              </a:rPr>
              <a:t>and their spears into pruning hooks.</a:t>
            </a:r>
          </a:p>
          <a:p>
            <a:r>
              <a:rPr lang="en-US" sz="1200" b="0" kern="1200" dirty="0">
                <a:solidFill>
                  <a:srgbClr val="000000"/>
                </a:solidFill>
                <a:effectLst/>
                <a:latin typeface="Times New Roman" pitchFamily="16" charset="0"/>
                <a:ea typeface="ＭＳ Ｐゴシック" charset="-128"/>
                <a:cs typeface="ＭＳ Ｐゴシック" charset="-128"/>
              </a:rPr>
              <a:t>Nation will no longer fight against nation,</a:t>
            </a:r>
          </a:p>
          <a:p>
            <a:r>
              <a:rPr lang="en-US" sz="1200" b="0" kern="1200" dirty="0">
                <a:solidFill>
                  <a:srgbClr val="000000"/>
                </a:solidFill>
                <a:effectLst/>
                <a:latin typeface="Times New Roman" pitchFamily="16" charset="0"/>
                <a:ea typeface="ＭＳ Ｐゴシック" charset="-128"/>
                <a:cs typeface="ＭＳ Ｐゴシック" charset="-128"/>
              </a:rPr>
              <a:t>nor train for war anymore.</a:t>
            </a:r>
          </a:p>
          <a:p>
            <a:endParaRPr lang="en-US" sz="1200" b="0" kern="1200" dirty="0">
              <a:solidFill>
                <a:srgbClr val="000000"/>
              </a:solidFill>
              <a:effectLst/>
              <a:latin typeface="Times New Roman" pitchFamily="16" charset="0"/>
              <a:ea typeface="ＭＳ Ｐゴシック" charset="-128"/>
              <a:cs typeface="ＭＳ Ｐゴシック" charset="-128"/>
            </a:endParaRPr>
          </a:p>
          <a:p>
            <a:r>
              <a:rPr lang="en-US" sz="1200" b="0" kern="1200" dirty="0">
                <a:solidFill>
                  <a:srgbClr val="000000"/>
                </a:solidFill>
                <a:effectLst/>
                <a:latin typeface="Times New Roman" pitchFamily="16" charset="0"/>
                <a:ea typeface="ＭＳ Ｐゴシック" charset="-128"/>
                <a:cs typeface="ＭＳ Ｐゴシック" charset="-128"/>
              </a:rPr>
              <a:t>A Promise of Restoration</a:t>
            </a:r>
            <a:br>
              <a:rPr lang="en-US" sz="1200" b="0" kern="1200" dirty="0">
                <a:solidFill>
                  <a:srgbClr val="000000"/>
                </a:solidFill>
                <a:effectLst/>
                <a:latin typeface="Times New Roman" pitchFamily="16" charset="0"/>
                <a:ea typeface="ＭＳ Ｐゴシック" charset="-128"/>
                <a:cs typeface="ＭＳ Ｐゴシック" charset="-128"/>
              </a:rPr>
            </a:br>
            <a:endParaRPr lang="en-US" sz="1200" b="0" kern="1200" dirty="0">
              <a:solidFill>
                <a:srgbClr val="000000"/>
              </a:solidFill>
              <a:effectLst/>
              <a:latin typeface="Times New Roman" pitchFamily="16" charset="0"/>
              <a:ea typeface="ＭＳ Ｐゴシック" charset="-128"/>
              <a:cs typeface="ＭＳ Ｐゴシック" charset="-128"/>
            </a:endParaRPr>
          </a:p>
          <a:p>
            <a:r>
              <a:rPr lang="en-US" sz="1200" b="0" kern="1200" dirty="0">
                <a:solidFill>
                  <a:srgbClr val="000000"/>
                </a:solidFill>
                <a:effectLst/>
                <a:latin typeface="Times New Roman" pitchFamily="16" charset="0"/>
                <a:ea typeface="ＭＳ Ｐゴシック" charset="-128"/>
                <a:cs typeface="ＭＳ Ｐゴシック" charset="-128"/>
              </a:rPr>
              <a:t>Is. 4:2    But in that day, the branch of the LORD</a:t>
            </a:r>
          </a:p>
          <a:p>
            <a:r>
              <a:rPr lang="en-US" sz="1200" b="0" kern="1200" dirty="0">
                <a:solidFill>
                  <a:srgbClr val="000000"/>
                </a:solidFill>
                <a:effectLst/>
                <a:latin typeface="Times New Roman" pitchFamily="16" charset="0"/>
                <a:ea typeface="ＭＳ Ｐゴシック" charset="-128"/>
                <a:cs typeface="ＭＳ Ｐゴシック" charset="-128"/>
              </a:rPr>
              <a:t>will be beautiful and glorious;</a:t>
            </a:r>
          </a:p>
          <a:p>
            <a:r>
              <a:rPr lang="en-US" sz="1200" b="0" kern="1200" dirty="0">
                <a:solidFill>
                  <a:srgbClr val="000000"/>
                </a:solidFill>
                <a:effectLst/>
                <a:latin typeface="Times New Roman" pitchFamily="16" charset="0"/>
                <a:ea typeface="ＭＳ Ｐゴシック" charset="-128"/>
                <a:cs typeface="ＭＳ Ｐゴシック" charset="-128"/>
              </a:rPr>
              <a:t>the fruit of the land will be the pride and glory</a:t>
            </a:r>
          </a:p>
          <a:p>
            <a:r>
              <a:rPr lang="en-US" sz="1200" b="0" kern="1200" dirty="0">
                <a:solidFill>
                  <a:srgbClr val="000000"/>
                </a:solidFill>
                <a:effectLst/>
                <a:latin typeface="Times New Roman" pitchFamily="16" charset="0"/>
                <a:ea typeface="ＭＳ Ｐゴシック" charset="-128"/>
                <a:cs typeface="ＭＳ Ｐゴシック" charset="-128"/>
              </a:rPr>
              <a:t>of all who survive in Israel.</a:t>
            </a:r>
          </a:p>
          <a:p>
            <a:endParaRPr lang="en-US" sz="1200" b="0" kern="1200" dirty="0">
              <a:solidFill>
                <a:srgbClr val="000000"/>
              </a:solidFill>
              <a:effectLst/>
              <a:latin typeface="Times New Roman" pitchFamily="16" charset="0"/>
              <a:ea typeface="ＭＳ Ｐゴシック" charset="-128"/>
              <a:cs typeface="ＭＳ Ｐゴシック" charset="-128"/>
            </a:endParaRPr>
          </a:p>
          <a:p>
            <a:r>
              <a:rPr lang="en-US" sz="1200" b="0" kern="1200" dirty="0">
                <a:solidFill>
                  <a:srgbClr val="000000"/>
                </a:solidFill>
                <a:effectLst/>
                <a:latin typeface="Times New Roman" pitchFamily="16" charset="0"/>
                <a:ea typeface="ＭＳ Ｐゴシック" charset="-128"/>
                <a:cs typeface="ＭＳ Ｐゴシック" charset="-128"/>
              </a:rPr>
              <a:t>Is. 11:2 And the Spirit of the LORD will rest on him—</a:t>
            </a:r>
          </a:p>
          <a:p>
            <a:r>
              <a:rPr lang="en-US" sz="1200" b="0" kern="1200" dirty="0">
                <a:solidFill>
                  <a:srgbClr val="000000"/>
                </a:solidFill>
                <a:effectLst/>
                <a:latin typeface="Times New Roman" pitchFamily="16" charset="0"/>
                <a:ea typeface="ＭＳ Ｐゴシック" charset="-128"/>
                <a:cs typeface="ＭＳ Ｐゴシック" charset="-128"/>
              </a:rPr>
              <a:t>the Spirit of wisdom and understanding,</a:t>
            </a:r>
          </a:p>
          <a:p>
            <a:r>
              <a:rPr lang="en-US" sz="1200" b="0" kern="1200" dirty="0">
                <a:solidFill>
                  <a:srgbClr val="000000"/>
                </a:solidFill>
                <a:effectLst/>
                <a:latin typeface="Times New Roman" pitchFamily="16" charset="0"/>
                <a:ea typeface="ＭＳ Ｐゴシック" charset="-128"/>
                <a:cs typeface="ＭＳ Ｐゴシック" charset="-128"/>
              </a:rPr>
              <a:t>the Spirit of counsel and might,</a:t>
            </a:r>
          </a:p>
          <a:p>
            <a:r>
              <a:rPr lang="en-US" sz="1200" b="0" kern="1200" dirty="0">
                <a:solidFill>
                  <a:srgbClr val="000000"/>
                </a:solidFill>
                <a:effectLst/>
                <a:latin typeface="Times New Roman" pitchFamily="16" charset="0"/>
                <a:ea typeface="ＭＳ Ｐゴシック" charset="-128"/>
                <a:cs typeface="ＭＳ Ｐゴシック" charset="-128"/>
              </a:rPr>
              <a:t>the Spirit of knowledge and the fear of the LORD.</a:t>
            </a:r>
          </a:p>
          <a:p>
            <a:r>
              <a:rPr lang="en-US" sz="1200" b="0" kern="1200" baseline="30000" dirty="0">
                <a:solidFill>
                  <a:srgbClr val="000000"/>
                </a:solidFill>
                <a:effectLst/>
                <a:latin typeface="Times New Roman" pitchFamily="16" charset="0"/>
                <a:ea typeface="ＭＳ Ｐゴシック" charset="-128"/>
                <a:cs typeface="ＭＳ Ｐゴシック" charset="-128"/>
              </a:rPr>
              <a:t>3</a:t>
            </a:r>
            <a:r>
              <a:rPr lang="en-US" sz="1200" b="0" kern="1200" dirty="0">
                <a:solidFill>
                  <a:srgbClr val="000000"/>
                </a:solidFill>
                <a:effectLst/>
                <a:latin typeface="Times New Roman" pitchFamily="16" charset="0"/>
                <a:ea typeface="ＭＳ Ｐゴシック" charset="-128"/>
                <a:cs typeface="ＭＳ Ｐゴシック" charset="-128"/>
              </a:rPr>
              <a:t> He will delight in obeying the LORD.</a:t>
            </a:r>
          </a:p>
          <a:p>
            <a:r>
              <a:rPr lang="en-US" sz="1200" b="0" kern="1200" dirty="0">
                <a:solidFill>
                  <a:srgbClr val="000000"/>
                </a:solidFill>
                <a:effectLst/>
                <a:latin typeface="Times New Roman" pitchFamily="16" charset="0"/>
                <a:ea typeface="ＭＳ Ｐゴシック" charset="-128"/>
                <a:cs typeface="ＭＳ Ｐゴシック" charset="-128"/>
              </a:rPr>
              <a:t>He will not judge by appearance</a:t>
            </a:r>
          </a:p>
          <a:p>
            <a:r>
              <a:rPr lang="en-US" sz="1200" b="0" kern="1200" dirty="0">
                <a:solidFill>
                  <a:srgbClr val="000000"/>
                </a:solidFill>
                <a:effectLst/>
                <a:latin typeface="Times New Roman" pitchFamily="16" charset="0"/>
                <a:ea typeface="ＭＳ Ｐゴシック" charset="-128"/>
                <a:cs typeface="ＭＳ Ｐゴシック" charset="-128"/>
              </a:rPr>
              <a:t>nor make a decision based on hearsay.</a:t>
            </a:r>
          </a:p>
          <a:p>
            <a:r>
              <a:rPr lang="en-US" sz="1200" b="0" kern="1200" baseline="30000" dirty="0">
                <a:solidFill>
                  <a:srgbClr val="000000"/>
                </a:solidFill>
                <a:effectLst/>
                <a:latin typeface="Times New Roman" pitchFamily="16" charset="0"/>
                <a:ea typeface="ＭＳ Ｐゴシック" charset="-128"/>
                <a:cs typeface="ＭＳ Ｐゴシック" charset="-128"/>
              </a:rPr>
              <a:t>4</a:t>
            </a:r>
            <a:r>
              <a:rPr lang="en-US" sz="1200" b="0" kern="1200" dirty="0">
                <a:solidFill>
                  <a:srgbClr val="000000"/>
                </a:solidFill>
                <a:effectLst/>
                <a:latin typeface="Times New Roman" pitchFamily="16" charset="0"/>
                <a:ea typeface="ＭＳ Ｐゴシック" charset="-128"/>
                <a:cs typeface="ＭＳ Ｐゴシック" charset="-128"/>
              </a:rPr>
              <a:t> He will give justice to the poor</a:t>
            </a:r>
          </a:p>
          <a:p>
            <a:r>
              <a:rPr lang="en-US" sz="1200" b="0" kern="1200" dirty="0">
                <a:solidFill>
                  <a:srgbClr val="000000"/>
                </a:solidFill>
                <a:effectLst/>
                <a:latin typeface="Times New Roman" pitchFamily="16" charset="0"/>
                <a:ea typeface="ＭＳ Ｐゴシック" charset="-128"/>
                <a:cs typeface="ＭＳ Ｐゴシック" charset="-128"/>
              </a:rPr>
              <a:t>and make fair decisions for the exploited.</a:t>
            </a:r>
          </a:p>
          <a:p>
            <a:r>
              <a:rPr lang="en-US" sz="1200" b="0" kern="1200" dirty="0">
                <a:solidFill>
                  <a:srgbClr val="000000"/>
                </a:solidFill>
                <a:effectLst/>
                <a:latin typeface="Times New Roman" pitchFamily="16" charset="0"/>
                <a:ea typeface="ＭＳ Ｐゴシック" charset="-128"/>
                <a:cs typeface="ＭＳ Ｐゴシック" charset="-128"/>
              </a:rPr>
              <a:t>The earth will shake at the force of his word,</a:t>
            </a:r>
          </a:p>
          <a:p>
            <a:r>
              <a:rPr lang="en-US" sz="1200" b="0" kern="1200" dirty="0">
                <a:solidFill>
                  <a:srgbClr val="000000"/>
                </a:solidFill>
                <a:effectLst/>
                <a:latin typeface="Times New Roman" pitchFamily="16" charset="0"/>
                <a:ea typeface="ＭＳ Ｐゴシック" charset="-128"/>
                <a:cs typeface="ＭＳ Ｐゴシック" charset="-128"/>
              </a:rPr>
              <a:t>and one breath from his mouth will destroy the wicked.</a:t>
            </a:r>
          </a:p>
          <a:p>
            <a:r>
              <a:rPr lang="en-US" sz="1200" b="0" kern="1200" baseline="30000" dirty="0">
                <a:solidFill>
                  <a:srgbClr val="000000"/>
                </a:solidFill>
                <a:effectLst/>
                <a:latin typeface="Times New Roman" pitchFamily="16" charset="0"/>
                <a:ea typeface="ＭＳ Ｐゴシック" charset="-128"/>
                <a:cs typeface="ＭＳ Ｐゴシック" charset="-128"/>
              </a:rPr>
              <a:t>5</a:t>
            </a:r>
            <a:r>
              <a:rPr lang="en-US" sz="1200" b="0" kern="1200" dirty="0">
                <a:solidFill>
                  <a:srgbClr val="000000"/>
                </a:solidFill>
                <a:effectLst/>
                <a:latin typeface="Times New Roman" pitchFamily="16" charset="0"/>
                <a:ea typeface="ＭＳ Ｐゴシック" charset="-128"/>
                <a:cs typeface="ＭＳ Ｐゴシック" charset="-128"/>
              </a:rPr>
              <a:t> He will wear righteousness like a belt</a:t>
            </a:r>
          </a:p>
          <a:p>
            <a:r>
              <a:rPr lang="en-US" sz="1200" b="0" kern="1200" dirty="0">
                <a:solidFill>
                  <a:srgbClr val="000000"/>
                </a:solidFill>
                <a:effectLst/>
                <a:latin typeface="Times New Roman" pitchFamily="16" charset="0"/>
                <a:ea typeface="ＭＳ Ｐゴシック" charset="-128"/>
                <a:cs typeface="ＭＳ Ｐゴシック" charset="-128"/>
              </a:rPr>
              <a:t>and truth like an undergarment.</a:t>
            </a:r>
          </a:p>
          <a:p>
            <a:endParaRPr lang="en-US" sz="1200" b="0" kern="1200" dirty="0">
              <a:solidFill>
                <a:srgbClr val="000000"/>
              </a:solidFill>
              <a:effectLst/>
              <a:latin typeface="Times New Roman" pitchFamily="16" charset="0"/>
              <a:ea typeface="ＭＳ Ｐゴシック" charset="-128"/>
              <a:cs typeface="ＭＳ Ｐゴシック" charset="-128"/>
            </a:endParaRPr>
          </a:p>
          <a:p>
            <a:r>
              <a:rPr lang="en-US" sz="1200" b="0" kern="1200" dirty="0">
                <a:solidFill>
                  <a:srgbClr val="000000"/>
                </a:solidFill>
                <a:effectLst/>
                <a:latin typeface="Times New Roman" pitchFamily="16" charset="0"/>
                <a:ea typeface="ＭＳ Ｐゴシック" charset="-128"/>
                <a:cs typeface="ＭＳ Ｐゴシック" charset="-128"/>
              </a:rPr>
              <a:t>Is. 11:6    In that day the wolf and the lamb will live together;</a:t>
            </a:r>
          </a:p>
          <a:p>
            <a:r>
              <a:rPr lang="en-US" sz="1200" b="0" kern="1200" dirty="0">
                <a:solidFill>
                  <a:srgbClr val="000000"/>
                </a:solidFill>
                <a:effectLst/>
                <a:latin typeface="Times New Roman" pitchFamily="16" charset="0"/>
                <a:ea typeface="ＭＳ Ｐゴシック" charset="-128"/>
                <a:cs typeface="ＭＳ Ｐゴシック" charset="-128"/>
              </a:rPr>
              <a:t>the leopard will lie down with the baby goat.</a:t>
            </a:r>
          </a:p>
          <a:p>
            <a:r>
              <a:rPr lang="en-US" sz="1200" b="0" kern="1200" dirty="0">
                <a:solidFill>
                  <a:srgbClr val="000000"/>
                </a:solidFill>
                <a:effectLst/>
                <a:latin typeface="Times New Roman" pitchFamily="16" charset="0"/>
                <a:ea typeface="ＭＳ Ｐゴシック" charset="-128"/>
                <a:cs typeface="ＭＳ Ｐゴシック" charset="-128"/>
              </a:rPr>
              <a:t>The calf and the yearling will be safe with the lion,</a:t>
            </a:r>
          </a:p>
          <a:p>
            <a:r>
              <a:rPr lang="en-US" sz="1200" b="0" kern="1200" dirty="0">
                <a:solidFill>
                  <a:srgbClr val="000000"/>
                </a:solidFill>
                <a:effectLst/>
                <a:latin typeface="Times New Roman" pitchFamily="16" charset="0"/>
                <a:ea typeface="ＭＳ Ｐゴシック" charset="-128"/>
                <a:cs typeface="ＭＳ Ｐゴシック" charset="-128"/>
              </a:rPr>
              <a:t>and a little child will lead them all.</a:t>
            </a:r>
          </a:p>
          <a:p>
            <a:endParaRPr lang="en-US" sz="1200" b="0" kern="1200" dirty="0">
              <a:solidFill>
                <a:srgbClr val="000000"/>
              </a:solidFill>
              <a:effectLst/>
              <a:latin typeface="Times New Roman" pitchFamily="16" charset="0"/>
              <a:ea typeface="ＭＳ Ｐゴシック" charset="-128"/>
              <a:cs typeface="ＭＳ Ｐゴシック" charset="-128"/>
            </a:endParaRPr>
          </a:p>
          <a:p>
            <a:r>
              <a:rPr lang="en-US" sz="1200" b="0" kern="1200" dirty="0">
                <a:solidFill>
                  <a:srgbClr val="000000"/>
                </a:solidFill>
                <a:effectLst/>
                <a:latin typeface="Times New Roman" pitchFamily="16" charset="0"/>
                <a:ea typeface="ＭＳ Ｐゴシック" charset="-128"/>
                <a:cs typeface="ＭＳ Ｐゴシック" charset="-128"/>
              </a:rPr>
              <a:t>Is. 11:10    In that day the heir to David’s throne</a:t>
            </a:r>
          </a:p>
          <a:p>
            <a:r>
              <a:rPr lang="en-US" sz="1200" b="0" kern="1200" dirty="0">
                <a:solidFill>
                  <a:srgbClr val="000000"/>
                </a:solidFill>
                <a:effectLst/>
                <a:latin typeface="Times New Roman" pitchFamily="16" charset="0"/>
                <a:ea typeface="ＭＳ Ｐゴシック" charset="-128"/>
                <a:cs typeface="ＭＳ Ｐゴシック" charset="-128"/>
              </a:rPr>
              <a:t>will be a banner of salvation to all the world.</a:t>
            </a:r>
          </a:p>
          <a:p>
            <a:r>
              <a:rPr lang="en-US" sz="1200" b="0" kern="1200" dirty="0">
                <a:solidFill>
                  <a:srgbClr val="000000"/>
                </a:solidFill>
                <a:effectLst/>
                <a:latin typeface="Times New Roman" pitchFamily="16" charset="0"/>
                <a:ea typeface="ＭＳ Ｐゴシック" charset="-128"/>
                <a:cs typeface="ＭＳ Ｐゴシック" charset="-128"/>
              </a:rPr>
              <a:t>The nations will rally to him,</a:t>
            </a:r>
          </a:p>
          <a:p>
            <a:r>
              <a:rPr lang="en-US" sz="1200" b="0" kern="1200" dirty="0">
                <a:solidFill>
                  <a:srgbClr val="000000"/>
                </a:solidFill>
                <a:effectLst/>
                <a:latin typeface="Times New Roman" pitchFamily="16" charset="0"/>
                <a:ea typeface="ＭＳ Ｐゴシック" charset="-128"/>
                <a:cs typeface="ＭＳ Ｐゴシック" charset="-128"/>
              </a:rPr>
              <a:t>and the land where he lives will be a glorious place.</a:t>
            </a:r>
          </a:p>
          <a:p>
            <a:endParaRPr lang="en-US" sz="1200" b="0" kern="1200" dirty="0">
              <a:solidFill>
                <a:srgbClr val="000000"/>
              </a:solidFill>
              <a:effectLst/>
              <a:latin typeface="Times New Roman" pitchFamily="16" charset="0"/>
              <a:ea typeface="ＭＳ Ｐゴシック" charset="-128"/>
              <a:cs typeface="ＭＳ Ｐゴシック" charset="-128"/>
            </a:endParaRPr>
          </a:p>
          <a:p>
            <a:r>
              <a:rPr lang="en-US" sz="1200" b="0" kern="1200" dirty="0">
                <a:solidFill>
                  <a:srgbClr val="000000"/>
                </a:solidFill>
                <a:effectLst/>
                <a:latin typeface="Times New Roman" pitchFamily="16" charset="0"/>
                <a:ea typeface="ＭＳ Ｐゴシック" charset="-128"/>
                <a:cs typeface="ＭＳ Ｐゴシック" charset="-128"/>
              </a:rPr>
              <a:t>Israel’s Ultimate Deliverance</a:t>
            </a:r>
          </a:p>
          <a:p>
            <a:endParaRPr lang="en-US" sz="1200" b="0" kern="1200" dirty="0">
              <a:solidFill>
                <a:srgbClr val="000000"/>
              </a:solidFill>
              <a:effectLst/>
              <a:latin typeface="Times New Roman" pitchFamily="16" charset="0"/>
              <a:ea typeface="ＭＳ Ｐゴシック" charset="-128"/>
              <a:cs typeface="ＭＳ Ｐゴシック" charset="-128"/>
            </a:endParaRPr>
          </a:p>
          <a:p>
            <a:r>
              <a:rPr lang="en-US" sz="1200" b="0" kern="1200" dirty="0">
                <a:solidFill>
                  <a:srgbClr val="000000"/>
                </a:solidFill>
                <a:effectLst/>
                <a:latin typeface="Times New Roman" pitchFamily="16" charset="0"/>
                <a:ea typeface="ＭＳ Ｐゴシック" charset="-128"/>
                <a:cs typeface="ＭＳ Ｐゴシック" charset="-128"/>
              </a:rPr>
              <a:t>Is. 32:1    Look, a righteous king is coming!</a:t>
            </a:r>
          </a:p>
          <a:p>
            <a:r>
              <a:rPr lang="en-US" sz="1200" b="0" kern="1200" dirty="0">
                <a:solidFill>
                  <a:srgbClr val="000000"/>
                </a:solidFill>
                <a:effectLst/>
                <a:latin typeface="Times New Roman" pitchFamily="16" charset="0"/>
                <a:ea typeface="ＭＳ Ｐゴシック" charset="-128"/>
                <a:cs typeface="ＭＳ Ｐゴシック" charset="-128"/>
              </a:rPr>
              <a:t>And honest princes will rule under him.</a:t>
            </a:r>
          </a:p>
          <a:p>
            <a:r>
              <a:rPr lang="en-US" sz="1200" b="0" kern="1200" baseline="30000" dirty="0">
                <a:solidFill>
                  <a:srgbClr val="000000"/>
                </a:solidFill>
                <a:effectLst/>
                <a:latin typeface="Times New Roman" pitchFamily="16" charset="0"/>
                <a:ea typeface="ＭＳ Ｐゴシック" charset="-128"/>
                <a:cs typeface="ＭＳ Ｐゴシック" charset="-128"/>
              </a:rPr>
              <a:t>2</a:t>
            </a:r>
            <a:r>
              <a:rPr lang="en-US" sz="1200" b="0" kern="1200" dirty="0">
                <a:solidFill>
                  <a:srgbClr val="000000"/>
                </a:solidFill>
                <a:effectLst/>
                <a:latin typeface="Times New Roman" pitchFamily="16" charset="0"/>
                <a:ea typeface="ＭＳ Ｐゴシック" charset="-128"/>
                <a:cs typeface="ＭＳ Ｐゴシック" charset="-128"/>
              </a:rPr>
              <a:t> Each one will be like a shelter from the wind</a:t>
            </a:r>
          </a:p>
          <a:p>
            <a:r>
              <a:rPr lang="en-US" sz="1200" b="0" kern="1200" dirty="0">
                <a:solidFill>
                  <a:srgbClr val="000000"/>
                </a:solidFill>
                <a:effectLst/>
                <a:latin typeface="Times New Roman" pitchFamily="16" charset="0"/>
                <a:ea typeface="ＭＳ Ｐゴシック" charset="-128"/>
                <a:cs typeface="ＭＳ Ｐゴシック" charset="-128"/>
              </a:rPr>
              <a:t>and a refuge from the storm,</a:t>
            </a:r>
          </a:p>
          <a:p>
            <a:r>
              <a:rPr lang="en-US" sz="1200" b="0" kern="1200" dirty="0">
                <a:solidFill>
                  <a:srgbClr val="000000"/>
                </a:solidFill>
                <a:effectLst/>
                <a:latin typeface="Times New Roman" pitchFamily="16" charset="0"/>
                <a:ea typeface="ＭＳ Ｐゴシック" charset="-128"/>
                <a:cs typeface="ＭＳ Ｐゴシック" charset="-128"/>
              </a:rPr>
              <a:t>like streams of water in the desert</a:t>
            </a:r>
          </a:p>
          <a:p>
            <a:r>
              <a:rPr lang="en-US" sz="1200" b="0" kern="1200" dirty="0">
                <a:solidFill>
                  <a:srgbClr val="000000"/>
                </a:solidFill>
                <a:effectLst/>
                <a:latin typeface="Times New Roman" pitchFamily="16" charset="0"/>
                <a:ea typeface="ＭＳ Ｐゴシック" charset="-128"/>
                <a:cs typeface="ＭＳ Ｐゴシック" charset="-128"/>
              </a:rPr>
              <a:t>and the shadow of a great rock in a parched land.</a:t>
            </a:r>
          </a:p>
          <a:p>
            <a:endParaRPr lang="en-US" sz="1200" b="0" kern="1200" dirty="0">
              <a:solidFill>
                <a:srgbClr val="000000"/>
              </a:solidFill>
              <a:effectLst/>
              <a:latin typeface="Times New Roman" pitchFamily="16" charset="0"/>
              <a:ea typeface="ＭＳ Ｐゴシック" charset="-128"/>
              <a:cs typeface="ＭＳ Ｐゴシック" charset="-128"/>
            </a:endParaRPr>
          </a:p>
          <a:p>
            <a:r>
              <a:rPr lang="en-US" sz="1200" b="0" kern="1200" dirty="0">
                <a:solidFill>
                  <a:srgbClr val="000000"/>
                </a:solidFill>
                <a:effectLst/>
                <a:latin typeface="Times New Roman" pitchFamily="16" charset="0"/>
                <a:ea typeface="ＭＳ Ｐゴシック" charset="-128"/>
                <a:cs typeface="ＭＳ Ｐゴシック" charset="-128"/>
              </a:rPr>
              <a:t>Is. 32:3    Then everyone who has eyes will be able to see the truth,</a:t>
            </a:r>
          </a:p>
          <a:p>
            <a:r>
              <a:rPr lang="en-US" sz="1200" b="0" kern="1200" dirty="0">
                <a:solidFill>
                  <a:srgbClr val="000000"/>
                </a:solidFill>
                <a:effectLst/>
                <a:latin typeface="Times New Roman" pitchFamily="16" charset="0"/>
                <a:ea typeface="ＭＳ Ｐゴシック" charset="-128"/>
                <a:cs typeface="ＭＳ Ｐゴシック" charset="-128"/>
              </a:rPr>
              <a:t>and everyone who has ears will be able to hear it.</a:t>
            </a:r>
          </a:p>
          <a:p>
            <a:r>
              <a:rPr lang="en-US" sz="1200" b="0" kern="1200" baseline="30000" dirty="0">
                <a:solidFill>
                  <a:srgbClr val="000000"/>
                </a:solidFill>
                <a:effectLst/>
                <a:latin typeface="Times New Roman" pitchFamily="16" charset="0"/>
                <a:ea typeface="ＭＳ Ｐゴシック" charset="-128"/>
                <a:cs typeface="ＭＳ Ｐゴシック" charset="-128"/>
              </a:rPr>
              <a:t>4</a:t>
            </a:r>
            <a:r>
              <a:rPr lang="en-US" sz="1200" b="0" kern="1200" dirty="0">
                <a:solidFill>
                  <a:srgbClr val="000000"/>
                </a:solidFill>
                <a:effectLst/>
                <a:latin typeface="Times New Roman" pitchFamily="16" charset="0"/>
                <a:ea typeface="ＭＳ Ｐゴシック" charset="-128"/>
                <a:cs typeface="ＭＳ Ｐゴシック" charset="-128"/>
              </a:rPr>
              <a:t> Even the hotheads will be full of sense and understanding.</a:t>
            </a:r>
          </a:p>
          <a:p>
            <a:r>
              <a:rPr lang="en-US" sz="1200" b="0" kern="1200" dirty="0">
                <a:solidFill>
                  <a:srgbClr val="000000"/>
                </a:solidFill>
                <a:effectLst/>
                <a:latin typeface="Times New Roman" pitchFamily="16" charset="0"/>
                <a:ea typeface="ＭＳ Ｐゴシック" charset="-128"/>
                <a:cs typeface="ＭＳ Ｐゴシック" charset="-128"/>
              </a:rPr>
              <a:t>Those who stammer will speak out plainly.</a:t>
            </a:r>
          </a:p>
          <a:p>
            <a:r>
              <a:rPr lang="en-US" sz="1200" b="0" kern="1200" baseline="30000" dirty="0">
                <a:solidFill>
                  <a:srgbClr val="000000"/>
                </a:solidFill>
                <a:effectLst/>
                <a:latin typeface="Times New Roman" pitchFamily="16" charset="0"/>
                <a:ea typeface="ＭＳ Ｐゴシック" charset="-128"/>
                <a:cs typeface="ＭＳ Ｐゴシック" charset="-128"/>
              </a:rPr>
              <a:t>5</a:t>
            </a:r>
            <a:r>
              <a:rPr lang="en-US" sz="1200" b="0" kern="1200" dirty="0">
                <a:solidFill>
                  <a:srgbClr val="000000"/>
                </a:solidFill>
                <a:effectLst/>
                <a:latin typeface="Times New Roman" pitchFamily="16" charset="0"/>
                <a:ea typeface="ＭＳ Ｐゴシック" charset="-128"/>
                <a:cs typeface="ＭＳ Ｐゴシック" charset="-128"/>
              </a:rPr>
              <a:t> In that day ungodly fools will not be heroes.</a:t>
            </a:r>
          </a:p>
          <a:p>
            <a:r>
              <a:rPr lang="en-US" sz="1200" b="0" kern="1200" dirty="0">
                <a:solidFill>
                  <a:srgbClr val="000000"/>
                </a:solidFill>
                <a:effectLst/>
                <a:latin typeface="Times New Roman" pitchFamily="16" charset="0"/>
                <a:ea typeface="ＭＳ Ｐゴシック" charset="-128"/>
                <a:cs typeface="ＭＳ Ｐゴシック" charset="-128"/>
              </a:rPr>
              <a:t>Scoundrels will not be respected.</a:t>
            </a:r>
          </a:p>
          <a:p>
            <a:r>
              <a:rPr lang="en-US" sz="1200" b="0" kern="1200" baseline="30000" dirty="0">
                <a:solidFill>
                  <a:srgbClr val="000000"/>
                </a:solidFill>
                <a:effectLst/>
                <a:latin typeface="Times New Roman" pitchFamily="16" charset="0"/>
                <a:ea typeface="ＭＳ Ｐゴシック" charset="-128"/>
                <a:cs typeface="ＭＳ Ｐゴシック" charset="-128"/>
              </a:rPr>
              <a:t>6</a:t>
            </a:r>
            <a:r>
              <a:rPr lang="en-US" sz="1200" b="0" kern="1200" dirty="0">
                <a:solidFill>
                  <a:srgbClr val="000000"/>
                </a:solidFill>
                <a:effectLst/>
                <a:latin typeface="Times New Roman" pitchFamily="16" charset="0"/>
                <a:ea typeface="ＭＳ Ｐゴシック" charset="-128"/>
                <a:cs typeface="ＭＳ Ｐゴシック" charset="-128"/>
              </a:rPr>
              <a:t> For fools speak foolishness</a:t>
            </a:r>
          </a:p>
          <a:p>
            <a:r>
              <a:rPr lang="en-US" sz="1200" b="0" kern="1200" dirty="0">
                <a:solidFill>
                  <a:srgbClr val="000000"/>
                </a:solidFill>
                <a:effectLst/>
                <a:latin typeface="Times New Roman" pitchFamily="16" charset="0"/>
                <a:ea typeface="ＭＳ Ｐゴシック" charset="-128"/>
                <a:cs typeface="ＭＳ Ｐゴシック" charset="-128"/>
              </a:rPr>
              <a:t>and make evil plans.</a:t>
            </a:r>
          </a:p>
          <a:p>
            <a:r>
              <a:rPr lang="en-US" sz="1200" b="0" kern="1200" dirty="0">
                <a:solidFill>
                  <a:srgbClr val="000000"/>
                </a:solidFill>
                <a:effectLst/>
                <a:latin typeface="Times New Roman" pitchFamily="16" charset="0"/>
                <a:ea typeface="ＭＳ Ｐゴシック" charset="-128"/>
                <a:cs typeface="ＭＳ Ｐゴシック" charset="-128"/>
              </a:rPr>
              <a:t>They practice ungodliness</a:t>
            </a:r>
          </a:p>
          <a:p>
            <a:r>
              <a:rPr lang="en-US" sz="1200" b="0" kern="1200" dirty="0">
                <a:solidFill>
                  <a:srgbClr val="000000"/>
                </a:solidFill>
                <a:effectLst/>
                <a:latin typeface="Times New Roman" pitchFamily="16" charset="0"/>
                <a:ea typeface="ＭＳ Ｐゴシック" charset="-128"/>
                <a:cs typeface="ＭＳ Ｐゴシック" charset="-128"/>
              </a:rPr>
              <a:t>and spread false teachings about the LORD.</a:t>
            </a:r>
          </a:p>
          <a:p>
            <a:r>
              <a:rPr lang="en-US" sz="1200" b="0" kern="1200" dirty="0">
                <a:solidFill>
                  <a:srgbClr val="000000"/>
                </a:solidFill>
                <a:effectLst/>
                <a:latin typeface="Times New Roman" pitchFamily="16" charset="0"/>
                <a:ea typeface="ＭＳ Ｐゴシック" charset="-128"/>
                <a:cs typeface="ＭＳ Ｐゴシック" charset="-128"/>
              </a:rPr>
              <a:t>They deprive the hungry of food</a:t>
            </a:r>
          </a:p>
          <a:p>
            <a:r>
              <a:rPr lang="en-US" sz="1200" b="0" kern="1200" dirty="0">
                <a:solidFill>
                  <a:srgbClr val="000000"/>
                </a:solidFill>
                <a:effectLst/>
                <a:latin typeface="Times New Roman" pitchFamily="16" charset="0"/>
                <a:ea typeface="ＭＳ Ｐゴシック" charset="-128"/>
                <a:cs typeface="ＭＳ Ｐゴシック" charset="-128"/>
              </a:rPr>
              <a:t>and give no water to the thirsty.</a:t>
            </a:r>
          </a:p>
          <a:p>
            <a:r>
              <a:rPr lang="en-US" sz="1200" b="0" kern="1200" baseline="30000" dirty="0">
                <a:solidFill>
                  <a:srgbClr val="000000"/>
                </a:solidFill>
                <a:effectLst/>
                <a:latin typeface="Times New Roman" pitchFamily="16" charset="0"/>
                <a:ea typeface="ＭＳ Ｐゴシック" charset="-128"/>
                <a:cs typeface="ＭＳ Ｐゴシック" charset="-128"/>
              </a:rPr>
              <a:t>7</a:t>
            </a:r>
            <a:r>
              <a:rPr lang="en-US" sz="1200" b="0" kern="1200" dirty="0">
                <a:solidFill>
                  <a:srgbClr val="000000"/>
                </a:solidFill>
                <a:effectLst/>
                <a:latin typeface="Times New Roman" pitchFamily="16" charset="0"/>
                <a:ea typeface="ＭＳ Ｐゴシック" charset="-128"/>
                <a:cs typeface="ＭＳ Ｐゴシック" charset="-128"/>
              </a:rPr>
              <a:t> The smooth tricks of scoundrels are evil.</a:t>
            </a:r>
          </a:p>
          <a:p>
            <a:r>
              <a:rPr lang="en-US" sz="1200" b="0" kern="1200" dirty="0">
                <a:solidFill>
                  <a:srgbClr val="000000"/>
                </a:solidFill>
                <a:effectLst/>
                <a:latin typeface="Times New Roman" pitchFamily="16" charset="0"/>
                <a:ea typeface="ＭＳ Ｐゴシック" charset="-128"/>
                <a:cs typeface="ＭＳ Ｐゴシック" charset="-128"/>
              </a:rPr>
              <a:t>They plot crooked schemes.</a:t>
            </a:r>
          </a:p>
          <a:p>
            <a:r>
              <a:rPr lang="en-US" sz="1200" b="0" kern="1200" dirty="0">
                <a:solidFill>
                  <a:srgbClr val="000000"/>
                </a:solidFill>
                <a:effectLst/>
                <a:latin typeface="Times New Roman" pitchFamily="16" charset="0"/>
                <a:ea typeface="ＭＳ Ｐゴシック" charset="-128"/>
                <a:cs typeface="ＭＳ Ｐゴシック" charset="-128"/>
              </a:rPr>
              <a:t>They lie to convict the poor,</a:t>
            </a:r>
          </a:p>
          <a:p>
            <a:r>
              <a:rPr lang="en-US" sz="1200" b="0" kern="1200" dirty="0">
                <a:solidFill>
                  <a:srgbClr val="000000"/>
                </a:solidFill>
                <a:effectLst/>
                <a:latin typeface="Times New Roman" pitchFamily="16" charset="0"/>
                <a:ea typeface="ＭＳ Ｐゴシック" charset="-128"/>
                <a:cs typeface="ＭＳ Ｐゴシック" charset="-128"/>
              </a:rPr>
              <a:t>even when the cause of the poor is just.</a:t>
            </a:r>
          </a:p>
          <a:p>
            <a:r>
              <a:rPr lang="en-US" sz="1200" b="0" kern="1200" baseline="30000" dirty="0">
                <a:solidFill>
                  <a:srgbClr val="000000"/>
                </a:solidFill>
                <a:effectLst/>
                <a:latin typeface="Times New Roman" pitchFamily="16" charset="0"/>
                <a:ea typeface="ＭＳ Ｐゴシック" charset="-128"/>
                <a:cs typeface="ＭＳ Ｐゴシック" charset="-128"/>
              </a:rPr>
              <a:t>8</a:t>
            </a:r>
            <a:r>
              <a:rPr lang="en-US" sz="1200" b="0" kern="1200" dirty="0">
                <a:solidFill>
                  <a:srgbClr val="000000"/>
                </a:solidFill>
                <a:effectLst/>
                <a:latin typeface="Times New Roman" pitchFamily="16" charset="0"/>
                <a:ea typeface="ＭＳ Ｐゴシック" charset="-128"/>
                <a:cs typeface="ＭＳ Ｐゴシック" charset="-128"/>
              </a:rPr>
              <a:t> But generous people plan to do what is generous,</a:t>
            </a:r>
          </a:p>
          <a:p>
            <a:r>
              <a:rPr lang="en-US" sz="1200" b="0" kern="1200" dirty="0">
                <a:solidFill>
                  <a:srgbClr val="000000"/>
                </a:solidFill>
                <a:effectLst/>
                <a:latin typeface="Times New Roman" pitchFamily="16" charset="0"/>
                <a:ea typeface="ＭＳ Ｐゴシック" charset="-128"/>
                <a:cs typeface="ＭＳ Ｐゴシック" charset="-128"/>
              </a:rPr>
              <a:t>and they stand firm in their generosity.</a:t>
            </a:r>
          </a:p>
          <a:p>
            <a:endParaRPr lang="en-US" sz="1200" b="0" kern="1200" dirty="0">
              <a:solidFill>
                <a:srgbClr val="000000"/>
              </a:solidFill>
              <a:effectLst/>
              <a:latin typeface="Times New Roman" pitchFamily="16" charset="0"/>
              <a:ea typeface="ＭＳ Ｐゴシック" charset="-128"/>
              <a:cs typeface="ＭＳ Ｐゴシック" charset="-128"/>
            </a:endParaRPr>
          </a:p>
          <a:p>
            <a:r>
              <a:rPr lang="en-US" sz="1200" b="0" kern="1200" dirty="0">
                <a:solidFill>
                  <a:srgbClr val="000000"/>
                </a:solidFill>
                <a:effectLst/>
                <a:latin typeface="Times New Roman" pitchFamily="16" charset="0"/>
                <a:ea typeface="ＭＳ Ｐゴシック" charset="-128"/>
                <a:cs typeface="ＭＳ Ｐゴシック" charset="-128"/>
              </a:rPr>
              <a:t>Is. 49:7    The LORD, the Redeemer</a:t>
            </a:r>
          </a:p>
          <a:p>
            <a:r>
              <a:rPr lang="en-US" sz="1200" b="0" kern="1200" dirty="0">
                <a:solidFill>
                  <a:srgbClr val="000000"/>
                </a:solidFill>
                <a:effectLst/>
                <a:latin typeface="Times New Roman" pitchFamily="16" charset="0"/>
                <a:ea typeface="ＭＳ Ｐゴシック" charset="-128"/>
                <a:cs typeface="ＭＳ Ｐゴシック" charset="-128"/>
              </a:rPr>
              <a:t>and Holy One of Israel,</a:t>
            </a:r>
          </a:p>
          <a:p>
            <a:r>
              <a:rPr lang="en-US" sz="1200" b="0" kern="1200" dirty="0">
                <a:solidFill>
                  <a:srgbClr val="000000"/>
                </a:solidFill>
                <a:effectLst/>
                <a:latin typeface="Times New Roman" pitchFamily="16" charset="0"/>
                <a:ea typeface="ＭＳ Ｐゴシック" charset="-128"/>
                <a:cs typeface="ＭＳ Ｐゴシック" charset="-128"/>
              </a:rPr>
              <a:t>says to the one who is despised and rejected by the nations,</a:t>
            </a:r>
          </a:p>
          <a:p>
            <a:r>
              <a:rPr lang="en-US" sz="1200" b="0" kern="1200" dirty="0">
                <a:solidFill>
                  <a:srgbClr val="000000"/>
                </a:solidFill>
                <a:effectLst/>
                <a:latin typeface="Times New Roman" pitchFamily="16" charset="0"/>
                <a:ea typeface="ＭＳ Ｐゴシック" charset="-128"/>
                <a:cs typeface="ＭＳ Ｐゴシック" charset="-128"/>
              </a:rPr>
              <a:t>to the one who is the servant of rulers:</a:t>
            </a:r>
          </a:p>
          <a:p>
            <a:r>
              <a:rPr lang="en-US" sz="1200" b="0" kern="1200" dirty="0">
                <a:solidFill>
                  <a:srgbClr val="000000"/>
                </a:solidFill>
                <a:effectLst/>
                <a:latin typeface="Times New Roman" pitchFamily="16" charset="0"/>
                <a:ea typeface="ＭＳ Ｐゴシック" charset="-128"/>
                <a:cs typeface="ＭＳ Ｐゴシック" charset="-128"/>
              </a:rPr>
              <a:t>“Kings will stand at attention when you pass by.</a:t>
            </a:r>
          </a:p>
          <a:p>
            <a:r>
              <a:rPr lang="en-US" sz="1200" b="0" kern="1200" dirty="0">
                <a:solidFill>
                  <a:srgbClr val="000000"/>
                </a:solidFill>
                <a:effectLst/>
                <a:latin typeface="Times New Roman" pitchFamily="16" charset="0"/>
                <a:ea typeface="ＭＳ Ｐゴシック" charset="-128"/>
                <a:cs typeface="ＭＳ Ｐゴシック" charset="-128"/>
              </a:rPr>
              <a:t>Princes will also bow low</a:t>
            </a:r>
          </a:p>
          <a:p>
            <a:r>
              <a:rPr lang="en-US" sz="1200" b="0" kern="1200" dirty="0">
                <a:solidFill>
                  <a:srgbClr val="000000"/>
                </a:solidFill>
                <a:effectLst/>
                <a:latin typeface="Times New Roman" pitchFamily="16" charset="0"/>
                <a:ea typeface="ＭＳ Ｐゴシック" charset="-128"/>
                <a:cs typeface="ＭＳ Ｐゴシック" charset="-128"/>
              </a:rPr>
              <a:t>because of the LORD, the faithful one,</a:t>
            </a:r>
          </a:p>
          <a:p>
            <a:r>
              <a:rPr lang="en-US" sz="1200" b="0" kern="1200" dirty="0">
                <a:solidFill>
                  <a:srgbClr val="000000"/>
                </a:solidFill>
                <a:effectLst/>
                <a:latin typeface="Times New Roman" pitchFamily="16" charset="0"/>
                <a:ea typeface="ＭＳ Ｐゴシック" charset="-128"/>
                <a:cs typeface="ＭＳ Ｐゴシック" charset="-128"/>
              </a:rPr>
              <a:t>the Holy One of Israel, who has chosen you.”</a:t>
            </a:r>
          </a:p>
          <a:p>
            <a:endParaRPr lang="en-US" sz="1200" b="0" kern="1200" dirty="0">
              <a:solidFill>
                <a:srgbClr val="000000"/>
              </a:solidFill>
              <a:effectLst/>
              <a:latin typeface="Times New Roman" pitchFamily="16" charset="0"/>
              <a:ea typeface="ＭＳ Ｐゴシック" charset="-128"/>
              <a:cs typeface="ＭＳ Ｐゴシック" charset="-128"/>
            </a:endParaRPr>
          </a:p>
          <a:p>
            <a:r>
              <a:rPr lang="en-US" sz="1200" b="0" kern="1200" dirty="0">
                <a:solidFill>
                  <a:srgbClr val="000000"/>
                </a:solidFill>
                <a:effectLst/>
                <a:latin typeface="Times New Roman" pitchFamily="16" charset="0"/>
                <a:ea typeface="ＭＳ Ｐゴシック" charset="-128"/>
                <a:cs typeface="ＭＳ Ｐゴシック" charset="-128"/>
              </a:rPr>
              <a:t>The Lord’s Suffering Servant</a:t>
            </a:r>
            <a:br>
              <a:rPr lang="en-US" sz="1200" b="0" kern="1200" dirty="0">
                <a:solidFill>
                  <a:srgbClr val="000000"/>
                </a:solidFill>
                <a:effectLst/>
                <a:latin typeface="Times New Roman" pitchFamily="16" charset="0"/>
                <a:ea typeface="ＭＳ Ｐゴシック" charset="-128"/>
                <a:cs typeface="ＭＳ Ｐゴシック" charset="-128"/>
              </a:rPr>
            </a:br>
            <a:endParaRPr lang="en-US" sz="1200" b="0" kern="1200" dirty="0">
              <a:solidFill>
                <a:srgbClr val="000000"/>
              </a:solidFill>
              <a:effectLst/>
              <a:latin typeface="Times New Roman" pitchFamily="16" charset="0"/>
              <a:ea typeface="ＭＳ Ｐゴシック" charset="-128"/>
              <a:cs typeface="ＭＳ Ｐゴシック" charset="-128"/>
            </a:endParaRPr>
          </a:p>
          <a:p>
            <a:r>
              <a:rPr lang="en-US" sz="1200" b="0" kern="1200" dirty="0">
                <a:solidFill>
                  <a:srgbClr val="000000"/>
                </a:solidFill>
                <a:effectLst/>
                <a:latin typeface="Times New Roman" pitchFamily="16" charset="0"/>
                <a:ea typeface="ＭＳ Ｐゴシック" charset="-128"/>
                <a:cs typeface="ＭＳ Ｐゴシック" charset="-128"/>
              </a:rPr>
              <a:t>Is. 52:13    See, my servant will prosper;</a:t>
            </a:r>
          </a:p>
          <a:p>
            <a:r>
              <a:rPr lang="en-US" sz="1200" b="0" kern="1200" dirty="0">
                <a:solidFill>
                  <a:srgbClr val="000000"/>
                </a:solidFill>
                <a:effectLst/>
                <a:latin typeface="Times New Roman" pitchFamily="16" charset="0"/>
                <a:ea typeface="ＭＳ Ｐゴシック" charset="-128"/>
                <a:cs typeface="ＭＳ Ｐゴシック" charset="-128"/>
              </a:rPr>
              <a:t>he will be highly exalted.</a:t>
            </a:r>
          </a:p>
          <a:p>
            <a:endParaRPr lang="en-US" sz="1200" b="0" kern="1200" dirty="0">
              <a:solidFill>
                <a:srgbClr val="000000"/>
              </a:solidFill>
              <a:effectLst/>
              <a:latin typeface="Times New Roman" pitchFamily="16" charset="0"/>
              <a:ea typeface="ＭＳ Ｐゴシック" charset="-128"/>
              <a:cs typeface="ＭＳ Ｐゴシック" charset="-128"/>
            </a:endParaRPr>
          </a:p>
          <a:p>
            <a:r>
              <a:rPr lang="en-US" sz="1200" b="0" kern="1200" dirty="0">
                <a:solidFill>
                  <a:srgbClr val="000000"/>
                </a:solidFill>
                <a:effectLst/>
                <a:latin typeface="Times New Roman" pitchFamily="16" charset="0"/>
                <a:ea typeface="ＭＳ Ｐゴシック" charset="-128"/>
                <a:cs typeface="ＭＳ Ｐゴシック" charset="-128"/>
              </a:rPr>
              <a:t>Is. 52:15 And he will startle many nations.</a:t>
            </a:r>
          </a:p>
          <a:p>
            <a:r>
              <a:rPr lang="en-US" sz="1200" b="0" kern="1200" dirty="0">
                <a:solidFill>
                  <a:srgbClr val="000000"/>
                </a:solidFill>
                <a:effectLst/>
                <a:latin typeface="Times New Roman" pitchFamily="16" charset="0"/>
                <a:ea typeface="ＭＳ Ｐゴシック" charset="-128"/>
                <a:cs typeface="ＭＳ Ｐゴシック" charset="-128"/>
              </a:rPr>
              <a:t>Kings will stand speechless in his presence.</a:t>
            </a:r>
          </a:p>
          <a:p>
            <a:r>
              <a:rPr lang="en-US" sz="1200" b="0" kern="1200" dirty="0">
                <a:solidFill>
                  <a:srgbClr val="000000"/>
                </a:solidFill>
                <a:effectLst/>
                <a:latin typeface="Times New Roman" pitchFamily="16" charset="0"/>
                <a:ea typeface="ＭＳ Ｐゴシック" charset="-128"/>
                <a:cs typeface="ＭＳ Ｐゴシック" charset="-128"/>
              </a:rPr>
              <a:t>For they will see what they had not been told;</a:t>
            </a:r>
          </a:p>
          <a:p>
            <a:r>
              <a:rPr lang="en-US" sz="1200" b="0" kern="1200" dirty="0">
                <a:solidFill>
                  <a:srgbClr val="000000"/>
                </a:solidFill>
                <a:effectLst/>
                <a:latin typeface="Times New Roman" pitchFamily="16" charset="0"/>
                <a:ea typeface="ＭＳ Ｐゴシック" charset="-128"/>
                <a:cs typeface="ＭＳ Ｐゴシック" charset="-128"/>
              </a:rPr>
              <a:t>they will understand what they had not heard about.</a:t>
            </a:r>
          </a:p>
          <a:p>
            <a:endParaRPr lang="en-US" sz="1200" b="0" kern="1200" dirty="0">
              <a:solidFill>
                <a:srgbClr val="000000"/>
              </a:solidFill>
              <a:effectLst/>
              <a:latin typeface="Times New Roman" pitchFamily="16" charset="0"/>
              <a:ea typeface="ＭＳ Ｐゴシック" charset="-128"/>
              <a:cs typeface="ＭＳ Ｐゴシック" charset="-128"/>
            </a:endParaRPr>
          </a:p>
          <a:p>
            <a:r>
              <a:rPr lang="en-US" sz="1200" b="0" kern="1200" dirty="0">
                <a:solidFill>
                  <a:srgbClr val="000000"/>
                </a:solidFill>
                <a:effectLst/>
                <a:latin typeface="Times New Roman" pitchFamily="16" charset="0"/>
                <a:ea typeface="ＭＳ Ｐゴシック" charset="-128"/>
                <a:cs typeface="ＭＳ Ｐゴシック" charset="-128"/>
              </a:rPr>
              <a:t>Is. 59:20    “The Redeemer will come to Jerusalem</a:t>
            </a:r>
          </a:p>
          <a:p>
            <a:r>
              <a:rPr lang="en-US" sz="1200" b="0" kern="1200" dirty="0">
                <a:solidFill>
                  <a:srgbClr val="000000"/>
                </a:solidFill>
                <a:effectLst/>
                <a:latin typeface="Times New Roman" pitchFamily="16" charset="0"/>
                <a:ea typeface="ＭＳ Ｐゴシック" charset="-128"/>
                <a:cs typeface="ＭＳ Ｐゴシック" charset="-128"/>
              </a:rPr>
              <a:t>to buy back those in Israel</a:t>
            </a:r>
          </a:p>
          <a:p>
            <a:r>
              <a:rPr lang="en-US" sz="1200" b="0" kern="1200" dirty="0">
                <a:solidFill>
                  <a:srgbClr val="000000"/>
                </a:solidFill>
                <a:effectLst/>
                <a:latin typeface="Times New Roman" pitchFamily="16" charset="0"/>
                <a:ea typeface="ＭＳ Ｐゴシック" charset="-128"/>
                <a:cs typeface="ＭＳ Ｐゴシック" charset="-128"/>
              </a:rPr>
              <a:t>who have turned from their sins,”</a:t>
            </a:r>
          </a:p>
          <a:p>
            <a:r>
              <a:rPr lang="en-US" sz="1200" b="0" kern="1200" dirty="0">
                <a:solidFill>
                  <a:srgbClr val="000000"/>
                </a:solidFill>
                <a:effectLst/>
                <a:latin typeface="Times New Roman" pitchFamily="16" charset="0"/>
                <a:ea typeface="ＭＳ Ｐゴシック" charset="-128"/>
                <a:cs typeface="ＭＳ Ｐゴシック" charset="-128"/>
              </a:rPr>
              <a:t>says the LORD.</a:t>
            </a:r>
          </a:p>
          <a:p>
            <a:endParaRPr lang="en-US" sz="1200" b="0" kern="1200" dirty="0">
              <a:solidFill>
                <a:srgbClr val="000000"/>
              </a:solidFill>
              <a:effectLst/>
              <a:latin typeface="Times New Roman" pitchFamily="16" charset="0"/>
              <a:ea typeface="ＭＳ Ｐゴシック" charset="-128"/>
              <a:cs typeface="ＭＳ Ｐゴシック" charset="-128"/>
            </a:endParaRPr>
          </a:p>
          <a:p>
            <a:r>
              <a:rPr lang="en-US" sz="1200" b="0" kern="1200" dirty="0">
                <a:solidFill>
                  <a:srgbClr val="000000"/>
                </a:solidFill>
                <a:effectLst/>
                <a:latin typeface="Times New Roman" pitchFamily="16" charset="0"/>
                <a:ea typeface="ＭＳ Ｐゴシック" charset="-128"/>
                <a:cs typeface="ＭＳ Ｐゴシック" charset="-128"/>
              </a:rPr>
              <a:t>Is. 59:21    “And this is my covenant with them,” says the LORD. “My Spirit will not leave them, and neither will these words I have given you. They will be on your lips and on the lips of your children and your children’s children forever. I, the LORD, have spoken!</a:t>
            </a:r>
          </a:p>
          <a:p>
            <a:br>
              <a:rPr lang="en-US" sz="1200" b="0" kern="1200" dirty="0">
                <a:solidFill>
                  <a:srgbClr val="000000"/>
                </a:solidFill>
                <a:effectLst/>
                <a:latin typeface="Times New Roman" pitchFamily="16" charset="0"/>
                <a:ea typeface="ＭＳ Ｐゴシック" charset="-128"/>
                <a:cs typeface="ＭＳ Ｐゴシック" charset="-128"/>
              </a:rPr>
            </a:br>
            <a:r>
              <a:rPr lang="en-US" sz="1200" b="0" kern="1200" dirty="0">
                <a:solidFill>
                  <a:srgbClr val="000000"/>
                </a:solidFill>
                <a:effectLst/>
                <a:latin typeface="Times New Roman" pitchFamily="16" charset="0"/>
                <a:ea typeface="ＭＳ Ｐゴシック" charset="-128"/>
                <a:cs typeface="ＭＳ Ｐゴシック" charset="-128"/>
              </a:rPr>
              <a:t>Future Glory for Jerusalem</a:t>
            </a:r>
          </a:p>
          <a:p>
            <a:endParaRPr lang="en-US" sz="1200" b="0" kern="1200" dirty="0">
              <a:solidFill>
                <a:srgbClr val="000000"/>
              </a:solidFill>
              <a:effectLst/>
              <a:latin typeface="Times New Roman" pitchFamily="16" charset="0"/>
              <a:ea typeface="ＭＳ Ｐゴシック" charset="-128"/>
              <a:cs typeface="ＭＳ Ｐゴシック" charset="-128"/>
            </a:endParaRPr>
          </a:p>
          <a:p>
            <a:r>
              <a:rPr lang="en-US" sz="1200" b="0" kern="1200" dirty="0">
                <a:solidFill>
                  <a:srgbClr val="000000"/>
                </a:solidFill>
                <a:effectLst/>
                <a:latin typeface="Times New Roman" pitchFamily="16" charset="0"/>
                <a:ea typeface="ＭＳ Ｐゴシック" charset="-128"/>
                <a:cs typeface="ＭＳ Ｐゴシック" charset="-128"/>
              </a:rPr>
              <a:t>Is. 60:1    “Arise, Jerusalem! Let your light shine for all to see.</a:t>
            </a:r>
          </a:p>
          <a:p>
            <a:r>
              <a:rPr lang="en-US" sz="1200" b="0" kern="1200" dirty="0">
                <a:solidFill>
                  <a:srgbClr val="000000"/>
                </a:solidFill>
                <a:effectLst/>
                <a:latin typeface="Times New Roman" pitchFamily="16" charset="0"/>
                <a:ea typeface="ＭＳ Ｐゴシック" charset="-128"/>
                <a:cs typeface="ＭＳ Ｐゴシック" charset="-128"/>
              </a:rPr>
              <a:t>For the glory of the LORD rises to shine on you.</a:t>
            </a:r>
          </a:p>
          <a:p>
            <a:r>
              <a:rPr lang="en-US" sz="1200" b="0" kern="1200" baseline="30000" dirty="0">
                <a:solidFill>
                  <a:srgbClr val="000000"/>
                </a:solidFill>
                <a:effectLst/>
                <a:latin typeface="Times New Roman" pitchFamily="16" charset="0"/>
                <a:ea typeface="ＭＳ Ｐゴシック" charset="-128"/>
                <a:cs typeface="ＭＳ Ｐゴシック" charset="-128"/>
              </a:rPr>
              <a:t>2</a:t>
            </a:r>
            <a:r>
              <a:rPr lang="en-US" sz="1200" b="0" kern="1200" dirty="0">
                <a:solidFill>
                  <a:srgbClr val="000000"/>
                </a:solidFill>
                <a:effectLst/>
                <a:latin typeface="Times New Roman" pitchFamily="16" charset="0"/>
                <a:ea typeface="ＭＳ Ｐゴシック" charset="-128"/>
                <a:cs typeface="ＭＳ Ｐゴシック" charset="-128"/>
              </a:rPr>
              <a:t> Darkness as black as night covers all the nations of the earth,</a:t>
            </a:r>
          </a:p>
          <a:p>
            <a:r>
              <a:rPr lang="en-US" sz="1200" b="0" kern="1200" dirty="0">
                <a:solidFill>
                  <a:srgbClr val="000000"/>
                </a:solidFill>
                <a:effectLst/>
                <a:latin typeface="Times New Roman" pitchFamily="16" charset="0"/>
                <a:ea typeface="ＭＳ Ｐゴシック" charset="-128"/>
                <a:cs typeface="ＭＳ Ｐゴシック" charset="-128"/>
              </a:rPr>
              <a:t>but the glory of the LORD rises and appears over you.</a:t>
            </a:r>
          </a:p>
          <a:p>
            <a:r>
              <a:rPr lang="en-US" sz="1200" b="0" kern="1200" baseline="30000" dirty="0">
                <a:solidFill>
                  <a:srgbClr val="000000"/>
                </a:solidFill>
                <a:effectLst/>
                <a:latin typeface="Times New Roman" pitchFamily="16" charset="0"/>
                <a:ea typeface="ＭＳ Ｐゴシック" charset="-128"/>
                <a:cs typeface="ＭＳ Ｐゴシック" charset="-128"/>
              </a:rPr>
              <a:t>3</a:t>
            </a:r>
            <a:r>
              <a:rPr lang="en-US" sz="1200" b="0" kern="1200" dirty="0">
                <a:solidFill>
                  <a:srgbClr val="000000"/>
                </a:solidFill>
                <a:effectLst/>
                <a:latin typeface="Times New Roman" pitchFamily="16" charset="0"/>
                <a:ea typeface="ＭＳ Ｐゴシック" charset="-128"/>
                <a:cs typeface="ＭＳ Ｐゴシック" charset="-128"/>
              </a:rPr>
              <a:t> All nations will come to your light;</a:t>
            </a:r>
          </a:p>
          <a:p>
            <a:r>
              <a:rPr lang="en-US" sz="1200" b="0" kern="1200" dirty="0">
                <a:solidFill>
                  <a:srgbClr val="000000"/>
                </a:solidFill>
                <a:effectLst/>
                <a:latin typeface="Times New Roman" pitchFamily="16" charset="0"/>
                <a:ea typeface="ＭＳ Ｐゴシック" charset="-128"/>
                <a:cs typeface="ＭＳ Ｐゴシック" charset="-128"/>
              </a:rPr>
              <a:t>mighty kings will come to see your radiance.</a:t>
            </a:r>
            <a:br>
              <a:rPr lang="en-US" sz="1200" b="0" kern="1200" dirty="0">
                <a:solidFill>
                  <a:srgbClr val="000000"/>
                </a:solidFill>
                <a:effectLst/>
                <a:latin typeface="Times New Roman" pitchFamily="16" charset="0"/>
                <a:ea typeface="ＭＳ Ｐゴシック" charset="-128"/>
                <a:cs typeface="ＭＳ Ｐゴシック" charset="-128"/>
              </a:rPr>
            </a:br>
            <a:endParaRPr lang="en-US" sz="1200" b="0" kern="1200" dirty="0">
              <a:solidFill>
                <a:srgbClr val="000000"/>
              </a:solidFill>
              <a:effectLst/>
              <a:latin typeface="Times New Roman" pitchFamily="16" charset="0"/>
              <a:ea typeface="ＭＳ Ｐゴシック" charset="-128"/>
              <a:cs typeface="ＭＳ Ｐゴシック" charset="-128"/>
            </a:endParaRPr>
          </a:p>
          <a:p>
            <a:r>
              <a:rPr lang="en-US" sz="1200" b="0" kern="1200" dirty="0">
                <a:solidFill>
                  <a:srgbClr val="000000"/>
                </a:solidFill>
                <a:effectLst/>
                <a:latin typeface="Times New Roman" pitchFamily="16" charset="0"/>
                <a:ea typeface="ＭＳ Ｐゴシック" charset="-128"/>
                <a:cs typeface="ＭＳ Ｐゴシック" charset="-128"/>
              </a:rPr>
              <a:t>Is. 61:2 He has sent me to tell those who mourn</a:t>
            </a:r>
          </a:p>
          <a:p>
            <a:r>
              <a:rPr lang="en-US" sz="1200" b="0" kern="1200" dirty="0">
                <a:solidFill>
                  <a:srgbClr val="000000"/>
                </a:solidFill>
                <a:effectLst/>
                <a:latin typeface="Times New Roman" pitchFamily="16" charset="0"/>
                <a:ea typeface="ＭＳ Ｐゴシック" charset="-128"/>
                <a:cs typeface="ＭＳ Ｐゴシック" charset="-128"/>
              </a:rPr>
              <a:t>that the time of the LORD’s favor has come,</a:t>
            </a:r>
          </a:p>
          <a:p>
            <a:r>
              <a:rPr lang="en-US" sz="1200" b="0" kern="1200" dirty="0">
                <a:solidFill>
                  <a:srgbClr val="000000"/>
                </a:solidFill>
                <a:effectLst/>
                <a:latin typeface="Times New Roman" pitchFamily="16" charset="0"/>
                <a:ea typeface="ＭＳ Ｐゴシック" charset="-128"/>
                <a:cs typeface="ＭＳ Ｐゴシック" charset="-128"/>
              </a:rPr>
              <a:t>and with it, the day of God’s anger against their enemies.</a:t>
            </a:r>
          </a:p>
          <a:p>
            <a:r>
              <a:rPr lang="en-US" sz="1200" b="0" kern="1200" baseline="30000" dirty="0">
                <a:solidFill>
                  <a:srgbClr val="000000"/>
                </a:solidFill>
                <a:effectLst/>
                <a:latin typeface="Times New Roman" pitchFamily="16" charset="0"/>
                <a:ea typeface="ＭＳ Ｐゴシック" charset="-128"/>
                <a:cs typeface="ＭＳ Ｐゴシック" charset="-128"/>
              </a:rPr>
              <a:t>3</a:t>
            </a:r>
            <a:r>
              <a:rPr lang="en-US" sz="1200" b="0" kern="1200" dirty="0">
                <a:solidFill>
                  <a:srgbClr val="000000"/>
                </a:solidFill>
                <a:effectLst/>
                <a:latin typeface="Times New Roman" pitchFamily="16" charset="0"/>
                <a:ea typeface="ＭＳ Ｐゴシック" charset="-128"/>
                <a:cs typeface="ＭＳ Ｐゴシック" charset="-128"/>
              </a:rPr>
              <a:t> To all who mourn in Israel,</a:t>
            </a:r>
          </a:p>
          <a:p>
            <a:r>
              <a:rPr lang="en-US" sz="1200" b="0" kern="1200" dirty="0">
                <a:solidFill>
                  <a:srgbClr val="000000"/>
                </a:solidFill>
                <a:effectLst/>
                <a:latin typeface="Times New Roman" pitchFamily="16" charset="0"/>
                <a:ea typeface="ＭＳ Ｐゴシック" charset="-128"/>
                <a:cs typeface="ＭＳ Ｐゴシック" charset="-128"/>
              </a:rPr>
              <a:t>he will give a crown of beauty for ashes,</a:t>
            </a:r>
          </a:p>
          <a:p>
            <a:r>
              <a:rPr lang="en-US" sz="1200" b="0" kern="1200" dirty="0">
                <a:solidFill>
                  <a:srgbClr val="000000"/>
                </a:solidFill>
                <a:effectLst/>
                <a:latin typeface="Times New Roman" pitchFamily="16" charset="0"/>
                <a:ea typeface="ＭＳ Ｐゴシック" charset="-128"/>
                <a:cs typeface="ＭＳ Ｐゴシック" charset="-128"/>
              </a:rPr>
              <a:t>a joyous blessing instead of mourning,</a:t>
            </a:r>
          </a:p>
          <a:p>
            <a:r>
              <a:rPr lang="en-US" sz="1200" b="0" kern="1200" dirty="0">
                <a:solidFill>
                  <a:srgbClr val="000000"/>
                </a:solidFill>
                <a:effectLst/>
                <a:latin typeface="Times New Roman" pitchFamily="16" charset="0"/>
                <a:ea typeface="ＭＳ Ｐゴシック" charset="-128"/>
                <a:cs typeface="ＭＳ Ｐゴシック" charset="-128"/>
              </a:rPr>
              <a:t>festive praise instead of despair.</a:t>
            </a:r>
          </a:p>
          <a:p>
            <a:r>
              <a:rPr lang="en-US" sz="1200" b="0" kern="1200" dirty="0">
                <a:solidFill>
                  <a:srgbClr val="000000"/>
                </a:solidFill>
                <a:effectLst/>
                <a:latin typeface="Times New Roman" pitchFamily="16" charset="0"/>
                <a:ea typeface="ＭＳ Ｐゴシック" charset="-128"/>
                <a:cs typeface="ＭＳ Ｐゴシック" charset="-128"/>
              </a:rPr>
              <a:t>In their righteousness, they will be like great oaks</a:t>
            </a:r>
          </a:p>
          <a:p>
            <a:r>
              <a:rPr lang="en-US" sz="1200" b="0" kern="1200" dirty="0">
                <a:solidFill>
                  <a:srgbClr val="000000"/>
                </a:solidFill>
                <a:effectLst/>
                <a:latin typeface="Times New Roman" pitchFamily="16" charset="0"/>
                <a:ea typeface="ＭＳ Ｐゴシック" charset="-128"/>
                <a:cs typeface="ＭＳ Ｐゴシック" charset="-128"/>
              </a:rPr>
              <a:t>that the LORD has planted for his own glory.</a:t>
            </a:r>
          </a:p>
          <a:p>
            <a:endParaRPr lang="en-US" b="0" dirty="0"/>
          </a:p>
          <a:p>
            <a:r>
              <a:rPr lang="en-US" b="0" dirty="0"/>
              <a:t>Isaiah also has many other prophecies of the Messiah beyond those noted above—actually more than any other prophet. </a:t>
            </a:r>
            <a:r>
              <a:rPr lang="en-US" sz="1200" b="0" kern="1200" dirty="0">
                <a:solidFill>
                  <a:srgbClr val="000000"/>
                </a:solidFill>
                <a:effectLst/>
                <a:latin typeface="Times New Roman" pitchFamily="16" charset="0"/>
                <a:ea typeface="ＭＳ Ｐゴシック" charset="-128"/>
                <a:cs typeface="ＭＳ Ｐゴシック" charset="-128"/>
              </a:rPr>
              <a:t>He predicts the </a:t>
            </a:r>
            <a:r>
              <a:rPr lang="en-US" sz="1200" b="0" i="1" kern="1200" dirty="0">
                <a:solidFill>
                  <a:srgbClr val="000000"/>
                </a:solidFill>
                <a:effectLst/>
                <a:latin typeface="Times New Roman" pitchFamily="16" charset="0"/>
                <a:ea typeface="ＭＳ Ｐゴシック" charset="-128"/>
                <a:cs typeface="ＭＳ Ｐゴシック" charset="-128"/>
              </a:rPr>
              <a:t>First Coming</a:t>
            </a:r>
            <a:r>
              <a:rPr lang="en-US" sz="1200" b="0" kern="1200" dirty="0">
                <a:solidFill>
                  <a:srgbClr val="000000"/>
                </a:solidFill>
                <a:effectLst/>
                <a:latin typeface="Times New Roman" pitchFamily="16" charset="0"/>
                <a:ea typeface="ＭＳ Ｐゴシック" charset="-128"/>
                <a:cs typeface="ＭＳ Ｐゴシック" charset="-128"/>
              </a:rPr>
              <a:t> of Jesus in many ways: his virgin birth (7:14) and coming as a child (9:6) in humility (11:1; 42:1; 49:1; 52:17), as well as his atoning death (Isa. 53). He also repeatedly speaks of events associated with the </a:t>
            </a:r>
            <a:r>
              <a:rPr lang="en-US" sz="1200" b="0" i="1" kern="1200" dirty="0">
                <a:solidFill>
                  <a:srgbClr val="000000"/>
                </a:solidFill>
                <a:effectLst/>
                <a:latin typeface="Times New Roman" pitchFamily="16" charset="0"/>
                <a:ea typeface="ＭＳ Ｐゴシック" charset="-128"/>
                <a:cs typeface="ＭＳ Ｐゴシック" charset="-128"/>
              </a:rPr>
              <a:t>Second Coming</a:t>
            </a:r>
            <a:r>
              <a:rPr lang="en-US" sz="1200" b="0" kern="1200" dirty="0">
                <a:solidFill>
                  <a:srgbClr val="000000"/>
                </a:solidFill>
                <a:effectLst/>
                <a:latin typeface="Times New Roman" pitchFamily="16" charset="0"/>
                <a:ea typeface="ＭＳ Ｐゴシック" charset="-128"/>
                <a:cs typeface="ＭＳ Ｐゴシック" charset="-128"/>
              </a:rPr>
              <a:t>: cleansing of the nation (4:2), reign of Christ (9:6-7), victory over enemies (11:4), just and peaceful reign worldwide (11:5-11), etc.</a:t>
            </a:r>
            <a:r>
              <a:rPr lang="en-US" b="0" dirty="0">
                <a:effectLst/>
              </a:rPr>
              <a:t> </a:t>
            </a:r>
            <a:endParaRPr lang="en-US" b="0" dirty="0"/>
          </a:p>
        </p:txBody>
      </p:sp>
      <p:sp>
        <p:nvSpPr>
          <p:cNvPr id="4" name="Date Placeholder 3"/>
          <p:cNvSpPr>
            <a:spLocks noGrp="1"/>
          </p:cNvSpPr>
          <p:nvPr>
            <p:ph type="dt"/>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r>
              <a:rPr kumimoji="0" lang="en-GB" sz="1200" b="0" i="0" u="none" strike="noStrike" kern="1200" cap="none" spc="0" normalizeH="0" baseline="0" noProof="0">
                <a:ln>
                  <a:noFill/>
                </a:ln>
                <a:solidFill>
                  <a:srgbClr val="000000"/>
                </a:solidFill>
                <a:effectLst/>
                <a:uLnTx/>
                <a:uFillTx/>
                <a:latin typeface="Calibri" charset="0"/>
                <a:ea typeface="ＭＳ Ｐゴシック" charset="-128"/>
                <a:cs typeface="Arial Unicode MS" charset="0"/>
              </a:rPr>
              <a:t>10/06/10</a:t>
            </a:r>
          </a:p>
        </p:txBody>
      </p:sp>
      <p:sp>
        <p:nvSpPr>
          <p:cNvPr id="5" name="Slide Number Placeholder 4"/>
          <p:cNvSpPr>
            <a:spLocks noGrp="1"/>
          </p:cNvSpPr>
          <p:nvPr>
            <p:ph type="sldNum"/>
          </p:nvPr>
        </p:nvSpPr>
        <p:spPr/>
        <p:txBody>
          <a:bodyPr/>
          <a:lstStyle/>
          <a:p>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fld id="{E16927D3-97C0-5646-B64C-3E4122A0F397}" type="slidenum">
              <a:rPr kumimoji="0" lang="en-GB" sz="1200" b="0" i="0" u="none" strike="noStrike" kern="1200" cap="none" spc="0" normalizeH="0" baseline="0" noProof="0" smtClean="0">
                <a:ln>
                  <a:noFill/>
                </a:ln>
                <a:solidFill>
                  <a:srgbClr val="000000"/>
                </a:solidFill>
                <a:effectLst/>
                <a:uLnTx/>
                <a:uFillTx/>
                <a:latin typeface="Calibri" charset="0"/>
                <a:ea typeface="ＭＳ Ｐゴシック" charset="0"/>
              </a:rPr>
              <a:pPr marL="0" marR="0" lvl="0" indent="0" algn="r" defTabSz="449263" rtl="0" eaLnBrk="1" fontAlgn="base" latinLnBrk="0" hangingPunct="1">
                <a:lnSpc>
                  <a:spcPct val="100000"/>
                </a:lnSpc>
                <a:spcBef>
                  <a:spcPct val="0"/>
                </a:spcBef>
                <a:spcAft>
                  <a:spcPct val="0"/>
                </a:spcAft>
                <a:buClr>
                  <a:srgbClr val="000000"/>
                </a:buClr>
                <a:buSzPct val="100000"/>
                <a:buFont typeface="Calibri" charset="0"/>
                <a:buNone/>
                <a:tabLst>
                  <a:tab pos="723900" algn="l"/>
                  <a:tab pos="1447800" algn="l"/>
                  <a:tab pos="2171700" algn="l"/>
                  <a:tab pos="2895600" algn="l"/>
                </a:tabLst>
                <a:defRPr/>
              </a:pPr>
              <a:t>9</a:t>
            </a:fld>
            <a:endParaRPr kumimoji="0" lang="en-GB" sz="1200" b="0" i="0" u="none" strike="noStrike" kern="1200" cap="none" spc="0" normalizeH="0" baseline="0" noProof="0">
              <a:ln>
                <a:noFill/>
              </a:ln>
              <a:solidFill>
                <a:srgbClr val="000000"/>
              </a:solidFill>
              <a:effectLst/>
              <a:uLnTx/>
              <a:uFillTx/>
              <a:latin typeface="Calibri" charset="0"/>
              <a:ea typeface="ＭＳ Ｐゴシック" charset="0"/>
            </a:endParaRPr>
          </a:p>
        </p:txBody>
      </p:sp>
    </p:spTree>
    <p:extLst>
      <p:ext uri="{BB962C8B-B14F-4D97-AF65-F5344CB8AC3E}">
        <p14:creationId xmlns:p14="http://schemas.microsoft.com/office/powerpoint/2010/main" val="343932364"/>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92</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cs typeface="ＭＳ Ｐゴシック" charset="0"/>
            </a:endParaRPr>
          </a:p>
        </p:txBody>
      </p:sp>
    </p:spTree>
    <p:extLst>
      <p:ext uri="{BB962C8B-B14F-4D97-AF65-F5344CB8AC3E}">
        <p14:creationId xmlns:p14="http://schemas.microsoft.com/office/powerpoint/2010/main" val="3246194021"/>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93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cs typeface="ＭＳ Ｐゴシック" charset="0"/>
            </a:endParaRPr>
          </a:p>
        </p:txBody>
      </p:sp>
    </p:spTree>
    <p:extLst>
      <p:ext uri="{BB962C8B-B14F-4D97-AF65-F5344CB8AC3E}">
        <p14:creationId xmlns:p14="http://schemas.microsoft.com/office/powerpoint/2010/main" val="2609457308"/>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94</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cs typeface="ＭＳ Ｐゴシック" charset="0"/>
            </a:endParaRPr>
          </a:p>
        </p:txBody>
      </p:sp>
    </p:spTree>
    <p:extLst>
      <p:ext uri="{BB962C8B-B14F-4D97-AF65-F5344CB8AC3E}">
        <p14:creationId xmlns:p14="http://schemas.microsoft.com/office/powerpoint/2010/main" val="2243600898"/>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95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cs typeface="ＭＳ Ｐゴシック" charset="0"/>
            </a:endParaRPr>
          </a:p>
        </p:txBody>
      </p:sp>
    </p:spTree>
    <p:extLst>
      <p:ext uri="{BB962C8B-B14F-4D97-AF65-F5344CB8AC3E}">
        <p14:creationId xmlns:p14="http://schemas.microsoft.com/office/powerpoint/2010/main" val="1323565109"/>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96</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cs typeface="ＭＳ Ｐゴシック" charset="0"/>
            </a:endParaRPr>
          </a:p>
        </p:txBody>
      </p:sp>
    </p:spTree>
    <p:extLst>
      <p:ext uri="{BB962C8B-B14F-4D97-AF65-F5344CB8AC3E}">
        <p14:creationId xmlns:p14="http://schemas.microsoft.com/office/powerpoint/2010/main" val="10777375"/>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97</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cs typeface="ＭＳ Ｐゴシック" charset="0"/>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C287EAD0-E5BF-214B-A921-D0A237D8D092}"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98</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01378" name="Rectangle 1026"/>
          <p:cNvSpPr>
            <a:spLocks noGrp="1" noRot="1" noChangeAspect="1" noChangeArrowheads="1"/>
          </p:cNvSpPr>
          <p:nvPr>
            <p:ph type="sldImg"/>
          </p:nvPr>
        </p:nvSpPr>
        <p:spPr>
          <a:solidFill>
            <a:srgbClr val="FFFFFF"/>
          </a:solidFill>
          <a:ln/>
        </p:spPr>
      </p:sp>
      <p:sp>
        <p:nvSpPr>
          <p:cNvPr id="101379" name="Rectangle 1027"/>
          <p:cNvSpPr>
            <a:spLocks noGrp="1" noChangeArrowheads="1"/>
          </p:cNvSpPr>
          <p:nvPr>
            <p:ph type="body" idx="1"/>
          </p:nvPr>
        </p:nvSpPr>
        <p:spPr>
          <a:solidFill>
            <a:srgbClr val="FFFFFF"/>
          </a:solidFill>
          <a:ln>
            <a:solidFill>
              <a:srgbClr val="000000"/>
            </a:solidFill>
          </a:ln>
        </p:spPr>
        <p:txBody>
          <a:bodyPr/>
          <a:lstStyle/>
          <a:p>
            <a:r>
              <a:rPr lang="en-US" sz="1200" b="1" dirty="0">
                <a:solidFill>
                  <a:schemeClr val="tx2"/>
                </a:solidFill>
                <a:effectLst>
                  <a:glow rad="127000">
                    <a:schemeClr val="bg1"/>
                  </a:glow>
                </a:effectLst>
                <a:latin typeface="Arial" panose="020B0604020202020204" pitchFamily="34" charset="0"/>
                <a:ea typeface="ＭＳ Ｐゴシック" charset="0"/>
                <a:cs typeface="ＭＳ Ｐゴシック" charset="0"/>
              </a:rPr>
              <a:t>Image Credit: https://</a:t>
            </a:r>
            <a:r>
              <a:rPr lang="en-US" sz="1200" b="1" dirty="0" err="1">
                <a:solidFill>
                  <a:schemeClr val="tx2"/>
                </a:solidFill>
                <a:effectLst>
                  <a:glow rad="127000">
                    <a:schemeClr val="bg1"/>
                  </a:glow>
                </a:effectLst>
                <a:latin typeface="Arial" panose="020B0604020202020204" pitchFamily="34" charset="0"/>
                <a:ea typeface="ＭＳ Ｐゴシック" charset="0"/>
                <a:cs typeface="ＭＳ Ｐゴシック" charset="0"/>
              </a:rPr>
              <a:t>theresurgent.com</a:t>
            </a:r>
            <a:r>
              <a:rPr lang="en-US" sz="1200" b="1" dirty="0">
                <a:solidFill>
                  <a:schemeClr val="tx2"/>
                </a:solidFill>
                <a:effectLst>
                  <a:glow rad="127000">
                    <a:schemeClr val="bg1"/>
                  </a:glow>
                </a:effectLst>
                <a:latin typeface="Arial" panose="020B0604020202020204" pitchFamily="34" charset="0"/>
                <a:ea typeface="ＭＳ Ｐゴシック" charset="0"/>
                <a:cs typeface="ＭＳ Ｐゴシック" charset="0"/>
              </a:rPr>
              <a:t>/2018/03/14/did-archeologists-discover-</a:t>
            </a:r>
            <a:r>
              <a:rPr lang="en-US" sz="1200" b="1" dirty="0" err="1">
                <a:solidFill>
                  <a:schemeClr val="tx2"/>
                </a:solidFill>
                <a:effectLst>
                  <a:glow rad="127000">
                    <a:schemeClr val="bg1"/>
                  </a:glow>
                </a:effectLst>
                <a:latin typeface="Arial" panose="020B0604020202020204" pitchFamily="34" charset="0"/>
                <a:ea typeface="ＭＳ Ｐゴシック" charset="0"/>
                <a:cs typeface="ＭＳ Ｐゴシック" charset="0"/>
              </a:rPr>
              <a:t>isaiah</a:t>
            </a:r>
            <a:r>
              <a:rPr lang="en-US" sz="1200" b="1" dirty="0">
                <a:solidFill>
                  <a:schemeClr val="tx2"/>
                </a:solidFill>
                <a:effectLst>
                  <a:glow rad="127000">
                    <a:schemeClr val="bg1"/>
                  </a:glow>
                </a:effectLst>
                <a:latin typeface="Arial" panose="020B0604020202020204" pitchFamily="34" charset="0"/>
                <a:ea typeface="ＭＳ Ｐゴシック" charset="0"/>
                <a:cs typeface="ＭＳ Ｐゴシック" charset="0"/>
              </a:rPr>
              <a:t>-the-prophets-personal-seal/</a:t>
            </a:r>
          </a:p>
          <a:p>
            <a:endParaRPr lang="en-US" sz="1200" b="1" dirty="0">
              <a:solidFill>
                <a:schemeClr val="tx2"/>
              </a:solidFill>
              <a:effectLst>
                <a:glow rad="127000">
                  <a:schemeClr val="bg1"/>
                </a:glow>
              </a:effectLst>
              <a:latin typeface="Arial" panose="020B0604020202020204" pitchFamily="34" charset="0"/>
              <a:ea typeface="ＭＳ Ｐゴシック" charset="0"/>
              <a:cs typeface="ＭＳ Ｐゴシック" charset="0"/>
            </a:endParaRPr>
          </a:p>
          <a:p>
            <a:r>
              <a:rPr lang="en-US" sz="1200" b="1" dirty="0">
                <a:solidFill>
                  <a:schemeClr val="tx2"/>
                </a:solidFill>
                <a:effectLst>
                  <a:glow rad="127000">
                    <a:schemeClr val="bg1"/>
                  </a:glow>
                </a:effectLst>
                <a:latin typeface="Arial" panose="020B0604020202020204" pitchFamily="34" charset="0"/>
                <a:ea typeface="ＭＳ Ｐゴシック" charset="0"/>
                <a:cs typeface="ＭＳ Ｐゴシック" charset="0"/>
              </a:rPr>
              <a:t>Article:</a:t>
            </a:r>
          </a:p>
          <a:p>
            <a:r>
              <a:rPr lang="en-US" sz="1200" b="1" dirty="0">
                <a:solidFill>
                  <a:schemeClr val="tx2"/>
                </a:solidFill>
                <a:effectLst>
                  <a:glow rad="127000">
                    <a:schemeClr val="bg1"/>
                  </a:glow>
                </a:effectLst>
                <a:latin typeface="Arial" panose="020B0604020202020204" pitchFamily="34" charset="0"/>
                <a:ea typeface="ＭＳ Ｐゴシック" charset="0"/>
                <a:cs typeface="ＭＳ Ｐゴシック" charset="0"/>
              </a:rPr>
              <a:t>In find of biblical proportions, seal of Prophet Isaiah said found in Jerusalem</a:t>
            </a:r>
          </a:p>
          <a:p>
            <a:pPr defTabSz="914400">
              <a:defRPr/>
            </a:pPr>
            <a:r>
              <a:rPr lang="en-US" sz="1200" b="1" kern="0" dirty="0">
                <a:solidFill>
                  <a:schemeClr val="tx2"/>
                </a:solidFill>
                <a:effectLst>
                  <a:glow rad="127000">
                    <a:schemeClr val="bg1"/>
                  </a:glow>
                </a:effectLst>
                <a:latin typeface="Arial" panose="020B0604020202020204" pitchFamily="34" charset="0"/>
                <a:ea typeface="ＭＳ Ｐゴシック" charset="0"/>
                <a:cs typeface="ＭＳ Ｐゴシック" charset="0"/>
              </a:rPr>
              <a:t>Chanced upon near a seal identified with King Hezekiah, a tiny clay piece may be the first-ever proof of the prophet, though a missing letter leaves room for doubt</a:t>
            </a:r>
          </a:p>
          <a:p>
            <a:pPr defTabSz="914400">
              <a:defRPr/>
            </a:pPr>
            <a:r>
              <a:rPr lang="en-US" sz="1200" b="1" kern="0" dirty="0">
                <a:solidFill>
                  <a:schemeClr val="tx2"/>
                </a:solidFill>
                <a:effectLst>
                  <a:glow rad="127000">
                    <a:schemeClr val="bg1"/>
                  </a:glow>
                </a:effectLst>
                <a:latin typeface="Arial" panose="020B0604020202020204" pitchFamily="34" charset="0"/>
                <a:ea typeface="ＭＳ Ｐゴシック" charset="0"/>
                <a:cs typeface="ＭＳ Ｐゴシック" charset="0"/>
              </a:rPr>
              <a:t>By Amanda </a:t>
            </a:r>
            <a:r>
              <a:rPr lang="en-US" sz="1200" b="1" kern="0" dirty="0" err="1">
                <a:solidFill>
                  <a:schemeClr val="tx2"/>
                </a:solidFill>
                <a:effectLst>
                  <a:glow rad="127000">
                    <a:schemeClr val="bg1"/>
                  </a:glow>
                </a:effectLst>
                <a:latin typeface="Arial" panose="020B0604020202020204" pitchFamily="34" charset="0"/>
                <a:ea typeface="ＭＳ Ｐゴシック" charset="0"/>
                <a:cs typeface="ＭＳ Ｐゴシック" charset="0"/>
              </a:rPr>
              <a:t>Borschel</a:t>
            </a:r>
            <a:r>
              <a:rPr lang="en-US" sz="1200" b="1" kern="0" dirty="0">
                <a:solidFill>
                  <a:schemeClr val="tx2"/>
                </a:solidFill>
                <a:effectLst>
                  <a:glow rad="127000">
                    <a:schemeClr val="bg1"/>
                  </a:glow>
                </a:effectLst>
                <a:latin typeface="Arial" panose="020B0604020202020204" pitchFamily="34" charset="0"/>
                <a:ea typeface="ＭＳ Ｐゴシック" charset="0"/>
                <a:cs typeface="ＭＳ Ｐゴシック" charset="0"/>
              </a:rPr>
              <a:t>-Dan • 22 February 2018, 7:00 am</a:t>
            </a:r>
          </a:p>
          <a:p>
            <a:r>
              <a:rPr lang="en-US" dirty="0"/>
              <a:t>https://</a:t>
            </a:r>
            <a:r>
              <a:rPr lang="en-US" dirty="0" err="1"/>
              <a:t>www.timesofisrael.com</a:t>
            </a:r>
            <a:r>
              <a:rPr lang="en-US" dirty="0"/>
              <a:t>/in-find-of-biblical-proportions-proof-of-prophet-isaiah-believed-unearthed/</a:t>
            </a:r>
          </a:p>
          <a:p>
            <a:r>
              <a:rPr lang="en-US" dirty="0"/>
              <a:t>Accessed 1 Nov 2021</a:t>
            </a:r>
          </a:p>
          <a:p>
            <a:endParaRPr lang="en-US" dirty="0"/>
          </a:p>
          <a:p>
            <a:r>
              <a:rPr lang="en-US" dirty="0"/>
              <a:t>The hand of the Prophet Isaiah himself may have created an 8th century BCE seal impression discovered in First Temple remains near Jerusalem’s Temple Mount, according to Hebrew University archaeologist </a:t>
            </a:r>
            <a:r>
              <a:rPr lang="en-US" dirty="0">
                <a:hlinkClick r:id="rId3"/>
              </a:rPr>
              <a:t>Dr. Eilat Mazar</a:t>
            </a:r>
            <a:r>
              <a:rPr lang="en-US" dirty="0"/>
              <a:t>.</a:t>
            </a:r>
          </a:p>
          <a:p>
            <a:endParaRPr lang="en-US" dirty="0"/>
          </a:p>
          <a:p>
            <a:r>
              <a:rPr lang="en-US" dirty="0"/>
              <a:t>“We appear to have discovered a seal impression, which may have belonged to the prophet Isaiah, in a scientific, archaeological excavation,” said Mazar this week in a press release announcing the breathtaking discovery.</a:t>
            </a:r>
          </a:p>
          <a:p>
            <a:endParaRPr lang="en-US" dirty="0"/>
          </a:p>
          <a:p>
            <a:r>
              <a:rPr lang="en-US" dirty="0"/>
              <a:t>Mazar’s team uncovered the minuscule bulla, or seal impression, during renewed excavations at the </a:t>
            </a:r>
            <a:r>
              <a:rPr lang="en-US" dirty="0" err="1"/>
              <a:t>Ophel</a:t>
            </a:r>
            <a:r>
              <a:rPr lang="en-US" dirty="0"/>
              <a:t>, located at the foot of the southern wall of the Temple Mount in Jerusalem. The discovery was published on Wednesday in an article, “</a:t>
            </a:r>
            <a:r>
              <a:rPr lang="en-US" dirty="0">
                <a:hlinkClick r:id="rId4"/>
              </a:rPr>
              <a:t>Is This the Prophet Isaiah’s Signature?</a:t>
            </a:r>
            <a:r>
              <a:rPr lang="en-US" dirty="0"/>
              <a:t>” as part of a massive March-June issue of the Biblical Archaeology Review dedicated to its recently retired founding editor, Hershel Shanks.</a:t>
            </a:r>
          </a:p>
          <a:p>
            <a:endParaRPr lang="en-US" dirty="0"/>
          </a:p>
          <a:p>
            <a:r>
              <a:rPr lang="en-US" dirty="0"/>
              <a:t>The clay impression is inscribed with letters and what appears to be a grazing doe, “a motif of blessing and protection found in Judah, particularly in Jerusalem,” according to the BAR article.</a:t>
            </a:r>
          </a:p>
          <a:p>
            <a:endParaRPr lang="en-US" dirty="0"/>
          </a:p>
          <a:p>
            <a:r>
              <a:rPr lang="en-US" dirty="0"/>
              <a:t>Isaiah Bulla, a 2,700-year-old clay seal impression which potentially belonged to the biblical prophet Isaiah. (</a:t>
            </a:r>
            <a:r>
              <a:rPr lang="en-US" dirty="0" err="1"/>
              <a:t>Ouria</a:t>
            </a:r>
            <a:r>
              <a:rPr lang="en-US" dirty="0"/>
              <a:t> </a:t>
            </a:r>
            <a:r>
              <a:rPr lang="en-US" dirty="0" err="1"/>
              <a:t>Tadmor</a:t>
            </a:r>
            <a:r>
              <a:rPr lang="en-US" dirty="0"/>
              <a:t>/© </a:t>
            </a:r>
            <a:r>
              <a:rPr lang="en-US" dirty="0" err="1"/>
              <a:t>Eilat</a:t>
            </a:r>
            <a:r>
              <a:rPr lang="en-US" dirty="0"/>
              <a:t> Mazar)</a:t>
            </a:r>
          </a:p>
          <a:p>
            <a:r>
              <a:rPr lang="en-US" dirty="0"/>
              <a:t>The oval-shaped bulla, however, is not intact. On its legible portion, there is an inscription with First Temple Hebrew letters that seem to spell out the name </a:t>
            </a:r>
            <a:r>
              <a:rPr lang="en-US" i="1" dirty="0" err="1"/>
              <a:t>l’Yesha’yah</a:t>
            </a:r>
            <a:r>
              <a:rPr lang="en-US" i="1" dirty="0"/>
              <a:t>[u]</a:t>
            </a:r>
            <a:r>
              <a:rPr lang="en-US" dirty="0"/>
              <a:t> (Belonging to Isaiah). On a line below, there is the partial word </a:t>
            </a:r>
            <a:r>
              <a:rPr lang="en-US" i="1" dirty="0" err="1"/>
              <a:t>nvy</a:t>
            </a:r>
            <a:r>
              <a:rPr lang="en-US" dirty="0"/>
              <a:t>, which presumably spells out “prophet.”</a:t>
            </a:r>
          </a:p>
          <a:p>
            <a:endParaRPr lang="en-US" dirty="0"/>
          </a:p>
          <a:p>
            <a:r>
              <a:rPr lang="en-US" dirty="0"/>
              <a:t>“Because the bulla has been slightly damaged at the end of the word </a:t>
            </a:r>
            <a:r>
              <a:rPr lang="en-US" i="1" dirty="0" err="1"/>
              <a:t>nvy</a:t>
            </a:r>
            <a:r>
              <a:rPr lang="en-US" dirty="0"/>
              <a:t>, it is not known if it originally ended with the Hebrew letter </a:t>
            </a:r>
            <a:r>
              <a:rPr lang="en-US" i="1" dirty="0"/>
              <a:t>aleph</a:t>
            </a:r>
            <a:r>
              <a:rPr lang="en-US" dirty="0"/>
              <a:t>, which would have resulted in the Hebrew word for ‘prophet’ and would have definitively identified the seal as the signature of the prophet Isaiah,” Mazar said.</a:t>
            </a:r>
          </a:p>
          <a:p>
            <a:r>
              <a:rPr lang="en-US" dirty="0"/>
              <a:t>Archaeologist </a:t>
            </a:r>
            <a:r>
              <a:rPr lang="en-US" dirty="0" err="1"/>
              <a:t>Eilat</a:t>
            </a:r>
            <a:r>
              <a:rPr lang="en-US" dirty="0"/>
              <a:t> Mazar in the 2018 winter </a:t>
            </a:r>
            <a:r>
              <a:rPr lang="en-US" dirty="0" err="1"/>
              <a:t>Ophel</a:t>
            </a:r>
            <a:r>
              <a:rPr lang="en-US" dirty="0"/>
              <a:t> Excavations in Jerusalem. (YouTube screenshot)</a:t>
            </a:r>
          </a:p>
          <a:p>
            <a:endParaRPr lang="en-US" dirty="0"/>
          </a:p>
          <a:p>
            <a:r>
              <a:rPr lang="en-US" dirty="0"/>
              <a:t>In the BAR article, Mazar leaves room for the possibility that the inscription on the Isaiah bulla does not refer to the biblical prophet. “Without an aleph at the end, the word </a:t>
            </a:r>
            <a:r>
              <a:rPr lang="en-US" i="1" dirty="0" err="1"/>
              <a:t>nvy</a:t>
            </a:r>
            <a:r>
              <a:rPr lang="en-US" dirty="0"/>
              <a:t> is most likely just a personal name. Although it does not appear in the Bible, it does appear on seals and a seal impression on a jar handle, all from unprovenanced, private collections.”</a:t>
            </a:r>
          </a:p>
          <a:p>
            <a:endParaRPr lang="en-US" dirty="0"/>
          </a:p>
          <a:p>
            <a:r>
              <a:rPr lang="en-US" dirty="0"/>
              <a:t>“The name of Isaiah, however, is clear,” she said.</a:t>
            </a:r>
          </a:p>
          <a:p>
            <a:r>
              <a:rPr lang="en-US" dirty="0"/>
              <a:t> </a:t>
            </a:r>
            <a:endParaRPr lang="en-US" dirty="0">
              <a:effectLst/>
            </a:endParaRPr>
          </a:p>
          <a:p>
            <a:r>
              <a:rPr lang="en-US" b="1" dirty="0"/>
              <a:t>Millennia-old connections between a prophet and his king</a:t>
            </a:r>
          </a:p>
          <a:p>
            <a:r>
              <a:rPr lang="en-US" dirty="0"/>
              <a:t>The most well-known of the biblical prophets, Isaiah is thought by scholars to have been active circa in the late 8th century and early 7th century BCE.</a:t>
            </a:r>
          </a:p>
          <a:p>
            <a:r>
              <a:rPr lang="en-US" dirty="0"/>
              <a:t>The Isaiah bulla was discovered in wet-sifted material that was taken from an Iron Age layer close to bedrock that was near a foundation trench cut for a wall of a Herodian vault. The material was found close to a structure that was first discovered in 1986-87 and is today thought to have been a “royal bakery.”</a:t>
            </a:r>
          </a:p>
          <a:p>
            <a:endParaRPr lang="en-US" dirty="0"/>
          </a:p>
          <a:p>
            <a:r>
              <a:rPr lang="en-US" dirty="0"/>
              <a:t>Picture: The </a:t>
            </a:r>
            <a:r>
              <a:rPr lang="en-US" dirty="0" err="1"/>
              <a:t>Ophel</a:t>
            </a:r>
            <a:r>
              <a:rPr lang="en-US" dirty="0"/>
              <a:t> excavations at the foot of the southern wall of the Temple Mount in Jerusalem (courtesy of Andrew Shiva)</a:t>
            </a:r>
          </a:p>
          <a:p>
            <a:endParaRPr lang="en-US" dirty="0"/>
          </a:p>
          <a:p>
            <a:r>
              <a:rPr lang="en-US" dirty="0"/>
              <a:t>It was found only 10 feet away from where in 2015 Mazar’s team discovered an important, intact bulla with the inscription “of King Hezekiah of Judah.” The 12th king of the Kingdom of Judah, King Hezekiah ruled from circa 727 BCE-698 BCE, during the period in which the northern Kingdom of Israel fell to the Assyrians in 721 BCE. Some 20 years later, Hezekiah successfully fought off the Assyrian siege of Jerusalem, in part due to fortifications and a water channel which can still be seen today.</a:t>
            </a:r>
          </a:p>
          <a:p>
            <a:endParaRPr lang="en-US" dirty="0"/>
          </a:p>
          <a:p>
            <a:r>
              <a:rPr lang="en-US" dirty="0"/>
              <a:t>A seal impression of King Hezekiah unearthed in the </a:t>
            </a:r>
            <a:r>
              <a:rPr lang="en-US" dirty="0" err="1"/>
              <a:t>Ophel</a:t>
            </a:r>
            <a:r>
              <a:rPr lang="en-US" dirty="0"/>
              <a:t> excavations at the foot of the southern wall of the Temple Mount, conducted by the Hebrew University of Jerusalem’s Institute of Archaeology (</a:t>
            </a:r>
            <a:r>
              <a:rPr lang="en-US" dirty="0" err="1"/>
              <a:t>ourtesy</a:t>
            </a:r>
            <a:r>
              <a:rPr lang="en-US" dirty="0"/>
              <a:t> of </a:t>
            </a:r>
            <a:r>
              <a:rPr lang="en-US" dirty="0" err="1"/>
              <a:t>Eilat</a:t>
            </a:r>
            <a:r>
              <a:rPr lang="en-US" dirty="0"/>
              <a:t> Mazar; photo by </a:t>
            </a:r>
            <a:r>
              <a:rPr lang="en-US" dirty="0" err="1"/>
              <a:t>Ouria</a:t>
            </a:r>
            <a:r>
              <a:rPr lang="en-US" dirty="0"/>
              <a:t> </a:t>
            </a:r>
            <a:r>
              <a:rPr lang="en-US" dirty="0" err="1"/>
              <a:t>Tadmor</a:t>
            </a:r>
            <a:r>
              <a:rPr lang="en-US" dirty="0"/>
              <a:t>)</a:t>
            </a:r>
          </a:p>
          <a:p>
            <a:endParaRPr lang="en-US" dirty="0"/>
          </a:p>
          <a:p>
            <a:r>
              <a:rPr lang="en-US" dirty="0"/>
              <a:t>Upon the discovery of the Hezekiah bulla in 2015, Mazar called the artifact “the closest as ever that we can get to something that was most likely held by King Hezekiah himself.”</a:t>
            </a:r>
          </a:p>
          <a:p>
            <a:endParaRPr lang="en-US" dirty="0"/>
          </a:p>
          <a:p>
            <a:r>
              <a:rPr lang="en-US" dirty="0"/>
              <a:t>This week Mazar said in a press release released by BAR that it is logical that the Isaiah and Hezekiah bullae would be discovered in such close proximity.</a:t>
            </a:r>
          </a:p>
          <a:p>
            <a:r>
              <a:rPr lang="en-US" dirty="0"/>
              <a:t>“If it is the case that this bulla is indeed that of the prophet Isaiah, then it should not come as a surprise to discover this bulla next to one bearing King Hezekiah’s name given the symbiotic relationship of the prophet Isaiah and King Hezekiah described in the Bible,” said Mazar.</a:t>
            </a:r>
          </a:p>
          <a:p>
            <a:r>
              <a:rPr lang="en-US" dirty="0"/>
              <a:t> </a:t>
            </a:r>
            <a:endParaRPr lang="en-US" dirty="0">
              <a:effectLst/>
            </a:endParaRPr>
          </a:p>
          <a:p>
            <a:r>
              <a:rPr lang="en-US" dirty="0"/>
              <a:t>There are several biblical instances of interactions between Isaiah and Hezekiah which indicate the prophet was a spiritual advisor to the king. He consoled the ruler that the Israelites would survive the siege. In the BAR article, Mazar writes, “The names of King Hezekiah and the prophet Isaiah are mentioned in one breath 14 of the 29 times the name of Isaiah is recalled (</a:t>
            </a:r>
            <a:r>
              <a:rPr lang="en-US" dirty="0">
                <a:hlinkClick r:id="rId5"/>
              </a:rPr>
              <a:t>2 Kings 19–20</a:t>
            </a:r>
            <a:r>
              <a:rPr lang="en-US" dirty="0"/>
              <a:t>; </a:t>
            </a:r>
            <a:r>
              <a:rPr lang="en-US" dirty="0">
                <a:hlinkClick r:id="rId6"/>
              </a:rPr>
              <a:t>Isaiah 37–39</a:t>
            </a:r>
            <a:r>
              <a:rPr lang="en-US" dirty="0"/>
              <a:t>). No other figure was closer to King Hezekiah than the prophet Isaiah.”</a:t>
            </a:r>
          </a:p>
          <a:p>
            <a:endParaRPr lang="en-US" dirty="0"/>
          </a:p>
          <a:p>
            <a:r>
              <a:rPr lang="en-US" dirty="0"/>
              <a:t>Picture: Dara Horn walking through Hezekiah’s Tunnel in Jerusalem, August 2017. (Brendan Schulman)</a:t>
            </a:r>
          </a:p>
          <a:p>
            <a:endParaRPr lang="en-US" dirty="0"/>
          </a:p>
          <a:p>
            <a:r>
              <a:rPr lang="en-US" dirty="0"/>
              <a:t>The Hezekiah and Isaiah bullae join other similar finds from previous excavations. Digging in 2005-2008 at the summit of the City of David in a large structure which may have been the palace of biblical King David, she discovered a clay impression with a First Temple Hebrew inscription bearing the name of a high-ranking Israelite official who is recorded by the biblical Jeremiah, “</a:t>
            </a:r>
            <a:r>
              <a:rPr lang="en-US" dirty="0" err="1"/>
              <a:t>Jehucal</a:t>
            </a:r>
            <a:r>
              <a:rPr lang="en-US" dirty="0"/>
              <a:t>, son of </a:t>
            </a:r>
            <a:r>
              <a:rPr lang="en-US" dirty="0" err="1"/>
              <a:t>Shelemiah</a:t>
            </a:r>
            <a:r>
              <a:rPr lang="en-US" dirty="0"/>
              <a:t>, son of </a:t>
            </a:r>
            <a:r>
              <a:rPr lang="en-US" dirty="0" err="1"/>
              <a:t>Shovi</a:t>
            </a:r>
            <a:r>
              <a:rPr lang="en-US" dirty="0"/>
              <a:t>.” Years later, a few meters from the </a:t>
            </a:r>
            <a:r>
              <a:rPr lang="en-US" dirty="0" err="1"/>
              <a:t>Jehucal</a:t>
            </a:r>
            <a:r>
              <a:rPr lang="en-US" dirty="0"/>
              <a:t> bulla, she found a seal impression belonging to a second high-ranking official, “Gedaliah, son of </a:t>
            </a:r>
            <a:r>
              <a:rPr lang="en-US" dirty="0" err="1"/>
              <a:t>Pashur</a:t>
            </a:r>
            <a:r>
              <a:rPr lang="en-US" dirty="0"/>
              <a:t>,” who is also found in Jeremiah. Dozens more bullae have been discovered.</a:t>
            </a:r>
          </a:p>
          <a:p>
            <a:endParaRPr lang="en-US" dirty="0"/>
          </a:p>
          <a:p>
            <a:r>
              <a:rPr lang="en-US" dirty="0"/>
              <a:t>Mazar </a:t>
            </a:r>
            <a:r>
              <a:rPr lang="en-US" dirty="0">
                <a:hlinkClick r:id="rId7"/>
              </a:rPr>
              <a:t>recently reopened the Ophel excavation</a:t>
            </a:r>
            <a:r>
              <a:rPr lang="en-US" dirty="0"/>
              <a:t> and is currently digging in the House of the Medallion, which she excavated in 2013, and a rare untouched Second Temple-period cave.</a:t>
            </a:r>
          </a:p>
          <a:p>
            <a:endParaRPr lang="en-US" dirty="0"/>
          </a:p>
          <a:p>
            <a:r>
              <a:rPr lang="en-US" dirty="0"/>
              <a:t>The find has not been peer reviewed and some have already begun to push back against Mazar’s hypothesis, noting that the lack of an </a:t>
            </a:r>
            <a:r>
              <a:rPr lang="en-US" i="1" dirty="0"/>
              <a:t>aleph</a:t>
            </a:r>
            <a:r>
              <a:rPr lang="en-US" dirty="0"/>
              <a:t> after the </a:t>
            </a:r>
            <a:r>
              <a:rPr lang="en-US" dirty="0" err="1"/>
              <a:t>nvy</a:t>
            </a:r>
            <a:r>
              <a:rPr lang="en-US" dirty="0"/>
              <a:t> leaves room for doubt.</a:t>
            </a:r>
          </a:p>
          <a:p>
            <a:endParaRPr lang="en-US" dirty="0"/>
          </a:p>
          <a:p>
            <a:r>
              <a:rPr lang="en-US" dirty="0"/>
              <a:t>“The critically important letter that would be needed to confirm that the second word is the title ‘prophet’ is an </a:t>
            </a:r>
            <a:r>
              <a:rPr lang="en-US" i="1" dirty="0"/>
              <a:t>aleph</a:t>
            </a:r>
            <a:r>
              <a:rPr lang="en-US" dirty="0"/>
              <a:t>. But no </a:t>
            </a:r>
            <a:r>
              <a:rPr lang="en-US" i="1" dirty="0"/>
              <a:t>aleph</a:t>
            </a:r>
            <a:r>
              <a:rPr lang="en-US" dirty="0"/>
              <a:t> is legible on this bulla, and so that reading cannot be confirmed at all,” Semitic languages professor </a:t>
            </a:r>
            <a:r>
              <a:rPr lang="en-US" dirty="0">
                <a:hlinkClick r:id="rId8"/>
              </a:rPr>
              <a:t>Christopher Rollston</a:t>
            </a:r>
            <a:r>
              <a:rPr lang="en-US" dirty="0"/>
              <a:t> told National Geographic.</a:t>
            </a:r>
          </a:p>
          <a:p>
            <a:endParaRPr lang="en-US" dirty="0"/>
          </a:p>
          <a:p>
            <a:r>
              <a:rPr lang="en-US" dirty="0"/>
              <a:t>Picture: Isaiah, in an illustration from the Providence Lithograph Company (Wikipedia)</a:t>
            </a:r>
          </a:p>
          <a:p>
            <a:endParaRPr lang="en-US" dirty="0"/>
          </a:p>
          <a:p>
            <a:r>
              <a:rPr lang="en-US" dirty="0"/>
              <a:t>“The assumption that this is a [seal] of Isaiah the prophet is scintillating, but it is certainly not something that we should assume is at all certain,” he added. “It’s not.”</a:t>
            </a:r>
          </a:p>
          <a:p>
            <a:endParaRPr lang="en-US" dirty="0"/>
          </a:p>
          <a:p>
            <a:r>
              <a:rPr lang="en-US" dirty="0"/>
              <a:t>Israeli epigrapher Dr. Haggai </a:t>
            </a:r>
            <a:r>
              <a:rPr lang="en-US" dirty="0" err="1"/>
              <a:t>Misgav</a:t>
            </a:r>
            <a:r>
              <a:rPr lang="en-US" dirty="0"/>
              <a:t> took to Facebook to express his skepticism over the possibility of this bulla having belonged to the Prophet Isaiah. Echoing </a:t>
            </a:r>
            <a:r>
              <a:rPr lang="en-US" dirty="0" err="1"/>
              <a:t>Rollston’s</a:t>
            </a:r>
            <a:r>
              <a:rPr lang="en-US" dirty="0"/>
              <a:t> concerns over the missing “aleph,” the Hebrew University lecturer wrote that since the impression would have been tied to a sack of goods, it is highly unlikely the title “prophet” would have been used at all.</a:t>
            </a:r>
          </a:p>
          <a:p>
            <a:endParaRPr lang="en-US" dirty="0"/>
          </a:p>
          <a:p>
            <a:r>
              <a:rPr lang="en-US" dirty="0"/>
              <a:t>“But as always there is no shortage of those who jump on the finds with cries of, ‘Hurray, we have proven the Bible,'” writes </a:t>
            </a:r>
            <a:r>
              <a:rPr lang="en-US" dirty="0" err="1"/>
              <a:t>Misgav</a:t>
            </a:r>
            <a:r>
              <a:rPr lang="en-US" dirty="0"/>
              <a:t>.</a:t>
            </a:r>
          </a:p>
          <a:p>
            <a:endParaRPr lang="en-US" dirty="0"/>
          </a:p>
          <a:p>
            <a:r>
              <a:rPr lang="en-US" dirty="0"/>
              <a:t>While Mazar herself admits that the missing </a:t>
            </a:r>
            <a:r>
              <a:rPr lang="en-US" i="1" dirty="0"/>
              <a:t>aleph</a:t>
            </a:r>
            <a:r>
              <a:rPr lang="en-US" dirty="0"/>
              <a:t> can be problematic, she says the discovery is important nonetheless.</a:t>
            </a:r>
          </a:p>
          <a:p>
            <a:r>
              <a:rPr lang="en-US" dirty="0"/>
              <a:t> </a:t>
            </a:r>
            <a:endParaRPr lang="en-US" dirty="0">
              <a:effectLst/>
            </a:endParaRPr>
          </a:p>
          <a:p>
            <a:r>
              <a:rPr lang="en-US" dirty="0"/>
              <a:t>“Whether or not the bulla we found in the </a:t>
            </a:r>
            <a:r>
              <a:rPr lang="en-US" dirty="0" err="1"/>
              <a:t>Ophel</a:t>
            </a:r>
            <a:r>
              <a:rPr lang="en-US" dirty="0"/>
              <a:t> excavations is the bulla of the prophet Isaiah, it remains, nevertheless, a unique and fantastic discovery,” writes Mazar in the BAR article.</a:t>
            </a:r>
          </a:p>
          <a:p>
            <a:endParaRPr lang="en-US" dirty="0"/>
          </a:p>
          <a:p>
            <a:r>
              <a:rPr lang="en-US" dirty="0"/>
              <a:t>“Finding this bulla leads us to consider the personality and the proximity of the prophet Isaiah as one of the closest advisers to King Hezekiah — not only with regard to the events of his time, but also in assessing them from an informed perspective and foreseeing their influence over future events,” she writes.</a:t>
            </a:r>
          </a:p>
          <a:p>
            <a:endParaRPr lang="en-US" dirty="0"/>
          </a:p>
          <a:p>
            <a:r>
              <a:rPr lang="en-US" b="1" dirty="0"/>
              <a:t>A gift fit for a true friend to archaeologists</a:t>
            </a:r>
          </a:p>
          <a:p>
            <a:r>
              <a:rPr lang="en-US" dirty="0"/>
              <a:t>On his way to catch a plane, the new editor of the Biblical Archaeology Review, Dr. Robert Cargill, told The Times of Israel that the publication of the exciting new find in his magazine “came about by very fortunate timing.”</a:t>
            </a:r>
          </a:p>
          <a:p>
            <a:endParaRPr lang="en-US" dirty="0"/>
          </a:p>
          <a:p>
            <a:r>
              <a:rPr lang="en-US" dirty="0"/>
              <a:t>Picture: Dr. Robert Cargill, editor of the Biblical Archaeology Review. (courtesy)</a:t>
            </a:r>
          </a:p>
          <a:p>
            <a:endParaRPr lang="en-US" dirty="0"/>
          </a:p>
          <a:p>
            <a:r>
              <a:rPr lang="en-US" dirty="0"/>
              <a:t>As Cargill was preparing the double issue of BAR in honor of founding editor Shanks, he approached Mazar to ask her for a contribution.</a:t>
            </a:r>
          </a:p>
          <a:p>
            <a:endParaRPr lang="en-US" dirty="0"/>
          </a:p>
          <a:p>
            <a:r>
              <a:rPr lang="en-US" dirty="0"/>
              <a:t>“She said, ‘Your timing couldn’t be better,'” related Cargill. Mazar was getting ready to publish this new discovery. “She allowed us to publish it as a gift to Hershel [Shanks] to say thank you for his support of archaeology and Israel,” said Cargill.</a:t>
            </a:r>
          </a:p>
          <a:p>
            <a:endParaRPr lang="en-US" dirty="0"/>
          </a:p>
          <a:p>
            <a:r>
              <a:rPr lang="en-US" dirty="0"/>
              <a:t>The magazine was first published in 1975 and has focused, sometimes controversially, on finds that claim to offer insights into the ancient workings of the Holy Land — often in approachable articles written by top scholars.</a:t>
            </a:r>
          </a:p>
          <a:p>
            <a:endParaRPr lang="en-US" dirty="0"/>
          </a:p>
          <a:p>
            <a:r>
              <a:rPr lang="en-US" dirty="0"/>
              <a:t>Shanks, not an archaeologist himself, is a lawyer by training. But in the past four decades, he has written innumerable articles and several books about ancient Israel and biblical archaeology.</a:t>
            </a:r>
          </a:p>
          <a:p>
            <a:endParaRPr lang="en-US" dirty="0"/>
          </a:p>
          <a:p>
            <a:r>
              <a:rPr lang="en-US" dirty="0"/>
              <a:t>Standing in front of the </a:t>
            </a:r>
            <a:r>
              <a:rPr lang="en-US" dirty="0" err="1"/>
              <a:t>Ophel</a:t>
            </a:r>
            <a:r>
              <a:rPr lang="en-US" dirty="0"/>
              <a:t> excavation are (from left) Suzanne Singer, the former BAR Managing Editor; Israeli archaeologist Dr. Gabriel </a:t>
            </a:r>
            <a:r>
              <a:rPr lang="en-US" dirty="0" err="1"/>
              <a:t>Barkay</a:t>
            </a:r>
            <a:r>
              <a:rPr lang="en-US" dirty="0"/>
              <a:t>; Hershel Shanks, BAR Editor Emeritus who recently retired as Editor; and Israeli archaeologist Dr. </a:t>
            </a:r>
            <a:r>
              <a:rPr lang="en-US" dirty="0" err="1"/>
              <a:t>Eilat</a:t>
            </a:r>
            <a:r>
              <a:rPr lang="en-US" dirty="0"/>
              <a:t> Mazar. (</a:t>
            </a:r>
            <a:r>
              <a:rPr lang="en-US" dirty="0" err="1"/>
              <a:t>Eilat</a:t>
            </a:r>
            <a:r>
              <a:rPr lang="en-US" dirty="0"/>
              <a:t> Mazar)</a:t>
            </a:r>
          </a:p>
          <a:p>
            <a:endParaRPr lang="en-US" dirty="0"/>
          </a:p>
          <a:p>
            <a:r>
              <a:rPr lang="en-US" dirty="0"/>
              <a:t>In part of her “gift” to Shanks, Mazar wrote: “Like the prophet Isaiah, Hershel is very caring and enthusiastic about current events pertaining to Israel and the greater Near East, in this case those relating to excavations, discoveries, and studies of Biblical archaeology… Creating this valuable link between scholars and the public in the sphere of Biblical archaeology was his ‘prophetic’ vision.”</a:t>
            </a:r>
          </a:p>
          <a:p>
            <a:endParaRPr lang="en-US" dirty="0"/>
          </a:p>
          <a:p>
            <a:r>
              <a:rPr lang="en-US" dirty="0"/>
              <a:t>Cargill, a religious studies assistant professor at University of Iowa, said he respected Mazar’s “careful, responsible treatment” of the bulla in the BAR article.</a:t>
            </a:r>
          </a:p>
          <a:p>
            <a:r>
              <a:rPr lang="en-US" dirty="0"/>
              <a:t>“She didn’t rush to conclusively say she had found the seal of Isaiah… In our article she gives the possible alternatives,” said Cargill, who called himself “a natural skeptic.”</a:t>
            </a:r>
          </a:p>
          <a:p>
            <a:endParaRPr lang="en-US" dirty="0"/>
          </a:p>
          <a:p>
            <a:r>
              <a:rPr lang="en-US" dirty="0"/>
              <a:t>Drawing by </a:t>
            </a:r>
            <a:r>
              <a:rPr lang="en-US" dirty="0" err="1"/>
              <a:t>Reut</a:t>
            </a:r>
            <a:r>
              <a:rPr lang="en-US" dirty="0"/>
              <a:t> </a:t>
            </a:r>
            <a:r>
              <a:rPr lang="en-US" dirty="0" err="1"/>
              <a:t>Livyatan</a:t>
            </a:r>
            <a:r>
              <a:rPr lang="en-US" dirty="0"/>
              <a:t> Ben-Arie of the Isaiah Bulla, a 2,700-year-old clay seal impression which potentially belonged to the biblical prophet Isaiah. (Illustration: </a:t>
            </a:r>
            <a:r>
              <a:rPr lang="en-US" dirty="0" err="1"/>
              <a:t>Reut</a:t>
            </a:r>
            <a:r>
              <a:rPr lang="en-US" dirty="0"/>
              <a:t> </a:t>
            </a:r>
            <a:r>
              <a:rPr lang="en-US" dirty="0" err="1"/>
              <a:t>Livyatan</a:t>
            </a:r>
            <a:r>
              <a:rPr lang="en-US" dirty="0"/>
              <a:t> Ben-Arie/© </a:t>
            </a:r>
            <a:r>
              <a:rPr lang="en-US" dirty="0" err="1"/>
              <a:t>Eilat</a:t>
            </a:r>
            <a:r>
              <a:rPr lang="en-US" dirty="0"/>
              <a:t> Mazar; Photo by </a:t>
            </a:r>
            <a:r>
              <a:rPr lang="en-US" dirty="0" err="1"/>
              <a:t>Ouria</a:t>
            </a:r>
            <a:r>
              <a:rPr lang="en-US" dirty="0"/>
              <a:t> </a:t>
            </a:r>
            <a:r>
              <a:rPr lang="en-US" dirty="0" err="1"/>
              <a:t>Tadmor</a:t>
            </a:r>
            <a:r>
              <a:rPr lang="en-US" dirty="0"/>
              <a:t>/© </a:t>
            </a:r>
            <a:r>
              <a:rPr lang="en-US" dirty="0" err="1"/>
              <a:t>Eilat</a:t>
            </a:r>
            <a:r>
              <a:rPr lang="en-US" dirty="0"/>
              <a:t> Mazar)</a:t>
            </a:r>
          </a:p>
          <a:p>
            <a:endParaRPr lang="en-US" dirty="0"/>
          </a:p>
          <a:p>
            <a:r>
              <a:rPr lang="en-US" dirty="0"/>
              <a:t>“But if you’re asking me, I think she’s got it. You’re looking at the first archaeological reference of the prophet Isaiah outside of the Bible,” said Cargill. “It’s amazing.”</a:t>
            </a:r>
          </a:p>
          <a:p>
            <a:endParaRPr lang="en-US" dirty="0"/>
          </a:p>
        </p:txBody>
      </p:sp>
    </p:spTree>
    <p:extLst>
      <p:ext uri="{BB962C8B-B14F-4D97-AF65-F5344CB8AC3E}">
        <p14:creationId xmlns:p14="http://schemas.microsoft.com/office/powerpoint/2010/main" val="4090957229"/>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C287EAD0-E5BF-214B-A921-D0A237D8D092}"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99</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01378" name="Rectangle 1026"/>
          <p:cNvSpPr>
            <a:spLocks noGrp="1" noRot="1" noChangeAspect="1" noChangeArrowheads="1"/>
          </p:cNvSpPr>
          <p:nvPr>
            <p:ph type="sldImg"/>
          </p:nvPr>
        </p:nvSpPr>
        <p:spPr>
          <a:solidFill>
            <a:srgbClr val="FFFFFF"/>
          </a:solidFill>
          <a:ln/>
        </p:spPr>
      </p:sp>
      <p:sp>
        <p:nvSpPr>
          <p:cNvPr id="101379" name="Rectangle 1027"/>
          <p:cNvSpPr>
            <a:spLocks noGrp="1" noChangeArrowheads="1"/>
          </p:cNvSpPr>
          <p:nvPr>
            <p:ph type="body" idx="1"/>
          </p:nvPr>
        </p:nvSpPr>
        <p:spPr>
          <a:solidFill>
            <a:srgbClr val="FFFFFF"/>
          </a:solidFill>
          <a:ln>
            <a:solidFill>
              <a:srgbClr val="000000"/>
            </a:solidFill>
          </a:ln>
        </p:spPr>
        <p:txBody>
          <a:bodyPr/>
          <a:lstStyle/>
          <a:p>
            <a:endParaRPr lang="en-US" dirty="0"/>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100</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cs typeface="ＭＳ Ｐゴシック" charset="0"/>
            </a:endParaRPr>
          </a:p>
        </p:txBody>
      </p:sp>
    </p:spTree>
    <p:extLst>
      <p:ext uri="{BB962C8B-B14F-4D97-AF65-F5344CB8AC3E}">
        <p14:creationId xmlns:p14="http://schemas.microsoft.com/office/powerpoint/2010/main" val="36400962"/>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101</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cs typeface="ＭＳ Ｐゴシック" charset="0"/>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47.xml.rels><?xml version="1.0" encoding="UTF-8" standalone="yes"?>
<Relationships xmlns="http://schemas.openxmlformats.org/package/2006/relationships"><Relationship Id="rId2" Type="http://schemas.openxmlformats.org/officeDocument/2006/relationships/slideMaster" Target="../slideMasters/slideMaster24.xml"/><Relationship Id="rId1" Type="http://schemas.openxmlformats.org/officeDocument/2006/relationships/themeOverride" Target="../theme/themeOverride1.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58.xml.rels><?xml version="1.0" encoding="UTF-8" standalone="yes"?>
<Relationships xmlns="http://schemas.openxmlformats.org/package/2006/relationships"><Relationship Id="rId2" Type="http://schemas.openxmlformats.org/officeDocument/2006/relationships/slideMaster" Target="../slideMasters/slideMaster25.xml"/><Relationship Id="rId1" Type="http://schemas.openxmlformats.org/officeDocument/2006/relationships/themeOverride" Target="../theme/themeOverride2.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79.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Master" Target="../slideMasters/slideMaster28.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39.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Master" Target="../slideMasters/slideMaster45.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39.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0.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32.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33.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36.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37.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38.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40.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41.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55.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56.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69.xml.rels><?xml version="1.0" encoding="UTF-8" standalone="yes"?>
<Relationships xmlns="http://schemas.openxmlformats.org/package/2006/relationships"><Relationship Id="rId2" Type="http://schemas.openxmlformats.org/officeDocument/2006/relationships/slideMaster" Target="../slideMasters/slideMaster66.xml"/><Relationship Id="rId1" Type="http://schemas.openxmlformats.org/officeDocument/2006/relationships/audio" Target="../media/audio1.bin"/></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0.xml.rels><?xml version="1.0" encoding="UTF-8" standalone="yes"?>
<Relationships xmlns="http://schemas.openxmlformats.org/package/2006/relationships"><Relationship Id="rId2" Type="http://schemas.openxmlformats.org/officeDocument/2006/relationships/slideMaster" Target="../slideMasters/slideMaster66.xml"/><Relationship Id="rId1" Type="http://schemas.openxmlformats.org/officeDocument/2006/relationships/audio" Target="../media/audio1.bin"/></Relationships>
</file>

<file path=ppt/slideLayouts/_rels/slideLayout671.xml.rels><?xml version="1.0" encoding="UTF-8" standalone="yes"?>
<Relationships xmlns="http://schemas.openxmlformats.org/package/2006/relationships"><Relationship Id="rId2" Type="http://schemas.openxmlformats.org/officeDocument/2006/relationships/slideMaster" Target="../slideMasters/slideMaster66.xml"/><Relationship Id="rId1" Type="http://schemas.openxmlformats.org/officeDocument/2006/relationships/audio" Target="../media/audio1.bin"/></Relationships>
</file>

<file path=ppt/slideLayouts/_rels/slideLayout672.xml.rels><?xml version="1.0" encoding="UTF-8" standalone="yes"?>
<Relationships xmlns="http://schemas.openxmlformats.org/package/2006/relationships"><Relationship Id="rId2" Type="http://schemas.openxmlformats.org/officeDocument/2006/relationships/slideMaster" Target="../slideMasters/slideMaster66.xml"/><Relationship Id="rId1" Type="http://schemas.openxmlformats.org/officeDocument/2006/relationships/audio" Target="../media/audio1.bin"/></Relationships>
</file>

<file path=ppt/slideLayouts/_rels/slideLayout673.xml.rels><?xml version="1.0" encoding="UTF-8" standalone="yes"?>
<Relationships xmlns="http://schemas.openxmlformats.org/package/2006/relationships"><Relationship Id="rId2" Type="http://schemas.openxmlformats.org/officeDocument/2006/relationships/slideMaster" Target="../slideMasters/slideMaster66.xml"/><Relationship Id="rId1" Type="http://schemas.openxmlformats.org/officeDocument/2006/relationships/audio" Target="../media/audio1.bin"/></Relationships>
</file>

<file path=ppt/slideLayouts/_rels/slideLayout674.xml.rels><?xml version="1.0" encoding="UTF-8" standalone="yes"?>
<Relationships xmlns="http://schemas.openxmlformats.org/package/2006/relationships"><Relationship Id="rId2" Type="http://schemas.openxmlformats.org/officeDocument/2006/relationships/slideMaster" Target="../slideMasters/slideMaster66.xml"/><Relationship Id="rId1" Type="http://schemas.openxmlformats.org/officeDocument/2006/relationships/audio" Target="../media/audio1.bin"/></Relationships>
</file>

<file path=ppt/slideLayouts/_rels/slideLayout675.xml.rels><?xml version="1.0" encoding="UTF-8" standalone="yes"?>
<Relationships xmlns="http://schemas.openxmlformats.org/package/2006/relationships"><Relationship Id="rId2" Type="http://schemas.openxmlformats.org/officeDocument/2006/relationships/slideMaster" Target="../slideMasters/slideMaster66.xml"/><Relationship Id="rId1" Type="http://schemas.openxmlformats.org/officeDocument/2006/relationships/audio" Target="../media/audio1.bin"/></Relationships>
</file>

<file path=ppt/slideLayouts/_rels/slideLayout676.xml.rels><?xml version="1.0" encoding="UTF-8" standalone="yes"?>
<Relationships xmlns="http://schemas.openxmlformats.org/package/2006/relationships"><Relationship Id="rId2" Type="http://schemas.openxmlformats.org/officeDocument/2006/relationships/slideMaster" Target="../slideMasters/slideMaster66.xml"/><Relationship Id="rId1" Type="http://schemas.openxmlformats.org/officeDocument/2006/relationships/audio" Target="../media/audio1.bin"/></Relationships>
</file>

<file path=ppt/slideLayouts/_rels/slideLayout677.xml.rels><?xml version="1.0" encoding="UTF-8" standalone="yes"?>
<Relationships xmlns="http://schemas.openxmlformats.org/package/2006/relationships"><Relationship Id="rId2" Type="http://schemas.openxmlformats.org/officeDocument/2006/relationships/slideMaster" Target="../slideMasters/slideMaster66.xml"/><Relationship Id="rId1" Type="http://schemas.openxmlformats.org/officeDocument/2006/relationships/audio" Target="../media/audio1.bin"/></Relationships>
</file>

<file path=ppt/slideLayouts/_rels/slideLayout678.xml.rels><?xml version="1.0" encoding="UTF-8" standalone="yes"?>
<Relationships xmlns="http://schemas.openxmlformats.org/package/2006/relationships"><Relationship Id="rId2" Type="http://schemas.openxmlformats.org/officeDocument/2006/relationships/slideMaster" Target="../slideMasters/slideMaster66.xml"/><Relationship Id="rId1" Type="http://schemas.openxmlformats.org/officeDocument/2006/relationships/audio" Target="../media/audio1.bin"/></Relationships>
</file>

<file path=ppt/slideLayouts/_rels/slideLayout679.xml.rels><?xml version="1.0" encoding="UTF-8" standalone="yes"?>
<Relationships xmlns="http://schemas.openxmlformats.org/package/2006/relationships"><Relationship Id="rId2" Type="http://schemas.openxmlformats.org/officeDocument/2006/relationships/slideMaster" Target="../slideMasters/slideMaster66.xml"/><Relationship Id="rId1" Type="http://schemas.openxmlformats.org/officeDocument/2006/relationships/audio" Target="../media/audio1.bin"/></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0.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681.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682.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683.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684.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685.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686.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687.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688.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689.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90.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691.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692.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693.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694.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695.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696.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697.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698.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699.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00.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01.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03.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04.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05.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06.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08.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09.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10.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11.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12.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13.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714.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15.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16.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17.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18.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19.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20.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21.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22.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23.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24.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725.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726.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27.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28.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29.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30.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31.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32.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33.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34.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35.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36.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37.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738.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39.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4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4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4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4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4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4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4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4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4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4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5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5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5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75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75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75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75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75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75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75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6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76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76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76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76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76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76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767.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768.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769.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70.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771.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772.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773.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774.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775.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776.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777.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778.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779.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80.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781.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782.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783.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784.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785.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786.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787.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788.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789.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90.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791.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792.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793.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794.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795.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796.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797.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798.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799.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00.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01.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02.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803.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04.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05.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06.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07.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08.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09.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10.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11.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12.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13.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14.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15.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816.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17.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18.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19.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20.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21.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22.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23.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24.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25.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26.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827.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28.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29.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30.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31.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32.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33.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34.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35.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36.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37.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838.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39.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40.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41.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42.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43.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44.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45.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46.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47.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48.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849.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50.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51.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52.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53.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54.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55.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56.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57.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58.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59.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60.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861.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862.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863.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864.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865.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866.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867.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868.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869.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70.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871.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872.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873.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874.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875.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876.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877.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878.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879.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80.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881.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882.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883.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884.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885.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886.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887.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888.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889.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90.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891.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892.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893.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894.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895.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896.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897.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898.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899.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00.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901.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902.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03.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04.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05.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06.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07.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08.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09.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10.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11.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12.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913.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14.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15.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16.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17.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18.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19.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20.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21.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22.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23.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924.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925.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926.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927.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928.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929.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30.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931.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932.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933.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934.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935.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36.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37.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38.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39.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40.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41.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42.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43.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44.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45.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946.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947.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948.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949.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50.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951.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952.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953.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954.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955.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956.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957.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958.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959.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60.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961.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962.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963.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964.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965.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966.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967.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968.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969.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70.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971.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972.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973.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974.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975.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976.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977.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978.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979.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80.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981.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982.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983.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984.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985.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986.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987.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988.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989.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90.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991.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endParaRPr lang="en-SG"/>
          </a:p>
        </p:txBody>
      </p:sp>
      <p:sp>
        <p:nvSpPr>
          <p:cNvPr id="4" name="Rectangle 2"/>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03AD8DC4-53A0-FA4A-9E14-D0AA4648DB99}" type="slidenum">
              <a:rPr lang="en-GB"/>
              <a:pPr>
                <a:defRPr/>
              </a:pPr>
              <a:t>‹#›</a:t>
            </a:fld>
            <a:endParaRPr lang="en-GB"/>
          </a:p>
        </p:txBody>
      </p:sp>
    </p:spTree>
    <p:extLst>
      <p:ext uri="{BB962C8B-B14F-4D97-AF65-F5344CB8AC3E}">
        <p14:creationId xmlns:p14="http://schemas.microsoft.com/office/powerpoint/2010/main" val="169214000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2"/>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B498E4E1-D8CA-3441-BF85-100B7240FC5B}" type="slidenum">
              <a:rPr lang="en-GB"/>
              <a:pPr>
                <a:defRPr/>
              </a:pPr>
              <a:t>‹#›</a:t>
            </a:fld>
            <a:endParaRPr lang="en-GB"/>
          </a:p>
        </p:txBody>
      </p:sp>
    </p:spTree>
    <p:extLst>
      <p:ext uri="{BB962C8B-B14F-4D97-AF65-F5344CB8AC3E}">
        <p14:creationId xmlns:p14="http://schemas.microsoft.com/office/powerpoint/2010/main" val="2323272215"/>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a:p>
        </p:txBody>
      </p:sp>
      <p:sp>
        <p:nvSpPr>
          <p:cNvPr id="3"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4"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8F421922-639B-D94E-850D-61AE0215CE64}" type="slidenum">
              <a:rPr lang="en-US"/>
              <a:pPr>
                <a:defRPr/>
              </a:pPr>
              <a:t>‹#›</a:t>
            </a:fld>
            <a:endParaRPr lang="en-US"/>
          </a:p>
        </p:txBody>
      </p:sp>
    </p:spTree>
    <p:extLst>
      <p:ext uri="{BB962C8B-B14F-4D97-AF65-F5344CB8AC3E}">
        <p14:creationId xmlns:p14="http://schemas.microsoft.com/office/powerpoint/2010/main" val="1081309496"/>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2C636029-28F8-C74C-BC4F-B27B77B54025}" type="slidenum">
              <a:rPr lang="en-US"/>
              <a:pPr>
                <a:defRPr/>
              </a:pPr>
              <a:t>‹#›</a:t>
            </a:fld>
            <a:endParaRPr lang="en-US"/>
          </a:p>
        </p:txBody>
      </p:sp>
    </p:spTree>
    <p:extLst>
      <p:ext uri="{BB962C8B-B14F-4D97-AF65-F5344CB8AC3E}">
        <p14:creationId xmlns:p14="http://schemas.microsoft.com/office/powerpoint/2010/main" val="2624748137"/>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88D8F855-A994-7F47-89C6-145F3C0CDBEB}" type="slidenum">
              <a:rPr lang="en-US"/>
              <a:pPr>
                <a:defRPr/>
              </a:pPr>
              <a:t>‹#›</a:t>
            </a:fld>
            <a:endParaRPr lang="en-US"/>
          </a:p>
        </p:txBody>
      </p:sp>
    </p:spTree>
    <p:extLst>
      <p:ext uri="{BB962C8B-B14F-4D97-AF65-F5344CB8AC3E}">
        <p14:creationId xmlns:p14="http://schemas.microsoft.com/office/powerpoint/2010/main" val="413453792"/>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9C9D741A-F786-5548-9EBD-86A2A7B0A3C7}" type="slidenum">
              <a:rPr lang="en-US"/>
              <a:pPr>
                <a:defRPr/>
              </a:pPr>
              <a:t>‹#›</a:t>
            </a:fld>
            <a:endParaRPr lang="en-US"/>
          </a:p>
        </p:txBody>
      </p:sp>
    </p:spTree>
    <p:extLst>
      <p:ext uri="{BB962C8B-B14F-4D97-AF65-F5344CB8AC3E}">
        <p14:creationId xmlns:p14="http://schemas.microsoft.com/office/powerpoint/2010/main" val="3662493334"/>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B0D56EDB-A00C-A541-A783-1B1F87027E28}" type="slidenum">
              <a:rPr lang="en-US"/>
              <a:pPr>
                <a:defRPr/>
              </a:pPr>
              <a:t>‹#›</a:t>
            </a:fld>
            <a:endParaRPr lang="en-US"/>
          </a:p>
        </p:txBody>
      </p:sp>
    </p:spTree>
    <p:extLst>
      <p:ext uri="{BB962C8B-B14F-4D97-AF65-F5344CB8AC3E}">
        <p14:creationId xmlns:p14="http://schemas.microsoft.com/office/powerpoint/2010/main" val="3334323646"/>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a:p>
        </p:txBody>
      </p:sp>
      <p:sp>
        <p:nvSpPr>
          <p:cNvPr id="8"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9"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94C04B50-37E3-C44F-8A3C-E0EECB2AD8EF}" type="slidenum">
              <a:rPr lang="en-US"/>
              <a:pPr>
                <a:defRPr/>
              </a:pPr>
              <a:t>‹#›</a:t>
            </a:fld>
            <a:endParaRPr lang="en-US"/>
          </a:p>
        </p:txBody>
      </p:sp>
    </p:spTree>
    <p:extLst>
      <p:ext uri="{BB962C8B-B14F-4D97-AF65-F5344CB8AC3E}">
        <p14:creationId xmlns:p14="http://schemas.microsoft.com/office/powerpoint/2010/main" val="935627149"/>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a:p>
        </p:txBody>
      </p:sp>
      <p:sp>
        <p:nvSpPr>
          <p:cNvPr id="7"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8"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BFC77593-07CE-C543-8177-94D0EF123715}" type="slidenum">
              <a:rPr lang="en-US"/>
              <a:pPr>
                <a:defRPr/>
              </a:pPr>
              <a:t>‹#›</a:t>
            </a:fld>
            <a:endParaRPr lang="en-US"/>
          </a:p>
        </p:txBody>
      </p:sp>
    </p:spTree>
    <p:extLst>
      <p:ext uri="{BB962C8B-B14F-4D97-AF65-F5344CB8AC3E}">
        <p14:creationId xmlns:p14="http://schemas.microsoft.com/office/powerpoint/2010/main" val="1629360006"/>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lvl1pPr>
              <a:defRPr b="1" i="0">
                <a:latin typeface="Arial" panose="020B0604020202020204" pitchFamily="34" charset="0"/>
              </a:defRPr>
            </a:lvl1pPr>
          </a:lstStyle>
          <a:p>
            <a:fld id="{1B3B93F0-E00A-45C8-8B75-0DCC0E35FDD3}" type="datetimeFigureOut">
              <a:rPr lang="en-US" smtClean="0"/>
              <a:pPr/>
              <a:t>8/22/26</a:t>
            </a:fld>
            <a:endParaRPr lang="en-US"/>
          </a:p>
        </p:txBody>
      </p:sp>
      <p:sp>
        <p:nvSpPr>
          <p:cNvPr id="5" name="Footer Placeholder 4"/>
          <p:cNvSpPr>
            <a:spLocks noGrp="1"/>
          </p:cNvSpPr>
          <p:nvPr>
            <p:ph type="ftr" sz="quarter" idx="11"/>
          </p:nvPr>
        </p:nvSpPr>
        <p:spPr/>
        <p:txBody>
          <a:bodyPr/>
          <a:lstStyle>
            <a:lvl1pPr>
              <a:defRPr b="1" i="0">
                <a:latin typeface="Arial" panose="020B0604020202020204" pitchFamily="34" charset="0"/>
              </a:defRPr>
            </a:lvl1pPr>
          </a:lstStyle>
          <a:p>
            <a:endParaRPr lang="en-US"/>
          </a:p>
        </p:txBody>
      </p:sp>
      <p:sp>
        <p:nvSpPr>
          <p:cNvPr id="6" name="Slide Number Placeholder 5"/>
          <p:cNvSpPr>
            <a:spLocks noGrp="1"/>
          </p:cNvSpPr>
          <p:nvPr>
            <p:ph type="sldNum" sz="quarter" idx="12"/>
          </p:nvPr>
        </p:nvSpPr>
        <p:spPr/>
        <p:txBody>
          <a:bodyPr/>
          <a:lstStyle>
            <a:lvl1pPr>
              <a:defRPr b="1" i="0">
                <a:latin typeface="Arial" panose="020B0604020202020204" pitchFamily="34" charset="0"/>
              </a:defRPr>
            </a:lvl1pPr>
          </a:lstStyle>
          <a:p>
            <a:fld id="{12CCF1FB-8BE2-46C7-AC2E-887E5959E5B2}" type="slidenum">
              <a:rPr lang="en-US" smtClean="0"/>
              <a:pPr/>
              <a:t>‹#›</a:t>
            </a:fld>
            <a:endParaRPr lang="en-US"/>
          </a:p>
        </p:txBody>
      </p:sp>
    </p:spTree>
    <p:extLst>
      <p:ext uri="{BB962C8B-B14F-4D97-AF65-F5344CB8AC3E}">
        <p14:creationId xmlns:p14="http://schemas.microsoft.com/office/powerpoint/2010/main" val="15094645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lvl1pPr>
              <a:defRPr b="1" i="0">
                <a:latin typeface="Arial" panose="020B0604020202020204" pitchFamily="34" charset="0"/>
              </a:defRPr>
            </a:lvl1pPr>
          </a:lstStyle>
          <a:p>
            <a:fld id="{1B3B93F0-E00A-45C8-8B75-0DCC0E35FDD3}" type="datetimeFigureOut">
              <a:rPr lang="en-US" smtClean="0"/>
              <a:pPr/>
              <a:t>8/22/26</a:t>
            </a:fld>
            <a:endParaRPr lang="en-US"/>
          </a:p>
        </p:txBody>
      </p:sp>
      <p:sp>
        <p:nvSpPr>
          <p:cNvPr id="5" name="Footer Placeholder 4"/>
          <p:cNvSpPr>
            <a:spLocks noGrp="1"/>
          </p:cNvSpPr>
          <p:nvPr>
            <p:ph type="ftr" sz="quarter" idx="11"/>
          </p:nvPr>
        </p:nvSpPr>
        <p:spPr/>
        <p:txBody>
          <a:bodyPr/>
          <a:lstStyle>
            <a:lvl1pPr>
              <a:defRPr b="1" i="0">
                <a:latin typeface="Arial" panose="020B0604020202020204" pitchFamily="34" charset="0"/>
              </a:defRPr>
            </a:lvl1pPr>
          </a:lstStyle>
          <a:p>
            <a:endParaRPr lang="en-US"/>
          </a:p>
        </p:txBody>
      </p:sp>
      <p:sp>
        <p:nvSpPr>
          <p:cNvPr id="6" name="Slide Number Placeholder 5"/>
          <p:cNvSpPr>
            <a:spLocks noGrp="1"/>
          </p:cNvSpPr>
          <p:nvPr>
            <p:ph type="sldNum" sz="quarter" idx="12"/>
          </p:nvPr>
        </p:nvSpPr>
        <p:spPr/>
        <p:txBody>
          <a:bodyPr/>
          <a:lstStyle>
            <a:lvl1pPr>
              <a:defRPr b="1" i="0">
                <a:latin typeface="Arial" panose="020B0604020202020204" pitchFamily="34" charset="0"/>
              </a:defRPr>
            </a:lvl1pPr>
          </a:lstStyle>
          <a:p>
            <a:fld id="{12CCF1FB-8BE2-46C7-AC2E-887E5959E5B2}" type="slidenum">
              <a:rPr lang="en-US" smtClean="0"/>
              <a:pPr/>
              <a:t>‹#›</a:t>
            </a:fld>
            <a:endParaRPr lang="en-US"/>
          </a:p>
        </p:txBody>
      </p:sp>
    </p:spTree>
    <p:extLst>
      <p:ext uri="{BB962C8B-B14F-4D97-AF65-F5344CB8AC3E}">
        <p14:creationId xmlns:p14="http://schemas.microsoft.com/office/powerpoint/2010/main" val="25418219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b="1" i="0">
                <a:latin typeface="Arial" panose="020B0604020202020204" pitchFamily="34" charset="0"/>
              </a:defRPr>
            </a:lvl1pPr>
          </a:lstStyle>
          <a:p>
            <a:fld id="{1B3B93F0-E00A-45C8-8B75-0DCC0E35FDD3}" type="datetimeFigureOut">
              <a:rPr lang="en-US" smtClean="0"/>
              <a:pPr/>
              <a:t>8/22/26</a:t>
            </a:fld>
            <a:endParaRPr lang="en-US"/>
          </a:p>
        </p:txBody>
      </p:sp>
      <p:sp>
        <p:nvSpPr>
          <p:cNvPr id="5" name="Footer Placeholder 4"/>
          <p:cNvSpPr>
            <a:spLocks noGrp="1"/>
          </p:cNvSpPr>
          <p:nvPr>
            <p:ph type="ftr" sz="quarter" idx="11"/>
          </p:nvPr>
        </p:nvSpPr>
        <p:spPr/>
        <p:txBody>
          <a:bodyPr/>
          <a:lstStyle>
            <a:lvl1pPr>
              <a:defRPr b="1" i="0">
                <a:latin typeface="Arial" panose="020B0604020202020204" pitchFamily="34" charset="0"/>
              </a:defRPr>
            </a:lvl1pPr>
          </a:lstStyle>
          <a:p>
            <a:endParaRPr lang="en-US"/>
          </a:p>
        </p:txBody>
      </p:sp>
      <p:sp>
        <p:nvSpPr>
          <p:cNvPr id="6" name="Slide Number Placeholder 5"/>
          <p:cNvSpPr>
            <a:spLocks noGrp="1"/>
          </p:cNvSpPr>
          <p:nvPr>
            <p:ph type="sldNum" sz="quarter" idx="12"/>
          </p:nvPr>
        </p:nvSpPr>
        <p:spPr/>
        <p:txBody>
          <a:bodyPr/>
          <a:lstStyle>
            <a:lvl1pPr>
              <a:defRPr b="1" i="0">
                <a:latin typeface="Arial" panose="020B0604020202020204" pitchFamily="34" charset="0"/>
              </a:defRPr>
            </a:lvl1pPr>
          </a:lstStyle>
          <a:p>
            <a:fld id="{12CCF1FB-8BE2-46C7-AC2E-887E5959E5B2}" type="slidenum">
              <a:rPr lang="en-US" smtClean="0"/>
              <a:pPr/>
              <a:t>‹#›</a:t>
            </a:fld>
            <a:endParaRPr lang="en-US"/>
          </a:p>
        </p:txBody>
      </p:sp>
    </p:spTree>
    <p:extLst>
      <p:ext uri="{BB962C8B-B14F-4D97-AF65-F5344CB8AC3E}">
        <p14:creationId xmlns:p14="http://schemas.microsoft.com/office/powerpoint/2010/main" val="32321128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5813" cy="5849937"/>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Vertical Text Placeholder 2"/>
          <p:cNvSpPr>
            <a:spLocks noGrp="1"/>
          </p:cNvSpPr>
          <p:nvPr>
            <p:ph type="body" orient="vert" idx="1"/>
          </p:nvPr>
        </p:nvSpPr>
        <p:spPr>
          <a:xfrm>
            <a:off x="457200" y="274638"/>
            <a:ext cx="6019800" cy="5849937"/>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2"/>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AE8662CC-2756-A246-A5AD-663014A415D1}" type="slidenum">
              <a:rPr lang="en-GB"/>
              <a:pPr>
                <a:defRPr/>
              </a:pPr>
              <a:t>‹#›</a:t>
            </a:fld>
            <a:endParaRPr lang="en-GB"/>
          </a:p>
        </p:txBody>
      </p:sp>
    </p:spTree>
    <p:extLst>
      <p:ext uri="{BB962C8B-B14F-4D97-AF65-F5344CB8AC3E}">
        <p14:creationId xmlns:p14="http://schemas.microsoft.com/office/powerpoint/2010/main" val="196858090"/>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lvl1pPr>
              <a:defRPr b="1" i="0">
                <a:latin typeface="Arial" panose="020B0604020202020204" pitchFamily="34" charset="0"/>
              </a:defRPr>
            </a:lvl1pPr>
          </a:lstStyle>
          <a:p>
            <a:fld id="{1B3B93F0-E00A-45C8-8B75-0DCC0E35FDD3}" type="datetimeFigureOut">
              <a:rPr lang="en-US" smtClean="0"/>
              <a:pPr/>
              <a:t>8/22/26</a:t>
            </a:fld>
            <a:endParaRPr lang="en-US"/>
          </a:p>
        </p:txBody>
      </p:sp>
      <p:sp>
        <p:nvSpPr>
          <p:cNvPr id="6" name="Footer Placeholder 5"/>
          <p:cNvSpPr>
            <a:spLocks noGrp="1"/>
          </p:cNvSpPr>
          <p:nvPr>
            <p:ph type="ftr" sz="quarter" idx="11"/>
          </p:nvPr>
        </p:nvSpPr>
        <p:spPr/>
        <p:txBody>
          <a:bodyPr/>
          <a:lstStyle>
            <a:lvl1pPr>
              <a:defRPr b="1" i="0">
                <a:latin typeface="Arial" panose="020B0604020202020204" pitchFamily="34" charset="0"/>
              </a:defRPr>
            </a:lvl1pPr>
          </a:lstStyle>
          <a:p>
            <a:endParaRPr lang="en-US"/>
          </a:p>
        </p:txBody>
      </p:sp>
      <p:sp>
        <p:nvSpPr>
          <p:cNvPr id="7" name="Slide Number Placeholder 6"/>
          <p:cNvSpPr>
            <a:spLocks noGrp="1"/>
          </p:cNvSpPr>
          <p:nvPr>
            <p:ph type="sldNum" sz="quarter" idx="12"/>
          </p:nvPr>
        </p:nvSpPr>
        <p:spPr/>
        <p:txBody>
          <a:bodyPr/>
          <a:lstStyle>
            <a:lvl1pPr>
              <a:defRPr b="1" i="0">
                <a:latin typeface="Arial" panose="020B0604020202020204" pitchFamily="34" charset="0"/>
              </a:defRPr>
            </a:lvl1pPr>
          </a:lstStyle>
          <a:p>
            <a:fld id="{12CCF1FB-8BE2-46C7-AC2E-887E5959E5B2}" type="slidenum">
              <a:rPr lang="en-US" smtClean="0"/>
              <a:pPr/>
              <a:t>‹#›</a:t>
            </a:fld>
            <a:endParaRPr lang="en-US"/>
          </a:p>
        </p:txBody>
      </p:sp>
    </p:spTree>
    <p:extLst>
      <p:ext uri="{BB962C8B-B14F-4D97-AF65-F5344CB8AC3E}">
        <p14:creationId xmlns:p14="http://schemas.microsoft.com/office/powerpoint/2010/main" val="27127317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29842" y="2505075"/>
            <a:ext cx="3868340"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29150" y="2505075"/>
            <a:ext cx="3887391"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lvl1pPr>
              <a:defRPr b="1" i="0">
                <a:latin typeface="Arial" panose="020B0604020202020204" pitchFamily="34" charset="0"/>
              </a:defRPr>
            </a:lvl1pPr>
          </a:lstStyle>
          <a:p>
            <a:fld id="{1B3B93F0-E00A-45C8-8B75-0DCC0E35FDD3}" type="datetimeFigureOut">
              <a:rPr lang="en-US" smtClean="0"/>
              <a:pPr/>
              <a:t>8/22/26</a:t>
            </a:fld>
            <a:endParaRPr lang="en-US"/>
          </a:p>
        </p:txBody>
      </p:sp>
      <p:sp>
        <p:nvSpPr>
          <p:cNvPr id="8" name="Footer Placeholder 7"/>
          <p:cNvSpPr>
            <a:spLocks noGrp="1"/>
          </p:cNvSpPr>
          <p:nvPr>
            <p:ph type="ftr" sz="quarter" idx="11"/>
          </p:nvPr>
        </p:nvSpPr>
        <p:spPr/>
        <p:txBody>
          <a:bodyPr/>
          <a:lstStyle>
            <a:lvl1pPr>
              <a:defRPr b="1" i="0">
                <a:latin typeface="Arial" panose="020B0604020202020204" pitchFamily="34" charset="0"/>
              </a:defRPr>
            </a:lvl1pPr>
          </a:lstStyle>
          <a:p>
            <a:endParaRPr lang="en-US"/>
          </a:p>
        </p:txBody>
      </p:sp>
      <p:sp>
        <p:nvSpPr>
          <p:cNvPr id="9" name="Slide Number Placeholder 8"/>
          <p:cNvSpPr>
            <a:spLocks noGrp="1"/>
          </p:cNvSpPr>
          <p:nvPr>
            <p:ph type="sldNum" sz="quarter" idx="12"/>
          </p:nvPr>
        </p:nvSpPr>
        <p:spPr/>
        <p:txBody>
          <a:bodyPr/>
          <a:lstStyle>
            <a:lvl1pPr>
              <a:defRPr b="1" i="0">
                <a:latin typeface="Arial" panose="020B0604020202020204" pitchFamily="34" charset="0"/>
              </a:defRPr>
            </a:lvl1pPr>
          </a:lstStyle>
          <a:p>
            <a:fld id="{12CCF1FB-8BE2-46C7-AC2E-887E5959E5B2}" type="slidenum">
              <a:rPr lang="en-US" smtClean="0"/>
              <a:pPr/>
              <a:t>‹#›</a:t>
            </a:fld>
            <a:endParaRPr lang="en-US"/>
          </a:p>
        </p:txBody>
      </p:sp>
    </p:spTree>
    <p:extLst>
      <p:ext uri="{BB962C8B-B14F-4D97-AF65-F5344CB8AC3E}">
        <p14:creationId xmlns:p14="http://schemas.microsoft.com/office/powerpoint/2010/main" val="35181663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lvl1pPr>
              <a:defRPr b="1" i="0">
                <a:latin typeface="Arial" panose="020B0604020202020204" pitchFamily="34" charset="0"/>
              </a:defRPr>
            </a:lvl1pPr>
          </a:lstStyle>
          <a:p>
            <a:fld id="{1B3B93F0-E00A-45C8-8B75-0DCC0E35FDD3}" type="datetimeFigureOut">
              <a:rPr lang="en-US" smtClean="0"/>
              <a:pPr/>
              <a:t>8/22/26</a:t>
            </a:fld>
            <a:endParaRPr lang="en-US"/>
          </a:p>
        </p:txBody>
      </p:sp>
      <p:sp>
        <p:nvSpPr>
          <p:cNvPr id="4" name="Footer Placeholder 3"/>
          <p:cNvSpPr>
            <a:spLocks noGrp="1"/>
          </p:cNvSpPr>
          <p:nvPr>
            <p:ph type="ftr" sz="quarter" idx="11"/>
          </p:nvPr>
        </p:nvSpPr>
        <p:spPr/>
        <p:txBody>
          <a:bodyPr/>
          <a:lstStyle>
            <a:lvl1pPr>
              <a:defRPr b="1" i="0">
                <a:latin typeface="Arial" panose="020B0604020202020204" pitchFamily="34" charset="0"/>
              </a:defRPr>
            </a:lvl1pPr>
          </a:lstStyle>
          <a:p>
            <a:endParaRPr lang="en-US"/>
          </a:p>
        </p:txBody>
      </p:sp>
      <p:sp>
        <p:nvSpPr>
          <p:cNvPr id="5" name="Slide Number Placeholder 4"/>
          <p:cNvSpPr>
            <a:spLocks noGrp="1"/>
          </p:cNvSpPr>
          <p:nvPr>
            <p:ph type="sldNum" sz="quarter" idx="12"/>
          </p:nvPr>
        </p:nvSpPr>
        <p:spPr/>
        <p:txBody>
          <a:bodyPr/>
          <a:lstStyle>
            <a:lvl1pPr>
              <a:defRPr b="1" i="0">
                <a:latin typeface="Arial" panose="020B0604020202020204" pitchFamily="34" charset="0"/>
              </a:defRPr>
            </a:lvl1pPr>
          </a:lstStyle>
          <a:p>
            <a:fld id="{12CCF1FB-8BE2-46C7-AC2E-887E5959E5B2}" type="slidenum">
              <a:rPr lang="en-US" smtClean="0"/>
              <a:pPr/>
              <a:t>‹#›</a:t>
            </a:fld>
            <a:endParaRPr lang="en-US"/>
          </a:p>
        </p:txBody>
      </p:sp>
    </p:spTree>
    <p:extLst>
      <p:ext uri="{BB962C8B-B14F-4D97-AF65-F5344CB8AC3E}">
        <p14:creationId xmlns:p14="http://schemas.microsoft.com/office/powerpoint/2010/main" val="18834294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b="1" i="0">
                <a:latin typeface="Arial" panose="020B0604020202020204" pitchFamily="34" charset="0"/>
              </a:defRPr>
            </a:lvl1pPr>
          </a:lstStyle>
          <a:p>
            <a:fld id="{1B3B93F0-E00A-45C8-8B75-0DCC0E35FDD3}" type="datetimeFigureOut">
              <a:rPr lang="en-US" smtClean="0"/>
              <a:pPr/>
              <a:t>8/22/26</a:t>
            </a:fld>
            <a:endParaRPr lang="en-US"/>
          </a:p>
        </p:txBody>
      </p:sp>
      <p:sp>
        <p:nvSpPr>
          <p:cNvPr id="3" name="Footer Placeholder 2"/>
          <p:cNvSpPr>
            <a:spLocks noGrp="1"/>
          </p:cNvSpPr>
          <p:nvPr>
            <p:ph type="ftr" sz="quarter" idx="11"/>
          </p:nvPr>
        </p:nvSpPr>
        <p:spPr/>
        <p:txBody>
          <a:bodyPr/>
          <a:lstStyle>
            <a:lvl1pPr>
              <a:defRPr b="1" i="0">
                <a:latin typeface="Arial" panose="020B0604020202020204" pitchFamily="34" charset="0"/>
              </a:defRPr>
            </a:lvl1pPr>
          </a:lstStyle>
          <a:p>
            <a:endParaRPr lang="en-US"/>
          </a:p>
        </p:txBody>
      </p:sp>
      <p:sp>
        <p:nvSpPr>
          <p:cNvPr id="4" name="Slide Number Placeholder 3"/>
          <p:cNvSpPr>
            <a:spLocks noGrp="1"/>
          </p:cNvSpPr>
          <p:nvPr>
            <p:ph type="sldNum" sz="quarter" idx="12"/>
          </p:nvPr>
        </p:nvSpPr>
        <p:spPr/>
        <p:txBody>
          <a:bodyPr/>
          <a:lstStyle>
            <a:lvl1pPr>
              <a:defRPr b="1" i="0">
                <a:latin typeface="Arial" panose="020B0604020202020204" pitchFamily="34" charset="0"/>
              </a:defRPr>
            </a:lvl1pPr>
          </a:lstStyle>
          <a:p>
            <a:fld id="{12CCF1FB-8BE2-46C7-AC2E-887E5959E5B2}" type="slidenum">
              <a:rPr lang="en-US" smtClean="0"/>
              <a:pPr/>
              <a:t>‹#›</a:t>
            </a:fld>
            <a:endParaRPr lang="en-US"/>
          </a:p>
        </p:txBody>
      </p:sp>
    </p:spTree>
    <p:extLst>
      <p:ext uri="{BB962C8B-B14F-4D97-AF65-F5344CB8AC3E}">
        <p14:creationId xmlns:p14="http://schemas.microsoft.com/office/powerpoint/2010/main" val="6912275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b="1" i="0">
                <a:latin typeface="Arial" panose="020B0604020202020204" pitchFamily="34" charset="0"/>
              </a:defRPr>
            </a:lvl1pPr>
          </a:lstStyle>
          <a:p>
            <a:fld id="{1B3B93F0-E00A-45C8-8B75-0DCC0E35FDD3}" type="datetimeFigureOut">
              <a:rPr lang="en-US" smtClean="0"/>
              <a:pPr/>
              <a:t>8/22/26</a:t>
            </a:fld>
            <a:endParaRPr lang="en-US"/>
          </a:p>
        </p:txBody>
      </p:sp>
      <p:sp>
        <p:nvSpPr>
          <p:cNvPr id="6" name="Footer Placeholder 5"/>
          <p:cNvSpPr>
            <a:spLocks noGrp="1"/>
          </p:cNvSpPr>
          <p:nvPr>
            <p:ph type="ftr" sz="quarter" idx="11"/>
          </p:nvPr>
        </p:nvSpPr>
        <p:spPr/>
        <p:txBody>
          <a:bodyPr/>
          <a:lstStyle>
            <a:lvl1pPr>
              <a:defRPr b="1" i="0">
                <a:latin typeface="Arial" panose="020B0604020202020204" pitchFamily="34" charset="0"/>
              </a:defRPr>
            </a:lvl1pPr>
          </a:lstStyle>
          <a:p>
            <a:endParaRPr lang="en-US"/>
          </a:p>
        </p:txBody>
      </p:sp>
      <p:sp>
        <p:nvSpPr>
          <p:cNvPr id="7" name="Slide Number Placeholder 6"/>
          <p:cNvSpPr>
            <a:spLocks noGrp="1"/>
          </p:cNvSpPr>
          <p:nvPr>
            <p:ph type="sldNum" sz="quarter" idx="12"/>
          </p:nvPr>
        </p:nvSpPr>
        <p:spPr/>
        <p:txBody>
          <a:bodyPr/>
          <a:lstStyle>
            <a:lvl1pPr>
              <a:defRPr b="1" i="0">
                <a:latin typeface="Arial" panose="020B0604020202020204" pitchFamily="34" charset="0"/>
              </a:defRPr>
            </a:lvl1pPr>
          </a:lstStyle>
          <a:p>
            <a:fld id="{12CCF1FB-8BE2-46C7-AC2E-887E5959E5B2}" type="slidenum">
              <a:rPr lang="en-US" smtClean="0"/>
              <a:pPr/>
              <a:t>‹#›</a:t>
            </a:fld>
            <a:endParaRPr lang="en-US"/>
          </a:p>
        </p:txBody>
      </p:sp>
    </p:spTree>
    <p:extLst>
      <p:ext uri="{BB962C8B-B14F-4D97-AF65-F5344CB8AC3E}">
        <p14:creationId xmlns:p14="http://schemas.microsoft.com/office/powerpoint/2010/main" val="6580141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b="1" i="0">
                <a:latin typeface="Arial" panose="020B0604020202020204" pitchFamily="34" charset="0"/>
              </a:defRPr>
            </a:lvl1pPr>
          </a:lstStyle>
          <a:p>
            <a:fld id="{1B3B93F0-E00A-45C8-8B75-0DCC0E35FDD3}" type="datetimeFigureOut">
              <a:rPr lang="en-US" smtClean="0"/>
              <a:pPr/>
              <a:t>8/22/26</a:t>
            </a:fld>
            <a:endParaRPr lang="en-US"/>
          </a:p>
        </p:txBody>
      </p:sp>
      <p:sp>
        <p:nvSpPr>
          <p:cNvPr id="6" name="Footer Placeholder 5"/>
          <p:cNvSpPr>
            <a:spLocks noGrp="1"/>
          </p:cNvSpPr>
          <p:nvPr>
            <p:ph type="ftr" sz="quarter" idx="11"/>
          </p:nvPr>
        </p:nvSpPr>
        <p:spPr/>
        <p:txBody>
          <a:bodyPr/>
          <a:lstStyle>
            <a:lvl1pPr>
              <a:defRPr b="1" i="0">
                <a:latin typeface="Arial" panose="020B0604020202020204" pitchFamily="34" charset="0"/>
              </a:defRPr>
            </a:lvl1pPr>
          </a:lstStyle>
          <a:p>
            <a:endParaRPr lang="en-US"/>
          </a:p>
        </p:txBody>
      </p:sp>
      <p:sp>
        <p:nvSpPr>
          <p:cNvPr id="7" name="Slide Number Placeholder 6"/>
          <p:cNvSpPr>
            <a:spLocks noGrp="1"/>
          </p:cNvSpPr>
          <p:nvPr>
            <p:ph type="sldNum" sz="quarter" idx="12"/>
          </p:nvPr>
        </p:nvSpPr>
        <p:spPr/>
        <p:txBody>
          <a:bodyPr/>
          <a:lstStyle>
            <a:lvl1pPr>
              <a:defRPr b="1" i="0">
                <a:latin typeface="Arial" panose="020B0604020202020204" pitchFamily="34" charset="0"/>
              </a:defRPr>
            </a:lvl1pPr>
          </a:lstStyle>
          <a:p>
            <a:fld id="{12CCF1FB-8BE2-46C7-AC2E-887E5959E5B2}" type="slidenum">
              <a:rPr lang="en-US" smtClean="0"/>
              <a:pPr/>
              <a:t>‹#›</a:t>
            </a:fld>
            <a:endParaRPr lang="en-US"/>
          </a:p>
        </p:txBody>
      </p:sp>
    </p:spTree>
    <p:extLst>
      <p:ext uri="{BB962C8B-B14F-4D97-AF65-F5344CB8AC3E}">
        <p14:creationId xmlns:p14="http://schemas.microsoft.com/office/powerpoint/2010/main" val="21267906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lvl1pPr>
              <a:defRPr b="1" i="0">
                <a:latin typeface="Arial" panose="020B0604020202020204" pitchFamily="34" charset="0"/>
              </a:defRPr>
            </a:lvl1pPr>
          </a:lstStyle>
          <a:p>
            <a:fld id="{1B3B93F0-E00A-45C8-8B75-0DCC0E35FDD3}" type="datetimeFigureOut">
              <a:rPr lang="en-US" smtClean="0"/>
              <a:pPr/>
              <a:t>8/22/26</a:t>
            </a:fld>
            <a:endParaRPr lang="en-US"/>
          </a:p>
        </p:txBody>
      </p:sp>
      <p:sp>
        <p:nvSpPr>
          <p:cNvPr id="5" name="Footer Placeholder 4"/>
          <p:cNvSpPr>
            <a:spLocks noGrp="1"/>
          </p:cNvSpPr>
          <p:nvPr>
            <p:ph type="ftr" sz="quarter" idx="11"/>
          </p:nvPr>
        </p:nvSpPr>
        <p:spPr/>
        <p:txBody>
          <a:bodyPr/>
          <a:lstStyle>
            <a:lvl1pPr>
              <a:defRPr b="1" i="0">
                <a:latin typeface="Arial" panose="020B0604020202020204" pitchFamily="34" charset="0"/>
              </a:defRPr>
            </a:lvl1pPr>
          </a:lstStyle>
          <a:p>
            <a:endParaRPr lang="en-US"/>
          </a:p>
        </p:txBody>
      </p:sp>
      <p:sp>
        <p:nvSpPr>
          <p:cNvPr id="6" name="Slide Number Placeholder 5"/>
          <p:cNvSpPr>
            <a:spLocks noGrp="1"/>
          </p:cNvSpPr>
          <p:nvPr>
            <p:ph type="sldNum" sz="quarter" idx="12"/>
          </p:nvPr>
        </p:nvSpPr>
        <p:spPr/>
        <p:txBody>
          <a:bodyPr/>
          <a:lstStyle>
            <a:lvl1pPr>
              <a:defRPr b="1" i="0">
                <a:latin typeface="Arial" panose="020B0604020202020204" pitchFamily="34" charset="0"/>
              </a:defRPr>
            </a:lvl1pPr>
          </a:lstStyle>
          <a:p>
            <a:fld id="{12CCF1FB-8BE2-46C7-AC2E-887E5959E5B2}" type="slidenum">
              <a:rPr lang="en-US" smtClean="0"/>
              <a:pPr/>
              <a:t>‹#›</a:t>
            </a:fld>
            <a:endParaRPr lang="en-US"/>
          </a:p>
        </p:txBody>
      </p:sp>
    </p:spTree>
    <p:extLst>
      <p:ext uri="{BB962C8B-B14F-4D97-AF65-F5344CB8AC3E}">
        <p14:creationId xmlns:p14="http://schemas.microsoft.com/office/powerpoint/2010/main" val="19380984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lvl1pPr>
              <a:defRPr b="1" i="0">
                <a:latin typeface="Arial" panose="020B0604020202020204" pitchFamily="34" charset="0"/>
              </a:defRPr>
            </a:lvl1pPr>
          </a:lstStyle>
          <a:p>
            <a:fld id="{1B3B93F0-E00A-45C8-8B75-0DCC0E35FDD3}" type="datetimeFigureOut">
              <a:rPr lang="en-US" smtClean="0"/>
              <a:pPr/>
              <a:t>8/22/26</a:t>
            </a:fld>
            <a:endParaRPr lang="en-US"/>
          </a:p>
        </p:txBody>
      </p:sp>
      <p:sp>
        <p:nvSpPr>
          <p:cNvPr id="5" name="Footer Placeholder 4"/>
          <p:cNvSpPr>
            <a:spLocks noGrp="1"/>
          </p:cNvSpPr>
          <p:nvPr>
            <p:ph type="ftr" sz="quarter" idx="11"/>
          </p:nvPr>
        </p:nvSpPr>
        <p:spPr/>
        <p:txBody>
          <a:bodyPr/>
          <a:lstStyle>
            <a:lvl1pPr>
              <a:defRPr b="1" i="0">
                <a:latin typeface="Arial" panose="020B0604020202020204" pitchFamily="34" charset="0"/>
              </a:defRPr>
            </a:lvl1pPr>
          </a:lstStyle>
          <a:p>
            <a:endParaRPr lang="en-US"/>
          </a:p>
        </p:txBody>
      </p:sp>
      <p:sp>
        <p:nvSpPr>
          <p:cNvPr id="6" name="Slide Number Placeholder 5"/>
          <p:cNvSpPr>
            <a:spLocks noGrp="1"/>
          </p:cNvSpPr>
          <p:nvPr>
            <p:ph type="sldNum" sz="quarter" idx="12"/>
          </p:nvPr>
        </p:nvSpPr>
        <p:spPr/>
        <p:txBody>
          <a:bodyPr/>
          <a:lstStyle>
            <a:lvl1pPr>
              <a:defRPr b="1" i="0">
                <a:latin typeface="Arial" panose="020B0604020202020204" pitchFamily="34" charset="0"/>
              </a:defRPr>
            </a:lvl1pPr>
          </a:lstStyle>
          <a:p>
            <a:fld id="{12CCF1FB-8BE2-46C7-AC2E-887E5959E5B2}" type="slidenum">
              <a:rPr lang="en-US" smtClean="0"/>
              <a:pPr/>
              <a:t>‹#›</a:t>
            </a:fld>
            <a:endParaRPr lang="en-US"/>
          </a:p>
        </p:txBody>
      </p:sp>
    </p:spTree>
    <p:extLst>
      <p:ext uri="{BB962C8B-B14F-4D97-AF65-F5344CB8AC3E}">
        <p14:creationId xmlns:p14="http://schemas.microsoft.com/office/powerpoint/2010/main" val="25050695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endParaRPr lang="en-US" altLang="en-US"/>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endParaRPr lang="en-US" altLang="en-US"/>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C31C9690-EFD3-4680-A147-C42154429D83}" type="slidenum">
              <a:rPr lang="en-US" altLang="en-US"/>
              <a:pPr/>
              <a:t>‹#›</a:t>
            </a:fld>
            <a:endParaRPr lang="en-US" altLang="en-US"/>
          </a:p>
        </p:txBody>
      </p:sp>
    </p:spTree>
    <p:extLst>
      <p:ext uri="{BB962C8B-B14F-4D97-AF65-F5344CB8AC3E}">
        <p14:creationId xmlns:p14="http://schemas.microsoft.com/office/powerpoint/2010/main" val="1256323717"/>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endParaRPr lang="en-US" altLang="en-US"/>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endParaRPr lang="en-US" altLang="en-US"/>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A27DA207-F082-456D-96FA-5D7B7B40D0C1}" type="slidenum">
              <a:rPr lang="en-US" altLang="en-US"/>
              <a:pPr/>
              <a:t>‹#›</a:t>
            </a:fld>
            <a:endParaRPr lang="en-US" altLang="en-US"/>
          </a:p>
        </p:txBody>
      </p:sp>
    </p:spTree>
    <p:extLst>
      <p:ext uri="{BB962C8B-B14F-4D97-AF65-F5344CB8AC3E}">
        <p14:creationId xmlns:p14="http://schemas.microsoft.com/office/powerpoint/2010/main" val="13292757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3"/>
          <p:cNvSpPr>
            <a:spLocks noGrp="1" noChangeArrowheads="1"/>
          </p:cNvSpPr>
          <p:nvPr>
            <p:ph type="dt" idx="10"/>
          </p:nvPr>
        </p:nvSpPr>
        <p:spPr/>
        <p:txBody>
          <a:bodyPr/>
          <a:lstStyle>
            <a:lvl1pPr defTabSz="449263">
              <a:buSzTx/>
              <a:defRPr b="1" i="0">
                <a:cs typeface="Arial" panose="020B0604020202020204" pitchFamily="34" charset="0"/>
              </a:defRPr>
            </a:lvl1pPr>
          </a:lstStyle>
          <a:p>
            <a:pPr>
              <a:defRPr/>
            </a:pPr>
            <a:endParaRPr lang="en-US"/>
          </a:p>
        </p:txBody>
      </p:sp>
      <p:sp>
        <p:nvSpPr>
          <p:cNvPr id="5" name="Rectangle 5"/>
          <p:cNvSpPr>
            <a:spLocks noGrp="1" noChangeArrowheads="1"/>
          </p:cNvSpPr>
          <p:nvPr>
            <p:ph type="sldNum" idx="11"/>
          </p:nvPr>
        </p:nvSpPr>
        <p:spPr/>
        <p:txBody>
          <a:bodyPr/>
          <a:lstStyle>
            <a:lvl1pPr defTabSz="449263">
              <a:buSzTx/>
              <a:defRPr b="1" i="0">
                <a:cs typeface="Arial" panose="020B0604020202020204" pitchFamily="34" charset="0"/>
              </a:defRPr>
            </a:lvl1pPr>
          </a:lstStyle>
          <a:p>
            <a:pPr>
              <a:defRPr/>
            </a:pPr>
            <a:fld id="{7FA06EDA-2106-FF49-B8DA-A2E79666BAA5}" type="slidenum">
              <a:rPr lang="en-US"/>
              <a:pPr>
                <a:defRPr/>
              </a:pPr>
              <a:t>‹#›</a:t>
            </a:fld>
            <a:endParaRPr lang="en-US"/>
          </a:p>
        </p:txBody>
      </p:sp>
    </p:spTree>
    <p:extLst>
      <p:ext uri="{BB962C8B-B14F-4D97-AF65-F5344CB8AC3E}">
        <p14:creationId xmlns:p14="http://schemas.microsoft.com/office/powerpoint/2010/main" val="3608101813"/>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endParaRPr lang="en-US" altLang="en-US"/>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endParaRPr lang="en-US" altLang="en-US"/>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AA68C887-E385-4DCC-B639-5391B53A7FAD}" type="slidenum">
              <a:rPr lang="en-US" altLang="en-US"/>
              <a:pPr/>
              <a:t>‹#›</a:t>
            </a:fld>
            <a:endParaRPr lang="en-US" altLang="en-US"/>
          </a:p>
        </p:txBody>
      </p:sp>
    </p:spTree>
    <p:extLst>
      <p:ext uri="{BB962C8B-B14F-4D97-AF65-F5344CB8AC3E}">
        <p14:creationId xmlns:p14="http://schemas.microsoft.com/office/powerpoint/2010/main" val="1432558787"/>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endParaRPr lang="en-US" altLang="en-US"/>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endParaRPr lang="en-US" altLang="en-US"/>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4132BC4E-BDD5-427E-8BFE-2AE112B21B83}" type="slidenum">
              <a:rPr lang="en-US" altLang="en-US"/>
              <a:pPr/>
              <a:t>‹#›</a:t>
            </a:fld>
            <a:endParaRPr lang="en-US" altLang="en-US"/>
          </a:p>
        </p:txBody>
      </p:sp>
    </p:spTree>
    <p:extLst>
      <p:ext uri="{BB962C8B-B14F-4D97-AF65-F5344CB8AC3E}">
        <p14:creationId xmlns:p14="http://schemas.microsoft.com/office/powerpoint/2010/main" val="1167211817"/>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endParaRPr lang="en-US" altLang="en-US"/>
          </a:p>
        </p:txBody>
      </p:sp>
      <p:sp>
        <p:nvSpPr>
          <p:cNvPr id="8"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endParaRPr lang="en-US" altLang="en-US"/>
          </a:p>
        </p:txBody>
      </p:sp>
      <p:sp>
        <p:nvSpPr>
          <p:cNvPr id="9"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9FEB8483-DB71-48B7-811C-455813FE267F}" type="slidenum">
              <a:rPr lang="en-US" altLang="en-US"/>
              <a:pPr/>
              <a:t>‹#›</a:t>
            </a:fld>
            <a:endParaRPr lang="en-US" altLang="en-US"/>
          </a:p>
        </p:txBody>
      </p:sp>
    </p:spTree>
    <p:extLst>
      <p:ext uri="{BB962C8B-B14F-4D97-AF65-F5344CB8AC3E}">
        <p14:creationId xmlns:p14="http://schemas.microsoft.com/office/powerpoint/2010/main" val="3273138590"/>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endParaRPr lang="en-US" altLang="en-US"/>
          </a:p>
        </p:txBody>
      </p:sp>
      <p:sp>
        <p:nvSpPr>
          <p:cNvPr id="4"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endParaRPr lang="en-US" altLang="en-US"/>
          </a:p>
        </p:txBody>
      </p:sp>
      <p:sp>
        <p:nvSpPr>
          <p:cNvPr id="5"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79EEE932-F3F4-48A4-8E08-5846014907C6}" type="slidenum">
              <a:rPr lang="en-US" altLang="en-US"/>
              <a:pPr/>
              <a:t>‹#›</a:t>
            </a:fld>
            <a:endParaRPr lang="en-US" altLang="en-US"/>
          </a:p>
        </p:txBody>
      </p:sp>
    </p:spTree>
    <p:extLst>
      <p:ext uri="{BB962C8B-B14F-4D97-AF65-F5344CB8AC3E}">
        <p14:creationId xmlns:p14="http://schemas.microsoft.com/office/powerpoint/2010/main" val="1784700702"/>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endParaRPr lang="en-US" altLang="en-US"/>
          </a:p>
        </p:txBody>
      </p:sp>
      <p:sp>
        <p:nvSpPr>
          <p:cNvPr id="3"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endParaRPr lang="en-US" altLang="en-US"/>
          </a:p>
        </p:txBody>
      </p:sp>
      <p:sp>
        <p:nvSpPr>
          <p:cNvPr id="4"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E265D866-A299-4D07-9637-4016C01A09C1}" type="slidenum">
              <a:rPr lang="en-US" altLang="en-US"/>
              <a:pPr/>
              <a:t>‹#›</a:t>
            </a:fld>
            <a:endParaRPr lang="en-US" altLang="en-US"/>
          </a:p>
        </p:txBody>
      </p:sp>
    </p:spTree>
    <p:extLst>
      <p:ext uri="{BB962C8B-B14F-4D97-AF65-F5344CB8AC3E}">
        <p14:creationId xmlns:p14="http://schemas.microsoft.com/office/powerpoint/2010/main" val="3409004186"/>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endParaRPr lang="en-US" altLang="en-US"/>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endParaRPr lang="en-US" altLang="en-US"/>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FCA5B261-304C-4C85-88E2-B74CD9166B42}" type="slidenum">
              <a:rPr lang="en-US" altLang="en-US"/>
              <a:pPr/>
              <a:t>‹#›</a:t>
            </a:fld>
            <a:endParaRPr lang="en-US" altLang="en-US"/>
          </a:p>
        </p:txBody>
      </p:sp>
    </p:spTree>
    <p:extLst>
      <p:ext uri="{BB962C8B-B14F-4D97-AF65-F5344CB8AC3E}">
        <p14:creationId xmlns:p14="http://schemas.microsoft.com/office/powerpoint/2010/main" val="1384403057"/>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endParaRPr lang="en-US" altLang="en-US"/>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endParaRPr lang="en-US" altLang="en-US"/>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E26306F0-3725-4389-BA4D-0A048A51CE01}" type="slidenum">
              <a:rPr lang="en-US" altLang="en-US"/>
              <a:pPr/>
              <a:t>‹#›</a:t>
            </a:fld>
            <a:endParaRPr lang="en-US" altLang="en-US"/>
          </a:p>
        </p:txBody>
      </p:sp>
    </p:spTree>
    <p:extLst>
      <p:ext uri="{BB962C8B-B14F-4D97-AF65-F5344CB8AC3E}">
        <p14:creationId xmlns:p14="http://schemas.microsoft.com/office/powerpoint/2010/main" val="2264898278"/>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endParaRPr lang="en-US" altLang="en-US"/>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endParaRPr lang="en-US" altLang="en-US"/>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D19BE845-0667-41C4-910F-6777749BF76F}" type="slidenum">
              <a:rPr lang="en-US" altLang="en-US"/>
              <a:pPr/>
              <a:t>‹#›</a:t>
            </a:fld>
            <a:endParaRPr lang="en-US" altLang="en-US"/>
          </a:p>
        </p:txBody>
      </p:sp>
    </p:spTree>
    <p:extLst>
      <p:ext uri="{BB962C8B-B14F-4D97-AF65-F5344CB8AC3E}">
        <p14:creationId xmlns:p14="http://schemas.microsoft.com/office/powerpoint/2010/main" val="1002825206"/>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endParaRPr lang="en-US" altLang="en-US"/>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endParaRPr lang="en-US" altLang="en-US"/>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C749895D-F45B-407B-9DE1-671E3A00D0F7}" type="slidenum">
              <a:rPr lang="en-US" altLang="en-US"/>
              <a:pPr/>
              <a:t>‹#›</a:t>
            </a:fld>
            <a:endParaRPr lang="en-US" altLang="en-US"/>
          </a:p>
        </p:txBody>
      </p:sp>
    </p:spTree>
    <p:extLst>
      <p:ext uri="{BB962C8B-B14F-4D97-AF65-F5344CB8AC3E}">
        <p14:creationId xmlns:p14="http://schemas.microsoft.com/office/powerpoint/2010/main" val="26396752"/>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p:txBody>
          <a:bodyPr/>
          <a:lstStyle>
            <a:lvl1pPr algn="ctr" eaLnBrk="1" hangingPunct="1">
              <a:defRPr b="1" i="0">
                <a:latin typeface="Arial" panose="020B0604020202020204" pitchFamily="34" charset="0"/>
                <a:ea typeface="+mn-ea"/>
              </a:defRPr>
            </a:lvl1pPr>
          </a:lstStyle>
          <a:p>
            <a:pPr>
              <a:defRPr/>
            </a:pPr>
            <a:endParaRPr lang="en-US" dirty="0"/>
          </a:p>
        </p:txBody>
      </p:sp>
      <p:sp>
        <p:nvSpPr>
          <p:cNvPr id="5" name="Rectangle 5"/>
          <p:cNvSpPr>
            <a:spLocks noGrp="1" noChangeArrowheads="1"/>
          </p:cNvSpPr>
          <p:nvPr>
            <p:ph type="ftr" sz="quarter" idx="11"/>
          </p:nvPr>
        </p:nvSpPr>
        <p:spPr/>
        <p:txBody>
          <a:bodyPr/>
          <a:lstStyle>
            <a:lvl1pPr eaLnBrk="1" hangingPunct="1">
              <a:defRPr b="1" i="0">
                <a:latin typeface="Arial" panose="020B0604020202020204" pitchFamily="34" charset="0"/>
                <a:ea typeface="+mn-ea"/>
              </a:defRPr>
            </a:lvl1pPr>
          </a:lstStyle>
          <a:p>
            <a:pPr>
              <a:defRPr/>
            </a:pPr>
            <a:endParaRPr lang="en-US" dirty="0"/>
          </a:p>
        </p:txBody>
      </p:sp>
      <p:sp>
        <p:nvSpPr>
          <p:cNvPr id="6" name="Rectangle 6"/>
          <p:cNvSpPr>
            <a:spLocks noGrp="1" noChangeArrowheads="1"/>
          </p:cNvSpPr>
          <p:nvPr>
            <p:ph type="sldNum" sz="quarter" idx="12"/>
          </p:nvPr>
        </p:nvSpPr>
        <p:spPr/>
        <p:txBody>
          <a:bodyPr/>
          <a:lstStyle>
            <a:lvl1pPr eaLnBrk="1" hangingPunct="1">
              <a:defRPr b="1" i="0">
                <a:latin typeface="Arial" panose="020B0604020202020204" pitchFamily="34" charset="0"/>
                <a:ea typeface="ＭＳ Ｐゴシック" charset="0"/>
                <a:cs typeface="ＭＳ Ｐゴシック" charset="0"/>
              </a:defRPr>
            </a:lvl1pPr>
          </a:lstStyle>
          <a:p>
            <a:pPr>
              <a:defRPr/>
            </a:pPr>
            <a:fld id="{17DCFB14-EBFE-47E7-9501-BDF0580E1E4F}" type="slidenum">
              <a:rPr lang="en-US" smtClean="0"/>
              <a:pPr>
                <a:defRPr/>
              </a:pPr>
              <a:t>‹#›</a:t>
            </a:fld>
            <a:endParaRPr lang="en-US" dirty="0"/>
          </a:p>
        </p:txBody>
      </p:sp>
    </p:spTree>
    <p:extLst>
      <p:ext uri="{BB962C8B-B14F-4D97-AF65-F5344CB8AC3E}">
        <p14:creationId xmlns:p14="http://schemas.microsoft.com/office/powerpoint/2010/main" val="795938928"/>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idx="10"/>
          </p:nvPr>
        </p:nvSpPr>
        <p:spPr/>
        <p:txBody>
          <a:bodyPr/>
          <a:lstStyle>
            <a:lvl1pPr defTabSz="449263">
              <a:buSzTx/>
              <a:defRPr b="1" i="0">
                <a:cs typeface="Arial" panose="020B0604020202020204" pitchFamily="34" charset="0"/>
              </a:defRPr>
            </a:lvl1pPr>
          </a:lstStyle>
          <a:p>
            <a:pPr>
              <a:defRPr/>
            </a:pPr>
            <a:endParaRPr lang="en-US"/>
          </a:p>
        </p:txBody>
      </p:sp>
      <p:sp>
        <p:nvSpPr>
          <p:cNvPr id="5" name="Rectangle 5"/>
          <p:cNvSpPr>
            <a:spLocks noGrp="1" noChangeArrowheads="1"/>
          </p:cNvSpPr>
          <p:nvPr>
            <p:ph type="sldNum" idx="11"/>
          </p:nvPr>
        </p:nvSpPr>
        <p:spPr/>
        <p:txBody>
          <a:bodyPr/>
          <a:lstStyle>
            <a:lvl1pPr defTabSz="449263">
              <a:buSzTx/>
              <a:defRPr b="1" i="0">
                <a:cs typeface="Arial" panose="020B0604020202020204" pitchFamily="34" charset="0"/>
              </a:defRPr>
            </a:lvl1pPr>
          </a:lstStyle>
          <a:p>
            <a:pPr>
              <a:defRPr/>
            </a:pPr>
            <a:fld id="{C0C0918B-DFD5-F14C-95D1-DB70C7844BA3}" type="slidenum">
              <a:rPr lang="en-US"/>
              <a:pPr>
                <a:defRPr/>
              </a:pPr>
              <a:t>‹#›</a:t>
            </a:fld>
            <a:endParaRPr lang="en-US"/>
          </a:p>
        </p:txBody>
      </p:sp>
    </p:spTree>
    <p:extLst>
      <p:ext uri="{BB962C8B-B14F-4D97-AF65-F5344CB8AC3E}">
        <p14:creationId xmlns:p14="http://schemas.microsoft.com/office/powerpoint/2010/main" val="2158967572"/>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eaLnBrk="1" hangingPunct="1">
              <a:defRPr b="1" i="0">
                <a:latin typeface="Arial" panose="020B0604020202020204" pitchFamily="34" charset="0"/>
                <a:ea typeface="+mn-ea"/>
              </a:defRPr>
            </a:lvl1pPr>
          </a:lstStyle>
          <a:p>
            <a:pPr>
              <a:defRPr/>
            </a:pPr>
            <a:endParaRPr lang="en-US" dirty="0"/>
          </a:p>
        </p:txBody>
      </p:sp>
      <p:sp>
        <p:nvSpPr>
          <p:cNvPr id="5" name="Rectangle 5"/>
          <p:cNvSpPr>
            <a:spLocks noGrp="1" noChangeArrowheads="1"/>
          </p:cNvSpPr>
          <p:nvPr>
            <p:ph type="ftr" sz="quarter" idx="11"/>
          </p:nvPr>
        </p:nvSpPr>
        <p:spPr/>
        <p:txBody>
          <a:bodyPr/>
          <a:lstStyle>
            <a:lvl1pPr eaLnBrk="1" hangingPunct="1">
              <a:defRPr b="1" i="0">
                <a:latin typeface="Arial" panose="020B0604020202020204" pitchFamily="34" charset="0"/>
                <a:ea typeface="+mn-ea"/>
              </a:defRPr>
            </a:lvl1pPr>
          </a:lstStyle>
          <a:p>
            <a:pPr>
              <a:defRPr/>
            </a:pPr>
            <a:endParaRPr lang="en-US" dirty="0"/>
          </a:p>
        </p:txBody>
      </p:sp>
      <p:sp>
        <p:nvSpPr>
          <p:cNvPr id="6" name="Rectangle 6"/>
          <p:cNvSpPr>
            <a:spLocks noGrp="1" noChangeArrowheads="1"/>
          </p:cNvSpPr>
          <p:nvPr>
            <p:ph type="sldNum" sz="quarter" idx="12"/>
          </p:nvPr>
        </p:nvSpPr>
        <p:spPr/>
        <p:txBody>
          <a:bodyPr/>
          <a:lstStyle>
            <a:lvl1pPr eaLnBrk="1" hangingPunct="1">
              <a:defRPr b="1" i="0">
                <a:latin typeface="Arial" panose="020B0604020202020204" pitchFamily="34" charset="0"/>
                <a:ea typeface="ＭＳ Ｐゴシック" charset="0"/>
                <a:cs typeface="ＭＳ Ｐゴシック" charset="0"/>
              </a:defRPr>
            </a:lvl1pPr>
          </a:lstStyle>
          <a:p>
            <a:pPr>
              <a:defRPr/>
            </a:pPr>
            <a:fld id="{C910D29A-671C-4C28-9C73-BB8740936277}" type="slidenum">
              <a:rPr lang="en-US" smtClean="0"/>
              <a:pPr>
                <a:defRPr/>
              </a:pPr>
              <a:t>‹#›</a:t>
            </a:fld>
            <a:endParaRPr lang="en-US" dirty="0"/>
          </a:p>
        </p:txBody>
      </p:sp>
    </p:spTree>
    <p:extLst>
      <p:ext uri="{BB962C8B-B14F-4D97-AF65-F5344CB8AC3E}">
        <p14:creationId xmlns:p14="http://schemas.microsoft.com/office/powerpoint/2010/main" val="2195731321"/>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p:txBody>
          <a:bodyPr/>
          <a:lstStyle>
            <a:lvl1pPr algn="ctr" eaLnBrk="1" hangingPunct="1">
              <a:defRPr b="1" i="0">
                <a:latin typeface="Arial" panose="020B0604020202020204" pitchFamily="34" charset="0"/>
                <a:ea typeface="+mn-ea"/>
              </a:defRPr>
            </a:lvl1pPr>
          </a:lstStyle>
          <a:p>
            <a:pPr>
              <a:defRPr/>
            </a:pPr>
            <a:endParaRPr lang="en-US" dirty="0"/>
          </a:p>
        </p:txBody>
      </p:sp>
      <p:sp>
        <p:nvSpPr>
          <p:cNvPr id="5" name="Rectangle 5"/>
          <p:cNvSpPr>
            <a:spLocks noGrp="1" noChangeArrowheads="1"/>
          </p:cNvSpPr>
          <p:nvPr>
            <p:ph type="ftr" sz="quarter" idx="11"/>
          </p:nvPr>
        </p:nvSpPr>
        <p:spPr/>
        <p:txBody>
          <a:bodyPr/>
          <a:lstStyle>
            <a:lvl1pPr eaLnBrk="1" hangingPunct="1">
              <a:defRPr b="1" i="0">
                <a:latin typeface="Arial" panose="020B0604020202020204" pitchFamily="34" charset="0"/>
                <a:ea typeface="+mn-ea"/>
              </a:defRPr>
            </a:lvl1pPr>
          </a:lstStyle>
          <a:p>
            <a:pPr>
              <a:defRPr/>
            </a:pPr>
            <a:endParaRPr lang="en-US" dirty="0"/>
          </a:p>
        </p:txBody>
      </p:sp>
      <p:sp>
        <p:nvSpPr>
          <p:cNvPr id="6" name="Rectangle 6"/>
          <p:cNvSpPr>
            <a:spLocks noGrp="1" noChangeArrowheads="1"/>
          </p:cNvSpPr>
          <p:nvPr>
            <p:ph type="sldNum" sz="quarter" idx="12"/>
          </p:nvPr>
        </p:nvSpPr>
        <p:spPr/>
        <p:txBody>
          <a:bodyPr/>
          <a:lstStyle>
            <a:lvl1pPr eaLnBrk="1" hangingPunct="1">
              <a:defRPr b="1" i="0">
                <a:latin typeface="Arial" panose="020B0604020202020204" pitchFamily="34" charset="0"/>
                <a:ea typeface="ＭＳ Ｐゴシック" charset="0"/>
                <a:cs typeface="ＭＳ Ｐゴシック" charset="0"/>
              </a:defRPr>
            </a:lvl1pPr>
          </a:lstStyle>
          <a:p>
            <a:pPr>
              <a:defRPr/>
            </a:pPr>
            <a:fld id="{C2C52A67-BD05-4FC0-A71C-2F1D48E43C13}" type="slidenum">
              <a:rPr lang="en-US" smtClean="0"/>
              <a:pPr>
                <a:defRPr/>
              </a:pPr>
              <a:t>‹#›</a:t>
            </a:fld>
            <a:endParaRPr lang="en-US" dirty="0"/>
          </a:p>
        </p:txBody>
      </p:sp>
    </p:spTree>
    <p:extLst>
      <p:ext uri="{BB962C8B-B14F-4D97-AF65-F5344CB8AC3E}">
        <p14:creationId xmlns:p14="http://schemas.microsoft.com/office/powerpoint/2010/main" val="2956608105"/>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p:txBody>
          <a:bodyPr/>
          <a:lstStyle>
            <a:lvl1pPr algn="ctr" eaLnBrk="1" hangingPunct="1">
              <a:defRPr b="1" i="0">
                <a:latin typeface="Arial" panose="020B0604020202020204" pitchFamily="34" charset="0"/>
                <a:ea typeface="+mn-ea"/>
              </a:defRPr>
            </a:lvl1pPr>
          </a:lstStyle>
          <a:p>
            <a:pPr>
              <a:defRPr/>
            </a:pPr>
            <a:endParaRPr lang="en-US" dirty="0"/>
          </a:p>
        </p:txBody>
      </p:sp>
      <p:sp>
        <p:nvSpPr>
          <p:cNvPr id="6" name="Rectangle 5"/>
          <p:cNvSpPr>
            <a:spLocks noGrp="1" noChangeArrowheads="1"/>
          </p:cNvSpPr>
          <p:nvPr>
            <p:ph type="ftr" sz="quarter" idx="11"/>
          </p:nvPr>
        </p:nvSpPr>
        <p:spPr/>
        <p:txBody>
          <a:bodyPr/>
          <a:lstStyle>
            <a:lvl1pPr eaLnBrk="1" hangingPunct="1">
              <a:defRPr b="1" i="0">
                <a:latin typeface="Arial" panose="020B0604020202020204" pitchFamily="34" charset="0"/>
                <a:ea typeface="+mn-ea"/>
              </a:defRPr>
            </a:lvl1pPr>
          </a:lstStyle>
          <a:p>
            <a:pPr>
              <a:defRPr/>
            </a:pPr>
            <a:endParaRPr lang="en-US" dirty="0"/>
          </a:p>
        </p:txBody>
      </p:sp>
      <p:sp>
        <p:nvSpPr>
          <p:cNvPr id="7" name="Rectangle 6"/>
          <p:cNvSpPr>
            <a:spLocks noGrp="1" noChangeArrowheads="1"/>
          </p:cNvSpPr>
          <p:nvPr>
            <p:ph type="sldNum" sz="quarter" idx="12"/>
          </p:nvPr>
        </p:nvSpPr>
        <p:spPr/>
        <p:txBody>
          <a:bodyPr/>
          <a:lstStyle>
            <a:lvl1pPr eaLnBrk="1" hangingPunct="1">
              <a:defRPr b="1" i="0">
                <a:latin typeface="Arial" panose="020B0604020202020204" pitchFamily="34" charset="0"/>
                <a:ea typeface="ＭＳ Ｐゴシック" charset="0"/>
                <a:cs typeface="ＭＳ Ｐゴシック" charset="0"/>
              </a:defRPr>
            </a:lvl1pPr>
          </a:lstStyle>
          <a:p>
            <a:pPr>
              <a:defRPr/>
            </a:pPr>
            <a:fld id="{6B6FF256-83EC-482D-BB80-B1244AA57B88}" type="slidenum">
              <a:rPr lang="en-US" smtClean="0"/>
              <a:pPr>
                <a:defRPr/>
              </a:pPr>
              <a:t>‹#›</a:t>
            </a:fld>
            <a:endParaRPr lang="en-US" dirty="0"/>
          </a:p>
        </p:txBody>
      </p:sp>
    </p:spTree>
    <p:extLst>
      <p:ext uri="{BB962C8B-B14F-4D97-AF65-F5344CB8AC3E}">
        <p14:creationId xmlns:p14="http://schemas.microsoft.com/office/powerpoint/2010/main" val="2817134893"/>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lgn="ctr" eaLnBrk="1" hangingPunct="1">
              <a:defRPr b="1" i="0">
                <a:latin typeface="Arial" panose="020B0604020202020204" pitchFamily="34" charset="0"/>
                <a:ea typeface="+mn-ea"/>
              </a:defRPr>
            </a:lvl1pPr>
          </a:lstStyle>
          <a:p>
            <a:pPr>
              <a:defRPr/>
            </a:pPr>
            <a:endParaRPr lang="en-US" dirty="0"/>
          </a:p>
        </p:txBody>
      </p:sp>
      <p:sp>
        <p:nvSpPr>
          <p:cNvPr id="8" name="Rectangle 5"/>
          <p:cNvSpPr>
            <a:spLocks noGrp="1" noChangeArrowheads="1"/>
          </p:cNvSpPr>
          <p:nvPr>
            <p:ph type="ftr" sz="quarter" idx="11"/>
          </p:nvPr>
        </p:nvSpPr>
        <p:spPr/>
        <p:txBody>
          <a:bodyPr/>
          <a:lstStyle>
            <a:lvl1pPr eaLnBrk="1" hangingPunct="1">
              <a:defRPr b="1" i="0">
                <a:latin typeface="Arial" panose="020B0604020202020204" pitchFamily="34" charset="0"/>
                <a:ea typeface="+mn-ea"/>
              </a:defRPr>
            </a:lvl1pPr>
          </a:lstStyle>
          <a:p>
            <a:pPr>
              <a:defRPr/>
            </a:pPr>
            <a:endParaRPr lang="en-US" dirty="0"/>
          </a:p>
        </p:txBody>
      </p:sp>
      <p:sp>
        <p:nvSpPr>
          <p:cNvPr id="9" name="Rectangle 6"/>
          <p:cNvSpPr>
            <a:spLocks noGrp="1" noChangeArrowheads="1"/>
          </p:cNvSpPr>
          <p:nvPr>
            <p:ph type="sldNum" sz="quarter" idx="12"/>
          </p:nvPr>
        </p:nvSpPr>
        <p:spPr/>
        <p:txBody>
          <a:bodyPr/>
          <a:lstStyle>
            <a:lvl1pPr eaLnBrk="1" hangingPunct="1">
              <a:defRPr b="1" i="0">
                <a:latin typeface="Arial" panose="020B0604020202020204" pitchFamily="34" charset="0"/>
                <a:ea typeface="ＭＳ Ｐゴシック" charset="0"/>
                <a:cs typeface="ＭＳ Ｐゴシック" charset="0"/>
              </a:defRPr>
            </a:lvl1pPr>
          </a:lstStyle>
          <a:p>
            <a:pPr>
              <a:defRPr/>
            </a:pPr>
            <a:fld id="{66305CF2-DD57-43F5-9EA2-3D22CBE4FB30}" type="slidenum">
              <a:rPr lang="en-US" smtClean="0"/>
              <a:pPr>
                <a:defRPr/>
              </a:pPr>
              <a:t>‹#›</a:t>
            </a:fld>
            <a:endParaRPr lang="en-US" dirty="0"/>
          </a:p>
        </p:txBody>
      </p:sp>
    </p:spTree>
    <p:extLst>
      <p:ext uri="{BB962C8B-B14F-4D97-AF65-F5344CB8AC3E}">
        <p14:creationId xmlns:p14="http://schemas.microsoft.com/office/powerpoint/2010/main" val="2337489770"/>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Rectangle 4"/>
          <p:cNvSpPr>
            <a:spLocks noGrp="1" noChangeArrowheads="1"/>
          </p:cNvSpPr>
          <p:nvPr>
            <p:ph type="dt" sz="half" idx="10"/>
          </p:nvPr>
        </p:nvSpPr>
        <p:spPr/>
        <p:txBody>
          <a:bodyPr/>
          <a:lstStyle>
            <a:lvl1pPr algn="ctr" eaLnBrk="1" hangingPunct="1">
              <a:defRPr b="1" i="0">
                <a:latin typeface="Arial" panose="020B0604020202020204" pitchFamily="34" charset="0"/>
                <a:ea typeface="+mn-ea"/>
              </a:defRPr>
            </a:lvl1pPr>
          </a:lstStyle>
          <a:p>
            <a:pPr>
              <a:defRPr/>
            </a:pPr>
            <a:endParaRPr lang="en-US" dirty="0"/>
          </a:p>
        </p:txBody>
      </p:sp>
      <p:sp>
        <p:nvSpPr>
          <p:cNvPr id="4" name="Rectangle 5"/>
          <p:cNvSpPr>
            <a:spLocks noGrp="1" noChangeArrowheads="1"/>
          </p:cNvSpPr>
          <p:nvPr>
            <p:ph type="ftr" sz="quarter" idx="11"/>
          </p:nvPr>
        </p:nvSpPr>
        <p:spPr/>
        <p:txBody>
          <a:bodyPr/>
          <a:lstStyle>
            <a:lvl1pPr eaLnBrk="1" hangingPunct="1">
              <a:defRPr b="1" i="0">
                <a:latin typeface="Arial" panose="020B0604020202020204" pitchFamily="34" charset="0"/>
                <a:ea typeface="+mn-ea"/>
              </a:defRPr>
            </a:lvl1pPr>
          </a:lstStyle>
          <a:p>
            <a:pPr>
              <a:defRPr/>
            </a:pPr>
            <a:endParaRPr lang="en-US" dirty="0"/>
          </a:p>
        </p:txBody>
      </p:sp>
      <p:sp>
        <p:nvSpPr>
          <p:cNvPr id="5" name="Rectangle 6"/>
          <p:cNvSpPr>
            <a:spLocks noGrp="1" noChangeArrowheads="1"/>
          </p:cNvSpPr>
          <p:nvPr>
            <p:ph type="sldNum" sz="quarter" idx="12"/>
          </p:nvPr>
        </p:nvSpPr>
        <p:spPr/>
        <p:txBody>
          <a:bodyPr/>
          <a:lstStyle>
            <a:lvl1pPr eaLnBrk="1" hangingPunct="1">
              <a:defRPr b="1" i="0">
                <a:latin typeface="Arial" panose="020B0604020202020204" pitchFamily="34" charset="0"/>
                <a:ea typeface="ＭＳ Ｐゴシック" charset="0"/>
                <a:cs typeface="ＭＳ Ｐゴシック" charset="0"/>
              </a:defRPr>
            </a:lvl1pPr>
          </a:lstStyle>
          <a:p>
            <a:pPr>
              <a:defRPr/>
            </a:pPr>
            <a:fld id="{24223609-5D67-42BD-8F27-36B9DB58616F}" type="slidenum">
              <a:rPr lang="en-US" smtClean="0"/>
              <a:pPr>
                <a:defRPr/>
              </a:pPr>
              <a:t>‹#›</a:t>
            </a:fld>
            <a:endParaRPr lang="en-US" dirty="0"/>
          </a:p>
        </p:txBody>
      </p:sp>
    </p:spTree>
    <p:extLst>
      <p:ext uri="{BB962C8B-B14F-4D97-AF65-F5344CB8AC3E}">
        <p14:creationId xmlns:p14="http://schemas.microsoft.com/office/powerpoint/2010/main" val="385792949"/>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eaLnBrk="1" hangingPunct="1">
              <a:defRPr b="1" i="0">
                <a:latin typeface="Arial" panose="020B0604020202020204" pitchFamily="34" charset="0"/>
                <a:ea typeface="+mn-ea"/>
              </a:defRPr>
            </a:lvl1pPr>
          </a:lstStyle>
          <a:p>
            <a:pPr>
              <a:defRPr/>
            </a:pPr>
            <a:endParaRPr lang="en-US" dirty="0"/>
          </a:p>
        </p:txBody>
      </p:sp>
      <p:sp>
        <p:nvSpPr>
          <p:cNvPr id="3" name="Rectangle 5"/>
          <p:cNvSpPr>
            <a:spLocks noGrp="1" noChangeArrowheads="1"/>
          </p:cNvSpPr>
          <p:nvPr>
            <p:ph type="ftr" sz="quarter" idx="11"/>
          </p:nvPr>
        </p:nvSpPr>
        <p:spPr/>
        <p:txBody>
          <a:bodyPr/>
          <a:lstStyle>
            <a:lvl1pPr eaLnBrk="1" hangingPunct="1">
              <a:defRPr b="1" i="0">
                <a:latin typeface="Arial" panose="020B0604020202020204" pitchFamily="34" charset="0"/>
                <a:ea typeface="+mn-ea"/>
              </a:defRPr>
            </a:lvl1pPr>
          </a:lstStyle>
          <a:p>
            <a:pPr>
              <a:defRPr/>
            </a:pPr>
            <a:endParaRPr lang="en-US" dirty="0"/>
          </a:p>
        </p:txBody>
      </p:sp>
      <p:sp>
        <p:nvSpPr>
          <p:cNvPr id="4" name="Rectangle 6"/>
          <p:cNvSpPr>
            <a:spLocks noGrp="1" noChangeArrowheads="1"/>
          </p:cNvSpPr>
          <p:nvPr>
            <p:ph type="sldNum" sz="quarter" idx="12"/>
          </p:nvPr>
        </p:nvSpPr>
        <p:spPr/>
        <p:txBody>
          <a:bodyPr/>
          <a:lstStyle>
            <a:lvl1pPr eaLnBrk="1" hangingPunct="1">
              <a:defRPr b="1" i="0">
                <a:latin typeface="Arial" panose="020B0604020202020204" pitchFamily="34" charset="0"/>
                <a:ea typeface="ＭＳ Ｐゴシック" charset="0"/>
                <a:cs typeface="ＭＳ Ｐゴシック" charset="0"/>
              </a:defRPr>
            </a:lvl1pPr>
          </a:lstStyle>
          <a:p>
            <a:pPr>
              <a:defRPr/>
            </a:pPr>
            <a:fld id="{3C909109-FB9B-463A-B018-6EB96FCEDAB4}" type="slidenum">
              <a:rPr lang="en-US" smtClean="0"/>
              <a:pPr>
                <a:defRPr/>
              </a:pPr>
              <a:t>‹#›</a:t>
            </a:fld>
            <a:endParaRPr lang="en-US" dirty="0"/>
          </a:p>
        </p:txBody>
      </p:sp>
    </p:spTree>
    <p:extLst>
      <p:ext uri="{BB962C8B-B14F-4D97-AF65-F5344CB8AC3E}">
        <p14:creationId xmlns:p14="http://schemas.microsoft.com/office/powerpoint/2010/main" val="893408110"/>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lgn="ctr" eaLnBrk="1" hangingPunct="1">
              <a:defRPr b="1" i="0">
                <a:latin typeface="Arial" panose="020B0604020202020204" pitchFamily="34" charset="0"/>
                <a:ea typeface="+mn-ea"/>
              </a:defRPr>
            </a:lvl1pPr>
          </a:lstStyle>
          <a:p>
            <a:pPr>
              <a:defRPr/>
            </a:pPr>
            <a:endParaRPr lang="en-US" dirty="0"/>
          </a:p>
        </p:txBody>
      </p:sp>
      <p:sp>
        <p:nvSpPr>
          <p:cNvPr id="6" name="Rectangle 5"/>
          <p:cNvSpPr>
            <a:spLocks noGrp="1" noChangeArrowheads="1"/>
          </p:cNvSpPr>
          <p:nvPr>
            <p:ph type="ftr" sz="quarter" idx="11"/>
          </p:nvPr>
        </p:nvSpPr>
        <p:spPr/>
        <p:txBody>
          <a:bodyPr/>
          <a:lstStyle>
            <a:lvl1pPr eaLnBrk="1" hangingPunct="1">
              <a:defRPr b="1" i="0">
                <a:latin typeface="Arial" panose="020B0604020202020204" pitchFamily="34" charset="0"/>
                <a:ea typeface="+mn-ea"/>
              </a:defRPr>
            </a:lvl1pPr>
          </a:lstStyle>
          <a:p>
            <a:pPr>
              <a:defRPr/>
            </a:pPr>
            <a:endParaRPr lang="en-US" dirty="0"/>
          </a:p>
        </p:txBody>
      </p:sp>
      <p:sp>
        <p:nvSpPr>
          <p:cNvPr id="7" name="Rectangle 6"/>
          <p:cNvSpPr>
            <a:spLocks noGrp="1" noChangeArrowheads="1"/>
          </p:cNvSpPr>
          <p:nvPr>
            <p:ph type="sldNum" sz="quarter" idx="12"/>
          </p:nvPr>
        </p:nvSpPr>
        <p:spPr/>
        <p:txBody>
          <a:bodyPr/>
          <a:lstStyle>
            <a:lvl1pPr eaLnBrk="1" hangingPunct="1">
              <a:defRPr b="1" i="0">
                <a:latin typeface="Arial" panose="020B0604020202020204" pitchFamily="34" charset="0"/>
                <a:ea typeface="ＭＳ Ｐゴシック" charset="0"/>
                <a:cs typeface="ＭＳ Ｐゴシック" charset="0"/>
              </a:defRPr>
            </a:lvl1pPr>
          </a:lstStyle>
          <a:p>
            <a:pPr>
              <a:defRPr/>
            </a:pPr>
            <a:fld id="{B6C7EBF5-FCA1-4F39-9721-948DC86844DD}" type="slidenum">
              <a:rPr lang="en-US" smtClean="0"/>
              <a:pPr>
                <a:defRPr/>
              </a:pPr>
              <a:t>‹#›</a:t>
            </a:fld>
            <a:endParaRPr lang="en-US" dirty="0"/>
          </a:p>
        </p:txBody>
      </p:sp>
    </p:spTree>
    <p:extLst>
      <p:ext uri="{BB962C8B-B14F-4D97-AF65-F5344CB8AC3E}">
        <p14:creationId xmlns:p14="http://schemas.microsoft.com/office/powerpoint/2010/main" val="2540829517"/>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lgn="ctr" eaLnBrk="1" hangingPunct="1">
              <a:defRPr b="1" i="0">
                <a:latin typeface="Arial" panose="020B0604020202020204" pitchFamily="34" charset="0"/>
                <a:ea typeface="+mn-ea"/>
              </a:defRPr>
            </a:lvl1pPr>
          </a:lstStyle>
          <a:p>
            <a:pPr>
              <a:defRPr/>
            </a:pPr>
            <a:endParaRPr lang="en-US" dirty="0"/>
          </a:p>
        </p:txBody>
      </p:sp>
      <p:sp>
        <p:nvSpPr>
          <p:cNvPr id="6" name="Rectangle 5"/>
          <p:cNvSpPr>
            <a:spLocks noGrp="1" noChangeArrowheads="1"/>
          </p:cNvSpPr>
          <p:nvPr>
            <p:ph type="ftr" sz="quarter" idx="11"/>
          </p:nvPr>
        </p:nvSpPr>
        <p:spPr/>
        <p:txBody>
          <a:bodyPr/>
          <a:lstStyle>
            <a:lvl1pPr eaLnBrk="1" hangingPunct="1">
              <a:defRPr b="1" i="0">
                <a:latin typeface="Arial" panose="020B0604020202020204" pitchFamily="34" charset="0"/>
                <a:ea typeface="+mn-ea"/>
              </a:defRPr>
            </a:lvl1pPr>
          </a:lstStyle>
          <a:p>
            <a:pPr>
              <a:defRPr/>
            </a:pPr>
            <a:endParaRPr lang="en-US" dirty="0"/>
          </a:p>
        </p:txBody>
      </p:sp>
      <p:sp>
        <p:nvSpPr>
          <p:cNvPr id="7" name="Rectangle 6"/>
          <p:cNvSpPr>
            <a:spLocks noGrp="1" noChangeArrowheads="1"/>
          </p:cNvSpPr>
          <p:nvPr>
            <p:ph type="sldNum" sz="quarter" idx="12"/>
          </p:nvPr>
        </p:nvSpPr>
        <p:spPr/>
        <p:txBody>
          <a:bodyPr/>
          <a:lstStyle>
            <a:lvl1pPr eaLnBrk="1" hangingPunct="1">
              <a:defRPr b="1" i="0">
                <a:latin typeface="Arial" panose="020B0604020202020204" pitchFamily="34" charset="0"/>
                <a:ea typeface="ＭＳ Ｐゴシック" charset="0"/>
                <a:cs typeface="ＭＳ Ｐゴシック" charset="0"/>
              </a:defRPr>
            </a:lvl1pPr>
          </a:lstStyle>
          <a:p>
            <a:pPr>
              <a:defRPr/>
            </a:pPr>
            <a:fld id="{D02DE637-9F98-4E9B-ABD8-42019B24D32C}" type="slidenum">
              <a:rPr lang="en-US" smtClean="0"/>
              <a:pPr>
                <a:defRPr/>
              </a:pPr>
              <a:t>‹#›</a:t>
            </a:fld>
            <a:endParaRPr lang="en-US" dirty="0"/>
          </a:p>
        </p:txBody>
      </p:sp>
    </p:spTree>
    <p:extLst>
      <p:ext uri="{BB962C8B-B14F-4D97-AF65-F5344CB8AC3E}">
        <p14:creationId xmlns:p14="http://schemas.microsoft.com/office/powerpoint/2010/main" val="540603820"/>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eaLnBrk="1" hangingPunct="1">
              <a:defRPr b="1" i="0">
                <a:latin typeface="Arial" panose="020B0604020202020204" pitchFamily="34" charset="0"/>
                <a:ea typeface="+mn-ea"/>
              </a:defRPr>
            </a:lvl1pPr>
          </a:lstStyle>
          <a:p>
            <a:pPr>
              <a:defRPr/>
            </a:pPr>
            <a:endParaRPr lang="en-US" dirty="0"/>
          </a:p>
        </p:txBody>
      </p:sp>
      <p:sp>
        <p:nvSpPr>
          <p:cNvPr id="5" name="Rectangle 5"/>
          <p:cNvSpPr>
            <a:spLocks noGrp="1" noChangeArrowheads="1"/>
          </p:cNvSpPr>
          <p:nvPr>
            <p:ph type="ftr" sz="quarter" idx="11"/>
          </p:nvPr>
        </p:nvSpPr>
        <p:spPr/>
        <p:txBody>
          <a:bodyPr/>
          <a:lstStyle>
            <a:lvl1pPr eaLnBrk="1" hangingPunct="1">
              <a:defRPr b="1" i="0">
                <a:latin typeface="Arial" panose="020B0604020202020204" pitchFamily="34" charset="0"/>
                <a:ea typeface="+mn-ea"/>
              </a:defRPr>
            </a:lvl1pPr>
          </a:lstStyle>
          <a:p>
            <a:pPr>
              <a:defRPr/>
            </a:pPr>
            <a:endParaRPr lang="en-US" dirty="0"/>
          </a:p>
        </p:txBody>
      </p:sp>
      <p:sp>
        <p:nvSpPr>
          <p:cNvPr id="6" name="Rectangle 6"/>
          <p:cNvSpPr>
            <a:spLocks noGrp="1" noChangeArrowheads="1"/>
          </p:cNvSpPr>
          <p:nvPr>
            <p:ph type="sldNum" sz="quarter" idx="12"/>
          </p:nvPr>
        </p:nvSpPr>
        <p:spPr/>
        <p:txBody>
          <a:bodyPr/>
          <a:lstStyle>
            <a:lvl1pPr eaLnBrk="1" hangingPunct="1">
              <a:defRPr b="1" i="0">
                <a:latin typeface="Arial" panose="020B0604020202020204" pitchFamily="34" charset="0"/>
                <a:ea typeface="ＭＳ Ｐゴシック" charset="0"/>
                <a:cs typeface="ＭＳ Ｐゴシック" charset="0"/>
              </a:defRPr>
            </a:lvl1pPr>
          </a:lstStyle>
          <a:p>
            <a:pPr>
              <a:defRPr/>
            </a:pPr>
            <a:fld id="{254B4DBF-1F1E-449F-B4D0-1F3D4AEE60C2}" type="slidenum">
              <a:rPr lang="en-US" smtClean="0"/>
              <a:pPr>
                <a:defRPr/>
              </a:pPr>
              <a:t>‹#›</a:t>
            </a:fld>
            <a:endParaRPr lang="en-US" dirty="0"/>
          </a:p>
        </p:txBody>
      </p:sp>
    </p:spTree>
    <p:extLst>
      <p:ext uri="{BB962C8B-B14F-4D97-AF65-F5344CB8AC3E}">
        <p14:creationId xmlns:p14="http://schemas.microsoft.com/office/powerpoint/2010/main" val="3079090056"/>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eaLnBrk="1" hangingPunct="1">
              <a:defRPr b="1" i="0">
                <a:latin typeface="Arial" panose="020B0604020202020204" pitchFamily="34" charset="0"/>
                <a:ea typeface="+mn-ea"/>
              </a:defRPr>
            </a:lvl1pPr>
          </a:lstStyle>
          <a:p>
            <a:pPr>
              <a:defRPr/>
            </a:pPr>
            <a:endParaRPr lang="en-US" dirty="0"/>
          </a:p>
        </p:txBody>
      </p:sp>
      <p:sp>
        <p:nvSpPr>
          <p:cNvPr id="5" name="Rectangle 5"/>
          <p:cNvSpPr>
            <a:spLocks noGrp="1" noChangeArrowheads="1"/>
          </p:cNvSpPr>
          <p:nvPr>
            <p:ph type="ftr" sz="quarter" idx="11"/>
          </p:nvPr>
        </p:nvSpPr>
        <p:spPr/>
        <p:txBody>
          <a:bodyPr/>
          <a:lstStyle>
            <a:lvl1pPr eaLnBrk="1" hangingPunct="1">
              <a:defRPr b="1" i="0">
                <a:latin typeface="Arial" panose="020B0604020202020204" pitchFamily="34" charset="0"/>
                <a:ea typeface="+mn-ea"/>
              </a:defRPr>
            </a:lvl1pPr>
          </a:lstStyle>
          <a:p>
            <a:pPr>
              <a:defRPr/>
            </a:pPr>
            <a:endParaRPr lang="en-US" dirty="0"/>
          </a:p>
        </p:txBody>
      </p:sp>
      <p:sp>
        <p:nvSpPr>
          <p:cNvPr id="6" name="Rectangle 6"/>
          <p:cNvSpPr>
            <a:spLocks noGrp="1" noChangeArrowheads="1"/>
          </p:cNvSpPr>
          <p:nvPr>
            <p:ph type="sldNum" sz="quarter" idx="12"/>
          </p:nvPr>
        </p:nvSpPr>
        <p:spPr/>
        <p:txBody>
          <a:bodyPr/>
          <a:lstStyle>
            <a:lvl1pPr eaLnBrk="1" hangingPunct="1">
              <a:defRPr b="1" i="0">
                <a:latin typeface="Arial" panose="020B0604020202020204" pitchFamily="34" charset="0"/>
                <a:ea typeface="ＭＳ Ｐゴシック" charset="0"/>
                <a:cs typeface="ＭＳ Ｐゴシック" charset="0"/>
              </a:defRPr>
            </a:lvl1pPr>
          </a:lstStyle>
          <a:p>
            <a:pPr>
              <a:defRPr/>
            </a:pPr>
            <a:fld id="{7DE43811-F861-4C51-B737-8227229C68B0}" type="slidenum">
              <a:rPr lang="en-US" smtClean="0"/>
              <a:pPr>
                <a:defRPr/>
              </a:pPr>
              <a:t>‹#›</a:t>
            </a:fld>
            <a:endParaRPr lang="en-US" dirty="0"/>
          </a:p>
        </p:txBody>
      </p:sp>
    </p:spTree>
    <p:extLst>
      <p:ext uri="{BB962C8B-B14F-4D97-AF65-F5344CB8AC3E}">
        <p14:creationId xmlns:p14="http://schemas.microsoft.com/office/powerpoint/2010/main" val="2812051280"/>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3"/>
          <p:cNvSpPr>
            <a:spLocks noGrp="1" noChangeArrowheads="1"/>
          </p:cNvSpPr>
          <p:nvPr>
            <p:ph type="dt" idx="10"/>
          </p:nvPr>
        </p:nvSpPr>
        <p:spPr/>
        <p:txBody>
          <a:bodyPr/>
          <a:lstStyle>
            <a:lvl1pPr defTabSz="449263">
              <a:buSzTx/>
              <a:defRPr b="1" i="0">
                <a:cs typeface="Arial" panose="020B0604020202020204" pitchFamily="34" charset="0"/>
              </a:defRPr>
            </a:lvl1pPr>
          </a:lstStyle>
          <a:p>
            <a:pPr>
              <a:defRPr/>
            </a:pPr>
            <a:endParaRPr lang="en-US"/>
          </a:p>
        </p:txBody>
      </p:sp>
      <p:sp>
        <p:nvSpPr>
          <p:cNvPr id="5" name="Rectangle 5"/>
          <p:cNvSpPr>
            <a:spLocks noGrp="1" noChangeArrowheads="1"/>
          </p:cNvSpPr>
          <p:nvPr>
            <p:ph type="sldNum" idx="11"/>
          </p:nvPr>
        </p:nvSpPr>
        <p:spPr/>
        <p:txBody>
          <a:bodyPr/>
          <a:lstStyle>
            <a:lvl1pPr defTabSz="449263">
              <a:buSzTx/>
              <a:defRPr b="1" i="0">
                <a:cs typeface="Arial" panose="020B0604020202020204" pitchFamily="34" charset="0"/>
              </a:defRPr>
            </a:lvl1pPr>
          </a:lstStyle>
          <a:p>
            <a:pPr>
              <a:defRPr/>
            </a:pPr>
            <a:fld id="{65FA9A46-E303-A742-AFC8-5E4323DC6074}" type="slidenum">
              <a:rPr lang="en-US"/>
              <a:pPr>
                <a:defRPr/>
              </a:pPr>
              <a:t>‹#›</a:t>
            </a:fld>
            <a:endParaRPr lang="en-US"/>
          </a:p>
        </p:txBody>
      </p:sp>
    </p:spTree>
    <p:extLst>
      <p:ext uri="{BB962C8B-B14F-4D97-AF65-F5344CB8AC3E}">
        <p14:creationId xmlns:p14="http://schemas.microsoft.com/office/powerpoint/2010/main" val="647646061"/>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lgn="ctr" eaLnBrk="1" hangingPunct="1">
              <a:defRPr b="1" i="0">
                <a:latin typeface="Arial" panose="020B0604020202020204" pitchFamily="34" charset="0"/>
                <a:ea typeface="+mn-ea"/>
              </a:defRPr>
            </a:lvl1pPr>
          </a:lstStyle>
          <a:p>
            <a:pPr>
              <a:defRPr/>
            </a:pPr>
            <a:endParaRPr lang="en-US" dirty="0"/>
          </a:p>
        </p:txBody>
      </p:sp>
      <p:sp>
        <p:nvSpPr>
          <p:cNvPr id="8" name="Rectangle 5"/>
          <p:cNvSpPr>
            <a:spLocks noGrp="1" noChangeArrowheads="1"/>
          </p:cNvSpPr>
          <p:nvPr>
            <p:ph type="ftr" sz="quarter" idx="11"/>
          </p:nvPr>
        </p:nvSpPr>
        <p:spPr/>
        <p:txBody>
          <a:bodyPr/>
          <a:lstStyle>
            <a:lvl1pPr eaLnBrk="1" hangingPunct="1">
              <a:defRPr b="1" i="0">
                <a:latin typeface="Arial" panose="020B0604020202020204" pitchFamily="34" charset="0"/>
                <a:ea typeface="+mn-ea"/>
              </a:defRPr>
            </a:lvl1pPr>
          </a:lstStyle>
          <a:p>
            <a:pPr>
              <a:defRPr/>
            </a:pPr>
            <a:endParaRPr lang="en-US" dirty="0"/>
          </a:p>
        </p:txBody>
      </p:sp>
      <p:sp>
        <p:nvSpPr>
          <p:cNvPr id="9" name="Rectangle 6"/>
          <p:cNvSpPr>
            <a:spLocks noGrp="1" noChangeArrowheads="1"/>
          </p:cNvSpPr>
          <p:nvPr>
            <p:ph type="sldNum" sz="quarter" idx="12"/>
          </p:nvPr>
        </p:nvSpPr>
        <p:spPr/>
        <p:txBody>
          <a:bodyPr/>
          <a:lstStyle>
            <a:lvl1pPr eaLnBrk="1" hangingPunct="1">
              <a:defRPr b="1" i="0">
                <a:latin typeface="Arial" panose="020B0604020202020204" pitchFamily="34" charset="0"/>
                <a:ea typeface="ＭＳ Ｐゴシック" charset="0"/>
                <a:cs typeface="ＭＳ Ｐゴシック" charset="0"/>
              </a:defRPr>
            </a:lvl1pPr>
          </a:lstStyle>
          <a:p>
            <a:pPr>
              <a:defRPr/>
            </a:pPr>
            <a:fld id="{41FBA67A-F512-458E-9E95-045AA66FE3A7}" type="slidenum">
              <a:rPr lang="en-US" smtClean="0"/>
              <a:pPr>
                <a:defRPr/>
              </a:pPr>
              <a:t>‹#›</a:t>
            </a:fld>
            <a:endParaRPr lang="en-US" dirty="0"/>
          </a:p>
        </p:txBody>
      </p:sp>
    </p:spTree>
    <p:extLst>
      <p:ext uri="{BB962C8B-B14F-4D97-AF65-F5344CB8AC3E}">
        <p14:creationId xmlns:p14="http://schemas.microsoft.com/office/powerpoint/2010/main" val="744011713"/>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
          <p:cNvSpPr>
            <a:spLocks noGrp="1" noChangeArrowheads="1"/>
          </p:cNvSpPr>
          <p:nvPr>
            <p:ph type="dt" sz="half" idx="10"/>
          </p:nvPr>
        </p:nvSpPr>
        <p:spPr/>
        <p:txBody>
          <a:bodyPr/>
          <a:lstStyle>
            <a:lvl1pPr algn="ctr" eaLnBrk="1" hangingPunct="1">
              <a:defRPr b="1" i="0">
                <a:latin typeface="Arial" panose="020B0604020202020204" pitchFamily="34" charset="0"/>
                <a:ea typeface="+mn-ea"/>
              </a:defRPr>
            </a:lvl1pPr>
          </a:lstStyle>
          <a:p>
            <a:pPr>
              <a:defRPr/>
            </a:pPr>
            <a:endParaRPr lang="en-US" dirty="0"/>
          </a:p>
        </p:txBody>
      </p:sp>
      <p:sp>
        <p:nvSpPr>
          <p:cNvPr id="7" name="Rectangle 5"/>
          <p:cNvSpPr>
            <a:spLocks noGrp="1" noChangeArrowheads="1"/>
          </p:cNvSpPr>
          <p:nvPr>
            <p:ph type="ftr" sz="quarter" idx="11"/>
          </p:nvPr>
        </p:nvSpPr>
        <p:spPr/>
        <p:txBody>
          <a:bodyPr/>
          <a:lstStyle>
            <a:lvl1pPr eaLnBrk="1" hangingPunct="1">
              <a:defRPr b="1" i="0">
                <a:latin typeface="Arial" panose="020B0604020202020204" pitchFamily="34" charset="0"/>
                <a:ea typeface="+mn-ea"/>
              </a:defRPr>
            </a:lvl1pPr>
          </a:lstStyle>
          <a:p>
            <a:pPr>
              <a:defRPr/>
            </a:pPr>
            <a:endParaRPr lang="en-US" dirty="0"/>
          </a:p>
        </p:txBody>
      </p:sp>
      <p:sp>
        <p:nvSpPr>
          <p:cNvPr id="8" name="Rectangle 6"/>
          <p:cNvSpPr>
            <a:spLocks noGrp="1" noChangeArrowheads="1"/>
          </p:cNvSpPr>
          <p:nvPr>
            <p:ph type="sldNum" sz="quarter" idx="12"/>
          </p:nvPr>
        </p:nvSpPr>
        <p:spPr/>
        <p:txBody>
          <a:bodyPr/>
          <a:lstStyle>
            <a:lvl1pPr eaLnBrk="1" hangingPunct="1">
              <a:defRPr b="1" i="0">
                <a:latin typeface="Arial" panose="020B0604020202020204" pitchFamily="34" charset="0"/>
                <a:ea typeface="ＭＳ Ｐゴシック" charset="0"/>
                <a:cs typeface="ＭＳ Ｐゴシック" charset="0"/>
              </a:defRPr>
            </a:lvl1pPr>
          </a:lstStyle>
          <a:p>
            <a:pPr>
              <a:defRPr/>
            </a:pPr>
            <a:fld id="{C834C573-05C5-42E8-802F-22E654174EED}" type="slidenum">
              <a:rPr lang="en-US" smtClean="0"/>
              <a:pPr>
                <a:defRPr/>
              </a:pPr>
              <a:t>‹#›</a:t>
            </a:fld>
            <a:endParaRPr lang="en-US" dirty="0"/>
          </a:p>
        </p:txBody>
      </p:sp>
    </p:spTree>
    <p:extLst>
      <p:ext uri="{BB962C8B-B14F-4D97-AF65-F5344CB8AC3E}">
        <p14:creationId xmlns:p14="http://schemas.microsoft.com/office/powerpoint/2010/main" val="3724841172"/>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cs typeface="Arial" panose="020B0604020202020204" pitchFamily="34" charset="0"/>
              </a:defRPr>
            </a:lvl1pPr>
          </a:lstStyle>
          <a:p>
            <a:r>
              <a:rPr lang="en-US" dirty="0"/>
              <a:t>Click to edit Master title style</a:t>
            </a:r>
            <a:endParaRPr lang="ar-JO" dirty="0"/>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solidFill>
                  <a:schemeClr val="tx1">
                    <a:tint val="75000"/>
                  </a:schemeClr>
                </a:solidFill>
                <a:cs typeface="Arial" panose="020B060402020202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ar-JO"/>
          </a:p>
        </p:txBody>
      </p:sp>
      <p:sp>
        <p:nvSpPr>
          <p:cNvPr id="4" name="Date Placeholder 3"/>
          <p:cNvSpPr>
            <a:spLocks noGrp="1"/>
          </p:cNvSpPr>
          <p:nvPr>
            <p:ph type="dt" sz="half" idx="10"/>
          </p:nvPr>
        </p:nvSpPr>
        <p:spPr/>
        <p:txBody>
          <a:bodyPr/>
          <a:lstStyle>
            <a:lvl1pPr>
              <a:defRPr b="1" i="0">
                <a:latin typeface="Arial" panose="020B0604020202020204" pitchFamily="34" charset="0"/>
              </a:defRPr>
            </a:lvl1pPr>
          </a:lstStyle>
          <a:p>
            <a:pPr>
              <a:defRPr/>
            </a:pPr>
            <a:fld id="{97C8D34B-5765-48C7-B9AF-28B0D1987661}" type="datetimeFigureOut">
              <a:rPr lang="en-US"/>
              <a:pPr>
                <a:defRPr/>
              </a:pPr>
              <a:t>8/22/26</a:t>
            </a:fld>
            <a:endParaRPr lang="en-US"/>
          </a:p>
        </p:txBody>
      </p:sp>
      <p:sp>
        <p:nvSpPr>
          <p:cNvPr id="5" name="Footer Placeholder 4"/>
          <p:cNvSpPr>
            <a:spLocks noGrp="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a:defRPr b="1" i="0">
                <a:latin typeface="Arial" panose="020B0604020202020204" pitchFamily="34" charset="0"/>
              </a:defRPr>
            </a:lvl1pPr>
          </a:lstStyle>
          <a:p>
            <a:pPr>
              <a:defRPr/>
            </a:pPr>
            <a:fld id="{CAF9EFC7-DBD5-46E7-9E95-3543DB6F7C3A}" type="slidenum">
              <a:rPr lang="en-US"/>
              <a:pPr>
                <a:defRPr/>
              </a:pPr>
              <a:t>‹#›</a:t>
            </a:fld>
            <a:endParaRPr lang="en-US"/>
          </a:p>
        </p:txBody>
      </p:sp>
    </p:spTree>
    <p:extLst>
      <p:ext uri="{BB962C8B-B14F-4D97-AF65-F5344CB8AC3E}">
        <p14:creationId xmlns:p14="http://schemas.microsoft.com/office/powerpoint/2010/main" val="2818016102"/>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cs typeface="Arial" panose="020B0604020202020204" pitchFamily="34" charset="0"/>
              </a:defRPr>
            </a:lvl1pPr>
          </a:lstStyle>
          <a:p>
            <a:r>
              <a:rPr lang="en-US" dirty="0"/>
              <a:t>Click to edit Master title style</a:t>
            </a:r>
            <a:endParaRPr lang="ar-JO" dirty="0"/>
          </a:p>
        </p:txBody>
      </p:sp>
      <p:sp>
        <p:nvSpPr>
          <p:cNvPr id="3" name="Content Placeholder 2"/>
          <p:cNvSpPr>
            <a:spLocks noGrp="1"/>
          </p:cNvSpPr>
          <p:nvPr>
            <p:ph idx="1"/>
          </p:nvPr>
        </p:nvSpPr>
        <p:spPr/>
        <p:txBody>
          <a:bodyPr/>
          <a:lstStyle>
            <a:lvl5pPr>
              <a:defRPr b="1" i="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ar-JO"/>
          </a:p>
        </p:txBody>
      </p:sp>
      <p:sp>
        <p:nvSpPr>
          <p:cNvPr id="4" name="Date Placeholder 3"/>
          <p:cNvSpPr>
            <a:spLocks noGrp="1"/>
          </p:cNvSpPr>
          <p:nvPr>
            <p:ph type="dt" sz="half" idx="10"/>
          </p:nvPr>
        </p:nvSpPr>
        <p:spPr/>
        <p:txBody>
          <a:bodyPr/>
          <a:lstStyle>
            <a:lvl1pPr>
              <a:defRPr b="1" i="0">
                <a:latin typeface="Arial" panose="020B0604020202020204" pitchFamily="34" charset="0"/>
              </a:defRPr>
            </a:lvl1pPr>
          </a:lstStyle>
          <a:p>
            <a:pPr>
              <a:defRPr/>
            </a:pPr>
            <a:fld id="{100FE824-9DF2-4D88-B66E-C8AB927B0F73}" type="datetimeFigureOut">
              <a:rPr lang="en-US"/>
              <a:pPr>
                <a:defRPr/>
              </a:pPr>
              <a:t>8/22/26</a:t>
            </a:fld>
            <a:endParaRPr lang="en-US"/>
          </a:p>
        </p:txBody>
      </p:sp>
      <p:sp>
        <p:nvSpPr>
          <p:cNvPr id="5" name="Footer Placeholder 4"/>
          <p:cNvSpPr>
            <a:spLocks noGrp="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a:defRPr b="1" i="0">
                <a:latin typeface="Arial" panose="020B0604020202020204" pitchFamily="34" charset="0"/>
              </a:defRPr>
            </a:lvl1pPr>
          </a:lstStyle>
          <a:p>
            <a:pPr>
              <a:defRPr/>
            </a:pPr>
            <a:fld id="{8DEFF476-3318-408E-8A22-CDDA4A17E0BC}" type="slidenum">
              <a:rPr lang="en-US"/>
              <a:pPr>
                <a:defRPr/>
              </a:pPr>
              <a:t>‹#›</a:t>
            </a:fld>
            <a:endParaRPr lang="en-US"/>
          </a:p>
        </p:txBody>
      </p:sp>
    </p:spTree>
    <p:extLst>
      <p:ext uri="{BB962C8B-B14F-4D97-AF65-F5344CB8AC3E}">
        <p14:creationId xmlns:p14="http://schemas.microsoft.com/office/powerpoint/2010/main" val="3455204494"/>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r">
              <a:defRPr sz="4000" b="1" i="0" cap="all">
                <a:cs typeface="Arial" panose="020B0604020202020204" pitchFamily="34" charset="0"/>
              </a:defRPr>
            </a:lvl1pPr>
          </a:lstStyle>
          <a:p>
            <a:r>
              <a:rPr lang="en-US" dirty="0"/>
              <a:t>Click to edit Master title style</a:t>
            </a:r>
            <a:endParaRPr lang="ar-JO" dirty="0"/>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b="1" i="0">
                <a:latin typeface="Arial" panose="020B0604020202020204" pitchFamily="34" charset="0"/>
              </a:defRPr>
            </a:lvl1pPr>
          </a:lstStyle>
          <a:p>
            <a:pPr>
              <a:defRPr/>
            </a:pPr>
            <a:fld id="{97779DB9-BB02-46D9-98A9-012398B36C92}" type="datetimeFigureOut">
              <a:rPr lang="en-US"/>
              <a:pPr>
                <a:defRPr/>
              </a:pPr>
              <a:t>8/22/26</a:t>
            </a:fld>
            <a:endParaRPr lang="en-US"/>
          </a:p>
        </p:txBody>
      </p:sp>
      <p:sp>
        <p:nvSpPr>
          <p:cNvPr id="5" name="Footer Placeholder 4"/>
          <p:cNvSpPr>
            <a:spLocks noGrp="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a:defRPr b="1" i="0">
                <a:latin typeface="Arial" panose="020B0604020202020204" pitchFamily="34" charset="0"/>
              </a:defRPr>
            </a:lvl1pPr>
          </a:lstStyle>
          <a:p>
            <a:pPr>
              <a:defRPr/>
            </a:pPr>
            <a:fld id="{6F850284-3B15-40BB-884B-E2D3458CDF66}" type="slidenum">
              <a:rPr lang="en-US"/>
              <a:pPr>
                <a:defRPr/>
              </a:pPr>
              <a:t>‹#›</a:t>
            </a:fld>
            <a:endParaRPr lang="en-US"/>
          </a:p>
        </p:txBody>
      </p:sp>
    </p:spTree>
    <p:extLst>
      <p:ext uri="{BB962C8B-B14F-4D97-AF65-F5344CB8AC3E}">
        <p14:creationId xmlns:p14="http://schemas.microsoft.com/office/powerpoint/2010/main" val="2446113108"/>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cs typeface="Arial" panose="020B0604020202020204" pitchFamily="34" charset="0"/>
              </a:defRPr>
            </a:lvl1pPr>
          </a:lstStyle>
          <a:p>
            <a:r>
              <a:rPr lang="en-US" dirty="0"/>
              <a:t>Click to edit Master title style</a:t>
            </a:r>
            <a:endParaRPr lang="ar-JO" dirty="0"/>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b="1" i="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ar-JO"/>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b="1" i="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ar-JO"/>
          </a:p>
        </p:txBody>
      </p:sp>
      <p:sp>
        <p:nvSpPr>
          <p:cNvPr id="5" name="Date Placeholder 4"/>
          <p:cNvSpPr>
            <a:spLocks noGrp="1"/>
          </p:cNvSpPr>
          <p:nvPr>
            <p:ph type="dt" sz="half" idx="10"/>
          </p:nvPr>
        </p:nvSpPr>
        <p:spPr/>
        <p:txBody>
          <a:bodyPr/>
          <a:lstStyle>
            <a:lvl1pPr>
              <a:defRPr b="1" i="0">
                <a:latin typeface="Arial" panose="020B0604020202020204" pitchFamily="34" charset="0"/>
              </a:defRPr>
            </a:lvl1pPr>
          </a:lstStyle>
          <a:p>
            <a:pPr>
              <a:defRPr/>
            </a:pPr>
            <a:fld id="{E46BC14A-6260-4D5D-8B77-76E327C1CF4A}" type="datetimeFigureOut">
              <a:rPr lang="en-US"/>
              <a:pPr>
                <a:defRPr/>
              </a:pPr>
              <a:t>8/22/26</a:t>
            </a:fld>
            <a:endParaRPr lang="en-US"/>
          </a:p>
        </p:txBody>
      </p:sp>
      <p:sp>
        <p:nvSpPr>
          <p:cNvPr id="6" name="Footer Placeholder 5"/>
          <p:cNvSpPr>
            <a:spLocks noGrp="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a:defRPr b="1" i="0">
                <a:latin typeface="Arial" panose="020B0604020202020204" pitchFamily="34" charset="0"/>
              </a:defRPr>
            </a:lvl1pPr>
          </a:lstStyle>
          <a:p>
            <a:pPr>
              <a:defRPr/>
            </a:pPr>
            <a:fld id="{CFFD2A05-B22A-45A4-BDE2-22C1AA1E0EB8}" type="slidenum">
              <a:rPr lang="en-US"/>
              <a:pPr>
                <a:defRPr/>
              </a:pPr>
              <a:t>‹#›</a:t>
            </a:fld>
            <a:endParaRPr lang="en-US"/>
          </a:p>
        </p:txBody>
      </p:sp>
    </p:spTree>
    <p:extLst>
      <p:ext uri="{BB962C8B-B14F-4D97-AF65-F5344CB8AC3E}">
        <p14:creationId xmlns:p14="http://schemas.microsoft.com/office/powerpoint/2010/main" val="4039708599"/>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cs typeface="Arial" panose="020B0604020202020204" pitchFamily="34" charset="0"/>
              </a:defRPr>
            </a:lvl1pPr>
          </a:lstStyle>
          <a:p>
            <a:r>
              <a:rPr lang="en-US" dirty="0"/>
              <a:t>Click to edit Master title style</a:t>
            </a:r>
            <a:endParaRPr lang="ar-JO" dirty="0"/>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b="1" i="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ar-JO"/>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b="1" i="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ar-JO"/>
          </a:p>
        </p:txBody>
      </p:sp>
      <p:sp>
        <p:nvSpPr>
          <p:cNvPr id="7" name="Date Placeholder 6"/>
          <p:cNvSpPr>
            <a:spLocks noGrp="1"/>
          </p:cNvSpPr>
          <p:nvPr>
            <p:ph type="dt" sz="half" idx="10"/>
          </p:nvPr>
        </p:nvSpPr>
        <p:spPr/>
        <p:txBody>
          <a:bodyPr/>
          <a:lstStyle>
            <a:lvl1pPr>
              <a:defRPr b="1" i="0">
                <a:latin typeface="Arial" panose="020B0604020202020204" pitchFamily="34" charset="0"/>
              </a:defRPr>
            </a:lvl1pPr>
          </a:lstStyle>
          <a:p>
            <a:pPr>
              <a:defRPr/>
            </a:pPr>
            <a:fld id="{05FA76FC-5770-45AC-B84E-3C8B0C23508F}" type="datetimeFigureOut">
              <a:rPr lang="en-US"/>
              <a:pPr>
                <a:defRPr/>
              </a:pPr>
              <a:t>8/22/26</a:t>
            </a:fld>
            <a:endParaRPr lang="en-US"/>
          </a:p>
        </p:txBody>
      </p:sp>
      <p:sp>
        <p:nvSpPr>
          <p:cNvPr id="8" name="Footer Placeholder 7"/>
          <p:cNvSpPr>
            <a:spLocks noGrp="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9" name="Slide Number Placeholder 8"/>
          <p:cNvSpPr>
            <a:spLocks noGrp="1"/>
          </p:cNvSpPr>
          <p:nvPr>
            <p:ph type="sldNum" sz="quarter" idx="12"/>
          </p:nvPr>
        </p:nvSpPr>
        <p:spPr/>
        <p:txBody>
          <a:bodyPr/>
          <a:lstStyle>
            <a:lvl1pPr>
              <a:defRPr b="1" i="0">
                <a:latin typeface="Arial" panose="020B0604020202020204" pitchFamily="34" charset="0"/>
              </a:defRPr>
            </a:lvl1pPr>
          </a:lstStyle>
          <a:p>
            <a:pPr>
              <a:defRPr/>
            </a:pPr>
            <a:fld id="{F5A68284-4EBD-45A8-9BCA-9A6A37868E24}" type="slidenum">
              <a:rPr lang="en-US"/>
              <a:pPr>
                <a:defRPr/>
              </a:pPr>
              <a:t>‹#›</a:t>
            </a:fld>
            <a:endParaRPr lang="en-US"/>
          </a:p>
        </p:txBody>
      </p:sp>
    </p:spTree>
    <p:extLst>
      <p:ext uri="{BB962C8B-B14F-4D97-AF65-F5344CB8AC3E}">
        <p14:creationId xmlns:p14="http://schemas.microsoft.com/office/powerpoint/2010/main" val="1368204463"/>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cs typeface="Arial" panose="020B0604020202020204" pitchFamily="34" charset="0"/>
              </a:defRPr>
            </a:lvl1pPr>
          </a:lstStyle>
          <a:p>
            <a:r>
              <a:rPr lang="en-US" dirty="0"/>
              <a:t>Click to edit Master title style</a:t>
            </a:r>
            <a:endParaRPr lang="ar-JO" dirty="0"/>
          </a:p>
        </p:txBody>
      </p:sp>
      <p:sp>
        <p:nvSpPr>
          <p:cNvPr id="3" name="Date Placeholder 2"/>
          <p:cNvSpPr>
            <a:spLocks noGrp="1"/>
          </p:cNvSpPr>
          <p:nvPr>
            <p:ph type="dt" sz="half" idx="10"/>
          </p:nvPr>
        </p:nvSpPr>
        <p:spPr/>
        <p:txBody>
          <a:bodyPr/>
          <a:lstStyle>
            <a:lvl1pPr>
              <a:defRPr b="1" i="0">
                <a:latin typeface="Arial" panose="020B0604020202020204" pitchFamily="34" charset="0"/>
              </a:defRPr>
            </a:lvl1pPr>
          </a:lstStyle>
          <a:p>
            <a:pPr>
              <a:defRPr/>
            </a:pPr>
            <a:fld id="{9FE7144A-5A49-46A1-A389-6355F2CCD13B}" type="datetimeFigureOut">
              <a:rPr lang="en-US"/>
              <a:pPr>
                <a:defRPr/>
              </a:pPr>
              <a:t>8/22/26</a:t>
            </a:fld>
            <a:endParaRPr lang="en-US"/>
          </a:p>
        </p:txBody>
      </p:sp>
      <p:sp>
        <p:nvSpPr>
          <p:cNvPr id="4" name="Footer Placeholder 3"/>
          <p:cNvSpPr>
            <a:spLocks noGrp="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5" name="Slide Number Placeholder 4"/>
          <p:cNvSpPr>
            <a:spLocks noGrp="1"/>
          </p:cNvSpPr>
          <p:nvPr>
            <p:ph type="sldNum" sz="quarter" idx="12"/>
          </p:nvPr>
        </p:nvSpPr>
        <p:spPr/>
        <p:txBody>
          <a:bodyPr/>
          <a:lstStyle>
            <a:lvl1pPr>
              <a:defRPr b="1" i="0">
                <a:latin typeface="Arial" panose="020B0604020202020204" pitchFamily="34" charset="0"/>
              </a:defRPr>
            </a:lvl1pPr>
          </a:lstStyle>
          <a:p>
            <a:pPr>
              <a:defRPr/>
            </a:pPr>
            <a:fld id="{0F63D335-A9A0-40D4-A1A6-5FE8AF382304}" type="slidenum">
              <a:rPr lang="en-US"/>
              <a:pPr>
                <a:defRPr/>
              </a:pPr>
              <a:t>‹#›</a:t>
            </a:fld>
            <a:endParaRPr lang="en-US"/>
          </a:p>
        </p:txBody>
      </p:sp>
    </p:spTree>
    <p:extLst>
      <p:ext uri="{BB962C8B-B14F-4D97-AF65-F5344CB8AC3E}">
        <p14:creationId xmlns:p14="http://schemas.microsoft.com/office/powerpoint/2010/main" val="3988795112"/>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b="1" i="0">
                <a:latin typeface="Arial" panose="020B0604020202020204" pitchFamily="34" charset="0"/>
              </a:defRPr>
            </a:lvl1pPr>
          </a:lstStyle>
          <a:p>
            <a:pPr>
              <a:defRPr/>
            </a:pPr>
            <a:fld id="{1579C24B-3BA1-42B0-B87B-FFD54A800467}" type="datetimeFigureOut">
              <a:rPr lang="en-US"/>
              <a:pPr>
                <a:defRPr/>
              </a:pPr>
              <a:t>8/22/26</a:t>
            </a:fld>
            <a:endParaRPr lang="en-US"/>
          </a:p>
        </p:txBody>
      </p:sp>
      <p:sp>
        <p:nvSpPr>
          <p:cNvPr id="3" name="Footer Placeholder 2"/>
          <p:cNvSpPr>
            <a:spLocks noGrp="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4" name="Slide Number Placeholder 3"/>
          <p:cNvSpPr>
            <a:spLocks noGrp="1"/>
          </p:cNvSpPr>
          <p:nvPr>
            <p:ph type="sldNum" sz="quarter" idx="12"/>
          </p:nvPr>
        </p:nvSpPr>
        <p:spPr/>
        <p:txBody>
          <a:bodyPr/>
          <a:lstStyle>
            <a:lvl1pPr>
              <a:defRPr b="1" i="0">
                <a:latin typeface="Arial" panose="020B0604020202020204" pitchFamily="34" charset="0"/>
              </a:defRPr>
            </a:lvl1pPr>
          </a:lstStyle>
          <a:p>
            <a:pPr>
              <a:defRPr/>
            </a:pPr>
            <a:fld id="{2A622AAC-3BE6-47EB-8D8A-DF0D1B853E1B}" type="slidenum">
              <a:rPr lang="en-US"/>
              <a:pPr>
                <a:defRPr/>
              </a:pPr>
              <a:t>‹#›</a:t>
            </a:fld>
            <a:endParaRPr lang="en-US"/>
          </a:p>
        </p:txBody>
      </p:sp>
    </p:spTree>
    <p:extLst>
      <p:ext uri="{BB962C8B-B14F-4D97-AF65-F5344CB8AC3E}">
        <p14:creationId xmlns:p14="http://schemas.microsoft.com/office/powerpoint/2010/main" val="1085690376"/>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r">
              <a:defRPr sz="2000" b="1" i="0">
                <a:cs typeface="Arial" panose="020B0604020202020204" pitchFamily="34" charset="0"/>
              </a:defRPr>
            </a:lvl1pPr>
          </a:lstStyle>
          <a:p>
            <a:r>
              <a:rPr lang="en-US" dirty="0"/>
              <a:t>Click to edit Master title style</a:t>
            </a:r>
            <a:endParaRPr lang="ar-JO" dirty="0"/>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b="1" i="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ar-JO"/>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b="1" i="0">
                <a:latin typeface="Arial" panose="020B0604020202020204" pitchFamily="34" charset="0"/>
              </a:defRPr>
            </a:lvl1pPr>
          </a:lstStyle>
          <a:p>
            <a:pPr>
              <a:defRPr/>
            </a:pPr>
            <a:fld id="{8E496912-AE23-4B69-B278-1D0B4705B560}" type="datetimeFigureOut">
              <a:rPr lang="en-US"/>
              <a:pPr>
                <a:defRPr/>
              </a:pPr>
              <a:t>8/22/26</a:t>
            </a:fld>
            <a:endParaRPr lang="en-US"/>
          </a:p>
        </p:txBody>
      </p:sp>
      <p:sp>
        <p:nvSpPr>
          <p:cNvPr id="6" name="Footer Placeholder 5"/>
          <p:cNvSpPr>
            <a:spLocks noGrp="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a:defRPr b="1" i="0">
                <a:latin typeface="Arial" panose="020B0604020202020204" pitchFamily="34" charset="0"/>
              </a:defRPr>
            </a:lvl1pPr>
          </a:lstStyle>
          <a:p>
            <a:pPr>
              <a:defRPr/>
            </a:pPr>
            <a:fld id="{FAC2437F-F816-4017-8B8C-D4C9C21BA1F4}" type="slidenum">
              <a:rPr lang="en-US"/>
              <a:pPr>
                <a:defRPr/>
              </a:pPr>
              <a:t>‹#›</a:t>
            </a:fld>
            <a:endParaRPr lang="en-US"/>
          </a:p>
        </p:txBody>
      </p:sp>
    </p:spTree>
    <p:extLst>
      <p:ext uri="{BB962C8B-B14F-4D97-AF65-F5344CB8AC3E}">
        <p14:creationId xmlns:p14="http://schemas.microsoft.com/office/powerpoint/2010/main" val="4005540755"/>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7013" cy="452437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6613" y="1600200"/>
            <a:ext cx="4038600" cy="452437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3"/>
          <p:cNvSpPr>
            <a:spLocks noGrp="1" noChangeArrowheads="1"/>
          </p:cNvSpPr>
          <p:nvPr>
            <p:ph type="dt" idx="10"/>
          </p:nvPr>
        </p:nvSpPr>
        <p:spPr/>
        <p:txBody>
          <a:bodyPr/>
          <a:lstStyle>
            <a:lvl1pPr defTabSz="449263">
              <a:buSzTx/>
              <a:defRPr b="1" i="0">
                <a:cs typeface="Arial" panose="020B0604020202020204" pitchFamily="34" charset="0"/>
              </a:defRPr>
            </a:lvl1pPr>
          </a:lstStyle>
          <a:p>
            <a:pPr>
              <a:defRPr/>
            </a:pPr>
            <a:endParaRPr lang="en-US"/>
          </a:p>
        </p:txBody>
      </p:sp>
      <p:sp>
        <p:nvSpPr>
          <p:cNvPr id="6" name="Rectangle 5"/>
          <p:cNvSpPr>
            <a:spLocks noGrp="1" noChangeArrowheads="1"/>
          </p:cNvSpPr>
          <p:nvPr>
            <p:ph type="sldNum" idx="11"/>
          </p:nvPr>
        </p:nvSpPr>
        <p:spPr/>
        <p:txBody>
          <a:bodyPr/>
          <a:lstStyle>
            <a:lvl1pPr defTabSz="449263">
              <a:buSzTx/>
              <a:defRPr b="1" i="0">
                <a:cs typeface="Arial" panose="020B0604020202020204" pitchFamily="34" charset="0"/>
              </a:defRPr>
            </a:lvl1pPr>
          </a:lstStyle>
          <a:p>
            <a:pPr>
              <a:defRPr/>
            </a:pPr>
            <a:fld id="{0764F230-EE0C-894A-8D00-D7849E2B6790}" type="slidenum">
              <a:rPr lang="en-US"/>
              <a:pPr>
                <a:defRPr/>
              </a:pPr>
              <a:t>‹#›</a:t>
            </a:fld>
            <a:endParaRPr lang="en-US"/>
          </a:p>
        </p:txBody>
      </p:sp>
    </p:spTree>
    <p:extLst>
      <p:ext uri="{BB962C8B-B14F-4D97-AF65-F5344CB8AC3E}">
        <p14:creationId xmlns:p14="http://schemas.microsoft.com/office/powerpoint/2010/main" val="862597013"/>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r">
              <a:defRPr sz="2000" b="1" i="0">
                <a:cs typeface="Arial" panose="020B0604020202020204" pitchFamily="34" charset="0"/>
              </a:defRPr>
            </a:lvl1pPr>
          </a:lstStyle>
          <a:p>
            <a:r>
              <a:rPr lang="en-US" dirty="0"/>
              <a:t>Click to edit Master title style</a:t>
            </a:r>
            <a:endParaRPr lang="ar-JO" dirty="0"/>
          </a:p>
        </p:txBody>
      </p:sp>
      <p:sp>
        <p:nvSpPr>
          <p:cNvPr id="3" name="Picture Placeholder 2"/>
          <p:cNvSpPr>
            <a:spLocks noGrp="1"/>
          </p:cNvSpPr>
          <p:nvPr>
            <p:ph type="pic" idx="1"/>
          </p:nvPr>
        </p:nvSpPr>
        <p:spPr>
          <a:xfrm>
            <a:off x="1792288" y="612775"/>
            <a:ext cx="5486400" cy="4114800"/>
          </a:xfrm>
        </p:spPr>
        <p:txBody>
          <a:bodyPr rtlCol="1">
            <a:normAutofit/>
          </a:bodyPr>
          <a:lstStyle>
            <a:lvl1pPr marL="0" indent="0">
              <a:buNone/>
              <a:defRPr sz="3200" b="1" i="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ar-JO"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a:defRPr b="1" i="0">
                <a:latin typeface="Arial" panose="020B0604020202020204" pitchFamily="34" charset="0"/>
              </a:defRPr>
            </a:lvl1pPr>
          </a:lstStyle>
          <a:p>
            <a:pPr>
              <a:defRPr/>
            </a:pPr>
            <a:fld id="{CBB6D489-F844-42CD-BC8D-848B8D64E3D2}" type="datetimeFigureOut">
              <a:rPr lang="en-US"/>
              <a:pPr>
                <a:defRPr/>
              </a:pPr>
              <a:t>8/22/26</a:t>
            </a:fld>
            <a:endParaRPr lang="en-US"/>
          </a:p>
        </p:txBody>
      </p:sp>
      <p:sp>
        <p:nvSpPr>
          <p:cNvPr id="6" name="Footer Placeholder 5"/>
          <p:cNvSpPr>
            <a:spLocks noGrp="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7" name="Slide Number Placeholder 6"/>
          <p:cNvSpPr>
            <a:spLocks noGrp="1"/>
          </p:cNvSpPr>
          <p:nvPr>
            <p:ph type="sldNum" sz="quarter" idx="12"/>
          </p:nvPr>
        </p:nvSpPr>
        <p:spPr/>
        <p:txBody>
          <a:bodyPr/>
          <a:lstStyle>
            <a:lvl1pPr>
              <a:defRPr b="1" i="0">
                <a:latin typeface="Arial" panose="020B0604020202020204" pitchFamily="34" charset="0"/>
              </a:defRPr>
            </a:lvl1pPr>
          </a:lstStyle>
          <a:p>
            <a:pPr>
              <a:defRPr/>
            </a:pPr>
            <a:fld id="{855269B6-6E01-4C03-8121-D12C3BD08B8B}" type="slidenum">
              <a:rPr lang="en-US"/>
              <a:pPr>
                <a:defRPr/>
              </a:pPr>
              <a:t>‹#›</a:t>
            </a:fld>
            <a:endParaRPr lang="en-US"/>
          </a:p>
        </p:txBody>
      </p:sp>
    </p:spTree>
    <p:extLst>
      <p:ext uri="{BB962C8B-B14F-4D97-AF65-F5344CB8AC3E}">
        <p14:creationId xmlns:p14="http://schemas.microsoft.com/office/powerpoint/2010/main" val="1493871823"/>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cs typeface="Arial" panose="020B0604020202020204" pitchFamily="34" charset="0"/>
              </a:defRPr>
            </a:lvl1pPr>
          </a:lstStyle>
          <a:p>
            <a:r>
              <a:rPr lang="en-US" dirty="0"/>
              <a:t>Click to edit Master title style</a:t>
            </a:r>
            <a:endParaRPr lang="ar-JO" dirty="0"/>
          </a:p>
        </p:txBody>
      </p:sp>
      <p:sp>
        <p:nvSpPr>
          <p:cNvPr id="3" name="Vertical Text Placeholder 2"/>
          <p:cNvSpPr>
            <a:spLocks noGrp="1"/>
          </p:cNvSpPr>
          <p:nvPr>
            <p:ph type="body" orient="vert" idx="1"/>
          </p:nvPr>
        </p:nvSpPr>
        <p:spPr/>
        <p:txBody>
          <a:bodyPr vert="eaVert"/>
          <a:lstStyle>
            <a:lvl5pPr>
              <a:defRPr b="1" i="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ar-JO"/>
          </a:p>
        </p:txBody>
      </p:sp>
      <p:sp>
        <p:nvSpPr>
          <p:cNvPr id="4" name="Date Placeholder 3"/>
          <p:cNvSpPr>
            <a:spLocks noGrp="1"/>
          </p:cNvSpPr>
          <p:nvPr>
            <p:ph type="dt" sz="half" idx="10"/>
          </p:nvPr>
        </p:nvSpPr>
        <p:spPr/>
        <p:txBody>
          <a:bodyPr/>
          <a:lstStyle>
            <a:lvl1pPr>
              <a:defRPr b="1" i="0">
                <a:latin typeface="Arial" panose="020B0604020202020204" pitchFamily="34" charset="0"/>
              </a:defRPr>
            </a:lvl1pPr>
          </a:lstStyle>
          <a:p>
            <a:pPr>
              <a:defRPr/>
            </a:pPr>
            <a:fld id="{4707FE4D-165B-405E-BDF5-648B0925758F}" type="datetimeFigureOut">
              <a:rPr lang="en-US"/>
              <a:pPr>
                <a:defRPr/>
              </a:pPr>
              <a:t>8/22/26</a:t>
            </a:fld>
            <a:endParaRPr lang="en-US"/>
          </a:p>
        </p:txBody>
      </p:sp>
      <p:sp>
        <p:nvSpPr>
          <p:cNvPr id="5" name="Footer Placeholder 4"/>
          <p:cNvSpPr>
            <a:spLocks noGrp="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a:defRPr b="1" i="0">
                <a:latin typeface="Arial" panose="020B0604020202020204" pitchFamily="34" charset="0"/>
              </a:defRPr>
            </a:lvl1pPr>
          </a:lstStyle>
          <a:p>
            <a:pPr>
              <a:defRPr/>
            </a:pPr>
            <a:fld id="{27BBCC07-91AE-4DB9-8A19-3E23C82AA36B}" type="slidenum">
              <a:rPr lang="en-US"/>
              <a:pPr>
                <a:defRPr/>
              </a:pPr>
              <a:t>‹#›</a:t>
            </a:fld>
            <a:endParaRPr lang="en-US"/>
          </a:p>
        </p:txBody>
      </p:sp>
    </p:spTree>
    <p:extLst>
      <p:ext uri="{BB962C8B-B14F-4D97-AF65-F5344CB8AC3E}">
        <p14:creationId xmlns:p14="http://schemas.microsoft.com/office/powerpoint/2010/main" val="1313901007"/>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lvl1pPr>
              <a:defRPr b="1" i="0">
                <a:cs typeface="Arial" panose="020B0604020202020204" pitchFamily="34" charset="0"/>
              </a:defRPr>
            </a:lvl1pPr>
          </a:lstStyle>
          <a:p>
            <a:r>
              <a:rPr lang="en-US" dirty="0"/>
              <a:t>Click to edit Master title style</a:t>
            </a:r>
            <a:endParaRPr lang="ar-JO" dirty="0"/>
          </a:p>
        </p:txBody>
      </p:sp>
      <p:sp>
        <p:nvSpPr>
          <p:cNvPr id="3" name="Vertical Text Placeholder 2"/>
          <p:cNvSpPr>
            <a:spLocks noGrp="1"/>
          </p:cNvSpPr>
          <p:nvPr>
            <p:ph type="body" orient="vert" idx="1"/>
          </p:nvPr>
        </p:nvSpPr>
        <p:spPr>
          <a:xfrm>
            <a:off x="457200" y="274638"/>
            <a:ext cx="6019800" cy="5851525"/>
          </a:xfrm>
        </p:spPr>
        <p:txBody>
          <a:bodyPr vert="eaVert"/>
          <a:lstStyle>
            <a:lvl5pPr>
              <a:defRPr b="1" i="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ar-JO"/>
          </a:p>
        </p:txBody>
      </p:sp>
      <p:sp>
        <p:nvSpPr>
          <p:cNvPr id="4" name="Date Placeholder 3"/>
          <p:cNvSpPr>
            <a:spLocks noGrp="1"/>
          </p:cNvSpPr>
          <p:nvPr>
            <p:ph type="dt" sz="half" idx="10"/>
          </p:nvPr>
        </p:nvSpPr>
        <p:spPr/>
        <p:txBody>
          <a:bodyPr/>
          <a:lstStyle>
            <a:lvl1pPr>
              <a:defRPr b="1" i="0">
                <a:latin typeface="Arial" panose="020B0604020202020204" pitchFamily="34" charset="0"/>
              </a:defRPr>
            </a:lvl1pPr>
          </a:lstStyle>
          <a:p>
            <a:pPr>
              <a:defRPr/>
            </a:pPr>
            <a:fld id="{165877E3-C58D-47C2-8A36-6A592C3BAE69}" type="datetimeFigureOut">
              <a:rPr lang="en-US"/>
              <a:pPr>
                <a:defRPr/>
              </a:pPr>
              <a:t>8/22/26</a:t>
            </a:fld>
            <a:endParaRPr lang="en-US"/>
          </a:p>
        </p:txBody>
      </p:sp>
      <p:sp>
        <p:nvSpPr>
          <p:cNvPr id="5" name="Footer Placeholder 4"/>
          <p:cNvSpPr>
            <a:spLocks noGrp="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a:defRPr b="1" i="0">
                <a:latin typeface="Arial" panose="020B0604020202020204" pitchFamily="34" charset="0"/>
              </a:defRPr>
            </a:lvl1pPr>
          </a:lstStyle>
          <a:p>
            <a:pPr>
              <a:defRPr/>
            </a:pPr>
            <a:fld id="{B7276A36-B7BB-4FAD-935B-71321D37C34B}" type="slidenum">
              <a:rPr lang="en-US"/>
              <a:pPr>
                <a:defRPr/>
              </a:pPr>
              <a:t>‹#›</a:t>
            </a:fld>
            <a:endParaRPr lang="en-US"/>
          </a:p>
        </p:txBody>
      </p:sp>
    </p:spTree>
    <p:extLst>
      <p:ext uri="{BB962C8B-B14F-4D97-AF65-F5344CB8AC3E}">
        <p14:creationId xmlns:p14="http://schemas.microsoft.com/office/powerpoint/2010/main" val="2687023076"/>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a:prstGeom prst="rect">
            <a:avLst/>
          </a:prstGeom>
        </p:spPr>
        <p:txBody>
          <a:bodyPr vert="horz"/>
          <a:lstStyle>
            <a:lvl1pPr>
              <a:defRPr b="1" i="0">
                <a:latin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a:prstGeom prst="rect">
            <a:avLst/>
          </a:prstGeom>
        </p:spPr>
        <p:txBody>
          <a:bodyPr vert="horz"/>
          <a:lstStyle>
            <a:lvl1pPr marL="0" indent="0" algn="ctr">
              <a:buNone/>
              <a:defRPr b="1" i="0">
                <a:latin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Tree>
    <p:extLst>
      <p:ext uri="{BB962C8B-B14F-4D97-AF65-F5344CB8AC3E}">
        <p14:creationId xmlns:p14="http://schemas.microsoft.com/office/powerpoint/2010/main" val="3513603645"/>
      </p:ext>
    </p:extLst>
  </p:cSld>
  <p:clrMapOvr>
    <a:masterClrMapping/>
  </p:clrMapOvr>
  <p:transition spd="med">
    <p:fade/>
  </p:transition>
</p:sldLayout>
</file>

<file path=ppt/slideLayouts/slideLayout15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vert="horz"/>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457200" y="1600200"/>
            <a:ext cx="8229600" cy="4525963"/>
          </a:xfrm>
          <a:prstGeom prst="rect">
            <a:avLst/>
          </a:prstGeom>
        </p:spPr>
        <p:txBody>
          <a:bodyPr vert="horz"/>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346962679"/>
      </p:ext>
    </p:extLst>
  </p:cSld>
  <p:clrMapOvr>
    <a:masterClrMapping/>
  </p:clrMapOvr>
  <p:transition spd="med">
    <p:fade/>
  </p:transition>
</p:sldLayout>
</file>

<file path=ppt/slideLayouts/slideLayout15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a:prstGeom prst="rect">
            <a:avLst/>
          </a:prstGeom>
        </p:spPr>
        <p:txBody>
          <a:bodyPr vert="horz"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a:prstGeom prst="rect">
            <a:avLst/>
          </a:prstGeom>
        </p:spPr>
        <p:txBody>
          <a:bodyPr vert="horz"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Tree>
    <p:extLst>
      <p:ext uri="{BB962C8B-B14F-4D97-AF65-F5344CB8AC3E}">
        <p14:creationId xmlns:p14="http://schemas.microsoft.com/office/powerpoint/2010/main" val="647443145"/>
      </p:ext>
    </p:extLst>
  </p:cSld>
  <p:clrMapOvr>
    <a:masterClrMapping/>
  </p:clrMapOvr>
  <p:transition spd="med">
    <p:fade/>
  </p:transition>
</p:sldLayout>
</file>

<file path=ppt/slideLayouts/slideLayout15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vert="horz"/>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457200" y="1600200"/>
            <a:ext cx="4038600" cy="4525963"/>
          </a:xfrm>
          <a:prstGeom prst="rect">
            <a:avLst/>
          </a:prstGeom>
        </p:spPr>
        <p:txBody>
          <a:bodyPr vert="horz"/>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600200"/>
            <a:ext cx="4038600" cy="4525963"/>
          </a:xfrm>
          <a:prstGeom prst="rect">
            <a:avLst/>
          </a:prstGeom>
        </p:spPr>
        <p:txBody>
          <a:bodyPr vert="horz"/>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25762174"/>
      </p:ext>
    </p:extLst>
  </p:cSld>
  <p:clrMapOvr>
    <a:masterClrMapping/>
  </p:clrMapOvr>
  <p:transition spd="med">
    <p:fade/>
  </p:transition>
</p:sldLayout>
</file>

<file path=ppt/slideLayouts/slideLayout15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vert="horz"/>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a:prstGeom prst="rect">
            <a:avLst/>
          </a:prstGeom>
        </p:spPr>
        <p:txBody>
          <a:bodyPr vert="horz"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a:prstGeom prst="rect">
            <a:avLst/>
          </a:prstGeom>
        </p:spPr>
        <p:txBody>
          <a:bodyPr vert="horz"/>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a:prstGeom prst="rect">
            <a:avLst/>
          </a:prstGeom>
        </p:spPr>
        <p:txBody>
          <a:bodyPr vert="horz"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a:prstGeom prst="rect">
            <a:avLst/>
          </a:prstGeom>
        </p:spPr>
        <p:txBody>
          <a:bodyPr vert="horz"/>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711322139"/>
      </p:ext>
    </p:extLst>
  </p:cSld>
  <p:clrMapOvr>
    <a:masterClrMapping/>
  </p:clrMapOvr>
  <p:transition spd="med">
    <p:fade/>
  </p:transition>
</p:sldLayout>
</file>

<file path=ppt/slideLayouts/slideLayout15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vert="horz"/>
          <a:lstStyle>
            <a:lvl1pPr>
              <a:defRPr b="1" i="0">
                <a:latin typeface="Arial" panose="020B0604020202020204" pitchFamily="34" charset="0"/>
              </a:defRPr>
            </a:lvl1pPr>
          </a:lstStyle>
          <a:p>
            <a:r>
              <a:rPr lang="en-US" dirty="0"/>
              <a:t>Click to edit Master title style</a:t>
            </a:r>
          </a:p>
        </p:txBody>
      </p:sp>
    </p:spTree>
    <p:extLst>
      <p:ext uri="{BB962C8B-B14F-4D97-AF65-F5344CB8AC3E}">
        <p14:creationId xmlns:p14="http://schemas.microsoft.com/office/powerpoint/2010/main" val="2278788016"/>
      </p:ext>
    </p:extLst>
  </p:cSld>
  <p:clrMapOvr>
    <a:masterClrMapping/>
  </p:clrMapOvr>
  <p:transition spd="med">
    <p:fade/>
  </p:transition>
</p:sldLayout>
</file>

<file path=ppt/slideLayouts/slideLayout15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83061415"/>
      </p:ext>
    </p:extLst>
  </p:cSld>
  <p:clrMapOvr>
    <a:masterClrMapping/>
  </p:clrMapOvr>
  <p:transition spd="med">
    <p:fade/>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3"/>
          <p:cNvSpPr>
            <a:spLocks noGrp="1" noChangeArrowheads="1"/>
          </p:cNvSpPr>
          <p:nvPr>
            <p:ph type="dt" idx="10"/>
          </p:nvPr>
        </p:nvSpPr>
        <p:spPr/>
        <p:txBody>
          <a:bodyPr/>
          <a:lstStyle>
            <a:lvl1pPr defTabSz="449263">
              <a:buSzTx/>
              <a:defRPr b="1" i="0">
                <a:cs typeface="Arial" panose="020B0604020202020204" pitchFamily="34" charset="0"/>
              </a:defRPr>
            </a:lvl1pPr>
          </a:lstStyle>
          <a:p>
            <a:pPr>
              <a:defRPr/>
            </a:pPr>
            <a:endParaRPr lang="en-US"/>
          </a:p>
        </p:txBody>
      </p:sp>
      <p:sp>
        <p:nvSpPr>
          <p:cNvPr id="8" name="Rectangle 5"/>
          <p:cNvSpPr>
            <a:spLocks noGrp="1" noChangeArrowheads="1"/>
          </p:cNvSpPr>
          <p:nvPr>
            <p:ph type="sldNum" idx="11"/>
          </p:nvPr>
        </p:nvSpPr>
        <p:spPr/>
        <p:txBody>
          <a:bodyPr/>
          <a:lstStyle>
            <a:lvl1pPr defTabSz="449263">
              <a:buSzTx/>
              <a:defRPr b="1" i="0">
                <a:cs typeface="Arial" panose="020B0604020202020204" pitchFamily="34" charset="0"/>
              </a:defRPr>
            </a:lvl1pPr>
          </a:lstStyle>
          <a:p>
            <a:pPr>
              <a:defRPr/>
            </a:pPr>
            <a:fld id="{F79D0AFF-4E7D-7345-8507-3C841CBE2115}" type="slidenum">
              <a:rPr lang="en-US"/>
              <a:pPr>
                <a:defRPr/>
              </a:pPr>
              <a:t>‹#›</a:t>
            </a:fld>
            <a:endParaRPr lang="en-US"/>
          </a:p>
        </p:txBody>
      </p:sp>
    </p:spTree>
    <p:extLst>
      <p:ext uri="{BB962C8B-B14F-4D97-AF65-F5344CB8AC3E}">
        <p14:creationId xmlns:p14="http://schemas.microsoft.com/office/powerpoint/2010/main" val="3571316366"/>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a:prstGeom prst="rect">
            <a:avLst/>
          </a:prstGeom>
        </p:spPr>
        <p:txBody>
          <a:bodyPr vert="horz"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a:prstGeom prst="rect">
            <a:avLst/>
          </a:prstGeom>
        </p:spPr>
        <p:txBody>
          <a:bodyPr vert="horz"/>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a:prstGeom prst="rect">
            <a:avLst/>
          </a:prstGeom>
        </p:spPr>
        <p:txBody>
          <a:bodyPr vert="horz"/>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Tree>
    <p:extLst>
      <p:ext uri="{BB962C8B-B14F-4D97-AF65-F5344CB8AC3E}">
        <p14:creationId xmlns:p14="http://schemas.microsoft.com/office/powerpoint/2010/main" val="2185824950"/>
      </p:ext>
    </p:extLst>
  </p:cSld>
  <p:clrMapOvr>
    <a:masterClrMapping/>
  </p:clrMapOvr>
  <p:transition spd="med">
    <p:fade/>
  </p:transition>
</p:sldLayout>
</file>

<file path=ppt/slideLayouts/slideLayout16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a:prstGeom prst="rect">
            <a:avLst/>
          </a:prstGeom>
        </p:spPr>
        <p:txBody>
          <a:bodyPr vert="horz"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a:prstGeom prst="rect">
            <a:avLst/>
          </a:prstGeom>
        </p:spPr>
        <p:txBody>
          <a:bodyPr vert="horz"/>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a:prstGeom prst="rect">
            <a:avLst/>
          </a:prstGeom>
        </p:spPr>
        <p:txBody>
          <a:bodyPr vert="horz"/>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Tree>
    <p:extLst>
      <p:ext uri="{BB962C8B-B14F-4D97-AF65-F5344CB8AC3E}">
        <p14:creationId xmlns:p14="http://schemas.microsoft.com/office/powerpoint/2010/main" val="978672287"/>
      </p:ext>
    </p:extLst>
  </p:cSld>
  <p:clrMapOvr>
    <a:masterClrMapping/>
  </p:clrMapOvr>
  <p:transition spd="med">
    <p:fade/>
  </p:transition>
</p:sldLayout>
</file>

<file path=ppt/slideLayouts/slideLayout16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vert="horz"/>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457200" y="1600200"/>
            <a:ext cx="8229600" cy="4525963"/>
          </a:xfrm>
          <a:prstGeom prst="rect">
            <a:avLst/>
          </a:prstGeo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246220041"/>
      </p:ext>
    </p:extLst>
  </p:cSld>
  <p:clrMapOvr>
    <a:masterClrMapping/>
  </p:clrMapOvr>
  <p:transition spd="med">
    <p:fade/>
  </p:transition>
</p:sldLayout>
</file>

<file path=ppt/slideLayouts/slideLayout16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a:prstGeom prst="rect">
            <a:avLst/>
          </a:prstGeo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457200" y="274638"/>
            <a:ext cx="6019800" cy="5851525"/>
          </a:xfrm>
          <a:prstGeom prst="rect">
            <a:avLst/>
          </a:prstGeo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129638526"/>
      </p:ext>
    </p:extLst>
  </p:cSld>
  <p:clrMapOvr>
    <a:masterClrMapping/>
  </p:clrMapOvr>
  <p:transition spd="med">
    <p:fade/>
  </p:transition>
</p:sldLayout>
</file>

<file path=ppt/slideLayouts/slideLayout164.xml><?xml version="1.0" encoding="utf-8"?>
<p:sldLayout xmlns:a="http://schemas.openxmlformats.org/drawingml/2006/main" xmlns:r="http://schemas.openxmlformats.org/officeDocument/2006/relationships" xmlns:p="http://schemas.openxmlformats.org/presentationml/2006/main" showMasterSp="0" type="title">
  <p:cSld name="1_Title Slide">
    <p:spTree>
      <p:nvGrpSpPr>
        <p:cNvPr id="1" name=""/>
        <p:cNvGrpSpPr/>
        <p:nvPr/>
      </p:nvGrpSpPr>
      <p:grpSpPr>
        <a:xfrm>
          <a:off x="0" y="0"/>
          <a:ext cx="0" cy="0"/>
          <a:chOff x="0" y="0"/>
          <a:chExt cx="0" cy="0"/>
        </a:xfrm>
      </p:grpSpPr>
      <p:grpSp>
        <p:nvGrpSpPr>
          <p:cNvPr id="2" name="Group 2"/>
          <p:cNvGrpSpPr>
            <a:grpSpLocks/>
          </p:cNvGrpSpPr>
          <p:nvPr/>
        </p:nvGrpSpPr>
        <p:grpSpPr bwMode="auto">
          <a:xfrm>
            <a:off x="0" y="0"/>
            <a:ext cx="9132888" cy="6845300"/>
            <a:chOff x="0" y="0"/>
            <a:chExt cx="5753" cy="4312"/>
          </a:xfrm>
        </p:grpSpPr>
        <p:sp>
          <p:nvSpPr>
            <p:cNvPr id="3" name="Rectangle 3"/>
            <p:cNvSpPr>
              <a:spLocks noChangeArrowheads="1"/>
            </p:cNvSpPr>
            <p:nvPr/>
          </p:nvSpPr>
          <p:spPr bwMode="auto">
            <a:xfrm>
              <a:off x="0" y="0"/>
              <a:ext cx="5753" cy="4312"/>
            </a:xfrm>
            <a:prstGeom prst="rect">
              <a:avLst/>
            </a:prstGeom>
            <a:gradFill rotWithShape="0">
              <a:gsLst>
                <a:gs pos="0">
                  <a:srgbClr val="790015"/>
                </a:gs>
                <a:gs pos="100000">
                  <a:srgbClr val="610011"/>
                </a:gs>
              </a:gsLst>
              <a:lin ang="5400000" scaled="1"/>
            </a:gradFill>
            <a:ln>
              <a:noFill/>
            </a:ln>
            <a:extLst>
              <a:ext uri="{91240B29-F687-4f45-9708-019B960494DF}"/>
            </a:extLst>
          </p:spPr>
          <p:txBody>
            <a:bodyPr wrap="none" anchor="ct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grpSp>
          <p:nvGrpSpPr>
            <p:cNvPr id="4" name="Group 4"/>
            <p:cNvGrpSpPr>
              <a:grpSpLocks/>
            </p:cNvGrpSpPr>
            <p:nvPr/>
          </p:nvGrpSpPr>
          <p:grpSpPr bwMode="auto">
            <a:xfrm>
              <a:off x="246" y="204"/>
              <a:ext cx="5271" cy="3889"/>
              <a:chOff x="246" y="204"/>
              <a:chExt cx="5271" cy="3889"/>
            </a:xfrm>
          </p:grpSpPr>
          <p:sp>
            <p:nvSpPr>
              <p:cNvPr id="9" name="Rectangle 5"/>
              <p:cNvSpPr>
                <a:spLocks noChangeArrowheads="1"/>
              </p:cNvSpPr>
              <p:nvPr/>
            </p:nvSpPr>
            <p:spPr bwMode="auto">
              <a:xfrm>
                <a:off x="294" y="228"/>
                <a:ext cx="5217" cy="3850"/>
              </a:xfrm>
              <a:prstGeom prst="rect">
                <a:avLst/>
              </a:prstGeom>
              <a:solidFill>
                <a:srgbClr val="535353"/>
              </a:solidFill>
              <a:ln w="12700">
                <a:noFill/>
                <a:miter lim="800000"/>
                <a:headEnd/>
                <a:tailEnd/>
              </a:ln>
              <a:effectLst>
                <a:outerShdw blurRad="63500" dist="197566" dir="2700000" algn="ctr" rotWithShape="0">
                  <a:srgbClr val="000000">
                    <a:alpha val="74998"/>
                  </a:srgbClr>
                </a:outerShdw>
              </a:effectLst>
            </p:spPr>
            <p:txBody>
              <a:bodyPr wrap="none" anchor="ctr"/>
              <a:lstStyle/>
              <a:p>
                <a:pPr algn="l" defTabSz="914400" rtl="0">
                  <a:defRPr/>
                </a:pPr>
                <a:endParaRPr lang="en-US" b="1" i="0">
                  <a:solidFill>
                    <a:srgbClr val="FFFFFF"/>
                  </a:solidFill>
                  <a:latin typeface="Arial" panose="020B0604020202020204" pitchFamily="34" charset="0"/>
                  <a:ea typeface="ＭＳ Ｐゴシック" pitchFamily="-112" charset="-128"/>
                  <a:cs typeface="ＭＳ Ｐゴシック" pitchFamily="-112" charset="-128"/>
                </a:endParaRPr>
              </a:p>
            </p:txBody>
          </p:sp>
          <p:sp>
            <p:nvSpPr>
              <p:cNvPr id="10" name="Freeform 6"/>
              <p:cNvSpPr>
                <a:spLocks/>
              </p:cNvSpPr>
              <p:nvPr/>
            </p:nvSpPr>
            <p:spPr bwMode="auto">
              <a:xfrm>
                <a:off x="3002" y="378"/>
                <a:ext cx="1411" cy="3440"/>
              </a:xfrm>
              <a:custGeom>
                <a:avLst/>
                <a:gdLst>
                  <a:gd name="T0" fmla="*/ 91 w 1411"/>
                  <a:gd name="T1" fmla="*/ 33 h 3440"/>
                  <a:gd name="T2" fmla="*/ 212 w 1411"/>
                  <a:gd name="T3" fmla="*/ 76 h 3440"/>
                  <a:gd name="T4" fmla="*/ 332 w 1411"/>
                  <a:gd name="T5" fmla="*/ 174 h 3440"/>
                  <a:gd name="T6" fmla="*/ 383 w 1411"/>
                  <a:gd name="T7" fmla="*/ 305 h 3440"/>
                  <a:gd name="T8" fmla="*/ 443 w 1411"/>
                  <a:gd name="T9" fmla="*/ 446 h 3440"/>
                  <a:gd name="T10" fmla="*/ 453 w 1411"/>
                  <a:gd name="T11" fmla="*/ 620 h 3440"/>
                  <a:gd name="T12" fmla="*/ 494 w 1411"/>
                  <a:gd name="T13" fmla="*/ 751 h 3440"/>
                  <a:gd name="T14" fmla="*/ 494 w 1411"/>
                  <a:gd name="T15" fmla="*/ 882 h 3440"/>
                  <a:gd name="T16" fmla="*/ 483 w 1411"/>
                  <a:gd name="T17" fmla="*/ 1012 h 3440"/>
                  <a:gd name="T18" fmla="*/ 473 w 1411"/>
                  <a:gd name="T19" fmla="*/ 1143 h 3440"/>
                  <a:gd name="T20" fmla="*/ 463 w 1411"/>
                  <a:gd name="T21" fmla="*/ 1284 h 3440"/>
                  <a:gd name="T22" fmla="*/ 433 w 1411"/>
                  <a:gd name="T23" fmla="*/ 1426 h 3440"/>
                  <a:gd name="T24" fmla="*/ 383 w 1411"/>
                  <a:gd name="T25" fmla="*/ 1556 h 3440"/>
                  <a:gd name="T26" fmla="*/ 353 w 1411"/>
                  <a:gd name="T27" fmla="*/ 1687 h 3440"/>
                  <a:gd name="T28" fmla="*/ 443 w 1411"/>
                  <a:gd name="T29" fmla="*/ 1796 h 3440"/>
                  <a:gd name="T30" fmla="*/ 494 w 1411"/>
                  <a:gd name="T31" fmla="*/ 1937 h 3440"/>
                  <a:gd name="T32" fmla="*/ 524 w 1411"/>
                  <a:gd name="T33" fmla="*/ 2068 h 3440"/>
                  <a:gd name="T34" fmla="*/ 614 w 1411"/>
                  <a:gd name="T35" fmla="*/ 2198 h 3440"/>
                  <a:gd name="T36" fmla="*/ 705 w 1411"/>
                  <a:gd name="T37" fmla="*/ 2351 h 3440"/>
                  <a:gd name="T38" fmla="*/ 836 w 1411"/>
                  <a:gd name="T39" fmla="*/ 2470 h 3440"/>
                  <a:gd name="T40" fmla="*/ 947 w 1411"/>
                  <a:gd name="T41" fmla="*/ 2612 h 3440"/>
                  <a:gd name="T42" fmla="*/ 1078 w 1411"/>
                  <a:gd name="T43" fmla="*/ 2721 h 3440"/>
                  <a:gd name="T44" fmla="*/ 1158 w 1411"/>
                  <a:gd name="T45" fmla="*/ 2851 h 3440"/>
                  <a:gd name="T46" fmla="*/ 1269 w 1411"/>
                  <a:gd name="T47" fmla="*/ 3004 h 3440"/>
                  <a:gd name="T48" fmla="*/ 1319 w 1411"/>
                  <a:gd name="T49" fmla="*/ 3156 h 3440"/>
                  <a:gd name="T50" fmla="*/ 1370 w 1411"/>
                  <a:gd name="T51" fmla="*/ 3308 h 3440"/>
                  <a:gd name="T52" fmla="*/ 1400 w 1411"/>
                  <a:gd name="T53" fmla="*/ 3439 h 3440"/>
                  <a:gd name="T54" fmla="*/ 1410 w 1411"/>
                  <a:gd name="T55" fmla="*/ 3145 h 3440"/>
                  <a:gd name="T56" fmla="*/ 1340 w 1411"/>
                  <a:gd name="T57" fmla="*/ 3058 h 3440"/>
                  <a:gd name="T58" fmla="*/ 1259 w 1411"/>
                  <a:gd name="T59" fmla="*/ 2862 h 3440"/>
                  <a:gd name="T60" fmla="*/ 1098 w 1411"/>
                  <a:gd name="T61" fmla="*/ 2721 h 3440"/>
                  <a:gd name="T62" fmla="*/ 997 w 1411"/>
                  <a:gd name="T63" fmla="*/ 2514 h 3440"/>
                  <a:gd name="T64" fmla="*/ 806 w 1411"/>
                  <a:gd name="T65" fmla="*/ 2449 h 3440"/>
                  <a:gd name="T66" fmla="*/ 735 w 1411"/>
                  <a:gd name="T67" fmla="*/ 2307 h 3440"/>
                  <a:gd name="T68" fmla="*/ 635 w 1411"/>
                  <a:gd name="T69" fmla="*/ 2187 h 3440"/>
                  <a:gd name="T70" fmla="*/ 534 w 1411"/>
                  <a:gd name="T71" fmla="*/ 1959 h 3440"/>
                  <a:gd name="T72" fmla="*/ 443 w 1411"/>
                  <a:gd name="T73" fmla="*/ 1785 h 3440"/>
                  <a:gd name="T74" fmla="*/ 403 w 1411"/>
                  <a:gd name="T75" fmla="*/ 1632 h 3440"/>
                  <a:gd name="T76" fmla="*/ 433 w 1411"/>
                  <a:gd name="T77" fmla="*/ 1491 h 3440"/>
                  <a:gd name="T78" fmla="*/ 483 w 1411"/>
                  <a:gd name="T79" fmla="*/ 1349 h 3440"/>
                  <a:gd name="T80" fmla="*/ 483 w 1411"/>
                  <a:gd name="T81" fmla="*/ 1208 h 3440"/>
                  <a:gd name="T82" fmla="*/ 524 w 1411"/>
                  <a:gd name="T83" fmla="*/ 1023 h 3440"/>
                  <a:gd name="T84" fmla="*/ 514 w 1411"/>
                  <a:gd name="T85" fmla="*/ 805 h 3440"/>
                  <a:gd name="T86" fmla="*/ 534 w 1411"/>
                  <a:gd name="T87" fmla="*/ 642 h 3440"/>
                  <a:gd name="T88" fmla="*/ 554 w 1411"/>
                  <a:gd name="T89" fmla="*/ 522 h 3440"/>
                  <a:gd name="T90" fmla="*/ 665 w 1411"/>
                  <a:gd name="T91" fmla="*/ 392 h 3440"/>
                  <a:gd name="T92" fmla="*/ 826 w 1411"/>
                  <a:gd name="T93" fmla="*/ 218 h 3440"/>
                  <a:gd name="T94" fmla="*/ 876 w 1411"/>
                  <a:gd name="T95" fmla="*/ 76 h 3440"/>
                  <a:gd name="T96" fmla="*/ 917 w 1411"/>
                  <a:gd name="T97" fmla="*/ 11 h 3440"/>
                  <a:gd name="T98" fmla="*/ 765 w 1411"/>
                  <a:gd name="T99" fmla="*/ 87 h 3440"/>
                  <a:gd name="T100" fmla="*/ 755 w 1411"/>
                  <a:gd name="T101" fmla="*/ 218 h 3440"/>
                  <a:gd name="T102" fmla="*/ 745 w 1411"/>
                  <a:gd name="T103" fmla="*/ 305 h 3440"/>
                  <a:gd name="T104" fmla="*/ 624 w 1411"/>
                  <a:gd name="T105" fmla="*/ 435 h 3440"/>
                  <a:gd name="T106" fmla="*/ 534 w 1411"/>
                  <a:gd name="T107" fmla="*/ 522 h 3440"/>
                  <a:gd name="T108" fmla="*/ 483 w 1411"/>
                  <a:gd name="T109" fmla="*/ 664 h 3440"/>
                  <a:gd name="T110" fmla="*/ 473 w 1411"/>
                  <a:gd name="T111" fmla="*/ 511 h 3440"/>
                  <a:gd name="T112" fmla="*/ 443 w 1411"/>
                  <a:gd name="T113" fmla="*/ 348 h 3440"/>
                  <a:gd name="T114" fmla="*/ 383 w 1411"/>
                  <a:gd name="T115" fmla="*/ 218 h 3440"/>
                  <a:gd name="T116" fmla="*/ 302 w 1411"/>
                  <a:gd name="T117" fmla="*/ 98 h 3440"/>
                  <a:gd name="T118" fmla="*/ 181 w 1411"/>
                  <a:gd name="T119" fmla="*/ 33 h 3440"/>
                  <a:gd name="T120" fmla="*/ 60 w 1411"/>
                  <a:gd name="T121" fmla="*/ 11 h 344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411" h="3440">
                    <a:moveTo>
                      <a:pt x="0" y="0"/>
                    </a:moveTo>
                    <a:lnTo>
                      <a:pt x="50" y="22"/>
                    </a:lnTo>
                    <a:lnTo>
                      <a:pt x="91" y="33"/>
                    </a:lnTo>
                    <a:lnTo>
                      <a:pt x="131" y="22"/>
                    </a:lnTo>
                    <a:lnTo>
                      <a:pt x="171" y="54"/>
                    </a:lnTo>
                    <a:lnTo>
                      <a:pt x="212" y="76"/>
                    </a:lnTo>
                    <a:lnTo>
                      <a:pt x="252" y="98"/>
                    </a:lnTo>
                    <a:lnTo>
                      <a:pt x="292" y="141"/>
                    </a:lnTo>
                    <a:lnTo>
                      <a:pt x="332" y="174"/>
                    </a:lnTo>
                    <a:lnTo>
                      <a:pt x="342" y="218"/>
                    </a:lnTo>
                    <a:lnTo>
                      <a:pt x="342" y="261"/>
                    </a:lnTo>
                    <a:lnTo>
                      <a:pt x="383" y="305"/>
                    </a:lnTo>
                    <a:lnTo>
                      <a:pt x="413" y="348"/>
                    </a:lnTo>
                    <a:lnTo>
                      <a:pt x="413" y="403"/>
                    </a:lnTo>
                    <a:lnTo>
                      <a:pt x="443" y="446"/>
                    </a:lnTo>
                    <a:lnTo>
                      <a:pt x="463" y="490"/>
                    </a:lnTo>
                    <a:lnTo>
                      <a:pt x="453" y="577"/>
                    </a:lnTo>
                    <a:lnTo>
                      <a:pt x="453" y="620"/>
                    </a:lnTo>
                    <a:lnTo>
                      <a:pt x="473" y="664"/>
                    </a:lnTo>
                    <a:lnTo>
                      <a:pt x="483" y="707"/>
                    </a:lnTo>
                    <a:lnTo>
                      <a:pt x="494" y="751"/>
                    </a:lnTo>
                    <a:lnTo>
                      <a:pt x="494" y="794"/>
                    </a:lnTo>
                    <a:lnTo>
                      <a:pt x="494" y="838"/>
                    </a:lnTo>
                    <a:lnTo>
                      <a:pt x="494" y="882"/>
                    </a:lnTo>
                    <a:lnTo>
                      <a:pt x="494" y="925"/>
                    </a:lnTo>
                    <a:lnTo>
                      <a:pt x="504" y="969"/>
                    </a:lnTo>
                    <a:lnTo>
                      <a:pt x="483" y="1012"/>
                    </a:lnTo>
                    <a:lnTo>
                      <a:pt x="473" y="1056"/>
                    </a:lnTo>
                    <a:lnTo>
                      <a:pt x="473" y="1099"/>
                    </a:lnTo>
                    <a:lnTo>
                      <a:pt x="473" y="1143"/>
                    </a:lnTo>
                    <a:lnTo>
                      <a:pt x="483" y="1186"/>
                    </a:lnTo>
                    <a:lnTo>
                      <a:pt x="483" y="1230"/>
                    </a:lnTo>
                    <a:lnTo>
                      <a:pt x="463" y="1284"/>
                    </a:lnTo>
                    <a:lnTo>
                      <a:pt x="453" y="1328"/>
                    </a:lnTo>
                    <a:lnTo>
                      <a:pt x="453" y="1382"/>
                    </a:lnTo>
                    <a:lnTo>
                      <a:pt x="433" y="1426"/>
                    </a:lnTo>
                    <a:lnTo>
                      <a:pt x="403" y="1469"/>
                    </a:lnTo>
                    <a:lnTo>
                      <a:pt x="383" y="1513"/>
                    </a:lnTo>
                    <a:lnTo>
                      <a:pt x="383" y="1556"/>
                    </a:lnTo>
                    <a:lnTo>
                      <a:pt x="383" y="1600"/>
                    </a:lnTo>
                    <a:lnTo>
                      <a:pt x="363" y="1643"/>
                    </a:lnTo>
                    <a:lnTo>
                      <a:pt x="353" y="1687"/>
                    </a:lnTo>
                    <a:lnTo>
                      <a:pt x="363" y="1730"/>
                    </a:lnTo>
                    <a:lnTo>
                      <a:pt x="383" y="1785"/>
                    </a:lnTo>
                    <a:lnTo>
                      <a:pt x="443" y="1796"/>
                    </a:lnTo>
                    <a:lnTo>
                      <a:pt x="463" y="1850"/>
                    </a:lnTo>
                    <a:lnTo>
                      <a:pt x="483" y="1894"/>
                    </a:lnTo>
                    <a:lnTo>
                      <a:pt x="494" y="1937"/>
                    </a:lnTo>
                    <a:lnTo>
                      <a:pt x="494" y="1981"/>
                    </a:lnTo>
                    <a:lnTo>
                      <a:pt x="524" y="2024"/>
                    </a:lnTo>
                    <a:lnTo>
                      <a:pt x="524" y="2068"/>
                    </a:lnTo>
                    <a:lnTo>
                      <a:pt x="544" y="2122"/>
                    </a:lnTo>
                    <a:lnTo>
                      <a:pt x="584" y="2155"/>
                    </a:lnTo>
                    <a:lnTo>
                      <a:pt x="614" y="2198"/>
                    </a:lnTo>
                    <a:lnTo>
                      <a:pt x="624" y="2275"/>
                    </a:lnTo>
                    <a:lnTo>
                      <a:pt x="685" y="2285"/>
                    </a:lnTo>
                    <a:lnTo>
                      <a:pt x="705" y="2351"/>
                    </a:lnTo>
                    <a:lnTo>
                      <a:pt x="745" y="2394"/>
                    </a:lnTo>
                    <a:lnTo>
                      <a:pt x="786" y="2438"/>
                    </a:lnTo>
                    <a:lnTo>
                      <a:pt x="836" y="2470"/>
                    </a:lnTo>
                    <a:lnTo>
                      <a:pt x="876" y="2514"/>
                    </a:lnTo>
                    <a:lnTo>
                      <a:pt x="896" y="2568"/>
                    </a:lnTo>
                    <a:lnTo>
                      <a:pt x="947" y="2612"/>
                    </a:lnTo>
                    <a:lnTo>
                      <a:pt x="997" y="2634"/>
                    </a:lnTo>
                    <a:lnTo>
                      <a:pt x="1027" y="2677"/>
                    </a:lnTo>
                    <a:lnTo>
                      <a:pt x="1078" y="2721"/>
                    </a:lnTo>
                    <a:lnTo>
                      <a:pt x="1108" y="2764"/>
                    </a:lnTo>
                    <a:lnTo>
                      <a:pt x="1128" y="2808"/>
                    </a:lnTo>
                    <a:lnTo>
                      <a:pt x="1158" y="2851"/>
                    </a:lnTo>
                    <a:lnTo>
                      <a:pt x="1188" y="2906"/>
                    </a:lnTo>
                    <a:lnTo>
                      <a:pt x="1229" y="2949"/>
                    </a:lnTo>
                    <a:lnTo>
                      <a:pt x="1269" y="3004"/>
                    </a:lnTo>
                    <a:lnTo>
                      <a:pt x="1279" y="3058"/>
                    </a:lnTo>
                    <a:lnTo>
                      <a:pt x="1289" y="3113"/>
                    </a:lnTo>
                    <a:lnTo>
                      <a:pt x="1319" y="3156"/>
                    </a:lnTo>
                    <a:lnTo>
                      <a:pt x="1350" y="3210"/>
                    </a:lnTo>
                    <a:lnTo>
                      <a:pt x="1360" y="3265"/>
                    </a:lnTo>
                    <a:lnTo>
                      <a:pt x="1370" y="3308"/>
                    </a:lnTo>
                    <a:lnTo>
                      <a:pt x="1390" y="3352"/>
                    </a:lnTo>
                    <a:lnTo>
                      <a:pt x="1400" y="3395"/>
                    </a:lnTo>
                    <a:lnTo>
                      <a:pt x="1400" y="3439"/>
                    </a:lnTo>
                    <a:lnTo>
                      <a:pt x="1400" y="3319"/>
                    </a:lnTo>
                    <a:lnTo>
                      <a:pt x="1410" y="3232"/>
                    </a:lnTo>
                    <a:lnTo>
                      <a:pt x="1410" y="3145"/>
                    </a:lnTo>
                    <a:lnTo>
                      <a:pt x="1410" y="3102"/>
                    </a:lnTo>
                    <a:lnTo>
                      <a:pt x="1380" y="3058"/>
                    </a:lnTo>
                    <a:lnTo>
                      <a:pt x="1340" y="3058"/>
                    </a:lnTo>
                    <a:lnTo>
                      <a:pt x="1309" y="2982"/>
                    </a:lnTo>
                    <a:lnTo>
                      <a:pt x="1299" y="2938"/>
                    </a:lnTo>
                    <a:lnTo>
                      <a:pt x="1259" y="2862"/>
                    </a:lnTo>
                    <a:lnTo>
                      <a:pt x="1239" y="2819"/>
                    </a:lnTo>
                    <a:lnTo>
                      <a:pt x="1178" y="2753"/>
                    </a:lnTo>
                    <a:lnTo>
                      <a:pt x="1098" y="2721"/>
                    </a:lnTo>
                    <a:lnTo>
                      <a:pt x="1037" y="2721"/>
                    </a:lnTo>
                    <a:lnTo>
                      <a:pt x="1007" y="2579"/>
                    </a:lnTo>
                    <a:lnTo>
                      <a:pt x="997" y="2514"/>
                    </a:lnTo>
                    <a:lnTo>
                      <a:pt x="967" y="2470"/>
                    </a:lnTo>
                    <a:lnTo>
                      <a:pt x="886" y="2460"/>
                    </a:lnTo>
                    <a:lnTo>
                      <a:pt x="806" y="2449"/>
                    </a:lnTo>
                    <a:lnTo>
                      <a:pt x="765" y="2438"/>
                    </a:lnTo>
                    <a:lnTo>
                      <a:pt x="755" y="2351"/>
                    </a:lnTo>
                    <a:lnTo>
                      <a:pt x="735" y="2307"/>
                    </a:lnTo>
                    <a:lnTo>
                      <a:pt x="715" y="2253"/>
                    </a:lnTo>
                    <a:lnTo>
                      <a:pt x="675" y="2209"/>
                    </a:lnTo>
                    <a:lnTo>
                      <a:pt x="635" y="2187"/>
                    </a:lnTo>
                    <a:lnTo>
                      <a:pt x="554" y="2100"/>
                    </a:lnTo>
                    <a:lnTo>
                      <a:pt x="534" y="2057"/>
                    </a:lnTo>
                    <a:lnTo>
                      <a:pt x="534" y="1959"/>
                    </a:lnTo>
                    <a:lnTo>
                      <a:pt x="524" y="1894"/>
                    </a:lnTo>
                    <a:lnTo>
                      <a:pt x="494" y="1839"/>
                    </a:lnTo>
                    <a:lnTo>
                      <a:pt x="443" y="1785"/>
                    </a:lnTo>
                    <a:lnTo>
                      <a:pt x="413" y="1741"/>
                    </a:lnTo>
                    <a:lnTo>
                      <a:pt x="393" y="1687"/>
                    </a:lnTo>
                    <a:lnTo>
                      <a:pt x="403" y="1632"/>
                    </a:lnTo>
                    <a:lnTo>
                      <a:pt x="403" y="1589"/>
                    </a:lnTo>
                    <a:lnTo>
                      <a:pt x="413" y="1545"/>
                    </a:lnTo>
                    <a:lnTo>
                      <a:pt x="433" y="1491"/>
                    </a:lnTo>
                    <a:lnTo>
                      <a:pt x="433" y="1447"/>
                    </a:lnTo>
                    <a:lnTo>
                      <a:pt x="463" y="1393"/>
                    </a:lnTo>
                    <a:lnTo>
                      <a:pt x="483" y="1349"/>
                    </a:lnTo>
                    <a:lnTo>
                      <a:pt x="494" y="1295"/>
                    </a:lnTo>
                    <a:lnTo>
                      <a:pt x="494" y="1252"/>
                    </a:lnTo>
                    <a:lnTo>
                      <a:pt x="483" y="1208"/>
                    </a:lnTo>
                    <a:lnTo>
                      <a:pt x="494" y="1164"/>
                    </a:lnTo>
                    <a:lnTo>
                      <a:pt x="524" y="1067"/>
                    </a:lnTo>
                    <a:lnTo>
                      <a:pt x="524" y="1023"/>
                    </a:lnTo>
                    <a:lnTo>
                      <a:pt x="524" y="936"/>
                    </a:lnTo>
                    <a:lnTo>
                      <a:pt x="524" y="871"/>
                    </a:lnTo>
                    <a:lnTo>
                      <a:pt x="514" y="805"/>
                    </a:lnTo>
                    <a:lnTo>
                      <a:pt x="524" y="762"/>
                    </a:lnTo>
                    <a:lnTo>
                      <a:pt x="544" y="707"/>
                    </a:lnTo>
                    <a:lnTo>
                      <a:pt x="534" y="642"/>
                    </a:lnTo>
                    <a:lnTo>
                      <a:pt x="524" y="599"/>
                    </a:lnTo>
                    <a:lnTo>
                      <a:pt x="514" y="555"/>
                    </a:lnTo>
                    <a:lnTo>
                      <a:pt x="554" y="522"/>
                    </a:lnTo>
                    <a:lnTo>
                      <a:pt x="584" y="479"/>
                    </a:lnTo>
                    <a:lnTo>
                      <a:pt x="594" y="435"/>
                    </a:lnTo>
                    <a:lnTo>
                      <a:pt x="665" y="392"/>
                    </a:lnTo>
                    <a:lnTo>
                      <a:pt x="725" y="305"/>
                    </a:lnTo>
                    <a:lnTo>
                      <a:pt x="786" y="239"/>
                    </a:lnTo>
                    <a:lnTo>
                      <a:pt x="826" y="218"/>
                    </a:lnTo>
                    <a:lnTo>
                      <a:pt x="856" y="174"/>
                    </a:lnTo>
                    <a:lnTo>
                      <a:pt x="856" y="131"/>
                    </a:lnTo>
                    <a:lnTo>
                      <a:pt x="876" y="76"/>
                    </a:lnTo>
                    <a:lnTo>
                      <a:pt x="917" y="44"/>
                    </a:lnTo>
                    <a:lnTo>
                      <a:pt x="957" y="0"/>
                    </a:lnTo>
                    <a:lnTo>
                      <a:pt x="917" y="11"/>
                    </a:lnTo>
                    <a:lnTo>
                      <a:pt x="856" y="22"/>
                    </a:lnTo>
                    <a:lnTo>
                      <a:pt x="796" y="44"/>
                    </a:lnTo>
                    <a:lnTo>
                      <a:pt x="765" y="87"/>
                    </a:lnTo>
                    <a:lnTo>
                      <a:pt x="776" y="131"/>
                    </a:lnTo>
                    <a:lnTo>
                      <a:pt x="755" y="174"/>
                    </a:lnTo>
                    <a:lnTo>
                      <a:pt x="755" y="218"/>
                    </a:lnTo>
                    <a:lnTo>
                      <a:pt x="826" y="229"/>
                    </a:lnTo>
                    <a:lnTo>
                      <a:pt x="786" y="272"/>
                    </a:lnTo>
                    <a:lnTo>
                      <a:pt x="745" y="305"/>
                    </a:lnTo>
                    <a:lnTo>
                      <a:pt x="705" y="348"/>
                    </a:lnTo>
                    <a:lnTo>
                      <a:pt x="665" y="424"/>
                    </a:lnTo>
                    <a:lnTo>
                      <a:pt x="624" y="435"/>
                    </a:lnTo>
                    <a:lnTo>
                      <a:pt x="584" y="468"/>
                    </a:lnTo>
                    <a:lnTo>
                      <a:pt x="544" y="479"/>
                    </a:lnTo>
                    <a:lnTo>
                      <a:pt x="534" y="522"/>
                    </a:lnTo>
                    <a:lnTo>
                      <a:pt x="534" y="566"/>
                    </a:lnTo>
                    <a:lnTo>
                      <a:pt x="494" y="620"/>
                    </a:lnTo>
                    <a:lnTo>
                      <a:pt x="483" y="664"/>
                    </a:lnTo>
                    <a:lnTo>
                      <a:pt x="483" y="707"/>
                    </a:lnTo>
                    <a:lnTo>
                      <a:pt x="483" y="620"/>
                    </a:lnTo>
                    <a:lnTo>
                      <a:pt x="473" y="511"/>
                    </a:lnTo>
                    <a:lnTo>
                      <a:pt x="463" y="446"/>
                    </a:lnTo>
                    <a:lnTo>
                      <a:pt x="453" y="403"/>
                    </a:lnTo>
                    <a:lnTo>
                      <a:pt x="443" y="348"/>
                    </a:lnTo>
                    <a:lnTo>
                      <a:pt x="413" y="305"/>
                    </a:lnTo>
                    <a:lnTo>
                      <a:pt x="383" y="261"/>
                    </a:lnTo>
                    <a:lnTo>
                      <a:pt x="383" y="218"/>
                    </a:lnTo>
                    <a:lnTo>
                      <a:pt x="353" y="174"/>
                    </a:lnTo>
                    <a:lnTo>
                      <a:pt x="312" y="141"/>
                    </a:lnTo>
                    <a:lnTo>
                      <a:pt x="302" y="98"/>
                    </a:lnTo>
                    <a:lnTo>
                      <a:pt x="262" y="76"/>
                    </a:lnTo>
                    <a:lnTo>
                      <a:pt x="222" y="76"/>
                    </a:lnTo>
                    <a:lnTo>
                      <a:pt x="181" y="33"/>
                    </a:lnTo>
                    <a:lnTo>
                      <a:pt x="141" y="11"/>
                    </a:lnTo>
                    <a:lnTo>
                      <a:pt x="101" y="0"/>
                    </a:lnTo>
                    <a:lnTo>
                      <a:pt x="60" y="11"/>
                    </a:lnTo>
                    <a:lnTo>
                      <a:pt x="20" y="11"/>
                    </a:lnTo>
                    <a:lnTo>
                      <a:pt x="0" y="0"/>
                    </a:lnTo>
                  </a:path>
                </a:pathLst>
              </a:custGeom>
              <a:solidFill>
                <a:srgbClr val="494949"/>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11" name="Freeform 7"/>
              <p:cNvSpPr>
                <a:spLocks/>
              </p:cNvSpPr>
              <p:nvPr/>
            </p:nvSpPr>
            <p:spPr bwMode="auto">
              <a:xfrm>
                <a:off x="522" y="3415"/>
                <a:ext cx="1965" cy="490"/>
              </a:xfrm>
              <a:custGeom>
                <a:avLst/>
                <a:gdLst>
                  <a:gd name="T0" fmla="*/ 40 w 1965"/>
                  <a:gd name="T1" fmla="*/ 43 h 490"/>
                  <a:gd name="T2" fmla="*/ 141 w 1965"/>
                  <a:gd name="T3" fmla="*/ 65 h 490"/>
                  <a:gd name="T4" fmla="*/ 232 w 1965"/>
                  <a:gd name="T5" fmla="*/ 76 h 490"/>
                  <a:gd name="T6" fmla="*/ 363 w 1965"/>
                  <a:gd name="T7" fmla="*/ 130 h 490"/>
                  <a:gd name="T8" fmla="*/ 504 w 1965"/>
                  <a:gd name="T9" fmla="*/ 130 h 490"/>
                  <a:gd name="T10" fmla="*/ 604 w 1965"/>
                  <a:gd name="T11" fmla="*/ 141 h 490"/>
                  <a:gd name="T12" fmla="*/ 705 w 1965"/>
                  <a:gd name="T13" fmla="*/ 196 h 490"/>
                  <a:gd name="T14" fmla="*/ 765 w 1965"/>
                  <a:gd name="T15" fmla="*/ 250 h 490"/>
                  <a:gd name="T16" fmla="*/ 906 w 1965"/>
                  <a:gd name="T17" fmla="*/ 261 h 490"/>
                  <a:gd name="T18" fmla="*/ 1007 w 1965"/>
                  <a:gd name="T19" fmla="*/ 261 h 490"/>
                  <a:gd name="T20" fmla="*/ 1148 w 1965"/>
                  <a:gd name="T21" fmla="*/ 250 h 490"/>
                  <a:gd name="T22" fmla="*/ 1219 w 1965"/>
                  <a:gd name="T23" fmla="*/ 304 h 490"/>
                  <a:gd name="T24" fmla="*/ 1299 w 1965"/>
                  <a:gd name="T25" fmla="*/ 315 h 490"/>
                  <a:gd name="T26" fmla="*/ 1380 w 1965"/>
                  <a:gd name="T27" fmla="*/ 380 h 490"/>
                  <a:gd name="T28" fmla="*/ 1460 w 1965"/>
                  <a:gd name="T29" fmla="*/ 424 h 490"/>
                  <a:gd name="T30" fmla="*/ 1541 w 1965"/>
                  <a:gd name="T31" fmla="*/ 446 h 490"/>
                  <a:gd name="T32" fmla="*/ 1662 w 1965"/>
                  <a:gd name="T33" fmla="*/ 446 h 490"/>
                  <a:gd name="T34" fmla="*/ 1752 w 1965"/>
                  <a:gd name="T35" fmla="*/ 456 h 490"/>
                  <a:gd name="T36" fmla="*/ 1883 w 1965"/>
                  <a:gd name="T37" fmla="*/ 467 h 490"/>
                  <a:gd name="T38" fmla="*/ 1964 w 1965"/>
                  <a:gd name="T39" fmla="*/ 489 h 490"/>
                  <a:gd name="T40" fmla="*/ 1863 w 1965"/>
                  <a:gd name="T41" fmla="*/ 467 h 490"/>
                  <a:gd name="T42" fmla="*/ 1783 w 1965"/>
                  <a:gd name="T43" fmla="*/ 446 h 490"/>
                  <a:gd name="T44" fmla="*/ 1692 w 1965"/>
                  <a:gd name="T45" fmla="*/ 446 h 490"/>
                  <a:gd name="T46" fmla="*/ 1611 w 1965"/>
                  <a:gd name="T47" fmla="*/ 402 h 490"/>
                  <a:gd name="T48" fmla="*/ 1531 w 1965"/>
                  <a:gd name="T49" fmla="*/ 413 h 490"/>
                  <a:gd name="T50" fmla="*/ 1450 w 1965"/>
                  <a:gd name="T51" fmla="*/ 369 h 490"/>
                  <a:gd name="T52" fmla="*/ 1370 w 1965"/>
                  <a:gd name="T53" fmla="*/ 348 h 490"/>
                  <a:gd name="T54" fmla="*/ 1289 w 1965"/>
                  <a:gd name="T55" fmla="*/ 272 h 490"/>
                  <a:gd name="T56" fmla="*/ 1209 w 1965"/>
                  <a:gd name="T57" fmla="*/ 283 h 490"/>
                  <a:gd name="T58" fmla="*/ 1047 w 1965"/>
                  <a:gd name="T59" fmla="*/ 130 h 490"/>
                  <a:gd name="T60" fmla="*/ 927 w 1965"/>
                  <a:gd name="T61" fmla="*/ 130 h 490"/>
                  <a:gd name="T62" fmla="*/ 886 w 1965"/>
                  <a:gd name="T63" fmla="*/ 228 h 490"/>
                  <a:gd name="T64" fmla="*/ 806 w 1965"/>
                  <a:gd name="T65" fmla="*/ 228 h 490"/>
                  <a:gd name="T66" fmla="*/ 725 w 1965"/>
                  <a:gd name="T67" fmla="*/ 196 h 490"/>
                  <a:gd name="T68" fmla="*/ 624 w 1965"/>
                  <a:gd name="T69" fmla="*/ 152 h 490"/>
                  <a:gd name="T70" fmla="*/ 544 w 1965"/>
                  <a:gd name="T71" fmla="*/ 109 h 490"/>
                  <a:gd name="T72" fmla="*/ 443 w 1965"/>
                  <a:gd name="T73" fmla="*/ 109 h 490"/>
                  <a:gd name="T74" fmla="*/ 353 w 1965"/>
                  <a:gd name="T75" fmla="*/ 76 h 490"/>
                  <a:gd name="T76" fmla="*/ 262 w 1965"/>
                  <a:gd name="T77" fmla="*/ 87 h 490"/>
                  <a:gd name="T78" fmla="*/ 181 w 1965"/>
                  <a:gd name="T79" fmla="*/ 43 h 490"/>
                  <a:gd name="T80" fmla="*/ 101 w 1965"/>
                  <a:gd name="T81" fmla="*/ 33 h 490"/>
                  <a:gd name="T82" fmla="*/ 20 w 1965"/>
                  <a:gd name="T83" fmla="*/ 11 h 49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965" h="490">
                    <a:moveTo>
                      <a:pt x="0" y="0"/>
                    </a:moveTo>
                    <a:lnTo>
                      <a:pt x="40" y="43"/>
                    </a:lnTo>
                    <a:lnTo>
                      <a:pt x="81" y="65"/>
                    </a:lnTo>
                    <a:lnTo>
                      <a:pt x="141" y="65"/>
                    </a:lnTo>
                    <a:lnTo>
                      <a:pt x="181" y="76"/>
                    </a:lnTo>
                    <a:lnTo>
                      <a:pt x="232" y="76"/>
                    </a:lnTo>
                    <a:lnTo>
                      <a:pt x="272" y="109"/>
                    </a:lnTo>
                    <a:lnTo>
                      <a:pt x="363" y="130"/>
                    </a:lnTo>
                    <a:lnTo>
                      <a:pt x="443" y="130"/>
                    </a:lnTo>
                    <a:lnTo>
                      <a:pt x="504" y="130"/>
                    </a:lnTo>
                    <a:lnTo>
                      <a:pt x="544" y="130"/>
                    </a:lnTo>
                    <a:lnTo>
                      <a:pt x="604" y="141"/>
                    </a:lnTo>
                    <a:lnTo>
                      <a:pt x="665" y="152"/>
                    </a:lnTo>
                    <a:lnTo>
                      <a:pt x="705" y="196"/>
                    </a:lnTo>
                    <a:lnTo>
                      <a:pt x="725" y="239"/>
                    </a:lnTo>
                    <a:lnTo>
                      <a:pt x="765" y="250"/>
                    </a:lnTo>
                    <a:lnTo>
                      <a:pt x="816" y="250"/>
                    </a:lnTo>
                    <a:lnTo>
                      <a:pt x="906" y="261"/>
                    </a:lnTo>
                    <a:lnTo>
                      <a:pt x="967" y="250"/>
                    </a:lnTo>
                    <a:lnTo>
                      <a:pt x="1007" y="261"/>
                    </a:lnTo>
                    <a:lnTo>
                      <a:pt x="1068" y="261"/>
                    </a:lnTo>
                    <a:lnTo>
                      <a:pt x="1148" y="250"/>
                    </a:lnTo>
                    <a:lnTo>
                      <a:pt x="1188" y="261"/>
                    </a:lnTo>
                    <a:lnTo>
                      <a:pt x="1219" y="304"/>
                    </a:lnTo>
                    <a:lnTo>
                      <a:pt x="1259" y="326"/>
                    </a:lnTo>
                    <a:lnTo>
                      <a:pt x="1299" y="315"/>
                    </a:lnTo>
                    <a:lnTo>
                      <a:pt x="1340" y="348"/>
                    </a:lnTo>
                    <a:lnTo>
                      <a:pt x="1380" y="380"/>
                    </a:lnTo>
                    <a:lnTo>
                      <a:pt x="1420" y="402"/>
                    </a:lnTo>
                    <a:lnTo>
                      <a:pt x="1460" y="424"/>
                    </a:lnTo>
                    <a:lnTo>
                      <a:pt x="1501" y="446"/>
                    </a:lnTo>
                    <a:lnTo>
                      <a:pt x="1541" y="446"/>
                    </a:lnTo>
                    <a:lnTo>
                      <a:pt x="1622" y="446"/>
                    </a:lnTo>
                    <a:lnTo>
                      <a:pt x="1662" y="446"/>
                    </a:lnTo>
                    <a:lnTo>
                      <a:pt x="1712" y="456"/>
                    </a:lnTo>
                    <a:lnTo>
                      <a:pt x="1752" y="456"/>
                    </a:lnTo>
                    <a:lnTo>
                      <a:pt x="1843" y="456"/>
                    </a:lnTo>
                    <a:lnTo>
                      <a:pt x="1883" y="467"/>
                    </a:lnTo>
                    <a:lnTo>
                      <a:pt x="1924" y="489"/>
                    </a:lnTo>
                    <a:lnTo>
                      <a:pt x="1964" y="489"/>
                    </a:lnTo>
                    <a:lnTo>
                      <a:pt x="1914" y="467"/>
                    </a:lnTo>
                    <a:lnTo>
                      <a:pt x="1863" y="467"/>
                    </a:lnTo>
                    <a:lnTo>
                      <a:pt x="1823" y="446"/>
                    </a:lnTo>
                    <a:lnTo>
                      <a:pt x="1783" y="446"/>
                    </a:lnTo>
                    <a:lnTo>
                      <a:pt x="1742" y="446"/>
                    </a:lnTo>
                    <a:lnTo>
                      <a:pt x="1692" y="446"/>
                    </a:lnTo>
                    <a:lnTo>
                      <a:pt x="1652" y="413"/>
                    </a:lnTo>
                    <a:lnTo>
                      <a:pt x="1611" y="402"/>
                    </a:lnTo>
                    <a:lnTo>
                      <a:pt x="1571" y="402"/>
                    </a:lnTo>
                    <a:lnTo>
                      <a:pt x="1531" y="413"/>
                    </a:lnTo>
                    <a:lnTo>
                      <a:pt x="1491" y="402"/>
                    </a:lnTo>
                    <a:lnTo>
                      <a:pt x="1450" y="369"/>
                    </a:lnTo>
                    <a:lnTo>
                      <a:pt x="1410" y="348"/>
                    </a:lnTo>
                    <a:lnTo>
                      <a:pt x="1370" y="348"/>
                    </a:lnTo>
                    <a:lnTo>
                      <a:pt x="1329" y="304"/>
                    </a:lnTo>
                    <a:lnTo>
                      <a:pt x="1289" y="272"/>
                    </a:lnTo>
                    <a:lnTo>
                      <a:pt x="1249" y="261"/>
                    </a:lnTo>
                    <a:lnTo>
                      <a:pt x="1209" y="283"/>
                    </a:lnTo>
                    <a:lnTo>
                      <a:pt x="1128" y="196"/>
                    </a:lnTo>
                    <a:lnTo>
                      <a:pt x="1047" y="130"/>
                    </a:lnTo>
                    <a:lnTo>
                      <a:pt x="1007" y="120"/>
                    </a:lnTo>
                    <a:lnTo>
                      <a:pt x="927" y="130"/>
                    </a:lnTo>
                    <a:lnTo>
                      <a:pt x="917" y="185"/>
                    </a:lnTo>
                    <a:lnTo>
                      <a:pt x="886" y="228"/>
                    </a:lnTo>
                    <a:lnTo>
                      <a:pt x="846" y="239"/>
                    </a:lnTo>
                    <a:lnTo>
                      <a:pt x="806" y="228"/>
                    </a:lnTo>
                    <a:lnTo>
                      <a:pt x="765" y="206"/>
                    </a:lnTo>
                    <a:lnTo>
                      <a:pt x="725" y="196"/>
                    </a:lnTo>
                    <a:lnTo>
                      <a:pt x="675" y="152"/>
                    </a:lnTo>
                    <a:lnTo>
                      <a:pt x="624" y="152"/>
                    </a:lnTo>
                    <a:lnTo>
                      <a:pt x="584" y="141"/>
                    </a:lnTo>
                    <a:lnTo>
                      <a:pt x="544" y="109"/>
                    </a:lnTo>
                    <a:lnTo>
                      <a:pt x="483" y="109"/>
                    </a:lnTo>
                    <a:lnTo>
                      <a:pt x="443" y="109"/>
                    </a:lnTo>
                    <a:lnTo>
                      <a:pt x="403" y="109"/>
                    </a:lnTo>
                    <a:lnTo>
                      <a:pt x="353" y="76"/>
                    </a:lnTo>
                    <a:lnTo>
                      <a:pt x="312" y="65"/>
                    </a:lnTo>
                    <a:lnTo>
                      <a:pt x="262" y="87"/>
                    </a:lnTo>
                    <a:lnTo>
                      <a:pt x="222" y="87"/>
                    </a:lnTo>
                    <a:lnTo>
                      <a:pt x="181" y="43"/>
                    </a:lnTo>
                    <a:lnTo>
                      <a:pt x="141" y="33"/>
                    </a:lnTo>
                    <a:lnTo>
                      <a:pt x="101" y="33"/>
                    </a:lnTo>
                    <a:lnTo>
                      <a:pt x="60" y="43"/>
                    </a:lnTo>
                    <a:lnTo>
                      <a:pt x="20" y="11"/>
                    </a:lnTo>
                    <a:lnTo>
                      <a:pt x="0" y="0"/>
                    </a:lnTo>
                  </a:path>
                </a:pathLst>
              </a:custGeom>
              <a:solidFill>
                <a:srgbClr val="494949"/>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12" name="Freeform 8"/>
              <p:cNvSpPr>
                <a:spLocks/>
              </p:cNvSpPr>
              <p:nvPr/>
            </p:nvSpPr>
            <p:spPr bwMode="auto">
              <a:xfrm>
                <a:off x="4384" y="399"/>
                <a:ext cx="1042" cy="1764"/>
              </a:xfrm>
              <a:custGeom>
                <a:avLst/>
                <a:gdLst>
                  <a:gd name="T0" fmla="*/ 977 w 1042"/>
                  <a:gd name="T1" fmla="*/ 76 h 1764"/>
                  <a:gd name="T2" fmla="*/ 907 w 1042"/>
                  <a:gd name="T3" fmla="*/ 152 h 1764"/>
                  <a:gd name="T4" fmla="*/ 826 w 1042"/>
                  <a:gd name="T5" fmla="*/ 131 h 1764"/>
                  <a:gd name="T6" fmla="*/ 745 w 1042"/>
                  <a:gd name="T7" fmla="*/ 152 h 1764"/>
                  <a:gd name="T8" fmla="*/ 685 w 1042"/>
                  <a:gd name="T9" fmla="*/ 229 h 1764"/>
                  <a:gd name="T10" fmla="*/ 604 w 1042"/>
                  <a:gd name="T11" fmla="*/ 250 h 1764"/>
                  <a:gd name="T12" fmla="*/ 524 w 1042"/>
                  <a:gd name="T13" fmla="*/ 283 h 1764"/>
                  <a:gd name="T14" fmla="*/ 443 w 1042"/>
                  <a:gd name="T15" fmla="*/ 348 h 1764"/>
                  <a:gd name="T16" fmla="*/ 383 w 1042"/>
                  <a:gd name="T17" fmla="*/ 435 h 1764"/>
                  <a:gd name="T18" fmla="*/ 343 w 1042"/>
                  <a:gd name="T19" fmla="*/ 511 h 1764"/>
                  <a:gd name="T20" fmla="*/ 302 w 1042"/>
                  <a:gd name="T21" fmla="*/ 599 h 1764"/>
                  <a:gd name="T22" fmla="*/ 222 w 1042"/>
                  <a:gd name="T23" fmla="*/ 599 h 1764"/>
                  <a:gd name="T24" fmla="*/ 141 w 1042"/>
                  <a:gd name="T25" fmla="*/ 653 h 1764"/>
                  <a:gd name="T26" fmla="*/ 60 w 1042"/>
                  <a:gd name="T27" fmla="*/ 653 h 1764"/>
                  <a:gd name="T28" fmla="*/ 0 w 1042"/>
                  <a:gd name="T29" fmla="*/ 707 h 1764"/>
                  <a:gd name="T30" fmla="*/ 81 w 1042"/>
                  <a:gd name="T31" fmla="*/ 729 h 1764"/>
                  <a:gd name="T32" fmla="*/ 141 w 1042"/>
                  <a:gd name="T33" fmla="*/ 816 h 1764"/>
                  <a:gd name="T34" fmla="*/ 222 w 1042"/>
                  <a:gd name="T35" fmla="*/ 816 h 1764"/>
                  <a:gd name="T36" fmla="*/ 302 w 1042"/>
                  <a:gd name="T37" fmla="*/ 860 h 1764"/>
                  <a:gd name="T38" fmla="*/ 383 w 1042"/>
                  <a:gd name="T39" fmla="*/ 914 h 1764"/>
                  <a:gd name="T40" fmla="*/ 463 w 1042"/>
                  <a:gd name="T41" fmla="*/ 914 h 1764"/>
                  <a:gd name="T42" fmla="*/ 524 w 1042"/>
                  <a:gd name="T43" fmla="*/ 882 h 1764"/>
                  <a:gd name="T44" fmla="*/ 584 w 1042"/>
                  <a:gd name="T45" fmla="*/ 816 h 1764"/>
                  <a:gd name="T46" fmla="*/ 655 w 1042"/>
                  <a:gd name="T47" fmla="*/ 784 h 1764"/>
                  <a:gd name="T48" fmla="*/ 705 w 1042"/>
                  <a:gd name="T49" fmla="*/ 871 h 1764"/>
                  <a:gd name="T50" fmla="*/ 735 w 1042"/>
                  <a:gd name="T51" fmla="*/ 958 h 1764"/>
                  <a:gd name="T52" fmla="*/ 796 w 1042"/>
                  <a:gd name="T53" fmla="*/ 1088 h 1764"/>
                  <a:gd name="T54" fmla="*/ 846 w 1042"/>
                  <a:gd name="T55" fmla="*/ 1186 h 1764"/>
                  <a:gd name="T56" fmla="*/ 876 w 1042"/>
                  <a:gd name="T57" fmla="*/ 1273 h 1764"/>
                  <a:gd name="T58" fmla="*/ 907 w 1042"/>
                  <a:gd name="T59" fmla="*/ 1360 h 1764"/>
                  <a:gd name="T60" fmla="*/ 917 w 1042"/>
                  <a:gd name="T61" fmla="*/ 1447 h 1764"/>
                  <a:gd name="T62" fmla="*/ 957 w 1042"/>
                  <a:gd name="T63" fmla="*/ 1534 h 1764"/>
                  <a:gd name="T64" fmla="*/ 977 w 1042"/>
                  <a:gd name="T65" fmla="*/ 1622 h 1764"/>
                  <a:gd name="T66" fmla="*/ 1017 w 1042"/>
                  <a:gd name="T67" fmla="*/ 1709 h 1764"/>
                  <a:gd name="T68" fmla="*/ 1041 w 1042"/>
                  <a:gd name="T69" fmla="*/ 1763 h 176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042" h="1764">
                    <a:moveTo>
                      <a:pt x="1038" y="0"/>
                    </a:moveTo>
                    <a:lnTo>
                      <a:pt x="977" y="76"/>
                    </a:lnTo>
                    <a:lnTo>
                      <a:pt x="937" y="109"/>
                    </a:lnTo>
                    <a:lnTo>
                      <a:pt x="907" y="152"/>
                    </a:lnTo>
                    <a:lnTo>
                      <a:pt x="866" y="131"/>
                    </a:lnTo>
                    <a:lnTo>
                      <a:pt x="826" y="131"/>
                    </a:lnTo>
                    <a:lnTo>
                      <a:pt x="786" y="131"/>
                    </a:lnTo>
                    <a:lnTo>
                      <a:pt x="745" y="152"/>
                    </a:lnTo>
                    <a:lnTo>
                      <a:pt x="725" y="196"/>
                    </a:lnTo>
                    <a:lnTo>
                      <a:pt x="685" y="229"/>
                    </a:lnTo>
                    <a:lnTo>
                      <a:pt x="645" y="229"/>
                    </a:lnTo>
                    <a:lnTo>
                      <a:pt x="604" y="250"/>
                    </a:lnTo>
                    <a:lnTo>
                      <a:pt x="564" y="283"/>
                    </a:lnTo>
                    <a:lnTo>
                      <a:pt x="524" y="283"/>
                    </a:lnTo>
                    <a:lnTo>
                      <a:pt x="484" y="305"/>
                    </a:lnTo>
                    <a:lnTo>
                      <a:pt x="443" y="348"/>
                    </a:lnTo>
                    <a:lnTo>
                      <a:pt x="413" y="392"/>
                    </a:lnTo>
                    <a:lnTo>
                      <a:pt x="383" y="435"/>
                    </a:lnTo>
                    <a:lnTo>
                      <a:pt x="343" y="446"/>
                    </a:lnTo>
                    <a:lnTo>
                      <a:pt x="343" y="511"/>
                    </a:lnTo>
                    <a:lnTo>
                      <a:pt x="332" y="555"/>
                    </a:lnTo>
                    <a:lnTo>
                      <a:pt x="302" y="599"/>
                    </a:lnTo>
                    <a:lnTo>
                      <a:pt x="262" y="609"/>
                    </a:lnTo>
                    <a:lnTo>
                      <a:pt x="222" y="599"/>
                    </a:lnTo>
                    <a:lnTo>
                      <a:pt x="181" y="609"/>
                    </a:lnTo>
                    <a:lnTo>
                      <a:pt x="141" y="653"/>
                    </a:lnTo>
                    <a:lnTo>
                      <a:pt x="101" y="664"/>
                    </a:lnTo>
                    <a:lnTo>
                      <a:pt x="60" y="653"/>
                    </a:lnTo>
                    <a:lnTo>
                      <a:pt x="20" y="664"/>
                    </a:lnTo>
                    <a:lnTo>
                      <a:pt x="0" y="707"/>
                    </a:lnTo>
                    <a:lnTo>
                      <a:pt x="40" y="729"/>
                    </a:lnTo>
                    <a:lnTo>
                      <a:pt x="81" y="729"/>
                    </a:lnTo>
                    <a:lnTo>
                      <a:pt x="121" y="773"/>
                    </a:lnTo>
                    <a:lnTo>
                      <a:pt x="141" y="816"/>
                    </a:lnTo>
                    <a:lnTo>
                      <a:pt x="181" y="816"/>
                    </a:lnTo>
                    <a:lnTo>
                      <a:pt x="222" y="816"/>
                    </a:lnTo>
                    <a:lnTo>
                      <a:pt x="262" y="827"/>
                    </a:lnTo>
                    <a:lnTo>
                      <a:pt x="302" y="860"/>
                    </a:lnTo>
                    <a:lnTo>
                      <a:pt x="343" y="903"/>
                    </a:lnTo>
                    <a:lnTo>
                      <a:pt x="383" y="914"/>
                    </a:lnTo>
                    <a:lnTo>
                      <a:pt x="423" y="914"/>
                    </a:lnTo>
                    <a:lnTo>
                      <a:pt x="463" y="914"/>
                    </a:lnTo>
                    <a:lnTo>
                      <a:pt x="504" y="925"/>
                    </a:lnTo>
                    <a:lnTo>
                      <a:pt x="524" y="882"/>
                    </a:lnTo>
                    <a:lnTo>
                      <a:pt x="544" y="838"/>
                    </a:lnTo>
                    <a:lnTo>
                      <a:pt x="584" y="816"/>
                    </a:lnTo>
                    <a:lnTo>
                      <a:pt x="615" y="773"/>
                    </a:lnTo>
                    <a:lnTo>
                      <a:pt x="655" y="784"/>
                    </a:lnTo>
                    <a:lnTo>
                      <a:pt x="675" y="827"/>
                    </a:lnTo>
                    <a:lnTo>
                      <a:pt x="705" y="871"/>
                    </a:lnTo>
                    <a:lnTo>
                      <a:pt x="715" y="914"/>
                    </a:lnTo>
                    <a:lnTo>
                      <a:pt x="735" y="958"/>
                    </a:lnTo>
                    <a:lnTo>
                      <a:pt x="776" y="1045"/>
                    </a:lnTo>
                    <a:lnTo>
                      <a:pt x="796" y="1088"/>
                    </a:lnTo>
                    <a:lnTo>
                      <a:pt x="796" y="1132"/>
                    </a:lnTo>
                    <a:lnTo>
                      <a:pt x="846" y="1186"/>
                    </a:lnTo>
                    <a:lnTo>
                      <a:pt x="876" y="1230"/>
                    </a:lnTo>
                    <a:lnTo>
                      <a:pt x="876" y="1273"/>
                    </a:lnTo>
                    <a:lnTo>
                      <a:pt x="887" y="1317"/>
                    </a:lnTo>
                    <a:lnTo>
                      <a:pt x="907" y="1360"/>
                    </a:lnTo>
                    <a:lnTo>
                      <a:pt x="917" y="1404"/>
                    </a:lnTo>
                    <a:lnTo>
                      <a:pt x="917" y="1447"/>
                    </a:lnTo>
                    <a:lnTo>
                      <a:pt x="917" y="1491"/>
                    </a:lnTo>
                    <a:lnTo>
                      <a:pt x="957" y="1534"/>
                    </a:lnTo>
                    <a:lnTo>
                      <a:pt x="977" y="1578"/>
                    </a:lnTo>
                    <a:lnTo>
                      <a:pt x="977" y="1622"/>
                    </a:lnTo>
                    <a:lnTo>
                      <a:pt x="1017" y="1665"/>
                    </a:lnTo>
                    <a:lnTo>
                      <a:pt x="1017" y="1709"/>
                    </a:lnTo>
                    <a:lnTo>
                      <a:pt x="1038" y="1748"/>
                    </a:lnTo>
                    <a:lnTo>
                      <a:pt x="1041" y="1763"/>
                    </a:lnTo>
                    <a:lnTo>
                      <a:pt x="1038" y="0"/>
                    </a:lnTo>
                  </a:path>
                </a:pathLst>
              </a:custGeom>
              <a:solidFill>
                <a:srgbClr val="656565"/>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13" name="Freeform 9"/>
              <p:cNvSpPr>
                <a:spLocks/>
              </p:cNvSpPr>
              <p:nvPr/>
            </p:nvSpPr>
            <p:spPr bwMode="auto">
              <a:xfrm>
                <a:off x="502" y="1226"/>
                <a:ext cx="4882" cy="1403"/>
              </a:xfrm>
              <a:custGeom>
                <a:avLst/>
                <a:gdLst>
                  <a:gd name="T0" fmla="*/ 151 w 4882"/>
                  <a:gd name="T1" fmla="*/ 54 h 1403"/>
                  <a:gd name="T2" fmla="*/ 282 w 4882"/>
                  <a:gd name="T3" fmla="*/ 250 h 1403"/>
                  <a:gd name="T4" fmla="*/ 524 w 4882"/>
                  <a:gd name="T5" fmla="*/ 261 h 1403"/>
                  <a:gd name="T6" fmla="*/ 686 w 4882"/>
                  <a:gd name="T7" fmla="*/ 467 h 1403"/>
                  <a:gd name="T8" fmla="*/ 766 w 4882"/>
                  <a:gd name="T9" fmla="*/ 706 h 1403"/>
                  <a:gd name="T10" fmla="*/ 918 w 4882"/>
                  <a:gd name="T11" fmla="*/ 739 h 1403"/>
                  <a:gd name="T12" fmla="*/ 1008 w 4882"/>
                  <a:gd name="T13" fmla="*/ 815 h 1403"/>
                  <a:gd name="T14" fmla="*/ 1210 w 4882"/>
                  <a:gd name="T15" fmla="*/ 869 h 1403"/>
                  <a:gd name="T16" fmla="*/ 1331 w 4882"/>
                  <a:gd name="T17" fmla="*/ 772 h 1403"/>
                  <a:gd name="T18" fmla="*/ 1412 w 4882"/>
                  <a:gd name="T19" fmla="*/ 565 h 1403"/>
                  <a:gd name="T20" fmla="*/ 1291 w 4882"/>
                  <a:gd name="T21" fmla="*/ 359 h 1403"/>
                  <a:gd name="T22" fmla="*/ 1412 w 4882"/>
                  <a:gd name="T23" fmla="*/ 163 h 1403"/>
                  <a:gd name="T24" fmla="*/ 1603 w 4882"/>
                  <a:gd name="T25" fmla="*/ 206 h 1403"/>
                  <a:gd name="T26" fmla="*/ 1785 w 4882"/>
                  <a:gd name="T27" fmla="*/ 250 h 1403"/>
                  <a:gd name="T28" fmla="*/ 1967 w 4882"/>
                  <a:gd name="T29" fmla="*/ 250 h 1403"/>
                  <a:gd name="T30" fmla="*/ 2088 w 4882"/>
                  <a:gd name="T31" fmla="*/ 217 h 1403"/>
                  <a:gd name="T32" fmla="*/ 2219 w 4882"/>
                  <a:gd name="T33" fmla="*/ 120 h 1403"/>
                  <a:gd name="T34" fmla="*/ 2420 w 4882"/>
                  <a:gd name="T35" fmla="*/ 261 h 1403"/>
                  <a:gd name="T36" fmla="*/ 2612 w 4882"/>
                  <a:gd name="T37" fmla="*/ 348 h 1403"/>
                  <a:gd name="T38" fmla="*/ 2783 w 4882"/>
                  <a:gd name="T39" fmla="*/ 478 h 1403"/>
                  <a:gd name="T40" fmla="*/ 2985 w 4882"/>
                  <a:gd name="T41" fmla="*/ 576 h 1403"/>
                  <a:gd name="T42" fmla="*/ 3177 w 4882"/>
                  <a:gd name="T43" fmla="*/ 652 h 1403"/>
                  <a:gd name="T44" fmla="*/ 3378 w 4882"/>
                  <a:gd name="T45" fmla="*/ 772 h 1403"/>
                  <a:gd name="T46" fmla="*/ 3580 w 4882"/>
                  <a:gd name="T47" fmla="*/ 706 h 1403"/>
                  <a:gd name="T48" fmla="*/ 3782 w 4882"/>
                  <a:gd name="T49" fmla="*/ 772 h 1403"/>
                  <a:gd name="T50" fmla="*/ 3983 w 4882"/>
                  <a:gd name="T51" fmla="*/ 706 h 1403"/>
                  <a:gd name="T52" fmla="*/ 4195 w 4882"/>
                  <a:gd name="T53" fmla="*/ 696 h 1403"/>
                  <a:gd name="T54" fmla="*/ 4397 w 4882"/>
                  <a:gd name="T55" fmla="*/ 783 h 1403"/>
                  <a:gd name="T56" fmla="*/ 4599 w 4882"/>
                  <a:gd name="T57" fmla="*/ 783 h 1403"/>
                  <a:gd name="T58" fmla="*/ 4800 w 4882"/>
                  <a:gd name="T59" fmla="*/ 761 h 1403"/>
                  <a:gd name="T60" fmla="*/ 4760 w 4882"/>
                  <a:gd name="T61" fmla="*/ 848 h 1403"/>
                  <a:gd name="T62" fmla="*/ 4498 w 4882"/>
                  <a:gd name="T63" fmla="*/ 924 h 1403"/>
                  <a:gd name="T64" fmla="*/ 4296 w 4882"/>
                  <a:gd name="T65" fmla="*/ 978 h 1403"/>
                  <a:gd name="T66" fmla="*/ 4276 w 4882"/>
                  <a:gd name="T67" fmla="*/ 1130 h 1403"/>
                  <a:gd name="T68" fmla="*/ 4165 w 4882"/>
                  <a:gd name="T69" fmla="*/ 1293 h 1403"/>
                  <a:gd name="T70" fmla="*/ 3933 w 4882"/>
                  <a:gd name="T71" fmla="*/ 1337 h 1403"/>
                  <a:gd name="T72" fmla="*/ 3620 w 4882"/>
                  <a:gd name="T73" fmla="*/ 1185 h 1403"/>
                  <a:gd name="T74" fmla="*/ 3409 w 4882"/>
                  <a:gd name="T75" fmla="*/ 1011 h 1403"/>
                  <a:gd name="T76" fmla="*/ 3177 w 4882"/>
                  <a:gd name="T77" fmla="*/ 978 h 1403"/>
                  <a:gd name="T78" fmla="*/ 2955 w 4882"/>
                  <a:gd name="T79" fmla="*/ 859 h 1403"/>
                  <a:gd name="T80" fmla="*/ 2703 w 4882"/>
                  <a:gd name="T81" fmla="*/ 848 h 1403"/>
                  <a:gd name="T82" fmla="*/ 2471 w 4882"/>
                  <a:gd name="T83" fmla="*/ 924 h 1403"/>
                  <a:gd name="T84" fmla="*/ 2239 w 4882"/>
                  <a:gd name="T85" fmla="*/ 859 h 1403"/>
                  <a:gd name="T86" fmla="*/ 2027 w 4882"/>
                  <a:gd name="T87" fmla="*/ 772 h 1403"/>
                  <a:gd name="T88" fmla="*/ 1926 w 4882"/>
                  <a:gd name="T89" fmla="*/ 946 h 1403"/>
                  <a:gd name="T90" fmla="*/ 1916 w 4882"/>
                  <a:gd name="T91" fmla="*/ 1163 h 1403"/>
                  <a:gd name="T92" fmla="*/ 1805 w 4882"/>
                  <a:gd name="T93" fmla="*/ 1359 h 1403"/>
                  <a:gd name="T94" fmla="*/ 1593 w 4882"/>
                  <a:gd name="T95" fmla="*/ 1402 h 1403"/>
                  <a:gd name="T96" fmla="*/ 1382 w 4882"/>
                  <a:gd name="T97" fmla="*/ 1326 h 1403"/>
                  <a:gd name="T98" fmla="*/ 1180 w 4882"/>
                  <a:gd name="T99" fmla="*/ 1239 h 1403"/>
                  <a:gd name="T100" fmla="*/ 978 w 4882"/>
                  <a:gd name="T101" fmla="*/ 1217 h 1403"/>
                  <a:gd name="T102" fmla="*/ 777 w 4882"/>
                  <a:gd name="T103" fmla="*/ 1337 h 1403"/>
                  <a:gd name="T104" fmla="*/ 625 w 4882"/>
                  <a:gd name="T105" fmla="*/ 1250 h 1403"/>
                  <a:gd name="T106" fmla="*/ 504 w 4882"/>
                  <a:gd name="T107" fmla="*/ 1087 h 1403"/>
                  <a:gd name="T108" fmla="*/ 373 w 4882"/>
                  <a:gd name="T109" fmla="*/ 902 h 1403"/>
                  <a:gd name="T110" fmla="*/ 182 w 4882"/>
                  <a:gd name="T111" fmla="*/ 783 h 1403"/>
                  <a:gd name="T112" fmla="*/ 121 w 4882"/>
                  <a:gd name="T113" fmla="*/ 598 h 1403"/>
                  <a:gd name="T114" fmla="*/ 61 w 4882"/>
                  <a:gd name="T115" fmla="*/ 413 h 1403"/>
                  <a:gd name="T116" fmla="*/ 61 w 4882"/>
                  <a:gd name="T117" fmla="*/ 196 h 1403"/>
                  <a:gd name="T118" fmla="*/ 0 w 4882"/>
                  <a:gd name="T119" fmla="*/ 0 h 140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4882" h="1403">
                    <a:moveTo>
                      <a:pt x="0" y="0"/>
                    </a:moveTo>
                    <a:lnTo>
                      <a:pt x="40" y="22"/>
                    </a:lnTo>
                    <a:lnTo>
                      <a:pt x="81" y="33"/>
                    </a:lnTo>
                    <a:lnTo>
                      <a:pt x="121" y="11"/>
                    </a:lnTo>
                    <a:lnTo>
                      <a:pt x="151" y="54"/>
                    </a:lnTo>
                    <a:lnTo>
                      <a:pt x="192" y="76"/>
                    </a:lnTo>
                    <a:lnTo>
                      <a:pt x="222" y="120"/>
                    </a:lnTo>
                    <a:lnTo>
                      <a:pt x="242" y="163"/>
                    </a:lnTo>
                    <a:lnTo>
                      <a:pt x="252" y="206"/>
                    </a:lnTo>
                    <a:lnTo>
                      <a:pt x="282" y="250"/>
                    </a:lnTo>
                    <a:lnTo>
                      <a:pt x="323" y="272"/>
                    </a:lnTo>
                    <a:lnTo>
                      <a:pt x="363" y="272"/>
                    </a:lnTo>
                    <a:lnTo>
                      <a:pt x="403" y="250"/>
                    </a:lnTo>
                    <a:lnTo>
                      <a:pt x="484" y="250"/>
                    </a:lnTo>
                    <a:lnTo>
                      <a:pt x="524" y="261"/>
                    </a:lnTo>
                    <a:lnTo>
                      <a:pt x="565" y="304"/>
                    </a:lnTo>
                    <a:lnTo>
                      <a:pt x="595" y="348"/>
                    </a:lnTo>
                    <a:lnTo>
                      <a:pt x="635" y="380"/>
                    </a:lnTo>
                    <a:lnTo>
                      <a:pt x="666" y="424"/>
                    </a:lnTo>
                    <a:lnTo>
                      <a:pt x="686" y="467"/>
                    </a:lnTo>
                    <a:lnTo>
                      <a:pt x="686" y="511"/>
                    </a:lnTo>
                    <a:lnTo>
                      <a:pt x="686" y="554"/>
                    </a:lnTo>
                    <a:lnTo>
                      <a:pt x="706" y="609"/>
                    </a:lnTo>
                    <a:lnTo>
                      <a:pt x="726" y="663"/>
                    </a:lnTo>
                    <a:lnTo>
                      <a:pt x="766" y="706"/>
                    </a:lnTo>
                    <a:lnTo>
                      <a:pt x="807" y="717"/>
                    </a:lnTo>
                    <a:lnTo>
                      <a:pt x="847" y="674"/>
                    </a:lnTo>
                    <a:lnTo>
                      <a:pt x="887" y="652"/>
                    </a:lnTo>
                    <a:lnTo>
                      <a:pt x="908" y="696"/>
                    </a:lnTo>
                    <a:lnTo>
                      <a:pt x="918" y="739"/>
                    </a:lnTo>
                    <a:lnTo>
                      <a:pt x="898" y="783"/>
                    </a:lnTo>
                    <a:lnTo>
                      <a:pt x="887" y="826"/>
                    </a:lnTo>
                    <a:lnTo>
                      <a:pt x="928" y="869"/>
                    </a:lnTo>
                    <a:lnTo>
                      <a:pt x="968" y="848"/>
                    </a:lnTo>
                    <a:lnTo>
                      <a:pt x="1008" y="815"/>
                    </a:lnTo>
                    <a:lnTo>
                      <a:pt x="1049" y="826"/>
                    </a:lnTo>
                    <a:lnTo>
                      <a:pt x="1089" y="848"/>
                    </a:lnTo>
                    <a:lnTo>
                      <a:pt x="1129" y="848"/>
                    </a:lnTo>
                    <a:lnTo>
                      <a:pt x="1170" y="859"/>
                    </a:lnTo>
                    <a:lnTo>
                      <a:pt x="1210" y="869"/>
                    </a:lnTo>
                    <a:lnTo>
                      <a:pt x="1220" y="826"/>
                    </a:lnTo>
                    <a:lnTo>
                      <a:pt x="1261" y="815"/>
                    </a:lnTo>
                    <a:lnTo>
                      <a:pt x="1301" y="826"/>
                    </a:lnTo>
                    <a:lnTo>
                      <a:pt x="1341" y="815"/>
                    </a:lnTo>
                    <a:lnTo>
                      <a:pt x="1331" y="772"/>
                    </a:lnTo>
                    <a:lnTo>
                      <a:pt x="1331" y="728"/>
                    </a:lnTo>
                    <a:lnTo>
                      <a:pt x="1372" y="696"/>
                    </a:lnTo>
                    <a:lnTo>
                      <a:pt x="1392" y="652"/>
                    </a:lnTo>
                    <a:lnTo>
                      <a:pt x="1382" y="609"/>
                    </a:lnTo>
                    <a:lnTo>
                      <a:pt x="1412" y="565"/>
                    </a:lnTo>
                    <a:lnTo>
                      <a:pt x="1412" y="522"/>
                    </a:lnTo>
                    <a:lnTo>
                      <a:pt x="1372" y="500"/>
                    </a:lnTo>
                    <a:lnTo>
                      <a:pt x="1331" y="446"/>
                    </a:lnTo>
                    <a:lnTo>
                      <a:pt x="1301" y="402"/>
                    </a:lnTo>
                    <a:lnTo>
                      <a:pt x="1291" y="359"/>
                    </a:lnTo>
                    <a:lnTo>
                      <a:pt x="1291" y="315"/>
                    </a:lnTo>
                    <a:lnTo>
                      <a:pt x="1301" y="272"/>
                    </a:lnTo>
                    <a:lnTo>
                      <a:pt x="1341" y="228"/>
                    </a:lnTo>
                    <a:lnTo>
                      <a:pt x="1372" y="185"/>
                    </a:lnTo>
                    <a:lnTo>
                      <a:pt x="1412" y="163"/>
                    </a:lnTo>
                    <a:lnTo>
                      <a:pt x="1442" y="206"/>
                    </a:lnTo>
                    <a:lnTo>
                      <a:pt x="1482" y="217"/>
                    </a:lnTo>
                    <a:lnTo>
                      <a:pt x="1523" y="206"/>
                    </a:lnTo>
                    <a:lnTo>
                      <a:pt x="1563" y="206"/>
                    </a:lnTo>
                    <a:lnTo>
                      <a:pt x="1603" y="206"/>
                    </a:lnTo>
                    <a:lnTo>
                      <a:pt x="1654" y="196"/>
                    </a:lnTo>
                    <a:lnTo>
                      <a:pt x="1694" y="185"/>
                    </a:lnTo>
                    <a:lnTo>
                      <a:pt x="1735" y="185"/>
                    </a:lnTo>
                    <a:lnTo>
                      <a:pt x="1775" y="206"/>
                    </a:lnTo>
                    <a:lnTo>
                      <a:pt x="1785" y="250"/>
                    </a:lnTo>
                    <a:lnTo>
                      <a:pt x="1825" y="250"/>
                    </a:lnTo>
                    <a:lnTo>
                      <a:pt x="1866" y="283"/>
                    </a:lnTo>
                    <a:lnTo>
                      <a:pt x="1906" y="315"/>
                    </a:lnTo>
                    <a:lnTo>
                      <a:pt x="1946" y="293"/>
                    </a:lnTo>
                    <a:lnTo>
                      <a:pt x="1967" y="250"/>
                    </a:lnTo>
                    <a:lnTo>
                      <a:pt x="1977" y="206"/>
                    </a:lnTo>
                    <a:lnTo>
                      <a:pt x="1997" y="163"/>
                    </a:lnTo>
                    <a:lnTo>
                      <a:pt x="2037" y="152"/>
                    </a:lnTo>
                    <a:lnTo>
                      <a:pt x="2047" y="196"/>
                    </a:lnTo>
                    <a:lnTo>
                      <a:pt x="2088" y="217"/>
                    </a:lnTo>
                    <a:lnTo>
                      <a:pt x="2128" y="217"/>
                    </a:lnTo>
                    <a:lnTo>
                      <a:pt x="2138" y="174"/>
                    </a:lnTo>
                    <a:lnTo>
                      <a:pt x="2138" y="130"/>
                    </a:lnTo>
                    <a:lnTo>
                      <a:pt x="2178" y="120"/>
                    </a:lnTo>
                    <a:lnTo>
                      <a:pt x="2219" y="120"/>
                    </a:lnTo>
                    <a:lnTo>
                      <a:pt x="2259" y="163"/>
                    </a:lnTo>
                    <a:lnTo>
                      <a:pt x="2299" y="196"/>
                    </a:lnTo>
                    <a:lnTo>
                      <a:pt x="2340" y="196"/>
                    </a:lnTo>
                    <a:lnTo>
                      <a:pt x="2380" y="217"/>
                    </a:lnTo>
                    <a:lnTo>
                      <a:pt x="2420" y="261"/>
                    </a:lnTo>
                    <a:lnTo>
                      <a:pt x="2451" y="304"/>
                    </a:lnTo>
                    <a:lnTo>
                      <a:pt x="2491" y="337"/>
                    </a:lnTo>
                    <a:lnTo>
                      <a:pt x="2531" y="348"/>
                    </a:lnTo>
                    <a:lnTo>
                      <a:pt x="2572" y="348"/>
                    </a:lnTo>
                    <a:lnTo>
                      <a:pt x="2612" y="348"/>
                    </a:lnTo>
                    <a:lnTo>
                      <a:pt x="2652" y="359"/>
                    </a:lnTo>
                    <a:lnTo>
                      <a:pt x="2693" y="370"/>
                    </a:lnTo>
                    <a:lnTo>
                      <a:pt x="2733" y="391"/>
                    </a:lnTo>
                    <a:lnTo>
                      <a:pt x="2773" y="435"/>
                    </a:lnTo>
                    <a:lnTo>
                      <a:pt x="2783" y="478"/>
                    </a:lnTo>
                    <a:lnTo>
                      <a:pt x="2804" y="522"/>
                    </a:lnTo>
                    <a:lnTo>
                      <a:pt x="2854" y="565"/>
                    </a:lnTo>
                    <a:lnTo>
                      <a:pt x="2894" y="576"/>
                    </a:lnTo>
                    <a:lnTo>
                      <a:pt x="2945" y="576"/>
                    </a:lnTo>
                    <a:lnTo>
                      <a:pt x="2985" y="576"/>
                    </a:lnTo>
                    <a:lnTo>
                      <a:pt x="3025" y="576"/>
                    </a:lnTo>
                    <a:lnTo>
                      <a:pt x="3066" y="576"/>
                    </a:lnTo>
                    <a:lnTo>
                      <a:pt x="3106" y="587"/>
                    </a:lnTo>
                    <a:lnTo>
                      <a:pt x="3146" y="609"/>
                    </a:lnTo>
                    <a:lnTo>
                      <a:pt x="3177" y="652"/>
                    </a:lnTo>
                    <a:lnTo>
                      <a:pt x="3217" y="685"/>
                    </a:lnTo>
                    <a:lnTo>
                      <a:pt x="3257" y="696"/>
                    </a:lnTo>
                    <a:lnTo>
                      <a:pt x="3298" y="728"/>
                    </a:lnTo>
                    <a:lnTo>
                      <a:pt x="3338" y="772"/>
                    </a:lnTo>
                    <a:lnTo>
                      <a:pt x="3378" y="772"/>
                    </a:lnTo>
                    <a:lnTo>
                      <a:pt x="3419" y="772"/>
                    </a:lnTo>
                    <a:lnTo>
                      <a:pt x="3469" y="761"/>
                    </a:lnTo>
                    <a:lnTo>
                      <a:pt x="3509" y="761"/>
                    </a:lnTo>
                    <a:lnTo>
                      <a:pt x="3540" y="717"/>
                    </a:lnTo>
                    <a:lnTo>
                      <a:pt x="3580" y="706"/>
                    </a:lnTo>
                    <a:lnTo>
                      <a:pt x="3620" y="706"/>
                    </a:lnTo>
                    <a:lnTo>
                      <a:pt x="3661" y="706"/>
                    </a:lnTo>
                    <a:lnTo>
                      <a:pt x="3701" y="750"/>
                    </a:lnTo>
                    <a:lnTo>
                      <a:pt x="3741" y="772"/>
                    </a:lnTo>
                    <a:lnTo>
                      <a:pt x="3782" y="772"/>
                    </a:lnTo>
                    <a:lnTo>
                      <a:pt x="3822" y="761"/>
                    </a:lnTo>
                    <a:lnTo>
                      <a:pt x="3862" y="739"/>
                    </a:lnTo>
                    <a:lnTo>
                      <a:pt x="3903" y="717"/>
                    </a:lnTo>
                    <a:lnTo>
                      <a:pt x="3943" y="706"/>
                    </a:lnTo>
                    <a:lnTo>
                      <a:pt x="3983" y="706"/>
                    </a:lnTo>
                    <a:lnTo>
                      <a:pt x="4034" y="706"/>
                    </a:lnTo>
                    <a:lnTo>
                      <a:pt x="4074" y="696"/>
                    </a:lnTo>
                    <a:lnTo>
                      <a:pt x="4115" y="696"/>
                    </a:lnTo>
                    <a:lnTo>
                      <a:pt x="4155" y="696"/>
                    </a:lnTo>
                    <a:lnTo>
                      <a:pt x="4195" y="696"/>
                    </a:lnTo>
                    <a:lnTo>
                      <a:pt x="4236" y="717"/>
                    </a:lnTo>
                    <a:lnTo>
                      <a:pt x="4276" y="750"/>
                    </a:lnTo>
                    <a:lnTo>
                      <a:pt x="4316" y="772"/>
                    </a:lnTo>
                    <a:lnTo>
                      <a:pt x="4357" y="783"/>
                    </a:lnTo>
                    <a:lnTo>
                      <a:pt x="4397" y="783"/>
                    </a:lnTo>
                    <a:lnTo>
                      <a:pt x="4437" y="783"/>
                    </a:lnTo>
                    <a:lnTo>
                      <a:pt x="4478" y="783"/>
                    </a:lnTo>
                    <a:lnTo>
                      <a:pt x="4518" y="783"/>
                    </a:lnTo>
                    <a:lnTo>
                      <a:pt x="4558" y="783"/>
                    </a:lnTo>
                    <a:lnTo>
                      <a:pt x="4599" y="783"/>
                    </a:lnTo>
                    <a:lnTo>
                      <a:pt x="4639" y="783"/>
                    </a:lnTo>
                    <a:lnTo>
                      <a:pt x="4679" y="772"/>
                    </a:lnTo>
                    <a:lnTo>
                      <a:pt x="4720" y="761"/>
                    </a:lnTo>
                    <a:lnTo>
                      <a:pt x="4760" y="761"/>
                    </a:lnTo>
                    <a:lnTo>
                      <a:pt x="4800" y="761"/>
                    </a:lnTo>
                    <a:lnTo>
                      <a:pt x="4841" y="772"/>
                    </a:lnTo>
                    <a:lnTo>
                      <a:pt x="4881" y="772"/>
                    </a:lnTo>
                    <a:lnTo>
                      <a:pt x="4841" y="815"/>
                    </a:lnTo>
                    <a:lnTo>
                      <a:pt x="4800" y="826"/>
                    </a:lnTo>
                    <a:lnTo>
                      <a:pt x="4760" y="848"/>
                    </a:lnTo>
                    <a:lnTo>
                      <a:pt x="4720" y="880"/>
                    </a:lnTo>
                    <a:lnTo>
                      <a:pt x="4679" y="891"/>
                    </a:lnTo>
                    <a:lnTo>
                      <a:pt x="4629" y="913"/>
                    </a:lnTo>
                    <a:lnTo>
                      <a:pt x="4548" y="924"/>
                    </a:lnTo>
                    <a:lnTo>
                      <a:pt x="4498" y="924"/>
                    </a:lnTo>
                    <a:lnTo>
                      <a:pt x="4457" y="935"/>
                    </a:lnTo>
                    <a:lnTo>
                      <a:pt x="4417" y="967"/>
                    </a:lnTo>
                    <a:lnTo>
                      <a:pt x="4377" y="978"/>
                    </a:lnTo>
                    <a:lnTo>
                      <a:pt x="4336" y="978"/>
                    </a:lnTo>
                    <a:lnTo>
                      <a:pt x="4296" y="978"/>
                    </a:lnTo>
                    <a:lnTo>
                      <a:pt x="4246" y="978"/>
                    </a:lnTo>
                    <a:lnTo>
                      <a:pt x="4205" y="1000"/>
                    </a:lnTo>
                    <a:lnTo>
                      <a:pt x="4205" y="1076"/>
                    </a:lnTo>
                    <a:lnTo>
                      <a:pt x="4215" y="1119"/>
                    </a:lnTo>
                    <a:lnTo>
                      <a:pt x="4276" y="1130"/>
                    </a:lnTo>
                    <a:lnTo>
                      <a:pt x="4316" y="1152"/>
                    </a:lnTo>
                    <a:lnTo>
                      <a:pt x="4276" y="1206"/>
                    </a:lnTo>
                    <a:lnTo>
                      <a:pt x="4236" y="1228"/>
                    </a:lnTo>
                    <a:lnTo>
                      <a:pt x="4195" y="1250"/>
                    </a:lnTo>
                    <a:lnTo>
                      <a:pt x="4165" y="1293"/>
                    </a:lnTo>
                    <a:lnTo>
                      <a:pt x="4125" y="1337"/>
                    </a:lnTo>
                    <a:lnTo>
                      <a:pt x="4074" y="1337"/>
                    </a:lnTo>
                    <a:lnTo>
                      <a:pt x="4024" y="1337"/>
                    </a:lnTo>
                    <a:lnTo>
                      <a:pt x="3973" y="1337"/>
                    </a:lnTo>
                    <a:lnTo>
                      <a:pt x="3933" y="1337"/>
                    </a:lnTo>
                    <a:lnTo>
                      <a:pt x="3842" y="1337"/>
                    </a:lnTo>
                    <a:lnTo>
                      <a:pt x="3731" y="1315"/>
                    </a:lnTo>
                    <a:lnTo>
                      <a:pt x="3691" y="1293"/>
                    </a:lnTo>
                    <a:lnTo>
                      <a:pt x="3651" y="1239"/>
                    </a:lnTo>
                    <a:lnTo>
                      <a:pt x="3620" y="1185"/>
                    </a:lnTo>
                    <a:lnTo>
                      <a:pt x="3600" y="1141"/>
                    </a:lnTo>
                    <a:lnTo>
                      <a:pt x="3550" y="1109"/>
                    </a:lnTo>
                    <a:lnTo>
                      <a:pt x="3489" y="1087"/>
                    </a:lnTo>
                    <a:lnTo>
                      <a:pt x="3449" y="1043"/>
                    </a:lnTo>
                    <a:lnTo>
                      <a:pt x="3409" y="1011"/>
                    </a:lnTo>
                    <a:lnTo>
                      <a:pt x="3368" y="989"/>
                    </a:lnTo>
                    <a:lnTo>
                      <a:pt x="3328" y="978"/>
                    </a:lnTo>
                    <a:lnTo>
                      <a:pt x="3257" y="967"/>
                    </a:lnTo>
                    <a:lnTo>
                      <a:pt x="3217" y="967"/>
                    </a:lnTo>
                    <a:lnTo>
                      <a:pt x="3177" y="978"/>
                    </a:lnTo>
                    <a:lnTo>
                      <a:pt x="3136" y="978"/>
                    </a:lnTo>
                    <a:lnTo>
                      <a:pt x="3106" y="935"/>
                    </a:lnTo>
                    <a:lnTo>
                      <a:pt x="3076" y="891"/>
                    </a:lnTo>
                    <a:lnTo>
                      <a:pt x="2995" y="869"/>
                    </a:lnTo>
                    <a:lnTo>
                      <a:pt x="2955" y="859"/>
                    </a:lnTo>
                    <a:lnTo>
                      <a:pt x="2904" y="837"/>
                    </a:lnTo>
                    <a:lnTo>
                      <a:pt x="2824" y="826"/>
                    </a:lnTo>
                    <a:lnTo>
                      <a:pt x="2783" y="815"/>
                    </a:lnTo>
                    <a:lnTo>
                      <a:pt x="2743" y="826"/>
                    </a:lnTo>
                    <a:lnTo>
                      <a:pt x="2703" y="848"/>
                    </a:lnTo>
                    <a:lnTo>
                      <a:pt x="2662" y="869"/>
                    </a:lnTo>
                    <a:lnTo>
                      <a:pt x="2612" y="880"/>
                    </a:lnTo>
                    <a:lnTo>
                      <a:pt x="2562" y="891"/>
                    </a:lnTo>
                    <a:lnTo>
                      <a:pt x="2511" y="902"/>
                    </a:lnTo>
                    <a:lnTo>
                      <a:pt x="2471" y="924"/>
                    </a:lnTo>
                    <a:lnTo>
                      <a:pt x="2430" y="924"/>
                    </a:lnTo>
                    <a:lnTo>
                      <a:pt x="2390" y="913"/>
                    </a:lnTo>
                    <a:lnTo>
                      <a:pt x="2350" y="902"/>
                    </a:lnTo>
                    <a:lnTo>
                      <a:pt x="2279" y="869"/>
                    </a:lnTo>
                    <a:lnTo>
                      <a:pt x="2239" y="859"/>
                    </a:lnTo>
                    <a:lnTo>
                      <a:pt x="2198" y="837"/>
                    </a:lnTo>
                    <a:lnTo>
                      <a:pt x="2158" y="815"/>
                    </a:lnTo>
                    <a:lnTo>
                      <a:pt x="2118" y="783"/>
                    </a:lnTo>
                    <a:lnTo>
                      <a:pt x="2067" y="772"/>
                    </a:lnTo>
                    <a:lnTo>
                      <a:pt x="2027" y="772"/>
                    </a:lnTo>
                    <a:lnTo>
                      <a:pt x="1987" y="793"/>
                    </a:lnTo>
                    <a:lnTo>
                      <a:pt x="1946" y="815"/>
                    </a:lnTo>
                    <a:lnTo>
                      <a:pt x="1926" y="859"/>
                    </a:lnTo>
                    <a:lnTo>
                      <a:pt x="1926" y="902"/>
                    </a:lnTo>
                    <a:lnTo>
                      <a:pt x="1926" y="946"/>
                    </a:lnTo>
                    <a:lnTo>
                      <a:pt x="1896" y="989"/>
                    </a:lnTo>
                    <a:lnTo>
                      <a:pt x="1876" y="1032"/>
                    </a:lnTo>
                    <a:lnTo>
                      <a:pt x="1876" y="1076"/>
                    </a:lnTo>
                    <a:lnTo>
                      <a:pt x="1896" y="1119"/>
                    </a:lnTo>
                    <a:lnTo>
                      <a:pt x="1916" y="1163"/>
                    </a:lnTo>
                    <a:lnTo>
                      <a:pt x="1916" y="1206"/>
                    </a:lnTo>
                    <a:lnTo>
                      <a:pt x="1916" y="1293"/>
                    </a:lnTo>
                    <a:lnTo>
                      <a:pt x="1906" y="1337"/>
                    </a:lnTo>
                    <a:lnTo>
                      <a:pt x="1866" y="1359"/>
                    </a:lnTo>
                    <a:lnTo>
                      <a:pt x="1805" y="1359"/>
                    </a:lnTo>
                    <a:lnTo>
                      <a:pt x="1755" y="1380"/>
                    </a:lnTo>
                    <a:lnTo>
                      <a:pt x="1714" y="1380"/>
                    </a:lnTo>
                    <a:lnTo>
                      <a:pt x="1674" y="1391"/>
                    </a:lnTo>
                    <a:lnTo>
                      <a:pt x="1634" y="1391"/>
                    </a:lnTo>
                    <a:lnTo>
                      <a:pt x="1593" y="1402"/>
                    </a:lnTo>
                    <a:lnTo>
                      <a:pt x="1553" y="1369"/>
                    </a:lnTo>
                    <a:lnTo>
                      <a:pt x="1513" y="1348"/>
                    </a:lnTo>
                    <a:lnTo>
                      <a:pt x="1472" y="1348"/>
                    </a:lnTo>
                    <a:lnTo>
                      <a:pt x="1432" y="1348"/>
                    </a:lnTo>
                    <a:lnTo>
                      <a:pt x="1382" y="1326"/>
                    </a:lnTo>
                    <a:lnTo>
                      <a:pt x="1341" y="1304"/>
                    </a:lnTo>
                    <a:lnTo>
                      <a:pt x="1301" y="1272"/>
                    </a:lnTo>
                    <a:lnTo>
                      <a:pt x="1261" y="1250"/>
                    </a:lnTo>
                    <a:lnTo>
                      <a:pt x="1220" y="1239"/>
                    </a:lnTo>
                    <a:lnTo>
                      <a:pt x="1180" y="1239"/>
                    </a:lnTo>
                    <a:lnTo>
                      <a:pt x="1140" y="1239"/>
                    </a:lnTo>
                    <a:lnTo>
                      <a:pt x="1099" y="1228"/>
                    </a:lnTo>
                    <a:lnTo>
                      <a:pt x="1059" y="1228"/>
                    </a:lnTo>
                    <a:lnTo>
                      <a:pt x="1019" y="1217"/>
                    </a:lnTo>
                    <a:lnTo>
                      <a:pt x="978" y="1217"/>
                    </a:lnTo>
                    <a:lnTo>
                      <a:pt x="938" y="1228"/>
                    </a:lnTo>
                    <a:lnTo>
                      <a:pt x="898" y="1250"/>
                    </a:lnTo>
                    <a:lnTo>
                      <a:pt x="857" y="1282"/>
                    </a:lnTo>
                    <a:lnTo>
                      <a:pt x="817" y="1315"/>
                    </a:lnTo>
                    <a:lnTo>
                      <a:pt x="777" y="1337"/>
                    </a:lnTo>
                    <a:lnTo>
                      <a:pt x="736" y="1369"/>
                    </a:lnTo>
                    <a:lnTo>
                      <a:pt x="696" y="1380"/>
                    </a:lnTo>
                    <a:lnTo>
                      <a:pt x="656" y="1337"/>
                    </a:lnTo>
                    <a:lnTo>
                      <a:pt x="645" y="1293"/>
                    </a:lnTo>
                    <a:lnTo>
                      <a:pt x="625" y="1250"/>
                    </a:lnTo>
                    <a:lnTo>
                      <a:pt x="625" y="1206"/>
                    </a:lnTo>
                    <a:lnTo>
                      <a:pt x="615" y="1163"/>
                    </a:lnTo>
                    <a:lnTo>
                      <a:pt x="595" y="1119"/>
                    </a:lnTo>
                    <a:lnTo>
                      <a:pt x="555" y="1098"/>
                    </a:lnTo>
                    <a:lnTo>
                      <a:pt x="504" y="1087"/>
                    </a:lnTo>
                    <a:lnTo>
                      <a:pt x="464" y="1076"/>
                    </a:lnTo>
                    <a:lnTo>
                      <a:pt x="424" y="1043"/>
                    </a:lnTo>
                    <a:lnTo>
                      <a:pt x="393" y="1000"/>
                    </a:lnTo>
                    <a:lnTo>
                      <a:pt x="383" y="956"/>
                    </a:lnTo>
                    <a:lnTo>
                      <a:pt x="373" y="902"/>
                    </a:lnTo>
                    <a:lnTo>
                      <a:pt x="353" y="859"/>
                    </a:lnTo>
                    <a:lnTo>
                      <a:pt x="313" y="837"/>
                    </a:lnTo>
                    <a:lnTo>
                      <a:pt x="272" y="804"/>
                    </a:lnTo>
                    <a:lnTo>
                      <a:pt x="232" y="783"/>
                    </a:lnTo>
                    <a:lnTo>
                      <a:pt x="182" y="783"/>
                    </a:lnTo>
                    <a:lnTo>
                      <a:pt x="141" y="783"/>
                    </a:lnTo>
                    <a:lnTo>
                      <a:pt x="131" y="739"/>
                    </a:lnTo>
                    <a:lnTo>
                      <a:pt x="121" y="696"/>
                    </a:lnTo>
                    <a:lnTo>
                      <a:pt x="121" y="641"/>
                    </a:lnTo>
                    <a:lnTo>
                      <a:pt x="121" y="598"/>
                    </a:lnTo>
                    <a:lnTo>
                      <a:pt x="121" y="554"/>
                    </a:lnTo>
                    <a:lnTo>
                      <a:pt x="121" y="511"/>
                    </a:lnTo>
                    <a:lnTo>
                      <a:pt x="121" y="467"/>
                    </a:lnTo>
                    <a:lnTo>
                      <a:pt x="81" y="456"/>
                    </a:lnTo>
                    <a:lnTo>
                      <a:pt x="61" y="413"/>
                    </a:lnTo>
                    <a:lnTo>
                      <a:pt x="61" y="370"/>
                    </a:lnTo>
                    <a:lnTo>
                      <a:pt x="61" y="326"/>
                    </a:lnTo>
                    <a:lnTo>
                      <a:pt x="61" y="283"/>
                    </a:lnTo>
                    <a:lnTo>
                      <a:pt x="50" y="239"/>
                    </a:lnTo>
                    <a:lnTo>
                      <a:pt x="61" y="196"/>
                    </a:lnTo>
                    <a:lnTo>
                      <a:pt x="91" y="152"/>
                    </a:lnTo>
                    <a:lnTo>
                      <a:pt x="91" y="109"/>
                    </a:lnTo>
                    <a:lnTo>
                      <a:pt x="61" y="65"/>
                    </a:lnTo>
                    <a:lnTo>
                      <a:pt x="20" y="43"/>
                    </a:lnTo>
                    <a:lnTo>
                      <a:pt x="0" y="0"/>
                    </a:lnTo>
                    <a:lnTo>
                      <a:pt x="0" y="65"/>
                    </a:lnTo>
                    <a:lnTo>
                      <a:pt x="0" y="0"/>
                    </a:lnTo>
                  </a:path>
                </a:pathLst>
              </a:custGeom>
              <a:solidFill>
                <a:srgbClr val="656565"/>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14" name="Freeform 10"/>
              <p:cNvSpPr>
                <a:spLocks/>
              </p:cNvSpPr>
              <p:nvPr/>
            </p:nvSpPr>
            <p:spPr bwMode="auto">
              <a:xfrm>
                <a:off x="418" y="549"/>
                <a:ext cx="4993" cy="3253"/>
              </a:xfrm>
              <a:custGeom>
                <a:avLst/>
                <a:gdLst>
                  <a:gd name="T0" fmla="*/ 968 w 4993"/>
                  <a:gd name="T1" fmla="*/ 2686 h 3253"/>
                  <a:gd name="T2" fmla="*/ 766 w 4993"/>
                  <a:gd name="T3" fmla="*/ 3045 h 3253"/>
                  <a:gd name="T4" fmla="*/ 474 w 4993"/>
                  <a:gd name="T5" fmla="*/ 3121 h 3253"/>
                  <a:gd name="T6" fmla="*/ 161 w 4993"/>
                  <a:gd name="T7" fmla="*/ 3067 h 3253"/>
                  <a:gd name="T8" fmla="*/ 182 w 4993"/>
                  <a:gd name="T9" fmla="*/ 2893 h 3253"/>
                  <a:gd name="T10" fmla="*/ 504 w 4993"/>
                  <a:gd name="T11" fmla="*/ 2828 h 3253"/>
                  <a:gd name="T12" fmla="*/ 807 w 4993"/>
                  <a:gd name="T13" fmla="*/ 2708 h 3253"/>
                  <a:gd name="T14" fmla="*/ 958 w 4993"/>
                  <a:gd name="T15" fmla="*/ 2447 h 3253"/>
                  <a:gd name="T16" fmla="*/ 645 w 4993"/>
                  <a:gd name="T17" fmla="*/ 2186 h 3253"/>
                  <a:gd name="T18" fmla="*/ 303 w 4993"/>
                  <a:gd name="T19" fmla="*/ 2001 h 3253"/>
                  <a:gd name="T20" fmla="*/ 444 w 4993"/>
                  <a:gd name="T21" fmla="*/ 2012 h 3253"/>
                  <a:gd name="T22" fmla="*/ 837 w 4993"/>
                  <a:gd name="T23" fmla="*/ 2077 h 3253"/>
                  <a:gd name="T24" fmla="*/ 1190 w 4993"/>
                  <a:gd name="T25" fmla="*/ 2186 h 3253"/>
                  <a:gd name="T26" fmla="*/ 1291 w 4993"/>
                  <a:gd name="T27" fmla="*/ 2230 h 3253"/>
                  <a:gd name="T28" fmla="*/ 1553 w 4993"/>
                  <a:gd name="T29" fmla="*/ 1990 h 3253"/>
                  <a:gd name="T30" fmla="*/ 1896 w 4993"/>
                  <a:gd name="T31" fmla="*/ 1795 h 3253"/>
                  <a:gd name="T32" fmla="*/ 2047 w 4993"/>
                  <a:gd name="T33" fmla="*/ 1468 h 3253"/>
                  <a:gd name="T34" fmla="*/ 2148 w 4993"/>
                  <a:gd name="T35" fmla="*/ 1523 h 3253"/>
                  <a:gd name="T36" fmla="*/ 2350 w 4993"/>
                  <a:gd name="T37" fmla="*/ 1370 h 3253"/>
                  <a:gd name="T38" fmla="*/ 2158 w 4993"/>
                  <a:gd name="T39" fmla="*/ 1088 h 3253"/>
                  <a:gd name="T40" fmla="*/ 2077 w 4993"/>
                  <a:gd name="T41" fmla="*/ 653 h 3253"/>
                  <a:gd name="T42" fmla="*/ 1876 w 4993"/>
                  <a:gd name="T43" fmla="*/ 359 h 3253"/>
                  <a:gd name="T44" fmla="*/ 1674 w 4993"/>
                  <a:gd name="T45" fmla="*/ 65 h 3253"/>
                  <a:gd name="T46" fmla="*/ 1967 w 4993"/>
                  <a:gd name="T47" fmla="*/ 131 h 3253"/>
                  <a:gd name="T48" fmla="*/ 2198 w 4993"/>
                  <a:gd name="T49" fmla="*/ 348 h 3253"/>
                  <a:gd name="T50" fmla="*/ 2188 w 4993"/>
                  <a:gd name="T51" fmla="*/ 674 h 3253"/>
                  <a:gd name="T52" fmla="*/ 2309 w 4993"/>
                  <a:gd name="T53" fmla="*/ 914 h 3253"/>
                  <a:gd name="T54" fmla="*/ 2562 w 4993"/>
                  <a:gd name="T55" fmla="*/ 707 h 3253"/>
                  <a:gd name="T56" fmla="*/ 2400 w 4993"/>
                  <a:gd name="T57" fmla="*/ 326 h 3253"/>
                  <a:gd name="T58" fmla="*/ 2794 w 4993"/>
                  <a:gd name="T59" fmla="*/ 163 h 3253"/>
                  <a:gd name="T60" fmla="*/ 3207 w 4993"/>
                  <a:gd name="T61" fmla="*/ 196 h 3253"/>
                  <a:gd name="T62" fmla="*/ 3247 w 4993"/>
                  <a:gd name="T63" fmla="*/ 555 h 3253"/>
                  <a:gd name="T64" fmla="*/ 3086 w 4993"/>
                  <a:gd name="T65" fmla="*/ 783 h 3253"/>
                  <a:gd name="T66" fmla="*/ 2783 w 4993"/>
                  <a:gd name="T67" fmla="*/ 881 h 3253"/>
                  <a:gd name="T68" fmla="*/ 3096 w 4993"/>
                  <a:gd name="T69" fmla="*/ 1055 h 3253"/>
                  <a:gd name="T70" fmla="*/ 3499 w 4993"/>
                  <a:gd name="T71" fmla="*/ 1033 h 3253"/>
                  <a:gd name="T72" fmla="*/ 3741 w 4993"/>
                  <a:gd name="T73" fmla="*/ 1283 h 3253"/>
                  <a:gd name="T74" fmla="*/ 3661 w 4993"/>
                  <a:gd name="T75" fmla="*/ 1664 h 3253"/>
                  <a:gd name="T76" fmla="*/ 3873 w 4993"/>
                  <a:gd name="T77" fmla="*/ 1903 h 3253"/>
                  <a:gd name="T78" fmla="*/ 4175 w 4993"/>
                  <a:gd name="T79" fmla="*/ 1784 h 3253"/>
                  <a:gd name="T80" fmla="*/ 4468 w 4993"/>
                  <a:gd name="T81" fmla="*/ 1631 h 3253"/>
                  <a:gd name="T82" fmla="*/ 4720 w 4993"/>
                  <a:gd name="T83" fmla="*/ 1392 h 3253"/>
                  <a:gd name="T84" fmla="*/ 4992 w 4993"/>
                  <a:gd name="T85" fmla="*/ 1490 h 3253"/>
                  <a:gd name="T86" fmla="*/ 4730 w 4993"/>
                  <a:gd name="T87" fmla="*/ 1762 h 3253"/>
                  <a:gd name="T88" fmla="*/ 4518 w 4993"/>
                  <a:gd name="T89" fmla="*/ 2132 h 3253"/>
                  <a:gd name="T90" fmla="*/ 4266 w 4993"/>
                  <a:gd name="T91" fmla="*/ 2491 h 3253"/>
                  <a:gd name="T92" fmla="*/ 3812 w 4993"/>
                  <a:gd name="T93" fmla="*/ 2469 h 3253"/>
                  <a:gd name="T94" fmla="*/ 3560 w 4993"/>
                  <a:gd name="T95" fmla="*/ 2317 h 3253"/>
                  <a:gd name="T96" fmla="*/ 3550 w 4993"/>
                  <a:gd name="T97" fmla="*/ 1849 h 3253"/>
                  <a:gd name="T98" fmla="*/ 3348 w 4993"/>
                  <a:gd name="T99" fmla="*/ 1566 h 3253"/>
                  <a:gd name="T100" fmla="*/ 3005 w 4993"/>
                  <a:gd name="T101" fmla="*/ 1773 h 3253"/>
                  <a:gd name="T102" fmla="*/ 2824 w 4993"/>
                  <a:gd name="T103" fmla="*/ 1566 h 3253"/>
                  <a:gd name="T104" fmla="*/ 2582 w 4993"/>
                  <a:gd name="T105" fmla="*/ 1294 h 3253"/>
                  <a:gd name="T106" fmla="*/ 2279 w 4993"/>
                  <a:gd name="T107" fmla="*/ 1577 h 3253"/>
                  <a:gd name="T108" fmla="*/ 2158 w 4993"/>
                  <a:gd name="T109" fmla="*/ 2001 h 3253"/>
                  <a:gd name="T110" fmla="*/ 1896 w 4993"/>
                  <a:gd name="T111" fmla="*/ 2328 h 3253"/>
                  <a:gd name="T112" fmla="*/ 1755 w 4993"/>
                  <a:gd name="T113" fmla="*/ 2643 h 3253"/>
                  <a:gd name="T114" fmla="*/ 1392 w 4993"/>
                  <a:gd name="T115" fmla="*/ 2436 h 325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993" h="3253">
                    <a:moveTo>
                      <a:pt x="1240" y="2415"/>
                    </a:moveTo>
                    <a:lnTo>
                      <a:pt x="1190" y="2436"/>
                    </a:lnTo>
                    <a:lnTo>
                      <a:pt x="1150" y="2458"/>
                    </a:lnTo>
                    <a:lnTo>
                      <a:pt x="1140" y="2502"/>
                    </a:lnTo>
                    <a:lnTo>
                      <a:pt x="1140" y="2545"/>
                    </a:lnTo>
                    <a:lnTo>
                      <a:pt x="1119" y="2589"/>
                    </a:lnTo>
                    <a:lnTo>
                      <a:pt x="1079" y="2610"/>
                    </a:lnTo>
                    <a:lnTo>
                      <a:pt x="1039" y="2621"/>
                    </a:lnTo>
                    <a:lnTo>
                      <a:pt x="998" y="2643"/>
                    </a:lnTo>
                    <a:lnTo>
                      <a:pt x="968" y="2686"/>
                    </a:lnTo>
                    <a:lnTo>
                      <a:pt x="968" y="2730"/>
                    </a:lnTo>
                    <a:lnTo>
                      <a:pt x="958" y="2784"/>
                    </a:lnTo>
                    <a:lnTo>
                      <a:pt x="958" y="2828"/>
                    </a:lnTo>
                    <a:lnTo>
                      <a:pt x="968" y="2871"/>
                    </a:lnTo>
                    <a:lnTo>
                      <a:pt x="968" y="2915"/>
                    </a:lnTo>
                    <a:lnTo>
                      <a:pt x="938" y="2958"/>
                    </a:lnTo>
                    <a:lnTo>
                      <a:pt x="887" y="2980"/>
                    </a:lnTo>
                    <a:lnTo>
                      <a:pt x="847" y="3013"/>
                    </a:lnTo>
                    <a:lnTo>
                      <a:pt x="807" y="3045"/>
                    </a:lnTo>
                    <a:lnTo>
                      <a:pt x="766" y="3045"/>
                    </a:lnTo>
                    <a:lnTo>
                      <a:pt x="716" y="3045"/>
                    </a:lnTo>
                    <a:lnTo>
                      <a:pt x="676" y="3056"/>
                    </a:lnTo>
                    <a:lnTo>
                      <a:pt x="666" y="3100"/>
                    </a:lnTo>
                    <a:lnTo>
                      <a:pt x="666" y="3154"/>
                    </a:lnTo>
                    <a:lnTo>
                      <a:pt x="645" y="3198"/>
                    </a:lnTo>
                    <a:lnTo>
                      <a:pt x="595" y="3241"/>
                    </a:lnTo>
                    <a:lnTo>
                      <a:pt x="555" y="3252"/>
                    </a:lnTo>
                    <a:lnTo>
                      <a:pt x="524" y="3208"/>
                    </a:lnTo>
                    <a:lnTo>
                      <a:pt x="504" y="3165"/>
                    </a:lnTo>
                    <a:lnTo>
                      <a:pt x="474" y="3121"/>
                    </a:lnTo>
                    <a:lnTo>
                      <a:pt x="484" y="3078"/>
                    </a:lnTo>
                    <a:lnTo>
                      <a:pt x="484" y="3034"/>
                    </a:lnTo>
                    <a:lnTo>
                      <a:pt x="444" y="3013"/>
                    </a:lnTo>
                    <a:lnTo>
                      <a:pt x="403" y="3013"/>
                    </a:lnTo>
                    <a:lnTo>
                      <a:pt x="363" y="3024"/>
                    </a:lnTo>
                    <a:lnTo>
                      <a:pt x="323" y="3045"/>
                    </a:lnTo>
                    <a:lnTo>
                      <a:pt x="282" y="3067"/>
                    </a:lnTo>
                    <a:lnTo>
                      <a:pt x="242" y="3078"/>
                    </a:lnTo>
                    <a:lnTo>
                      <a:pt x="202" y="3067"/>
                    </a:lnTo>
                    <a:lnTo>
                      <a:pt x="161" y="3067"/>
                    </a:lnTo>
                    <a:lnTo>
                      <a:pt x="121" y="3024"/>
                    </a:lnTo>
                    <a:lnTo>
                      <a:pt x="121" y="2980"/>
                    </a:lnTo>
                    <a:lnTo>
                      <a:pt x="91" y="2937"/>
                    </a:lnTo>
                    <a:lnTo>
                      <a:pt x="40" y="2915"/>
                    </a:lnTo>
                    <a:lnTo>
                      <a:pt x="0" y="2860"/>
                    </a:lnTo>
                    <a:lnTo>
                      <a:pt x="30" y="2817"/>
                    </a:lnTo>
                    <a:lnTo>
                      <a:pt x="71" y="2828"/>
                    </a:lnTo>
                    <a:lnTo>
                      <a:pt x="91" y="2871"/>
                    </a:lnTo>
                    <a:lnTo>
                      <a:pt x="141" y="2893"/>
                    </a:lnTo>
                    <a:lnTo>
                      <a:pt x="182" y="2893"/>
                    </a:lnTo>
                    <a:lnTo>
                      <a:pt x="202" y="2937"/>
                    </a:lnTo>
                    <a:lnTo>
                      <a:pt x="252" y="2969"/>
                    </a:lnTo>
                    <a:lnTo>
                      <a:pt x="292" y="2937"/>
                    </a:lnTo>
                    <a:lnTo>
                      <a:pt x="303" y="2893"/>
                    </a:lnTo>
                    <a:lnTo>
                      <a:pt x="303" y="2850"/>
                    </a:lnTo>
                    <a:lnTo>
                      <a:pt x="343" y="2839"/>
                    </a:lnTo>
                    <a:lnTo>
                      <a:pt x="383" y="2860"/>
                    </a:lnTo>
                    <a:lnTo>
                      <a:pt x="424" y="2828"/>
                    </a:lnTo>
                    <a:lnTo>
                      <a:pt x="464" y="2795"/>
                    </a:lnTo>
                    <a:lnTo>
                      <a:pt x="504" y="2828"/>
                    </a:lnTo>
                    <a:lnTo>
                      <a:pt x="555" y="2860"/>
                    </a:lnTo>
                    <a:lnTo>
                      <a:pt x="595" y="2871"/>
                    </a:lnTo>
                    <a:lnTo>
                      <a:pt x="645" y="2882"/>
                    </a:lnTo>
                    <a:lnTo>
                      <a:pt x="656" y="2839"/>
                    </a:lnTo>
                    <a:lnTo>
                      <a:pt x="645" y="2795"/>
                    </a:lnTo>
                    <a:lnTo>
                      <a:pt x="686" y="2773"/>
                    </a:lnTo>
                    <a:lnTo>
                      <a:pt x="686" y="2730"/>
                    </a:lnTo>
                    <a:lnTo>
                      <a:pt x="726" y="2708"/>
                    </a:lnTo>
                    <a:lnTo>
                      <a:pt x="766" y="2708"/>
                    </a:lnTo>
                    <a:lnTo>
                      <a:pt x="807" y="2708"/>
                    </a:lnTo>
                    <a:lnTo>
                      <a:pt x="847" y="2686"/>
                    </a:lnTo>
                    <a:lnTo>
                      <a:pt x="887" y="2665"/>
                    </a:lnTo>
                    <a:lnTo>
                      <a:pt x="918" y="2621"/>
                    </a:lnTo>
                    <a:lnTo>
                      <a:pt x="958" y="2599"/>
                    </a:lnTo>
                    <a:lnTo>
                      <a:pt x="998" y="2599"/>
                    </a:lnTo>
                    <a:lnTo>
                      <a:pt x="1019" y="2556"/>
                    </a:lnTo>
                    <a:lnTo>
                      <a:pt x="1049" y="2512"/>
                    </a:lnTo>
                    <a:lnTo>
                      <a:pt x="1039" y="2469"/>
                    </a:lnTo>
                    <a:lnTo>
                      <a:pt x="998" y="2447"/>
                    </a:lnTo>
                    <a:lnTo>
                      <a:pt x="958" y="2447"/>
                    </a:lnTo>
                    <a:lnTo>
                      <a:pt x="918" y="2425"/>
                    </a:lnTo>
                    <a:lnTo>
                      <a:pt x="877" y="2404"/>
                    </a:lnTo>
                    <a:lnTo>
                      <a:pt x="837" y="2415"/>
                    </a:lnTo>
                    <a:lnTo>
                      <a:pt x="797" y="2404"/>
                    </a:lnTo>
                    <a:lnTo>
                      <a:pt x="777" y="2360"/>
                    </a:lnTo>
                    <a:lnTo>
                      <a:pt x="797" y="2317"/>
                    </a:lnTo>
                    <a:lnTo>
                      <a:pt x="807" y="2273"/>
                    </a:lnTo>
                    <a:lnTo>
                      <a:pt x="716" y="2241"/>
                    </a:lnTo>
                    <a:lnTo>
                      <a:pt x="676" y="2230"/>
                    </a:lnTo>
                    <a:lnTo>
                      <a:pt x="645" y="2186"/>
                    </a:lnTo>
                    <a:lnTo>
                      <a:pt x="605" y="2164"/>
                    </a:lnTo>
                    <a:lnTo>
                      <a:pt x="565" y="2153"/>
                    </a:lnTo>
                    <a:lnTo>
                      <a:pt x="524" y="2132"/>
                    </a:lnTo>
                    <a:lnTo>
                      <a:pt x="484" y="2110"/>
                    </a:lnTo>
                    <a:lnTo>
                      <a:pt x="444" y="2110"/>
                    </a:lnTo>
                    <a:lnTo>
                      <a:pt x="403" y="2099"/>
                    </a:lnTo>
                    <a:lnTo>
                      <a:pt x="363" y="2099"/>
                    </a:lnTo>
                    <a:lnTo>
                      <a:pt x="343" y="2056"/>
                    </a:lnTo>
                    <a:lnTo>
                      <a:pt x="343" y="2012"/>
                    </a:lnTo>
                    <a:lnTo>
                      <a:pt x="303" y="2001"/>
                    </a:lnTo>
                    <a:lnTo>
                      <a:pt x="282" y="1958"/>
                    </a:lnTo>
                    <a:lnTo>
                      <a:pt x="242" y="1914"/>
                    </a:lnTo>
                    <a:lnTo>
                      <a:pt x="222" y="1871"/>
                    </a:lnTo>
                    <a:lnTo>
                      <a:pt x="242" y="1827"/>
                    </a:lnTo>
                    <a:lnTo>
                      <a:pt x="282" y="1827"/>
                    </a:lnTo>
                    <a:lnTo>
                      <a:pt x="313" y="1871"/>
                    </a:lnTo>
                    <a:lnTo>
                      <a:pt x="353" y="1903"/>
                    </a:lnTo>
                    <a:lnTo>
                      <a:pt x="393" y="1925"/>
                    </a:lnTo>
                    <a:lnTo>
                      <a:pt x="403" y="1969"/>
                    </a:lnTo>
                    <a:lnTo>
                      <a:pt x="444" y="2012"/>
                    </a:lnTo>
                    <a:lnTo>
                      <a:pt x="484" y="2023"/>
                    </a:lnTo>
                    <a:lnTo>
                      <a:pt x="524" y="2066"/>
                    </a:lnTo>
                    <a:lnTo>
                      <a:pt x="555" y="2110"/>
                    </a:lnTo>
                    <a:lnTo>
                      <a:pt x="595" y="2121"/>
                    </a:lnTo>
                    <a:lnTo>
                      <a:pt x="635" y="2121"/>
                    </a:lnTo>
                    <a:lnTo>
                      <a:pt x="676" y="2121"/>
                    </a:lnTo>
                    <a:lnTo>
                      <a:pt x="716" y="2099"/>
                    </a:lnTo>
                    <a:lnTo>
                      <a:pt x="756" y="2066"/>
                    </a:lnTo>
                    <a:lnTo>
                      <a:pt x="797" y="2056"/>
                    </a:lnTo>
                    <a:lnTo>
                      <a:pt x="837" y="2077"/>
                    </a:lnTo>
                    <a:lnTo>
                      <a:pt x="877" y="2110"/>
                    </a:lnTo>
                    <a:lnTo>
                      <a:pt x="918" y="2110"/>
                    </a:lnTo>
                    <a:lnTo>
                      <a:pt x="958" y="2110"/>
                    </a:lnTo>
                    <a:lnTo>
                      <a:pt x="998" y="2121"/>
                    </a:lnTo>
                    <a:lnTo>
                      <a:pt x="1029" y="2164"/>
                    </a:lnTo>
                    <a:lnTo>
                      <a:pt x="1069" y="2164"/>
                    </a:lnTo>
                    <a:lnTo>
                      <a:pt x="1109" y="2153"/>
                    </a:lnTo>
                    <a:lnTo>
                      <a:pt x="1150" y="2143"/>
                    </a:lnTo>
                    <a:lnTo>
                      <a:pt x="1190" y="2143"/>
                    </a:lnTo>
                    <a:lnTo>
                      <a:pt x="1190" y="2186"/>
                    </a:lnTo>
                    <a:lnTo>
                      <a:pt x="1180" y="2230"/>
                    </a:lnTo>
                    <a:lnTo>
                      <a:pt x="1170" y="2273"/>
                    </a:lnTo>
                    <a:lnTo>
                      <a:pt x="1180" y="2317"/>
                    </a:lnTo>
                    <a:lnTo>
                      <a:pt x="1220" y="2349"/>
                    </a:lnTo>
                    <a:lnTo>
                      <a:pt x="1261" y="2393"/>
                    </a:lnTo>
                    <a:lnTo>
                      <a:pt x="1301" y="2404"/>
                    </a:lnTo>
                    <a:lnTo>
                      <a:pt x="1321" y="2360"/>
                    </a:lnTo>
                    <a:lnTo>
                      <a:pt x="1321" y="2317"/>
                    </a:lnTo>
                    <a:lnTo>
                      <a:pt x="1301" y="2273"/>
                    </a:lnTo>
                    <a:lnTo>
                      <a:pt x="1291" y="2230"/>
                    </a:lnTo>
                    <a:lnTo>
                      <a:pt x="1321" y="2186"/>
                    </a:lnTo>
                    <a:lnTo>
                      <a:pt x="1361" y="2164"/>
                    </a:lnTo>
                    <a:lnTo>
                      <a:pt x="1402" y="2164"/>
                    </a:lnTo>
                    <a:lnTo>
                      <a:pt x="1402" y="2121"/>
                    </a:lnTo>
                    <a:lnTo>
                      <a:pt x="1392" y="2077"/>
                    </a:lnTo>
                    <a:lnTo>
                      <a:pt x="1442" y="2066"/>
                    </a:lnTo>
                    <a:lnTo>
                      <a:pt x="1482" y="2066"/>
                    </a:lnTo>
                    <a:lnTo>
                      <a:pt x="1523" y="2077"/>
                    </a:lnTo>
                    <a:lnTo>
                      <a:pt x="1553" y="2034"/>
                    </a:lnTo>
                    <a:lnTo>
                      <a:pt x="1553" y="1990"/>
                    </a:lnTo>
                    <a:lnTo>
                      <a:pt x="1553" y="1947"/>
                    </a:lnTo>
                    <a:lnTo>
                      <a:pt x="1593" y="1914"/>
                    </a:lnTo>
                    <a:lnTo>
                      <a:pt x="1644" y="1914"/>
                    </a:lnTo>
                    <a:lnTo>
                      <a:pt x="1694" y="1903"/>
                    </a:lnTo>
                    <a:lnTo>
                      <a:pt x="1745" y="1903"/>
                    </a:lnTo>
                    <a:lnTo>
                      <a:pt x="1785" y="1903"/>
                    </a:lnTo>
                    <a:lnTo>
                      <a:pt x="1825" y="1882"/>
                    </a:lnTo>
                    <a:lnTo>
                      <a:pt x="1866" y="1882"/>
                    </a:lnTo>
                    <a:lnTo>
                      <a:pt x="1896" y="1838"/>
                    </a:lnTo>
                    <a:lnTo>
                      <a:pt x="1896" y="1795"/>
                    </a:lnTo>
                    <a:lnTo>
                      <a:pt x="1886" y="1751"/>
                    </a:lnTo>
                    <a:lnTo>
                      <a:pt x="1886" y="1708"/>
                    </a:lnTo>
                    <a:lnTo>
                      <a:pt x="1896" y="1664"/>
                    </a:lnTo>
                    <a:lnTo>
                      <a:pt x="1886" y="1621"/>
                    </a:lnTo>
                    <a:lnTo>
                      <a:pt x="1886" y="1577"/>
                    </a:lnTo>
                    <a:lnTo>
                      <a:pt x="1926" y="1555"/>
                    </a:lnTo>
                    <a:lnTo>
                      <a:pt x="1977" y="1555"/>
                    </a:lnTo>
                    <a:lnTo>
                      <a:pt x="2017" y="1555"/>
                    </a:lnTo>
                    <a:lnTo>
                      <a:pt x="2017" y="1512"/>
                    </a:lnTo>
                    <a:lnTo>
                      <a:pt x="2047" y="1468"/>
                    </a:lnTo>
                    <a:lnTo>
                      <a:pt x="2098" y="1436"/>
                    </a:lnTo>
                    <a:lnTo>
                      <a:pt x="2108" y="1392"/>
                    </a:lnTo>
                    <a:lnTo>
                      <a:pt x="2108" y="1349"/>
                    </a:lnTo>
                    <a:lnTo>
                      <a:pt x="2148" y="1316"/>
                    </a:lnTo>
                    <a:lnTo>
                      <a:pt x="2188" y="1305"/>
                    </a:lnTo>
                    <a:lnTo>
                      <a:pt x="2178" y="1349"/>
                    </a:lnTo>
                    <a:lnTo>
                      <a:pt x="2168" y="1392"/>
                    </a:lnTo>
                    <a:lnTo>
                      <a:pt x="2148" y="1436"/>
                    </a:lnTo>
                    <a:lnTo>
                      <a:pt x="2148" y="1479"/>
                    </a:lnTo>
                    <a:lnTo>
                      <a:pt x="2148" y="1523"/>
                    </a:lnTo>
                    <a:lnTo>
                      <a:pt x="2138" y="1566"/>
                    </a:lnTo>
                    <a:lnTo>
                      <a:pt x="2178" y="1555"/>
                    </a:lnTo>
                    <a:lnTo>
                      <a:pt x="2209" y="1512"/>
                    </a:lnTo>
                    <a:lnTo>
                      <a:pt x="2249" y="1544"/>
                    </a:lnTo>
                    <a:lnTo>
                      <a:pt x="2289" y="1566"/>
                    </a:lnTo>
                    <a:lnTo>
                      <a:pt x="2299" y="1523"/>
                    </a:lnTo>
                    <a:lnTo>
                      <a:pt x="2340" y="1501"/>
                    </a:lnTo>
                    <a:lnTo>
                      <a:pt x="2360" y="1457"/>
                    </a:lnTo>
                    <a:lnTo>
                      <a:pt x="2350" y="1414"/>
                    </a:lnTo>
                    <a:lnTo>
                      <a:pt x="2350" y="1370"/>
                    </a:lnTo>
                    <a:lnTo>
                      <a:pt x="2309" y="1360"/>
                    </a:lnTo>
                    <a:lnTo>
                      <a:pt x="2279" y="1316"/>
                    </a:lnTo>
                    <a:lnTo>
                      <a:pt x="2279" y="1262"/>
                    </a:lnTo>
                    <a:lnTo>
                      <a:pt x="2279" y="1218"/>
                    </a:lnTo>
                    <a:lnTo>
                      <a:pt x="2289" y="1175"/>
                    </a:lnTo>
                    <a:lnTo>
                      <a:pt x="2289" y="1131"/>
                    </a:lnTo>
                    <a:lnTo>
                      <a:pt x="2279" y="1088"/>
                    </a:lnTo>
                    <a:lnTo>
                      <a:pt x="2239" y="1077"/>
                    </a:lnTo>
                    <a:lnTo>
                      <a:pt x="2198" y="1099"/>
                    </a:lnTo>
                    <a:lnTo>
                      <a:pt x="2158" y="1088"/>
                    </a:lnTo>
                    <a:lnTo>
                      <a:pt x="2118" y="1044"/>
                    </a:lnTo>
                    <a:lnTo>
                      <a:pt x="2098" y="1001"/>
                    </a:lnTo>
                    <a:lnTo>
                      <a:pt x="2108" y="957"/>
                    </a:lnTo>
                    <a:lnTo>
                      <a:pt x="2098" y="914"/>
                    </a:lnTo>
                    <a:lnTo>
                      <a:pt x="2077" y="870"/>
                    </a:lnTo>
                    <a:lnTo>
                      <a:pt x="2067" y="827"/>
                    </a:lnTo>
                    <a:lnTo>
                      <a:pt x="2077" y="783"/>
                    </a:lnTo>
                    <a:lnTo>
                      <a:pt x="2077" y="740"/>
                    </a:lnTo>
                    <a:lnTo>
                      <a:pt x="2077" y="696"/>
                    </a:lnTo>
                    <a:lnTo>
                      <a:pt x="2077" y="653"/>
                    </a:lnTo>
                    <a:lnTo>
                      <a:pt x="2108" y="609"/>
                    </a:lnTo>
                    <a:lnTo>
                      <a:pt x="2128" y="566"/>
                    </a:lnTo>
                    <a:lnTo>
                      <a:pt x="2128" y="522"/>
                    </a:lnTo>
                    <a:lnTo>
                      <a:pt x="2108" y="479"/>
                    </a:lnTo>
                    <a:lnTo>
                      <a:pt x="2067" y="457"/>
                    </a:lnTo>
                    <a:lnTo>
                      <a:pt x="2027" y="424"/>
                    </a:lnTo>
                    <a:lnTo>
                      <a:pt x="1987" y="402"/>
                    </a:lnTo>
                    <a:lnTo>
                      <a:pt x="1946" y="402"/>
                    </a:lnTo>
                    <a:lnTo>
                      <a:pt x="1906" y="402"/>
                    </a:lnTo>
                    <a:lnTo>
                      <a:pt x="1876" y="359"/>
                    </a:lnTo>
                    <a:lnTo>
                      <a:pt x="1906" y="315"/>
                    </a:lnTo>
                    <a:lnTo>
                      <a:pt x="1896" y="272"/>
                    </a:lnTo>
                    <a:lnTo>
                      <a:pt x="1906" y="228"/>
                    </a:lnTo>
                    <a:lnTo>
                      <a:pt x="1926" y="185"/>
                    </a:lnTo>
                    <a:lnTo>
                      <a:pt x="1876" y="174"/>
                    </a:lnTo>
                    <a:lnTo>
                      <a:pt x="1835" y="174"/>
                    </a:lnTo>
                    <a:lnTo>
                      <a:pt x="1785" y="163"/>
                    </a:lnTo>
                    <a:lnTo>
                      <a:pt x="1755" y="120"/>
                    </a:lnTo>
                    <a:lnTo>
                      <a:pt x="1714" y="76"/>
                    </a:lnTo>
                    <a:lnTo>
                      <a:pt x="1674" y="65"/>
                    </a:lnTo>
                    <a:lnTo>
                      <a:pt x="1634" y="54"/>
                    </a:lnTo>
                    <a:lnTo>
                      <a:pt x="1644" y="11"/>
                    </a:lnTo>
                    <a:lnTo>
                      <a:pt x="1684" y="0"/>
                    </a:lnTo>
                    <a:lnTo>
                      <a:pt x="1735" y="0"/>
                    </a:lnTo>
                    <a:lnTo>
                      <a:pt x="1755" y="44"/>
                    </a:lnTo>
                    <a:lnTo>
                      <a:pt x="1805" y="65"/>
                    </a:lnTo>
                    <a:lnTo>
                      <a:pt x="1846" y="65"/>
                    </a:lnTo>
                    <a:lnTo>
                      <a:pt x="1886" y="76"/>
                    </a:lnTo>
                    <a:lnTo>
                      <a:pt x="1936" y="87"/>
                    </a:lnTo>
                    <a:lnTo>
                      <a:pt x="1967" y="131"/>
                    </a:lnTo>
                    <a:lnTo>
                      <a:pt x="1967" y="174"/>
                    </a:lnTo>
                    <a:lnTo>
                      <a:pt x="2007" y="185"/>
                    </a:lnTo>
                    <a:lnTo>
                      <a:pt x="2037" y="228"/>
                    </a:lnTo>
                    <a:lnTo>
                      <a:pt x="2077" y="228"/>
                    </a:lnTo>
                    <a:lnTo>
                      <a:pt x="2128" y="207"/>
                    </a:lnTo>
                    <a:lnTo>
                      <a:pt x="2178" y="196"/>
                    </a:lnTo>
                    <a:lnTo>
                      <a:pt x="2219" y="218"/>
                    </a:lnTo>
                    <a:lnTo>
                      <a:pt x="2219" y="261"/>
                    </a:lnTo>
                    <a:lnTo>
                      <a:pt x="2198" y="305"/>
                    </a:lnTo>
                    <a:lnTo>
                      <a:pt x="2198" y="348"/>
                    </a:lnTo>
                    <a:lnTo>
                      <a:pt x="2229" y="392"/>
                    </a:lnTo>
                    <a:lnTo>
                      <a:pt x="2269" y="392"/>
                    </a:lnTo>
                    <a:lnTo>
                      <a:pt x="2309" y="402"/>
                    </a:lnTo>
                    <a:lnTo>
                      <a:pt x="2350" y="446"/>
                    </a:lnTo>
                    <a:lnTo>
                      <a:pt x="2299" y="489"/>
                    </a:lnTo>
                    <a:lnTo>
                      <a:pt x="2259" y="500"/>
                    </a:lnTo>
                    <a:lnTo>
                      <a:pt x="2239" y="544"/>
                    </a:lnTo>
                    <a:lnTo>
                      <a:pt x="2239" y="587"/>
                    </a:lnTo>
                    <a:lnTo>
                      <a:pt x="2219" y="631"/>
                    </a:lnTo>
                    <a:lnTo>
                      <a:pt x="2188" y="674"/>
                    </a:lnTo>
                    <a:lnTo>
                      <a:pt x="2148" y="696"/>
                    </a:lnTo>
                    <a:lnTo>
                      <a:pt x="2108" y="718"/>
                    </a:lnTo>
                    <a:lnTo>
                      <a:pt x="2098" y="761"/>
                    </a:lnTo>
                    <a:lnTo>
                      <a:pt x="2098" y="805"/>
                    </a:lnTo>
                    <a:lnTo>
                      <a:pt x="2108" y="848"/>
                    </a:lnTo>
                    <a:lnTo>
                      <a:pt x="2148" y="859"/>
                    </a:lnTo>
                    <a:lnTo>
                      <a:pt x="2188" y="859"/>
                    </a:lnTo>
                    <a:lnTo>
                      <a:pt x="2229" y="848"/>
                    </a:lnTo>
                    <a:lnTo>
                      <a:pt x="2269" y="881"/>
                    </a:lnTo>
                    <a:lnTo>
                      <a:pt x="2309" y="914"/>
                    </a:lnTo>
                    <a:lnTo>
                      <a:pt x="2350" y="892"/>
                    </a:lnTo>
                    <a:lnTo>
                      <a:pt x="2360" y="848"/>
                    </a:lnTo>
                    <a:lnTo>
                      <a:pt x="2360" y="805"/>
                    </a:lnTo>
                    <a:lnTo>
                      <a:pt x="2360" y="761"/>
                    </a:lnTo>
                    <a:lnTo>
                      <a:pt x="2360" y="718"/>
                    </a:lnTo>
                    <a:lnTo>
                      <a:pt x="2400" y="707"/>
                    </a:lnTo>
                    <a:lnTo>
                      <a:pt x="2441" y="718"/>
                    </a:lnTo>
                    <a:lnTo>
                      <a:pt x="2481" y="740"/>
                    </a:lnTo>
                    <a:lnTo>
                      <a:pt x="2521" y="750"/>
                    </a:lnTo>
                    <a:lnTo>
                      <a:pt x="2562" y="707"/>
                    </a:lnTo>
                    <a:lnTo>
                      <a:pt x="2572" y="663"/>
                    </a:lnTo>
                    <a:lnTo>
                      <a:pt x="2572" y="620"/>
                    </a:lnTo>
                    <a:lnTo>
                      <a:pt x="2531" y="587"/>
                    </a:lnTo>
                    <a:lnTo>
                      <a:pt x="2491" y="587"/>
                    </a:lnTo>
                    <a:lnTo>
                      <a:pt x="2451" y="566"/>
                    </a:lnTo>
                    <a:lnTo>
                      <a:pt x="2430" y="522"/>
                    </a:lnTo>
                    <a:lnTo>
                      <a:pt x="2430" y="479"/>
                    </a:lnTo>
                    <a:lnTo>
                      <a:pt x="2430" y="424"/>
                    </a:lnTo>
                    <a:lnTo>
                      <a:pt x="2410" y="370"/>
                    </a:lnTo>
                    <a:lnTo>
                      <a:pt x="2400" y="326"/>
                    </a:lnTo>
                    <a:lnTo>
                      <a:pt x="2441" y="305"/>
                    </a:lnTo>
                    <a:lnTo>
                      <a:pt x="2481" y="305"/>
                    </a:lnTo>
                    <a:lnTo>
                      <a:pt x="2521" y="305"/>
                    </a:lnTo>
                    <a:lnTo>
                      <a:pt x="2562" y="305"/>
                    </a:lnTo>
                    <a:lnTo>
                      <a:pt x="2602" y="315"/>
                    </a:lnTo>
                    <a:lnTo>
                      <a:pt x="2642" y="272"/>
                    </a:lnTo>
                    <a:lnTo>
                      <a:pt x="2672" y="228"/>
                    </a:lnTo>
                    <a:lnTo>
                      <a:pt x="2713" y="207"/>
                    </a:lnTo>
                    <a:lnTo>
                      <a:pt x="2753" y="196"/>
                    </a:lnTo>
                    <a:lnTo>
                      <a:pt x="2794" y="163"/>
                    </a:lnTo>
                    <a:lnTo>
                      <a:pt x="2834" y="141"/>
                    </a:lnTo>
                    <a:lnTo>
                      <a:pt x="2874" y="163"/>
                    </a:lnTo>
                    <a:lnTo>
                      <a:pt x="2915" y="196"/>
                    </a:lnTo>
                    <a:lnTo>
                      <a:pt x="2955" y="185"/>
                    </a:lnTo>
                    <a:lnTo>
                      <a:pt x="2995" y="174"/>
                    </a:lnTo>
                    <a:lnTo>
                      <a:pt x="3036" y="163"/>
                    </a:lnTo>
                    <a:lnTo>
                      <a:pt x="3076" y="196"/>
                    </a:lnTo>
                    <a:lnTo>
                      <a:pt x="3116" y="218"/>
                    </a:lnTo>
                    <a:lnTo>
                      <a:pt x="3167" y="207"/>
                    </a:lnTo>
                    <a:lnTo>
                      <a:pt x="3207" y="196"/>
                    </a:lnTo>
                    <a:lnTo>
                      <a:pt x="3247" y="218"/>
                    </a:lnTo>
                    <a:lnTo>
                      <a:pt x="3267" y="261"/>
                    </a:lnTo>
                    <a:lnTo>
                      <a:pt x="3267" y="305"/>
                    </a:lnTo>
                    <a:lnTo>
                      <a:pt x="3257" y="348"/>
                    </a:lnTo>
                    <a:lnTo>
                      <a:pt x="3227" y="392"/>
                    </a:lnTo>
                    <a:lnTo>
                      <a:pt x="3207" y="435"/>
                    </a:lnTo>
                    <a:lnTo>
                      <a:pt x="3197" y="479"/>
                    </a:lnTo>
                    <a:lnTo>
                      <a:pt x="3157" y="511"/>
                    </a:lnTo>
                    <a:lnTo>
                      <a:pt x="3207" y="544"/>
                    </a:lnTo>
                    <a:lnTo>
                      <a:pt x="3247" y="555"/>
                    </a:lnTo>
                    <a:lnTo>
                      <a:pt x="3288" y="566"/>
                    </a:lnTo>
                    <a:lnTo>
                      <a:pt x="3318" y="609"/>
                    </a:lnTo>
                    <a:lnTo>
                      <a:pt x="3348" y="653"/>
                    </a:lnTo>
                    <a:lnTo>
                      <a:pt x="3308" y="674"/>
                    </a:lnTo>
                    <a:lnTo>
                      <a:pt x="3267" y="674"/>
                    </a:lnTo>
                    <a:lnTo>
                      <a:pt x="3227" y="674"/>
                    </a:lnTo>
                    <a:lnTo>
                      <a:pt x="3187" y="707"/>
                    </a:lnTo>
                    <a:lnTo>
                      <a:pt x="3177" y="750"/>
                    </a:lnTo>
                    <a:lnTo>
                      <a:pt x="3136" y="783"/>
                    </a:lnTo>
                    <a:lnTo>
                      <a:pt x="3086" y="783"/>
                    </a:lnTo>
                    <a:lnTo>
                      <a:pt x="3046" y="783"/>
                    </a:lnTo>
                    <a:lnTo>
                      <a:pt x="2995" y="783"/>
                    </a:lnTo>
                    <a:lnTo>
                      <a:pt x="2955" y="783"/>
                    </a:lnTo>
                    <a:lnTo>
                      <a:pt x="2915" y="783"/>
                    </a:lnTo>
                    <a:lnTo>
                      <a:pt x="2864" y="783"/>
                    </a:lnTo>
                    <a:lnTo>
                      <a:pt x="2824" y="783"/>
                    </a:lnTo>
                    <a:lnTo>
                      <a:pt x="2783" y="783"/>
                    </a:lnTo>
                    <a:lnTo>
                      <a:pt x="2743" y="805"/>
                    </a:lnTo>
                    <a:lnTo>
                      <a:pt x="2733" y="848"/>
                    </a:lnTo>
                    <a:lnTo>
                      <a:pt x="2783" y="881"/>
                    </a:lnTo>
                    <a:lnTo>
                      <a:pt x="2824" y="881"/>
                    </a:lnTo>
                    <a:lnTo>
                      <a:pt x="2864" y="870"/>
                    </a:lnTo>
                    <a:lnTo>
                      <a:pt x="2884" y="914"/>
                    </a:lnTo>
                    <a:lnTo>
                      <a:pt x="2894" y="957"/>
                    </a:lnTo>
                    <a:lnTo>
                      <a:pt x="2894" y="1011"/>
                    </a:lnTo>
                    <a:lnTo>
                      <a:pt x="2904" y="1055"/>
                    </a:lnTo>
                    <a:lnTo>
                      <a:pt x="2975" y="1055"/>
                    </a:lnTo>
                    <a:lnTo>
                      <a:pt x="3015" y="1044"/>
                    </a:lnTo>
                    <a:lnTo>
                      <a:pt x="3056" y="1033"/>
                    </a:lnTo>
                    <a:lnTo>
                      <a:pt x="3096" y="1055"/>
                    </a:lnTo>
                    <a:lnTo>
                      <a:pt x="3136" y="1055"/>
                    </a:lnTo>
                    <a:lnTo>
                      <a:pt x="3167" y="1011"/>
                    </a:lnTo>
                    <a:lnTo>
                      <a:pt x="3207" y="990"/>
                    </a:lnTo>
                    <a:lnTo>
                      <a:pt x="3247" y="968"/>
                    </a:lnTo>
                    <a:lnTo>
                      <a:pt x="3288" y="946"/>
                    </a:lnTo>
                    <a:lnTo>
                      <a:pt x="3338" y="957"/>
                    </a:lnTo>
                    <a:lnTo>
                      <a:pt x="3378" y="1001"/>
                    </a:lnTo>
                    <a:lnTo>
                      <a:pt x="3419" y="1033"/>
                    </a:lnTo>
                    <a:lnTo>
                      <a:pt x="3459" y="1033"/>
                    </a:lnTo>
                    <a:lnTo>
                      <a:pt x="3499" y="1033"/>
                    </a:lnTo>
                    <a:lnTo>
                      <a:pt x="3540" y="1011"/>
                    </a:lnTo>
                    <a:lnTo>
                      <a:pt x="3580" y="1001"/>
                    </a:lnTo>
                    <a:lnTo>
                      <a:pt x="3620" y="1001"/>
                    </a:lnTo>
                    <a:lnTo>
                      <a:pt x="3661" y="1011"/>
                    </a:lnTo>
                    <a:lnTo>
                      <a:pt x="3681" y="1066"/>
                    </a:lnTo>
                    <a:lnTo>
                      <a:pt x="3691" y="1109"/>
                    </a:lnTo>
                    <a:lnTo>
                      <a:pt x="3691" y="1153"/>
                    </a:lnTo>
                    <a:lnTo>
                      <a:pt x="3681" y="1196"/>
                    </a:lnTo>
                    <a:lnTo>
                      <a:pt x="3711" y="1240"/>
                    </a:lnTo>
                    <a:lnTo>
                      <a:pt x="3741" y="1283"/>
                    </a:lnTo>
                    <a:lnTo>
                      <a:pt x="3741" y="1327"/>
                    </a:lnTo>
                    <a:lnTo>
                      <a:pt x="3741" y="1381"/>
                    </a:lnTo>
                    <a:lnTo>
                      <a:pt x="3752" y="1425"/>
                    </a:lnTo>
                    <a:lnTo>
                      <a:pt x="3752" y="1468"/>
                    </a:lnTo>
                    <a:lnTo>
                      <a:pt x="3701" y="1490"/>
                    </a:lnTo>
                    <a:lnTo>
                      <a:pt x="3641" y="1501"/>
                    </a:lnTo>
                    <a:lnTo>
                      <a:pt x="3610" y="1544"/>
                    </a:lnTo>
                    <a:lnTo>
                      <a:pt x="3610" y="1588"/>
                    </a:lnTo>
                    <a:lnTo>
                      <a:pt x="3620" y="1631"/>
                    </a:lnTo>
                    <a:lnTo>
                      <a:pt x="3661" y="1664"/>
                    </a:lnTo>
                    <a:lnTo>
                      <a:pt x="3701" y="1686"/>
                    </a:lnTo>
                    <a:lnTo>
                      <a:pt x="3741" y="1675"/>
                    </a:lnTo>
                    <a:lnTo>
                      <a:pt x="3782" y="1653"/>
                    </a:lnTo>
                    <a:lnTo>
                      <a:pt x="3822" y="1664"/>
                    </a:lnTo>
                    <a:lnTo>
                      <a:pt x="3842" y="1708"/>
                    </a:lnTo>
                    <a:lnTo>
                      <a:pt x="3852" y="1751"/>
                    </a:lnTo>
                    <a:lnTo>
                      <a:pt x="3822" y="1795"/>
                    </a:lnTo>
                    <a:lnTo>
                      <a:pt x="3822" y="1838"/>
                    </a:lnTo>
                    <a:lnTo>
                      <a:pt x="3832" y="1892"/>
                    </a:lnTo>
                    <a:lnTo>
                      <a:pt x="3873" y="1903"/>
                    </a:lnTo>
                    <a:lnTo>
                      <a:pt x="3893" y="1947"/>
                    </a:lnTo>
                    <a:lnTo>
                      <a:pt x="3943" y="1969"/>
                    </a:lnTo>
                    <a:lnTo>
                      <a:pt x="3994" y="1969"/>
                    </a:lnTo>
                    <a:lnTo>
                      <a:pt x="4044" y="1958"/>
                    </a:lnTo>
                    <a:lnTo>
                      <a:pt x="4084" y="1958"/>
                    </a:lnTo>
                    <a:lnTo>
                      <a:pt x="4125" y="1958"/>
                    </a:lnTo>
                    <a:lnTo>
                      <a:pt x="4135" y="1914"/>
                    </a:lnTo>
                    <a:lnTo>
                      <a:pt x="4135" y="1871"/>
                    </a:lnTo>
                    <a:lnTo>
                      <a:pt x="4175" y="1827"/>
                    </a:lnTo>
                    <a:lnTo>
                      <a:pt x="4175" y="1784"/>
                    </a:lnTo>
                    <a:lnTo>
                      <a:pt x="4215" y="1751"/>
                    </a:lnTo>
                    <a:lnTo>
                      <a:pt x="4256" y="1718"/>
                    </a:lnTo>
                    <a:lnTo>
                      <a:pt x="4256" y="1675"/>
                    </a:lnTo>
                    <a:lnTo>
                      <a:pt x="4256" y="1631"/>
                    </a:lnTo>
                    <a:lnTo>
                      <a:pt x="4276" y="1588"/>
                    </a:lnTo>
                    <a:lnTo>
                      <a:pt x="4316" y="1566"/>
                    </a:lnTo>
                    <a:lnTo>
                      <a:pt x="4347" y="1621"/>
                    </a:lnTo>
                    <a:lnTo>
                      <a:pt x="4387" y="1653"/>
                    </a:lnTo>
                    <a:lnTo>
                      <a:pt x="4427" y="1642"/>
                    </a:lnTo>
                    <a:lnTo>
                      <a:pt x="4468" y="1631"/>
                    </a:lnTo>
                    <a:lnTo>
                      <a:pt x="4508" y="1642"/>
                    </a:lnTo>
                    <a:lnTo>
                      <a:pt x="4548" y="1664"/>
                    </a:lnTo>
                    <a:lnTo>
                      <a:pt x="4589" y="1631"/>
                    </a:lnTo>
                    <a:lnTo>
                      <a:pt x="4589" y="1588"/>
                    </a:lnTo>
                    <a:lnTo>
                      <a:pt x="4599" y="1544"/>
                    </a:lnTo>
                    <a:lnTo>
                      <a:pt x="4639" y="1523"/>
                    </a:lnTo>
                    <a:lnTo>
                      <a:pt x="4679" y="1523"/>
                    </a:lnTo>
                    <a:lnTo>
                      <a:pt x="4700" y="1479"/>
                    </a:lnTo>
                    <a:lnTo>
                      <a:pt x="4700" y="1436"/>
                    </a:lnTo>
                    <a:lnTo>
                      <a:pt x="4720" y="1392"/>
                    </a:lnTo>
                    <a:lnTo>
                      <a:pt x="4760" y="1360"/>
                    </a:lnTo>
                    <a:lnTo>
                      <a:pt x="4800" y="1349"/>
                    </a:lnTo>
                    <a:lnTo>
                      <a:pt x="4841" y="1349"/>
                    </a:lnTo>
                    <a:lnTo>
                      <a:pt x="4881" y="1316"/>
                    </a:lnTo>
                    <a:lnTo>
                      <a:pt x="4921" y="1305"/>
                    </a:lnTo>
                    <a:lnTo>
                      <a:pt x="4962" y="1305"/>
                    </a:lnTo>
                    <a:lnTo>
                      <a:pt x="4992" y="1360"/>
                    </a:lnTo>
                    <a:lnTo>
                      <a:pt x="4992" y="1403"/>
                    </a:lnTo>
                    <a:lnTo>
                      <a:pt x="4992" y="1447"/>
                    </a:lnTo>
                    <a:lnTo>
                      <a:pt x="4992" y="1490"/>
                    </a:lnTo>
                    <a:lnTo>
                      <a:pt x="4992" y="1534"/>
                    </a:lnTo>
                    <a:lnTo>
                      <a:pt x="4962" y="1577"/>
                    </a:lnTo>
                    <a:lnTo>
                      <a:pt x="4921" y="1566"/>
                    </a:lnTo>
                    <a:lnTo>
                      <a:pt x="4881" y="1544"/>
                    </a:lnTo>
                    <a:lnTo>
                      <a:pt x="4841" y="1555"/>
                    </a:lnTo>
                    <a:lnTo>
                      <a:pt x="4810" y="1599"/>
                    </a:lnTo>
                    <a:lnTo>
                      <a:pt x="4770" y="1631"/>
                    </a:lnTo>
                    <a:lnTo>
                      <a:pt x="4750" y="1675"/>
                    </a:lnTo>
                    <a:lnTo>
                      <a:pt x="4750" y="1718"/>
                    </a:lnTo>
                    <a:lnTo>
                      <a:pt x="4730" y="1762"/>
                    </a:lnTo>
                    <a:lnTo>
                      <a:pt x="4700" y="1805"/>
                    </a:lnTo>
                    <a:lnTo>
                      <a:pt x="4659" y="1849"/>
                    </a:lnTo>
                    <a:lnTo>
                      <a:pt x="4639" y="1892"/>
                    </a:lnTo>
                    <a:lnTo>
                      <a:pt x="4639" y="1936"/>
                    </a:lnTo>
                    <a:lnTo>
                      <a:pt x="4599" y="1936"/>
                    </a:lnTo>
                    <a:lnTo>
                      <a:pt x="4579" y="1990"/>
                    </a:lnTo>
                    <a:lnTo>
                      <a:pt x="4579" y="2034"/>
                    </a:lnTo>
                    <a:lnTo>
                      <a:pt x="4579" y="2077"/>
                    </a:lnTo>
                    <a:lnTo>
                      <a:pt x="4558" y="2121"/>
                    </a:lnTo>
                    <a:lnTo>
                      <a:pt x="4518" y="2132"/>
                    </a:lnTo>
                    <a:lnTo>
                      <a:pt x="4478" y="2132"/>
                    </a:lnTo>
                    <a:lnTo>
                      <a:pt x="4437" y="2143"/>
                    </a:lnTo>
                    <a:lnTo>
                      <a:pt x="4417" y="2186"/>
                    </a:lnTo>
                    <a:lnTo>
                      <a:pt x="4377" y="2219"/>
                    </a:lnTo>
                    <a:lnTo>
                      <a:pt x="4377" y="2262"/>
                    </a:lnTo>
                    <a:lnTo>
                      <a:pt x="4377" y="2317"/>
                    </a:lnTo>
                    <a:lnTo>
                      <a:pt x="4347" y="2360"/>
                    </a:lnTo>
                    <a:lnTo>
                      <a:pt x="4306" y="2415"/>
                    </a:lnTo>
                    <a:lnTo>
                      <a:pt x="4306" y="2469"/>
                    </a:lnTo>
                    <a:lnTo>
                      <a:pt x="4266" y="2491"/>
                    </a:lnTo>
                    <a:lnTo>
                      <a:pt x="4185" y="2491"/>
                    </a:lnTo>
                    <a:lnTo>
                      <a:pt x="4145" y="2491"/>
                    </a:lnTo>
                    <a:lnTo>
                      <a:pt x="4105" y="2502"/>
                    </a:lnTo>
                    <a:lnTo>
                      <a:pt x="4064" y="2512"/>
                    </a:lnTo>
                    <a:lnTo>
                      <a:pt x="4024" y="2491"/>
                    </a:lnTo>
                    <a:lnTo>
                      <a:pt x="3984" y="2458"/>
                    </a:lnTo>
                    <a:lnTo>
                      <a:pt x="3943" y="2458"/>
                    </a:lnTo>
                    <a:lnTo>
                      <a:pt x="3903" y="2458"/>
                    </a:lnTo>
                    <a:lnTo>
                      <a:pt x="3852" y="2480"/>
                    </a:lnTo>
                    <a:lnTo>
                      <a:pt x="3812" y="2469"/>
                    </a:lnTo>
                    <a:lnTo>
                      <a:pt x="3772" y="2458"/>
                    </a:lnTo>
                    <a:lnTo>
                      <a:pt x="3741" y="2545"/>
                    </a:lnTo>
                    <a:lnTo>
                      <a:pt x="3701" y="2578"/>
                    </a:lnTo>
                    <a:lnTo>
                      <a:pt x="3661" y="2578"/>
                    </a:lnTo>
                    <a:lnTo>
                      <a:pt x="3651" y="2534"/>
                    </a:lnTo>
                    <a:lnTo>
                      <a:pt x="3661" y="2491"/>
                    </a:lnTo>
                    <a:lnTo>
                      <a:pt x="3661" y="2447"/>
                    </a:lnTo>
                    <a:lnTo>
                      <a:pt x="3661" y="2404"/>
                    </a:lnTo>
                    <a:lnTo>
                      <a:pt x="3570" y="2360"/>
                    </a:lnTo>
                    <a:lnTo>
                      <a:pt x="3560" y="2317"/>
                    </a:lnTo>
                    <a:lnTo>
                      <a:pt x="3570" y="2273"/>
                    </a:lnTo>
                    <a:lnTo>
                      <a:pt x="3590" y="2230"/>
                    </a:lnTo>
                    <a:lnTo>
                      <a:pt x="3600" y="2175"/>
                    </a:lnTo>
                    <a:lnTo>
                      <a:pt x="3600" y="2121"/>
                    </a:lnTo>
                    <a:lnTo>
                      <a:pt x="3590" y="2077"/>
                    </a:lnTo>
                    <a:lnTo>
                      <a:pt x="3580" y="2023"/>
                    </a:lnTo>
                    <a:lnTo>
                      <a:pt x="3580" y="1979"/>
                    </a:lnTo>
                    <a:lnTo>
                      <a:pt x="3550" y="1936"/>
                    </a:lnTo>
                    <a:lnTo>
                      <a:pt x="3530" y="1892"/>
                    </a:lnTo>
                    <a:lnTo>
                      <a:pt x="3550" y="1849"/>
                    </a:lnTo>
                    <a:lnTo>
                      <a:pt x="3570" y="1805"/>
                    </a:lnTo>
                    <a:lnTo>
                      <a:pt x="3580" y="1762"/>
                    </a:lnTo>
                    <a:lnTo>
                      <a:pt x="3570" y="1675"/>
                    </a:lnTo>
                    <a:lnTo>
                      <a:pt x="3570" y="1631"/>
                    </a:lnTo>
                    <a:lnTo>
                      <a:pt x="3560" y="1577"/>
                    </a:lnTo>
                    <a:lnTo>
                      <a:pt x="3520" y="1544"/>
                    </a:lnTo>
                    <a:lnTo>
                      <a:pt x="3469" y="1566"/>
                    </a:lnTo>
                    <a:lnTo>
                      <a:pt x="3429" y="1588"/>
                    </a:lnTo>
                    <a:lnTo>
                      <a:pt x="3389" y="1588"/>
                    </a:lnTo>
                    <a:lnTo>
                      <a:pt x="3348" y="1566"/>
                    </a:lnTo>
                    <a:lnTo>
                      <a:pt x="3308" y="1544"/>
                    </a:lnTo>
                    <a:lnTo>
                      <a:pt x="3267" y="1577"/>
                    </a:lnTo>
                    <a:lnTo>
                      <a:pt x="3237" y="1621"/>
                    </a:lnTo>
                    <a:lnTo>
                      <a:pt x="3197" y="1631"/>
                    </a:lnTo>
                    <a:lnTo>
                      <a:pt x="3146" y="1610"/>
                    </a:lnTo>
                    <a:lnTo>
                      <a:pt x="3106" y="1599"/>
                    </a:lnTo>
                    <a:lnTo>
                      <a:pt x="3066" y="1642"/>
                    </a:lnTo>
                    <a:lnTo>
                      <a:pt x="3046" y="1686"/>
                    </a:lnTo>
                    <a:lnTo>
                      <a:pt x="3025" y="1729"/>
                    </a:lnTo>
                    <a:lnTo>
                      <a:pt x="3005" y="1773"/>
                    </a:lnTo>
                    <a:lnTo>
                      <a:pt x="2995" y="1816"/>
                    </a:lnTo>
                    <a:lnTo>
                      <a:pt x="2945" y="1816"/>
                    </a:lnTo>
                    <a:lnTo>
                      <a:pt x="2904" y="1816"/>
                    </a:lnTo>
                    <a:lnTo>
                      <a:pt x="2894" y="1773"/>
                    </a:lnTo>
                    <a:lnTo>
                      <a:pt x="2904" y="1729"/>
                    </a:lnTo>
                    <a:lnTo>
                      <a:pt x="2904" y="1686"/>
                    </a:lnTo>
                    <a:lnTo>
                      <a:pt x="2864" y="1675"/>
                    </a:lnTo>
                    <a:lnTo>
                      <a:pt x="2824" y="1664"/>
                    </a:lnTo>
                    <a:lnTo>
                      <a:pt x="2814" y="1610"/>
                    </a:lnTo>
                    <a:lnTo>
                      <a:pt x="2824" y="1566"/>
                    </a:lnTo>
                    <a:lnTo>
                      <a:pt x="2824" y="1512"/>
                    </a:lnTo>
                    <a:lnTo>
                      <a:pt x="2824" y="1468"/>
                    </a:lnTo>
                    <a:lnTo>
                      <a:pt x="2834" y="1425"/>
                    </a:lnTo>
                    <a:lnTo>
                      <a:pt x="2834" y="1381"/>
                    </a:lnTo>
                    <a:lnTo>
                      <a:pt x="2794" y="1360"/>
                    </a:lnTo>
                    <a:lnTo>
                      <a:pt x="2753" y="1338"/>
                    </a:lnTo>
                    <a:lnTo>
                      <a:pt x="2703" y="1338"/>
                    </a:lnTo>
                    <a:lnTo>
                      <a:pt x="2662" y="1338"/>
                    </a:lnTo>
                    <a:lnTo>
                      <a:pt x="2622" y="1305"/>
                    </a:lnTo>
                    <a:lnTo>
                      <a:pt x="2582" y="1294"/>
                    </a:lnTo>
                    <a:lnTo>
                      <a:pt x="2521" y="1294"/>
                    </a:lnTo>
                    <a:lnTo>
                      <a:pt x="2491" y="1338"/>
                    </a:lnTo>
                    <a:lnTo>
                      <a:pt x="2451" y="1381"/>
                    </a:lnTo>
                    <a:lnTo>
                      <a:pt x="2451" y="1425"/>
                    </a:lnTo>
                    <a:lnTo>
                      <a:pt x="2451" y="1468"/>
                    </a:lnTo>
                    <a:lnTo>
                      <a:pt x="2410" y="1512"/>
                    </a:lnTo>
                    <a:lnTo>
                      <a:pt x="2400" y="1555"/>
                    </a:lnTo>
                    <a:lnTo>
                      <a:pt x="2360" y="1566"/>
                    </a:lnTo>
                    <a:lnTo>
                      <a:pt x="2320" y="1555"/>
                    </a:lnTo>
                    <a:lnTo>
                      <a:pt x="2279" y="1577"/>
                    </a:lnTo>
                    <a:lnTo>
                      <a:pt x="2239" y="1599"/>
                    </a:lnTo>
                    <a:lnTo>
                      <a:pt x="2229" y="1653"/>
                    </a:lnTo>
                    <a:lnTo>
                      <a:pt x="2239" y="1697"/>
                    </a:lnTo>
                    <a:lnTo>
                      <a:pt x="2239" y="1740"/>
                    </a:lnTo>
                    <a:lnTo>
                      <a:pt x="2219" y="1784"/>
                    </a:lnTo>
                    <a:lnTo>
                      <a:pt x="2188" y="1827"/>
                    </a:lnTo>
                    <a:lnTo>
                      <a:pt x="2178" y="1871"/>
                    </a:lnTo>
                    <a:lnTo>
                      <a:pt x="2168" y="1914"/>
                    </a:lnTo>
                    <a:lnTo>
                      <a:pt x="2168" y="1958"/>
                    </a:lnTo>
                    <a:lnTo>
                      <a:pt x="2158" y="2001"/>
                    </a:lnTo>
                    <a:lnTo>
                      <a:pt x="2128" y="2045"/>
                    </a:lnTo>
                    <a:lnTo>
                      <a:pt x="2088" y="2088"/>
                    </a:lnTo>
                    <a:lnTo>
                      <a:pt x="2047" y="2088"/>
                    </a:lnTo>
                    <a:lnTo>
                      <a:pt x="2007" y="2077"/>
                    </a:lnTo>
                    <a:lnTo>
                      <a:pt x="1967" y="2099"/>
                    </a:lnTo>
                    <a:lnTo>
                      <a:pt x="1926" y="2143"/>
                    </a:lnTo>
                    <a:lnTo>
                      <a:pt x="1896" y="2197"/>
                    </a:lnTo>
                    <a:lnTo>
                      <a:pt x="1896" y="2241"/>
                    </a:lnTo>
                    <a:lnTo>
                      <a:pt x="1896" y="2284"/>
                    </a:lnTo>
                    <a:lnTo>
                      <a:pt x="1896" y="2328"/>
                    </a:lnTo>
                    <a:lnTo>
                      <a:pt x="1886" y="2371"/>
                    </a:lnTo>
                    <a:lnTo>
                      <a:pt x="1916" y="2415"/>
                    </a:lnTo>
                    <a:lnTo>
                      <a:pt x="1956" y="2447"/>
                    </a:lnTo>
                    <a:lnTo>
                      <a:pt x="1967" y="2491"/>
                    </a:lnTo>
                    <a:lnTo>
                      <a:pt x="1946" y="2534"/>
                    </a:lnTo>
                    <a:lnTo>
                      <a:pt x="1926" y="2589"/>
                    </a:lnTo>
                    <a:lnTo>
                      <a:pt x="1876" y="2610"/>
                    </a:lnTo>
                    <a:lnTo>
                      <a:pt x="1835" y="2610"/>
                    </a:lnTo>
                    <a:lnTo>
                      <a:pt x="1795" y="2643"/>
                    </a:lnTo>
                    <a:lnTo>
                      <a:pt x="1755" y="2643"/>
                    </a:lnTo>
                    <a:lnTo>
                      <a:pt x="1714" y="2643"/>
                    </a:lnTo>
                    <a:lnTo>
                      <a:pt x="1674" y="2621"/>
                    </a:lnTo>
                    <a:lnTo>
                      <a:pt x="1634" y="2621"/>
                    </a:lnTo>
                    <a:lnTo>
                      <a:pt x="1593" y="2643"/>
                    </a:lnTo>
                    <a:lnTo>
                      <a:pt x="1553" y="2589"/>
                    </a:lnTo>
                    <a:lnTo>
                      <a:pt x="1543" y="2545"/>
                    </a:lnTo>
                    <a:lnTo>
                      <a:pt x="1493" y="2545"/>
                    </a:lnTo>
                    <a:lnTo>
                      <a:pt x="1472" y="2502"/>
                    </a:lnTo>
                    <a:lnTo>
                      <a:pt x="1432" y="2469"/>
                    </a:lnTo>
                    <a:lnTo>
                      <a:pt x="1392" y="2436"/>
                    </a:lnTo>
                    <a:lnTo>
                      <a:pt x="1351" y="2436"/>
                    </a:lnTo>
                    <a:lnTo>
                      <a:pt x="1311" y="2425"/>
                    </a:lnTo>
                    <a:lnTo>
                      <a:pt x="1271" y="2415"/>
                    </a:lnTo>
                    <a:lnTo>
                      <a:pt x="1220" y="2458"/>
                    </a:lnTo>
                    <a:lnTo>
                      <a:pt x="1240" y="2415"/>
                    </a:lnTo>
                  </a:path>
                </a:pathLst>
              </a:custGeom>
              <a:solidFill>
                <a:srgbClr val="585858"/>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15" name="Freeform 11"/>
              <p:cNvSpPr>
                <a:spLocks/>
              </p:cNvSpPr>
              <p:nvPr/>
            </p:nvSpPr>
            <p:spPr bwMode="auto">
              <a:xfrm>
                <a:off x="529" y="515"/>
                <a:ext cx="672" cy="605"/>
              </a:xfrm>
              <a:custGeom>
                <a:avLst/>
                <a:gdLst>
                  <a:gd name="T0" fmla="*/ 154 w 672"/>
                  <a:gd name="T1" fmla="*/ 44 h 605"/>
                  <a:gd name="T2" fmla="*/ 168 w 672"/>
                  <a:gd name="T3" fmla="*/ 102 h 605"/>
                  <a:gd name="T4" fmla="*/ 174 w 672"/>
                  <a:gd name="T5" fmla="*/ 160 h 605"/>
                  <a:gd name="T6" fmla="*/ 201 w 672"/>
                  <a:gd name="T7" fmla="*/ 226 h 605"/>
                  <a:gd name="T8" fmla="*/ 208 w 672"/>
                  <a:gd name="T9" fmla="*/ 291 h 605"/>
                  <a:gd name="T10" fmla="*/ 221 w 672"/>
                  <a:gd name="T11" fmla="*/ 349 h 605"/>
                  <a:gd name="T12" fmla="*/ 228 w 672"/>
                  <a:gd name="T13" fmla="*/ 415 h 605"/>
                  <a:gd name="T14" fmla="*/ 221 w 672"/>
                  <a:gd name="T15" fmla="*/ 473 h 605"/>
                  <a:gd name="T16" fmla="*/ 201 w 672"/>
                  <a:gd name="T17" fmla="*/ 524 h 605"/>
                  <a:gd name="T18" fmla="*/ 161 w 672"/>
                  <a:gd name="T19" fmla="*/ 466 h 605"/>
                  <a:gd name="T20" fmla="*/ 107 w 672"/>
                  <a:gd name="T21" fmla="*/ 437 h 605"/>
                  <a:gd name="T22" fmla="*/ 54 w 672"/>
                  <a:gd name="T23" fmla="*/ 422 h 605"/>
                  <a:gd name="T24" fmla="*/ 0 w 672"/>
                  <a:gd name="T25" fmla="*/ 408 h 605"/>
                  <a:gd name="T26" fmla="*/ 54 w 672"/>
                  <a:gd name="T27" fmla="*/ 451 h 605"/>
                  <a:gd name="T28" fmla="*/ 107 w 672"/>
                  <a:gd name="T29" fmla="*/ 458 h 605"/>
                  <a:gd name="T30" fmla="*/ 148 w 672"/>
                  <a:gd name="T31" fmla="*/ 488 h 605"/>
                  <a:gd name="T32" fmla="*/ 181 w 672"/>
                  <a:gd name="T33" fmla="*/ 546 h 605"/>
                  <a:gd name="T34" fmla="*/ 235 w 672"/>
                  <a:gd name="T35" fmla="*/ 531 h 605"/>
                  <a:gd name="T36" fmla="*/ 289 w 672"/>
                  <a:gd name="T37" fmla="*/ 546 h 605"/>
                  <a:gd name="T38" fmla="*/ 342 w 672"/>
                  <a:gd name="T39" fmla="*/ 582 h 605"/>
                  <a:gd name="T40" fmla="*/ 396 w 672"/>
                  <a:gd name="T41" fmla="*/ 597 h 605"/>
                  <a:gd name="T42" fmla="*/ 483 w 672"/>
                  <a:gd name="T43" fmla="*/ 604 h 605"/>
                  <a:gd name="T44" fmla="*/ 544 w 672"/>
                  <a:gd name="T45" fmla="*/ 589 h 605"/>
                  <a:gd name="T46" fmla="*/ 604 w 672"/>
                  <a:gd name="T47" fmla="*/ 582 h 605"/>
                  <a:gd name="T48" fmla="*/ 671 w 672"/>
                  <a:gd name="T49" fmla="*/ 568 h 605"/>
                  <a:gd name="T50" fmla="*/ 604 w 672"/>
                  <a:gd name="T51" fmla="*/ 568 h 605"/>
                  <a:gd name="T52" fmla="*/ 537 w 672"/>
                  <a:gd name="T53" fmla="*/ 575 h 605"/>
                  <a:gd name="T54" fmla="*/ 483 w 672"/>
                  <a:gd name="T55" fmla="*/ 575 h 605"/>
                  <a:gd name="T56" fmla="*/ 429 w 672"/>
                  <a:gd name="T57" fmla="*/ 575 h 605"/>
                  <a:gd name="T58" fmla="*/ 376 w 672"/>
                  <a:gd name="T59" fmla="*/ 568 h 605"/>
                  <a:gd name="T60" fmla="*/ 322 w 672"/>
                  <a:gd name="T61" fmla="*/ 524 h 605"/>
                  <a:gd name="T62" fmla="*/ 268 w 672"/>
                  <a:gd name="T63" fmla="*/ 509 h 605"/>
                  <a:gd name="T64" fmla="*/ 255 w 672"/>
                  <a:gd name="T65" fmla="*/ 451 h 605"/>
                  <a:gd name="T66" fmla="*/ 255 w 672"/>
                  <a:gd name="T67" fmla="*/ 393 h 605"/>
                  <a:gd name="T68" fmla="*/ 248 w 672"/>
                  <a:gd name="T69" fmla="*/ 327 h 605"/>
                  <a:gd name="T70" fmla="*/ 242 w 672"/>
                  <a:gd name="T71" fmla="*/ 269 h 605"/>
                  <a:gd name="T72" fmla="*/ 228 w 672"/>
                  <a:gd name="T73" fmla="*/ 211 h 605"/>
                  <a:gd name="T74" fmla="*/ 201 w 672"/>
                  <a:gd name="T75" fmla="*/ 146 h 605"/>
                  <a:gd name="T76" fmla="*/ 141 w 672"/>
                  <a:gd name="T77" fmla="*/ 109 h 605"/>
                  <a:gd name="T78" fmla="*/ 161 w 672"/>
                  <a:gd name="T79" fmla="*/ 51 h 605"/>
                  <a:gd name="T80" fmla="*/ 134 w 672"/>
                  <a:gd name="T81" fmla="*/ 0 h 60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672" h="605">
                    <a:moveTo>
                      <a:pt x="134" y="0"/>
                    </a:moveTo>
                    <a:lnTo>
                      <a:pt x="154" y="44"/>
                    </a:lnTo>
                    <a:lnTo>
                      <a:pt x="168" y="73"/>
                    </a:lnTo>
                    <a:lnTo>
                      <a:pt x="168" y="102"/>
                    </a:lnTo>
                    <a:lnTo>
                      <a:pt x="168" y="131"/>
                    </a:lnTo>
                    <a:lnTo>
                      <a:pt x="174" y="160"/>
                    </a:lnTo>
                    <a:lnTo>
                      <a:pt x="181" y="189"/>
                    </a:lnTo>
                    <a:lnTo>
                      <a:pt x="201" y="226"/>
                    </a:lnTo>
                    <a:lnTo>
                      <a:pt x="201" y="262"/>
                    </a:lnTo>
                    <a:lnTo>
                      <a:pt x="208" y="291"/>
                    </a:lnTo>
                    <a:lnTo>
                      <a:pt x="215" y="320"/>
                    </a:lnTo>
                    <a:lnTo>
                      <a:pt x="221" y="349"/>
                    </a:lnTo>
                    <a:lnTo>
                      <a:pt x="221" y="386"/>
                    </a:lnTo>
                    <a:lnTo>
                      <a:pt x="228" y="415"/>
                    </a:lnTo>
                    <a:lnTo>
                      <a:pt x="228" y="444"/>
                    </a:lnTo>
                    <a:lnTo>
                      <a:pt x="221" y="473"/>
                    </a:lnTo>
                    <a:lnTo>
                      <a:pt x="228" y="502"/>
                    </a:lnTo>
                    <a:lnTo>
                      <a:pt x="201" y="524"/>
                    </a:lnTo>
                    <a:lnTo>
                      <a:pt x="174" y="495"/>
                    </a:lnTo>
                    <a:lnTo>
                      <a:pt x="161" y="466"/>
                    </a:lnTo>
                    <a:lnTo>
                      <a:pt x="134" y="437"/>
                    </a:lnTo>
                    <a:lnTo>
                      <a:pt x="107" y="437"/>
                    </a:lnTo>
                    <a:lnTo>
                      <a:pt x="81" y="437"/>
                    </a:lnTo>
                    <a:lnTo>
                      <a:pt x="54" y="422"/>
                    </a:lnTo>
                    <a:lnTo>
                      <a:pt x="27" y="408"/>
                    </a:lnTo>
                    <a:lnTo>
                      <a:pt x="0" y="408"/>
                    </a:lnTo>
                    <a:lnTo>
                      <a:pt x="27" y="422"/>
                    </a:lnTo>
                    <a:lnTo>
                      <a:pt x="54" y="451"/>
                    </a:lnTo>
                    <a:lnTo>
                      <a:pt x="81" y="451"/>
                    </a:lnTo>
                    <a:lnTo>
                      <a:pt x="107" y="458"/>
                    </a:lnTo>
                    <a:lnTo>
                      <a:pt x="134" y="458"/>
                    </a:lnTo>
                    <a:lnTo>
                      <a:pt x="148" y="488"/>
                    </a:lnTo>
                    <a:lnTo>
                      <a:pt x="168" y="517"/>
                    </a:lnTo>
                    <a:lnTo>
                      <a:pt x="181" y="546"/>
                    </a:lnTo>
                    <a:lnTo>
                      <a:pt x="208" y="546"/>
                    </a:lnTo>
                    <a:lnTo>
                      <a:pt x="235" y="531"/>
                    </a:lnTo>
                    <a:lnTo>
                      <a:pt x="262" y="524"/>
                    </a:lnTo>
                    <a:lnTo>
                      <a:pt x="289" y="546"/>
                    </a:lnTo>
                    <a:lnTo>
                      <a:pt x="315" y="560"/>
                    </a:lnTo>
                    <a:lnTo>
                      <a:pt x="342" y="582"/>
                    </a:lnTo>
                    <a:lnTo>
                      <a:pt x="369" y="597"/>
                    </a:lnTo>
                    <a:lnTo>
                      <a:pt x="396" y="597"/>
                    </a:lnTo>
                    <a:lnTo>
                      <a:pt x="429" y="597"/>
                    </a:lnTo>
                    <a:lnTo>
                      <a:pt x="483" y="604"/>
                    </a:lnTo>
                    <a:lnTo>
                      <a:pt x="510" y="604"/>
                    </a:lnTo>
                    <a:lnTo>
                      <a:pt x="544" y="589"/>
                    </a:lnTo>
                    <a:lnTo>
                      <a:pt x="570" y="589"/>
                    </a:lnTo>
                    <a:lnTo>
                      <a:pt x="604" y="582"/>
                    </a:lnTo>
                    <a:lnTo>
                      <a:pt x="637" y="575"/>
                    </a:lnTo>
                    <a:lnTo>
                      <a:pt x="671" y="568"/>
                    </a:lnTo>
                    <a:lnTo>
                      <a:pt x="631" y="568"/>
                    </a:lnTo>
                    <a:lnTo>
                      <a:pt x="604" y="568"/>
                    </a:lnTo>
                    <a:lnTo>
                      <a:pt x="564" y="575"/>
                    </a:lnTo>
                    <a:lnTo>
                      <a:pt x="537" y="575"/>
                    </a:lnTo>
                    <a:lnTo>
                      <a:pt x="510" y="575"/>
                    </a:lnTo>
                    <a:lnTo>
                      <a:pt x="483" y="575"/>
                    </a:lnTo>
                    <a:lnTo>
                      <a:pt x="456" y="575"/>
                    </a:lnTo>
                    <a:lnTo>
                      <a:pt x="429" y="575"/>
                    </a:lnTo>
                    <a:lnTo>
                      <a:pt x="403" y="575"/>
                    </a:lnTo>
                    <a:lnTo>
                      <a:pt x="376" y="568"/>
                    </a:lnTo>
                    <a:lnTo>
                      <a:pt x="349" y="546"/>
                    </a:lnTo>
                    <a:lnTo>
                      <a:pt x="322" y="524"/>
                    </a:lnTo>
                    <a:lnTo>
                      <a:pt x="295" y="524"/>
                    </a:lnTo>
                    <a:lnTo>
                      <a:pt x="268" y="509"/>
                    </a:lnTo>
                    <a:lnTo>
                      <a:pt x="248" y="480"/>
                    </a:lnTo>
                    <a:lnTo>
                      <a:pt x="255" y="451"/>
                    </a:lnTo>
                    <a:lnTo>
                      <a:pt x="255" y="422"/>
                    </a:lnTo>
                    <a:lnTo>
                      <a:pt x="255" y="393"/>
                    </a:lnTo>
                    <a:lnTo>
                      <a:pt x="255" y="364"/>
                    </a:lnTo>
                    <a:lnTo>
                      <a:pt x="248" y="327"/>
                    </a:lnTo>
                    <a:lnTo>
                      <a:pt x="248" y="298"/>
                    </a:lnTo>
                    <a:lnTo>
                      <a:pt x="242" y="269"/>
                    </a:lnTo>
                    <a:lnTo>
                      <a:pt x="228" y="240"/>
                    </a:lnTo>
                    <a:lnTo>
                      <a:pt x="228" y="211"/>
                    </a:lnTo>
                    <a:lnTo>
                      <a:pt x="221" y="175"/>
                    </a:lnTo>
                    <a:lnTo>
                      <a:pt x="201" y="146"/>
                    </a:lnTo>
                    <a:lnTo>
                      <a:pt x="161" y="138"/>
                    </a:lnTo>
                    <a:lnTo>
                      <a:pt x="141" y="109"/>
                    </a:lnTo>
                    <a:lnTo>
                      <a:pt x="161" y="80"/>
                    </a:lnTo>
                    <a:lnTo>
                      <a:pt x="161" y="51"/>
                    </a:lnTo>
                    <a:lnTo>
                      <a:pt x="141" y="22"/>
                    </a:lnTo>
                    <a:lnTo>
                      <a:pt x="134" y="0"/>
                    </a:lnTo>
                  </a:path>
                </a:pathLst>
              </a:custGeom>
              <a:solidFill>
                <a:srgbClr val="494949"/>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16" name="Freeform 12"/>
              <p:cNvSpPr>
                <a:spLocks/>
              </p:cNvSpPr>
              <p:nvPr/>
            </p:nvSpPr>
            <p:spPr bwMode="auto">
              <a:xfrm>
                <a:off x="502" y="378"/>
                <a:ext cx="1136" cy="2540"/>
              </a:xfrm>
              <a:custGeom>
                <a:avLst/>
                <a:gdLst>
                  <a:gd name="T0" fmla="*/ 1122 w 1136"/>
                  <a:gd name="T1" fmla="*/ 87 h 2540"/>
                  <a:gd name="T2" fmla="*/ 1095 w 1136"/>
                  <a:gd name="T3" fmla="*/ 210 h 2540"/>
                  <a:gd name="T4" fmla="*/ 1054 w 1136"/>
                  <a:gd name="T5" fmla="*/ 319 h 2540"/>
                  <a:gd name="T6" fmla="*/ 1034 w 1136"/>
                  <a:gd name="T7" fmla="*/ 406 h 2540"/>
                  <a:gd name="T8" fmla="*/ 1075 w 1136"/>
                  <a:gd name="T9" fmla="*/ 522 h 2540"/>
                  <a:gd name="T10" fmla="*/ 1054 w 1136"/>
                  <a:gd name="T11" fmla="*/ 638 h 2540"/>
                  <a:gd name="T12" fmla="*/ 1028 w 1136"/>
                  <a:gd name="T13" fmla="*/ 754 h 2540"/>
                  <a:gd name="T14" fmla="*/ 947 w 1136"/>
                  <a:gd name="T15" fmla="*/ 863 h 2540"/>
                  <a:gd name="T16" fmla="*/ 913 w 1136"/>
                  <a:gd name="T17" fmla="*/ 979 h 2540"/>
                  <a:gd name="T18" fmla="*/ 860 w 1136"/>
                  <a:gd name="T19" fmla="*/ 1103 h 2540"/>
                  <a:gd name="T20" fmla="*/ 813 w 1136"/>
                  <a:gd name="T21" fmla="*/ 1219 h 2540"/>
                  <a:gd name="T22" fmla="*/ 719 w 1136"/>
                  <a:gd name="T23" fmla="*/ 1313 h 2540"/>
                  <a:gd name="T24" fmla="*/ 611 w 1136"/>
                  <a:gd name="T25" fmla="*/ 1320 h 2540"/>
                  <a:gd name="T26" fmla="*/ 504 w 1136"/>
                  <a:gd name="T27" fmla="*/ 1320 h 2540"/>
                  <a:gd name="T28" fmla="*/ 396 w 1136"/>
                  <a:gd name="T29" fmla="*/ 1364 h 2540"/>
                  <a:gd name="T30" fmla="*/ 316 w 1136"/>
                  <a:gd name="T31" fmla="*/ 1248 h 2540"/>
                  <a:gd name="T32" fmla="*/ 208 w 1136"/>
                  <a:gd name="T33" fmla="*/ 1175 h 2540"/>
                  <a:gd name="T34" fmla="*/ 101 w 1136"/>
                  <a:gd name="T35" fmla="*/ 1175 h 2540"/>
                  <a:gd name="T36" fmla="*/ 40 w 1136"/>
                  <a:gd name="T37" fmla="*/ 1182 h 2540"/>
                  <a:gd name="T38" fmla="*/ 141 w 1136"/>
                  <a:gd name="T39" fmla="*/ 1240 h 2540"/>
                  <a:gd name="T40" fmla="*/ 235 w 1136"/>
                  <a:gd name="T41" fmla="*/ 1328 h 2540"/>
                  <a:gd name="T42" fmla="*/ 349 w 1136"/>
                  <a:gd name="T43" fmla="*/ 1386 h 2540"/>
                  <a:gd name="T44" fmla="*/ 356 w 1136"/>
                  <a:gd name="T45" fmla="*/ 1531 h 2540"/>
                  <a:gd name="T46" fmla="*/ 349 w 1136"/>
                  <a:gd name="T47" fmla="*/ 1690 h 2540"/>
                  <a:gd name="T48" fmla="*/ 296 w 1136"/>
                  <a:gd name="T49" fmla="*/ 1821 h 2540"/>
                  <a:gd name="T50" fmla="*/ 235 w 1136"/>
                  <a:gd name="T51" fmla="*/ 1951 h 2540"/>
                  <a:gd name="T52" fmla="*/ 168 w 1136"/>
                  <a:gd name="T53" fmla="*/ 2082 h 2540"/>
                  <a:gd name="T54" fmla="*/ 134 w 1136"/>
                  <a:gd name="T55" fmla="*/ 2213 h 2540"/>
                  <a:gd name="T56" fmla="*/ 67 w 1136"/>
                  <a:gd name="T57" fmla="*/ 2329 h 2540"/>
                  <a:gd name="T58" fmla="*/ 27 w 1136"/>
                  <a:gd name="T59" fmla="*/ 2452 h 2540"/>
                  <a:gd name="T60" fmla="*/ 20 w 1136"/>
                  <a:gd name="T61" fmla="*/ 2510 h 2540"/>
                  <a:gd name="T62" fmla="*/ 81 w 1136"/>
                  <a:gd name="T63" fmla="*/ 2387 h 2540"/>
                  <a:gd name="T64" fmla="*/ 148 w 1136"/>
                  <a:gd name="T65" fmla="*/ 2271 h 2540"/>
                  <a:gd name="T66" fmla="*/ 201 w 1136"/>
                  <a:gd name="T67" fmla="*/ 2147 h 2540"/>
                  <a:gd name="T68" fmla="*/ 242 w 1136"/>
                  <a:gd name="T69" fmla="*/ 2002 h 2540"/>
                  <a:gd name="T70" fmla="*/ 316 w 1136"/>
                  <a:gd name="T71" fmla="*/ 1886 h 2540"/>
                  <a:gd name="T72" fmla="*/ 403 w 1136"/>
                  <a:gd name="T73" fmla="*/ 1763 h 2540"/>
                  <a:gd name="T74" fmla="*/ 430 w 1136"/>
                  <a:gd name="T75" fmla="*/ 1639 h 2540"/>
                  <a:gd name="T76" fmla="*/ 423 w 1136"/>
                  <a:gd name="T77" fmla="*/ 1523 h 2540"/>
                  <a:gd name="T78" fmla="*/ 497 w 1136"/>
                  <a:gd name="T79" fmla="*/ 1444 h 2540"/>
                  <a:gd name="T80" fmla="*/ 651 w 1136"/>
                  <a:gd name="T81" fmla="*/ 1407 h 2540"/>
                  <a:gd name="T82" fmla="*/ 792 w 1136"/>
                  <a:gd name="T83" fmla="*/ 1364 h 2540"/>
                  <a:gd name="T84" fmla="*/ 866 w 1136"/>
                  <a:gd name="T85" fmla="*/ 1255 h 2540"/>
                  <a:gd name="T86" fmla="*/ 907 w 1136"/>
                  <a:gd name="T87" fmla="*/ 1074 h 2540"/>
                  <a:gd name="T88" fmla="*/ 1014 w 1136"/>
                  <a:gd name="T89" fmla="*/ 979 h 2540"/>
                  <a:gd name="T90" fmla="*/ 1048 w 1136"/>
                  <a:gd name="T91" fmla="*/ 856 h 2540"/>
                  <a:gd name="T92" fmla="*/ 1088 w 1136"/>
                  <a:gd name="T93" fmla="*/ 733 h 2540"/>
                  <a:gd name="T94" fmla="*/ 1115 w 1136"/>
                  <a:gd name="T95" fmla="*/ 617 h 2540"/>
                  <a:gd name="T96" fmla="*/ 1108 w 1136"/>
                  <a:gd name="T97" fmla="*/ 493 h 2540"/>
                  <a:gd name="T98" fmla="*/ 1081 w 1136"/>
                  <a:gd name="T99" fmla="*/ 377 h 2540"/>
                  <a:gd name="T100" fmla="*/ 1088 w 1136"/>
                  <a:gd name="T101" fmla="*/ 261 h 2540"/>
                  <a:gd name="T102" fmla="*/ 1135 w 1136"/>
                  <a:gd name="T103" fmla="*/ 138 h 254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136" h="2540">
                    <a:moveTo>
                      <a:pt x="1088" y="0"/>
                    </a:moveTo>
                    <a:lnTo>
                      <a:pt x="1115" y="29"/>
                    </a:lnTo>
                    <a:lnTo>
                      <a:pt x="1128" y="58"/>
                    </a:lnTo>
                    <a:lnTo>
                      <a:pt x="1122" y="87"/>
                    </a:lnTo>
                    <a:lnTo>
                      <a:pt x="1108" y="116"/>
                    </a:lnTo>
                    <a:lnTo>
                      <a:pt x="1095" y="145"/>
                    </a:lnTo>
                    <a:lnTo>
                      <a:pt x="1088" y="181"/>
                    </a:lnTo>
                    <a:lnTo>
                      <a:pt x="1095" y="210"/>
                    </a:lnTo>
                    <a:lnTo>
                      <a:pt x="1081" y="239"/>
                    </a:lnTo>
                    <a:lnTo>
                      <a:pt x="1054" y="261"/>
                    </a:lnTo>
                    <a:lnTo>
                      <a:pt x="1054" y="290"/>
                    </a:lnTo>
                    <a:lnTo>
                      <a:pt x="1054" y="319"/>
                    </a:lnTo>
                    <a:lnTo>
                      <a:pt x="1014" y="319"/>
                    </a:lnTo>
                    <a:lnTo>
                      <a:pt x="1021" y="348"/>
                    </a:lnTo>
                    <a:lnTo>
                      <a:pt x="1021" y="377"/>
                    </a:lnTo>
                    <a:lnTo>
                      <a:pt x="1034" y="406"/>
                    </a:lnTo>
                    <a:lnTo>
                      <a:pt x="1048" y="435"/>
                    </a:lnTo>
                    <a:lnTo>
                      <a:pt x="1068" y="464"/>
                    </a:lnTo>
                    <a:lnTo>
                      <a:pt x="1075" y="493"/>
                    </a:lnTo>
                    <a:lnTo>
                      <a:pt x="1075" y="522"/>
                    </a:lnTo>
                    <a:lnTo>
                      <a:pt x="1075" y="551"/>
                    </a:lnTo>
                    <a:lnTo>
                      <a:pt x="1054" y="580"/>
                    </a:lnTo>
                    <a:lnTo>
                      <a:pt x="1054" y="609"/>
                    </a:lnTo>
                    <a:lnTo>
                      <a:pt x="1054" y="638"/>
                    </a:lnTo>
                    <a:lnTo>
                      <a:pt x="1048" y="667"/>
                    </a:lnTo>
                    <a:lnTo>
                      <a:pt x="1048" y="696"/>
                    </a:lnTo>
                    <a:lnTo>
                      <a:pt x="1041" y="725"/>
                    </a:lnTo>
                    <a:lnTo>
                      <a:pt x="1028" y="754"/>
                    </a:lnTo>
                    <a:lnTo>
                      <a:pt x="1021" y="783"/>
                    </a:lnTo>
                    <a:lnTo>
                      <a:pt x="981" y="805"/>
                    </a:lnTo>
                    <a:lnTo>
                      <a:pt x="954" y="834"/>
                    </a:lnTo>
                    <a:lnTo>
                      <a:pt x="947" y="863"/>
                    </a:lnTo>
                    <a:lnTo>
                      <a:pt x="940" y="892"/>
                    </a:lnTo>
                    <a:lnTo>
                      <a:pt x="927" y="921"/>
                    </a:lnTo>
                    <a:lnTo>
                      <a:pt x="920" y="950"/>
                    </a:lnTo>
                    <a:lnTo>
                      <a:pt x="913" y="979"/>
                    </a:lnTo>
                    <a:lnTo>
                      <a:pt x="907" y="1008"/>
                    </a:lnTo>
                    <a:lnTo>
                      <a:pt x="880" y="1037"/>
                    </a:lnTo>
                    <a:lnTo>
                      <a:pt x="873" y="1066"/>
                    </a:lnTo>
                    <a:lnTo>
                      <a:pt x="860" y="1103"/>
                    </a:lnTo>
                    <a:lnTo>
                      <a:pt x="853" y="1132"/>
                    </a:lnTo>
                    <a:lnTo>
                      <a:pt x="839" y="1161"/>
                    </a:lnTo>
                    <a:lnTo>
                      <a:pt x="826" y="1190"/>
                    </a:lnTo>
                    <a:lnTo>
                      <a:pt x="813" y="1219"/>
                    </a:lnTo>
                    <a:lnTo>
                      <a:pt x="792" y="1248"/>
                    </a:lnTo>
                    <a:lnTo>
                      <a:pt x="772" y="1277"/>
                    </a:lnTo>
                    <a:lnTo>
                      <a:pt x="745" y="1299"/>
                    </a:lnTo>
                    <a:lnTo>
                      <a:pt x="719" y="1313"/>
                    </a:lnTo>
                    <a:lnTo>
                      <a:pt x="692" y="1320"/>
                    </a:lnTo>
                    <a:lnTo>
                      <a:pt x="665" y="1328"/>
                    </a:lnTo>
                    <a:lnTo>
                      <a:pt x="638" y="1328"/>
                    </a:lnTo>
                    <a:lnTo>
                      <a:pt x="611" y="1320"/>
                    </a:lnTo>
                    <a:lnTo>
                      <a:pt x="584" y="1320"/>
                    </a:lnTo>
                    <a:lnTo>
                      <a:pt x="557" y="1320"/>
                    </a:lnTo>
                    <a:lnTo>
                      <a:pt x="531" y="1320"/>
                    </a:lnTo>
                    <a:lnTo>
                      <a:pt x="504" y="1320"/>
                    </a:lnTo>
                    <a:lnTo>
                      <a:pt x="477" y="1320"/>
                    </a:lnTo>
                    <a:lnTo>
                      <a:pt x="450" y="1320"/>
                    </a:lnTo>
                    <a:lnTo>
                      <a:pt x="423" y="1349"/>
                    </a:lnTo>
                    <a:lnTo>
                      <a:pt x="396" y="1364"/>
                    </a:lnTo>
                    <a:lnTo>
                      <a:pt x="376" y="1335"/>
                    </a:lnTo>
                    <a:lnTo>
                      <a:pt x="356" y="1306"/>
                    </a:lnTo>
                    <a:lnTo>
                      <a:pt x="336" y="1277"/>
                    </a:lnTo>
                    <a:lnTo>
                      <a:pt x="316" y="1248"/>
                    </a:lnTo>
                    <a:lnTo>
                      <a:pt x="289" y="1233"/>
                    </a:lnTo>
                    <a:lnTo>
                      <a:pt x="262" y="1219"/>
                    </a:lnTo>
                    <a:lnTo>
                      <a:pt x="235" y="1190"/>
                    </a:lnTo>
                    <a:lnTo>
                      <a:pt x="208" y="1175"/>
                    </a:lnTo>
                    <a:lnTo>
                      <a:pt x="181" y="1168"/>
                    </a:lnTo>
                    <a:lnTo>
                      <a:pt x="154" y="1168"/>
                    </a:lnTo>
                    <a:lnTo>
                      <a:pt x="128" y="1175"/>
                    </a:lnTo>
                    <a:lnTo>
                      <a:pt x="101" y="1175"/>
                    </a:lnTo>
                    <a:lnTo>
                      <a:pt x="74" y="1175"/>
                    </a:lnTo>
                    <a:lnTo>
                      <a:pt x="40" y="1168"/>
                    </a:lnTo>
                    <a:lnTo>
                      <a:pt x="13" y="1161"/>
                    </a:lnTo>
                    <a:lnTo>
                      <a:pt x="40" y="1182"/>
                    </a:lnTo>
                    <a:lnTo>
                      <a:pt x="74" y="1197"/>
                    </a:lnTo>
                    <a:lnTo>
                      <a:pt x="101" y="1197"/>
                    </a:lnTo>
                    <a:lnTo>
                      <a:pt x="107" y="1226"/>
                    </a:lnTo>
                    <a:lnTo>
                      <a:pt x="141" y="1240"/>
                    </a:lnTo>
                    <a:lnTo>
                      <a:pt x="168" y="1255"/>
                    </a:lnTo>
                    <a:lnTo>
                      <a:pt x="195" y="1270"/>
                    </a:lnTo>
                    <a:lnTo>
                      <a:pt x="222" y="1299"/>
                    </a:lnTo>
                    <a:lnTo>
                      <a:pt x="235" y="1328"/>
                    </a:lnTo>
                    <a:lnTo>
                      <a:pt x="269" y="1349"/>
                    </a:lnTo>
                    <a:lnTo>
                      <a:pt x="296" y="1349"/>
                    </a:lnTo>
                    <a:lnTo>
                      <a:pt x="322" y="1364"/>
                    </a:lnTo>
                    <a:lnTo>
                      <a:pt x="349" y="1386"/>
                    </a:lnTo>
                    <a:lnTo>
                      <a:pt x="369" y="1415"/>
                    </a:lnTo>
                    <a:lnTo>
                      <a:pt x="376" y="1444"/>
                    </a:lnTo>
                    <a:lnTo>
                      <a:pt x="369" y="1473"/>
                    </a:lnTo>
                    <a:lnTo>
                      <a:pt x="356" y="1531"/>
                    </a:lnTo>
                    <a:lnTo>
                      <a:pt x="356" y="1560"/>
                    </a:lnTo>
                    <a:lnTo>
                      <a:pt x="356" y="1632"/>
                    </a:lnTo>
                    <a:lnTo>
                      <a:pt x="356" y="1661"/>
                    </a:lnTo>
                    <a:lnTo>
                      <a:pt x="349" y="1690"/>
                    </a:lnTo>
                    <a:lnTo>
                      <a:pt x="322" y="1719"/>
                    </a:lnTo>
                    <a:lnTo>
                      <a:pt x="309" y="1748"/>
                    </a:lnTo>
                    <a:lnTo>
                      <a:pt x="309" y="1785"/>
                    </a:lnTo>
                    <a:lnTo>
                      <a:pt x="296" y="1821"/>
                    </a:lnTo>
                    <a:lnTo>
                      <a:pt x="275" y="1857"/>
                    </a:lnTo>
                    <a:lnTo>
                      <a:pt x="262" y="1886"/>
                    </a:lnTo>
                    <a:lnTo>
                      <a:pt x="255" y="1915"/>
                    </a:lnTo>
                    <a:lnTo>
                      <a:pt x="235" y="1951"/>
                    </a:lnTo>
                    <a:lnTo>
                      <a:pt x="215" y="1988"/>
                    </a:lnTo>
                    <a:lnTo>
                      <a:pt x="195" y="2024"/>
                    </a:lnTo>
                    <a:lnTo>
                      <a:pt x="175" y="2053"/>
                    </a:lnTo>
                    <a:lnTo>
                      <a:pt x="168" y="2082"/>
                    </a:lnTo>
                    <a:lnTo>
                      <a:pt x="161" y="2111"/>
                    </a:lnTo>
                    <a:lnTo>
                      <a:pt x="154" y="2147"/>
                    </a:lnTo>
                    <a:lnTo>
                      <a:pt x="148" y="2184"/>
                    </a:lnTo>
                    <a:lnTo>
                      <a:pt x="134" y="2213"/>
                    </a:lnTo>
                    <a:lnTo>
                      <a:pt x="121" y="2242"/>
                    </a:lnTo>
                    <a:lnTo>
                      <a:pt x="107" y="2271"/>
                    </a:lnTo>
                    <a:lnTo>
                      <a:pt x="87" y="2300"/>
                    </a:lnTo>
                    <a:lnTo>
                      <a:pt x="67" y="2329"/>
                    </a:lnTo>
                    <a:lnTo>
                      <a:pt x="60" y="2358"/>
                    </a:lnTo>
                    <a:lnTo>
                      <a:pt x="47" y="2387"/>
                    </a:lnTo>
                    <a:lnTo>
                      <a:pt x="40" y="2416"/>
                    </a:lnTo>
                    <a:lnTo>
                      <a:pt x="27" y="2452"/>
                    </a:lnTo>
                    <a:lnTo>
                      <a:pt x="20" y="2481"/>
                    </a:lnTo>
                    <a:lnTo>
                      <a:pt x="13" y="2510"/>
                    </a:lnTo>
                    <a:lnTo>
                      <a:pt x="0" y="2539"/>
                    </a:lnTo>
                    <a:lnTo>
                      <a:pt x="20" y="2510"/>
                    </a:lnTo>
                    <a:lnTo>
                      <a:pt x="34" y="2481"/>
                    </a:lnTo>
                    <a:lnTo>
                      <a:pt x="54" y="2445"/>
                    </a:lnTo>
                    <a:lnTo>
                      <a:pt x="67" y="2416"/>
                    </a:lnTo>
                    <a:lnTo>
                      <a:pt x="81" y="2387"/>
                    </a:lnTo>
                    <a:lnTo>
                      <a:pt x="94" y="2358"/>
                    </a:lnTo>
                    <a:lnTo>
                      <a:pt x="107" y="2329"/>
                    </a:lnTo>
                    <a:lnTo>
                      <a:pt x="128" y="2300"/>
                    </a:lnTo>
                    <a:lnTo>
                      <a:pt x="148" y="2271"/>
                    </a:lnTo>
                    <a:lnTo>
                      <a:pt x="168" y="2242"/>
                    </a:lnTo>
                    <a:lnTo>
                      <a:pt x="175" y="2213"/>
                    </a:lnTo>
                    <a:lnTo>
                      <a:pt x="188" y="2176"/>
                    </a:lnTo>
                    <a:lnTo>
                      <a:pt x="201" y="2147"/>
                    </a:lnTo>
                    <a:lnTo>
                      <a:pt x="215" y="2118"/>
                    </a:lnTo>
                    <a:lnTo>
                      <a:pt x="222" y="2060"/>
                    </a:lnTo>
                    <a:lnTo>
                      <a:pt x="235" y="2031"/>
                    </a:lnTo>
                    <a:lnTo>
                      <a:pt x="242" y="2002"/>
                    </a:lnTo>
                    <a:lnTo>
                      <a:pt x="269" y="1973"/>
                    </a:lnTo>
                    <a:lnTo>
                      <a:pt x="296" y="1951"/>
                    </a:lnTo>
                    <a:lnTo>
                      <a:pt x="309" y="1922"/>
                    </a:lnTo>
                    <a:lnTo>
                      <a:pt x="316" y="1886"/>
                    </a:lnTo>
                    <a:lnTo>
                      <a:pt x="329" y="1857"/>
                    </a:lnTo>
                    <a:lnTo>
                      <a:pt x="356" y="1828"/>
                    </a:lnTo>
                    <a:lnTo>
                      <a:pt x="383" y="1792"/>
                    </a:lnTo>
                    <a:lnTo>
                      <a:pt x="403" y="1763"/>
                    </a:lnTo>
                    <a:lnTo>
                      <a:pt x="416" y="1734"/>
                    </a:lnTo>
                    <a:lnTo>
                      <a:pt x="423" y="1705"/>
                    </a:lnTo>
                    <a:lnTo>
                      <a:pt x="430" y="1668"/>
                    </a:lnTo>
                    <a:lnTo>
                      <a:pt x="430" y="1639"/>
                    </a:lnTo>
                    <a:lnTo>
                      <a:pt x="430" y="1610"/>
                    </a:lnTo>
                    <a:lnTo>
                      <a:pt x="423" y="1581"/>
                    </a:lnTo>
                    <a:lnTo>
                      <a:pt x="423" y="1552"/>
                    </a:lnTo>
                    <a:lnTo>
                      <a:pt x="423" y="1523"/>
                    </a:lnTo>
                    <a:lnTo>
                      <a:pt x="423" y="1494"/>
                    </a:lnTo>
                    <a:lnTo>
                      <a:pt x="443" y="1465"/>
                    </a:lnTo>
                    <a:lnTo>
                      <a:pt x="470" y="1458"/>
                    </a:lnTo>
                    <a:lnTo>
                      <a:pt x="497" y="1444"/>
                    </a:lnTo>
                    <a:lnTo>
                      <a:pt x="524" y="1436"/>
                    </a:lnTo>
                    <a:lnTo>
                      <a:pt x="584" y="1429"/>
                    </a:lnTo>
                    <a:lnTo>
                      <a:pt x="618" y="1415"/>
                    </a:lnTo>
                    <a:lnTo>
                      <a:pt x="651" y="1407"/>
                    </a:lnTo>
                    <a:lnTo>
                      <a:pt x="678" y="1393"/>
                    </a:lnTo>
                    <a:lnTo>
                      <a:pt x="719" y="1393"/>
                    </a:lnTo>
                    <a:lnTo>
                      <a:pt x="766" y="1378"/>
                    </a:lnTo>
                    <a:lnTo>
                      <a:pt x="792" y="1364"/>
                    </a:lnTo>
                    <a:lnTo>
                      <a:pt x="819" y="1349"/>
                    </a:lnTo>
                    <a:lnTo>
                      <a:pt x="846" y="1320"/>
                    </a:lnTo>
                    <a:lnTo>
                      <a:pt x="853" y="1284"/>
                    </a:lnTo>
                    <a:lnTo>
                      <a:pt x="866" y="1255"/>
                    </a:lnTo>
                    <a:lnTo>
                      <a:pt x="866" y="1211"/>
                    </a:lnTo>
                    <a:lnTo>
                      <a:pt x="880" y="1161"/>
                    </a:lnTo>
                    <a:lnTo>
                      <a:pt x="893" y="1103"/>
                    </a:lnTo>
                    <a:lnTo>
                      <a:pt x="907" y="1074"/>
                    </a:lnTo>
                    <a:lnTo>
                      <a:pt x="947" y="1059"/>
                    </a:lnTo>
                    <a:lnTo>
                      <a:pt x="974" y="1037"/>
                    </a:lnTo>
                    <a:lnTo>
                      <a:pt x="1001" y="1008"/>
                    </a:lnTo>
                    <a:lnTo>
                      <a:pt x="1014" y="979"/>
                    </a:lnTo>
                    <a:lnTo>
                      <a:pt x="1021" y="950"/>
                    </a:lnTo>
                    <a:lnTo>
                      <a:pt x="1034" y="914"/>
                    </a:lnTo>
                    <a:lnTo>
                      <a:pt x="1041" y="885"/>
                    </a:lnTo>
                    <a:lnTo>
                      <a:pt x="1048" y="856"/>
                    </a:lnTo>
                    <a:lnTo>
                      <a:pt x="1054" y="820"/>
                    </a:lnTo>
                    <a:lnTo>
                      <a:pt x="1061" y="791"/>
                    </a:lnTo>
                    <a:lnTo>
                      <a:pt x="1075" y="762"/>
                    </a:lnTo>
                    <a:lnTo>
                      <a:pt x="1088" y="733"/>
                    </a:lnTo>
                    <a:lnTo>
                      <a:pt x="1095" y="704"/>
                    </a:lnTo>
                    <a:lnTo>
                      <a:pt x="1108" y="675"/>
                    </a:lnTo>
                    <a:lnTo>
                      <a:pt x="1108" y="646"/>
                    </a:lnTo>
                    <a:lnTo>
                      <a:pt x="1115" y="617"/>
                    </a:lnTo>
                    <a:lnTo>
                      <a:pt x="1115" y="588"/>
                    </a:lnTo>
                    <a:lnTo>
                      <a:pt x="1115" y="551"/>
                    </a:lnTo>
                    <a:lnTo>
                      <a:pt x="1108" y="522"/>
                    </a:lnTo>
                    <a:lnTo>
                      <a:pt x="1108" y="493"/>
                    </a:lnTo>
                    <a:lnTo>
                      <a:pt x="1101" y="464"/>
                    </a:lnTo>
                    <a:lnTo>
                      <a:pt x="1088" y="435"/>
                    </a:lnTo>
                    <a:lnTo>
                      <a:pt x="1081" y="406"/>
                    </a:lnTo>
                    <a:lnTo>
                      <a:pt x="1081" y="377"/>
                    </a:lnTo>
                    <a:lnTo>
                      <a:pt x="1081" y="348"/>
                    </a:lnTo>
                    <a:lnTo>
                      <a:pt x="1081" y="319"/>
                    </a:lnTo>
                    <a:lnTo>
                      <a:pt x="1081" y="290"/>
                    </a:lnTo>
                    <a:lnTo>
                      <a:pt x="1088" y="261"/>
                    </a:lnTo>
                    <a:lnTo>
                      <a:pt x="1095" y="232"/>
                    </a:lnTo>
                    <a:lnTo>
                      <a:pt x="1108" y="203"/>
                    </a:lnTo>
                    <a:lnTo>
                      <a:pt x="1128" y="167"/>
                    </a:lnTo>
                    <a:lnTo>
                      <a:pt x="1135" y="138"/>
                    </a:lnTo>
                    <a:lnTo>
                      <a:pt x="1135" y="109"/>
                    </a:lnTo>
                    <a:lnTo>
                      <a:pt x="1128" y="80"/>
                    </a:lnTo>
                    <a:lnTo>
                      <a:pt x="1122" y="51"/>
                    </a:lnTo>
                  </a:path>
                </a:pathLst>
              </a:custGeom>
              <a:solidFill>
                <a:srgbClr val="6D6D6D"/>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17" name="Freeform 13"/>
              <p:cNvSpPr>
                <a:spLocks/>
              </p:cNvSpPr>
              <p:nvPr/>
            </p:nvSpPr>
            <p:spPr bwMode="auto">
              <a:xfrm>
                <a:off x="1328" y="1009"/>
                <a:ext cx="1978" cy="422"/>
              </a:xfrm>
              <a:custGeom>
                <a:avLst/>
                <a:gdLst>
                  <a:gd name="T0" fmla="*/ 87 w 1978"/>
                  <a:gd name="T1" fmla="*/ 65 h 422"/>
                  <a:gd name="T2" fmla="*/ 168 w 1978"/>
                  <a:gd name="T3" fmla="*/ 51 h 422"/>
                  <a:gd name="T4" fmla="*/ 222 w 1978"/>
                  <a:gd name="T5" fmla="*/ 44 h 422"/>
                  <a:gd name="T6" fmla="*/ 276 w 1978"/>
                  <a:gd name="T7" fmla="*/ 29 h 422"/>
                  <a:gd name="T8" fmla="*/ 370 w 1978"/>
                  <a:gd name="T9" fmla="*/ 7 h 422"/>
                  <a:gd name="T10" fmla="*/ 451 w 1978"/>
                  <a:gd name="T11" fmla="*/ 0 h 422"/>
                  <a:gd name="T12" fmla="*/ 504 w 1978"/>
                  <a:gd name="T13" fmla="*/ 0 h 422"/>
                  <a:gd name="T14" fmla="*/ 558 w 1978"/>
                  <a:gd name="T15" fmla="*/ 22 h 422"/>
                  <a:gd name="T16" fmla="*/ 632 w 1978"/>
                  <a:gd name="T17" fmla="*/ 51 h 422"/>
                  <a:gd name="T18" fmla="*/ 693 w 1978"/>
                  <a:gd name="T19" fmla="*/ 80 h 422"/>
                  <a:gd name="T20" fmla="*/ 746 w 1978"/>
                  <a:gd name="T21" fmla="*/ 87 h 422"/>
                  <a:gd name="T22" fmla="*/ 800 w 1978"/>
                  <a:gd name="T23" fmla="*/ 94 h 422"/>
                  <a:gd name="T24" fmla="*/ 867 w 1978"/>
                  <a:gd name="T25" fmla="*/ 131 h 422"/>
                  <a:gd name="T26" fmla="*/ 921 w 1978"/>
                  <a:gd name="T27" fmla="*/ 138 h 422"/>
                  <a:gd name="T28" fmla="*/ 982 w 1978"/>
                  <a:gd name="T29" fmla="*/ 145 h 422"/>
                  <a:gd name="T30" fmla="*/ 1036 w 1978"/>
                  <a:gd name="T31" fmla="*/ 167 h 422"/>
                  <a:gd name="T32" fmla="*/ 1150 w 1978"/>
                  <a:gd name="T33" fmla="*/ 189 h 422"/>
                  <a:gd name="T34" fmla="*/ 1231 w 1978"/>
                  <a:gd name="T35" fmla="*/ 196 h 422"/>
                  <a:gd name="T36" fmla="*/ 1291 w 1978"/>
                  <a:gd name="T37" fmla="*/ 225 h 422"/>
                  <a:gd name="T38" fmla="*/ 1352 w 1978"/>
                  <a:gd name="T39" fmla="*/ 254 h 422"/>
                  <a:gd name="T40" fmla="*/ 1432 w 1978"/>
                  <a:gd name="T41" fmla="*/ 261 h 422"/>
                  <a:gd name="T42" fmla="*/ 1493 w 1978"/>
                  <a:gd name="T43" fmla="*/ 276 h 422"/>
                  <a:gd name="T44" fmla="*/ 1580 w 1978"/>
                  <a:gd name="T45" fmla="*/ 290 h 422"/>
                  <a:gd name="T46" fmla="*/ 1634 w 1978"/>
                  <a:gd name="T47" fmla="*/ 305 h 422"/>
                  <a:gd name="T48" fmla="*/ 1695 w 1978"/>
                  <a:gd name="T49" fmla="*/ 327 h 422"/>
                  <a:gd name="T50" fmla="*/ 1748 w 1978"/>
                  <a:gd name="T51" fmla="*/ 356 h 422"/>
                  <a:gd name="T52" fmla="*/ 1809 w 1978"/>
                  <a:gd name="T53" fmla="*/ 392 h 422"/>
                  <a:gd name="T54" fmla="*/ 1869 w 1978"/>
                  <a:gd name="T55" fmla="*/ 392 h 422"/>
                  <a:gd name="T56" fmla="*/ 1950 w 1978"/>
                  <a:gd name="T57" fmla="*/ 399 h 422"/>
                  <a:gd name="T58" fmla="*/ 1950 w 1978"/>
                  <a:gd name="T59" fmla="*/ 414 h 422"/>
                  <a:gd name="T60" fmla="*/ 1883 w 1978"/>
                  <a:gd name="T61" fmla="*/ 421 h 422"/>
                  <a:gd name="T62" fmla="*/ 1829 w 1978"/>
                  <a:gd name="T63" fmla="*/ 414 h 422"/>
                  <a:gd name="T64" fmla="*/ 1775 w 1978"/>
                  <a:gd name="T65" fmla="*/ 414 h 422"/>
                  <a:gd name="T66" fmla="*/ 1721 w 1978"/>
                  <a:gd name="T67" fmla="*/ 363 h 422"/>
                  <a:gd name="T68" fmla="*/ 1661 w 1978"/>
                  <a:gd name="T69" fmla="*/ 341 h 422"/>
                  <a:gd name="T70" fmla="*/ 1594 w 1978"/>
                  <a:gd name="T71" fmla="*/ 319 h 422"/>
                  <a:gd name="T72" fmla="*/ 1533 w 1978"/>
                  <a:gd name="T73" fmla="*/ 305 h 422"/>
                  <a:gd name="T74" fmla="*/ 1479 w 1978"/>
                  <a:gd name="T75" fmla="*/ 290 h 422"/>
                  <a:gd name="T76" fmla="*/ 1405 w 1978"/>
                  <a:gd name="T77" fmla="*/ 276 h 422"/>
                  <a:gd name="T78" fmla="*/ 1352 w 1978"/>
                  <a:gd name="T79" fmla="*/ 269 h 422"/>
                  <a:gd name="T80" fmla="*/ 1298 w 1978"/>
                  <a:gd name="T81" fmla="*/ 261 h 422"/>
                  <a:gd name="T82" fmla="*/ 1231 w 1978"/>
                  <a:gd name="T83" fmla="*/ 218 h 422"/>
                  <a:gd name="T84" fmla="*/ 1170 w 1978"/>
                  <a:gd name="T85" fmla="*/ 196 h 422"/>
                  <a:gd name="T86" fmla="*/ 1110 w 1978"/>
                  <a:gd name="T87" fmla="*/ 203 h 422"/>
                  <a:gd name="T88" fmla="*/ 1056 w 1978"/>
                  <a:gd name="T89" fmla="*/ 203 h 422"/>
                  <a:gd name="T90" fmla="*/ 1002 w 1978"/>
                  <a:gd name="T91" fmla="*/ 181 h 422"/>
                  <a:gd name="T92" fmla="*/ 948 w 1978"/>
                  <a:gd name="T93" fmla="*/ 152 h 422"/>
                  <a:gd name="T94" fmla="*/ 867 w 1978"/>
                  <a:gd name="T95" fmla="*/ 152 h 422"/>
                  <a:gd name="T96" fmla="*/ 814 w 1978"/>
                  <a:gd name="T97" fmla="*/ 116 h 422"/>
                  <a:gd name="T98" fmla="*/ 760 w 1978"/>
                  <a:gd name="T99" fmla="*/ 102 h 422"/>
                  <a:gd name="T100" fmla="*/ 699 w 1978"/>
                  <a:gd name="T101" fmla="*/ 80 h 422"/>
                  <a:gd name="T102" fmla="*/ 646 w 1978"/>
                  <a:gd name="T103" fmla="*/ 58 h 422"/>
                  <a:gd name="T104" fmla="*/ 585 w 1978"/>
                  <a:gd name="T105" fmla="*/ 44 h 422"/>
                  <a:gd name="T106" fmla="*/ 531 w 1978"/>
                  <a:gd name="T107" fmla="*/ 29 h 422"/>
                  <a:gd name="T108" fmla="*/ 464 w 1978"/>
                  <a:gd name="T109" fmla="*/ 15 h 422"/>
                  <a:gd name="T110" fmla="*/ 377 w 1978"/>
                  <a:gd name="T111" fmla="*/ 15 h 422"/>
                  <a:gd name="T112" fmla="*/ 316 w 1978"/>
                  <a:gd name="T113" fmla="*/ 15 h 422"/>
                  <a:gd name="T114" fmla="*/ 262 w 1978"/>
                  <a:gd name="T115" fmla="*/ 36 h 422"/>
                  <a:gd name="T116" fmla="*/ 202 w 1978"/>
                  <a:gd name="T117" fmla="*/ 58 h 422"/>
                  <a:gd name="T118" fmla="*/ 134 w 1978"/>
                  <a:gd name="T119" fmla="*/ 87 h 422"/>
                  <a:gd name="T120" fmla="*/ 81 w 1978"/>
                  <a:gd name="T121" fmla="*/ 94 h 422"/>
                  <a:gd name="T122" fmla="*/ 27 w 1978"/>
                  <a:gd name="T123" fmla="*/ 80 h 422"/>
                  <a:gd name="T124" fmla="*/ 27 w 1978"/>
                  <a:gd name="T125" fmla="*/ 73 h 42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978" h="422">
                    <a:moveTo>
                      <a:pt x="40" y="73"/>
                    </a:moveTo>
                    <a:lnTo>
                      <a:pt x="87" y="65"/>
                    </a:lnTo>
                    <a:lnTo>
                      <a:pt x="128" y="58"/>
                    </a:lnTo>
                    <a:lnTo>
                      <a:pt x="168" y="51"/>
                    </a:lnTo>
                    <a:lnTo>
                      <a:pt x="195" y="51"/>
                    </a:lnTo>
                    <a:lnTo>
                      <a:pt x="222" y="44"/>
                    </a:lnTo>
                    <a:lnTo>
                      <a:pt x="249" y="29"/>
                    </a:lnTo>
                    <a:lnTo>
                      <a:pt x="276" y="29"/>
                    </a:lnTo>
                    <a:lnTo>
                      <a:pt x="309" y="22"/>
                    </a:lnTo>
                    <a:lnTo>
                      <a:pt x="370" y="7"/>
                    </a:lnTo>
                    <a:lnTo>
                      <a:pt x="403" y="7"/>
                    </a:lnTo>
                    <a:lnTo>
                      <a:pt x="451" y="0"/>
                    </a:lnTo>
                    <a:lnTo>
                      <a:pt x="477" y="0"/>
                    </a:lnTo>
                    <a:lnTo>
                      <a:pt x="504" y="0"/>
                    </a:lnTo>
                    <a:lnTo>
                      <a:pt x="531" y="22"/>
                    </a:lnTo>
                    <a:lnTo>
                      <a:pt x="558" y="22"/>
                    </a:lnTo>
                    <a:lnTo>
                      <a:pt x="585" y="36"/>
                    </a:lnTo>
                    <a:lnTo>
                      <a:pt x="632" y="51"/>
                    </a:lnTo>
                    <a:lnTo>
                      <a:pt x="666" y="65"/>
                    </a:lnTo>
                    <a:lnTo>
                      <a:pt x="693" y="80"/>
                    </a:lnTo>
                    <a:lnTo>
                      <a:pt x="720" y="80"/>
                    </a:lnTo>
                    <a:lnTo>
                      <a:pt x="746" y="87"/>
                    </a:lnTo>
                    <a:lnTo>
                      <a:pt x="773" y="87"/>
                    </a:lnTo>
                    <a:lnTo>
                      <a:pt x="800" y="94"/>
                    </a:lnTo>
                    <a:lnTo>
                      <a:pt x="834" y="109"/>
                    </a:lnTo>
                    <a:lnTo>
                      <a:pt x="867" y="131"/>
                    </a:lnTo>
                    <a:lnTo>
                      <a:pt x="894" y="138"/>
                    </a:lnTo>
                    <a:lnTo>
                      <a:pt x="921" y="138"/>
                    </a:lnTo>
                    <a:lnTo>
                      <a:pt x="955" y="138"/>
                    </a:lnTo>
                    <a:lnTo>
                      <a:pt x="982" y="145"/>
                    </a:lnTo>
                    <a:lnTo>
                      <a:pt x="1009" y="145"/>
                    </a:lnTo>
                    <a:lnTo>
                      <a:pt x="1036" y="167"/>
                    </a:lnTo>
                    <a:lnTo>
                      <a:pt x="1089" y="189"/>
                    </a:lnTo>
                    <a:lnTo>
                      <a:pt x="1150" y="189"/>
                    </a:lnTo>
                    <a:lnTo>
                      <a:pt x="1177" y="189"/>
                    </a:lnTo>
                    <a:lnTo>
                      <a:pt x="1231" y="196"/>
                    </a:lnTo>
                    <a:lnTo>
                      <a:pt x="1257" y="211"/>
                    </a:lnTo>
                    <a:lnTo>
                      <a:pt x="1291" y="225"/>
                    </a:lnTo>
                    <a:lnTo>
                      <a:pt x="1318" y="240"/>
                    </a:lnTo>
                    <a:lnTo>
                      <a:pt x="1352" y="254"/>
                    </a:lnTo>
                    <a:lnTo>
                      <a:pt x="1385" y="254"/>
                    </a:lnTo>
                    <a:lnTo>
                      <a:pt x="1432" y="261"/>
                    </a:lnTo>
                    <a:lnTo>
                      <a:pt x="1459" y="269"/>
                    </a:lnTo>
                    <a:lnTo>
                      <a:pt x="1493" y="276"/>
                    </a:lnTo>
                    <a:lnTo>
                      <a:pt x="1533" y="283"/>
                    </a:lnTo>
                    <a:lnTo>
                      <a:pt x="1580" y="290"/>
                    </a:lnTo>
                    <a:lnTo>
                      <a:pt x="1607" y="290"/>
                    </a:lnTo>
                    <a:lnTo>
                      <a:pt x="1634" y="305"/>
                    </a:lnTo>
                    <a:lnTo>
                      <a:pt x="1668" y="312"/>
                    </a:lnTo>
                    <a:lnTo>
                      <a:pt x="1695" y="327"/>
                    </a:lnTo>
                    <a:lnTo>
                      <a:pt x="1721" y="341"/>
                    </a:lnTo>
                    <a:lnTo>
                      <a:pt x="1748" y="356"/>
                    </a:lnTo>
                    <a:lnTo>
                      <a:pt x="1782" y="385"/>
                    </a:lnTo>
                    <a:lnTo>
                      <a:pt x="1809" y="392"/>
                    </a:lnTo>
                    <a:lnTo>
                      <a:pt x="1843" y="392"/>
                    </a:lnTo>
                    <a:lnTo>
                      <a:pt x="1869" y="392"/>
                    </a:lnTo>
                    <a:lnTo>
                      <a:pt x="1923" y="392"/>
                    </a:lnTo>
                    <a:lnTo>
                      <a:pt x="1950" y="399"/>
                    </a:lnTo>
                    <a:lnTo>
                      <a:pt x="1977" y="406"/>
                    </a:lnTo>
                    <a:lnTo>
                      <a:pt x="1950" y="414"/>
                    </a:lnTo>
                    <a:lnTo>
                      <a:pt x="1923" y="421"/>
                    </a:lnTo>
                    <a:lnTo>
                      <a:pt x="1883" y="421"/>
                    </a:lnTo>
                    <a:lnTo>
                      <a:pt x="1856" y="421"/>
                    </a:lnTo>
                    <a:lnTo>
                      <a:pt x="1829" y="414"/>
                    </a:lnTo>
                    <a:lnTo>
                      <a:pt x="1802" y="414"/>
                    </a:lnTo>
                    <a:lnTo>
                      <a:pt x="1775" y="414"/>
                    </a:lnTo>
                    <a:lnTo>
                      <a:pt x="1742" y="392"/>
                    </a:lnTo>
                    <a:lnTo>
                      <a:pt x="1721" y="363"/>
                    </a:lnTo>
                    <a:lnTo>
                      <a:pt x="1695" y="356"/>
                    </a:lnTo>
                    <a:lnTo>
                      <a:pt x="1661" y="341"/>
                    </a:lnTo>
                    <a:lnTo>
                      <a:pt x="1627" y="327"/>
                    </a:lnTo>
                    <a:lnTo>
                      <a:pt x="1594" y="319"/>
                    </a:lnTo>
                    <a:lnTo>
                      <a:pt x="1560" y="312"/>
                    </a:lnTo>
                    <a:lnTo>
                      <a:pt x="1533" y="305"/>
                    </a:lnTo>
                    <a:lnTo>
                      <a:pt x="1506" y="298"/>
                    </a:lnTo>
                    <a:lnTo>
                      <a:pt x="1479" y="290"/>
                    </a:lnTo>
                    <a:lnTo>
                      <a:pt x="1432" y="283"/>
                    </a:lnTo>
                    <a:lnTo>
                      <a:pt x="1405" y="276"/>
                    </a:lnTo>
                    <a:lnTo>
                      <a:pt x="1379" y="269"/>
                    </a:lnTo>
                    <a:lnTo>
                      <a:pt x="1352" y="269"/>
                    </a:lnTo>
                    <a:lnTo>
                      <a:pt x="1325" y="269"/>
                    </a:lnTo>
                    <a:lnTo>
                      <a:pt x="1298" y="261"/>
                    </a:lnTo>
                    <a:lnTo>
                      <a:pt x="1264" y="240"/>
                    </a:lnTo>
                    <a:lnTo>
                      <a:pt x="1231" y="218"/>
                    </a:lnTo>
                    <a:lnTo>
                      <a:pt x="1197" y="203"/>
                    </a:lnTo>
                    <a:lnTo>
                      <a:pt x="1170" y="196"/>
                    </a:lnTo>
                    <a:lnTo>
                      <a:pt x="1136" y="196"/>
                    </a:lnTo>
                    <a:lnTo>
                      <a:pt x="1110" y="203"/>
                    </a:lnTo>
                    <a:lnTo>
                      <a:pt x="1083" y="203"/>
                    </a:lnTo>
                    <a:lnTo>
                      <a:pt x="1056" y="203"/>
                    </a:lnTo>
                    <a:lnTo>
                      <a:pt x="1029" y="196"/>
                    </a:lnTo>
                    <a:lnTo>
                      <a:pt x="1002" y="181"/>
                    </a:lnTo>
                    <a:lnTo>
                      <a:pt x="975" y="167"/>
                    </a:lnTo>
                    <a:lnTo>
                      <a:pt x="948" y="152"/>
                    </a:lnTo>
                    <a:lnTo>
                      <a:pt x="894" y="152"/>
                    </a:lnTo>
                    <a:lnTo>
                      <a:pt x="867" y="152"/>
                    </a:lnTo>
                    <a:lnTo>
                      <a:pt x="841" y="138"/>
                    </a:lnTo>
                    <a:lnTo>
                      <a:pt x="814" y="116"/>
                    </a:lnTo>
                    <a:lnTo>
                      <a:pt x="787" y="102"/>
                    </a:lnTo>
                    <a:lnTo>
                      <a:pt x="760" y="102"/>
                    </a:lnTo>
                    <a:lnTo>
                      <a:pt x="726" y="94"/>
                    </a:lnTo>
                    <a:lnTo>
                      <a:pt x="699" y="80"/>
                    </a:lnTo>
                    <a:lnTo>
                      <a:pt x="672" y="65"/>
                    </a:lnTo>
                    <a:lnTo>
                      <a:pt x="646" y="58"/>
                    </a:lnTo>
                    <a:lnTo>
                      <a:pt x="612" y="51"/>
                    </a:lnTo>
                    <a:lnTo>
                      <a:pt x="585" y="44"/>
                    </a:lnTo>
                    <a:lnTo>
                      <a:pt x="558" y="36"/>
                    </a:lnTo>
                    <a:lnTo>
                      <a:pt x="531" y="29"/>
                    </a:lnTo>
                    <a:lnTo>
                      <a:pt x="498" y="22"/>
                    </a:lnTo>
                    <a:lnTo>
                      <a:pt x="464" y="15"/>
                    </a:lnTo>
                    <a:lnTo>
                      <a:pt x="430" y="15"/>
                    </a:lnTo>
                    <a:lnTo>
                      <a:pt x="377" y="15"/>
                    </a:lnTo>
                    <a:lnTo>
                      <a:pt x="343" y="15"/>
                    </a:lnTo>
                    <a:lnTo>
                      <a:pt x="316" y="15"/>
                    </a:lnTo>
                    <a:lnTo>
                      <a:pt x="289" y="29"/>
                    </a:lnTo>
                    <a:lnTo>
                      <a:pt x="262" y="36"/>
                    </a:lnTo>
                    <a:lnTo>
                      <a:pt x="235" y="44"/>
                    </a:lnTo>
                    <a:lnTo>
                      <a:pt x="202" y="58"/>
                    </a:lnTo>
                    <a:lnTo>
                      <a:pt x="168" y="73"/>
                    </a:lnTo>
                    <a:lnTo>
                      <a:pt x="134" y="87"/>
                    </a:lnTo>
                    <a:lnTo>
                      <a:pt x="108" y="94"/>
                    </a:lnTo>
                    <a:lnTo>
                      <a:pt x="81" y="94"/>
                    </a:lnTo>
                    <a:lnTo>
                      <a:pt x="54" y="94"/>
                    </a:lnTo>
                    <a:lnTo>
                      <a:pt x="27" y="80"/>
                    </a:lnTo>
                    <a:lnTo>
                      <a:pt x="0" y="65"/>
                    </a:lnTo>
                    <a:lnTo>
                      <a:pt x="27" y="73"/>
                    </a:lnTo>
                    <a:lnTo>
                      <a:pt x="40" y="73"/>
                    </a:lnTo>
                  </a:path>
                </a:pathLst>
              </a:custGeom>
              <a:solidFill>
                <a:srgbClr val="494949"/>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18" name="Freeform 14"/>
              <p:cNvSpPr>
                <a:spLocks/>
              </p:cNvSpPr>
              <p:nvPr/>
            </p:nvSpPr>
            <p:spPr bwMode="auto">
              <a:xfrm>
                <a:off x="3466" y="559"/>
                <a:ext cx="1827" cy="880"/>
              </a:xfrm>
              <a:custGeom>
                <a:avLst/>
                <a:gdLst>
                  <a:gd name="T0" fmla="*/ 27 w 1827"/>
                  <a:gd name="T1" fmla="*/ 864 h 880"/>
                  <a:gd name="T2" fmla="*/ 101 w 1827"/>
                  <a:gd name="T3" fmla="*/ 850 h 880"/>
                  <a:gd name="T4" fmla="*/ 154 w 1827"/>
                  <a:gd name="T5" fmla="*/ 814 h 880"/>
                  <a:gd name="T6" fmla="*/ 262 w 1827"/>
                  <a:gd name="T7" fmla="*/ 785 h 880"/>
                  <a:gd name="T8" fmla="*/ 322 w 1827"/>
                  <a:gd name="T9" fmla="*/ 726 h 880"/>
                  <a:gd name="T10" fmla="*/ 376 w 1827"/>
                  <a:gd name="T11" fmla="*/ 697 h 880"/>
                  <a:gd name="T12" fmla="*/ 430 w 1827"/>
                  <a:gd name="T13" fmla="*/ 661 h 880"/>
                  <a:gd name="T14" fmla="*/ 497 w 1827"/>
                  <a:gd name="T15" fmla="*/ 625 h 880"/>
                  <a:gd name="T16" fmla="*/ 577 w 1827"/>
                  <a:gd name="T17" fmla="*/ 610 h 880"/>
                  <a:gd name="T18" fmla="*/ 651 w 1827"/>
                  <a:gd name="T19" fmla="*/ 588 h 880"/>
                  <a:gd name="T20" fmla="*/ 705 w 1827"/>
                  <a:gd name="T21" fmla="*/ 559 h 880"/>
                  <a:gd name="T22" fmla="*/ 765 w 1827"/>
                  <a:gd name="T23" fmla="*/ 501 h 880"/>
                  <a:gd name="T24" fmla="*/ 839 w 1827"/>
                  <a:gd name="T25" fmla="*/ 465 h 880"/>
                  <a:gd name="T26" fmla="*/ 886 w 1827"/>
                  <a:gd name="T27" fmla="*/ 407 h 880"/>
                  <a:gd name="T28" fmla="*/ 913 w 1827"/>
                  <a:gd name="T29" fmla="*/ 341 h 880"/>
                  <a:gd name="T30" fmla="*/ 967 w 1827"/>
                  <a:gd name="T31" fmla="*/ 283 h 880"/>
                  <a:gd name="T32" fmla="*/ 1027 w 1827"/>
                  <a:gd name="T33" fmla="*/ 240 h 880"/>
                  <a:gd name="T34" fmla="*/ 1094 w 1827"/>
                  <a:gd name="T35" fmla="*/ 203 h 880"/>
                  <a:gd name="T36" fmla="*/ 1175 w 1827"/>
                  <a:gd name="T37" fmla="*/ 174 h 880"/>
                  <a:gd name="T38" fmla="*/ 1242 w 1827"/>
                  <a:gd name="T39" fmla="*/ 174 h 880"/>
                  <a:gd name="T40" fmla="*/ 1336 w 1827"/>
                  <a:gd name="T41" fmla="*/ 145 h 880"/>
                  <a:gd name="T42" fmla="*/ 1390 w 1827"/>
                  <a:gd name="T43" fmla="*/ 123 h 880"/>
                  <a:gd name="T44" fmla="*/ 1443 w 1827"/>
                  <a:gd name="T45" fmla="*/ 109 h 880"/>
                  <a:gd name="T46" fmla="*/ 1497 w 1827"/>
                  <a:gd name="T47" fmla="*/ 94 h 880"/>
                  <a:gd name="T48" fmla="*/ 1584 w 1827"/>
                  <a:gd name="T49" fmla="*/ 94 h 880"/>
                  <a:gd name="T50" fmla="*/ 1638 w 1827"/>
                  <a:gd name="T51" fmla="*/ 73 h 880"/>
                  <a:gd name="T52" fmla="*/ 1698 w 1827"/>
                  <a:gd name="T53" fmla="*/ 44 h 880"/>
                  <a:gd name="T54" fmla="*/ 1766 w 1827"/>
                  <a:gd name="T55" fmla="*/ 22 h 880"/>
                  <a:gd name="T56" fmla="*/ 1826 w 1827"/>
                  <a:gd name="T57" fmla="*/ 0 h 880"/>
                  <a:gd name="T58" fmla="*/ 1766 w 1827"/>
                  <a:gd name="T59" fmla="*/ 22 h 880"/>
                  <a:gd name="T60" fmla="*/ 1705 w 1827"/>
                  <a:gd name="T61" fmla="*/ 80 h 880"/>
                  <a:gd name="T62" fmla="*/ 1625 w 1827"/>
                  <a:gd name="T63" fmla="*/ 102 h 880"/>
                  <a:gd name="T64" fmla="*/ 1564 w 1827"/>
                  <a:gd name="T65" fmla="*/ 116 h 880"/>
                  <a:gd name="T66" fmla="*/ 1484 w 1827"/>
                  <a:gd name="T67" fmla="*/ 138 h 880"/>
                  <a:gd name="T68" fmla="*/ 1430 w 1827"/>
                  <a:gd name="T69" fmla="*/ 145 h 880"/>
                  <a:gd name="T70" fmla="*/ 1370 w 1827"/>
                  <a:gd name="T71" fmla="*/ 160 h 880"/>
                  <a:gd name="T72" fmla="*/ 1302 w 1827"/>
                  <a:gd name="T73" fmla="*/ 174 h 880"/>
                  <a:gd name="T74" fmla="*/ 1242 w 1827"/>
                  <a:gd name="T75" fmla="*/ 203 h 880"/>
                  <a:gd name="T76" fmla="*/ 1175 w 1827"/>
                  <a:gd name="T77" fmla="*/ 218 h 880"/>
                  <a:gd name="T78" fmla="*/ 1121 w 1827"/>
                  <a:gd name="T79" fmla="*/ 240 h 880"/>
                  <a:gd name="T80" fmla="*/ 1067 w 1827"/>
                  <a:gd name="T81" fmla="*/ 262 h 880"/>
                  <a:gd name="T82" fmla="*/ 1014 w 1827"/>
                  <a:gd name="T83" fmla="*/ 298 h 880"/>
                  <a:gd name="T84" fmla="*/ 960 w 1827"/>
                  <a:gd name="T85" fmla="*/ 327 h 880"/>
                  <a:gd name="T86" fmla="*/ 913 w 1827"/>
                  <a:gd name="T87" fmla="*/ 370 h 880"/>
                  <a:gd name="T88" fmla="*/ 886 w 1827"/>
                  <a:gd name="T89" fmla="*/ 443 h 880"/>
                  <a:gd name="T90" fmla="*/ 846 w 1827"/>
                  <a:gd name="T91" fmla="*/ 509 h 880"/>
                  <a:gd name="T92" fmla="*/ 792 w 1827"/>
                  <a:gd name="T93" fmla="*/ 545 h 880"/>
                  <a:gd name="T94" fmla="*/ 732 w 1827"/>
                  <a:gd name="T95" fmla="*/ 567 h 880"/>
                  <a:gd name="T96" fmla="*/ 665 w 1827"/>
                  <a:gd name="T97" fmla="*/ 588 h 880"/>
                  <a:gd name="T98" fmla="*/ 591 w 1827"/>
                  <a:gd name="T99" fmla="*/ 610 h 880"/>
                  <a:gd name="T100" fmla="*/ 537 w 1827"/>
                  <a:gd name="T101" fmla="*/ 647 h 880"/>
                  <a:gd name="T102" fmla="*/ 477 w 1827"/>
                  <a:gd name="T103" fmla="*/ 654 h 880"/>
                  <a:gd name="T104" fmla="*/ 403 w 1827"/>
                  <a:gd name="T105" fmla="*/ 676 h 880"/>
                  <a:gd name="T106" fmla="*/ 356 w 1827"/>
                  <a:gd name="T107" fmla="*/ 734 h 880"/>
                  <a:gd name="T108" fmla="*/ 302 w 1827"/>
                  <a:gd name="T109" fmla="*/ 777 h 880"/>
                  <a:gd name="T110" fmla="*/ 208 w 1827"/>
                  <a:gd name="T111" fmla="*/ 799 h 880"/>
                  <a:gd name="T112" fmla="*/ 154 w 1827"/>
                  <a:gd name="T113" fmla="*/ 835 h 880"/>
                  <a:gd name="T114" fmla="*/ 101 w 1827"/>
                  <a:gd name="T115" fmla="*/ 872 h 880"/>
                  <a:gd name="T116" fmla="*/ 47 w 1827"/>
                  <a:gd name="T117" fmla="*/ 879 h 880"/>
                  <a:gd name="T118" fmla="*/ 0 w 1827"/>
                  <a:gd name="T119" fmla="*/ 864 h 88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827" h="880">
                    <a:moveTo>
                      <a:pt x="0" y="864"/>
                    </a:moveTo>
                    <a:lnTo>
                      <a:pt x="27" y="864"/>
                    </a:lnTo>
                    <a:lnTo>
                      <a:pt x="67" y="857"/>
                    </a:lnTo>
                    <a:lnTo>
                      <a:pt x="101" y="850"/>
                    </a:lnTo>
                    <a:lnTo>
                      <a:pt x="128" y="843"/>
                    </a:lnTo>
                    <a:lnTo>
                      <a:pt x="154" y="814"/>
                    </a:lnTo>
                    <a:lnTo>
                      <a:pt x="215" y="799"/>
                    </a:lnTo>
                    <a:lnTo>
                      <a:pt x="262" y="785"/>
                    </a:lnTo>
                    <a:lnTo>
                      <a:pt x="289" y="763"/>
                    </a:lnTo>
                    <a:lnTo>
                      <a:pt x="322" y="726"/>
                    </a:lnTo>
                    <a:lnTo>
                      <a:pt x="349" y="705"/>
                    </a:lnTo>
                    <a:lnTo>
                      <a:pt x="376" y="697"/>
                    </a:lnTo>
                    <a:lnTo>
                      <a:pt x="403" y="683"/>
                    </a:lnTo>
                    <a:lnTo>
                      <a:pt x="430" y="661"/>
                    </a:lnTo>
                    <a:lnTo>
                      <a:pt x="463" y="632"/>
                    </a:lnTo>
                    <a:lnTo>
                      <a:pt x="497" y="625"/>
                    </a:lnTo>
                    <a:lnTo>
                      <a:pt x="537" y="617"/>
                    </a:lnTo>
                    <a:lnTo>
                      <a:pt x="577" y="610"/>
                    </a:lnTo>
                    <a:lnTo>
                      <a:pt x="618" y="603"/>
                    </a:lnTo>
                    <a:lnTo>
                      <a:pt x="651" y="588"/>
                    </a:lnTo>
                    <a:lnTo>
                      <a:pt x="678" y="581"/>
                    </a:lnTo>
                    <a:lnTo>
                      <a:pt x="705" y="559"/>
                    </a:lnTo>
                    <a:lnTo>
                      <a:pt x="732" y="530"/>
                    </a:lnTo>
                    <a:lnTo>
                      <a:pt x="765" y="501"/>
                    </a:lnTo>
                    <a:lnTo>
                      <a:pt x="792" y="479"/>
                    </a:lnTo>
                    <a:lnTo>
                      <a:pt x="839" y="465"/>
                    </a:lnTo>
                    <a:lnTo>
                      <a:pt x="859" y="436"/>
                    </a:lnTo>
                    <a:lnTo>
                      <a:pt x="886" y="407"/>
                    </a:lnTo>
                    <a:lnTo>
                      <a:pt x="900" y="370"/>
                    </a:lnTo>
                    <a:lnTo>
                      <a:pt x="913" y="341"/>
                    </a:lnTo>
                    <a:lnTo>
                      <a:pt x="933" y="312"/>
                    </a:lnTo>
                    <a:lnTo>
                      <a:pt x="967" y="283"/>
                    </a:lnTo>
                    <a:lnTo>
                      <a:pt x="1000" y="262"/>
                    </a:lnTo>
                    <a:lnTo>
                      <a:pt x="1027" y="240"/>
                    </a:lnTo>
                    <a:lnTo>
                      <a:pt x="1061" y="218"/>
                    </a:lnTo>
                    <a:lnTo>
                      <a:pt x="1094" y="203"/>
                    </a:lnTo>
                    <a:lnTo>
                      <a:pt x="1121" y="189"/>
                    </a:lnTo>
                    <a:lnTo>
                      <a:pt x="1175" y="174"/>
                    </a:lnTo>
                    <a:lnTo>
                      <a:pt x="1202" y="182"/>
                    </a:lnTo>
                    <a:lnTo>
                      <a:pt x="1242" y="174"/>
                    </a:lnTo>
                    <a:lnTo>
                      <a:pt x="1302" y="167"/>
                    </a:lnTo>
                    <a:lnTo>
                      <a:pt x="1336" y="145"/>
                    </a:lnTo>
                    <a:lnTo>
                      <a:pt x="1363" y="131"/>
                    </a:lnTo>
                    <a:lnTo>
                      <a:pt x="1390" y="123"/>
                    </a:lnTo>
                    <a:lnTo>
                      <a:pt x="1416" y="116"/>
                    </a:lnTo>
                    <a:lnTo>
                      <a:pt x="1443" y="109"/>
                    </a:lnTo>
                    <a:lnTo>
                      <a:pt x="1470" y="102"/>
                    </a:lnTo>
                    <a:lnTo>
                      <a:pt x="1497" y="94"/>
                    </a:lnTo>
                    <a:lnTo>
                      <a:pt x="1524" y="94"/>
                    </a:lnTo>
                    <a:lnTo>
                      <a:pt x="1584" y="94"/>
                    </a:lnTo>
                    <a:lnTo>
                      <a:pt x="1611" y="87"/>
                    </a:lnTo>
                    <a:lnTo>
                      <a:pt x="1638" y="73"/>
                    </a:lnTo>
                    <a:lnTo>
                      <a:pt x="1672" y="58"/>
                    </a:lnTo>
                    <a:lnTo>
                      <a:pt x="1698" y="44"/>
                    </a:lnTo>
                    <a:lnTo>
                      <a:pt x="1732" y="36"/>
                    </a:lnTo>
                    <a:lnTo>
                      <a:pt x="1766" y="22"/>
                    </a:lnTo>
                    <a:lnTo>
                      <a:pt x="1799" y="15"/>
                    </a:lnTo>
                    <a:lnTo>
                      <a:pt x="1826" y="0"/>
                    </a:lnTo>
                    <a:lnTo>
                      <a:pt x="1792" y="0"/>
                    </a:lnTo>
                    <a:lnTo>
                      <a:pt x="1766" y="22"/>
                    </a:lnTo>
                    <a:lnTo>
                      <a:pt x="1732" y="51"/>
                    </a:lnTo>
                    <a:lnTo>
                      <a:pt x="1705" y="80"/>
                    </a:lnTo>
                    <a:lnTo>
                      <a:pt x="1678" y="102"/>
                    </a:lnTo>
                    <a:lnTo>
                      <a:pt x="1625" y="102"/>
                    </a:lnTo>
                    <a:lnTo>
                      <a:pt x="1598" y="109"/>
                    </a:lnTo>
                    <a:lnTo>
                      <a:pt x="1564" y="116"/>
                    </a:lnTo>
                    <a:lnTo>
                      <a:pt x="1531" y="131"/>
                    </a:lnTo>
                    <a:lnTo>
                      <a:pt x="1484" y="138"/>
                    </a:lnTo>
                    <a:lnTo>
                      <a:pt x="1457" y="145"/>
                    </a:lnTo>
                    <a:lnTo>
                      <a:pt x="1430" y="145"/>
                    </a:lnTo>
                    <a:lnTo>
                      <a:pt x="1396" y="160"/>
                    </a:lnTo>
                    <a:lnTo>
                      <a:pt x="1370" y="160"/>
                    </a:lnTo>
                    <a:lnTo>
                      <a:pt x="1329" y="167"/>
                    </a:lnTo>
                    <a:lnTo>
                      <a:pt x="1302" y="174"/>
                    </a:lnTo>
                    <a:lnTo>
                      <a:pt x="1276" y="189"/>
                    </a:lnTo>
                    <a:lnTo>
                      <a:pt x="1242" y="203"/>
                    </a:lnTo>
                    <a:lnTo>
                      <a:pt x="1208" y="218"/>
                    </a:lnTo>
                    <a:lnTo>
                      <a:pt x="1175" y="218"/>
                    </a:lnTo>
                    <a:lnTo>
                      <a:pt x="1148" y="225"/>
                    </a:lnTo>
                    <a:lnTo>
                      <a:pt x="1121" y="240"/>
                    </a:lnTo>
                    <a:lnTo>
                      <a:pt x="1094" y="247"/>
                    </a:lnTo>
                    <a:lnTo>
                      <a:pt x="1067" y="262"/>
                    </a:lnTo>
                    <a:lnTo>
                      <a:pt x="1041" y="276"/>
                    </a:lnTo>
                    <a:lnTo>
                      <a:pt x="1014" y="298"/>
                    </a:lnTo>
                    <a:lnTo>
                      <a:pt x="987" y="312"/>
                    </a:lnTo>
                    <a:lnTo>
                      <a:pt x="960" y="327"/>
                    </a:lnTo>
                    <a:lnTo>
                      <a:pt x="933" y="341"/>
                    </a:lnTo>
                    <a:lnTo>
                      <a:pt x="913" y="370"/>
                    </a:lnTo>
                    <a:lnTo>
                      <a:pt x="893" y="400"/>
                    </a:lnTo>
                    <a:lnTo>
                      <a:pt x="886" y="443"/>
                    </a:lnTo>
                    <a:lnTo>
                      <a:pt x="866" y="472"/>
                    </a:lnTo>
                    <a:lnTo>
                      <a:pt x="846" y="509"/>
                    </a:lnTo>
                    <a:lnTo>
                      <a:pt x="819" y="530"/>
                    </a:lnTo>
                    <a:lnTo>
                      <a:pt x="792" y="545"/>
                    </a:lnTo>
                    <a:lnTo>
                      <a:pt x="759" y="559"/>
                    </a:lnTo>
                    <a:lnTo>
                      <a:pt x="732" y="567"/>
                    </a:lnTo>
                    <a:lnTo>
                      <a:pt x="705" y="581"/>
                    </a:lnTo>
                    <a:lnTo>
                      <a:pt x="665" y="588"/>
                    </a:lnTo>
                    <a:lnTo>
                      <a:pt x="638" y="596"/>
                    </a:lnTo>
                    <a:lnTo>
                      <a:pt x="591" y="610"/>
                    </a:lnTo>
                    <a:lnTo>
                      <a:pt x="564" y="632"/>
                    </a:lnTo>
                    <a:lnTo>
                      <a:pt x="537" y="647"/>
                    </a:lnTo>
                    <a:lnTo>
                      <a:pt x="503" y="654"/>
                    </a:lnTo>
                    <a:lnTo>
                      <a:pt x="477" y="654"/>
                    </a:lnTo>
                    <a:lnTo>
                      <a:pt x="436" y="661"/>
                    </a:lnTo>
                    <a:lnTo>
                      <a:pt x="403" y="676"/>
                    </a:lnTo>
                    <a:lnTo>
                      <a:pt x="376" y="697"/>
                    </a:lnTo>
                    <a:lnTo>
                      <a:pt x="356" y="734"/>
                    </a:lnTo>
                    <a:lnTo>
                      <a:pt x="329" y="756"/>
                    </a:lnTo>
                    <a:lnTo>
                      <a:pt x="302" y="777"/>
                    </a:lnTo>
                    <a:lnTo>
                      <a:pt x="262" y="785"/>
                    </a:lnTo>
                    <a:lnTo>
                      <a:pt x="208" y="799"/>
                    </a:lnTo>
                    <a:lnTo>
                      <a:pt x="181" y="821"/>
                    </a:lnTo>
                    <a:lnTo>
                      <a:pt x="154" y="835"/>
                    </a:lnTo>
                    <a:lnTo>
                      <a:pt x="128" y="857"/>
                    </a:lnTo>
                    <a:lnTo>
                      <a:pt x="101" y="872"/>
                    </a:lnTo>
                    <a:lnTo>
                      <a:pt x="74" y="879"/>
                    </a:lnTo>
                    <a:lnTo>
                      <a:pt x="47" y="879"/>
                    </a:lnTo>
                    <a:lnTo>
                      <a:pt x="13" y="872"/>
                    </a:lnTo>
                    <a:lnTo>
                      <a:pt x="0" y="864"/>
                    </a:lnTo>
                  </a:path>
                </a:pathLst>
              </a:custGeom>
              <a:solidFill>
                <a:srgbClr val="494949"/>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19" name="Freeform 15"/>
              <p:cNvSpPr>
                <a:spLocks/>
              </p:cNvSpPr>
              <p:nvPr/>
            </p:nvSpPr>
            <p:spPr bwMode="auto">
              <a:xfrm>
                <a:off x="531" y="356"/>
                <a:ext cx="4812" cy="3462"/>
              </a:xfrm>
              <a:custGeom>
                <a:avLst/>
                <a:gdLst>
                  <a:gd name="T0" fmla="*/ 444 w 4812"/>
                  <a:gd name="T1" fmla="*/ 348 h 3462"/>
                  <a:gd name="T2" fmla="*/ 817 w 4812"/>
                  <a:gd name="T3" fmla="*/ 664 h 3462"/>
                  <a:gd name="T4" fmla="*/ 1190 w 4812"/>
                  <a:gd name="T5" fmla="*/ 925 h 3462"/>
                  <a:gd name="T6" fmla="*/ 1614 w 4812"/>
                  <a:gd name="T7" fmla="*/ 1252 h 3462"/>
                  <a:gd name="T8" fmla="*/ 2058 w 4812"/>
                  <a:gd name="T9" fmla="*/ 1611 h 3462"/>
                  <a:gd name="T10" fmla="*/ 2421 w 4812"/>
                  <a:gd name="T11" fmla="*/ 1926 h 3462"/>
                  <a:gd name="T12" fmla="*/ 2673 w 4812"/>
                  <a:gd name="T13" fmla="*/ 2362 h 3462"/>
                  <a:gd name="T14" fmla="*/ 2249 w 4812"/>
                  <a:gd name="T15" fmla="*/ 2318 h 3462"/>
                  <a:gd name="T16" fmla="*/ 1815 w 4812"/>
                  <a:gd name="T17" fmla="*/ 2307 h 3462"/>
                  <a:gd name="T18" fmla="*/ 1311 w 4812"/>
                  <a:gd name="T19" fmla="*/ 2373 h 3462"/>
                  <a:gd name="T20" fmla="*/ 918 w 4812"/>
                  <a:gd name="T21" fmla="*/ 2318 h 3462"/>
                  <a:gd name="T22" fmla="*/ 474 w 4812"/>
                  <a:gd name="T23" fmla="*/ 2122 h 3462"/>
                  <a:gd name="T24" fmla="*/ 30 w 4812"/>
                  <a:gd name="T25" fmla="*/ 1752 h 3462"/>
                  <a:gd name="T26" fmla="*/ 403 w 4812"/>
                  <a:gd name="T27" fmla="*/ 2090 h 3462"/>
                  <a:gd name="T28" fmla="*/ 827 w 4812"/>
                  <a:gd name="T29" fmla="*/ 2296 h 3462"/>
                  <a:gd name="T30" fmla="*/ 635 w 4812"/>
                  <a:gd name="T31" fmla="*/ 2416 h 3462"/>
                  <a:gd name="T32" fmla="*/ 212 w 4812"/>
                  <a:gd name="T33" fmla="*/ 2569 h 3462"/>
                  <a:gd name="T34" fmla="*/ 252 w 4812"/>
                  <a:gd name="T35" fmla="*/ 2612 h 3462"/>
                  <a:gd name="T36" fmla="*/ 676 w 4812"/>
                  <a:gd name="T37" fmla="*/ 2438 h 3462"/>
                  <a:gd name="T38" fmla="*/ 1089 w 4812"/>
                  <a:gd name="T39" fmla="*/ 2405 h 3462"/>
                  <a:gd name="T40" fmla="*/ 1553 w 4812"/>
                  <a:gd name="T41" fmla="*/ 2569 h 3462"/>
                  <a:gd name="T42" fmla="*/ 1624 w 4812"/>
                  <a:gd name="T43" fmla="*/ 3004 h 3462"/>
                  <a:gd name="T44" fmla="*/ 1069 w 4812"/>
                  <a:gd name="T45" fmla="*/ 3189 h 3462"/>
                  <a:gd name="T46" fmla="*/ 595 w 4812"/>
                  <a:gd name="T47" fmla="*/ 3298 h 3462"/>
                  <a:gd name="T48" fmla="*/ 161 w 4812"/>
                  <a:gd name="T49" fmla="*/ 3341 h 3462"/>
                  <a:gd name="T50" fmla="*/ 292 w 4812"/>
                  <a:gd name="T51" fmla="*/ 3320 h 3462"/>
                  <a:gd name="T52" fmla="*/ 767 w 4812"/>
                  <a:gd name="T53" fmla="*/ 3298 h 3462"/>
                  <a:gd name="T54" fmla="*/ 1241 w 4812"/>
                  <a:gd name="T55" fmla="*/ 3189 h 3462"/>
                  <a:gd name="T56" fmla="*/ 1654 w 4812"/>
                  <a:gd name="T57" fmla="*/ 2982 h 3462"/>
                  <a:gd name="T58" fmla="*/ 2088 w 4812"/>
                  <a:gd name="T59" fmla="*/ 2917 h 3462"/>
                  <a:gd name="T60" fmla="*/ 2521 w 4812"/>
                  <a:gd name="T61" fmla="*/ 3058 h 3462"/>
                  <a:gd name="T62" fmla="*/ 2975 w 4812"/>
                  <a:gd name="T63" fmla="*/ 3200 h 3462"/>
                  <a:gd name="T64" fmla="*/ 3490 w 4812"/>
                  <a:gd name="T65" fmla="*/ 3309 h 3462"/>
                  <a:gd name="T66" fmla="*/ 3944 w 4812"/>
                  <a:gd name="T67" fmla="*/ 3385 h 3462"/>
                  <a:gd name="T68" fmla="*/ 4408 w 4812"/>
                  <a:gd name="T69" fmla="*/ 3450 h 3462"/>
                  <a:gd name="T70" fmla="*/ 4297 w 4812"/>
                  <a:gd name="T71" fmla="*/ 3439 h 3462"/>
                  <a:gd name="T72" fmla="*/ 3782 w 4812"/>
                  <a:gd name="T73" fmla="*/ 3330 h 3462"/>
                  <a:gd name="T74" fmla="*/ 3197 w 4812"/>
                  <a:gd name="T75" fmla="*/ 3200 h 3462"/>
                  <a:gd name="T76" fmla="*/ 2733 w 4812"/>
                  <a:gd name="T77" fmla="*/ 3124 h 3462"/>
                  <a:gd name="T78" fmla="*/ 2199 w 4812"/>
                  <a:gd name="T79" fmla="*/ 2884 h 3462"/>
                  <a:gd name="T80" fmla="*/ 1684 w 4812"/>
                  <a:gd name="T81" fmla="*/ 2677 h 3462"/>
                  <a:gd name="T82" fmla="*/ 1220 w 4812"/>
                  <a:gd name="T83" fmla="*/ 2471 h 3462"/>
                  <a:gd name="T84" fmla="*/ 1493 w 4812"/>
                  <a:gd name="T85" fmla="*/ 2394 h 3462"/>
                  <a:gd name="T86" fmla="*/ 2078 w 4812"/>
                  <a:gd name="T87" fmla="*/ 2318 h 3462"/>
                  <a:gd name="T88" fmla="*/ 2582 w 4812"/>
                  <a:gd name="T89" fmla="*/ 2362 h 3462"/>
                  <a:gd name="T90" fmla="*/ 3056 w 4812"/>
                  <a:gd name="T91" fmla="*/ 2569 h 3462"/>
                  <a:gd name="T92" fmla="*/ 3500 w 4812"/>
                  <a:gd name="T93" fmla="*/ 2743 h 3462"/>
                  <a:gd name="T94" fmla="*/ 4075 w 4812"/>
                  <a:gd name="T95" fmla="*/ 3004 h 3462"/>
                  <a:gd name="T96" fmla="*/ 4569 w 4812"/>
                  <a:gd name="T97" fmla="*/ 3243 h 3462"/>
                  <a:gd name="T98" fmla="*/ 4650 w 4812"/>
                  <a:gd name="T99" fmla="*/ 3265 h 3462"/>
                  <a:gd name="T100" fmla="*/ 4196 w 4812"/>
                  <a:gd name="T101" fmla="*/ 3015 h 3462"/>
                  <a:gd name="T102" fmla="*/ 3742 w 4812"/>
                  <a:gd name="T103" fmla="*/ 2764 h 3462"/>
                  <a:gd name="T104" fmla="*/ 3278 w 4812"/>
                  <a:gd name="T105" fmla="*/ 2634 h 3462"/>
                  <a:gd name="T106" fmla="*/ 2733 w 4812"/>
                  <a:gd name="T107" fmla="*/ 2362 h 3462"/>
                  <a:gd name="T108" fmla="*/ 2461 w 4812"/>
                  <a:gd name="T109" fmla="*/ 1959 h 3462"/>
                  <a:gd name="T110" fmla="*/ 2168 w 4812"/>
                  <a:gd name="T111" fmla="*/ 1600 h 3462"/>
                  <a:gd name="T112" fmla="*/ 1765 w 4812"/>
                  <a:gd name="T113" fmla="*/ 1317 h 3462"/>
                  <a:gd name="T114" fmla="*/ 1362 w 4812"/>
                  <a:gd name="T115" fmla="*/ 969 h 3462"/>
                  <a:gd name="T116" fmla="*/ 938 w 4812"/>
                  <a:gd name="T117" fmla="*/ 740 h 3462"/>
                  <a:gd name="T118" fmla="*/ 595 w 4812"/>
                  <a:gd name="T119" fmla="*/ 392 h 3462"/>
                  <a:gd name="T120" fmla="*/ 242 w 4812"/>
                  <a:gd name="T121" fmla="*/ 87 h 346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812" h="3462">
                    <a:moveTo>
                      <a:pt x="101" y="0"/>
                    </a:moveTo>
                    <a:lnTo>
                      <a:pt x="141" y="44"/>
                    </a:lnTo>
                    <a:lnTo>
                      <a:pt x="182" y="76"/>
                    </a:lnTo>
                    <a:lnTo>
                      <a:pt x="222" y="109"/>
                    </a:lnTo>
                    <a:lnTo>
                      <a:pt x="262" y="141"/>
                    </a:lnTo>
                    <a:lnTo>
                      <a:pt x="282" y="185"/>
                    </a:lnTo>
                    <a:lnTo>
                      <a:pt x="323" y="218"/>
                    </a:lnTo>
                    <a:lnTo>
                      <a:pt x="363" y="261"/>
                    </a:lnTo>
                    <a:lnTo>
                      <a:pt x="403" y="305"/>
                    </a:lnTo>
                    <a:lnTo>
                      <a:pt x="444" y="348"/>
                    </a:lnTo>
                    <a:lnTo>
                      <a:pt x="484" y="370"/>
                    </a:lnTo>
                    <a:lnTo>
                      <a:pt x="524" y="414"/>
                    </a:lnTo>
                    <a:lnTo>
                      <a:pt x="565" y="435"/>
                    </a:lnTo>
                    <a:lnTo>
                      <a:pt x="605" y="446"/>
                    </a:lnTo>
                    <a:lnTo>
                      <a:pt x="646" y="479"/>
                    </a:lnTo>
                    <a:lnTo>
                      <a:pt x="686" y="501"/>
                    </a:lnTo>
                    <a:lnTo>
                      <a:pt x="716" y="544"/>
                    </a:lnTo>
                    <a:lnTo>
                      <a:pt x="756" y="566"/>
                    </a:lnTo>
                    <a:lnTo>
                      <a:pt x="797" y="588"/>
                    </a:lnTo>
                    <a:lnTo>
                      <a:pt x="817" y="664"/>
                    </a:lnTo>
                    <a:lnTo>
                      <a:pt x="847" y="707"/>
                    </a:lnTo>
                    <a:lnTo>
                      <a:pt x="888" y="729"/>
                    </a:lnTo>
                    <a:lnTo>
                      <a:pt x="928" y="762"/>
                    </a:lnTo>
                    <a:lnTo>
                      <a:pt x="958" y="805"/>
                    </a:lnTo>
                    <a:lnTo>
                      <a:pt x="999" y="805"/>
                    </a:lnTo>
                    <a:lnTo>
                      <a:pt x="1029" y="849"/>
                    </a:lnTo>
                    <a:lnTo>
                      <a:pt x="1069" y="871"/>
                    </a:lnTo>
                    <a:lnTo>
                      <a:pt x="1109" y="892"/>
                    </a:lnTo>
                    <a:lnTo>
                      <a:pt x="1150" y="925"/>
                    </a:lnTo>
                    <a:lnTo>
                      <a:pt x="1190" y="925"/>
                    </a:lnTo>
                    <a:lnTo>
                      <a:pt x="1230" y="947"/>
                    </a:lnTo>
                    <a:lnTo>
                      <a:pt x="1281" y="969"/>
                    </a:lnTo>
                    <a:lnTo>
                      <a:pt x="1321" y="1012"/>
                    </a:lnTo>
                    <a:lnTo>
                      <a:pt x="1362" y="1023"/>
                    </a:lnTo>
                    <a:lnTo>
                      <a:pt x="1402" y="1067"/>
                    </a:lnTo>
                    <a:lnTo>
                      <a:pt x="1422" y="1121"/>
                    </a:lnTo>
                    <a:lnTo>
                      <a:pt x="1473" y="1165"/>
                    </a:lnTo>
                    <a:lnTo>
                      <a:pt x="1523" y="1197"/>
                    </a:lnTo>
                    <a:lnTo>
                      <a:pt x="1573" y="1241"/>
                    </a:lnTo>
                    <a:lnTo>
                      <a:pt x="1614" y="1252"/>
                    </a:lnTo>
                    <a:lnTo>
                      <a:pt x="1664" y="1284"/>
                    </a:lnTo>
                    <a:lnTo>
                      <a:pt x="1705" y="1328"/>
                    </a:lnTo>
                    <a:lnTo>
                      <a:pt x="1795" y="1350"/>
                    </a:lnTo>
                    <a:lnTo>
                      <a:pt x="1836" y="1382"/>
                    </a:lnTo>
                    <a:lnTo>
                      <a:pt x="1856" y="1437"/>
                    </a:lnTo>
                    <a:lnTo>
                      <a:pt x="1866" y="1513"/>
                    </a:lnTo>
                    <a:lnTo>
                      <a:pt x="1916" y="1556"/>
                    </a:lnTo>
                    <a:lnTo>
                      <a:pt x="1967" y="1567"/>
                    </a:lnTo>
                    <a:lnTo>
                      <a:pt x="2017" y="1578"/>
                    </a:lnTo>
                    <a:lnTo>
                      <a:pt x="2058" y="1611"/>
                    </a:lnTo>
                    <a:lnTo>
                      <a:pt x="2098" y="1643"/>
                    </a:lnTo>
                    <a:lnTo>
                      <a:pt x="2138" y="1665"/>
                    </a:lnTo>
                    <a:lnTo>
                      <a:pt x="2199" y="1665"/>
                    </a:lnTo>
                    <a:lnTo>
                      <a:pt x="2239" y="1676"/>
                    </a:lnTo>
                    <a:lnTo>
                      <a:pt x="2279" y="1687"/>
                    </a:lnTo>
                    <a:lnTo>
                      <a:pt x="2300" y="1774"/>
                    </a:lnTo>
                    <a:lnTo>
                      <a:pt x="2320" y="1818"/>
                    </a:lnTo>
                    <a:lnTo>
                      <a:pt x="2370" y="1861"/>
                    </a:lnTo>
                    <a:lnTo>
                      <a:pt x="2411" y="1883"/>
                    </a:lnTo>
                    <a:lnTo>
                      <a:pt x="2421" y="1926"/>
                    </a:lnTo>
                    <a:lnTo>
                      <a:pt x="2431" y="1970"/>
                    </a:lnTo>
                    <a:lnTo>
                      <a:pt x="2451" y="2013"/>
                    </a:lnTo>
                    <a:lnTo>
                      <a:pt x="2481" y="2068"/>
                    </a:lnTo>
                    <a:lnTo>
                      <a:pt x="2511" y="2122"/>
                    </a:lnTo>
                    <a:lnTo>
                      <a:pt x="2521" y="2166"/>
                    </a:lnTo>
                    <a:lnTo>
                      <a:pt x="2532" y="2209"/>
                    </a:lnTo>
                    <a:lnTo>
                      <a:pt x="2552" y="2253"/>
                    </a:lnTo>
                    <a:lnTo>
                      <a:pt x="2602" y="2296"/>
                    </a:lnTo>
                    <a:lnTo>
                      <a:pt x="2643" y="2318"/>
                    </a:lnTo>
                    <a:lnTo>
                      <a:pt x="2673" y="2362"/>
                    </a:lnTo>
                    <a:lnTo>
                      <a:pt x="2632" y="2362"/>
                    </a:lnTo>
                    <a:lnTo>
                      <a:pt x="2592" y="2362"/>
                    </a:lnTo>
                    <a:lnTo>
                      <a:pt x="2542" y="2351"/>
                    </a:lnTo>
                    <a:lnTo>
                      <a:pt x="2501" y="2340"/>
                    </a:lnTo>
                    <a:lnTo>
                      <a:pt x="2461" y="2340"/>
                    </a:lnTo>
                    <a:lnTo>
                      <a:pt x="2421" y="2340"/>
                    </a:lnTo>
                    <a:lnTo>
                      <a:pt x="2380" y="2307"/>
                    </a:lnTo>
                    <a:lnTo>
                      <a:pt x="2330" y="2296"/>
                    </a:lnTo>
                    <a:lnTo>
                      <a:pt x="2290" y="2296"/>
                    </a:lnTo>
                    <a:lnTo>
                      <a:pt x="2249" y="2318"/>
                    </a:lnTo>
                    <a:lnTo>
                      <a:pt x="2209" y="2329"/>
                    </a:lnTo>
                    <a:lnTo>
                      <a:pt x="2168" y="2329"/>
                    </a:lnTo>
                    <a:lnTo>
                      <a:pt x="2128" y="2329"/>
                    </a:lnTo>
                    <a:lnTo>
                      <a:pt x="2088" y="2329"/>
                    </a:lnTo>
                    <a:lnTo>
                      <a:pt x="2047" y="2329"/>
                    </a:lnTo>
                    <a:lnTo>
                      <a:pt x="2007" y="2329"/>
                    </a:lnTo>
                    <a:lnTo>
                      <a:pt x="1957" y="2340"/>
                    </a:lnTo>
                    <a:lnTo>
                      <a:pt x="1906" y="2340"/>
                    </a:lnTo>
                    <a:lnTo>
                      <a:pt x="1866" y="2318"/>
                    </a:lnTo>
                    <a:lnTo>
                      <a:pt x="1815" y="2307"/>
                    </a:lnTo>
                    <a:lnTo>
                      <a:pt x="1745" y="2318"/>
                    </a:lnTo>
                    <a:lnTo>
                      <a:pt x="1705" y="2340"/>
                    </a:lnTo>
                    <a:lnTo>
                      <a:pt x="1664" y="2362"/>
                    </a:lnTo>
                    <a:lnTo>
                      <a:pt x="1624" y="2373"/>
                    </a:lnTo>
                    <a:lnTo>
                      <a:pt x="1583" y="2373"/>
                    </a:lnTo>
                    <a:lnTo>
                      <a:pt x="1543" y="2373"/>
                    </a:lnTo>
                    <a:lnTo>
                      <a:pt x="1473" y="2373"/>
                    </a:lnTo>
                    <a:lnTo>
                      <a:pt x="1432" y="2373"/>
                    </a:lnTo>
                    <a:lnTo>
                      <a:pt x="1352" y="2373"/>
                    </a:lnTo>
                    <a:lnTo>
                      <a:pt x="1311" y="2373"/>
                    </a:lnTo>
                    <a:lnTo>
                      <a:pt x="1271" y="2384"/>
                    </a:lnTo>
                    <a:lnTo>
                      <a:pt x="1230" y="2405"/>
                    </a:lnTo>
                    <a:lnTo>
                      <a:pt x="1190" y="2405"/>
                    </a:lnTo>
                    <a:lnTo>
                      <a:pt x="1150" y="2405"/>
                    </a:lnTo>
                    <a:lnTo>
                      <a:pt x="1109" y="2405"/>
                    </a:lnTo>
                    <a:lnTo>
                      <a:pt x="1069" y="2405"/>
                    </a:lnTo>
                    <a:lnTo>
                      <a:pt x="1029" y="2405"/>
                    </a:lnTo>
                    <a:lnTo>
                      <a:pt x="988" y="2394"/>
                    </a:lnTo>
                    <a:lnTo>
                      <a:pt x="948" y="2362"/>
                    </a:lnTo>
                    <a:lnTo>
                      <a:pt x="918" y="2318"/>
                    </a:lnTo>
                    <a:lnTo>
                      <a:pt x="877" y="2286"/>
                    </a:lnTo>
                    <a:lnTo>
                      <a:pt x="837" y="2275"/>
                    </a:lnTo>
                    <a:lnTo>
                      <a:pt x="797" y="2253"/>
                    </a:lnTo>
                    <a:lnTo>
                      <a:pt x="736" y="2242"/>
                    </a:lnTo>
                    <a:lnTo>
                      <a:pt x="696" y="2220"/>
                    </a:lnTo>
                    <a:lnTo>
                      <a:pt x="656" y="2220"/>
                    </a:lnTo>
                    <a:lnTo>
                      <a:pt x="615" y="2198"/>
                    </a:lnTo>
                    <a:lnTo>
                      <a:pt x="565" y="2144"/>
                    </a:lnTo>
                    <a:lnTo>
                      <a:pt x="524" y="2122"/>
                    </a:lnTo>
                    <a:lnTo>
                      <a:pt x="474" y="2122"/>
                    </a:lnTo>
                    <a:lnTo>
                      <a:pt x="434" y="2101"/>
                    </a:lnTo>
                    <a:lnTo>
                      <a:pt x="383" y="2057"/>
                    </a:lnTo>
                    <a:lnTo>
                      <a:pt x="313" y="2013"/>
                    </a:lnTo>
                    <a:lnTo>
                      <a:pt x="272" y="1981"/>
                    </a:lnTo>
                    <a:lnTo>
                      <a:pt x="232" y="1970"/>
                    </a:lnTo>
                    <a:lnTo>
                      <a:pt x="192" y="1937"/>
                    </a:lnTo>
                    <a:lnTo>
                      <a:pt x="161" y="1894"/>
                    </a:lnTo>
                    <a:lnTo>
                      <a:pt x="121" y="1839"/>
                    </a:lnTo>
                    <a:lnTo>
                      <a:pt x="71" y="1785"/>
                    </a:lnTo>
                    <a:lnTo>
                      <a:pt x="30" y="1752"/>
                    </a:lnTo>
                    <a:lnTo>
                      <a:pt x="50" y="1796"/>
                    </a:lnTo>
                    <a:lnTo>
                      <a:pt x="91" y="1828"/>
                    </a:lnTo>
                    <a:lnTo>
                      <a:pt x="121" y="1872"/>
                    </a:lnTo>
                    <a:lnTo>
                      <a:pt x="151" y="1916"/>
                    </a:lnTo>
                    <a:lnTo>
                      <a:pt x="192" y="1959"/>
                    </a:lnTo>
                    <a:lnTo>
                      <a:pt x="232" y="1981"/>
                    </a:lnTo>
                    <a:lnTo>
                      <a:pt x="282" y="2013"/>
                    </a:lnTo>
                    <a:lnTo>
                      <a:pt x="323" y="2035"/>
                    </a:lnTo>
                    <a:lnTo>
                      <a:pt x="363" y="2068"/>
                    </a:lnTo>
                    <a:lnTo>
                      <a:pt x="403" y="2090"/>
                    </a:lnTo>
                    <a:lnTo>
                      <a:pt x="444" y="2111"/>
                    </a:lnTo>
                    <a:lnTo>
                      <a:pt x="484" y="2122"/>
                    </a:lnTo>
                    <a:lnTo>
                      <a:pt x="524" y="2155"/>
                    </a:lnTo>
                    <a:lnTo>
                      <a:pt x="565" y="2188"/>
                    </a:lnTo>
                    <a:lnTo>
                      <a:pt x="615" y="2231"/>
                    </a:lnTo>
                    <a:lnTo>
                      <a:pt x="656" y="2231"/>
                    </a:lnTo>
                    <a:lnTo>
                      <a:pt x="696" y="2231"/>
                    </a:lnTo>
                    <a:lnTo>
                      <a:pt x="736" y="2275"/>
                    </a:lnTo>
                    <a:lnTo>
                      <a:pt x="787" y="2286"/>
                    </a:lnTo>
                    <a:lnTo>
                      <a:pt x="827" y="2296"/>
                    </a:lnTo>
                    <a:lnTo>
                      <a:pt x="908" y="2329"/>
                    </a:lnTo>
                    <a:lnTo>
                      <a:pt x="948" y="2373"/>
                    </a:lnTo>
                    <a:lnTo>
                      <a:pt x="999" y="2427"/>
                    </a:lnTo>
                    <a:lnTo>
                      <a:pt x="938" y="2438"/>
                    </a:lnTo>
                    <a:lnTo>
                      <a:pt x="888" y="2405"/>
                    </a:lnTo>
                    <a:lnTo>
                      <a:pt x="847" y="2394"/>
                    </a:lnTo>
                    <a:lnTo>
                      <a:pt x="807" y="2405"/>
                    </a:lnTo>
                    <a:lnTo>
                      <a:pt x="767" y="2427"/>
                    </a:lnTo>
                    <a:lnTo>
                      <a:pt x="716" y="2427"/>
                    </a:lnTo>
                    <a:lnTo>
                      <a:pt x="635" y="2416"/>
                    </a:lnTo>
                    <a:lnTo>
                      <a:pt x="595" y="2394"/>
                    </a:lnTo>
                    <a:lnTo>
                      <a:pt x="555" y="2405"/>
                    </a:lnTo>
                    <a:lnTo>
                      <a:pt x="514" y="2427"/>
                    </a:lnTo>
                    <a:lnTo>
                      <a:pt x="474" y="2438"/>
                    </a:lnTo>
                    <a:lnTo>
                      <a:pt x="403" y="2471"/>
                    </a:lnTo>
                    <a:lnTo>
                      <a:pt x="373" y="2547"/>
                    </a:lnTo>
                    <a:lnTo>
                      <a:pt x="333" y="2569"/>
                    </a:lnTo>
                    <a:lnTo>
                      <a:pt x="292" y="2579"/>
                    </a:lnTo>
                    <a:lnTo>
                      <a:pt x="252" y="2569"/>
                    </a:lnTo>
                    <a:lnTo>
                      <a:pt x="212" y="2569"/>
                    </a:lnTo>
                    <a:lnTo>
                      <a:pt x="171" y="2569"/>
                    </a:lnTo>
                    <a:lnTo>
                      <a:pt x="121" y="2569"/>
                    </a:lnTo>
                    <a:lnTo>
                      <a:pt x="81" y="2569"/>
                    </a:lnTo>
                    <a:lnTo>
                      <a:pt x="40" y="2569"/>
                    </a:lnTo>
                    <a:lnTo>
                      <a:pt x="0" y="2569"/>
                    </a:lnTo>
                    <a:lnTo>
                      <a:pt x="71" y="2569"/>
                    </a:lnTo>
                    <a:lnTo>
                      <a:pt x="131" y="2569"/>
                    </a:lnTo>
                    <a:lnTo>
                      <a:pt x="171" y="2590"/>
                    </a:lnTo>
                    <a:lnTo>
                      <a:pt x="212" y="2612"/>
                    </a:lnTo>
                    <a:lnTo>
                      <a:pt x="252" y="2612"/>
                    </a:lnTo>
                    <a:lnTo>
                      <a:pt x="292" y="2612"/>
                    </a:lnTo>
                    <a:lnTo>
                      <a:pt x="333" y="2590"/>
                    </a:lnTo>
                    <a:lnTo>
                      <a:pt x="373" y="2547"/>
                    </a:lnTo>
                    <a:lnTo>
                      <a:pt x="424" y="2503"/>
                    </a:lnTo>
                    <a:lnTo>
                      <a:pt x="464" y="2481"/>
                    </a:lnTo>
                    <a:lnTo>
                      <a:pt x="504" y="2449"/>
                    </a:lnTo>
                    <a:lnTo>
                      <a:pt x="555" y="2438"/>
                    </a:lnTo>
                    <a:lnTo>
                      <a:pt x="595" y="2438"/>
                    </a:lnTo>
                    <a:lnTo>
                      <a:pt x="635" y="2438"/>
                    </a:lnTo>
                    <a:lnTo>
                      <a:pt x="676" y="2438"/>
                    </a:lnTo>
                    <a:lnTo>
                      <a:pt x="716" y="2438"/>
                    </a:lnTo>
                    <a:lnTo>
                      <a:pt x="756" y="2438"/>
                    </a:lnTo>
                    <a:lnTo>
                      <a:pt x="797" y="2427"/>
                    </a:lnTo>
                    <a:lnTo>
                      <a:pt x="847" y="2416"/>
                    </a:lnTo>
                    <a:lnTo>
                      <a:pt x="888" y="2438"/>
                    </a:lnTo>
                    <a:lnTo>
                      <a:pt x="928" y="2449"/>
                    </a:lnTo>
                    <a:lnTo>
                      <a:pt x="978" y="2460"/>
                    </a:lnTo>
                    <a:lnTo>
                      <a:pt x="1019" y="2460"/>
                    </a:lnTo>
                    <a:lnTo>
                      <a:pt x="1049" y="2416"/>
                    </a:lnTo>
                    <a:lnTo>
                      <a:pt x="1089" y="2405"/>
                    </a:lnTo>
                    <a:lnTo>
                      <a:pt x="1130" y="2427"/>
                    </a:lnTo>
                    <a:lnTo>
                      <a:pt x="1170" y="2460"/>
                    </a:lnTo>
                    <a:lnTo>
                      <a:pt x="1210" y="2481"/>
                    </a:lnTo>
                    <a:lnTo>
                      <a:pt x="1251" y="2481"/>
                    </a:lnTo>
                    <a:lnTo>
                      <a:pt x="1291" y="2503"/>
                    </a:lnTo>
                    <a:lnTo>
                      <a:pt x="1341" y="2525"/>
                    </a:lnTo>
                    <a:lnTo>
                      <a:pt x="1382" y="2536"/>
                    </a:lnTo>
                    <a:lnTo>
                      <a:pt x="1422" y="2547"/>
                    </a:lnTo>
                    <a:lnTo>
                      <a:pt x="1493" y="2558"/>
                    </a:lnTo>
                    <a:lnTo>
                      <a:pt x="1553" y="2569"/>
                    </a:lnTo>
                    <a:lnTo>
                      <a:pt x="1594" y="2612"/>
                    </a:lnTo>
                    <a:lnTo>
                      <a:pt x="1604" y="2656"/>
                    </a:lnTo>
                    <a:lnTo>
                      <a:pt x="1684" y="2710"/>
                    </a:lnTo>
                    <a:lnTo>
                      <a:pt x="1725" y="2743"/>
                    </a:lnTo>
                    <a:lnTo>
                      <a:pt x="1755" y="2819"/>
                    </a:lnTo>
                    <a:lnTo>
                      <a:pt x="1785" y="2862"/>
                    </a:lnTo>
                    <a:lnTo>
                      <a:pt x="1705" y="2873"/>
                    </a:lnTo>
                    <a:lnTo>
                      <a:pt x="1664" y="2906"/>
                    </a:lnTo>
                    <a:lnTo>
                      <a:pt x="1634" y="2949"/>
                    </a:lnTo>
                    <a:lnTo>
                      <a:pt x="1624" y="3004"/>
                    </a:lnTo>
                    <a:lnTo>
                      <a:pt x="1533" y="3037"/>
                    </a:lnTo>
                    <a:lnTo>
                      <a:pt x="1452" y="3047"/>
                    </a:lnTo>
                    <a:lnTo>
                      <a:pt x="1402" y="3080"/>
                    </a:lnTo>
                    <a:lnTo>
                      <a:pt x="1352" y="3134"/>
                    </a:lnTo>
                    <a:lnTo>
                      <a:pt x="1311" y="3156"/>
                    </a:lnTo>
                    <a:lnTo>
                      <a:pt x="1271" y="3167"/>
                    </a:lnTo>
                    <a:lnTo>
                      <a:pt x="1230" y="3167"/>
                    </a:lnTo>
                    <a:lnTo>
                      <a:pt x="1190" y="3167"/>
                    </a:lnTo>
                    <a:lnTo>
                      <a:pt x="1150" y="3178"/>
                    </a:lnTo>
                    <a:lnTo>
                      <a:pt x="1069" y="3189"/>
                    </a:lnTo>
                    <a:lnTo>
                      <a:pt x="1029" y="3200"/>
                    </a:lnTo>
                    <a:lnTo>
                      <a:pt x="968" y="3211"/>
                    </a:lnTo>
                    <a:lnTo>
                      <a:pt x="908" y="3211"/>
                    </a:lnTo>
                    <a:lnTo>
                      <a:pt x="867" y="3211"/>
                    </a:lnTo>
                    <a:lnTo>
                      <a:pt x="827" y="3222"/>
                    </a:lnTo>
                    <a:lnTo>
                      <a:pt x="777" y="3243"/>
                    </a:lnTo>
                    <a:lnTo>
                      <a:pt x="736" y="3265"/>
                    </a:lnTo>
                    <a:lnTo>
                      <a:pt x="696" y="3287"/>
                    </a:lnTo>
                    <a:lnTo>
                      <a:pt x="656" y="3298"/>
                    </a:lnTo>
                    <a:lnTo>
                      <a:pt x="595" y="3298"/>
                    </a:lnTo>
                    <a:lnTo>
                      <a:pt x="555" y="3309"/>
                    </a:lnTo>
                    <a:lnTo>
                      <a:pt x="514" y="3309"/>
                    </a:lnTo>
                    <a:lnTo>
                      <a:pt x="474" y="3320"/>
                    </a:lnTo>
                    <a:lnTo>
                      <a:pt x="403" y="3320"/>
                    </a:lnTo>
                    <a:lnTo>
                      <a:pt x="363" y="3320"/>
                    </a:lnTo>
                    <a:lnTo>
                      <a:pt x="323" y="3320"/>
                    </a:lnTo>
                    <a:lnTo>
                      <a:pt x="282" y="3320"/>
                    </a:lnTo>
                    <a:lnTo>
                      <a:pt x="242" y="3320"/>
                    </a:lnTo>
                    <a:lnTo>
                      <a:pt x="202" y="3330"/>
                    </a:lnTo>
                    <a:lnTo>
                      <a:pt x="161" y="3341"/>
                    </a:lnTo>
                    <a:lnTo>
                      <a:pt x="91" y="3341"/>
                    </a:lnTo>
                    <a:lnTo>
                      <a:pt x="50" y="3352"/>
                    </a:lnTo>
                    <a:lnTo>
                      <a:pt x="10" y="3396"/>
                    </a:lnTo>
                    <a:lnTo>
                      <a:pt x="50" y="3396"/>
                    </a:lnTo>
                    <a:lnTo>
                      <a:pt x="91" y="3374"/>
                    </a:lnTo>
                    <a:lnTo>
                      <a:pt x="131" y="3352"/>
                    </a:lnTo>
                    <a:lnTo>
                      <a:pt x="171" y="3341"/>
                    </a:lnTo>
                    <a:lnTo>
                      <a:pt x="212" y="3341"/>
                    </a:lnTo>
                    <a:lnTo>
                      <a:pt x="252" y="3330"/>
                    </a:lnTo>
                    <a:lnTo>
                      <a:pt x="292" y="3320"/>
                    </a:lnTo>
                    <a:lnTo>
                      <a:pt x="333" y="3309"/>
                    </a:lnTo>
                    <a:lnTo>
                      <a:pt x="373" y="3309"/>
                    </a:lnTo>
                    <a:lnTo>
                      <a:pt x="414" y="3309"/>
                    </a:lnTo>
                    <a:lnTo>
                      <a:pt x="474" y="3320"/>
                    </a:lnTo>
                    <a:lnTo>
                      <a:pt x="555" y="3320"/>
                    </a:lnTo>
                    <a:lnTo>
                      <a:pt x="595" y="3320"/>
                    </a:lnTo>
                    <a:lnTo>
                      <a:pt x="635" y="3320"/>
                    </a:lnTo>
                    <a:lnTo>
                      <a:pt x="676" y="3309"/>
                    </a:lnTo>
                    <a:lnTo>
                      <a:pt x="716" y="3309"/>
                    </a:lnTo>
                    <a:lnTo>
                      <a:pt x="767" y="3298"/>
                    </a:lnTo>
                    <a:lnTo>
                      <a:pt x="807" y="3265"/>
                    </a:lnTo>
                    <a:lnTo>
                      <a:pt x="847" y="3243"/>
                    </a:lnTo>
                    <a:lnTo>
                      <a:pt x="888" y="3243"/>
                    </a:lnTo>
                    <a:lnTo>
                      <a:pt x="938" y="3243"/>
                    </a:lnTo>
                    <a:lnTo>
                      <a:pt x="978" y="3222"/>
                    </a:lnTo>
                    <a:lnTo>
                      <a:pt x="1029" y="3211"/>
                    </a:lnTo>
                    <a:lnTo>
                      <a:pt x="1109" y="3211"/>
                    </a:lnTo>
                    <a:lnTo>
                      <a:pt x="1150" y="3211"/>
                    </a:lnTo>
                    <a:lnTo>
                      <a:pt x="1200" y="3200"/>
                    </a:lnTo>
                    <a:lnTo>
                      <a:pt x="1241" y="3189"/>
                    </a:lnTo>
                    <a:lnTo>
                      <a:pt x="1291" y="3200"/>
                    </a:lnTo>
                    <a:lnTo>
                      <a:pt x="1341" y="3200"/>
                    </a:lnTo>
                    <a:lnTo>
                      <a:pt x="1382" y="3178"/>
                    </a:lnTo>
                    <a:lnTo>
                      <a:pt x="1412" y="3134"/>
                    </a:lnTo>
                    <a:lnTo>
                      <a:pt x="1432" y="3091"/>
                    </a:lnTo>
                    <a:lnTo>
                      <a:pt x="1473" y="3080"/>
                    </a:lnTo>
                    <a:lnTo>
                      <a:pt x="1533" y="3069"/>
                    </a:lnTo>
                    <a:lnTo>
                      <a:pt x="1573" y="3047"/>
                    </a:lnTo>
                    <a:lnTo>
                      <a:pt x="1614" y="3015"/>
                    </a:lnTo>
                    <a:lnTo>
                      <a:pt x="1654" y="2982"/>
                    </a:lnTo>
                    <a:lnTo>
                      <a:pt x="1694" y="2939"/>
                    </a:lnTo>
                    <a:lnTo>
                      <a:pt x="1735" y="2928"/>
                    </a:lnTo>
                    <a:lnTo>
                      <a:pt x="1775" y="2895"/>
                    </a:lnTo>
                    <a:lnTo>
                      <a:pt x="1815" y="2873"/>
                    </a:lnTo>
                    <a:lnTo>
                      <a:pt x="1856" y="2862"/>
                    </a:lnTo>
                    <a:lnTo>
                      <a:pt x="1896" y="2884"/>
                    </a:lnTo>
                    <a:lnTo>
                      <a:pt x="1937" y="2895"/>
                    </a:lnTo>
                    <a:lnTo>
                      <a:pt x="1977" y="2895"/>
                    </a:lnTo>
                    <a:lnTo>
                      <a:pt x="2017" y="2906"/>
                    </a:lnTo>
                    <a:lnTo>
                      <a:pt x="2088" y="2917"/>
                    </a:lnTo>
                    <a:lnTo>
                      <a:pt x="2128" y="2917"/>
                    </a:lnTo>
                    <a:lnTo>
                      <a:pt x="2189" y="2928"/>
                    </a:lnTo>
                    <a:lnTo>
                      <a:pt x="2239" y="2939"/>
                    </a:lnTo>
                    <a:lnTo>
                      <a:pt x="2279" y="2960"/>
                    </a:lnTo>
                    <a:lnTo>
                      <a:pt x="2320" y="2982"/>
                    </a:lnTo>
                    <a:lnTo>
                      <a:pt x="2360" y="3004"/>
                    </a:lnTo>
                    <a:lnTo>
                      <a:pt x="2400" y="3015"/>
                    </a:lnTo>
                    <a:lnTo>
                      <a:pt x="2441" y="3015"/>
                    </a:lnTo>
                    <a:lnTo>
                      <a:pt x="2481" y="3037"/>
                    </a:lnTo>
                    <a:lnTo>
                      <a:pt x="2521" y="3058"/>
                    </a:lnTo>
                    <a:lnTo>
                      <a:pt x="2562" y="3091"/>
                    </a:lnTo>
                    <a:lnTo>
                      <a:pt x="2622" y="3102"/>
                    </a:lnTo>
                    <a:lnTo>
                      <a:pt x="2663" y="3102"/>
                    </a:lnTo>
                    <a:lnTo>
                      <a:pt x="2703" y="3134"/>
                    </a:lnTo>
                    <a:lnTo>
                      <a:pt x="2743" y="3156"/>
                    </a:lnTo>
                    <a:lnTo>
                      <a:pt x="2784" y="3167"/>
                    </a:lnTo>
                    <a:lnTo>
                      <a:pt x="2834" y="3189"/>
                    </a:lnTo>
                    <a:lnTo>
                      <a:pt x="2874" y="3200"/>
                    </a:lnTo>
                    <a:lnTo>
                      <a:pt x="2925" y="3200"/>
                    </a:lnTo>
                    <a:lnTo>
                      <a:pt x="2975" y="3200"/>
                    </a:lnTo>
                    <a:lnTo>
                      <a:pt x="3016" y="3200"/>
                    </a:lnTo>
                    <a:lnTo>
                      <a:pt x="3066" y="3211"/>
                    </a:lnTo>
                    <a:lnTo>
                      <a:pt x="3117" y="3243"/>
                    </a:lnTo>
                    <a:lnTo>
                      <a:pt x="3167" y="3254"/>
                    </a:lnTo>
                    <a:lnTo>
                      <a:pt x="3217" y="3254"/>
                    </a:lnTo>
                    <a:lnTo>
                      <a:pt x="3308" y="3254"/>
                    </a:lnTo>
                    <a:lnTo>
                      <a:pt x="3359" y="3254"/>
                    </a:lnTo>
                    <a:lnTo>
                      <a:pt x="3399" y="3265"/>
                    </a:lnTo>
                    <a:lnTo>
                      <a:pt x="3449" y="3298"/>
                    </a:lnTo>
                    <a:lnTo>
                      <a:pt x="3490" y="3309"/>
                    </a:lnTo>
                    <a:lnTo>
                      <a:pt x="3530" y="3320"/>
                    </a:lnTo>
                    <a:lnTo>
                      <a:pt x="3581" y="3330"/>
                    </a:lnTo>
                    <a:lnTo>
                      <a:pt x="3631" y="3330"/>
                    </a:lnTo>
                    <a:lnTo>
                      <a:pt x="3671" y="3330"/>
                    </a:lnTo>
                    <a:lnTo>
                      <a:pt x="3712" y="3341"/>
                    </a:lnTo>
                    <a:lnTo>
                      <a:pt x="3752" y="3374"/>
                    </a:lnTo>
                    <a:lnTo>
                      <a:pt x="3802" y="3374"/>
                    </a:lnTo>
                    <a:lnTo>
                      <a:pt x="3843" y="3374"/>
                    </a:lnTo>
                    <a:lnTo>
                      <a:pt x="3893" y="3374"/>
                    </a:lnTo>
                    <a:lnTo>
                      <a:pt x="3944" y="3385"/>
                    </a:lnTo>
                    <a:lnTo>
                      <a:pt x="3984" y="3385"/>
                    </a:lnTo>
                    <a:lnTo>
                      <a:pt x="4024" y="3385"/>
                    </a:lnTo>
                    <a:lnTo>
                      <a:pt x="4075" y="3385"/>
                    </a:lnTo>
                    <a:lnTo>
                      <a:pt x="4125" y="3385"/>
                    </a:lnTo>
                    <a:lnTo>
                      <a:pt x="4165" y="3385"/>
                    </a:lnTo>
                    <a:lnTo>
                      <a:pt x="4216" y="3417"/>
                    </a:lnTo>
                    <a:lnTo>
                      <a:pt x="4266" y="3450"/>
                    </a:lnTo>
                    <a:lnTo>
                      <a:pt x="4307" y="3450"/>
                    </a:lnTo>
                    <a:lnTo>
                      <a:pt x="4357" y="3450"/>
                    </a:lnTo>
                    <a:lnTo>
                      <a:pt x="4408" y="3450"/>
                    </a:lnTo>
                    <a:lnTo>
                      <a:pt x="4458" y="3450"/>
                    </a:lnTo>
                    <a:lnTo>
                      <a:pt x="4498" y="3450"/>
                    </a:lnTo>
                    <a:lnTo>
                      <a:pt x="4539" y="3450"/>
                    </a:lnTo>
                    <a:lnTo>
                      <a:pt x="4589" y="3461"/>
                    </a:lnTo>
                    <a:lnTo>
                      <a:pt x="4640" y="3461"/>
                    </a:lnTo>
                    <a:lnTo>
                      <a:pt x="4549" y="3461"/>
                    </a:lnTo>
                    <a:lnTo>
                      <a:pt x="4508" y="3461"/>
                    </a:lnTo>
                    <a:lnTo>
                      <a:pt x="4428" y="3439"/>
                    </a:lnTo>
                    <a:lnTo>
                      <a:pt x="4377" y="3428"/>
                    </a:lnTo>
                    <a:lnTo>
                      <a:pt x="4297" y="3439"/>
                    </a:lnTo>
                    <a:lnTo>
                      <a:pt x="4256" y="3450"/>
                    </a:lnTo>
                    <a:lnTo>
                      <a:pt x="4216" y="3439"/>
                    </a:lnTo>
                    <a:lnTo>
                      <a:pt x="4196" y="3396"/>
                    </a:lnTo>
                    <a:lnTo>
                      <a:pt x="4105" y="3374"/>
                    </a:lnTo>
                    <a:lnTo>
                      <a:pt x="4065" y="3374"/>
                    </a:lnTo>
                    <a:lnTo>
                      <a:pt x="4014" y="3363"/>
                    </a:lnTo>
                    <a:lnTo>
                      <a:pt x="3954" y="3352"/>
                    </a:lnTo>
                    <a:lnTo>
                      <a:pt x="3873" y="3341"/>
                    </a:lnTo>
                    <a:lnTo>
                      <a:pt x="3823" y="3330"/>
                    </a:lnTo>
                    <a:lnTo>
                      <a:pt x="3782" y="3330"/>
                    </a:lnTo>
                    <a:lnTo>
                      <a:pt x="3722" y="3341"/>
                    </a:lnTo>
                    <a:lnTo>
                      <a:pt x="3611" y="3341"/>
                    </a:lnTo>
                    <a:lnTo>
                      <a:pt x="3560" y="3298"/>
                    </a:lnTo>
                    <a:lnTo>
                      <a:pt x="3520" y="3298"/>
                    </a:lnTo>
                    <a:lnTo>
                      <a:pt x="3449" y="3287"/>
                    </a:lnTo>
                    <a:lnTo>
                      <a:pt x="3369" y="3287"/>
                    </a:lnTo>
                    <a:lnTo>
                      <a:pt x="3328" y="3265"/>
                    </a:lnTo>
                    <a:lnTo>
                      <a:pt x="3278" y="3232"/>
                    </a:lnTo>
                    <a:lnTo>
                      <a:pt x="3238" y="3211"/>
                    </a:lnTo>
                    <a:lnTo>
                      <a:pt x="3197" y="3200"/>
                    </a:lnTo>
                    <a:lnTo>
                      <a:pt x="3157" y="3200"/>
                    </a:lnTo>
                    <a:lnTo>
                      <a:pt x="3117" y="3200"/>
                    </a:lnTo>
                    <a:lnTo>
                      <a:pt x="3076" y="3189"/>
                    </a:lnTo>
                    <a:lnTo>
                      <a:pt x="3016" y="3178"/>
                    </a:lnTo>
                    <a:lnTo>
                      <a:pt x="2955" y="3167"/>
                    </a:lnTo>
                    <a:lnTo>
                      <a:pt x="2915" y="3145"/>
                    </a:lnTo>
                    <a:lnTo>
                      <a:pt x="2864" y="3124"/>
                    </a:lnTo>
                    <a:lnTo>
                      <a:pt x="2824" y="3124"/>
                    </a:lnTo>
                    <a:lnTo>
                      <a:pt x="2784" y="3124"/>
                    </a:lnTo>
                    <a:lnTo>
                      <a:pt x="2733" y="3124"/>
                    </a:lnTo>
                    <a:lnTo>
                      <a:pt x="2673" y="3124"/>
                    </a:lnTo>
                    <a:lnTo>
                      <a:pt x="2592" y="3113"/>
                    </a:lnTo>
                    <a:lnTo>
                      <a:pt x="2552" y="3058"/>
                    </a:lnTo>
                    <a:lnTo>
                      <a:pt x="2511" y="3015"/>
                    </a:lnTo>
                    <a:lnTo>
                      <a:pt x="2471" y="3015"/>
                    </a:lnTo>
                    <a:lnTo>
                      <a:pt x="2380" y="3015"/>
                    </a:lnTo>
                    <a:lnTo>
                      <a:pt x="2340" y="2982"/>
                    </a:lnTo>
                    <a:lnTo>
                      <a:pt x="2300" y="2949"/>
                    </a:lnTo>
                    <a:lnTo>
                      <a:pt x="2249" y="2906"/>
                    </a:lnTo>
                    <a:lnTo>
                      <a:pt x="2199" y="2884"/>
                    </a:lnTo>
                    <a:lnTo>
                      <a:pt x="2158" y="2884"/>
                    </a:lnTo>
                    <a:lnTo>
                      <a:pt x="2108" y="2884"/>
                    </a:lnTo>
                    <a:lnTo>
                      <a:pt x="2017" y="2884"/>
                    </a:lnTo>
                    <a:lnTo>
                      <a:pt x="1977" y="2884"/>
                    </a:lnTo>
                    <a:lnTo>
                      <a:pt x="1937" y="2862"/>
                    </a:lnTo>
                    <a:lnTo>
                      <a:pt x="1826" y="2841"/>
                    </a:lnTo>
                    <a:lnTo>
                      <a:pt x="1725" y="2808"/>
                    </a:lnTo>
                    <a:lnTo>
                      <a:pt x="1705" y="2764"/>
                    </a:lnTo>
                    <a:lnTo>
                      <a:pt x="1715" y="2721"/>
                    </a:lnTo>
                    <a:lnTo>
                      <a:pt x="1684" y="2677"/>
                    </a:lnTo>
                    <a:lnTo>
                      <a:pt x="1654" y="2634"/>
                    </a:lnTo>
                    <a:lnTo>
                      <a:pt x="1624" y="2590"/>
                    </a:lnTo>
                    <a:lnTo>
                      <a:pt x="1583" y="2558"/>
                    </a:lnTo>
                    <a:lnTo>
                      <a:pt x="1543" y="2536"/>
                    </a:lnTo>
                    <a:lnTo>
                      <a:pt x="1503" y="2525"/>
                    </a:lnTo>
                    <a:lnTo>
                      <a:pt x="1422" y="2492"/>
                    </a:lnTo>
                    <a:lnTo>
                      <a:pt x="1382" y="2492"/>
                    </a:lnTo>
                    <a:lnTo>
                      <a:pt x="1341" y="2481"/>
                    </a:lnTo>
                    <a:lnTo>
                      <a:pt x="1291" y="2471"/>
                    </a:lnTo>
                    <a:lnTo>
                      <a:pt x="1220" y="2471"/>
                    </a:lnTo>
                    <a:lnTo>
                      <a:pt x="1180" y="2449"/>
                    </a:lnTo>
                    <a:lnTo>
                      <a:pt x="1140" y="2438"/>
                    </a:lnTo>
                    <a:lnTo>
                      <a:pt x="1200" y="2427"/>
                    </a:lnTo>
                    <a:lnTo>
                      <a:pt x="1241" y="2405"/>
                    </a:lnTo>
                    <a:lnTo>
                      <a:pt x="1281" y="2394"/>
                    </a:lnTo>
                    <a:lnTo>
                      <a:pt x="1331" y="2394"/>
                    </a:lnTo>
                    <a:lnTo>
                      <a:pt x="1372" y="2394"/>
                    </a:lnTo>
                    <a:lnTo>
                      <a:pt x="1412" y="2394"/>
                    </a:lnTo>
                    <a:lnTo>
                      <a:pt x="1452" y="2394"/>
                    </a:lnTo>
                    <a:lnTo>
                      <a:pt x="1493" y="2394"/>
                    </a:lnTo>
                    <a:lnTo>
                      <a:pt x="1543" y="2394"/>
                    </a:lnTo>
                    <a:lnTo>
                      <a:pt x="1583" y="2384"/>
                    </a:lnTo>
                    <a:lnTo>
                      <a:pt x="1664" y="2384"/>
                    </a:lnTo>
                    <a:lnTo>
                      <a:pt x="1755" y="2373"/>
                    </a:lnTo>
                    <a:lnTo>
                      <a:pt x="1795" y="2351"/>
                    </a:lnTo>
                    <a:lnTo>
                      <a:pt x="1836" y="2340"/>
                    </a:lnTo>
                    <a:lnTo>
                      <a:pt x="1896" y="2340"/>
                    </a:lnTo>
                    <a:lnTo>
                      <a:pt x="1977" y="2340"/>
                    </a:lnTo>
                    <a:lnTo>
                      <a:pt x="2037" y="2329"/>
                    </a:lnTo>
                    <a:lnTo>
                      <a:pt x="2078" y="2318"/>
                    </a:lnTo>
                    <a:lnTo>
                      <a:pt x="2118" y="2318"/>
                    </a:lnTo>
                    <a:lnTo>
                      <a:pt x="2158" y="2318"/>
                    </a:lnTo>
                    <a:lnTo>
                      <a:pt x="2199" y="2340"/>
                    </a:lnTo>
                    <a:lnTo>
                      <a:pt x="2249" y="2351"/>
                    </a:lnTo>
                    <a:lnTo>
                      <a:pt x="2310" y="2351"/>
                    </a:lnTo>
                    <a:lnTo>
                      <a:pt x="2370" y="2351"/>
                    </a:lnTo>
                    <a:lnTo>
                      <a:pt x="2421" y="2351"/>
                    </a:lnTo>
                    <a:lnTo>
                      <a:pt x="2461" y="2362"/>
                    </a:lnTo>
                    <a:lnTo>
                      <a:pt x="2521" y="2362"/>
                    </a:lnTo>
                    <a:lnTo>
                      <a:pt x="2582" y="2362"/>
                    </a:lnTo>
                    <a:lnTo>
                      <a:pt x="2622" y="2394"/>
                    </a:lnTo>
                    <a:lnTo>
                      <a:pt x="2703" y="2416"/>
                    </a:lnTo>
                    <a:lnTo>
                      <a:pt x="2743" y="2427"/>
                    </a:lnTo>
                    <a:lnTo>
                      <a:pt x="2794" y="2438"/>
                    </a:lnTo>
                    <a:lnTo>
                      <a:pt x="2834" y="2438"/>
                    </a:lnTo>
                    <a:lnTo>
                      <a:pt x="2864" y="2481"/>
                    </a:lnTo>
                    <a:lnTo>
                      <a:pt x="2915" y="2525"/>
                    </a:lnTo>
                    <a:lnTo>
                      <a:pt x="2975" y="2536"/>
                    </a:lnTo>
                    <a:lnTo>
                      <a:pt x="3016" y="2547"/>
                    </a:lnTo>
                    <a:lnTo>
                      <a:pt x="3056" y="2569"/>
                    </a:lnTo>
                    <a:lnTo>
                      <a:pt x="3096" y="2612"/>
                    </a:lnTo>
                    <a:lnTo>
                      <a:pt x="3137" y="2634"/>
                    </a:lnTo>
                    <a:lnTo>
                      <a:pt x="3177" y="2645"/>
                    </a:lnTo>
                    <a:lnTo>
                      <a:pt x="3228" y="2656"/>
                    </a:lnTo>
                    <a:lnTo>
                      <a:pt x="3268" y="2656"/>
                    </a:lnTo>
                    <a:lnTo>
                      <a:pt x="3308" y="2666"/>
                    </a:lnTo>
                    <a:lnTo>
                      <a:pt x="3349" y="2699"/>
                    </a:lnTo>
                    <a:lnTo>
                      <a:pt x="3389" y="2732"/>
                    </a:lnTo>
                    <a:lnTo>
                      <a:pt x="3459" y="2743"/>
                    </a:lnTo>
                    <a:lnTo>
                      <a:pt x="3500" y="2743"/>
                    </a:lnTo>
                    <a:lnTo>
                      <a:pt x="3540" y="2764"/>
                    </a:lnTo>
                    <a:lnTo>
                      <a:pt x="3621" y="2786"/>
                    </a:lnTo>
                    <a:lnTo>
                      <a:pt x="3691" y="2797"/>
                    </a:lnTo>
                    <a:lnTo>
                      <a:pt x="3752" y="2808"/>
                    </a:lnTo>
                    <a:lnTo>
                      <a:pt x="3843" y="2852"/>
                    </a:lnTo>
                    <a:lnTo>
                      <a:pt x="3883" y="2873"/>
                    </a:lnTo>
                    <a:lnTo>
                      <a:pt x="3923" y="2917"/>
                    </a:lnTo>
                    <a:lnTo>
                      <a:pt x="3994" y="2960"/>
                    </a:lnTo>
                    <a:lnTo>
                      <a:pt x="4034" y="2982"/>
                    </a:lnTo>
                    <a:lnTo>
                      <a:pt x="4075" y="3004"/>
                    </a:lnTo>
                    <a:lnTo>
                      <a:pt x="4125" y="3026"/>
                    </a:lnTo>
                    <a:lnTo>
                      <a:pt x="4186" y="3047"/>
                    </a:lnTo>
                    <a:lnTo>
                      <a:pt x="4236" y="3080"/>
                    </a:lnTo>
                    <a:lnTo>
                      <a:pt x="4276" y="3102"/>
                    </a:lnTo>
                    <a:lnTo>
                      <a:pt x="4317" y="3134"/>
                    </a:lnTo>
                    <a:lnTo>
                      <a:pt x="4357" y="3167"/>
                    </a:lnTo>
                    <a:lnTo>
                      <a:pt x="4428" y="3178"/>
                    </a:lnTo>
                    <a:lnTo>
                      <a:pt x="4468" y="3189"/>
                    </a:lnTo>
                    <a:lnTo>
                      <a:pt x="4519" y="3211"/>
                    </a:lnTo>
                    <a:lnTo>
                      <a:pt x="4569" y="3243"/>
                    </a:lnTo>
                    <a:lnTo>
                      <a:pt x="4609" y="3287"/>
                    </a:lnTo>
                    <a:lnTo>
                      <a:pt x="4650" y="3298"/>
                    </a:lnTo>
                    <a:lnTo>
                      <a:pt x="4690" y="3309"/>
                    </a:lnTo>
                    <a:lnTo>
                      <a:pt x="4730" y="3341"/>
                    </a:lnTo>
                    <a:lnTo>
                      <a:pt x="4771" y="3374"/>
                    </a:lnTo>
                    <a:lnTo>
                      <a:pt x="4811" y="3385"/>
                    </a:lnTo>
                    <a:lnTo>
                      <a:pt x="4771" y="3363"/>
                    </a:lnTo>
                    <a:lnTo>
                      <a:pt x="4720" y="3320"/>
                    </a:lnTo>
                    <a:lnTo>
                      <a:pt x="4690" y="3276"/>
                    </a:lnTo>
                    <a:lnTo>
                      <a:pt x="4650" y="3265"/>
                    </a:lnTo>
                    <a:lnTo>
                      <a:pt x="4599" y="3232"/>
                    </a:lnTo>
                    <a:lnTo>
                      <a:pt x="4549" y="3189"/>
                    </a:lnTo>
                    <a:lnTo>
                      <a:pt x="4508" y="3145"/>
                    </a:lnTo>
                    <a:lnTo>
                      <a:pt x="4468" y="3134"/>
                    </a:lnTo>
                    <a:lnTo>
                      <a:pt x="4428" y="3134"/>
                    </a:lnTo>
                    <a:lnTo>
                      <a:pt x="4387" y="3113"/>
                    </a:lnTo>
                    <a:lnTo>
                      <a:pt x="4347" y="3091"/>
                    </a:lnTo>
                    <a:lnTo>
                      <a:pt x="4276" y="3047"/>
                    </a:lnTo>
                    <a:lnTo>
                      <a:pt x="4236" y="3026"/>
                    </a:lnTo>
                    <a:lnTo>
                      <a:pt x="4196" y="3015"/>
                    </a:lnTo>
                    <a:lnTo>
                      <a:pt x="4145" y="3004"/>
                    </a:lnTo>
                    <a:lnTo>
                      <a:pt x="4105" y="2960"/>
                    </a:lnTo>
                    <a:lnTo>
                      <a:pt x="4055" y="2960"/>
                    </a:lnTo>
                    <a:lnTo>
                      <a:pt x="4004" y="2906"/>
                    </a:lnTo>
                    <a:lnTo>
                      <a:pt x="3964" y="2862"/>
                    </a:lnTo>
                    <a:lnTo>
                      <a:pt x="3923" y="2841"/>
                    </a:lnTo>
                    <a:lnTo>
                      <a:pt x="3883" y="2819"/>
                    </a:lnTo>
                    <a:lnTo>
                      <a:pt x="3823" y="2808"/>
                    </a:lnTo>
                    <a:lnTo>
                      <a:pt x="3782" y="2786"/>
                    </a:lnTo>
                    <a:lnTo>
                      <a:pt x="3742" y="2764"/>
                    </a:lnTo>
                    <a:lnTo>
                      <a:pt x="3702" y="2764"/>
                    </a:lnTo>
                    <a:lnTo>
                      <a:pt x="3661" y="2764"/>
                    </a:lnTo>
                    <a:lnTo>
                      <a:pt x="3611" y="2732"/>
                    </a:lnTo>
                    <a:lnTo>
                      <a:pt x="3570" y="2699"/>
                    </a:lnTo>
                    <a:lnTo>
                      <a:pt x="3530" y="2699"/>
                    </a:lnTo>
                    <a:lnTo>
                      <a:pt x="3490" y="2677"/>
                    </a:lnTo>
                    <a:lnTo>
                      <a:pt x="3439" y="2656"/>
                    </a:lnTo>
                    <a:lnTo>
                      <a:pt x="3379" y="2645"/>
                    </a:lnTo>
                    <a:lnTo>
                      <a:pt x="3338" y="2645"/>
                    </a:lnTo>
                    <a:lnTo>
                      <a:pt x="3278" y="2634"/>
                    </a:lnTo>
                    <a:lnTo>
                      <a:pt x="3228" y="2623"/>
                    </a:lnTo>
                    <a:lnTo>
                      <a:pt x="3187" y="2601"/>
                    </a:lnTo>
                    <a:lnTo>
                      <a:pt x="3137" y="2558"/>
                    </a:lnTo>
                    <a:lnTo>
                      <a:pt x="3086" y="2514"/>
                    </a:lnTo>
                    <a:lnTo>
                      <a:pt x="3036" y="2481"/>
                    </a:lnTo>
                    <a:lnTo>
                      <a:pt x="2996" y="2460"/>
                    </a:lnTo>
                    <a:lnTo>
                      <a:pt x="2945" y="2438"/>
                    </a:lnTo>
                    <a:lnTo>
                      <a:pt x="2864" y="2416"/>
                    </a:lnTo>
                    <a:lnTo>
                      <a:pt x="2824" y="2394"/>
                    </a:lnTo>
                    <a:lnTo>
                      <a:pt x="2733" y="2362"/>
                    </a:lnTo>
                    <a:lnTo>
                      <a:pt x="2693" y="2340"/>
                    </a:lnTo>
                    <a:lnTo>
                      <a:pt x="2673" y="2296"/>
                    </a:lnTo>
                    <a:lnTo>
                      <a:pt x="2643" y="2253"/>
                    </a:lnTo>
                    <a:lnTo>
                      <a:pt x="2602" y="2231"/>
                    </a:lnTo>
                    <a:lnTo>
                      <a:pt x="2572" y="2177"/>
                    </a:lnTo>
                    <a:lnTo>
                      <a:pt x="2521" y="2133"/>
                    </a:lnTo>
                    <a:lnTo>
                      <a:pt x="2511" y="2090"/>
                    </a:lnTo>
                    <a:lnTo>
                      <a:pt x="2501" y="2046"/>
                    </a:lnTo>
                    <a:lnTo>
                      <a:pt x="2481" y="2003"/>
                    </a:lnTo>
                    <a:lnTo>
                      <a:pt x="2461" y="1959"/>
                    </a:lnTo>
                    <a:lnTo>
                      <a:pt x="2441" y="1916"/>
                    </a:lnTo>
                    <a:lnTo>
                      <a:pt x="2431" y="1872"/>
                    </a:lnTo>
                    <a:lnTo>
                      <a:pt x="2411" y="1828"/>
                    </a:lnTo>
                    <a:lnTo>
                      <a:pt x="2390" y="1785"/>
                    </a:lnTo>
                    <a:lnTo>
                      <a:pt x="2350" y="1752"/>
                    </a:lnTo>
                    <a:lnTo>
                      <a:pt x="2330" y="1709"/>
                    </a:lnTo>
                    <a:lnTo>
                      <a:pt x="2300" y="1665"/>
                    </a:lnTo>
                    <a:lnTo>
                      <a:pt x="2259" y="1643"/>
                    </a:lnTo>
                    <a:lnTo>
                      <a:pt x="2209" y="1622"/>
                    </a:lnTo>
                    <a:lnTo>
                      <a:pt x="2168" y="1600"/>
                    </a:lnTo>
                    <a:lnTo>
                      <a:pt x="2118" y="1589"/>
                    </a:lnTo>
                    <a:lnTo>
                      <a:pt x="2078" y="1578"/>
                    </a:lnTo>
                    <a:lnTo>
                      <a:pt x="2037" y="1556"/>
                    </a:lnTo>
                    <a:lnTo>
                      <a:pt x="1997" y="1513"/>
                    </a:lnTo>
                    <a:lnTo>
                      <a:pt x="1957" y="1469"/>
                    </a:lnTo>
                    <a:lnTo>
                      <a:pt x="1916" y="1437"/>
                    </a:lnTo>
                    <a:lnTo>
                      <a:pt x="1876" y="1426"/>
                    </a:lnTo>
                    <a:lnTo>
                      <a:pt x="1846" y="1371"/>
                    </a:lnTo>
                    <a:lnTo>
                      <a:pt x="1805" y="1339"/>
                    </a:lnTo>
                    <a:lnTo>
                      <a:pt x="1765" y="1317"/>
                    </a:lnTo>
                    <a:lnTo>
                      <a:pt x="1725" y="1295"/>
                    </a:lnTo>
                    <a:lnTo>
                      <a:pt x="1684" y="1252"/>
                    </a:lnTo>
                    <a:lnTo>
                      <a:pt x="1644" y="1219"/>
                    </a:lnTo>
                    <a:lnTo>
                      <a:pt x="1604" y="1208"/>
                    </a:lnTo>
                    <a:lnTo>
                      <a:pt x="1563" y="1186"/>
                    </a:lnTo>
                    <a:lnTo>
                      <a:pt x="1523" y="1143"/>
                    </a:lnTo>
                    <a:lnTo>
                      <a:pt x="1493" y="1099"/>
                    </a:lnTo>
                    <a:lnTo>
                      <a:pt x="1452" y="1067"/>
                    </a:lnTo>
                    <a:lnTo>
                      <a:pt x="1402" y="1012"/>
                    </a:lnTo>
                    <a:lnTo>
                      <a:pt x="1362" y="969"/>
                    </a:lnTo>
                    <a:lnTo>
                      <a:pt x="1321" y="947"/>
                    </a:lnTo>
                    <a:lnTo>
                      <a:pt x="1281" y="947"/>
                    </a:lnTo>
                    <a:lnTo>
                      <a:pt x="1230" y="914"/>
                    </a:lnTo>
                    <a:lnTo>
                      <a:pt x="1180" y="882"/>
                    </a:lnTo>
                    <a:lnTo>
                      <a:pt x="1140" y="860"/>
                    </a:lnTo>
                    <a:lnTo>
                      <a:pt x="1099" y="827"/>
                    </a:lnTo>
                    <a:lnTo>
                      <a:pt x="1059" y="805"/>
                    </a:lnTo>
                    <a:lnTo>
                      <a:pt x="1019" y="784"/>
                    </a:lnTo>
                    <a:lnTo>
                      <a:pt x="978" y="751"/>
                    </a:lnTo>
                    <a:lnTo>
                      <a:pt x="938" y="740"/>
                    </a:lnTo>
                    <a:lnTo>
                      <a:pt x="898" y="718"/>
                    </a:lnTo>
                    <a:lnTo>
                      <a:pt x="867" y="675"/>
                    </a:lnTo>
                    <a:lnTo>
                      <a:pt x="847" y="631"/>
                    </a:lnTo>
                    <a:lnTo>
                      <a:pt x="817" y="588"/>
                    </a:lnTo>
                    <a:lnTo>
                      <a:pt x="787" y="544"/>
                    </a:lnTo>
                    <a:lnTo>
                      <a:pt x="756" y="501"/>
                    </a:lnTo>
                    <a:lnTo>
                      <a:pt x="716" y="468"/>
                    </a:lnTo>
                    <a:lnTo>
                      <a:pt x="676" y="435"/>
                    </a:lnTo>
                    <a:lnTo>
                      <a:pt x="635" y="403"/>
                    </a:lnTo>
                    <a:lnTo>
                      <a:pt x="595" y="392"/>
                    </a:lnTo>
                    <a:lnTo>
                      <a:pt x="555" y="381"/>
                    </a:lnTo>
                    <a:lnTo>
                      <a:pt x="514" y="359"/>
                    </a:lnTo>
                    <a:lnTo>
                      <a:pt x="474" y="348"/>
                    </a:lnTo>
                    <a:lnTo>
                      <a:pt x="434" y="327"/>
                    </a:lnTo>
                    <a:lnTo>
                      <a:pt x="403" y="283"/>
                    </a:lnTo>
                    <a:lnTo>
                      <a:pt x="383" y="239"/>
                    </a:lnTo>
                    <a:lnTo>
                      <a:pt x="353" y="196"/>
                    </a:lnTo>
                    <a:lnTo>
                      <a:pt x="313" y="163"/>
                    </a:lnTo>
                    <a:lnTo>
                      <a:pt x="282" y="120"/>
                    </a:lnTo>
                    <a:lnTo>
                      <a:pt x="242" y="87"/>
                    </a:lnTo>
                    <a:lnTo>
                      <a:pt x="202" y="65"/>
                    </a:lnTo>
                    <a:lnTo>
                      <a:pt x="161" y="44"/>
                    </a:lnTo>
                    <a:lnTo>
                      <a:pt x="121" y="11"/>
                    </a:lnTo>
                    <a:lnTo>
                      <a:pt x="101" y="0"/>
                    </a:lnTo>
                  </a:path>
                </a:pathLst>
              </a:custGeom>
              <a:solidFill>
                <a:srgbClr val="747474"/>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20" name="Freeform 16"/>
              <p:cNvSpPr>
                <a:spLocks/>
              </p:cNvSpPr>
              <p:nvPr/>
            </p:nvSpPr>
            <p:spPr bwMode="auto">
              <a:xfrm>
                <a:off x="246" y="204"/>
                <a:ext cx="5271" cy="117"/>
              </a:xfrm>
              <a:custGeom>
                <a:avLst/>
                <a:gdLst>
                  <a:gd name="T0" fmla="*/ 0 w 5271"/>
                  <a:gd name="T1" fmla="*/ 0 h 117"/>
                  <a:gd name="T2" fmla="*/ 108 w 5271"/>
                  <a:gd name="T3" fmla="*/ 116 h 117"/>
                  <a:gd name="T4" fmla="*/ 5162 w 5271"/>
                  <a:gd name="T5" fmla="*/ 116 h 117"/>
                  <a:gd name="T6" fmla="*/ 5270 w 5271"/>
                  <a:gd name="T7" fmla="*/ 0 h 117"/>
                  <a:gd name="T8" fmla="*/ 0 w 5271"/>
                  <a:gd name="T9" fmla="*/ 0 h 1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271" h="117">
                    <a:moveTo>
                      <a:pt x="0" y="0"/>
                    </a:moveTo>
                    <a:lnTo>
                      <a:pt x="108" y="116"/>
                    </a:lnTo>
                    <a:lnTo>
                      <a:pt x="5162" y="116"/>
                    </a:lnTo>
                    <a:lnTo>
                      <a:pt x="5270" y="0"/>
                    </a:lnTo>
                    <a:lnTo>
                      <a:pt x="0" y="0"/>
                    </a:lnTo>
                  </a:path>
                </a:pathLst>
              </a:custGeom>
              <a:solidFill>
                <a:srgbClr val="9A9A9A"/>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21" name="Freeform 17"/>
              <p:cNvSpPr>
                <a:spLocks/>
              </p:cNvSpPr>
              <p:nvPr/>
            </p:nvSpPr>
            <p:spPr bwMode="auto">
              <a:xfrm>
                <a:off x="246" y="204"/>
                <a:ext cx="107" cy="3889"/>
              </a:xfrm>
              <a:custGeom>
                <a:avLst/>
                <a:gdLst>
                  <a:gd name="T0" fmla="*/ 0 w 107"/>
                  <a:gd name="T1" fmla="*/ 0 h 3889"/>
                  <a:gd name="T2" fmla="*/ 0 w 107"/>
                  <a:gd name="T3" fmla="*/ 3888 h 3889"/>
                  <a:gd name="T4" fmla="*/ 106 w 107"/>
                  <a:gd name="T5" fmla="*/ 3772 h 3889"/>
                  <a:gd name="T6" fmla="*/ 106 w 107"/>
                  <a:gd name="T7" fmla="*/ 116 h 3889"/>
                  <a:gd name="T8" fmla="*/ 0 w 107"/>
                  <a:gd name="T9" fmla="*/ 0 h 38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7" h="3889">
                    <a:moveTo>
                      <a:pt x="0" y="0"/>
                    </a:moveTo>
                    <a:lnTo>
                      <a:pt x="0" y="3888"/>
                    </a:lnTo>
                    <a:lnTo>
                      <a:pt x="106" y="3772"/>
                    </a:lnTo>
                    <a:lnTo>
                      <a:pt x="106" y="116"/>
                    </a:lnTo>
                    <a:lnTo>
                      <a:pt x="0" y="0"/>
                    </a:lnTo>
                  </a:path>
                </a:pathLst>
              </a:custGeom>
              <a:solidFill>
                <a:srgbClr val="747474"/>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22" name="Freeform 18"/>
              <p:cNvSpPr>
                <a:spLocks/>
              </p:cNvSpPr>
              <p:nvPr/>
            </p:nvSpPr>
            <p:spPr bwMode="auto">
              <a:xfrm>
                <a:off x="5410" y="204"/>
                <a:ext cx="107" cy="3889"/>
              </a:xfrm>
              <a:custGeom>
                <a:avLst/>
                <a:gdLst>
                  <a:gd name="T0" fmla="*/ 0 w 107"/>
                  <a:gd name="T1" fmla="*/ 116 h 3889"/>
                  <a:gd name="T2" fmla="*/ 0 w 107"/>
                  <a:gd name="T3" fmla="*/ 3772 h 3889"/>
                  <a:gd name="T4" fmla="*/ 106 w 107"/>
                  <a:gd name="T5" fmla="*/ 3888 h 3889"/>
                  <a:gd name="T6" fmla="*/ 106 w 107"/>
                  <a:gd name="T7" fmla="*/ 0 h 3889"/>
                  <a:gd name="T8" fmla="*/ 0 w 107"/>
                  <a:gd name="T9" fmla="*/ 116 h 38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7" h="3889">
                    <a:moveTo>
                      <a:pt x="0" y="116"/>
                    </a:moveTo>
                    <a:lnTo>
                      <a:pt x="0" y="3772"/>
                    </a:lnTo>
                    <a:lnTo>
                      <a:pt x="106" y="3888"/>
                    </a:lnTo>
                    <a:lnTo>
                      <a:pt x="106" y="0"/>
                    </a:lnTo>
                    <a:lnTo>
                      <a:pt x="0" y="116"/>
                    </a:lnTo>
                  </a:path>
                </a:pathLst>
              </a:custGeom>
              <a:solidFill>
                <a:srgbClr val="747474"/>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23" name="Freeform 19"/>
              <p:cNvSpPr>
                <a:spLocks/>
              </p:cNvSpPr>
              <p:nvPr/>
            </p:nvSpPr>
            <p:spPr bwMode="auto">
              <a:xfrm>
                <a:off x="246" y="3976"/>
                <a:ext cx="5271" cy="117"/>
              </a:xfrm>
              <a:custGeom>
                <a:avLst/>
                <a:gdLst>
                  <a:gd name="T0" fmla="*/ 108 w 5271"/>
                  <a:gd name="T1" fmla="*/ 0 h 117"/>
                  <a:gd name="T2" fmla="*/ 5162 w 5271"/>
                  <a:gd name="T3" fmla="*/ 0 h 117"/>
                  <a:gd name="T4" fmla="*/ 5270 w 5271"/>
                  <a:gd name="T5" fmla="*/ 116 h 117"/>
                  <a:gd name="T6" fmla="*/ 0 w 5271"/>
                  <a:gd name="T7" fmla="*/ 116 h 117"/>
                  <a:gd name="T8" fmla="*/ 108 w 5271"/>
                  <a:gd name="T9" fmla="*/ 0 h 1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271" h="117">
                    <a:moveTo>
                      <a:pt x="108" y="0"/>
                    </a:moveTo>
                    <a:lnTo>
                      <a:pt x="5162" y="0"/>
                    </a:lnTo>
                    <a:lnTo>
                      <a:pt x="5270" y="116"/>
                    </a:lnTo>
                    <a:lnTo>
                      <a:pt x="0" y="116"/>
                    </a:lnTo>
                    <a:lnTo>
                      <a:pt x="108" y="0"/>
                    </a:lnTo>
                  </a:path>
                </a:pathLst>
              </a:custGeom>
              <a:solidFill>
                <a:srgbClr val="494949"/>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24" name="Freeform 20"/>
              <p:cNvSpPr>
                <a:spLocks/>
              </p:cNvSpPr>
              <p:nvPr/>
            </p:nvSpPr>
            <p:spPr bwMode="auto">
              <a:xfrm>
                <a:off x="5410" y="320"/>
                <a:ext cx="80" cy="1873"/>
              </a:xfrm>
              <a:custGeom>
                <a:avLst/>
                <a:gdLst>
                  <a:gd name="T0" fmla="*/ 40 w 80"/>
                  <a:gd name="T1" fmla="*/ 51 h 1873"/>
                  <a:gd name="T2" fmla="*/ 46 w 80"/>
                  <a:gd name="T3" fmla="*/ 109 h 1873"/>
                  <a:gd name="T4" fmla="*/ 26 w 80"/>
                  <a:gd name="T5" fmla="*/ 167 h 1873"/>
                  <a:gd name="T6" fmla="*/ 40 w 80"/>
                  <a:gd name="T7" fmla="*/ 225 h 1873"/>
                  <a:gd name="T8" fmla="*/ 53 w 80"/>
                  <a:gd name="T9" fmla="*/ 283 h 1873"/>
                  <a:gd name="T10" fmla="*/ 46 w 80"/>
                  <a:gd name="T11" fmla="*/ 341 h 1873"/>
                  <a:gd name="T12" fmla="*/ 33 w 80"/>
                  <a:gd name="T13" fmla="*/ 406 h 1873"/>
                  <a:gd name="T14" fmla="*/ 46 w 80"/>
                  <a:gd name="T15" fmla="*/ 464 h 1873"/>
                  <a:gd name="T16" fmla="*/ 46 w 80"/>
                  <a:gd name="T17" fmla="*/ 530 h 1873"/>
                  <a:gd name="T18" fmla="*/ 33 w 80"/>
                  <a:gd name="T19" fmla="*/ 588 h 1873"/>
                  <a:gd name="T20" fmla="*/ 46 w 80"/>
                  <a:gd name="T21" fmla="*/ 646 h 1873"/>
                  <a:gd name="T22" fmla="*/ 59 w 80"/>
                  <a:gd name="T23" fmla="*/ 704 h 1873"/>
                  <a:gd name="T24" fmla="*/ 66 w 80"/>
                  <a:gd name="T25" fmla="*/ 769 h 1873"/>
                  <a:gd name="T26" fmla="*/ 53 w 80"/>
                  <a:gd name="T27" fmla="*/ 834 h 1873"/>
                  <a:gd name="T28" fmla="*/ 20 w 80"/>
                  <a:gd name="T29" fmla="*/ 892 h 1873"/>
                  <a:gd name="T30" fmla="*/ 20 w 80"/>
                  <a:gd name="T31" fmla="*/ 958 h 1873"/>
                  <a:gd name="T32" fmla="*/ 46 w 80"/>
                  <a:gd name="T33" fmla="*/ 1016 h 1873"/>
                  <a:gd name="T34" fmla="*/ 59 w 80"/>
                  <a:gd name="T35" fmla="*/ 1088 h 1873"/>
                  <a:gd name="T36" fmla="*/ 46 w 80"/>
                  <a:gd name="T37" fmla="*/ 1154 h 1873"/>
                  <a:gd name="T38" fmla="*/ 53 w 80"/>
                  <a:gd name="T39" fmla="*/ 1219 h 1873"/>
                  <a:gd name="T40" fmla="*/ 59 w 80"/>
                  <a:gd name="T41" fmla="*/ 1277 h 1873"/>
                  <a:gd name="T42" fmla="*/ 53 w 80"/>
                  <a:gd name="T43" fmla="*/ 1342 h 1873"/>
                  <a:gd name="T44" fmla="*/ 53 w 80"/>
                  <a:gd name="T45" fmla="*/ 1408 h 1873"/>
                  <a:gd name="T46" fmla="*/ 53 w 80"/>
                  <a:gd name="T47" fmla="*/ 1524 h 1873"/>
                  <a:gd name="T48" fmla="*/ 53 w 80"/>
                  <a:gd name="T49" fmla="*/ 1582 h 1873"/>
                  <a:gd name="T50" fmla="*/ 53 w 80"/>
                  <a:gd name="T51" fmla="*/ 1640 h 1873"/>
                  <a:gd name="T52" fmla="*/ 66 w 80"/>
                  <a:gd name="T53" fmla="*/ 1698 h 1873"/>
                  <a:gd name="T54" fmla="*/ 53 w 80"/>
                  <a:gd name="T55" fmla="*/ 1756 h 1873"/>
                  <a:gd name="T56" fmla="*/ 59 w 80"/>
                  <a:gd name="T57" fmla="*/ 1814 h 1873"/>
                  <a:gd name="T58" fmla="*/ 66 w 80"/>
                  <a:gd name="T59" fmla="*/ 1872 h 1873"/>
                  <a:gd name="T60" fmla="*/ 40 w 80"/>
                  <a:gd name="T61" fmla="*/ 1814 h 1873"/>
                  <a:gd name="T62" fmla="*/ 46 w 80"/>
                  <a:gd name="T63" fmla="*/ 1756 h 1873"/>
                  <a:gd name="T64" fmla="*/ 53 w 80"/>
                  <a:gd name="T65" fmla="*/ 1698 h 1873"/>
                  <a:gd name="T66" fmla="*/ 53 w 80"/>
                  <a:gd name="T67" fmla="*/ 1640 h 1873"/>
                  <a:gd name="T68" fmla="*/ 53 w 80"/>
                  <a:gd name="T69" fmla="*/ 1582 h 1873"/>
                  <a:gd name="T70" fmla="*/ 46 w 80"/>
                  <a:gd name="T71" fmla="*/ 1524 h 1873"/>
                  <a:gd name="T72" fmla="*/ 53 w 80"/>
                  <a:gd name="T73" fmla="*/ 1458 h 1873"/>
                  <a:gd name="T74" fmla="*/ 53 w 80"/>
                  <a:gd name="T75" fmla="*/ 1393 h 1873"/>
                  <a:gd name="T76" fmla="*/ 46 w 80"/>
                  <a:gd name="T77" fmla="*/ 1328 h 1873"/>
                  <a:gd name="T78" fmla="*/ 53 w 80"/>
                  <a:gd name="T79" fmla="*/ 1263 h 1873"/>
                  <a:gd name="T80" fmla="*/ 40 w 80"/>
                  <a:gd name="T81" fmla="*/ 1204 h 1873"/>
                  <a:gd name="T82" fmla="*/ 40 w 80"/>
                  <a:gd name="T83" fmla="*/ 1139 h 1873"/>
                  <a:gd name="T84" fmla="*/ 66 w 80"/>
                  <a:gd name="T85" fmla="*/ 1081 h 1873"/>
                  <a:gd name="T86" fmla="*/ 40 w 80"/>
                  <a:gd name="T87" fmla="*/ 1023 h 1873"/>
                  <a:gd name="T88" fmla="*/ 7 w 80"/>
                  <a:gd name="T89" fmla="*/ 972 h 1873"/>
                  <a:gd name="T90" fmla="*/ 53 w 80"/>
                  <a:gd name="T91" fmla="*/ 907 h 1873"/>
                  <a:gd name="T92" fmla="*/ 53 w 80"/>
                  <a:gd name="T93" fmla="*/ 842 h 1873"/>
                  <a:gd name="T94" fmla="*/ 59 w 80"/>
                  <a:gd name="T95" fmla="*/ 784 h 1873"/>
                  <a:gd name="T96" fmla="*/ 53 w 80"/>
                  <a:gd name="T97" fmla="*/ 726 h 1873"/>
                  <a:gd name="T98" fmla="*/ 40 w 80"/>
                  <a:gd name="T99" fmla="*/ 668 h 1873"/>
                  <a:gd name="T100" fmla="*/ 40 w 80"/>
                  <a:gd name="T101" fmla="*/ 609 h 1873"/>
                  <a:gd name="T102" fmla="*/ 72 w 80"/>
                  <a:gd name="T103" fmla="*/ 551 h 1873"/>
                  <a:gd name="T104" fmla="*/ 79 w 80"/>
                  <a:gd name="T105" fmla="*/ 486 h 1873"/>
                  <a:gd name="T106" fmla="*/ 53 w 80"/>
                  <a:gd name="T107" fmla="*/ 428 h 1873"/>
                  <a:gd name="T108" fmla="*/ 53 w 80"/>
                  <a:gd name="T109" fmla="*/ 370 h 1873"/>
                  <a:gd name="T110" fmla="*/ 33 w 80"/>
                  <a:gd name="T111" fmla="*/ 312 h 1873"/>
                  <a:gd name="T112" fmla="*/ 26 w 80"/>
                  <a:gd name="T113" fmla="*/ 247 h 1873"/>
                  <a:gd name="T114" fmla="*/ 40 w 80"/>
                  <a:gd name="T115" fmla="*/ 189 h 1873"/>
                  <a:gd name="T116" fmla="*/ 53 w 80"/>
                  <a:gd name="T117" fmla="*/ 131 h 1873"/>
                  <a:gd name="T118" fmla="*/ 33 w 80"/>
                  <a:gd name="T119" fmla="*/ 73 h 1873"/>
                  <a:gd name="T120" fmla="*/ 7 w 80"/>
                  <a:gd name="T121" fmla="*/ 15 h 187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0" h="1873">
                    <a:moveTo>
                      <a:pt x="0" y="0"/>
                    </a:moveTo>
                    <a:lnTo>
                      <a:pt x="40" y="51"/>
                    </a:lnTo>
                    <a:lnTo>
                      <a:pt x="46" y="80"/>
                    </a:lnTo>
                    <a:lnTo>
                      <a:pt x="46" y="109"/>
                    </a:lnTo>
                    <a:lnTo>
                      <a:pt x="33" y="138"/>
                    </a:lnTo>
                    <a:lnTo>
                      <a:pt x="26" y="167"/>
                    </a:lnTo>
                    <a:lnTo>
                      <a:pt x="33" y="196"/>
                    </a:lnTo>
                    <a:lnTo>
                      <a:pt x="40" y="225"/>
                    </a:lnTo>
                    <a:lnTo>
                      <a:pt x="53" y="254"/>
                    </a:lnTo>
                    <a:lnTo>
                      <a:pt x="53" y="283"/>
                    </a:lnTo>
                    <a:lnTo>
                      <a:pt x="53" y="312"/>
                    </a:lnTo>
                    <a:lnTo>
                      <a:pt x="46" y="341"/>
                    </a:lnTo>
                    <a:lnTo>
                      <a:pt x="33" y="370"/>
                    </a:lnTo>
                    <a:lnTo>
                      <a:pt x="33" y="406"/>
                    </a:lnTo>
                    <a:lnTo>
                      <a:pt x="40" y="435"/>
                    </a:lnTo>
                    <a:lnTo>
                      <a:pt x="46" y="464"/>
                    </a:lnTo>
                    <a:lnTo>
                      <a:pt x="53" y="501"/>
                    </a:lnTo>
                    <a:lnTo>
                      <a:pt x="46" y="530"/>
                    </a:lnTo>
                    <a:lnTo>
                      <a:pt x="40" y="559"/>
                    </a:lnTo>
                    <a:lnTo>
                      <a:pt x="33" y="588"/>
                    </a:lnTo>
                    <a:lnTo>
                      <a:pt x="40" y="617"/>
                    </a:lnTo>
                    <a:lnTo>
                      <a:pt x="46" y="646"/>
                    </a:lnTo>
                    <a:lnTo>
                      <a:pt x="53" y="675"/>
                    </a:lnTo>
                    <a:lnTo>
                      <a:pt x="59" y="704"/>
                    </a:lnTo>
                    <a:lnTo>
                      <a:pt x="66" y="733"/>
                    </a:lnTo>
                    <a:lnTo>
                      <a:pt x="66" y="769"/>
                    </a:lnTo>
                    <a:lnTo>
                      <a:pt x="66" y="798"/>
                    </a:lnTo>
                    <a:lnTo>
                      <a:pt x="53" y="834"/>
                    </a:lnTo>
                    <a:lnTo>
                      <a:pt x="33" y="863"/>
                    </a:lnTo>
                    <a:lnTo>
                      <a:pt x="20" y="892"/>
                    </a:lnTo>
                    <a:lnTo>
                      <a:pt x="13" y="921"/>
                    </a:lnTo>
                    <a:lnTo>
                      <a:pt x="20" y="958"/>
                    </a:lnTo>
                    <a:lnTo>
                      <a:pt x="33" y="987"/>
                    </a:lnTo>
                    <a:lnTo>
                      <a:pt x="46" y="1016"/>
                    </a:lnTo>
                    <a:lnTo>
                      <a:pt x="59" y="1052"/>
                    </a:lnTo>
                    <a:lnTo>
                      <a:pt x="59" y="1088"/>
                    </a:lnTo>
                    <a:lnTo>
                      <a:pt x="53" y="1125"/>
                    </a:lnTo>
                    <a:lnTo>
                      <a:pt x="46" y="1154"/>
                    </a:lnTo>
                    <a:lnTo>
                      <a:pt x="46" y="1190"/>
                    </a:lnTo>
                    <a:lnTo>
                      <a:pt x="53" y="1219"/>
                    </a:lnTo>
                    <a:lnTo>
                      <a:pt x="53" y="1248"/>
                    </a:lnTo>
                    <a:lnTo>
                      <a:pt x="59" y="1277"/>
                    </a:lnTo>
                    <a:lnTo>
                      <a:pt x="53" y="1313"/>
                    </a:lnTo>
                    <a:lnTo>
                      <a:pt x="53" y="1342"/>
                    </a:lnTo>
                    <a:lnTo>
                      <a:pt x="53" y="1379"/>
                    </a:lnTo>
                    <a:lnTo>
                      <a:pt x="53" y="1408"/>
                    </a:lnTo>
                    <a:lnTo>
                      <a:pt x="53" y="1466"/>
                    </a:lnTo>
                    <a:lnTo>
                      <a:pt x="53" y="1524"/>
                    </a:lnTo>
                    <a:lnTo>
                      <a:pt x="53" y="1553"/>
                    </a:lnTo>
                    <a:lnTo>
                      <a:pt x="53" y="1582"/>
                    </a:lnTo>
                    <a:lnTo>
                      <a:pt x="53" y="1611"/>
                    </a:lnTo>
                    <a:lnTo>
                      <a:pt x="53" y="1640"/>
                    </a:lnTo>
                    <a:lnTo>
                      <a:pt x="53" y="1669"/>
                    </a:lnTo>
                    <a:lnTo>
                      <a:pt x="66" y="1698"/>
                    </a:lnTo>
                    <a:lnTo>
                      <a:pt x="66" y="1727"/>
                    </a:lnTo>
                    <a:lnTo>
                      <a:pt x="53" y="1756"/>
                    </a:lnTo>
                    <a:lnTo>
                      <a:pt x="46" y="1785"/>
                    </a:lnTo>
                    <a:lnTo>
                      <a:pt x="59" y="1814"/>
                    </a:lnTo>
                    <a:lnTo>
                      <a:pt x="66" y="1843"/>
                    </a:lnTo>
                    <a:lnTo>
                      <a:pt x="66" y="1872"/>
                    </a:lnTo>
                    <a:lnTo>
                      <a:pt x="53" y="1843"/>
                    </a:lnTo>
                    <a:lnTo>
                      <a:pt x="40" y="1814"/>
                    </a:lnTo>
                    <a:lnTo>
                      <a:pt x="33" y="1785"/>
                    </a:lnTo>
                    <a:lnTo>
                      <a:pt x="46" y="1756"/>
                    </a:lnTo>
                    <a:lnTo>
                      <a:pt x="59" y="1727"/>
                    </a:lnTo>
                    <a:lnTo>
                      <a:pt x="53" y="1698"/>
                    </a:lnTo>
                    <a:lnTo>
                      <a:pt x="46" y="1669"/>
                    </a:lnTo>
                    <a:lnTo>
                      <a:pt x="53" y="1640"/>
                    </a:lnTo>
                    <a:lnTo>
                      <a:pt x="53" y="1611"/>
                    </a:lnTo>
                    <a:lnTo>
                      <a:pt x="53" y="1582"/>
                    </a:lnTo>
                    <a:lnTo>
                      <a:pt x="46" y="1553"/>
                    </a:lnTo>
                    <a:lnTo>
                      <a:pt x="46" y="1524"/>
                    </a:lnTo>
                    <a:lnTo>
                      <a:pt x="46" y="1495"/>
                    </a:lnTo>
                    <a:lnTo>
                      <a:pt x="53" y="1458"/>
                    </a:lnTo>
                    <a:lnTo>
                      <a:pt x="53" y="1429"/>
                    </a:lnTo>
                    <a:lnTo>
                      <a:pt x="53" y="1393"/>
                    </a:lnTo>
                    <a:lnTo>
                      <a:pt x="46" y="1364"/>
                    </a:lnTo>
                    <a:lnTo>
                      <a:pt x="46" y="1328"/>
                    </a:lnTo>
                    <a:lnTo>
                      <a:pt x="53" y="1299"/>
                    </a:lnTo>
                    <a:lnTo>
                      <a:pt x="53" y="1263"/>
                    </a:lnTo>
                    <a:lnTo>
                      <a:pt x="46" y="1233"/>
                    </a:lnTo>
                    <a:lnTo>
                      <a:pt x="40" y="1204"/>
                    </a:lnTo>
                    <a:lnTo>
                      <a:pt x="33" y="1175"/>
                    </a:lnTo>
                    <a:lnTo>
                      <a:pt x="40" y="1139"/>
                    </a:lnTo>
                    <a:lnTo>
                      <a:pt x="53" y="1110"/>
                    </a:lnTo>
                    <a:lnTo>
                      <a:pt x="66" y="1081"/>
                    </a:lnTo>
                    <a:lnTo>
                      <a:pt x="59" y="1052"/>
                    </a:lnTo>
                    <a:lnTo>
                      <a:pt x="40" y="1023"/>
                    </a:lnTo>
                    <a:lnTo>
                      <a:pt x="13" y="1001"/>
                    </a:lnTo>
                    <a:lnTo>
                      <a:pt x="7" y="972"/>
                    </a:lnTo>
                    <a:lnTo>
                      <a:pt x="33" y="943"/>
                    </a:lnTo>
                    <a:lnTo>
                      <a:pt x="53" y="907"/>
                    </a:lnTo>
                    <a:lnTo>
                      <a:pt x="53" y="878"/>
                    </a:lnTo>
                    <a:lnTo>
                      <a:pt x="53" y="842"/>
                    </a:lnTo>
                    <a:lnTo>
                      <a:pt x="53" y="813"/>
                    </a:lnTo>
                    <a:lnTo>
                      <a:pt x="59" y="784"/>
                    </a:lnTo>
                    <a:lnTo>
                      <a:pt x="59" y="755"/>
                    </a:lnTo>
                    <a:lnTo>
                      <a:pt x="53" y="726"/>
                    </a:lnTo>
                    <a:lnTo>
                      <a:pt x="53" y="697"/>
                    </a:lnTo>
                    <a:lnTo>
                      <a:pt x="40" y="668"/>
                    </a:lnTo>
                    <a:lnTo>
                      <a:pt x="40" y="639"/>
                    </a:lnTo>
                    <a:lnTo>
                      <a:pt x="40" y="609"/>
                    </a:lnTo>
                    <a:lnTo>
                      <a:pt x="59" y="580"/>
                    </a:lnTo>
                    <a:lnTo>
                      <a:pt x="72" y="551"/>
                    </a:lnTo>
                    <a:lnTo>
                      <a:pt x="79" y="515"/>
                    </a:lnTo>
                    <a:lnTo>
                      <a:pt x="79" y="486"/>
                    </a:lnTo>
                    <a:lnTo>
                      <a:pt x="59" y="457"/>
                    </a:lnTo>
                    <a:lnTo>
                      <a:pt x="53" y="428"/>
                    </a:lnTo>
                    <a:lnTo>
                      <a:pt x="53" y="399"/>
                    </a:lnTo>
                    <a:lnTo>
                      <a:pt x="53" y="370"/>
                    </a:lnTo>
                    <a:lnTo>
                      <a:pt x="46" y="341"/>
                    </a:lnTo>
                    <a:lnTo>
                      <a:pt x="33" y="312"/>
                    </a:lnTo>
                    <a:lnTo>
                      <a:pt x="33" y="283"/>
                    </a:lnTo>
                    <a:lnTo>
                      <a:pt x="26" y="247"/>
                    </a:lnTo>
                    <a:lnTo>
                      <a:pt x="26" y="218"/>
                    </a:lnTo>
                    <a:lnTo>
                      <a:pt x="40" y="189"/>
                    </a:lnTo>
                    <a:lnTo>
                      <a:pt x="53" y="160"/>
                    </a:lnTo>
                    <a:lnTo>
                      <a:pt x="53" y="131"/>
                    </a:lnTo>
                    <a:lnTo>
                      <a:pt x="53" y="102"/>
                    </a:lnTo>
                    <a:lnTo>
                      <a:pt x="33" y="73"/>
                    </a:lnTo>
                    <a:lnTo>
                      <a:pt x="20" y="44"/>
                    </a:lnTo>
                    <a:lnTo>
                      <a:pt x="7" y="15"/>
                    </a:lnTo>
                    <a:lnTo>
                      <a:pt x="0" y="0"/>
                    </a:lnTo>
                  </a:path>
                </a:pathLst>
              </a:custGeom>
              <a:solidFill>
                <a:srgbClr val="494949"/>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25" name="Freeform 21"/>
              <p:cNvSpPr>
                <a:spLocks/>
              </p:cNvSpPr>
              <p:nvPr/>
            </p:nvSpPr>
            <p:spPr bwMode="auto">
              <a:xfrm>
                <a:off x="931" y="3992"/>
                <a:ext cx="1494" cy="80"/>
              </a:xfrm>
              <a:custGeom>
                <a:avLst/>
                <a:gdLst>
                  <a:gd name="T0" fmla="*/ 87 w 1494"/>
                  <a:gd name="T1" fmla="*/ 0 h 80"/>
                  <a:gd name="T2" fmla="*/ 141 w 1494"/>
                  <a:gd name="T3" fmla="*/ 29 h 80"/>
                  <a:gd name="T4" fmla="*/ 202 w 1494"/>
                  <a:gd name="T5" fmla="*/ 43 h 80"/>
                  <a:gd name="T6" fmla="*/ 269 w 1494"/>
                  <a:gd name="T7" fmla="*/ 43 h 80"/>
                  <a:gd name="T8" fmla="*/ 336 w 1494"/>
                  <a:gd name="T9" fmla="*/ 65 h 80"/>
                  <a:gd name="T10" fmla="*/ 444 w 1494"/>
                  <a:gd name="T11" fmla="*/ 79 h 80"/>
                  <a:gd name="T12" fmla="*/ 525 w 1494"/>
                  <a:gd name="T13" fmla="*/ 72 h 80"/>
                  <a:gd name="T14" fmla="*/ 612 w 1494"/>
                  <a:gd name="T15" fmla="*/ 65 h 80"/>
                  <a:gd name="T16" fmla="*/ 713 w 1494"/>
                  <a:gd name="T17" fmla="*/ 43 h 80"/>
                  <a:gd name="T18" fmla="*/ 773 w 1494"/>
                  <a:gd name="T19" fmla="*/ 43 h 80"/>
                  <a:gd name="T20" fmla="*/ 841 w 1494"/>
                  <a:gd name="T21" fmla="*/ 50 h 80"/>
                  <a:gd name="T22" fmla="*/ 901 w 1494"/>
                  <a:gd name="T23" fmla="*/ 57 h 80"/>
                  <a:gd name="T24" fmla="*/ 1002 w 1494"/>
                  <a:gd name="T25" fmla="*/ 43 h 80"/>
                  <a:gd name="T26" fmla="*/ 1069 w 1494"/>
                  <a:gd name="T27" fmla="*/ 36 h 80"/>
                  <a:gd name="T28" fmla="*/ 1137 w 1494"/>
                  <a:gd name="T29" fmla="*/ 36 h 80"/>
                  <a:gd name="T30" fmla="*/ 1231 w 1494"/>
                  <a:gd name="T31" fmla="*/ 36 h 80"/>
                  <a:gd name="T32" fmla="*/ 1311 w 1494"/>
                  <a:gd name="T33" fmla="*/ 29 h 80"/>
                  <a:gd name="T34" fmla="*/ 1379 w 1494"/>
                  <a:gd name="T35" fmla="*/ 29 h 80"/>
                  <a:gd name="T36" fmla="*/ 1439 w 1494"/>
                  <a:gd name="T37" fmla="*/ 43 h 80"/>
                  <a:gd name="T38" fmla="*/ 1493 w 1494"/>
                  <a:gd name="T39" fmla="*/ 14 h 80"/>
                  <a:gd name="T40" fmla="*/ 1439 w 1494"/>
                  <a:gd name="T41" fmla="*/ 29 h 80"/>
                  <a:gd name="T42" fmla="*/ 1385 w 1494"/>
                  <a:gd name="T43" fmla="*/ 36 h 80"/>
                  <a:gd name="T44" fmla="*/ 1325 w 1494"/>
                  <a:gd name="T45" fmla="*/ 29 h 80"/>
                  <a:gd name="T46" fmla="*/ 1237 w 1494"/>
                  <a:gd name="T47" fmla="*/ 43 h 80"/>
                  <a:gd name="T48" fmla="*/ 1170 w 1494"/>
                  <a:gd name="T49" fmla="*/ 72 h 80"/>
                  <a:gd name="T50" fmla="*/ 1110 w 1494"/>
                  <a:gd name="T51" fmla="*/ 65 h 80"/>
                  <a:gd name="T52" fmla="*/ 1056 w 1494"/>
                  <a:gd name="T53" fmla="*/ 50 h 80"/>
                  <a:gd name="T54" fmla="*/ 962 w 1494"/>
                  <a:gd name="T55" fmla="*/ 36 h 80"/>
                  <a:gd name="T56" fmla="*/ 881 w 1494"/>
                  <a:gd name="T57" fmla="*/ 43 h 80"/>
                  <a:gd name="T58" fmla="*/ 827 w 1494"/>
                  <a:gd name="T59" fmla="*/ 57 h 80"/>
                  <a:gd name="T60" fmla="*/ 747 w 1494"/>
                  <a:gd name="T61" fmla="*/ 57 h 80"/>
                  <a:gd name="T62" fmla="*/ 659 w 1494"/>
                  <a:gd name="T63" fmla="*/ 57 h 80"/>
                  <a:gd name="T64" fmla="*/ 605 w 1494"/>
                  <a:gd name="T65" fmla="*/ 50 h 80"/>
                  <a:gd name="T66" fmla="*/ 551 w 1494"/>
                  <a:gd name="T67" fmla="*/ 57 h 80"/>
                  <a:gd name="T68" fmla="*/ 484 w 1494"/>
                  <a:gd name="T69" fmla="*/ 65 h 80"/>
                  <a:gd name="T70" fmla="*/ 417 w 1494"/>
                  <a:gd name="T71" fmla="*/ 57 h 80"/>
                  <a:gd name="T72" fmla="*/ 363 w 1494"/>
                  <a:gd name="T73" fmla="*/ 36 h 80"/>
                  <a:gd name="T74" fmla="*/ 309 w 1494"/>
                  <a:gd name="T75" fmla="*/ 57 h 80"/>
                  <a:gd name="T76" fmla="*/ 256 w 1494"/>
                  <a:gd name="T77" fmla="*/ 57 h 80"/>
                  <a:gd name="T78" fmla="*/ 195 w 1494"/>
                  <a:gd name="T79" fmla="*/ 50 h 80"/>
                  <a:gd name="T80" fmla="*/ 141 w 1494"/>
                  <a:gd name="T81" fmla="*/ 7 h 80"/>
                  <a:gd name="T82" fmla="*/ 81 w 1494"/>
                  <a:gd name="T83" fmla="*/ 22 h 80"/>
                  <a:gd name="T84" fmla="*/ 27 w 1494"/>
                  <a:gd name="T85" fmla="*/ 36 h 80"/>
                  <a:gd name="T86" fmla="*/ 13 w 1494"/>
                  <a:gd name="T87" fmla="*/ 43 h 8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494" h="80">
                    <a:moveTo>
                      <a:pt x="13" y="43"/>
                    </a:moveTo>
                    <a:lnTo>
                      <a:pt x="87" y="0"/>
                    </a:lnTo>
                    <a:lnTo>
                      <a:pt x="114" y="7"/>
                    </a:lnTo>
                    <a:lnTo>
                      <a:pt x="141" y="29"/>
                    </a:lnTo>
                    <a:lnTo>
                      <a:pt x="168" y="43"/>
                    </a:lnTo>
                    <a:lnTo>
                      <a:pt x="202" y="43"/>
                    </a:lnTo>
                    <a:lnTo>
                      <a:pt x="242" y="43"/>
                    </a:lnTo>
                    <a:lnTo>
                      <a:pt x="269" y="43"/>
                    </a:lnTo>
                    <a:lnTo>
                      <a:pt x="309" y="50"/>
                    </a:lnTo>
                    <a:lnTo>
                      <a:pt x="336" y="65"/>
                    </a:lnTo>
                    <a:lnTo>
                      <a:pt x="390" y="79"/>
                    </a:lnTo>
                    <a:lnTo>
                      <a:pt x="444" y="79"/>
                    </a:lnTo>
                    <a:lnTo>
                      <a:pt x="484" y="79"/>
                    </a:lnTo>
                    <a:lnTo>
                      <a:pt x="525" y="72"/>
                    </a:lnTo>
                    <a:lnTo>
                      <a:pt x="565" y="65"/>
                    </a:lnTo>
                    <a:lnTo>
                      <a:pt x="612" y="65"/>
                    </a:lnTo>
                    <a:lnTo>
                      <a:pt x="659" y="57"/>
                    </a:lnTo>
                    <a:lnTo>
                      <a:pt x="713" y="43"/>
                    </a:lnTo>
                    <a:lnTo>
                      <a:pt x="747" y="43"/>
                    </a:lnTo>
                    <a:lnTo>
                      <a:pt x="773" y="43"/>
                    </a:lnTo>
                    <a:lnTo>
                      <a:pt x="814" y="43"/>
                    </a:lnTo>
                    <a:lnTo>
                      <a:pt x="841" y="50"/>
                    </a:lnTo>
                    <a:lnTo>
                      <a:pt x="874" y="57"/>
                    </a:lnTo>
                    <a:lnTo>
                      <a:pt x="901" y="57"/>
                    </a:lnTo>
                    <a:lnTo>
                      <a:pt x="975" y="50"/>
                    </a:lnTo>
                    <a:lnTo>
                      <a:pt x="1002" y="43"/>
                    </a:lnTo>
                    <a:lnTo>
                      <a:pt x="1029" y="36"/>
                    </a:lnTo>
                    <a:lnTo>
                      <a:pt x="1069" y="36"/>
                    </a:lnTo>
                    <a:lnTo>
                      <a:pt x="1096" y="36"/>
                    </a:lnTo>
                    <a:lnTo>
                      <a:pt x="1137" y="36"/>
                    </a:lnTo>
                    <a:lnTo>
                      <a:pt x="1190" y="36"/>
                    </a:lnTo>
                    <a:lnTo>
                      <a:pt x="1231" y="36"/>
                    </a:lnTo>
                    <a:lnTo>
                      <a:pt x="1285" y="29"/>
                    </a:lnTo>
                    <a:lnTo>
                      <a:pt x="1311" y="29"/>
                    </a:lnTo>
                    <a:lnTo>
                      <a:pt x="1352" y="29"/>
                    </a:lnTo>
                    <a:lnTo>
                      <a:pt x="1379" y="29"/>
                    </a:lnTo>
                    <a:lnTo>
                      <a:pt x="1406" y="36"/>
                    </a:lnTo>
                    <a:lnTo>
                      <a:pt x="1439" y="43"/>
                    </a:lnTo>
                    <a:lnTo>
                      <a:pt x="1466" y="22"/>
                    </a:lnTo>
                    <a:lnTo>
                      <a:pt x="1493" y="14"/>
                    </a:lnTo>
                    <a:lnTo>
                      <a:pt x="1466" y="22"/>
                    </a:lnTo>
                    <a:lnTo>
                      <a:pt x="1439" y="29"/>
                    </a:lnTo>
                    <a:lnTo>
                      <a:pt x="1412" y="36"/>
                    </a:lnTo>
                    <a:lnTo>
                      <a:pt x="1385" y="36"/>
                    </a:lnTo>
                    <a:lnTo>
                      <a:pt x="1352" y="29"/>
                    </a:lnTo>
                    <a:lnTo>
                      <a:pt x="1325" y="29"/>
                    </a:lnTo>
                    <a:lnTo>
                      <a:pt x="1298" y="29"/>
                    </a:lnTo>
                    <a:lnTo>
                      <a:pt x="1237" y="43"/>
                    </a:lnTo>
                    <a:lnTo>
                      <a:pt x="1197" y="57"/>
                    </a:lnTo>
                    <a:lnTo>
                      <a:pt x="1170" y="72"/>
                    </a:lnTo>
                    <a:lnTo>
                      <a:pt x="1137" y="72"/>
                    </a:lnTo>
                    <a:lnTo>
                      <a:pt x="1110" y="65"/>
                    </a:lnTo>
                    <a:lnTo>
                      <a:pt x="1083" y="57"/>
                    </a:lnTo>
                    <a:lnTo>
                      <a:pt x="1056" y="50"/>
                    </a:lnTo>
                    <a:lnTo>
                      <a:pt x="1022" y="36"/>
                    </a:lnTo>
                    <a:lnTo>
                      <a:pt x="962" y="36"/>
                    </a:lnTo>
                    <a:lnTo>
                      <a:pt x="915" y="36"/>
                    </a:lnTo>
                    <a:lnTo>
                      <a:pt x="881" y="43"/>
                    </a:lnTo>
                    <a:lnTo>
                      <a:pt x="854" y="50"/>
                    </a:lnTo>
                    <a:lnTo>
                      <a:pt x="827" y="57"/>
                    </a:lnTo>
                    <a:lnTo>
                      <a:pt x="800" y="57"/>
                    </a:lnTo>
                    <a:lnTo>
                      <a:pt x="747" y="57"/>
                    </a:lnTo>
                    <a:lnTo>
                      <a:pt x="693" y="57"/>
                    </a:lnTo>
                    <a:lnTo>
                      <a:pt x="659" y="57"/>
                    </a:lnTo>
                    <a:lnTo>
                      <a:pt x="632" y="50"/>
                    </a:lnTo>
                    <a:lnTo>
                      <a:pt x="605" y="50"/>
                    </a:lnTo>
                    <a:lnTo>
                      <a:pt x="578" y="57"/>
                    </a:lnTo>
                    <a:lnTo>
                      <a:pt x="551" y="57"/>
                    </a:lnTo>
                    <a:lnTo>
                      <a:pt x="525" y="65"/>
                    </a:lnTo>
                    <a:lnTo>
                      <a:pt x="484" y="65"/>
                    </a:lnTo>
                    <a:lnTo>
                      <a:pt x="444" y="57"/>
                    </a:lnTo>
                    <a:lnTo>
                      <a:pt x="417" y="57"/>
                    </a:lnTo>
                    <a:lnTo>
                      <a:pt x="390" y="43"/>
                    </a:lnTo>
                    <a:lnTo>
                      <a:pt x="363" y="36"/>
                    </a:lnTo>
                    <a:lnTo>
                      <a:pt x="336" y="43"/>
                    </a:lnTo>
                    <a:lnTo>
                      <a:pt x="309" y="57"/>
                    </a:lnTo>
                    <a:lnTo>
                      <a:pt x="282" y="57"/>
                    </a:lnTo>
                    <a:lnTo>
                      <a:pt x="256" y="57"/>
                    </a:lnTo>
                    <a:lnTo>
                      <a:pt x="222" y="50"/>
                    </a:lnTo>
                    <a:lnTo>
                      <a:pt x="195" y="50"/>
                    </a:lnTo>
                    <a:lnTo>
                      <a:pt x="168" y="22"/>
                    </a:lnTo>
                    <a:lnTo>
                      <a:pt x="141" y="7"/>
                    </a:lnTo>
                    <a:lnTo>
                      <a:pt x="114" y="14"/>
                    </a:lnTo>
                    <a:lnTo>
                      <a:pt x="81" y="22"/>
                    </a:lnTo>
                    <a:lnTo>
                      <a:pt x="54" y="36"/>
                    </a:lnTo>
                    <a:lnTo>
                      <a:pt x="27" y="36"/>
                    </a:lnTo>
                    <a:lnTo>
                      <a:pt x="0" y="50"/>
                    </a:lnTo>
                    <a:lnTo>
                      <a:pt x="13" y="43"/>
                    </a:lnTo>
                  </a:path>
                </a:pathLst>
              </a:custGeom>
              <a:solidFill>
                <a:srgbClr val="393939"/>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26" name="Freeform 22"/>
              <p:cNvSpPr>
                <a:spLocks/>
              </p:cNvSpPr>
              <p:nvPr/>
            </p:nvSpPr>
            <p:spPr bwMode="auto">
              <a:xfrm>
                <a:off x="2773" y="3976"/>
                <a:ext cx="1722" cy="81"/>
              </a:xfrm>
              <a:custGeom>
                <a:avLst/>
                <a:gdLst>
                  <a:gd name="T0" fmla="*/ 0 w 1722"/>
                  <a:gd name="T1" fmla="*/ 0 h 81"/>
                  <a:gd name="T2" fmla="*/ 1721 w 1722"/>
                  <a:gd name="T3" fmla="*/ 0 h 81"/>
                  <a:gd name="T4" fmla="*/ 1721 w 1722"/>
                  <a:gd name="T5" fmla="*/ 0 h 81"/>
                  <a:gd name="T6" fmla="*/ 1640 w 1722"/>
                  <a:gd name="T7" fmla="*/ 22 h 81"/>
                  <a:gd name="T8" fmla="*/ 1613 w 1722"/>
                  <a:gd name="T9" fmla="*/ 7 h 81"/>
                  <a:gd name="T10" fmla="*/ 1587 w 1722"/>
                  <a:gd name="T11" fmla="*/ 0 h 81"/>
                  <a:gd name="T12" fmla="*/ 1560 w 1722"/>
                  <a:gd name="T13" fmla="*/ 15 h 81"/>
                  <a:gd name="T14" fmla="*/ 1533 w 1722"/>
                  <a:gd name="T15" fmla="*/ 44 h 81"/>
                  <a:gd name="T16" fmla="*/ 1506 w 1722"/>
                  <a:gd name="T17" fmla="*/ 58 h 81"/>
                  <a:gd name="T18" fmla="*/ 1479 w 1722"/>
                  <a:gd name="T19" fmla="*/ 73 h 81"/>
                  <a:gd name="T20" fmla="*/ 1418 w 1722"/>
                  <a:gd name="T21" fmla="*/ 80 h 81"/>
                  <a:gd name="T22" fmla="*/ 1351 w 1722"/>
                  <a:gd name="T23" fmla="*/ 80 h 81"/>
                  <a:gd name="T24" fmla="*/ 1311 w 1722"/>
                  <a:gd name="T25" fmla="*/ 73 h 81"/>
                  <a:gd name="T26" fmla="*/ 1284 w 1722"/>
                  <a:gd name="T27" fmla="*/ 65 h 81"/>
                  <a:gd name="T28" fmla="*/ 1250 w 1722"/>
                  <a:gd name="T29" fmla="*/ 73 h 81"/>
                  <a:gd name="T30" fmla="*/ 1224 w 1722"/>
                  <a:gd name="T31" fmla="*/ 73 h 81"/>
                  <a:gd name="T32" fmla="*/ 1170 w 1722"/>
                  <a:gd name="T33" fmla="*/ 73 h 81"/>
                  <a:gd name="T34" fmla="*/ 1123 w 1722"/>
                  <a:gd name="T35" fmla="*/ 65 h 81"/>
                  <a:gd name="T36" fmla="*/ 1096 w 1722"/>
                  <a:gd name="T37" fmla="*/ 65 h 81"/>
                  <a:gd name="T38" fmla="*/ 1055 w 1722"/>
                  <a:gd name="T39" fmla="*/ 58 h 81"/>
                  <a:gd name="T40" fmla="*/ 1029 w 1722"/>
                  <a:gd name="T41" fmla="*/ 58 h 81"/>
                  <a:gd name="T42" fmla="*/ 1002 w 1722"/>
                  <a:gd name="T43" fmla="*/ 36 h 81"/>
                  <a:gd name="T44" fmla="*/ 968 w 1722"/>
                  <a:gd name="T45" fmla="*/ 15 h 81"/>
                  <a:gd name="T46" fmla="*/ 934 w 1722"/>
                  <a:gd name="T47" fmla="*/ 15 h 81"/>
                  <a:gd name="T48" fmla="*/ 908 w 1722"/>
                  <a:gd name="T49" fmla="*/ 15 h 81"/>
                  <a:gd name="T50" fmla="*/ 881 w 1722"/>
                  <a:gd name="T51" fmla="*/ 15 h 81"/>
                  <a:gd name="T52" fmla="*/ 847 w 1722"/>
                  <a:gd name="T53" fmla="*/ 29 h 81"/>
                  <a:gd name="T54" fmla="*/ 787 w 1722"/>
                  <a:gd name="T55" fmla="*/ 44 h 81"/>
                  <a:gd name="T56" fmla="*/ 753 w 1722"/>
                  <a:gd name="T57" fmla="*/ 51 h 81"/>
                  <a:gd name="T58" fmla="*/ 726 w 1722"/>
                  <a:gd name="T59" fmla="*/ 51 h 81"/>
                  <a:gd name="T60" fmla="*/ 686 w 1722"/>
                  <a:gd name="T61" fmla="*/ 44 h 81"/>
                  <a:gd name="T62" fmla="*/ 659 w 1722"/>
                  <a:gd name="T63" fmla="*/ 29 h 81"/>
                  <a:gd name="T64" fmla="*/ 632 w 1722"/>
                  <a:gd name="T65" fmla="*/ 22 h 81"/>
                  <a:gd name="T66" fmla="*/ 598 w 1722"/>
                  <a:gd name="T67" fmla="*/ 22 h 81"/>
                  <a:gd name="T68" fmla="*/ 565 w 1722"/>
                  <a:gd name="T69" fmla="*/ 22 h 81"/>
                  <a:gd name="T70" fmla="*/ 531 w 1722"/>
                  <a:gd name="T71" fmla="*/ 29 h 81"/>
                  <a:gd name="T72" fmla="*/ 477 w 1722"/>
                  <a:gd name="T73" fmla="*/ 29 h 81"/>
                  <a:gd name="T74" fmla="*/ 437 w 1722"/>
                  <a:gd name="T75" fmla="*/ 36 h 81"/>
                  <a:gd name="T76" fmla="*/ 403 w 1722"/>
                  <a:gd name="T77" fmla="*/ 44 h 81"/>
                  <a:gd name="T78" fmla="*/ 376 w 1722"/>
                  <a:gd name="T79" fmla="*/ 44 h 81"/>
                  <a:gd name="T80" fmla="*/ 343 w 1722"/>
                  <a:gd name="T81" fmla="*/ 44 h 81"/>
                  <a:gd name="T82" fmla="*/ 282 w 1722"/>
                  <a:gd name="T83" fmla="*/ 44 h 81"/>
                  <a:gd name="T84" fmla="*/ 229 w 1722"/>
                  <a:gd name="T85" fmla="*/ 29 h 81"/>
                  <a:gd name="T86" fmla="*/ 195 w 1722"/>
                  <a:gd name="T87" fmla="*/ 22 h 81"/>
                  <a:gd name="T88" fmla="*/ 168 w 1722"/>
                  <a:gd name="T89" fmla="*/ 22 h 81"/>
                  <a:gd name="T90" fmla="*/ 141 w 1722"/>
                  <a:gd name="T91" fmla="*/ 15 h 81"/>
                  <a:gd name="T92" fmla="*/ 114 w 1722"/>
                  <a:gd name="T93" fmla="*/ 7 h 81"/>
                  <a:gd name="T94" fmla="*/ 87 w 1722"/>
                  <a:gd name="T95" fmla="*/ 7 h 81"/>
                  <a:gd name="T96" fmla="*/ 61 w 1722"/>
                  <a:gd name="T97" fmla="*/ 15 h 81"/>
                  <a:gd name="T98" fmla="*/ 34 w 1722"/>
                  <a:gd name="T99" fmla="*/ 22 h 81"/>
                  <a:gd name="T100" fmla="*/ 7 w 1722"/>
                  <a:gd name="T101" fmla="*/ 36 h 8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722" h="81">
                    <a:moveTo>
                      <a:pt x="0" y="0"/>
                    </a:moveTo>
                    <a:lnTo>
                      <a:pt x="1721" y="0"/>
                    </a:lnTo>
                    <a:lnTo>
                      <a:pt x="1640" y="22"/>
                    </a:lnTo>
                    <a:lnTo>
                      <a:pt x="1613" y="7"/>
                    </a:lnTo>
                    <a:lnTo>
                      <a:pt x="1587" y="0"/>
                    </a:lnTo>
                    <a:lnTo>
                      <a:pt x="1560" y="15"/>
                    </a:lnTo>
                    <a:lnTo>
                      <a:pt x="1533" y="44"/>
                    </a:lnTo>
                    <a:lnTo>
                      <a:pt x="1506" y="58"/>
                    </a:lnTo>
                    <a:lnTo>
                      <a:pt x="1479" y="73"/>
                    </a:lnTo>
                    <a:lnTo>
                      <a:pt x="1418" y="80"/>
                    </a:lnTo>
                    <a:lnTo>
                      <a:pt x="1351" y="80"/>
                    </a:lnTo>
                    <a:lnTo>
                      <a:pt x="1311" y="73"/>
                    </a:lnTo>
                    <a:lnTo>
                      <a:pt x="1284" y="65"/>
                    </a:lnTo>
                    <a:lnTo>
                      <a:pt x="1250" y="73"/>
                    </a:lnTo>
                    <a:lnTo>
                      <a:pt x="1224" y="73"/>
                    </a:lnTo>
                    <a:lnTo>
                      <a:pt x="1170" y="73"/>
                    </a:lnTo>
                    <a:lnTo>
                      <a:pt x="1123" y="65"/>
                    </a:lnTo>
                    <a:lnTo>
                      <a:pt x="1096" y="65"/>
                    </a:lnTo>
                    <a:lnTo>
                      <a:pt x="1055" y="58"/>
                    </a:lnTo>
                    <a:lnTo>
                      <a:pt x="1029" y="58"/>
                    </a:lnTo>
                    <a:lnTo>
                      <a:pt x="1002" y="36"/>
                    </a:lnTo>
                    <a:lnTo>
                      <a:pt x="968" y="15"/>
                    </a:lnTo>
                    <a:lnTo>
                      <a:pt x="934" y="15"/>
                    </a:lnTo>
                    <a:lnTo>
                      <a:pt x="908" y="15"/>
                    </a:lnTo>
                    <a:lnTo>
                      <a:pt x="881" y="15"/>
                    </a:lnTo>
                    <a:lnTo>
                      <a:pt x="847" y="29"/>
                    </a:lnTo>
                    <a:lnTo>
                      <a:pt x="787" y="44"/>
                    </a:lnTo>
                    <a:lnTo>
                      <a:pt x="753" y="51"/>
                    </a:lnTo>
                    <a:lnTo>
                      <a:pt x="726" y="51"/>
                    </a:lnTo>
                    <a:lnTo>
                      <a:pt x="686" y="44"/>
                    </a:lnTo>
                    <a:lnTo>
                      <a:pt x="659" y="29"/>
                    </a:lnTo>
                    <a:lnTo>
                      <a:pt x="632" y="22"/>
                    </a:lnTo>
                    <a:lnTo>
                      <a:pt x="598" y="22"/>
                    </a:lnTo>
                    <a:lnTo>
                      <a:pt x="565" y="22"/>
                    </a:lnTo>
                    <a:lnTo>
                      <a:pt x="531" y="29"/>
                    </a:lnTo>
                    <a:lnTo>
                      <a:pt x="477" y="29"/>
                    </a:lnTo>
                    <a:lnTo>
                      <a:pt x="437" y="36"/>
                    </a:lnTo>
                    <a:lnTo>
                      <a:pt x="403" y="44"/>
                    </a:lnTo>
                    <a:lnTo>
                      <a:pt x="376" y="44"/>
                    </a:lnTo>
                    <a:lnTo>
                      <a:pt x="343" y="44"/>
                    </a:lnTo>
                    <a:lnTo>
                      <a:pt x="282" y="44"/>
                    </a:lnTo>
                    <a:lnTo>
                      <a:pt x="229" y="29"/>
                    </a:lnTo>
                    <a:lnTo>
                      <a:pt x="195" y="22"/>
                    </a:lnTo>
                    <a:lnTo>
                      <a:pt x="168" y="22"/>
                    </a:lnTo>
                    <a:lnTo>
                      <a:pt x="141" y="15"/>
                    </a:lnTo>
                    <a:lnTo>
                      <a:pt x="114" y="7"/>
                    </a:lnTo>
                    <a:lnTo>
                      <a:pt x="87" y="7"/>
                    </a:lnTo>
                    <a:lnTo>
                      <a:pt x="61" y="15"/>
                    </a:lnTo>
                    <a:lnTo>
                      <a:pt x="34" y="22"/>
                    </a:lnTo>
                    <a:lnTo>
                      <a:pt x="7" y="36"/>
                    </a:lnTo>
                  </a:path>
                </a:pathLst>
              </a:custGeom>
              <a:solidFill>
                <a:srgbClr val="313131"/>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27" name="Freeform 23"/>
              <p:cNvSpPr>
                <a:spLocks/>
              </p:cNvSpPr>
              <p:nvPr/>
            </p:nvSpPr>
            <p:spPr bwMode="auto">
              <a:xfrm>
                <a:off x="5410" y="2003"/>
                <a:ext cx="80" cy="1366"/>
              </a:xfrm>
              <a:custGeom>
                <a:avLst/>
                <a:gdLst>
                  <a:gd name="T0" fmla="*/ 33 w 80"/>
                  <a:gd name="T1" fmla="*/ 109 h 1366"/>
                  <a:gd name="T2" fmla="*/ 59 w 80"/>
                  <a:gd name="T3" fmla="*/ 167 h 1366"/>
                  <a:gd name="T4" fmla="*/ 59 w 80"/>
                  <a:gd name="T5" fmla="*/ 232 h 1366"/>
                  <a:gd name="T6" fmla="*/ 40 w 80"/>
                  <a:gd name="T7" fmla="*/ 298 h 1366"/>
                  <a:gd name="T8" fmla="*/ 33 w 80"/>
                  <a:gd name="T9" fmla="*/ 363 h 1366"/>
                  <a:gd name="T10" fmla="*/ 40 w 80"/>
                  <a:gd name="T11" fmla="*/ 421 h 1366"/>
                  <a:gd name="T12" fmla="*/ 53 w 80"/>
                  <a:gd name="T13" fmla="*/ 494 h 1366"/>
                  <a:gd name="T14" fmla="*/ 53 w 80"/>
                  <a:gd name="T15" fmla="*/ 581 h 1366"/>
                  <a:gd name="T16" fmla="*/ 53 w 80"/>
                  <a:gd name="T17" fmla="*/ 653 h 1366"/>
                  <a:gd name="T18" fmla="*/ 59 w 80"/>
                  <a:gd name="T19" fmla="*/ 741 h 1366"/>
                  <a:gd name="T20" fmla="*/ 66 w 80"/>
                  <a:gd name="T21" fmla="*/ 799 h 1366"/>
                  <a:gd name="T22" fmla="*/ 46 w 80"/>
                  <a:gd name="T23" fmla="*/ 871 h 1366"/>
                  <a:gd name="T24" fmla="*/ 66 w 80"/>
                  <a:gd name="T25" fmla="*/ 929 h 1366"/>
                  <a:gd name="T26" fmla="*/ 59 w 80"/>
                  <a:gd name="T27" fmla="*/ 1016 h 1366"/>
                  <a:gd name="T28" fmla="*/ 53 w 80"/>
                  <a:gd name="T29" fmla="*/ 1089 h 1366"/>
                  <a:gd name="T30" fmla="*/ 72 w 80"/>
                  <a:gd name="T31" fmla="*/ 1147 h 1366"/>
                  <a:gd name="T32" fmla="*/ 59 w 80"/>
                  <a:gd name="T33" fmla="*/ 1213 h 1366"/>
                  <a:gd name="T34" fmla="*/ 53 w 80"/>
                  <a:gd name="T35" fmla="*/ 1278 h 1366"/>
                  <a:gd name="T36" fmla="*/ 72 w 80"/>
                  <a:gd name="T37" fmla="*/ 1336 h 1366"/>
                  <a:gd name="T38" fmla="*/ 59 w 80"/>
                  <a:gd name="T39" fmla="*/ 1300 h 1366"/>
                  <a:gd name="T40" fmla="*/ 33 w 80"/>
                  <a:gd name="T41" fmla="*/ 1242 h 1366"/>
                  <a:gd name="T42" fmla="*/ 46 w 80"/>
                  <a:gd name="T43" fmla="*/ 1154 h 1366"/>
                  <a:gd name="T44" fmla="*/ 59 w 80"/>
                  <a:gd name="T45" fmla="*/ 1089 h 1366"/>
                  <a:gd name="T46" fmla="*/ 59 w 80"/>
                  <a:gd name="T47" fmla="*/ 1031 h 1366"/>
                  <a:gd name="T48" fmla="*/ 66 w 80"/>
                  <a:gd name="T49" fmla="*/ 966 h 1366"/>
                  <a:gd name="T50" fmla="*/ 66 w 80"/>
                  <a:gd name="T51" fmla="*/ 864 h 1366"/>
                  <a:gd name="T52" fmla="*/ 26 w 80"/>
                  <a:gd name="T53" fmla="*/ 799 h 1366"/>
                  <a:gd name="T54" fmla="*/ 26 w 80"/>
                  <a:gd name="T55" fmla="*/ 726 h 1366"/>
                  <a:gd name="T56" fmla="*/ 26 w 80"/>
                  <a:gd name="T57" fmla="*/ 639 h 1366"/>
                  <a:gd name="T58" fmla="*/ 26 w 80"/>
                  <a:gd name="T59" fmla="*/ 581 h 1366"/>
                  <a:gd name="T60" fmla="*/ 40 w 80"/>
                  <a:gd name="T61" fmla="*/ 523 h 1366"/>
                  <a:gd name="T62" fmla="*/ 46 w 80"/>
                  <a:gd name="T63" fmla="*/ 450 h 1366"/>
                  <a:gd name="T64" fmla="*/ 46 w 80"/>
                  <a:gd name="T65" fmla="*/ 392 h 1366"/>
                  <a:gd name="T66" fmla="*/ 46 w 80"/>
                  <a:gd name="T67" fmla="*/ 319 h 1366"/>
                  <a:gd name="T68" fmla="*/ 46 w 80"/>
                  <a:gd name="T69" fmla="*/ 254 h 1366"/>
                  <a:gd name="T70" fmla="*/ 53 w 80"/>
                  <a:gd name="T71" fmla="*/ 196 h 1366"/>
                  <a:gd name="T72" fmla="*/ 46 w 80"/>
                  <a:gd name="T73" fmla="*/ 131 h 1366"/>
                  <a:gd name="T74" fmla="*/ 13 w 80"/>
                  <a:gd name="T75" fmla="*/ 73 h 1366"/>
                  <a:gd name="T76" fmla="*/ 7 w 80"/>
                  <a:gd name="T77" fmla="*/ 15 h 136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80" h="1366">
                    <a:moveTo>
                      <a:pt x="0" y="0"/>
                    </a:moveTo>
                    <a:lnTo>
                      <a:pt x="33" y="109"/>
                    </a:lnTo>
                    <a:lnTo>
                      <a:pt x="53" y="138"/>
                    </a:lnTo>
                    <a:lnTo>
                      <a:pt x="59" y="167"/>
                    </a:lnTo>
                    <a:lnTo>
                      <a:pt x="66" y="196"/>
                    </a:lnTo>
                    <a:lnTo>
                      <a:pt x="59" y="232"/>
                    </a:lnTo>
                    <a:lnTo>
                      <a:pt x="46" y="269"/>
                    </a:lnTo>
                    <a:lnTo>
                      <a:pt x="40" y="298"/>
                    </a:lnTo>
                    <a:lnTo>
                      <a:pt x="33" y="334"/>
                    </a:lnTo>
                    <a:lnTo>
                      <a:pt x="33" y="363"/>
                    </a:lnTo>
                    <a:lnTo>
                      <a:pt x="33" y="392"/>
                    </a:lnTo>
                    <a:lnTo>
                      <a:pt x="40" y="421"/>
                    </a:lnTo>
                    <a:lnTo>
                      <a:pt x="40" y="457"/>
                    </a:lnTo>
                    <a:lnTo>
                      <a:pt x="53" y="494"/>
                    </a:lnTo>
                    <a:lnTo>
                      <a:pt x="53" y="523"/>
                    </a:lnTo>
                    <a:lnTo>
                      <a:pt x="53" y="581"/>
                    </a:lnTo>
                    <a:lnTo>
                      <a:pt x="53" y="610"/>
                    </a:lnTo>
                    <a:lnTo>
                      <a:pt x="53" y="653"/>
                    </a:lnTo>
                    <a:lnTo>
                      <a:pt x="53" y="697"/>
                    </a:lnTo>
                    <a:lnTo>
                      <a:pt x="59" y="741"/>
                    </a:lnTo>
                    <a:lnTo>
                      <a:pt x="66" y="770"/>
                    </a:lnTo>
                    <a:lnTo>
                      <a:pt x="66" y="799"/>
                    </a:lnTo>
                    <a:lnTo>
                      <a:pt x="59" y="835"/>
                    </a:lnTo>
                    <a:lnTo>
                      <a:pt x="46" y="871"/>
                    </a:lnTo>
                    <a:lnTo>
                      <a:pt x="53" y="900"/>
                    </a:lnTo>
                    <a:lnTo>
                      <a:pt x="66" y="929"/>
                    </a:lnTo>
                    <a:lnTo>
                      <a:pt x="66" y="958"/>
                    </a:lnTo>
                    <a:lnTo>
                      <a:pt x="59" y="1016"/>
                    </a:lnTo>
                    <a:lnTo>
                      <a:pt x="53" y="1060"/>
                    </a:lnTo>
                    <a:lnTo>
                      <a:pt x="53" y="1089"/>
                    </a:lnTo>
                    <a:lnTo>
                      <a:pt x="59" y="1118"/>
                    </a:lnTo>
                    <a:lnTo>
                      <a:pt x="72" y="1147"/>
                    </a:lnTo>
                    <a:lnTo>
                      <a:pt x="72" y="1176"/>
                    </a:lnTo>
                    <a:lnTo>
                      <a:pt x="59" y="1213"/>
                    </a:lnTo>
                    <a:lnTo>
                      <a:pt x="46" y="1242"/>
                    </a:lnTo>
                    <a:lnTo>
                      <a:pt x="53" y="1278"/>
                    </a:lnTo>
                    <a:lnTo>
                      <a:pt x="66" y="1307"/>
                    </a:lnTo>
                    <a:lnTo>
                      <a:pt x="72" y="1336"/>
                    </a:lnTo>
                    <a:lnTo>
                      <a:pt x="79" y="1365"/>
                    </a:lnTo>
                    <a:lnTo>
                      <a:pt x="59" y="1300"/>
                    </a:lnTo>
                    <a:lnTo>
                      <a:pt x="40" y="1271"/>
                    </a:lnTo>
                    <a:lnTo>
                      <a:pt x="33" y="1242"/>
                    </a:lnTo>
                    <a:lnTo>
                      <a:pt x="33" y="1183"/>
                    </a:lnTo>
                    <a:lnTo>
                      <a:pt x="46" y="1154"/>
                    </a:lnTo>
                    <a:lnTo>
                      <a:pt x="59" y="1125"/>
                    </a:lnTo>
                    <a:lnTo>
                      <a:pt x="59" y="1089"/>
                    </a:lnTo>
                    <a:lnTo>
                      <a:pt x="59" y="1060"/>
                    </a:lnTo>
                    <a:lnTo>
                      <a:pt x="59" y="1031"/>
                    </a:lnTo>
                    <a:lnTo>
                      <a:pt x="66" y="995"/>
                    </a:lnTo>
                    <a:lnTo>
                      <a:pt x="66" y="966"/>
                    </a:lnTo>
                    <a:lnTo>
                      <a:pt x="66" y="922"/>
                    </a:lnTo>
                    <a:lnTo>
                      <a:pt x="66" y="864"/>
                    </a:lnTo>
                    <a:lnTo>
                      <a:pt x="40" y="835"/>
                    </a:lnTo>
                    <a:lnTo>
                      <a:pt x="26" y="799"/>
                    </a:lnTo>
                    <a:lnTo>
                      <a:pt x="26" y="770"/>
                    </a:lnTo>
                    <a:lnTo>
                      <a:pt x="26" y="726"/>
                    </a:lnTo>
                    <a:lnTo>
                      <a:pt x="26" y="683"/>
                    </a:lnTo>
                    <a:lnTo>
                      <a:pt x="26" y="639"/>
                    </a:lnTo>
                    <a:lnTo>
                      <a:pt x="26" y="610"/>
                    </a:lnTo>
                    <a:lnTo>
                      <a:pt x="26" y="581"/>
                    </a:lnTo>
                    <a:lnTo>
                      <a:pt x="26" y="552"/>
                    </a:lnTo>
                    <a:lnTo>
                      <a:pt x="40" y="523"/>
                    </a:lnTo>
                    <a:lnTo>
                      <a:pt x="46" y="486"/>
                    </a:lnTo>
                    <a:lnTo>
                      <a:pt x="46" y="450"/>
                    </a:lnTo>
                    <a:lnTo>
                      <a:pt x="46" y="421"/>
                    </a:lnTo>
                    <a:lnTo>
                      <a:pt x="46" y="392"/>
                    </a:lnTo>
                    <a:lnTo>
                      <a:pt x="46" y="349"/>
                    </a:lnTo>
                    <a:lnTo>
                      <a:pt x="46" y="319"/>
                    </a:lnTo>
                    <a:lnTo>
                      <a:pt x="46" y="290"/>
                    </a:lnTo>
                    <a:lnTo>
                      <a:pt x="46" y="254"/>
                    </a:lnTo>
                    <a:lnTo>
                      <a:pt x="46" y="225"/>
                    </a:lnTo>
                    <a:lnTo>
                      <a:pt x="53" y="196"/>
                    </a:lnTo>
                    <a:lnTo>
                      <a:pt x="59" y="160"/>
                    </a:lnTo>
                    <a:lnTo>
                      <a:pt x="46" y="131"/>
                    </a:lnTo>
                    <a:lnTo>
                      <a:pt x="26" y="102"/>
                    </a:lnTo>
                    <a:lnTo>
                      <a:pt x="13" y="73"/>
                    </a:lnTo>
                    <a:lnTo>
                      <a:pt x="13" y="44"/>
                    </a:lnTo>
                    <a:lnTo>
                      <a:pt x="7" y="15"/>
                    </a:lnTo>
                    <a:lnTo>
                      <a:pt x="0" y="0"/>
                    </a:lnTo>
                  </a:path>
                </a:pathLst>
              </a:custGeom>
              <a:solidFill>
                <a:srgbClr val="9A9A9A"/>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28" name="Freeform 24"/>
              <p:cNvSpPr>
                <a:spLocks/>
              </p:cNvSpPr>
              <p:nvPr/>
            </p:nvSpPr>
            <p:spPr bwMode="auto">
              <a:xfrm>
                <a:off x="246" y="204"/>
                <a:ext cx="107" cy="2135"/>
              </a:xfrm>
              <a:custGeom>
                <a:avLst/>
                <a:gdLst>
                  <a:gd name="T0" fmla="*/ 0 w 107"/>
                  <a:gd name="T1" fmla="*/ 0 h 2135"/>
                  <a:gd name="T2" fmla="*/ 106 w 107"/>
                  <a:gd name="T3" fmla="*/ 116 h 2135"/>
                  <a:gd name="T4" fmla="*/ 106 w 107"/>
                  <a:gd name="T5" fmla="*/ 987 h 2135"/>
                  <a:gd name="T6" fmla="*/ 53 w 107"/>
                  <a:gd name="T7" fmla="*/ 1045 h 2135"/>
                  <a:gd name="T8" fmla="*/ 53 w 107"/>
                  <a:gd name="T9" fmla="*/ 1161 h 2135"/>
                  <a:gd name="T10" fmla="*/ 66 w 107"/>
                  <a:gd name="T11" fmla="*/ 1219 h 2135"/>
                  <a:gd name="T12" fmla="*/ 40 w 107"/>
                  <a:gd name="T13" fmla="*/ 1277 h 2135"/>
                  <a:gd name="T14" fmla="*/ 40 w 107"/>
                  <a:gd name="T15" fmla="*/ 1336 h 2135"/>
                  <a:gd name="T16" fmla="*/ 27 w 107"/>
                  <a:gd name="T17" fmla="*/ 1394 h 2135"/>
                  <a:gd name="T18" fmla="*/ 40 w 107"/>
                  <a:gd name="T19" fmla="*/ 1452 h 2135"/>
                  <a:gd name="T20" fmla="*/ 53 w 107"/>
                  <a:gd name="T21" fmla="*/ 1510 h 2135"/>
                  <a:gd name="T22" fmla="*/ 53 w 107"/>
                  <a:gd name="T23" fmla="*/ 1568 h 2135"/>
                  <a:gd name="T24" fmla="*/ 66 w 107"/>
                  <a:gd name="T25" fmla="*/ 1626 h 2135"/>
                  <a:gd name="T26" fmla="*/ 40 w 107"/>
                  <a:gd name="T27" fmla="*/ 1684 h 2135"/>
                  <a:gd name="T28" fmla="*/ 27 w 107"/>
                  <a:gd name="T29" fmla="*/ 1742 h 2135"/>
                  <a:gd name="T30" fmla="*/ 27 w 107"/>
                  <a:gd name="T31" fmla="*/ 1800 h 2135"/>
                  <a:gd name="T32" fmla="*/ 40 w 107"/>
                  <a:gd name="T33" fmla="*/ 1873 h 2135"/>
                  <a:gd name="T34" fmla="*/ 40 w 107"/>
                  <a:gd name="T35" fmla="*/ 1945 h 2135"/>
                  <a:gd name="T36" fmla="*/ 27 w 107"/>
                  <a:gd name="T37" fmla="*/ 2018 h 2135"/>
                  <a:gd name="T38" fmla="*/ 40 w 107"/>
                  <a:gd name="T39" fmla="*/ 2076 h 2135"/>
                  <a:gd name="T40" fmla="*/ 53 w 107"/>
                  <a:gd name="T41" fmla="*/ 2134 h 2135"/>
                  <a:gd name="T42" fmla="*/ 13 w 107"/>
                  <a:gd name="T43" fmla="*/ 2061 h 2135"/>
                  <a:gd name="T44" fmla="*/ 13 w 107"/>
                  <a:gd name="T45" fmla="*/ 1974 h 2135"/>
                  <a:gd name="T46" fmla="*/ 13 w 107"/>
                  <a:gd name="T47" fmla="*/ 1916 h 2135"/>
                  <a:gd name="T48" fmla="*/ 27 w 107"/>
                  <a:gd name="T49" fmla="*/ 1858 h 2135"/>
                  <a:gd name="T50" fmla="*/ 40 w 107"/>
                  <a:gd name="T51" fmla="*/ 1800 h 2135"/>
                  <a:gd name="T52" fmla="*/ 40 w 107"/>
                  <a:gd name="T53" fmla="*/ 1684 h 2135"/>
                  <a:gd name="T54" fmla="*/ 40 w 107"/>
                  <a:gd name="T55" fmla="*/ 1597 h 2135"/>
                  <a:gd name="T56" fmla="*/ 40 w 107"/>
                  <a:gd name="T57" fmla="*/ 1539 h 2135"/>
                  <a:gd name="T58" fmla="*/ 40 w 107"/>
                  <a:gd name="T59" fmla="*/ 1481 h 2135"/>
                  <a:gd name="T60" fmla="*/ 53 w 107"/>
                  <a:gd name="T61" fmla="*/ 1423 h 2135"/>
                  <a:gd name="T62" fmla="*/ 53 w 107"/>
                  <a:gd name="T63" fmla="*/ 1350 h 2135"/>
                  <a:gd name="T64" fmla="*/ 53 w 107"/>
                  <a:gd name="T65" fmla="*/ 1292 h 2135"/>
                  <a:gd name="T66" fmla="*/ 40 w 107"/>
                  <a:gd name="T67" fmla="*/ 1234 h 2135"/>
                  <a:gd name="T68" fmla="*/ 40 w 107"/>
                  <a:gd name="T69" fmla="*/ 1176 h 2135"/>
                  <a:gd name="T70" fmla="*/ 53 w 107"/>
                  <a:gd name="T71" fmla="*/ 1118 h 2135"/>
                  <a:gd name="T72" fmla="*/ 66 w 107"/>
                  <a:gd name="T73" fmla="*/ 1060 h 2135"/>
                  <a:gd name="T74" fmla="*/ 66 w 107"/>
                  <a:gd name="T75" fmla="*/ 987 h 2135"/>
                  <a:gd name="T76" fmla="*/ 66 w 107"/>
                  <a:gd name="T77" fmla="*/ 929 h 2135"/>
                  <a:gd name="T78" fmla="*/ 66 w 107"/>
                  <a:gd name="T79" fmla="*/ 871 h 2135"/>
                  <a:gd name="T80" fmla="*/ 66 w 107"/>
                  <a:gd name="T81" fmla="*/ 798 h 2135"/>
                  <a:gd name="T82" fmla="*/ 66 w 107"/>
                  <a:gd name="T83" fmla="*/ 726 h 2135"/>
                  <a:gd name="T84" fmla="*/ 66 w 107"/>
                  <a:gd name="T85" fmla="*/ 668 h 2135"/>
                  <a:gd name="T86" fmla="*/ 66 w 107"/>
                  <a:gd name="T87" fmla="*/ 552 h 2135"/>
                  <a:gd name="T88" fmla="*/ 53 w 107"/>
                  <a:gd name="T89" fmla="*/ 494 h 2135"/>
                  <a:gd name="T90" fmla="*/ 53 w 107"/>
                  <a:gd name="T91" fmla="*/ 436 h 2135"/>
                  <a:gd name="T92" fmla="*/ 53 w 107"/>
                  <a:gd name="T93" fmla="*/ 377 h 2135"/>
                  <a:gd name="T94" fmla="*/ 53 w 107"/>
                  <a:gd name="T95" fmla="*/ 319 h 2135"/>
                  <a:gd name="T96" fmla="*/ 53 w 107"/>
                  <a:gd name="T97" fmla="*/ 261 h 2135"/>
                  <a:gd name="T98" fmla="*/ 53 w 107"/>
                  <a:gd name="T99" fmla="*/ 203 h 2135"/>
                  <a:gd name="T100" fmla="*/ 53 w 107"/>
                  <a:gd name="T101" fmla="*/ 145 h 2135"/>
                  <a:gd name="T102" fmla="*/ 27 w 107"/>
                  <a:gd name="T103" fmla="*/ 87 h 2135"/>
                  <a:gd name="T104" fmla="*/ 0 w 107"/>
                  <a:gd name="T105" fmla="*/ 0 h 213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07" h="2135">
                    <a:moveTo>
                      <a:pt x="0" y="0"/>
                    </a:moveTo>
                    <a:lnTo>
                      <a:pt x="106" y="116"/>
                    </a:lnTo>
                    <a:lnTo>
                      <a:pt x="106" y="987"/>
                    </a:lnTo>
                    <a:lnTo>
                      <a:pt x="53" y="1045"/>
                    </a:lnTo>
                    <a:lnTo>
                      <a:pt x="53" y="1161"/>
                    </a:lnTo>
                    <a:lnTo>
                      <a:pt x="66" y="1219"/>
                    </a:lnTo>
                    <a:lnTo>
                      <a:pt x="40" y="1277"/>
                    </a:lnTo>
                    <a:lnTo>
                      <a:pt x="40" y="1336"/>
                    </a:lnTo>
                    <a:lnTo>
                      <a:pt x="27" y="1394"/>
                    </a:lnTo>
                    <a:lnTo>
                      <a:pt x="40" y="1452"/>
                    </a:lnTo>
                    <a:lnTo>
                      <a:pt x="53" y="1510"/>
                    </a:lnTo>
                    <a:lnTo>
                      <a:pt x="53" y="1568"/>
                    </a:lnTo>
                    <a:lnTo>
                      <a:pt x="66" y="1626"/>
                    </a:lnTo>
                    <a:lnTo>
                      <a:pt x="40" y="1684"/>
                    </a:lnTo>
                    <a:lnTo>
                      <a:pt x="27" y="1742"/>
                    </a:lnTo>
                    <a:lnTo>
                      <a:pt x="27" y="1800"/>
                    </a:lnTo>
                    <a:lnTo>
                      <a:pt x="40" y="1873"/>
                    </a:lnTo>
                    <a:lnTo>
                      <a:pt x="40" y="1945"/>
                    </a:lnTo>
                    <a:lnTo>
                      <a:pt x="27" y="2018"/>
                    </a:lnTo>
                    <a:lnTo>
                      <a:pt x="40" y="2076"/>
                    </a:lnTo>
                    <a:lnTo>
                      <a:pt x="53" y="2134"/>
                    </a:lnTo>
                    <a:lnTo>
                      <a:pt x="13" y="2061"/>
                    </a:lnTo>
                    <a:lnTo>
                      <a:pt x="13" y="1974"/>
                    </a:lnTo>
                    <a:lnTo>
                      <a:pt x="13" y="1916"/>
                    </a:lnTo>
                    <a:lnTo>
                      <a:pt x="27" y="1858"/>
                    </a:lnTo>
                    <a:lnTo>
                      <a:pt x="40" y="1800"/>
                    </a:lnTo>
                    <a:lnTo>
                      <a:pt x="40" y="1684"/>
                    </a:lnTo>
                    <a:lnTo>
                      <a:pt x="40" y="1597"/>
                    </a:lnTo>
                    <a:lnTo>
                      <a:pt x="40" y="1539"/>
                    </a:lnTo>
                    <a:lnTo>
                      <a:pt x="40" y="1481"/>
                    </a:lnTo>
                    <a:lnTo>
                      <a:pt x="53" y="1423"/>
                    </a:lnTo>
                    <a:lnTo>
                      <a:pt x="53" y="1350"/>
                    </a:lnTo>
                    <a:lnTo>
                      <a:pt x="53" y="1292"/>
                    </a:lnTo>
                    <a:lnTo>
                      <a:pt x="40" y="1234"/>
                    </a:lnTo>
                    <a:lnTo>
                      <a:pt x="40" y="1176"/>
                    </a:lnTo>
                    <a:lnTo>
                      <a:pt x="53" y="1118"/>
                    </a:lnTo>
                    <a:lnTo>
                      <a:pt x="66" y="1060"/>
                    </a:lnTo>
                    <a:lnTo>
                      <a:pt x="66" y="987"/>
                    </a:lnTo>
                    <a:lnTo>
                      <a:pt x="66" y="929"/>
                    </a:lnTo>
                    <a:lnTo>
                      <a:pt x="66" y="871"/>
                    </a:lnTo>
                    <a:lnTo>
                      <a:pt x="66" y="798"/>
                    </a:lnTo>
                    <a:lnTo>
                      <a:pt x="66" y="726"/>
                    </a:lnTo>
                    <a:lnTo>
                      <a:pt x="66" y="668"/>
                    </a:lnTo>
                    <a:lnTo>
                      <a:pt x="66" y="552"/>
                    </a:lnTo>
                    <a:lnTo>
                      <a:pt x="53" y="494"/>
                    </a:lnTo>
                    <a:lnTo>
                      <a:pt x="53" y="436"/>
                    </a:lnTo>
                    <a:lnTo>
                      <a:pt x="53" y="377"/>
                    </a:lnTo>
                    <a:lnTo>
                      <a:pt x="53" y="319"/>
                    </a:lnTo>
                    <a:lnTo>
                      <a:pt x="53" y="261"/>
                    </a:lnTo>
                    <a:lnTo>
                      <a:pt x="53" y="203"/>
                    </a:lnTo>
                    <a:lnTo>
                      <a:pt x="53" y="145"/>
                    </a:lnTo>
                    <a:lnTo>
                      <a:pt x="27" y="87"/>
                    </a:lnTo>
                    <a:lnTo>
                      <a:pt x="0" y="0"/>
                    </a:lnTo>
                  </a:path>
                </a:pathLst>
              </a:custGeom>
              <a:solidFill>
                <a:srgbClr val="9A9A9A"/>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29" name="Freeform 25"/>
              <p:cNvSpPr>
                <a:spLocks/>
              </p:cNvSpPr>
              <p:nvPr/>
            </p:nvSpPr>
            <p:spPr bwMode="auto">
              <a:xfrm>
                <a:off x="260" y="437"/>
                <a:ext cx="93" cy="1699"/>
              </a:xfrm>
              <a:custGeom>
                <a:avLst/>
                <a:gdLst>
                  <a:gd name="T0" fmla="*/ 92 w 93"/>
                  <a:gd name="T1" fmla="*/ 0 h 1699"/>
                  <a:gd name="T2" fmla="*/ 79 w 93"/>
                  <a:gd name="T3" fmla="*/ 73 h 1699"/>
                  <a:gd name="T4" fmla="*/ 79 w 93"/>
                  <a:gd name="T5" fmla="*/ 131 h 1699"/>
                  <a:gd name="T6" fmla="*/ 66 w 93"/>
                  <a:gd name="T7" fmla="*/ 189 h 1699"/>
                  <a:gd name="T8" fmla="*/ 26 w 93"/>
                  <a:gd name="T9" fmla="*/ 247 h 1699"/>
                  <a:gd name="T10" fmla="*/ 26 w 93"/>
                  <a:gd name="T11" fmla="*/ 305 h 1699"/>
                  <a:gd name="T12" fmla="*/ 26 w 93"/>
                  <a:gd name="T13" fmla="*/ 363 h 1699"/>
                  <a:gd name="T14" fmla="*/ 39 w 93"/>
                  <a:gd name="T15" fmla="*/ 421 h 1699"/>
                  <a:gd name="T16" fmla="*/ 53 w 93"/>
                  <a:gd name="T17" fmla="*/ 479 h 1699"/>
                  <a:gd name="T18" fmla="*/ 53 w 93"/>
                  <a:gd name="T19" fmla="*/ 537 h 1699"/>
                  <a:gd name="T20" fmla="*/ 39 w 93"/>
                  <a:gd name="T21" fmla="*/ 610 h 1699"/>
                  <a:gd name="T22" fmla="*/ 39 w 93"/>
                  <a:gd name="T23" fmla="*/ 668 h 1699"/>
                  <a:gd name="T24" fmla="*/ 39 w 93"/>
                  <a:gd name="T25" fmla="*/ 726 h 1699"/>
                  <a:gd name="T26" fmla="*/ 39 w 93"/>
                  <a:gd name="T27" fmla="*/ 784 h 1699"/>
                  <a:gd name="T28" fmla="*/ 13 w 93"/>
                  <a:gd name="T29" fmla="*/ 856 h 1699"/>
                  <a:gd name="T30" fmla="*/ 0 w 93"/>
                  <a:gd name="T31" fmla="*/ 914 h 1699"/>
                  <a:gd name="T32" fmla="*/ 0 w 93"/>
                  <a:gd name="T33" fmla="*/ 972 h 1699"/>
                  <a:gd name="T34" fmla="*/ 26 w 93"/>
                  <a:gd name="T35" fmla="*/ 1030 h 1699"/>
                  <a:gd name="T36" fmla="*/ 26 w 93"/>
                  <a:gd name="T37" fmla="*/ 1103 h 1699"/>
                  <a:gd name="T38" fmla="*/ 13 w 93"/>
                  <a:gd name="T39" fmla="*/ 1176 h 1699"/>
                  <a:gd name="T40" fmla="*/ 13 w 93"/>
                  <a:gd name="T41" fmla="*/ 1234 h 1699"/>
                  <a:gd name="T42" fmla="*/ 13 w 93"/>
                  <a:gd name="T43" fmla="*/ 1292 h 1699"/>
                  <a:gd name="T44" fmla="*/ 13 w 93"/>
                  <a:gd name="T45" fmla="*/ 1350 h 1699"/>
                  <a:gd name="T46" fmla="*/ 0 w 93"/>
                  <a:gd name="T47" fmla="*/ 1408 h 1699"/>
                  <a:gd name="T48" fmla="*/ 0 w 93"/>
                  <a:gd name="T49" fmla="*/ 1466 h 1699"/>
                  <a:gd name="T50" fmla="*/ 13 w 93"/>
                  <a:gd name="T51" fmla="*/ 1524 h 1699"/>
                  <a:gd name="T52" fmla="*/ 53 w 93"/>
                  <a:gd name="T53" fmla="*/ 1582 h 1699"/>
                  <a:gd name="T54" fmla="*/ 53 w 93"/>
                  <a:gd name="T55" fmla="*/ 1640 h 1699"/>
                  <a:gd name="T56" fmla="*/ 26 w 93"/>
                  <a:gd name="T57" fmla="*/ 1698 h 1699"/>
                  <a:gd name="T58" fmla="*/ 53 w 93"/>
                  <a:gd name="T59" fmla="*/ 1640 h 1699"/>
                  <a:gd name="T60" fmla="*/ 39 w 93"/>
                  <a:gd name="T61" fmla="*/ 1567 h 1699"/>
                  <a:gd name="T62" fmla="*/ 26 w 93"/>
                  <a:gd name="T63" fmla="*/ 1509 h 1699"/>
                  <a:gd name="T64" fmla="*/ 26 w 93"/>
                  <a:gd name="T65" fmla="*/ 1437 h 1699"/>
                  <a:gd name="T66" fmla="*/ 26 w 93"/>
                  <a:gd name="T67" fmla="*/ 1379 h 1699"/>
                  <a:gd name="T68" fmla="*/ 26 w 93"/>
                  <a:gd name="T69" fmla="*/ 1321 h 1699"/>
                  <a:gd name="T70" fmla="*/ 26 w 93"/>
                  <a:gd name="T71" fmla="*/ 1263 h 1699"/>
                  <a:gd name="T72" fmla="*/ 26 w 93"/>
                  <a:gd name="T73" fmla="*/ 1205 h 1699"/>
                  <a:gd name="T74" fmla="*/ 53 w 93"/>
                  <a:gd name="T75" fmla="*/ 1147 h 1699"/>
                  <a:gd name="T76" fmla="*/ 66 w 93"/>
                  <a:gd name="T77" fmla="*/ 1088 h 1699"/>
                  <a:gd name="T78" fmla="*/ 39 w 93"/>
                  <a:gd name="T79" fmla="*/ 1030 h 1699"/>
                  <a:gd name="T80" fmla="*/ 13 w 93"/>
                  <a:gd name="T81" fmla="*/ 972 h 1699"/>
                  <a:gd name="T82" fmla="*/ 13 w 93"/>
                  <a:gd name="T83" fmla="*/ 914 h 1699"/>
                  <a:gd name="T84" fmla="*/ 26 w 93"/>
                  <a:gd name="T85" fmla="*/ 856 h 1699"/>
                  <a:gd name="T86" fmla="*/ 39 w 93"/>
                  <a:gd name="T87" fmla="*/ 798 h 1699"/>
                  <a:gd name="T88" fmla="*/ 39 w 93"/>
                  <a:gd name="T89" fmla="*/ 740 h 1699"/>
                  <a:gd name="T90" fmla="*/ 53 w 93"/>
                  <a:gd name="T91" fmla="*/ 682 h 1699"/>
                  <a:gd name="T92" fmla="*/ 66 w 93"/>
                  <a:gd name="T93" fmla="*/ 624 h 1699"/>
                  <a:gd name="T94" fmla="*/ 66 w 93"/>
                  <a:gd name="T95" fmla="*/ 566 h 1699"/>
                  <a:gd name="T96" fmla="*/ 53 w 93"/>
                  <a:gd name="T97" fmla="*/ 508 h 1699"/>
                  <a:gd name="T98" fmla="*/ 39 w 93"/>
                  <a:gd name="T99" fmla="*/ 450 h 1699"/>
                  <a:gd name="T100" fmla="*/ 26 w 93"/>
                  <a:gd name="T101" fmla="*/ 392 h 1699"/>
                  <a:gd name="T102" fmla="*/ 26 w 93"/>
                  <a:gd name="T103" fmla="*/ 334 h 1699"/>
                  <a:gd name="T104" fmla="*/ 26 w 93"/>
                  <a:gd name="T105" fmla="*/ 276 h 1699"/>
                  <a:gd name="T106" fmla="*/ 66 w 93"/>
                  <a:gd name="T107" fmla="*/ 218 h 1699"/>
                  <a:gd name="T108" fmla="*/ 66 w 93"/>
                  <a:gd name="T109" fmla="*/ 160 h 1699"/>
                  <a:gd name="T110" fmla="*/ 66 w 93"/>
                  <a:gd name="T111" fmla="*/ 102 h 169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93" h="1699">
                    <a:moveTo>
                      <a:pt x="92" y="0"/>
                    </a:moveTo>
                    <a:lnTo>
                      <a:pt x="79" y="73"/>
                    </a:lnTo>
                    <a:lnTo>
                      <a:pt x="79" y="131"/>
                    </a:lnTo>
                    <a:lnTo>
                      <a:pt x="66" y="189"/>
                    </a:lnTo>
                    <a:lnTo>
                      <a:pt x="26" y="247"/>
                    </a:lnTo>
                    <a:lnTo>
                      <a:pt x="26" y="305"/>
                    </a:lnTo>
                    <a:lnTo>
                      <a:pt x="26" y="363"/>
                    </a:lnTo>
                    <a:lnTo>
                      <a:pt x="39" y="421"/>
                    </a:lnTo>
                    <a:lnTo>
                      <a:pt x="53" y="479"/>
                    </a:lnTo>
                    <a:lnTo>
                      <a:pt x="53" y="537"/>
                    </a:lnTo>
                    <a:lnTo>
                      <a:pt x="39" y="610"/>
                    </a:lnTo>
                    <a:lnTo>
                      <a:pt x="39" y="668"/>
                    </a:lnTo>
                    <a:lnTo>
                      <a:pt x="39" y="726"/>
                    </a:lnTo>
                    <a:lnTo>
                      <a:pt x="39" y="784"/>
                    </a:lnTo>
                    <a:lnTo>
                      <a:pt x="13" y="856"/>
                    </a:lnTo>
                    <a:lnTo>
                      <a:pt x="0" y="914"/>
                    </a:lnTo>
                    <a:lnTo>
                      <a:pt x="0" y="972"/>
                    </a:lnTo>
                    <a:lnTo>
                      <a:pt x="26" y="1030"/>
                    </a:lnTo>
                    <a:lnTo>
                      <a:pt x="26" y="1103"/>
                    </a:lnTo>
                    <a:lnTo>
                      <a:pt x="13" y="1176"/>
                    </a:lnTo>
                    <a:lnTo>
                      <a:pt x="13" y="1234"/>
                    </a:lnTo>
                    <a:lnTo>
                      <a:pt x="13" y="1292"/>
                    </a:lnTo>
                    <a:lnTo>
                      <a:pt x="13" y="1350"/>
                    </a:lnTo>
                    <a:lnTo>
                      <a:pt x="0" y="1408"/>
                    </a:lnTo>
                    <a:lnTo>
                      <a:pt x="0" y="1466"/>
                    </a:lnTo>
                    <a:lnTo>
                      <a:pt x="13" y="1524"/>
                    </a:lnTo>
                    <a:lnTo>
                      <a:pt x="53" y="1582"/>
                    </a:lnTo>
                    <a:lnTo>
                      <a:pt x="53" y="1640"/>
                    </a:lnTo>
                    <a:lnTo>
                      <a:pt x="26" y="1698"/>
                    </a:lnTo>
                    <a:lnTo>
                      <a:pt x="53" y="1640"/>
                    </a:lnTo>
                    <a:lnTo>
                      <a:pt x="39" y="1567"/>
                    </a:lnTo>
                    <a:lnTo>
                      <a:pt x="26" y="1509"/>
                    </a:lnTo>
                    <a:lnTo>
                      <a:pt x="26" y="1437"/>
                    </a:lnTo>
                    <a:lnTo>
                      <a:pt x="26" y="1379"/>
                    </a:lnTo>
                    <a:lnTo>
                      <a:pt x="26" y="1321"/>
                    </a:lnTo>
                    <a:lnTo>
                      <a:pt x="26" y="1263"/>
                    </a:lnTo>
                    <a:lnTo>
                      <a:pt x="26" y="1205"/>
                    </a:lnTo>
                    <a:lnTo>
                      <a:pt x="53" y="1147"/>
                    </a:lnTo>
                    <a:lnTo>
                      <a:pt x="66" y="1088"/>
                    </a:lnTo>
                    <a:lnTo>
                      <a:pt x="39" y="1030"/>
                    </a:lnTo>
                    <a:lnTo>
                      <a:pt x="13" y="972"/>
                    </a:lnTo>
                    <a:lnTo>
                      <a:pt x="13" y="914"/>
                    </a:lnTo>
                    <a:lnTo>
                      <a:pt x="26" y="856"/>
                    </a:lnTo>
                    <a:lnTo>
                      <a:pt x="39" y="798"/>
                    </a:lnTo>
                    <a:lnTo>
                      <a:pt x="39" y="740"/>
                    </a:lnTo>
                    <a:lnTo>
                      <a:pt x="53" y="682"/>
                    </a:lnTo>
                    <a:lnTo>
                      <a:pt x="66" y="624"/>
                    </a:lnTo>
                    <a:lnTo>
                      <a:pt x="66" y="566"/>
                    </a:lnTo>
                    <a:lnTo>
                      <a:pt x="53" y="508"/>
                    </a:lnTo>
                    <a:lnTo>
                      <a:pt x="39" y="450"/>
                    </a:lnTo>
                    <a:lnTo>
                      <a:pt x="26" y="392"/>
                    </a:lnTo>
                    <a:lnTo>
                      <a:pt x="26" y="334"/>
                    </a:lnTo>
                    <a:lnTo>
                      <a:pt x="26" y="276"/>
                    </a:lnTo>
                    <a:lnTo>
                      <a:pt x="66" y="218"/>
                    </a:lnTo>
                    <a:lnTo>
                      <a:pt x="66" y="160"/>
                    </a:lnTo>
                    <a:lnTo>
                      <a:pt x="66" y="102"/>
                    </a:lnTo>
                  </a:path>
                </a:pathLst>
              </a:custGeom>
              <a:solidFill>
                <a:srgbClr val="494949"/>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30" name="Freeform 26"/>
              <p:cNvSpPr>
                <a:spLocks/>
              </p:cNvSpPr>
              <p:nvPr/>
            </p:nvSpPr>
            <p:spPr bwMode="auto">
              <a:xfrm>
                <a:off x="1161" y="204"/>
                <a:ext cx="2527" cy="117"/>
              </a:xfrm>
              <a:custGeom>
                <a:avLst/>
                <a:gdLst>
                  <a:gd name="T0" fmla="*/ 81 w 2527"/>
                  <a:gd name="T1" fmla="*/ 73 h 117"/>
                  <a:gd name="T2" fmla="*/ 188 w 2527"/>
                  <a:gd name="T3" fmla="*/ 44 h 117"/>
                  <a:gd name="T4" fmla="*/ 296 w 2527"/>
                  <a:gd name="T5" fmla="*/ 58 h 117"/>
                  <a:gd name="T6" fmla="*/ 417 w 2527"/>
                  <a:gd name="T7" fmla="*/ 87 h 117"/>
                  <a:gd name="T8" fmla="*/ 524 w 2527"/>
                  <a:gd name="T9" fmla="*/ 87 h 117"/>
                  <a:gd name="T10" fmla="*/ 645 w 2527"/>
                  <a:gd name="T11" fmla="*/ 73 h 117"/>
                  <a:gd name="T12" fmla="*/ 833 w 2527"/>
                  <a:gd name="T13" fmla="*/ 58 h 117"/>
                  <a:gd name="T14" fmla="*/ 941 w 2527"/>
                  <a:gd name="T15" fmla="*/ 44 h 117"/>
                  <a:gd name="T16" fmla="*/ 1061 w 2527"/>
                  <a:gd name="T17" fmla="*/ 58 h 117"/>
                  <a:gd name="T18" fmla="*/ 1209 w 2527"/>
                  <a:gd name="T19" fmla="*/ 58 h 117"/>
                  <a:gd name="T20" fmla="*/ 1344 w 2527"/>
                  <a:gd name="T21" fmla="*/ 44 h 117"/>
                  <a:gd name="T22" fmla="*/ 1451 w 2527"/>
                  <a:gd name="T23" fmla="*/ 44 h 117"/>
                  <a:gd name="T24" fmla="*/ 1559 w 2527"/>
                  <a:gd name="T25" fmla="*/ 0 h 117"/>
                  <a:gd name="T26" fmla="*/ 2472 w 2527"/>
                  <a:gd name="T27" fmla="*/ 0 h 117"/>
                  <a:gd name="T28" fmla="*/ 2472 w 2527"/>
                  <a:gd name="T29" fmla="*/ 58 h 117"/>
                  <a:gd name="T30" fmla="*/ 2351 w 2527"/>
                  <a:gd name="T31" fmla="*/ 58 h 117"/>
                  <a:gd name="T32" fmla="*/ 2244 w 2527"/>
                  <a:gd name="T33" fmla="*/ 58 h 117"/>
                  <a:gd name="T34" fmla="*/ 2123 w 2527"/>
                  <a:gd name="T35" fmla="*/ 73 h 117"/>
                  <a:gd name="T36" fmla="*/ 2015 w 2527"/>
                  <a:gd name="T37" fmla="*/ 87 h 117"/>
                  <a:gd name="T38" fmla="*/ 1868 w 2527"/>
                  <a:gd name="T39" fmla="*/ 73 h 117"/>
                  <a:gd name="T40" fmla="*/ 1760 w 2527"/>
                  <a:gd name="T41" fmla="*/ 58 h 117"/>
                  <a:gd name="T42" fmla="*/ 1639 w 2527"/>
                  <a:gd name="T43" fmla="*/ 58 h 117"/>
                  <a:gd name="T44" fmla="*/ 1532 w 2527"/>
                  <a:gd name="T45" fmla="*/ 73 h 117"/>
                  <a:gd name="T46" fmla="*/ 1424 w 2527"/>
                  <a:gd name="T47" fmla="*/ 73 h 117"/>
                  <a:gd name="T48" fmla="*/ 1317 w 2527"/>
                  <a:gd name="T49" fmla="*/ 58 h 117"/>
                  <a:gd name="T50" fmla="*/ 1088 w 2527"/>
                  <a:gd name="T51" fmla="*/ 73 h 117"/>
                  <a:gd name="T52" fmla="*/ 967 w 2527"/>
                  <a:gd name="T53" fmla="*/ 73 h 117"/>
                  <a:gd name="T54" fmla="*/ 846 w 2527"/>
                  <a:gd name="T55" fmla="*/ 87 h 117"/>
                  <a:gd name="T56" fmla="*/ 726 w 2527"/>
                  <a:gd name="T57" fmla="*/ 73 h 117"/>
                  <a:gd name="T58" fmla="*/ 591 w 2527"/>
                  <a:gd name="T59" fmla="*/ 73 h 117"/>
                  <a:gd name="T60" fmla="*/ 470 w 2527"/>
                  <a:gd name="T61" fmla="*/ 73 h 117"/>
                  <a:gd name="T62" fmla="*/ 363 w 2527"/>
                  <a:gd name="T63" fmla="*/ 73 h 117"/>
                  <a:gd name="T64" fmla="*/ 255 w 2527"/>
                  <a:gd name="T65" fmla="*/ 44 h 117"/>
                  <a:gd name="T66" fmla="*/ 148 w 2527"/>
                  <a:gd name="T67" fmla="*/ 73 h 117"/>
                  <a:gd name="T68" fmla="*/ 0 w 2527"/>
                  <a:gd name="T69" fmla="*/ 116 h 1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527" h="117">
                    <a:moveTo>
                      <a:pt x="0" y="116"/>
                    </a:moveTo>
                    <a:lnTo>
                      <a:pt x="81" y="73"/>
                    </a:lnTo>
                    <a:lnTo>
                      <a:pt x="134" y="58"/>
                    </a:lnTo>
                    <a:lnTo>
                      <a:pt x="188" y="44"/>
                    </a:lnTo>
                    <a:lnTo>
                      <a:pt x="242" y="44"/>
                    </a:lnTo>
                    <a:lnTo>
                      <a:pt x="296" y="58"/>
                    </a:lnTo>
                    <a:lnTo>
                      <a:pt x="363" y="87"/>
                    </a:lnTo>
                    <a:lnTo>
                      <a:pt x="417" y="87"/>
                    </a:lnTo>
                    <a:lnTo>
                      <a:pt x="470" y="87"/>
                    </a:lnTo>
                    <a:lnTo>
                      <a:pt x="524" y="87"/>
                    </a:lnTo>
                    <a:lnTo>
                      <a:pt x="591" y="87"/>
                    </a:lnTo>
                    <a:lnTo>
                      <a:pt x="645" y="73"/>
                    </a:lnTo>
                    <a:lnTo>
                      <a:pt x="752" y="58"/>
                    </a:lnTo>
                    <a:lnTo>
                      <a:pt x="833" y="58"/>
                    </a:lnTo>
                    <a:lnTo>
                      <a:pt x="887" y="44"/>
                    </a:lnTo>
                    <a:lnTo>
                      <a:pt x="941" y="44"/>
                    </a:lnTo>
                    <a:lnTo>
                      <a:pt x="1008" y="58"/>
                    </a:lnTo>
                    <a:lnTo>
                      <a:pt x="1061" y="58"/>
                    </a:lnTo>
                    <a:lnTo>
                      <a:pt x="1115" y="58"/>
                    </a:lnTo>
                    <a:lnTo>
                      <a:pt x="1209" y="58"/>
                    </a:lnTo>
                    <a:lnTo>
                      <a:pt x="1276" y="44"/>
                    </a:lnTo>
                    <a:lnTo>
                      <a:pt x="1344" y="44"/>
                    </a:lnTo>
                    <a:lnTo>
                      <a:pt x="1397" y="44"/>
                    </a:lnTo>
                    <a:lnTo>
                      <a:pt x="1451" y="44"/>
                    </a:lnTo>
                    <a:lnTo>
                      <a:pt x="1505" y="29"/>
                    </a:lnTo>
                    <a:lnTo>
                      <a:pt x="1559" y="0"/>
                    </a:lnTo>
                    <a:lnTo>
                      <a:pt x="2472" y="0"/>
                    </a:lnTo>
                    <a:lnTo>
                      <a:pt x="2526" y="29"/>
                    </a:lnTo>
                    <a:lnTo>
                      <a:pt x="2472" y="58"/>
                    </a:lnTo>
                    <a:lnTo>
                      <a:pt x="2419" y="58"/>
                    </a:lnTo>
                    <a:lnTo>
                      <a:pt x="2351" y="58"/>
                    </a:lnTo>
                    <a:lnTo>
                      <a:pt x="2298" y="58"/>
                    </a:lnTo>
                    <a:lnTo>
                      <a:pt x="2244" y="58"/>
                    </a:lnTo>
                    <a:lnTo>
                      <a:pt x="2177" y="102"/>
                    </a:lnTo>
                    <a:lnTo>
                      <a:pt x="2123" y="73"/>
                    </a:lnTo>
                    <a:lnTo>
                      <a:pt x="2069" y="73"/>
                    </a:lnTo>
                    <a:lnTo>
                      <a:pt x="2015" y="87"/>
                    </a:lnTo>
                    <a:lnTo>
                      <a:pt x="1935" y="87"/>
                    </a:lnTo>
                    <a:lnTo>
                      <a:pt x="1868" y="73"/>
                    </a:lnTo>
                    <a:lnTo>
                      <a:pt x="1814" y="58"/>
                    </a:lnTo>
                    <a:lnTo>
                      <a:pt x="1760" y="58"/>
                    </a:lnTo>
                    <a:lnTo>
                      <a:pt x="1706" y="58"/>
                    </a:lnTo>
                    <a:lnTo>
                      <a:pt x="1639" y="58"/>
                    </a:lnTo>
                    <a:lnTo>
                      <a:pt x="1585" y="58"/>
                    </a:lnTo>
                    <a:lnTo>
                      <a:pt x="1532" y="73"/>
                    </a:lnTo>
                    <a:lnTo>
                      <a:pt x="1478" y="73"/>
                    </a:lnTo>
                    <a:lnTo>
                      <a:pt x="1424" y="73"/>
                    </a:lnTo>
                    <a:lnTo>
                      <a:pt x="1370" y="58"/>
                    </a:lnTo>
                    <a:lnTo>
                      <a:pt x="1317" y="58"/>
                    </a:lnTo>
                    <a:lnTo>
                      <a:pt x="1196" y="58"/>
                    </a:lnTo>
                    <a:lnTo>
                      <a:pt x="1088" y="73"/>
                    </a:lnTo>
                    <a:lnTo>
                      <a:pt x="1035" y="73"/>
                    </a:lnTo>
                    <a:lnTo>
                      <a:pt x="967" y="73"/>
                    </a:lnTo>
                    <a:lnTo>
                      <a:pt x="914" y="87"/>
                    </a:lnTo>
                    <a:lnTo>
                      <a:pt x="846" y="87"/>
                    </a:lnTo>
                    <a:lnTo>
                      <a:pt x="779" y="73"/>
                    </a:lnTo>
                    <a:lnTo>
                      <a:pt x="726" y="73"/>
                    </a:lnTo>
                    <a:lnTo>
                      <a:pt x="658" y="73"/>
                    </a:lnTo>
                    <a:lnTo>
                      <a:pt x="591" y="73"/>
                    </a:lnTo>
                    <a:lnTo>
                      <a:pt x="524" y="73"/>
                    </a:lnTo>
                    <a:lnTo>
                      <a:pt x="470" y="73"/>
                    </a:lnTo>
                    <a:lnTo>
                      <a:pt x="417" y="73"/>
                    </a:lnTo>
                    <a:lnTo>
                      <a:pt x="363" y="73"/>
                    </a:lnTo>
                    <a:lnTo>
                      <a:pt x="309" y="44"/>
                    </a:lnTo>
                    <a:lnTo>
                      <a:pt x="255" y="44"/>
                    </a:lnTo>
                    <a:lnTo>
                      <a:pt x="202" y="44"/>
                    </a:lnTo>
                    <a:lnTo>
                      <a:pt x="148" y="73"/>
                    </a:lnTo>
                    <a:lnTo>
                      <a:pt x="94" y="73"/>
                    </a:lnTo>
                    <a:lnTo>
                      <a:pt x="0" y="116"/>
                    </a:lnTo>
                  </a:path>
                </a:pathLst>
              </a:custGeom>
              <a:solidFill>
                <a:srgbClr val="B9B9B9"/>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31" name="Freeform 27"/>
              <p:cNvSpPr>
                <a:spLocks/>
              </p:cNvSpPr>
              <p:nvPr/>
            </p:nvSpPr>
            <p:spPr bwMode="auto">
              <a:xfrm>
                <a:off x="3070" y="204"/>
                <a:ext cx="1763" cy="75"/>
              </a:xfrm>
              <a:custGeom>
                <a:avLst/>
                <a:gdLst>
                  <a:gd name="T0" fmla="*/ 188 w 1763"/>
                  <a:gd name="T1" fmla="*/ 0 h 75"/>
                  <a:gd name="T2" fmla="*/ 363 w 1763"/>
                  <a:gd name="T3" fmla="*/ 74 h 75"/>
                  <a:gd name="T4" fmla="*/ 444 w 1763"/>
                  <a:gd name="T5" fmla="*/ 74 h 75"/>
                  <a:gd name="T6" fmla="*/ 565 w 1763"/>
                  <a:gd name="T7" fmla="*/ 74 h 75"/>
                  <a:gd name="T8" fmla="*/ 619 w 1763"/>
                  <a:gd name="T9" fmla="*/ 74 h 75"/>
                  <a:gd name="T10" fmla="*/ 699 w 1763"/>
                  <a:gd name="T11" fmla="*/ 59 h 75"/>
                  <a:gd name="T12" fmla="*/ 753 w 1763"/>
                  <a:gd name="T13" fmla="*/ 59 h 75"/>
                  <a:gd name="T14" fmla="*/ 807 w 1763"/>
                  <a:gd name="T15" fmla="*/ 44 h 75"/>
                  <a:gd name="T16" fmla="*/ 874 w 1763"/>
                  <a:gd name="T17" fmla="*/ 44 h 75"/>
                  <a:gd name="T18" fmla="*/ 928 w 1763"/>
                  <a:gd name="T19" fmla="*/ 44 h 75"/>
                  <a:gd name="T20" fmla="*/ 995 w 1763"/>
                  <a:gd name="T21" fmla="*/ 74 h 75"/>
                  <a:gd name="T22" fmla="*/ 1103 w 1763"/>
                  <a:gd name="T23" fmla="*/ 74 h 75"/>
                  <a:gd name="T24" fmla="*/ 1157 w 1763"/>
                  <a:gd name="T25" fmla="*/ 74 h 75"/>
                  <a:gd name="T26" fmla="*/ 1211 w 1763"/>
                  <a:gd name="T27" fmla="*/ 74 h 75"/>
                  <a:gd name="T28" fmla="*/ 1332 w 1763"/>
                  <a:gd name="T29" fmla="*/ 74 h 75"/>
                  <a:gd name="T30" fmla="*/ 1399 w 1763"/>
                  <a:gd name="T31" fmla="*/ 59 h 75"/>
                  <a:gd name="T32" fmla="*/ 1453 w 1763"/>
                  <a:gd name="T33" fmla="*/ 44 h 75"/>
                  <a:gd name="T34" fmla="*/ 1506 w 1763"/>
                  <a:gd name="T35" fmla="*/ 44 h 75"/>
                  <a:gd name="T36" fmla="*/ 1560 w 1763"/>
                  <a:gd name="T37" fmla="*/ 30 h 75"/>
                  <a:gd name="T38" fmla="*/ 1654 w 1763"/>
                  <a:gd name="T39" fmla="*/ 30 h 75"/>
                  <a:gd name="T40" fmla="*/ 1708 w 1763"/>
                  <a:gd name="T41" fmla="*/ 30 h 75"/>
                  <a:gd name="T42" fmla="*/ 1762 w 1763"/>
                  <a:gd name="T43" fmla="*/ 30 h 75"/>
                  <a:gd name="T44" fmla="*/ 1708 w 1763"/>
                  <a:gd name="T45" fmla="*/ 30 h 75"/>
                  <a:gd name="T46" fmla="*/ 1654 w 1763"/>
                  <a:gd name="T47" fmla="*/ 44 h 75"/>
                  <a:gd name="T48" fmla="*/ 1601 w 1763"/>
                  <a:gd name="T49" fmla="*/ 74 h 75"/>
                  <a:gd name="T50" fmla="*/ 1547 w 1763"/>
                  <a:gd name="T51" fmla="*/ 74 h 75"/>
                  <a:gd name="T52" fmla="*/ 1493 w 1763"/>
                  <a:gd name="T53" fmla="*/ 74 h 75"/>
                  <a:gd name="T54" fmla="*/ 1426 w 1763"/>
                  <a:gd name="T55" fmla="*/ 59 h 75"/>
                  <a:gd name="T56" fmla="*/ 1372 w 1763"/>
                  <a:gd name="T57" fmla="*/ 59 h 75"/>
                  <a:gd name="T58" fmla="*/ 1251 w 1763"/>
                  <a:gd name="T59" fmla="*/ 59 h 75"/>
                  <a:gd name="T60" fmla="*/ 1184 w 1763"/>
                  <a:gd name="T61" fmla="*/ 59 h 75"/>
                  <a:gd name="T62" fmla="*/ 1116 w 1763"/>
                  <a:gd name="T63" fmla="*/ 59 h 75"/>
                  <a:gd name="T64" fmla="*/ 1009 w 1763"/>
                  <a:gd name="T65" fmla="*/ 59 h 75"/>
                  <a:gd name="T66" fmla="*/ 955 w 1763"/>
                  <a:gd name="T67" fmla="*/ 59 h 75"/>
                  <a:gd name="T68" fmla="*/ 888 w 1763"/>
                  <a:gd name="T69" fmla="*/ 59 h 75"/>
                  <a:gd name="T70" fmla="*/ 820 w 1763"/>
                  <a:gd name="T71" fmla="*/ 74 h 75"/>
                  <a:gd name="T72" fmla="*/ 767 w 1763"/>
                  <a:gd name="T73" fmla="*/ 74 h 75"/>
                  <a:gd name="T74" fmla="*/ 699 w 1763"/>
                  <a:gd name="T75" fmla="*/ 59 h 75"/>
                  <a:gd name="T76" fmla="*/ 646 w 1763"/>
                  <a:gd name="T77" fmla="*/ 44 h 75"/>
                  <a:gd name="T78" fmla="*/ 592 w 1763"/>
                  <a:gd name="T79" fmla="*/ 44 h 75"/>
                  <a:gd name="T80" fmla="*/ 538 w 1763"/>
                  <a:gd name="T81" fmla="*/ 44 h 75"/>
                  <a:gd name="T82" fmla="*/ 484 w 1763"/>
                  <a:gd name="T83" fmla="*/ 59 h 75"/>
                  <a:gd name="T84" fmla="*/ 430 w 1763"/>
                  <a:gd name="T85" fmla="*/ 59 h 75"/>
                  <a:gd name="T86" fmla="*/ 377 w 1763"/>
                  <a:gd name="T87" fmla="*/ 30 h 75"/>
                  <a:gd name="T88" fmla="*/ 323 w 1763"/>
                  <a:gd name="T89" fmla="*/ 15 h 75"/>
                  <a:gd name="T90" fmla="*/ 269 w 1763"/>
                  <a:gd name="T91" fmla="*/ 15 h 75"/>
                  <a:gd name="T92" fmla="*/ 215 w 1763"/>
                  <a:gd name="T93" fmla="*/ 15 h 75"/>
                  <a:gd name="T94" fmla="*/ 161 w 1763"/>
                  <a:gd name="T95" fmla="*/ 15 h 75"/>
                  <a:gd name="T96" fmla="*/ 108 w 1763"/>
                  <a:gd name="T97" fmla="*/ 30 h 75"/>
                  <a:gd name="T98" fmla="*/ 54 w 1763"/>
                  <a:gd name="T99" fmla="*/ 44 h 75"/>
                  <a:gd name="T100" fmla="*/ 0 w 1763"/>
                  <a:gd name="T101" fmla="*/ 59 h 75"/>
                  <a:gd name="T102" fmla="*/ 54 w 1763"/>
                  <a:gd name="T103" fmla="*/ 59 h 75"/>
                  <a:gd name="T104" fmla="*/ 108 w 1763"/>
                  <a:gd name="T105" fmla="*/ 30 h 75"/>
                  <a:gd name="T106" fmla="*/ 161 w 1763"/>
                  <a:gd name="T107" fmla="*/ 30 h 75"/>
                  <a:gd name="T108" fmla="*/ 188 w 1763"/>
                  <a:gd name="T109" fmla="*/ 0 h 7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763" h="75">
                    <a:moveTo>
                      <a:pt x="188" y="0"/>
                    </a:moveTo>
                    <a:lnTo>
                      <a:pt x="363" y="74"/>
                    </a:lnTo>
                    <a:lnTo>
                      <a:pt x="444" y="74"/>
                    </a:lnTo>
                    <a:lnTo>
                      <a:pt x="565" y="74"/>
                    </a:lnTo>
                    <a:lnTo>
                      <a:pt x="619" y="74"/>
                    </a:lnTo>
                    <a:lnTo>
                      <a:pt x="699" y="59"/>
                    </a:lnTo>
                    <a:lnTo>
                      <a:pt x="753" y="59"/>
                    </a:lnTo>
                    <a:lnTo>
                      <a:pt x="807" y="44"/>
                    </a:lnTo>
                    <a:lnTo>
                      <a:pt x="874" y="44"/>
                    </a:lnTo>
                    <a:lnTo>
                      <a:pt x="928" y="44"/>
                    </a:lnTo>
                    <a:lnTo>
                      <a:pt x="995" y="74"/>
                    </a:lnTo>
                    <a:lnTo>
                      <a:pt x="1103" y="74"/>
                    </a:lnTo>
                    <a:lnTo>
                      <a:pt x="1157" y="74"/>
                    </a:lnTo>
                    <a:lnTo>
                      <a:pt x="1211" y="74"/>
                    </a:lnTo>
                    <a:lnTo>
                      <a:pt x="1332" y="74"/>
                    </a:lnTo>
                    <a:lnTo>
                      <a:pt x="1399" y="59"/>
                    </a:lnTo>
                    <a:lnTo>
                      <a:pt x="1453" y="44"/>
                    </a:lnTo>
                    <a:lnTo>
                      <a:pt x="1506" y="44"/>
                    </a:lnTo>
                    <a:lnTo>
                      <a:pt x="1560" y="30"/>
                    </a:lnTo>
                    <a:lnTo>
                      <a:pt x="1654" y="30"/>
                    </a:lnTo>
                    <a:lnTo>
                      <a:pt x="1708" y="30"/>
                    </a:lnTo>
                    <a:lnTo>
                      <a:pt x="1762" y="30"/>
                    </a:lnTo>
                    <a:lnTo>
                      <a:pt x="1708" y="30"/>
                    </a:lnTo>
                    <a:lnTo>
                      <a:pt x="1654" y="44"/>
                    </a:lnTo>
                    <a:lnTo>
                      <a:pt x="1601" y="74"/>
                    </a:lnTo>
                    <a:lnTo>
                      <a:pt x="1547" y="74"/>
                    </a:lnTo>
                    <a:lnTo>
                      <a:pt x="1493" y="74"/>
                    </a:lnTo>
                    <a:lnTo>
                      <a:pt x="1426" y="59"/>
                    </a:lnTo>
                    <a:lnTo>
                      <a:pt x="1372" y="59"/>
                    </a:lnTo>
                    <a:lnTo>
                      <a:pt x="1251" y="59"/>
                    </a:lnTo>
                    <a:lnTo>
                      <a:pt x="1184" y="59"/>
                    </a:lnTo>
                    <a:lnTo>
                      <a:pt x="1116" y="59"/>
                    </a:lnTo>
                    <a:lnTo>
                      <a:pt x="1009" y="59"/>
                    </a:lnTo>
                    <a:lnTo>
                      <a:pt x="955" y="59"/>
                    </a:lnTo>
                    <a:lnTo>
                      <a:pt x="888" y="59"/>
                    </a:lnTo>
                    <a:lnTo>
                      <a:pt x="820" y="74"/>
                    </a:lnTo>
                    <a:lnTo>
                      <a:pt x="767" y="74"/>
                    </a:lnTo>
                    <a:lnTo>
                      <a:pt x="699" y="59"/>
                    </a:lnTo>
                    <a:lnTo>
                      <a:pt x="646" y="44"/>
                    </a:lnTo>
                    <a:lnTo>
                      <a:pt x="592" y="44"/>
                    </a:lnTo>
                    <a:lnTo>
                      <a:pt x="538" y="44"/>
                    </a:lnTo>
                    <a:lnTo>
                      <a:pt x="484" y="59"/>
                    </a:lnTo>
                    <a:lnTo>
                      <a:pt x="430" y="59"/>
                    </a:lnTo>
                    <a:lnTo>
                      <a:pt x="377" y="30"/>
                    </a:lnTo>
                    <a:lnTo>
                      <a:pt x="323" y="15"/>
                    </a:lnTo>
                    <a:lnTo>
                      <a:pt x="269" y="15"/>
                    </a:lnTo>
                    <a:lnTo>
                      <a:pt x="215" y="15"/>
                    </a:lnTo>
                    <a:lnTo>
                      <a:pt x="161" y="15"/>
                    </a:lnTo>
                    <a:lnTo>
                      <a:pt x="108" y="30"/>
                    </a:lnTo>
                    <a:lnTo>
                      <a:pt x="54" y="44"/>
                    </a:lnTo>
                    <a:lnTo>
                      <a:pt x="0" y="59"/>
                    </a:lnTo>
                    <a:lnTo>
                      <a:pt x="54" y="59"/>
                    </a:lnTo>
                    <a:lnTo>
                      <a:pt x="108" y="30"/>
                    </a:lnTo>
                    <a:lnTo>
                      <a:pt x="161" y="30"/>
                    </a:lnTo>
                    <a:lnTo>
                      <a:pt x="188" y="0"/>
                    </a:lnTo>
                  </a:path>
                </a:pathLst>
              </a:custGeom>
              <a:solidFill>
                <a:srgbClr val="6D6D6D"/>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grpSp>
        <p:grpSp>
          <p:nvGrpSpPr>
            <p:cNvPr id="5" name="Group 28"/>
            <p:cNvGrpSpPr>
              <a:grpSpLocks/>
            </p:cNvGrpSpPr>
            <p:nvPr/>
          </p:nvGrpSpPr>
          <p:grpSpPr bwMode="auto">
            <a:xfrm>
              <a:off x="0" y="0"/>
              <a:ext cx="1246" cy="1232"/>
              <a:chOff x="0" y="0"/>
              <a:chExt cx="1246" cy="1232"/>
            </a:xfrm>
          </p:grpSpPr>
          <p:sp>
            <p:nvSpPr>
              <p:cNvPr id="6" name="Rectangle 29"/>
              <p:cNvSpPr>
                <a:spLocks noChangeArrowheads="1"/>
              </p:cNvSpPr>
              <p:nvPr/>
            </p:nvSpPr>
            <p:spPr bwMode="auto">
              <a:xfrm>
                <a:off x="0" y="0"/>
                <a:ext cx="1246" cy="1232"/>
              </a:xfrm>
              <a:prstGeom prst="rect">
                <a:avLst/>
              </a:prstGeom>
              <a:solidFill>
                <a:schemeClr val="bg2"/>
              </a:solidFill>
              <a:ln>
                <a:noFill/>
              </a:ln>
              <a:extLst>
                <a:ext uri="{91240B29-F687-4f45-9708-019B960494DF}"/>
              </a:extLst>
            </p:spPr>
            <p:txBody>
              <a:bodyPr wrap="none" anchor="ct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7" name="Rectangle 30"/>
              <p:cNvSpPr>
                <a:spLocks noChangeArrowheads="1"/>
              </p:cNvSpPr>
              <p:nvPr/>
            </p:nvSpPr>
            <p:spPr bwMode="auto">
              <a:xfrm>
                <a:off x="246" y="202"/>
                <a:ext cx="1000" cy="1030"/>
              </a:xfrm>
              <a:prstGeom prst="rect">
                <a:avLst/>
              </a:prstGeom>
              <a:solidFill>
                <a:srgbClr val="474747"/>
              </a:solidFill>
              <a:ln>
                <a:noFill/>
              </a:ln>
              <a:extLst>
                <a:ext uri="{91240B29-F687-4f45-9708-019B960494DF}"/>
              </a:extLst>
            </p:spPr>
            <p:txBody>
              <a:bodyPr wrap="none" anchor="ct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8" name="Rectangle 31"/>
              <p:cNvSpPr>
                <a:spLocks noChangeArrowheads="1"/>
              </p:cNvSpPr>
              <p:nvPr/>
            </p:nvSpPr>
            <p:spPr bwMode="auto">
              <a:xfrm>
                <a:off x="0" y="0"/>
                <a:ext cx="1172" cy="1165"/>
              </a:xfrm>
              <a:prstGeom prst="rect">
                <a:avLst/>
              </a:prstGeom>
              <a:gradFill rotWithShape="0">
                <a:gsLst>
                  <a:gs pos="0">
                    <a:srgbClr val="790015"/>
                  </a:gs>
                  <a:gs pos="100000">
                    <a:srgbClr val="610011"/>
                  </a:gs>
                </a:gsLst>
                <a:lin ang="5400000" scaled="1"/>
              </a:gradFill>
              <a:ln>
                <a:noFill/>
              </a:ln>
              <a:extLst>
                <a:ext uri="{91240B29-F687-4f45-9708-019B960494DF}"/>
              </a:extLst>
            </p:spPr>
            <p:txBody>
              <a:bodyPr wrap="none" anchor="ct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grpSp>
      </p:grpSp>
      <p:sp>
        <p:nvSpPr>
          <p:cNvPr id="32" name="Rectangle 32"/>
          <p:cNvSpPr>
            <a:spLocks noChangeArrowheads="1"/>
          </p:cNvSpPr>
          <p:nvPr/>
        </p:nvSpPr>
        <p:spPr bwMode="auto">
          <a:xfrm>
            <a:off x="1562100" y="812800"/>
            <a:ext cx="6934200" cy="5372100"/>
          </a:xfrm>
          <a:prstGeom prst="rect">
            <a:avLst/>
          </a:prstGeom>
          <a:gradFill rotWithShape="0">
            <a:gsLst>
              <a:gs pos="0">
                <a:srgbClr val="000099"/>
              </a:gs>
              <a:gs pos="100000">
                <a:srgbClr val="000099">
                  <a:gamma/>
                  <a:shade val="23922"/>
                  <a:invGamma/>
                </a:srgbClr>
              </a:gs>
            </a:gsLst>
            <a:path path="shape">
              <a:fillToRect l="50000" t="50000" r="50000" b="50000"/>
            </a:path>
          </a:gradFill>
          <a:ln w="76200">
            <a:solidFill>
              <a:schemeClr val="accent2"/>
            </a:solidFill>
            <a:miter lim="800000"/>
            <a:headEnd/>
            <a:tailEnd/>
          </a:ln>
          <a:effectLst>
            <a:outerShdw blurRad="63500" dist="107763" dir="2700000" algn="ctr" rotWithShape="0">
              <a:schemeClr val="bg2">
                <a:alpha val="74998"/>
              </a:schemeClr>
            </a:outerShdw>
          </a:effectLst>
        </p:spPr>
        <p:txBody>
          <a:bodyPr wrap="none" anchor="ctr"/>
          <a:lstStyle/>
          <a:p>
            <a:pPr algn="l" defTabSz="914400" rtl="0">
              <a:defRPr/>
            </a:pPr>
            <a:endParaRPr lang="en-US" b="1" i="0">
              <a:solidFill>
                <a:srgbClr val="FFFFFF"/>
              </a:solidFill>
              <a:latin typeface="Arial" panose="020B0604020202020204" pitchFamily="34" charset="0"/>
              <a:ea typeface="ＭＳ Ｐゴシック" pitchFamily="-112" charset="-128"/>
              <a:cs typeface="ＭＳ Ｐゴシック" pitchFamily="-112" charset="-128"/>
            </a:endParaRPr>
          </a:p>
        </p:txBody>
      </p:sp>
      <p:sp>
        <p:nvSpPr>
          <p:cNvPr id="33" name="Rectangle 33"/>
          <p:cNvSpPr>
            <a:spLocks noChangeArrowheads="1"/>
          </p:cNvSpPr>
          <p:nvPr/>
        </p:nvSpPr>
        <p:spPr bwMode="auto">
          <a:xfrm>
            <a:off x="441325" y="166688"/>
            <a:ext cx="968375" cy="1373187"/>
          </a:xfrm>
          <a:prstGeom prst="rect">
            <a:avLst/>
          </a:prstGeom>
          <a:noFill/>
          <a:ln w="12700">
            <a:noFill/>
            <a:miter lim="800000"/>
            <a:headEnd/>
            <a:tailEnd/>
          </a:ln>
          <a:effectLst>
            <a:outerShdw blurRad="63500" dist="107763" dir="2700000" algn="ctr" rotWithShape="0">
              <a:schemeClr val="bg2">
                <a:alpha val="74998"/>
              </a:schemeClr>
            </a:outerShdw>
          </a:effectLst>
        </p:spPr>
        <p:txBody>
          <a:bodyPr wrap="none" anchor="ctr"/>
          <a:lstStyle/>
          <a:p>
            <a:pPr algn="l" defTabSz="914400" rtl="0">
              <a:defRPr/>
            </a:pPr>
            <a:endParaRPr lang="en-US" b="1" i="0">
              <a:solidFill>
                <a:srgbClr val="FFFFFF"/>
              </a:solidFill>
              <a:latin typeface="Arial" panose="020B0604020202020204" pitchFamily="34" charset="0"/>
              <a:ea typeface="ＭＳ Ｐゴシック" pitchFamily="-112" charset="-128"/>
              <a:cs typeface="ＭＳ Ｐゴシック" pitchFamily="-112" charset="-128"/>
            </a:endParaRPr>
          </a:p>
        </p:txBody>
      </p:sp>
      <p:sp>
        <p:nvSpPr>
          <p:cNvPr id="34" name="Rectangle 34"/>
          <p:cNvSpPr>
            <a:spLocks noChangeArrowheads="1"/>
          </p:cNvSpPr>
          <p:nvPr/>
        </p:nvSpPr>
        <p:spPr bwMode="auto">
          <a:xfrm>
            <a:off x="590550" y="2020888"/>
            <a:ext cx="1695450" cy="4227512"/>
          </a:xfrm>
          <a:prstGeom prst="rect">
            <a:avLst/>
          </a:prstGeom>
          <a:noFill/>
          <a:ln>
            <a:noFill/>
          </a:ln>
          <a:extLst>
            <a:ext uri="{909E8E84-426E-40dd-AFC4-6F175D3DCCD1}"/>
            <a:ext uri="{91240B29-F687-4f45-9708-019B960494DF}"/>
          </a:extLst>
        </p:spPr>
        <p:txBody>
          <a:bodyPr wrap="none" anchor="ct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35" name="Rectangle 35"/>
          <p:cNvSpPr>
            <a:spLocks noChangeArrowheads="1"/>
          </p:cNvSpPr>
          <p:nvPr/>
        </p:nvSpPr>
        <p:spPr bwMode="auto">
          <a:xfrm>
            <a:off x="3086100" y="4381500"/>
            <a:ext cx="1676400" cy="457200"/>
          </a:xfrm>
          <a:prstGeom prst="rect">
            <a:avLst/>
          </a:prstGeom>
          <a:noFill/>
          <a:ln>
            <a:noFill/>
          </a:ln>
          <a:extLst>
            <a:ext uri="{909E8E84-426E-40dd-AFC4-6F175D3DCCD1}"/>
            <a:ext uri="{91240B29-F687-4f45-9708-019B960494DF}"/>
          </a:extLst>
        </p:spPr>
        <p:txBody>
          <a:bodyPr wrap="none" anchor="ct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36" name="Rectangle 36"/>
          <p:cNvSpPr>
            <a:spLocks noChangeArrowheads="1"/>
          </p:cNvSpPr>
          <p:nvPr/>
        </p:nvSpPr>
        <p:spPr bwMode="auto">
          <a:xfrm>
            <a:off x="341313" y="438150"/>
            <a:ext cx="2825750" cy="1003300"/>
          </a:xfrm>
          <a:prstGeom prst="rect">
            <a:avLst/>
          </a:prstGeom>
          <a:noFill/>
          <a:ln w="12700">
            <a:noFill/>
            <a:miter lim="800000"/>
            <a:headEnd/>
            <a:tailEnd/>
          </a:ln>
          <a:effectLst>
            <a:outerShdw blurRad="63500" dist="107763" dir="2700000" algn="ctr" rotWithShape="0">
              <a:schemeClr val="bg2">
                <a:alpha val="74998"/>
              </a:schemeClr>
            </a:outerShdw>
          </a:effectLst>
        </p:spPr>
        <p:txBody>
          <a:bodyPr lIns="90487" tIns="44450" rIns="90487" bIns="44450">
            <a:spAutoFit/>
          </a:bodyPr>
          <a:lstStyle/>
          <a:p>
            <a:pPr algn="l" defTabSz="914400" rtl="0">
              <a:defRPr/>
            </a:pPr>
            <a:r>
              <a:rPr lang="en-US" sz="2000" b="1" i="0" dirty="0">
                <a:solidFill>
                  <a:srgbClr val="FFD34A"/>
                </a:solidFill>
                <a:latin typeface="Arial" panose="020B0604020202020204" pitchFamily="34" charset="0"/>
                <a:ea typeface="ＭＳ Ｐゴシック" pitchFamily="-112" charset="-128"/>
                <a:cs typeface="ＭＳ Ｐゴシック" pitchFamily="-112" charset="-128"/>
              </a:rPr>
              <a:t> DRESSING</a:t>
            </a:r>
          </a:p>
          <a:p>
            <a:pPr algn="l" defTabSz="914400" rtl="0">
              <a:defRPr/>
            </a:pPr>
            <a:r>
              <a:rPr lang="en-US" sz="2000" b="1" i="0" dirty="0">
                <a:solidFill>
                  <a:srgbClr val="FFD34A"/>
                </a:solidFill>
                <a:latin typeface="Arial" panose="020B0604020202020204" pitchFamily="34" charset="0"/>
                <a:ea typeface="ＭＳ Ｐゴシック" pitchFamily="-112" charset="-128"/>
                <a:cs typeface="ＭＳ Ｐゴシック" pitchFamily="-112" charset="-128"/>
              </a:rPr>
              <a:t>        THE                                    </a:t>
            </a:r>
          </a:p>
          <a:p>
            <a:pPr algn="l" defTabSz="914400" rtl="0">
              <a:defRPr/>
            </a:pPr>
            <a:r>
              <a:rPr lang="en-US" sz="2000" b="1" i="0" dirty="0">
                <a:solidFill>
                  <a:srgbClr val="FFD34A"/>
                </a:solidFill>
                <a:latin typeface="Arial" panose="020B0604020202020204" pitchFamily="34" charset="0"/>
                <a:ea typeface="ＭＳ Ｐゴシック" pitchFamily="-112" charset="-128"/>
                <a:cs typeface="ＭＳ Ｐゴシック" pitchFamily="-112" charset="-128"/>
              </a:rPr>
              <a:t>   STAGE</a:t>
            </a:r>
          </a:p>
        </p:txBody>
      </p:sp>
      <p:sp>
        <p:nvSpPr>
          <p:cNvPr id="37" name="Line 37"/>
          <p:cNvSpPr>
            <a:spLocks noChangeShapeType="1"/>
          </p:cNvSpPr>
          <p:nvPr/>
        </p:nvSpPr>
        <p:spPr bwMode="auto">
          <a:xfrm>
            <a:off x="4114800" y="1600200"/>
            <a:ext cx="1693863" cy="0"/>
          </a:xfrm>
          <a:prstGeom prst="line">
            <a:avLst/>
          </a:prstGeom>
          <a:noFill/>
          <a:ln w="25400">
            <a:noFill/>
            <a:round/>
            <a:headEnd/>
            <a:tailEnd/>
          </a:ln>
          <a:effectLst>
            <a:outerShdw blurRad="63500" dist="107763" dir="2700000" algn="ctr" rotWithShape="0">
              <a:schemeClr val="bg2">
                <a:alpha val="74998"/>
              </a:schemeClr>
            </a:outerShdw>
          </a:effectLst>
        </p:spPr>
        <p:txBody>
          <a:bodyPr wrap="none" anchor="ctr"/>
          <a:lstStyle/>
          <a:p>
            <a:pPr algn="l" defTabSz="914400" rtl="0">
              <a:defRPr/>
            </a:pPr>
            <a:endParaRPr lang="en-US" b="1" i="0">
              <a:solidFill>
                <a:srgbClr val="FFFFFF"/>
              </a:solidFill>
              <a:latin typeface="Arial" panose="020B0604020202020204" pitchFamily="34" charset="0"/>
              <a:ea typeface="ＭＳ Ｐゴシック" pitchFamily="-112" charset="-128"/>
              <a:cs typeface="ＭＳ Ｐゴシック" pitchFamily="-112" charset="-128"/>
            </a:endParaRPr>
          </a:p>
        </p:txBody>
      </p:sp>
    </p:spTree>
    <p:extLst>
      <p:ext uri="{BB962C8B-B14F-4D97-AF65-F5344CB8AC3E}">
        <p14:creationId xmlns:p14="http://schemas.microsoft.com/office/powerpoint/2010/main" val="3601606192"/>
      </p:ext>
    </p:extLst>
  </p:cSld>
  <p:clrMapOvr>
    <a:masterClrMapping/>
  </p:clrMapOvr>
  <p:transition spd="med">
    <p:cut/>
  </p:transition>
</p:sldLayout>
</file>

<file path=ppt/slideLayouts/slideLayout16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endParaRPr lang="en-SG"/>
          </a:p>
        </p:txBody>
      </p:sp>
      <p:sp>
        <p:nvSpPr>
          <p:cNvPr id="4" name="Rectangle 2"/>
          <p:cNvSpPr>
            <a:spLocks noGrp="1" noChangeArrowheads="1"/>
          </p:cNvSpPr>
          <p:nvPr>
            <p:ph type="sldNum" idx="10"/>
          </p:nvPr>
        </p:nvSpPr>
        <p:spPr/>
        <p:txBody>
          <a:bodyPr/>
          <a:lstStyle>
            <a:lvl1pPr>
              <a:defRPr b="1" i="0">
                <a:latin typeface="Arial" panose="020B0604020202020204" pitchFamily="34" charset="0"/>
                <a:ea typeface="ＭＳ Ｐゴシック"/>
              </a:defRPr>
            </a:lvl1pPr>
          </a:lstStyle>
          <a:p>
            <a:pPr>
              <a:defRPr/>
            </a:pPr>
            <a:fld id="{2A68CE81-7ED8-4BA2-887F-330AE439ECF0}" type="slidenum">
              <a:rPr lang="en-GB"/>
              <a:pPr>
                <a:defRPr/>
              </a:pPr>
              <a:t>‹#›</a:t>
            </a:fld>
            <a:endParaRPr lang="en-GB"/>
          </a:p>
        </p:txBody>
      </p:sp>
    </p:spTree>
    <p:extLst>
      <p:ext uri="{BB962C8B-B14F-4D97-AF65-F5344CB8AC3E}">
        <p14:creationId xmlns:p14="http://schemas.microsoft.com/office/powerpoint/2010/main" val="3211021311"/>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2"/>
          <p:cNvSpPr>
            <a:spLocks noGrp="1" noChangeArrowheads="1"/>
          </p:cNvSpPr>
          <p:nvPr>
            <p:ph type="sldNum" idx="10"/>
          </p:nvPr>
        </p:nvSpPr>
        <p:spPr/>
        <p:txBody>
          <a:bodyPr/>
          <a:lstStyle>
            <a:lvl1pPr>
              <a:defRPr b="1" i="0">
                <a:latin typeface="Arial" panose="020B0604020202020204" pitchFamily="34" charset="0"/>
                <a:ea typeface="ＭＳ Ｐゴシック"/>
              </a:defRPr>
            </a:lvl1pPr>
          </a:lstStyle>
          <a:p>
            <a:pPr>
              <a:defRPr/>
            </a:pPr>
            <a:fld id="{D59E5355-C1F1-4D3A-B06F-A557CDBBAA78}" type="slidenum">
              <a:rPr lang="en-GB"/>
              <a:pPr>
                <a:defRPr/>
              </a:pPr>
              <a:t>‹#›</a:t>
            </a:fld>
            <a:endParaRPr lang="en-GB"/>
          </a:p>
        </p:txBody>
      </p:sp>
    </p:spTree>
    <p:extLst>
      <p:ext uri="{BB962C8B-B14F-4D97-AF65-F5344CB8AC3E}">
        <p14:creationId xmlns:p14="http://schemas.microsoft.com/office/powerpoint/2010/main" val="1398912331"/>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2"/>
          <p:cNvSpPr>
            <a:spLocks noGrp="1" noChangeArrowheads="1"/>
          </p:cNvSpPr>
          <p:nvPr>
            <p:ph type="sldNum" idx="10"/>
          </p:nvPr>
        </p:nvSpPr>
        <p:spPr/>
        <p:txBody>
          <a:bodyPr/>
          <a:lstStyle>
            <a:lvl1pPr>
              <a:defRPr b="1" i="0">
                <a:latin typeface="Arial" panose="020B0604020202020204" pitchFamily="34" charset="0"/>
                <a:ea typeface="ＭＳ Ｐゴシック"/>
              </a:defRPr>
            </a:lvl1pPr>
          </a:lstStyle>
          <a:p>
            <a:pPr>
              <a:defRPr/>
            </a:pPr>
            <a:fld id="{A0528547-4F27-4E50-9752-6A33145C1E9D}" type="slidenum">
              <a:rPr lang="en-GB"/>
              <a:pPr>
                <a:defRPr/>
              </a:pPr>
              <a:t>‹#›</a:t>
            </a:fld>
            <a:endParaRPr lang="en-GB"/>
          </a:p>
        </p:txBody>
      </p:sp>
    </p:spTree>
    <p:extLst>
      <p:ext uri="{BB962C8B-B14F-4D97-AF65-F5344CB8AC3E}">
        <p14:creationId xmlns:p14="http://schemas.microsoft.com/office/powerpoint/2010/main" val="2885280712"/>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sz="half" idx="1"/>
          </p:nvPr>
        </p:nvSpPr>
        <p:spPr>
          <a:xfrm>
            <a:off x="457200" y="1600200"/>
            <a:ext cx="4037013" cy="4524375"/>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Content Placeholder 3"/>
          <p:cNvSpPr>
            <a:spLocks noGrp="1"/>
          </p:cNvSpPr>
          <p:nvPr>
            <p:ph sz="half" idx="2"/>
          </p:nvPr>
        </p:nvSpPr>
        <p:spPr>
          <a:xfrm>
            <a:off x="4646613" y="1600200"/>
            <a:ext cx="4038600" cy="4524375"/>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Rectangle 2"/>
          <p:cNvSpPr>
            <a:spLocks noGrp="1" noChangeArrowheads="1"/>
          </p:cNvSpPr>
          <p:nvPr>
            <p:ph type="sldNum" idx="10"/>
          </p:nvPr>
        </p:nvSpPr>
        <p:spPr/>
        <p:txBody>
          <a:bodyPr/>
          <a:lstStyle>
            <a:lvl1pPr>
              <a:defRPr b="1" i="0">
                <a:latin typeface="Arial" panose="020B0604020202020204" pitchFamily="34" charset="0"/>
                <a:ea typeface="ＭＳ Ｐゴシック"/>
              </a:defRPr>
            </a:lvl1pPr>
          </a:lstStyle>
          <a:p>
            <a:pPr>
              <a:defRPr/>
            </a:pPr>
            <a:fld id="{D6DD699E-317E-4C92-BC69-0D085B945CD4}" type="slidenum">
              <a:rPr lang="en-GB"/>
              <a:pPr>
                <a:defRPr/>
              </a:pPr>
              <a:t>‹#›</a:t>
            </a:fld>
            <a:endParaRPr lang="en-GB"/>
          </a:p>
        </p:txBody>
      </p:sp>
    </p:spTree>
    <p:extLst>
      <p:ext uri="{BB962C8B-B14F-4D97-AF65-F5344CB8AC3E}">
        <p14:creationId xmlns:p14="http://schemas.microsoft.com/office/powerpoint/2010/main" val="1455297251"/>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7" name="Rectangle 2"/>
          <p:cNvSpPr>
            <a:spLocks noGrp="1" noChangeArrowheads="1"/>
          </p:cNvSpPr>
          <p:nvPr>
            <p:ph type="sldNum" idx="10"/>
          </p:nvPr>
        </p:nvSpPr>
        <p:spPr/>
        <p:txBody>
          <a:bodyPr/>
          <a:lstStyle>
            <a:lvl1pPr>
              <a:defRPr b="1" i="0">
                <a:latin typeface="Arial" panose="020B0604020202020204" pitchFamily="34" charset="0"/>
                <a:ea typeface="ＭＳ Ｐゴシック"/>
              </a:defRPr>
            </a:lvl1pPr>
          </a:lstStyle>
          <a:p>
            <a:pPr>
              <a:defRPr/>
            </a:pPr>
            <a:fld id="{59C6D730-A628-4ADE-BD81-ABEAA732631E}" type="slidenum">
              <a:rPr lang="en-GB"/>
              <a:pPr>
                <a:defRPr/>
              </a:pPr>
              <a:t>‹#›</a:t>
            </a:fld>
            <a:endParaRPr lang="en-GB"/>
          </a:p>
        </p:txBody>
      </p:sp>
    </p:spTree>
    <p:extLst>
      <p:ext uri="{BB962C8B-B14F-4D97-AF65-F5344CB8AC3E}">
        <p14:creationId xmlns:p14="http://schemas.microsoft.com/office/powerpoint/2010/main" val="191502328"/>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3"/>
          <p:cNvSpPr>
            <a:spLocks noGrp="1" noChangeArrowheads="1"/>
          </p:cNvSpPr>
          <p:nvPr>
            <p:ph type="dt" idx="10"/>
          </p:nvPr>
        </p:nvSpPr>
        <p:spPr/>
        <p:txBody>
          <a:bodyPr/>
          <a:lstStyle>
            <a:lvl1pPr defTabSz="449263">
              <a:buSzTx/>
              <a:defRPr b="1" i="0">
                <a:cs typeface="Arial" panose="020B0604020202020204" pitchFamily="34" charset="0"/>
              </a:defRPr>
            </a:lvl1pPr>
          </a:lstStyle>
          <a:p>
            <a:pPr>
              <a:defRPr/>
            </a:pPr>
            <a:endParaRPr lang="en-US"/>
          </a:p>
        </p:txBody>
      </p:sp>
      <p:sp>
        <p:nvSpPr>
          <p:cNvPr id="4" name="Rectangle 5"/>
          <p:cNvSpPr>
            <a:spLocks noGrp="1" noChangeArrowheads="1"/>
          </p:cNvSpPr>
          <p:nvPr>
            <p:ph type="sldNum" idx="11"/>
          </p:nvPr>
        </p:nvSpPr>
        <p:spPr/>
        <p:txBody>
          <a:bodyPr/>
          <a:lstStyle>
            <a:lvl1pPr defTabSz="449263">
              <a:buSzTx/>
              <a:defRPr b="1" i="0">
                <a:cs typeface="Arial" panose="020B0604020202020204" pitchFamily="34" charset="0"/>
              </a:defRPr>
            </a:lvl1pPr>
          </a:lstStyle>
          <a:p>
            <a:pPr>
              <a:defRPr/>
            </a:pPr>
            <a:fld id="{844EAC11-85A8-7B40-8738-28CCE484BB28}" type="slidenum">
              <a:rPr lang="en-US"/>
              <a:pPr>
                <a:defRPr/>
              </a:pPr>
              <a:t>‹#›</a:t>
            </a:fld>
            <a:endParaRPr lang="en-US"/>
          </a:p>
        </p:txBody>
      </p:sp>
    </p:spTree>
    <p:extLst>
      <p:ext uri="{BB962C8B-B14F-4D97-AF65-F5344CB8AC3E}">
        <p14:creationId xmlns:p14="http://schemas.microsoft.com/office/powerpoint/2010/main" val="3745490611"/>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Rectangle 2"/>
          <p:cNvSpPr>
            <a:spLocks noGrp="1" noChangeArrowheads="1"/>
          </p:cNvSpPr>
          <p:nvPr>
            <p:ph type="sldNum" idx="10"/>
          </p:nvPr>
        </p:nvSpPr>
        <p:spPr/>
        <p:txBody>
          <a:bodyPr/>
          <a:lstStyle>
            <a:lvl1pPr>
              <a:defRPr b="1" i="0">
                <a:latin typeface="Arial" panose="020B0604020202020204" pitchFamily="34" charset="0"/>
                <a:ea typeface="ＭＳ Ｐゴシック"/>
              </a:defRPr>
            </a:lvl1pPr>
          </a:lstStyle>
          <a:p>
            <a:pPr>
              <a:defRPr/>
            </a:pPr>
            <a:fld id="{04A842E0-23AB-4D47-9F7E-A0EBAB38D715}" type="slidenum">
              <a:rPr lang="en-GB"/>
              <a:pPr>
                <a:defRPr/>
              </a:pPr>
              <a:t>‹#›</a:t>
            </a:fld>
            <a:endParaRPr lang="en-GB"/>
          </a:p>
        </p:txBody>
      </p:sp>
    </p:spTree>
    <p:extLst>
      <p:ext uri="{BB962C8B-B14F-4D97-AF65-F5344CB8AC3E}">
        <p14:creationId xmlns:p14="http://schemas.microsoft.com/office/powerpoint/2010/main" val="729947106"/>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2"/>
          <p:cNvSpPr>
            <a:spLocks noGrp="1" noChangeArrowheads="1"/>
          </p:cNvSpPr>
          <p:nvPr>
            <p:ph type="sldNum" idx="10"/>
          </p:nvPr>
        </p:nvSpPr>
        <p:spPr/>
        <p:txBody>
          <a:bodyPr/>
          <a:lstStyle>
            <a:lvl1pPr>
              <a:defRPr b="1" i="0">
                <a:latin typeface="Arial" panose="020B0604020202020204" pitchFamily="34" charset="0"/>
                <a:ea typeface="ＭＳ Ｐゴシック"/>
              </a:defRPr>
            </a:lvl1pPr>
          </a:lstStyle>
          <a:p>
            <a:pPr>
              <a:defRPr/>
            </a:pPr>
            <a:fld id="{230BAA30-7A2C-48E9-84EE-4A2890EE0CE8}" type="slidenum">
              <a:rPr lang="en-GB"/>
              <a:pPr>
                <a:defRPr/>
              </a:pPr>
              <a:t>‹#›</a:t>
            </a:fld>
            <a:endParaRPr lang="en-GB"/>
          </a:p>
        </p:txBody>
      </p:sp>
    </p:spTree>
    <p:extLst>
      <p:ext uri="{BB962C8B-B14F-4D97-AF65-F5344CB8AC3E}">
        <p14:creationId xmlns:p14="http://schemas.microsoft.com/office/powerpoint/2010/main" val="3323544582"/>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2"/>
          <p:cNvSpPr>
            <a:spLocks noGrp="1" noChangeArrowheads="1"/>
          </p:cNvSpPr>
          <p:nvPr>
            <p:ph type="sldNum" idx="10"/>
          </p:nvPr>
        </p:nvSpPr>
        <p:spPr/>
        <p:txBody>
          <a:bodyPr/>
          <a:lstStyle>
            <a:lvl1pPr>
              <a:defRPr b="1" i="0">
                <a:latin typeface="Arial" panose="020B0604020202020204" pitchFamily="34" charset="0"/>
                <a:ea typeface="ＭＳ Ｐゴシック"/>
              </a:defRPr>
            </a:lvl1pPr>
          </a:lstStyle>
          <a:p>
            <a:pPr>
              <a:defRPr/>
            </a:pPr>
            <a:fld id="{FF78AE9C-A4EE-4BD3-A141-F9458904EB89}" type="slidenum">
              <a:rPr lang="en-GB"/>
              <a:pPr>
                <a:defRPr/>
              </a:pPr>
              <a:t>‹#›</a:t>
            </a:fld>
            <a:endParaRPr lang="en-GB"/>
          </a:p>
        </p:txBody>
      </p:sp>
    </p:spTree>
    <p:extLst>
      <p:ext uri="{BB962C8B-B14F-4D97-AF65-F5344CB8AC3E}">
        <p14:creationId xmlns:p14="http://schemas.microsoft.com/office/powerpoint/2010/main" val="4102922832"/>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SG"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2"/>
          <p:cNvSpPr>
            <a:spLocks noGrp="1" noChangeArrowheads="1"/>
          </p:cNvSpPr>
          <p:nvPr>
            <p:ph type="sldNum" idx="10"/>
          </p:nvPr>
        </p:nvSpPr>
        <p:spPr/>
        <p:txBody>
          <a:bodyPr/>
          <a:lstStyle>
            <a:lvl1pPr>
              <a:defRPr b="1" i="0">
                <a:latin typeface="Arial" panose="020B0604020202020204" pitchFamily="34" charset="0"/>
                <a:ea typeface="ＭＳ Ｐゴシック"/>
              </a:defRPr>
            </a:lvl1pPr>
          </a:lstStyle>
          <a:p>
            <a:pPr>
              <a:defRPr/>
            </a:pPr>
            <a:fld id="{45D8FCC2-E18F-4CA0-9B00-5FFC7B0AC4E5}" type="slidenum">
              <a:rPr lang="en-GB"/>
              <a:pPr>
                <a:defRPr/>
              </a:pPr>
              <a:t>‹#›</a:t>
            </a:fld>
            <a:endParaRPr lang="en-GB"/>
          </a:p>
        </p:txBody>
      </p:sp>
    </p:spTree>
    <p:extLst>
      <p:ext uri="{BB962C8B-B14F-4D97-AF65-F5344CB8AC3E}">
        <p14:creationId xmlns:p14="http://schemas.microsoft.com/office/powerpoint/2010/main" val="4157290102"/>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2"/>
          <p:cNvSpPr>
            <a:spLocks noGrp="1" noChangeArrowheads="1"/>
          </p:cNvSpPr>
          <p:nvPr>
            <p:ph type="sldNum" idx="10"/>
          </p:nvPr>
        </p:nvSpPr>
        <p:spPr/>
        <p:txBody>
          <a:bodyPr/>
          <a:lstStyle>
            <a:lvl1pPr>
              <a:defRPr b="1" i="0">
                <a:latin typeface="Arial" panose="020B0604020202020204" pitchFamily="34" charset="0"/>
                <a:ea typeface="ＭＳ Ｐゴシック"/>
              </a:defRPr>
            </a:lvl1pPr>
          </a:lstStyle>
          <a:p>
            <a:pPr>
              <a:defRPr/>
            </a:pPr>
            <a:fld id="{2A47065A-8FC3-42F9-A95A-42E123F6CBAE}" type="slidenum">
              <a:rPr lang="en-GB"/>
              <a:pPr>
                <a:defRPr/>
              </a:pPr>
              <a:t>‹#›</a:t>
            </a:fld>
            <a:endParaRPr lang="en-GB"/>
          </a:p>
        </p:txBody>
      </p:sp>
    </p:spTree>
    <p:extLst>
      <p:ext uri="{BB962C8B-B14F-4D97-AF65-F5344CB8AC3E}">
        <p14:creationId xmlns:p14="http://schemas.microsoft.com/office/powerpoint/2010/main" val="1714158165"/>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5813" cy="5849937"/>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Vertical Text Placeholder 2"/>
          <p:cNvSpPr>
            <a:spLocks noGrp="1"/>
          </p:cNvSpPr>
          <p:nvPr>
            <p:ph type="body" orient="vert" idx="1"/>
          </p:nvPr>
        </p:nvSpPr>
        <p:spPr>
          <a:xfrm>
            <a:off x="457200" y="274638"/>
            <a:ext cx="6019800" cy="5849937"/>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2"/>
          <p:cNvSpPr>
            <a:spLocks noGrp="1" noChangeArrowheads="1"/>
          </p:cNvSpPr>
          <p:nvPr>
            <p:ph type="sldNum" idx="10"/>
          </p:nvPr>
        </p:nvSpPr>
        <p:spPr/>
        <p:txBody>
          <a:bodyPr/>
          <a:lstStyle>
            <a:lvl1pPr>
              <a:defRPr b="1" i="0">
                <a:latin typeface="Arial" panose="020B0604020202020204" pitchFamily="34" charset="0"/>
                <a:ea typeface="ＭＳ Ｐゴシック"/>
              </a:defRPr>
            </a:lvl1pPr>
          </a:lstStyle>
          <a:p>
            <a:pPr>
              <a:defRPr/>
            </a:pPr>
            <a:fld id="{599E9BFF-1287-4987-AF39-FEBCD8D71427}" type="slidenum">
              <a:rPr lang="en-GB"/>
              <a:pPr>
                <a:defRPr/>
              </a:pPr>
              <a:t>‹#›</a:t>
            </a:fld>
            <a:endParaRPr lang="en-GB"/>
          </a:p>
        </p:txBody>
      </p:sp>
    </p:spTree>
    <p:extLst>
      <p:ext uri="{BB962C8B-B14F-4D97-AF65-F5344CB8AC3E}">
        <p14:creationId xmlns:p14="http://schemas.microsoft.com/office/powerpoint/2010/main" val="1563097395"/>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p:txBody>
          <a:bodyPr/>
          <a:lstStyle>
            <a:lvl1pPr algn="ctr" eaLnBrk="1" hangingPunct="1">
              <a:defRPr b="1" i="0">
                <a:latin typeface="Arial" panose="020B0604020202020204" pitchFamily="34" charset="0"/>
                <a:ea typeface="+mn-ea"/>
              </a:defRPr>
            </a:lvl1pPr>
          </a:lstStyle>
          <a:p>
            <a:pPr>
              <a:defRPr/>
            </a:pPr>
            <a:endParaRPr lang="en-US" dirty="0"/>
          </a:p>
        </p:txBody>
      </p:sp>
      <p:sp>
        <p:nvSpPr>
          <p:cNvPr id="5" name="Rectangle 5"/>
          <p:cNvSpPr>
            <a:spLocks noGrp="1" noChangeArrowheads="1"/>
          </p:cNvSpPr>
          <p:nvPr>
            <p:ph type="ftr" sz="quarter" idx="11"/>
          </p:nvPr>
        </p:nvSpPr>
        <p:spPr/>
        <p:txBody>
          <a:bodyPr/>
          <a:lstStyle>
            <a:lvl1pPr eaLnBrk="1" hangingPunct="1">
              <a:defRPr b="1" i="0">
                <a:latin typeface="Arial" panose="020B0604020202020204" pitchFamily="34" charset="0"/>
                <a:ea typeface="+mn-ea"/>
              </a:defRPr>
            </a:lvl1pPr>
          </a:lstStyle>
          <a:p>
            <a:pPr>
              <a:defRPr/>
            </a:pPr>
            <a:endParaRPr lang="en-US" dirty="0"/>
          </a:p>
        </p:txBody>
      </p:sp>
      <p:sp>
        <p:nvSpPr>
          <p:cNvPr id="6" name="Rectangle 6"/>
          <p:cNvSpPr>
            <a:spLocks noGrp="1" noChangeArrowheads="1"/>
          </p:cNvSpPr>
          <p:nvPr>
            <p:ph type="sldNum" sz="quarter" idx="12"/>
          </p:nvPr>
        </p:nvSpPr>
        <p:spPr/>
        <p:txBody>
          <a:bodyPr/>
          <a:lstStyle>
            <a:lvl1pPr eaLnBrk="1" hangingPunct="1">
              <a:defRPr b="1" i="0">
                <a:latin typeface="Arial" panose="020B0604020202020204" pitchFamily="34" charset="0"/>
                <a:ea typeface="ＭＳ Ｐゴシック" charset="0"/>
                <a:cs typeface="ＭＳ Ｐゴシック" charset="0"/>
              </a:defRPr>
            </a:lvl1pPr>
          </a:lstStyle>
          <a:p>
            <a:pPr>
              <a:defRPr/>
            </a:pPr>
            <a:fld id="{54B0C62E-B419-49D1-98E7-1AC2C3D19522}" type="slidenum">
              <a:rPr lang="en-US" smtClean="0"/>
              <a:pPr>
                <a:defRPr/>
              </a:pPr>
              <a:t>‹#›</a:t>
            </a:fld>
            <a:endParaRPr lang="en-US" dirty="0"/>
          </a:p>
        </p:txBody>
      </p:sp>
    </p:spTree>
    <p:extLst>
      <p:ext uri="{BB962C8B-B14F-4D97-AF65-F5344CB8AC3E}">
        <p14:creationId xmlns:p14="http://schemas.microsoft.com/office/powerpoint/2010/main" val="1997733814"/>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eaLnBrk="1" hangingPunct="1">
              <a:defRPr b="1" i="0">
                <a:latin typeface="Arial" panose="020B0604020202020204" pitchFamily="34" charset="0"/>
                <a:ea typeface="+mn-ea"/>
              </a:defRPr>
            </a:lvl1pPr>
          </a:lstStyle>
          <a:p>
            <a:pPr>
              <a:defRPr/>
            </a:pPr>
            <a:endParaRPr lang="en-US" dirty="0"/>
          </a:p>
        </p:txBody>
      </p:sp>
      <p:sp>
        <p:nvSpPr>
          <p:cNvPr id="5" name="Rectangle 5"/>
          <p:cNvSpPr>
            <a:spLocks noGrp="1" noChangeArrowheads="1"/>
          </p:cNvSpPr>
          <p:nvPr>
            <p:ph type="ftr" sz="quarter" idx="11"/>
          </p:nvPr>
        </p:nvSpPr>
        <p:spPr/>
        <p:txBody>
          <a:bodyPr/>
          <a:lstStyle>
            <a:lvl1pPr eaLnBrk="1" hangingPunct="1">
              <a:defRPr b="1" i="0">
                <a:latin typeface="Arial" panose="020B0604020202020204" pitchFamily="34" charset="0"/>
                <a:ea typeface="+mn-ea"/>
              </a:defRPr>
            </a:lvl1pPr>
          </a:lstStyle>
          <a:p>
            <a:pPr>
              <a:defRPr/>
            </a:pPr>
            <a:endParaRPr lang="en-US" dirty="0"/>
          </a:p>
        </p:txBody>
      </p:sp>
      <p:sp>
        <p:nvSpPr>
          <p:cNvPr id="6" name="Rectangle 6"/>
          <p:cNvSpPr>
            <a:spLocks noGrp="1" noChangeArrowheads="1"/>
          </p:cNvSpPr>
          <p:nvPr>
            <p:ph type="sldNum" sz="quarter" idx="12"/>
          </p:nvPr>
        </p:nvSpPr>
        <p:spPr/>
        <p:txBody>
          <a:bodyPr/>
          <a:lstStyle>
            <a:lvl1pPr eaLnBrk="1" hangingPunct="1">
              <a:defRPr b="1" i="0">
                <a:latin typeface="Arial" panose="020B0604020202020204" pitchFamily="34" charset="0"/>
                <a:ea typeface="ＭＳ Ｐゴシック" charset="0"/>
                <a:cs typeface="ＭＳ Ｐゴシック" charset="0"/>
              </a:defRPr>
            </a:lvl1pPr>
          </a:lstStyle>
          <a:p>
            <a:pPr>
              <a:defRPr/>
            </a:pPr>
            <a:fld id="{3EC61570-9D0E-4040-80E6-7DC0BBE0F48B}" type="slidenum">
              <a:rPr lang="en-US" smtClean="0"/>
              <a:pPr>
                <a:defRPr/>
              </a:pPr>
              <a:t>‹#›</a:t>
            </a:fld>
            <a:endParaRPr lang="en-US" dirty="0"/>
          </a:p>
        </p:txBody>
      </p:sp>
    </p:spTree>
    <p:extLst>
      <p:ext uri="{BB962C8B-B14F-4D97-AF65-F5344CB8AC3E}">
        <p14:creationId xmlns:p14="http://schemas.microsoft.com/office/powerpoint/2010/main" val="3366219802"/>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p:txBody>
          <a:bodyPr/>
          <a:lstStyle>
            <a:lvl1pPr algn="ctr" eaLnBrk="1" hangingPunct="1">
              <a:defRPr b="1" i="0">
                <a:latin typeface="Arial" panose="020B0604020202020204" pitchFamily="34" charset="0"/>
                <a:ea typeface="+mn-ea"/>
              </a:defRPr>
            </a:lvl1pPr>
          </a:lstStyle>
          <a:p>
            <a:pPr>
              <a:defRPr/>
            </a:pPr>
            <a:endParaRPr lang="en-US" dirty="0"/>
          </a:p>
        </p:txBody>
      </p:sp>
      <p:sp>
        <p:nvSpPr>
          <p:cNvPr id="5" name="Rectangle 5"/>
          <p:cNvSpPr>
            <a:spLocks noGrp="1" noChangeArrowheads="1"/>
          </p:cNvSpPr>
          <p:nvPr>
            <p:ph type="ftr" sz="quarter" idx="11"/>
          </p:nvPr>
        </p:nvSpPr>
        <p:spPr/>
        <p:txBody>
          <a:bodyPr/>
          <a:lstStyle>
            <a:lvl1pPr eaLnBrk="1" hangingPunct="1">
              <a:defRPr b="1" i="0">
                <a:latin typeface="Arial" panose="020B0604020202020204" pitchFamily="34" charset="0"/>
                <a:ea typeface="+mn-ea"/>
              </a:defRPr>
            </a:lvl1pPr>
          </a:lstStyle>
          <a:p>
            <a:pPr>
              <a:defRPr/>
            </a:pPr>
            <a:endParaRPr lang="en-US" dirty="0"/>
          </a:p>
        </p:txBody>
      </p:sp>
      <p:sp>
        <p:nvSpPr>
          <p:cNvPr id="6" name="Rectangle 6"/>
          <p:cNvSpPr>
            <a:spLocks noGrp="1" noChangeArrowheads="1"/>
          </p:cNvSpPr>
          <p:nvPr>
            <p:ph type="sldNum" sz="quarter" idx="12"/>
          </p:nvPr>
        </p:nvSpPr>
        <p:spPr/>
        <p:txBody>
          <a:bodyPr/>
          <a:lstStyle>
            <a:lvl1pPr eaLnBrk="1" hangingPunct="1">
              <a:defRPr b="1" i="0">
                <a:latin typeface="Arial" panose="020B0604020202020204" pitchFamily="34" charset="0"/>
                <a:ea typeface="ＭＳ Ｐゴシック" charset="0"/>
                <a:cs typeface="ＭＳ Ｐゴシック" charset="0"/>
              </a:defRPr>
            </a:lvl1pPr>
          </a:lstStyle>
          <a:p>
            <a:pPr>
              <a:defRPr/>
            </a:pPr>
            <a:fld id="{C796810C-3351-4C1F-921A-77282E125D8D}" type="slidenum">
              <a:rPr lang="en-US" smtClean="0"/>
              <a:pPr>
                <a:defRPr/>
              </a:pPr>
              <a:t>‹#›</a:t>
            </a:fld>
            <a:endParaRPr lang="en-US" dirty="0"/>
          </a:p>
        </p:txBody>
      </p:sp>
    </p:spTree>
    <p:extLst>
      <p:ext uri="{BB962C8B-B14F-4D97-AF65-F5344CB8AC3E}">
        <p14:creationId xmlns:p14="http://schemas.microsoft.com/office/powerpoint/2010/main" val="2988617023"/>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p:txBody>
          <a:bodyPr/>
          <a:lstStyle>
            <a:lvl1pPr algn="ctr" eaLnBrk="1" hangingPunct="1">
              <a:defRPr b="1" i="0">
                <a:latin typeface="Arial" panose="020B0604020202020204" pitchFamily="34" charset="0"/>
                <a:ea typeface="+mn-ea"/>
              </a:defRPr>
            </a:lvl1pPr>
          </a:lstStyle>
          <a:p>
            <a:pPr>
              <a:defRPr/>
            </a:pPr>
            <a:endParaRPr lang="en-US" dirty="0"/>
          </a:p>
        </p:txBody>
      </p:sp>
      <p:sp>
        <p:nvSpPr>
          <p:cNvPr id="6" name="Rectangle 5"/>
          <p:cNvSpPr>
            <a:spLocks noGrp="1" noChangeArrowheads="1"/>
          </p:cNvSpPr>
          <p:nvPr>
            <p:ph type="ftr" sz="quarter" idx="11"/>
          </p:nvPr>
        </p:nvSpPr>
        <p:spPr/>
        <p:txBody>
          <a:bodyPr/>
          <a:lstStyle>
            <a:lvl1pPr eaLnBrk="1" hangingPunct="1">
              <a:defRPr b="1" i="0">
                <a:latin typeface="Arial" panose="020B0604020202020204" pitchFamily="34" charset="0"/>
                <a:ea typeface="+mn-ea"/>
              </a:defRPr>
            </a:lvl1pPr>
          </a:lstStyle>
          <a:p>
            <a:pPr>
              <a:defRPr/>
            </a:pPr>
            <a:endParaRPr lang="en-US" dirty="0"/>
          </a:p>
        </p:txBody>
      </p:sp>
      <p:sp>
        <p:nvSpPr>
          <p:cNvPr id="7" name="Rectangle 6"/>
          <p:cNvSpPr>
            <a:spLocks noGrp="1" noChangeArrowheads="1"/>
          </p:cNvSpPr>
          <p:nvPr>
            <p:ph type="sldNum" sz="quarter" idx="12"/>
          </p:nvPr>
        </p:nvSpPr>
        <p:spPr/>
        <p:txBody>
          <a:bodyPr/>
          <a:lstStyle>
            <a:lvl1pPr eaLnBrk="1" hangingPunct="1">
              <a:defRPr b="1" i="0">
                <a:latin typeface="Arial" panose="020B0604020202020204" pitchFamily="34" charset="0"/>
                <a:ea typeface="ＭＳ Ｐゴシック" charset="0"/>
                <a:cs typeface="ＭＳ Ｐゴシック" charset="0"/>
              </a:defRPr>
            </a:lvl1pPr>
          </a:lstStyle>
          <a:p>
            <a:pPr>
              <a:defRPr/>
            </a:pPr>
            <a:fld id="{75FA30A9-3D1F-4000-8836-472CAA41B79E}" type="slidenum">
              <a:rPr lang="en-US" smtClean="0"/>
              <a:pPr>
                <a:defRPr/>
              </a:pPr>
              <a:t>‹#›</a:t>
            </a:fld>
            <a:endParaRPr lang="en-US" dirty="0"/>
          </a:p>
        </p:txBody>
      </p:sp>
    </p:spTree>
    <p:extLst>
      <p:ext uri="{BB962C8B-B14F-4D97-AF65-F5344CB8AC3E}">
        <p14:creationId xmlns:p14="http://schemas.microsoft.com/office/powerpoint/2010/main" val="501014154"/>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3"/>
          <p:cNvSpPr>
            <a:spLocks noGrp="1" noChangeArrowheads="1"/>
          </p:cNvSpPr>
          <p:nvPr>
            <p:ph type="dt" idx="10"/>
          </p:nvPr>
        </p:nvSpPr>
        <p:spPr/>
        <p:txBody>
          <a:bodyPr/>
          <a:lstStyle>
            <a:lvl1pPr defTabSz="449263">
              <a:buSzTx/>
              <a:defRPr b="1" i="0">
                <a:cs typeface="Arial" panose="020B0604020202020204" pitchFamily="34" charset="0"/>
              </a:defRPr>
            </a:lvl1pPr>
          </a:lstStyle>
          <a:p>
            <a:pPr>
              <a:defRPr/>
            </a:pPr>
            <a:endParaRPr lang="en-US"/>
          </a:p>
        </p:txBody>
      </p:sp>
      <p:sp>
        <p:nvSpPr>
          <p:cNvPr id="3" name="Rectangle 5"/>
          <p:cNvSpPr>
            <a:spLocks noGrp="1" noChangeArrowheads="1"/>
          </p:cNvSpPr>
          <p:nvPr>
            <p:ph type="sldNum" idx="11"/>
          </p:nvPr>
        </p:nvSpPr>
        <p:spPr/>
        <p:txBody>
          <a:bodyPr/>
          <a:lstStyle>
            <a:lvl1pPr defTabSz="449263">
              <a:buSzTx/>
              <a:defRPr b="1" i="0">
                <a:cs typeface="Arial" panose="020B0604020202020204" pitchFamily="34" charset="0"/>
              </a:defRPr>
            </a:lvl1pPr>
          </a:lstStyle>
          <a:p>
            <a:pPr>
              <a:defRPr/>
            </a:pPr>
            <a:fld id="{E5449010-F535-2D48-BBDD-1DA796D9207F}" type="slidenum">
              <a:rPr lang="en-US"/>
              <a:pPr>
                <a:defRPr/>
              </a:pPr>
              <a:t>‹#›</a:t>
            </a:fld>
            <a:endParaRPr lang="en-US"/>
          </a:p>
        </p:txBody>
      </p:sp>
    </p:spTree>
    <p:extLst>
      <p:ext uri="{BB962C8B-B14F-4D97-AF65-F5344CB8AC3E}">
        <p14:creationId xmlns:p14="http://schemas.microsoft.com/office/powerpoint/2010/main" val="369757900"/>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lgn="ctr" eaLnBrk="1" hangingPunct="1">
              <a:defRPr b="1" i="0">
                <a:latin typeface="Arial" panose="020B0604020202020204" pitchFamily="34" charset="0"/>
                <a:ea typeface="+mn-ea"/>
              </a:defRPr>
            </a:lvl1pPr>
          </a:lstStyle>
          <a:p>
            <a:pPr>
              <a:defRPr/>
            </a:pPr>
            <a:endParaRPr lang="en-US" dirty="0"/>
          </a:p>
        </p:txBody>
      </p:sp>
      <p:sp>
        <p:nvSpPr>
          <p:cNvPr id="8" name="Rectangle 5"/>
          <p:cNvSpPr>
            <a:spLocks noGrp="1" noChangeArrowheads="1"/>
          </p:cNvSpPr>
          <p:nvPr>
            <p:ph type="ftr" sz="quarter" idx="11"/>
          </p:nvPr>
        </p:nvSpPr>
        <p:spPr/>
        <p:txBody>
          <a:bodyPr/>
          <a:lstStyle>
            <a:lvl1pPr eaLnBrk="1" hangingPunct="1">
              <a:defRPr b="1" i="0">
                <a:latin typeface="Arial" panose="020B0604020202020204" pitchFamily="34" charset="0"/>
                <a:ea typeface="+mn-ea"/>
              </a:defRPr>
            </a:lvl1pPr>
          </a:lstStyle>
          <a:p>
            <a:pPr>
              <a:defRPr/>
            </a:pPr>
            <a:endParaRPr lang="en-US" dirty="0"/>
          </a:p>
        </p:txBody>
      </p:sp>
      <p:sp>
        <p:nvSpPr>
          <p:cNvPr id="9" name="Rectangle 6"/>
          <p:cNvSpPr>
            <a:spLocks noGrp="1" noChangeArrowheads="1"/>
          </p:cNvSpPr>
          <p:nvPr>
            <p:ph type="sldNum" sz="quarter" idx="12"/>
          </p:nvPr>
        </p:nvSpPr>
        <p:spPr/>
        <p:txBody>
          <a:bodyPr/>
          <a:lstStyle>
            <a:lvl1pPr eaLnBrk="1" hangingPunct="1">
              <a:defRPr b="1" i="0">
                <a:latin typeface="Arial" panose="020B0604020202020204" pitchFamily="34" charset="0"/>
                <a:ea typeface="ＭＳ Ｐゴシック" charset="0"/>
                <a:cs typeface="ＭＳ Ｐゴシック" charset="0"/>
              </a:defRPr>
            </a:lvl1pPr>
          </a:lstStyle>
          <a:p>
            <a:pPr>
              <a:defRPr/>
            </a:pPr>
            <a:fld id="{30CF08B9-923F-4D1E-90A3-0F7B226D0A7A}" type="slidenum">
              <a:rPr lang="en-US" smtClean="0"/>
              <a:pPr>
                <a:defRPr/>
              </a:pPr>
              <a:t>‹#›</a:t>
            </a:fld>
            <a:endParaRPr lang="en-US" dirty="0"/>
          </a:p>
        </p:txBody>
      </p:sp>
    </p:spTree>
    <p:extLst>
      <p:ext uri="{BB962C8B-B14F-4D97-AF65-F5344CB8AC3E}">
        <p14:creationId xmlns:p14="http://schemas.microsoft.com/office/powerpoint/2010/main" val="2303542584"/>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Rectangle 4"/>
          <p:cNvSpPr>
            <a:spLocks noGrp="1" noChangeArrowheads="1"/>
          </p:cNvSpPr>
          <p:nvPr>
            <p:ph type="dt" sz="half" idx="10"/>
          </p:nvPr>
        </p:nvSpPr>
        <p:spPr/>
        <p:txBody>
          <a:bodyPr/>
          <a:lstStyle>
            <a:lvl1pPr algn="ctr" eaLnBrk="1" hangingPunct="1">
              <a:defRPr b="1" i="0">
                <a:latin typeface="Arial" panose="020B0604020202020204" pitchFamily="34" charset="0"/>
                <a:ea typeface="+mn-ea"/>
              </a:defRPr>
            </a:lvl1pPr>
          </a:lstStyle>
          <a:p>
            <a:pPr>
              <a:defRPr/>
            </a:pPr>
            <a:endParaRPr lang="en-US" dirty="0"/>
          </a:p>
        </p:txBody>
      </p:sp>
      <p:sp>
        <p:nvSpPr>
          <p:cNvPr id="4" name="Rectangle 5"/>
          <p:cNvSpPr>
            <a:spLocks noGrp="1" noChangeArrowheads="1"/>
          </p:cNvSpPr>
          <p:nvPr>
            <p:ph type="ftr" sz="quarter" idx="11"/>
          </p:nvPr>
        </p:nvSpPr>
        <p:spPr/>
        <p:txBody>
          <a:bodyPr/>
          <a:lstStyle>
            <a:lvl1pPr eaLnBrk="1" hangingPunct="1">
              <a:defRPr b="1" i="0">
                <a:latin typeface="Arial" panose="020B0604020202020204" pitchFamily="34" charset="0"/>
                <a:ea typeface="+mn-ea"/>
              </a:defRPr>
            </a:lvl1pPr>
          </a:lstStyle>
          <a:p>
            <a:pPr>
              <a:defRPr/>
            </a:pPr>
            <a:endParaRPr lang="en-US" dirty="0"/>
          </a:p>
        </p:txBody>
      </p:sp>
      <p:sp>
        <p:nvSpPr>
          <p:cNvPr id="5" name="Rectangle 6"/>
          <p:cNvSpPr>
            <a:spLocks noGrp="1" noChangeArrowheads="1"/>
          </p:cNvSpPr>
          <p:nvPr>
            <p:ph type="sldNum" sz="quarter" idx="12"/>
          </p:nvPr>
        </p:nvSpPr>
        <p:spPr/>
        <p:txBody>
          <a:bodyPr/>
          <a:lstStyle>
            <a:lvl1pPr eaLnBrk="1" hangingPunct="1">
              <a:defRPr b="1" i="0">
                <a:latin typeface="Arial" panose="020B0604020202020204" pitchFamily="34" charset="0"/>
                <a:ea typeface="ＭＳ Ｐゴシック" charset="0"/>
                <a:cs typeface="ＭＳ Ｐゴシック" charset="0"/>
              </a:defRPr>
            </a:lvl1pPr>
          </a:lstStyle>
          <a:p>
            <a:pPr>
              <a:defRPr/>
            </a:pPr>
            <a:fld id="{2E3D9B75-44CD-47DE-A3BB-AA90CCDCD1B0}" type="slidenum">
              <a:rPr lang="en-US" smtClean="0"/>
              <a:pPr>
                <a:defRPr/>
              </a:pPr>
              <a:t>‹#›</a:t>
            </a:fld>
            <a:endParaRPr lang="en-US" dirty="0"/>
          </a:p>
        </p:txBody>
      </p:sp>
    </p:spTree>
    <p:extLst>
      <p:ext uri="{BB962C8B-B14F-4D97-AF65-F5344CB8AC3E}">
        <p14:creationId xmlns:p14="http://schemas.microsoft.com/office/powerpoint/2010/main" val="1905495820"/>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eaLnBrk="1" hangingPunct="1">
              <a:defRPr b="1" i="0">
                <a:latin typeface="Arial" panose="020B0604020202020204" pitchFamily="34" charset="0"/>
                <a:ea typeface="+mn-ea"/>
              </a:defRPr>
            </a:lvl1pPr>
          </a:lstStyle>
          <a:p>
            <a:pPr>
              <a:defRPr/>
            </a:pPr>
            <a:endParaRPr lang="en-US" dirty="0"/>
          </a:p>
        </p:txBody>
      </p:sp>
      <p:sp>
        <p:nvSpPr>
          <p:cNvPr id="3" name="Rectangle 5"/>
          <p:cNvSpPr>
            <a:spLocks noGrp="1" noChangeArrowheads="1"/>
          </p:cNvSpPr>
          <p:nvPr>
            <p:ph type="ftr" sz="quarter" idx="11"/>
          </p:nvPr>
        </p:nvSpPr>
        <p:spPr/>
        <p:txBody>
          <a:bodyPr/>
          <a:lstStyle>
            <a:lvl1pPr eaLnBrk="1" hangingPunct="1">
              <a:defRPr b="1" i="0">
                <a:latin typeface="Arial" panose="020B0604020202020204" pitchFamily="34" charset="0"/>
                <a:ea typeface="+mn-ea"/>
              </a:defRPr>
            </a:lvl1pPr>
          </a:lstStyle>
          <a:p>
            <a:pPr>
              <a:defRPr/>
            </a:pPr>
            <a:endParaRPr lang="en-US" dirty="0"/>
          </a:p>
        </p:txBody>
      </p:sp>
      <p:sp>
        <p:nvSpPr>
          <p:cNvPr id="4" name="Rectangle 6"/>
          <p:cNvSpPr>
            <a:spLocks noGrp="1" noChangeArrowheads="1"/>
          </p:cNvSpPr>
          <p:nvPr>
            <p:ph type="sldNum" sz="quarter" idx="12"/>
          </p:nvPr>
        </p:nvSpPr>
        <p:spPr/>
        <p:txBody>
          <a:bodyPr/>
          <a:lstStyle>
            <a:lvl1pPr eaLnBrk="1" hangingPunct="1">
              <a:defRPr b="1" i="0">
                <a:latin typeface="Arial" panose="020B0604020202020204" pitchFamily="34" charset="0"/>
                <a:ea typeface="ＭＳ Ｐゴシック" charset="0"/>
                <a:cs typeface="ＭＳ Ｐゴシック" charset="0"/>
              </a:defRPr>
            </a:lvl1pPr>
          </a:lstStyle>
          <a:p>
            <a:pPr>
              <a:defRPr/>
            </a:pPr>
            <a:fld id="{A3BFA169-5F5D-4A7D-923C-FDFBCDA83F79}" type="slidenum">
              <a:rPr lang="en-US" smtClean="0"/>
              <a:pPr>
                <a:defRPr/>
              </a:pPr>
              <a:t>‹#›</a:t>
            </a:fld>
            <a:endParaRPr lang="en-US" dirty="0"/>
          </a:p>
        </p:txBody>
      </p:sp>
    </p:spTree>
    <p:extLst>
      <p:ext uri="{BB962C8B-B14F-4D97-AF65-F5344CB8AC3E}">
        <p14:creationId xmlns:p14="http://schemas.microsoft.com/office/powerpoint/2010/main" val="3278583716"/>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lgn="ctr" eaLnBrk="1" hangingPunct="1">
              <a:defRPr b="1" i="0">
                <a:latin typeface="Arial" panose="020B0604020202020204" pitchFamily="34" charset="0"/>
                <a:ea typeface="+mn-ea"/>
              </a:defRPr>
            </a:lvl1pPr>
          </a:lstStyle>
          <a:p>
            <a:pPr>
              <a:defRPr/>
            </a:pPr>
            <a:endParaRPr lang="en-US" dirty="0"/>
          </a:p>
        </p:txBody>
      </p:sp>
      <p:sp>
        <p:nvSpPr>
          <p:cNvPr id="6" name="Rectangle 5"/>
          <p:cNvSpPr>
            <a:spLocks noGrp="1" noChangeArrowheads="1"/>
          </p:cNvSpPr>
          <p:nvPr>
            <p:ph type="ftr" sz="quarter" idx="11"/>
          </p:nvPr>
        </p:nvSpPr>
        <p:spPr/>
        <p:txBody>
          <a:bodyPr/>
          <a:lstStyle>
            <a:lvl1pPr eaLnBrk="1" hangingPunct="1">
              <a:defRPr b="1" i="0">
                <a:latin typeface="Arial" panose="020B0604020202020204" pitchFamily="34" charset="0"/>
                <a:ea typeface="+mn-ea"/>
              </a:defRPr>
            </a:lvl1pPr>
          </a:lstStyle>
          <a:p>
            <a:pPr>
              <a:defRPr/>
            </a:pPr>
            <a:endParaRPr lang="en-US" dirty="0"/>
          </a:p>
        </p:txBody>
      </p:sp>
      <p:sp>
        <p:nvSpPr>
          <p:cNvPr id="7" name="Rectangle 6"/>
          <p:cNvSpPr>
            <a:spLocks noGrp="1" noChangeArrowheads="1"/>
          </p:cNvSpPr>
          <p:nvPr>
            <p:ph type="sldNum" sz="quarter" idx="12"/>
          </p:nvPr>
        </p:nvSpPr>
        <p:spPr/>
        <p:txBody>
          <a:bodyPr/>
          <a:lstStyle>
            <a:lvl1pPr eaLnBrk="1" hangingPunct="1">
              <a:defRPr b="1" i="0">
                <a:latin typeface="Arial" panose="020B0604020202020204" pitchFamily="34" charset="0"/>
                <a:ea typeface="ＭＳ Ｐゴシック" charset="0"/>
                <a:cs typeface="ＭＳ Ｐゴシック" charset="0"/>
              </a:defRPr>
            </a:lvl1pPr>
          </a:lstStyle>
          <a:p>
            <a:pPr>
              <a:defRPr/>
            </a:pPr>
            <a:fld id="{A9C09C59-A0BD-45D2-B892-C4F128CE6CA8}" type="slidenum">
              <a:rPr lang="en-US" smtClean="0"/>
              <a:pPr>
                <a:defRPr/>
              </a:pPr>
              <a:t>‹#›</a:t>
            </a:fld>
            <a:endParaRPr lang="en-US" dirty="0"/>
          </a:p>
        </p:txBody>
      </p:sp>
    </p:spTree>
    <p:extLst>
      <p:ext uri="{BB962C8B-B14F-4D97-AF65-F5344CB8AC3E}">
        <p14:creationId xmlns:p14="http://schemas.microsoft.com/office/powerpoint/2010/main" val="542292291"/>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lgn="ctr" eaLnBrk="1" hangingPunct="1">
              <a:defRPr b="1" i="0">
                <a:latin typeface="Arial" panose="020B0604020202020204" pitchFamily="34" charset="0"/>
                <a:ea typeface="+mn-ea"/>
              </a:defRPr>
            </a:lvl1pPr>
          </a:lstStyle>
          <a:p>
            <a:pPr>
              <a:defRPr/>
            </a:pPr>
            <a:endParaRPr lang="en-US" dirty="0"/>
          </a:p>
        </p:txBody>
      </p:sp>
      <p:sp>
        <p:nvSpPr>
          <p:cNvPr id="6" name="Rectangle 5"/>
          <p:cNvSpPr>
            <a:spLocks noGrp="1" noChangeArrowheads="1"/>
          </p:cNvSpPr>
          <p:nvPr>
            <p:ph type="ftr" sz="quarter" idx="11"/>
          </p:nvPr>
        </p:nvSpPr>
        <p:spPr/>
        <p:txBody>
          <a:bodyPr/>
          <a:lstStyle>
            <a:lvl1pPr eaLnBrk="1" hangingPunct="1">
              <a:defRPr b="1" i="0">
                <a:latin typeface="Arial" panose="020B0604020202020204" pitchFamily="34" charset="0"/>
                <a:ea typeface="+mn-ea"/>
              </a:defRPr>
            </a:lvl1pPr>
          </a:lstStyle>
          <a:p>
            <a:pPr>
              <a:defRPr/>
            </a:pPr>
            <a:endParaRPr lang="en-US" dirty="0"/>
          </a:p>
        </p:txBody>
      </p:sp>
      <p:sp>
        <p:nvSpPr>
          <p:cNvPr id="7" name="Rectangle 6"/>
          <p:cNvSpPr>
            <a:spLocks noGrp="1" noChangeArrowheads="1"/>
          </p:cNvSpPr>
          <p:nvPr>
            <p:ph type="sldNum" sz="quarter" idx="12"/>
          </p:nvPr>
        </p:nvSpPr>
        <p:spPr/>
        <p:txBody>
          <a:bodyPr/>
          <a:lstStyle>
            <a:lvl1pPr eaLnBrk="1" hangingPunct="1">
              <a:defRPr b="1" i="0">
                <a:latin typeface="Arial" panose="020B0604020202020204" pitchFamily="34" charset="0"/>
                <a:ea typeface="ＭＳ Ｐゴシック" charset="0"/>
                <a:cs typeface="ＭＳ Ｐゴシック" charset="0"/>
              </a:defRPr>
            </a:lvl1pPr>
          </a:lstStyle>
          <a:p>
            <a:pPr>
              <a:defRPr/>
            </a:pPr>
            <a:fld id="{EB28B5B8-E37F-4C23-AB36-F06351F22EAF}" type="slidenum">
              <a:rPr lang="en-US" smtClean="0"/>
              <a:pPr>
                <a:defRPr/>
              </a:pPr>
              <a:t>‹#›</a:t>
            </a:fld>
            <a:endParaRPr lang="en-US" dirty="0"/>
          </a:p>
        </p:txBody>
      </p:sp>
    </p:spTree>
    <p:extLst>
      <p:ext uri="{BB962C8B-B14F-4D97-AF65-F5344CB8AC3E}">
        <p14:creationId xmlns:p14="http://schemas.microsoft.com/office/powerpoint/2010/main" val="1720416529"/>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eaLnBrk="1" hangingPunct="1">
              <a:defRPr b="1" i="0">
                <a:latin typeface="Arial" panose="020B0604020202020204" pitchFamily="34" charset="0"/>
                <a:ea typeface="+mn-ea"/>
              </a:defRPr>
            </a:lvl1pPr>
          </a:lstStyle>
          <a:p>
            <a:pPr>
              <a:defRPr/>
            </a:pPr>
            <a:endParaRPr lang="en-US" dirty="0"/>
          </a:p>
        </p:txBody>
      </p:sp>
      <p:sp>
        <p:nvSpPr>
          <p:cNvPr id="5" name="Rectangle 5"/>
          <p:cNvSpPr>
            <a:spLocks noGrp="1" noChangeArrowheads="1"/>
          </p:cNvSpPr>
          <p:nvPr>
            <p:ph type="ftr" sz="quarter" idx="11"/>
          </p:nvPr>
        </p:nvSpPr>
        <p:spPr/>
        <p:txBody>
          <a:bodyPr/>
          <a:lstStyle>
            <a:lvl1pPr eaLnBrk="1" hangingPunct="1">
              <a:defRPr b="1" i="0">
                <a:latin typeface="Arial" panose="020B0604020202020204" pitchFamily="34" charset="0"/>
                <a:ea typeface="+mn-ea"/>
              </a:defRPr>
            </a:lvl1pPr>
          </a:lstStyle>
          <a:p>
            <a:pPr>
              <a:defRPr/>
            </a:pPr>
            <a:endParaRPr lang="en-US" dirty="0"/>
          </a:p>
        </p:txBody>
      </p:sp>
      <p:sp>
        <p:nvSpPr>
          <p:cNvPr id="6" name="Rectangle 6"/>
          <p:cNvSpPr>
            <a:spLocks noGrp="1" noChangeArrowheads="1"/>
          </p:cNvSpPr>
          <p:nvPr>
            <p:ph type="sldNum" sz="quarter" idx="12"/>
          </p:nvPr>
        </p:nvSpPr>
        <p:spPr/>
        <p:txBody>
          <a:bodyPr/>
          <a:lstStyle>
            <a:lvl1pPr eaLnBrk="1" hangingPunct="1">
              <a:defRPr b="1" i="0">
                <a:latin typeface="Arial" panose="020B0604020202020204" pitchFamily="34" charset="0"/>
                <a:ea typeface="ＭＳ Ｐゴシック" charset="0"/>
                <a:cs typeface="ＭＳ Ｐゴシック" charset="0"/>
              </a:defRPr>
            </a:lvl1pPr>
          </a:lstStyle>
          <a:p>
            <a:pPr>
              <a:defRPr/>
            </a:pPr>
            <a:fld id="{65AAA9AC-B61E-41EA-8BED-E0BE0A472313}" type="slidenum">
              <a:rPr lang="en-US" smtClean="0"/>
              <a:pPr>
                <a:defRPr/>
              </a:pPr>
              <a:t>‹#›</a:t>
            </a:fld>
            <a:endParaRPr lang="en-US" dirty="0"/>
          </a:p>
        </p:txBody>
      </p:sp>
    </p:spTree>
    <p:extLst>
      <p:ext uri="{BB962C8B-B14F-4D97-AF65-F5344CB8AC3E}">
        <p14:creationId xmlns:p14="http://schemas.microsoft.com/office/powerpoint/2010/main" val="3452007106"/>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eaLnBrk="1" hangingPunct="1">
              <a:defRPr b="1" i="0">
                <a:latin typeface="Arial" panose="020B0604020202020204" pitchFamily="34" charset="0"/>
                <a:ea typeface="+mn-ea"/>
              </a:defRPr>
            </a:lvl1pPr>
          </a:lstStyle>
          <a:p>
            <a:pPr>
              <a:defRPr/>
            </a:pPr>
            <a:endParaRPr lang="en-US" dirty="0"/>
          </a:p>
        </p:txBody>
      </p:sp>
      <p:sp>
        <p:nvSpPr>
          <p:cNvPr id="5" name="Rectangle 5"/>
          <p:cNvSpPr>
            <a:spLocks noGrp="1" noChangeArrowheads="1"/>
          </p:cNvSpPr>
          <p:nvPr>
            <p:ph type="ftr" sz="quarter" idx="11"/>
          </p:nvPr>
        </p:nvSpPr>
        <p:spPr/>
        <p:txBody>
          <a:bodyPr/>
          <a:lstStyle>
            <a:lvl1pPr eaLnBrk="1" hangingPunct="1">
              <a:defRPr b="1" i="0">
                <a:latin typeface="Arial" panose="020B0604020202020204" pitchFamily="34" charset="0"/>
                <a:ea typeface="+mn-ea"/>
              </a:defRPr>
            </a:lvl1pPr>
          </a:lstStyle>
          <a:p>
            <a:pPr>
              <a:defRPr/>
            </a:pPr>
            <a:endParaRPr lang="en-US" dirty="0"/>
          </a:p>
        </p:txBody>
      </p:sp>
      <p:sp>
        <p:nvSpPr>
          <p:cNvPr id="6" name="Rectangle 6"/>
          <p:cNvSpPr>
            <a:spLocks noGrp="1" noChangeArrowheads="1"/>
          </p:cNvSpPr>
          <p:nvPr>
            <p:ph type="sldNum" sz="quarter" idx="12"/>
          </p:nvPr>
        </p:nvSpPr>
        <p:spPr/>
        <p:txBody>
          <a:bodyPr/>
          <a:lstStyle>
            <a:lvl1pPr eaLnBrk="1" hangingPunct="1">
              <a:defRPr b="1" i="0">
                <a:latin typeface="Arial" panose="020B0604020202020204" pitchFamily="34" charset="0"/>
                <a:ea typeface="ＭＳ Ｐゴシック" charset="0"/>
                <a:cs typeface="ＭＳ Ｐゴシック" charset="0"/>
              </a:defRPr>
            </a:lvl1pPr>
          </a:lstStyle>
          <a:p>
            <a:pPr>
              <a:defRPr/>
            </a:pPr>
            <a:fld id="{D13E32B6-0844-4DD9-87CE-663BE538FAE6}" type="slidenum">
              <a:rPr lang="en-US" smtClean="0"/>
              <a:pPr>
                <a:defRPr/>
              </a:pPr>
              <a:t>‹#›</a:t>
            </a:fld>
            <a:endParaRPr lang="en-US" dirty="0"/>
          </a:p>
        </p:txBody>
      </p:sp>
    </p:spTree>
    <p:extLst>
      <p:ext uri="{BB962C8B-B14F-4D97-AF65-F5344CB8AC3E}">
        <p14:creationId xmlns:p14="http://schemas.microsoft.com/office/powerpoint/2010/main" val="4258274571"/>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lgn="ctr" eaLnBrk="1" hangingPunct="1">
              <a:defRPr b="1" i="0">
                <a:latin typeface="Arial" panose="020B0604020202020204" pitchFamily="34" charset="0"/>
                <a:ea typeface="+mn-ea"/>
              </a:defRPr>
            </a:lvl1pPr>
          </a:lstStyle>
          <a:p>
            <a:pPr>
              <a:defRPr/>
            </a:pPr>
            <a:endParaRPr lang="en-US" dirty="0"/>
          </a:p>
        </p:txBody>
      </p:sp>
      <p:sp>
        <p:nvSpPr>
          <p:cNvPr id="8" name="Rectangle 5"/>
          <p:cNvSpPr>
            <a:spLocks noGrp="1" noChangeArrowheads="1"/>
          </p:cNvSpPr>
          <p:nvPr>
            <p:ph type="ftr" sz="quarter" idx="11"/>
          </p:nvPr>
        </p:nvSpPr>
        <p:spPr/>
        <p:txBody>
          <a:bodyPr/>
          <a:lstStyle>
            <a:lvl1pPr eaLnBrk="1" hangingPunct="1">
              <a:defRPr b="1" i="0">
                <a:latin typeface="Arial" panose="020B0604020202020204" pitchFamily="34" charset="0"/>
                <a:ea typeface="+mn-ea"/>
              </a:defRPr>
            </a:lvl1pPr>
          </a:lstStyle>
          <a:p>
            <a:pPr>
              <a:defRPr/>
            </a:pPr>
            <a:endParaRPr lang="en-US" dirty="0"/>
          </a:p>
        </p:txBody>
      </p:sp>
      <p:sp>
        <p:nvSpPr>
          <p:cNvPr id="9" name="Rectangle 6"/>
          <p:cNvSpPr>
            <a:spLocks noGrp="1" noChangeArrowheads="1"/>
          </p:cNvSpPr>
          <p:nvPr>
            <p:ph type="sldNum" sz="quarter" idx="12"/>
          </p:nvPr>
        </p:nvSpPr>
        <p:spPr/>
        <p:txBody>
          <a:bodyPr/>
          <a:lstStyle>
            <a:lvl1pPr eaLnBrk="1" hangingPunct="1">
              <a:defRPr b="1" i="0">
                <a:latin typeface="Arial" panose="020B0604020202020204" pitchFamily="34" charset="0"/>
                <a:ea typeface="ＭＳ Ｐゴシック" charset="0"/>
                <a:cs typeface="ＭＳ Ｐゴシック" charset="0"/>
              </a:defRPr>
            </a:lvl1pPr>
          </a:lstStyle>
          <a:p>
            <a:pPr>
              <a:defRPr/>
            </a:pPr>
            <a:fld id="{D50D180B-73BF-45A8-B5B3-C1C0246F37E8}" type="slidenum">
              <a:rPr lang="en-US" smtClean="0"/>
              <a:pPr>
                <a:defRPr/>
              </a:pPr>
              <a:t>‹#›</a:t>
            </a:fld>
            <a:endParaRPr lang="en-US" dirty="0"/>
          </a:p>
        </p:txBody>
      </p:sp>
    </p:spTree>
    <p:extLst>
      <p:ext uri="{BB962C8B-B14F-4D97-AF65-F5344CB8AC3E}">
        <p14:creationId xmlns:p14="http://schemas.microsoft.com/office/powerpoint/2010/main" val="3564338908"/>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
          <p:cNvSpPr>
            <a:spLocks noGrp="1" noChangeArrowheads="1"/>
          </p:cNvSpPr>
          <p:nvPr>
            <p:ph type="dt" sz="half" idx="10"/>
          </p:nvPr>
        </p:nvSpPr>
        <p:spPr/>
        <p:txBody>
          <a:bodyPr/>
          <a:lstStyle>
            <a:lvl1pPr algn="ctr" eaLnBrk="1" hangingPunct="1">
              <a:defRPr b="1" i="0">
                <a:latin typeface="Arial" panose="020B0604020202020204" pitchFamily="34" charset="0"/>
                <a:ea typeface="+mn-ea"/>
              </a:defRPr>
            </a:lvl1pPr>
          </a:lstStyle>
          <a:p>
            <a:pPr>
              <a:defRPr/>
            </a:pPr>
            <a:endParaRPr lang="en-US" dirty="0"/>
          </a:p>
        </p:txBody>
      </p:sp>
      <p:sp>
        <p:nvSpPr>
          <p:cNvPr id="7" name="Rectangle 5"/>
          <p:cNvSpPr>
            <a:spLocks noGrp="1" noChangeArrowheads="1"/>
          </p:cNvSpPr>
          <p:nvPr>
            <p:ph type="ftr" sz="quarter" idx="11"/>
          </p:nvPr>
        </p:nvSpPr>
        <p:spPr/>
        <p:txBody>
          <a:bodyPr/>
          <a:lstStyle>
            <a:lvl1pPr eaLnBrk="1" hangingPunct="1">
              <a:defRPr b="1" i="0">
                <a:latin typeface="Arial" panose="020B0604020202020204" pitchFamily="34" charset="0"/>
                <a:ea typeface="+mn-ea"/>
              </a:defRPr>
            </a:lvl1pPr>
          </a:lstStyle>
          <a:p>
            <a:pPr>
              <a:defRPr/>
            </a:pPr>
            <a:endParaRPr lang="en-US" dirty="0"/>
          </a:p>
        </p:txBody>
      </p:sp>
      <p:sp>
        <p:nvSpPr>
          <p:cNvPr id="8" name="Rectangle 6"/>
          <p:cNvSpPr>
            <a:spLocks noGrp="1" noChangeArrowheads="1"/>
          </p:cNvSpPr>
          <p:nvPr>
            <p:ph type="sldNum" sz="quarter" idx="12"/>
          </p:nvPr>
        </p:nvSpPr>
        <p:spPr/>
        <p:txBody>
          <a:bodyPr/>
          <a:lstStyle>
            <a:lvl1pPr eaLnBrk="1" hangingPunct="1">
              <a:defRPr b="1" i="0">
                <a:latin typeface="Arial" panose="020B0604020202020204" pitchFamily="34" charset="0"/>
                <a:ea typeface="ＭＳ Ｐゴシック" charset="0"/>
                <a:cs typeface="ＭＳ Ｐゴシック" charset="0"/>
              </a:defRPr>
            </a:lvl1pPr>
          </a:lstStyle>
          <a:p>
            <a:pPr>
              <a:defRPr/>
            </a:pPr>
            <a:fld id="{85D72F0C-7DFE-40DF-95E3-261CCC6A7960}" type="slidenum">
              <a:rPr lang="en-US" smtClean="0"/>
              <a:pPr>
                <a:defRPr/>
              </a:pPr>
              <a:t>‹#›</a:t>
            </a:fld>
            <a:endParaRPr lang="en-US" dirty="0"/>
          </a:p>
        </p:txBody>
      </p:sp>
    </p:spTree>
    <p:extLst>
      <p:ext uri="{BB962C8B-B14F-4D97-AF65-F5344CB8AC3E}">
        <p14:creationId xmlns:p14="http://schemas.microsoft.com/office/powerpoint/2010/main" val="3987353799"/>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endParaRPr lang="en-SG"/>
          </a:p>
        </p:txBody>
      </p:sp>
      <p:sp>
        <p:nvSpPr>
          <p:cNvPr id="4" name="Rectangle 5"/>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ABD6A1DF-770F-473D-970E-9986BE9A6D86}" type="slidenum">
              <a:rPr lang="en-GB"/>
              <a:pPr>
                <a:defRPr/>
              </a:pPr>
              <a:t>‹#›</a:t>
            </a:fld>
            <a:endParaRPr lang="en-GB"/>
          </a:p>
        </p:txBody>
      </p:sp>
    </p:spTree>
    <p:extLst>
      <p:ext uri="{BB962C8B-B14F-4D97-AF65-F5344CB8AC3E}">
        <p14:creationId xmlns:p14="http://schemas.microsoft.com/office/powerpoint/2010/main" val="1308684144"/>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3"/>
          <p:cNvSpPr>
            <a:spLocks noGrp="1" noChangeArrowheads="1"/>
          </p:cNvSpPr>
          <p:nvPr>
            <p:ph type="dt" idx="10"/>
          </p:nvPr>
        </p:nvSpPr>
        <p:spPr/>
        <p:txBody>
          <a:bodyPr/>
          <a:lstStyle>
            <a:lvl1pPr defTabSz="449263">
              <a:buSzTx/>
              <a:defRPr b="1" i="0">
                <a:cs typeface="Arial" panose="020B0604020202020204" pitchFamily="34" charset="0"/>
              </a:defRPr>
            </a:lvl1pPr>
          </a:lstStyle>
          <a:p>
            <a:pPr>
              <a:defRPr/>
            </a:pPr>
            <a:endParaRPr lang="en-US"/>
          </a:p>
        </p:txBody>
      </p:sp>
      <p:sp>
        <p:nvSpPr>
          <p:cNvPr id="6" name="Rectangle 5"/>
          <p:cNvSpPr>
            <a:spLocks noGrp="1" noChangeArrowheads="1"/>
          </p:cNvSpPr>
          <p:nvPr>
            <p:ph type="sldNum" idx="11"/>
          </p:nvPr>
        </p:nvSpPr>
        <p:spPr/>
        <p:txBody>
          <a:bodyPr/>
          <a:lstStyle>
            <a:lvl1pPr defTabSz="449263">
              <a:buSzTx/>
              <a:defRPr b="1" i="0">
                <a:cs typeface="Arial" panose="020B0604020202020204" pitchFamily="34" charset="0"/>
              </a:defRPr>
            </a:lvl1pPr>
          </a:lstStyle>
          <a:p>
            <a:pPr>
              <a:defRPr/>
            </a:pPr>
            <a:fld id="{3F7DC756-8E0A-E84C-AC8F-EA45BE5464D3}" type="slidenum">
              <a:rPr lang="en-US"/>
              <a:pPr>
                <a:defRPr/>
              </a:pPr>
              <a:t>‹#›</a:t>
            </a:fld>
            <a:endParaRPr lang="en-US"/>
          </a:p>
        </p:txBody>
      </p:sp>
    </p:spTree>
    <p:extLst>
      <p:ext uri="{BB962C8B-B14F-4D97-AF65-F5344CB8AC3E}">
        <p14:creationId xmlns:p14="http://schemas.microsoft.com/office/powerpoint/2010/main" val="2421709362"/>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5"/>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CACB84B0-55DC-4F3E-B6A2-6A79170344A8}" type="slidenum">
              <a:rPr lang="en-GB"/>
              <a:pPr>
                <a:defRPr/>
              </a:pPr>
              <a:t>‹#›</a:t>
            </a:fld>
            <a:endParaRPr lang="en-GB"/>
          </a:p>
        </p:txBody>
      </p:sp>
    </p:spTree>
    <p:extLst>
      <p:ext uri="{BB962C8B-B14F-4D97-AF65-F5344CB8AC3E}">
        <p14:creationId xmlns:p14="http://schemas.microsoft.com/office/powerpoint/2010/main" val="1623503897"/>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5"/>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2CFF074F-28D0-454D-A628-9F5CF0BAFBFD}" type="slidenum">
              <a:rPr lang="en-GB"/>
              <a:pPr>
                <a:defRPr/>
              </a:pPr>
              <a:t>‹#›</a:t>
            </a:fld>
            <a:endParaRPr lang="en-GB"/>
          </a:p>
        </p:txBody>
      </p:sp>
    </p:spTree>
    <p:extLst>
      <p:ext uri="{BB962C8B-B14F-4D97-AF65-F5344CB8AC3E}">
        <p14:creationId xmlns:p14="http://schemas.microsoft.com/office/powerpoint/2010/main" val="2152119822"/>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sz="half" idx="1"/>
          </p:nvPr>
        </p:nvSpPr>
        <p:spPr>
          <a:xfrm>
            <a:off x="685800" y="1981200"/>
            <a:ext cx="3808413" cy="411321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Content Placeholder 3"/>
          <p:cNvSpPr>
            <a:spLocks noGrp="1"/>
          </p:cNvSpPr>
          <p:nvPr>
            <p:ph sz="half" idx="2"/>
          </p:nvPr>
        </p:nvSpPr>
        <p:spPr>
          <a:xfrm>
            <a:off x="4646613" y="1981200"/>
            <a:ext cx="3810000" cy="411321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Rectangle 5"/>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BA7EB160-183A-46AD-9329-984C97F8B2D1}" type="slidenum">
              <a:rPr lang="en-GB"/>
              <a:pPr>
                <a:defRPr/>
              </a:pPr>
              <a:t>‹#›</a:t>
            </a:fld>
            <a:endParaRPr lang="en-GB"/>
          </a:p>
        </p:txBody>
      </p:sp>
    </p:spTree>
    <p:extLst>
      <p:ext uri="{BB962C8B-B14F-4D97-AF65-F5344CB8AC3E}">
        <p14:creationId xmlns:p14="http://schemas.microsoft.com/office/powerpoint/2010/main" val="3928867977"/>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7" name="Rectangle 5"/>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905AB801-EBC0-461D-BD09-107159641779}" type="slidenum">
              <a:rPr lang="en-GB"/>
              <a:pPr>
                <a:defRPr/>
              </a:pPr>
              <a:t>‹#›</a:t>
            </a:fld>
            <a:endParaRPr lang="en-GB"/>
          </a:p>
        </p:txBody>
      </p:sp>
    </p:spTree>
    <p:extLst>
      <p:ext uri="{BB962C8B-B14F-4D97-AF65-F5344CB8AC3E}">
        <p14:creationId xmlns:p14="http://schemas.microsoft.com/office/powerpoint/2010/main" val="2495426332"/>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Rectangle 5"/>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FF3680F5-4BDB-4042-A7B2-475DDFEB59C3}" type="slidenum">
              <a:rPr lang="en-GB"/>
              <a:pPr>
                <a:defRPr/>
              </a:pPr>
              <a:t>‹#›</a:t>
            </a:fld>
            <a:endParaRPr lang="en-GB"/>
          </a:p>
        </p:txBody>
      </p:sp>
    </p:spTree>
    <p:extLst>
      <p:ext uri="{BB962C8B-B14F-4D97-AF65-F5344CB8AC3E}">
        <p14:creationId xmlns:p14="http://schemas.microsoft.com/office/powerpoint/2010/main" val="485120511"/>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5"/>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36FBB3B4-4251-4876-82FC-16C52E3274B7}" type="slidenum">
              <a:rPr lang="en-GB"/>
              <a:pPr>
                <a:defRPr/>
              </a:pPr>
              <a:t>‹#›</a:t>
            </a:fld>
            <a:endParaRPr lang="en-GB"/>
          </a:p>
        </p:txBody>
      </p:sp>
    </p:spTree>
    <p:extLst>
      <p:ext uri="{BB962C8B-B14F-4D97-AF65-F5344CB8AC3E}">
        <p14:creationId xmlns:p14="http://schemas.microsoft.com/office/powerpoint/2010/main" val="17267122"/>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5"/>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FA1C9633-4DBA-41D1-BBEA-341ACFCC54A2}" type="slidenum">
              <a:rPr lang="en-GB"/>
              <a:pPr>
                <a:defRPr/>
              </a:pPr>
              <a:t>‹#›</a:t>
            </a:fld>
            <a:endParaRPr lang="en-GB"/>
          </a:p>
        </p:txBody>
      </p:sp>
    </p:spTree>
    <p:extLst>
      <p:ext uri="{BB962C8B-B14F-4D97-AF65-F5344CB8AC3E}">
        <p14:creationId xmlns:p14="http://schemas.microsoft.com/office/powerpoint/2010/main" val="3535191839"/>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SG"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5"/>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0B25AD8F-4150-40EC-9259-A0080A2AAAFA}" type="slidenum">
              <a:rPr lang="en-GB"/>
              <a:pPr>
                <a:defRPr/>
              </a:pPr>
              <a:t>‹#›</a:t>
            </a:fld>
            <a:endParaRPr lang="en-GB"/>
          </a:p>
        </p:txBody>
      </p:sp>
    </p:spTree>
    <p:extLst>
      <p:ext uri="{BB962C8B-B14F-4D97-AF65-F5344CB8AC3E}">
        <p14:creationId xmlns:p14="http://schemas.microsoft.com/office/powerpoint/2010/main" val="1831674080"/>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5"/>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C663FF96-1C93-41DB-96E7-C65FFC159DE6}" type="slidenum">
              <a:rPr lang="en-GB"/>
              <a:pPr>
                <a:defRPr/>
              </a:pPr>
              <a:t>‹#›</a:t>
            </a:fld>
            <a:endParaRPr lang="en-GB"/>
          </a:p>
        </p:txBody>
      </p:sp>
    </p:spTree>
    <p:extLst>
      <p:ext uri="{BB962C8B-B14F-4D97-AF65-F5344CB8AC3E}">
        <p14:creationId xmlns:p14="http://schemas.microsoft.com/office/powerpoint/2010/main" val="15368714"/>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1513" cy="5484813"/>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Vertical Text Placeholder 2"/>
          <p:cNvSpPr>
            <a:spLocks noGrp="1"/>
          </p:cNvSpPr>
          <p:nvPr>
            <p:ph type="body" orient="vert" idx="1"/>
          </p:nvPr>
        </p:nvSpPr>
        <p:spPr>
          <a:xfrm>
            <a:off x="685800" y="609600"/>
            <a:ext cx="5676900" cy="5484813"/>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5"/>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9C128213-389A-4145-9460-8650AB810D64}" type="slidenum">
              <a:rPr lang="en-GB"/>
              <a:pPr>
                <a:defRPr/>
              </a:pPr>
              <a:t>‹#›</a:t>
            </a:fld>
            <a:endParaRPr lang="en-GB"/>
          </a:p>
        </p:txBody>
      </p:sp>
    </p:spTree>
    <p:extLst>
      <p:ext uri="{BB962C8B-B14F-4D97-AF65-F5344CB8AC3E}">
        <p14:creationId xmlns:p14="http://schemas.microsoft.com/office/powerpoint/2010/main" val="37327083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2"/>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AD4C9D44-AABA-C248-B390-93E7D5662FD0}" type="slidenum">
              <a:rPr lang="en-GB"/>
              <a:pPr>
                <a:defRPr/>
              </a:pPr>
              <a:t>‹#›</a:t>
            </a:fld>
            <a:endParaRPr lang="en-GB"/>
          </a:p>
        </p:txBody>
      </p:sp>
    </p:spTree>
    <p:extLst>
      <p:ext uri="{BB962C8B-B14F-4D97-AF65-F5344CB8AC3E}">
        <p14:creationId xmlns:p14="http://schemas.microsoft.com/office/powerpoint/2010/main" val="3984456939"/>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3"/>
          <p:cNvSpPr>
            <a:spLocks noGrp="1" noChangeArrowheads="1"/>
          </p:cNvSpPr>
          <p:nvPr>
            <p:ph type="dt" idx="10"/>
          </p:nvPr>
        </p:nvSpPr>
        <p:spPr/>
        <p:txBody>
          <a:bodyPr/>
          <a:lstStyle>
            <a:lvl1pPr defTabSz="449263">
              <a:buSzTx/>
              <a:defRPr b="1" i="0">
                <a:cs typeface="Arial" panose="020B0604020202020204" pitchFamily="34" charset="0"/>
              </a:defRPr>
            </a:lvl1pPr>
          </a:lstStyle>
          <a:p>
            <a:pPr>
              <a:defRPr/>
            </a:pPr>
            <a:endParaRPr lang="en-US"/>
          </a:p>
        </p:txBody>
      </p:sp>
      <p:sp>
        <p:nvSpPr>
          <p:cNvPr id="6" name="Rectangle 5"/>
          <p:cNvSpPr>
            <a:spLocks noGrp="1" noChangeArrowheads="1"/>
          </p:cNvSpPr>
          <p:nvPr>
            <p:ph type="sldNum" idx="11"/>
          </p:nvPr>
        </p:nvSpPr>
        <p:spPr/>
        <p:txBody>
          <a:bodyPr/>
          <a:lstStyle>
            <a:lvl1pPr defTabSz="449263">
              <a:buSzTx/>
              <a:defRPr b="1" i="0">
                <a:cs typeface="Arial" panose="020B0604020202020204" pitchFamily="34" charset="0"/>
              </a:defRPr>
            </a:lvl1pPr>
          </a:lstStyle>
          <a:p>
            <a:pPr>
              <a:defRPr/>
            </a:pPr>
            <a:fld id="{0C70B3D7-4719-004D-9DA2-2DEA1E017C5F}" type="slidenum">
              <a:rPr lang="en-US"/>
              <a:pPr>
                <a:defRPr/>
              </a:pPr>
              <a:t>‹#›</a:t>
            </a:fld>
            <a:endParaRPr lang="en-US"/>
          </a:p>
        </p:txBody>
      </p:sp>
    </p:spTree>
    <p:extLst>
      <p:ext uri="{BB962C8B-B14F-4D97-AF65-F5344CB8AC3E}">
        <p14:creationId xmlns:p14="http://schemas.microsoft.com/office/powerpoint/2010/main" val="3488898273"/>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5"/>
          <p:cNvSpPr>
            <a:spLocks noGrp="1" noChangeArrowheads="1"/>
          </p:cNvSpPr>
          <p:nvPr>
            <p:ph type="sldNum" idx="10"/>
          </p:nvPr>
        </p:nvSpPr>
        <p:spPr/>
        <p:txBody>
          <a:bodyPr/>
          <a:lstStyle>
            <a:lvl1pPr>
              <a:defRPr b="1" i="0">
                <a:effectLst>
                  <a:outerShdw blurRad="38100" dist="38100" dir="2700000" algn="tl">
                    <a:srgbClr val="DDDDDD"/>
                  </a:outerShdw>
                </a:effectLst>
                <a:latin typeface="Arial" panose="020B0604020202020204" pitchFamily="34" charset="0"/>
              </a:defRPr>
            </a:lvl1pPr>
          </a:lstStyle>
          <a:p>
            <a:pPr>
              <a:defRPr/>
            </a:pPr>
            <a:fld id="{DDF04EF2-DA00-4EDA-BAD3-8884E487DAF0}" type="slidenum">
              <a:rPr lang="en-GB"/>
              <a:pPr>
                <a:defRPr/>
              </a:pPr>
              <a:t>‹#›</a:t>
            </a:fld>
            <a:endParaRPr lang="en-GB"/>
          </a:p>
        </p:txBody>
      </p:sp>
    </p:spTree>
    <p:extLst>
      <p:ext uri="{BB962C8B-B14F-4D97-AF65-F5344CB8AC3E}">
        <p14:creationId xmlns:p14="http://schemas.microsoft.com/office/powerpoint/2010/main" val="2048438537"/>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endParaRPr lang="en-SG"/>
          </a:p>
        </p:txBody>
      </p:sp>
      <p:sp>
        <p:nvSpPr>
          <p:cNvPr id="4" name="Rectangle 5"/>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7C64F6C0-CCCD-4B31-9F0C-D96885F3D5DB}" type="slidenum">
              <a:rPr lang="en-GB"/>
              <a:pPr>
                <a:defRPr/>
              </a:pPr>
              <a:t>‹#›</a:t>
            </a:fld>
            <a:endParaRPr lang="en-GB"/>
          </a:p>
        </p:txBody>
      </p:sp>
    </p:spTree>
    <p:extLst>
      <p:ext uri="{BB962C8B-B14F-4D97-AF65-F5344CB8AC3E}">
        <p14:creationId xmlns:p14="http://schemas.microsoft.com/office/powerpoint/2010/main" val="929665766"/>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5"/>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8CB3ED6C-0EB5-4227-99AB-89321010DC4E}" type="slidenum">
              <a:rPr lang="en-GB"/>
              <a:pPr>
                <a:defRPr/>
              </a:pPr>
              <a:t>‹#›</a:t>
            </a:fld>
            <a:endParaRPr lang="en-GB"/>
          </a:p>
        </p:txBody>
      </p:sp>
    </p:spTree>
    <p:extLst>
      <p:ext uri="{BB962C8B-B14F-4D97-AF65-F5344CB8AC3E}">
        <p14:creationId xmlns:p14="http://schemas.microsoft.com/office/powerpoint/2010/main" val="450240025"/>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5"/>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BC7E71D2-A18B-426E-8695-90A4FD923474}" type="slidenum">
              <a:rPr lang="en-GB"/>
              <a:pPr>
                <a:defRPr/>
              </a:pPr>
              <a:t>‹#›</a:t>
            </a:fld>
            <a:endParaRPr lang="en-GB"/>
          </a:p>
        </p:txBody>
      </p:sp>
    </p:spTree>
    <p:extLst>
      <p:ext uri="{BB962C8B-B14F-4D97-AF65-F5344CB8AC3E}">
        <p14:creationId xmlns:p14="http://schemas.microsoft.com/office/powerpoint/2010/main" val="2161847858"/>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sz="half" idx="1"/>
          </p:nvPr>
        </p:nvSpPr>
        <p:spPr>
          <a:xfrm>
            <a:off x="685800" y="1981200"/>
            <a:ext cx="3808413" cy="411321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Content Placeholder 3"/>
          <p:cNvSpPr>
            <a:spLocks noGrp="1"/>
          </p:cNvSpPr>
          <p:nvPr>
            <p:ph sz="half" idx="2"/>
          </p:nvPr>
        </p:nvSpPr>
        <p:spPr>
          <a:xfrm>
            <a:off x="4646613" y="1981200"/>
            <a:ext cx="3810000" cy="411321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Rectangle 5"/>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F3E21B54-97C3-43C4-ACBB-C4FECB9AAE30}" type="slidenum">
              <a:rPr lang="en-GB"/>
              <a:pPr>
                <a:defRPr/>
              </a:pPr>
              <a:t>‹#›</a:t>
            </a:fld>
            <a:endParaRPr lang="en-GB"/>
          </a:p>
        </p:txBody>
      </p:sp>
    </p:spTree>
    <p:extLst>
      <p:ext uri="{BB962C8B-B14F-4D97-AF65-F5344CB8AC3E}">
        <p14:creationId xmlns:p14="http://schemas.microsoft.com/office/powerpoint/2010/main" val="1430931354"/>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7" name="Rectangle 5"/>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38DB4E3A-C38F-48FD-9AD7-BA86E1473F1E}" type="slidenum">
              <a:rPr lang="en-GB"/>
              <a:pPr>
                <a:defRPr/>
              </a:pPr>
              <a:t>‹#›</a:t>
            </a:fld>
            <a:endParaRPr lang="en-GB"/>
          </a:p>
        </p:txBody>
      </p:sp>
    </p:spTree>
    <p:extLst>
      <p:ext uri="{BB962C8B-B14F-4D97-AF65-F5344CB8AC3E}">
        <p14:creationId xmlns:p14="http://schemas.microsoft.com/office/powerpoint/2010/main" val="3375423861"/>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Rectangle 5"/>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7A675B88-EA80-4273-B528-04A3043F219B}" type="slidenum">
              <a:rPr lang="en-GB"/>
              <a:pPr>
                <a:defRPr/>
              </a:pPr>
              <a:t>‹#›</a:t>
            </a:fld>
            <a:endParaRPr lang="en-GB"/>
          </a:p>
        </p:txBody>
      </p:sp>
    </p:spTree>
    <p:extLst>
      <p:ext uri="{BB962C8B-B14F-4D97-AF65-F5344CB8AC3E}">
        <p14:creationId xmlns:p14="http://schemas.microsoft.com/office/powerpoint/2010/main" val="4258648227"/>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5"/>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C426B45B-2F8D-4543-8832-A811D8AF497D}" type="slidenum">
              <a:rPr lang="en-GB"/>
              <a:pPr>
                <a:defRPr/>
              </a:pPr>
              <a:t>‹#›</a:t>
            </a:fld>
            <a:endParaRPr lang="en-GB"/>
          </a:p>
        </p:txBody>
      </p:sp>
    </p:spTree>
    <p:extLst>
      <p:ext uri="{BB962C8B-B14F-4D97-AF65-F5344CB8AC3E}">
        <p14:creationId xmlns:p14="http://schemas.microsoft.com/office/powerpoint/2010/main" val="3475207465"/>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5"/>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7B940E54-C5D8-4624-8CC1-D73B9F63D27D}" type="slidenum">
              <a:rPr lang="en-GB"/>
              <a:pPr>
                <a:defRPr/>
              </a:pPr>
              <a:t>‹#›</a:t>
            </a:fld>
            <a:endParaRPr lang="en-GB"/>
          </a:p>
        </p:txBody>
      </p:sp>
    </p:spTree>
    <p:extLst>
      <p:ext uri="{BB962C8B-B14F-4D97-AF65-F5344CB8AC3E}">
        <p14:creationId xmlns:p14="http://schemas.microsoft.com/office/powerpoint/2010/main" val="321302923"/>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SG"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5"/>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DC0733C0-DCA5-47EB-A203-B1CA82A57DC3}" type="slidenum">
              <a:rPr lang="en-GB"/>
              <a:pPr>
                <a:defRPr/>
              </a:pPr>
              <a:t>‹#›</a:t>
            </a:fld>
            <a:endParaRPr lang="en-GB"/>
          </a:p>
        </p:txBody>
      </p:sp>
    </p:spTree>
    <p:extLst>
      <p:ext uri="{BB962C8B-B14F-4D97-AF65-F5344CB8AC3E}">
        <p14:creationId xmlns:p14="http://schemas.microsoft.com/office/powerpoint/2010/main" val="1223343413"/>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idx="10"/>
          </p:nvPr>
        </p:nvSpPr>
        <p:spPr/>
        <p:txBody>
          <a:bodyPr/>
          <a:lstStyle>
            <a:lvl1pPr defTabSz="449263">
              <a:buSzTx/>
              <a:defRPr b="1" i="0">
                <a:cs typeface="Arial" panose="020B0604020202020204" pitchFamily="34" charset="0"/>
              </a:defRPr>
            </a:lvl1pPr>
          </a:lstStyle>
          <a:p>
            <a:pPr>
              <a:defRPr/>
            </a:pPr>
            <a:endParaRPr lang="en-US"/>
          </a:p>
        </p:txBody>
      </p:sp>
      <p:sp>
        <p:nvSpPr>
          <p:cNvPr id="5" name="Rectangle 5"/>
          <p:cNvSpPr>
            <a:spLocks noGrp="1" noChangeArrowheads="1"/>
          </p:cNvSpPr>
          <p:nvPr>
            <p:ph type="sldNum" idx="11"/>
          </p:nvPr>
        </p:nvSpPr>
        <p:spPr/>
        <p:txBody>
          <a:bodyPr/>
          <a:lstStyle>
            <a:lvl1pPr defTabSz="449263">
              <a:buSzTx/>
              <a:defRPr b="1" i="0">
                <a:cs typeface="Arial" panose="020B0604020202020204" pitchFamily="34" charset="0"/>
              </a:defRPr>
            </a:lvl1pPr>
          </a:lstStyle>
          <a:p>
            <a:pPr>
              <a:defRPr/>
            </a:pPr>
            <a:fld id="{915932FD-2586-9F4B-BCB3-18316AFCDB6C}" type="slidenum">
              <a:rPr lang="en-US"/>
              <a:pPr>
                <a:defRPr/>
              </a:pPr>
              <a:t>‹#›</a:t>
            </a:fld>
            <a:endParaRPr lang="en-US"/>
          </a:p>
        </p:txBody>
      </p:sp>
    </p:spTree>
    <p:extLst>
      <p:ext uri="{BB962C8B-B14F-4D97-AF65-F5344CB8AC3E}">
        <p14:creationId xmlns:p14="http://schemas.microsoft.com/office/powerpoint/2010/main" val="1330412032"/>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5"/>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3D9DB9D4-CE6E-4F7A-A8F1-581148F5ADF5}" type="slidenum">
              <a:rPr lang="en-GB"/>
              <a:pPr>
                <a:defRPr/>
              </a:pPr>
              <a:t>‹#›</a:t>
            </a:fld>
            <a:endParaRPr lang="en-GB"/>
          </a:p>
        </p:txBody>
      </p:sp>
    </p:spTree>
    <p:extLst>
      <p:ext uri="{BB962C8B-B14F-4D97-AF65-F5344CB8AC3E}">
        <p14:creationId xmlns:p14="http://schemas.microsoft.com/office/powerpoint/2010/main" val="1144623570"/>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463550"/>
            <a:ext cx="1941513" cy="5630863"/>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Vertical Text Placeholder 2"/>
          <p:cNvSpPr>
            <a:spLocks noGrp="1"/>
          </p:cNvSpPr>
          <p:nvPr>
            <p:ph type="body" orient="vert" idx="1"/>
          </p:nvPr>
        </p:nvSpPr>
        <p:spPr>
          <a:xfrm>
            <a:off x="685800" y="463550"/>
            <a:ext cx="5676900" cy="5630863"/>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5"/>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21FE09AF-F475-445D-9E39-1276E6EF62FA}" type="slidenum">
              <a:rPr lang="en-GB"/>
              <a:pPr>
                <a:defRPr/>
              </a:pPr>
              <a:t>‹#›</a:t>
            </a:fld>
            <a:endParaRPr lang="en-GB"/>
          </a:p>
        </p:txBody>
      </p:sp>
    </p:spTree>
    <p:extLst>
      <p:ext uri="{BB962C8B-B14F-4D97-AF65-F5344CB8AC3E}">
        <p14:creationId xmlns:p14="http://schemas.microsoft.com/office/powerpoint/2010/main" val="2240131216"/>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endParaRPr lang="en-SG"/>
          </a:p>
        </p:txBody>
      </p:sp>
      <p:sp>
        <p:nvSpPr>
          <p:cNvPr id="4" name="Rectangle 2"/>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20D6142C-3295-4791-8A2D-6C1D6B772518}" type="slidenum">
              <a:rPr lang="en-GB"/>
              <a:pPr>
                <a:defRPr/>
              </a:pPr>
              <a:t>‹#›</a:t>
            </a:fld>
            <a:endParaRPr lang="en-GB"/>
          </a:p>
        </p:txBody>
      </p:sp>
    </p:spTree>
    <p:extLst>
      <p:ext uri="{BB962C8B-B14F-4D97-AF65-F5344CB8AC3E}">
        <p14:creationId xmlns:p14="http://schemas.microsoft.com/office/powerpoint/2010/main" val="1924716728"/>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2"/>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B14ADD4D-040B-4014-A103-A6D139CE125D}" type="slidenum">
              <a:rPr lang="en-GB"/>
              <a:pPr>
                <a:defRPr/>
              </a:pPr>
              <a:t>‹#›</a:t>
            </a:fld>
            <a:endParaRPr lang="en-GB"/>
          </a:p>
        </p:txBody>
      </p:sp>
    </p:spTree>
    <p:extLst>
      <p:ext uri="{BB962C8B-B14F-4D97-AF65-F5344CB8AC3E}">
        <p14:creationId xmlns:p14="http://schemas.microsoft.com/office/powerpoint/2010/main" val="917713402"/>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2"/>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B019CF08-DA3C-4DAD-A318-694C7F5CE313}" type="slidenum">
              <a:rPr lang="en-GB"/>
              <a:pPr>
                <a:defRPr/>
              </a:pPr>
              <a:t>‹#›</a:t>
            </a:fld>
            <a:endParaRPr lang="en-GB"/>
          </a:p>
        </p:txBody>
      </p:sp>
    </p:spTree>
    <p:extLst>
      <p:ext uri="{BB962C8B-B14F-4D97-AF65-F5344CB8AC3E}">
        <p14:creationId xmlns:p14="http://schemas.microsoft.com/office/powerpoint/2010/main" val="2656610859"/>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sz="half" idx="1"/>
          </p:nvPr>
        </p:nvSpPr>
        <p:spPr>
          <a:xfrm>
            <a:off x="457200" y="1600200"/>
            <a:ext cx="4037013" cy="4524375"/>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Content Placeholder 3"/>
          <p:cNvSpPr>
            <a:spLocks noGrp="1"/>
          </p:cNvSpPr>
          <p:nvPr>
            <p:ph sz="half" idx="2"/>
          </p:nvPr>
        </p:nvSpPr>
        <p:spPr>
          <a:xfrm>
            <a:off x="4646613" y="1600200"/>
            <a:ext cx="4038600" cy="4524375"/>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Rectangle 2"/>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EAA8DE48-2F33-4EC2-B278-C5597DE99D53}" type="slidenum">
              <a:rPr lang="en-GB"/>
              <a:pPr>
                <a:defRPr/>
              </a:pPr>
              <a:t>‹#›</a:t>
            </a:fld>
            <a:endParaRPr lang="en-GB"/>
          </a:p>
        </p:txBody>
      </p:sp>
    </p:spTree>
    <p:extLst>
      <p:ext uri="{BB962C8B-B14F-4D97-AF65-F5344CB8AC3E}">
        <p14:creationId xmlns:p14="http://schemas.microsoft.com/office/powerpoint/2010/main" val="2999699178"/>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7" name="Rectangle 2"/>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66D077D1-2713-4A55-AC88-81BCE701C0BD}" type="slidenum">
              <a:rPr lang="en-GB"/>
              <a:pPr>
                <a:defRPr/>
              </a:pPr>
              <a:t>‹#›</a:t>
            </a:fld>
            <a:endParaRPr lang="en-GB"/>
          </a:p>
        </p:txBody>
      </p:sp>
    </p:spTree>
    <p:extLst>
      <p:ext uri="{BB962C8B-B14F-4D97-AF65-F5344CB8AC3E}">
        <p14:creationId xmlns:p14="http://schemas.microsoft.com/office/powerpoint/2010/main" val="2157790100"/>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Rectangle 2"/>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D52AF6A3-2085-41B5-B91F-6DEC69237C57}" type="slidenum">
              <a:rPr lang="en-GB"/>
              <a:pPr>
                <a:defRPr/>
              </a:pPr>
              <a:t>‹#›</a:t>
            </a:fld>
            <a:endParaRPr lang="en-GB"/>
          </a:p>
        </p:txBody>
      </p:sp>
    </p:spTree>
    <p:extLst>
      <p:ext uri="{BB962C8B-B14F-4D97-AF65-F5344CB8AC3E}">
        <p14:creationId xmlns:p14="http://schemas.microsoft.com/office/powerpoint/2010/main" val="2440757588"/>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2"/>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0D985F20-1059-4E18-90B0-E5B44B70FF24}" type="slidenum">
              <a:rPr lang="en-GB"/>
              <a:pPr>
                <a:defRPr/>
              </a:pPr>
              <a:t>‹#›</a:t>
            </a:fld>
            <a:endParaRPr lang="en-GB"/>
          </a:p>
        </p:txBody>
      </p:sp>
    </p:spTree>
    <p:extLst>
      <p:ext uri="{BB962C8B-B14F-4D97-AF65-F5344CB8AC3E}">
        <p14:creationId xmlns:p14="http://schemas.microsoft.com/office/powerpoint/2010/main" val="1569474672"/>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2"/>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CB551432-0103-4B49-A927-5382E99F3ADB}" type="slidenum">
              <a:rPr lang="en-GB"/>
              <a:pPr>
                <a:defRPr/>
              </a:pPr>
              <a:t>‹#›</a:t>
            </a:fld>
            <a:endParaRPr lang="en-GB"/>
          </a:p>
        </p:txBody>
      </p:sp>
    </p:spTree>
    <p:extLst>
      <p:ext uri="{BB962C8B-B14F-4D97-AF65-F5344CB8AC3E}">
        <p14:creationId xmlns:p14="http://schemas.microsoft.com/office/powerpoint/2010/main" val="2962449585"/>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5813" cy="5849937"/>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49937"/>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idx="10"/>
          </p:nvPr>
        </p:nvSpPr>
        <p:spPr/>
        <p:txBody>
          <a:bodyPr/>
          <a:lstStyle>
            <a:lvl1pPr defTabSz="449263">
              <a:buSzTx/>
              <a:defRPr b="1" i="0">
                <a:cs typeface="Arial" panose="020B0604020202020204" pitchFamily="34" charset="0"/>
              </a:defRPr>
            </a:lvl1pPr>
          </a:lstStyle>
          <a:p>
            <a:pPr>
              <a:defRPr/>
            </a:pPr>
            <a:endParaRPr lang="en-US"/>
          </a:p>
        </p:txBody>
      </p:sp>
      <p:sp>
        <p:nvSpPr>
          <p:cNvPr id="5" name="Rectangle 5"/>
          <p:cNvSpPr>
            <a:spLocks noGrp="1" noChangeArrowheads="1"/>
          </p:cNvSpPr>
          <p:nvPr>
            <p:ph type="sldNum" idx="11"/>
          </p:nvPr>
        </p:nvSpPr>
        <p:spPr/>
        <p:txBody>
          <a:bodyPr/>
          <a:lstStyle>
            <a:lvl1pPr defTabSz="449263">
              <a:buSzTx/>
              <a:defRPr b="1" i="0">
                <a:cs typeface="Arial" panose="020B0604020202020204" pitchFamily="34" charset="0"/>
              </a:defRPr>
            </a:lvl1pPr>
          </a:lstStyle>
          <a:p>
            <a:pPr>
              <a:defRPr/>
            </a:pPr>
            <a:fld id="{618583F8-D499-EE46-87AE-4FE6909252FE}" type="slidenum">
              <a:rPr lang="en-US"/>
              <a:pPr>
                <a:defRPr/>
              </a:pPr>
              <a:t>‹#›</a:t>
            </a:fld>
            <a:endParaRPr lang="en-US"/>
          </a:p>
        </p:txBody>
      </p:sp>
    </p:spTree>
    <p:extLst>
      <p:ext uri="{BB962C8B-B14F-4D97-AF65-F5344CB8AC3E}">
        <p14:creationId xmlns:p14="http://schemas.microsoft.com/office/powerpoint/2010/main" val="764157572"/>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SG"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2"/>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910E53EB-9E51-481F-9F8A-43C0835AD770}" type="slidenum">
              <a:rPr lang="en-GB"/>
              <a:pPr>
                <a:defRPr/>
              </a:pPr>
              <a:t>‹#›</a:t>
            </a:fld>
            <a:endParaRPr lang="en-GB"/>
          </a:p>
        </p:txBody>
      </p:sp>
    </p:spTree>
    <p:extLst>
      <p:ext uri="{BB962C8B-B14F-4D97-AF65-F5344CB8AC3E}">
        <p14:creationId xmlns:p14="http://schemas.microsoft.com/office/powerpoint/2010/main" val="3396139284"/>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2"/>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3ED4C8A0-78CA-4273-8F75-9743BBC0FE35}" type="slidenum">
              <a:rPr lang="en-GB"/>
              <a:pPr>
                <a:defRPr/>
              </a:pPr>
              <a:t>‹#›</a:t>
            </a:fld>
            <a:endParaRPr lang="en-GB"/>
          </a:p>
        </p:txBody>
      </p:sp>
    </p:spTree>
    <p:extLst>
      <p:ext uri="{BB962C8B-B14F-4D97-AF65-F5344CB8AC3E}">
        <p14:creationId xmlns:p14="http://schemas.microsoft.com/office/powerpoint/2010/main" val="1787524932"/>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5813" cy="5849937"/>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Vertical Text Placeholder 2"/>
          <p:cNvSpPr>
            <a:spLocks noGrp="1"/>
          </p:cNvSpPr>
          <p:nvPr>
            <p:ph type="body" orient="vert" idx="1"/>
          </p:nvPr>
        </p:nvSpPr>
        <p:spPr>
          <a:xfrm>
            <a:off x="457200" y="274638"/>
            <a:ext cx="6019800" cy="5849937"/>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2"/>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90C8F3E1-8CC4-4FE7-97FF-60656BED4486}" type="slidenum">
              <a:rPr lang="en-GB"/>
              <a:pPr>
                <a:defRPr/>
              </a:pPr>
              <a:t>‹#›</a:t>
            </a:fld>
            <a:endParaRPr lang="en-GB"/>
          </a:p>
        </p:txBody>
      </p:sp>
    </p:spTree>
    <p:extLst>
      <p:ext uri="{BB962C8B-B14F-4D97-AF65-F5344CB8AC3E}">
        <p14:creationId xmlns:p14="http://schemas.microsoft.com/office/powerpoint/2010/main" val="410490165"/>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2"/>
          <p:cNvSpPr>
            <a:spLocks noChangeArrowheads="1"/>
          </p:cNvSpPr>
          <p:nvPr/>
        </p:nvSpPr>
        <p:spPr bwMode="auto">
          <a:xfrm>
            <a:off x="381000" y="0"/>
            <a:ext cx="1447800" cy="6856413"/>
          </a:xfrm>
          <a:prstGeom prst="rect">
            <a:avLst/>
          </a:prstGeom>
          <a:gradFill rotWithShape="0">
            <a:gsLst>
              <a:gs pos="0">
                <a:schemeClr val="bg1">
                  <a:gamma/>
                  <a:shade val="61961"/>
                  <a:invGamma/>
                </a:schemeClr>
              </a:gs>
              <a:gs pos="50000">
                <a:schemeClr val="bg1">
                  <a:alpha val="50000"/>
                </a:schemeClr>
              </a:gs>
              <a:gs pos="100000">
                <a:schemeClr val="bg1">
                  <a:gamma/>
                  <a:shade val="61961"/>
                  <a:invGamma/>
                </a:schemeClr>
              </a:gs>
            </a:gsLst>
            <a:lin ang="5400000" scaled="1"/>
          </a:gradFill>
          <a:ln w="9525">
            <a:noFill/>
            <a:miter lim="800000"/>
            <a:headEnd/>
            <a:tailEnd/>
          </a:ln>
        </p:spPr>
        <p:txBody>
          <a:bodyPr/>
          <a:lstStyle/>
          <a:p>
            <a:pPr algn="l" defTabSz="914400" rtl="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5" name="Rectangle 3"/>
          <p:cNvSpPr>
            <a:spLocks noChangeArrowheads="1"/>
          </p:cNvSpPr>
          <p:nvPr/>
        </p:nvSpPr>
        <p:spPr bwMode="auto">
          <a:xfrm>
            <a:off x="685800" y="2438400"/>
            <a:ext cx="8456613" cy="762000"/>
          </a:xfrm>
          <a:prstGeom prst="rect">
            <a:avLst/>
          </a:prstGeom>
          <a:gradFill rotWithShape="0">
            <a:gsLst>
              <a:gs pos="0">
                <a:schemeClr val="bg1"/>
              </a:gs>
              <a:gs pos="100000">
                <a:schemeClr val="bg1">
                  <a:gamma/>
                  <a:shade val="15294"/>
                  <a:invGamma/>
                </a:schemeClr>
              </a:gs>
            </a:gsLst>
            <a:lin ang="0" scaled="1"/>
          </a:gradFill>
          <a:ln w="9525">
            <a:noFill/>
            <a:miter lim="800000"/>
            <a:headEnd/>
            <a:tailEnd/>
          </a:ln>
        </p:spPr>
        <p:txBody>
          <a:bodyPr/>
          <a:lstStyle/>
          <a:p>
            <a:pPr algn="l" defTabSz="914400" rtl="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6" name="Rectangle 9"/>
          <p:cNvSpPr>
            <a:spLocks noChangeArrowheads="1"/>
          </p:cNvSpPr>
          <p:nvPr/>
        </p:nvSpPr>
        <p:spPr bwMode="auto">
          <a:xfrm>
            <a:off x="0" y="3505200"/>
            <a:ext cx="4724400" cy="152400"/>
          </a:xfrm>
          <a:prstGeom prst="rect">
            <a:avLst/>
          </a:prstGeom>
          <a:solidFill>
            <a:schemeClr val="accent1">
              <a:alpha val="50195"/>
            </a:schemeClr>
          </a:solidFill>
          <a:ln>
            <a:noFill/>
          </a:ln>
          <a:extLst>
            <a:ext uri="{91240B29-F687-4f45-9708-019B960494DF}"/>
          </a:extLst>
        </p:spPr>
        <p:txBody>
          <a:bodyPr/>
          <a:lstStyle/>
          <a:p>
            <a:pPr algn="l" defTabSz="914400" rtl="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176132" name="Rectangle 4"/>
          <p:cNvSpPr>
            <a:spLocks noGrp="1" noChangeArrowheads="1"/>
          </p:cNvSpPr>
          <p:nvPr>
            <p:ph type="ctrTitle" sz="quarter"/>
          </p:nvPr>
        </p:nvSpPr>
        <p:spPr>
          <a:xfrm>
            <a:off x="685800" y="2286000"/>
            <a:ext cx="7772400" cy="1143000"/>
          </a:xfrm>
        </p:spPr>
        <p:txBody>
          <a:bodyPr/>
          <a:lstStyle>
            <a:lvl1pPr>
              <a:defRPr b="1" i="0">
                <a:latin typeface="Arial" panose="020B0604020202020204" pitchFamily="34" charset="0"/>
              </a:defRPr>
            </a:lvl1pPr>
          </a:lstStyle>
          <a:p>
            <a:r>
              <a:rPr lang="en-US"/>
              <a:t>Click to edit Master title style</a:t>
            </a:r>
          </a:p>
        </p:txBody>
      </p:sp>
      <p:sp>
        <p:nvSpPr>
          <p:cNvPr id="176133" name="Rectangle 5"/>
          <p:cNvSpPr>
            <a:spLocks noGrp="1" noChangeArrowheads="1"/>
          </p:cNvSpPr>
          <p:nvPr>
            <p:ph type="subTitle" sz="quarter" idx="1"/>
          </p:nvPr>
        </p:nvSpPr>
        <p:spPr>
          <a:xfrm>
            <a:off x="2057400" y="4114800"/>
            <a:ext cx="6400800" cy="1752600"/>
          </a:xfrm>
        </p:spPr>
        <p:txBody>
          <a:bodyPr/>
          <a:lstStyle>
            <a:lvl1pPr marL="0" indent="0" algn="ctr">
              <a:buFont typeface="Wingdings" pitchFamily="-111" charset="2"/>
              <a:buNone/>
              <a:defRPr b="1" i="0">
                <a:latin typeface="Arial" panose="020B0604020202020204" pitchFamily="34" charset="0"/>
              </a:defRPr>
            </a:lvl1pPr>
          </a:lstStyle>
          <a:p>
            <a:r>
              <a:rPr lang="en-US" dirty="0"/>
              <a:t>Click to edit Master subtitle style</a:t>
            </a:r>
          </a:p>
        </p:txBody>
      </p:sp>
      <p:sp>
        <p:nvSpPr>
          <p:cNvPr id="7" name="Rectangle 6"/>
          <p:cNvSpPr>
            <a:spLocks noGrp="1" noChangeArrowheads="1"/>
          </p:cNvSpPr>
          <p:nvPr>
            <p:ph type="dt" sz="quarter" idx="10"/>
          </p:nvPr>
        </p:nvSpPr>
        <p:spPr/>
        <p:txBody>
          <a:bodyPr/>
          <a:lstStyle>
            <a:lvl1pPr>
              <a:defRPr b="1" i="0">
                <a:latin typeface="Arial" panose="020B0604020202020204" pitchFamily="34" charset="0"/>
                <a:ea typeface="+mn-ea"/>
              </a:defRPr>
            </a:lvl1pPr>
          </a:lstStyle>
          <a:p>
            <a:pPr>
              <a:defRPr/>
            </a:pPr>
            <a:endParaRPr lang="en-US" dirty="0"/>
          </a:p>
        </p:txBody>
      </p:sp>
      <p:sp>
        <p:nvSpPr>
          <p:cNvPr id="8" name="Rectangle 7"/>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dirty="0"/>
          </a:p>
        </p:txBody>
      </p:sp>
      <p:sp>
        <p:nvSpPr>
          <p:cNvPr id="9" name="Rectangle 8"/>
          <p:cNvSpPr>
            <a:spLocks noGrp="1" noChangeArrowheads="1"/>
          </p:cNvSpPr>
          <p:nvPr>
            <p:ph type="sldNum" sz="quarter" idx="12"/>
          </p:nvPr>
        </p:nvSpPr>
        <p:spPr/>
        <p:txBody>
          <a:bodyPr/>
          <a:lstStyle>
            <a:lvl1pPr>
              <a:defRPr b="1" i="0">
                <a:latin typeface="Arial" panose="020B0604020202020204" pitchFamily="34" charset="0"/>
                <a:ea typeface="+mn-ea"/>
              </a:defRPr>
            </a:lvl1pPr>
          </a:lstStyle>
          <a:p>
            <a:pPr>
              <a:defRPr/>
            </a:pPr>
            <a:endParaRPr lang="en-US" dirty="0"/>
          </a:p>
        </p:txBody>
      </p:sp>
    </p:spTree>
    <p:extLst>
      <p:ext uri="{BB962C8B-B14F-4D97-AF65-F5344CB8AC3E}">
        <p14:creationId xmlns:p14="http://schemas.microsoft.com/office/powerpoint/2010/main" val="2584436738"/>
      </p:ext>
    </p:extLst>
  </p:cSld>
  <p:clrMapOvr>
    <a:masterClrMapping/>
  </p:clrMapOvr>
  <p:transition spd="med">
    <p:zoom dir="in"/>
  </p:transition>
</p:sldLayout>
</file>

<file path=ppt/slideLayouts/slideLayout2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8"/>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dirty="0"/>
          </a:p>
        </p:txBody>
      </p:sp>
      <p:sp>
        <p:nvSpPr>
          <p:cNvPr id="5" name="Rectangle 9"/>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dirty="0"/>
          </a:p>
        </p:txBody>
      </p:sp>
      <p:sp>
        <p:nvSpPr>
          <p:cNvPr id="6" name="Rectangle 10"/>
          <p:cNvSpPr>
            <a:spLocks noGrp="1" noChangeArrowheads="1"/>
          </p:cNvSpPr>
          <p:nvPr>
            <p:ph type="sldNum" sz="quarter" idx="12"/>
          </p:nvPr>
        </p:nvSpPr>
        <p:spPr/>
        <p:txBody>
          <a:bodyPr/>
          <a:lstStyle>
            <a:lvl1pPr>
              <a:defRPr b="1" i="0">
                <a:latin typeface="Arial" panose="020B0604020202020204" pitchFamily="34" charset="0"/>
                <a:ea typeface="+mn-ea"/>
              </a:defRPr>
            </a:lvl1pPr>
          </a:lstStyle>
          <a:p>
            <a:pPr>
              <a:defRPr/>
            </a:pPr>
            <a:endParaRPr lang="en-US" dirty="0"/>
          </a:p>
        </p:txBody>
      </p:sp>
    </p:spTree>
    <p:extLst>
      <p:ext uri="{BB962C8B-B14F-4D97-AF65-F5344CB8AC3E}">
        <p14:creationId xmlns:p14="http://schemas.microsoft.com/office/powerpoint/2010/main" val="4153354455"/>
      </p:ext>
    </p:extLst>
  </p:cSld>
  <p:clrMapOvr>
    <a:masterClrMapping/>
  </p:clrMapOvr>
  <p:transition spd="med">
    <p:zoom dir="in"/>
  </p:transition>
</p:sldLayout>
</file>

<file path=ppt/slideLayouts/slideLayout2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8"/>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dirty="0"/>
          </a:p>
        </p:txBody>
      </p:sp>
      <p:sp>
        <p:nvSpPr>
          <p:cNvPr id="5" name="Rectangle 9"/>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dirty="0"/>
          </a:p>
        </p:txBody>
      </p:sp>
      <p:sp>
        <p:nvSpPr>
          <p:cNvPr id="6" name="Rectangle 10"/>
          <p:cNvSpPr>
            <a:spLocks noGrp="1" noChangeArrowheads="1"/>
          </p:cNvSpPr>
          <p:nvPr>
            <p:ph type="sldNum" sz="quarter" idx="12"/>
          </p:nvPr>
        </p:nvSpPr>
        <p:spPr/>
        <p:txBody>
          <a:bodyPr/>
          <a:lstStyle>
            <a:lvl1pPr>
              <a:defRPr b="1" i="0">
                <a:latin typeface="Arial" panose="020B0604020202020204" pitchFamily="34" charset="0"/>
                <a:ea typeface="+mn-ea"/>
              </a:defRPr>
            </a:lvl1pPr>
          </a:lstStyle>
          <a:p>
            <a:pPr>
              <a:defRPr/>
            </a:pPr>
            <a:endParaRPr lang="en-US" dirty="0"/>
          </a:p>
        </p:txBody>
      </p:sp>
    </p:spTree>
    <p:extLst>
      <p:ext uri="{BB962C8B-B14F-4D97-AF65-F5344CB8AC3E}">
        <p14:creationId xmlns:p14="http://schemas.microsoft.com/office/powerpoint/2010/main" val="664431162"/>
      </p:ext>
    </p:extLst>
  </p:cSld>
  <p:clrMapOvr>
    <a:masterClrMapping/>
  </p:clrMapOvr>
  <p:transition spd="med">
    <p:zoom dir="in"/>
  </p:transition>
</p:sldLayout>
</file>

<file path=ppt/slideLayouts/slideLayout2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8"/>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dirty="0"/>
          </a:p>
        </p:txBody>
      </p:sp>
      <p:sp>
        <p:nvSpPr>
          <p:cNvPr id="6" name="Rectangle 9"/>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dirty="0"/>
          </a:p>
        </p:txBody>
      </p:sp>
      <p:sp>
        <p:nvSpPr>
          <p:cNvPr id="7" name="Rectangle 10"/>
          <p:cNvSpPr>
            <a:spLocks noGrp="1" noChangeArrowheads="1"/>
          </p:cNvSpPr>
          <p:nvPr>
            <p:ph type="sldNum" sz="quarter" idx="12"/>
          </p:nvPr>
        </p:nvSpPr>
        <p:spPr/>
        <p:txBody>
          <a:bodyPr/>
          <a:lstStyle>
            <a:lvl1pPr>
              <a:defRPr b="1" i="0">
                <a:latin typeface="Arial" panose="020B0604020202020204" pitchFamily="34" charset="0"/>
                <a:ea typeface="+mn-ea"/>
              </a:defRPr>
            </a:lvl1pPr>
          </a:lstStyle>
          <a:p>
            <a:pPr>
              <a:defRPr/>
            </a:pPr>
            <a:endParaRPr lang="en-US" dirty="0"/>
          </a:p>
        </p:txBody>
      </p:sp>
    </p:spTree>
    <p:extLst>
      <p:ext uri="{BB962C8B-B14F-4D97-AF65-F5344CB8AC3E}">
        <p14:creationId xmlns:p14="http://schemas.microsoft.com/office/powerpoint/2010/main" val="2506747567"/>
      </p:ext>
    </p:extLst>
  </p:cSld>
  <p:clrMapOvr>
    <a:masterClrMapping/>
  </p:clrMapOvr>
  <p:transition spd="med">
    <p:zoom dir="in"/>
  </p:transition>
</p:sldLayout>
</file>

<file path=ppt/slideLayouts/slideLayout2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8"/>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dirty="0"/>
          </a:p>
        </p:txBody>
      </p:sp>
      <p:sp>
        <p:nvSpPr>
          <p:cNvPr id="8" name="Rectangle 9"/>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dirty="0"/>
          </a:p>
        </p:txBody>
      </p:sp>
      <p:sp>
        <p:nvSpPr>
          <p:cNvPr id="9" name="Rectangle 10"/>
          <p:cNvSpPr>
            <a:spLocks noGrp="1" noChangeArrowheads="1"/>
          </p:cNvSpPr>
          <p:nvPr>
            <p:ph type="sldNum" sz="quarter" idx="12"/>
          </p:nvPr>
        </p:nvSpPr>
        <p:spPr/>
        <p:txBody>
          <a:bodyPr/>
          <a:lstStyle>
            <a:lvl1pPr>
              <a:defRPr b="1" i="0">
                <a:latin typeface="Arial" panose="020B0604020202020204" pitchFamily="34" charset="0"/>
                <a:ea typeface="+mn-ea"/>
              </a:defRPr>
            </a:lvl1pPr>
          </a:lstStyle>
          <a:p>
            <a:pPr>
              <a:defRPr/>
            </a:pPr>
            <a:endParaRPr lang="en-US" dirty="0"/>
          </a:p>
        </p:txBody>
      </p:sp>
    </p:spTree>
    <p:extLst>
      <p:ext uri="{BB962C8B-B14F-4D97-AF65-F5344CB8AC3E}">
        <p14:creationId xmlns:p14="http://schemas.microsoft.com/office/powerpoint/2010/main" val="4006641381"/>
      </p:ext>
    </p:extLst>
  </p:cSld>
  <p:clrMapOvr>
    <a:masterClrMapping/>
  </p:clrMapOvr>
  <p:transition spd="med">
    <p:zoom dir="in"/>
  </p:transition>
</p:sldLayout>
</file>

<file path=ppt/slideLayouts/slideLayout2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Rectangle 8"/>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dirty="0"/>
          </a:p>
        </p:txBody>
      </p:sp>
      <p:sp>
        <p:nvSpPr>
          <p:cNvPr id="4" name="Rectangle 9"/>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dirty="0"/>
          </a:p>
        </p:txBody>
      </p:sp>
      <p:sp>
        <p:nvSpPr>
          <p:cNvPr id="5" name="Rectangle 10"/>
          <p:cNvSpPr>
            <a:spLocks noGrp="1" noChangeArrowheads="1"/>
          </p:cNvSpPr>
          <p:nvPr>
            <p:ph type="sldNum" sz="quarter" idx="12"/>
          </p:nvPr>
        </p:nvSpPr>
        <p:spPr/>
        <p:txBody>
          <a:bodyPr/>
          <a:lstStyle>
            <a:lvl1pPr>
              <a:defRPr b="1" i="0">
                <a:latin typeface="Arial" panose="020B0604020202020204" pitchFamily="34" charset="0"/>
                <a:ea typeface="+mn-ea"/>
              </a:defRPr>
            </a:lvl1pPr>
          </a:lstStyle>
          <a:p>
            <a:pPr>
              <a:defRPr/>
            </a:pPr>
            <a:endParaRPr lang="en-US" dirty="0"/>
          </a:p>
        </p:txBody>
      </p:sp>
    </p:spTree>
    <p:extLst>
      <p:ext uri="{BB962C8B-B14F-4D97-AF65-F5344CB8AC3E}">
        <p14:creationId xmlns:p14="http://schemas.microsoft.com/office/powerpoint/2010/main" val="4005981034"/>
      </p:ext>
    </p:extLst>
  </p:cSld>
  <p:clrMapOvr>
    <a:masterClrMapping/>
  </p:clrMapOvr>
  <p:transition spd="med">
    <p:zoom dir="in"/>
  </p:transition>
</p:sldLayout>
</file>

<file path=ppt/slideLayouts/slideLayout2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8"/>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dirty="0"/>
          </a:p>
        </p:txBody>
      </p:sp>
      <p:sp>
        <p:nvSpPr>
          <p:cNvPr id="3" name="Rectangle 9"/>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dirty="0"/>
          </a:p>
        </p:txBody>
      </p:sp>
      <p:sp>
        <p:nvSpPr>
          <p:cNvPr id="4" name="Rectangle 10"/>
          <p:cNvSpPr>
            <a:spLocks noGrp="1" noChangeArrowheads="1"/>
          </p:cNvSpPr>
          <p:nvPr>
            <p:ph type="sldNum" sz="quarter" idx="12"/>
          </p:nvPr>
        </p:nvSpPr>
        <p:spPr/>
        <p:txBody>
          <a:bodyPr/>
          <a:lstStyle>
            <a:lvl1pPr>
              <a:defRPr b="1" i="0">
                <a:latin typeface="Arial" panose="020B0604020202020204" pitchFamily="34" charset="0"/>
                <a:ea typeface="+mn-ea"/>
              </a:defRPr>
            </a:lvl1pPr>
          </a:lstStyle>
          <a:p>
            <a:pPr>
              <a:defRPr/>
            </a:pPr>
            <a:endParaRPr lang="en-US" dirty="0"/>
          </a:p>
        </p:txBody>
      </p:sp>
    </p:spTree>
    <p:extLst>
      <p:ext uri="{BB962C8B-B14F-4D97-AF65-F5344CB8AC3E}">
        <p14:creationId xmlns:p14="http://schemas.microsoft.com/office/powerpoint/2010/main" val="1832303994"/>
      </p:ext>
    </p:extLst>
  </p:cSld>
  <p:clrMapOvr>
    <a:masterClrMapping/>
  </p:clrMapOvr>
  <p:transition spd="med">
    <p:zoom dir="in"/>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defTabSz="449263" fontAlgn="base">
              <a:spcBef>
                <a:spcPct val="0"/>
              </a:spcBef>
              <a:spcAft>
                <a:spcPct val="0"/>
              </a:spcAft>
              <a:defRPr>
                <a:ea typeface="ＭＳ Ｐゴシック" charset="0"/>
                <a:cs typeface="ＭＳ Ｐゴシック" charset="0"/>
              </a:defRPr>
            </a:lvl1pPr>
          </a:lstStyle>
          <a:p>
            <a:pPr>
              <a:defRPr/>
            </a:pPr>
            <a:fld id="{A3F9B3CB-D0A9-4446-BF58-8F6FBE37EBB4}" type="datetimeFigureOut">
              <a:rPr lang="en-US"/>
              <a:pPr>
                <a:defRPr/>
              </a:pPr>
              <a:t>8/22/26</a:t>
            </a:fld>
            <a:endParaRPr lang="en-US"/>
          </a:p>
        </p:txBody>
      </p:sp>
      <p:sp>
        <p:nvSpPr>
          <p:cNvPr id="5" name="Footer Placeholder 4"/>
          <p:cNvSpPr>
            <a:spLocks noGrp="1"/>
          </p:cNvSpPr>
          <p:nvPr>
            <p:ph type="ftr" sz="quarter" idx="11"/>
          </p:nvPr>
        </p:nvSpPr>
        <p:spPr/>
        <p:txBody>
          <a:bodyPr/>
          <a:lstStyle>
            <a:lvl1pPr defTabSz="449263"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defTabSz="449263" fontAlgn="base">
              <a:spcBef>
                <a:spcPct val="0"/>
              </a:spcBef>
              <a:spcAft>
                <a:spcPct val="0"/>
              </a:spcAft>
              <a:defRPr>
                <a:ea typeface="ＭＳ Ｐゴシック" charset="0"/>
                <a:cs typeface="ＭＳ Ｐゴシック" charset="0"/>
              </a:defRPr>
            </a:lvl1pPr>
          </a:lstStyle>
          <a:p>
            <a:pPr>
              <a:defRPr/>
            </a:pPr>
            <a:fld id="{1AEBF64A-2111-A64E-A0E3-19CB331D2B55}" type="slidenum">
              <a:rPr lang="en-US"/>
              <a:pPr>
                <a:defRPr/>
              </a:pPr>
              <a:t>‹#›</a:t>
            </a:fld>
            <a:endParaRPr lang="en-US"/>
          </a:p>
        </p:txBody>
      </p:sp>
    </p:spTree>
    <p:extLst>
      <p:ext uri="{BB962C8B-B14F-4D97-AF65-F5344CB8AC3E}">
        <p14:creationId xmlns:p14="http://schemas.microsoft.com/office/powerpoint/2010/main" val="2243842264"/>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8"/>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dirty="0"/>
          </a:p>
        </p:txBody>
      </p:sp>
      <p:sp>
        <p:nvSpPr>
          <p:cNvPr id="6" name="Rectangle 9"/>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dirty="0"/>
          </a:p>
        </p:txBody>
      </p:sp>
      <p:sp>
        <p:nvSpPr>
          <p:cNvPr id="7" name="Rectangle 10"/>
          <p:cNvSpPr>
            <a:spLocks noGrp="1" noChangeArrowheads="1"/>
          </p:cNvSpPr>
          <p:nvPr>
            <p:ph type="sldNum" sz="quarter" idx="12"/>
          </p:nvPr>
        </p:nvSpPr>
        <p:spPr/>
        <p:txBody>
          <a:bodyPr/>
          <a:lstStyle>
            <a:lvl1pPr>
              <a:defRPr b="1" i="0">
                <a:latin typeface="Arial" panose="020B0604020202020204" pitchFamily="34" charset="0"/>
                <a:ea typeface="+mn-ea"/>
              </a:defRPr>
            </a:lvl1pPr>
          </a:lstStyle>
          <a:p>
            <a:pPr>
              <a:defRPr/>
            </a:pPr>
            <a:endParaRPr lang="en-US" dirty="0"/>
          </a:p>
        </p:txBody>
      </p:sp>
    </p:spTree>
    <p:extLst>
      <p:ext uri="{BB962C8B-B14F-4D97-AF65-F5344CB8AC3E}">
        <p14:creationId xmlns:p14="http://schemas.microsoft.com/office/powerpoint/2010/main" val="796196306"/>
      </p:ext>
    </p:extLst>
  </p:cSld>
  <p:clrMapOvr>
    <a:masterClrMapping/>
  </p:clrMapOvr>
  <p:transition spd="med">
    <p:zoom dir="in"/>
  </p:transition>
</p:sldLayout>
</file>

<file path=ppt/slideLayouts/slideLayout2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8"/>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dirty="0"/>
          </a:p>
        </p:txBody>
      </p:sp>
      <p:sp>
        <p:nvSpPr>
          <p:cNvPr id="6" name="Rectangle 9"/>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dirty="0"/>
          </a:p>
        </p:txBody>
      </p:sp>
      <p:sp>
        <p:nvSpPr>
          <p:cNvPr id="7" name="Rectangle 10"/>
          <p:cNvSpPr>
            <a:spLocks noGrp="1" noChangeArrowheads="1"/>
          </p:cNvSpPr>
          <p:nvPr>
            <p:ph type="sldNum" sz="quarter" idx="12"/>
          </p:nvPr>
        </p:nvSpPr>
        <p:spPr/>
        <p:txBody>
          <a:bodyPr/>
          <a:lstStyle>
            <a:lvl1pPr>
              <a:defRPr b="1" i="0">
                <a:latin typeface="Arial" panose="020B0604020202020204" pitchFamily="34" charset="0"/>
                <a:ea typeface="+mn-ea"/>
              </a:defRPr>
            </a:lvl1pPr>
          </a:lstStyle>
          <a:p>
            <a:pPr>
              <a:defRPr/>
            </a:pPr>
            <a:endParaRPr lang="en-US" dirty="0"/>
          </a:p>
        </p:txBody>
      </p:sp>
    </p:spTree>
    <p:extLst>
      <p:ext uri="{BB962C8B-B14F-4D97-AF65-F5344CB8AC3E}">
        <p14:creationId xmlns:p14="http://schemas.microsoft.com/office/powerpoint/2010/main" val="1818989098"/>
      </p:ext>
    </p:extLst>
  </p:cSld>
  <p:clrMapOvr>
    <a:masterClrMapping/>
  </p:clrMapOvr>
  <p:transition spd="med">
    <p:zoom dir="in"/>
  </p:transition>
</p:sldLayout>
</file>

<file path=ppt/slideLayouts/slideLayout2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8"/>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dirty="0"/>
          </a:p>
        </p:txBody>
      </p:sp>
      <p:sp>
        <p:nvSpPr>
          <p:cNvPr id="5" name="Rectangle 9"/>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dirty="0"/>
          </a:p>
        </p:txBody>
      </p:sp>
      <p:sp>
        <p:nvSpPr>
          <p:cNvPr id="6" name="Rectangle 10"/>
          <p:cNvSpPr>
            <a:spLocks noGrp="1" noChangeArrowheads="1"/>
          </p:cNvSpPr>
          <p:nvPr>
            <p:ph type="sldNum" sz="quarter" idx="12"/>
          </p:nvPr>
        </p:nvSpPr>
        <p:spPr/>
        <p:txBody>
          <a:bodyPr/>
          <a:lstStyle>
            <a:lvl1pPr>
              <a:defRPr b="1" i="0">
                <a:latin typeface="Arial" panose="020B0604020202020204" pitchFamily="34" charset="0"/>
                <a:ea typeface="+mn-ea"/>
              </a:defRPr>
            </a:lvl1pPr>
          </a:lstStyle>
          <a:p>
            <a:pPr>
              <a:defRPr/>
            </a:pPr>
            <a:endParaRPr lang="en-US" dirty="0"/>
          </a:p>
        </p:txBody>
      </p:sp>
    </p:spTree>
    <p:extLst>
      <p:ext uri="{BB962C8B-B14F-4D97-AF65-F5344CB8AC3E}">
        <p14:creationId xmlns:p14="http://schemas.microsoft.com/office/powerpoint/2010/main" val="387404868"/>
      </p:ext>
    </p:extLst>
  </p:cSld>
  <p:clrMapOvr>
    <a:masterClrMapping/>
  </p:clrMapOvr>
  <p:transition spd="med">
    <p:zoom dir="in"/>
  </p:transition>
</p:sldLayout>
</file>

<file path=ppt/slideLayouts/slideLayout2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8"/>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dirty="0"/>
          </a:p>
        </p:txBody>
      </p:sp>
      <p:sp>
        <p:nvSpPr>
          <p:cNvPr id="5" name="Rectangle 9"/>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dirty="0"/>
          </a:p>
        </p:txBody>
      </p:sp>
      <p:sp>
        <p:nvSpPr>
          <p:cNvPr id="6" name="Rectangle 10"/>
          <p:cNvSpPr>
            <a:spLocks noGrp="1" noChangeArrowheads="1"/>
          </p:cNvSpPr>
          <p:nvPr>
            <p:ph type="sldNum" sz="quarter" idx="12"/>
          </p:nvPr>
        </p:nvSpPr>
        <p:spPr/>
        <p:txBody>
          <a:bodyPr/>
          <a:lstStyle>
            <a:lvl1pPr>
              <a:defRPr b="1" i="0">
                <a:latin typeface="Arial" panose="020B0604020202020204" pitchFamily="34" charset="0"/>
                <a:ea typeface="+mn-ea"/>
              </a:defRPr>
            </a:lvl1pPr>
          </a:lstStyle>
          <a:p>
            <a:pPr>
              <a:defRPr/>
            </a:pPr>
            <a:endParaRPr lang="en-US" dirty="0"/>
          </a:p>
        </p:txBody>
      </p:sp>
    </p:spTree>
    <p:extLst>
      <p:ext uri="{BB962C8B-B14F-4D97-AF65-F5344CB8AC3E}">
        <p14:creationId xmlns:p14="http://schemas.microsoft.com/office/powerpoint/2010/main" val="3590772970"/>
      </p:ext>
    </p:extLst>
  </p:cSld>
  <p:clrMapOvr>
    <a:masterClrMapping/>
  </p:clrMapOvr>
  <p:transition spd="med">
    <p:zoom dir="in"/>
  </p:transition>
</p:sldLayout>
</file>

<file path=ppt/slideLayouts/slideLayout2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2"/>
          <p:cNvSpPr>
            <a:spLocks noChangeArrowheads="1"/>
          </p:cNvSpPr>
          <p:nvPr/>
        </p:nvSpPr>
        <p:spPr bwMode="auto">
          <a:xfrm>
            <a:off x="381000" y="0"/>
            <a:ext cx="1447800" cy="6856413"/>
          </a:xfrm>
          <a:prstGeom prst="rect">
            <a:avLst/>
          </a:prstGeom>
          <a:gradFill rotWithShape="0">
            <a:gsLst>
              <a:gs pos="0">
                <a:schemeClr val="bg1">
                  <a:gamma/>
                  <a:shade val="61961"/>
                  <a:invGamma/>
                </a:schemeClr>
              </a:gs>
              <a:gs pos="50000">
                <a:schemeClr val="bg1">
                  <a:alpha val="50000"/>
                </a:schemeClr>
              </a:gs>
              <a:gs pos="100000">
                <a:schemeClr val="bg1">
                  <a:gamma/>
                  <a:shade val="61961"/>
                  <a:invGamma/>
                </a:schemeClr>
              </a:gs>
            </a:gsLst>
            <a:lin ang="5400000" scaled="1"/>
          </a:gradFill>
          <a:ln w="9525">
            <a:noFill/>
            <a:miter lim="800000"/>
            <a:headEnd/>
            <a:tailEnd/>
          </a:ln>
          <a:effectLst/>
        </p:spPr>
        <p:txBody>
          <a:bodyPr/>
          <a:lstStyle/>
          <a:p>
            <a:pPr algn="l" defTabSz="914400" rtl="0">
              <a:spcBef>
                <a:spcPct val="50000"/>
              </a:spcBef>
              <a:defRPr/>
            </a:pPr>
            <a:endParaRPr lang="en-US" sz="2800" b="1" i="0" dirty="0">
              <a:solidFill>
                <a:srgbClr val="FFFFFF"/>
              </a:solidFill>
              <a:latin typeface="Arial" panose="020B0604020202020204" pitchFamily="34" charset="0"/>
              <a:ea typeface="ＭＳ Ｐゴシック" charset="0"/>
              <a:cs typeface="ＭＳ Ｐゴシック" charset="0"/>
            </a:endParaRPr>
          </a:p>
        </p:txBody>
      </p:sp>
      <p:sp>
        <p:nvSpPr>
          <p:cNvPr id="5" name="Rectangle 3"/>
          <p:cNvSpPr>
            <a:spLocks noChangeArrowheads="1"/>
          </p:cNvSpPr>
          <p:nvPr/>
        </p:nvSpPr>
        <p:spPr bwMode="auto">
          <a:xfrm>
            <a:off x="685800" y="2438400"/>
            <a:ext cx="8456613" cy="762000"/>
          </a:xfrm>
          <a:prstGeom prst="rect">
            <a:avLst/>
          </a:prstGeom>
          <a:gradFill rotWithShape="0">
            <a:gsLst>
              <a:gs pos="0">
                <a:schemeClr val="bg1"/>
              </a:gs>
              <a:gs pos="100000">
                <a:schemeClr val="bg1">
                  <a:gamma/>
                  <a:shade val="15294"/>
                  <a:invGamma/>
                </a:schemeClr>
              </a:gs>
            </a:gsLst>
            <a:lin ang="0" scaled="1"/>
          </a:gradFill>
          <a:ln w="9525">
            <a:noFill/>
            <a:miter lim="800000"/>
            <a:headEnd/>
            <a:tailEnd/>
          </a:ln>
          <a:effectLst/>
        </p:spPr>
        <p:txBody>
          <a:bodyPr/>
          <a:lstStyle/>
          <a:p>
            <a:pPr algn="l" defTabSz="914400" rtl="0">
              <a:spcBef>
                <a:spcPct val="50000"/>
              </a:spcBef>
              <a:defRPr/>
            </a:pPr>
            <a:endParaRPr lang="en-US" sz="2800" b="1" i="0" dirty="0">
              <a:solidFill>
                <a:srgbClr val="FFFFFF"/>
              </a:solidFill>
              <a:latin typeface="Arial" panose="020B0604020202020204" pitchFamily="34" charset="0"/>
              <a:ea typeface="ＭＳ Ｐゴシック" charset="0"/>
              <a:cs typeface="ＭＳ Ｐゴシック" charset="0"/>
            </a:endParaRPr>
          </a:p>
        </p:txBody>
      </p:sp>
      <p:sp>
        <p:nvSpPr>
          <p:cNvPr id="6" name="Rectangle 9"/>
          <p:cNvSpPr>
            <a:spLocks noChangeArrowheads="1"/>
          </p:cNvSpPr>
          <p:nvPr/>
        </p:nvSpPr>
        <p:spPr bwMode="auto">
          <a:xfrm>
            <a:off x="0" y="3505200"/>
            <a:ext cx="4724400" cy="152400"/>
          </a:xfrm>
          <a:prstGeom prst="rect">
            <a:avLst/>
          </a:prstGeom>
          <a:solidFill>
            <a:schemeClr val="accent1">
              <a:alpha val="50195"/>
            </a:schemeClr>
          </a:solidFill>
          <a:ln>
            <a:noFill/>
          </a:ln>
          <a:extLst>
            <a:ext uri="{91240B29-F687-4f45-9708-019B960494DF}"/>
          </a:extLst>
        </p:spPr>
        <p:txBody>
          <a:bodyPr/>
          <a:lstStyle/>
          <a:p>
            <a:pPr algn="l" defTabSz="914400" rtl="0">
              <a:spcBef>
                <a:spcPct val="50000"/>
              </a:spcBef>
              <a:defRPr/>
            </a:pPr>
            <a:endParaRPr lang="en-US" sz="2800" b="1" i="0" dirty="0">
              <a:solidFill>
                <a:srgbClr val="FFFFFF"/>
              </a:solidFill>
              <a:latin typeface="Arial" panose="020B0604020202020204" pitchFamily="34" charset="0"/>
              <a:ea typeface="ＭＳ Ｐゴシック" charset="0"/>
              <a:cs typeface="ＭＳ Ｐゴシック" charset="0"/>
            </a:endParaRPr>
          </a:p>
        </p:txBody>
      </p:sp>
      <p:sp>
        <p:nvSpPr>
          <p:cNvPr id="153604" name="Rectangle 4"/>
          <p:cNvSpPr>
            <a:spLocks noGrp="1" noChangeArrowheads="1"/>
          </p:cNvSpPr>
          <p:nvPr>
            <p:ph type="ctrTitle" sz="quarter"/>
          </p:nvPr>
        </p:nvSpPr>
        <p:spPr>
          <a:xfrm>
            <a:off x="685800" y="2286000"/>
            <a:ext cx="7772400" cy="1143000"/>
          </a:xfrm>
        </p:spPr>
        <p:txBody>
          <a:bodyPr/>
          <a:lstStyle>
            <a:lvl1pPr>
              <a:defRPr b="1" i="0">
                <a:latin typeface="Arial" panose="020B0604020202020204" pitchFamily="34" charset="0"/>
              </a:defRPr>
            </a:lvl1pPr>
          </a:lstStyle>
          <a:p>
            <a:r>
              <a:rPr lang="en-US"/>
              <a:t>Click to edit Master title style</a:t>
            </a:r>
          </a:p>
        </p:txBody>
      </p:sp>
      <p:sp>
        <p:nvSpPr>
          <p:cNvPr id="153605" name="Rectangle 5"/>
          <p:cNvSpPr>
            <a:spLocks noGrp="1" noChangeArrowheads="1"/>
          </p:cNvSpPr>
          <p:nvPr>
            <p:ph type="subTitle" sz="quarter" idx="1"/>
          </p:nvPr>
        </p:nvSpPr>
        <p:spPr>
          <a:xfrm>
            <a:off x="2057400" y="4114800"/>
            <a:ext cx="6400800" cy="1752600"/>
          </a:xfrm>
        </p:spPr>
        <p:txBody>
          <a:bodyPr/>
          <a:lstStyle>
            <a:lvl1pPr marL="0" indent="0" algn="ctr">
              <a:buFont typeface="Wingdings" pitchFamily="-112" charset="2"/>
              <a:buNone/>
              <a:defRPr b="1" i="0">
                <a:latin typeface="Arial" panose="020B0604020202020204" pitchFamily="34" charset="0"/>
              </a:defRPr>
            </a:lvl1pPr>
          </a:lstStyle>
          <a:p>
            <a:r>
              <a:rPr lang="en-US" dirty="0"/>
              <a:t>Click to edit Master subtitle style</a:t>
            </a:r>
          </a:p>
        </p:txBody>
      </p:sp>
      <p:sp>
        <p:nvSpPr>
          <p:cNvPr id="7" name="Rectangle 6"/>
          <p:cNvSpPr>
            <a:spLocks noGrp="1" noChangeArrowheads="1"/>
          </p:cNvSpPr>
          <p:nvPr>
            <p:ph type="dt" sz="quarter" idx="10"/>
          </p:nvPr>
        </p:nvSpPr>
        <p:spPr/>
        <p:txBody>
          <a:bodyPr/>
          <a:lstStyle>
            <a:lvl1pPr>
              <a:defRPr b="1" i="0">
                <a:latin typeface="Arial" panose="020B0604020202020204" pitchFamily="34" charset="0"/>
                <a:ea typeface="+mn-ea"/>
              </a:defRPr>
            </a:lvl1pPr>
          </a:lstStyle>
          <a:p>
            <a:pPr>
              <a:defRPr/>
            </a:pPr>
            <a:endParaRPr lang="en-US" dirty="0"/>
          </a:p>
        </p:txBody>
      </p:sp>
      <p:sp>
        <p:nvSpPr>
          <p:cNvPr id="8" name="Rectangle 7"/>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dirty="0"/>
          </a:p>
        </p:txBody>
      </p:sp>
      <p:sp>
        <p:nvSpPr>
          <p:cNvPr id="9" name="Rectangle 8"/>
          <p:cNvSpPr>
            <a:spLocks noGrp="1" noChangeArrowheads="1"/>
          </p:cNvSpPr>
          <p:nvPr>
            <p:ph type="sldNum" sz="quarter" idx="12"/>
          </p:nvPr>
        </p:nvSpPr>
        <p:spPr/>
        <p:txBody>
          <a:bodyPr/>
          <a:lstStyle>
            <a:lvl1pPr>
              <a:defRPr b="1" i="0">
                <a:latin typeface="Arial" panose="020B0604020202020204" pitchFamily="34" charset="0"/>
                <a:ea typeface="+mn-ea"/>
              </a:defRPr>
            </a:lvl1pPr>
          </a:lstStyle>
          <a:p>
            <a:pPr>
              <a:defRPr/>
            </a:pPr>
            <a:endParaRPr lang="en-US" dirty="0"/>
          </a:p>
        </p:txBody>
      </p:sp>
    </p:spTree>
    <p:extLst>
      <p:ext uri="{BB962C8B-B14F-4D97-AF65-F5344CB8AC3E}">
        <p14:creationId xmlns:p14="http://schemas.microsoft.com/office/powerpoint/2010/main" val="1483930928"/>
      </p:ext>
    </p:extLst>
  </p:cSld>
  <p:clrMapOvr>
    <a:masterClrMapping/>
  </p:clrMapOvr>
  <p:transition spd="med">
    <p:zoom dir="in"/>
  </p:transition>
</p:sldLayout>
</file>

<file path=ppt/slideLayouts/slideLayout2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8"/>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dirty="0"/>
          </a:p>
        </p:txBody>
      </p:sp>
      <p:sp>
        <p:nvSpPr>
          <p:cNvPr id="5" name="Rectangle 9"/>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dirty="0"/>
          </a:p>
        </p:txBody>
      </p:sp>
      <p:sp>
        <p:nvSpPr>
          <p:cNvPr id="6" name="Rectangle 10"/>
          <p:cNvSpPr>
            <a:spLocks noGrp="1" noChangeArrowheads="1"/>
          </p:cNvSpPr>
          <p:nvPr>
            <p:ph type="sldNum" sz="quarter" idx="12"/>
          </p:nvPr>
        </p:nvSpPr>
        <p:spPr/>
        <p:txBody>
          <a:bodyPr/>
          <a:lstStyle>
            <a:lvl1pPr>
              <a:defRPr b="1" i="0">
                <a:latin typeface="Arial" panose="020B0604020202020204" pitchFamily="34" charset="0"/>
                <a:ea typeface="+mn-ea"/>
              </a:defRPr>
            </a:lvl1pPr>
          </a:lstStyle>
          <a:p>
            <a:pPr>
              <a:defRPr/>
            </a:pPr>
            <a:endParaRPr lang="en-US" dirty="0"/>
          </a:p>
        </p:txBody>
      </p:sp>
    </p:spTree>
    <p:extLst>
      <p:ext uri="{BB962C8B-B14F-4D97-AF65-F5344CB8AC3E}">
        <p14:creationId xmlns:p14="http://schemas.microsoft.com/office/powerpoint/2010/main" val="43587304"/>
      </p:ext>
    </p:extLst>
  </p:cSld>
  <p:clrMapOvr>
    <a:masterClrMapping/>
  </p:clrMapOvr>
  <p:transition spd="med">
    <p:zoom dir="in"/>
  </p:transition>
</p:sldLayout>
</file>

<file path=ppt/slideLayouts/slideLayout2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8"/>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dirty="0"/>
          </a:p>
        </p:txBody>
      </p:sp>
      <p:sp>
        <p:nvSpPr>
          <p:cNvPr id="5" name="Rectangle 9"/>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dirty="0"/>
          </a:p>
        </p:txBody>
      </p:sp>
      <p:sp>
        <p:nvSpPr>
          <p:cNvPr id="6" name="Rectangle 10"/>
          <p:cNvSpPr>
            <a:spLocks noGrp="1" noChangeArrowheads="1"/>
          </p:cNvSpPr>
          <p:nvPr>
            <p:ph type="sldNum" sz="quarter" idx="12"/>
          </p:nvPr>
        </p:nvSpPr>
        <p:spPr/>
        <p:txBody>
          <a:bodyPr/>
          <a:lstStyle>
            <a:lvl1pPr>
              <a:defRPr b="1" i="0">
                <a:latin typeface="Arial" panose="020B0604020202020204" pitchFamily="34" charset="0"/>
                <a:ea typeface="+mn-ea"/>
              </a:defRPr>
            </a:lvl1pPr>
          </a:lstStyle>
          <a:p>
            <a:pPr>
              <a:defRPr/>
            </a:pPr>
            <a:endParaRPr lang="en-US" dirty="0"/>
          </a:p>
        </p:txBody>
      </p:sp>
    </p:spTree>
    <p:extLst>
      <p:ext uri="{BB962C8B-B14F-4D97-AF65-F5344CB8AC3E}">
        <p14:creationId xmlns:p14="http://schemas.microsoft.com/office/powerpoint/2010/main" val="1532292559"/>
      </p:ext>
    </p:extLst>
  </p:cSld>
  <p:clrMapOvr>
    <a:masterClrMapping/>
  </p:clrMapOvr>
  <p:transition spd="med">
    <p:zoom dir="in"/>
  </p:transition>
</p:sldLayout>
</file>

<file path=ppt/slideLayouts/slideLayout2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8"/>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dirty="0"/>
          </a:p>
        </p:txBody>
      </p:sp>
      <p:sp>
        <p:nvSpPr>
          <p:cNvPr id="6" name="Rectangle 9"/>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dirty="0"/>
          </a:p>
        </p:txBody>
      </p:sp>
      <p:sp>
        <p:nvSpPr>
          <p:cNvPr id="7" name="Rectangle 10"/>
          <p:cNvSpPr>
            <a:spLocks noGrp="1" noChangeArrowheads="1"/>
          </p:cNvSpPr>
          <p:nvPr>
            <p:ph type="sldNum" sz="quarter" idx="12"/>
          </p:nvPr>
        </p:nvSpPr>
        <p:spPr/>
        <p:txBody>
          <a:bodyPr/>
          <a:lstStyle>
            <a:lvl1pPr>
              <a:defRPr b="1" i="0">
                <a:latin typeface="Arial" panose="020B0604020202020204" pitchFamily="34" charset="0"/>
                <a:ea typeface="+mn-ea"/>
              </a:defRPr>
            </a:lvl1pPr>
          </a:lstStyle>
          <a:p>
            <a:pPr>
              <a:defRPr/>
            </a:pPr>
            <a:endParaRPr lang="en-US" dirty="0"/>
          </a:p>
        </p:txBody>
      </p:sp>
    </p:spTree>
    <p:extLst>
      <p:ext uri="{BB962C8B-B14F-4D97-AF65-F5344CB8AC3E}">
        <p14:creationId xmlns:p14="http://schemas.microsoft.com/office/powerpoint/2010/main" val="1569904124"/>
      </p:ext>
    </p:extLst>
  </p:cSld>
  <p:clrMapOvr>
    <a:masterClrMapping/>
  </p:clrMapOvr>
  <p:transition spd="med">
    <p:zoom dir="in"/>
  </p:transition>
</p:sldLayout>
</file>

<file path=ppt/slideLayouts/slideLayout2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8"/>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dirty="0"/>
          </a:p>
        </p:txBody>
      </p:sp>
      <p:sp>
        <p:nvSpPr>
          <p:cNvPr id="8" name="Rectangle 9"/>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dirty="0"/>
          </a:p>
        </p:txBody>
      </p:sp>
      <p:sp>
        <p:nvSpPr>
          <p:cNvPr id="9" name="Rectangle 10"/>
          <p:cNvSpPr>
            <a:spLocks noGrp="1" noChangeArrowheads="1"/>
          </p:cNvSpPr>
          <p:nvPr>
            <p:ph type="sldNum" sz="quarter" idx="12"/>
          </p:nvPr>
        </p:nvSpPr>
        <p:spPr/>
        <p:txBody>
          <a:bodyPr/>
          <a:lstStyle>
            <a:lvl1pPr>
              <a:defRPr b="1" i="0">
                <a:latin typeface="Arial" panose="020B0604020202020204" pitchFamily="34" charset="0"/>
                <a:ea typeface="+mn-ea"/>
              </a:defRPr>
            </a:lvl1pPr>
          </a:lstStyle>
          <a:p>
            <a:pPr>
              <a:defRPr/>
            </a:pPr>
            <a:endParaRPr lang="en-US" dirty="0"/>
          </a:p>
        </p:txBody>
      </p:sp>
    </p:spTree>
    <p:extLst>
      <p:ext uri="{BB962C8B-B14F-4D97-AF65-F5344CB8AC3E}">
        <p14:creationId xmlns:p14="http://schemas.microsoft.com/office/powerpoint/2010/main" val="4236588544"/>
      </p:ext>
    </p:extLst>
  </p:cSld>
  <p:clrMapOvr>
    <a:masterClrMapping/>
  </p:clrMapOvr>
  <p:transition spd="med">
    <p:zoom dir="in"/>
  </p:transition>
</p:sldLayout>
</file>

<file path=ppt/slideLayouts/slideLayout2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Rectangle 8"/>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dirty="0"/>
          </a:p>
        </p:txBody>
      </p:sp>
      <p:sp>
        <p:nvSpPr>
          <p:cNvPr id="4" name="Rectangle 9"/>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dirty="0"/>
          </a:p>
        </p:txBody>
      </p:sp>
      <p:sp>
        <p:nvSpPr>
          <p:cNvPr id="5" name="Rectangle 10"/>
          <p:cNvSpPr>
            <a:spLocks noGrp="1" noChangeArrowheads="1"/>
          </p:cNvSpPr>
          <p:nvPr>
            <p:ph type="sldNum" sz="quarter" idx="12"/>
          </p:nvPr>
        </p:nvSpPr>
        <p:spPr/>
        <p:txBody>
          <a:bodyPr/>
          <a:lstStyle>
            <a:lvl1pPr>
              <a:defRPr b="1" i="0">
                <a:latin typeface="Arial" panose="020B0604020202020204" pitchFamily="34" charset="0"/>
                <a:ea typeface="+mn-ea"/>
              </a:defRPr>
            </a:lvl1pPr>
          </a:lstStyle>
          <a:p>
            <a:pPr>
              <a:defRPr/>
            </a:pPr>
            <a:endParaRPr lang="en-US" dirty="0"/>
          </a:p>
        </p:txBody>
      </p:sp>
    </p:spTree>
    <p:extLst>
      <p:ext uri="{BB962C8B-B14F-4D97-AF65-F5344CB8AC3E}">
        <p14:creationId xmlns:p14="http://schemas.microsoft.com/office/powerpoint/2010/main" val="365014441"/>
      </p:ext>
    </p:extLst>
  </p:cSld>
  <p:clrMapOvr>
    <a:masterClrMapping/>
  </p:clrMapOvr>
  <p:transition spd="med">
    <p:zoom dir="in"/>
  </p:transition>
</p:sldLayout>
</file>

<file path=ppt/slideLayouts/slideLayout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defTabSz="449263" fontAlgn="base">
              <a:spcBef>
                <a:spcPct val="0"/>
              </a:spcBef>
              <a:spcAft>
                <a:spcPct val="0"/>
              </a:spcAft>
              <a:defRPr>
                <a:ea typeface="ＭＳ Ｐゴシック" charset="0"/>
                <a:cs typeface="ＭＳ Ｐゴシック" charset="0"/>
              </a:defRPr>
            </a:lvl1pPr>
          </a:lstStyle>
          <a:p>
            <a:pPr>
              <a:defRPr/>
            </a:pPr>
            <a:fld id="{A3F9B3CB-D0A9-4446-BF58-8F6FBE37EBB4}" type="datetimeFigureOut">
              <a:rPr lang="en-US"/>
              <a:pPr>
                <a:defRPr/>
              </a:pPr>
              <a:t>8/22/26</a:t>
            </a:fld>
            <a:endParaRPr lang="en-US"/>
          </a:p>
        </p:txBody>
      </p:sp>
      <p:sp>
        <p:nvSpPr>
          <p:cNvPr id="5" name="Footer Placeholder 4"/>
          <p:cNvSpPr>
            <a:spLocks noGrp="1"/>
          </p:cNvSpPr>
          <p:nvPr>
            <p:ph type="ftr" sz="quarter" idx="11"/>
          </p:nvPr>
        </p:nvSpPr>
        <p:spPr/>
        <p:txBody>
          <a:bodyPr/>
          <a:lstStyle>
            <a:lvl1pPr defTabSz="449263"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defTabSz="449263" fontAlgn="base">
              <a:spcBef>
                <a:spcPct val="0"/>
              </a:spcBef>
              <a:spcAft>
                <a:spcPct val="0"/>
              </a:spcAft>
              <a:defRPr>
                <a:ea typeface="ＭＳ Ｐゴシック" charset="0"/>
                <a:cs typeface="ＭＳ Ｐゴシック" charset="0"/>
              </a:defRPr>
            </a:lvl1pPr>
          </a:lstStyle>
          <a:p>
            <a:pPr>
              <a:defRPr/>
            </a:pPr>
            <a:fld id="{7DD89723-2776-694D-8A6C-4A3D421F43EB}" type="slidenum">
              <a:rPr lang="en-US"/>
              <a:pPr>
                <a:defRPr/>
              </a:pPr>
              <a:t>‹#›</a:t>
            </a:fld>
            <a:endParaRPr lang="en-US"/>
          </a:p>
        </p:txBody>
      </p:sp>
    </p:spTree>
    <p:extLst>
      <p:ext uri="{BB962C8B-B14F-4D97-AF65-F5344CB8AC3E}">
        <p14:creationId xmlns:p14="http://schemas.microsoft.com/office/powerpoint/2010/main" val="851964558"/>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8"/>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dirty="0"/>
          </a:p>
        </p:txBody>
      </p:sp>
      <p:sp>
        <p:nvSpPr>
          <p:cNvPr id="3" name="Rectangle 9"/>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dirty="0"/>
          </a:p>
        </p:txBody>
      </p:sp>
      <p:sp>
        <p:nvSpPr>
          <p:cNvPr id="4" name="Rectangle 10"/>
          <p:cNvSpPr>
            <a:spLocks noGrp="1" noChangeArrowheads="1"/>
          </p:cNvSpPr>
          <p:nvPr>
            <p:ph type="sldNum" sz="quarter" idx="12"/>
          </p:nvPr>
        </p:nvSpPr>
        <p:spPr/>
        <p:txBody>
          <a:bodyPr/>
          <a:lstStyle>
            <a:lvl1pPr>
              <a:defRPr b="1" i="0">
                <a:latin typeface="Arial" panose="020B0604020202020204" pitchFamily="34" charset="0"/>
                <a:ea typeface="+mn-ea"/>
              </a:defRPr>
            </a:lvl1pPr>
          </a:lstStyle>
          <a:p>
            <a:pPr>
              <a:defRPr/>
            </a:pPr>
            <a:endParaRPr lang="en-US" dirty="0"/>
          </a:p>
        </p:txBody>
      </p:sp>
    </p:spTree>
    <p:extLst>
      <p:ext uri="{BB962C8B-B14F-4D97-AF65-F5344CB8AC3E}">
        <p14:creationId xmlns:p14="http://schemas.microsoft.com/office/powerpoint/2010/main" val="1603353332"/>
      </p:ext>
    </p:extLst>
  </p:cSld>
  <p:clrMapOvr>
    <a:masterClrMapping/>
  </p:clrMapOvr>
  <p:transition spd="med">
    <p:zoom dir="in"/>
  </p:transition>
</p:sldLayout>
</file>

<file path=ppt/slideLayouts/slideLayout2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8"/>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dirty="0"/>
          </a:p>
        </p:txBody>
      </p:sp>
      <p:sp>
        <p:nvSpPr>
          <p:cNvPr id="6" name="Rectangle 9"/>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dirty="0"/>
          </a:p>
        </p:txBody>
      </p:sp>
      <p:sp>
        <p:nvSpPr>
          <p:cNvPr id="7" name="Rectangle 10"/>
          <p:cNvSpPr>
            <a:spLocks noGrp="1" noChangeArrowheads="1"/>
          </p:cNvSpPr>
          <p:nvPr>
            <p:ph type="sldNum" sz="quarter" idx="12"/>
          </p:nvPr>
        </p:nvSpPr>
        <p:spPr/>
        <p:txBody>
          <a:bodyPr/>
          <a:lstStyle>
            <a:lvl1pPr>
              <a:defRPr b="1" i="0">
                <a:latin typeface="Arial" panose="020B0604020202020204" pitchFamily="34" charset="0"/>
                <a:ea typeface="+mn-ea"/>
              </a:defRPr>
            </a:lvl1pPr>
          </a:lstStyle>
          <a:p>
            <a:pPr>
              <a:defRPr/>
            </a:pPr>
            <a:endParaRPr lang="en-US" dirty="0"/>
          </a:p>
        </p:txBody>
      </p:sp>
    </p:spTree>
    <p:extLst>
      <p:ext uri="{BB962C8B-B14F-4D97-AF65-F5344CB8AC3E}">
        <p14:creationId xmlns:p14="http://schemas.microsoft.com/office/powerpoint/2010/main" val="4035691138"/>
      </p:ext>
    </p:extLst>
  </p:cSld>
  <p:clrMapOvr>
    <a:masterClrMapping/>
  </p:clrMapOvr>
  <p:transition spd="med">
    <p:zoom dir="in"/>
  </p:transition>
</p:sldLayout>
</file>

<file path=ppt/slideLayouts/slideLayout2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8"/>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dirty="0"/>
          </a:p>
        </p:txBody>
      </p:sp>
      <p:sp>
        <p:nvSpPr>
          <p:cNvPr id="6" name="Rectangle 9"/>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dirty="0"/>
          </a:p>
        </p:txBody>
      </p:sp>
      <p:sp>
        <p:nvSpPr>
          <p:cNvPr id="7" name="Rectangle 10"/>
          <p:cNvSpPr>
            <a:spLocks noGrp="1" noChangeArrowheads="1"/>
          </p:cNvSpPr>
          <p:nvPr>
            <p:ph type="sldNum" sz="quarter" idx="12"/>
          </p:nvPr>
        </p:nvSpPr>
        <p:spPr/>
        <p:txBody>
          <a:bodyPr/>
          <a:lstStyle>
            <a:lvl1pPr>
              <a:defRPr b="1" i="0">
                <a:latin typeface="Arial" panose="020B0604020202020204" pitchFamily="34" charset="0"/>
                <a:ea typeface="+mn-ea"/>
              </a:defRPr>
            </a:lvl1pPr>
          </a:lstStyle>
          <a:p>
            <a:pPr>
              <a:defRPr/>
            </a:pPr>
            <a:endParaRPr lang="en-US" dirty="0"/>
          </a:p>
        </p:txBody>
      </p:sp>
    </p:spTree>
    <p:extLst>
      <p:ext uri="{BB962C8B-B14F-4D97-AF65-F5344CB8AC3E}">
        <p14:creationId xmlns:p14="http://schemas.microsoft.com/office/powerpoint/2010/main" val="3109641029"/>
      </p:ext>
    </p:extLst>
  </p:cSld>
  <p:clrMapOvr>
    <a:masterClrMapping/>
  </p:clrMapOvr>
  <p:transition spd="med">
    <p:zoom dir="in"/>
  </p:transition>
</p:sldLayout>
</file>

<file path=ppt/slideLayouts/slideLayout2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8"/>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dirty="0"/>
          </a:p>
        </p:txBody>
      </p:sp>
      <p:sp>
        <p:nvSpPr>
          <p:cNvPr id="5" name="Rectangle 9"/>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dirty="0"/>
          </a:p>
        </p:txBody>
      </p:sp>
      <p:sp>
        <p:nvSpPr>
          <p:cNvPr id="6" name="Rectangle 10"/>
          <p:cNvSpPr>
            <a:spLocks noGrp="1" noChangeArrowheads="1"/>
          </p:cNvSpPr>
          <p:nvPr>
            <p:ph type="sldNum" sz="quarter" idx="12"/>
          </p:nvPr>
        </p:nvSpPr>
        <p:spPr/>
        <p:txBody>
          <a:bodyPr/>
          <a:lstStyle>
            <a:lvl1pPr>
              <a:defRPr b="1" i="0">
                <a:latin typeface="Arial" panose="020B0604020202020204" pitchFamily="34" charset="0"/>
                <a:ea typeface="+mn-ea"/>
              </a:defRPr>
            </a:lvl1pPr>
          </a:lstStyle>
          <a:p>
            <a:pPr>
              <a:defRPr/>
            </a:pPr>
            <a:endParaRPr lang="en-US" dirty="0"/>
          </a:p>
        </p:txBody>
      </p:sp>
    </p:spTree>
    <p:extLst>
      <p:ext uri="{BB962C8B-B14F-4D97-AF65-F5344CB8AC3E}">
        <p14:creationId xmlns:p14="http://schemas.microsoft.com/office/powerpoint/2010/main" val="1170032709"/>
      </p:ext>
    </p:extLst>
  </p:cSld>
  <p:clrMapOvr>
    <a:masterClrMapping/>
  </p:clrMapOvr>
  <p:transition spd="med">
    <p:zoom dir="in"/>
  </p:transition>
</p:sldLayout>
</file>

<file path=ppt/slideLayouts/slideLayout2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8"/>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dirty="0"/>
          </a:p>
        </p:txBody>
      </p:sp>
      <p:sp>
        <p:nvSpPr>
          <p:cNvPr id="5" name="Rectangle 9"/>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dirty="0"/>
          </a:p>
        </p:txBody>
      </p:sp>
      <p:sp>
        <p:nvSpPr>
          <p:cNvPr id="6" name="Rectangle 10"/>
          <p:cNvSpPr>
            <a:spLocks noGrp="1" noChangeArrowheads="1"/>
          </p:cNvSpPr>
          <p:nvPr>
            <p:ph type="sldNum" sz="quarter" idx="12"/>
          </p:nvPr>
        </p:nvSpPr>
        <p:spPr/>
        <p:txBody>
          <a:bodyPr/>
          <a:lstStyle>
            <a:lvl1pPr>
              <a:defRPr b="1" i="0">
                <a:latin typeface="Arial" panose="020B0604020202020204" pitchFamily="34" charset="0"/>
                <a:ea typeface="+mn-ea"/>
              </a:defRPr>
            </a:lvl1pPr>
          </a:lstStyle>
          <a:p>
            <a:pPr>
              <a:defRPr/>
            </a:pPr>
            <a:endParaRPr lang="en-US" dirty="0"/>
          </a:p>
        </p:txBody>
      </p:sp>
    </p:spTree>
    <p:extLst>
      <p:ext uri="{BB962C8B-B14F-4D97-AF65-F5344CB8AC3E}">
        <p14:creationId xmlns:p14="http://schemas.microsoft.com/office/powerpoint/2010/main" val="814239540"/>
      </p:ext>
    </p:extLst>
  </p:cSld>
  <p:clrMapOvr>
    <a:masterClrMapping/>
  </p:clrMapOvr>
  <p:transition spd="med">
    <p:zoom dir="in"/>
  </p:transition>
</p:sldLayout>
</file>

<file path=ppt/slideLayouts/slideLayout2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Straight Connector 3"/>
          <p:cNvSpPr>
            <a:spLocks noChangeShapeType="1"/>
          </p:cNvSpPr>
          <p:nvPr/>
        </p:nvSpPr>
        <p:spPr bwMode="auto">
          <a:xfrm>
            <a:off x="514350" y="5349902"/>
            <a:ext cx="8629650" cy="2381"/>
          </a:xfrm>
          <a:prstGeom prst="line">
            <a:avLst/>
          </a:prstGeom>
          <a:noFill/>
          <a:ln w="9525" cap="flat" cmpd="sng" algn="ctr">
            <a:gradFill flip="none" rotWithShape="1">
              <a:gsLst>
                <a:gs pos="0">
                  <a:schemeClr val="accent1">
                    <a:alpha val="0"/>
                  </a:schemeClr>
                </a:gs>
                <a:gs pos="17000">
                  <a:schemeClr val="accent1"/>
                </a:gs>
                <a:gs pos="100000">
                  <a:schemeClr val="accent1"/>
                </a:gs>
              </a:gsLst>
              <a:lin ang="0" scaled="1"/>
              <a:tileRect/>
            </a:gradFill>
            <a:prstDash val="solid"/>
            <a:round/>
            <a:headEnd type="none" w="med" len="med"/>
            <a:tailEnd type="none" w="med" len="med"/>
          </a:ln>
          <a:effectLst/>
        </p:spPr>
        <p:txBody>
          <a:bodyPr/>
          <a:lstStyle/>
          <a:p>
            <a:pPr algn="l" rtl="0">
              <a:lnSpc>
                <a:spcPct val="93000"/>
              </a:lnSpc>
              <a:buClr>
                <a:srgbClr val="FFFFFF"/>
              </a:buClr>
              <a:buSzPct val="100000"/>
              <a:buFont typeface="Arial" charset="0"/>
              <a:buNone/>
              <a:defRPr/>
            </a:pPr>
            <a:endParaRPr lang="en-US" b="1" i="0">
              <a:latin typeface="Arial" panose="020B0604020202020204" pitchFamily="34" charset="0"/>
              <a:ea typeface="ＭＳ Ｐゴシック" charset="-128"/>
            </a:endParaRPr>
          </a:p>
        </p:txBody>
      </p:sp>
      <p:sp>
        <p:nvSpPr>
          <p:cNvPr id="29" name="Title 28"/>
          <p:cNvSpPr>
            <a:spLocks noGrp="1"/>
          </p:cNvSpPr>
          <p:nvPr>
            <p:ph type="ctrTitle"/>
          </p:nvPr>
        </p:nvSpPr>
        <p:spPr>
          <a:xfrm>
            <a:off x="381000" y="4853411"/>
            <a:ext cx="8458200" cy="1222375"/>
          </a:xfrm>
        </p:spPr>
        <p:txBody>
          <a:bodyPr anchor="t"/>
          <a:lstStyle/>
          <a:p>
            <a:r>
              <a:rPr lang="en-US"/>
              <a:t>Click to edit Master title style</a:t>
            </a:r>
          </a:p>
        </p:txBody>
      </p:sp>
      <p:sp>
        <p:nvSpPr>
          <p:cNvPr id="9" name="Subtitle 8"/>
          <p:cNvSpPr>
            <a:spLocks noGrp="1"/>
          </p:cNvSpPr>
          <p:nvPr>
            <p:ph type="subTitle" idx="1"/>
          </p:nvPr>
        </p:nvSpPr>
        <p:spPr>
          <a:xfrm>
            <a:off x="381000" y="3886200"/>
            <a:ext cx="8458200" cy="914400"/>
          </a:xfrm>
        </p:spPr>
        <p:txBody>
          <a:bodyPr anchor="b"/>
          <a:lstStyle>
            <a:lvl1pPr marL="0" indent="0" algn="l">
              <a:buNone/>
              <a:defRPr sz="2400">
                <a:solidFill>
                  <a:schemeClr val="tx2">
                    <a:shade val="75000"/>
                  </a:schemeClr>
                </a:solidFill>
              </a:defRPr>
            </a:lvl1pPr>
            <a:lvl2pPr marL="457200" indent="0" algn="ctr">
              <a:buNone/>
            </a:lvl2pPr>
            <a:lvl3pPr marL="914400" indent="0" algn="ctr">
              <a:buNone/>
            </a:lvl3pPr>
            <a:lvl4pPr marL="1371600" indent="0" algn="ctr">
              <a:buNone/>
            </a:lvl4pPr>
            <a:lvl5pPr marL="1828800" indent="0" algn="ctr">
              <a:buNone/>
            </a:lvl5pPr>
            <a:lvl6pPr marL="2286000" indent="0" algn="ctr">
              <a:buNone/>
            </a:lvl6pPr>
            <a:lvl7pPr marL="2743200" indent="0" algn="ctr">
              <a:buNone/>
            </a:lvl7pPr>
            <a:lvl8pPr marL="3200400" indent="0" algn="ctr">
              <a:buNone/>
            </a:lvl8pPr>
            <a:lvl9pPr marL="3657600" indent="0" algn="ctr">
              <a:buNone/>
            </a:lvl9pPr>
          </a:lstStyle>
          <a:p>
            <a:r>
              <a:rPr lang="en-US"/>
              <a:t>Click to edit Master subtitle style</a:t>
            </a:r>
          </a:p>
        </p:txBody>
      </p:sp>
      <p:sp>
        <p:nvSpPr>
          <p:cNvPr id="5" name="Date Placeholder 15"/>
          <p:cNvSpPr>
            <a:spLocks noGrp="1"/>
          </p:cNvSpPr>
          <p:nvPr>
            <p:ph type="dt" sz="half" idx="10"/>
          </p:nvPr>
        </p:nvSpPr>
        <p:spPr/>
        <p:txBody>
          <a:bodyPr/>
          <a:lstStyle>
            <a:lvl1pPr>
              <a:defRPr b="1" i="0">
                <a:latin typeface="Arial" panose="020B0604020202020204" pitchFamily="34" charset="0"/>
              </a:defRPr>
            </a:lvl1pPr>
          </a:lstStyle>
          <a:p>
            <a:pPr>
              <a:defRPr/>
            </a:pPr>
            <a:fld id="{84074E78-9039-4F26-99F5-68C8A2917AD9}" type="datetime1">
              <a:rPr lang="en-US"/>
              <a:pPr>
                <a:defRPr/>
              </a:pPr>
              <a:t>8/22/26</a:t>
            </a:fld>
            <a:endParaRPr lang="en-US"/>
          </a:p>
        </p:txBody>
      </p:sp>
      <p:sp>
        <p:nvSpPr>
          <p:cNvPr id="6" name="Footer Placeholder 1"/>
          <p:cNvSpPr>
            <a:spLocks noGrp="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7" name="Slide Number Placeholder 14"/>
          <p:cNvSpPr>
            <a:spLocks noGrp="1"/>
          </p:cNvSpPr>
          <p:nvPr>
            <p:ph type="sldNum" sz="quarter" idx="12"/>
          </p:nvPr>
        </p:nvSpPr>
        <p:spPr>
          <a:xfrm>
            <a:off x="8229600" y="6473825"/>
            <a:ext cx="758825" cy="247650"/>
          </a:xfrm>
        </p:spPr>
        <p:txBody>
          <a:bodyPr/>
          <a:lstStyle>
            <a:lvl1pPr>
              <a:defRPr b="1" i="0">
                <a:latin typeface="Arial" panose="020B0604020202020204" pitchFamily="34" charset="0"/>
              </a:defRPr>
            </a:lvl1pPr>
          </a:lstStyle>
          <a:p>
            <a:pPr>
              <a:defRPr/>
            </a:pPr>
            <a:fld id="{595E0ADD-085F-4E03-B54E-196FB38F672A}" type="slidenum">
              <a:rPr lang="en-GB"/>
              <a:pPr>
                <a:defRPr/>
              </a:pPr>
              <a:t>‹#›</a:t>
            </a:fld>
            <a:endParaRPr lang="en-GB"/>
          </a:p>
        </p:txBody>
      </p:sp>
    </p:spTree>
    <p:extLst>
      <p:ext uri="{BB962C8B-B14F-4D97-AF65-F5344CB8AC3E}">
        <p14:creationId xmlns:p14="http://schemas.microsoft.com/office/powerpoint/2010/main" val="3696044925"/>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2" name="Title 21"/>
          <p:cNvSpPr>
            <a:spLocks noGrp="1"/>
          </p:cNvSpPr>
          <p:nvPr>
            <p:ph type="title"/>
          </p:nvPr>
        </p:nvSpPr>
        <p:spPr/>
        <p:txBody>
          <a:bodyPr/>
          <a:lstStyle/>
          <a:p>
            <a:r>
              <a:rPr lang="en-US"/>
              <a:t>Click to edit Master title style</a:t>
            </a:r>
          </a:p>
        </p:txBody>
      </p:sp>
      <p:sp>
        <p:nvSpPr>
          <p:cNvPr id="27" name="Content Placeholder 26"/>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24"/>
          <p:cNvSpPr>
            <a:spLocks noGrp="1"/>
          </p:cNvSpPr>
          <p:nvPr>
            <p:ph type="dt" sz="half" idx="10"/>
          </p:nvPr>
        </p:nvSpPr>
        <p:spPr/>
        <p:txBody>
          <a:bodyPr/>
          <a:lstStyle>
            <a:lvl1pPr>
              <a:defRPr b="1" i="0">
                <a:latin typeface="Arial" panose="020B0604020202020204" pitchFamily="34" charset="0"/>
              </a:defRPr>
            </a:lvl1pPr>
          </a:lstStyle>
          <a:p>
            <a:pPr>
              <a:defRPr/>
            </a:pPr>
            <a:fld id="{7B6B75D2-9BF9-4630-8CE0-212B49BAA8B8}" type="datetime1">
              <a:rPr lang="en-US"/>
              <a:pPr>
                <a:defRPr/>
              </a:pPr>
              <a:t>8/22/26</a:t>
            </a:fld>
            <a:endParaRPr lang="en-US"/>
          </a:p>
        </p:txBody>
      </p:sp>
      <p:sp>
        <p:nvSpPr>
          <p:cNvPr id="5" name="Footer Placeholder 18"/>
          <p:cNvSpPr>
            <a:spLocks noGrp="1"/>
          </p:cNvSpPr>
          <p:nvPr>
            <p:ph type="ftr" sz="quarter" idx="11"/>
          </p:nvPr>
        </p:nvSpPr>
        <p:spPr>
          <a:xfrm>
            <a:off x="3581400" y="76200"/>
            <a:ext cx="2895600" cy="288925"/>
          </a:xfrm>
        </p:spPr>
        <p:txBody>
          <a:bodyPr/>
          <a:lstStyle>
            <a:lvl1pPr>
              <a:defRPr b="1" i="0">
                <a:latin typeface="Arial" panose="020B0604020202020204" pitchFamily="34" charset="0"/>
              </a:defRPr>
            </a:lvl1pPr>
          </a:lstStyle>
          <a:p>
            <a:pPr>
              <a:defRPr/>
            </a:pPr>
            <a:endParaRPr lang="en-US"/>
          </a:p>
        </p:txBody>
      </p:sp>
      <p:sp>
        <p:nvSpPr>
          <p:cNvPr id="6" name="Slide Number Placeholder 15"/>
          <p:cNvSpPr>
            <a:spLocks noGrp="1"/>
          </p:cNvSpPr>
          <p:nvPr>
            <p:ph type="sldNum" sz="quarter" idx="12"/>
          </p:nvPr>
        </p:nvSpPr>
        <p:spPr>
          <a:xfrm>
            <a:off x="8229600" y="6473825"/>
            <a:ext cx="758825" cy="247650"/>
          </a:xfrm>
        </p:spPr>
        <p:txBody>
          <a:bodyPr/>
          <a:lstStyle>
            <a:lvl1pPr>
              <a:defRPr b="1" i="0">
                <a:latin typeface="Arial" panose="020B0604020202020204" pitchFamily="34" charset="0"/>
              </a:defRPr>
            </a:lvl1pPr>
          </a:lstStyle>
          <a:p>
            <a:pPr>
              <a:defRPr/>
            </a:pPr>
            <a:fld id="{0BAA3112-0221-4BAF-981E-FFC1672B9CA5}" type="slidenum">
              <a:rPr lang="en-GB"/>
              <a:pPr>
                <a:defRPr/>
              </a:pPr>
              <a:t>‹#›</a:t>
            </a:fld>
            <a:endParaRPr lang="en-GB"/>
          </a:p>
        </p:txBody>
      </p:sp>
    </p:spTree>
    <p:extLst>
      <p:ext uri="{BB962C8B-B14F-4D97-AF65-F5344CB8AC3E}">
        <p14:creationId xmlns:p14="http://schemas.microsoft.com/office/powerpoint/2010/main" val="2249198483"/>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sp>
        <p:nvSpPr>
          <p:cNvPr id="4" name="Straight Connector 3"/>
          <p:cNvSpPr>
            <a:spLocks noChangeShapeType="1"/>
          </p:cNvSpPr>
          <p:nvPr/>
        </p:nvSpPr>
        <p:spPr bwMode="auto">
          <a:xfrm>
            <a:off x="514350" y="3444902"/>
            <a:ext cx="8629650" cy="2381"/>
          </a:xfrm>
          <a:prstGeom prst="line">
            <a:avLst/>
          </a:prstGeom>
          <a:noFill/>
          <a:ln w="9525" cap="flat" cmpd="sng" algn="ctr">
            <a:gradFill flip="none" rotWithShape="1">
              <a:gsLst>
                <a:gs pos="0">
                  <a:schemeClr val="accent1">
                    <a:alpha val="0"/>
                  </a:schemeClr>
                </a:gs>
                <a:gs pos="17000">
                  <a:schemeClr val="accent1"/>
                </a:gs>
                <a:gs pos="100000">
                  <a:schemeClr val="accent1"/>
                </a:gs>
              </a:gsLst>
              <a:lin ang="0" scaled="1"/>
              <a:tileRect/>
            </a:gradFill>
            <a:prstDash val="solid"/>
            <a:round/>
            <a:headEnd type="none" w="med" len="med"/>
            <a:tailEnd type="none" w="med" len="med"/>
          </a:ln>
          <a:effectLst/>
        </p:spPr>
        <p:txBody>
          <a:bodyPr/>
          <a:lstStyle/>
          <a:p>
            <a:pPr algn="l" rtl="0">
              <a:lnSpc>
                <a:spcPct val="93000"/>
              </a:lnSpc>
              <a:buClr>
                <a:srgbClr val="FFFFFF"/>
              </a:buClr>
              <a:buSzPct val="100000"/>
              <a:buFont typeface="Arial" charset="0"/>
              <a:buNone/>
              <a:defRPr/>
            </a:pPr>
            <a:endParaRPr lang="en-US" b="1" i="0">
              <a:latin typeface="Arial" panose="020B0604020202020204" pitchFamily="34" charset="0"/>
              <a:ea typeface="ＭＳ Ｐゴシック" charset="-128"/>
            </a:endParaRPr>
          </a:p>
        </p:txBody>
      </p:sp>
      <p:sp>
        <p:nvSpPr>
          <p:cNvPr id="6" name="Text Placeholder 5"/>
          <p:cNvSpPr>
            <a:spLocks noGrp="1"/>
          </p:cNvSpPr>
          <p:nvPr>
            <p:ph type="body" idx="1"/>
          </p:nvPr>
        </p:nvSpPr>
        <p:spPr>
          <a:xfrm>
            <a:off x="381000" y="1676400"/>
            <a:ext cx="8458200" cy="1219200"/>
          </a:xfrm>
        </p:spPr>
        <p:txBody>
          <a:bodyPr anchor="b"/>
          <a:lstStyle>
            <a:lvl1pPr marL="0" indent="0" algn="r">
              <a:buNone/>
              <a:defRPr sz="2000">
                <a:solidFill>
                  <a:schemeClr val="tx2">
                    <a:shade val="75000"/>
                  </a:schemeClr>
                </a:solidFill>
              </a:defRPr>
            </a:lvl1pPr>
            <a:lvl2pPr>
              <a:buNone/>
              <a:defRPr sz="1800">
                <a:solidFill>
                  <a:schemeClr val="tx1">
                    <a:tint val="75000"/>
                  </a:schemeClr>
                </a:solidFill>
              </a:defRPr>
            </a:lvl2pPr>
            <a:lvl3pPr>
              <a:buNone/>
              <a:defRPr sz="1600">
                <a:solidFill>
                  <a:schemeClr val="tx1">
                    <a:tint val="75000"/>
                  </a:schemeClr>
                </a:solidFill>
              </a:defRPr>
            </a:lvl3pPr>
            <a:lvl4pPr>
              <a:buNone/>
              <a:defRPr sz="1400">
                <a:solidFill>
                  <a:schemeClr val="tx1">
                    <a:tint val="75000"/>
                  </a:schemeClr>
                </a:solidFill>
              </a:defRPr>
            </a:lvl4pPr>
            <a:lvl5pPr>
              <a:buNone/>
              <a:defRPr sz="1400">
                <a:solidFill>
                  <a:schemeClr val="tx1">
                    <a:tint val="75000"/>
                  </a:schemeClr>
                </a:solidFill>
              </a:defRPr>
            </a:lvl5pPr>
          </a:lstStyle>
          <a:p>
            <a:pPr lvl="0"/>
            <a:r>
              <a:rPr lang="en-US"/>
              <a:t>Click to edit Master text styles</a:t>
            </a:r>
          </a:p>
        </p:txBody>
      </p:sp>
      <p:sp>
        <p:nvSpPr>
          <p:cNvPr id="8" name="Title 7"/>
          <p:cNvSpPr>
            <a:spLocks noGrp="1"/>
          </p:cNvSpPr>
          <p:nvPr>
            <p:ph type="title"/>
          </p:nvPr>
        </p:nvSpPr>
        <p:spPr>
          <a:xfrm>
            <a:off x="180475" y="2947085"/>
            <a:ext cx="8686800" cy="1184825"/>
          </a:xfrm>
        </p:spPr>
        <p:txBody>
          <a:bodyPr rtlCol="0" anchor="t"/>
          <a:lstStyle>
            <a:lvl1pPr algn="r">
              <a:defRPr/>
            </a:lvl1pPr>
          </a:lstStyle>
          <a:p>
            <a:r>
              <a:rPr lang="en-US"/>
              <a:t>Click to edit Master title style</a:t>
            </a:r>
          </a:p>
        </p:txBody>
      </p:sp>
      <p:sp>
        <p:nvSpPr>
          <p:cNvPr id="5" name="Date Placeholder 18"/>
          <p:cNvSpPr>
            <a:spLocks noGrp="1"/>
          </p:cNvSpPr>
          <p:nvPr>
            <p:ph type="dt" sz="half" idx="10"/>
          </p:nvPr>
        </p:nvSpPr>
        <p:spPr/>
        <p:txBody>
          <a:bodyPr/>
          <a:lstStyle>
            <a:lvl1pPr>
              <a:defRPr b="1" i="0">
                <a:latin typeface="Arial" panose="020B0604020202020204" pitchFamily="34" charset="0"/>
              </a:defRPr>
            </a:lvl1pPr>
          </a:lstStyle>
          <a:p>
            <a:pPr>
              <a:defRPr/>
            </a:pPr>
            <a:fld id="{0A309A02-C540-4A97-A3DF-EDB47E49461A}" type="datetime1">
              <a:rPr lang="en-US"/>
              <a:pPr>
                <a:defRPr/>
              </a:pPr>
              <a:t>8/22/26</a:t>
            </a:fld>
            <a:endParaRPr lang="en-US"/>
          </a:p>
        </p:txBody>
      </p:sp>
      <p:sp>
        <p:nvSpPr>
          <p:cNvPr id="7" name="Footer Placeholder 10"/>
          <p:cNvSpPr>
            <a:spLocks noGrp="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9" name="Slide Number Placeholder 15"/>
          <p:cNvSpPr>
            <a:spLocks noGrp="1"/>
          </p:cNvSpPr>
          <p:nvPr>
            <p:ph type="sldNum" sz="quarter" idx="12"/>
          </p:nvPr>
        </p:nvSpPr>
        <p:spPr/>
        <p:txBody>
          <a:bodyPr/>
          <a:lstStyle>
            <a:lvl1pPr>
              <a:defRPr b="1" i="0">
                <a:latin typeface="Arial" panose="020B0604020202020204" pitchFamily="34" charset="0"/>
              </a:defRPr>
            </a:lvl1pPr>
          </a:lstStyle>
          <a:p>
            <a:pPr>
              <a:defRPr/>
            </a:pPr>
            <a:fld id="{B0CA84A9-6272-42E4-8FD8-A22B656F3959}" type="slidenum">
              <a:rPr lang="en-GB"/>
              <a:pPr>
                <a:defRPr/>
              </a:pPr>
              <a:t>‹#›</a:t>
            </a:fld>
            <a:endParaRPr lang="en-GB"/>
          </a:p>
        </p:txBody>
      </p:sp>
    </p:spTree>
    <p:extLst>
      <p:ext uri="{BB962C8B-B14F-4D97-AF65-F5344CB8AC3E}">
        <p14:creationId xmlns:p14="http://schemas.microsoft.com/office/powerpoint/2010/main" val="1022903432"/>
      </p:ext>
    </p:extLst>
  </p:cSld>
  <p:clrMapOvr>
    <a:overrideClrMapping bg1="dk1" tx1="lt1" bg2="dk2" tx2="lt2" accent1="accent1" accent2="accent2" accent3="accent3" accent4="accent4" accent5="accent5" accent6="accent6" hlink="hlink" folHlink="folHlink"/>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0" name="Title 19"/>
          <p:cNvSpPr>
            <a:spLocks noGrp="1"/>
          </p:cNvSpPr>
          <p:nvPr>
            <p:ph type="title"/>
          </p:nvPr>
        </p:nvSpPr>
        <p:spPr>
          <a:xfrm>
            <a:off x="301752" y="457200"/>
            <a:ext cx="8686800" cy="841248"/>
          </a:xfrm>
        </p:spPr>
        <p:txBody>
          <a:bodyPr/>
          <a:lstStyle/>
          <a:p>
            <a:r>
              <a:rPr lang="en-US"/>
              <a:t>Click to edit Master title style</a:t>
            </a:r>
          </a:p>
        </p:txBody>
      </p:sp>
      <p:sp>
        <p:nvSpPr>
          <p:cNvPr id="14" name="Content Placeholder 13"/>
          <p:cNvSpPr>
            <a:spLocks noGrp="1"/>
          </p:cNvSpPr>
          <p:nvPr>
            <p:ph sz="half" idx="1"/>
          </p:nvPr>
        </p:nvSpPr>
        <p:spPr>
          <a:xfrm>
            <a:off x="304800" y="1600200"/>
            <a:ext cx="4191000" cy="4724400"/>
          </a:xfrm>
        </p:spPr>
        <p:txBody>
          <a:bodyPr/>
          <a:lstStyle>
            <a:lvl1pPr>
              <a:defRPr sz="2800"/>
            </a:lvl1pPr>
            <a:lvl2pPr>
              <a:defRPr sz="2400"/>
            </a:lvl2pPr>
            <a:lvl3pPr>
              <a:defRPr sz="2000"/>
            </a:lvl3pPr>
            <a:lvl4pPr>
              <a:defRPr sz="1800"/>
            </a:lvl4pPr>
            <a:lvl5pPr>
              <a:defRPr sz="18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Content Placeholder 12"/>
          <p:cNvSpPr>
            <a:spLocks noGrp="1"/>
          </p:cNvSpPr>
          <p:nvPr>
            <p:ph sz="half" idx="2"/>
          </p:nvPr>
        </p:nvSpPr>
        <p:spPr>
          <a:xfrm>
            <a:off x="4648200" y="1600200"/>
            <a:ext cx="4343400" cy="4724400"/>
          </a:xfrm>
        </p:spPr>
        <p:txBody>
          <a:bodyPr/>
          <a:lstStyle>
            <a:lvl1pPr>
              <a:defRPr sz="2800"/>
            </a:lvl1pPr>
            <a:lvl2pPr>
              <a:defRPr sz="2400"/>
            </a:lvl2pPr>
            <a:lvl3pPr>
              <a:defRPr sz="2000"/>
            </a:lvl3pPr>
            <a:lvl4pPr>
              <a:defRPr sz="1800"/>
            </a:lvl4pPr>
            <a:lvl5pPr>
              <a:defRPr sz="18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10"/>
          <p:cNvSpPr>
            <a:spLocks noGrp="1"/>
          </p:cNvSpPr>
          <p:nvPr>
            <p:ph type="dt" sz="half" idx="10"/>
          </p:nvPr>
        </p:nvSpPr>
        <p:spPr/>
        <p:txBody>
          <a:bodyPr/>
          <a:lstStyle>
            <a:lvl1pPr>
              <a:defRPr b="1" i="0">
                <a:latin typeface="Arial" panose="020B0604020202020204" pitchFamily="34" charset="0"/>
              </a:defRPr>
            </a:lvl1pPr>
          </a:lstStyle>
          <a:p>
            <a:pPr>
              <a:defRPr/>
            </a:pPr>
            <a:fld id="{C1729D9F-501C-4DB6-8666-6EC91F430512}" type="datetime1">
              <a:rPr lang="en-US"/>
              <a:pPr>
                <a:defRPr/>
              </a:pPr>
              <a:t>8/22/26</a:t>
            </a:fld>
            <a:endParaRPr lang="en-US"/>
          </a:p>
        </p:txBody>
      </p:sp>
      <p:sp>
        <p:nvSpPr>
          <p:cNvPr id="6" name="Footer Placeholder 27"/>
          <p:cNvSpPr>
            <a:spLocks noGrp="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7" name="Slide Number Placeholder 4"/>
          <p:cNvSpPr>
            <a:spLocks noGrp="1"/>
          </p:cNvSpPr>
          <p:nvPr>
            <p:ph type="sldNum" sz="quarter" idx="12"/>
          </p:nvPr>
        </p:nvSpPr>
        <p:spPr/>
        <p:txBody>
          <a:bodyPr/>
          <a:lstStyle>
            <a:lvl1pPr>
              <a:defRPr b="1" i="0">
                <a:latin typeface="Arial" panose="020B0604020202020204" pitchFamily="34" charset="0"/>
              </a:defRPr>
            </a:lvl1pPr>
          </a:lstStyle>
          <a:p>
            <a:pPr>
              <a:defRPr/>
            </a:pPr>
            <a:fld id="{9C6B2254-696A-4320-93F9-439E91FA4198}" type="slidenum">
              <a:rPr lang="en-GB"/>
              <a:pPr>
                <a:defRPr/>
              </a:pPr>
              <a:t>‹#›</a:t>
            </a:fld>
            <a:endParaRPr lang="en-GB"/>
          </a:p>
        </p:txBody>
      </p:sp>
    </p:spTree>
    <p:extLst>
      <p:ext uri="{BB962C8B-B14F-4D97-AF65-F5344CB8AC3E}">
        <p14:creationId xmlns:p14="http://schemas.microsoft.com/office/powerpoint/2010/main" val="942595896"/>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showMasterSp="0" type="twoTxTwoObj" preserve="1">
  <p:cSld name="Comparison">
    <p:spTree>
      <p:nvGrpSpPr>
        <p:cNvPr id="1" name=""/>
        <p:cNvGrpSpPr/>
        <p:nvPr/>
      </p:nvGrpSpPr>
      <p:grpSpPr>
        <a:xfrm>
          <a:off x="0" y="0"/>
          <a:ext cx="0" cy="0"/>
          <a:chOff x="0" y="0"/>
          <a:chExt cx="0" cy="0"/>
        </a:xfrm>
      </p:grpSpPr>
      <p:sp>
        <p:nvSpPr>
          <p:cNvPr id="7" name="Straight Connector 6"/>
          <p:cNvSpPr>
            <a:spLocks noChangeShapeType="1"/>
          </p:cNvSpPr>
          <p:nvPr/>
        </p:nvSpPr>
        <p:spPr bwMode="auto">
          <a:xfrm>
            <a:off x="514350" y="6019800"/>
            <a:ext cx="8629650" cy="2381"/>
          </a:xfrm>
          <a:prstGeom prst="line">
            <a:avLst/>
          </a:prstGeom>
          <a:noFill/>
          <a:ln w="9525" cap="flat" cmpd="sng" algn="ctr">
            <a:gradFill flip="none" rotWithShape="1">
              <a:gsLst>
                <a:gs pos="0">
                  <a:schemeClr val="accent1">
                    <a:alpha val="0"/>
                  </a:schemeClr>
                </a:gs>
                <a:gs pos="17000">
                  <a:schemeClr val="accent1"/>
                </a:gs>
                <a:gs pos="100000">
                  <a:schemeClr val="accent1"/>
                </a:gs>
              </a:gsLst>
              <a:lin ang="0" scaled="1"/>
              <a:tileRect/>
            </a:gradFill>
            <a:prstDash val="solid"/>
            <a:round/>
            <a:headEnd type="none" w="med" len="med"/>
            <a:tailEnd type="none" w="med" len="med"/>
          </a:ln>
          <a:effectLst/>
        </p:spPr>
        <p:txBody>
          <a:bodyPr/>
          <a:lstStyle/>
          <a:p>
            <a:pPr algn="l" rtl="0">
              <a:lnSpc>
                <a:spcPct val="93000"/>
              </a:lnSpc>
              <a:buClr>
                <a:srgbClr val="FFFFFF"/>
              </a:buClr>
              <a:buSzPct val="100000"/>
              <a:buFont typeface="Arial" charset="0"/>
              <a:buNone/>
              <a:defRPr/>
            </a:pPr>
            <a:endParaRPr lang="en-US" b="1" i="0">
              <a:latin typeface="Arial" panose="020B0604020202020204" pitchFamily="34" charset="0"/>
              <a:ea typeface="ＭＳ Ｐゴシック" charset="-128"/>
            </a:endParaRPr>
          </a:p>
        </p:txBody>
      </p:sp>
      <p:sp>
        <p:nvSpPr>
          <p:cNvPr id="29" name="Title 28"/>
          <p:cNvSpPr>
            <a:spLocks noGrp="1"/>
          </p:cNvSpPr>
          <p:nvPr>
            <p:ph type="title"/>
          </p:nvPr>
        </p:nvSpPr>
        <p:spPr>
          <a:xfrm>
            <a:off x="304800" y="5410200"/>
            <a:ext cx="8610600" cy="882650"/>
          </a:xfrm>
        </p:spPr>
        <p:txBody>
          <a:bodyPr/>
          <a:lstStyle>
            <a:lvl1pPr>
              <a:defRPr/>
            </a:lvl1pPr>
          </a:lstStyle>
          <a:p>
            <a:r>
              <a:rPr lang="en-US"/>
              <a:t>Click to edit Master title style</a:t>
            </a:r>
          </a:p>
        </p:txBody>
      </p:sp>
      <p:sp>
        <p:nvSpPr>
          <p:cNvPr id="13" name="Text Placeholder 12"/>
          <p:cNvSpPr>
            <a:spLocks noGrp="1"/>
          </p:cNvSpPr>
          <p:nvPr>
            <p:ph type="body" idx="1"/>
          </p:nvPr>
        </p:nvSpPr>
        <p:spPr>
          <a:xfrm>
            <a:off x="281444" y="666750"/>
            <a:ext cx="4290556" cy="639762"/>
          </a:xfrm>
        </p:spPr>
        <p:txBody>
          <a:bodyPr anchor="ctr"/>
          <a:lstStyle>
            <a:lvl1pPr marL="0" indent="0">
              <a:buNone/>
              <a:defRPr sz="1800" b="0" cap="all" baseline="0">
                <a:solidFill>
                  <a:schemeClr val="accent1">
                    <a:shade val="50000"/>
                  </a:schemeClr>
                </a:solidFill>
                <a:latin typeface="+mj-lt"/>
                <a:ea typeface="+mj-ea"/>
                <a:cs typeface="+mj-cs"/>
              </a:defRPr>
            </a:lvl1pPr>
            <a:lvl2pPr>
              <a:buNone/>
              <a:defRPr sz="2000" b="1"/>
            </a:lvl2pPr>
            <a:lvl3pPr>
              <a:buNone/>
              <a:defRPr sz="1800" b="1"/>
            </a:lvl3pPr>
            <a:lvl4pPr>
              <a:buNone/>
              <a:defRPr sz="1600" b="1"/>
            </a:lvl4pPr>
            <a:lvl5pPr>
              <a:buNone/>
              <a:defRPr sz="1600" b="1"/>
            </a:lvl5pPr>
          </a:lstStyle>
          <a:p>
            <a:pPr lvl="0"/>
            <a:r>
              <a:rPr lang="en-US"/>
              <a:t>Click to edit Master text styles</a:t>
            </a:r>
          </a:p>
        </p:txBody>
      </p:sp>
      <p:sp>
        <p:nvSpPr>
          <p:cNvPr id="25" name="Text Placeholder 24"/>
          <p:cNvSpPr>
            <a:spLocks noGrp="1"/>
          </p:cNvSpPr>
          <p:nvPr>
            <p:ph type="body" sz="half" idx="3"/>
          </p:nvPr>
        </p:nvSpPr>
        <p:spPr>
          <a:xfrm>
            <a:off x="4645025" y="666750"/>
            <a:ext cx="4292241" cy="639762"/>
          </a:xfrm>
        </p:spPr>
        <p:txBody>
          <a:bodyPr anchor="ctr"/>
          <a:lstStyle>
            <a:lvl1pPr marL="0" indent="0">
              <a:buNone/>
              <a:defRPr sz="1800" b="0" cap="all" baseline="0">
                <a:solidFill>
                  <a:schemeClr val="accent1">
                    <a:shade val="50000"/>
                  </a:schemeClr>
                </a:solidFill>
                <a:latin typeface="+mj-lt"/>
                <a:ea typeface="+mj-ea"/>
                <a:cs typeface="+mj-cs"/>
              </a:defRPr>
            </a:lvl1pPr>
            <a:lvl2pPr>
              <a:buNone/>
              <a:defRPr sz="2000" b="1"/>
            </a:lvl2pPr>
            <a:lvl3pPr>
              <a:buNone/>
              <a:defRPr sz="1800" b="1"/>
            </a:lvl3pPr>
            <a:lvl4pPr>
              <a:buNone/>
              <a:defRPr sz="1600" b="1"/>
            </a:lvl4pPr>
            <a:lvl5pPr>
              <a:buNone/>
              <a:defRPr sz="1600" b="1"/>
            </a:lvl5pPr>
          </a:lstStyle>
          <a:p>
            <a:pPr lvl="0"/>
            <a:r>
              <a:rPr lang="en-US"/>
              <a:t>Click to edit Master text styles</a:t>
            </a:r>
          </a:p>
        </p:txBody>
      </p:sp>
      <p:sp>
        <p:nvSpPr>
          <p:cNvPr id="4" name="Content Placeholder 3"/>
          <p:cNvSpPr>
            <a:spLocks noGrp="1"/>
          </p:cNvSpPr>
          <p:nvPr>
            <p:ph sz="quarter" idx="2"/>
          </p:nvPr>
        </p:nvSpPr>
        <p:spPr>
          <a:xfrm>
            <a:off x="281444" y="1316037"/>
            <a:ext cx="4290556" cy="3941763"/>
          </a:xfrm>
        </p:spPr>
        <p:txBody>
          <a:bodyPr/>
          <a:lstStyle>
            <a:lvl1pPr>
              <a:defRPr sz="2400"/>
            </a:lvl1pPr>
            <a:lvl2pPr>
              <a:defRPr sz="2000"/>
            </a:lvl2pPr>
            <a:lvl3pPr>
              <a:defRPr sz="1800"/>
            </a:lvl3pPr>
            <a:lvl4pPr>
              <a:defRPr sz="1600"/>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Content Placeholder 27"/>
          <p:cNvSpPr>
            <a:spLocks noGrp="1"/>
          </p:cNvSpPr>
          <p:nvPr>
            <p:ph sz="quarter" idx="4"/>
          </p:nvPr>
        </p:nvSpPr>
        <p:spPr>
          <a:xfrm>
            <a:off x="4648730" y="1316037"/>
            <a:ext cx="4288536" cy="3941763"/>
          </a:xfrm>
        </p:spPr>
        <p:txBody>
          <a:bodyPr/>
          <a:lstStyle>
            <a:lvl1pPr>
              <a:defRPr sz="2400"/>
            </a:lvl1pPr>
            <a:lvl2pPr>
              <a:defRPr sz="2000"/>
            </a:lvl2pPr>
            <a:lvl3pPr>
              <a:defRPr sz="1800"/>
            </a:lvl3pPr>
            <a:lvl4pPr>
              <a:defRPr sz="1600"/>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Date Placeholder 9"/>
          <p:cNvSpPr>
            <a:spLocks noGrp="1"/>
          </p:cNvSpPr>
          <p:nvPr>
            <p:ph type="dt" sz="half" idx="10"/>
          </p:nvPr>
        </p:nvSpPr>
        <p:spPr/>
        <p:txBody>
          <a:bodyPr/>
          <a:lstStyle>
            <a:lvl1pPr>
              <a:defRPr b="1" i="0">
                <a:latin typeface="Arial" panose="020B0604020202020204" pitchFamily="34" charset="0"/>
              </a:defRPr>
            </a:lvl1pPr>
          </a:lstStyle>
          <a:p>
            <a:pPr>
              <a:defRPr/>
            </a:pPr>
            <a:fld id="{75E487C1-66EA-4561-A592-65900EA23AF6}" type="datetime1">
              <a:rPr lang="en-US"/>
              <a:pPr>
                <a:defRPr/>
              </a:pPr>
              <a:t>8/22/26</a:t>
            </a:fld>
            <a:endParaRPr lang="en-US"/>
          </a:p>
        </p:txBody>
      </p:sp>
      <p:sp>
        <p:nvSpPr>
          <p:cNvPr id="9" name="Footer Placeholder 5"/>
          <p:cNvSpPr>
            <a:spLocks noGrp="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10" name="Slide Number Placeholder 6"/>
          <p:cNvSpPr>
            <a:spLocks noGrp="1"/>
          </p:cNvSpPr>
          <p:nvPr>
            <p:ph type="sldNum" sz="quarter" idx="12"/>
          </p:nvPr>
        </p:nvSpPr>
        <p:spPr>
          <a:xfrm>
            <a:off x="8229600" y="6477000"/>
            <a:ext cx="762000" cy="247650"/>
          </a:xfrm>
        </p:spPr>
        <p:txBody>
          <a:bodyPr/>
          <a:lstStyle>
            <a:lvl1pPr>
              <a:defRPr b="1" i="0">
                <a:latin typeface="Arial" panose="020B0604020202020204" pitchFamily="34" charset="0"/>
              </a:defRPr>
            </a:lvl1pPr>
          </a:lstStyle>
          <a:p>
            <a:pPr>
              <a:defRPr/>
            </a:pPr>
            <a:fld id="{FEC687AE-AEED-47A8-B1C5-236A8B8BF66D}" type="slidenum">
              <a:rPr lang="en-GB"/>
              <a:pPr>
                <a:defRPr/>
              </a:pPr>
              <a:t>‹#›</a:t>
            </a:fld>
            <a:endParaRPr lang="en-GB"/>
          </a:p>
        </p:txBody>
      </p:sp>
    </p:spTree>
    <p:extLst>
      <p:ext uri="{BB962C8B-B14F-4D97-AF65-F5344CB8AC3E}">
        <p14:creationId xmlns:p14="http://schemas.microsoft.com/office/powerpoint/2010/main" val="1469758317"/>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defTabSz="449263" fontAlgn="base">
              <a:spcBef>
                <a:spcPct val="0"/>
              </a:spcBef>
              <a:spcAft>
                <a:spcPct val="0"/>
              </a:spcAft>
              <a:defRPr>
                <a:ea typeface="ＭＳ Ｐゴシック" charset="0"/>
                <a:cs typeface="ＭＳ Ｐゴシック" charset="0"/>
              </a:defRPr>
            </a:lvl1pPr>
          </a:lstStyle>
          <a:p>
            <a:pPr>
              <a:defRPr/>
            </a:pPr>
            <a:fld id="{A3F9B3CB-D0A9-4446-BF58-8F6FBE37EBB4}" type="datetimeFigureOut">
              <a:rPr lang="en-US"/>
              <a:pPr>
                <a:defRPr/>
              </a:pPr>
              <a:t>8/22/26</a:t>
            </a:fld>
            <a:endParaRPr lang="en-US"/>
          </a:p>
        </p:txBody>
      </p:sp>
      <p:sp>
        <p:nvSpPr>
          <p:cNvPr id="5" name="Footer Placeholder 4"/>
          <p:cNvSpPr>
            <a:spLocks noGrp="1"/>
          </p:cNvSpPr>
          <p:nvPr>
            <p:ph type="ftr" sz="quarter" idx="11"/>
          </p:nvPr>
        </p:nvSpPr>
        <p:spPr/>
        <p:txBody>
          <a:bodyPr/>
          <a:lstStyle>
            <a:lvl1pPr defTabSz="449263"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defTabSz="449263" fontAlgn="base">
              <a:spcBef>
                <a:spcPct val="0"/>
              </a:spcBef>
              <a:spcAft>
                <a:spcPct val="0"/>
              </a:spcAft>
              <a:defRPr>
                <a:ea typeface="ＭＳ Ｐゴシック" charset="0"/>
                <a:cs typeface="ＭＳ Ｐゴシック" charset="0"/>
              </a:defRPr>
            </a:lvl1pPr>
          </a:lstStyle>
          <a:p>
            <a:pPr>
              <a:defRPr/>
            </a:pPr>
            <a:fld id="{1D8ABC49-DC08-AA46-934B-D34ED04F0082}" type="slidenum">
              <a:rPr lang="en-US"/>
              <a:pPr>
                <a:defRPr/>
              </a:pPr>
              <a:t>‹#›</a:t>
            </a:fld>
            <a:endParaRPr lang="en-US"/>
          </a:p>
        </p:txBody>
      </p:sp>
    </p:spTree>
    <p:extLst>
      <p:ext uri="{BB962C8B-B14F-4D97-AF65-F5344CB8AC3E}">
        <p14:creationId xmlns:p14="http://schemas.microsoft.com/office/powerpoint/2010/main" val="1461886352"/>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30" name="Title 29"/>
          <p:cNvSpPr>
            <a:spLocks noGrp="1"/>
          </p:cNvSpPr>
          <p:nvPr>
            <p:ph type="title"/>
          </p:nvPr>
        </p:nvSpPr>
        <p:spPr>
          <a:xfrm>
            <a:off x="301752" y="457200"/>
            <a:ext cx="8686800" cy="841248"/>
          </a:xfrm>
        </p:spPr>
        <p:txBody>
          <a:bodyPr/>
          <a:lstStyle/>
          <a:p>
            <a:r>
              <a:rPr lang="en-US"/>
              <a:t>Click to edit Master title style</a:t>
            </a:r>
          </a:p>
        </p:txBody>
      </p:sp>
      <p:sp>
        <p:nvSpPr>
          <p:cNvPr id="3" name="Date Placeholder 10"/>
          <p:cNvSpPr>
            <a:spLocks noGrp="1"/>
          </p:cNvSpPr>
          <p:nvPr>
            <p:ph type="dt" sz="half" idx="10"/>
          </p:nvPr>
        </p:nvSpPr>
        <p:spPr/>
        <p:txBody>
          <a:bodyPr/>
          <a:lstStyle>
            <a:lvl1pPr>
              <a:defRPr b="1" i="0">
                <a:latin typeface="Arial" panose="020B0604020202020204" pitchFamily="34" charset="0"/>
              </a:defRPr>
            </a:lvl1pPr>
          </a:lstStyle>
          <a:p>
            <a:pPr>
              <a:defRPr/>
            </a:pPr>
            <a:fld id="{46664618-D969-4DAE-9D07-8CFF701F8749}" type="datetime1">
              <a:rPr lang="en-US"/>
              <a:pPr>
                <a:defRPr/>
              </a:pPr>
              <a:t>8/22/26</a:t>
            </a:fld>
            <a:endParaRPr lang="en-US"/>
          </a:p>
        </p:txBody>
      </p:sp>
      <p:sp>
        <p:nvSpPr>
          <p:cNvPr id="4" name="Footer Placeholder 27"/>
          <p:cNvSpPr>
            <a:spLocks noGrp="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5" name="Slide Number Placeholder 4"/>
          <p:cNvSpPr>
            <a:spLocks noGrp="1"/>
          </p:cNvSpPr>
          <p:nvPr>
            <p:ph type="sldNum" sz="quarter" idx="12"/>
          </p:nvPr>
        </p:nvSpPr>
        <p:spPr/>
        <p:txBody>
          <a:bodyPr/>
          <a:lstStyle>
            <a:lvl1pPr>
              <a:defRPr b="1" i="0">
                <a:latin typeface="Arial" panose="020B0604020202020204" pitchFamily="34" charset="0"/>
              </a:defRPr>
            </a:lvl1pPr>
          </a:lstStyle>
          <a:p>
            <a:pPr>
              <a:defRPr/>
            </a:pPr>
            <a:fld id="{4BFB9951-F58F-47CB-933B-93B6069425E3}" type="slidenum">
              <a:rPr lang="en-GB"/>
              <a:pPr>
                <a:defRPr/>
              </a:pPr>
              <a:t>‹#›</a:t>
            </a:fld>
            <a:endParaRPr lang="en-GB"/>
          </a:p>
        </p:txBody>
      </p:sp>
    </p:spTree>
    <p:extLst>
      <p:ext uri="{BB962C8B-B14F-4D97-AF65-F5344CB8AC3E}">
        <p14:creationId xmlns:p14="http://schemas.microsoft.com/office/powerpoint/2010/main" val="1675427795"/>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2" name="Date Placeholder 2"/>
          <p:cNvSpPr>
            <a:spLocks noGrp="1"/>
          </p:cNvSpPr>
          <p:nvPr>
            <p:ph type="dt" sz="half" idx="10"/>
          </p:nvPr>
        </p:nvSpPr>
        <p:spPr/>
        <p:txBody>
          <a:bodyPr/>
          <a:lstStyle>
            <a:lvl1pPr>
              <a:defRPr b="1" i="0">
                <a:latin typeface="Arial" panose="020B0604020202020204" pitchFamily="34" charset="0"/>
              </a:defRPr>
            </a:lvl1pPr>
          </a:lstStyle>
          <a:p>
            <a:pPr>
              <a:defRPr/>
            </a:pPr>
            <a:fld id="{8A216BFB-7518-4950-818A-1E063F907CB8}" type="datetime1">
              <a:rPr lang="en-US"/>
              <a:pPr>
                <a:defRPr/>
              </a:pPr>
              <a:t>8/22/26</a:t>
            </a:fld>
            <a:endParaRPr lang="en-US"/>
          </a:p>
        </p:txBody>
      </p:sp>
      <p:sp>
        <p:nvSpPr>
          <p:cNvPr id="3" name="Footer Placeholder 23"/>
          <p:cNvSpPr>
            <a:spLocks noGrp="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4" name="Slide Number Placeholder 6"/>
          <p:cNvSpPr>
            <a:spLocks noGrp="1"/>
          </p:cNvSpPr>
          <p:nvPr>
            <p:ph type="sldNum" sz="quarter" idx="12"/>
          </p:nvPr>
        </p:nvSpPr>
        <p:spPr/>
        <p:txBody>
          <a:bodyPr/>
          <a:lstStyle>
            <a:lvl1pPr>
              <a:defRPr b="1" i="0">
                <a:latin typeface="Arial" panose="020B0604020202020204" pitchFamily="34" charset="0"/>
              </a:defRPr>
            </a:lvl1pPr>
          </a:lstStyle>
          <a:p>
            <a:pPr>
              <a:defRPr/>
            </a:pPr>
            <a:fld id="{D89ED22D-D739-46B6-8D26-7F198DCB0944}" type="slidenum">
              <a:rPr lang="en-GB"/>
              <a:pPr>
                <a:defRPr/>
              </a:pPr>
              <a:t>‹#›</a:t>
            </a:fld>
            <a:endParaRPr lang="en-GB"/>
          </a:p>
        </p:txBody>
      </p:sp>
    </p:spTree>
    <p:extLst>
      <p:ext uri="{BB962C8B-B14F-4D97-AF65-F5344CB8AC3E}">
        <p14:creationId xmlns:p14="http://schemas.microsoft.com/office/powerpoint/2010/main" val="3434874771"/>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sp>
        <p:nvSpPr>
          <p:cNvPr id="5" name="Straight Connector 4"/>
          <p:cNvSpPr>
            <a:spLocks noChangeShapeType="1"/>
          </p:cNvSpPr>
          <p:nvPr/>
        </p:nvSpPr>
        <p:spPr bwMode="auto">
          <a:xfrm>
            <a:off x="514350" y="5849117"/>
            <a:ext cx="8629650" cy="2381"/>
          </a:xfrm>
          <a:prstGeom prst="line">
            <a:avLst/>
          </a:prstGeom>
          <a:noFill/>
          <a:ln w="9525" cap="flat" cmpd="sng" algn="ctr">
            <a:gradFill flip="none" rotWithShape="1">
              <a:gsLst>
                <a:gs pos="0">
                  <a:schemeClr val="accent1">
                    <a:alpha val="0"/>
                  </a:schemeClr>
                </a:gs>
                <a:gs pos="17000">
                  <a:schemeClr val="accent1"/>
                </a:gs>
                <a:gs pos="100000">
                  <a:schemeClr val="accent1"/>
                </a:gs>
              </a:gsLst>
              <a:lin ang="0" scaled="1"/>
              <a:tileRect/>
            </a:gradFill>
            <a:prstDash val="solid"/>
            <a:round/>
            <a:headEnd type="none" w="med" len="med"/>
            <a:tailEnd type="none" w="med" len="med"/>
          </a:ln>
          <a:effectLst/>
        </p:spPr>
        <p:txBody>
          <a:bodyPr/>
          <a:lstStyle/>
          <a:p>
            <a:pPr algn="l" rtl="0">
              <a:lnSpc>
                <a:spcPct val="93000"/>
              </a:lnSpc>
              <a:buClr>
                <a:srgbClr val="FFFFFF"/>
              </a:buClr>
              <a:buSzPct val="100000"/>
              <a:buFont typeface="Arial" charset="0"/>
              <a:buNone/>
              <a:defRPr/>
            </a:pPr>
            <a:endParaRPr lang="en-US" b="1" i="0">
              <a:latin typeface="Arial" panose="020B0604020202020204" pitchFamily="34" charset="0"/>
              <a:ea typeface="ＭＳ Ｐゴシック" charset="-128"/>
            </a:endParaRPr>
          </a:p>
        </p:txBody>
      </p:sp>
      <p:sp>
        <p:nvSpPr>
          <p:cNvPr id="12" name="Title 11"/>
          <p:cNvSpPr>
            <a:spLocks noGrp="1"/>
          </p:cNvSpPr>
          <p:nvPr>
            <p:ph type="title"/>
          </p:nvPr>
        </p:nvSpPr>
        <p:spPr>
          <a:xfrm>
            <a:off x="457200" y="5486400"/>
            <a:ext cx="8458200" cy="520700"/>
          </a:xfrm>
        </p:spPr>
        <p:txBody>
          <a:bodyPr/>
          <a:lstStyle>
            <a:lvl1pPr algn="l">
              <a:buNone/>
              <a:defRPr sz="2000" b="1"/>
            </a:lvl1pPr>
          </a:lstStyle>
          <a:p>
            <a:r>
              <a:rPr lang="en-US"/>
              <a:t>Click to edit Master title style</a:t>
            </a:r>
          </a:p>
        </p:txBody>
      </p:sp>
      <p:sp>
        <p:nvSpPr>
          <p:cNvPr id="26" name="Text Placeholder 25"/>
          <p:cNvSpPr>
            <a:spLocks noGrp="1"/>
          </p:cNvSpPr>
          <p:nvPr>
            <p:ph type="body" idx="2"/>
          </p:nvPr>
        </p:nvSpPr>
        <p:spPr>
          <a:xfrm>
            <a:off x="457200" y="609600"/>
            <a:ext cx="3008313" cy="4800600"/>
          </a:xfrm>
        </p:spPr>
        <p:txBody>
          <a:bodyPr/>
          <a:lstStyle>
            <a:lvl1pPr marL="0" indent="0">
              <a:buNone/>
              <a:defRPr sz="1400"/>
            </a:lvl1pPr>
            <a:lvl2pPr>
              <a:buNone/>
              <a:defRPr sz="1200"/>
            </a:lvl2pPr>
            <a:lvl3pPr>
              <a:buNone/>
              <a:defRPr sz="1000"/>
            </a:lvl3pPr>
            <a:lvl4pPr>
              <a:buNone/>
              <a:defRPr sz="900"/>
            </a:lvl4pPr>
            <a:lvl5pPr>
              <a:buNone/>
              <a:defRPr sz="900"/>
            </a:lvl5pPr>
          </a:lstStyle>
          <a:p>
            <a:pPr lvl="0"/>
            <a:r>
              <a:rPr lang="en-US"/>
              <a:t>Click to edit Master text styles</a:t>
            </a:r>
          </a:p>
        </p:txBody>
      </p:sp>
      <p:sp>
        <p:nvSpPr>
          <p:cNvPr id="14" name="Content Placeholder 13"/>
          <p:cNvSpPr>
            <a:spLocks noGrp="1"/>
          </p:cNvSpPr>
          <p:nvPr>
            <p:ph sz="half" idx="1"/>
          </p:nvPr>
        </p:nvSpPr>
        <p:spPr>
          <a:xfrm>
            <a:off x="3575050" y="609600"/>
            <a:ext cx="5340350" cy="4800600"/>
          </a:xfrm>
        </p:spPr>
        <p:txBody>
          <a:bodyPr/>
          <a:lstStyle>
            <a:lvl1pPr>
              <a:defRPr sz="3200"/>
            </a:lvl1pPr>
            <a:lvl2pPr>
              <a:defRPr sz="2800"/>
            </a:lvl2pPr>
            <a:lvl3pPr>
              <a:defRPr sz="2400"/>
            </a:lvl3pPr>
            <a:lvl4pPr>
              <a:defRPr sz="2000"/>
            </a:lvl4pPr>
            <a:lvl5pPr>
              <a:defRPr sz="20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Date Placeholder 24"/>
          <p:cNvSpPr>
            <a:spLocks noGrp="1"/>
          </p:cNvSpPr>
          <p:nvPr>
            <p:ph type="dt" sz="half" idx="10"/>
          </p:nvPr>
        </p:nvSpPr>
        <p:spPr/>
        <p:txBody>
          <a:bodyPr/>
          <a:lstStyle>
            <a:lvl1pPr>
              <a:defRPr b="1" i="0">
                <a:latin typeface="Arial" panose="020B0604020202020204" pitchFamily="34" charset="0"/>
              </a:defRPr>
            </a:lvl1pPr>
          </a:lstStyle>
          <a:p>
            <a:pPr>
              <a:defRPr/>
            </a:pPr>
            <a:fld id="{971DBE0D-EA23-426D-BC90-45F9C9370BA2}" type="datetime1">
              <a:rPr lang="en-US"/>
              <a:pPr>
                <a:defRPr/>
              </a:pPr>
              <a:t>8/22/26</a:t>
            </a:fld>
            <a:endParaRPr lang="en-US"/>
          </a:p>
        </p:txBody>
      </p:sp>
      <p:sp>
        <p:nvSpPr>
          <p:cNvPr id="7" name="Footer Placeholder 28"/>
          <p:cNvSpPr>
            <a:spLocks noGrp="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8" name="Slide Number Placeholder 6"/>
          <p:cNvSpPr>
            <a:spLocks noGrp="1"/>
          </p:cNvSpPr>
          <p:nvPr>
            <p:ph type="sldNum" sz="quarter" idx="12"/>
          </p:nvPr>
        </p:nvSpPr>
        <p:spPr/>
        <p:txBody>
          <a:bodyPr/>
          <a:lstStyle>
            <a:lvl1pPr>
              <a:defRPr b="1" i="0">
                <a:latin typeface="Arial" panose="020B0604020202020204" pitchFamily="34" charset="0"/>
              </a:defRPr>
            </a:lvl1pPr>
          </a:lstStyle>
          <a:p>
            <a:pPr>
              <a:defRPr/>
            </a:pPr>
            <a:fld id="{F72ADE8E-3019-4B56-8484-3E3534970750}" type="slidenum">
              <a:rPr lang="en-GB"/>
              <a:pPr>
                <a:defRPr/>
              </a:pPr>
              <a:t>‹#›</a:t>
            </a:fld>
            <a:endParaRPr lang="en-GB"/>
          </a:p>
        </p:txBody>
      </p:sp>
    </p:spTree>
    <p:extLst>
      <p:ext uri="{BB962C8B-B14F-4D97-AF65-F5344CB8AC3E}">
        <p14:creationId xmlns:p14="http://schemas.microsoft.com/office/powerpoint/2010/main" val="1159585889"/>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sp>
        <p:nvSpPr>
          <p:cNvPr id="13" name="Picture Placeholder 12"/>
          <p:cNvSpPr>
            <a:spLocks noGrp="1"/>
          </p:cNvSpPr>
          <p:nvPr>
            <p:ph type="pic" idx="1"/>
          </p:nvPr>
        </p:nvSpPr>
        <p:spPr>
          <a:xfrm>
            <a:off x="3505200" y="616634"/>
            <a:ext cx="5029200" cy="3657600"/>
          </a:xfrm>
          <a:solidFill>
            <a:schemeClr val="bg1"/>
          </a:solidFill>
          <a:ln w="6350">
            <a:solidFill>
              <a:schemeClr val="accent1"/>
            </a:solidFill>
          </a:ln>
          <a:effectLst>
            <a:reflection blurRad="1000" stA="49000" endA="500" endPos="10000" dist="900" dir="5400000" sy="-90000" algn="bl" rotWithShape="0"/>
          </a:effectLst>
        </p:spPr>
        <p:txBody>
          <a:bodyPr>
            <a:normAutofit/>
          </a:bodyPr>
          <a:lstStyle>
            <a:lvl1pPr marL="0" indent="0">
              <a:buNone/>
              <a:defRPr sz="3200"/>
            </a:lvl1pPr>
          </a:lstStyle>
          <a:p>
            <a:pPr lvl="0"/>
            <a:r>
              <a:rPr lang="en-US" noProof="0"/>
              <a:t>Click icon to add picture</a:t>
            </a:r>
            <a:endParaRPr lang="en-US" noProof="0" dirty="0"/>
          </a:p>
        </p:txBody>
      </p:sp>
      <p:sp>
        <p:nvSpPr>
          <p:cNvPr id="17" name="Title 16"/>
          <p:cNvSpPr>
            <a:spLocks noGrp="1"/>
          </p:cNvSpPr>
          <p:nvPr>
            <p:ph type="title"/>
          </p:nvPr>
        </p:nvSpPr>
        <p:spPr>
          <a:xfrm>
            <a:off x="381000" y="4993760"/>
            <a:ext cx="5867400" cy="522288"/>
          </a:xfrm>
        </p:spPr>
        <p:txBody>
          <a:bodyPr/>
          <a:lstStyle>
            <a:lvl1pPr algn="l">
              <a:buNone/>
              <a:defRPr sz="2000" b="1"/>
            </a:lvl1pPr>
          </a:lstStyle>
          <a:p>
            <a:r>
              <a:rPr lang="en-US"/>
              <a:t>Click to edit Master title style</a:t>
            </a:r>
          </a:p>
        </p:txBody>
      </p:sp>
      <p:sp>
        <p:nvSpPr>
          <p:cNvPr id="26" name="Text Placeholder 25"/>
          <p:cNvSpPr>
            <a:spLocks noGrp="1"/>
          </p:cNvSpPr>
          <p:nvPr>
            <p:ph type="body" sz="half" idx="2"/>
          </p:nvPr>
        </p:nvSpPr>
        <p:spPr>
          <a:xfrm>
            <a:off x="381000" y="5533218"/>
            <a:ext cx="5867400" cy="768350"/>
          </a:xfrm>
        </p:spPr>
        <p:txBody>
          <a:bodyPr lIns="109728" tIns="0"/>
          <a:lstStyle>
            <a:lvl1pPr marL="0" indent="0">
              <a:buNone/>
              <a:defRPr sz="1400"/>
            </a:lvl1pPr>
            <a:lvl2pPr>
              <a:defRPr sz="1200"/>
            </a:lvl2pPr>
            <a:lvl3pPr>
              <a:defRPr sz="1000"/>
            </a:lvl3pPr>
            <a:lvl4pPr>
              <a:defRPr sz="900"/>
            </a:lvl4pPr>
            <a:lvl5pPr>
              <a:defRPr sz="900"/>
            </a:lvl5pPr>
          </a:lstStyle>
          <a:p>
            <a:pPr lvl="0"/>
            <a:r>
              <a:rPr lang="en-US"/>
              <a:t>Click to edit Master text styles</a:t>
            </a:r>
          </a:p>
        </p:txBody>
      </p:sp>
      <p:sp>
        <p:nvSpPr>
          <p:cNvPr id="5" name="Date Placeholder 6"/>
          <p:cNvSpPr>
            <a:spLocks noGrp="1"/>
          </p:cNvSpPr>
          <p:nvPr>
            <p:ph type="dt" sz="half" idx="10"/>
          </p:nvPr>
        </p:nvSpPr>
        <p:spPr/>
        <p:txBody>
          <a:bodyPr/>
          <a:lstStyle>
            <a:lvl1pPr>
              <a:defRPr b="1" i="0">
                <a:latin typeface="Arial" panose="020B0604020202020204" pitchFamily="34" charset="0"/>
              </a:defRPr>
            </a:lvl1pPr>
          </a:lstStyle>
          <a:p>
            <a:pPr>
              <a:defRPr/>
            </a:pPr>
            <a:fld id="{37996B21-4F1E-4ADE-BD29-EA40E8C7A741}" type="datetime1">
              <a:rPr lang="en-US"/>
              <a:pPr>
                <a:defRPr/>
              </a:pPr>
              <a:t>8/22/26</a:t>
            </a:fld>
            <a:endParaRPr lang="en-US"/>
          </a:p>
        </p:txBody>
      </p:sp>
      <p:sp>
        <p:nvSpPr>
          <p:cNvPr id="6" name="Footer Placeholder 4"/>
          <p:cNvSpPr>
            <a:spLocks noGrp="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7" name="Slide Number Placeholder 30"/>
          <p:cNvSpPr>
            <a:spLocks noGrp="1"/>
          </p:cNvSpPr>
          <p:nvPr>
            <p:ph type="sldNum" sz="quarter" idx="12"/>
          </p:nvPr>
        </p:nvSpPr>
        <p:spPr/>
        <p:txBody>
          <a:bodyPr/>
          <a:lstStyle>
            <a:lvl1pPr>
              <a:defRPr b="1" i="0">
                <a:latin typeface="Arial" panose="020B0604020202020204" pitchFamily="34" charset="0"/>
              </a:defRPr>
            </a:lvl1pPr>
          </a:lstStyle>
          <a:p>
            <a:pPr>
              <a:defRPr/>
            </a:pPr>
            <a:fld id="{A0519CD0-B73D-4B0D-914A-386A914730E6}" type="slidenum">
              <a:rPr lang="en-GB"/>
              <a:pPr>
                <a:defRPr/>
              </a:pPr>
              <a:t>‹#›</a:t>
            </a:fld>
            <a:endParaRPr lang="en-GB"/>
          </a:p>
        </p:txBody>
      </p:sp>
    </p:spTree>
    <p:extLst>
      <p:ext uri="{BB962C8B-B14F-4D97-AF65-F5344CB8AC3E}">
        <p14:creationId xmlns:p14="http://schemas.microsoft.com/office/powerpoint/2010/main" val="3610180041"/>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10"/>
          <p:cNvSpPr>
            <a:spLocks noGrp="1"/>
          </p:cNvSpPr>
          <p:nvPr>
            <p:ph type="dt" sz="half" idx="10"/>
          </p:nvPr>
        </p:nvSpPr>
        <p:spPr/>
        <p:txBody>
          <a:bodyPr/>
          <a:lstStyle>
            <a:lvl1pPr>
              <a:defRPr b="1" i="0">
                <a:latin typeface="Arial" panose="020B0604020202020204" pitchFamily="34" charset="0"/>
              </a:defRPr>
            </a:lvl1pPr>
          </a:lstStyle>
          <a:p>
            <a:pPr>
              <a:defRPr/>
            </a:pPr>
            <a:fld id="{F2D644F1-7A47-4517-AB89-48BDC2260327}" type="datetime1">
              <a:rPr lang="en-US"/>
              <a:pPr>
                <a:defRPr/>
              </a:pPr>
              <a:t>8/22/26</a:t>
            </a:fld>
            <a:endParaRPr lang="en-US"/>
          </a:p>
        </p:txBody>
      </p:sp>
      <p:sp>
        <p:nvSpPr>
          <p:cNvPr id="5" name="Footer Placeholder 27"/>
          <p:cNvSpPr>
            <a:spLocks noGrp="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6" name="Slide Number Placeholder 4"/>
          <p:cNvSpPr>
            <a:spLocks noGrp="1"/>
          </p:cNvSpPr>
          <p:nvPr>
            <p:ph type="sldNum" sz="quarter" idx="12"/>
          </p:nvPr>
        </p:nvSpPr>
        <p:spPr/>
        <p:txBody>
          <a:bodyPr/>
          <a:lstStyle>
            <a:lvl1pPr>
              <a:defRPr b="1" i="0">
                <a:latin typeface="Arial" panose="020B0604020202020204" pitchFamily="34" charset="0"/>
              </a:defRPr>
            </a:lvl1pPr>
          </a:lstStyle>
          <a:p>
            <a:pPr>
              <a:defRPr/>
            </a:pPr>
            <a:fld id="{CEE2F25F-C235-4387-837D-173AFAFD8E4A}" type="slidenum">
              <a:rPr lang="en-GB"/>
              <a:pPr>
                <a:defRPr/>
              </a:pPr>
              <a:t>‹#›</a:t>
            </a:fld>
            <a:endParaRPr lang="en-GB"/>
          </a:p>
        </p:txBody>
      </p:sp>
    </p:spTree>
    <p:extLst>
      <p:ext uri="{BB962C8B-B14F-4D97-AF65-F5344CB8AC3E}">
        <p14:creationId xmlns:p14="http://schemas.microsoft.com/office/powerpoint/2010/main" val="3552439514"/>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858000" y="549276"/>
            <a:ext cx="18288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549276"/>
            <a:ext cx="6248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latin typeface="Arial" panose="020B0604020202020204" pitchFamily="34" charset="0"/>
              </a:defRPr>
            </a:lvl1pPr>
          </a:lstStyle>
          <a:p>
            <a:pPr>
              <a:defRPr/>
            </a:pPr>
            <a:fld id="{D7B96602-02E3-4508-A7CF-EC8B9B5EEA80}" type="datetime1">
              <a:rPr lang="en-US"/>
              <a:pPr>
                <a:defRPr/>
              </a:pPr>
              <a:t>8/22/26</a:t>
            </a:fld>
            <a:endParaRPr lang="en-US"/>
          </a:p>
        </p:txBody>
      </p:sp>
      <p:sp>
        <p:nvSpPr>
          <p:cNvPr id="5" name="Footer Placeholder 4"/>
          <p:cNvSpPr>
            <a:spLocks noGrp="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a:defRPr b="1" i="0">
                <a:latin typeface="Arial" panose="020B0604020202020204" pitchFamily="34" charset="0"/>
              </a:defRPr>
            </a:lvl1pPr>
          </a:lstStyle>
          <a:p>
            <a:pPr>
              <a:defRPr/>
            </a:pPr>
            <a:fld id="{68B809B8-4952-455B-9607-BC98BA04A493}" type="slidenum">
              <a:rPr lang="en-GB"/>
              <a:pPr>
                <a:defRPr/>
              </a:pPr>
              <a:t>‹#›</a:t>
            </a:fld>
            <a:endParaRPr lang="en-GB"/>
          </a:p>
        </p:txBody>
      </p:sp>
    </p:spTree>
    <p:extLst>
      <p:ext uri="{BB962C8B-B14F-4D97-AF65-F5344CB8AC3E}">
        <p14:creationId xmlns:p14="http://schemas.microsoft.com/office/powerpoint/2010/main" val="3096036460"/>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Straight Connector 3"/>
          <p:cNvSpPr>
            <a:spLocks noChangeShapeType="1"/>
          </p:cNvSpPr>
          <p:nvPr/>
        </p:nvSpPr>
        <p:spPr bwMode="auto">
          <a:xfrm>
            <a:off x="514350" y="5349902"/>
            <a:ext cx="8629650" cy="2381"/>
          </a:xfrm>
          <a:prstGeom prst="line">
            <a:avLst/>
          </a:prstGeom>
          <a:noFill/>
          <a:ln w="9525" cap="flat" cmpd="sng" algn="ctr">
            <a:gradFill flip="none" rotWithShape="1">
              <a:gsLst>
                <a:gs pos="0">
                  <a:schemeClr val="accent1">
                    <a:alpha val="0"/>
                  </a:schemeClr>
                </a:gs>
                <a:gs pos="17000">
                  <a:schemeClr val="accent1"/>
                </a:gs>
                <a:gs pos="100000">
                  <a:schemeClr val="accent1"/>
                </a:gs>
              </a:gsLst>
              <a:lin ang="0" scaled="1"/>
              <a:tileRect/>
            </a:gradFill>
            <a:prstDash val="solid"/>
            <a:round/>
            <a:headEnd type="none" w="med" len="med"/>
            <a:tailEnd type="none" w="med" len="med"/>
          </a:ln>
          <a:effectLst/>
        </p:spPr>
        <p:txBody>
          <a:bodyPr/>
          <a:lstStyle/>
          <a:p>
            <a:pPr algn="l" rtl="0">
              <a:lnSpc>
                <a:spcPct val="93000"/>
              </a:lnSpc>
              <a:buClr>
                <a:srgbClr val="FFFFFF"/>
              </a:buClr>
              <a:buSzPct val="100000"/>
              <a:buFont typeface="Arial" charset="0"/>
              <a:buNone/>
              <a:defRPr/>
            </a:pPr>
            <a:endParaRPr lang="en-US" b="1" i="0">
              <a:latin typeface="Arial" panose="020B0604020202020204" pitchFamily="34" charset="0"/>
              <a:ea typeface="ＭＳ Ｐゴシック" charset="-128"/>
            </a:endParaRPr>
          </a:p>
        </p:txBody>
      </p:sp>
      <p:sp>
        <p:nvSpPr>
          <p:cNvPr id="29" name="Title 28"/>
          <p:cNvSpPr>
            <a:spLocks noGrp="1"/>
          </p:cNvSpPr>
          <p:nvPr>
            <p:ph type="ctrTitle"/>
          </p:nvPr>
        </p:nvSpPr>
        <p:spPr>
          <a:xfrm>
            <a:off x="381000" y="4853411"/>
            <a:ext cx="8458200" cy="1222375"/>
          </a:xfrm>
        </p:spPr>
        <p:txBody>
          <a:bodyPr anchor="t"/>
          <a:lstStyle/>
          <a:p>
            <a:r>
              <a:rPr lang="en-US"/>
              <a:t>Click to edit Master title style</a:t>
            </a:r>
          </a:p>
        </p:txBody>
      </p:sp>
      <p:sp>
        <p:nvSpPr>
          <p:cNvPr id="9" name="Subtitle 8"/>
          <p:cNvSpPr>
            <a:spLocks noGrp="1"/>
          </p:cNvSpPr>
          <p:nvPr>
            <p:ph type="subTitle" idx="1"/>
          </p:nvPr>
        </p:nvSpPr>
        <p:spPr>
          <a:xfrm>
            <a:off x="381000" y="3886200"/>
            <a:ext cx="8458200" cy="914400"/>
          </a:xfrm>
        </p:spPr>
        <p:txBody>
          <a:bodyPr anchor="b"/>
          <a:lstStyle>
            <a:lvl1pPr marL="0" indent="0" algn="l">
              <a:buNone/>
              <a:defRPr sz="2400">
                <a:solidFill>
                  <a:schemeClr val="tx2">
                    <a:shade val="75000"/>
                  </a:schemeClr>
                </a:solidFill>
              </a:defRPr>
            </a:lvl1pPr>
            <a:lvl2pPr marL="457200" indent="0" algn="ctr">
              <a:buNone/>
            </a:lvl2pPr>
            <a:lvl3pPr marL="914400" indent="0" algn="ctr">
              <a:buNone/>
            </a:lvl3pPr>
            <a:lvl4pPr marL="1371600" indent="0" algn="ctr">
              <a:buNone/>
            </a:lvl4pPr>
            <a:lvl5pPr marL="1828800" indent="0" algn="ctr">
              <a:buNone/>
            </a:lvl5pPr>
            <a:lvl6pPr marL="2286000" indent="0" algn="ctr">
              <a:buNone/>
            </a:lvl6pPr>
            <a:lvl7pPr marL="2743200" indent="0" algn="ctr">
              <a:buNone/>
            </a:lvl7pPr>
            <a:lvl8pPr marL="3200400" indent="0" algn="ctr">
              <a:buNone/>
            </a:lvl8pPr>
            <a:lvl9pPr marL="3657600" indent="0" algn="ctr">
              <a:buNone/>
            </a:lvl9pPr>
          </a:lstStyle>
          <a:p>
            <a:r>
              <a:rPr lang="en-US"/>
              <a:t>Click to edit Master subtitle style</a:t>
            </a:r>
          </a:p>
        </p:txBody>
      </p:sp>
      <p:sp>
        <p:nvSpPr>
          <p:cNvPr id="5" name="Date Placeholder 15"/>
          <p:cNvSpPr>
            <a:spLocks noGrp="1"/>
          </p:cNvSpPr>
          <p:nvPr>
            <p:ph type="dt" sz="half" idx="10"/>
          </p:nvPr>
        </p:nvSpPr>
        <p:spPr/>
        <p:txBody>
          <a:bodyPr/>
          <a:lstStyle>
            <a:lvl1pPr>
              <a:defRPr b="1" i="0">
                <a:latin typeface="Arial" panose="020B0604020202020204" pitchFamily="34" charset="0"/>
              </a:defRPr>
            </a:lvl1pPr>
          </a:lstStyle>
          <a:p>
            <a:pPr>
              <a:defRPr/>
            </a:pPr>
            <a:fld id="{EAFAF6FA-ECC3-4597-BB46-3204D03DB7F5}" type="datetime1">
              <a:rPr lang="en-US"/>
              <a:pPr>
                <a:defRPr/>
              </a:pPr>
              <a:t>8/22/26</a:t>
            </a:fld>
            <a:endParaRPr lang="en-US"/>
          </a:p>
        </p:txBody>
      </p:sp>
      <p:sp>
        <p:nvSpPr>
          <p:cNvPr id="6" name="Footer Placeholder 1"/>
          <p:cNvSpPr>
            <a:spLocks noGrp="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7" name="Slide Number Placeholder 14"/>
          <p:cNvSpPr>
            <a:spLocks noGrp="1"/>
          </p:cNvSpPr>
          <p:nvPr>
            <p:ph type="sldNum" sz="quarter" idx="12"/>
          </p:nvPr>
        </p:nvSpPr>
        <p:spPr>
          <a:xfrm>
            <a:off x="8229600" y="6473825"/>
            <a:ext cx="758825" cy="247650"/>
          </a:xfrm>
        </p:spPr>
        <p:txBody>
          <a:bodyPr/>
          <a:lstStyle>
            <a:lvl1pPr>
              <a:defRPr b="1" i="0">
                <a:latin typeface="Arial" panose="020B0604020202020204" pitchFamily="34" charset="0"/>
              </a:defRPr>
            </a:lvl1pPr>
          </a:lstStyle>
          <a:p>
            <a:pPr>
              <a:defRPr/>
            </a:pPr>
            <a:fld id="{4B85FAFF-38CA-4BCD-8DDA-9FEE16E799F1}" type="slidenum">
              <a:rPr lang="en-GB"/>
              <a:pPr>
                <a:defRPr/>
              </a:pPr>
              <a:t>‹#›</a:t>
            </a:fld>
            <a:endParaRPr lang="en-GB"/>
          </a:p>
        </p:txBody>
      </p:sp>
    </p:spTree>
    <p:extLst>
      <p:ext uri="{BB962C8B-B14F-4D97-AF65-F5344CB8AC3E}">
        <p14:creationId xmlns:p14="http://schemas.microsoft.com/office/powerpoint/2010/main" val="4043260279"/>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2" name="Title 21"/>
          <p:cNvSpPr>
            <a:spLocks noGrp="1"/>
          </p:cNvSpPr>
          <p:nvPr>
            <p:ph type="title"/>
          </p:nvPr>
        </p:nvSpPr>
        <p:spPr/>
        <p:txBody>
          <a:bodyPr/>
          <a:lstStyle/>
          <a:p>
            <a:r>
              <a:rPr lang="en-US"/>
              <a:t>Click to edit Master title style</a:t>
            </a:r>
          </a:p>
        </p:txBody>
      </p:sp>
      <p:sp>
        <p:nvSpPr>
          <p:cNvPr id="27" name="Content Placeholder 26"/>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24"/>
          <p:cNvSpPr>
            <a:spLocks noGrp="1"/>
          </p:cNvSpPr>
          <p:nvPr>
            <p:ph type="dt" sz="half" idx="10"/>
          </p:nvPr>
        </p:nvSpPr>
        <p:spPr/>
        <p:txBody>
          <a:bodyPr/>
          <a:lstStyle>
            <a:lvl1pPr>
              <a:defRPr b="1" i="0">
                <a:latin typeface="Arial" panose="020B0604020202020204" pitchFamily="34" charset="0"/>
              </a:defRPr>
            </a:lvl1pPr>
          </a:lstStyle>
          <a:p>
            <a:pPr>
              <a:defRPr/>
            </a:pPr>
            <a:fld id="{80918252-E9E7-4781-9257-F055E9733991}" type="datetime1">
              <a:rPr lang="en-US"/>
              <a:pPr>
                <a:defRPr/>
              </a:pPr>
              <a:t>8/22/26</a:t>
            </a:fld>
            <a:endParaRPr lang="en-US"/>
          </a:p>
        </p:txBody>
      </p:sp>
      <p:sp>
        <p:nvSpPr>
          <p:cNvPr id="5" name="Footer Placeholder 18"/>
          <p:cNvSpPr>
            <a:spLocks noGrp="1"/>
          </p:cNvSpPr>
          <p:nvPr>
            <p:ph type="ftr" sz="quarter" idx="11"/>
          </p:nvPr>
        </p:nvSpPr>
        <p:spPr>
          <a:xfrm>
            <a:off x="3581400" y="76200"/>
            <a:ext cx="2895600" cy="288925"/>
          </a:xfrm>
        </p:spPr>
        <p:txBody>
          <a:bodyPr/>
          <a:lstStyle>
            <a:lvl1pPr>
              <a:defRPr b="1" i="0">
                <a:latin typeface="Arial" panose="020B0604020202020204" pitchFamily="34" charset="0"/>
              </a:defRPr>
            </a:lvl1pPr>
          </a:lstStyle>
          <a:p>
            <a:pPr>
              <a:defRPr/>
            </a:pPr>
            <a:endParaRPr lang="en-US"/>
          </a:p>
        </p:txBody>
      </p:sp>
      <p:sp>
        <p:nvSpPr>
          <p:cNvPr id="6" name="Slide Number Placeholder 15"/>
          <p:cNvSpPr>
            <a:spLocks noGrp="1"/>
          </p:cNvSpPr>
          <p:nvPr>
            <p:ph type="sldNum" sz="quarter" idx="12"/>
          </p:nvPr>
        </p:nvSpPr>
        <p:spPr>
          <a:xfrm>
            <a:off x="8229600" y="6473825"/>
            <a:ext cx="758825" cy="247650"/>
          </a:xfrm>
        </p:spPr>
        <p:txBody>
          <a:bodyPr/>
          <a:lstStyle>
            <a:lvl1pPr>
              <a:defRPr b="1" i="0">
                <a:latin typeface="Arial" panose="020B0604020202020204" pitchFamily="34" charset="0"/>
              </a:defRPr>
            </a:lvl1pPr>
          </a:lstStyle>
          <a:p>
            <a:pPr>
              <a:defRPr/>
            </a:pPr>
            <a:fld id="{0264C229-C379-4784-9BDF-1320869521C1}" type="slidenum">
              <a:rPr lang="en-GB"/>
              <a:pPr>
                <a:defRPr/>
              </a:pPr>
              <a:t>‹#›</a:t>
            </a:fld>
            <a:endParaRPr lang="en-GB"/>
          </a:p>
        </p:txBody>
      </p:sp>
    </p:spTree>
    <p:extLst>
      <p:ext uri="{BB962C8B-B14F-4D97-AF65-F5344CB8AC3E}">
        <p14:creationId xmlns:p14="http://schemas.microsoft.com/office/powerpoint/2010/main" val="2674813536"/>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sp>
        <p:nvSpPr>
          <p:cNvPr id="4" name="Straight Connector 3"/>
          <p:cNvSpPr>
            <a:spLocks noChangeShapeType="1"/>
          </p:cNvSpPr>
          <p:nvPr/>
        </p:nvSpPr>
        <p:spPr bwMode="auto">
          <a:xfrm>
            <a:off x="514350" y="3444902"/>
            <a:ext cx="8629650" cy="2381"/>
          </a:xfrm>
          <a:prstGeom prst="line">
            <a:avLst/>
          </a:prstGeom>
          <a:noFill/>
          <a:ln w="9525" cap="flat" cmpd="sng" algn="ctr">
            <a:gradFill flip="none" rotWithShape="1">
              <a:gsLst>
                <a:gs pos="0">
                  <a:schemeClr val="accent1">
                    <a:alpha val="0"/>
                  </a:schemeClr>
                </a:gs>
                <a:gs pos="17000">
                  <a:schemeClr val="accent1"/>
                </a:gs>
                <a:gs pos="100000">
                  <a:schemeClr val="accent1"/>
                </a:gs>
              </a:gsLst>
              <a:lin ang="0" scaled="1"/>
              <a:tileRect/>
            </a:gradFill>
            <a:prstDash val="solid"/>
            <a:round/>
            <a:headEnd type="none" w="med" len="med"/>
            <a:tailEnd type="none" w="med" len="med"/>
          </a:ln>
          <a:effectLst/>
        </p:spPr>
        <p:txBody>
          <a:bodyPr/>
          <a:lstStyle/>
          <a:p>
            <a:pPr algn="l" rtl="0">
              <a:lnSpc>
                <a:spcPct val="93000"/>
              </a:lnSpc>
              <a:buClr>
                <a:srgbClr val="FFFFFF"/>
              </a:buClr>
              <a:buSzPct val="100000"/>
              <a:buFont typeface="Arial" charset="0"/>
              <a:buNone/>
              <a:defRPr/>
            </a:pPr>
            <a:endParaRPr lang="en-US" b="1" i="0">
              <a:latin typeface="Arial" panose="020B0604020202020204" pitchFamily="34" charset="0"/>
              <a:ea typeface="ＭＳ Ｐゴシック" charset="-128"/>
            </a:endParaRPr>
          </a:p>
        </p:txBody>
      </p:sp>
      <p:sp>
        <p:nvSpPr>
          <p:cNvPr id="6" name="Text Placeholder 5"/>
          <p:cNvSpPr>
            <a:spLocks noGrp="1"/>
          </p:cNvSpPr>
          <p:nvPr>
            <p:ph type="body" idx="1"/>
          </p:nvPr>
        </p:nvSpPr>
        <p:spPr>
          <a:xfrm>
            <a:off x="381000" y="1676400"/>
            <a:ext cx="8458200" cy="1219200"/>
          </a:xfrm>
        </p:spPr>
        <p:txBody>
          <a:bodyPr anchor="b"/>
          <a:lstStyle>
            <a:lvl1pPr marL="0" indent="0" algn="r">
              <a:buNone/>
              <a:defRPr sz="2000">
                <a:solidFill>
                  <a:schemeClr val="tx2">
                    <a:shade val="75000"/>
                  </a:schemeClr>
                </a:solidFill>
              </a:defRPr>
            </a:lvl1pPr>
            <a:lvl2pPr>
              <a:buNone/>
              <a:defRPr sz="1800">
                <a:solidFill>
                  <a:schemeClr val="tx1">
                    <a:tint val="75000"/>
                  </a:schemeClr>
                </a:solidFill>
              </a:defRPr>
            </a:lvl2pPr>
            <a:lvl3pPr>
              <a:buNone/>
              <a:defRPr sz="1600">
                <a:solidFill>
                  <a:schemeClr val="tx1">
                    <a:tint val="75000"/>
                  </a:schemeClr>
                </a:solidFill>
              </a:defRPr>
            </a:lvl3pPr>
            <a:lvl4pPr>
              <a:buNone/>
              <a:defRPr sz="1400">
                <a:solidFill>
                  <a:schemeClr val="tx1">
                    <a:tint val="75000"/>
                  </a:schemeClr>
                </a:solidFill>
              </a:defRPr>
            </a:lvl4pPr>
            <a:lvl5pPr>
              <a:buNone/>
              <a:defRPr sz="1400">
                <a:solidFill>
                  <a:schemeClr val="tx1">
                    <a:tint val="75000"/>
                  </a:schemeClr>
                </a:solidFill>
              </a:defRPr>
            </a:lvl5pPr>
          </a:lstStyle>
          <a:p>
            <a:pPr lvl="0"/>
            <a:r>
              <a:rPr lang="en-US"/>
              <a:t>Click to edit Master text styles</a:t>
            </a:r>
          </a:p>
        </p:txBody>
      </p:sp>
      <p:sp>
        <p:nvSpPr>
          <p:cNvPr id="8" name="Title 7"/>
          <p:cNvSpPr>
            <a:spLocks noGrp="1"/>
          </p:cNvSpPr>
          <p:nvPr>
            <p:ph type="title"/>
          </p:nvPr>
        </p:nvSpPr>
        <p:spPr>
          <a:xfrm>
            <a:off x="180475" y="2947085"/>
            <a:ext cx="8686800" cy="1184825"/>
          </a:xfrm>
        </p:spPr>
        <p:txBody>
          <a:bodyPr rtlCol="0" anchor="t"/>
          <a:lstStyle>
            <a:lvl1pPr algn="r">
              <a:defRPr/>
            </a:lvl1pPr>
          </a:lstStyle>
          <a:p>
            <a:r>
              <a:rPr lang="en-US"/>
              <a:t>Click to edit Master title style</a:t>
            </a:r>
          </a:p>
        </p:txBody>
      </p:sp>
      <p:sp>
        <p:nvSpPr>
          <p:cNvPr id="5" name="Date Placeholder 18"/>
          <p:cNvSpPr>
            <a:spLocks noGrp="1"/>
          </p:cNvSpPr>
          <p:nvPr>
            <p:ph type="dt" sz="half" idx="10"/>
          </p:nvPr>
        </p:nvSpPr>
        <p:spPr/>
        <p:txBody>
          <a:bodyPr/>
          <a:lstStyle>
            <a:lvl1pPr>
              <a:defRPr b="1" i="0">
                <a:latin typeface="Arial" panose="020B0604020202020204" pitchFamily="34" charset="0"/>
              </a:defRPr>
            </a:lvl1pPr>
          </a:lstStyle>
          <a:p>
            <a:pPr>
              <a:defRPr/>
            </a:pPr>
            <a:fld id="{9A6F3610-2F9C-496A-B0EC-0F5482CC5626}" type="datetime1">
              <a:rPr lang="en-US"/>
              <a:pPr>
                <a:defRPr/>
              </a:pPr>
              <a:t>8/22/26</a:t>
            </a:fld>
            <a:endParaRPr lang="en-US"/>
          </a:p>
        </p:txBody>
      </p:sp>
      <p:sp>
        <p:nvSpPr>
          <p:cNvPr id="7" name="Footer Placeholder 10"/>
          <p:cNvSpPr>
            <a:spLocks noGrp="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9" name="Slide Number Placeholder 15"/>
          <p:cNvSpPr>
            <a:spLocks noGrp="1"/>
          </p:cNvSpPr>
          <p:nvPr>
            <p:ph type="sldNum" sz="quarter" idx="12"/>
          </p:nvPr>
        </p:nvSpPr>
        <p:spPr/>
        <p:txBody>
          <a:bodyPr/>
          <a:lstStyle>
            <a:lvl1pPr>
              <a:defRPr b="1" i="0">
                <a:latin typeface="Arial" panose="020B0604020202020204" pitchFamily="34" charset="0"/>
              </a:defRPr>
            </a:lvl1pPr>
          </a:lstStyle>
          <a:p>
            <a:pPr>
              <a:defRPr/>
            </a:pPr>
            <a:fld id="{40225B5C-CBB1-46CC-B1D3-E8FA55498073}" type="slidenum">
              <a:rPr lang="en-GB"/>
              <a:pPr>
                <a:defRPr/>
              </a:pPr>
              <a:t>‹#›</a:t>
            </a:fld>
            <a:endParaRPr lang="en-GB"/>
          </a:p>
        </p:txBody>
      </p:sp>
    </p:spTree>
    <p:extLst>
      <p:ext uri="{BB962C8B-B14F-4D97-AF65-F5344CB8AC3E}">
        <p14:creationId xmlns:p14="http://schemas.microsoft.com/office/powerpoint/2010/main" val="3947845696"/>
      </p:ext>
    </p:extLst>
  </p:cSld>
  <p:clrMapOvr>
    <a:overrideClrMapping bg1="dk1" tx1="lt1" bg2="dk2" tx2="lt2" accent1="accent1" accent2="accent2" accent3="accent3" accent4="accent4" accent5="accent5" accent6="accent6" hlink="hlink" folHlink="folHlink"/>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0" name="Title 19"/>
          <p:cNvSpPr>
            <a:spLocks noGrp="1"/>
          </p:cNvSpPr>
          <p:nvPr>
            <p:ph type="title"/>
          </p:nvPr>
        </p:nvSpPr>
        <p:spPr>
          <a:xfrm>
            <a:off x="301752" y="457200"/>
            <a:ext cx="8686800" cy="841248"/>
          </a:xfrm>
        </p:spPr>
        <p:txBody>
          <a:bodyPr/>
          <a:lstStyle/>
          <a:p>
            <a:r>
              <a:rPr lang="en-US"/>
              <a:t>Click to edit Master title style</a:t>
            </a:r>
          </a:p>
        </p:txBody>
      </p:sp>
      <p:sp>
        <p:nvSpPr>
          <p:cNvPr id="14" name="Content Placeholder 13"/>
          <p:cNvSpPr>
            <a:spLocks noGrp="1"/>
          </p:cNvSpPr>
          <p:nvPr>
            <p:ph sz="half" idx="1"/>
          </p:nvPr>
        </p:nvSpPr>
        <p:spPr>
          <a:xfrm>
            <a:off x="304800" y="1600200"/>
            <a:ext cx="4191000" cy="4724400"/>
          </a:xfrm>
        </p:spPr>
        <p:txBody>
          <a:bodyPr/>
          <a:lstStyle>
            <a:lvl1pPr>
              <a:defRPr sz="2800"/>
            </a:lvl1pPr>
            <a:lvl2pPr>
              <a:defRPr sz="2400"/>
            </a:lvl2pPr>
            <a:lvl3pPr>
              <a:defRPr sz="2000"/>
            </a:lvl3pPr>
            <a:lvl4pPr>
              <a:defRPr sz="1800"/>
            </a:lvl4pPr>
            <a:lvl5pPr>
              <a:defRPr sz="18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Content Placeholder 12"/>
          <p:cNvSpPr>
            <a:spLocks noGrp="1"/>
          </p:cNvSpPr>
          <p:nvPr>
            <p:ph sz="half" idx="2"/>
          </p:nvPr>
        </p:nvSpPr>
        <p:spPr>
          <a:xfrm>
            <a:off x="4648200" y="1600200"/>
            <a:ext cx="4343400" cy="4724400"/>
          </a:xfrm>
        </p:spPr>
        <p:txBody>
          <a:bodyPr/>
          <a:lstStyle>
            <a:lvl1pPr>
              <a:defRPr sz="2800"/>
            </a:lvl1pPr>
            <a:lvl2pPr>
              <a:defRPr sz="2400"/>
            </a:lvl2pPr>
            <a:lvl3pPr>
              <a:defRPr sz="2000"/>
            </a:lvl3pPr>
            <a:lvl4pPr>
              <a:defRPr sz="1800"/>
            </a:lvl4pPr>
            <a:lvl5pPr>
              <a:defRPr sz="18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10"/>
          <p:cNvSpPr>
            <a:spLocks noGrp="1"/>
          </p:cNvSpPr>
          <p:nvPr>
            <p:ph type="dt" sz="half" idx="10"/>
          </p:nvPr>
        </p:nvSpPr>
        <p:spPr/>
        <p:txBody>
          <a:bodyPr/>
          <a:lstStyle>
            <a:lvl1pPr>
              <a:defRPr b="1" i="0">
                <a:latin typeface="Arial" panose="020B0604020202020204" pitchFamily="34" charset="0"/>
              </a:defRPr>
            </a:lvl1pPr>
          </a:lstStyle>
          <a:p>
            <a:pPr>
              <a:defRPr/>
            </a:pPr>
            <a:fld id="{56E60621-A151-4084-AA0B-B084933A5863}" type="datetime1">
              <a:rPr lang="en-US"/>
              <a:pPr>
                <a:defRPr/>
              </a:pPr>
              <a:t>8/22/26</a:t>
            </a:fld>
            <a:endParaRPr lang="en-US"/>
          </a:p>
        </p:txBody>
      </p:sp>
      <p:sp>
        <p:nvSpPr>
          <p:cNvPr id="6" name="Footer Placeholder 27"/>
          <p:cNvSpPr>
            <a:spLocks noGrp="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7" name="Slide Number Placeholder 4"/>
          <p:cNvSpPr>
            <a:spLocks noGrp="1"/>
          </p:cNvSpPr>
          <p:nvPr>
            <p:ph type="sldNum" sz="quarter" idx="12"/>
          </p:nvPr>
        </p:nvSpPr>
        <p:spPr/>
        <p:txBody>
          <a:bodyPr/>
          <a:lstStyle>
            <a:lvl1pPr>
              <a:defRPr b="1" i="0">
                <a:latin typeface="Arial" panose="020B0604020202020204" pitchFamily="34" charset="0"/>
              </a:defRPr>
            </a:lvl1pPr>
          </a:lstStyle>
          <a:p>
            <a:pPr>
              <a:defRPr/>
            </a:pPr>
            <a:fld id="{2A7F823B-414B-4F75-B925-60B214BDF5FD}" type="slidenum">
              <a:rPr lang="en-GB"/>
              <a:pPr>
                <a:defRPr/>
              </a:pPr>
              <a:t>‹#›</a:t>
            </a:fld>
            <a:endParaRPr lang="en-GB"/>
          </a:p>
        </p:txBody>
      </p:sp>
    </p:spTree>
    <p:extLst>
      <p:ext uri="{BB962C8B-B14F-4D97-AF65-F5344CB8AC3E}">
        <p14:creationId xmlns:p14="http://schemas.microsoft.com/office/powerpoint/2010/main" val="4171003308"/>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defTabSz="449263" fontAlgn="base">
              <a:spcBef>
                <a:spcPct val="0"/>
              </a:spcBef>
              <a:spcAft>
                <a:spcPct val="0"/>
              </a:spcAft>
              <a:defRPr>
                <a:ea typeface="ＭＳ Ｐゴシック" charset="0"/>
                <a:cs typeface="ＭＳ Ｐゴシック" charset="0"/>
              </a:defRPr>
            </a:lvl1pPr>
          </a:lstStyle>
          <a:p>
            <a:pPr>
              <a:defRPr/>
            </a:pPr>
            <a:fld id="{A3F9B3CB-D0A9-4446-BF58-8F6FBE37EBB4}" type="datetimeFigureOut">
              <a:rPr lang="en-US"/>
              <a:pPr>
                <a:defRPr/>
              </a:pPr>
              <a:t>8/22/26</a:t>
            </a:fld>
            <a:endParaRPr lang="en-US"/>
          </a:p>
        </p:txBody>
      </p:sp>
      <p:sp>
        <p:nvSpPr>
          <p:cNvPr id="6" name="Footer Placeholder 5"/>
          <p:cNvSpPr>
            <a:spLocks noGrp="1"/>
          </p:cNvSpPr>
          <p:nvPr>
            <p:ph type="ftr" sz="quarter" idx="11"/>
          </p:nvPr>
        </p:nvSpPr>
        <p:spPr/>
        <p:txBody>
          <a:bodyPr/>
          <a:lstStyle>
            <a:lvl1pPr defTabSz="449263"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defTabSz="449263" fontAlgn="base">
              <a:spcBef>
                <a:spcPct val="0"/>
              </a:spcBef>
              <a:spcAft>
                <a:spcPct val="0"/>
              </a:spcAft>
              <a:defRPr>
                <a:ea typeface="ＭＳ Ｐゴシック" charset="0"/>
                <a:cs typeface="ＭＳ Ｐゴシック" charset="0"/>
              </a:defRPr>
            </a:lvl1pPr>
          </a:lstStyle>
          <a:p>
            <a:pPr>
              <a:defRPr/>
            </a:pPr>
            <a:fld id="{E251696A-50EA-EB47-A0A1-7EF041DB67E5}" type="slidenum">
              <a:rPr lang="en-US"/>
              <a:pPr>
                <a:defRPr/>
              </a:pPr>
              <a:t>‹#›</a:t>
            </a:fld>
            <a:endParaRPr lang="en-US"/>
          </a:p>
        </p:txBody>
      </p:sp>
    </p:spTree>
    <p:extLst>
      <p:ext uri="{BB962C8B-B14F-4D97-AF65-F5344CB8AC3E}">
        <p14:creationId xmlns:p14="http://schemas.microsoft.com/office/powerpoint/2010/main" val="2666860198"/>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showMasterSp="0" type="twoTxTwoObj" preserve="1">
  <p:cSld name="Comparison">
    <p:spTree>
      <p:nvGrpSpPr>
        <p:cNvPr id="1" name=""/>
        <p:cNvGrpSpPr/>
        <p:nvPr/>
      </p:nvGrpSpPr>
      <p:grpSpPr>
        <a:xfrm>
          <a:off x="0" y="0"/>
          <a:ext cx="0" cy="0"/>
          <a:chOff x="0" y="0"/>
          <a:chExt cx="0" cy="0"/>
        </a:xfrm>
      </p:grpSpPr>
      <p:sp>
        <p:nvSpPr>
          <p:cNvPr id="7" name="Straight Connector 6"/>
          <p:cNvSpPr>
            <a:spLocks noChangeShapeType="1"/>
          </p:cNvSpPr>
          <p:nvPr/>
        </p:nvSpPr>
        <p:spPr bwMode="auto">
          <a:xfrm>
            <a:off x="514350" y="6019800"/>
            <a:ext cx="8629650" cy="2381"/>
          </a:xfrm>
          <a:prstGeom prst="line">
            <a:avLst/>
          </a:prstGeom>
          <a:noFill/>
          <a:ln w="9525" cap="flat" cmpd="sng" algn="ctr">
            <a:gradFill flip="none" rotWithShape="1">
              <a:gsLst>
                <a:gs pos="0">
                  <a:schemeClr val="accent1">
                    <a:alpha val="0"/>
                  </a:schemeClr>
                </a:gs>
                <a:gs pos="17000">
                  <a:schemeClr val="accent1"/>
                </a:gs>
                <a:gs pos="100000">
                  <a:schemeClr val="accent1"/>
                </a:gs>
              </a:gsLst>
              <a:lin ang="0" scaled="1"/>
              <a:tileRect/>
            </a:gradFill>
            <a:prstDash val="solid"/>
            <a:round/>
            <a:headEnd type="none" w="med" len="med"/>
            <a:tailEnd type="none" w="med" len="med"/>
          </a:ln>
          <a:effectLst/>
        </p:spPr>
        <p:txBody>
          <a:bodyPr/>
          <a:lstStyle/>
          <a:p>
            <a:pPr algn="l" rtl="0">
              <a:lnSpc>
                <a:spcPct val="93000"/>
              </a:lnSpc>
              <a:buClr>
                <a:srgbClr val="FFFFFF"/>
              </a:buClr>
              <a:buSzPct val="100000"/>
              <a:buFont typeface="Arial" charset="0"/>
              <a:buNone/>
              <a:defRPr/>
            </a:pPr>
            <a:endParaRPr lang="en-US" b="1" i="0">
              <a:latin typeface="Arial" panose="020B0604020202020204" pitchFamily="34" charset="0"/>
              <a:ea typeface="ＭＳ Ｐゴシック" charset="-128"/>
            </a:endParaRPr>
          </a:p>
        </p:txBody>
      </p:sp>
      <p:sp>
        <p:nvSpPr>
          <p:cNvPr id="29" name="Title 28"/>
          <p:cNvSpPr>
            <a:spLocks noGrp="1"/>
          </p:cNvSpPr>
          <p:nvPr>
            <p:ph type="title"/>
          </p:nvPr>
        </p:nvSpPr>
        <p:spPr>
          <a:xfrm>
            <a:off x="304800" y="5410200"/>
            <a:ext cx="8610600" cy="882650"/>
          </a:xfrm>
        </p:spPr>
        <p:txBody>
          <a:bodyPr/>
          <a:lstStyle>
            <a:lvl1pPr>
              <a:defRPr/>
            </a:lvl1pPr>
          </a:lstStyle>
          <a:p>
            <a:r>
              <a:rPr lang="en-US"/>
              <a:t>Click to edit Master title style</a:t>
            </a:r>
          </a:p>
        </p:txBody>
      </p:sp>
      <p:sp>
        <p:nvSpPr>
          <p:cNvPr id="13" name="Text Placeholder 12"/>
          <p:cNvSpPr>
            <a:spLocks noGrp="1"/>
          </p:cNvSpPr>
          <p:nvPr>
            <p:ph type="body" idx="1"/>
          </p:nvPr>
        </p:nvSpPr>
        <p:spPr>
          <a:xfrm>
            <a:off x="281444" y="666750"/>
            <a:ext cx="4290556" cy="639762"/>
          </a:xfrm>
        </p:spPr>
        <p:txBody>
          <a:bodyPr anchor="ctr"/>
          <a:lstStyle>
            <a:lvl1pPr marL="0" indent="0">
              <a:buNone/>
              <a:defRPr sz="1800" b="0" cap="all" baseline="0">
                <a:solidFill>
                  <a:schemeClr val="accent1">
                    <a:shade val="50000"/>
                  </a:schemeClr>
                </a:solidFill>
                <a:latin typeface="+mj-lt"/>
                <a:ea typeface="+mj-ea"/>
                <a:cs typeface="+mj-cs"/>
              </a:defRPr>
            </a:lvl1pPr>
            <a:lvl2pPr>
              <a:buNone/>
              <a:defRPr sz="2000" b="1"/>
            </a:lvl2pPr>
            <a:lvl3pPr>
              <a:buNone/>
              <a:defRPr sz="1800" b="1"/>
            </a:lvl3pPr>
            <a:lvl4pPr>
              <a:buNone/>
              <a:defRPr sz="1600" b="1"/>
            </a:lvl4pPr>
            <a:lvl5pPr>
              <a:buNone/>
              <a:defRPr sz="1600" b="1"/>
            </a:lvl5pPr>
          </a:lstStyle>
          <a:p>
            <a:pPr lvl="0"/>
            <a:r>
              <a:rPr lang="en-US"/>
              <a:t>Click to edit Master text styles</a:t>
            </a:r>
          </a:p>
        </p:txBody>
      </p:sp>
      <p:sp>
        <p:nvSpPr>
          <p:cNvPr id="25" name="Text Placeholder 24"/>
          <p:cNvSpPr>
            <a:spLocks noGrp="1"/>
          </p:cNvSpPr>
          <p:nvPr>
            <p:ph type="body" sz="half" idx="3"/>
          </p:nvPr>
        </p:nvSpPr>
        <p:spPr>
          <a:xfrm>
            <a:off x="4645025" y="666750"/>
            <a:ext cx="4292241" cy="639762"/>
          </a:xfrm>
        </p:spPr>
        <p:txBody>
          <a:bodyPr anchor="ctr"/>
          <a:lstStyle>
            <a:lvl1pPr marL="0" indent="0">
              <a:buNone/>
              <a:defRPr sz="1800" b="0" cap="all" baseline="0">
                <a:solidFill>
                  <a:schemeClr val="accent1">
                    <a:shade val="50000"/>
                  </a:schemeClr>
                </a:solidFill>
                <a:latin typeface="+mj-lt"/>
                <a:ea typeface="+mj-ea"/>
                <a:cs typeface="+mj-cs"/>
              </a:defRPr>
            </a:lvl1pPr>
            <a:lvl2pPr>
              <a:buNone/>
              <a:defRPr sz="2000" b="1"/>
            </a:lvl2pPr>
            <a:lvl3pPr>
              <a:buNone/>
              <a:defRPr sz="1800" b="1"/>
            </a:lvl3pPr>
            <a:lvl4pPr>
              <a:buNone/>
              <a:defRPr sz="1600" b="1"/>
            </a:lvl4pPr>
            <a:lvl5pPr>
              <a:buNone/>
              <a:defRPr sz="1600" b="1"/>
            </a:lvl5pPr>
          </a:lstStyle>
          <a:p>
            <a:pPr lvl="0"/>
            <a:r>
              <a:rPr lang="en-US"/>
              <a:t>Click to edit Master text styles</a:t>
            </a:r>
          </a:p>
        </p:txBody>
      </p:sp>
      <p:sp>
        <p:nvSpPr>
          <p:cNvPr id="4" name="Content Placeholder 3"/>
          <p:cNvSpPr>
            <a:spLocks noGrp="1"/>
          </p:cNvSpPr>
          <p:nvPr>
            <p:ph sz="quarter" idx="2"/>
          </p:nvPr>
        </p:nvSpPr>
        <p:spPr>
          <a:xfrm>
            <a:off x="281444" y="1316037"/>
            <a:ext cx="4290556" cy="3941763"/>
          </a:xfrm>
        </p:spPr>
        <p:txBody>
          <a:bodyPr/>
          <a:lstStyle>
            <a:lvl1pPr>
              <a:defRPr sz="2400"/>
            </a:lvl1pPr>
            <a:lvl2pPr>
              <a:defRPr sz="2000"/>
            </a:lvl2pPr>
            <a:lvl3pPr>
              <a:defRPr sz="1800"/>
            </a:lvl3pPr>
            <a:lvl4pPr>
              <a:defRPr sz="1600"/>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Content Placeholder 27"/>
          <p:cNvSpPr>
            <a:spLocks noGrp="1"/>
          </p:cNvSpPr>
          <p:nvPr>
            <p:ph sz="quarter" idx="4"/>
          </p:nvPr>
        </p:nvSpPr>
        <p:spPr>
          <a:xfrm>
            <a:off x="4648730" y="1316037"/>
            <a:ext cx="4288536" cy="3941763"/>
          </a:xfrm>
        </p:spPr>
        <p:txBody>
          <a:bodyPr/>
          <a:lstStyle>
            <a:lvl1pPr>
              <a:defRPr sz="2400"/>
            </a:lvl1pPr>
            <a:lvl2pPr>
              <a:defRPr sz="2000"/>
            </a:lvl2pPr>
            <a:lvl3pPr>
              <a:defRPr sz="1800"/>
            </a:lvl3pPr>
            <a:lvl4pPr>
              <a:defRPr sz="1600"/>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Date Placeholder 9"/>
          <p:cNvSpPr>
            <a:spLocks noGrp="1"/>
          </p:cNvSpPr>
          <p:nvPr>
            <p:ph type="dt" sz="half" idx="10"/>
          </p:nvPr>
        </p:nvSpPr>
        <p:spPr/>
        <p:txBody>
          <a:bodyPr/>
          <a:lstStyle>
            <a:lvl1pPr>
              <a:defRPr b="1" i="0">
                <a:latin typeface="Arial" panose="020B0604020202020204" pitchFamily="34" charset="0"/>
              </a:defRPr>
            </a:lvl1pPr>
          </a:lstStyle>
          <a:p>
            <a:pPr>
              <a:defRPr/>
            </a:pPr>
            <a:fld id="{708CE6AB-7178-4F89-954A-23A070B2DF6B}" type="datetime1">
              <a:rPr lang="en-US"/>
              <a:pPr>
                <a:defRPr/>
              </a:pPr>
              <a:t>8/22/26</a:t>
            </a:fld>
            <a:endParaRPr lang="en-US"/>
          </a:p>
        </p:txBody>
      </p:sp>
      <p:sp>
        <p:nvSpPr>
          <p:cNvPr id="9" name="Footer Placeholder 5"/>
          <p:cNvSpPr>
            <a:spLocks noGrp="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10" name="Slide Number Placeholder 6"/>
          <p:cNvSpPr>
            <a:spLocks noGrp="1"/>
          </p:cNvSpPr>
          <p:nvPr>
            <p:ph type="sldNum" sz="quarter" idx="12"/>
          </p:nvPr>
        </p:nvSpPr>
        <p:spPr>
          <a:xfrm>
            <a:off x="8229600" y="6477000"/>
            <a:ext cx="762000" cy="247650"/>
          </a:xfrm>
        </p:spPr>
        <p:txBody>
          <a:bodyPr/>
          <a:lstStyle>
            <a:lvl1pPr>
              <a:defRPr b="1" i="0">
                <a:latin typeface="Arial" panose="020B0604020202020204" pitchFamily="34" charset="0"/>
              </a:defRPr>
            </a:lvl1pPr>
          </a:lstStyle>
          <a:p>
            <a:pPr>
              <a:defRPr/>
            </a:pPr>
            <a:fld id="{79FF6BBD-A545-4C2A-BF9C-7F5EAB62781A}" type="slidenum">
              <a:rPr lang="en-GB"/>
              <a:pPr>
                <a:defRPr/>
              </a:pPr>
              <a:t>‹#›</a:t>
            </a:fld>
            <a:endParaRPr lang="en-GB"/>
          </a:p>
        </p:txBody>
      </p:sp>
    </p:spTree>
    <p:extLst>
      <p:ext uri="{BB962C8B-B14F-4D97-AF65-F5344CB8AC3E}">
        <p14:creationId xmlns:p14="http://schemas.microsoft.com/office/powerpoint/2010/main" val="3179193370"/>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30" name="Title 29"/>
          <p:cNvSpPr>
            <a:spLocks noGrp="1"/>
          </p:cNvSpPr>
          <p:nvPr>
            <p:ph type="title"/>
          </p:nvPr>
        </p:nvSpPr>
        <p:spPr>
          <a:xfrm>
            <a:off x="301752" y="457200"/>
            <a:ext cx="8686800" cy="841248"/>
          </a:xfrm>
        </p:spPr>
        <p:txBody>
          <a:bodyPr/>
          <a:lstStyle/>
          <a:p>
            <a:r>
              <a:rPr lang="en-US"/>
              <a:t>Click to edit Master title style</a:t>
            </a:r>
          </a:p>
        </p:txBody>
      </p:sp>
      <p:sp>
        <p:nvSpPr>
          <p:cNvPr id="3" name="Date Placeholder 10"/>
          <p:cNvSpPr>
            <a:spLocks noGrp="1"/>
          </p:cNvSpPr>
          <p:nvPr>
            <p:ph type="dt" sz="half" idx="10"/>
          </p:nvPr>
        </p:nvSpPr>
        <p:spPr/>
        <p:txBody>
          <a:bodyPr/>
          <a:lstStyle>
            <a:lvl1pPr>
              <a:defRPr b="1" i="0">
                <a:latin typeface="Arial" panose="020B0604020202020204" pitchFamily="34" charset="0"/>
              </a:defRPr>
            </a:lvl1pPr>
          </a:lstStyle>
          <a:p>
            <a:pPr>
              <a:defRPr/>
            </a:pPr>
            <a:fld id="{D2DC4671-D67F-4D28-8634-2217282D88B6}" type="datetime1">
              <a:rPr lang="en-US"/>
              <a:pPr>
                <a:defRPr/>
              </a:pPr>
              <a:t>8/22/26</a:t>
            </a:fld>
            <a:endParaRPr lang="en-US"/>
          </a:p>
        </p:txBody>
      </p:sp>
      <p:sp>
        <p:nvSpPr>
          <p:cNvPr id="4" name="Footer Placeholder 27"/>
          <p:cNvSpPr>
            <a:spLocks noGrp="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5" name="Slide Number Placeholder 4"/>
          <p:cNvSpPr>
            <a:spLocks noGrp="1"/>
          </p:cNvSpPr>
          <p:nvPr>
            <p:ph type="sldNum" sz="quarter" idx="12"/>
          </p:nvPr>
        </p:nvSpPr>
        <p:spPr/>
        <p:txBody>
          <a:bodyPr/>
          <a:lstStyle>
            <a:lvl1pPr>
              <a:defRPr b="1" i="0">
                <a:latin typeface="Arial" panose="020B0604020202020204" pitchFamily="34" charset="0"/>
              </a:defRPr>
            </a:lvl1pPr>
          </a:lstStyle>
          <a:p>
            <a:pPr>
              <a:defRPr/>
            </a:pPr>
            <a:fld id="{6C48CB1E-E8B9-4CEF-9853-DE1AD49C5595}" type="slidenum">
              <a:rPr lang="en-GB"/>
              <a:pPr>
                <a:defRPr/>
              </a:pPr>
              <a:t>‹#›</a:t>
            </a:fld>
            <a:endParaRPr lang="en-GB"/>
          </a:p>
        </p:txBody>
      </p:sp>
    </p:spTree>
    <p:extLst>
      <p:ext uri="{BB962C8B-B14F-4D97-AF65-F5344CB8AC3E}">
        <p14:creationId xmlns:p14="http://schemas.microsoft.com/office/powerpoint/2010/main" val="1730282117"/>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2" name="Date Placeholder 2"/>
          <p:cNvSpPr>
            <a:spLocks noGrp="1"/>
          </p:cNvSpPr>
          <p:nvPr>
            <p:ph type="dt" sz="half" idx="10"/>
          </p:nvPr>
        </p:nvSpPr>
        <p:spPr/>
        <p:txBody>
          <a:bodyPr/>
          <a:lstStyle>
            <a:lvl1pPr>
              <a:defRPr b="1" i="0">
                <a:latin typeface="Arial" panose="020B0604020202020204" pitchFamily="34" charset="0"/>
              </a:defRPr>
            </a:lvl1pPr>
          </a:lstStyle>
          <a:p>
            <a:pPr>
              <a:defRPr/>
            </a:pPr>
            <a:fld id="{F3E185E9-AE1A-4ACA-BB72-AA78BB87025F}" type="datetime1">
              <a:rPr lang="en-US"/>
              <a:pPr>
                <a:defRPr/>
              </a:pPr>
              <a:t>8/22/26</a:t>
            </a:fld>
            <a:endParaRPr lang="en-US"/>
          </a:p>
        </p:txBody>
      </p:sp>
      <p:sp>
        <p:nvSpPr>
          <p:cNvPr id="3" name="Footer Placeholder 23"/>
          <p:cNvSpPr>
            <a:spLocks noGrp="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4" name="Slide Number Placeholder 6"/>
          <p:cNvSpPr>
            <a:spLocks noGrp="1"/>
          </p:cNvSpPr>
          <p:nvPr>
            <p:ph type="sldNum" sz="quarter" idx="12"/>
          </p:nvPr>
        </p:nvSpPr>
        <p:spPr/>
        <p:txBody>
          <a:bodyPr/>
          <a:lstStyle>
            <a:lvl1pPr>
              <a:defRPr b="1" i="0">
                <a:latin typeface="Arial" panose="020B0604020202020204" pitchFamily="34" charset="0"/>
              </a:defRPr>
            </a:lvl1pPr>
          </a:lstStyle>
          <a:p>
            <a:pPr>
              <a:defRPr/>
            </a:pPr>
            <a:fld id="{8E164B50-F995-4B8B-A1B7-15D7A9485D2D}" type="slidenum">
              <a:rPr lang="en-GB"/>
              <a:pPr>
                <a:defRPr/>
              </a:pPr>
              <a:t>‹#›</a:t>
            </a:fld>
            <a:endParaRPr lang="en-GB"/>
          </a:p>
        </p:txBody>
      </p:sp>
    </p:spTree>
    <p:extLst>
      <p:ext uri="{BB962C8B-B14F-4D97-AF65-F5344CB8AC3E}">
        <p14:creationId xmlns:p14="http://schemas.microsoft.com/office/powerpoint/2010/main" val="3526842438"/>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sp>
        <p:nvSpPr>
          <p:cNvPr id="5" name="Straight Connector 4"/>
          <p:cNvSpPr>
            <a:spLocks noChangeShapeType="1"/>
          </p:cNvSpPr>
          <p:nvPr/>
        </p:nvSpPr>
        <p:spPr bwMode="auto">
          <a:xfrm>
            <a:off x="514350" y="5849117"/>
            <a:ext cx="8629650" cy="2381"/>
          </a:xfrm>
          <a:prstGeom prst="line">
            <a:avLst/>
          </a:prstGeom>
          <a:noFill/>
          <a:ln w="9525" cap="flat" cmpd="sng" algn="ctr">
            <a:gradFill flip="none" rotWithShape="1">
              <a:gsLst>
                <a:gs pos="0">
                  <a:schemeClr val="accent1">
                    <a:alpha val="0"/>
                  </a:schemeClr>
                </a:gs>
                <a:gs pos="17000">
                  <a:schemeClr val="accent1"/>
                </a:gs>
                <a:gs pos="100000">
                  <a:schemeClr val="accent1"/>
                </a:gs>
              </a:gsLst>
              <a:lin ang="0" scaled="1"/>
              <a:tileRect/>
            </a:gradFill>
            <a:prstDash val="solid"/>
            <a:round/>
            <a:headEnd type="none" w="med" len="med"/>
            <a:tailEnd type="none" w="med" len="med"/>
          </a:ln>
          <a:effectLst/>
        </p:spPr>
        <p:txBody>
          <a:bodyPr/>
          <a:lstStyle/>
          <a:p>
            <a:pPr algn="l" rtl="0">
              <a:lnSpc>
                <a:spcPct val="93000"/>
              </a:lnSpc>
              <a:buClr>
                <a:srgbClr val="FFFFFF"/>
              </a:buClr>
              <a:buSzPct val="100000"/>
              <a:buFont typeface="Arial" charset="0"/>
              <a:buNone/>
              <a:defRPr/>
            </a:pPr>
            <a:endParaRPr lang="en-US" b="1" i="0">
              <a:latin typeface="Arial" panose="020B0604020202020204" pitchFamily="34" charset="0"/>
              <a:ea typeface="ＭＳ Ｐゴシック" charset="-128"/>
            </a:endParaRPr>
          </a:p>
        </p:txBody>
      </p:sp>
      <p:sp>
        <p:nvSpPr>
          <p:cNvPr id="12" name="Title 11"/>
          <p:cNvSpPr>
            <a:spLocks noGrp="1"/>
          </p:cNvSpPr>
          <p:nvPr>
            <p:ph type="title"/>
          </p:nvPr>
        </p:nvSpPr>
        <p:spPr>
          <a:xfrm>
            <a:off x="457200" y="5486400"/>
            <a:ext cx="8458200" cy="520700"/>
          </a:xfrm>
        </p:spPr>
        <p:txBody>
          <a:bodyPr/>
          <a:lstStyle>
            <a:lvl1pPr algn="l">
              <a:buNone/>
              <a:defRPr sz="2000" b="1"/>
            </a:lvl1pPr>
          </a:lstStyle>
          <a:p>
            <a:r>
              <a:rPr lang="en-US"/>
              <a:t>Click to edit Master title style</a:t>
            </a:r>
          </a:p>
        </p:txBody>
      </p:sp>
      <p:sp>
        <p:nvSpPr>
          <p:cNvPr id="26" name="Text Placeholder 25"/>
          <p:cNvSpPr>
            <a:spLocks noGrp="1"/>
          </p:cNvSpPr>
          <p:nvPr>
            <p:ph type="body" idx="2"/>
          </p:nvPr>
        </p:nvSpPr>
        <p:spPr>
          <a:xfrm>
            <a:off x="457200" y="609600"/>
            <a:ext cx="3008313" cy="4800600"/>
          </a:xfrm>
        </p:spPr>
        <p:txBody>
          <a:bodyPr/>
          <a:lstStyle>
            <a:lvl1pPr marL="0" indent="0">
              <a:buNone/>
              <a:defRPr sz="1400"/>
            </a:lvl1pPr>
            <a:lvl2pPr>
              <a:buNone/>
              <a:defRPr sz="1200"/>
            </a:lvl2pPr>
            <a:lvl3pPr>
              <a:buNone/>
              <a:defRPr sz="1000"/>
            </a:lvl3pPr>
            <a:lvl4pPr>
              <a:buNone/>
              <a:defRPr sz="900"/>
            </a:lvl4pPr>
            <a:lvl5pPr>
              <a:buNone/>
              <a:defRPr sz="900"/>
            </a:lvl5pPr>
          </a:lstStyle>
          <a:p>
            <a:pPr lvl="0"/>
            <a:r>
              <a:rPr lang="en-US"/>
              <a:t>Click to edit Master text styles</a:t>
            </a:r>
          </a:p>
        </p:txBody>
      </p:sp>
      <p:sp>
        <p:nvSpPr>
          <p:cNvPr id="14" name="Content Placeholder 13"/>
          <p:cNvSpPr>
            <a:spLocks noGrp="1"/>
          </p:cNvSpPr>
          <p:nvPr>
            <p:ph sz="half" idx="1"/>
          </p:nvPr>
        </p:nvSpPr>
        <p:spPr>
          <a:xfrm>
            <a:off x="3575050" y="609600"/>
            <a:ext cx="5340350" cy="4800600"/>
          </a:xfrm>
        </p:spPr>
        <p:txBody>
          <a:bodyPr/>
          <a:lstStyle>
            <a:lvl1pPr>
              <a:defRPr sz="3200"/>
            </a:lvl1pPr>
            <a:lvl2pPr>
              <a:defRPr sz="2800"/>
            </a:lvl2pPr>
            <a:lvl3pPr>
              <a:defRPr sz="2400"/>
            </a:lvl3pPr>
            <a:lvl4pPr>
              <a:defRPr sz="2000"/>
            </a:lvl4pPr>
            <a:lvl5pPr>
              <a:defRPr sz="20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Date Placeholder 24"/>
          <p:cNvSpPr>
            <a:spLocks noGrp="1"/>
          </p:cNvSpPr>
          <p:nvPr>
            <p:ph type="dt" sz="half" idx="10"/>
          </p:nvPr>
        </p:nvSpPr>
        <p:spPr/>
        <p:txBody>
          <a:bodyPr/>
          <a:lstStyle>
            <a:lvl1pPr>
              <a:defRPr b="1" i="0">
                <a:latin typeface="Arial" panose="020B0604020202020204" pitchFamily="34" charset="0"/>
              </a:defRPr>
            </a:lvl1pPr>
          </a:lstStyle>
          <a:p>
            <a:pPr>
              <a:defRPr/>
            </a:pPr>
            <a:fld id="{A4F4BD64-5AB0-4930-8535-418AF43B8950}" type="datetime1">
              <a:rPr lang="en-US"/>
              <a:pPr>
                <a:defRPr/>
              </a:pPr>
              <a:t>8/22/26</a:t>
            </a:fld>
            <a:endParaRPr lang="en-US"/>
          </a:p>
        </p:txBody>
      </p:sp>
      <p:sp>
        <p:nvSpPr>
          <p:cNvPr id="7" name="Footer Placeholder 28"/>
          <p:cNvSpPr>
            <a:spLocks noGrp="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8" name="Slide Number Placeholder 6"/>
          <p:cNvSpPr>
            <a:spLocks noGrp="1"/>
          </p:cNvSpPr>
          <p:nvPr>
            <p:ph type="sldNum" sz="quarter" idx="12"/>
          </p:nvPr>
        </p:nvSpPr>
        <p:spPr/>
        <p:txBody>
          <a:bodyPr/>
          <a:lstStyle>
            <a:lvl1pPr>
              <a:defRPr b="1" i="0">
                <a:latin typeface="Arial" panose="020B0604020202020204" pitchFamily="34" charset="0"/>
              </a:defRPr>
            </a:lvl1pPr>
          </a:lstStyle>
          <a:p>
            <a:pPr>
              <a:defRPr/>
            </a:pPr>
            <a:fld id="{668F71A5-13A1-4572-9BA4-55FC8FD7F084}" type="slidenum">
              <a:rPr lang="en-GB"/>
              <a:pPr>
                <a:defRPr/>
              </a:pPr>
              <a:t>‹#›</a:t>
            </a:fld>
            <a:endParaRPr lang="en-GB"/>
          </a:p>
        </p:txBody>
      </p:sp>
    </p:spTree>
    <p:extLst>
      <p:ext uri="{BB962C8B-B14F-4D97-AF65-F5344CB8AC3E}">
        <p14:creationId xmlns:p14="http://schemas.microsoft.com/office/powerpoint/2010/main" val="4122885185"/>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sp>
        <p:nvSpPr>
          <p:cNvPr id="13" name="Picture Placeholder 12"/>
          <p:cNvSpPr>
            <a:spLocks noGrp="1"/>
          </p:cNvSpPr>
          <p:nvPr>
            <p:ph type="pic" idx="1"/>
          </p:nvPr>
        </p:nvSpPr>
        <p:spPr>
          <a:xfrm>
            <a:off x="3505200" y="616634"/>
            <a:ext cx="5029200" cy="3657600"/>
          </a:xfrm>
          <a:solidFill>
            <a:schemeClr val="bg1"/>
          </a:solidFill>
          <a:ln w="6350">
            <a:solidFill>
              <a:schemeClr val="accent1"/>
            </a:solidFill>
          </a:ln>
          <a:effectLst>
            <a:reflection blurRad="1000" stA="49000" endA="500" endPos="10000" dist="900" dir="5400000" sy="-90000" algn="bl" rotWithShape="0"/>
          </a:effectLst>
        </p:spPr>
        <p:txBody>
          <a:bodyPr>
            <a:normAutofit/>
          </a:bodyPr>
          <a:lstStyle>
            <a:lvl1pPr marL="0" indent="0">
              <a:buNone/>
              <a:defRPr sz="3200"/>
            </a:lvl1pPr>
          </a:lstStyle>
          <a:p>
            <a:pPr lvl="0"/>
            <a:r>
              <a:rPr lang="en-US" noProof="0"/>
              <a:t>Click icon to add picture</a:t>
            </a:r>
            <a:endParaRPr lang="en-US" noProof="0" dirty="0"/>
          </a:p>
        </p:txBody>
      </p:sp>
      <p:sp>
        <p:nvSpPr>
          <p:cNvPr id="17" name="Title 16"/>
          <p:cNvSpPr>
            <a:spLocks noGrp="1"/>
          </p:cNvSpPr>
          <p:nvPr>
            <p:ph type="title"/>
          </p:nvPr>
        </p:nvSpPr>
        <p:spPr>
          <a:xfrm>
            <a:off x="381000" y="4993760"/>
            <a:ext cx="5867400" cy="522288"/>
          </a:xfrm>
        </p:spPr>
        <p:txBody>
          <a:bodyPr/>
          <a:lstStyle>
            <a:lvl1pPr algn="l">
              <a:buNone/>
              <a:defRPr sz="2000" b="1"/>
            </a:lvl1pPr>
          </a:lstStyle>
          <a:p>
            <a:r>
              <a:rPr lang="en-US"/>
              <a:t>Click to edit Master title style</a:t>
            </a:r>
          </a:p>
        </p:txBody>
      </p:sp>
      <p:sp>
        <p:nvSpPr>
          <p:cNvPr id="26" name="Text Placeholder 25"/>
          <p:cNvSpPr>
            <a:spLocks noGrp="1"/>
          </p:cNvSpPr>
          <p:nvPr>
            <p:ph type="body" sz="half" idx="2"/>
          </p:nvPr>
        </p:nvSpPr>
        <p:spPr>
          <a:xfrm>
            <a:off x="381000" y="5533218"/>
            <a:ext cx="5867400" cy="768350"/>
          </a:xfrm>
        </p:spPr>
        <p:txBody>
          <a:bodyPr lIns="109728" tIns="0"/>
          <a:lstStyle>
            <a:lvl1pPr marL="0" indent="0">
              <a:buNone/>
              <a:defRPr sz="1400"/>
            </a:lvl1pPr>
            <a:lvl2pPr>
              <a:defRPr sz="1200"/>
            </a:lvl2pPr>
            <a:lvl3pPr>
              <a:defRPr sz="1000"/>
            </a:lvl3pPr>
            <a:lvl4pPr>
              <a:defRPr sz="900"/>
            </a:lvl4pPr>
            <a:lvl5pPr>
              <a:defRPr sz="900"/>
            </a:lvl5pPr>
          </a:lstStyle>
          <a:p>
            <a:pPr lvl="0"/>
            <a:r>
              <a:rPr lang="en-US"/>
              <a:t>Click to edit Master text styles</a:t>
            </a:r>
          </a:p>
        </p:txBody>
      </p:sp>
      <p:sp>
        <p:nvSpPr>
          <p:cNvPr id="5" name="Date Placeholder 6"/>
          <p:cNvSpPr>
            <a:spLocks noGrp="1"/>
          </p:cNvSpPr>
          <p:nvPr>
            <p:ph type="dt" sz="half" idx="10"/>
          </p:nvPr>
        </p:nvSpPr>
        <p:spPr/>
        <p:txBody>
          <a:bodyPr/>
          <a:lstStyle>
            <a:lvl1pPr>
              <a:defRPr b="1" i="0">
                <a:latin typeface="Arial" panose="020B0604020202020204" pitchFamily="34" charset="0"/>
              </a:defRPr>
            </a:lvl1pPr>
          </a:lstStyle>
          <a:p>
            <a:pPr>
              <a:defRPr/>
            </a:pPr>
            <a:fld id="{48E668A0-B12B-44CC-8FFD-B2D81CB5D5B5}" type="datetime1">
              <a:rPr lang="en-US"/>
              <a:pPr>
                <a:defRPr/>
              </a:pPr>
              <a:t>8/22/26</a:t>
            </a:fld>
            <a:endParaRPr lang="en-US"/>
          </a:p>
        </p:txBody>
      </p:sp>
      <p:sp>
        <p:nvSpPr>
          <p:cNvPr id="6" name="Footer Placeholder 4"/>
          <p:cNvSpPr>
            <a:spLocks noGrp="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7" name="Slide Number Placeholder 30"/>
          <p:cNvSpPr>
            <a:spLocks noGrp="1"/>
          </p:cNvSpPr>
          <p:nvPr>
            <p:ph type="sldNum" sz="quarter" idx="12"/>
          </p:nvPr>
        </p:nvSpPr>
        <p:spPr/>
        <p:txBody>
          <a:bodyPr/>
          <a:lstStyle>
            <a:lvl1pPr>
              <a:defRPr b="1" i="0">
                <a:latin typeface="Arial" panose="020B0604020202020204" pitchFamily="34" charset="0"/>
              </a:defRPr>
            </a:lvl1pPr>
          </a:lstStyle>
          <a:p>
            <a:pPr>
              <a:defRPr/>
            </a:pPr>
            <a:fld id="{DEB310B1-A730-49C7-B829-FA267281A140}" type="slidenum">
              <a:rPr lang="en-GB"/>
              <a:pPr>
                <a:defRPr/>
              </a:pPr>
              <a:t>‹#›</a:t>
            </a:fld>
            <a:endParaRPr lang="en-GB"/>
          </a:p>
        </p:txBody>
      </p:sp>
    </p:spTree>
    <p:extLst>
      <p:ext uri="{BB962C8B-B14F-4D97-AF65-F5344CB8AC3E}">
        <p14:creationId xmlns:p14="http://schemas.microsoft.com/office/powerpoint/2010/main" val="3909091580"/>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10"/>
          <p:cNvSpPr>
            <a:spLocks noGrp="1"/>
          </p:cNvSpPr>
          <p:nvPr>
            <p:ph type="dt" sz="half" idx="10"/>
          </p:nvPr>
        </p:nvSpPr>
        <p:spPr/>
        <p:txBody>
          <a:bodyPr/>
          <a:lstStyle>
            <a:lvl1pPr>
              <a:defRPr b="1" i="0">
                <a:latin typeface="Arial" panose="020B0604020202020204" pitchFamily="34" charset="0"/>
              </a:defRPr>
            </a:lvl1pPr>
          </a:lstStyle>
          <a:p>
            <a:pPr>
              <a:defRPr/>
            </a:pPr>
            <a:fld id="{D54A7F2A-046B-4589-9E3A-AB2BCE700C98}" type="datetime1">
              <a:rPr lang="en-US"/>
              <a:pPr>
                <a:defRPr/>
              </a:pPr>
              <a:t>8/22/26</a:t>
            </a:fld>
            <a:endParaRPr lang="en-US"/>
          </a:p>
        </p:txBody>
      </p:sp>
      <p:sp>
        <p:nvSpPr>
          <p:cNvPr id="5" name="Footer Placeholder 27"/>
          <p:cNvSpPr>
            <a:spLocks noGrp="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6" name="Slide Number Placeholder 4"/>
          <p:cNvSpPr>
            <a:spLocks noGrp="1"/>
          </p:cNvSpPr>
          <p:nvPr>
            <p:ph type="sldNum" sz="quarter" idx="12"/>
          </p:nvPr>
        </p:nvSpPr>
        <p:spPr/>
        <p:txBody>
          <a:bodyPr/>
          <a:lstStyle>
            <a:lvl1pPr>
              <a:defRPr b="1" i="0">
                <a:latin typeface="Arial" panose="020B0604020202020204" pitchFamily="34" charset="0"/>
              </a:defRPr>
            </a:lvl1pPr>
          </a:lstStyle>
          <a:p>
            <a:pPr>
              <a:defRPr/>
            </a:pPr>
            <a:fld id="{D650F867-335C-4C8F-9DA6-33CB6E4CA89E}" type="slidenum">
              <a:rPr lang="en-GB"/>
              <a:pPr>
                <a:defRPr/>
              </a:pPr>
              <a:t>‹#›</a:t>
            </a:fld>
            <a:endParaRPr lang="en-GB"/>
          </a:p>
        </p:txBody>
      </p:sp>
    </p:spTree>
    <p:extLst>
      <p:ext uri="{BB962C8B-B14F-4D97-AF65-F5344CB8AC3E}">
        <p14:creationId xmlns:p14="http://schemas.microsoft.com/office/powerpoint/2010/main" val="2025742106"/>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858000" y="549276"/>
            <a:ext cx="18288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549276"/>
            <a:ext cx="6248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latin typeface="Arial" panose="020B0604020202020204" pitchFamily="34" charset="0"/>
              </a:defRPr>
            </a:lvl1pPr>
          </a:lstStyle>
          <a:p>
            <a:pPr>
              <a:defRPr/>
            </a:pPr>
            <a:fld id="{0FB9C6E4-F625-47F5-AA86-EA56D012FE32}" type="datetime1">
              <a:rPr lang="en-US"/>
              <a:pPr>
                <a:defRPr/>
              </a:pPr>
              <a:t>8/22/26</a:t>
            </a:fld>
            <a:endParaRPr lang="en-US"/>
          </a:p>
        </p:txBody>
      </p:sp>
      <p:sp>
        <p:nvSpPr>
          <p:cNvPr id="5" name="Footer Placeholder 4"/>
          <p:cNvSpPr>
            <a:spLocks noGrp="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a:defRPr b="1" i="0">
                <a:latin typeface="Arial" panose="020B0604020202020204" pitchFamily="34" charset="0"/>
              </a:defRPr>
            </a:lvl1pPr>
          </a:lstStyle>
          <a:p>
            <a:pPr>
              <a:defRPr/>
            </a:pPr>
            <a:fld id="{A710324F-C266-4335-A279-D7236BD461EF}" type="slidenum">
              <a:rPr lang="en-GB"/>
              <a:pPr>
                <a:defRPr/>
              </a:pPr>
              <a:t>‹#›</a:t>
            </a:fld>
            <a:endParaRPr lang="en-GB"/>
          </a:p>
        </p:txBody>
      </p:sp>
    </p:spTree>
    <p:extLst>
      <p:ext uri="{BB962C8B-B14F-4D97-AF65-F5344CB8AC3E}">
        <p14:creationId xmlns:p14="http://schemas.microsoft.com/office/powerpoint/2010/main" val="4234795299"/>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showMasterSp="0" type="title">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0" y="0"/>
            <a:ext cx="9144000" cy="6858000"/>
            <a:chOff x="0" y="0"/>
            <a:chExt cx="5760" cy="4320"/>
          </a:xfrm>
        </p:grpSpPr>
        <p:grpSp>
          <p:nvGrpSpPr>
            <p:cNvPr id="5" name="Group 3"/>
            <p:cNvGrpSpPr>
              <a:grpSpLocks/>
            </p:cNvGrpSpPr>
            <p:nvPr userDrawn="1"/>
          </p:nvGrpSpPr>
          <p:grpSpPr bwMode="auto">
            <a:xfrm>
              <a:off x="0" y="0"/>
              <a:ext cx="5568" cy="4320"/>
              <a:chOff x="0" y="0"/>
              <a:chExt cx="5568" cy="4320"/>
            </a:xfrm>
          </p:grpSpPr>
          <p:grpSp>
            <p:nvGrpSpPr>
              <p:cNvPr id="9" name="Group 4"/>
              <p:cNvGrpSpPr>
                <a:grpSpLocks/>
              </p:cNvGrpSpPr>
              <p:nvPr userDrawn="1"/>
            </p:nvGrpSpPr>
            <p:grpSpPr bwMode="auto">
              <a:xfrm>
                <a:off x="0" y="0"/>
                <a:ext cx="3216" cy="3072"/>
                <a:chOff x="0" y="0"/>
                <a:chExt cx="2928" cy="2784"/>
              </a:xfrm>
            </p:grpSpPr>
            <p:sp>
              <p:nvSpPr>
                <p:cNvPr id="22" name="Oval 5"/>
                <p:cNvSpPr>
                  <a:spLocks noChangeArrowheads="1"/>
                </p:cNvSpPr>
                <p:nvPr userDrawn="1"/>
              </p:nvSpPr>
              <p:spPr bwMode="auto">
                <a:xfrm>
                  <a:off x="0" y="0"/>
                  <a:ext cx="2928" cy="2784"/>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23" name="Oval 6"/>
                <p:cNvSpPr>
                  <a:spLocks noChangeArrowheads="1"/>
                </p:cNvSpPr>
                <p:nvPr userDrawn="1"/>
              </p:nvSpPr>
              <p:spPr bwMode="auto">
                <a:xfrm>
                  <a:off x="240" y="240"/>
                  <a:ext cx="2445" cy="2304"/>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24" name="Oval 7"/>
                <p:cNvSpPr>
                  <a:spLocks noChangeArrowheads="1"/>
                </p:cNvSpPr>
                <p:nvPr userDrawn="1"/>
              </p:nvSpPr>
              <p:spPr bwMode="auto">
                <a:xfrm>
                  <a:off x="480" y="480"/>
                  <a:ext cx="1968" cy="1822"/>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25" name="Oval 8"/>
                <p:cNvSpPr>
                  <a:spLocks noChangeArrowheads="1"/>
                </p:cNvSpPr>
                <p:nvPr userDrawn="1"/>
              </p:nvSpPr>
              <p:spPr bwMode="auto">
                <a:xfrm>
                  <a:off x="720" y="720"/>
                  <a:ext cx="1488" cy="1349"/>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26" name="Oval 9"/>
                <p:cNvSpPr>
                  <a:spLocks noChangeArrowheads="1"/>
                </p:cNvSpPr>
                <p:nvPr userDrawn="1"/>
              </p:nvSpPr>
              <p:spPr bwMode="auto">
                <a:xfrm>
                  <a:off x="912" y="912"/>
                  <a:ext cx="1103" cy="962"/>
                </a:xfrm>
                <a:prstGeom prst="ellipse">
                  <a:avLst/>
                </a:prstGeom>
                <a:noFill/>
                <a:ln w="9525">
                  <a:solidFill>
                    <a:schemeClr val="accent1"/>
                  </a:solidFill>
                  <a:prstDash val="sysDot"/>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grpSp>
          <p:grpSp>
            <p:nvGrpSpPr>
              <p:cNvPr id="10" name="Group 10"/>
              <p:cNvGrpSpPr>
                <a:grpSpLocks/>
              </p:cNvGrpSpPr>
              <p:nvPr userDrawn="1"/>
            </p:nvGrpSpPr>
            <p:grpSpPr bwMode="auto">
              <a:xfrm>
                <a:off x="2016" y="2016"/>
                <a:ext cx="2448" cy="2304"/>
                <a:chOff x="0" y="0"/>
                <a:chExt cx="2928" cy="2784"/>
              </a:xfrm>
            </p:grpSpPr>
            <p:sp>
              <p:nvSpPr>
                <p:cNvPr id="17" name="Oval 11"/>
                <p:cNvSpPr>
                  <a:spLocks noChangeArrowheads="1"/>
                </p:cNvSpPr>
                <p:nvPr userDrawn="1"/>
              </p:nvSpPr>
              <p:spPr bwMode="auto">
                <a:xfrm>
                  <a:off x="0" y="0"/>
                  <a:ext cx="2928" cy="2784"/>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18" name="Oval 12"/>
                <p:cNvSpPr>
                  <a:spLocks noChangeArrowheads="1"/>
                </p:cNvSpPr>
                <p:nvPr userDrawn="1"/>
              </p:nvSpPr>
              <p:spPr bwMode="auto">
                <a:xfrm>
                  <a:off x="240" y="240"/>
                  <a:ext cx="2447" cy="2303"/>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19" name="Oval 13"/>
                <p:cNvSpPr>
                  <a:spLocks noChangeArrowheads="1"/>
                </p:cNvSpPr>
                <p:nvPr userDrawn="1"/>
              </p:nvSpPr>
              <p:spPr bwMode="auto">
                <a:xfrm>
                  <a:off x="480" y="480"/>
                  <a:ext cx="1970" cy="1826"/>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20" name="Oval 14"/>
                <p:cNvSpPr>
                  <a:spLocks noChangeArrowheads="1"/>
                </p:cNvSpPr>
                <p:nvPr userDrawn="1"/>
              </p:nvSpPr>
              <p:spPr bwMode="auto">
                <a:xfrm>
                  <a:off x="720" y="720"/>
                  <a:ext cx="1488" cy="1344"/>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21" name="Oval 15"/>
                <p:cNvSpPr>
                  <a:spLocks noChangeArrowheads="1"/>
                </p:cNvSpPr>
                <p:nvPr userDrawn="1"/>
              </p:nvSpPr>
              <p:spPr bwMode="auto">
                <a:xfrm>
                  <a:off x="911" y="912"/>
                  <a:ext cx="1105" cy="958"/>
                </a:xfrm>
                <a:prstGeom prst="ellipse">
                  <a:avLst/>
                </a:prstGeom>
                <a:noFill/>
                <a:ln w="9525">
                  <a:solidFill>
                    <a:schemeClr val="accent1"/>
                  </a:solidFill>
                  <a:prstDash val="sysDot"/>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grpSp>
          <p:grpSp>
            <p:nvGrpSpPr>
              <p:cNvPr id="11" name="Group 16"/>
              <p:cNvGrpSpPr>
                <a:grpSpLocks/>
              </p:cNvGrpSpPr>
              <p:nvPr userDrawn="1"/>
            </p:nvGrpSpPr>
            <p:grpSpPr bwMode="auto">
              <a:xfrm>
                <a:off x="2832" y="96"/>
                <a:ext cx="2736" cy="2592"/>
                <a:chOff x="0" y="0"/>
                <a:chExt cx="2928" cy="2784"/>
              </a:xfrm>
            </p:grpSpPr>
            <p:sp>
              <p:nvSpPr>
                <p:cNvPr id="12" name="Oval 17"/>
                <p:cNvSpPr>
                  <a:spLocks noChangeArrowheads="1"/>
                </p:cNvSpPr>
                <p:nvPr userDrawn="1"/>
              </p:nvSpPr>
              <p:spPr bwMode="auto">
                <a:xfrm>
                  <a:off x="0" y="0"/>
                  <a:ext cx="2928" cy="2784"/>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13" name="Oval 18"/>
                <p:cNvSpPr>
                  <a:spLocks noChangeArrowheads="1"/>
                </p:cNvSpPr>
                <p:nvPr userDrawn="1"/>
              </p:nvSpPr>
              <p:spPr bwMode="auto">
                <a:xfrm>
                  <a:off x="240" y="240"/>
                  <a:ext cx="2452" cy="2305"/>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14" name="Oval 19"/>
                <p:cNvSpPr>
                  <a:spLocks noChangeArrowheads="1"/>
                </p:cNvSpPr>
                <p:nvPr userDrawn="1"/>
              </p:nvSpPr>
              <p:spPr bwMode="auto">
                <a:xfrm>
                  <a:off x="481" y="480"/>
                  <a:ext cx="1967" cy="1824"/>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15" name="Oval 20"/>
                <p:cNvSpPr>
                  <a:spLocks noChangeArrowheads="1"/>
                </p:cNvSpPr>
                <p:nvPr userDrawn="1"/>
              </p:nvSpPr>
              <p:spPr bwMode="auto">
                <a:xfrm>
                  <a:off x="720" y="720"/>
                  <a:ext cx="1488" cy="1347"/>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16" name="Oval 21"/>
                <p:cNvSpPr>
                  <a:spLocks noChangeArrowheads="1"/>
                </p:cNvSpPr>
                <p:nvPr userDrawn="1"/>
              </p:nvSpPr>
              <p:spPr bwMode="auto">
                <a:xfrm>
                  <a:off x="912" y="912"/>
                  <a:ext cx="1104" cy="960"/>
                </a:xfrm>
                <a:prstGeom prst="ellipse">
                  <a:avLst/>
                </a:prstGeom>
                <a:noFill/>
                <a:ln w="9525">
                  <a:solidFill>
                    <a:schemeClr val="accent1"/>
                  </a:solidFill>
                  <a:prstDash val="sysDot"/>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grpSp>
        </p:grpSp>
        <p:sp>
          <p:nvSpPr>
            <p:cNvPr id="6" name="Line 22"/>
            <p:cNvSpPr>
              <a:spLocks noChangeShapeType="1"/>
            </p:cNvSpPr>
            <p:nvPr userDrawn="1"/>
          </p:nvSpPr>
          <p:spPr bwMode="auto">
            <a:xfrm flipH="1">
              <a:off x="0" y="1536"/>
              <a:ext cx="1584" cy="2160"/>
            </a:xfrm>
            <a:prstGeom prst="line">
              <a:avLst/>
            </a:prstGeom>
            <a:noFill/>
            <a:ln w="9525">
              <a:solidFill>
                <a:schemeClr val="accent1"/>
              </a:solidFill>
              <a:prstDash val="dash"/>
              <a:round/>
              <a:headEnd/>
              <a:tailEnd/>
            </a:ln>
            <a:extLst>
              <a:ext uri="{909E8E84-426E-40dd-AFC4-6F175D3DCCD1}"/>
            </a:extLst>
          </p:spPr>
          <p:txBody>
            <a:bodyPr wrap="none" anchor="ctr"/>
            <a:lstStyle/>
            <a:p>
              <a:pPr algn="l" defTabSz="914400" rtl="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7" name="Line 23"/>
            <p:cNvSpPr>
              <a:spLocks noChangeShapeType="1"/>
            </p:cNvSpPr>
            <p:nvPr userDrawn="1"/>
          </p:nvSpPr>
          <p:spPr bwMode="auto">
            <a:xfrm>
              <a:off x="4176" y="1392"/>
              <a:ext cx="1584" cy="1728"/>
            </a:xfrm>
            <a:prstGeom prst="line">
              <a:avLst/>
            </a:prstGeom>
            <a:noFill/>
            <a:ln w="9525">
              <a:solidFill>
                <a:schemeClr val="accent1"/>
              </a:solidFill>
              <a:prstDash val="dash"/>
              <a:round/>
              <a:headEnd/>
              <a:tailEnd/>
            </a:ln>
            <a:extLst>
              <a:ext uri="{909E8E84-426E-40dd-AFC4-6F175D3DCCD1}"/>
            </a:extLst>
          </p:spPr>
          <p:txBody>
            <a:bodyPr wrap="none" anchor="ctr"/>
            <a:lstStyle/>
            <a:p>
              <a:pPr algn="l" defTabSz="914400" rtl="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8" name="Line 24"/>
            <p:cNvSpPr>
              <a:spLocks noChangeShapeType="1"/>
            </p:cNvSpPr>
            <p:nvPr userDrawn="1"/>
          </p:nvSpPr>
          <p:spPr bwMode="auto">
            <a:xfrm flipV="1">
              <a:off x="3216" y="0"/>
              <a:ext cx="240" cy="3120"/>
            </a:xfrm>
            <a:prstGeom prst="line">
              <a:avLst/>
            </a:prstGeom>
            <a:noFill/>
            <a:ln w="9525">
              <a:solidFill>
                <a:schemeClr val="accent1"/>
              </a:solidFill>
              <a:round/>
              <a:headEnd/>
              <a:tailEnd/>
            </a:ln>
            <a:extLst>
              <a:ext uri="{909E8E84-426E-40dd-AFC4-6F175D3DCCD1}"/>
            </a:extLst>
          </p:spPr>
          <p:txBody>
            <a:bodyPr wrap="none" anchor="ctr"/>
            <a:lstStyle/>
            <a:p>
              <a:pPr algn="l" defTabSz="914400" rtl="0">
                <a:defRPr/>
              </a:pPr>
              <a:endParaRPr lang="en-US" b="1" i="0" dirty="0">
                <a:solidFill>
                  <a:srgbClr val="EAEAEA"/>
                </a:solidFill>
                <a:latin typeface="Arial" panose="020B0604020202020204" pitchFamily="34" charset="0"/>
                <a:ea typeface="ＭＳ Ｐゴシック" charset="0"/>
                <a:cs typeface="ＭＳ Ｐゴシック" charset="0"/>
              </a:endParaRPr>
            </a:p>
          </p:txBody>
        </p:sp>
      </p:grpSp>
      <p:sp>
        <p:nvSpPr>
          <p:cNvPr id="7193" name="Rectangle 25"/>
          <p:cNvSpPr>
            <a:spLocks noGrp="1" noChangeArrowheads="1"/>
          </p:cNvSpPr>
          <p:nvPr>
            <p:ph type="ctrTitle"/>
          </p:nvPr>
        </p:nvSpPr>
        <p:spPr>
          <a:xfrm>
            <a:off x="685800" y="2286000"/>
            <a:ext cx="7772400" cy="1143000"/>
          </a:xfrm>
        </p:spPr>
        <p:txBody>
          <a:bodyPr/>
          <a:lstStyle>
            <a:lvl1pPr>
              <a:defRPr b="1" i="0">
                <a:latin typeface="Arial" panose="020B0604020202020204" pitchFamily="34" charset="0"/>
              </a:defRPr>
            </a:lvl1pPr>
          </a:lstStyle>
          <a:p>
            <a:r>
              <a:rPr lang="en-US"/>
              <a:t>Click to edit Master title style</a:t>
            </a:r>
          </a:p>
        </p:txBody>
      </p:sp>
      <p:sp>
        <p:nvSpPr>
          <p:cNvPr id="7194" name="Rectangle 26"/>
          <p:cNvSpPr>
            <a:spLocks noGrp="1" noChangeArrowheads="1"/>
          </p:cNvSpPr>
          <p:nvPr>
            <p:ph type="subTitle" idx="1"/>
          </p:nvPr>
        </p:nvSpPr>
        <p:spPr>
          <a:xfrm>
            <a:off x="1371600" y="3886200"/>
            <a:ext cx="6400800" cy="1752600"/>
          </a:xfrm>
        </p:spPr>
        <p:txBody>
          <a:bodyPr/>
          <a:lstStyle>
            <a:lvl1pPr marL="0" indent="0" algn="ctr">
              <a:buFontTx/>
              <a:buNone/>
              <a:defRPr b="1" i="0">
                <a:latin typeface="Arial" panose="020B0604020202020204" pitchFamily="34" charset="0"/>
              </a:defRPr>
            </a:lvl1pPr>
          </a:lstStyle>
          <a:p>
            <a:r>
              <a:rPr lang="en-US"/>
              <a:t>Click to edit Master subtitle style</a:t>
            </a:r>
          </a:p>
        </p:txBody>
      </p:sp>
      <p:sp>
        <p:nvSpPr>
          <p:cNvPr id="27" name="Rectangle 27"/>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dirty="0"/>
          </a:p>
        </p:txBody>
      </p:sp>
      <p:sp>
        <p:nvSpPr>
          <p:cNvPr id="28" name="Rectangle 28"/>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dirty="0"/>
          </a:p>
        </p:txBody>
      </p:sp>
      <p:sp>
        <p:nvSpPr>
          <p:cNvPr id="29" name="Rectangle 29"/>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53431CBC-B409-458E-A6B2-931237B8C79F}" type="slidenum">
              <a:rPr lang="en-US"/>
              <a:pPr>
                <a:defRPr/>
              </a:pPr>
              <a:t>‹#›</a:t>
            </a:fld>
            <a:endParaRPr lang="en-US"/>
          </a:p>
        </p:txBody>
      </p:sp>
    </p:spTree>
    <p:extLst>
      <p:ext uri="{BB962C8B-B14F-4D97-AF65-F5344CB8AC3E}">
        <p14:creationId xmlns:p14="http://schemas.microsoft.com/office/powerpoint/2010/main" val="38907445"/>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3"/>
          <p:cNvSpPr>
            <a:spLocks noGrp="1" noChangeArrowheads="1"/>
          </p:cNvSpPr>
          <p:nvPr>
            <p:ph type="dt" idx="10"/>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endParaRPr lang="en-US"/>
          </a:p>
        </p:txBody>
      </p:sp>
      <p:sp>
        <p:nvSpPr>
          <p:cNvPr id="5" name="Rectangle 5"/>
          <p:cNvSpPr>
            <a:spLocks noGrp="1" noChangeArrowheads="1"/>
          </p:cNvSpPr>
          <p:nvPr>
            <p:ph type="sldNum" idx="11"/>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fld id="{5C15E2BF-1148-4E57-8735-7E2488FCCD3A}" type="slidenum">
              <a:rPr lang="en-US"/>
              <a:pPr>
                <a:defRPr/>
              </a:pPr>
              <a:t>‹#›</a:t>
            </a:fld>
            <a:endParaRPr lang="en-US"/>
          </a:p>
        </p:txBody>
      </p:sp>
    </p:spTree>
    <p:extLst>
      <p:ext uri="{BB962C8B-B14F-4D97-AF65-F5344CB8AC3E}">
        <p14:creationId xmlns:p14="http://schemas.microsoft.com/office/powerpoint/2010/main" val="3568868272"/>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idx="10"/>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endParaRPr lang="en-US"/>
          </a:p>
        </p:txBody>
      </p:sp>
      <p:sp>
        <p:nvSpPr>
          <p:cNvPr id="5" name="Rectangle 5"/>
          <p:cNvSpPr>
            <a:spLocks noGrp="1" noChangeArrowheads="1"/>
          </p:cNvSpPr>
          <p:nvPr>
            <p:ph type="sldNum" idx="11"/>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fld id="{FA5C7A31-4C52-4ED8-9352-2EED85A41899}" type="slidenum">
              <a:rPr lang="en-US"/>
              <a:pPr>
                <a:defRPr/>
              </a:pPr>
              <a:t>‹#›</a:t>
            </a:fld>
            <a:endParaRPr lang="en-US"/>
          </a:p>
        </p:txBody>
      </p:sp>
    </p:spTree>
    <p:extLst>
      <p:ext uri="{BB962C8B-B14F-4D97-AF65-F5344CB8AC3E}">
        <p14:creationId xmlns:p14="http://schemas.microsoft.com/office/powerpoint/2010/main" val="3654456318"/>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defTabSz="449263" fontAlgn="base">
              <a:spcBef>
                <a:spcPct val="0"/>
              </a:spcBef>
              <a:spcAft>
                <a:spcPct val="0"/>
              </a:spcAft>
              <a:defRPr>
                <a:ea typeface="ＭＳ Ｐゴシック" charset="0"/>
                <a:cs typeface="ＭＳ Ｐゴシック" charset="0"/>
              </a:defRPr>
            </a:lvl1pPr>
          </a:lstStyle>
          <a:p>
            <a:pPr>
              <a:defRPr/>
            </a:pPr>
            <a:fld id="{A3F9B3CB-D0A9-4446-BF58-8F6FBE37EBB4}" type="datetimeFigureOut">
              <a:rPr lang="en-US"/>
              <a:pPr>
                <a:defRPr/>
              </a:pPr>
              <a:t>8/22/26</a:t>
            </a:fld>
            <a:endParaRPr lang="en-US"/>
          </a:p>
        </p:txBody>
      </p:sp>
      <p:sp>
        <p:nvSpPr>
          <p:cNvPr id="8" name="Footer Placeholder 7"/>
          <p:cNvSpPr>
            <a:spLocks noGrp="1"/>
          </p:cNvSpPr>
          <p:nvPr>
            <p:ph type="ftr" sz="quarter" idx="11"/>
          </p:nvPr>
        </p:nvSpPr>
        <p:spPr/>
        <p:txBody>
          <a:bodyPr/>
          <a:lstStyle>
            <a:lvl1pPr defTabSz="449263" fontAlgn="base">
              <a:spcBef>
                <a:spcPct val="0"/>
              </a:spcBef>
              <a:spcAft>
                <a:spcPct val="0"/>
              </a:spcAft>
              <a:defRPr>
                <a:ea typeface="ＭＳ Ｐゴシック" charset="0"/>
                <a:cs typeface="ＭＳ Ｐゴシック" charset="0"/>
              </a:defRPr>
            </a:lvl1pPr>
          </a:lstStyle>
          <a:p>
            <a:pPr>
              <a:defRPr/>
            </a:pPr>
            <a:endParaRPr lang="en-US"/>
          </a:p>
        </p:txBody>
      </p:sp>
      <p:sp>
        <p:nvSpPr>
          <p:cNvPr id="9" name="Slide Number Placeholder 8"/>
          <p:cNvSpPr>
            <a:spLocks noGrp="1"/>
          </p:cNvSpPr>
          <p:nvPr>
            <p:ph type="sldNum" sz="quarter" idx="12"/>
          </p:nvPr>
        </p:nvSpPr>
        <p:spPr/>
        <p:txBody>
          <a:bodyPr/>
          <a:lstStyle>
            <a:lvl1pPr defTabSz="449263" fontAlgn="base">
              <a:spcBef>
                <a:spcPct val="0"/>
              </a:spcBef>
              <a:spcAft>
                <a:spcPct val="0"/>
              </a:spcAft>
              <a:defRPr>
                <a:ea typeface="ＭＳ Ｐゴシック" charset="0"/>
                <a:cs typeface="ＭＳ Ｐゴシック" charset="0"/>
              </a:defRPr>
            </a:lvl1pPr>
          </a:lstStyle>
          <a:p>
            <a:pPr>
              <a:defRPr/>
            </a:pPr>
            <a:fld id="{FC6A087E-58EC-B04F-94DD-C01455A18F75}" type="slidenum">
              <a:rPr lang="en-US"/>
              <a:pPr>
                <a:defRPr/>
              </a:pPr>
              <a:t>‹#›</a:t>
            </a:fld>
            <a:endParaRPr lang="en-US"/>
          </a:p>
        </p:txBody>
      </p:sp>
    </p:spTree>
    <p:extLst>
      <p:ext uri="{BB962C8B-B14F-4D97-AF65-F5344CB8AC3E}">
        <p14:creationId xmlns:p14="http://schemas.microsoft.com/office/powerpoint/2010/main" val="1040354662"/>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3"/>
          <p:cNvSpPr>
            <a:spLocks noGrp="1" noChangeArrowheads="1"/>
          </p:cNvSpPr>
          <p:nvPr>
            <p:ph type="dt" idx="10"/>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endParaRPr lang="en-US"/>
          </a:p>
        </p:txBody>
      </p:sp>
      <p:sp>
        <p:nvSpPr>
          <p:cNvPr id="5" name="Rectangle 5"/>
          <p:cNvSpPr>
            <a:spLocks noGrp="1" noChangeArrowheads="1"/>
          </p:cNvSpPr>
          <p:nvPr>
            <p:ph type="sldNum" idx="11"/>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fld id="{4E3415CB-B093-4DEE-BDF7-84F3C37B2C88}" type="slidenum">
              <a:rPr lang="en-US"/>
              <a:pPr>
                <a:defRPr/>
              </a:pPr>
              <a:t>‹#›</a:t>
            </a:fld>
            <a:endParaRPr lang="en-US"/>
          </a:p>
        </p:txBody>
      </p:sp>
    </p:spTree>
    <p:extLst>
      <p:ext uri="{BB962C8B-B14F-4D97-AF65-F5344CB8AC3E}">
        <p14:creationId xmlns:p14="http://schemas.microsoft.com/office/powerpoint/2010/main" val="1959488842"/>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7013" cy="452437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6613" y="1600200"/>
            <a:ext cx="4038600" cy="452437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3"/>
          <p:cNvSpPr>
            <a:spLocks noGrp="1" noChangeArrowheads="1"/>
          </p:cNvSpPr>
          <p:nvPr>
            <p:ph type="dt" idx="10"/>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endParaRPr lang="en-US"/>
          </a:p>
        </p:txBody>
      </p:sp>
      <p:sp>
        <p:nvSpPr>
          <p:cNvPr id="6" name="Rectangle 5"/>
          <p:cNvSpPr>
            <a:spLocks noGrp="1" noChangeArrowheads="1"/>
          </p:cNvSpPr>
          <p:nvPr>
            <p:ph type="sldNum" idx="11"/>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fld id="{A9087A24-1AC5-4B7D-91A7-BAB7D883B48D}" type="slidenum">
              <a:rPr lang="en-US"/>
              <a:pPr>
                <a:defRPr/>
              </a:pPr>
              <a:t>‹#›</a:t>
            </a:fld>
            <a:endParaRPr lang="en-US"/>
          </a:p>
        </p:txBody>
      </p:sp>
    </p:spTree>
    <p:extLst>
      <p:ext uri="{BB962C8B-B14F-4D97-AF65-F5344CB8AC3E}">
        <p14:creationId xmlns:p14="http://schemas.microsoft.com/office/powerpoint/2010/main" val="1575947529"/>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3"/>
          <p:cNvSpPr>
            <a:spLocks noGrp="1" noChangeArrowheads="1"/>
          </p:cNvSpPr>
          <p:nvPr>
            <p:ph type="dt" idx="10"/>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endParaRPr lang="en-US"/>
          </a:p>
        </p:txBody>
      </p:sp>
      <p:sp>
        <p:nvSpPr>
          <p:cNvPr id="8" name="Rectangle 5"/>
          <p:cNvSpPr>
            <a:spLocks noGrp="1" noChangeArrowheads="1"/>
          </p:cNvSpPr>
          <p:nvPr>
            <p:ph type="sldNum" idx="11"/>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fld id="{715EE050-25FF-443B-9C11-6FD1B6FB8984}" type="slidenum">
              <a:rPr lang="en-US"/>
              <a:pPr>
                <a:defRPr/>
              </a:pPr>
              <a:t>‹#›</a:t>
            </a:fld>
            <a:endParaRPr lang="en-US"/>
          </a:p>
        </p:txBody>
      </p:sp>
    </p:spTree>
    <p:extLst>
      <p:ext uri="{BB962C8B-B14F-4D97-AF65-F5344CB8AC3E}">
        <p14:creationId xmlns:p14="http://schemas.microsoft.com/office/powerpoint/2010/main" val="397851532"/>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3"/>
          <p:cNvSpPr>
            <a:spLocks noGrp="1" noChangeArrowheads="1"/>
          </p:cNvSpPr>
          <p:nvPr>
            <p:ph type="dt" idx="10"/>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endParaRPr lang="en-US"/>
          </a:p>
        </p:txBody>
      </p:sp>
      <p:sp>
        <p:nvSpPr>
          <p:cNvPr id="4" name="Rectangle 5"/>
          <p:cNvSpPr>
            <a:spLocks noGrp="1" noChangeArrowheads="1"/>
          </p:cNvSpPr>
          <p:nvPr>
            <p:ph type="sldNum" idx="11"/>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fld id="{FE2AC116-3496-4AF9-8D2E-088669E7B4ED}" type="slidenum">
              <a:rPr lang="en-US"/>
              <a:pPr>
                <a:defRPr/>
              </a:pPr>
              <a:t>‹#›</a:t>
            </a:fld>
            <a:endParaRPr lang="en-US"/>
          </a:p>
        </p:txBody>
      </p:sp>
    </p:spTree>
    <p:extLst>
      <p:ext uri="{BB962C8B-B14F-4D97-AF65-F5344CB8AC3E}">
        <p14:creationId xmlns:p14="http://schemas.microsoft.com/office/powerpoint/2010/main" val="270247477"/>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3"/>
          <p:cNvSpPr>
            <a:spLocks noGrp="1" noChangeArrowheads="1"/>
          </p:cNvSpPr>
          <p:nvPr>
            <p:ph type="dt" idx="10"/>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endParaRPr lang="en-US"/>
          </a:p>
        </p:txBody>
      </p:sp>
      <p:sp>
        <p:nvSpPr>
          <p:cNvPr id="3" name="Rectangle 5"/>
          <p:cNvSpPr>
            <a:spLocks noGrp="1" noChangeArrowheads="1"/>
          </p:cNvSpPr>
          <p:nvPr>
            <p:ph type="sldNum" idx="11"/>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fld id="{154C0EF5-364B-48FB-A02B-D23A11C31008}" type="slidenum">
              <a:rPr lang="en-US"/>
              <a:pPr>
                <a:defRPr/>
              </a:pPr>
              <a:t>‹#›</a:t>
            </a:fld>
            <a:endParaRPr lang="en-US"/>
          </a:p>
        </p:txBody>
      </p:sp>
    </p:spTree>
    <p:extLst>
      <p:ext uri="{BB962C8B-B14F-4D97-AF65-F5344CB8AC3E}">
        <p14:creationId xmlns:p14="http://schemas.microsoft.com/office/powerpoint/2010/main" val="3226152624"/>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3"/>
          <p:cNvSpPr>
            <a:spLocks noGrp="1" noChangeArrowheads="1"/>
          </p:cNvSpPr>
          <p:nvPr>
            <p:ph type="dt" idx="10"/>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endParaRPr lang="en-US"/>
          </a:p>
        </p:txBody>
      </p:sp>
      <p:sp>
        <p:nvSpPr>
          <p:cNvPr id="6" name="Rectangle 5"/>
          <p:cNvSpPr>
            <a:spLocks noGrp="1" noChangeArrowheads="1"/>
          </p:cNvSpPr>
          <p:nvPr>
            <p:ph type="sldNum" idx="11"/>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fld id="{4003B7AF-B3D2-4F01-8B12-1C4B56EAA559}" type="slidenum">
              <a:rPr lang="en-US"/>
              <a:pPr>
                <a:defRPr/>
              </a:pPr>
              <a:t>‹#›</a:t>
            </a:fld>
            <a:endParaRPr lang="en-US"/>
          </a:p>
        </p:txBody>
      </p:sp>
    </p:spTree>
    <p:extLst>
      <p:ext uri="{BB962C8B-B14F-4D97-AF65-F5344CB8AC3E}">
        <p14:creationId xmlns:p14="http://schemas.microsoft.com/office/powerpoint/2010/main" val="2168689462"/>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3"/>
          <p:cNvSpPr>
            <a:spLocks noGrp="1" noChangeArrowheads="1"/>
          </p:cNvSpPr>
          <p:nvPr>
            <p:ph type="dt" idx="10"/>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endParaRPr lang="en-US"/>
          </a:p>
        </p:txBody>
      </p:sp>
      <p:sp>
        <p:nvSpPr>
          <p:cNvPr id="6" name="Rectangle 5"/>
          <p:cNvSpPr>
            <a:spLocks noGrp="1" noChangeArrowheads="1"/>
          </p:cNvSpPr>
          <p:nvPr>
            <p:ph type="sldNum" idx="11"/>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fld id="{4591CCB0-A903-42F5-99C4-E9F5441D662A}" type="slidenum">
              <a:rPr lang="en-US"/>
              <a:pPr>
                <a:defRPr/>
              </a:pPr>
              <a:t>‹#›</a:t>
            </a:fld>
            <a:endParaRPr lang="en-US"/>
          </a:p>
        </p:txBody>
      </p:sp>
    </p:spTree>
    <p:extLst>
      <p:ext uri="{BB962C8B-B14F-4D97-AF65-F5344CB8AC3E}">
        <p14:creationId xmlns:p14="http://schemas.microsoft.com/office/powerpoint/2010/main" val="2695293536"/>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idx="10"/>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endParaRPr lang="en-US"/>
          </a:p>
        </p:txBody>
      </p:sp>
      <p:sp>
        <p:nvSpPr>
          <p:cNvPr id="5" name="Rectangle 5"/>
          <p:cNvSpPr>
            <a:spLocks noGrp="1" noChangeArrowheads="1"/>
          </p:cNvSpPr>
          <p:nvPr>
            <p:ph type="sldNum" idx="11"/>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fld id="{E084486A-E367-4290-8735-E29A2A163908}" type="slidenum">
              <a:rPr lang="en-US"/>
              <a:pPr>
                <a:defRPr/>
              </a:pPr>
              <a:t>‹#›</a:t>
            </a:fld>
            <a:endParaRPr lang="en-US"/>
          </a:p>
        </p:txBody>
      </p:sp>
    </p:spTree>
    <p:extLst>
      <p:ext uri="{BB962C8B-B14F-4D97-AF65-F5344CB8AC3E}">
        <p14:creationId xmlns:p14="http://schemas.microsoft.com/office/powerpoint/2010/main" val="2116156819"/>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5813" cy="5849937"/>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49937"/>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idx="10"/>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endParaRPr lang="en-US"/>
          </a:p>
        </p:txBody>
      </p:sp>
      <p:sp>
        <p:nvSpPr>
          <p:cNvPr id="5" name="Rectangle 5"/>
          <p:cNvSpPr>
            <a:spLocks noGrp="1" noChangeArrowheads="1"/>
          </p:cNvSpPr>
          <p:nvPr>
            <p:ph type="sldNum" idx="11"/>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fld id="{21D09DE0-0F35-40A9-877D-F2582FFC00EE}" type="slidenum">
              <a:rPr lang="en-US"/>
              <a:pPr>
                <a:defRPr/>
              </a:pPr>
              <a:t>‹#›</a:t>
            </a:fld>
            <a:endParaRPr lang="en-US"/>
          </a:p>
        </p:txBody>
      </p:sp>
    </p:spTree>
    <p:extLst>
      <p:ext uri="{BB962C8B-B14F-4D97-AF65-F5344CB8AC3E}">
        <p14:creationId xmlns:p14="http://schemas.microsoft.com/office/powerpoint/2010/main" val="4062371264"/>
      </p:ext>
    </p:extLst>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type="title" preserve="1">
  <p:cSld name="Title Slide">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474114" name="Rectangle 1026"/>
          <p:cNvSpPr>
            <a:spLocks noGrp="1" noChangeArrowheads="1"/>
          </p:cNvSpPr>
          <p:nvPr>
            <p:ph type="ctrTitle" sz="quarter"/>
          </p:nvPr>
        </p:nvSpPr>
        <p:spPr>
          <a:xfrm>
            <a:off x="685800" y="2362200"/>
            <a:ext cx="7772400" cy="1219200"/>
          </a:xfrm>
        </p:spPr>
        <p:txBody>
          <a:bodyPr/>
          <a:lstStyle>
            <a:lvl1pPr algn="r">
              <a:defRPr b="1" i="0">
                <a:latin typeface="Arial" panose="020B0604020202020204" pitchFamily="34" charset="0"/>
                <a:cs typeface="Arial" panose="020B0604020202020204" pitchFamily="34" charset="0"/>
              </a:defRPr>
            </a:lvl1pPr>
          </a:lstStyle>
          <a:p>
            <a:r>
              <a:rPr lang="en-US"/>
              <a:t>Click to edit Master title style</a:t>
            </a:r>
          </a:p>
        </p:txBody>
      </p:sp>
      <p:sp>
        <p:nvSpPr>
          <p:cNvPr id="474115" name="Rectangle 1027"/>
          <p:cNvSpPr>
            <a:spLocks noGrp="1" noChangeArrowheads="1"/>
          </p:cNvSpPr>
          <p:nvPr>
            <p:ph type="subTitle" sz="quarter" idx="1"/>
          </p:nvPr>
        </p:nvSpPr>
        <p:spPr>
          <a:xfrm>
            <a:off x="685800" y="3581400"/>
            <a:ext cx="7772400" cy="1143000"/>
          </a:xfrm>
          <a:ln w="9525">
            <a:headEnd/>
            <a:tailEnd/>
          </a:ln>
        </p:spPr>
        <p:txBody>
          <a:bodyPr lIns="92075" tIns="46038" rIns="92075" bIns="46038" anchor="ctr"/>
          <a:lstStyle>
            <a:lvl1pPr marL="0" indent="0" algn="r">
              <a:buFont typeface="Wingdings" pitchFamily="-112" charset="2"/>
              <a:buNone/>
              <a:defRPr sz="3400" b="1" i="0">
                <a:latin typeface="Arial" panose="020B0604020202020204" pitchFamily="34" charset="0"/>
                <a:cs typeface="Arial" panose="020B0604020202020204" pitchFamily="34" charset="0"/>
              </a:defRPr>
            </a:lvl1pPr>
          </a:lstStyle>
          <a:p>
            <a:r>
              <a:rPr lang="en-US"/>
              <a:t>Click to edit Master subtitle style</a:t>
            </a:r>
          </a:p>
        </p:txBody>
      </p:sp>
      <p:sp>
        <p:nvSpPr>
          <p:cNvPr id="4" name="Rectangle 1028"/>
          <p:cNvSpPr>
            <a:spLocks noGrp="1" noChangeArrowheads="1"/>
          </p:cNvSpPr>
          <p:nvPr>
            <p:ph type="dt" sz="quarter" idx="10"/>
          </p:nvPr>
        </p:nvSpPr>
        <p:spPr>
          <a:xfrm>
            <a:off x="685800" y="6324600"/>
            <a:ext cx="1905000" cy="457200"/>
          </a:xfrm>
          <a:effectLst/>
        </p:spPr>
        <p:txBody>
          <a:bodyPr/>
          <a:lstStyle>
            <a:lvl1pPr defTabSz="449263">
              <a:defRPr b="1" i="0">
                <a:latin typeface="Arial" panose="020B0604020202020204" pitchFamily="34" charset="0"/>
                <a:ea typeface="ＭＳ Ｐゴシック" charset="0"/>
                <a:cs typeface="ＭＳ Ｐゴシック" charset="0"/>
              </a:defRPr>
            </a:lvl1pPr>
          </a:lstStyle>
          <a:p>
            <a:pPr>
              <a:defRPr/>
            </a:pPr>
            <a:fld id="{C2187777-F2D1-4743-8E12-331A038982F1}" type="datetime1">
              <a:rPr lang="en-US"/>
              <a:pPr>
                <a:defRPr/>
              </a:pPr>
              <a:t>8/22/26</a:t>
            </a:fld>
            <a:endParaRPr lang="en-US"/>
          </a:p>
        </p:txBody>
      </p:sp>
      <p:sp>
        <p:nvSpPr>
          <p:cNvPr id="5" name="Rectangle 1029"/>
          <p:cNvSpPr>
            <a:spLocks noGrp="1" noChangeArrowheads="1"/>
          </p:cNvSpPr>
          <p:nvPr>
            <p:ph type="ftr" sz="quarter" idx="11"/>
          </p:nvPr>
        </p:nvSpPr>
        <p:spPr>
          <a:xfrm>
            <a:off x="3124200" y="6324600"/>
            <a:ext cx="2895600" cy="457200"/>
          </a:xfrm>
          <a:effectLst/>
        </p:spPr>
        <p:txBody>
          <a:bodyPr/>
          <a:lstStyle>
            <a:lvl1pPr defTabSz="449263">
              <a:defRPr b="1" i="0">
                <a:latin typeface="Arial" panose="020B0604020202020204" pitchFamily="34" charset="0"/>
                <a:ea typeface="+mn-ea"/>
              </a:defRPr>
            </a:lvl1pPr>
          </a:lstStyle>
          <a:p>
            <a:pPr>
              <a:defRPr/>
            </a:pPr>
            <a:endParaRPr lang="en-US"/>
          </a:p>
        </p:txBody>
      </p:sp>
      <p:sp>
        <p:nvSpPr>
          <p:cNvPr id="6" name="Rectangle 1030"/>
          <p:cNvSpPr>
            <a:spLocks noGrp="1" noChangeArrowheads="1"/>
          </p:cNvSpPr>
          <p:nvPr>
            <p:ph type="sldNum" sz="quarter" idx="12"/>
          </p:nvPr>
        </p:nvSpPr>
        <p:spPr/>
        <p:txBody>
          <a:bodyPr/>
          <a:lstStyle>
            <a:lvl1pPr defTabSz="449263">
              <a:defRPr b="1" i="0">
                <a:latin typeface="Arial" panose="020B0604020202020204" pitchFamily="34" charset="0"/>
                <a:ea typeface="ＭＳ Ｐゴシック" charset="0"/>
                <a:cs typeface="ＭＳ Ｐゴシック" charset="0"/>
              </a:defRPr>
            </a:lvl1pPr>
          </a:lstStyle>
          <a:p>
            <a:pPr>
              <a:defRPr/>
            </a:pPr>
            <a:fld id="{843DD8C6-EE9A-42A7-8EE9-C99041DCDFD9}" type="slidenum">
              <a:rPr lang="en-US"/>
              <a:pPr>
                <a:defRPr/>
              </a:pPr>
              <a:t>‹#›</a:t>
            </a:fld>
            <a:endParaRPr lang="en-US"/>
          </a:p>
        </p:txBody>
      </p:sp>
    </p:spTree>
    <p:extLst>
      <p:ext uri="{BB962C8B-B14F-4D97-AF65-F5344CB8AC3E}">
        <p14:creationId xmlns:p14="http://schemas.microsoft.com/office/powerpoint/2010/main" val="275237521"/>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defTabSz="449263" fontAlgn="base">
              <a:spcBef>
                <a:spcPct val="0"/>
              </a:spcBef>
              <a:spcAft>
                <a:spcPct val="0"/>
              </a:spcAft>
              <a:defRPr>
                <a:ea typeface="ＭＳ Ｐゴシック" charset="0"/>
                <a:cs typeface="ＭＳ Ｐゴシック" charset="0"/>
              </a:defRPr>
            </a:lvl1pPr>
          </a:lstStyle>
          <a:p>
            <a:pPr>
              <a:defRPr/>
            </a:pPr>
            <a:fld id="{A3F9B3CB-D0A9-4446-BF58-8F6FBE37EBB4}" type="datetimeFigureOut">
              <a:rPr lang="en-US"/>
              <a:pPr>
                <a:defRPr/>
              </a:pPr>
              <a:t>8/22/26</a:t>
            </a:fld>
            <a:endParaRPr lang="en-US"/>
          </a:p>
        </p:txBody>
      </p:sp>
      <p:sp>
        <p:nvSpPr>
          <p:cNvPr id="4" name="Footer Placeholder 3"/>
          <p:cNvSpPr>
            <a:spLocks noGrp="1"/>
          </p:cNvSpPr>
          <p:nvPr>
            <p:ph type="ftr" sz="quarter" idx="11"/>
          </p:nvPr>
        </p:nvSpPr>
        <p:spPr/>
        <p:txBody>
          <a:bodyPr/>
          <a:lstStyle>
            <a:lvl1pPr defTabSz="449263" fontAlgn="base">
              <a:spcBef>
                <a:spcPct val="0"/>
              </a:spcBef>
              <a:spcAft>
                <a:spcPct val="0"/>
              </a:spcAft>
              <a:defRPr>
                <a:ea typeface="ＭＳ Ｐゴシック" charset="0"/>
                <a:cs typeface="ＭＳ Ｐゴシック" charset="0"/>
              </a:defRPr>
            </a:lvl1pPr>
          </a:lstStyle>
          <a:p>
            <a:pPr>
              <a:defRPr/>
            </a:pPr>
            <a:endParaRPr lang="en-US"/>
          </a:p>
        </p:txBody>
      </p:sp>
      <p:sp>
        <p:nvSpPr>
          <p:cNvPr id="5" name="Slide Number Placeholder 4"/>
          <p:cNvSpPr>
            <a:spLocks noGrp="1"/>
          </p:cNvSpPr>
          <p:nvPr>
            <p:ph type="sldNum" sz="quarter" idx="12"/>
          </p:nvPr>
        </p:nvSpPr>
        <p:spPr/>
        <p:txBody>
          <a:bodyPr/>
          <a:lstStyle>
            <a:lvl1pPr defTabSz="449263" fontAlgn="base">
              <a:spcBef>
                <a:spcPct val="0"/>
              </a:spcBef>
              <a:spcAft>
                <a:spcPct val="0"/>
              </a:spcAft>
              <a:defRPr>
                <a:ea typeface="ＭＳ Ｐゴシック" charset="0"/>
                <a:cs typeface="ＭＳ Ｐゴシック" charset="0"/>
              </a:defRPr>
            </a:lvl1pPr>
          </a:lstStyle>
          <a:p>
            <a:pPr>
              <a:defRPr/>
            </a:pPr>
            <a:fld id="{04E9A450-DE72-E344-B552-FE91184BAE5D}" type="slidenum">
              <a:rPr lang="en-US"/>
              <a:pPr>
                <a:defRPr/>
              </a:pPr>
              <a:t>‹#›</a:t>
            </a:fld>
            <a:endParaRPr lang="en-US"/>
          </a:p>
        </p:txBody>
      </p:sp>
    </p:spTree>
    <p:extLst>
      <p:ext uri="{BB962C8B-B14F-4D97-AF65-F5344CB8AC3E}">
        <p14:creationId xmlns:p14="http://schemas.microsoft.com/office/powerpoint/2010/main" val="1603321612"/>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7"/>
          <p:cNvSpPr>
            <a:spLocks noGrp="1" noChangeArrowheads="1"/>
          </p:cNvSpPr>
          <p:nvPr>
            <p:ph type="dt" sz="half" idx="10"/>
          </p:nvPr>
        </p:nvSpPr>
        <p:spPr/>
        <p:txBody>
          <a:bodyPr/>
          <a:lstStyle>
            <a:lvl1pPr defTabSz="449263">
              <a:defRPr b="1" i="0">
                <a:latin typeface="Arial" panose="020B0604020202020204" pitchFamily="34" charset="0"/>
                <a:ea typeface="ＭＳ Ｐゴシック" charset="0"/>
                <a:cs typeface="ＭＳ Ｐゴシック" charset="0"/>
              </a:defRPr>
            </a:lvl1pPr>
          </a:lstStyle>
          <a:p>
            <a:pPr>
              <a:defRPr/>
            </a:pPr>
            <a:fld id="{3057109A-40C7-4819-83C7-B6BC47418062}" type="datetime1">
              <a:rPr lang="en-US"/>
              <a:pPr>
                <a:defRPr/>
              </a:pPr>
              <a:t>8/22/26</a:t>
            </a:fld>
            <a:endParaRPr lang="en-US"/>
          </a:p>
        </p:txBody>
      </p:sp>
      <p:sp>
        <p:nvSpPr>
          <p:cNvPr id="5" name="Rectangle 1028"/>
          <p:cNvSpPr>
            <a:spLocks noGrp="1" noChangeArrowheads="1"/>
          </p:cNvSpPr>
          <p:nvPr>
            <p:ph type="ftr" sz="quarter" idx="11"/>
          </p:nvPr>
        </p:nvSpPr>
        <p:spPr/>
        <p:txBody>
          <a:bodyPr/>
          <a:lstStyle>
            <a:lvl1pPr defTabSz="449263">
              <a:defRPr b="1" i="0">
                <a:latin typeface="Arial" panose="020B0604020202020204" pitchFamily="34" charset="0"/>
                <a:ea typeface="+mn-ea"/>
              </a:defRPr>
            </a:lvl1pPr>
          </a:lstStyle>
          <a:p>
            <a:pPr>
              <a:defRPr/>
            </a:pPr>
            <a:endParaRPr lang="en-US"/>
          </a:p>
        </p:txBody>
      </p:sp>
      <p:sp>
        <p:nvSpPr>
          <p:cNvPr id="6" name="Rectangle 1029"/>
          <p:cNvSpPr>
            <a:spLocks noGrp="1" noChangeArrowheads="1"/>
          </p:cNvSpPr>
          <p:nvPr>
            <p:ph type="sldNum" sz="quarter" idx="12"/>
          </p:nvPr>
        </p:nvSpPr>
        <p:spPr/>
        <p:txBody>
          <a:bodyPr/>
          <a:lstStyle>
            <a:lvl1pPr defTabSz="449263">
              <a:defRPr b="1" i="0">
                <a:latin typeface="Arial" panose="020B0604020202020204" pitchFamily="34" charset="0"/>
                <a:ea typeface="ＭＳ Ｐゴシック" charset="0"/>
                <a:cs typeface="ＭＳ Ｐゴシック" charset="0"/>
              </a:defRPr>
            </a:lvl1pPr>
          </a:lstStyle>
          <a:p>
            <a:pPr>
              <a:defRPr/>
            </a:pPr>
            <a:fld id="{A7A19F0C-9CC4-433C-BC87-0F676A30BA34}" type="slidenum">
              <a:rPr lang="en-US"/>
              <a:pPr>
                <a:defRPr/>
              </a:pPr>
              <a:t>‹#›</a:t>
            </a:fld>
            <a:endParaRPr lang="en-US"/>
          </a:p>
        </p:txBody>
      </p:sp>
    </p:spTree>
    <p:extLst>
      <p:ext uri="{BB962C8B-B14F-4D97-AF65-F5344CB8AC3E}">
        <p14:creationId xmlns:p14="http://schemas.microsoft.com/office/powerpoint/2010/main" val="2431110862"/>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7"/>
          <p:cNvSpPr>
            <a:spLocks noGrp="1" noChangeArrowheads="1"/>
          </p:cNvSpPr>
          <p:nvPr>
            <p:ph type="dt" sz="half" idx="10"/>
          </p:nvPr>
        </p:nvSpPr>
        <p:spPr/>
        <p:txBody>
          <a:bodyPr/>
          <a:lstStyle>
            <a:lvl1pPr defTabSz="449263">
              <a:defRPr b="1" i="0">
                <a:latin typeface="Arial" panose="020B0604020202020204" pitchFamily="34" charset="0"/>
                <a:ea typeface="ＭＳ Ｐゴシック" charset="0"/>
                <a:cs typeface="ＭＳ Ｐゴシック" charset="0"/>
              </a:defRPr>
            </a:lvl1pPr>
          </a:lstStyle>
          <a:p>
            <a:pPr>
              <a:defRPr/>
            </a:pPr>
            <a:fld id="{26A68436-80BC-41ED-B8EE-8558E6128F29}" type="datetime1">
              <a:rPr lang="en-US"/>
              <a:pPr>
                <a:defRPr/>
              </a:pPr>
              <a:t>8/22/26</a:t>
            </a:fld>
            <a:endParaRPr lang="en-US"/>
          </a:p>
        </p:txBody>
      </p:sp>
      <p:sp>
        <p:nvSpPr>
          <p:cNvPr id="5" name="Rectangle 1028"/>
          <p:cNvSpPr>
            <a:spLocks noGrp="1" noChangeArrowheads="1"/>
          </p:cNvSpPr>
          <p:nvPr>
            <p:ph type="ftr" sz="quarter" idx="11"/>
          </p:nvPr>
        </p:nvSpPr>
        <p:spPr/>
        <p:txBody>
          <a:bodyPr/>
          <a:lstStyle>
            <a:lvl1pPr defTabSz="449263">
              <a:defRPr b="1" i="0">
                <a:latin typeface="Arial" panose="020B0604020202020204" pitchFamily="34" charset="0"/>
                <a:ea typeface="+mn-ea"/>
              </a:defRPr>
            </a:lvl1pPr>
          </a:lstStyle>
          <a:p>
            <a:pPr>
              <a:defRPr/>
            </a:pPr>
            <a:endParaRPr lang="en-US"/>
          </a:p>
        </p:txBody>
      </p:sp>
      <p:sp>
        <p:nvSpPr>
          <p:cNvPr id="6" name="Rectangle 1029"/>
          <p:cNvSpPr>
            <a:spLocks noGrp="1" noChangeArrowheads="1"/>
          </p:cNvSpPr>
          <p:nvPr>
            <p:ph type="sldNum" sz="quarter" idx="12"/>
          </p:nvPr>
        </p:nvSpPr>
        <p:spPr/>
        <p:txBody>
          <a:bodyPr/>
          <a:lstStyle>
            <a:lvl1pPr defTabSz="449263">
              <a:defRPr b="1" i="0">
                <a:latin typeface="Arial" panose="020B0604020202020204" pitchFamily="34" charset="0"/>
                <a:ea typeface="ＭＳ Ｐゴシック" charset="0"/>
                <a:cs typeface="ＭＳ Ｐゴシック" charset="0"/>
              </a:defRPr>
            </a:lvl1pPr>
          </a:lstStyle>
          <a:p>
            <a:pPr>
              <a:defRPr/>
            </a:pPr>
            <a:fld id="{8ED970A4-8D8C-4E00-A16A-749EBB3D817A}" type="slidenum">
              <a:rPr lang="en-US"/>
              <a:pPr>
                <a:defRPr/>
              </a:pPr>
              <a:t>‹#›</a:t>
            </a:fld>
            <a:endParaRPr lang="en-US"/>
          </a:p>
        </p:txBody>
      </p:sp>
    </p:spTree>
    <p:extLst>
      <p:ext uri="{BB962C8B-B14F-4D97-AF65-F5344CB8AC3E}">
        <p14:creationId xmlns:p14="http://schemas.microsoft.com/office/powerpoint/2010/main" val="2241929671"/>
      </p:ext>
    </p:extLst>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762000" y="1828800"/>
            <a:ext cx="3733800" cy="42672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828800"/>
            <a:ext cx="3733800" cy="42672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7"/>
          <p:cNvSpPr>
            <a:spLocks noGrp="1" noChangeArrowheads="1"/>
          </p:cNvSpPr>
          <p:nvPr>
            <p:ph type="dt" sz="half" idx="10"/>
          </p:nvPr>
        </p:nvSpPr>
        <p:spPr/>
        <p:txBody>
          <a:bodyPr/>
          <a:lstStyle>
            <a:lvl1pPr defTabSz="449263">
              <a:defRPr b="1" i="0">
                <a:latin typeface="Arial" panose="020B0604020202020204" pitchFamily="34" charset="0"/>
                <a:ea typeface="ＭＳ Ｐゴシック" charset="0"/>
                <a:cs typeface="ＭＳ Ｐゴシック" charset="0"/>
              </a:defRPr>
            </a:lvl1pPr>
          </a:lstStyle>
          <a:p>
            <a:pPr>
              <a:defRPr/>
            </a:pPr>
            <a:fld id="{A134F8CA-365E-443C-BA8B-0D43EED4A813}" type="datetime1">
              <a:rPr lang="en-US"/>
              <a:pPr>
                <a:defRPr/>
              </a:pPr>
              <a:t>8/22/26</a:t>
            </a:fld>
            <a:endParaRPr lang="en-US"/>
          </a:p>
        </p:txBody>
      </p:sp>
      <p:sp>
        <p:nvSpPr>
          <p:cNvPr id="6" name="Rectangle 1028"/>
          <p:cNvSpPr>
            <a:spLocks noGrp="1" noChangeArrowheads="1"/>
          </p:cNvSpPr>
          <p:nvPr>
            <p:ph type="ftr" sz="quarter" idx="11"/>
          </p:nvPr>
        </p:nvSpPr>
        <p:spPr/>
        <p:txBody>
          <a:bodyPr/>
          <a:lstStyle>
            <a:lvl1pPr defTabSz="449263">
              <a:defRPr b="1" i="0">
                <a:latin typeface="Arial" panose="020B0604020202020204" pitchFamily="34" charset="0"/>
                <a:ea typeface="+mn-ea"/>
              </a:defRPr>
            </a:lvl1pPr>
          </a:lstStyle>
          <a:p>
            <a:pPr>
              <a:defRPr/>
            </a:pPr>
            <a:endParaRPr lang="en-US"/>
          </a:p>
        </p:txBody>
      </p:sp>
      <p:sp>
        <p:nvSpPr>
          <p:cNvPr id="7" name="Rectangle 1029"/>
          <p:cNvSpPr>
            <a:spLocks noGrp="1" noChangeArrowheads="1"/>
          </p:cNvSpPr>
          <p:nvPr>
            <p:ph type="sldNum" sz="quarter" idx="12"/>
          </p:nvPr>
        </p:nvSpPr>
        <p:spPr/>
        <p:txBody>
          <a:bodyPr/>
          <a:lstStyle>
            <a:lvl1pPr defTabSz="449263">
              <a:defRPr b="1" i="0">
                <a:latin typeface="Arial" panose="020B0604020202020204" pitchFamily="34" charset="0"/>
                <a:ea typeface="ＭＳ Ｐゴシック" charset="0"/>
                <a:cs typeface="ＭＳ Ｐゴシック" charset="0"/>
              </a:defRPr>
            </a:lvl1pPr>
          </a:lstStyle>
          <a:p>
            <a:pPr>
              <a:defRPr/>
            </a:pPr>
            <a:fld id="{338E5E22-03A5-4081-8409-9DC0941D0805}" type="slidenum">
              <a:rPr lang="en-US"/>
              <a:pPr>
                <a:defRPr/>
              </a:pPr>
              <a:t>‹#›</a:t>
            </a:fld>
            <a:endParaRPr lang="en-US"/>
          </a:p>
        </p:txBody>
      </p:sp>
    </p:spTree>
    <p:extLst>
      <p:ext uri="{BB962C8B-B14F-4D97-AF65-F5344CB8AC3E}">
        <p14:creationId xmlns:p14="http://schemas.microsoft.com/office/powerpoint/2010/main" val="936784842"/>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7"/>
          <p:cNvSpPr>
            <a:spLocks noGrp="1" noChangeArrowheads="1"/>
          </p:cNvSpPr>
          <p:nvPr>
            <p:ph type="dt" sz="half" idx="10"/>
          </p:nvPr>
        </p:nvSpPr>
        <p:spPr/>
        <p:txBody>
          <a:bodyPr/>
          <a:lstStyle>
            <a:lvl1pPr defTabSz="449263">
              <a:defRPr b="1" i="0">
                <a:latin typeface="Arial" panose="020B0604020202020204" pitchFamily="34" charset="0"/>
                <a:ea typeface="ＭＳ Ｐゴシック" charset="0"/>
                <a:cs typeface="ＭＳ Ｐゴシック" charset="0"/>
              </a:defRPr>
            </a:lvl1pPr>
          </a:lstStyle>
          <a:p>
            <a:pPr>
              <a:defRPr/>
            </a:pPr>
            <a:fld id="{1DCB4390-6486-4795-80B1-D8D83745D2F8}" type="datetime1">
              <a:rPr lang="en-US"/>
              <a:pPr>
                <a:defRPr/>
              </a:pPr>
              <a:t>8/22/26</a:t>
            </a:fld>
            <a:endParaRPr lang="en-US"/>
          </a:p>
        </p:txBody>
      </p:sp>
      <p:sp>
        <p:nvSpPr>
          <p:cNvPr id="8" name="Rectangle 1028"/>
          <p:cNvSpPr>
            <a:spLocks noGrp="1" noChangeArrowheads="1"/>
          </p:cNvSpPr>
          <p:nvPr>
            <p:ph type="ftr" sz="quarter" idx="11"/>
          </p:nvPr>
        </p:nvSpPr>
        <p:spPr/>
        <p:txBody>
          <a:bodyPr/>
          <a:lstStyle>
            <a:lvl1pPr defTabSz="449263">
              <a:defRPr b="1" i="0">
                <a:latin typeface="Arial" panose="020B0604020202020204" pitchFamily="34" charset="0"/>
                <a:ea typeface="+mn-ea"/>
              </a:defRPr>
            </a:lvl1pPr>
          </a:lstStyle>
          <a:p>
            <a:pPr>
              <a:defRPr/>
            </a:pPr>
            <a:endParaRPr lang="en-US"/>
          </a:p>
        </p:txBody>
      </p:sp>
      <p:sp>
        <p:nvSpPr>
          <p:cNvPr id="9" name="Rectangle 1029"/>
          <p:cNvSpPr>
            <a:spLocks noGrp="1" noChangeArrowheads="1"/>
          </p:cNvSpPr>
          <p:nvPr>
            <p:ph type="sldNum" sz="quarter" idx="12"/>
          </p:nvPr>
        </p:nvSpPr>
        <p:spPr/>
        <p:txBody>
          <a:bodyPr/>
          <a:lstStyle>
            <a:lvl1pPr defTabSz="449263">
              <a:defRPr b="1" i="0">
                <a:latin typeface="Arial" panose="020B0604020202020204" pitchFamily="34" charset="0"/>
                <a:ea typeface="ＭＳ Ｐゴシック" charset="0"/>
                <a:cs typeface="ＭＳ Ｐゴシック" charset="0"/>
              </a:defRPr>
            </a:lvl1pPr>
          </a:lstStyle>
          <a:p>
            <a:pPr>
              <a:defRPr/>
            </a:pPr>
            <a:fld id="{631B3E99-723E-4DB2-A8D7-83E0B81069EB}" type="slidenum">
              <a:rPr lang="en-US"/>
              <a:pPr>
                <a:defRPr/>
              </a:pPr>
              <a:t>‹#›</a:t>
            </a:fld>
            <a:endParaRPr lang="en-US"/>
          </a:p>
        </p:txBody>
      </p:sp>
    </p:spTree>
    <p:extLst>
      <p:ext uri="{BB962C8B-B14F-4D97-AF65-F5344CB8AC3E}">
        <p14:creationId xmlns:p14="http://schemas.microsoft.com/office/powerpoint/2010/main" val="1224811745"/>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Rectangle 1027"/>
          <p:cNvSpPr>
            <a:spLocks noGrp="1" noChangeArrowheads="1"/>
          </p:cNvSpPr>
          <p:nvPr>
            <p:ph type="dt" sz="half" idx="10"/>
          </p:nvPr>
        </p:nvSpPr>
        <p:spPr/>
        <p:txBody>
          <a:bodyPr/>
          <a:lstStyle>
            <a:lvl1pPr defTabSz="449263">
              <a:defRPr b="1" i="0">
                <a:latin typeface="Arial" panose="020B0604020202020204" pitchFamily="34" charset="0"/>
                <a:ea typeface="ＭＳ Ｐゴシック" charset="0"/>
                <a:cs typeface="ＭＳ Ｐゴシック" charset="0"/>
              </a:defRPr>
            </a:lvl1pPr>
          </a:lstStyle>
          <a:p>
            <a:pPr>
              <a:defRPr/>
            </a:pPr>
            <a:fld id="{F7E50521-27FB-4E63-8D88-10602DA5A6C9}" type="datetime1">
              <a:rPr lang="en-US"/>
              <a:pPr>
                <a:defRPr/>
              </a:pPr>
              <a:t>8/22/26</a:t>
            </a:fld>
            <a:endParaRPr lang="en-US"/>
          </a:p>
        </p:txBody>
      </p:sp>
      <p:sp>
        <p:nvSpPr>
          <p:cNvPr id="4" name="Rectangle 1028"/>
          <p:cNvSpPr>
            <a:spLocks noGrp="1" noChangeArrowheads="1"/>
          </p:cNvSpPr>
          <p:nvPr>
            <p:ph type="ftr" sz="quarter" idx="11"/>
          </p:nvPr>
        </p:nvSpPr>
        <p:spPr/>
        <p:txBody>
          <a:bodyPr/>
          <a:lstStyle>
            <a:lvl1pPr defTabSz="449263">
              <a:defRPr b="1" i="0">
                <a:latin typeface="Arial" panose="020B0604020202020204" pitchFamily="34" charset="0"/>
                <a:ea typeface="+mn-ea"/>
              </a:defRPr>
            </a:lvl1pPr>
          </a:lstStyle>
          <a:p>
            <a:pPr>
              <a:defRPr/>
            </a:pPr>
            <a:endParaRPr lang="en-US"/>
          </a:p>
        </p:txBody>
      </p:sp>
      <p:sp>
        <p:nvSpPr>
          <p:cNvPr id="5" name="Rectangle 1029"/>
          <p:cNvSpPr>
            <a:spLocks noGrp="1" noChangeArrowheads="1"/>
          </p:cNvSpPr>
          <p:nvPr>
            <p:ph type="sldNum" sz="quarter" idx="12"/>
          </p:nvPr>
        </p:nvSpPr>
        <p:spPr/>
        <p:txBody>
          <a:bodyPr/>
          <a:lstStyle>
            <a:lvl1pPr defTabSz="449263">
              <a:defRPr b="1" i="0">
                <a:latin typeface="Arial" panose="020B0604020202020204" pitchFamily="34" charset="0"/>
                <a:ea typeface="ＭＳ Ｐゴシック" charset="0"/>
                <a:cs typeface="ＭＳ Ｐゴシック" charset="0"/>
              </a:defRPr>
            </a:lvl1pPr>
          </a:lstStyle>
          <a:p>
            <a:pPr>
              <a:defRPr/>
            </a:pPr>
            <a:fld id="{E2C77D19-E389-4BFC-8B82-EFE5DFB1AEA7}" type="slidenum">
              <a:rPr lang="en-US"/>
              <a:pPr>
                <a:defRPr/>
              </a:pPr>
              <a:t>‹#›</a:t>
            </a:fld>
            <a:endParaRPr lang="en-US"/>
          </a:p>
        </p:txBody>
      </p:sp>
    </p:spTree>
    <p:extLst>
      <p:ext uri="{BB962C8B-B14F-4D97-AF65-F5344CB8AC3E}">
        <p14:creationId xmlns:p14="http://schemas.microsoft.com/office/powerpoint/2010/main" val="1031684251"/>
      </p:ext>
    </p:extLst>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7"/>
          <p:cNvSpPr>
            <a:spLocks noGrp="1" noChangeArrowheads="1"/>
          </p:cNvSpPr>
          <p:nvPr>
            <p:ph type="dt" sz="half" idx="10"/>
          </p:nvPr>
        </p:nvSpPr>
        <p:spPr/>
        <p:txBody>
          <a:bodyPr/>
          <a:lstStyle>
            <a:lvl1pPr defTabSz="449263">
              <a:defRPr b="1" i="0">
                <a:latin typeface="Arial" panose="020B0604020202020204" pitchFamily="34" charset="0"/>
                <a:ea typeface="ＭＳ Ｐゴシック" charset="0"/>
                <a:cs typeface="ＭＳ Ｐゴシック" charset="0"/>
              </a:defRPr>
            </a:lvl1pPr>
          </a:lstStyle>
          <a:p>
            <a:pPr>
              <a:defRPr/>
            </a:pPr>
            <a:fld id="{772A409B-3416-4203-AA2D-309C3426FA96}" type="datetime1">
              <a:rPr lang="en-US"/>
              <a:pPr>
                <a:defRPr/>
              </a:pPr>
              <a:t>8/22/26</a:t>
            </a:fld>
            <a:endParaRPr lang="en-US"/>
          </a:p>
        </p:txBody>
      </p:sp>
      <p:sp>
        <p:nvSpPr>
          <p:cNvPr id="3" name="Rectangle 1028"/>
          <p:cNvSpPr>
            <a:spLocks noGrp="1" noChangeArrowheads="1"/>
          </p:cNvSpPr>
          <p:nvPr>
            <p:ph type="ftr" sz="quarter" idx="11"/>
          </p:nvPr>
        </p:nvSpPr>
        <p:spPr/>
        <p:txBody>
          <a:bodyPr/>
          <a:lstStyle>
            <a:lvl1pPr defTabSz="449263">
              <a:defRPr b="1" i="0">
                <a:latin typeface="Arial" panose="020B0604020202020204" pitchFamily="34" charset="0"/>
                <a:ea typeface="+mn-ea"/>
              </a:defRPr>
            </a:lvl1pPr>
          </a:lstStyle>
          <a:p>
            <a:pPr>
              <a:defRPr/>
            </a:pPr>
            <a:endParaRPr lang="en-US"/>
          </a:p>
        </p:txBody>
      </p:sp>
      <p:sp>
        <p:nvSpPr>
          <p:cNvPr id="4" name="Rectangle 1029"/>
          <p:cNvSpPr>
            <a:spLocks noGrp="1" noChangeArrowheads="1"/>
          </p:cNvSpPr>
          <p:nvPr>
            <p:ph type="sldNum" sz="quarter" idx="12"/>
          </p:nvPr>
        </p:nvSpPr>
        <p:spPr/>
        <p:txBody>
          <a:bodyPr/>
          <a:lstStyle>
            <a:lvl1pPr defTabSz="449263">
              <a:defRPr b="1" i="0">
                <a:latin typeface="Arial" panose="020B0604020202020204" pitchFamily="34" charset="0"/>
                <a:ea typeface="ＭＳ Ｐゴシック" charset="0"/>
                <a:cs typeface="ＭＳ Ｐゴシック" charset="0"/>
              </a:defRPr>
            </a:lvl1pPr>
          </a:lstStyle>
          <a:p>
            <a:pPr>
              <a:defRPr/>
            </a:pPr>
            <a:fld id="{F419E4F0-9DF5-453C-9C2D-61FC5731F2F5}" type="slidenum">
              <a:rPr lang="en-US"/>
              <a:pPr>
                <a:defRPr/>
              </a:pPr>
              <a:t>‹#›</a:t>
            </a:fld>
            <a:endParaRPr lang="en-US"/>
          </a:p>
        </p:txBody>
      </p:sp>
    </p:spTree>
    <p:extLst>
      <p:ext uri="{BB962C8B-B14F-4D97-AF65-F5344CB8AC3E}">
        <p14:creationId xmlns:p14="http://schemas.microsoft.com/office/powerpoint/2010/main" val="91363228"/>
      </p:ext>
    </p:extLst>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7"/>
          <p:cNvSpPr>
            <a:spLocks noGrp="1" noChangeArrowheads="1"/>
          </p:cNvSpPr>
          <p:nvPr>
            <p:ph type="dt" sz="half" idx="10"/>
          </p:nvPr>
        </p:nvSpPr>
        <p:spPr/>
        <p:txBody>
          <a:bodyPr/>
          <a:lstStyle>
            <a:lvl1pPr defTabSz="449263">
              <a:defRPr b="1" i="0">
                <a:latin typeface="Arial" panose="020B0604020202020204" pitchFamily="34" charset="0"/>
                <a:ea typeface="ＭＳ Ｐゴシック" charset="0"/>
                <a:cs typeface="ＭＳ Ｐゴシック" charset="0"/>
              </a:defRPr>
            </a:lvl1pPr>
          </a:lstStyle>
          <a:p>
            <a:pPr>
              <a:defRPr/>
            </a:pPr>
            <a:fld id="{5833AB80-1B42-43F5-9C47-9773DF68ABB7}" type="datetime1">
              <a:rPr lang="en-US"/>
              <a:pPr>
                <a:defRPr/>
              </a:pPr>
              <a:t>8/22/26</a:t>
            </a:fld>
            <a:endParaRPr lang="en-US"/>
          </a:p>
        </p:txBody>
      </p:sp>
      <p:sp>
        <p:nvSpPr>
          <p:cNvPr id="6" name="Rectangle 1028"/>
          <p:cNvSpPr>
            <a:spLocks noGrp="1" noChangeArrowheads="1"/>
          </p:cNvSpPr>
          <p:nvPr>
            <p:ph type="ftr" sz="quarter" idx="11"/>
          </p:nvPr>
        </p:nvSpPr>
        <p:spPr/>
        <p:txBody>
          <a:bodyPr/>
          <a:lstStyle>
            <a:lvl1pPr defTabSz="449263">
              <a:defRPr b="1" i="0">
                <a:latin typeface="Arial" panose="020B0604020202020204" pitchFamily="34" charset="0"/>
                <a:ea typeface="+mn-ea"/>
              </a:defRPr>
            </a:lvl1pPr>
          </a:lstStyle>
          <a:p>
            <a:pPr>
              <a:defRPr/>
            </a:pPr>
            <a:endParaRPr lang="en-US"/>
          </a:p>
        </p:txBody>
      </p:sp>
      <p:sp>
        <p:nvSpPr>
          <p:cNvPr id="7" name="Rectangle 1029"/>
          <p:cNvSpPr>
            <a:spLocks noGrp="1" noChangeArrowheads="1"/>
          </p:cNvSpPr>
          <p:nvPr>
            <p:ph type="sldNum" sz="quarter" idx="12"/>
          </p:nvPr>
        </p:nvSpPr>
        <p:spPr/>
        <p:txBody>
          <a:bodyPr/>
          <a:lstStyle>
            <a:lvl1pPr defTabSz="449263">
              <a:defRPr b="1" i="0">
                <a:latin typeface="Arial" panose="020B0604020202020204" pitchFamily="34" charset="0"/>
                <a:ea typeface="ＭＳ Ｐゴシック" charset="0"/>
                <a:cs typeface="ＭＳ Ｐゴシック" charset="0"/>
              </a:defRPr>
            </a:lvl1pPr>
          </a:lstStyle>
          <a:p>
            <a:pPr>
              <a:defRPr/>
            </a:pPr>
            <a:fld id="{3DDA89C0-81B7-41CB-B15F-490346F26B0C}" type="slidenum">
              <a:rPr lang="en-US"/>
              <a:pPr>
                <a:defRPr/>
              </a:pPr>
              <a:t>‹#›</a:t>
            </a:fld>
            <a:endParaRPr lang="en-US"/>
          </a:p>
        </p:txBody>
      </p:sp>
    </p:spTree>
    <p:extLst>
      <p:ext uri="{BB962C8B-B14F-4D97-AF65-F5344CB8AC3E}">
        <p14:creationId xmlns:p14="http://schemas.microsoft.com/office/powerpoint/2010/main" val="731366476"/>
      </p:ext>
    </p:extLst>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7"/>
          <p:cNvSpPr>
            <a:spLocks noGrp="1" noChangeArrowheads="1"/>
          </p:cNvSpPr>
          <p:nvPr>
            <p:ph type="dt" sz="half" idx="10"/>
          </p:nvPr>
        </p:nvSpPr>
        <p:spPr/>
        <p:txBody>
          <a:bodyPr/>
          <a:lstStyle>
            <a:lvl1pPr defTabSz="449263">
              <a:defRPr b="1" i="0">
                <a:latin typeface="Arial" panose="020B0604020202020204" pitchFamily="34" charset="0"/>
                <a:ea typeface="ＭＳ Ｐゴシック" charset="0"/>
                <a:cs typeface="ＭＳ Ｐゴシック" charset="0"/>
              </a:defRPr>
            </a:lvl1pPr>
          </a:lstStyle>
          <a:p>
            <a:pPr>
              <a:defRPr/>
            </a:pPr>
            <a:fld id="{B4173FFE-ABCB-41F1-A381-13155483B010}" type="datetime1">
              <a:rPr lang="en-US"/>
              <a:pPr>
                <a:defRPr/>
              </a:pPr>
              <a:t>8/22/26</a:t>
            </a:fld>
            <a:endParaRPr lang="en-US"/>
          </a:p>
        </p:txBody>
      </p:sp>
      <p:sp>
        <p:nvSpPr>
          <p:cNvPr id="6" name="Rectangle 1028"/>
          <p:cNvSpPr>
            <a:spLocks noGrp="1" noChangeArrowheads="1"/>
          </p:cNvSpPr>
          <p:nvPr>
            <p:ph type="ftr" sz="quarter" idx="11"/>
          </p:nvPr>
        </p:nvSpPr>
        <p:spPr/>
        <p:txBody>
          <a:bodyPr/>
          <a:lstStyle>
            <a:lvl1pPr defTabSz="449263">
              <a:defRPr b="1" i="0">
                <a:latin typeface="Arial" panose="020B0604020202020204" pitchFamily="34" charset="0"/>
                <a:ea typeface="+mn-ea"/>
              </a:defRPr>
            </a:lvl1pPr>
          </a:lstStyle>
          <a:p>
            <a:pPr>
              <a:defRPr/>
            </a:pPr>
            <a:endParaRPr lang="en-US"/>
          </a:p>
        </p:txBody>
      </p:sp>
      <p:sp>
        <p:nvSpPr>
          <p:cNvPr id="7" name="Rectangle 1029"/>
          <p:cNvSpPr>
            <a:spLocks noGrp="1" noChangeArrowheads="1"/>
          </p:cNvSpPr>
          <p:nvPr>
            <p:ph type="sldNum" sz="quarter" idx="12"/>
          </p:nvPr>
        </p:nvSpPr>
        <p:spPr/>
        <p:txBody>
          <a:bodyPr/>
          <a:lstStyle>
            <a:lvl1pPr defTabSz="449263">
              <a:defRPr b="1" i="0">
                <a:latin typeface="Arial" panose="020B0604020202020204" pitchFamily="34" charset="0"/>
                <a:ea typeface="ＭＳ Ｐゴシック" charset="0"/>
                <a:cs typeface="ＭＳ Ｐゴシック" charset="0"/>
              </a:defRPr>
            </a:lvl1pPr>
          </a:lstStyle>
          <a:p>
            <a:pPr>
              <a:defRPr/>
            </a:pPr>
            <a:fld id="{677EE415-8A0A-44DE-8055-4D572902CE0D}" type="slidenum">
              <a:rPr lang="en-US"/>
              <a:pPr>
                <a:defRPr/>
              </a:pPr>
              <a:t>‹#›</a:t>
            </a:fld>
            <a:endParaRPr lang="en-US"/>
          </a:p>
        </p:txBody>
      </p:sp>
    </p:spTree>
    <p:extLst>
      <p:ext uri="{BB962C8B-B14F-4D97-AF65-F5344CB8AC3E}">
        <p14:creationId xmlns:p14="http://schemas.microsoft.com/office/powerpoint/2010/main" val="1180701238"/>
      </p:ext>
    </p:extLst>
  </p:cSld>
  <p:clrMapOvr>
    <a:masterClrMapping/>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7"/>
          <p:cNvSpPr>
            <a:spLocks noGrp="1" noChangeArrowheads="1"/>
          </p:cNvSpPr>
          <p:nvPr>
            <p:ph type="dt" sz="half" idx="10"/>
          </p:nvPr>
        </p:nvSpPr>
        <p:spPr/>
        <p:txBody>
          <a:bodyPr/>
          <a:lstStyle>
            <a:lvl1pPr defTabSz="449263">
              <a:defRPr b="1" i="0">
                <a:latin typeface="Arial" panose="020B0604020202020204" pitchFamily="34" charset="0"/>
                <a:ea typeface="ＭＳ Ｐゴシック" charset="0"/>
                <a:cs typeface="ＭＳ Ｐゴシック" charset="0"/>
              </a:defRPr>
            </a:lvl1pPr>
          </a:lstStyle>
          <a:p>
            <a:pPr>
              <a:defRPr/>
            </a:pPr>
            <a:fld id="{E1D4598B-7FD0-4E07-B6A0-D6A6715C9729}" type="datetime1">
              <a:rPr lang="en-US"/>
              <a:pPr>
                <a:defRPr/>
              </a:pPr>
              <a:t>8/22/26</a:t>
            </a:fld>
            <a:endParaRPr lang="en-US"/>
          </a:p>
        </p:txBody>
      </p:sp>
      <p:sp>
        <p:nvSpPr>
          <p:cNvPr id="5" name="Rectangle 1028"/>
          <p:cNvSpPr>
            <a:spLocks noGrp="1" noChangeArrowheads="1"/>
          </p:cNvSpPr>
          <p:nvPr>
            <p:ph type="ftr" sz="quarter" idx="11"/>
          </p:nvPr>
        </p:nvSpPr>
        <p:spPr/>
        <p:txBody>
          <a:bodyPr/>
          <a:lstStyle>
            <a:lvl1pPr defTabSz="449263">
              <a:defRPr b="1" i="0">
                <a:latin typeface="Arial" panose="020B0604020202020204" pitchFamily="34" charset="0"/>
                <a:ea typeface="+mn-ea"/>
              </a:defRPr>
            </a:lvl1pPr>
          </a:lstStyle>
          <a:p>
            <a:pPr>
              <a:defRPr/>
            </a:pPr>
            <a:endParaRPr lang="en-US"/>
          </a:p>
        </p:txBody>
      </p:sp>
      <p:sp>
        <p:nvSpPr>
          <p:cNvPr id="6" name="Rectangle 1029"/>
          <p:cNvSpPr>
            <a:spLocks noGrp="1" noChangeArrowheads="1"/>
          </p:cNvSpPr>
          <p:nvPr>
            <p:ph type="sldNum" sz="quarter" idx="12"/>
          </p:nvPr>
        </p:nvSpPr>
        <p:spPr/>
        <p:txBody>
          <a:bodyPr/>
          <a:lstStyle>
            <a:lvl1pPr defTabSz="449263">
              <a:defRPr b="1" i="0">
                <a:latin typeface="Arial" panose="020B0604020202020204" pitchFamily="34" charset="0"/>
                <a:ea typeface="ＭＳ Ｐゴシック" charset="0"/>
                <a:cs typeface="ＭＳ Ｐゴシック" charset="0"/>
              </a:defRPr>
            </a:lvl1pPr>
          </a:lstStyle>
          <a:p>
            <a:pPr>
              <a:defRPr/>
            </a:pPr>
            <a:fld id="{FDADC1FA-7A3C-433D-8D59-3C0F119F78B7}" type="slidenum">
              <a:rPr lang="en-US"/>
              <a:pPr>
                <a:defRPr/>
              </a:pPr>
              <a:t>‹#›</a:t>
            </a:fld>
            <a:endParaRPr lang="en-US"/>
          </a:p>
        </p:txBody>
      </p:sp>
    </p:spTree>
    <p:extLst>
      <p:ext uri="{BB962C8B-B14F-4D97-AF65-F5344CB8AC3E}">
        <p14:creationId xmlns:p14="http://schemas.microsoft.com/office/powerpoint/2010/main" val="297912850"/>
      </p:ext>
    </p:extLst>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381000"/>
            <a:ext cx="1943100" cy="5715000"/>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685800" y="381000"/>
            <a:ext cx="5676900" cy="57150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7"/>
          <p:cNvSpPr>
            <a:spLocks noGrp="1" noChangeArrowheads="1"/>
          </p:cNvSpPr>
          <p:nvPr>
            <p:ph type="dt" sz="half" idx="10"/>
          </p:nvPr>
        </p:nvSpPr>
        <p:spPr/>
        <p:txBody>
          <a:bodyPr/>
          <a:lstStyle>
            <a:lvl1pPr defTabSz="449263">
              <a:defRPr b="1" i="0">
                <a:latin typeface="Arial" panose="020B0604020202020204" pitchFamily="34" charset="0"/>
                <a:ea typeface="ＭＳ Ｐゴシック" charset="0"/>
                <a:cs typeface="ＭＳ Ｐゴシック" charset="0"/>
              </a:defRPr>
            </a:lvl1pPr>
          </a:lstStyle>
          <a:p>
            <a:pPr>
              <a:defRPr/>
            </a:pPr>
            <a:fld id="{0ADF4C7E-976F-4D9E-941D-F76FCF845920}" type="datetime1">
              <a:rPr lang="en-US"/>
              <a:pPr>
                <a:defRPr/>
              </a:pPr>
              <a:t>8/22/26</a:t>
            </a:fld>
            <a:endParaRPr lang="en-US"/>
          </a:p>
        </p:txBody>
      </p:sp>
      <p:sp>
        <p:nvSpPr>
          <p:cNvPr id="5" name="Rectangle 1028"/>
          <p:cNvSpPr>
            <a:spLocks noGrp="1" noChangeArrowheads="1"/>
          </p:cNvSpPr>
          <p:nvPr>
            <p:ph type="ftr" sz="quarter" idx="11"/>
          </p:nvPr>
        </p:nvSpPr>
        <p:spPr/>
        <p:txBody>
          <a:bodyPr/>
          <a:lstStyle>
            <a:lvl1pPr defTabSz="449263">
              <a:defRPr b="1" i="0">
                <a:latin typeface="Arial" panose="020B0604020202020204" pitchFamily="34" charset="0"/>
                <a:ea typeface="+mn-ea"/>
              </a:defRPr>
            </a:lvl1pPr>
          </a:lstStyle>
          <a:p>
            <a:pPr>
              <a:defRPr/>
            </a:pPr>
            <a:endParaRPr lang="en-US"/>
          </a:p>
        </p:txBody>
      </p:sp>
      <p:sp>
        <p:nvSpPr>
          <p:cNvPr id="6" name="Rectangle 1029"/>
          <p:cNvSpPr>
            <a:spLocks noGrp="1" noChangeArrowheads="1"/>
          </p:cNvSpPr>
          <p:nvPr>
            <p:ph type="sldNum" sz="quarter" idx="12"/>
          </p:nvPr>
        </p:nvSpPr>
        <p:spPr/>
        <p:txBody>
          <a:bodyPr/>
          <a:lstStyle>
            <a:lvl1pPr defTabSz="449263">
              <a:defRPr b="1" i="0">
                <a:latin typeface="Arial" panose="020B0604020202020204" pitchFamily="34" charset="0"/>
                <a:ea typeface="ＭＳ Ｐゴシック" charset="0"/>
                <a:cs typeface="ＭＳ Ｐゴシック" charset="0"/>
              </a:defRPr>
            </a:lvl1pPr>
          </a:lstStyle>
          <a:p>
            <a:pPr>
              <a:defRPr/>
            </a:pPr>
            <a:fld id="{A2099451-6771-4300-BABF-6BB7BDE393A9}" type="slidenum">
              <a:rPr lang="en-US"/>
              <a:pPr>
                <a:defRPr/>
              </a:pPr>
              <a:t>‹#›</a:t>
            </a:fld>
            <a:endParaRPr lang="en-US"/>
          </a:p>
        </p:txBody>
      </p:sp>
    </p:spTree>
    <p:extLst>
      <p:ext uri="{BB962C8B-B14F-4D97-AF65-F5344CB8AC3E}">
        <p14:creationId xmlns:p14="http://schemas.microsoft.com/office/powerpoint/2010/main" val="86617380"/>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defTabSz="449263" fontAlgn="base">
              <a:spcBef>
                <a:spcPct val="0"/>
              </a:spcBef>
              <a:spcAft>
                <a:spcPct val="0"/>
              </a:spcAft>
              <a:defRPr>
                <a:ea typeface="ＭＳ Ｐゴシック" charset="0"/>
                <a:cs typeface="ＭＳ Ｐゴシック" charset="0"/>
              </a:defRPr>
            </a:lvl1pPr>
          </a:lstStyle>
          <a:p>
            <a:pPr>
              <a:defRPr/>
            </a:pPr>
            <a:fld id="{A3F9B3CB-D0A9-4446-BF58-8F6FBE37EBB4}" type="datetimeFigureOut">
              <a:rPr lang="en-US"/>
              <a:pPr>
                <a:defRPr/>
              </a:pPr>
              <a:t>8/22/26</a:t>
            </a:fld>
            <a:endParaRPr lang="en-US"/>
          </a:p>
        </p:txBody>
      </p:sp>
      <p:sp>
        <p:nvSpPr>
          <p:cNvPr id="3" name="Footer Placeholder 2"/>
          <p:cNvSpPr>
            <a:spLocks noGrp="1"/>
          </p:cNvSpPr>
          <p:nvPr>
            <p:ph type="ftr" sz="quarter" idx="11"/>
          </p:nvPr>
        </p:nvSpPr>
        <p:spPr/>
        <p:txBody>
          <a:bodyPr/>
          <a:lstStyle>
            <a:lvl1pPr defTabSz="449263" fontAlgn="base">
              <a:spcBef>
                <a:spcPct val="0"/>
              </a:spcBef>
              <a:spcAft>
                <a:spcPct val="0"/>
              </a:spcAft>
              <a:defRPr>
                <a:ea typeface="ＭＳ Ｐゴシック" charset="0"/>
                <a:cs typeface="ＭＳ Ｐゴシック" charset="0"/>
              </a:defRPr>
            </a:lvl1pPr>
          </a:lstStyle>
          <a:p>
            <a:pPr>
              <a:defRPr/>
            </a:pPr>
            <a:endParaRPr lang="en-US"/>
          </a:p>
        </p:txBody>
      </p:sp>
      <p:sp>
        <p:nvSpPr>
          <p:cNvPr id="4" name="Slide Number Placeholder 3"/>
          <p:cNvSpPr>
            <a:spLocks noGrp="1"/>
          </p:cNvSpPr>
          <p:nvPr>
            <p:ph type="sldNum" sz="quarter" idx="12"/>
          </p:nvPr>
        </p:nvSpPr>
        <p:spPr/>
        <p:txBody>
          <a:bodyPr/>
          <a:lstStyle>
            <a:lvl1pPr defTabSz="449263" fontAlgn="base">
              <a:spcBef>
                <a:spcPct val="0"/>
              </a:spcBef>
              <a:spcAft>
                <a:spcPct val="0"/>
              </a:spcAft>
              <a:defRPr>
                <a:ea typeface="ＭＳ Ｐゴシック" charset="0"/>
                <a:cs typeface="ＭＳ Ｐゴシック" charset="0"/>
              </a:defRPr>
            </a:lvl1pPr>
          </a:lstStyle>
          <a:p>
            <a:pPr>
              <a:defRPr/>
            </a:pPr>
            <a:fld id="{1C8A97B2-73AC-9849-9040-4B1F84984BED}" type="slidenum">
              <a:rPr lang="en-US"/>
              <a:pPr>
                <a:defRPr/>
              </a:pPr>
              <a:t>‹#›</a:t>
            </a:fld>
            <a:endParaRPr lang="en-US"/>
          </a:p>
        </p:txBody>
      </p:sp>
    </p:spTree>
    <p:extLst>
      <p:ext uri="{BB962C8B-B14F-4D97-AF65-F5344CB8AC3E}">
        <p14:creationId xmlns:p14="http://schemas.microsoft.com/office/powerpoint/2010/main" val="3101431181"/>
      </p:ext>
    </p:extLst>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Date Placeholder 3"/>
          <p:cNvSpPr>
            <a:spLocks noGrp="1"/>
          </p:cNvSpPr>
          <p:nvPr>
            <p:ph type="dt" sz="half" idx="10"/>
          </p:nvPr>
        </p:nvSpPr>
        <p:spPr/>
        <p:txBody>
          <a:bodyPr/>
          <a:lstStyle>
            <a:lvl1pPr defTabSz="449263">
              <a:defRPr b="1" i="0">
                <a:latin typeface="Arial" panose="020B0604020202020204" pitchFamily="34" charset="0"/>
                <a:ea typeface="ＭＳ Ｐゴシック"/>
                <a:cs typeface="ＭＳ Ｐゴシック" charset="0"/>
              </a:defRPr>
            </a:lvl1pPr>
          </a:lstStyle>
          <a:p>
            <a:pPr>
              <a:defRPr/>
            </a:pPr>
            <a:fld id="{D962AB02-3DD3-3F42-AF9D-15C442465F32}" type="datetimeFigureOut">
              <a:rPr lang="en-US"/>
              <a:pPr>
                <a:defRPr/>
              </a:pPr>
              <a:t>8/22/26</a:t>
            </a:fld>
            <a:endParaRPr lang="en-US"/>
          </a:p>
        </p:txBody>
      </p:sp>
      <p:sp>
        <p:nvSpPr>
          <p:cNvPr id="5" name="Footer Placeholder 4"/>
          <p:cNvSpPr>
            <a:spLocks noGrp="1"/>
          </p:cNvSpPr>
          <p:nvPr>
            <p:ph type="ftr" sz="quarter" idx="11"/>
          </p:nvPr>
        </p:nvSpPr>
        <p:spPr/>
        <p:txBody>
          <a:bodyPr/>
          <a:lstStyle>
            <a:lvl1pPr defTabSz="449263">
              <a:defRPr b="1" i="0">
                <a:latin typeface="Arial" panose="020B0604020202020204" pitchFamily="34" charset="0"/>
                <a:ea typeface="ＭＳ Ｐゴシック"/>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defTabSz="449263">
              <a:defRPr b="1" i="0">
                <a:latin typeface="Arial" panose="020B0604020202020204" pitchFamily="34" charset="0"/>
                <a:ea typeface="ＭＳ Ｐゴシック"/>
                <a:cs typeface="ＭＳ Ｐゴシック" charset="0"/>
              </a:defRPr>
            </a:lvl1pPr>
          </a:lstStyle>
          <a:p>
            <a:pPr>
              <a:defRPr/>
            </a:pPr>
            <a:fld id="{327BBEE1-1F96-400E-83A6-578C8C609F33}" type="slidenum">
              <a:rPr lang="en-US"/>
              <a:pPr>
                <a:defRPr/>
              </a:pPr>
              <a:t>‹#›</a:t>
            </a:fld>
            <a:endParaRPr lang="en-US"/>
          </a:p>
        </p:txBody>
      </p:sp>
    </p:spTree>
    <p:extLst>
      <p:ext uri="{BB962C8B-B14F-4D97-AF65-F5344CB8AC3E}">
        <p14:creationId xmlns:p14="http://schemas.microsoft.com/office/powerpoint/2010/main" val="3077357240"/>
      </p:ext>
    </p:extLst>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defTabSz="449263">
              <a:defRPr b="1" i="0">
                <a:latin typeface="Arial" panose="020B0604020202020204" pitchFamily="34" charset="0"/>
                <a:ea typeface="ＭＳ Ｐゴシック"/>
                <a:cs typeface="ＭＳ Ｐゴシック" charset="0"/>
              </a:defRPr>
            </a:lvl1pPr>
          </a:lstStyle>
          <a:p>
            <a:pPr>
              <a:defRPr/>
            </a:pPr>
            <a:fld id="{0AA58EDC-4437-4F40-A4A3-B67A519ECF37}" type="datetimeFigureOut">
              <a:rPr lang="en-US"/>
              <a:pPr>
                <a:defRPr/>
              </a:pPr>
              <a:t>8/22/26</a:t>
            </a:fld>
            <a:endParaRPr lang="en-US"/>
          </a:p>
        </p:txBody>
      </p:sp>
      <p:sp>
        <p:nvSpPr>
          <p:cNvPr id="5" name="Footer Placeholder 4"/>
          <p:cNvSpPr>
            <a:spLocks noGrp="1"/>
          </p:cNvSpPr>
          <p:nvPr>
            <p:ph type="ftr" sz="quarter" idx="11"/>
          </p:nvPr>
        </p:nvSpPr>
        <p:spPr/>
        <p:txBody>
          <a:bodyPr/>
          <a:lstStyle>
            <a:lvl1pPr defTabSz="449263">
              <a:defRPr b="1" i="0">
                <a:latin typeface="Arial" panose="020B0604020202020204" pitchFamily="34" charset="0"/>
                <a:ea typeface="ＭＳ Ｐゴシック"/>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defTabSz="449263">
              <a:defRPr b="1" i="0">
                <a:latin typeface="Arial" panose="020B0604020202020204" pitchFamily="34" charset="0"/>
                <a:ea typeface="ＭＳ Ｐゴシック"/>
                <a:cs typeface="ＭＳ Ｐゴシック" charset="0"/>
              </a:defRPr>
            </a:lvl1pPr>
          </a:lstStyle>
          <a:p>
            <a:pPr>
              <a:defRPr/>
            </a:pPr>
            <a:fld id="{142C729A-99CB-461B-A861-ED14F9B76928}" type="slidenum">
              <a:rPr lang="en-US"/>
              <a:pPr>
                <a:defRPr/>
              </a:pPr>
              <a:t>‹#›</a:t>
            </a:fld>
            <a:endParaRPr lang="en-US"/>
          </a:p>
        </p:txBody>
      </p:sp>
    </p:spTree>
    <p:extLst>
      <p:ext uri="{BB962C8B-B14F-4D97-AF65-F5344CB8AC3E}">
        <p14:creationId xmlns:p14="http://schemas.microsoft.com/office/powerpoint/2010/main" val="2313041899"/>
      </p:ext>
    </p:extLst>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defTabSz="449263">
              <a:defRPr b="1" i="0">
                <a:latin typeface="Arial" panose="020B0604020202020204" pitchFamily="34" charset="0"/>
                <a:ea typeface="ＭＳ Ｐゴシック"/>
                <a:cs typeface="ＭＳ Ｐゴシック" charset="0"/>
              </a:defRPr>
            </a:lvl1pPr>
          </a:lstStyle>
          <a:p>
            <a:pPr>
              <a:defRPr/>
            </a:pPr>
            <a:fld id="{59242801-88F5-DF47-917C-2394C4B489EF}" type="datetimeFigureOut">
              <a:rPr lang="en-US"/>
              <a:pPr>
                <a:defRPr/>
              </a:pPr>
              <a:t>8/22/26</a:t>
            </a:fld>
            <a:endParaRPr lang="en-US"/>
          </a:p>
        </p:txBody>
      </p:sp>
      <p:sp>
        <p:nvSpPr>
          <p:cNvPr id="5" name="Footer Placeholder 4"/>
          <p:cNvSpPr>
            <a:spLocks noGrp="1"/>
          </p:cNvSpPr>
          <p:nvPr>
            <p:ph type="ftr" sz="quarter" idx="11"/>
          </p:nvPr>
        </p:nvSpPr>
        <p:spPr/>
        <p:txBody>
          <a:bodyPr/>
          <a:lstStyle>
            <a:lvl1pPr defTabSz="449263">
              <a:defRPr b="1" i="0">
                <a:latin typeface="Arial" panose="020B0604020202020204" pitchFamily="34" charset="0"/>
                <a:ea typeface="ＭＳ Ｐゴシック"/>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defTabSz="449263">
              <a:defRPr b="1" i="0">
                <a:latin typeface="Arial" panose="020B0604020202020204" pitchFamily="34" charset="0"/>
                <a:ea typeface="ＭＳ Ｐゴシック"/>
                <a:cs typeface="ＭＳ Ｐゴシック" charset="0"/>
              </a:defRPr>
            </a:lvl1pPr>
          </a:lstStyle>
          <a:p>
            <a:pPr>
              <a:defRPr/>
            </a:pPr>
            <a:fld id="{FCFEDCB1-D2B9-43D9-804A-B8419027D516}" type="slidenum">
              <a:rPr lang="en-US"/>
              <a:pPr>
                <a:defRPr/>
              </a:pPr>
              <a:t>‹#›</a:t>
            </a:fld>
            <a:endParaRPr lang="en-US"/>
          </a:p>
        </p:txBody>
      </p:sp>
    </p:spTree>
    <p:extLst>
      <p:ext uri="{BB962C8B-B14F-4D97-AF65-F5344CB8AC3E}">
        <p14:creationId xmlns:p14="http://schemas.microsoft.com/office/powerpoint/2010/main" val="1721857792"/>
      </p:ext>
    </p:extLst>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defTabSz="449263">
              <a:defRPr b="1" i="0">
                <a:latin typeface="Arial" panose="020B0604020202020204" pitchFamily="34" charset="0"/>
                <a:ea typeface="ＭＳ Ｐゴシック"/>
                <a:cs typeface="ＭＳ Ｐゴシック" charset="0"/>
              </a:defRPr>
            </a:lvl1pPr>
          </a:lstStyle>
          <a:p>
            <a:pPr>
              <a:defRPr/>
            </a:pPr>
            <a:fld id="{C7D27A18-F363-BD4C-A028-019E84303418}" type="datetimeFigureOut">
              <a:rPr lang="en-US"/>
              <a:pPr>
                <a:defRPr/>
              </a:pPr>
              <a:t>8/22/26</a:t>
            </a:fld>
            <a:endParaRPr lang="en-US"/>
          </a:p>
        </p:txBody>
      </p:sp>
      <p:sp>
        <p:nvSpPr>
          <p:cNvPr id="6" name="Footer Placeholder 5"/>
          <p:cNvSpPr>
            <a:spLocks noGrp="1"/>
          </p:cNvSpPr>
          <p:nvPr>
            <p:ph type="ftr" sz="quarter" idx="11"/>
          </p:nvPr>
        </p:nvSpPr>
        <p:spPr/>
        <p:txBody>
          <a:bodyPr/>
          <a:lstStyle>
            <a:lvl1pPr defTabSz="449263">
              <a:defRPr b="1" i="0">
                <a:latin typeface="Arial" panose="020B0604020202020204" pitchFamily="34" charset="0"/>
                <a:ea typeface="ＭＳ Ｐゴシック"/>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defTabSz="449263">
              <a:defRPr b="1" i="0">
                <a:latin typeface="Arial" panose="020B0604020202020204" pitchFamily="34" charset="0"/>
                <a:ea typeface="ＭＳ Ｐゴシック"/>
                <a:cs typeface="ＭＳ Ｐゴシック" charset="0"/>
              </a:defRPr>
            </a:lvl1pPr>
          </a:lstStyle>
          <a:p>
            <a:pPr>
              <a:defRPr/>
            </a:pPr>
            <a:fld id="{A74C6353-BCB5-43DA-AFC5-940965D97D15}" type="slidenum">
              <a:rPr lang="en-US"/>
              <a:pPr>
                <a:defRPr/>
              </a:pPr>
              <a:t>‹#›</a:t>
            </a:fld>
            <a:endParaRPr lang="en-US"/>
          </a:p>
        </p:txBody>
      </p:sp>
    </p:spTree>
    <p:extLst>
      <p:ext uri="{BB962C8B-B14F-4D97-AF65-F5344CB8AC3E}">
        <p14:creationId xmlns:p14="http://schemas.microsoft.com/office/powerpoint/2010/main" val="3687191476"/>
      </p:ext>
    </p:extLst>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defTabSz="449263">
              <a:defRPr b="1" i="0">
                <a:latin typeface="Arial" panose="020B0604020202020204" pitchFamily="34" charset="0"/>
                <a:ea typeface="ＭＳ Ｐゴシック"/>
                <a:cs typeface="ＭＳ Ｐゴシック" charset="0"/>
              </a:defRPr>
            </a:lvl1pPr>
          </a:lstStyle>
          <a:p>
            <a:pPr>
              <a:defRPr/>
            </a:pPr>
            <a:fld id="{44DE2BC0-6F6D-B04F-BAB6-6D7E5DAF027A}" type="datetimeFigureOut">
              <a:rPr lang="en-US"/>
              <a:pPr>
                <a:defRPr/>
              </a:pPr>
              <a:t>8/22/26</a:t>
            </a:fld>
            <a:endParaRPr lang="en-US"/>
          </a:p>
        </p:txBody>
      </p:sp>
      <p:sp>
        <p:nvSpPr>
          <p:cNvPr id="8" name="Footer Placeholder 7"/>
          <p:cNvSpPr>
            <a:spLocks noGrp="1"/>
          </p:cNvSpPr>
          <p:nvPr>
            <p:ph type="ftr" sz="quarter" idx="11"/>
          </p:nvPr>
        </p:nvSpPr>
        <p:spPr/>
        <p:txBody>
          <a:bodyPr/>
          <a:lstStyle>
            <a:lvl1pPr defTabSz="449263">
              <a:defRPr b="1" i="0">
                <a:latin typeface="Arial" panose="020B0604020202020204" pitchFamily="34" charset="0"/>
                <a:ea typeface="ＭＳ Ｐゴシック"/>
                <a:cs typeface="ＭＳ Ｐゴシック" charset="0"/>
              </a:defRPr>
            </a:lvl1pPr>
          </a:lstStyle>
          <a:p>
            <a:pPr>
              <a:defRPr/>
            </a:pPr>
            <a:endParaRPr lang="en-US"/>
          </a:p>
        </p:txBody>
      </p:sp>
      <p:sp>
        <p:nvSpPr>
          <p:cNvPr id="9" name="Slide Number Placeholder 8"/>
          <p:cNvSpPr>
            <a:spLocks noGrp="1"/>
          </p:cNvSpPr>
          <p:nvPr>
            <p:ph type="sldNum" sz="quarter" idx="12"/>
          </p:nvPr>
        </p:nvSpPr>
        <p:spPr/>
        <p:txBody>
          <a:bodyPr/>
          <a:lstStyle>
            <a:lvl1pPr defTabSz="449263">
              <a:defRPr b="1" i="0">
                <a:latin typeface="Arial" panose="020B0604020202020204" pitchFamily="34" charset="0"/>
                <a:ea typeface="ＭＳ Ｐゴシック"/>
                <a:cs typeface="ＭＳ Ｐゴシック" charset="0"/>
              </a:defRPr>
            </a:lvl1pPr>
          </a:lstStyle>
          <a:p>
            <a:pPr>
              <a:defRPr/>
            </a:pPr>
            <a:fld id="{4DFD4F91-60FD-433C-9D63-D94EABA04651}" type="slidenum">
              <a:rPr lang="en-US"/>
              <a:pPr>
                <a:defRPr/>
              </a:pPr>
              <a:t>‹#›</a:t>
            </a:fld>
            <a:endParaRPr lang="en-US"/>
          </a:p>
        </p:txBody>
      </p:sp>
    </p:spTree>
    <p:extLst>
      <p:ext uri="{BB962C8B-B14F-4D97-AF65-F5344CB8AC3E}">
        <p14:creationId xmlns:p14="http://schemas.microsoft.com/office/powerpoint/2010/main" val="629653739"/>
      </p:ext>
    </p:extLst>
  </p:cSld>
  <p:clrMapOvr>
    <a:masterClrMapping/>
  </p:clrMapOvr>
</p:sldLayout>
</file>

<file path=ppt/slideLayouts/slideLayout29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Date Placeholder 2"/>
          <p:cNvSpPr>
            <a:spLocks noGrp="1"/>
          </p:cNvSpPr>
          <p:nvPr>
            <p:ph type="dt" sz="half" idx="10"/>
          </p:nvPr>
        </p:nvSpPr>
        <p:spPr/>
        <p:txBody>
          <a:bodyPr/>
          <a:lstStyle>
            <a:lvl1pPr defTabSz="449263">
              <a:defRPr b="1" i="0">
                <a:latin typeface="Arial" panose="020B0604020202020204" pitchFamily="34" charset="0"/>
                <a:ea typeface="ＭＳ Ｐゴシック"/>
                <a:cs typeface="ＭＳ Ｐゴシック" charset="0"/>
              </a:defRPr>
            </a:lvl1pPr>
          </a:lstStyle>
          <a:p>
            <a:pPr>
              <a:defRPr/>
            </a:pPr>
            <a:fld id="{1554E126-8CC1-7848-AD79-3EFF59B24AE6}" type="datetimeFigureOut">
              <a:rPr lang="en-US"/>
              <a:pPr>
                <a:defRPr/>
              </a:pPr>
              <a:t>8/22/26</a:t>
            </a:fld>
            <a:endParaRPr lang="en-US"/>
          </a:p>
        </p:txBody>
      </p:sp>
      <p:sp>
        <p:nvSpPr>
          <p:cNvPr id="4" name="Footer Placeholder 3"/>
          <p:cNvSpPr>
            <a:spLocks noGrp="1"/>
          </p:cNvSpPr>
          <p:nvPr>
            <p:ph type="ftr" sz="quarter" idx="11"/>
          </p:nvPr>
        </p:nvSpPr>
        <p:spPr/>
        <p:txBody>
          <a:bodyPr/>
          <a:lstStyle>
            <a:lvl1pPr defTabSz="449263">
              <a:defRPr b="1" i="0">
                <a:latin typeface="Arial" panose="020B0604020202020204" pitchFamily="34" charset="0"/>
                <a:ea typeface="ＭＳ Ｐゴシック"/>
                <a:cs typeface="ＭＳ Ｐゴシック" charset="0"/>
              </a:defRPr>
            </a:lvl1pPr>
          </a:lstStyle>
          <a:p>
            <a:pPr>
              <a:defRPr/>
            </a:pPr>
            <a:endParaRPr lang="en-US"/>
          </a:p>
        </p:txBody>
      </p:sp>
      <p:sp>
        <p:nvSpPr>
          <p:cNvPr id="5" name="Slide Number Placeholder 4"/>
          <p:cNvSpPr>
            <a:spLocks noGrp="1"/>
          </p:cNvSpPr>
          <p:nvPr>
            <p:ph type="sldNum" sz="quarter" idx="12"/>
          </p:nvPr>
        </p:nvSpPr>
        <p:spPr/>
        <p:txBody>
          <a:bodyPr/>
          <a:lstStyle>
            <a:lvl1pPr defTabSz="449263">
              <a:defRPr b="1" i="0">
                <a:latin typeface="Arial" panose="020B0604020202020204" pitchFamily="34" charset="0"/>
                <a:ea typeface="ＭＳ Ｐゴシック"/>
                <a:cs typeface="ＭＳ Ｐゴシック" charset="0"/>
              </a:defRPr>
            </a:lvl1pPr>
          </a:lstStyle>
          <a:p>
            <a:pPr>
              <a:defRPr/>
            </a:pPr>
            <a:fld id="{6A5FAA9E-C22C-4BA9-A77B-D422CDB09558}" type="slidenum">
              <a:rPr lang="en-US"/>
              <a:pPr>
                <a:defRPr/>
              </a:pPr>
              <a:t>‹#›</a:t>
            </a:fld>
            <a:endParaRPr lang="en-US"/>
          </a:p>
        </p:txBody>
      </p:sp>
    </p:spTree>
    <p:extLst>
      <p:ext uri="{BB962C8B-B14F-4D97-AF65-F5344CB8AC3E}">
        <p14:creationId xmlns:p14="http://schemas.microsoft.com/office/powerpoint/2010/main" val="2738417507"/>
      </p:ext>
    </p:extLst>
  </p:cSld>
  <p:clrMapOvr>
    <a:masterClrMapping/>
  </p:clrMapOvr>
</p:sldLayout>
</file>

<file path=ppt/slideLayouts/slideLayout29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defTabSz="449263">
              <a:defRPr b="1" i="0">
                <a:latin typeface="Arial" panose="020B0604020202020204" pitchFamily="34" charset="0"/>
                <a:ea typeface="ＭＳ Ｐゴシック"/>
                <a:cs typeface="ＭＳ Ｐゴシック" charset="0"/>
              </a:defRPr>
            </a:lvl1pPr>
          </a:lstStyle>
          <a:p>
            <a:pPr>
              <a:defRPr/>
            </a:pPr>
            <a:fld id="{0CF9064E-1CD0-FE40-A61E-5DF49AF1CA53}" type="datetimeFigureOut">
              <a:rPr lang="en-US"/>
              <a:pPr>
                <a:defRPr/>
              </a:pPr>
              <a:t>8/22/26</a:t>
            </a:fld>
            <a:endParaRPr lang="en-US"/>
          </a:p>
        </p:txBody>
      </p:sp>
      <p:sp>
        <p:nvSpPr>
          <p:cNvPr id="3" name="Footer Placeholder 2"/>
          <p:cNvSpPr>
            <a:spLocks noGrp="1"/>
          </p:cNvSpPr>
          <p:nvPr>
            <p:ph type="ftr" sz="quarter" idx="11"/>
          </p:nvPr>
        </p:nvSpPr>
        <p:spPr/>
        <p:txBody>
          <a:bodyPr/>
          <a:lstStyle>
            <a:lvl1pPr defTabSz="449263">
              <a:defRPr b="1" i="0">
                <a:latin typeface="Arial" panose="020B0604020202020204" pitchFamily="34" charset="0"/>
                <a:ea typeface="ＭＳ Ｐゴシック"/>
                <a:cs typeface="ＭＳ Ｐゴシック" charset="0"/>
              </a:defRPr>
            </a:lvl1pPr>
          </a:lstStyle>
          <a:p>
            <a:pPr>
              <a:defRPr/>
            </a:pPr>
            <a:endParaRPr lang="en-US"/>
          </a:p>
        </p:txBody>
      </p:sp>
      <p:sp>
        <p:nvSpPr>
          <p:cNvPr id="4" name="Slide Number Placeholder 3"/>
          <p:cNvSpPr>
            <a:spLocks noGrp="1"/>
          </p:cNvSpPr>
          <p:nvPr>
            <p:ph type="sldNum" sz="quarter" idx="12"/>
          </p:nvPr>
        </p:nvSpPr>
        <p:spPr/>
        <p:txBody>
          <a:bodyPr/>
          <a:lstStyle>
            <a:lvl1pPr defTabSz="449263">
              <a:defRPr b="1" i="0">
                <a:latin typeface="Arial" panose="020B0604020202020204" pitchFamily="34" charset="0"/>
                <a:ea typeface="ＭＳ Ｐゴシック"/>
                <a:cs typeface="ＭＳ Ｐゴシック" charset="0"/>
              </a:defRPr>
            </a:lvl1pPr>
          </a:lstStyle>
          <a:p>
            <a:pPr>
              <a:defRPr/>
            </a:pPr>
            <a:fld id="{BE57FA25-FA42-40D4-A1CC-E76A45178965}" type="slidenum">
              <a:rPr lang="en-US"/>
              <a:pPr>
                <a:defRPr/>
              </a:pPr>
              <a:t>‹#›</a:t>
            </a:fld>
            <a:endParaRPr lang="en-US"/>
          </a:p>
        </p:txBody>
      </p:sp>
    </p:spTree>
    <p:extLst>
      <p:ext uri="{BB962C8B-B14F-4D97-AF65-F5344CB8AC3E}">
        <p14:creationId xmlns:p14="http://schemas.microsoft.com/office/powerpoint/2010/main" val="3540757098"/>
      </p:ext>
    </p:extLst>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defTabSz="449263">
              <a:defRPr b="1" i="0">
                <a:latin typeface="Arial" panose="020B0604020202020204" pitchFamily="34" charset="0"/>
                <a:ea typeface="ＭＳ Ｐゴシック"/>
                <a:cs typeface="ＭＳ Ｐゴシック" charset="0"/>
              </a:defRPr>
            </a:lvl1pPr>
          </a:lstStyle>
          <a:p>
            <a:pPr>
              <a:defRPr/>
            </a:pPr>
            <a:fld id="{AB0BF1A9-FFB7-514C-A40A-BE56810C4191}" type="datetimeFigureOut">
              <a:rPr lang="en-US"/>
              <a:pPr>
                <a:defRPr/>
              </a:pPr>
              <a:t>8/22/26</a:t>
            </a:fld>
            <a:endParaRPr lang="en-US"/>
          </a:p>
        </p:txBody>
      </p:sp>
      <p:sp>
        <p:nvSpPr>
          <p:cNvPr id="6" name="Footer Placeholder 5"/>
          <p:cNvSpPr>
            <a:spLocks noGrp="1"/>
          </p:cNvSpPr>
          <p:nvPr>
            <p:ph type="ftr" sz="quarter" idx="11"/>
          </p:nvPr>
        </p:nvSpPr>
        <p:spPr/>
        <p:txBody>
          <a:bodyPr/>
          <a:lstStyle>
            <a:lvl1pPr defTabSz="449263">
              <a:defRPr b="1" i="0">
                <a:latin typeface="Arial" panose="020B0604020202020204" pitchFamily="34" charset="0"/>
                <a:ea typeface="ＭＳ Ｐゴシック"/>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defTabSz="449263">
              <a:defRPr b="1" i="0">
                <a:latin typeface="Arial" panose="020B0604020202020204" pitchFamily="34" charset="0"/>
                <a:ea typeface="ＭＳ Ｐゴシック"/>
                <a:cs typeface="ＭＳ Ｐゴシック" charset="0"/>
              </a:defRPr>
            </a:lvl1pPr>
          </a:lstStyle>
          <a:p>
            <a:pPr>
              <a:defRPr/>
            </a:pPr>
            <a:fld id="{82CDCDAE-A9D8-4DEC-807F-4F186CE81E75}" type="slidenum">
              <a:rPr lang="en-US"/>
              <a:pPr>
                <a:defRPr/>
              </a:pPr>
              <a:t>‹#›</a:t>
            </a:fld>
            <a:endParaRPr lang="en-US"/>
          </a:p>
        </p:txBody>
      </p:sp>
    </p:spTree>
    <p:extLst>
      <p:ext uri="{BB962C8B-B14F-4D97-AF65-F5344CB8AC3E}">
        <p14:creationId xmlns:p14="http://schemas.microsoft.com/office/powerpoint/2010/main" val="3820797212"/>
      </p:ext>
    </p:extLst>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defTabSz="449263">
              <a:defRPr b="1" i="0">
                <a:latin typeface="Arial" panose="020B0604020202020204" pitchFamily="34" charset="0"/>
                <a:ea typeface="ＭＳ Ｐゴシック"/>
                <a:cs typeface="ＭＳ Ｐゴシック" charset="0"/>
              </a:defRPr>
            </a:lvl1pPr>
          </a:lstStyle>
          <a:p>
            <a:pPr>
              <a:defRPr/>
            </a:pPr>
            <a:fld id="{DA916EEC-3A24-BF47-BF95-EADD32056E70}" type="datetimeFigureOut">
              <a:rPr lang="en-US"/>
              <a:pPr>
                <a:defRPr/>
              </a:pPr>
              <a:t>8/22/26</a:t>
            </a:fld>
            <a:endParaRPr lang="en-US"/>
          </a:p>
        </p:txBody>
      </p:sp>
      <p:sp>
        <p:nvSpPr>
          <p:cNvPr id="6" name="Footer Placeholder 5"/>
          <p:cNvSpPr>
            <a:spLocks noGrp="1"/>
          </p:cNvSpPr>
          <p:nvPr>
            <p:ph type="ftr" sz="quarter" idx="11"/>
          </p:nvPr>
        </p:nvSpPr>
        <p:spPr/>
        <p:txBody>
          <a:bodyPr/>
          <a:lstStyle>
            <a:lvl1pPr defTabSz="449263">
              <a:defRPr b="1" i="0">
                <a:latin typeface="Arial" panose="020B0604020202020204" pitchFamily="34" charset="0"/>
                <a:ea typeface="ＭＳ Ｐゴシック"/>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defTabSz="449263">
              <a:defRPr b="1" i="0">
                <a:latin typeface="Arial" panose="020B0604020202020204" pitchFamily="34" charset="0"/>
                <a:ea typeface="ＭＳ Ｐゴシック"/>
                <a:cs typeface="ＭＳ Ｐゴシック" charset="0"/>
              </a:defRPr>
            </a:lvl1pPr>
          </a:lstStyle>
          <a:p>
            <a:pPr>
              <a:defRPr/>
            </a:pPr>
            <a:fld id="{528A0030-728E-455B-B824-E16BD44CC596}" type="slidenum">
              <a:rPr lang="en-US"/>
              <a:pPr>
                <a:defRPr/>
              </a:pPr>
              <a:t>‹#›</a:t>
            </a:fld>
            <a:endParaRPr lang="en-US"/>
          </a:p>
        </p:txBody>
      </p:sp>
    </p:spTree>
    <p:extLst>
      <p:ext uri="{BB962C8B-B14F-4D97-AF65-F5344CB8AC3E}">
        <p14:creationId xmlns:p14="http://schemas.microsoft.com/office/powerpoint/2010/main" val="2932476733"/>
      </p:ext>
    </p:extLst>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defTabSz="449263">
              <a:defRPr b="1" i="0">
                <a:latin typeface="Arial" panose="020B0604020202020204" pitchFamily="34" charset="0"/>
                <a:ea typeface="ＭＳ Ｐゴシック"/>
                <a:cs typeface="ＭＳ Ｐゴシック" charset="0"/>
              </a:defRPr>
            </a:lvl1pPr>
          </a:lstStyle>
          <a:p>
            <a:pPr>
              <a:defRPr/>
            </a:pPr>
            <a:fld id="{FD46C6B8-8B80-EC44-BF9F-BF1DC1CF0499}" type="datetimeFigureOut">
              <a:rPr lang="en-US"/>
              <a:pPr>
                <a:defRPr/>
              </a:pPr>
              <a:t>8/22/26</a:t>
            </a:fld>
            <a:endParaRPr lang="en-US"/>
          </a:p>
        </p:txBody>
      </p:sp>
      <p:sp>
        <p:nvSpPr>
          <p:cNvPr id="5" name="Footer Placeholder 4"/>
          <p:cNvSpPr>
            <a:spLocks noGrp="1"/>
          </p:cNvSpPr>
          <p:nvPr>
            <p:ph type="ftr" sz="quarter" idx="11"/>
          </p:nvPr>
        </p:nvSpPr>
        <p:spPr/>
        <p:txBody>
          <a:bodyPr/>
          <a:lstStyle>
            <a:lvl1pPr defTabSz="449263">
              <a:defRPr b="1" i="0">
                <a:latin typeface="Arial" panose="020B0604020202020204" pitchFamily="34" charset="0"/>
                <a:ea typeface="ＭＳ Ｐゴシック"/>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defTabSz="449263">
              <a:defRPr b="1" i="0">
                <a:latin typeface="Arial" panose="020B0604020202020204" pitchFamily="34" charset="0"/>
                <a:ea typeface="ＭＳ Ｐゴシック"/>
                <a:cs typeface="ＭＳ Ｐゴシック" charset="0"/>
              </a:defRPr>
            </a:lvl1pPr>
          </a:lstStyle>
          <a:p>
            <a:pPr>
              <a:defRPr/>
            </a:pPr>
            <a:fld id="{C1CFAB23-3CE5-420E-B5FC-AD23C169BDBC}" type="slidenum">
              <a:rPr lang="en-US"/>
              <a:pPr>
                <a:defRPr/>
              </a:pPr>
              <a:t>‹#›</a:t>
            </a:fld>
            <a:endParaRPr lang="en-US"/>
          </a:p>
        </p:txBody>
      </p:sp>
    </p:spTree>
    <p:extLst>
      <p:ext uri="{BB962C8B-B14F-4D97-AF65-F5344CB8AC3E}">
        <p14:creationId xmlns:p14="http://schemas.microsoft.com/office/powerpoint/2010/main" val="2756767987"/>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2"/>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FEB0677F-07F8-A846-B7DD-CFBBF80204F5}" type="slidenum">
              <a:rPr lang="en-GB"/>
              <a:pPr>
                <a:defRPr/>
              </a:pPr>
              <a:t>‹#›</a:t>
            </a:fld>
            <a:endParaRPr lang="en-GB"/>
          </a:p>
        </p:txBody>
      </p:sp>
    </p:spTree>
    <p:extLst>
      <p:ext uri="{BB962C8B-B14F-4D97-AF65-F5344CB8AC3E}">
        <p14:creationId xmlns:p14="http://schemas.microsoft.com/office/powerpoint/2010/main" val="993751795"/>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defTabSz="449263" fontAlgn="base">
              <a:spcBef>
                <a:spcPct val="0"/>
              </a:spcBef>
              <a:spcAft>
                <a:spcPct val="0"/>
              </a:spcAft>
              <a:defRPr>
                <a:ea typeface="ＭＳ Ｐゴシック" charset="0"/>
                <a:cs typeface="ＭＳ Ｐゴシック" charset="0"/>
              </a:defRPr>
            </a:lvl1pPr>
          </a:lstStyle>
          <a:p>
            <a:pPr>
              <a:defRPr/>
            </a:pPr>
            <a:fld id="{A3F9B3CB-D0A9-4446-BF58-8F6FBE37EBB4}" type="datetimeFigureOut">
              <a:rPr lang="en-US"/>
              <a:pPr>
                <a:defRPr/>
              </a:pPr>
              <a:t>8/22/26</a:t>
            </a:fld>
            <a:endParaRPr lang="en-US"/>
          </a:p>
        </p:txBody>
      </p:sp>
      <p:sp>
        <p:nvSpPr>
          <p:cNvPr id="6" name="Footer Placeholder 5"/>
          <p:cNvSpPr>
            <a:spLocks noGrp="1"/>
          </p:cNvSpPr>
          <p:nvPr>
            <p:ph type="ftr" sz="quarter" idx="11"/>
          </p:nvPr>
        </p:nvSpPr>
        <p:spPr/>
        <p:txBody>
          <a:bodyPr/>
          <a:lstStyle>
            <a:lvl1pPr defTabSz="449263"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defTabSz="449263" fontAlgn="base">
              <a:spcBef>
                <a:spcPct val="0"/>
              </a:spcBef>
              <a:spcAft>
                <a:spcPct val="0"/>
              </a:spcAft>
              <a:defRPr>
                <a:ea typeface="ＭＳ Ｐゴシック" charset="0"/>
                <a:cs typeface="ＭＳ Ｐゴシック" charset="0"/>
              </a:defRPr>
            </a:lvl1pPr>
          </a:lstStyle>
          <a:p>
            <a:pPr>
              <a:defRPr/>
            </a:pPr>
            <a:fld id="{16A0ED58-018E-2240-BEB9-6217B13279CC}" type="slidenum">
              <a:rPr lang="en-US"/>
              <a:pPr>
                <a:defRPr/>
              </a:pPr>
              <a:t>‹#›</a:t>
            </a:fld>
            <a:endParaRPr lang="en-US"/>
          </a:p>
        </p:txBody>
      </p:sp>
    </p:spTree>
    <p:extLst>
      <p:ext uri="{BB962C8B-B14F-4D97-AF65-F5344CB8AC3E}">
        <p14:creationId xmlns:p14="http://schemas.microsoft.com/office/powerpoint/2010/main" val="1737806148"/>
      </p:ext>
    </p:extLst>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lvl1pPr>
              <a:defRPr b="1" i="0">
                <a:latin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defTabSz="449263">
              <a:defRPr b="1" i="0">
                <a:latin typeface="Arial" panose="020B0604020202020204" pitchFamily="34" charset="0"/>
                <a:ea typeface="ＭＳ Ｐゴシック"/>
                <a:cs typeface="ＭＳ Ｐゴシック" charset="0"/>
              </a:defRPr>
            </a:lvl1pPr>
          </a:lstStyle>
          <a:p>
            <a:pPr>
              <a:defRPr/>
            </a:pPr>
            <a:fld id="{7C50F966-53B7-EC4F-AAAC-BDE19CACC5C5}" type="datetimeFigureOut">
              <a:rPr lang="en-US"/>
              <a:pPr>
                <a:defRPr/>
              </a:pPr>
              <a:t>8/22/26</a:t>
            </a:fld>
            <a:endParaRPr lang="en-US"/>
          </a:p>
        </p:txBody>
      </p:sp>
      <p:sp>
        <p:nvSpPr>
          <p:cNvPr id="5" name="Footer Placeholder 4"/>
          <p:cNvSpPr>
            <a:spLocks noGrp="1"/>
          </p:cNvSpPr>
          <p:nvPr>
            <p:ph type="ftr" sz="quarter" idx="11"/>
          </p:nvPr>
        </p:nvSpPr>
        <p:spPr/>
        <p:txBody>
          <a:bodyPr/>
          <a:lstStyle>
            <a:lvl1pPr defTabSz="449263">
              <a:defRPr b="1" i="0">
                <a:latin typeface="Arial" panose="020B0604020202020204" pitchFamily="34" charset="0"/>
                <a:ea typeface="ＭＳ Ｐゴシック"/>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defTabSz="449263">
              <a:defRPr b="1" i="0">
                <a:latin typeface="Arial" panose="020B0604020202020204" pitchFamily="34" charset="0"/>
                <a:ea typeface="ＭＳ Ｐゴシック"/>
                <a:cs typeface="ＭＳ Ｐゴシック" charset="0"/>
              </a:defRPr>
            </a:lvl1pPr>
          </a:lstStyle>
          <a:p>
            <a:pPr>
              <a:defRPr/>
            </a:pPr>
            <a:fld id="{039A31DA-0A3E-4953-B116-A70512BEEDBC}" type="slidenum">
              <a:rPr lang="en-US"/>
              <a:pPr>
                <a:defRPr/>
              </a:pPr>
              <a:t>‹#›</a:t>
            </a:fld>
            <a:endParaRPr lang="en-US"/>
          </a:p>
        </p:txBody>
      </p:sp>
    </p:spTree>
    <p:extLst>
      <p:ext uri="{BB962C8B-B14F-4D97-AF65-F5344CB8AC3E}">
        <p14:creationId xmlns:p14="http://schemas.microsoft.com/office/powerpoint/2010/main" val="3881922489"/>
      </p:ext>
    </p:extLst>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352258" name="Rectangle 2"/>
          <p:cNvSpPr>
            <a:spLocks noGrp="1" noChangeArrowheads="1"/>
          </p:cNvSpPr>
          <p:nvPr>
            <p:ph type="ctrTitle"/>
          </p:nvPr>
        </p:nvSpPr>
        <p:spPr>
          <a:xfrm>
            <a:off x="1600200" y="1600200"/>
            <a:ext cx="6858000" cy="1828800"/>
          </a:xfrm>
          <a:effectLst/>
          <a:extLst>
            <a:ext uri="{AF507438-7753-43e0-B8FC-AC1667EBCBE1}"/>
          </a:extLst>
        </p:spPr>
        <p:txBody>
          <a:bodyPr/>
          <a:lstStyle>
            <a:lvl1pPr>
              <a:defRPr/>
            </a:lvl1pPr>
          </a:lstStyle>
          <a:p>
            <a:pPr lvl="0"/>
            <a:r>
              <a:rPr lang="en-US" noProof="0"/>
              <a:t>Click to edit Master title style</a:t>
            </a:r>
          </a:p>
        </p:txBody>
      </p:sp>
      <p:sp>
        <p:nvSpPr>
          <p:cNvPr id="352259" name="Rectangle 3"/>
          <p:cNvSpPr>
            <a:spLocks noGrp="1" noChangeArrowheads="1"/>
          </p:cNvSpPr>
          <p:nvPr>
            <p:ph type="subTitle" idx="1"/>
          </p:nvPr>
        </p:nvSpPr>
        <p:spPr>
          <a:xfrm>
            <a:off x="2057400" y="3886200"/>
            <a:ext cx="6400800" cy="1752600"/>
          </a:xfrm>
          <a:effectLst/>
          <a:extLst>
            <a:ext uri="{AF507438-7753-43e0-B8FC-AC1667EBCBE1}"/>
          </a:extLst>
        </p:spPr>
        <p:txBody>
          <a:bodyPr/>
          <a:lstStyle>
            <a:lvl1pPr marL="0" indent="0" algn="r">
              <a:buFont typeface="Wingdings" charset="0"/>
              <a:buNone/>
              <a:defRPr sz="2800" i="1"/>
            </a:lvl1pPr>
          </a:lstStyle>
          <a:p>
            <a:pPr lvl="0"/>
            <a:r>
              <a:rPr lang="en-US" noProof="0"/>
              <a:t>Click to edit Master subtitle style</a:t>
            </a:r>
          </a:p>
        </p:txBody>
      </p:sp>
      <p:sp>
        <p:nvSpPr>
          <p:cNvPr id="4" name="Rectangle 4"/>
          <p:cNvSpPr>
            <a:spLocks noGrp="1" noChangeArrowheads="1"/>
          </p:cNvSpPr>
          <p:nvPr>
            <p:ph type="dt" sz="half" idx="10"/>
          </p:nvPr>
        </p:nvSpPr>
        <p:spPr/>
        <p:txBody>
          <a:bodyPr/>
          <a:lstStyle>
            <a:lvl1pPr defTabSz="449263">
              <a:defRPr>
                <a:latin typeface="Tahoma"/>
                <a:ea typeface="ＭＳ Ｐゴシック"/>
              </a:defRPr>
            </a:lvl1pPr>
          </a:lstStyle>
          <a:p>
            <a:pPr>
              <a:defRPr/>
            </a:pPr>
            <a:fld id="{332D6F24-FF86-9E44-9D13-289E1D238263}" type="datetimeFigureOut">
              <a:rPr lang="en-US"/>
              <a:pPr>
                <a:defRPr/>
              </a:pPr>
              <a:t>8/22/26</a:t>
            </a:fld>
            <a:endParaRPr lang="en-US"/>
          </a:p>
        </p:txBody>
      </p:sp>
      <p:sp>
        <p:nvSpPr>
          <p:cNvPr id="5" name="Rectangle 5"/>
          <p:cNvSpPr>
            <a:spLocks noGrp="1" noChangeArrowheads="1"/>
          </p:cNvSpPr>
          <p:nvPr>
            <p:ph type="ftr" sz="quarter" idx="11"/>
          </p:nvPr>
        </p:nvSpPr>
        <p:spPr/>
        <p:txBody>
          <a:bodyPr/>
          <a:lstStyle>
            <a:lvl1pPr defTabSz="449263">
              <a:defRPr>
                <a:latin typeface="Tahoma"/>
                <a:ea typeface="ＭＳ Ｐゴシック"/>
              </a:defRPr>
            </a:lvl1pPr>
          </a:lstStyle>
          <a:p>
            <a:pPr>
              <a:defRPr/>
            </a:pPr>
            <a:endParaRPr lang="en-US"/>
          </a:p>
        </p:txBody>
      </p:sp>
      <p:sp>
        <p:nvSpPr>
          <p:cNvPr id="6" name="Rectangle 6"/>
          <p:cNvSpPr>
            <a:spLocks noGrp="1" noChangeArrowheads="1"/>
          </p:cNvSpPr>
          <p:nvPr>
            <p:ph type="sldNum" sz="quarter" idx="12"/>
          </p:nvPr>
        </p:nvSpPr>
        <p:spPr/>
        <p:txBody>
          <a:bodyPr/>
          <a:lstStyle>
            <a:lvl1pPr defTabSz="449263">
              <a:defRPr>
                <a:latin typeface="Tahoma"/>
                <a:ea typeface="ＭＳ Ｐゴシック"/>
              </a:defRPr>
            </a:lvl1pPr>
          </a:lstStyle>
          <a:p>
            <a:pPr>
              <a:defRPr/>
            </a:pPr>
            <a:fld id="{F94BCE1B-5F1D-4070-898B-B6FB893B1426}" type="slidenum">
              <a:rPr lang="en-US"/>
              <a:pPr>
                <a:defRPr/>
              </a:pPr>
              <a:t>‹#›</a:t>
            </a:fld>
            <a:endParaRPr lang="en-US"/>
          </a:p>
        </p:txBody>
      </p:sp>
    </p:spTree>
    <p:extLst>
      <p:ext uri="{BB962C8B-B14F-4D97-AF65-F5344CB8AC3E}">
        <p14:creationId xmlns:p14="http://schemas.microsoft.com/office/powerpoint/2010/main" val="1894254019"/>
      </p:ext>
    </p:extLst>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defTabSz="449263">
              <a:defRPr>
                <a:latin typeface="Tahoma"/>
                <a:ea typeface="ＭＳ Ｐゴシック"/>
              </a:defRPr>
            </a:lvl1pPr>
          </a:lstStyle>
          <a:p>
            <a:pPr>
              <a:defRPr/>
            </a:pPr>
            <a:fld id="{153A2D7A-5457-1E4C-9B70-4C1D903DB347}" type="datetimeFigureOut">
              <a:rPr lang="en-US"/>
              <a:pPr>
                <a:defRPr/>
              </a:pPr>
              <a:t>8/22/26</a:t>
            </a:fld>
            <a:endParaRPr lang="en-US"/>
          </a:p>
        </p:txBody>
      </p:sp>
      <p:sp>
        <p:nvSpPr>
          <p:cNvPr id="5" name="Footer Placeholder 4"/>
          <p:cNvSpPr>
            <a:spLocks noGrp="1"/>
          </p:cNvSpPr>
          <p:nvPr>
            <p:ph type="ftr" sz="quarter" idx="11"/>
          </p:nvPr>
        </p:nvSpPr>
        <p:spPr/>
        <p:txBody>
          <a:bodyPr/>
          <a:lstStyle>
            <a:lvl1pPr defTabSz="449263">
              <a:defRPr>
                <a:latin typeface="Tahoma"/>
                <a:ea typeface="ＭＳ Ｐゴシック"/>
              </a:defRPr>
            </a:lvl1pPr>
          </a:lstStyle>
          <a:p>
            <a:pPr>
              <a:defRPr/>
            </a:pPr>
            <a:endParaRPr lang="en-US"/>
          </a:p>
        </p:txBody>
      </p:sp>
      <p:sp>
        <p:nvSpPr>
          <p:cNvPr id="6" name="Slide Number Placeholder 5"/>
          <p:cNvSpPr>
            <a:spLocks noGrp="1"/>
          </p:cNvSpPr>
          <p:nvPr>
            <p:ph type="sldNum" sz="quarter" idx="12"/>
          </p:nvPr>
        </p:nvSpPr>
        <p:spPr/>
        <p:txBody>
          <a:bodyPr/>
          <a:lstStyle>
            <a:lvl1pPr defTabSz="449263">
              <a:defRPr>
                <a:latin typeface="Tahoma"/>
                <a:ea typeface="ＭＳ Ｐゴシック"/>
              </a:defRPr>
            </a:lvl1pPr>
          </a:lstStyle>
          <a:p>
            <a:pPr>
              <a:defRPr/>
            </a:pPr>
            <a:fld id="{51C7AE2F-F64D-4D35-ABFE-224E37F8C266}" type="slidenum">
              <a:rPr lang="en-US"/>
              <a:pPr>
                <a:defRPr/>
              </a:pPr>
              <a:t>‹#›</a:t>
            </a:fld>
            <a:endParaRPr lang="en-US"/>
          </a:p>
        </p:txBody>
      </p:sp>
    </p:spTree>
    <p:extLst>
      <p:ext uri="{BB962C8B-B14F-4D97-AF65-F5344CB8AC3E}">
        <p14:creationId xmlns:p14="http://schemas.microsoft.com/office/powerpoint/2010/main" val="370034183"/>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Date Placeholder 3"/>
          <p:cNvSpPr>
            <a:spLocks noGrp="1"/>
          </p:cNvSpPr>
          <p:nvPr>
            <p:ph type="dt" sz="half" idx="10"/>
          </p:nvPr>
        </p:nvSpPr>
        <p:spPr/>
        <p:txBody>
          <a:bodyPr/>
          <a:lstStyle>
            <a:lvl1pPr defTabSz="449263">
              <a:defRPr>
                <a:latin typeface="Tahoma"/>
                <a:ea typeface="ＭＳ Ｐゴシック"/>
              </a:defRPr>
            </a:lvl1pPr>
          </a:lstStyle>
          <a:p>
            <a:pPr>
              <a:defRPr/>
            </a:pPr>
            <a:fld id="{89573BD3-015B-714C-ADC3-E9F54F4D0C90}" type="datetimeFigureOut">
              <a:rPr lang="en-US"/>
              <a:pPr>
                <a:defRPr/>
              </a:pPr>
              <a:t>8/22/26</a:t>
            </a:fld>
            <a:endParaRPr lang="en-US"/>
          </a:p>
        </p:txBody>
      </p:sp>
      <p:sp>
        <p:nvSpPr>
          <p:cNvPr id="5" name="Footer Placeholder 4"/>
          <p:cNvSpPr>
            <a:spLocks noGrp="1"/>
          </p:cNvSpPr>
          <p:nvPr>
            <p:ph type="ftr" sz="quarter" idx="11"/>
          </p:nvPr>
        </p:nvSpPr>
        <p:spPr/>
        <p:txBody>
          <a:bodyPr/>
          <a:lstStyle>
            <a:lvl1pPr defTabSz="449263">
              <a:defRPr>
                <a:latin typeface="Tahoma"/>
                <a:ea typeface="ＭＳ Ｐゴシック"/>
              </a:defRPr>
            </a:lvl1pPr>
          </a:lstStyle>
          <a:p>
            <a:pPr>
              <a:defRPr/>
            </a:pPr>
            <a:endParaRPr lang="en-US"/>
          </a:p>
        </p:txBody>
      </p:sp>
      <p:sp>
        <p:nvSpPr>
          <p:cNvPr id="6" name="Slide Number Placeholder 5"/>
          <p:cNvSpPr>
            <a:spLocks noGrp="1"/>
          </p:cNvSpPr>
          <p:nvPr>
            <p:ph type="sldNum" sz="quarter" idx="12"/>
          </p:nvPr>
        </p:nvSpPr>
        <p:spPr/>
        <p:txBody>
          <a:bodyPr/>
          <a:lstStyle>
            <a:lvl1pPr defTabSz="449263">
              <a:defRPr>
                <a:latin typeface="Tahoma"/>
                <a:ea typeface="ＭＳ Ｐゴシック"/>
              </a:defRPr>
            </a:lvl1pPr>
          </a:lstStyle>
          <a:p>
            <a:pPr>
              <a:defRPr/>
            </a:pPr>
            <a:fld id="{970ABB97-231B-467B-82ED-BFF790DD5B8A}" type="slidenum">
              <a:rPr lang="en-US"/>
              <a:pPr>
                <a:defRPr/>
              </a:pPr>
              <a:t>‹#›</a:t>
            </a:fld>
            <a:endParaRPr lang="en-US"/>
          </a:p>
        </p:txBody>
      </p:sp>
    </p:spTree>
    <p:extLst>
      <p:ext uri="{BB962C8B-B14F-4D97-AF65-F5344CB8AC3E}">
        <p14:creationId xmlns:p14="http://schemas.microsoft.com/office/powerpoint/2010/main" val="1689734368"/>
      </p:ext>
    </p:extLst>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lvl1pPr defTabSz="449263">
              <a:defRPr>
                <a:latin typeface="Tahoma"/>
                <a:ea typeface="ＭＳ Ｐゴシック"/>
              </a:defRPr>
            </a:lvl1pPr>
          </a:lstStyle>
          <a:p>
            <a:pPr>
              <a:defRPr/>
            </a:pPr>
            <a:fld id="{56424A05-3AB3-5642-B525-AE9B37B0D89B}" type="datetimeFigureOut">
              <a:rPr lang="en-US"/>
              <a:pPr>
                <a:defRPr/>
              </a:pPr>
              <a:t>8/22/26</a:t>
            </a:fld>
            <a:endParaRPr lang="en-US"/>
          </a:p>
        </p:txBody>
      </p:sp>
      <p:sp>
        <p:nvSpPr>
          <p:cNvPr id="6" name="Footer Placeholder 5"/>
          <p:cNvSpPr>
            <a:spLocks noGrp="1"/>
          </p:cNvSpPr>
          <p:nvPr>
            <p:ph type="ftr" sz="quarter" idx="11"/>
          </p:nvPr>
        </p:nvSpPr>
        <p:spPr/>
        <p:txBody>
          <a:bodyPr/>
          <a:lstStyle>
            <a:lvl1pPr defTabSz="449263">
              <a:defRPr>
                <a:latin typeface="Tahoma"/>
                <a:ea typeface="ＭＳ Ｐゴシック"/>
              </a:defRPr>
            </a:lvl1pPr>
          </a:lstStyle>
          <a:p>
            <a:pPr>
              <a:defRPr/>
            </a:pPr>
            <a:endParaRPr lang="en-US"/>
          </a:p>
        </p:txBody>
      </p:sp>
      <p:sp>
        <p:nvSpPr>
          <p:cNvPr id="7" name="Slide Number Placeholder 6"/>
          <p:cNvSpPr>
            <a:spLocks noGrp="1"/>
          </p:cNvSpPr>
          <p:nvPr>
            <p:ph type="sldNum" sz="quarter" idx="12"/>
          </p:nvPr>
        </p:nvSpPr>
        <p:spPr/>
        <p:txBody>
          <a:bodyPr/>
          <a:lstStyle>
            <a:lvl1pPr defTabSz="449263">
              <a:defRPr>
                <a:latin typeface="Tahoma"/>
                <a:ea typeface="ＭＳ Ｐゴシック"/>
              </a:defRPr>
            </a:lvl1pPr>
          </a:lstStyle>
          <a:p>
            <a:pPr>
              <a:defRPr/>
            </a:pPr>
            <a:fld id="{0A46AC3C-4816-4323-820E-55F750781B3C}" type="slidenum">
              <a:rPr lang="en-US"/>
              <a:pPr>
                <a:defRPr/>
              </a:pPr>
              <a:t>‹#›</a:t>
            </a:fld>
            <a:endParaRPr lang="en-US"/>
          </a:p>
        </p:txBody>
      </p:sp>
    </p:spTree>
    <p:extLst>
      <p:ext uri="{BB962C8B-B14F-4D97-AF65-F5344CB8AC3E}">
        <p14:creationId xmlns:p14="http://schemas.microsoft.com/office/powerpoint/2010/main" val="944599663"/>
      </p:ext>
    </p:extLst>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lvl1pPr defTabSz="449263">
              <a:defRPr>
                <a:latin typeface="Tahoma"/>
                <a:ea typeface="ＭＳ Ｐゴシック"/>
              </a:defRPr>
            </a:lvl1pPr>
          </a:lstStyle>
          <a:p>
            <a:pPr>
              <a:defRPr/>
            </a:pPr>
            <a:fld id="{6AA2BAA1-48BE-6B42-AAE5-713666CFC88F}" type="datetimeFigureOut">
              <a:rPr lang="en-US"/>
              <a:pPr>
                <a:defRPr/>
              </a:pPr>
              <a:t>8/22/26</a:t>
            </a:fld>
            <a:endParaRPr lang="en-US"/>
          </a:p>
        </p:txBody>
      </p:sp>
      <p:sp>
        <p:nvSpPr>
          <p:cNvPr id="8" name="Footer Placeholder 7"/>
          <p:cNvSpPr>
            <a:spLocks noGrp="1"/>
          </p:cNvSpPr>
          <p:nvPr>
            <p:ph type="ftr" sz="quarter" idx="11"/>
          </p:nvPr>
        </p:nvSpPr>
        <p:spPr/>
        <p:txBody>
          <a:bodyPr/>
          <a:lstStyle>
            <a:lvl1pPr defTabSz="449263">
              <a:defRPr>
                <a:latin typeface="Tahoma"/>
                <a:ea typeface="ＭＳ Ｐゴシック"/>
              </a:defRPr>
            </a:lvl1pPr>
          </a:lstStyle>
          <a:p>
            <a:pPr>
              <a:defRPr/>
            </a:pPr>
            <a:endParaRPr lang="en-US"/>
          </a:p>
        </p:txBody>
      </p:sp>
      <p:sp>
        <p:nvSpPr>
          <p:cNvPr id="9" name="Slide Number Placeholder 8"/>
          <p:cNvSpPr>
            <a:spLocks noGrp="1"/>
          </p:cNvSpPr>
          <p:nvPr>
            <p:ph type="sldNum" sz="quarter" idx="12"/>
          </p:nvPr>
        </p:nvSpPr>
        <p:spPr/>
        <p:txBody>
          <a:bodyPr/>
          <a:lstStyle>
            <a:lvl1pPr defTabSz="449263">
              <a:defRPr>
                <a:latin typeface="Tahoma"/>
                <a:ea typeface="ＭＳ Ｐゴシック"/>
              </a:defRPr>
            </a:lvl1pPr>
          </a:lstStyle>
          <a:p>
            <a:pPr>
              <a:defRPr/>
            </a:pPr>
            <a:fld id="{65D6B4AB-12D9-42CA-9DCF-117784AC3C05}" type="slidenum">
              <a:rPr lang="en-US"/>
              <a:pPr>
                <a:defRPr/>
              </a:pPr>
              <a:t>‹#›</a:t>
            </a:fld>
            <a:endParaRPr lang="en-US"/>
          </a:p>
        </p:txBody>
      </p:sp>
    </p:spTree>
    <p:extLst>
      <p:ext uri="{BB962C8B-B14F-4D97-AF65-F5344CB8AC3E}">
        <p14:creationId xmlns:p14="http://schemas.microsoft.com/office/powerpoint/2010/main" val="1217084802"/>
      </p:ext>
    </p:extLst>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lvl1pPr defTabSz="449263">
              <a:defRPr>
                <a:latin typeface="Tahoma"/>
                <a:ea typeface="ＭＳ Ｐゴシック"/>
              </a:defRPr>
            </a:lvl1pPr>
          </a:lstStyle>
          <a:p>
            <a:pPr>
              <a:defRPr/>
            </a:pPr>
            <a:fld id="{2DAB8F8D-1C07-664E-8094-383465A142E3}" type="datetimeFigureOut">
              <a:rPr lang="en-US"/>
              <a:pPr>
                <a:defRPr/>
              </a:pPr>
              <a:t>8/22/26</a:t>
            </a:fld>
            <a:endParaRPr lang="en-US"/>
          </a:p>
        </p:txBody>
      </p:sp>
      <p:sp>
        <p:nvSpPr>
          <p:cNvPr id="4" name="Footer Placeholder 3"/>
          <p:cNvSpPr>
            <a:spLocks noGrp="1"/>
          </p:cNvSpPr>
          <p:nvPr>
            <p:ph type="ftr" sz="quarter" idx="11"/>
          </p:nvPr>
        </p:nvSpPr>
        <p:spPr/>
        <p:txBody>
          <a:bodyPr/>
          <a:lstStyle>
            <a:lvl1pPr defTabSz="449263">
              <a:defRPr>
                <a:latin typeface="Tahoma"/>
                <a:ea typeface="ＭＳ Ｐゴシック"/>
              </a:defRPr>
            </a:lvl1pPr>
          </a:lstStyle>
          <a:p>
            <a:pPr>
              <a:defRPr/>
            </a:pPr>
            <a:endParaRPr lang="en-US"/>
          </a:p>
        </p:txBody>
      </p:sp>
      <p:sp>
        <p:nvSpPr>
          <p:cNvPr id="5" name="Slide Number Placeholder 4"/>
          <p:cNvSpPr>
            <a:spLocks noGrp="1"/>
          </p:cNvSpPr>
          <p:nvPr>
            <p:ph type="sldNum" sz="quarter" idx="12"/>
          </p:nvPr>
        </p:nvSpPr>
        <p:spPr/>
        <p:txBody>
          <a:bodyPr/>
          <a:lstStyle>
            <a:lvl1pPr defTabSz="449263">
              <a:defRPr>
                <a:latin typeface="Tahoma"/>
                <a:ea typeface="ＭＳ Ｐゴシック"/>
              </a:defRPr>
            </a:lvl1pPr>
          </a:lstStyle>
          <a:p>
            <a:pPr>
              <a:defRPr/>
            </a:pPr>
            <a:fld id="{F22A54D3-4551-477C-94E7-6653822EE70D}" type="slidenum">
              <a:rPr lang="en-US"/>
              <a:pPr>
                <a:defRPr/>
              </a:pPr>
              <a:t>‹#›</a:t>
            </a:fld>
            <a:endParaRPr lang="en-US"/>
          </a:p>
        </p:txBody>
      </p:sp>
    </p:spTree>
    <p:extLst>
      <p:ext uri="{BB962C8B-B14F-4D97-AF65-F5344CB8AC3E}">
        <p14:creationId xmlns:p14="http://schemas.microsoft.com/office/powerpoint/2010/main" val="3418666799"/>
      </p:ext>
    </p:extLst>
  </p:cSld>
  <p:clrMapOvr>
    <a:masterClrMapping/>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defTabSz="449263">
              <a:defRPr>
                <a:latin typeface="Tahoma"/>
                <a:ea typeface="ＭＳ Ｐゴシック"/>
              </a:defRPr>
            </a:lvl1pPr>
          </a:lstStyle>
          <a:p>
            <a:pPr>
              <a:defRPr/>
            </a:pPr>
            <a:fld id="{613BF142-A47C-4842-B857-C6130FF1AA97}" type="datetimeFigureOut">
              <a:rPr lang="en-US"/>
              <a:pPr>
                <a:defRPr/>
              </a:pPr>
              <a:t>8/22/26</a:t>
            </a:fld>
            <a:endParaRPr lang="en-US"/>
          </a:p>
        </p:txBody>
      </p:sp>
      <p:sp>
        <p:nvSpPr>
          <p:cNvPr id="3" name="Footer Placeholder 2"/>
          <p:cNvSpPr>
            <a:spLocks noGrp="1"/>
          </p:cNvSpPr>
          <p:nvPr>
            <p:ph type="ftr" sz="quarter" idx="11"/>
          </p:nvPr>
        </p:nvSpPr>
        <p:spPr/>
        <p:txBody>
          <a:bodyPr/>
          <a:lstStyle>
            <a:lvl1pPr defTabSz="449263">
              <a:defRPr>
                <a:latin typeface="Tahoma"/>
                <a:ea typeface="ＭＳ Ｐゴシック"/>
              </a:defRPr>
            </a:lvl1pPr>
          </a:lstStyle>
          <a:p>
            <a:pPr>
              <a:defRPr/>
            </a:pPr>
            <a:endParaRPr lang="en-US"/>
          </a:p>
        </p:txBody>
      </p:sp>
      <p:sp>
        <p:nvSpPr>
          <p:cNvPr id="4" name="Slide Number Placeholder 3"/>
          <p:cNvSpPr>
            <a:spLocks noGrp="1"/>
          </p:cNvSpPr>
          <p:nvPr>
            <p:ph type="sldNum" sz="quarter" idx="12"/>
          </p:nvPr>
        </p:nvSpPr>
        <p:spPr/>
        <p:txBody>
          <a:bodyPr/>
          <a:lstStyle>
            <a:lvl1pPr defTabSz="449263">
              <a:defRPr>
                <a:latin typeface="Tahoma"/>
                <a:ea typeface="ＭＳ Ｐゴシック"/>
              </a:defRPr>
            </a:lvl1pPr>
          </a:lstStyle>
          <a:p>
            <a:pPr>
              <a:defRPr/>
            </a:pPr>
            <a:fld id="{E0372C8D-14FF-4A5B-A9A3-AFC4B4068172}" type="slidenum">
              <a:rPr lang="en-US"/>
              <a:pPr>
                <a:defRPr/>
              </a:pPr>
              <a:t>‹#›</a:t>
            </a:fld>
            <a:endParaRPr lang="en-US"/>
          </a:p>
        </p:txBody>
      </p:sp>
    </p:spTree>
    <p:extLst>
      <p:ext uri="{BB962C8B-B14F-4D97-AF65-F5344CB8AC3E}">
        <p14:creationId xmlns:p14="http://schemas.microsoft.com/office/powerpoint/2010/main" val="3184019390"/>
      </p:ext>
    </p:extLst>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defTabSz="449263">
              <a:defRPr>
                <a:latin typeface="Tahoma"/>
                <a:ea typeface="ＭＳ Ｐゴシック"/>
              </a:defRPr>
            </a:lvl1pPr>
          </a:lstStyle>
          <a:p>
            <a:pPr>
              <a:defRPr/>
            </a:pPr>
            <a:fld id="{08FC2AA4-A2E4-474C-B4B4-05EC8D3A2759}" type="datetimeFigureOut">
              <a:rPr lang="en-US"/>
              <a:pPr>
                <a:defRPr/>
              </a:pPr>
              <a:t>8/22/26</a:t>
            </a:fld>
            <a:endParaRPr lang="en-US"/>
          </a:p>
        </p:txBody>
      </p:sp>
      <p:sp>
        <p:nvSpPr>
          <p:cNvPr id="6" name="Footer Placeholder 5"/>
          <p:cNvSpPr>
            <a:spLocks noGrp="1"/>
          </p:cNvSpPr>
          <p:nvPr>
            <p:ph type="ftr" sz="quarter" idx="11"/>
          </p:nvPr>
        </p:nvSpPr>
        <p:spPr/>
        <p:txBody>
          <a:bodyPr/>
          <a:lstStyle>
            <a:lvl1pPr defTabSz="449263">
              <a:defRPr>
                <a:latin typeface="Tahoma"/>
                <a:ea typeface="ＭＳ Ｐゴシック"/>
              </a:defRPr>
            </a:lvl1pPr>
          </a:lstStyle>
          <a:p>
            <a:pPr>
              <a:defRPr/>
            </a:pPr>
            <a:endParaRPr lang="en-US"/>
          </a:p>
        </p:txBody>
      </p:sp>
      <p:sp>
        <p:nvSpPr>
          <p:cNvPr id="7" name="Slide Number Placeholder 6"/>
          <p:cNvSpPr>
            <a:spLocks noGrp="1"/>
          </p:cNvSpPr>
          <p:nvPr>
            <p:ph type="sldNum" sz="quarter" idx="12"/>
          </p:nvPr>
        </p:nvSpPr>
        <p:spPr/>
        <p:txBody>
          <a:bodyPr/>
          <a:lstStyle>
            <a:lvl1pPr defTabSz="449263">
              <a:defRPr>
                <a:latin typeface="Tahoma"/>
                <a:ea typeface="ＭＳ Ｐゴシック"/>
              </a:defRPr>
            </a:lvl1pPr>
          </a:lstStyle>
          <a:p>
            <a:pPr>
              <a:defRPr/>
            </a:pPr>
            <a:fld id="{83C7E7EE-67D0-4923-A44D-1F5B0654FE76}" type="slidenum">
              <a:rPr lang="en-US"/>
              <a:pPr>
                <a:defRPr/>
              </a:pPr>
              <a:t>‹#›</a:t>
            </a:fld>
            <a:endParaRPr lang="en-US"/>
          </a:p>
        </p:txBody>
      </p:sp>
    </p:spTree>
    <p:extLst>
      <p:ext uri="{BB962C8B-B14F-4D97-AF65-F5344CB8AC3E}">
        <p14:creationId xmlns:p14="http://schemas.microsoft.com/office/powerpoint/2010/main" val="3989786801"/>
      </p:ext>
    </p:extLst>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defTabSz="449263">
              <a:defRPr>
                <a:latin typeface="Tahoma"/>
                <a:ea typeface="ＭＳ Ｐゴシック"/>
              </a:defRPr>
            </a:lvl1pPr>
          </a:lstStyle>
          <a:p>
            <a:pPr>
              <a:defRPr/>
            </a:pPr>
            <a:fld id="{14A36807-C93E-A049-8588-0453D398753E}" type="datetimeFigureOut">
              <a:rPr lang="en-US"/>
              <a:pPr>
                <a:defRPr/>
              </a:pPr>
              <a:t>8/22/26</a:t>
            </a:fld>
            <a:endParaRPr lang="en-US"/>
          </a:p>
        </p:txBody>
      </p:sp>
      <p:sp>
        <p:nvSpPr>
          <p:cNvPr id="6" name="Footer Placeholder 5"/>
          <p:cNvSpPr>
            <a:spLocks noGrp="1"/>
          </p:cNvSpPr>
          <p:nvPr>
            <p:ph type="ftr" sz="quarter" idx="11"/>
          </p:nvPr>
        </p:nvSpPr>
        <p:spPr/>
        <p:txBody>
          <a:bodyPr/>
          <a:lstStyle>
            <a:lvl1pPr defTabSz="449263">
              <a:defRPr>
                <a:latin typeface="Tahoma"/>
                <a:ea typeface="ＭＳ Ｐゴシック"/>
              </a:defRPr>
            </a:lvl1pPr>
          </a:lstStyle>
          <a:p>
            <a:pPr>
              <a:defRPr/>
            </a:pPr>
            <a:endParaRPr lang="en-US"/>
          </a:p>
        </p:txBody>
      </p:sp>
      <p:sp>
        <p:nvSpPr>
          <p:cNvPr id="7" name="Slide Number Placeholder 6"/>
          <p:cNvSpPr>
            <a:spLocks noGrp="1"/>
          </p:cNvSpPr>
          <p:nvPr>
            <p:ph type="sldNum" sz="quarter" idx="12"/>
          </p:nvPr>
        </p:nvSpPr>
        <p:spPr/>
        <p:txBody>
          <a:bodyPr/>
          <a:lstStyle>
            <a:lvl1pPr defTabSz="449263">
              <a:defRPr>
                <a:latin typeface="Tahoma"/>
                <a:ea typeface="ＭＳ Ｐゴシック"/>
              </a:defRPr>
            </a:lvl1pPr>
          </a:lstStyle>
          <a:p>
            <a:pPr>
              <a:defRPr/>
            </a:pPr>
            <a:fld id="{EC91CE72-C738-467D-AA0C-1CA2619BAB2F}" type="slidenum">
              <a:rPr lang="en-US"/>
              <a:pPr>
                <a:defRPr/>
              </a:pPr>
              <a:t>‹#›</a:t>
            </a:fld>
            <a:endParaRPr lang="en-US"/>
          </a:p>
        </p:txBody>
      </p:sp>
    </p:spTree>
    <p:extLst>
      <p:ext uri="{BB962C8B-B14F-4D97-AF65-F5344CB8AC3E}">
        <p14:creationId xmlns:p14="http://schemas.microsoft.com/office/powerpoint/2010/main" val="3499839701"/>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lvl1pPr defTabSz="449263" fontAlgn="base">
              <a:spcBef>
                <a:spcPct val="0"/>
              </a:spcBef>
              <a:spcAft>
                <a:spcPct val="0"/>
              </a:spcAft>
              <a:defRPr>
                <a:ea typeface="ＭＳ Ｐゴシック" charset="0"/>
                <a:cs typeface="ＭＳ Ｐゴシック" charset="0"/>
              </a:defRPr>
            </a:lvl1pPr>
          </a:lstStyle>
          <a:p>
            <a:pPr>
              <a:defRPr/>
            </a:pPr>
            <a:fld id="{A3F9B3CB-D0A9-4446-BF58-8F6FBE37EBB4}" type="datetimeFigureOut">
              <a:rPr lang="en-US"/>
              <a:pPr>
                <a:defRPr/>
              </a:pPr>
              <a:t>8/22/26</a:t>
            </a:fld>
            <a:endParaRPr lang="en-US"/>
          </a:p>
        </p:txBody>
      </p:sp>
      <p:sp>
        <p:nvSpPr>
          <p:cNvPr id="6" name="Footer Placeholder 5"/>
          <p:cNvSpPr>
            <a:spLocks noGrp="1"/>
          </p:cNvSpPr>
          <p:nvPr>
            <p:ph type="ftr" sz="quarter" idx="11"/>
          </p:nvPr>
        </p:nvSpPr>
        <p:spPr/>
        <p:txBody>
          <a:bodyPr/>
          <a:lstStyle>
            <a:lvl1pPr defTabSz="449263" fontAlgn="base">
              <a:spcBef>
                <a:spcPct val="0"/>
              </a:spcBef>
              <a:spcAft>
                <a:spcPct val="0"/>
              </a:spcAft>
              <a:defRPr>
                <a:ea typeface="ＭＳ Ｐゴシック" charset="0"/>
                <a:cs typeface="ＭＳ Ｐゴシック" charset="0"/>
              </a:defRPr>
            </a:lvl1pPr>
          </a:lstStyle>
          <a:p>
            <a:pPr>
              <a:defRPr/>
            </a:pPr>
            <a:endParaRPr lang="en-US"/>
          </a:p>
        </p:txBody>
      </p:sp>
      <p:sp>
        <p:nvSpPr>
          <p:cNvPr id="7" name="Slide Number Placeholder 6"/>
          <p:cNvSpPr>
            <a:spLocks noGrp="1"/>
          </p:cNvSpPr>
          <p:nvPr>
            <p:ph type="sldNum" sz="quarter" idx="12"/>
          </p:nvPr>
        </p:nvSpPr>
        <p:spPr/>
        <p:txBody>
          <a:bodyPr/>
          <a:lstStyle>
            <a:lvl1pPr defTabSz="449263" fontAlgn="base">
              <a:spcBef>
                <a:spcPct val="0"/>
              </a:spcBef>
              <a:spcAft>
                <a:spcPct val="0"/>
              </a:spcAft>
              <a:defRPr>
                <a:ea typeface="ＭＳ Ｐゴシック" charset="0"/>
                <a:cs typeface="ＭＳ Ｐゴシック" charset="0"/>
              </a:defRPr>
            </a:lvl1pPr>
          </a:lstStyle>
          <a:p>
            <a:pPr>
              <a:defRPr/>
            </a:pPr>
            <a:fld id="{7EA7F333-B2D6-4C40-B307-95B087BA3EDC}" type="slidenum">
              <a:rPr lang="en-US"/>
              <a:pPr>
                <a:defRPr/>
              </a:pPr>
              <a:t>‹#›</a:t>
            </a:fld>
            <a:endParaRPr lang="en-US"/>
          </a:p>
        </p:txBody>
      </p:sp>
    </p:spTree>
    <p:extLst>
      <p:ext uri="{BB962C8B-B14F-4D97-AF65-F5344CB8AC3E}">
        <p14:creationId xmlns:p14="http://schemas.microsoft.com/office/powerpoint/2010/main" val="2295727243"/>
      </p:ext>
    </p:extLst>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defTabSz="449263">
              <a:defRPr>
                <a:latin typeface="Tahoma"/>
                <a:ea typeface="ＭＳ Ｐゴシック"/>
              </a:defRPr>
            </a:lvl1pPr>
          </a:lstStyle>
          <a:p>
            <a:pPr>
              <a:defRPr/>
            </a:pPr>
            <a:fld id="{66A7BCB9-4C8A-574D-91DE-382818C0AFD2}" type="datetimeFigureOut">
              <a:rPr lang="en-US"/>
              <a:pPr>
                <a:defRPr/>
              </a:pPr>
              <a:t>8/22/26</a:t>
            </a:fld>
            <a:endParaRPr lang="en-US"/>
          </a:p>
        </p:txBody>
      </p:sp>
      <p:sp>
        <p:nvSpPr>
          <p:cNvPr id="5" name="Footer Placeholder 4"/>
          <p:cNvSpPr>
            <a:spLocks noGrp="1"/>
          </p:cNvSpPr>
          <p:nvPr>
            <p:ph type="ftr" sz="quarter" idx="11"/>
          </p:nvPr>
        </p:nvSpPr>
        <p:spPr/>
        <p:txBody>
          <a:bodyPr/>
          <a:lstStyle>
            <a:lvl1pPr defTabSz="449263">
              <a:defRPr>
                <a:latin typeface="Tahoma"/>
                <a:ea typeface="ＭＳ Ｐゴシック"/>
              </a:defRPr>
            </a:lvl1pPr>
          </a:lstStyle>
          <a:p>
            <a:pPr>
              <a:defRPr/>
            </a:pPr>
            <a:endParaRPr lang="en-US"/>
          </a:p>
        </p:txBody>
      </p:sp>
      <p:sp>
        <p:nvSpPr>
          <p:cNvPr id="6" name="Slide Number Placeholder 5"/>
          <p:cNvSpPr>
            <a:spLocks noGrp="1"/>
          </p:cNvSpPr>
          <p:nvPr>
            <p:ph type="sldNum" sz="quarter" idx="12"/>
          </p:nvPr>
        </p:nvSpPr>
        <p:spPr/>
        <p:txBody>
          <a:bodyPr/>
          <a:lstStyle>
            <a:lvl1pPr defTabSz="449263">
              <a:defRPr>
                <a:latin typeface="Tahoma"/>
                <a:ea typeface="ＭＳ Ｐゴシック"/>
              </a:defRPr>
            </a:lvl1pPr>
          </a:lstStyle>
          <a:p>
            <a:pPr>
              <a:defRPr/>
            </a:pPr>
            <a:fld id="{4107F01D-EC44-45A4-9F95-347054C78C75}" type="slidenum">
              <a:rPr lang="en-US"/>
              <a:pPr>
                <a:defRPr/>
              </a:pPr>
              <a:t>‹#›</a:t>
            </a:fld>
            <a:endParaRPr lang="en-US"/>
          </a:p>
        </p:txBody>
      </p:sp>
    </p:spTree>
    <p:extLst>
      <p:ext uri="{BB962C8B-B14F-4D97-AF65-F5344CB8AC3E}">
        <p14:creationId xmlns:p14="http://schemas.microsoft.com/office/powerpoint/2010/main" val="1009363080"/>
      </p:ext>
    </p:extLst>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defTabSz="449263">
              <a:defRPr>
                <a:latin typeface="Tahoma"/>
                <a:ea typeface="ＭＳ Ｐゴシック"/>
              </a:defRPr>
            </a:lvl1pPr>
          </a:lstStyle>
          <a:p>
            <a:pPr>
              <a:defRPr/>
            </a:pPr>
            <a:fld id="{BAED0FB5-2F0D-A145-956D-7849E2AD26B4}" type="datetimeFigureOut">
              <a:rPr lang="en-US"/>
              <a:pPr>
                <a:defRPr/>
              </a:pPr>
              <a:t>8/22/26</a:t>
            </a:fld>
            <a:endParaRPr lang="en-US"/>
          </a:p>
        </p:txBody>
      </p:sp>
      <p:sp>
        <p:nvSpPr>
          <p:cNvPr id="5" name="Footer Placeholder 4"/>
          <p:cNvSpPr>
            <a:spLocks noGrp="1"/>
          </p:cNvSpPr>
          <p:nvPr>
            <p:ph type="ftr" sz="quarter" idx="11"/>
          </p:nvPr>
        </p:nvSpPr>
        <p:spPr/>
        <p:txBody>
          <a:bodyPr/>
          <a:lstStyle>
            <a:lvl1pPr defTabSz="449263">
              <a:defRPr>
                <a:latin typeface="Tahoma"/>
                <a:ea typeface="ＭＳ Ｐゴシック"/>
              </a:defRPr>
            </a:lvl1pPr>
          </a:lstStyle>
          <a:p>
            <a:pPr>
              <a:defRPr/>
            </a:pPr>
            <a:endParaRPr lang="en-US"/>
          </a:p>
        </p:txBody>
      </p:sp>
      <p:sp>
        <p:nvSpPr>
          <p:cNvPr id="6" name="Slide Number Placeholder 5"/>
          <p:cNvSpPr>
            <a:spLocks noGrp="1"/>
          </p:cNvSpPr>
          <p:nvPr>
            <p:ph type="sldNum" sz="quarter" idx="12"/>
          </p:nvPr>
        </p:nvSpPr>
        <p:spPr/>
        <p:txBody>
          <a:bodyPr/>
          <a:lstStyle>
            <a:lvl1pPr defTabSz="449263">
              <a:defRPr>
                <a:latin typeface="Tahoma"/>
                <a:ea typeface="ＭＳ Ｐゴシック"/>
              </a:defRPr>
            </a:lvl1pPr>
          </a:lstStyle>
          <a:p>
            <a:pPr>
              <a:defRPr/>
            </a:pPr>
            <a:fld id="{4F7D2423-A25F-42CD-9C85-342CBAAA804E}" type="slidenum">
              <a:rPr lang="en-US"/>
              <a:pPr>
                <a:defRPr/>
              </a:pPr>
              <a:t>‹#›</a:t>
            </a:fld>
            <a:endParaRPr lang="en-US"/>
          </a:p>
        </p:txBody>
      </p:sp>
    </p:spTree>
    <p:extLst>
      <p:ext uri="{BB962C8B-B14F-4D97-AF65-F5344CB8AC3E}">
        <p14:creationId xmlns:p14="http://schemas.microsoft.com/office/powerpoint/2010/main" val="2277156127"/>
      </p:ext>
    </p:extLst>
  </p:cSld>
  <p:clrMapOvr>
    <a:masterClrMapping/>
  </p:clrMapOvr>
</p:sldLayout>
</file>

<file path=ppt/slideLayouts/slideLayout3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0" y="0"/>
            <a:ext cx="9144000" cy="6856413"/>
            <a:chOff x="0" y="0"/>
            <a:chExt cx="5760" cy="4319"/>
          </a:xfrm>
        </p:grpSpPr>
        <p:sp>
          <p:nvSpPr>
            <p:cNvPr id="5" name="Freeform 3"/>
            <p:cNvSpPr>
              <a:spLocks/>
            </p:cNvSpPr>
            <p:nvPr/>
          </p:nvSpPr>
          <p:spPr bwMode="hidden">
            <a:xfrm>
              <a:off x="0" y="12"/>
              <a:ext cx="5758" cy="3273"/>
            </a:xfrm>
            <a:custGeom>
              <a:avLst/>
              <a:gdLst/>
              <a:ahLst/>
              <a:cxnLst>
                <a:cxn ang="0">
                  <a:pos x="3193" y="1816"/>
                </a:cxn>
                <a:cxn ang="0">
                  <a:pos x="0" y="0"/>
                </a:cxn>
                <a:cxn ang="0">
                  <a:pos x="0" y="522"/>
                </a:cxn>
                <a:cxn ang="0">
                  <a:pos x="3037" y="1978"/>
                </a:cxn>
                <a:cxn ang="0">
                  <a:pos x="5740" y="3273"/>
                </a:cxn>
                <a:cxn ang="0">
                  <a:pos x="5740" y="3267"/>
                </a:cxn>
                <a:cxn ang="0">
                  <a:pos x="3193" y="1816"/>
                </a:cxn>
                <a:cxn ang="0">
                  <a:pos x="3193" y="1816"/>
                </a:cxn>
              </a:cxnLst>
              <a:rect l="0" t="0" r="r" b="b"/>
              <a:pathLst>
                <a:path w="5740" h="3273">
                  <a:moveTo>
                    <a:pt x="3193" y="1816"/>
                  </a:moveTo>
                  <a:lnTo>
                    <a:pt x="0" y="0"/>
                  </a:lnTo>
                  <a:lnTo>
                    <a:pt x="0" y="522"/>
                  </a:lnTo>
                  <a:lnTo>
                    <a:pt x="3037" y="1978"/>
                  </a:lnTo>
                  <a:lnTo>
                    <a:pt x="5740" y="3273"/>
                  </a:lnTo>
                  <a:lnTo>
                    <a:pt x="5740" y="3267"/>
                  </a:lnTo>
                  <a:lnTo>
                    <a:pt x="3193" y="1816"/>
                  </a:lnTo>
                  <a:lnTo>
                    <a:pt x="3193" y="1816"/>
                  </a:lnTo>
                  <a:close/>
                </a:path>
              </a:pathLst>
            </a:custGeom>
            <a:gradFill rotWithShape="0">
              <a:gsLst>
                <a:gs pos="0">
                  <a:schemeClr val="bg2">
                    <a:gamma/>
                    <a:shade val="63529"/>
                    <a:invGamma/>
                  </a:schemeClr>
                </a:gs>
                <a:gs pos="100000">
                  <a:schemeClr val="bg2"/>
                </a:gs>
              </a:gsLst>
              <a:lin ang="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6" name="Freeform 4"/>
            <p:cNvSpPr>
              <a:spLocks/>
            </p:cNvSpPr>
            <p:nvPr/>
          </p:nvSpPr>
          <p:spPr bwMode="hidden">
            <a:xfrm>
              <a:off x="149" y="0"/>
              <a:ext cx="5609" cy="3243"/>
            </a:xfrm>
            <a:custGeom>
              <a:avLst/>
              <a:gdLst/>
              <a:ahLst/>
              <a:cxnLst>
                <a:cxn ang="0">
                  <a:pos x="3163" y="1714"/>
                </a:cxn>
                <a:cxn ang="0">
                  <a:pos x="431" y="0"/>
                </a:cxn>
                <a:cxn ang="0">
                  <a:pos x="0" y="0"/>
                </a:cxn>
                <a:cxn ang="0">
                  <a:pos x="3086" y="1786"/>
                </a:cxn>
                <a:cxn ang="0">
                  <a:pos x="5591" y="3243"/>
                </a:cxn>
                <a:cxn ang="0">
                  <a:pos x="5591" y="3237"/>
                </a:cxn>
                <a:cxn ang="0">
                  <a:pos x="3163" y="1714"/>
                </a:cxn>
                <a:cxn ang="0">
                  <a:pos x="3163" y="1714"/>
                </a:cxn>
              </a:cxnLst>
              <a:rect l="0" t="0" r="r" b="b"/>
              <a:pathLst>
                <a:path w="5591" h="3243">
                  <a:moveTo>
                    <a:pt x="3163" y="1714"/>
                  </a:moveTo>
                  <a:lnTo>
                    <a:pt x="431" y="0"/>
                  </a:lnTo>
                  <a:lnTo>
                    <a:pt x="0" y="0"/>
                  </a:lnTo>
                  <a:lnTo>
                    <a:pt x="3086" y="1786"/>
                  </a:lnTo>
                  <a:lnTo>
                    <a:pt x="5591" y="3243"/>
                  </a:lnTo>
                  <a:lnTo>
                    <a:pt x="5591" y="3237"/>
                  </a:lnTo>
                  <a:lnTo>
                    <a:pt x="3163" y="1714"/>
                  </a:lnTo>
                  <a:lnTo>
                    <a:pt x="3163" y="1714"/>
                  </a:lnTo>
                  <a:close/>
                </a:path>
              </a:pathLst>
            </a:custGeom>
            <a:gradFill rotWithShape="0">
              <a:gsLst>
                <a:gs pos="0">
                  <a:schemeClr val="bg1">
                    <a:gamma/>
                    <a:shade val="60784"/>
                    <a:invGamma/>
                  </a:schemeClr>
                </a:gs>
                <a:gs pos="100000">
                  <a:schemeClr val="bg1"/>
                </a:gs>
              </a:gsLst>
              <a:lin ang="270000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7" name="Freeform 5"/>
            <p:cNvSpPr>
              <a:spLocks/>
            </p:cNvSpPr>
            <p:nvPr/>
          </p:nvSpPr>
          <p:spPr bwMode="hidden">
            <a:xfrm>
              <a:off x="0" y="3433"/>
              <a:ext cx="4038" cy="191"/>
            </a:xfrm>
            <a:custGeom>
              <a:avLst/>
              <a:gdLst/>
              <a:ahLst/>
              <a:cxnLst>
                <a:cxn ang="0">
                  <a:pos x="0" y="156"/>
                </a:cxn>
                <a:cxn ang="0">
                  <a:pos x="4042" y="192"/>
                </a:cxn>
                <a:cxn ang="0">
                  <a:pos x="4042" y="144"/>
                </a:cxn>
                <a:cxn ang="0">
                  <a:pos x="0" y="0"/>
                </a:cxn>
                <a:cxn ang="0">
                  <a:pos x="0" y="156"/>
                </a:cxn>
                <a:cxn ang="0">
                  <a:pos x="0" y="156"/>
                </a:cxn>
              </a:cxnLst>
              <a:rect l="0" t="0" r="r" b="b"/>
              <a:pathLst>
                <a:path w="4042" h="192">
                  <a:moveTo>
                    <a:pt x="0" y="156"/>
                  </a:moveTo>
                  <a:lnTo>
                    <a:pt x="4042" y="192"/>
                  </a:lnTo>
                  <a:lnTo>
                    <a:pt x="4042" y="144"/>
                  </a:lnTo>
                  <a:lnTo>
                    <a:pt x="0" y="0"/>
                  </a:lnTo>
                  <a:lnTo>
                    <a:pt x="0" y="156"/>
                  </a:lnTo>
                  <a:lnTo>
                    <a:pt x="0" y="156"/>
                  </a:lnTo>
                  <a:close/>
                </a:path>
              </a:pathLst>
            </a:custGeom>
            <a:gradFill rotWithShape="0">
              <a:gsLst>
                <a:gs pos="0">
                  <a:schemeClr val="bg2">
                    <a:gamma/>
                    <a:shade val="75686"/>
                    <a:invGamma/>
                  </a:schemeClr>
                </a:gs>
                <a:gs pos="100000">
                  <a:schemeClr val="bg2"/>
                </a:gs>
              </a:gsLst>
              <a:lin ang="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8" name="Freeform 6"/>
            <p:cNvSpPr>
              <a:spLocks/>
            </p:cNvSpPr>
            <p:nvPr/>
          </p:nvSpPr>
          <p:spPr bwMode="hidden">
            <a:xfrm>
              <a:off x="4038" y="3577"/>
              <a:ext cx="1720" cy="65"/>
            </a:xfrm>
            <a:custGeom>
              <a:avLst/>
              <a:gdLst/>
              <a:ahLst/>
              <a:cxnLst>
                <a:cxn ang="0">
                  <a:pos x="1722" y="66"/>
                </a:cxn>
                <a:cxn ang="0">
                  <a:pos x="1722" y="60"/>
                </a:cxn>
                <a:cxn ang="0">
                  <a:pos x="0" y="0"/>
                </a:cxn>
                <a:cxn ang="0">
                  <a:pos x="0" y="48"/>
                </a:cxn>
                <a:cxn ang="0">
                  <a:pos x="1722" y="66"/>
                </a:cxn>
                <a:cxn ang="0">
                  <a:pos x="1722" y="66"/>
                </a:cxn>
              </a:cxnLst>
              <a:rect l="0" t="0" r="r" b="b"/>
              <a:pathLst>
                <a:path w="1722" h="66">
                  <a:moveTo>
                    <a:pt x="1722" y="66"/>
                  </a:moveTo>
                  <a:lnTo>
                    <a:pt x="1722" y="60"/>
                  </a:lnTo>
                  <a:lnTo>
                    <a:pt x="0" y="0"/>
                  </a:lnTo>
                  <a:lnTo>
                    <a:pt x="0" y="48"/>
                  </a:lnTo>
                  <a:lnTo>
                    <a:pt x="1722" y="66"/>
                  </a:lnTo>
                  <a:lnTo>
                    <a:pt x="1722" y="66"/>
                  </a:lnTo>
                  <a:close/>
                </a:path>
              </a:pathLst>
            </a:custGeom>
            <a:gradFill rotWithShape="0">
              <a:gsLst>
                <a:gs pos="0">
                  <a:schemeClr val="bg2"/>
                </a:gs>
                <a:gs pos="100000">
                  <a:schemeClr val="bg1"/>
                </a:gs>
              </a:gsLst>
              <a:lin ang="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9" name="Freeform 7"/>
            <p:cNvSpPr>
              <a:spLocks/>
            </p:cNvSpPr>
            <p:nvPr/>
          </p:nvSpPr>
          <p:spPr bwMode="hidden">
            <a:xfrm>
              <a:off x="0" y="3726"/>
              <a:ext cx="4784" cy="329"/>
            </a:xfrm>
            <a:custGeom>
              <a:avLst/>
              <a:gdLst/>
              <a:ahLst/>
              <a:cxnLst>
                <a:cxn ang="0">
                  <a:pos x="0" y="329"/>
                </a:cxn>
                <a:cxn ang="0">
                  <a:pos x="4789" y="77"/>
                </a:cxn>
                <a:cxn ang="0">
                  <a:pos x="4789" y="0"/>
                </a:cxn>
                <a:cxn ang="0">
                  <a:pos x="0" y="107"/>
                </a:cxn>
                <a:cxn ang="0">
                  <a:pos x="0" y="329"/>
                </a:cxn>
                <a:cxn ang="0">
                  <a:pos x="0" y="329"/>
                </a:cxn>
              </a:cxnLst>
              <a:rect l="0" t="0" r="r" b="b"/>
              <a:pathLst>
                <a:path w="4789" h="329">
                  <a:moveTo>
                    <a:pt x="0" y="329"/>
                  </a:moveTo>
                  <a:lnTo>
                    <a:pt x="4789" y="77"/>
                  </a:lnTo>
                  <a:lnTo>
                    <a:pt x="4789" y="0"/>
                  </a:lnTo>
                  <a:lnTo>
                    <a:pt x="0" y="107"/>
                  </a:lnTo>
                  <a:lnTo>
                    <a:pt x="0" y="329"/>
                  </a:lnTo>
                  <a:lnTo>
                    <a:pt x="0" y="329"/>
                  </a:lnTo>
                  <a:close/>
                </a:path>
              </a:pathLst>
            </a:custGeom>
            <a:gradFill rotWithShape="0">
              <a:gsLst>
                <a:gs pos="0">
                  <a:schemeClr val="bg1">
                    <a:gamma/>
                    <a:shade val="81961"/>
                    <a:invGamma/>
                  </a:schemeClr>
                </a:gs>
                <a:gs pos="100000">
                  <a:schemeClr val="bg1"/>
                </a:gs>
              </a:gsLst>
              <a:lin ang="0" scaled="1"/>
            </a:gradFill>
            <a:ln w="9525" cap="flat" cmpd="sng">
              <a:noFill/>
              <a:prstDash val="solid"/>
              <a:round/>
              <a:headEnd type="none" w="med" len="med"/>
              <a:tailEnd type="none" w="med" len="med"/>
            </a:ln>
            <a:effectLst/>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10" name="Freeform 8"/>
            <p:cNvSpPr>
              <a:spLocks/>
            </p:cNvSpPr>
            <p:nvPr/>
          </p:nvSpPr>
          <p:spPr bwMode="hidden">
            <a:xfrm>
              <a:off x="4784" y="3702"/>
              <a:ext cx="974" cy="101"/>
            </a:xfrm>
            <a:custGeom>
              <a:avLst/>
              <a:gdLst/>
              <a:ahLst/>
              <a:cxnLst>
                <a:cxn ang="0">
                  <a:pos x="975" y="48"/>
                </a:cxn>
                <a:cxn ang="0">
                  <a:pos x="975" y="0"/>
                </a:cxn>
                <a:cxn ang="0">
                  <a:pos x="0" y="24"/>
                </a:cxn>
                <a:cxn ang="0">
                  <a:pos x="0" y="101"/>
                </a:cxn>
                <a:cxn ang="0">
                  <a:pos x="975" y="48"/>
                </a:cxn>
                <a:cxn ang="0">
                  <a:pos x="975" y="48"/>
                </a:cxn>
              </a:cxnLst>
              <a:rect l="0" t="0" r="r" b="b"/>
              <a:pathLst>
                <a:path w="975" h="101">
                  <a:moveTo>
                    <a:pt x="975" y="48"/>
                  </a:moveTo>
                  <a:lnTo>
                    <a:pt x="975" y="0"/>
                  </a:lnTo>
                  <a:lnTo>
                    <a:pt x="0" y="24"/>
                  </a:lnTo>
                  <a:lnTo>
                    <a:pt x="0" y="101"/>
                  </a:lnTo>
                  <a:lnTo>
                    <a:pt x="975" y="48"/>
                  </a:lnTo>
                  <a:lnTo>
                    <a:pt x="975" y="48"/>
                  </a:lnTo>
                  <a:close/>
                </a:path>
              </a:pathLst>
            </a:custGeom>
            <a:solidFill>
              <a:schemeClr val="bg1"/>
            </a:soli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11" name="Freeform 9"/>
            <p:cNvSpPr>
              <a:spLocks/>
            </p:cNvSpPr>
            <p:nvPr/>
          </p:nvSpPr>
          <p:spPr bwMode="hidden">
            <a:xfrm>
              <a:off x="3619" y="3815"/>
              <a:ext cx="2139" cy="198"/>
            </a:xfrm>
            <a:custGeom>
              <a:avLst/>
              <a:gdLst/>
              <a:ahLst/>
              <a:cxnLst>
                <a:cxn ang="0">
                  <a:pos x="2141" y="0"/>
                </a:cxn>
                <a:cxn ang="0">
                  <a:pos x="0" y="156"/>
                </a:cxn>
                <a:cxn ang="0">
                  <a:pos x="0" y="198"/>
                </a:cxn>
                <a:cxn ang="0">
                  <a:pos x="2141" y="0"/>
                </a:cxn>
                <a:cxn ang="0">
                  <a:pos x="2141" y="0"/>
                </a:cxn>
              </a:cxnLst>
              <a:rect l="0" t="0" r="r" b="b"/>
              <a:pathLst>
                <a:path w="2141" h="198">
                  <a:moveTo>
                    <a:pt x="2141" y="0"/>
                  </a:moveTo>
                  <a:lnTo>
                    <a:pt x="0" y="156"/>
                  </a:lnTo>
                  <a:lnTo>
                    <a:pt x="0" y="198"/>
                  </a:lnTo>
                  <a:lnTo>
                    <a:pt x="2141" y="0"/>
                  </a:lnTo>
                  <a:lnTo>
                    <a:pt x="2141" y="0"/>
                  </a:lnTo>
                  <a:close/>
                </a:path>
              </a:pathLst>
            </a:custGeom>
            <a:solidFill>
              <a:schemeClr val="bg1"/>
            </a:soli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12" name="Freeform 10"/>
            <p:cNvSpPr>
              <a:spLocks/>
            </p:cNvSpPr>
            <p:nvPr/>
          </p:nvSpPr>
          <p:spPr bwMode="hidden">
            <a:xfrm>
              <a:off x="0" y="3971"/>
              <a:ext cx="3619" cy="348"/>
            </a:xfrm>
            <a:custGeom>
              <a:avLst/>
              <a:gdLst/>
              <a:ahLst/>
              <a:cxnLst>
                <a:cxn ang="0">
                  <a:pos x="0" y="348"/>
                </a:cxn>
                <a:cxn ang="0">
                  <a:pos x="311" y="348"/>
                </a:cxn>
                <a:cxn ang="0">
                  <a:pos x="3623" y="42"/>
                </a:cxn>
                <a:cxn ang="0">
                  <a:pos x="3623" y="0"/>
                </a:cxn>
                <a:cxn ang="0">
                  <a:pos x="0" y="264"/>
                </a:cxn>
                <a:cxn ang="0">
                  <a:pos x="0" y="348"/>
                </a:cxn>
                <a:cxn ang="0">
                  <a:pos x="0" y="348"/>
                </a:cxn>
              </a:cxnLst>
              <a:rect l="0" t="0" r="r" b="b"/>
              <a:pathLst>
                <a:path w="3623" h="348">
                  <a:moveTo>
                    <a:pt x="0" y="348"/>
                  </a:moveTo>
                  <a:lnTo>
                    <a:pt x="311" y="348"/>
                  </a:lnTo>
                  <a:lnTo>
                    <a:pt x="3623" y="42"/>
                  </a:lnTo>
                  <a:lnTo>
                    <a:pt x="3623" y="0"/>
                  </a:lnTo>
                  <a:lnTo>
                    <a:pt x="0" y="264"/>
                  </a:lnTo>
                  <a:lnTo>
                    <a:pt x="0" y="348"/>
                  </a:lnTo>
                  <a:lnTo>
                    <a:pt x="0" y="348"/>
                  </a:lnTo>
                  <a:close/>
                </a:path>
              </a:pathLst>
            </a:custGeom>
            <a:gradFill rotWithShape="0">
              <a:gsLst>
                <a:gs pos="0">
                  <a:schemeClr val="bg1">
                    <a:gamma/>
                    <a:shade val="72549"/>
                    <a:invGamma/>
                  </a:schemeClr>
                </a:gs>
                <a:gs pos="100000">
                  <a:schemeClr val="bg1"/>
                </a:gs>
              </a:gsLst>
              <a:lin ang="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13" name="Freeform 11"/>
            <p:cNvSpPr>
              <a:spLocks/>
            </p:cNvSpPr>
            <p:nvPr/>
          </p:nvSpPr>
          <p:spPr bwMode="hidden">
            <a:xfrm>
              <a:off x="2097" y="4043"/>
              <a:ext cx="2514" cy="276"/>
            </a:xfrm>
            <a:custGeom>
              <a:avLst/>
              <a:gdLst/>
              <a:ahLst/>
              <a:cxnLst>
                <a:cxn ang="0">
                  <a:pos x="2182" y="276"/>
                </a:cxn>
                <a:cxn ang="0">
                  <a:pos x="2517" y="204"/>
                </a:cxn>
                <a:cxn ang="0">
                  <a:pos x="2260" y="0"/>
                </a:cxn>
                <a:cxn ang="0">
                  <a:pos x="0" y="276"/>
                </a:cxn>
                <a:cxn ang="0">
                  <a:pos x="2182" y="276"/>
                </a:cxn>
                <a:cxn ang="0">
                  <a:pos x="2182" y="276"/>
                </a:cxn>
              </a:cxnLst>
              <a:rect l="0" t="0" r="r" b="b"/>
              <a:pathLst>
                <a:path w="2517" h="276">
                  <a:moveTo>
                    <a:pt x="2182" y="276"/>
                  </a:moveTo>
                  <a:lnTo>
                    <a:pt x="2517" y="204"/>
                  </a:lnTo>
                  <a:lnTo>
                    <a:pt x="2260" y="0"/>
                  </a:lnTo>
                  <a:lnTo>
                    <a:pt x="0" y="276"/>
                  </a:lnTo>
                  <a:lnTo>
                    <a:pt x="2182" y="276"/>
                  </a:lnTo>
                  <a:lnTo>
                    <a:pt x="2182" y="276"/>
                  </a:lnTo>
                  <a:close/>
                </a:path>
              </a:pathLst>
            </a:custGeom>
            <a:solidFill>
              <a:schemeClr val="bg1"/>
            </a:soli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14" name="Freeform 12"/>
            <p:cNvSpPr>
              <a:spLocks/>
            </p:cNvSpPr>
            <p:nvPr/>
          </p:nvSpPr>
          <p:spPr bwMode="hidden">
            <a:xfrm>
              <a:off x="4354" y="3869"/>
              <a:ext cx="1404" cy="378"/>
            </a:xfrm>
            <a:custGeom>
              <a:avLst/>
              <a:gdLst/>
              <a:ahLst/>
              <a:cxnLst>
                <a:cxn ang="0">
                  <a:pos x="1405" y="126"/>
                </a:cxn>
                <a:cxn ang="0">
                  <a:pos x="1405" y="0"/>
                </a:cxn>
                <a:cxn ang="0">
                  <a:pos x="0" y="174"/>
                </a:cxn>
                <a:cxn ang="0">
                  <a:pos x="257" y="378"/>
                </a:cxn>
                <a:cxn ang="0">
                  <a:pos x="1405" y="126"/>
                </a:cxn>
                <a:cxn ang="0">
                  <a:pos x="1405" y="126"/>
                </a:cxn>
              </a:cxnLst>
              <a:rect l="0" t="0" r="r" b="b"/>
              <a:pathLst>
                <a:path w="1405" h="378">
                  <a:moveTo>
                    <a:pt x="1405" y="126"/>
                  </a:moveTo>
                  <a:lnTo>
                    <a:pt x="1405" y="0"/>
                  </a:lnTo>
                  <a:lnTo>
                    <a:pt x="0" y="174"/>
                  </a:lnTo>
                  <a:lnTo>
                    <a:pt x="257" y="378"/>
                  </a:lnTo>
                  <a:lnTo>
                    <a:pt x="1405" y="126"/>
                  </a:lnTo>
                  <a:lnTo>
                    <a:pt x="1405" y="126"/>
                  </a:lnTo>
                  <a:close/>
                </a:path>
              </a:pathLst>
            </a:custGeom>
            <a:gradFill rotWithShape="0">
              <a:gsLst>
                <a:gs pos="0">
                  <a:schemeClr val="bg1"/>
                </a:gs>
                <a:gs pos="100000">
                  <a:schemeClr val="bg1">
                    <a:gamma/>
                    <a:tint val="96863"/>
                    <a:invGamma/>
                  </a:schemeClr>
                </a:gs>
              </a:gsLst>
              <a:lin ang="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15" name="Freeform 13"/>
            <p:cNvSpPr>
              <a:spLocks/>
            </p:cNvSpPr>
            <p:nvPr/>
          </p:nvSpPr>
          <p:spPr bwMode="hidden">
            <a:xfrm>
              <a:off x="5030" y="3151"/>
              <a:ext cx="728" cy="240"/>
            </a:xfrm>
            <a:custGeom>
              <a:avLst/>
              <a:gdLst/>
              <a:ahLst/>
              <a:cxnLst>
                <a:cxn ang="0">
                  <a:pos x="729" y="240"/>
                </a:cxn>
                <a:cxn ang="0">
                  <a:pos x="0" y="0"/>
                </a:cxn>
                <a:cxn ang="0">
                  <a:pos x="0" y="6"/>
                </a:cxn>
                <a:cxn ang="0">
                  <a:pos x="729" y="240"/>
                </a:cxn>
                <a:cxn ang="0">
                  <a:pos x="729" y="240"/>
                </a:cxn>
              </a:cxnLst>
              <a:rect l="0" t="0" r="r" b="b"/>
              <a:pathLst>
                <a:path w="729" h="240">
                  <a:moveTo>
                    <a:pt x="729" y="240"/>
                  </a:moveTo>
                  <a:lnTo>
                    <a:pt x="0" y="0"/>
                  </a:lnTo>
                  <a:lnTo>
                    <a:pt x="0" y="6"/>
                  </a:lnTo>
                  <a:lnTo>
                    <a:pt x="729" y="240"/>
                  </a:lnTo>
                  <a:lnTo>
                    <a:pt x="729" y="240"/>
                  </a:lnTo>
                  <a:close/>
                </a:path>
              </a:pathLst>
            </a:custGeom>
            <a:solidFill>
              <a:schemeClr val="bg1"/>
            </a:soli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16" name="Freeform 14"/>
            <p:cNvSpPr>
              <a:spLocks/>
            </p:cNvSpPr>
            <p:nvPr/>
          </p:nvSpPr>
          <p:spPr bwMode="hidden">
            <a:xfrm>
              <a:off x="0" y="1486"/>
              <a:ext cx="5030" cy="1671"/>
            </a:xfrm>
            <a:custGeom>
              <a:avLst/>
              <a:gdLst/>
              <a:ahLst/>
              <a:cxnLst>
                <a:cxn ang="0">
                  <a:pos x="0" y="72"/>
                </a:cxn>
                <a:cxn ang="0">
                  <a:pos x="5035" y="1672"/>
                </a:cxn>
                <a:cxn ang="0">
                  <a:pos x="5035" y="1666"/>
                </a:cxn>
                <a:cxn ang="0">
                  <a:pos x="0" y="0"/>
                </a:cxn>
                <a:cxn ang="0">
                  <a:pos x="0" y="72"/>
                </a:cxn>
                <a:cxn ang="0">
                  <a:pos x="0" y="72"/>
                </a:cxn>
              </a:cxnLst>
              <a:rect l="0" t="0" r="r" b="b"/>
              <a:pathLst>
                <a:path w="5035" h="1672">
                  <a:moveTo>
                    <a:pt x="0" y="72"/>
                  </a:moveTo>
                  <a:lnTo>
                    <a:pt x="5035" y="1672"/>
                  </a:lnTo>
                  <a:lnTo>
                    <a:pt x="5035" y="1666"/>
                  </a:lnTo>
                  <a:lnTo>
                    <a:pt x="0" y="0"/>
                  </a:lnTo>
                  <a:lnTo>
                    <a:pt x="0" y="72"/>
                  </a:lnTo>
                  <a:lnTo>
                    <a:pt x="0" y="72"/>
                  </a:lnTo>
                  <a:close/>
                </a:path>
              </a:pathLst>
            </a:custGeom>
            <a:gradFill rotWithShape="0">
              <a:gsLst>
                <a:gs pos="0">
                  <a:schemeClr val="bg1">
                    <a:gamma/>
                    <a:shade val="54510"/>
                    <a:invGamma/>
                  </a:schemeClr>
                </a:gs>
                <a:gs pos="100000">
                  <a:schemeClr val="bg1"/>
                </a:gs>
              </a:gsLst>
              <a:lin ang="270000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17" name="Freeform 15"/>
            <p:cNvSpPr>
              <a:spLocks/>
            </p:cNvSpPr>
            <p:nvPr/>
          </p:nvSpPr>
          <p:spPr bwMode="hidden">
            <a:xfrm>
              <a:off x="5030" y="3049"/>
              <a:ext cx="728" cy="318"/>
            </a:xfrm>
            <a:custGeom>
              <a:avLst/>
              <a:gdLst/>
              <a:ahLst/>
              <a:cxnLst>
                <a:cxn ang="0">
                  <a:pos x="729" y="318"/>
                </a:cxn>
                <a:cxn ang="0">
                  <a:pos x="729" y="312"/>
                </a:cxn>
                <a:cxn ang="0">
                  <a:pos x="0" y="0"/>
                </a:cxn>
                <a:cxn ang="0">
                  <a:pos x="0" y="54"/>
                </a:cxn>
                <a:cxn ang="0">
                  <a:pos x="729" y="318"/>
                </a:cxn>
                <a:cxn ang="0">
                  <a:pos x="729" y="318"/>
                </a:cxn>
              </a:cxnLst>
              <a:rect l="0" t="0" r="r" b="b"/>
              <a:pathLst>
                <a:path w="729" h="318">
                  <a:moveTo>
                    <a:pt x="729" y="318"/>
                  </a:moveTo>
                  <a:lnTo>
                    <a:pt x="729" y="312"/>
                  </a:lnTo>
                  <a:lnTo>
                    <a:pt x="0" y="0"/>
                  </a:lnTo>
                  <a:lnTo>
                    <a:pt x="0" y="54"/>
                  </a:lnTo>
                  <a:lnTo>
                    <a:pt x="729" y="318"/>
                  </a:lnTo>
                  <a:lnTo>
                    <a:pt x="729" y="318"/>
                  </a:lnTo>
                  <a:close/>
                </a:path>
              </a:pathLst>
            </a:custGeom>
            <a:gradFill rotWithShape="0">
              <a:gsLst>
                <a:gs pos="0">
                  <a:schemeClr val="bg2"/>
                </a:gs>
                <a:gs pos="100000">
                  <a:schemeClr val="bg1"/>
                </a:gs>
              </a:gsLst>
              <a:lin ang="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18" name="Freeform 16"/>
            <p:cNvSpPr>
              <a:spLocks/>
            </p:cNvSpPr>
            <p:nvPr/>
          </p:nvSpPr>
          <p:spPr bwMode="hidden">
            <a:xfrm>
              <a:off x="0" y="916"/>
              <a:ext cx="5030" cy="2187"/>
            </a:xfrm>
            <a:custGeom>
              <a:avLst/>
              <a:gdLst/>
              <a:ahLst/>
              <a:cxnLst>
                <a:cxn ang="0">
                  <a:pos x="0" y="396"/>
                </a:cxn>
                <a:cxn ang="0">
                  <a:pos x="5035" y="2188"/>
                </a:cxn>
                <a:cxn ang="0">
                  <a:pos x="5035" y="2134"/>
                </a:cxn>
                <a:cxn ang="0">
                  <a:pos x="0" y="0"/>
                </a:cxn>
                <a:cxn ang="0">
                  <a:pos x="0" y="396"/>
                </a:cxn>
                <a:cxn ang="0">
                  <a:pos x="0" y="396"/>
                </a:cxn>
              </a:cxnLst>
              <a:rect l="0" t="0" r="r" b="b"/>
              <a:pathLst>
                <a:path w="5035" h="2188">
                  <a:moveTo>
                    <a:pt x="0" y="396"/>
                  </a:moveTo>
                  <a:lnTo>
                    <a:pt x="5035" y="2188"/>
                  </a:lnTo>
                  <a:lnTo>
                    <a:pt x="5035" y="2134"/>
                  </a:lnTo>
                  <a:lnTo>
                    <a:pt x="0" y="0"/>
                  </a:lnTo>
                  <a:lnTo>
                    <a:pt x="0" y="396"/>
                  </a:lnTo>
                  <a:lnTo>
                    <a:pt x="0" y="396"/>
                  </a:lnTo>
                  <a:close/>
                </a:path>
              </a:pathLst>
            </a:custGeom>
            <a:gradFill rotWithShape="0">
              <a:gsLst>
                <a:gs pos="0">
                  <a:schemeClr val="bg2">
                    <a:gamma/>
                    <a:shade val="66667"/>
                    <a:invGamma/>
                  </a:schemeClr>
                </a:gs>
                <a:gs pos="100000">
                  <a:schemeClr val="bg2"/>
                </a:gs>
              </a:gsLst>
              <a:lin ang="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19" name="Freeform 17"/>
            <p:cNvSpPr>
              <a:spLocks/>
            </p:cNvSpPr>
            <p:nvPr/>
          </p:nvSpPr>
          <p:spPr bwMode="hidden">
            <a:xfrm>
              <a:off x="2294" y="0"/>
              <a:ext cx="3159" cy="2725"/>
            </a:xfrm>
            <a:custGeom>
              <a:avLst/>
              <a:gdLst/>
              <a:ahLst/>
              <a:cxnLst>
                <a:cxn ang="0">
                  <a:pos x="0" y="0"/>
                </a:cxn>
                <a:cxn ang="0">
                  <a:pos x="3145" y="2727"/>
                </a:cxn>
                <a:cxn ang="0">
                  <a:pos x="3163" y="2704"/>
                </a:cxn>
                <a:cxn ang="0">
                  <a:pos x="102" y="0"/>
                </a:cxn>
                <a:cxn ang="0">
                  <a:pos x="0" y="0"/>
                </a:cxn>
                <a:cxn ang="0">
                  <a:pos x="0" y="0"/>
                </a:cxn>
              </a:cxnLst>
              <a:rect l="0" t="0" r="r" b="b"/>
              <a:pathLst>
                <a:path w="3163" h="2727">
                  <a:moveTo>
                    <a:pt x="0" y="0"/>
                  </a:moveTo>
                  <a:lnTo>
                    <a:pt x="3145" y="2727"/>
                  </a:lnTo>
                  <a:lnTo>
                    <a:pt x="3163" y="2704"/>
                  </a:lnTo>
                  <a:lnTo>
                    <a:pt x="102" y="0"/>
                  </a:lnTo>
                  <a:lnTo>
                    <a:pt x="0" y="0"/>
                  </a:lnTo>
                  <a:lnTo>
                    <a:pt x="0" y="0"/>
                  </a:lnTo>
                  <a:close/>
                </a:path>
              </a:pathLst>
            </a:custGeom>
            <a:gradFill rotWithShape="0">
              <a:gsLst>
                <a:gs pos="0">
                  <a:schemeClr val="bg1">
                    <a:gamma/>
                    <a:shade val="69804"/>
                    <a:invGamma/>
                  </a:schemeClr>
                </a:gs>
                <a:gs pos="100000">
                  <a:schemeClr val="bg1"/>
                </a:gs>
              </a:gsLst>
              <a:lin ang="270000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20" name="Freeform 18"/>
            <p:cNvSpPr>
              <a:spLocks/>
            </p:cNvSpPr>
            <p:nvPr/>
          </p:nvSpPr>
          <p:spPr bwMode="hidden">
            <a:xfrm>
              <a:off x="5435" y="2702"/>
              <a:ext cx="323" cy="299"/>
            </a:xfrm>
            <a:custGeom>
              <a:avLst/>
              <a:gdLst/>
              <a:ahLst/>
              <a:cxnLst>
                <a:cxn ang="0">
                  <a:pos x="323" y="299"/>
                </a:cxn>
                <a:cxn ang="0">
                  <a:pos x="323" y="263"/>
                </a:cxn>
                <a:cxn ang="0">
                  <a:pos x="18" y="0"/>
                </a:cxn>
                <a:cxn ang="0">
                  <a:pos x="0" y="23"/>
                </a:cxn>
                <a:cxn ang="0">
                  <a:pos x="323" y="299"/>
                </a:cxn>
                <a:cxn ang="0">
                  <a:pos x="323" y="299"/>
                </a:cxn>
              </a:cxnLst>
              <a:rect l="0" t="0" r="r" b="b"/>
              <a:pathLst>
                <a:path w="323" h="299">
                  <a:moveTo>
                    <a:pt x="323" y="299"/>
                  </a:moveTo>
                  <a:lnTo>
                    <a:pt x="323" y="263"/>
                  </a:lnTo>
                  <a:lnTo>
                    <a:pt x="18" y="0"/>
                  </a:lnTo>
                  <a:lnTo>
                    <a:pt x="0" y="23"/>
                  </a:lnTo>
                  <a:lnTo>
                    <a:pt x="323" y="299"/>
                  </a:lnTo>
                  <a:lnTo>
                    <a:pt x="323" y="299"/>
                  </a:lnTo>
                  <a:close/>
                </a:path>
              </a:pathLst>
            </a:custGeom>
            <a:gradFill rotWithShape="0">
              <a:gsLst>
                <a:gs pos="0">
                  <a:schemeClr val="bg1"/>
                </a:gs>
                <a:gs pos="100000">
                  <a:schemeClr val="bg1">
                    <a:gamma/>
                    <a:tint val="94118"/>
                    <a:invGamma/>
                  </a:schemeClr>
                </a:gs>
              </a:gsLst>
              <a:lin ang="270000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21" name="Freeform 19"/>
            <p:cNvSpPr>
              <a:spLocks/>
            </p:cNvSpPr>
            <p:nvPr/>
          </p:nvSpPr>
          <p:spPr bwMode="hidden">
            <a:xfrm>
              <a:off x="5477" y="2588"/>
              <a:ext cx="281" cy="335"/>
            </a:xfrm>
            <a:custGeom>
              <a:avLst/>
              <a:gdLst/>
              <a:ahLst/>
              <a:cxnLst>
                <a:cxn ang="0">
                  <a:pos x="281" y="335"/>
                </a:cxn>
                <a:cxn ang="0">
                  <a:pos x="281" y="173"/>
                </a:cxn>
                <a:cxn ang="0">
                  <a:pos x="96" y="0"/>
                </a:cxn>
                <a:cxn ang="0">
                  <a:pos x="0" y="90"/>
                </a:cxn>
                <a:cxn ang="0">
                  <a:pos x="281" y="335"/>
                </a:cxn>
                <a:cxn ang="0">
                  <a:pos x="281" y="335"/>
                </a:cxn>
              </a:cxnLst>
              <a:rect l="0" t="0" r="r" b="b"/>
              <a:pathLst>
                <a:path w="281" h="335">
                  <a:moveTo>
                    <a:pt x="281" y="335"/>
                  </a:moveTo>
                  <a:lnTo>
                    <a:pt x="281" y="173"/>
                  </a:lnTo>
                  <a:lnTo>
                    <a:pt x="96" y="0"/>
                  </a:lnTo>
                  <a:lnTo>
                    <a:pt x="0" y="90"/>
                  </a:lnTo>
                  <a:lnTo>
                    <a:pt x="281" y="335"/>
                  </a:lnTo>
                  <a:lnTo>
                    <a:pt x="281" y="335"/>
                  </a:lnTo>
                  <a:close/>
                </a:path>
              </a:pathLst>
            </a:custGeom>
            <a:solidFill>
              <a:schemeClr val="bg1"/>
            </a:soli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22" name="Freeform 20"/>
            <p:cNvSpPr>
              <a:spLocks/>
            </p:cNvSpPr>
            <p:nvPr/>
          </p:nvSpPr>
          <p:spPr bwMode="hidden">
            <a:xfrm>
              <a:off x="2454" y="0"/>
              <a:ext cx="3119" cy="2678"/>
            </a:xfrm>
            <a:custGeom>
              <a:avLst/>
              <a:gdLst/>
              <a:ahLst/>
              <a:cxnLst>
                <a:cxn ang="0">
                  <a:pos x="0" y="0"/>
                </a:cxn>
                <a:cxn ang="0">
                  <a:pos x="3026" y="2680"/>
                </a:cxn>
                <a:cxn ang="0">
                  <a:pos x="3122" y="2590"/>
                </a:cxn>
                <a:cxn ang="0">
                  <a:pos x="383" y="0"/>
                </a:cxn>
                <a:cxn ang="0">
                  <a:pos x="0" y="0"/>
                </a:cxn>
                <a:cxn ang="0">
                  <a:pos x="0" y="0"/>
                </a:cxn>
              </a:cxnLst>
              <a:rect l="0" t="0" r="r" b="b"/>
              <a:pathLst>
                <a:path w="3122" h="2680">
                  <a:moveTo>
                    <a:pt x="0" y="0"/>
                  </a:moveTo>
                  <a:lnTo>
                    <a:pt x="3026" y="2680"/>
                  </a:lnTo>
                  <a:lnTo>
                    <a:pt x="3122" y="2590"/>
                  </a:lnTo>
                  <a:lnTo>
                    <a:pt x="383" y="0"/>
                  </a:lnTo>
                  <a:lnTo>
                    <a:pt x="0" y="0"/>
                  </a:lnTo>
                  <a:lnTo>
                    <a:pt x="0" y="0"/>
                  </a:lnTo>
                  <a:close/>
                </a:path>
              </a:pathLst>
            </a:custGeom>
            <a:gradFill rotWithShape="0">
              <a:gsLst>
                <a:gs pos="0">
                  <a:schemeClr val="bg1">
                    <a:gamma/>
                    <a:shade val="46275"/>
                    <a:invGamma/>
                  </a:schemeClr>
                </a:gs>
                <a:gs pos="100000">
                  <a:schemeClr val="bg1"/>
                </a:gs>
              </a:gsLst>
              <a:lin ang="270000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23" name="Freeform 21"/>
            <p:cNvSpPr>
              <a:spLocks/>
            </p:cNvSpPr>
            <p:nvPr/>
          </p:nvSpPr>
          <p:spPr bwMode="hidden">
            <a:xfrm>
              <a:off x="5626" y="2534"/>
              <a:ext cx="132" cy="132"/>
            </a:xfrm>
            <a:custGeom>
              <a:avLst/>
              <a:gdLst/>
              <a:ahLst/>
              <a:cxnLst>
                <a:cxn ang="0">
                  <a:pos x="132" y="132"/>
                </a:cxn>
                <a:cxn ang="0">
                  <a:pos x="0" y="0"/>
                </a:cxn>
                <a:cxn ang="0">
                  <a:pos x="0" y="0"/>
                </a:cxn>
                <a:cxn ang="0">
                  <a:pos x="132" y="132"/>
                </a:cxn>
                <a:cxn ang="0">
                  <a:pos x="132" y="132"/>
                </a:cxn>
              </a:cxnLst>
              <a:rect l="0" t="0" r="r" b="b"/>
              <a:pathLst>
                <a:path w="132" h="132">
                  <a:moveTo>
                    <a:pt x="132" y="132"/>
                  </a:moveTo>
                  <a:lnTo>
                    <a:pt x="0" y="0"/>
                  </a:lnTo>
                  <a:lnTo>
                    <a:pt x="0" y="0"/>
                  </a:lnTo>
                  <a:lnTo>
                    <a:pt x="132" y="132"/>
                  </a:lnTo>
                  <a:lnTo>
                    <a:pt x="132" y="132"/>
                  </a:lnTo>
                  <a:close/>
                </a:path>
              </a:pathLst>
            </a:custGeom>
            <a:solidFill>
              <a:srgbClr val="FF9999"/>
            </a:soli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24" name="Freeform 22"/>
            <p:cNvSpPr>
              <a:spLocks/>
            </p:cNvSpPr>
            <p:nvPr/>
          </p:nvSpPr>
          <p:spPr bwMode="hidden">
            <a:xfrm>
              <a:off x="3112" y="0"/>
              <a:ext cx="2514" cy="2534"/>
            </a:xfrm>
            <a:custGeom>
              <a:avLst/>
              <a:gdLst/>
              <a:ahLst/>
              <a:cxnLst>
                <a:cxn ang="0">
                  <a:pos x="0" y="0"/>
                </a:cxn>
                <a:cxn ang="0">
                  <a:pos x="2517" y="2536"/>
                </a:cxn>
                <a:cxn ang="0">
                  <a:pos x="2517" y="2536"/>
                </a:cxn>
                <a:cxn ang="0">
                  <a:pos x="66" y="0"/>
                </a:cxn>
                <a:cxn ang="0">
                  <a:pos x="0" y="0"/>
                </a:cxn>
                <a:cxn ang="0">
                  <a:pos x="0" y="0"/>
                </a:cxn>
              </a:cxnLst>
              <a:rect l="0" t="0" r="r" b="b"/>
              <a:pathLst>
                <a:path w="2517" h="2536">
                  <a:moveTo>
                    <a:pt x="0" y="0"/>
                  </a:moveTo>
                  <a:lnTo>
                    <a:pt x="2517" y="2536"/>
                  </a:lnTo>
                  <a:lnTo>
                    <a:pt x="2517" y="2536"/>
                  </a:lnTo>
                  <a:lnTo>
                    <a:pt x="66" y="0"/>
                  </a:lnTo>
                  <a:lnTo>
                    <a:pt x="0" y="0"/>
                  </a:lnTo>
                  <a:lnTo>
                    <a:pt x="0" y="0"/>
                  </a:lnTo>
                  <a:close/>
                </a:path>
              </a:pathLst>
            </a:custGeom>
            <a:gradFill rotWithShape="0">
              <a:gsLst>
                <a:gs pos="0">
                  <a:schemeClr val="bg1">
                    <a:gamma/>
                    <a:shade val="51373"/>
                    <a:invGamma/>
                  </a:schemeClr>
                </a:gs>
                <a:gs pos="100000">
                  <a:schemeClr val="bg1"/>
                </a:gs>
              </a:gsLst>
              <a:lin ang="270000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25" name="Freeform 23"/>
            <p:cNvSpPr>
              <a:spLocks/>
            </p:cNvSpPr>
            <p:nvPr/>
          </p:nvSpPr>
          <p:spPr bwMode="hidden">
            <a:xfrm>
              <a:off x="3488" y="0"/>
              <a:ext cx="2198" cy="2480"/>
            </a:xfrm>
            <a:custGeom>
              <a:avLst/>
              <a:gdLst/>
              <a:ahLst/>
              <a:cxnLst>
                <a:cxn ang="0">
                  <a:pos x="0" y="0"/>
                </a:cxn>
                <a:cxn ang="0">
                  <a:pos x="2188" y="2482"/>
                </a:cxn>
                <a:cxn ang="0">
                  <a:pos x="2200" y="2476"/>
                </a:cxn>
                <a:cxn ang="0">
                  <a:pos x="317" y="0"/>
                </a:cxn>
                <a:cxn ang="0">
                  <a:pos x="0" y="0"/>
                </a:cxn>
                <a:cxn ang="0">
                  <a:pos x="0" y="0"/>
                </a:cxn>
              </a:cxnLst>
              <a:rect l="0" t="0" r="r" b="b"/>
              <a:pathLst>
                <a:path w="2200" h="2482">
                  <a:moveTo>
                    <a:pt x="0" y="0"/>
                  </a:moveTo>
                  <a:lnTo>
                    <a:pt x="2188" y="2482"/>
                  </a:lnTo>
                  <a:lnTo>
                    <a:pt x="2200" y="2476"/>
                  </a:lnTo>
                  <a:lnTo>
                    <a:pt x="317" y="0"/>
                  </a:lnTo>
                  <a:lnTo>
                    <a:pt x="0" y="0"/>
                  </a:lnTo>
                  <a:lnTo>
                    <a:pt x="0" y="0"/>
                  </a:lnTo>
                  <a:close/>
                </a:path>
              </a:pathLst>
            </a:custGeom>
            <a:gradFill rotWithShape="0">
              <a:gsLst>
                <a:gs pos="0">
                  <a:schemeClr val="bg2">
                    <a:gamma/>
                    <a:shade val="78824"/>
                    <a:invGamma/>
                  </a:schemeClr>
                </a:gs>
                <a:gs pos="100000">
                  <a:schemeClr val="bg2"/>
                </a:gs>
              </a:gsLst>
              <a:lin ang="5400000" scaled="1"/>
            </a:gradFill>
            <a:ln w="9525" cap="flat" cmpd="sng">
              <a:noFill/>
              <a:prstDash val="solid"/>
              <a:round/>
              <a:headEnd type="none" w="med" len="med"/>
              <a:tailEnd type="none" w="med" len="med"/>
            </a:ln>
            <a:effectLst/>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26" name="Freeform 24"/>
            <p:cNvSpPr>
              <a:spLocks/>
            </p:cNvSpPr>
            <p:nvPr/>
          </p:nvSpPr>
          <p:spPr bwMode="hidden">
            <a:xfrm>
              <a:off x="5674" y="2474"/>
              <a:ext cx="84" cy="96"/>
            </a:xfrm>
            <a:custGeom>
              <a:avLst/>
              <a:gdLst/>
              <a:ahLst/>
              <a:cxnLst>
                <a:cxn ang="0">
                  <a:pos x="84" y="96"/>
                </a:cxn>
                <a:cxn ang="0">
                  <a:pos x="84" y="90"/>
                </a:cxn>
                <a:cxn ang="0">
                  <a:pos x="12" y="0"/>
                </a:cxn>
                <a:cxn ang="0">
                  <a:pos x="0" y="6"/>
                </a:cxn>
                <a:cxn ang="0">
                  <a:pos x="84" y="96"/>
                </a:cxn>
                <a:cxn ang="0">
                  <a:pos x="84" y="96"/>
                </a:cxn>
              </a:cxnLst>
              <a:rect l="0" t="0" r="r" b="b"/>
              <a:pathLst>
                <a:path w="84" h="96">
                  <a:moveTo>
                    <a:pt x="84" y="96"/>
                  </a:moveTo>
                  <a:lnTo>
                    <a:pt x="84" y="90"/>
                  </a:lnTo>
                  <a:lnTo>
                    <a:pt x="12" y="0"/>
                  </a:lnTo>
                  <a:lnTo>
                    <a:pt x="0" y="6"/>
                  </a:lnTo>
                  <a:lnTo>
                    <a:pt x="84" y="96"/>
                  </a:lnTo>
                  <a:lnTo>
                    <a:pt x="84" y="96"/>
                  </a:lnTo>
                  <a:close/>
                </a:path>
              </a:pathLst>
            </a:custGeom>
            <a:gradFill rotWithShape="0">
              <a:gsLst>
                <a:gs pos="0">
                  <a:schemeClr val="bg1"/>
                </a:gs>
                <a:gs pos="100000">
                  <a:schemeClr val="bg1">
                    <a:gamma/>
                    <a:tint val="90980"/>
                    <a:invGamma/>
                  </a:schemeClr>
                </a:gs>
              </a:gsLst>
              <a:lin ang="270000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27" name="Freeform 25"/>
            <p:cNvSpPr>
              <a:spLocks/>
            </p:cNvSpPr>
            <p:nvPr/>
          </p:nvSpPr>
          <p:spPr bwMode="hidden">
            <a:xfrm>
              <a:off x="5603" y="850"/>
              <a:ext cx="155" cy="516"/>
            </a:xfrm>
            <a:custGeom>
              <a:avLst/>
              <a:gdLst/>
              <a:ahLst/>
              <a:cxnLst>
                <a:cxn ang="0">
                  <a:pos x="155" y="516"/>
                </a:cxn>
                <a:cxn ang="0">
                  <a:pos x="155" y="204"/>
                </a:cxn>
                <a:cxn ang="0">
                  <a:pos x="77" y="0"/>
                </a:cxn>
                <a:cxn ang="0">
                  <a:pos x="0" y="192"/>
                </a:cxn>
                <a:cxn ang="0">
                  <a:pos x="155" y="516"/>
                </a:cxn>
                <a:cxn ang="0">
                  <a:pos x="155" y="516"/>
                </a:cxn>
              </a:cxnLst>
              <a:rect l="0" t="0" r="r" b="b"/>
              <a:pathLst>
                <a:path w="155" h="516">
                  <a:moveTo>
                    <a:pt x="155" y="516"/>
                  </a:moveTo>
                  <a:lnTo>
                    <a:pt x="155" y="204"/>
                  </a:lnTo>
                  <a:lnTo>
                    <a:pt x="77" y="0"/>
                  </a:lnTo>
                  <a:lnTo>
                    <a:pt x="0" y="192"/>
                  </a:lnTo>
                  <a:lnTo>
                    <a:pt x="155" y="516"/>
                  </a:lnTo>
                  <a:lnTo>
                    <a:pt x="155" y="516"/>
                  </a:lnTo>
                  <a:close/>
                </a:path>
              </a:pathLst>
            </a:custGeom>
            <a:solidFill>
              <a:schemeClr val="bg2"/>
            </a:soli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28" name="Freeform 26"/>
            <p:cNvSpPr>
              <a:spLocks/>
            </p:cNvSpPr>
            <p:nvPr/>
          </p:nvSpPr>
          <p:spPr bwMode="hidden">
            <a:xfrm>
              <a:off x="5107" y="0"/>
              <a:ext cx="573" cy="1042"/>
            </a:xfrm>
            <a:custGeom>
              <a:avLst/>
              <a:gdLst/>
              <a:ahLst/>
              <a:cxnLst>
                <a:cxn ang="0">
                  <a:pos x="0" y="0"/>
                </a:cxn>
                <a:cxn ang="0">
                  <a:pos x="497" y="1043"/>
                </a:cxn>
                <a:cxn ang="0">
                  <a:pos x="574" y="851"/>
                </a:cxn>
                <a:cxn ang="0">
                  <a:pos x="251" y="0"/>
                </a:cxn>
                <a:cxn ang="0">
                  <a:pos x="0" y="0"/>
                </a:cxn>
                <a:cxn ang="0">
                  <a:pos x="0" y="0"/>
                </a:cxn>
              </a:cxnLst>
              <a:rect l="0" t="0" r="r" b="b"/>
              <a:pathLst>
                <a:path w="574" h="1043">
                  <a:moveTo>
                    <a:pt x="0" y="0"/>
                  </a:moveTo>
                  <a:lnTo>
                    <a:pt x="497" y="1043"/>
                  </a:lnTo>
                  <a:lnTo>
                    <a:pt x="574" y="851"/>
                  </a:lnTo>
                  <a:lnTo>
                    <a:pt x="251" y="0"/>
                  </a:lnTo>
                  <a:lnTo>
                    <a:pt x="0" y="0"/>
                  </a:lnTo>
                  <a:lnTo>
                    <a:pt x="0" y="0"/>
                  </a:lnTo>
                  <a:close/>
                </a:path>
              </a:pathLst>
            </a:custGeom>
            <a:gradFill rotWithShape="0">
              <a:gsLst>
                <a:gs pos="0">
                  <a:schemeClr val="bg2">
                    <a:gamma/>
                    <a:shade val="66667"/>
                    <a:invGamma/>
                  </a:schemeClr>
                </a:gs>
                <a:gs pos="100000">
                  <a:schemeClr val="bg2"/>
                </a:gs>
              </a:gsLst>
              <a:lin ang="540000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29" name="Freeform 27"/>
            <p:cNvSpPr>
              <a:spLocks/>
            </p:cNvSpPr>
            <p:nvPr/>
          </p:nvSpPr>
          <p:spPr bwMode="hidden">
            <a:xfrm>
              <a:off x="5411" y="0"/>
              <a:ext cx="341" cy="796"/>
            </a:xfrm>
            <a:custGeom>
              <a:avLst/>
              <a:gdLst/>
              <a:ahLst/>
              <a:cxnLst>
                <a:cxn ang="0">
                  <a:pos x="144" y="0"/>
                </a:cxn>
                <a:cxn ang="0">
                  <a:pos x="0" y="0"/>
                </a:cxn>
                <a:cxn ang="0">
                  <a:pos x="287" y="797"/>
                </a:cxn>
                <a:cxn ang="0">
                  <a:pos x="341" y="653"/>
                </a:cxn>
                <a:cxn ang="0">
                  <a:pos x="144" y="0"/>
                </a:cxn>
                <a:cxn ang="0">
                  <a:pos x="144" y="0"/>
                </a:cxn>
              </a:cxnLst>
              <a:rect l="0" t="0" r="r" b="b"/>
              <a:pathLst>
                <a:path w="341" h="797">
                  <a:moveTo>
                    <a:pt x="144" y="0"/>
                  </a:moveTo>
                  <a:lnTo>
                    <a:pt x="0" y="0"/>
                  </a:lnTo>
                  <a:lnTo>
                    <a:pt x="287" y="797"/>
                  </a:lnTo>
                  <a:lnTo>
                    <a:pt x="341" y="653"/>
                  </a:lnTo>
                  <a:lnTo>
                    <a:pt x="144" y="0"/>
                  </a:lnTo>
                  <a:lnTo>
                    <a:pt x="144" y="0"/>
                  </a:lnTo>
                  <a:close/>
                </a:path>
              </a:pathLst>
            </a:custGeom>
            <a:gradFill rotWithShape="0">
              <a:gsLst>
                <a:gs pos="0">
                  <a:schemeClr val="bg2">
                    <a:gamma/>
                    <a:shade val="69804"/>
                    <a:invGamma/>
                  </a:schemeClr>
                </a:gs>
                <a:gs pos="100000">
                  <a:schemeClr val="bg2"/>
                </a:gs>
              </a:gsLst>
              <a:lin ang="540000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0" name="Freeform 28"/>
            <p:cNvSpPr>
              <a:spLocks/>
            </p:cNvSpPr>
            <p:nvPr/>
          </p:nvSpPr>
          <p:spPr bwMode="hidden">
            <a:xfrm>
              <a:off x="5698" y="653"/>
              <a:ext cx="60" cy="311"/>
            </a:xfrm>
            <a:custGeom>
              <a:avLst/>
              <a:gdLst/>
              <a:ahLst/>
              <a:cxnLst>
                <a:cxn ang="0">
                  <a:pos x="0" y="144"/>
                </a:cxn>
                <a:cxn ang="0">
                  <a:pos x="60" y="312"/>
                </a:cxn>
                <a:cxn ang="0">
                  <a:pos x="60" y="6"/>
                </a:cxn>
                <a:cxn ang="0">
                  <a:pos x="54" y="0"/>
                </a:cxn>
                <a:cxn ang="0">
                  <a:pos x="0" y="144"/>
                </a:cxn>
                <a:cxn ang="0">
                  <a:pos x="0" y="144"/>
                </a:cxn>
              </a:cxnLst>
              <a:rect l="0" t="0" r="r" b="b"/>
              <a:pathLst>
                <a:path w="60" h="312">
                  <a:moveTo>
                    <a:pt x="0" y="144"/>
                  </a:moveTo>
                  <a:lnTo>
                    <a:pt x="60" y="312"/>
                  </a:lnTo>
                  <a:lnTo>
                    <a:pt x="60" y="6"/>
                  </a:lnTo>
                  <a:lnTo>
                    <a:pt x="54" y="0"/>
                  </a:lnTo>
                  <a:lnTo>
                    <a:pt x="0" y="144"/>
                  </a:lnTo>
                  <a:lnTo>
                    <a:pt x="0" y="144"/>
                  </a:lnTo>
                  <a:close/>
                </a:path>
              </a:pathLst>
            </a:custGeom>
            <a:solidFill>
              <a:schemeClr val="bg2"/>
            </a:soli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1" name="Freeform 29"/>
            <p:cNvSpPr>
              <a:spLocks/>
            </p:cNvSpPr>
            <p:nvPr/>
          </p:nvSpPr>
          <p:spPr bwMode="hidden">
            <a:xfrm>
              <a:off x="2" y="1601"/>
              <a:ext cx="5752" cy="1864"/>
            </a:xfrm>
            <a:custGeom>
              <a:avLst/>
              <a:gdLst/>
              <a:ahLst/>
              <a:cxnLst>
                <a:cxn ang="0">
                  <a:pos x="0" y="371"/>
                </a:cxn>
                <a:cxn ang="0">
                  <a:pos x="5740" y="1864"/>
                </a:cxn>
                <a:cxn ang="0">
                  <a:pos x="5740" y="1834"/>
                </a:cxn>
                <a:cxn ang="0">
                  <a:pos x="0" y="0"/>
                </a:cxn>
                <a:cxn ang="0">
                  <a:pos x="0" y="371"/>
                </a:cxn>
                <a:cxn ang="0">
                  <a:pos x="0" y="371"/>
                </a:cxn>
              </a:cxnLst>
              <a:rect l="0" t="0" r="r" b="b"/>
              <a:pathLst>
                <a:path w="5740" h="1864">
                  <a:moveTo>
                    <a:pt x="0" y="371"/>
                  </a:moveTo>
                  <a:lnTo>
                    <a:pt x="5740" y="1864"/>
                  </a:lnTo>
                  <a:lnTo>
                    <a:pt x="5740" y="1834"/>
                  </a:lnTo>
                  <a:lnTo>
                    <a:pt x="0" y="0"/>
                  </a:lnTo>
                  <a:lnTo>
                    <a:pt x="0" y="371"/>
                  </a:lnTo>
                  <a:lnTo>
                    <a:pt x="0" y="371"/>
                  </a:lnTo>
                  <a:close/>
                </a:path>
              </a:pathLst>
            </a:custGeom>
            <a:gradFill rotWithShape="0">
              <a:gsLst>
                <a:gs pos="0">
                  <a:schemeClr val="bg1">
                    <a:gamma/>
                    <a:shade val="63529"/>
                    <a:invGamma/>
                  </a:schemeClr>
                </a:gs>
                <a:gs pos="100000">
                  <a:schemeClr val="bg1"/>
                </a:gs>
              </a:gsLst>
              <a:lin ang="270000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2" name="Freeform 30"/>
            <p:cNvSpPr>
              <a:spLocks/>
            </p:cNvSpPr>
            <p:nvPr/>
          </p:nvSpPr>
          <p:spPr bwMode="hidden">
            <a:xfrm>
              <a:off x="5754" y="3483"/>
              <a:ext cx="6" cy="6"/>
            </a:xfrm>
            <a:custGeom>
              <a:avLst/>
              <a:gdLst/>
              <a:ahLst/>
              <a:cxnLst>
                <a:cxn ang="0">
                  <a:pos x="6" y="6"/>
                </a:cxn>
                <a:cxn ang="0">
                  <a:pos x="0" y="0"/>
                </a:cxn>
                <a:cxn ang="0">
                  <a:pos x="0" y="6"/>
                </a:cxn>
                <a:cxn ang="0">
                  <a:pos x="6" y="6"/>
                </a:cxn>
                <a:cxn ang="0">
                  <a:pos x="6" y="6"/>
                </a:cxn>
              </a:cxnLst>
              <a:rect l="0" t="0" r="r" b="b"/>
              <a:pathLst>
                <a:path w="6" h="6">
                  <a:moveTo>
                    <a:pt x="6" y="6"/>
                  </a:moveTo>
                  <a:lnTo>
                    <a:pt x="0" y="0"/>
                  </a:lnTo>
                  <a:lnTo>
                    <a:pt x="0" y="6"/>
                  </a:lnTo>
                  <a:lnTo>
                    <a:pt x="6" y="6"/>
                  </a:lnTo>
                  <a:lnTo>
                    <a:pt x="6" y="6"/>
                  </a:lnTo>
                  <a:close/>
                </a:path>
              </a:pathLst>
            </a:custGeom>
            <a:solidFill>
              <a:srgbClr val="18FF00"/>
            </a:soli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3" name="Freeform 31"/>
            <p:cNvSpPr>
              <a:spLocks/>
            </p:cNvSpPr>
            <p:nvPr/>
          </p:nvSpPr>
          <p:spPr bwMode="hidden">
            <a:xfrm>
              <a:off x="2" y="2152"/>
              <a:ext cx="5752" cy="1337"/>
            </a:xfrm>
            <a:custGeom>
              <a:avLst/>
              <a:gdLst/>
              <a:ahLst/>
              <a:cxnLst>
                <a:cxn ang="0">
                  <a:pos x="0" y="366"/>
                </a:cxn>
                <a:cxn ang="0">
                  <a:pos x="5740" y="1337"/>
                </a:cxn>
                <a:cxn ang="0">
                  <a:pos x="5740" y="1331"/>
                </a:cxn>
                <a:cxn ang="0">
                  <a:pos x="0" y="0"/>
                </a:cxn>
                <a:cxn ang="0">
                  <a:pos x="0" y="366"/>
                </a:cxn>
                <a:cxn ang="0">
                  <a:pos x="0" y="366"/>
                </a:cxn>
              </a:cxnLst>
              <a:rect l="0" t="0" r="r" b="b"/>
              <a:pathLst>
                <a:path w="5740" h="1337">
                  <a:moveTo>
                    <a:pt x="0" y="366"/>
                  </a:moveTo>
                  <a:lnTo>
                    <a:pt x="5740" y="1337"/>
                  </a:lnTo>
                  <a:lnTo>
                    <a:pt x="5740" y="1331"/>
                  </a:lnTo>
                  <a:lnTo>
                    <a:pt x="0" y="0"/>
                  </a:lnTo>
                  <a:lnTo>
                    <a:pt x="0" y="366"/>
                  </a:lnTo>
                  <a:lnTo>
                    <a:pt x="0" y="366"/>
                  </a:lnTo>
                  <a:close/>
                </a:path>
              </a:pathLst>
            </a:custGeom>
            <a:gradFill rotWithShape="0">
              <a:gsLst>
                <a:gs pos="0">
                  <a:schemeClr val="bg1">
                    <a:gamma/>
                    <a:shade val="60784"/>
                    <a:invGamma/>
                  </a:schemeClr>
                </a:gs>
                <a:gs pos="100000">
                  <a:schemeClr val="bg1"/>
                </a:gs>
              </a:gsLst>
              <a:lin ang="270000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4" name="Freeform 32"/>
            <p:cNvSpPr>
              <a:spLocks/>
            </p:cNvSpPr>
            <p:nvPr/>
          </p:nvSpPr>
          <p:spPr bwMode="hidden">
            <a:xfrm>
              <a:off x="2" y="3177"/>
              <a:ext cx="5752" cy="414"/>
            </a:xfrm>
            <a:custGeom>
              <a:avLst/>
              <a:gdLst/>
              <a:ahLst/>
              <a:cxnLst>
                <a:cxn ang="0">
                  <a:pos x="0" y="48"/>
                </a:cxn>
                <a:cxn ang="0">
                  <a:pos x="5740" y="414"/>
                </a:cxn>
                <a:cxn ang="0">
                  <a:pos x="5740" y="402"/>
                </a:cxn>
                <a:cxn ang="0">
                  <a:pos x="0" y="0"/>
                </a:cxn>
                <a:cxn ang="0">
                  <a:pos x="0" y="48"/>
                </a:cxn>
                <a:cxn ang="0">
                  <a:pos x="0" y="48"/>
                </a:cxn>
              </a:cxnLst>
              <a:rect l="0" t="0" r="r" b="b"/>
              <a:pathLst>
                <a:path w="5740" h="414">
                  <a:moveTo>
                    <a:pt x="0" y="48"/>
                  </a:moveTo>
                  <a:lnTo>
                    <a:pt x="5740" y="414"/>
                  </a:lnTo>
                  <a:lnTo>
                    <a:pt x="5740" y="402"/>
                  </a:lnTo>
                  <a:lnTo>
                    <a:pt x="0" y="0"/>
                  </a:lnTo>
                  <a:lnTo>
                    <a:pt x="0" y="48"/>
                  </a:lnTo>
                  <a:lnTo>
                    <a:pt x="0" y="48"/>
                  </a:lnTo>
                  <a:close/>
                </a:path>
              </a:pathLst>
            </a:custGeom>
            <a:gradFill rotWithShape="0">
              <a:gsLst>
                <a:gs pos="0">
                  <a:schemeClr val="bg1">
                    <a:gamma/>
                    <a:shade val="84706"/>
                    <a:invGamma/>
                  </a:schemeClr>
                </a:gs>
                <a:gs pos="100000">
                  <a:schemeClr val="bg1"/>
                </a:gs>
              </a:gsLst>
              <a:lin ang="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5" name="Freeform 33"/>
            <p:cNvSpPr>
              <a:spLocks/>
            </p:cNvSpPr>
            <p:nvPr/>
          </p:nvSpPr>
          <p:spPr bwMode="hidden">
            <a:xfrm>
              <a:off x="1297" y="0"/>
              <a:ext cx="4457" cy="3177"/>
            </a:xfrm>
            <a:custGeom>
              <a:avLst/>
              <a:gdLst/>
              <a:ahLst/>
              <a:cxnLst>
                <a:cxn ang="0">
                  <a:pos x="0" y="0"/>
                </a:cxn>
                <a:cxn ang="0">
                  <a:pos x="4448" y="3177"/>
                </a:cxn>
                <a:cxn ang="0">
                  <a:pos x="4448" y="3153"/>
                </a:cxn>
                <a:cxn ang="0">
                  <a:pos x="125" y="0"/>
                </a:cxn>
                <a:cxn ang="0">
                  <a:pos x="0" y="0"/>
                </a:cxn>
                <a:cxn ang="0">
                  <a:pos x="0" y="0"/>
                </a:cxn>
              </a:cxnLst>
              <a:rect l="0" t="0" r="r" b="b"/>
              <a:pathLst>
                <a:path w="4448" h="3177">
                  <a:moveTo>
                    <a:pt x="0" y="0"/>
                  </a:moveTo>
                  <a:lnTo>
                    <a:pt x="4448" y="3177"/>
                  </a:lnTo>
                  <a:lnTo>
                    <a:pt x="4448" y="3153"/>
                  </a:lnTo>
                  <a:lnTo>
                    <a:pt x="125" y="0"/>
                  </a:lnTo>
                  <a:lnTo>
                    <a:pt x="0" y="0"/>
                  </a:lnTo>
                  <a:lnTo>
                    <a:pt x="0" y="0"/>
                  </a:lnTo>
                  <a:close/>
                </a:path>
              </a:pathLst>
            </a:custGeom>
            <a:gradFill rotWithShape="0">
              <a:gsLst>
                <a:gs pos="0">
                  <a:schemeClr val="bg1">
                    <a:gamma/>
                    <a:shade val="48627"/>
                    <a:invGamma/>
                  </a:schemeClr>
                </a:gs>
                <a:gs pos="100000">
                  <a:schemeClr val="bg1"/>
                </a:gs>
              </a:gsLst>
              <a:lin ang="270000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6" name="Freeform 34"/>
            <p:cNvSpPr>
              <a:spLocks/>
            </p:cNvSpPr>
            <p:nvPr/>
          </p:nvSpPr>
          <p:spPr bwMode="hidden">
            <a:xfrm>
              <a:off x="3321" y="0"/>
              <a:ext cx="2433" cy="2614"/>
            </a:xfrm>
            <a:custGeom>
              <a:avLst/>
              <a:gdLst/>
              <a:ahLst/>
              <a:cxnLst>
                <a:cxn ang="0">
                  <a:pos x="0" y="0"/>
                </a:cxn>
                <a:cxn ang="0">
                  <a:pos x="2428" y="2614"/>
                </a:cxn>
                <a:cxn ang="0">
                  <a:pos x="2428" y="2608"/>
                </a:cxn>
                <a:cxn ang="0">
                  <a:pos x="66" y="0"/>
                </a:cxn>
                <a:cxn ang="0">
                  <a:pos x="0" y="0"/>
                </a:cxn>
                <a:cxn ang="0">
                  <a:pos x="0" y="0"/>
                </a:cxn>
              </a:cxnLst>
              <a:rect l="0" t="0" r="r" b="b"/>
              <a:pathLst>
                <a:path w="2428" h="2614">
                  <a:moveTo>
                    <a:pt x="0" y="0"/>
                  </a:moveTo>
                  <a:lnTo>
                    <a:pt x="2428" y="2614"/>
                  </a:lnTo>
                  <a:lnTo>
                    <a:pt x="2428" y="2608"/>
                  </a:lnTo>
                  <a:lnTo>
                    <a:pt x="66" y="0"/>
                  </a:lnTo>
                  <a:lnTo>
                    <a:pt x="0" y="0"/>
                  </a:lnTo>
                  <a:lnTo>
                    <a:pt x="0" y="0"/>
                  </a:lnTo>
                  <a:close/>
                </a:path>
              </a:pathLst>
            </a:custGeom>
            <a:gradFill rotWithShape="0">
              <a:gsLst>
                <a:gs pos="0">
                  <a:schemeClr val="bg1">
                    <a:gamma/>
                    <a:shade val="84706"/>
                    <a:invGamma/>
                  </a:schemeClr>
                </a:gs>
                <a:gs pos="100000">
                  <a:schemeClr val="bg1"/>
                </a:gs>
              </a:gsLst>
              <a:lin ang="270000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7" name="Freeform 35"/>
            <p:cNvSpPr>
              <a:spLocks/>
            </p:cNvSpPr>
            <p:nvPr/>
          </p:nvSpPr>
          <p:spPr bwMode="hidden">
            <a:xfrm>
              <a:off x="3950" y="0"/>
              <a:ext cx="1804" cy="2464"/>
            </a:xfrm>
            <a:custGeom>
              <a:avLst/>
              <a:gdLst/>
              <a:ahLst/>
              <a:cxnLst>
                <a:cxn ang="0">
                  <a:pos x="485" y="0"/>
                </a:cxn>
                <a:cxn ang="0">
                  <a:pos x="0" y="0"/>
                </a:cxn>
                <a:cxn ang="0">
                  <a:pos x="1800" y="2464"/>
                </a:cxn>
                <a:cxn ang="0">
                  <a:pos x="1800" y="2248"/>
                </a:cxn>
                <a:cxn ang="0">
                  <a:pos x="1794" y="2248"/>
                </a:cxn>
                <a:cxn ang="0">
                  <a:pos x="485" y="0"/>
                </a:cxn>
                <a:cxn ang="0">
                  <a:pos x="485" y="0"/>
                </a:cxn>
              </a:cxnLst>
              <a:rect l="0" t="0" r="r" b="b"/>
              <a:pathLst>
                <a:path w="1800" h="2464">
                  <a:moveTo>
                    <a:pt x="485" y="0"/>
                  </a:moveTo>
                  <a:lnTo>
                    <a:pt x="0" y="0"/>
                  </a:lnTo>
                  <a:lnTo>
                    <a:pt x="1800" y="2464"/>
                  </a:lnTo>
                  <a:lnTo>
                    <a:pt x="1800" y="2248"/>
                  </a:lnTo>
                  <a:lnTo>
                    <a:pt x="1794" y="2248"/>
                  </a:lnTo>
                  <a:lnTo>
                    <a:pt x="485" y="0"/>
                  </a:lnTo>
                  <a:lnTo>
                    <a:pt x="485" y="0"/>
                  </a:lnTo>
                  <a:close/>
                </a:path>
              </a:pathLst>
            </a:custGeom>
            <a:gradFill rotWithShape="0">
              <a:gsLst>
                <a:gs pos="0">
                  <a:schemeClr val="bg2">
                    <a:gamma/>
                    <a:shade val="78824"/>
                    <a:invGamma/>
                  </a:schemeClr>
                </a:gs>
                <a:gs pos="100000">
                  <a:schemeClr val="bg2"/>
                </a:gs>
              </a:gsLst>
              <a:lin ang="540000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8" name="Freeform 36"/>
            <p:cNvSpPr>
              <a:spLocks/>
            </p:cNvSpPr>
            <p:nvPr/>
          </p:nvSpPr>
          <p:spPr bwMode="hidden">
            <a:xfrm>
              <a:off x="4519" y="0"/>
              <a:ext cx="1235" cy="2074"/>
            </a:xfrm>
            <a:custGeom>
              <a:avLst/>
              <a:gdLst/>
              <a:ahLst/>
              <a:cxnLst>
                <a:cxn ang="0">
                  <a:pos x="0" y="0"/>
                </a:cxn>
                <a:cxn ang="0">
                  <a:pos x="1232" y="2074"/>
                </a:cxn>
                <a:cxn ang="0">
                  <a:pos x="1232" y="2038"/>
                </a:cxn>
                <a:cxn ang="0">
                  <a:pos x="42" y="0"/>
                </a:cxn>
                <a:cxn ang="0">
                  <a:pos x="0" y="0"/>
                </a:cxn>
                <a:cxn ang="0">
                  <a:pos x="0" y="0"/>
                </a:cxn>
              </a:cxnLst>
              <a:rect l="0" t="0" r="r" b="b"/>
              <a:pathLst>
                <a:path w="1232" h="2074">
                  <a:moveTo>
                    <a:pt x="0" y="0"/>
                  </a:moveTo>
                  <a:lnTo>
                    <a:pt x="1232" y="2074"/>
                  </a:lnTo>
                  <a:lnTo>
                    <a:pt x="1232" y="2038"/>
                  </a:lnTo>
                  <a:lnTo>
                    <a:pt x="42" y="0"/>
                  </a:lnTo>
                  <a:lnTo>
                    <a:pt x="0" y="0"/>
                  </a:lnTo>
                  <a:lnTo>
                    <a:pt x="0" y="0"/>
                  </a:lnTo>
                  <a:close/>
                </a:path>
              </a:pathLst>
            </a:custGeom>
            <a:gradFill rotWithShape="0">
              <a:gsLst>
                <a:gs pos="0">
                  <a:schemeClr val="bg1">
                    <a:gamma/>
                    <a:shade val="57647"/>
                    <a:invGamma/>
                  </a:schemeClr>
                </a:gs>
                <a:gs pos="100000">
                  <a:schemeClr val="bg1"/>
                </a:gs>
              </a:gsLst>
              <a:lin ang="270000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9" name="Freeform 37"/>
            <p:cNvSpPr>
              <a:spLocks/>
            </p:cNvSpPr>
            <p:nvPr/>
          </p:nvSpPr>
          <p:spPr bwMode="hidden">
            <a:xfrm>
              <a:off x="4694" y="0"/>
              <a:ext cx="1060" cy="1936"/>
            </a:xfrm>
            <a:custGeom>
              <a:avLst/>
              <a:gdLst/>
              <a:ahLst/>
              <a:cxnLst>
                <a:cxn ang="0">
                  <a:pos x="0" y="0"/>
                </a:cxn>
                <a:cxn ang="0">
                  <a:pos x="1058" y="1936"/>
                </a:cxn>
                <a:cxn ang="0">
                  <a:pos x="1058" y="1930"/>
                </a:cxn>
                <a:cxn ang="0">
                  <a:pos x="54" y="0"/>
                </a:cxn>
                <a:cxn ang="0">
                  <a:pos x="0" y="0"/>
                </a:cxn>
                <a:cxn ang="0">
                  <a:pos x="0" y="0"/>
                </a:cxn>
              </a:cxnLst>
              <a:rect l="0" t="0" r="r" b="b"/>
              <a:pathLst>
                <a:path w="1058" h="1936">
                  <a:moveTo>
                    <a:pt x="0" y="0"/>
                  </a:moveTo>
                  <a:lnTo>
                    <a:pt x="1058" y="1936"/>
                  </a:lnTo>
                  <a:lnTo>
                    <a:pt x="1058" y="1930"/>
                  </a:lnTo>
                  <a:lnTo>
                    <a:pt x="54" y="0"/>
                  </a:lnTo>
                  <a:lnTo>
                    <a:pt x="0" y="0"/>
                  </a:lnTo>
                  <a:lnTo>
                    <a:pt x="0" y="0"/>
                  </a:lnTo>
                  <a:close/>
                </a:path>
              </a:pathLst>
            </a:custGeom>
            <a:gradFill rotWithShape="0">
              <a:gsLst>
                <a:gs pos="0">
                  <a:schemeClr val="bg1">
                    <a:gamma/>
                    <a:shade val="72549"/>
                    <a:invGamma/>
                  </a:schemeClr>
                </a:gs>
                <a:gs pos="100000">
                  <a:schemeClr val="bg1"/>
                </a:gs>
              </a:gsLst>
              <a:lin ang="270000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40" name="Freeform 38"/>
            <p:cNvSpPr>
              <a:spLocks/>
            </p:cNvSpPr>
            <p:nvPr/>
          </p:nvSpPr>
          <p:spPr bwMode="hidden">
            <a:xfrm>
              <a:off x="4981" y="0"/>
              <a:ext cx="773" cy="1487"/>
            </a:xfrm>
            <a:custGeom>
              <a:avLst/>
              <a:gdLst/>
              <a:ahLst/>
              <a:cxnLst>
                <a:cxn ang="0">
                  <a:pos x="771" y="1433"/>
                </a:cxn>
                <a:cxn ang="0">
                  <a:pos x="42" y="0"/>
                </a:cxn>
                <a:cxn ang="0">
                  <a:pos x="0" y="0"/>
                </a:cxn>
                <a:cxn ang="0">
                  <a:pos x="771" y="1487"/>
                </a:cxn>
                <a:cxn ang="0">
                  <a:pos x="771" y="1433"/>
                </a:cxn>
                <a:cxn ang="0">
                  <a:pos x="771" y="1433"/>
                </a:cxn>
              </a:cxnLst>
              <a:rect l="0" t="0" r="r" b="b"/>
              <a:pathLst>
                <a:path w="771" h="1487">
                  <a:moveTo>
                    <a:pt x="771" y="1433"/>
                  </a:moveTo>
                  <a:lnTo>
                    <a:pt x="42" y="0"/>
                  </a:lnTo>
                  <a:lnTo>
                    <a:pt x="0" y="0"/>
                  </a:lnTo>
                  <a:lnTo>
                    <a:pt x="771" y="1487"/>
                  </a:lnTo>
                  <a:lnTo>
                    <a:pt x="771" y="1433"/>
                  </a:lnTo>
                  <a:lnTo>
                    <a:pt x="771" y="1433"/>
                  </a:lnTo>
                  <a:close/>
                </a:path>
              </a:pathLst>
            </a:custGeom>
            <a:gradFill rotWithShape="0">
              <a:gsLst>
                <a:gs pos="0">
                  <a:schemeClr val="bg1">
                    <a:gamma/>
                    <a:shade val="78824"/>
                    <a:invGamma/>
                  </a:schemeClr>
                </a:gs>
                <a:gs pos="100000">
                  <a:schemeClr val="bg1"/>
                </a:gs>
              </a:gsLst>
              <a:lin ang="270000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grpSp>
          <p:nvGrpSpPr>
            <p:cNvPr id="41" name="Group 39"/>
            <p:cNvGrpSpPr>
              <a:grpSpLocks/>
            </p:cNvGrpSpPr>
            <p:nvPr userDrawn="1"/>
          </p:nvGrpSpPr>
          <p:grpSpPr bwMode="auto">
            <a:xfrm>
              <a:off x="0" y="1632"/>
              <a:ext cx="5758" cy="1858"/>
              <a:chOff x="0" y="1632"/>
              <a:chExt cx="5758" cy="1858"/>
            </a:xfrm>
          </p:grpSpPr>
          <p:sp>
            <p:nvSpPr>
              <p:cNvPr id="42" name="Freeform 40"/>
              <p:cNvSpPr>
                <a:spLocks/>
              </p:cNvSpPr>
              <p:nvPr/>
            </p:nvSpPr>
            <p:spPr bwMode="hidden">
              <a:xfrm>
                <a:off x="0" y="1632"/>
                <a:ext cx="3670" cy="1313"/>
              </a:xfrm>
              <a:custGeom>
                <a:avLst/>
                <a:gdLst/>
                <a:ahLst/>
                <a:cxnLst>
                  <a:cxn ang="0">
                    <a:pos x="0" y="0"/>
                  </a:cxn>
                  <a:cxn ang="0">
                    <a:pos x="0" y="366"/>
                  </a:cxn>
                  <a:cxn ang="0">
                    <a:pos x="3635" y="1313"/>
                  </a:cxn>
                  <a:cxn ang="0">
                    <a:pos x="3647" y="1235"/>
                  </a:cxn>
                  <a:cxn ang="0">
                    <a:pos x="3659" y="1163"/>
                  </a:cxn>
                  <a:cxn ang="0">
                    <a:pos x="0" y="0"/>
                  </a:cxn>
                  <a:cxn ang="0">
                    <a:pos x="0" y="0"/>
                  </a:cxn>
                </a:cxnLst>
                <a:rect l="0" t="0" r="r" b="b"/>
                <a:pathLst>
                  <a:path w="3659" h="1313">
                    <a:moveTo>
                      <a:pt x="0" y="0"/>
                    </a:moveTo>
                    <a:lnTo>
                      <a:pt x="0" y="366"/>
                    </a:lnTo>
                    <a:lnTo>
                      <a:pt x="3635" y="1313"/>
                    </a:lnTo>
                    <a:lnTo>
                      <a:pt x="3647" y="1235"/>
                    </a:lnTo>
                    <a:lnTo>
                      <a:pt x="3659" y="1163"/>
                    </a:lnTo>
                    <a:lnTo>
                      <a:pt x="0" y="0"/>
                    </a:lnTo>
                    <a:lnTo>
                      <a:pt x="0" y="0"/>
                    </a:lnTo>
                    <a:close/>
                  </a:path>
                </a:pathLst>
              </a:custGeom>
              <a:gradFill rotWithShape="0">
                <a:gsLst>
                  <a:gs pos="0">
                    <a:schemeClr val="bg1">
                      <a:gamma/>
                      <a:shade val="72549"/>
                      <a:invGamma/>
                    </a:schemeClr>
                  </a:gs>
                  <a:gs pos="100000">
                    <a:schemeClr val="bg1"/>
                  </a:gs>
                </a:gsLst>
                <a:lin ang="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43" name="Freeform 41"/>
              <p:cNvSpPr>
                <a:spLocks/>
              </p:cNvSpPr>
              <p:nvPr/>
            </p:nvSpPr>
            <p:spPr bwMode="hidden">
              <a:xfrm>
                <a:off x="3646" y="2795"/>
                <a:ext cx="2112" cy="695"/>
              </a:xfrm>
              <a:custGeom>
                <a:avLst/>
                <a:gdLst/>
                <a:ahLst/>
                <a:cxnLst/>
                <a:rect l="0" t="0" r="r" b="b"/>
                <a:pathLst/>
              </a:custGeom>
              <a:gradFill rotWithShape="0">
                <a:gsLst>
                  <a:gs pos="0">
                    <a:schemeClr val="bg1"/>
                  </a:gs>
                  <a:gs pos="100000">
                    <a:schemeClr val="bg1">
                      <a:gamma/>
                      <a:tint val="90980"/>
                      <a:invGamma/>
                    </a:schemeClr>
                  </a:gs>
                </a:gsLst>
                <a:lin ang="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grpSp>
      </p:grpSp>
      <p:sp>
        <p:nvSpPr>
          <p:cNvPr id="34858" name="Rectangle 42"/>
          <p:cNvSpPr>
            <a:spLocks noGrp="1" noChangeArrowheads="1"/>
          </p:cNvSpPr>
          <p:nvPr>
            <p:ph type="ctrTitle" sz="quarter"/>
          </p:nvPr>
        </p:nvSpPr>
        <p:spPr>
          <a:xfrm>
            <a:off x="457200" y="1600200"/>
            <a:ext cx="8229600" cy="1828800"/>
          </a:xfrm>
        </p:spPr>
        <p:txBody>
          <a:bodyPr/>
          <a:lstStyle>
            <a:lvl1pPr>
              <a:defRPr sz="4800" b="1" i="0">
                <a:latin typeface="Arial" panose="020B0604020202020204" pitchFamily="34" charset="0"/>
              </a:defRPr>
            </a:lvl1pPr>
          </a:lstStyle>
          <a:p>
            <a:r>
              <a:rPr lang="en-US"/>
              <a:t>Click to edit Master title style</a:t>
            </a:r>
          </a:p>
        </p:txBody>
      </p:sp>
      <p:sp>
        <p:nvSpPr>
          <p:cNvPr id="34859" name="Rectangle 43"/>
          <p:cNvSpPr>
            <a:spLocks noGrp="1" noChangeArrowheads="1"/>
          </p:cNvSpPr>
          <p:nvPr>
            <p:ph type="subTitle" sz="quarter" idx="1"/>
          </p:nvPr>
        </p:nvSpPr>
        <p:spPr>
          <a:xfrm>
            <a:off x="1371600" y="3886200"/>
            <a:ext cx="6400800" cy="1752600"/>
          </a:xfrm>
        </p:spPr>
        <p:txBody>
          <a:bodyPr/>
          <a:lstStyle>
            <a:lvl1pPr marL="0" indent="0" algn="ctr">
              <a:buFont typeface="Wingdings" pitchFamily="-112" charset="2"/>
              <a:buNone/>
              <a:defRPr sz="3600" b="1" i="0">
                <a:latin typeface="Arial" panose="020B0604020202020204" pitchFamily="34" charset="0"/>
              </a:defRPr>
            </a:lvl1pPr>
          </a:lstStyle>
          <a:p>
            <a:r>
              <a:rPr lang="en-US"/>
              <a:t>Click to edit Master subtitle style</a:t>
            </a:r>
          </a:p>
        </p:txBody>
      </p:sp>
      <p:sp>
        <p:nvSpPr>
          <p:cNvPr id="44" name="Rectangle 44"/>
          <p:cNvSpPr>
            <a:spLocks noGrp="1" noChangeArrowheads="1"/>
          </p:cNvSpPr>
          <p:nvPr>
            <p:ph type="dt" sz="quarter" idx="10"/>
          </p:nvPr>
        </p:nvSpPr>
        <p:spPr/>
        <p:txBody>
          <a:bodyPr/>
          <a:lstStyle>
            <a:lvl1pPr>
              <a:defRPr b="1" i="0">
                <a:latin typeface="Arial" panose="020B0604020202020204" pitchFamily="34" charset="0"/>
                <a:ea typeface="+mn-ea"/>
              </a:defRPr>
            </a:lvl1pPr>
          </a:lstStyle>
          <a:p>
            <a:pPr>
              <a:defRPr/>
            </a:pPr>
            <a:endParaRPr lang="en-US"/>
          </a:p>
        </p:txBody>
      </p:sp>
      <p:sp>
        <p:nvSpPr>
          <p:cNvPr id="45" name="Rectangle 45"/>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a:p>
        </p:txBody>
      </p:sp>
      <p:sp>
        <p:nvSpPr>
          <p:cNvPr id="46" name="Rectangle 46"/>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52B8E08E-A628-4430-A297-93CA296F65F0}" type="slidenum">
              <a:rPr lang="en-US"/>
              <a:pPr>
                <a:defRPr/>
              </a:pPr>
              <a:t>‹#›</a:t>
            </a:fld>
            <a:endParaRPr lang="en-US"/>
          </a:p>
        </p:txBody>
      </p:sp>
    </p:spTree>
    <p:extLst>
      <p:ext uri="{BB962C8B-B14F-4D97-AF65-F5344CB8AC3E}">
        <p14:creationId xmlns:p14="http://schemas.microsoft.com/office/powerpoint/2010/main" val="158646435"/>
      </p:ext>
    </p:extLst>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4"/>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a:p>
        </p:txBody>
      </p:sp>
      <p:sp>
        <p:nvSpPr>
          <p:cNvPr id="5" name="Rectangle 45"/>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a:p>
        </p:txBody>
      </p:sp>
      <p:sp>
        <p:nvSpPr>
          <p:cNvPr id="6" name="Rectangle 46"/>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F2169C7C-2FBB-42AE-A7E6-F388EDEAF3E4}" type="slidenum">
              <a:rPr lang="en-US"/>
              <a:pPr>
                <a:defRPr/>
              </a:pPr>
              <a:t>‹#›</a:t>
            </a:fld>
            <a:endParaRPr lang="en-US"/>
          </a:p>
        </p:txBody>
      </p:sp>
    </p:spTree>
    <p:extLst>
      <p:ext uri="{BB962C8B-B14F-4D97-AF65-F5344CB8AC3E}">
        <p14:creationId xmlns:p14="http://schemas.microsoft.com/office/powerpoint/2010/main" val="2995497723"/>
      </p:ext>
    </p:extLst>
  </p:cSld>
  <p:clrMapOvr>
    <a:masterClrMapping/>
  </p:clrMapOvr>
</p:sldLayout>
</file>

<file path=ppt/slideLayouts/slideLayout3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4"/>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a:p>
        </p:txBody>
      </p:sp>
      <p:sp>
        <p:nvSpPr>
          <p:cNvPr id="5" name="Rectangle 45"/>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a:p>
        </p:txBody>
      </p:sp>
      <p:sp>
        <p:nvSpPr>
          <p:cNvPr id="6" name="Rectangle 46"/>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4DE5C063-1B9B-495A-AE9D-D8D3F59E842C}" type="slidenum">
              <a:rPr lang="en-US"/>
              <a:pPr>
                <a:defRPr/>
              </a:pPr>
              <a:t>‹#›</a:t>
            </a:fld>
            <a:endParaRPr lang="en-US"/>
          </a:p>
        </p:txBody>
      </p:sp>
    </p:spTree>
    <p:extLst>
      <p:ext uri="{BB962C8B-B14F-4D97-AF65-F5344CB8AC3E}">
        <p14:creationId xmlns:p14="http://schemas.microsoft.com/office/powerpoint/2010/main" val="2432712658"/>
      </p:ext>
    </p:extLst>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457200" y="1600200"/>
            <a:ext cx="4038600" cy="4530725"/>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30725"/>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4"/>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a:p>
        </p:txBody>
      </p:sp>
      <p:sp>
        <p:nvSpPr>
          <p:cNvPr id="6" name="Rectangle 45"/>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a:p>
        </p:txBody>
      </p:sp>
      <p:sp>
        <p:nvSpPr>
          <p:cNvPr id="7" name="Rectangle 46"/>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1CCB7E2B-D93B-4200-8EF8-ACD84AD37D45}" type="slidenum">
              <a:rPr lang="en-US"/>
              <a:pPr>
                <a:defRPr/>
              </a:pPr>
              <a:t>‹#›</a:t>
            </a:fld>
            <a:endParaRPr lang="en-US"/>
          </a:p>
        </p:txBody>
      </p:sp>
    </p:spTree>
    <p:extLst>
      <p:ext uri="{BB962C8B-B14F-4D97-AF65-F5344CB8AC3E}">
        <p14:creationId xmlns:p14="http://schemas.microsoft.com/office/powerpoint/2010/main" val="3039960639"/>
      </p:ext>
    </p:extLst>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4"/>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a:p>
        </p:txBody>
      </p:sp>
      <p:sp>
        <p:nvSpPr>
          <p:cNvPr id="8" name="Rectangle 45"/>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a:p>
        </p:txBody>
      </p:sp>
      <p:sp>
        <p:nvSpPr>
          <p:cNvPr id="9" name="Rectangle 46"/>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BF7AACE6-AED1-4333-8A87-32BFAC6BE8D2}" type="slidenum">
              <a:rPr lang="en-US"/>
              <a:pPr>
                <a:defRPr/>
              </a:pPr>
              <a:t>‹#›</a:t>
            </a:fld>
            <a:endParaRPr lang="en-US"/>
          </a:p>
        </p:txBody>
      </p:sp>
    </p:spTree>
    <p:extLst>
      <p:ext uri="{BB962C8B-B14F-4D97-AF65-F5344CB8AC3E}">
        <p14:creationId xmlns:p14="http://schemas.microsoft.com/office/powerpoint/2010/main" val="1409239232"/>
      </p:ext>
    </p:extLst>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Rectangle 44"/>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a:p>
        </p:txBody>
      </p:sp>
      <p:sp>
        <p:nvSpPr>
          <p:cNvPr id="4" name="Rectangle 45"/>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a:p>
        </p:txBody>
      </p:sp>
      <p:sp>
        <p:nvSpPr>
          <p:cNvPr id="5" name="Rectangle 46"/>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3A5AEFF9-B15B-4F53-936D-C42B7B36D5FC}" type="slidenum">
              <a:rPr lang="en-US"/>
              <a:pPr>
                <a:defRPr/>
              </a:pPr>
              <a:t>‹#›</a:t>
            </a:fld>
            <a:endParaRPr lang="en-US"/>
          </a:p>
        </p:txBody>
      </p:sp>
    </p:spTree>
    <p:extLst>
      <p:ext uri="{BB962C8B-B14F-4D97-AF65-F5344CB8AC3E}">
        <p14:creationId xmlns:p14="http://schemas.microsoft.com/office/powerpoint/2010/main" val="1135190217"/>
      </p:ext>
    </p:extLst>
  </p:cSld>
  <p:clrMapOvr>
    <a:masterClrMapping/>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4"/>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a:p>
        </p:txBody>
      </p:sp>
      <p:sp>
        <p:nvSpPr>
          <p:cNvPr id="3" name="Rectangle 45"/>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a:p>
        </p:txBody>
      </p:sp>
      <p:sp>
        <p:nvSpPr>
          <p:cNvPr id="4" name="Rectangle 46"/>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BF93D8D0-2B65-4E9B-9EA2-920A6E2A9270}" type="slidenum">
              <a:rPr lang="en-US"/>
              <a:pPr>
                <a:defRPr/>
              </a:pPr>
              <a:t>‹#›</a:t>
            </a:fld>
            <a:endParaRPr lang="en-US"/>
          </a:p>
        </p:txBody>
      </p:sp>
    </p:spTree>
    <p:extLst>
      <p:ext uri="{BB962C8B-B14F-4D97-AF65-F5344CB8AC3E}">
        <p14:creationId xmlns:p14="http://schemas.microsoft.com/office/powerpoint/2010/main" val="133396920"/>
      </p:ext>
    </p:extLst>
  </p:cSld>
  <p:clrMapOvr>
    <a:masterClrMapping/>
  </p:clrMapOvr>
</p:sldLayout>
</file>

<file path=ppt/slideLayouts/slideLayout3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4"/>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a:p>
        </p:txBody>
      </p:sp>
      <p:sp>
        <p:nvSpPr>
          <p:cNvPr id="6" name="Rectangle 45"/>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a:p>
        </p:txBody>
      </p:sp>
      <p:sp>
        <p:nvSpPr>
          <p:cNvPr id="7" name="Rectangle 46"/>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367019F6-0471-40E1-AB1E-5A8A116FF166}" type="slidenum">
              <a:rPr lang="en-US"/>
              <a:pPr>
                <a:defRPr/>
              </a:pPr>
              <a:t>‹#›</a:t>
            </a:fld>
            <a:endParaRPr lang="en-US"/>
          </a:p>
        </p:txBody>
      </p:sp>
    </p:spTree>
    <p:extLst>
      <p:ext uri="{BB962C8B-B14F-4D97-AF65-F5344CB8AC3E}">
        <p14:creationId xmlns:p14="http://schemas.microsoft.com/office/powerpoint/2010/main" val="1184347659"/>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defTabSz="449263" fontAlgn="base">
              <a:spcBef>
                <a:spcPct val="0"/>
              </a:spcBef>
              <a:spcAft>
                <a:spcPct val="0"/>
              </a:spcAft>
              <a:defRPr>
                <a:ea typeface="ＭＳ Ｐゴシック" charset="0"/>
                <a:cs typeface="ＭＳ Ｐゴシック" charset="0"/>
              </a:defRPr>
            </a:lvl1pPr>
          </a:lstStyle>
          <a:p>
            <a:pPr>
              <a:defRPr/>
            </a:pPr>
            <a:fld id="{A3F9B3CB-D0A9-4446-BF58-8F6FBE37EBB4}" type="datetimeFigureOut">
              <a:rPr lang="en-US"/>
              <a:pPr>
                <a:defRPr/>
              </a:pPr>
              <a:t>8/22/26</a:t>
            </a:fld>
            <a:endParaRPr lang="en-US"/>
          </a:p>
        </p:txBody>
      </p:sp>
      <p:sp>
        <p:nvSpPr>
          <p:cNvPr id="5" name="Footer Placeholder 4"/>
          <p:cNvSpPr>
            <a:spLocks noGrp="1"/>
          </p:cNvSpPr>
          <p:nvPr>
            <p:ph type="ftr" sz="quarter" idx="11"/>
          </p:nvPr>
        </p:nvSpPr>
        <p:spPr/>
        <p:txBody>
          <a:bodyPr/>
          <a:lstStyle>
            <a:lvl1pPr defTabSz="449263"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defTabSz="449263" fontAlgn="base">
              <a:spcBef>
                <a:spcPct val="0"/>
              </a:spcBef>
              <a:spcAft>
                <a:spcPct val="0"/>
              </a:spcAft>
              <a:defRPr>
                <a:ea typeface="ＭＳ Ｐゴシック" charset="0"/>
                <a:cs typeface="ＭＳ Ｐゴシック" charset="0"/>
              </a:defRPr>
            </a:lvl1pPr>
          </a:lstStyle>
          <a:p>
            <a:pPr>
              <a:defRPr/>
            </a:pPr>
            <a:fld id="{85A6F3C9-3FBD-984A-A3DD-48CCAED70129}" type="slidenum">
              <a:rPr lang="en-US"/>
              <a:pPr>
                <a:defRPr/>
              </a:pPr>
              <a:t>‹#›</a:t>
            </a:fld>
            <a:endParaRPr lang="en-US"/>
          </a:p>
        </p:txBody>
      </p:sp>
    </p:spTree>
    <p:extLst>
      <p:ext uri="{BB962C8B-B14F-4D97-AF65-F5344CB8AC3E}">
        <p14:creationId xmlns:p14="http://schemas.microsoft.com/office/powerpoint/2010/main" val="336844094"/>
      </p:ext>
    </p:extLst>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4"/>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a:p>
        </p:txBody>
      </p:sp>
      <p:sp>
        <p:nvSpPr>
          <p:cNvPr id="6" name="Rectangle 45"/>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a:p>
        </p:txBody>
      </p:sp>
      <p:sp>
        <p:nvSpPr>
          <p:cNvPr id="7" name="Rectangle 46"/>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7B4A4061-CC27-4423-B0F6-282E84A3C0D4}" type="slidenum">
              <a:rPr lang="en-US"/>
              <a:pPr>
                <a:defRPr/>
              </a:pPr>
              <a:t>‹#›</a:t>
            </a:fld>
            <a:endParaRPr lang="en-US"/>
          </a:p>
        </p:txBody>
      </p:sp>
    </p:spTree>
    <p:extLst>
      <p:ext uri="{BB962C8B-B14F-4D97-AF65-F5344CB8AC3E}">
        <p14:creationId xmlns:p14="http://schemas.microsoft.com/office/powerpoint/2010/main" val="2241228957"/>
      </p:ext>
    </p:extLst>
  </p:cSld>
  <p:clrMapOvr>
    <a:masterClrMapping/>
  </p:clrMapOvr>
</p:sldLayout>
</file>

<file path=ppt/slideLayouts/slideLayout3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4"/>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a:p>
        </p:txBody>
      </p:sp>
      <p:sp>
        <p:nvSpPr>
          <p:cNvPr id="5" name="Rectangle 45"/>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a:p>
        </p:txBody>
      </p:sp>
      <p:sp>
        <p:nvSpPr>
          <p:cNvPr id="6" name="Rectangle 46"/>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74E368EF-43CE-4831-9D4A-3CDBCD042D5C}" type="slidenum">
              <a:rPr lang="en-US"/>
              <a:pPr>
                <a:defRPr/>
              </a:pPr>
              <a:t>‹#›</a:t>
            </a:fld>
            <a:endParaRPr lang="en-US"/>
          </a:p>
        </p:txBody>
      </p:sp>
    </p:spTree>
    <p:extLst>
      <p:ext uri="{BB962C8B-B14F-4D97-AF65-F5344CB8AC3E}">
        <p14:creationId xmlns:p14="http://schemas.microsoft.com/office/powerpoint/2010/main" val="2002455793"/>
      </p:ext>
    </p:extLst>
  </p:cSld>
  <p:clrMapOvr>
    <a:masterClrMapping/>
  </p:clrMapOvr>
</p:sldLayout>
</file>

<file path=ppt/slideLayouts/slideLayout3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7813"/>
            <a:ext cx="2057400" cy="5853112"/>
          </a:xfrm>
        </p:spPr>
        <p:txBody>
          <a:bodyPr vert="eaVert"/>
          <a:lstStyle>
            <a:lvl1pPr>
              <a:defRPr b="1" i="0">
                <a:latin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457200" y="277813"/>
            <a:ext cx="6019800" cy="5853112"/>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4"/>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a:p>
        </p:txBody>
      </p:sp>
      <p:sp>
        <p:nvSpPr>
          <p:cNvPr id="5" name="Rectangle 45"/>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a:p>
        </p:txBody>
      </p:sp>
      <p:sp>
        <p:nvSpPr>
          <p:cNvPr id="6" name="Rectangle 46"/>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29581139-E708-4DF0-8CA2-98AB8B9079AD}" type="slidenum">
              <a:rPr lang="en-US"/>
              <a:pPr>
                <a:defRPr/>
              </a:pPr>
              <a:t>‹#›</a:t>
            </a:fld>
            <a:endParaRPr lang="en-US"/>
          </a:p>
        </p:txBody>
      </p:sp>
    </p:spTree>
    <p:extLst>
      <p:ext uri="{BB962C8B-B14F-4D97-AF65-F5344CB8AC3E}">
        <p14:creationId xmlns:p14="http://schemas.microsoft.com/office/powerpoint/2010/main" val="4030208452"/>
      </p:ext>
    </p:extLst>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457200" y="277813"/>
            <a:ext cx="8229600" cy="1143000"/>
          </a:xfrm>
        </p:spPr>
        <p:txBody>
          <a:bodyPr/>
          <a:lstStyle>
            <a:lvl1pPr>
              <a:defRPr b="1" i="0">
                <a:latin typeface="Arial" panose="020B0604020202020204" pitchFamily="34" charset="0"/>
              </a:defRPr>
            </a:lvl1pPr>
          </a:lstStyle>
          <a:p>
            <a:r>
              <a:rPr lang="en-US"/>
              <a:t>Click to edit Master title style</a:t>
            </a:r>
          </a:p>
        </p:txBody>
      </p:sp>
      <p:sp>
        <p:nvSpPr>
          <p:cNvPr id="3" name="ClipArt Placeholder 2"/>
          <p:cNvSpPr>
            <a:spLocks noGrp="1"/>
          </p:cNvSpPr>
          <p:nvPr>
            <p:ph type="clipArt" sz="half" idx="1"/>
          </p:nvPr>
        </p:nvSpPr>
        <p:spPr>
          <a:xfrm>
            <a:off x="457200" y="1600200"/>
            <a:ext cx="4038600" cy="4530725"/>
          </a:xfrm>
        </p:spPr>
        <p:txBody>
          <a:bodyPr/>
          <a:lstStyle>
            <a:lvl1pPr>
              <a:defRPr b="1" i="0">
                <a:latin typeface="Arial" panose="020B0604020202020204" pitchFamily="34" charset="0"/>
              </a:defRPr>
            </a:lvl1pPr>
          </a:lstStyle>
          <a:p>
            <a:pPr lvl="0"/>
            <a:endParaRPr lang="en-US" noProof="0"/>
          </a:p>
        </p:txBody>
      </p:sp>
      <p:sp>
        <p:nvSpPr>
          <p:cNvPr id="4" name="Text Placeholder 3"/>
          <p:cNvSpPr>
            <a:spLocks noGrp="1"/>
          </p:cNvSpPr>
          <p:nvPr>
            <p:ph type="body" sz="half" idx="2"/>
          </p:nvPr>
        </p:nvSpPr>
        <p:spPr>
          <a:xfrm>
            <a:off x="4648200" y="1600200"/>
            <a:ext cx="4038600" cy="4530725"/>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4"/>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a:p>
        </p:txBody>
      </p:sp>
      <p:sp>
        <p:nvSpPr>
          <p:cNvPr id="6" name="Rectangle 45"/>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a:p>
        </p:txBody>
      </p:sp>
      <p:sp>
        <p:nvSpPr>
          <p:cNvPr id="7" name="Rectangle 46"/>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A940A39F-E711-4704-B1E9-9C1C60C5E3F2}" type="slidenum">
              <a:rPr lang="en-US"/>
              <a:pPr>
                <a:defRPr/>
              </a:pPr>
              <a:t>‹#›</a:t>
            </a:fld>
            <a:endParaRPr lang="en-US"/>
          </a:p>
        </p:txBody>
      </p:sp>
    </p:spTree>
    <p:extLst>
      <p:ext uri="{BB962C8B-B14F-4D97-AF65-F5344CB8AC3E}">
        <p14:creationId xmlns:p14="http://schemas.microsoft.com/office/powerpoint/2010/main" val="849115339"/>
      </p:ext>
    </p:extLst>
  </p:cSld>
  <p:clrMapOvr>
    <a:masterClrMapping/>
  </p:clrMapOvr>
</p:sldLayout>
</file>

<file path=ppt/slideLayouts/slideLayout324.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5"/>
          <p:cNvSpPr>
            <a:spLocks noGrp="1" noChangeArrowheads="1"/>
          </p:cNvSpPr>
          <p:nvPr>
            <p:ph type="sldNum" idx="10"/>
          </p:nvPr>
        </p:nvSpPr>
        <p:spPr/>
        <p:txBody>
          <a:bodyPr/>
          <a:lstStyle>
            <a:lvl1pPr defTabSz="449263" eaLnBrk="0" hangingPunct="0">
              <a:buFont typeface="Times New Roman" charset="0"/>
              <a:buNone/>
              <a:defRPr b="1" i="0">
                <a:latin typeface="Arial" panose="020B0604020202020204" pitchFamily="34" charset="0"/>
                <a:ea typeface="ＭＳ Ｐゴシック"/>
                <a:cs typeface="ＭＳ Ｐゴシック" charset="0"/>
              </a:defRPr>
            </a:lvl1pPr>
          </a:lstStyle>
          <a:p>
            <a:pPr>
              <a:defRPr/>
            </a:pPr>
            <a:fld id="{D91A8625-AF82-429B-8F2C-93AC01B6EA2B}" type="slidenum">
              <a:rPr lang="en-GB" smtClean="0"/>
              <a:pPr>
                <a:defRPr/>
              </a:pPr>
              <a:t>‹#›</a:t>
            </a:fld>
            <a:endParaRPr lang="en-GB" dirty="0"/>
          </a:p>
        </p:txBody>
      </p:sp>
    </p:spTree>
    <p:extLst>
      <p:ext uri="{BB962C8B-B14F-4D97-AF65-F5344CB8AC3E}">
        <p14:creationId xmlns:p14="http://schemas.microsoft.com/office/powerpoint/2010/main" val="517048511"/>
      </p:ext>
    </p:extLst>
  </p:cSld>
  <p:clrMapOvr>
    <a:masterClrMapping/>
  </p:clrMapOvr>
</p:sldLayout>
</file>

<file path=ppt/slideLayouts/slideLayout325.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Tree>
    <p:extLst>
      <p:ext uri="{BB962C8B-B14F-4D97-AF65-F5344CB8AC3E}">
        <p14:creationId xmlns:p14="http://schemas.microsoft.com/office/powerpoint/2010/main" val="2543119298"/>
      </p:ext>
    </p:extLst>
  </p:cSld>
  <p:clrMapOvr>
    <a:masterClrMapping/>
  </p:clrMapOvr>
</p:sldLayout>
</file>

<file path=ppt/slideLayouts/slideLayout326.xml><?xml version="1.0" encoding="utf-8"?>
<p:sldLayout xmlns:a="http://schemas.openxmlformats.org/drawingml/2006/main" xmlns:r="http://schemas.openxmlformats.org/officeDocument/2006/relationships" xmlns:p="http://schemas.openxmlformats.org/presentationml/2006/main" showMasterSp="0" type="title">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0" y="0"/>
            <a:ext cx="9144000" cy="6858000"/>
            <a:chOff x="0" y="0"/>
            <a:chExt cx="5760" cy="4320"/>
          </a:xfrm>
        </p:grpSpPr>
        <p:grpSp>
          <p:nvGrpSpPr>
            <p:cNvPr id="5" name="Group 3"/>
            <p:cNvGrpSpPr>
              <a:grpSpLocks/>
            </p:cNvGrpSpPr>
            <p:nvPr userDrawn="1"/>
          </p:nvGrpSpPr>
          <p:grpSpPr bwMode="auto">
            <a:xfrm>
              <a:off x="0" y="0"/>
              <a:ext cx="5568" cy="4320"/>
              <a:chOff x="0" y="0"/>
              <a:chExt cx="5568" cy="4320"/>
            </a:xfrm>
          </p:grpSpPr>
          <p:grpSp>
            <p:nvGrpSpPr>
              <p:cNvPr id="9" name="Group 4"/>
              <p:cNvGrpSpPr>
                <a:grpSpLocks/>
              </p:cNvGrpSpPr>
              <p:nvPr userDrawn="1"/>
            </p:nvGrpSpPr>
            <p:grpSpPr bwMode="auto">
              <a:xfrm>
                <a:off x="0" y="0"/>
                <a:ext cx="3216" cy="3072"/>
                <a:chOff x="0" y="0"/>
                <a:chExt cx="2928" cy="2784"/>
              </a:xfrm>
            </p:grpSpPr>
            <p:sp>
              <p:nvSpPr>
                <p:cNvPr id="22" name="Oval 5"/>
                <p:cNvSpPr>
                  <a:spLocks noChangeArrowheads="1"/>
                </p:cNvSpPr>
                <p:nvPr userDrawn="1"/>
              </p:nvSpPr>
              <p:spPr bwMode="auto">
                <a:xfrm>
                  <a:off x="0" y="0"/>
                  <a:ext cx="2928" cy="2784"/>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23" name="Oval 6"/>
                <p:cNvSpPr>
                  <a:spLocks noChangeArrowheads="1"/>
                </p:cNvSpPr>
                <p:nvPr userDrawn="1"/>
              </p:nvSpPr>
              <p:spPr bwMode="auto">
                <a:xfrm>
                  <a:off x="240" y="240"/>
                  <a:ext cx="2445" cy="2304"/>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24" name="Oval 7"/>
                <p:cNvSpPr>
                  <a:spLocks noChangeArrowheads="1"/>
                </p:cNvSpPr>
                <p:nvPr userDrawn="1"/>
              </p:nvSpPr>
              <p:spPr bwMode="auto">
                <a:xfrm>
                  <a:off x="480" y="480"/>
                  <a:ext cx="1968" cy="1822"/>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25" name="Oval 8"/>
                <p:cNvSpPr>
                  <a:spLocks noChangeArrowheads="1"/>
                </p:cNvSpPr>
                <p:nvPr userDrawn="1"/>
              </p:nvSpPr>
              <p:spPr bwMode="auto">
                <a:xfrm>
                  <a:off x="720" y="720"/>
                  <a:ext cx="1488" cy="1349"/>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26" name="Oval 9"/>
                <p:cNvSpPr>
                  <a:spLocks noChangeArrowheads="1"/>
                </p:cNvSpPr>
                <p:nvPr userDrawn="1"/>
              </p:nvSpPr>
              <p:spPr bwMode="auto">
                <a:xfrm>
                  <a:off x="912" y="912"/>
                  <a:ext cx="1103" cy="962"/>
                </a:xfrm>
                <a:prstGeom prst="ellipse">
                  <a:avLst/>
                </a:prstGeom>
                <a:noFill/>
                <a:ln w="9525">
                  <a:solidFill>
                    <a:schemeClr val="accent1"/>
                  </a:solidFill>
                  <a:prstDash val="sysDot"/>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grpSp>
          <p:grpSp>
            <p:nvGrpSpPr>
              <p:cNvPr id="10" name="Group 10"/>
              <p:cNvGrpSpPr>
                <a:grpSpLocks/>
              </p:cNvGrpSpPr>
              <p:nvPr userDrawn="1"/>
            </p:nvGrpSpPr>
            <p:grpSpPr bwMode="auto">
              <a:xfrm>
                <a:off x="2016" y="2016"/>
                <a:ext cx="2448" cy="2304"/>
                <a:chOff x="0" y="0"/>
                <a:chExt cx="2928" cy="2784"/>
              </a:xfrm>
            </p:grpSpPr>
            <p:sp>
              <p:nvSpPr>
                <p:cNvPr id="17" name="Oval 11"/>
                <p:cNvSpPr>
                  <a:spLocks noChangeArrowheads="1"/>
                </p:cNvSpPr>
                <p:nvPr userDrawn="1"/>
              </p:nvSpPr>
              <p:spPr bwMode="auto">
                <a:xfrm>
                  <a:off x="0" y="0"/>
                  <a:ext cx="2928" cy="2784"/>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18" name="Oval 12"/>
                <p:cNvSpPr>
                  <a:spLocks noChangeArrowheads="1"/>
                </p:cNvSpPr>
                <p:nvPr userDrawn="1"/>
              </p:nvSpPr>
              <p:spPr bwMode="auto">
                <a:xfrm>
                  <a:off x="240" y="240"/>
                  <a:ext cx="2447" cy="2303"/>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19" name="Oval 13"/>
                <p:cNvSpPr>
                  <a:spLocks noChangeArrowheads="1"/>
                </p:cNvSpPr>
                <p:nvPr userDrawn="1"/>
              </p:nvSpPr>
              <p:spPr bwMode="auto">
                <a:xfrm>
                  <a:off x="480" y="480"/>
                  <a:ext cx="1970" cy="1826"/>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20" name="Oval 14"/>
                <p:cNvSpPr>
                  <a:spLocks noChangeArrowheads="1"/>
                </p:cNvSpPr>
                <p:nvPr userDrawn="1"/>
              </p:nvSpPr>
              <p:spPr bwMode="auto">
                <a:xfrm>
                  <a:off x="720" y="720"/>
                  <a:ext cx="1488" cy="1344"/>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21" name="Oval 15"/>
                <p:cNvSpPr>
                  <a:spLocks noChangeArrowheads="1"/>
                </p:cNvSpPr>
                <p:nvPr userDrawn="1"/>
              </p:nvSpPr>
              <p:spPr bwMode="auto">
                <a:xfrm>
                  <a:off x="911" y="912"/>
                  <a:ext cx="1105" cy="958"/>
                </a:xfrm>
                <a:prstGeom prst="ellipse">
                  <a:avLst/>
                </a:prstGeom>
                <a:noFill/>
                <a:ln w="9525">
                  <a:solidFill>
                    <a:schemeClr val="accent1"/>
                  </a:solidFill>
                  <a:prstDash val="sysDot"/>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grpSp>
          <p:grpSp>
            <p:nvGrpSpPr>
              <p:cNvPr id="11" name="Group 16"/>
              <p:cNvGrpSpPr>
                <a:grpSpLocks/>
              </p:cNvGrpSpPr>
              <p:nvPr userDrawn="1"/>
            </p:nvGrpSpPr>
            <p:grpSpPr bwMode="auto">
              <a:xfrm>
                <a:off x="2832" y="96"/>
                <a:ext cx="2736" cy="2592"/>
                <a:chOff x="0" y="0"/>
                <a:chExt cx="2928" cy="2784"/>
              </a:xfrm>
            </p:grpSpPr>
            <p:sp>
              <p:nvSpPr>
                <p:cNvPr id="12" name="Oval 17"/>
                <p:cNvSpPr>
                  <a:spLocks noChangeArrowheads="1"/>
                </p:cNvSpPr>
                <p:nvPr userDrawn="1"/>
              </p:nvSpPr>
              <p:spPr bwMode="auto">
                <a:xfrm>
                  <a:off x="0" y="0"/>
                  <a:ext cx="2928" cy="2784"/>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13" name="Oval 18"/>
                <p:cNvSpPr>
                  <a:spLocks noChangeArrowheads="1"/>
                </p:cNvSpPr>
                <p:nvPr userDrawn="1"/>
              </p:nvSpPr>
              <p:spPr bwMode="auto">
                <a:xfrm>
                  <a:off x="240" y="240"/>
                  <a:ext cx="2452" cy="2305"/>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14" name="Oval 19"/>
                <p:cNvSpPr>
                  <a:spLocks noChangeArrowheads="1"/>
                </p:cNvSpPr>
                <p:nvPr userDrawn="1"/>
              </p:nvSpPr>
              <p:spPr bwMode="auto">
                <a:xfrm>
                  <a:off x="481" y="480"/>
                  <a:ext cx="1967" cy="1824"/>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15" name="Oval 20"/>
                <p:cNvSpPr>
                  <a:spLocks noChangeArrowheads="1"/>
                </p:cNvSpPr>
                <p:nvPr userDrawn="1"/>
              </p:nvSpPr>
              <p:spPr bwMode="auto">
                <a:xfrm>
                  <a:off x="720" y="720"/>
                  <a:ext cx="1488" cy="1347"/>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16" name="Oval 21"/>
                <p:cNvSpPr>
                  <a:spLocks noChangeArrowheads="1"/>
                </p:cNvSpPr>
                <p:nvPr userDrawn="1"/>
              </p:nvSpPr>
              <p:spPr bwMode="auto">
                <a:xfrm>
                  <a:off x="912" y="912"/>
                  <a:ext cx="1104" cy="960"/>
                </a:xfrm>
                <a:prstGeom prst="ellipse">
                  <a:avLst/>
                </a:prstGeom>
                <a:noFill/>
                <a:ln w="9525">
                  <a:solidFill>
                    <a:schemeClr val="accent1"/>
                  </a:solidFill>
                  <a:prstDash val="sysDot"/>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grpSp>
        </p:grpSp>
        <p:sp>
          <p:nvSpPr>
            <p:cNvPr id="6" name="Line 22"/>
            <p:cNvSpPr>
              <a:spLocks noChangeShapeType="1"/>
            </p:cNvSpPr>
            <p:nvPr userDrawn="1"/>
          </p:nvSpPr>
          <p:spPr bwMode="auto">
            <a:xfrm flipH="1">
              <a:off x="0" y="1536"/>
              <a:ext cx="1584" cy="2160"/>
            </a:xfrm>
            <a:prstGeom prst="line">
              <a:avLst/>
            </a:prstGeom>
            <a:noFill/>
            <a:ln w="9525">
              <a:solidFill>
                <a:schemeClr val="accent1"/>
              </a:solidFill>
              <a:prstDash val="dash"/>
              <a:round/>
              <a:headEnd/>
              <a:tailEnd/>
            </a:ln>
            <a:extLst>
              <a:ext uri="{909E8E84-426E-40dd-AFC4-6F175D3DCCD1}"/>
            </a:extLst>
          </p:spPr>
          <p:txBody>
            <a:bodyPr wrap="none" anchor="ctr"/>
            <a:lstStyle/>
            <a:p>
              <a:pPr algn="l" rtl="0">
                <a:defRPr/>
              </a:pPr>
              <a:endParaRPr lang="en-US" b="1" i="0">
                <a:solidFill>
                  <a:srgbClr val="000066"/>
                </a:solidFill>
                <a:latin typeface="Arial" panose="020B0604020202020204" pitchFamily="34" charset="0"/>
                <a:ea typeface="ＭＳ Ｐゴシック" charset="0"/>
                <a:cs typeface="ＭＳ Ｐゴシック" charset="0"/>
              </a:endParaRPr>
            </a:p>
          </p:txBody>
        </p:sp>
        <p:sp>
          <p:nvSpPr>
            <p:cNvPr id="7" name="Line 23"/>
            <p:cNvSpPr>
              <a:spLocks noChangeShapeType="1"/>
            </p:cNvSpPr>
            <p:nvPr userDrawn="1"/>
          </p:nvSpPr>
          <p:spPr bwMode="auto">
            <a:xfrm>
              <a:off x="4176" y="1392"/>
              <a:ext cx="1584" cy="1728"/>
            </a:xfrm>
            <a:prstGeom prst="line">
              <a:avLst/>
            </a:prstGeom>
            <a:noFill/>
            <a:ln w="9525">
              <a:solidFill>
                <a:schemeClr val="accent1"/>
              </a:solidFill>
              <a:prstDash val="dash"/>
              <a:round/>
              <a:headEnd/>
              <a:tailEnd/>
            </a:ln>
            <a:extLst>
              <a:ext uri="{909E8E84-426E-40dd-AFC4-6F175D3DCCD1}"/>
            </a:extLst>
          </p:spPr>
          <p:txBody>
            <a:bodyPr wrap="none" anchor="ctr"/>
            <a:lstStyle/>
            <a:p>
              <a:pPr algn="l" rtl="0">
                <a:defRPr/>
              </a:pPr>
              <a:endParaRPr lang="en-US" b="1" i="0">
                <a:solidFill>
                  <a:srgbClr val="000066"/>
                </a:solidFill>
                <a:latin typeface="Arial" panose="020B0604020202020204" pitchFamily="34" charset="0"/>
                <a:ea typeface="ＭＳ Ｐゴシック" charset="0"/>
                <a:cs typeface="ＭＳ Ｐゴシック" charset="0"/>
              </a:endParaRPr>
            </a:p>
          </p:txBody>
        </p:sp>
        <p:sp>
          <p:nvSpPr>
            <p:cNvPr id="8" name="Line 24"/>
            <p:cNvSpPr>
              <a:spLocks noChangeShapeType="1"/>
            </p:cNvSpPr>
            <p:nvPr userDrawn="1"/>
          </p:nvSpPr>
          <p:spPr bwMode="auto">
            <a:xfrm flipV="1">
              <a:off x="3216" y="0"/>
              <a:ext cx="240" cy="3120"/>
            </a:xfrm>
            <a:prstGeom prst="line">
              <a:avLst/>
            </a:prstGeom>
            <a:noFill/>
            <a:ln w="9525">
              <a:solidFill>
                <a:schemeClr val="accent1"/>
              </a:solidFill>
              <a:round/>
              <a:headEnd/>
              <a:tailEnd/>
            </a:ln>
            <a:extLst>
              <a:ext uri="{909E8E84-426E-40dd-AFC4-6F175D3DCCD1}"/>
            </a:extLst>
          </p:spPr>
          <p:txBody>
            <a:bodyPr wrap="none" anchor="ctr"/>
            <a:lstStyle/>
            <a:p>
              <a:pPr algn="l" rtl="0">
                <a:defRPr/>
              </a:pPr>
              <a:endParaRPr lang="en-US" b="1" i="0">
                <a:solidFill>
                  <a:srgbClr val="000066"/>
                </a:solidFill>
                <a:latin typeface="Arial" panose="020B0604020202020204" pitchFamily="34" charset="0"/>
                <a:ea typeface="ＭＳ Ｐゴシック" charset="0"/>
                <a:cs typeface="ＭＳ Ｐゴシック" charset="0"/>
              </a:endParaRPr>
            </a:p>
          </p:txBody>
        </p:sp>
      </p:grpSp>
      <p:sp>
        <p:nvSpPr>
          <p:cNvPr id="7193" name="Rectangle 25"/>
          <p:cNvSpPr>
            <a:spLocks noGrp="1" noChangeArrowheads="1"/>
          </p:cNvSpPr>
          <p:nvPr>
            <p:ph type="ctrTitle"/>
          </p:nvPr>
        </p:nvSpPr>
        <p:spPr>
          <a:xfrm>
            <a:off x="685800" y="2286000"/>
            <a:ext cx="7772400" cy="1143000"/>
          </a:xfrm>
        </p:spPr>
        <p:txBody>
          <a:bodyPr/>
          <a:lstStyle>
            <a:lvl1pPr>
              <a:defRPr b="1" i="0">
                <a:latin typeface="Arial" panose="020B0604020202020204" pitchFamily="34" charset="0"/>
              </a:defRPr>
            </a:lvl1pPr>
          </a:lstStyle>
          <a:p>
            <a:r>
              <a:rPr lang="en-US"/>
              <a:t>Click to edit Master title style</a:t>
            </a:r>
          </a:p>
        </p:txBody>
      </p:sp>
      <p:sp>
        <p:nvSpPr>
          <p:cNvPr id="7194" name="Rectangle 26"/>
          <p:cNvSpPr>
            <a:spLocks noGrp="1" noChangeArrowheads="1"/>
          </p:cNvSpPr>
          <p:nvPr>
            <p:ph type="subTitle" idx="1"/>
          </p:nvPr>
        </p:nvSpPr>
        <p:spPr>
          <a:xfrm>
            <a:off x="1371600" y="3886200"/>
            <a:ext cx="6400800" cy="1752600"/>
          </a:xfrm>
        </p:spPr>
        <p:txBody>
          <a:bodyPr/>
          <a:lstStyle>
            <a:lvl1pPr marL="0" indent="0" algn="ctr">
              <a:buFontTx/>
              <a:buNone/>
              <a:defRPr b="1" i="0">
                <a:latin typeface="Arial" panose="020B0604020202020204" pitchFamily="34" charset="0"/>
              </a:defRPr>
            </a:lvl1pPr>
          </a:lstStyle>
          <a:p>
            <a:r>
              <a:rPr lang="en-US"/>
              <a:t>Click to edit Master subtitle style</a:t>
            </a:r>
          </a:p>
        </p:txBody>
      </p:sp>
      <p:sp>
        <p:nvSpPr>
          <p:cNvPr id="27" name="Rectangle 27"/>
          <p:cNvSpPr>
            <a:spLocks noGrp="1" noChangeArrowheads="1"/>
          </p:cNvSpPr>
          <p:nvPr>
            <p:ph type="dt" sz="half" idx="10"/>
          </p:nvPr>
        </p:nvSpPr>
        <p:spPr/>
        <p:txBody>
          <a:bodyPr/>
          <a:lstStyle>
            <a:lvl1pPr defTabSz="449263">
              <a:defRPr b="1" i="0">
                <a:latin typeface="Arial" panose="020B0604020202020204" pitchFamily="34" charset="0"/>
                <a:ea typeface="+mn-ea"/>
              </a:defRPr>
            </a:lvl1pPr>
          </a:lstStyle>
          <a:p>
            <a:pPr>
              <a:defRPr/>
            </a:pPr>
            <a:endParaRPr lang="en-US" dirty="0"/>
          </a:p>
        </p:txBody>
      </p:sp>
      <p:sp>
        <p:nvSpPr>
          <p:cNvPr id="28" name="Rectangle 28"/>
          <p:cNvSpPr>
            <a:spLocks noGrp="1" noChangeArrowheads="1"/>
          </p:cNvSpPr>
          <p:nvPr>
            <p:ph type="ftr" sz="quarter" idx="11"/>
          </p:nvPr>
        </p:nvSpPr>
        <p:spPr/>
        <p:txBody>
          <a:bodyPr/>
          <a:lstStyle>
            <a:lvl1pPr defTabSz="449263">
              <a:defRPr b="1" i="0">
                <a:latin typeface="Arial" panose="020B0604020202020204" pitchFamily="34" charset="0"/>
                <a:ea typeface="+mn-ea"/>
              </a:defRPr>
            </a:lvl1pPr>
          </a:lstStyle>
          <a:p>
            <a:pPr>
              <a:defRPr/>
            </a:pPr>
            <a:endParaRPr lang="en-US" dirty="0"/>
          </a:p>
        </p:txBody>
      </p:sp>
      <p:sp>
        <p:nvSpPr>
          <p:cNvPr id="29" name="Rectangle 29"/>
          <p:cNvSpPr>
            <a:spLocks noGrp="1" noChangeArrowheads="1"/>
          </p:cNvSpPr>
          <p:nvPr>
            <p:ph type="sldNum" sz="quarter" idx="12"/>
          </p:nvPr>
        </p:nvSpPr>
        <p:spPr/>
        <p:txBody>
          <a:bodyPr/>
          <a:lstStyle>
            <a:lvl1pPr defTabSz="449263">
              <a:defRPr b="1" i="0">
                <a:latin typeface="Arial" panose="020B0604020202020204" pitchFamily="34" charset="0"/>
                <a:ea typeface="ＭＳ Ｐゴシック" charset="0"/>
                <a:cs typeface="ＭＳ Ｐゴシック" charset="0"/>
              </a:defRPr>
            </a:lvl1pPr>
          </a:lstStyle>
          <a:p>
            <a:pPr>
              <a:defRPr/>
            </a:pPr>
            <a:fld id="{A8B45566-02F9-4775-A28E-AA824427C7C0}" type="slidenum">
              <a:rPr lang="en-US"/>
              <a:pPr>
                <a:defRPr/>
              </a:pPr>
              <a:t>‹#›</a:t>
            </a:fld>
            <a:endParaRPr lang="en-US"/>
          </a:p>
        </p:txBody>
      </p:sp>
    </p:spTree>
    <p:extLst>
      <p:ext uri="{BB962C8B-B14F-4D97-AF65-F5344CB8AC3E}">
        <p14:creationId xmlns:p14="http://schemas.microsoft.com/office/powerpoint/2010/main" val="2829378424"/>
      </p:ext>
    </p:extLst>
  </p:cSld>
  <p:clrMapOvr>
    <a:masterClrMapping/>
  </p:clrMapOvr>
</p:sldLayout>
</file>

<file path=ppt/slideLayouts/slideLayout32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endParaRPr lang="en-SG"/>
          </a:p>
        </p:txBody>
      </p:sp>
      <p:sp>
        <p:nvSpPr>
          <p:cNvPr id="4" name="Rectangle 14"/>
          <p:cNvSpPr>
            <a:spLocks noGrp="1" noChangeArrowheads="1"/>
          </p:cNvSpPr>
          <p:nvPr>
            <p:ph type="sldNum" idx="10"/>
          </p:nvPr>
        </p:nvSpPr>
        <p:spPr/>
        <p:txBody>
          <a:bodyPr/>
          <a:lstStyle>
            <a:lvl1pPr>
              <a:defRPr b="1" i="0">
                <a:latin typeface="Arial" panose="020B0604020202020204" pitchFamily="34" charset="0"/>
                <a:ea typeface="ＭＳ Ｐゴシック"/>
              </a:defRPr>
            </a:lvl1pPr>
          </a:lstStyle>
          <a:p>
            <a:pPr>
              <a:defRPr/>
            </a:pPr>
            <a:fld id="{2E8EE9CC-02CD-4203-9C9A-3F35801B955B}" type="slidenum">
              <a:rPr lang="en-GB"/>
              <a:pPr>
                <a:defRPr/>
              </a:pPr>
              <a:t>‹#›</a:t>
            </a:fld>
            <a:endParaRPr lang="en-GB"/>
          </a:p>
        </p:txBody>
      </p:sp>
    </p:spTree>
    <p:extLst>
      <p:ext uri="{BB962C8B-B14F-4D97-AF65-F5344CB8AC3E}">
        <p14:creationId xmlns:p14="http://schemas.microsoft.com/office/powerpoint/2010/main" val="3200319091"/>
      </p:ext>
    </p:extLst>
  </p:cSld>
  <p:clrMapOvr>
    <a:masterClrMapping/>
  </p:clrMapOvr>
</p:sldLayout>
</file>

<file path=ppt/slideLayouts/slideLayout32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14"/>
          <p:cNvSpPr>
            <a:spLocks noGrp="1" noChangeArrowheads="1"/>
          </p:cNvSpPr>
          <p:nvPr>
            <p:ph type="sldNum" idx="10"/>
          </p:nvPr>
        </p:nvSpPr>
        <p:spPr/>
        <p:txBody>
          <a:bodyPr/>
          <a:lstStyle>
            <a:lvl1pPr>
              <a:defRPr b="1" i="0">
                <a:latin typeface="Arial" panose="020B0604020202020204" pitchFamily="34" charset="0"/>
                <a:ea typeface="ＭＳ Ｐゴシック"/>
              </a:defRPr>
            </a:lvl1pPr>
          </a:lstStyle>
          <a:p>
            <a:pPr>
              <a:defRPr/>
            </a:pPr>
            <a:fld id="{63F1C106-97E7-4A64-BE40-950945E4CDB3}" type="slidenum">
              <a:rPr lang="en-GB"/>
              <a:pPr>
                <a:defRPr/>
              </a:pPr>
              <a:t>‹#›</a:t>
            </a:fld>
            <a:endParaRPr lang="en-GB"/>
          </a:p>
        </p:txBody>
      </p:sp>
    </p:spTree>
    <p:extLst>
      <p:ext uri="{BB962C8B-B14F-4D97-AF65-F5344CB8AC3E}">
        <p14:creationId xmlns:p14="http://schemas.microsoft.com/office/powerpoint/2010/main" val="826613680"/>
      </p:ext>
    </p:extLst>
  </p:cSld>
  <p:clrMapOvr>
    <a:masterClrMapping/>
  </p:clrMapOvr>
</p:sldLayout>
</file>

<file path=ppt/slideLayouts/slideLayout32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4"/>
          <p:cNvSpPr>
            <a:spLocks noGrp="1" noChangeArrowheads="1"/>
          </p:cNvSpPr>
          <p:nvPr>
            <p:ph type="sldNum" idx="10"/>
          </p:nvPr>
        </p:nvSpPr>
        <p:spPr/>
        <p:txBody>
          <a:bodyPr/>
          <a:lstStyle>
            <a:lvl1pPr>
              <a:defRPr b="1" i="0">
                <a:latin typeface="Arial" panose="020B0604020202020204" pitchFamily="34" charset="0"/>
                <a:ea typeface="ＭＳ Ｐゴシック"/>
              </a:defRPr>
            </a:lvl1pPr>
          </a:lstStyle>
          <a:p>
            <a:pPr>
              <a:defRPr/>
            </a:pPr>
            <a:fld id="{8A7FE5C9-1056-415A-8FBC-1818097EA8A4}" type="slidenum">
              <a:rPr lang="en-GB"/>
              <a:pPr>
                <a:defRPr/>
              </a:pPr>
              <a:t>‹#›</a:t>
            </a:fld>
            <a:endParaRPr lang="en-GB"/>
          </a:p>
        </p:txBody>
      </p:sp>
    </p:spTree>
    <p:extLst>
      <p:ext uri="{BB962C8B-B14F-4D97-AF65-F5344CB8AC3E}">
        <p14:creationId xmlns:p14="http://schemas.microsoft.com/office/powerpoint/2010/main" val="3886700733"/>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defTabSz="449263" fontAlgn="base">
              <a:spcBef>
                <a:spcPct val="0"/>
              </a:spcBef>
              <a:spcAft>
                <a:spcPct val="0"/>
              </a:spcAft>
              <a:defRPr>
                <a:ea typeface="ＭＳ Ｐゴシック" charset="0"/>
                <a:cs typeface="ＭＳ Ｐゴシック" charset="0"/>
              </a:defRPr>
            </a:lvl1pPr>
          </a:lstStyle>
          <a:p>
            <a:pPr>
              <a:defRPr/>
            </a:pPr>
            <a:fld id="{A3F9B3CB-D0A9-4446-BF58-8F6FBE37EBB4}" type="datetimeFigureOut">
              <a:rPr lang="en-US"/>
              <a:pPr>
                <a:defRPr/>
              </a:pPr>
              <a:t>8/22/26</a:t>
            </a:fld>
            <a:endParaRPr lang="en-US"/>
          </a:p>
        </p:txBody>
      </p:sp>
      <p:sp>
        <p:nvSpPr>
          <p:cNvPr id="5" name="Footer Placeholder 4"/>
          <p:cNvSpPr>
            <a:spLocks noGrp="1"/>
          </p:cNvSpPr>
          <p:nvPr>
            <p:ph type="ftr" sz="quarter" idx="11"/>
          </p:nvPr>
        </p:nvSpPr>
        <p:spPr/>
        <p:txBody>
          <a:bodyPr/>
          <a:lstStyle>
            <a:lvl1pPr defTabSz="449263" fontAlgn="base">
              <a:spcBef>
                <a:spcPct val="0"/>
              </a:spcBef>
              <a:spcAft>
                <a:spcPct val="0"/>
              </a:spcAft>
              <a:defRPr>
                <a:ea typeface="ＭＳ Ｐゴシック" charset="0"/>
                <a:cs typeface="ＭＳ Ｐゴシック" charset="0"/>
              </a:defRPr>
            </a:lvl1pPr>
          </a:lstStyle>
          <a:p>
            <a:pPr>
              <a:defRPr/>
            </a:pPr>
            <a:endParaRPr lang="en-US"/>
          </a:p>
        </p:txBody>
      </p:sp>
      <p:sp>
        <p:nvSpPr>
          <p:cNvPr id="6" name="Slide Number Placeholder 5"/>
          <p:cNvSpPr>
            <a:spLocks noGrp="1"/>
          </p:cNvSpPr>
          <p:nvPr>
            <p:ph type="sldNum" sz="quarter" idx="12"/>
          </p:nvPr>
        </p:nvSpPr>
        <p:spPr/>
        <p:txBody>
          <a:bodyPr/>
          <a:lstStyle>
            <a:lvl1pPr defTabSz="449263" fontAlgn="base">
              <a:spcBef>
                <a:spcPct val="0"/>
              </a:spcBef>
              <a:spcAft>
                <a:spcPct val="0"/>
              </a:spcAft>
              <a:defRPr>
                <a:ea typeface="ＭＳ Ｐゴシック" charset="0"/>
                <a:cs typeface="ＭＳ Ｐゴシック" charset="0"/>
              </a:defRPr>
            </a:lvl1pPr>
          </a:lstStyle>
          <a:p>
            <a:pPr>
              <a:defRPr/>
            </a:pPr>
            <a:fld id="{0195BEFC-A00B-D64B-9152-7F8D070866A1}" type="slidenum">
              <a:rPr lang="en-US"/>
              <a:pPr>
                <a:defRPr/>
              </a:pPr>
              <a:t>‹#›</a:t>
            </a:fld>
            <a:endParaRPr lang="en-US"/>
          </a:p>
        </p:txBody>
      </p:sp>
    </p:spTree>
    <p:extLst>
      <p:ext uri="{BB962C8B-B14F-4D97-AF65-F5344CB8AC3E}">
        <p14:creationId xmlns:p14="http://schemas.microsoft.com/office/powerpoint/2010/main" val="3312053907"/>
      </p:ext>
    </p:extLst>
  </p:cSld>
  <p:clrMapOvr>
    <a:masterClrMapping/>
  </p:clrMapOvr>
</p:sldLayout>
</file>

<file path=ppt/slideLayouts/slideLayout33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sz="half" idx="1"/>
          </p:nvPr>
        </p:nvSpPr>
        <p:spPr>
          <a:xfrm>
            <a:off x="685800" y="1981200"/>
            <a:ext cx="3808413" cy="411321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Content Placeholder 3"/>
          <p:cNvSpPr>
            <a:spLocks noGrp="1"/>
          </p:cNvSpPr>
          <p:nvPr>
            <p:ph sz="half" idx="2"/>
          </p:nvPr>
        </p:nvSpPr>
        <p:spPr>
          <a:xfrm>
            <a:off x="4646613" y="1981200"/>
            <a:ext cx="3810000" cy="411321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Rectangle 14"/>
          <p:cNvSpPr>
            <a:spLocks noGrp="1" noChangeArrowheads="1"/>
          </p:cNvSpPr>
          <p:nvPr>
            <p:ph type="sldNum" idx="10"/>
          </p:nvPr>
        </p:nvSpPr>
        <p:spPr/>
        <p:txBody>
          <a:bodyPr/>
          <a:lstStyle>
            <a:lvl1pPr>
              <a:defRPr b="1" i="0">
                <a:latin typeface="Arial" panose="020B0604020202020204" pitchFamily="34" charset="0"/>
                <a:ea typeface="ＭＳ Ｐゴシック"/>
              </a:defRPr>
            </a:lvl1pPr>
          </a:lstStyle>
          <a:p>
            <a:pPr>
              <a:defRPr/>
            </a:pPr>
            <a:fld id="{9B2FA6D0-47F7-4A54-8F9A-C6C9CE2B6AB5}" type="slidenum">
              <a:rPr lang="en-GB"/>
              <a:pPr>
                <a:defRPr/>
              </a:pPr>
              <a:t>‹#›</a:t>
            </a:fld>
            <a:endParaRPr lang="en-GB"/>
          </a:p>
        </p:txBody>
      </p:sp>
    </p:spTree>
    <p:extLst>
      <p:ext uri="{BB962C8B-B14F-4D97-AF65-F5344CB8AC3E}">
        <p14:creationId xmlns:p14="http://schemas.microsoft.com/office/powerpoint/2010/main" val="2524110485"/>
      </p:ext>
    </p:extLst>
  </p:cSld>
  <p:clrMapOvr>
    <a:masterClrMapping/>
  </p:clrMapOvr>
</p:sldLayout>
</file>

<file path=ppt/slideLayouts/slideLayout33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7" name="Rectangle 14"/>
          <p:cNvSpPr>
            <a:spLocks noGrp="1" noChangeArrowheads="1"/>
          </p:cNvSpPr>
          <p:nvPr>
            <p:ph type="sldNum" idx="10"/>
          </p:nvPr>
        </p:nvSpPr>
        <p:spPr/>
        <p:txBody>
          <a:bodyPr/>
          <a:lstStyle>
            <a:lvl1pPr>
              <a:defRPr b="1" i="0">
                <a:latin typeface="Arial" panose="020B0604020202020204" pitchFamily="34" charset="0"/>
                <a:ea typeface="ＭＳ Ｐゴシック"/>
              </a:defRPr>
            </a:lvl1pPr>
          </a:lstStyle>
          <a:p>
            <a:pPr>
              <a:defRPr/>
            </a:pPr>
            <a:fld id="{DDC4FC7A-FCF9-4820-A742-A865D7D3983F}" type="slidenum">
              <a:rPr lang="en-GB"/>
              <a:pPr>
                <a:defRPr/>
              </a:pPr>
              <a:t>‹#›</a:t>
            </a:fld>
            <a:endParaRPr lang="en-GB"/>
          </a:p>
        </p:txBody>
      </p:sp>
    </p:spTree>
    <p:extLst>
      <p:ext uri="{BB962C8B-B14F-4D97-AF65-F5344CB8AC3E}">
        <p14:creationId xmlns:p14="http://schemas.microsoft.com/office/powerpoint/2010/main" val="554745497"/>
      </p:ext>
    </p:extLst>
  </p:cSld>
  <p:clrMapOvr>
    <a:masterClrMapping/>
  </p:clrMapOvr>
</p:sldLayout>
</file>

<file path=ppt/slideLayouts/slideLayout33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Rectangle 14"/>
          <p:cNvSpPr>
            <a:spLocks noGrp="1" noChangeArrowheads="1"/>
          </p:cNvSpPr>
          <p:nvPr>
            <p:ph type="sldNum" idx="10"/>
          </p:nvPr>
        </p:nvSpPr>
        <p:spPr/>
        <p:txBody>
          <a:bodyPr/>
          <a:lstStyle>
            <a:lvl1pPr>
              <a:defRPr b="1" i="0">
                <a:latin typeface="Arial" panose="020B0604020202020204" pitchFamily="34" charset="0"/>
                <a:ea typeface="ＭＳ Ｐゴシック"/>
              </a:defRPr>
            </a:lvl1pPr>
          </a:lstStyle>
          <a:p>
            <a:pPr>
              <a:defRPr/>
            </a:pPr>
            <a:fld id="{A506166E-6917-41AB-99BF-24D67F35751F}" type="slidenum">
              <a:rPr lang="en-GB"/>
              <a:pPr>
                <a:defRPr/>
              </a:pPr>
              <a:t>‹#›</a:t>
            </a:fld>
            <a:endParaRPr lang="en-GB"/>
          </a:p>
        </p:txBody>
      </p:sp>
    </p:spTree>
    <p:extLst>
      <p:ext uri="{BB962C8B-B14F-4D97-AF65-F5344CB8AC3E}">
        <p14:creationId xmlns:p14="http://schemas.microsoft.com/office/powerpoint/2010/main" val="1792892406"/>
      </p:ext>
    </p:extLst>
  </p:cSld>
  <p:clrMapOvr>
    <a:masterClrMapping/>
  </p:clrMapOvr>
</p:sldLayout>
</file>

<file path=ppt/slideLayouts/slideLayout33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4"/>
          <p:cNvSpPr>
            <a:spLocks noGrp="1" noChangeArrowheads="1"/>
          </p:cNvSpPr>
          <p:nvPr>
            <p:ph type="sldNum" idx="10"/>
          </p:nvPr>
        </p:nvSpPr>
        <p:spPr/>
        <p:txBody>
          <a:bodyPr/>
          <a:lstStyle>
            <a:lvl1pPr>
              <a:defRPr b="1" i="0">
                <a:latin typeface="Arial" panose="020B0604020202020204" pitchFamily="34" charset="0"/>
                <a:ea typeface="ＭＳ Ｐゴシック"/>
              </a:defRPr>
            </a:lvl1pPr>
          </a:lstStyle>
          <a:p>
            <a:pPr>
              <a:defRPr/>
            </a:pPr>
            <a:fld id="{D8B468D5-5AA2-4A84-AF61-696C3B73661D}" type="slidenum">
              <a:rPr lang="en-GB"/>
              <a:pPr>
                <a:defRPr/>
              </a:pPr>
              <a:t>‹#›</a:t>
            </a:fld>
            <a:endParaRPr lang="en-GB"/>
          </a:p>
        </p:txBody>
      </p:sp>
    </p:spTree>
    <p:extLst>
      <p:ext uri="{BB962C8B-B14F-4D97-AF65-F5344CB8AC3E}">
        <p14:creationId xmlns:p14="http://schemas.microsoft.com/office/powerpoint/2010/main" val="3723613724"/>
      </p:ext>
    </p:extLst>
  </p:cSld>
  <p:clrMapOvr>
    <a:masterClrMapping/>
  </p:clrMapOvr>
</p:sldLayout>
</file>

<file path=ppt/slideLayouts/slideLayout33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4"/>
          <p:cNvSpPr>
            <a:spLocks noGrp="1" noChangeArrowheads="1"/>
          </p:cNvSpPr>
          <p:nvPr>
            <p:ph type="sldNum" idx="10"/>
          </p:nvPr>
        </p:nvSpPr>
        <p:spPr/>
        <p:txBody>
          <a:bodyPr/>
          <a:lstStyle>
            <a:lvl1pPr>
              <a:defRPr b="1" i="0">
                <a:latin typeface="Arial" panose="020B0604020202020204" pitchFamily="34" charset="0"/>
                <a:ea typeface="ＭＳ Ｐゴシック"/>
              </a:defRPr>
            </a:lvl1pPr>
          </a:lstStyle>
          <a:p>
            <a:pPr>
              <a:defRPr/>
            </a:pPr>
            <a:fld id="{F65EDFA1-BCD7-4AB1-AD61-84717BE2DD4C}" type="slidenum">
              <a:rPr lang="en-GB"/>
              <a:pPr>
                <a:defRPr/>
              </a:pPr>
              <a:t>‹#›</a:t>
            </a:fld>
            <a:endParaRPr lang="en-GB"/>
          </a:p>
        </p:txBody>
      </p:sp>
    </p:spTree>
    <p:extLst>
      <p:ext uri="{BB962C8B-B14F-4D97-AF65-F5344CB8AC3E}">
        <p14:creationId xmlns:p14="http://schemas.microsoft.com/office/powerpoint/2010/main" val="3282150416"/>
      </p:ext>
    </p:extLst>
  </p:cSld>
  <p:clrMapOvr>
    <a:masterClrMapping/>
  </p:clrMapOvr>
</p:sldLayout>
</file>

<file path=ppt/slideLayouts/slideLayout33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SG"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4"/>
          <p:cNvSpPr>
            <a:spLocks noGrp="1" noChangeArrowheads="1"/>
          </p:cNvSpPr>
          <p:nvPr>
            <p:ph type="sldNum" idx="10"/>
          </p:nvPr>
        </p:nvSpPr>
        <p:spPr/>
        <p:txBody>
          <a:bodyPr/>
          <a:lstStyle>
            <a:lvl1pPr>
              <a:defRPr b="1" i="0">
                <a:latin typeface="Arial" panose="020B0604020202020204" pitchFamily="34" charset="0"/>
                <a:ea typeface="ＭＳ Ｐゴシック"/>
              </a:defRPr>
            </a:lvl1pPr>
          </a:lstStyle>
          <a:p>
            <a:pPr>
              <a:defRPr/>
            </a:pPr>
            <a:fld id="{06C349AA-BFB8-4E3D-8792-06855B2169AA}" type="slidenum">
              <a:rPr lang="en-GB"/>
              <a:pPr>
                <a:defRPr/>
              </a:pPr>
              <a:t>‹#›</a:t>
            </a:fld>
            <a:endParaRPr lang="en-GB"/>
          </a:p>
        </p:txBody>
      </p:sp>
    </p:spTree>
    <p:extLst>
      <p:ext uri="{BB962C8B-B14F-4D97-AF65-F5344CB8AC3E}">
        <p14:creationId xmlns:p14="http://schemas.microsoft.com/office/powerpoint/2010/main" val="3177263619"/>
      </p:ext>
    </p:extLst>
  </p:cSld>
  <p:clrMapOvr>
    <a:masterClrMapping/>
  </p:clrMapOvr>
</p:sldLayout>
</file>

<file path=ppt/slideLayouts/slideLayout33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14"/>
          <p:cNvSpPr>
            <a:spLocks noGrp="1" noChangeArrowheads="1"/>
          </p:cNvSpPr>
          <p:nvPr>
            <p:ph type="sldNum" idx="10"/>
          </p:nvPr>
        </p:nvSpPr>
        <p:spPr/>
        <p:txBody>
          <a:bodyPr/>
          <a:lstStyle>
            <a:lvl1pPr>
              <a:defRPr b="1" i="0">
                <a:latin typeface="Arial" panose="020B0604020202020204" pitchFamily="34" charset="0"/>
                <a:ea typeface="ＭＳ Ｐゴシック"/>
              </a:defRPr>
            </a:lvl1pPr>
          </a:lstStyle>
          <a:p>
            <a:pPr>
              <a:defRPr/>
            </a:pPr>
            <a:fld id="{27F97607-B2C2-45D0-9516-214C84FDFC9F}" type="slidenum">
              <a:rPr lang="en-GB"/>
              <a:pPr>
                <a:defRPr/>
              </a:pPr>
              <a:t>‹#›</a:t>
            </a:fld>
            <a:endParaRPr lang="en-GB"/>
          </a:p>
        </p:txBody>
      </p:sp>
    </p:spTree>
    <p:extLst>
      <p:ext uri="{BB962C8B-B14F-4D97-AF65-F5344CB8AC3E}">
        <p14:creationId xmlns:p14="http://schemas.microsoft.com/office/powerpoint/2010/main" val="224051813"/>
      </p:ext>
    </p:extLst>
  </p:cSld>
  <p:clrMapOvr>
    <a:masterClrMapping/>
  </p:clrMapOvr>
</p:sldLayout>
</file>

<file path=ppt/slideLayouts/slideLayout33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1513" cy="5484813"/>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Vertical Text Placeholder 2"/>
          <p:cNvSpPr>
            <a:spLocks noGrp="1"/>
          </p:cNvSpPr>
          <p:nvPr>
            <p:ph type="body" orient="vert" idx="1"/>
          </p:nvPr>
        </p:nvSpPr>
        <p:spPr>
          <a:xfrm>
            <a:off x="685800" y="609600"/>
            <a:ext cx="5676900" cy="5484813"/>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14"/>
          <p:cNvSpPr>
            <a:spLocks noGrp="1" noChangeArrowheads="1"/>
          </p:cNvSpPr>
          <p:nvPr>
            <p:ph type="sldNum" idx="10"/>
          </p:nvPr>
        </p:nvSpPr>
        <p:spPr/>
        <p:txBody>
          <a:bodyPr/>
          <a:lstStyle>
            <a:lvl1pPr>
              <a:defRPr b="1" i="0">
                <a:latin typeface="Arial" panose="020B0604020202020204" pitchFamily="34" charset="0"/>
                <a:ea typeface="ＭＳ Ｐゴシック"/>
              </a:defRPr>
            </a:lvl1pPr>
          </a:lstStyle>
          <a:p>
            <a:pPr>
              <a:defRPr/>
            </a:pPr>
            <a:fld id="{FA352068-FA56-4973-8746-E6C327593318}" type="slidenum">
              <a:rPr lang="en-GB"/>
              <a:pPr>
                <a:defRPr/>
              </a:pPr>
              <a:t>‹#›</a:t>
            </a:fld>
            <a:endParaRPr lang="en-GB"/>
          </a:p>
        </p:txBody>
      </p:sp>
    </p:spTree>
    <p:extLst>
      <p:ext uri="{BB962C8B-B14F-4D97-AF65-F5344CB8AC3E}">
        <p14:creationId xmlns:p14="http://schemas.microsoft.com/office/powerpoint/2010/main" val="2644207511"/>
      </p:ext>
    </p:extLst>
  </p:cSld>
  <p:clrMapOvr>
    <a:masterClrMapping/>
  </p:clrMapOvr>
</p:sldLayout>
</file>

<file path=ppt/slideLayouts/slideLayout33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endParaRPr lang="en-SG"/>
          </a:p>
        </p:txBody>
      </p:sp>
      <p:sp>
        <p:nvSpPr>
          <p:cNvPr id="4" name="Rectangle 14"/>
          <p:cNvSpPr>
            <a:spLocks noGrp="1" noChangeArrowheads="1"/>
          </p:cNvSpPr>
          <p:nvPr>
            <p:ph type="sldNum" idx="10"/>
          </p:nvPr>
        </p:nvSpPr>
        <p:spPr/>
        <p:txBody>
          <a:bodyPr/>
          <a:lstStyle>
            <a:lvl1pPr>
              <a:defRPr b="1" i="0">
                <a:latin typeface="Arial" panose="020B0604020202020204" pitchFamily="34" charset="0"/>
                <a:ea typeface="ＭＳ Ｐゴシック"/>
              </a:defRPr>
            </a:lvl1pPr>
          </a:lstStyle>
          <a:p>
            <a:pPr>
              <a:defRPr/>
            </a:pPr>
            <a:fld id="{6316432C-FE93-4987-90B3-C28CCDB86909}" type="slidenum">
              <a:rPr lang="en-GB"/>
              <a:pPr>
                <a:defRPr/>
              </a:pPr>
              <a:t>‹#›</a:t>
            </a:fld>
            <a:endParaRPr lang="en-GB"/>
          </a:p>
        </p:txBody>
      </p:sp>
    </p:spTree>
    <p:extLst>
      <p:ext uri="{BB962C8B-B14F-4D97-AF65-F5344CB8AC3E}">
        <p14:creationId xmlns:p14="http://schemas.microsoft.com/office/powerpoint/2010/main" val="2643979515"/>
      </p:ext>
    </p:extLst>
  </p:cSld>
  <p:clrMapOvr>
    <a:masterClrMapping/>
  </p:clrMapOvr>
</p:sldLayout>
</file>

<file path=ppt/slideLayouts/slideLayout33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14"/>
          <p:cNvSpPr>
            <a:spLocks noGrp="1" noChangeArrowheads="1"/>
          </p:cNvSpPr>
          <p:nvPr>
            <p:ph type="sldNum" idx="10"/>
          </p:nvPr>
        </p:nvSpPr>
        <p:spPr/>
        <p:txBody>
          <a:bodyPr/>
          <a:lstStyle>
            <a:lvl1pPr>
              <a:defRPr b="1" i="0">
                <a:latin typeface="Arial" panose="020B0604020202020204" pitchFamily="34" charset="0"/>
                <a:ea typeface="ＭＳ Ｐゴシック"/>
              </a:defRPr>
            </a:lvl1pPr>
          </a:lstStyle>
          <a:p>
            <a:pPr>
              <a:defRPr/>
            </a:pPr>
            <a:fld id="{A2780BD7-8F07-47EE-81D2-81BAD9712EEB}" type="slidenum">
              <a:rPr lang="en-GB"/>
              <a:pPr>
                <a:defRPr/>
              </a:pPr>
              <a:t>‹#›</a:t>
            </a:fld>
            <a:endParaRPr lang="en-GB"/>
          </a:p>
        </p:txBody>
      </p:sp>
    </p:spTree>
    <p:extLst>
      <p:ext uri="{BB962C8B-B14F-4D97-AF65-F5344CB8AC3E}">
        <p14:creationId xmlns:p14="http://schemas.microsoft.com/office/powerpoint/2010/main" val="4262161399"/>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2"/>
          <p:cNvSpPr>
            <a:spLocks noChangeArrowheads="1"/>
          </p:cNvSpPr>
          <p:nvPr/>
        </p:nvSpPr>
        <p:spPr bwMode="invGray">
          <a:xfrm>
            <a:off x="8809038" y="0"/>
            <a:ext cx="334962" cy="6858000"/>
          </a:xfrm>
          <a:prstGeom prst="rect">
            <a:avLst/>
          </a:prstGeom>
          <a:gradFill rotWithShape="0">
            <a:gsLst>
              <a:gs pos="0">
                <a:schemeClr val="accent2"/>
              </a:gs>
              <a:gs pos="50000">
                <a:schemeClr val="hlink"/>
              </a:gs>
              <a:gs pos="100000">
                <a:schemeClr val="accent2"/>
              </a:gs>
            </a:gsLst>
            <a:lin ang="0" scaled="1"/>
          </a:gradFill>
          <a:ln>
            <a:noFill/>
          </a:ln>
          <a:extLst>
            <a:ext uri="{91240B29-F687-4f45-9708-019B960494DF}">
              <a14:hiddenLine xmlns="" xmlns:a14="http://schemas.microsoft.com/office/drawing/2010/main" w="9525">
                <a:solidFill>
                  <a:schemeClr val="tx1"/>
                </a:solidFill>
                <a:miter lim="800000"/>
                <a:headEnd/>
                <a:tailEnd/>
              </a14:hiddenLine>
            </a:ext>
          </a:extLst>
        </p:spPr>
        <p:txBody>
          <a:bodyPr wrap="none" anchor="ctr"/>
          <a:lstStyle/>
          <a:p>
            <a:pPr defTabSz="914400" eaLnBrk="0" hangingPunct="0">
              <a:defRPr/>
            </a:pPr>
            <a:endParaRPr lang="en-US" b="1" i="0" dirty="0">
              <a:solidFill>
                <a:srgbClr val="FFFFFF"/>
              </a:solidFill>
              <a:latin typeface="Arial" panose="020B0604020202020204" pitchFamily="34" charset="0"/>
            </a:endParaRPr>
          </a:p>
        </p:txBody>
      </p:sp>
      <p:sp>
        <p:nvSpPr>
          <p:cNvPr id="5" name="Freeform 3"/>
          <p:cNvSpPr>
            <a:spLocks/>
          </p:cNvSpPr>
          <p:nvPr/>
        </p:nvSpPr>
        <p:spPr bwMode="white">
          <a:xfrm>
            <a:off x="-9525" y="4489450"/>
            <a:ext cx="5754688" cy="2368550"/>
          </a:xfrm>
          <a:custGeom>
            <a:avLst/>
            <a:gdLst>
              <a:gd name="T0" fmla="*/ 0 w 3625"/>
              <a:gd name="T1" fmla="*/ 1491 h 1492"/>
              <a:gd name="T2" fmla="*/ 0 w 3625"/>
              <a:gd name="T3" fmla="*/ 0 h 1492"/>
              <a:gd name="T4" fmla="*/ 171 w 3625"/>
              <a:gd name="T5" fmla="*/ 3 h 1492"/>
              <a:gd name="T6" fmla="*/ 355 w 3625"/>
              <a:gd name="T7" fmla="*/ 9 h 1492"/>
              <a:gd name="T8" fmla="*/ 499 w 3625"/>
              <a:gd name="T9" fmla="*/ 21 h 1492"/>
              <a:gd name="T10" fmla="*/ 650 w 3625"/>
              <a:gd name="T11" fmla="*/ 36 h 1492"/>
              <a:gd name="T12" fmla="*/ 809 w 3625"/>
              <a:gd name="T13" fmla="*/ 54 h 1492"/>
              <a:gd name="T14" fmla="*/ 957 w 3625"/>
              <a:gd name="T15" fmla="*/ 78 h 1492"/>
              <a:gd name="T16" fmla="*/ 1119 w 3625"/>
              <a:gd name="T17" fmla="*/ 105 h 1492"/>
              <a:gd name="T18" fmla="*/ 1261 w 3625"/>
              <a:gd name="T19" fmla="*/ 133 h 1492"/>
              <a:gd name="T20" fmla="*/ 1441 w 3625"/>
              <a:gd name="T21" fmla="*/ 175 h 1492"/>
              <a:gd name="T22" fmla="*/ 1598 w 3625"/>
              <a:gd name="T23" fmla="*/ 217 h 1492"/>
              <a:gd name="T24" fmla="*/ 1763 w 3625"/>
              <a:gd name="T25" fmla="*/ 269 h 1492"/>
              <a:gd name="T26" fmla="*/ 1887 w 3625"/>
              <a:gd name="T27" fmla="*/ 308 h 1492"/>
              <a:gd name="T28" fmla="*/ 2085 w 3625"/>
              <a:gd name="T29" fmla="*/ 384 h 1492"/>
              <a:gd name="T30" fmla="*/ 2230 w 3625"/>
              <a:gd name="T31" fmla="*/ 444 h 1492"/>
              <a:gd name="T32" fmla="*/ 2456 w 3625"/>
              <a:gd name="T33" fmla="*/ 547 h 1492"/>
              <a:gd name="T34" fmla="*/ 2666 w 3625"/>
              <a:gd name="T35" fmla="*/ 662 h 1492"/>
              <a:gd name="T36" fmla="*/ 2859 w 3625"/>
              <a:gd name="T37" fmla="*/ 786 h 1492"/>
              <a:gd name="T38" fmla="*/ 3046 w 3625"/>
              <a:gd name="T39" fmla="*/ 920 h 1492"/>
              <a:gd name="T40" fmla="*/ 3193 w 3625"/>
              <a:gd name="T41" fmla="*/ 1038 h 1492"/>
              <a:gd name="T42" fmla="*/ 3332 w 3625"/>
              <a:gd name="T43" fmla="*/ 1168 h 1492"/>
              <a:gd name="T44" fmla="*/ 3440 w 3625"/>
              <a:gd name="T45" fmla="*/ 1280 h 1492"/>
              <a:gd name="T46" fmla="*/ 3524 w 3625"/>
              <a:gd name="T47" fmla="*/ 1380 h 1492"/>
              <a:gd name="T48" fmla="*/ 3624 w 3625"/>
              <a:gd name="T49" fmla="*/ 1491 h 1492"/>
              <a:gd name="T50" fmla="*/ 3608 w 3625"/>
              <a:gd name="T51" fmla="*/ 1491 h 1492"/>
              <a:gd name="T52" fmla="*/ 0 w 3625"/>
              <a:gd name="T53" fmla="*/ 1491 h 1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625" h="1492">
                <a:moveTo>
                  <a:pt x="0" y="1491"/>
                </a:moveTo>
                <a:lnTo>
                  <a:pt x="0" y="0"/>
                </a:lnTo>
                <a:lnTo>
                  <a:pt x="171" y="3"/>
                </a:lnTo>
                <a:lnTo>
                  <a:pt x="355" y="9"/>
                </a:lnTo>
                <a:lnTo>
                  <a:pt x="499" y="21"/>
                </a:lnTo>
                <a:lnTo>
                  <a:pt x="650" y="36"/>
                </a:lnTo>
                <a:lnTo>
                  <a:pt x="809" y="54"/>
                </a:lnTo>
                <a:lnTo>
                  <a:pt x="957" y="78"/>
                </a:lnTo>
                <a:lnTo>
                  <a:pt x="1119" y="105"/>
                </a:lnTo>
                <a:lnTo>
                  <a:pt x="1261" y="133"/>
                </a:lnTo>
                <a:lnTo>
                  <a:pt x="1441" y="175"/>
                </a:lnTo>
                <a:lnTo>
                  <a:pt x="1598" y="217"/>
                </a:lnTo>
                <a:lnTo>
                  <a:pt x="1763" y="269"/>
                </a:lnTo>
                <a:lnTo>
                  <a:pt x="1887" y="308"/>
                </a:lnTo>
                <a:lnTo>
                  <a:pt x="2085" y="384"/>
                </a:lnTo>
                <a:lnTo>
                  <a:pt x="2230" y="444"/>
                </a:lnTo>
                <a:lnTo>
                  <a:pt x="2456" y="547"/>
                </a:lnTo>
                <a:lnTo>
                  <a:pt x="2666" y="662"/>
                </a:lnTo>
                <a:lnTo>
                  <a:pt x="2859" y="786"/>
                </a:lnTo>
                <a:lnTo>
                  <a:pt x="3046" y="920"/>
                </a:lnTo>
                <a:lnTo>
                  <a:pt x="3193" y="1038"/>
                </a:lnTo>
                <a:lnTo>
                  <a:pt x="3332" y="1168"/>
                </a:lnTo>
                <a:lnTo>
                  <a:pt x="3440" y="1280"/>
                </a:lnTo>
                <a:lnTo>
                  <a:pt x="3524" y="1380"/>
                </a:lnTo>
                <a:lnTo>
                  <a:pt x="3624" y="1491"/>
                </a:lnTo>
                <a:lnTo>
                  <a:pt x="3608" y="1491"/>
                </a:lnTo>
                <a:lnTo>
                  <a:pt x="0" y="1491"/>
                </a:lnTo>
              </a:path>
            </a:pathLst>
          </a:custGeom>
          <a:gradFill rotWithShape="0">
            <a:gsLst>
              <a:gs pos="0">
                <a:schemeClr val="bg2"/>
              </a:gs>
              <a:gs pos="100000">
                <a:schemeClr val="bg1"/>
              </a:gs>
            </a:gsLst>
            <a:lin ang="5400000" scaled="1"/>
          </a:gradFill>
          <a:ln>
            <a:noFill/>
          </a:ln>
          <a:effectLst/>
          <a:extLst>
            <a:ext uri="{91240B29-F687-4f45-9708-019B960494DF}">
              <a14:hiddenLine xmlns="" xmlns:a14="http://schemas.microsoft.com/office/drawing/2010/main" w="9525" cap="flat" cmpd="sng">
                <a:solidFill>
                  <a:schemeClr val="tx1"/>
                </a:solidFill>
                <a:prstDash val="solid"/>
                <a:miter lim="800000"/>
                <a:headEnd type="none" w="sm" len="sm"/>
                <a:tailEnd type="none" w="sm" len="sm"/>
              </a14:hiddenLine>
            </a:ex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wrap="none" anchor="ctr"/>
          <a:lstStyle/>
          <a:p>
            <a:pPr defTabSz="914400" eaLnBrk="0" hangingPunct="0">
              <a:defRPr/>
            </a:pPr>
            <a:endParaRPr lang="en-US" b="1" i="0" dirty="0">
              <a:solidFill>
                <a:srgbClr val="FFFFFF"/>
              </a:solidFill>
              <a:latin typeface="Arial" panose="020B0604020202020204" pitchFamily="34" charset="0"/>
            </a:endParaRPr>
          </a:p>
        </p:txBody>
      </p:sp>
      <p:sp>
        <p:nvSpPr>
          <p:cNvPr id="6" name="Freeform 4"/>
          <p:cNvSpPr>
            <a:spLocks/>
          </p:cNvSpPr>
          <p:nvPr/>
        </p:nvSpPr>
        <p:spPr bwMode="white">
          <a:xfrm>
            <a:off x="0" y="3817938"/>
            <a:ext cx="8164513" cy="3019425"/>
          </a:xfrm>
          <a:custGeom>
            <a:avLst/>
            <a:gdLst>
              <a:gd name="T0" fmla="*/ 2718 w 5143"/>
              <a:gd name="T1" fmla="*/ 405 h 1902"/>
              <a:gd name="T2" fmla="*/ 2466 w 5143"/>
              <a:gd name="T3" fmla="*/ 333 h 1902"/>
              <a:gd name="T4" fmla="*/ 2202 w 5143"/>
              <a:gd name="T5" fmla="*/ 261 h 1902"/>
              <a:gd name="T6" fmla="*/ 1929 w 5143"/>
              <a:gd name="T7" fmla="*/ 198 h 1902"/>
              <a:gd name="T8" fmla="*/ 1695 w 5143"/>
              <a:gd name="T9" fmla="*/ 153 h 1902"/>
              <a:gd name="T10" fmla="*/ 1434 w 5143"/>
              <a:gd name="T11" fmla="*/ 111 h 1902"/>
              <a:gd name="T12" fmla="*/ 1188 w 5143"/>
              <a:gd name="T13" fmla="*/ 75 h 1902"/>
              <a:gd name="T14" fmla="*/ 957 w 5143"/>
              <a:gd name="T15" fmla="*/ 48 h 1902"/>
              <a:gd name="T16" fmla="*/ 747 w 5143"/>
              <a:gd name="T17" fmla="*/ 30 h 1902"/>
              <a:gd name="T18" fmla="*/ 501 w 5143"/>
              <a:gd name="T19" fmla="*/ 15 h 1902"/>
              <a:gd name="T20" fmla="*/ 246 w 5143"/>
              <a:gd name="T21" fmla="*/ 3 h 1902"/>
              <a:gd name="T22" fmla="*/ 0 w 5143"/>
              <a:gd name="T23" fmla="*/ 0 h 1902"/>
              <a:gd name="T24" fmla="*/ 0 w 5143"/>
              <a:gd name="T25" fmla="*/ 275 h 1902"/>
              <a:gd name="T26" fmla="*/ 0 w 5143"/>
              <a:gd name="T27" fmla="*/ 345 h 1902"/>
              <a:gd name="T28" fmla="*/ 0 w 5143"/>
              <a:gd name="T29" fmla="*/ 275 h 1902"/>
              <a:gd name="T30" fmla="*/ 0 w 5143"/>
              <a:gd name="T31" fmla="*/ 342 h 1902"/>
              <a:gd name="T32" fmla="*/ 339 w 5143"/>
              <a:gd name="T33" fmla="*/ 351 h 1902"/>
              <a:gd name="T34" fmla="*/ 606 w 5143"/>
              <a:gd name="T35" fmla="*/ 372 h 1902"/>
              <a:gd name="T36" fmla="*/ 852 w 5143"/>
              <a:gd name="T37" fmla="*/ 399 h 1902"/>
              <a:gd name="T38" fmla="*/ 1068 w 5143"/>
              <a:gd name="T39" fmla="*/ 435 h 1902"/>
              <a:gd name="T40" fmla="*/ 1275 w 5143"/>
              <a:gd name="T41" fmla="*/ 474 h 1902"/>
              <a:gd name="T42" fmla="*/ 1545 w 5143"/>
              <a:gd name="T43" fmla="*/ 540 h 1902"/>
              <a:gd name="T44" fmla="*/ 1761 w 5143"/>
              <a:gd name="T45" fmla="*/ 603 h 1902"/>
              <a:gd name="T46" fmla="*/ 1971 w 5143"/>
              <a:gd name="T47" fmla="*/ 678 h 1902"/>
              <a:gd name="T48" fmla="*/ 2166 w 5143"/>
              <a:gd name="T49" fmla="*/ 747 h 1902"/>
              <a:gd name="T50" fmla="*/ 2397 w 5143"/>
              <a:gd name="T51" fmla="*/ 852 h 1902"/>
              <a:gd name="T52" fmla="*/ 2613 w 5143"/>
              <a:gd name="T53" fmla="*/ 960 h 1902"/>
              <a:gd name="T54" fmla="*/ 2832 w 5143"/>
              <a:gd name="T55" fmla="*/ 1095 h 1902"/>
              <a:gd name="T56" fmla="*/ 3012 w 5143"/>
              <a:gd name="T57" fmla="*/ 1212 h 1902"/>
              <a:gd name="T58" fmla="*/ 3186 w 5143"/>
              <a:gd name="T59" fmla="*/ 1347 h 1902"/>
              <a:gd name="T60" fmla="*/ 3351 w 5143"/>
              <a:gd name="T61" fmla="*/ 1497 h 1902"/>
              <a:gd name="T62" fmla="*/ 3480 w 5143"/>
              <a:gd name="T63" fmla="*/ 1629 h 1902"/>
              <a:gd name="T64" fmla="*/ 3612 w 5143"/>
              <a:gd name="T65" fmla="*/ 1785 h 1902"/>
              <a:gd name="T66" fmla="*/ 3699 w 5143"/>
              <a:gd name="T67" fmla="*/ 1901 h 1902"/>
              <a:gd name="T68" fmla="*/ 5142 w 5143"/>
              <a:gd name="T69" fmla="*/ 1901 h 1902"/>
              <a:gd name="T70" fmla="*/ 5076 w 5143"/>
              <a:gd name="T71" fmla="*/ 1827 h 1902"/>
              <a:gd name="T72" fmla="*/ 4968 w 5143"/>
              <a:gd name="T73" fmla="*/ 1707 h 1902"/>
              <a:gd name="T74" fmla="*/ 4797 w 5143"/>
              <a:gd name="T75" fmla="*/ 1539 h 1902"/>
              <a:gd name="T76" fmla="*/ 4617 w 5143"/>
              <a:gd name="T77" fmla="*/ 1383 h 1902"/>
              <a:gd name="T78" fmla="*/ 4410 w 5143"/>
              <a:gd name="T79" fmla="*/ 1221 h 1902"/>
              <a:gd name="T80" fmla="*/ 4185 w 5143"/>
              <a:gd name="T81" fmla="*/ 1071 h 1902"/>
              <a:gd name="T82" fmla="*/ 3960 w 5143"/>
              <a:gd name="T83" fmla="*/ 939 h 1902"/>
              <a:gd name="T84" fmla="*/ 3708 w 5143"/>
              <a:gd name="T85" fmla="*/ 801 h 1902"/>
              <a:gd name="T86" fmla="*/ 3492 w 5143"/>
              <a:gd name="T87" fmla="*/ 702 h 1902"/>
              <a:gd name="T88" fmla="*/ 3231 w 5143"/>
              <a:gd name="T89" fmla="*/ 588 h 1902"/>
              <a:gd name="T90" fmla="*/ 2964 w 5143"/>
              <a:gd name="T91" fmla="*/ 489 h 1902"/>
              <a:gd name="T92" fmla="*/ 2718 w 5143"/>
              <a:gd name="T93" fmla="*/ 405 h 19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143" h="1902">
                <a:moveTo>
                  <a:pt x="2718" y="405"/>
                </a:moveTo>
                <a:lnTo>
                  <a:pt x="2466" y="333"/>
                </a:lnTo>
                <a:lnTo>
                  <a:pt x="2202" y="261"/>
                </a:lnTo>
                <a:lnTo>
                  <a:pt x="1929" y="198"/>
                </a:lnTo>
                <a:lnTo>
                  <a:pt x="1695" y="153"/>
                </a:lnTo>
                <a:lnTo>
                  <a:pt x="1434" y="111"/>
                </a:lnTo>
                <a:lnTo>
                  <a:pt x="1188" y="75"/>
                </a:lnTo>
                <a:lnTo>
                  <a:pt x="957" y="48"/>
                </a:lnTo>
                <a:lnTo>
                  <a:pt x="747" y="30"/>
                </a:lnTo>
                <a:lnTo>
                  <a:pt x="501" y="15"/>
                </a:lnTo>
                <a:lnTo>
                  <a:pt x="246" y="3"/>
                </a:lnTo>
                <a:lnTo>
                  <a:pt x="0" y="0"/>
                </a:lnTo>
                <a:lnTo>
                  <a:pt x="0" y="275"/>
                </a:lnTo>
                <a:lnTo>
                  <a:pt x="0" y="345"/>
                </a:lnTo>
                <a:lnTo>
                  <a:pt x="0" y="275"/>
                </a:lnTo>
                <a:lnTo>
                  <a:pt x="0" y="342"/>
                </a:lnTo>
                <a:lnTo>
                  <a:pt x="339" y="351"/>
                </a:lnTo>
                <a:lnTo>
                  <a:pt x="606" y="372"/>
                </a:lnTo>
                <a:lnTo>
                  <a:pt x="852" y="399"/>
                </a:lnTo>
                <a:lnTo>
                  <a:pt x="1068" y="435"/>
                </a:lnTo>
                <a:lnTo>
                  <a:pt x="1275" y="474"/>
                </a:lnTo>
                <a:lnTo>
                  <a:pt x="1545" y="540"/>
                </a:lnTo>
                <a:lnTo>
                  <a:pt x="1761" y="603"/>
                </a:lnTo>
                <a:lnTo>
                  <a:pt x="1971" y="678"/>
                </a:lnTo>
                <a:lnTo>
                  <a:pt x="2166" y="747"/>
                </a:lnTo>
                <a:lnTo>
                  <a:pt x="2397" y="852"/>
                </a:lnTo>
                <a:lnTo>
                  <a:pt x="2613" y="960"/>
                </a:lnTo>
                <a:lnTo>
                  <a:pt x="2832" y="1095"/>
                </a:lnTo>
                <a:lnTo>
                  <a:pt x="3012" y="1212"/>
                </a:lnTo>
                <a:lnTo>
                  <a:pt x="3186" y="1347"/>
                </a:lnTo>
                <a:lnTo>
                  <a:pt x="3351" y="1497"/>
                </a:lnTo>
                <a:lnTo>
                  <a:pt x="3480" y="1629"/>
                </a:lnTo>
                <a:lnTo>
                  <a:pt x="3612" y="1785"/>
                </a:lnTo>
                <a:lnTo>
                  <a:pt x="3699" y="1901"/>
                </a:lnTo>
                <a:lnTo>
                  <a:pt x="5142" y="1901"/>
                </a:lnTo>
                <a:lnTo>
                  <a:pt x="5076" y="1827"/>
                </a:lnTo>
                <a:lnTo>
                  <a:pt x="4968" y="1707"/>
                </a:lnTo>
                <a:lnTo>
                  <a:pt x="4797" y="1539"/>
                </a:lnTo>
                <a:lnTo>
                  <a:pt x="4617" y="1383"/>
                </a:lnTo>
                <a:lnTo>
                  <a:pt x="4410" y="1221"/>
                </a:lnTo>
                <a:lnTo>
                  <a:pt x="4185" y="1071"/>
                </a:lnTo>
                <a:lnTo>
                  <a:pt x="3960" y="939"/>
                </a:lnTo>
                <a:lnTo>
                  <a:pt x="3708" y="801"/>
                </a:lnTo>
                <a:lnTo>
                  <a:pt x="3492" y="702"/>
                </a:lnTo>
                <a:lnTo>
                  <a:pt x="3231" y="588"/>
                </a:lnTo>
                <a:lnTo>
                  <a:pt x="2964" y="489"/>
                </a:lnTo>
                <a:lnTo>
                  <a:pt x="2718" y="405"/>
                </a:lnTo>
              </a:path>
            </a:pathLst>
          </a:custGeom>
          <a:gradFill rotWithShape="0">
            <a:gsLst>
              <a:gs pos="0">
                <a:schemeClr val="accent2"/>
              </a:gs>
              <a:gs pos="100000">
                <a:schemeClr val="bg1"/>
              </a:gs>
            </a:gsLst>
            <a:lin ang="0" scaled="1"/>
          </a:gradFill>
          <a:ln>
            <a:noFill/>
          </a:ln>
          <a:effectLst/>
          <a:extLst>
            <a:ext uri="{91240B29-F687-4f45-9708-019B960494DF}">
              <a14:hiddenLine xmlns="" xmlns:a14="http://schemas.microsoft.com/office/drawing/2010/main" w="9525" cap="flat" cmpd="sng">
                <a:solidFill>
                  <a:schemeClr val="tx1"/>
                </a:solidFill>
                <a:prstDash val="solid"/>
                <a:round/>
                <a:headEnd type="none" w="sm" len="sm"/>
                <a:tailEnd type="none" w="sm" len="sm"/>
              </a14:hiddenLine>
            </a:ex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pPr defTabSz="914400" eaLnBrk="0" hangingPunct="0">
              <a:defRPr/>
            </a:pPr>
            <a:endParaRPr lang="en-US" b="1" i="0" dirty="0">
              <a:solidFill>
                <a:srgbClr val="FFFFFF"/>
              </a:solidFill>
              <a:latin typeface="Arial" panose="020B0604020202020204" pitchFamily="34" charset="0"/>
            </a:endParaRPr>
          </a:p>
        </p:txBody>
      </p:sp>
      <p:sp>
        <p:nvSpPr>
          <p:cNvPr id="7" name="Freeform 5"/>
          <p:cNvSpPr>
            <a:spLocks/>
          </p:cNvSpPr>
          <p:nvPr/>
        </p:nvSpPr>
        <p:spPr bwMode="white">
          <a:xfrm>
            <a:off x="0" y="3146425"/>
            <a:ext cx="9144000" cy="3690938"/>
          </a:xfrm>
          <a:custGeom>
            <a:avLst/>
            <a:gdLst>
              <a:gd name="T0" fmla="*/ 0 w 5760"/>
              <a:gd name="T1" fmla="*/ 0 h 2325"/>
              <a:gd name="T2" fmla="*/ 0 w 5760"/>
              <a:gd name="T3" fmla="*/ 339 h 2325"/>
              <a:gd name="T4" fmla="*/ 558 w 5760"/>
              <a:gd name="T5" fmla="*/ 357 h 2325"/>
              <a:gd name="T6" fmla="*/ 807 w 5760"/>
              <a:gd name="T7" fmla="*/ 375 h 2325"/>
              <a:gd name="T8" fmla="*/ 1056 w 5760"/>
              <a:gd name="T9" fmla="*/ 399 h 2325"/>
              <a:gd name="T10" fmla="*/ 1272 w 5760"/>
              <a:gd name="T11" fmla="*/ 426 h 2325"/>
              <a:gd name="T12" fmla="*/ 1539 w 5760"/>
              <a:gd name="T13" fmla="*/ 465 h 2325"/>
              <a:gd name="T14" fmla="*/ 1791 w 5760"/>
              <a:gd name="T15" fmla="*/ 510 h 2325"/>
              <a:gd name="T16" fmla="*/ 2076 w 5760"/>
              <a:gd name="T17" fmla="*/ 570 h 2325"/>
              <a:gd name="T18" fmla="*/ 2334 w 5760"/>
              <a:gd name="T19" fmla="*/ 630 h 2325"/>
              <a:gd name="T20" fmla="*/ 2544 w 5760"/>
              <a:gd name="T21" fmla="*/ 687 h 2325"/>
              <a:gd name="T22" fmla="*/ 2775 w 5760"/>
              <a:gd name="T23" fmla="*/ 759 h 2325"/>
              <a:gd name="T24" fmla="*/ 3003 w 5760"/>
              <a:gd name="T25" fmla="*/ 837 h 2325"/>
              <a:gd name="T26" fmla="*/ 3231 w 5760"/>
              <a:gd name="T27" fmla="*/ 924 h 2325"/>
              <a:gd name="T28" fmla="*/ 3438 w 5760"/>
              <a:gd name="T29" fmla="*/ 1005 h 2325"/>
              <a:gd name="T30" fmla="*/ 3663 w 5760"/>
              <a:gd name="T31" fmla="*/ 1110 h 2325"/>
              <a:gd name="T32" fmla="*/ 3903 w 5760"/>
              <a:gd name="T33" fmla="*/ 1233 h 2325"/>
              <a:gd name="T34" fmla="*/ 4149 w 5760"/>
              <a:gd name="T35" fmla="*/ 1374 h 2325"/>
              <a:gd name="T36" fmla="*/ 4353 w 5760"/>
              <a:gd name="T37" fmla="*/ 1506 h 2325"/>
              <a:gd name="T38" fmla="*/ 4491 w 5760"/>
              <a:gd name="T39" fmla="*/ 1602 h 2325"/>
              <a:gd name="T40" fmla="*/ 4668 w 5760"/>
              <a:gd name="T41" fmla="*/ 1740 h 2325"/>
              <a:gd name="T42" fmla="*/ 4824 w 5760"/>
              <a:gd name="T43" fmla="*/ 1875 h 2325"/>
              <a:gd name="T44" fmla="*/ 4968 w 5760"/>
              <a:gd name="T45" fmla="*/ 2016 h 2325"/>
              <a:gd name="T46" fmla="*/ 5100 w 5760"/>
              <a:gd name="T47" fmla="*/ 2154 h 2325"/>
              <a:gd name="T48" fmla="*/ 5238 w 5760"/>
              <a:gd name="T49" fmla="*/ 2324 h 2325"/>
              <a:gd name="T50" fmla="*/ 5759 w 5760"/>
              <a:gd name="T51" fmla="*/ 2324 h 2325"/>
              <a:gd name="T52" fmla="*/ 5759 w 5760"/>
              <a:gd name="T53" fmla="*/ 1245 h 2325"/>
              <a:gd name="T54" fmla="*/ 5580 w 5760"/>
              <a:gd name="T55" fmla="*/ 1119 h 2325"/>
              <a:gd name="T56" fmla="*/ 5400 w 5760"/>
              <a:gd name="T57" fmla="*/ 1020 h 2325"/>
              <a:gd name="T58" fmla="*/ 5205 w 5760"/>
              <a:gd name="T59" fmla="*/ 918 h 2325"/>
              <a:gd name="T60" fmla="*/ 5031 w 5760"/>
              <a:gd name="T61" fmla="*/ 837 h 2325"/>
              <a:gd name="T62" fmla="*/ 4866 w 5760"/>
              <a:gd name="T63" fmla="*/ 771 h 2325"/>
              <a:gd name="T64" fmla="*/ 4710 w 5760"/>
              <a:gd name="T65" fmla="*/ 711 h 2325"/>
              <a:gd name="T66" fmla="*/ 4545 w 5760"/>
              <a:gd name="T67" fmla="*/ 651 h 2325"/>
              <a:gd name="T68" fmla="*/ 4386 w 5760"/>
              <a:gd name="T69" fmla="*/ 600 h 2325"/>
              <a:gd name="T70" fmla="*/ 4248 w 5760"/>
              <a:gd name="T71" fmla="*/ 552 h 2325"/>
              <a:gd name="T72" fmla="*/ 3993 w 5760"/>
              <a:gd name="T73" fmla="*/ 483 h 2325"/>
              <a:gd name="T74" fmla="*/ 3777 w 5760"/>
              <a:gd name="T75" fmla="*/ 423 h 2325"/>
              <a:gd name="T76" fmla="*/ 3564 w 5760"/>
              <a:gd name="T77" fmla="*/ 375 h 2325"/>
              <a:gd name="T78" fmla="*/ 3282 w 5760"/>
              <a:gd name="T79" fmla="*/ 312 h 2325"/>
              <a:gd name="T80" fmla="*/ 3003 w 5760"/>
              <a:gd name="T81" fmla="*/ 261 h 2325"/>
              <a:gd name="T82" fmla="*/ 2733 w 5760"/>
              <a:gd name="T83" fmla="*/ 213 h 2325"/>
              <a:gd name="T84" fmla="*/ 2451 w 5760"/>
              <a:gd name="T85" fmla="*/ 171 h 2325"/>
              <a:gd name="T86" fmla="*/ 2211 w 5760"/>
              <a:gd name="T87" fmla="*/ 138 h 2325"/>
              <a:gd name="T88" fmla="*/ 1974 w 5760"/>
              <a:gd name="T89" fmla="*/ 108 h 2325"/>
              <a:gd name="T90" fmla="*/ 1665 w 5760"/>
              <a:gd name="T91" fmla="*/ 81 h 2325"/>
              <a:gd name="T92" fmla="*/ 1437 w 5760"/>
              <a:gd name="T93" fmla="*/ 60 h 2325"/>
              <a:gd name="T94" fmla="*/ 1125 w 5760"/>
              <a:gd name="T95" fmla="*/ 36 h 2325"/>
              <a:gd name="T96" fmla="*/ 828 w 5760"/>
              <a:gd name="T97" fmla="*/ 21 h 2325"/>
              <a:gd name="T98" fmla="*/ 558 w 5760"/>
              <a:gd name="T99" fmla="*/ 12 h 2325"/>
              <a:gd name="T100" fmla="*/ 282 w 5760"/>
              <a:gd name="T101" fmla="*/ 3 h 2325"/>
              <a:gd name="T102" fmla="*/ 0 w 5760"/>
              <a:gd name="T103" fmla="*/ 0 h 2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760" h="2325">
                <a:moveTo>
                  <a:pt x="0" y="0"/>
                </a:moveTo>
                <a:lnTo>
                  <a:pt x="0" y="339"/>
                </a:lnTo>
                <a:lnTo>
                  <a:pt x="558" y="357"/>
                </a:lnTo>
                <a:lnTo>
                  <a:pt x="807" y="375"/>
                </a:lnTo>
                <a:lnTo>
                  <a:pt x="1056" y="399"/>
                </a:lnTo>
                <a:lnTo>
                  <a:pt x="1272" y="426"/>
                </a:lnTo>
                <a:lnTo>
                  <a:pt x="1539" y="465"/>
                </a:lnTo>
                <a:lnTo>
                  <a:pt x="1791" y="510"/>
                </a:lnTo>
                <a:lnTo>
                  <a:pt x="2076" y="570"/>
                </a:lnTo>
                <a:lnTo>
                  <a:pt x="2334" y="630"/>
                </a:lnTo>
                <a:lnTo>
                  <a:pt x="2544" y="687"/>
                </a:lnTo>
                <a:lnTo>
                  <a:pt x="2775" y="759"/>
                </a:lnTo>
                <a:lnTo>
                  <a:pt x="3003" y="837"/>
                </a:lnTo>
                <a:lnTo>
                  <a:pt x="3231" y="924"/>
                </a:lnTo>
                <a:lnTo>
                  <a:pt x="3438" y="1005"/>
                </a:lnTo>
                <a:lnTo>
                  <a:pt x="3663" y="1110"/>
                </a:lnTo>
                <a:lnTo>
                  <a:pt x="3903" y="1233"/>
                </a:lnTo>
                <a:lnTo>
                  <a:pt x="4149" y="1374"/>
                </a:lnTo>
                <a:lnTo>
                  <a:pt x="4353" y="1506"/>
                </a:lnTo>
                <a:lnTo>
                  <a:pt x="4491" y="1602"/>
                </a:lnTo>
                <a:lnTo>
                  <a:pt x="4668" y="1740"/>
                </a:lnTo>
                <a:lnTo>
                  <a:pt x="4824" y="1875"/>
                </a:lnTo>
                <a:lnTo>
                  <a:pt x="4968" y="2016"/>
                </a:lnTo>
                <a:lnTo>
                  <a:pt x="5100" y="2154"/>
                </a:lnTo>
                <a:lnTo>
                  <a:pt x="5238" y="2324"/>
                </a:lnTo>
                <a:lnTo>
                  <a:pt x="5759" y="2324"/>
                </a:lnTo>
                <a:lnTo>
                  <a:pt x="5759" y="1245"/>
                </a:lnTo>
                <a:lnTo>
                  <a:pt x="5580" y="1119"/>
                </a:lnTo>
                <a:lnTo>
                  <a:pt x="5400" y="1020"/>
                </a:lnTo>
                <a:lnTo>
                  <a:pt x="5205" y="918"/>
                </a:lnTo>
                <a:lnTo>
                  <a:pt x="5031" y="837"/>
                </a:lnTo>
                <a:lnTo>
                  <a:pt x="4866" y="771"/>
                </a:lnTo>
                <a:lnTo>
                  <a:pt x="4710" y="711"/>
                </a:lnTo>
                <a:lnTo>
                  <a:pt x="4545" y="651"/>
                </a:lnTo>
                <a:lnTo>
                  <a:pt x="4386" y="600"/>
                </a:lnTo>
                <a:lnTo>
                  <a:pt x="4248" y="552"/>
                </a:lnTo>
                <a:lnTo>
                  <a:pt x="3993" y="483"/>
                </a:lnTo>
                <a:lnTo>
                  <a:pt x="3777" y="423"/>
                </a:lnTo>
                <a:lnTo>
                  <a:pt x="3564" y="375"/>
                </a:lnTo>
                <a:lnTo>
                  <a:pt x="3282" y="312"/>
                </a:lnTo>
                <a:lnTo>
                  <a:pt x="3003" y="261"/>
                </a:lnTo>
                <a:lnTo>
                  <a:pt x="2733" y="213"/>
                </a:lnTo>
                <a:lnTo>
                  <a:pt x="2451" y="171"/>
                </a:lnTo>
                <a:lnTo>
                  <a:pt x="2211" y="138"/>
                </a:lnTo>
                <a:lnTo>
                  <a:pt x="1974" y="108"/>
                </a:lnTo>
                <a:lnTo>
                  <a:pt x="1665" y="81"/>
                </a:lnTo>
                <a:lnTo>
                  <a:pt x="1437" y="60"/>
                </a:lnTo>
                <a:lnTo>
                  <a:pt x="1125" y="36"/>
                </a:lnTo>
                <a:lnTo>
                  <a:pt x="828" y="21"/>
                </a:lnTo>
                <a:lnTo>
                  <a:pt x="558" y="12"/>
                </a:lnTo>
                <a:lnTo>
                  <a:pt x="282" y="3"/>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 xmlns:a14="http://schemas.microsoft.com/office/drawing/2010/main" w="9525" cap="flat" cmpd="sng">
                <a:solidFill>
                  <a:schemeClr val="tx1"/>
                </a:solidFill>
                <a:prstDash val="solid"/>
                <a:round/>
                <a:headEnd type="none" w="sm" len="sm"/>
                <a:tailEnd type="none" w="sm" len="sm"/>
              </a14:hiddenLine>
            </a:ex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pPr defTabSz="914400" eaLnBrk="0" hangingPunct="0">
              <a:defRPr/>
            </a:pPr>
            <a:endParaRPr lang="en-US" b="1" i="0" dirty="0">
              <a:solidFill>
                <a:srgbClr val="FFFFFF"/>
              </a:solidFill>
              <a:latin typeface="Arial" panose="020B0604020202020204" pitchFamily="34" charset="0"/>
            </a:endParaRPr>
          </a:p>
        </p:txBody>
      </p:sp>
      <p:sp>
        <p:nvSpPr>
          <p:cNvPr id="8" name="Freeform 6"/>
          <p:cNvSpPr>
            <a:spLocks/>
          </p:cNvSpPr>
          <p:nvPr/>
        </p:nvSpPr>
        <p:spPr bwMode="white">
          <a:xfrm>
            <a:off x="0" y="2460625"/>
            <a:ext cx="9144000" cy="2497138"/>
          </a:xfrm>
          <a:custGeom>
            <a:avLst/>
            <a:gdLst>
              <a:gd name="T0" fmla="*/ 0 w 5760"/>
              <a:gd name="T1" fmla="*/ 0 h 1573"/>
              <a:gd name="T2" fmla="*/ 0 w 5760"/>
              <a:gd name="T3" fmla="*/ 351 h 1573"/>
              <a:gd name="T4" fmla="*/ 282 w 5760"/>
              <a:gd name="T5" fmla="*/ 357 h 1573"/>
              <a:gd name="T6" fmla="*/ 627 w 5760"/>
              <a:gd name="T7" fmla="*/ 363 h 1573"/>
              <a:gd name="T8" fmla="*/ 960 w 5760"/>
              <a:gd name="T9" fmla="*/ 375 h 1573"/>
              <a:gd name="T10" fmla="*/ 1218 w 5760"/>
              <a:gd name="T11" fmla="*/ 393 h 1573"/>
              <a:gd name="T12" fmla="*/ 1470 w 5760"/>
              <a:gd name="T13" fmla="*/ 411 h 1573"/>
              <a:gd name="T14" fmla="*/ 1746 w 5760"/>
              <a:gd name="T15" fmla="*/ 435 h 1573"/>
              <a:gd name="T16" fmla="*/ 2022 w 5760"/>
              <a:gd name="T17" fmla="*/ 462 h 1573"/>
              <a:gd name="T18" fmla="*/ 2340 w 5760"/>
              <a:gd name="T19" fmla="*/ 504 h 1573"/>
              <a:gd name="T20" fmla="*/ 2664 w 5760"/>
              <a:gd name="T21" fmla="*/ 549 h 1573"/>
              <a:gd name="T22" fmla="*/ 2952 w 5760"/>
              <a:gd name="T23" fmla="*/ 597 h 1573"/>
              <a:gd name="T24" fmla="*/ 3225 w 5760"/>
              <a:gd name="T25" fmla="*/ 648 h 1573"/>
              <a:gd name="T26" fmla="*/ 3513 w 5760"/>
              <a:gd name="T27" fmla="*/ 708 h 1573"/>
              <a:gd name="T28" fmla="*/ 3693 w 5760"/>
              <a:gd name="T29" fmla="*/ 750 h 1573"/>
              <a:gd name="T30" fmla="*/ 3936 w 5760"/>
              <a:gd name="T31" fmla="*/ 810 h 1573"/>
              <a:gd name="T32" fmla="*/ 4095 w 5760"/>
              <a:gd name="T33" fmla="*/ 855 h 1573"/>
              <a:gd name="T34" fmla="*/ 4281 w 5760"/>
              <a:gd name="T35" fmla="*/ 909 h 1573"/>
              <a:gd name="T36" fmla="*/ 4503 w 5760"/>
              <a:gd name="T37" fmla="*/ 981 h 1573"/>
              <a:gd name="T38" fmla="*/ 4704 w 5760"/>
              <a:gd name="T39" fmla="*/ 1053 h 1573"/>
              <a:gd name="T40" fmla="*/ 4911 w 5760"/>
              <a:gd name="T41" fmla="*/ 1131 h 1573"/>
              <a:gd name="T42" fmla="*/ 5073 w 5760"/>
              <a:gd name="T43" fmla="*/ 1197 h 1573"/>
              <a:gd name="T44" fmla="*/ 5256 w 5760"/>
              <a:gd name="T45" fmla="*/ 1281 h 1573"/>
              <a:gd name="T46" fmla="*/ 5475 w 5760"/>
              <a:gd name="T47" fmla="*/ 1401 h 1573"/>
              <a:gd name="T48" fmla="*/ 5628 w 5760"/>
              <a:gd name="T49" fmla="*/ 1482 h 1573"/>
              <a:gd name="T50" fmla="*/ 5759 w 5760"/>
              <a:gd name="T51" fmla="*/ 1572 h 1573"/>
              <a:gd name="T52" fmla="*/ 5759 w 5760"/>
              <a:gd name="T53" fmla="*/ 633 h 1573"/>
              <a:gd name="T54" fmla="*/ 5493 w 5760"/>
              <a:gd name="T55" fmla="*/ 570 h 1573"/>
              <a:gd name="T56" fmla="*/ 5214 w 5760"/>
              <a:gd name="T57" fmla="*/ 501 h 1573"/>
              <a:gd name="T58" fmla="*/ 4950 w 5760"/>
              <a:gd name="T59" fmla="*/ 444 h 1573"/>
              <a:gd name="T60" fmla="*/ 4701 w 5760"/>
              <a:gd name="T61" fmla="*/ 396 h 1573"/>
              <a:gd name="T62" fmla="*/ 4425 w 5760"/>
              <a:gd name="T63" fmla="*/ 348 h 1573"/>
              <a:gd name="T64" fmla="*/ 4110 w 5760"/>
              <a:gd name="T65" fmla="*/ 294 h 1573"/>
              <a:gd name="T66" fmla="*/ 3813 w 5760"/>
              <a:gd name="T67" fmla="*/ 252 h 1573"/>
              <a:gd name="T68" fmla="*/ 3549 w 5760"/>
              <a:gd name="T69" fmla="*/ 213 h 1573"/>
              <a:gd name="T70" fmla="*/ 3261 w 5760"/>
              <a:gd name="T71" fmla="*/ 183 h 1573"/>
              <a:gd name="T72" fmla="*/ 3015 w 5760"/>
              <a:gd name="T73" fmla="*/ 153 h 1573"/>
              <a:gd name="T74" fmla="*/ 2757 w 5760"/>
              <a:gd name="T75" fmla="*/ 129 h 1573"/>
              <a:gd name="T76" fmla="*/ 2520 w 5760"/>
              <a:gd name="T77" fmla="*/ 105 h 1573"/>
              <a:gd name="T78" fmla="*/ 2301 w 5760"/>
              <a:gd name="T79" fmla="*/ 87 h 1573"/>
              <a:gd name="T80" fmla="*/ 2013 w 5760"/>
              <a:gd name="T81" fmla="*/ 66 h 1573"/>
              <a:gd name="T82" fmla="*/ 1731 w 5760"/>
              <a:gd name="T83" fmla="*/ 48 h 1573"/>
              <a:gd name="T84" fmla="*/ 1524 w 5760"/>
              <a:gd name="T85" fmla="*/ 39 h 1573"/>
              <a:gd name="T86" fmla="*/ 1260 w 5760"/>
              <a:gd name="T87" fmla="*/ 27 h 1573"/>
              <a:gd name="T88" fmla="*/ 966 w 5760"/>
              <a:gd name="T89" fmla="*/ 15 h 1573"/>
              <a:gd name="T90" fmla="*/ 714 w 5760"/>
              <a:gd name="T91" fmla="*/ 12 h 1573"/>
              <a:gd name="T92" fmla="*/ 510 w 5760"/>
              <a:gd name="T93" fmla="*/ 6 h 1573"/>
              <a:gd name="T94" fmla="*/ 243 w 5760"/>
              <a:gd name="T95" fmla="*/ 0 h 1573"/>
              <a:gd name="T96" fmla="*/ 0 w 5760"/>
              <a:gd name="T97" fmla="*/ 0 h 1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760" h="1573">
                <a:moveTo>
                  <a:pt x="0" y="0"/>
                </a:moveTo>
                <a:lnTo>
                  <a:pt x="0" y="351"/>
                </a:lnTo>
                <a:lnTo>
                  <a:pt x="282" y="357"/>
                </a:lnTo>
                <a:lnTo>
                  <a:pt x="627" y="363"/>
                </a:lnTo>
                <a:lnTo>
                  <a:pt x="960" y="375"/>
                </a:lnTo>
                <a:lnTo>
                  <a:pt x="1218" y="393"/>
                </a:lnTo>
                <a:lnTo>
                  <a:pt x="1470" y="411"/>
                </a:lnTo>
                <a:lnTo>
                  <a:pt x="1746" y="435"/>
                </a:lnTo>
                <a:lnTo>
                  <a:pt x="2022" y="462"/>
                </a:lnTo>
                <a:lnTo>
                  <a:pt x="2340" y="504"/>
                </a:lnTo>
                <a:lnTo>
                  <a:pt x="2664" y="549"/>
                </a:lnTo>
                <a:lnTo>
                  <a:pt x="2952" y="597"/>
                </a:lnTo>
                <a:lnTo>
                  <a:pt x="3225" y="648"/>
                </a:lnTo>
                <a:lnTo>
                  <a:pt x="3513" y="708"/>
                </a:lnTo>
                <a:lnTo>
                  <a:pt x="3693" y="750"/>
                </a:lnTo>
                <a:lnTo>
                  <a:pt x="3936" y="810"/>
                </a:lnTo>
                <a:lnTo>
                  <a:pt x="4095" y="855"/>
                </a:lnTo>
                <a:lnTo>
                  <a:pt x="4281" y="909"/>
                </a:lnTo>
                <a:lnTo>
                  <a:pt x="4503" y="981"/>
                </a:lnTo>
                <a:lnTo>
                  <a:pt x="4704" y="1053"/>
                </a:lnTo>
                <a:lnTo>
                  <a:pt x="4911" y="1131"/>
                </a:lnTo>
                <a:lnTo>
                  <a:pt x="5073" y="1197"/>
                </a:lnTo>
                <a:lnTo>
                  <a:pt x="5256" y="1281"/>
                </a:lnTo>
                <a:lnTo>
                  <a:pt x="5475" y="1401"/>
                </a:lnTo>
                <a:lnTo>
                  <a:pt x="5628" y="1482"/>
                </a:lnTo>
                <a:lnTo>
                  <a:pt x="5759" y="1572"/>
                </a:lnTo>
                <a:lnTo>
                  <a:pt x="5759" y="633"/>
                </a:lnTo>
                <a:lnTo>
                  <a:pt x="5493" y="570"/>
                </a:lnTo>
                <a:lnTo>
                  <a:pt x="5214" y="501"/>
                </a:lnTo>
                <a:lnTo>
                  <a:pt x="4950" y="444"/>
                </a:lnTo>
                <a:lnTo>
                  <a:pt x="4701" y="396"/>
                </a:lnTo>
                <a:lnTo>
                  <a:pt x="4425" y="348"/>
                </a:lnTo>
                <a:lnTo>
                  <a:pt x="4110" y="294"/>
                </a:lnTo>
                <a:lnTo>
                  <a:pt x="3813" y="252"/>
                </a:lnTo>
                <a:lnTo>
                  <a:pt x="3549" y="213"/>
                </a:lnTo>
                <a:lnTo>
                  <a:pt x="3261" y="183"/>
                </a:lnTo>
                <a:lnTo>
                  <a:pt x="3015" y="153"/>
                </a:lnTo>
                <a:lnTo>
                  <a:pt x="2757" y="129"/>
                </a:lnTo>
                <a:lnTo>
                  <a:pt x="2520" y="105"/>
                </a:lnTo>
                <a:lnTo>
                  <a:pt x="2301" y="87"/>
                </a:lnTo>
                <a:lnTo>
                  <a:pt x="2013" y="66"/>
                </a:lnTo>
                <a:lnTo>
                  <a:pt x="1731" y="48"/>
                </a:lnTo>
                <a:lnTo>
                  <a:pt x="1524" y="39"/>
                </a:lnTo>
                <a:lnTo>
                  <a:pt x="1260" y="27"/>
                </a:lnTo>
                <a:lnTo>
                  <a:pt x="966" y="15"/>
                </a:lnTo>
                <a:lnTo>
                  <a:pt x="714" y="12"/>
                </a:lnTo>
                <a:lnTo>
                  <a:pt x="510" y="6"/>
                </a:lnTo>
                <a:lnTo>
                  <a:pt x="243" y="0"/>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 xmlns:a14="http://schemas.microsoft.com/office/drawing/2010/main" w="9525" cap="flat" cmpd="sng">
                <a:solidFill>
                  <a:schemeClr val="tx1"/>
                </a:solidFill>
                <a:prstDash val="solid"/>
                <a:round/>
                <a:headEnd type="none" w="sm" len="sm"/>
                <a:tailEnd type="none" w="sm" len="sm"/>
              </a14:hiddenLine>
            </a:ex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pPr defTabSz="914400" eaLnBrk="0" hangingPunct="0">
              <a:defRPr/>
            </a:pPr>
            <a:endParaRPr lang="en-US" b="1" i="0" dirty="0">
              <a:solidFill>
                <a:srgbClr val="FFFFFF"/>
              </a:solidFill>
              <a:latin typeface="Arial" panose="020B0604020202020204" pitchFamily="34" charset="0"/>
            </a:endParaRPr>
          </a:p>
        </p:txBody>
      </p:sp>
      <p:sp>
        <p:nvSpPr>
          <p:cNvPr id="9" name="Freeform 7"/>
          <p:cNvSpPr>
            <a:spLocks/>
          </p:cNvSpPr>
          <p:nvPr/>
        </p:nvSpPr>
        <p:spPr bwMode="white">
          <a:xfrm>
            <a:off x="0" y="1793875"/>
            <a:ext cx="9144000" cy="1539875"/>
          </a:xfrm>
          <a:custGeom>
            <a:avLst/>
            <a:gdLst>
              <a:gd name="T0" fmla="*/ 0 w 5760"/>
              <a:gd name="T1" fmla="*/ 0 h 970"/>
              <a:gd name="T2" fmla="*/ 0 w 5760"/>
              <a:gd name="T3" fmla="*/ 339 h 970"/>
              <a:gd name="T4" fmla="*/ 318 w 5760"/>
              <a:gd name="T5" fmla="*/ 342 h 970"/>
              <a:gd name="T6" fmla="*/ 591 w 5760"/>
              <a:gd name="T7" fmla="*/ 348 h 970"/>
              <a:gd name="T8" fmla="*/ 846 w 5760"/>
              <a:gd name="T9" fmla="*/ 354 h 970"/>
              <a:gd name="T10" fmla="*/ 1074 w 5760"/>
              <a:gd name="T11" fmla="*/ 360 h 970"/>
              <a:gd name="T12" fmla="*/ 1314 w 5760"/>
              <a:gd name="T13" fmla="*/ 366 h 970"/>
              <a:gd name="T14" fmla="*/ 1599 w 5760"/>
              <a:gd name="T15" fmla="*/ 381 h 970"/>
              <a:gd name="T16" fmla="*/ 1911 w 5760"/>
              <a:gd name="T17" fmla="*/ 399 h 970"/>
              <a:gd name="T18" fmla="*/ 2241 w 5760"/>
              <a:gd name="T19" fmla="*/ 420 h 970"/>
              <a:gd name="T20" fmla="*/ 2619 w 5760"/>
              <a:gd name="T21" fmla="*/ 453 h 970"/>
              <a:gd name="T22" fmla="*/ 2889 w 5760"/>
              <a:gd name="T23" fmla="*/ 477 h 970"/>
              <a:gd name="T24" fmla="*/ 3177 w 5760"/>
              <a:gd name="T25" fmla="*/ 507 h 970"/>
              <a:gd name="T26" fmla="*/ 3498 w 5760"/>
              <a:gd name="T27" fmla="*/ 543 h 970"/>
              <a:gd name="T28" fmla="*/ 3813 w 5760"/>
              <a:gd name="T29" fmla="*/ 585 h 970"/>
              <a:gd name="T30" fmla="*/ 4044 w 5760"/>
              <a:gd name="T31" fmla="*/ 618 h 970"/>
              <a:gd name="T32" fmla="*/ 4365 w 5760"/>
              <a:gd name="T33" fmla="*/ 669 h 970"/>
              <a:gd name="T34" fmla="*/ 4683 w 5760"/>
              <a:gd name="T35" fmla="*/ 726 h 970"/>
              <a:gd name="T36" fmla="*/ 4980 w 5760"/>
              <a:gd name="T37" fmla="*/ 786 h 970"/>
              <a:gd name="T38" fmla="*/ 5268 w 5760"/>
              <a:gd name="T39" fmla="*/ 846 h 970"/>
              <a:gd name="T40" fmla="*/ 5646 w 5760"/>
              <a:gd name="T41" fmla="*/ 942 h 970"/>
              <a:gd name="T42" fmla="*/ 5759 w 5760"/>
              <a:gd name="T43" fmla="*/ 969 h 970"/>
              <a:gd name="T44" fmla="*/ 5759 w 5760"/>
              <a:gd name="T45" fmla="*/ 0 h 970"/>
              <a:gd name="T46" fmla="*/ 0 w 5760"/>
              <a:gd name="T47" fmla="*/ 0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760" h="970">
                <a:moveTo>
                  <a:pt x="0" y="0"/>
                </a:moveTo>
                <a:lnTo>
                  <a:pt x="0" y="339"/>
                </a:lnTo>
                <a:lnTo>
                  <a:pt x="318" y="342"/>
                </a:lnTo>
                <a:lnTo>
                  <a:pt x="591" y="348"/>
                </a:lnTo>
                <a:lnTo>
                  <a:pt x="846" y="354"/>
                </a:lnTo>
                <a:lnTo>
                  <a:pt x="1074" y="360"/>
                </a:lnTo>
                <a:lnTo>
                  <a:pt x="1314" y="366"/>
                </a:lnTo>
                <a:lnTo>
                  <a:pt x="1599" y="381"/>
                </a:lnTo>
                <a:lnTo>
                  <a:pt x="1911" y="399"/>
                </a:lnTo>
                <a:lnTo>
                  <a:pt x="2241" y="420"/>
                </a:lnTo>
                <a:lnTo>
                  <a:pt x="2619" y="453"/>
                </a:lnTo>
                <a:lnTo>
                  <a:pt x="2889" y="477"/>
                </a:lnTo>
                <a:lnTo>
                  <a:pt x="3177" y="507"/>
                </a:lnTo>
                <a:lnTo>
                  <a:pt x="3498" y="543"/>
                </a:lnTo>
                <a:lnTo>
                  <a:pt x="3813" y="585"/>
                </a:lnTo>
                <a:lnTo>
                  <a:pt x="4044" y="618"/>
                </a:lnTo>
                <a:lnTo>
                  <a:pt x="4365" y="669"/>
                </a:lnTo>
                <a:lnTo>
                  <a:pt x="4683" y="726"/>
                </a:lnTo>
                <a:lnTo>
                  <a:pt x="4980" y="786"/>
                </a:lnTo>
                <a:lnTo>
                  <a:pt x="5268" y="846"/>
                </a:lnTo>
                <a:lnTo>
                  <a:pt x="5646" y="942"/>
                </a:lnTo>
                <a:lnTo>
                  <a:pt x="5759" y="969"/>
                </a:lnTo>
                <a:lnTo>
                  <a:pt x="5759" y="0"/>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 xmlns:a14="http://schemas.microsoft.com/office/drawing/2010/main" w="9525" cap="flat" cmpd="sng">
                <a:solidFill>
                  <a:schemeClr val="tx1"/>
                </a:solidFill>
                <a:prstDash val="solid"/>
                <a:round/>
                <a:headEnd type="none" w="sm" len="sm"/>
                <a:tailEnd type="none" w="sm" len="sm"/>
              </a14:hiddenLine>
            </a:ex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pPr defTabSz="914400" eaLnBrk="0" hangingPunct="0">
              <a:defRPr/>
            </a:pPr>
            <a:endParaRPr lang="en-US" b="1" i="0" dirty="0">
              <a:solidFill>
                <a:srgbClr val="FFFFFF"/>
              </a:solidFill>
              <a:latin typeface="Arial" panose="020B0604020202020204" pitchFamily="34" charset="0"/>
            </a:endParaRPr>
          </a:p>
        </p:txBody>
      </p:sp>
      <p:sp>
        <p:nvSpPr>
          <p:cNvPr id="10" name="Freeform 8"/>
          <p:cNvSpPr>
            <a:spLocks/>
          </p:cNvSpPr>
          <p:nvPr/>
        </p:nvSpPr>
        <p:spPr bwMode="white">
          <a:xfrm>
            <a:off x="0" y="-20638"/>
            <a:ext cx="9144000" cy="1682751"/>
          </a:xfrm>
          <a:custGeom>
            <a:avLst/>
            <a:gdLst>
              <a:gd name="T0" fmla="*/ 0 w 5760"/>
              <a:gd name="T1" fmla="*/ 753 h 1060"/>
              <a:gd name="T2" fmla="*/ 0 w 5760"/>
              <a:gd name="T3" fmla="*/ 1059 h 1060"/>
              <a:gd name="T4" fmla="*/ 5759 w 5760"/>
              <a:gd name="T5" fmla="*/ 1059 h 1060"/>
              <a:gd name="T6" fmla="*/ 5759 w 5760"/>
              <a:gd name="T7" fmla="*/ 0 h 1060"/>
              <a:gd name="T8" fmla="*/ 5430 w 5760"/>
              <a:gd name="T9" fmla="*/ 0 h 1060"/>
              <a:gd name="T10" fmla="*/ 5298 w 5760"/>
              <a:gd name="T11" fmla="*/ 84 h 1060"/>
              <a:gd name="T12" fmla="*/ 5136 w 5760"/>
              <a:gd name="T13" fmla="*/ 159 h 1060"/>
              <a:gd name="T14" fmla="*/ 4968 w 5760"/>
              <a:gd name="T15" fmla="*/ 222 h 1060"/>
              <a:gd name="T16" fmla="*/ 4812 w 5760"/>
              <a:gd name="T17" fmla="*/ 267 h 1060"/>
              <a:gd name="T18" fmla="*/ 4626 w 5760"/>
              <a:gd name="T19" fmla="*/ 324 h 1060"/>
              <a:gd name="T20" fmla="*/ 4440 w 5760"/>
              <a:gd name="T21" fmla="*/ 366 h 1060"/>
              <a:gd name="T22" fmla="*/ 4230 w 5760"/>
              <a:gd name="T23" fmla="*/ 414 h 1060"/>
              <a:gd name="T24" fmla="*/ 3939 w 5760"/>
              <a:gd name="T25" fmla="*/ 468 h 1060"/>
              <a:gd name="T26" fmla="*/ 3711 w 5760"/>
              <a:gd name="T27" fmla="*/ 504 h 1060"/>
              <a:gd name="T28" fmla="*/ 3441 w 5760"/>
              <a:gd name="T29" fmla="*/ 543 h 1060"/>
              <a:gd name="T30" fmla="*/ 3189 w 5760"/>
              <a:gd name="T31" fmla="*/ 579 h 1060"/>
              <a:gd name="T32" fmla="*/ 2925 w 5760"/>
              <a:gd name="T33" fmla="*/ 606 h 1060"/>
              <a:gd name="T34" fmla="*/ 2679 w 5760"/>
              <a:gd name="T35" fmla="*/ 633 h 1060"/>
              <a:gd name="T36" fmla="*/ 2418 w 5760"/>
              <a:gd name="T37" fmla="*/ 654 h 1060"/>
              <a:gd name="T38" fmla="*/ 2142 w 5760"/>
              <a:gd name="T39" fmla="*/ 675 h 1060"/>
              <a:gd name="T40" fmla="*/ 1896 w 5760"/>
              <a:gd name="T41" fmla="*/ 693 h 1060"/>
              <a:gd name="T42" fmla="*/ 1647 w 5760"/>
              <a:gd name="T43" fmla="*/ 708 h 1060"/>
              <a:gd name="T44" fmla="*/ 1404 w 5760"/>
              <a:gd name="T45" fmla="*/ 720 h 1060"/>
              <a:gd name="T46" fmla="*/ 1170 w 5760"/>
              <a:gd name="T47" fmla="*/ 732 h 1060"/>
              <a:gd name="T48" fmla="*/ 906 w 5760"/>
              <a:gd name="T49" fmla="*/ 738 h 1060"/>
              <a:gd name="T50" fmla="*/ 534 w 5760"/>
              <a:gd name="T51" fmla="*/ 747 h 1060"/>
              <a:gd name="T52" fmla="*/ 201 w 5760"/>
              <a:gd name="T53" fmla="*/ 753 h 1060"/>
              <a:gd name="T54" fmla="*/ 0 w 5760"/>
              <a:gd name="T55" fmla="*/ 753 h 10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760" h="1060">
                <a:moveTo>
                  <a:pt x="0" y="753"/>
                </a:moveTo>
                <a:lnTo>
                  <a:pt x="0" y="1059"/>
                </a:lnTo>
                <a:lnTo>
                  <a:pt x="5759" y="1059"/>
                </a:lnTo>
                <a:lnTo>
                  <a:pt x="5759" y="0"/>
                </a:lnTo>
                <a:lnTo>
                  <a:pt x="5430" y="0"/>
                </a:lnTo>
                <a:lnTo>
                  <a:pt x="5298" y="84"/>
                </a:lnTo>
                <a:lnTo>
                  <a:pt x="5136" y="159"/>
                </a:lnTo>
                <a:lnTo>
                  <a:pt x="4968" y="222"/>
                </a:lnTo>
                <a:lnTo>
                  <a:pt x="4812" y="267"/>
                </a:lnTo>
                <a:lnTo>
                  <a:pt x="4626" y="324"/>
                </a:lnTo>
                <a:lnTo>
                  <a:pt x="4440" y="366"/>
                </a:lnTo>
                <a:lnTo>
                  <a:pt x="4230" y="414"/>
                </a:lnTo>
                <a:lnTo>
                  <a:pt x="3939" y="468"/>
                </a:lnTo>
                <a:lnTo>
                  <a:pt x="3711" y="504"/>
                </a:lnTo>
                <a:lnTo>
                  <a:pt x="3441" y="543"/>
                </a:lnTo>
                <a:lnTo>
                  <a:pt x="3189" y="579"/>
                </a:lnTo>
                <a:lnTo>
                  <a:pt x="2925" y="606"/>
                </a:lnTo>
                <a:lnTo>
                  <a:pt x="2679" y="633"/>
                </a:lnTo>
                <a:lnTo>
                  <a:pt x="2418" y="654"/>
                </a:lnTo>
                <a:lnTo>
                  <a:pt x="2142" y="675"/>
                </a:lnTo>
                <a:lnTo>
                  <a:pt x="1896" y="693"/>
                </a:lnTo>
                <a:lnTo>
                  <a:pt x="1647" y="708"/>
                </a:lnTo>
                <a:lnTo>
                  <a:pt x="1404" y="720"/>
                </a:lnTo>
                <a:lnTo>
                  <a:pt x="1170" y="732"/>
                </a:lnTo>
                <a:lnTo>
                  <a:pt x="906" y="738"/>
                </a:lnTo>
                <a:lnTo>
                  <a:pt x="534" y="747"/>
                </a:lnTo>
                <a:lnTo>
                  <a:pt x="201" y="753"/>
                </a:lnTo>
                <a:lnTo>
                  <a:pt x="0" y="753"/>
                </a:lnTo>
              </a:path>
            </a:pathLst>
          </a:custGeom>
          <a:gradFill rotWithShape="0">
            <a:gsLst>
              <a:gs pos="0">
                <a:schemeClr val="accent2"/>
              </a:gs>
              <a:gs pos="100000">
                <a:schemeClr val="bg1"/>
              </a:gs>
            </a:gsLst>
            <a:lin ang="0" scaled="1"/>
          </a:gradFill>
          <a:ln>
            <a:noFill/>
          </a:ln>
          <a:effectLst/>
          <a:extLst>
            <a:ext uri="{91240B29-F687-4f45-9708-019B960494DF}">
              <a14:hiddenLine xmlns="" xmlns:a14="http://schemas.microsoft.com/office/drawing/2010/main" w="9525" cap="flat" cmpd="sng">
                <a:solidFill>
                  <a:schemeClr val="tx1"/>
                </a:solidFill>
                <a:prstDash val="solid"/>
                <a:round/>
                <a:headEnd type="none" w="sm" len="sm"/>
                <a:tailEnd type="none" w="sm" len="sm"/>
              </a14:hiddenLine>
            </a:ex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pPr defTabSz="914400" eaLnBrk="0" hangingPunct="0">
              <a:defRPr/>
            </a:pPr>
            <a:endParaRPr lang="en-US" b="1" i="0" dirty="0">
              <a:solidFill>
                <a:srgbClr val="FFFFFF"/>
              </a:solidFill>
              <a:latin typeface="Arial" panose="020B0604020202020204" pitchFamily="34" charset="0"/>
            </a:endParaRPr>
          </a:p>
        </p:txBody>
      </p:sp>
      <p:sp>
        <p:nvSpPr>
          <p:cNvPr id="11" name="Freeform 9"/>
          <p:cNvSpPr>
            <a:spLocks/>
          </p:cNvSpPr>
          <p:nvPr/>
        </p:nvSpPr>
        <p:spPr bwMode="white">
          <a:xfrm>
            <a:off x="0" y="-20638"/>
            <a:ext cx="8388350" cy="1068388"/>
          </a:xfrm>
          <a:custGeom>
            <a:avLst/>
            <a:gdLst>
              <a:gd name="T0" fmla="*/ 0 w 5284"/>
              <a:gd name="T1" fmla="*/ 366 h 673"/>
              <a:gd name="T2" fmla="*/ 0 w 5284"/>
              <a:gd name="T3" fmla="*/ 672 h 673"/>
              <a:gd name="T4" fmla="*/ 303 w 5284"/>
              <a:gd name="T5" fmla="*/ 672 h 673"/>
              <a:gd name="T6" fmla="*/ 723 w 5284"/>
              <a:gd name="T7" fmla="*/ 663 h 673"/>
              <a:gd name="T8" fmla="*/ 1020 w 5284"/>
              <a:gd name="T9" fmla="*/ 654 h 673"/>
              <a:gd name="T10" fmla="*/ 1302 w 5284"/>
              <a:gd name="T11" fmla="*/ 642 h 673"/>
              <a:gd name="T12" fmla="*/ 1554 w 5284"/>
              <a:gd name="T13" fmla="*/ 630 h 673"/>
              <a:gd name="T14" fmla="*/ 1779 w 5284"/>
              <a:gd name="T15" fmla="*/ 615 h 673"/>
              <a:gd name="T16" fmla="*/ 1962 w 5284"/>
              <a:gd name="T17" fmla="*/ 606 h 673"/>
              <a:gd name="T18" fmla="*/ 2193 w 5284"/>
              <a:gd name="T19" fmla="*/ 588 h 673"/>
              <a:gd name="T20" fmla="*/ 2448 w 5284"/>
              <a:gd name="T21" fmla="*/ 570 h 673"/>
              <a:gd name="T22" fmla="*/ 2700 w 5284"/>
              <a:gd name="T23" fmla="*/ 546 h 673"/>
              <a:gd name="T24" fmla="*/ 2904 w 5284"/>
              <a:gd name="T25" fmla="*/ 528 h 673"/>
              <a:gd name="T26" fmla="*/ 3138 w 5284"/>
              <a:gd name="T27" fmla="*/ 498 h 673"/>
              <a:gd name="T28" fmla="*/ 3324 w 5284"/>
              <a:gd name="T29" fmla="*/ 474 h 673"/>
              <a:gd name="T30" fmla="*/ 3534 w 5284"/>
              <a:gd name="T31" fmla="*/ 447 h 673"/>
              <a:gd name="T32" fmla="*/ 3735 w 5284"/>
              <a:gd name="T33" fmla="*/ 420 h 673"/>
              <a:gd name="T34" fmla="*/ 3933 w 5284"/>
              <a:gd name="T35" fmla="*/ 384 h 673"/>
              <a:gd name="T36" fmla="*/ 4116 w 5284"/>
              <a:gd name="T37" fmla="*/ 351 h 673"/>
              <a:gd name="T38" fmla="*/ 4266 w 5284"/>
              <a:gd name="T39" fmla="*/ 318 h 673"/>
              <a:gd name="T40" fmla="*/ 4446 w 5284"/>
              <a:gd name="T41" fmla="*/ 279 h 673"/>
              <a:gd name="T42" fmla="*/ 4620 w 5284"/>
              <a:gd name="T43" fmla="*/ 237 h 673"/>
              <a:gd name="T44" fmla="*/ 4779 w 5284"/>
              <a:gd name="T45" fmla="*/ 192 h 673"/>
              <a:gd name="T46" fmla="*/ 4920 w 5284"/>
              <a:gd name="T47" fmla="*/ 147 h 673"/>
              <a:gd name="T48" fmla="*/ 5085 w 5284"/>
              <a:gd name="T49" fmla="*/ 90 h 673"/>
              <a:gd name="T50" fmla="*/ 5193 w 5284"/>
              <a:gd name="T51" fmla="*/ 42 h 673"/>
              <a:gd name="T52" fmla="*/ 5283 w 5284"/>
              <a:gd name="T53" fmla="*/ 0 h 673"/>
              <a:gd name="T54" fmla="*/ 3201 w 5284"/>
              <a:gd name="T55" fmla="*/ 0 h 673"/>
              <a:gd name="T56" fmla="*/ 2982 w 5284"/>
              <a:gd name="T57" fmla="*/ 57 h 673"/>
              <a:gd name="T58" fmla="*/ 2775 w 5284"/>
              <a:gd name="T59" fmla="*/ 108 h 673"/>
              <a:gd name="T60" fmla="*/ 2562 w 5284"/>
              <a:gd name="T61" fmla="*/ 150 h 673"/>
              <a:gd name="T62" fmla="*/ 2397 w 5284"/>
              <a:gd name="T63" fmla="*/ 183 h 673"/>
              <a:gd name="T64" fmla="*/ 2205 w 5284"/>
              <a:gd name="T65" fmla="*/ 213 h 673"/>
              <a:gd name="T66" fmla="*/ 2001 w 5284"/>
              <a:gd name="T67" fmla="*/ 243 h 673"/>
              <a:gd name="T68" fmla="*/ 1776 w 5284"/>
              <a:gd name="T69" fmla="*/ 273 h 673"/>
              <a:gd name="T70" fmla="*/ 1536 w 5284"/>
              <a:gd name="T71" fmla="*/ 297 h 673"/>
              <a:gd name="T72" fmla="*/ 1344 w 5284"/>
              <a:gd name="T73" fmla="*/ 312 h 673"/>
              <a:gd name="T74" fmla="*/ 1134 w 5284"/>
              <a:gd name="T75" fmla="*/ 330 h 673"/>
              <a:gd name="T76" fmla="*/ 921 w 5284"/>
              <a:gd name="T77" fmla="*/ 342 h 673"/>
              <a:gd name="T78" fmla="*/ 696 w 5284"/>
              <a:gd name="T79" fmla="*/ 354 h 673"/>
              <a:gd name="T80" fmla="*/ 501 w 5284"/>
              <a:gd name="T81" fmla="*/ 360 h 673"/>
              <a:gd name="T82" fmla="*/ 279 w 5284"/>
              <a:gd name="T83" fmla="*/ 366 h 673"/>
              <a:gd name="T84" fmla="*/ 99 w 5284"/>
              <a:gd name="T85" fmla="*/ 369 h 673"/>
              <a:gd name="T86" fmla="*/ 0 w 5284"/>
              <a:gd name="T87" fmla="*/ 366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284" h="673">
                <a:moveTo>
                  <a:pt x="0" y="366"/>
                </a:moveTo>
                <a:lnTo>
                  <a:pt x="0" y="672"/>
                </a:lnTo>
                <a:lnTo>
                  <a:pt x="303" y="672"/>
                </a:lnTo>
                <a:lnTo>
                  <a:pt x="723" y="663"/>
                </a:lnTo>
                <a:lnTo>
                  <a:pt x="1020" y="654"/>
                </a:lnTo>
                <a:lnTo>
                  <a:pt x="1302" y="642"/>
                </a:lnTo>
                <a:lnTo>
                  <a:pt x="1554" y="630"/>
                </a:lnTo>
                <a:lnTo>
                  <a:pt x="1779" y="615"/>
                </a:lnTo>
                <a:lnTo>
                  <a:pt x="1962" y="606"/>
                </a:lnTo>
                <a:lnTo>
                  <a:pt x="2193" y="588"/>
                </a:lnTo>
                <a:lnTo>
                  <a:pt x="2448" y="570"/>
                </a:lnTo>
                <a:lnTo>
                  <a:pt x="2700" y="546"/>
                </a:lnTo>
                <a:lnTo>
                  <a:pt x="2904" y="528"/>
                </a:lnTo>
                <a:lnTo>
                  <a:pt x="3138" y="498"/>
                </a:lnTo>
                <a:lnTo>
                  <a:pt x="3324" y="474"/>
                </a:lnTo>
                <a:lnTo>
                  <a:pt x="3534" y="447"/>
                </a:lnTo>
                <a:lnTo>
                  <a:pt x="3735" y="420"/>
                </a:lnTo>
                <a:lnTo>
                  <a:pt x="3933" y="384"/>
                </a:lnTo>
                <a:lnTo>
                  <a:pt x="4116" y="351"/>
                </a:lnTo>
                <a:lnTo>
                  <a:pt x="4266" y="318"/>
                </a:lnTo>
                <a:lnTo>
                  <a:pt x="4446" y="279"/>
                </a:lnTo>
                <a:lnTo>
                  <a:pt x="4620" y="237"/>
                </a:lnTo>
                <a:lnTo>
                  <a:pt x="4779" y="192"/>
                </a:lnTo>
                <a:lnTo>
                  <a:pt x="4920" y="147"/>
                </a:lnTo>
                <a:lnTo>
                  <a:pt x="5085" y="90"/>
                </a:lnTo>
                <a:lnTo>
                  <a:pt x="5193" y="42"/>
                </a:lnTo>
                <a:lnTo>
                  <a:pt x="5283" y="0"/>
                </a:lnTo>
                <a:lnTo>
                  <a:pt x="3201" y="0"/>
                </a:lnTo>
                <a:lnTo>
                  <a:pt x="2982" y="57"/>
                </a:lnTo>
                <a:lnTo>
                  <a:pt x="2775" y="108"/>
                </a:lnTo>
                <a:lnTo>
                  <a:pt x="2562" y="150"/>
                </a:lnTo>
                <a:lnTo>
                  <a:pt x="2397" y="183"/>
                </a:lnTo>
                <a:lnTo>
                  <a:pt x="2205" y="213"/>
                </a:lnTo>
                <a:lnTo>
                  <a:pt x="2001" y="243"/>
                </a:lnTo>
                <a:lnTo>
                  <a:pt x="1776" y="273"/>
                </a:lnTo>
                <a:lnTo>
                  <a:pt x="1536" y="297"/>
                </a:lnTo>
                <a:lnTo>
                  <a:pt x="1344" y="312"/>
                </a:lnTo>
                <a:lnTo>
                  <a:pt x="1134" y="330"/>
                </a:lnTo>
                <a:lnTo>
                  <a:pt x="921" y="342"/>
                </a:lnTo>
                <a:lnTo>
                  <a:pt x="696" y="354"/>
                </a:lnTo>
                <a:lnTo>
                  <a:pt x="501" y="360"/>
                </a:lnTo>
                <a:lnTo>
                  <a:pt x="279" y="366"/>
                </a:lnTo>
                <a:lnTo>
                  <a:pt x="99" y="369"/>
                </a:lnTo>
                <a:lnTo>
                  <a:pt x="0" y="366"/>
                </a:lnTo>
              </a:path>
            </a:pathLst>
          </a:custGeom>
          <a:gradFill rotWithShape="0">
            <a:gsLst>
              <a:gs pos="0">
                <a:schemeClr val="accent2"/>
              </a:gs>
              <a:gs pos="100000">
                <a:schemeClr val="bg1"/>
              </a:gs>
            </a:gsLst>
            <a:lin ang="0" scaled="1"/>
          </a:gradFill>
          <a:ln>
            <a:noFill/>
          </a:ln>
          <a:effectLst/>
          <a:extLst>
            <a:ext uri="{91240B29-F687-4f45-9708-019B960494DF}">
              <a14:hiddenLine xmlns="" xmlns:a14="http://schemas.microsoft.com/office/drawing/2010/main" w="9525" cap="flat" cmpd="sng">
                <a:solidFill>
                  <a:schemeClr val="tx1"/>
                </a:solidFill>
                <a:prstDash val="solid"/>
                <a:round/>
                <a:headEnd type="none" w="sm" len="sm"/>
                <a:tailEnd type="none" w="sm" len="sm"/>
              </a14:hiddenLine>
            </a:ex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pPr defTabSz="914400" eaLnBrk="0" hangingPunct="0">
              <a:defRPr/>
            </a:pPr>
            <a:endParaRPr lang="en-US" b="1" i="0" dirty="0">
              <a:solidFill>
                <a:srgbClr val="FFFFFF"/>
              </a:solidFill>
              <a:latin typeface="Arial" panose="020B0604020202020204" pitchFamily="34" charset="0"/>
            </a:endParaRPr>
          </a:p>
        </p:txBody>
      </p:sp>
      <p:sp>
        <p:nvSpPr>
          <p:cNvPr id="12" name="Freeform 10"/>
          <p:cNvSpPr>
            <a:spLocks/>
          </p:cNvSpPr>
          <p:nvPr/>
        </p:nvSpPr>
        <p:spPr bwMode="white">
          <a:xfrm>
            <a:off x="0" y="-20638"/>
            <a:ext cx="4578350" cy="454026"/>
          </a:xfrm>
          <a:custGeom>
            <a:avLst/>
            <a:gdLst>
              <a:gd name="T0" fmla="*/ 0 w 2884"/>
              <a:gd name="T1" fmla="*/ 0 h 286"/>
              <a:gd name="T2" fmla="*/ 0 w 2884"/>
              <a:gd name="T3" fmla="*/ 285 h 286"/>
              <a:gd name="T4" fmla="*/ 192 w 2884"/>
              <a:gd name="T5" fmla="*/ 285 h 286"/>
              <a:gd name="T6" fmla="*/ 384 w 2884"/>
              <a:gd name="T7" fmla="*/ 282 h 286"/>
              <a:gd name="T8" fmla="*/ 579 w 2884"/>
              <a:gd name="T9" fmla="*/ 276 h 286"/>
              <a:gd name="T10" fmla="*/ 789 w 2884"/>
              <a:gd name="T11" fmla="*/ 267 h 286"/>
              <a:gd name="T12" fmla="*/ 999 w 2884"/>
              <a:gd name="T13" fmla="*/ 258 h 286"/>
              <a:gd name="T14" fmla="*/ 1161 w 2884"/>
              <a:gd name="T15" fmla="*/ 246 h 286"/>
              <a:gd name="T16" fmla="*/ 1302 w 2884"/>
              <a:gd name="T17" fmla="*/ 234 h 286"/>
              <a:gd name="T18" fmla="*/ 1458 w 2884"/>
              <a:gd name="T19" fmla="*/ 222 h 286"/>
              <a:gd name="T20" fmla="*/ 1665 w 2884"/>
              <a:gd name="T21" fmla="*/ 201 h 286"/>
              <a:gd name="T22" fmla="*/ 1992 w 2884"/>
              <a:gd name="T23" fmla="*/ 159 h 286"/>
              <a:gd name="T24" fmla="*/ 2301 w 2884"/>
              <a:gd name="T25" fmla="*/ 117 h 286"/>
              <a:gd name="T26" fmla="*/ 2604 w 2884"/>
              <a:gd name="T27" fmla="*/ 60 h 286"/>
              <a:gd name="T28" fmla="*/ 2883 w 2884"/>
              <a:gd name="T29" fmla="*/ 0 h 286"/>
              <a:gd name="T30" fmla="*/ 0 w 2884"/>
              <a:gd name="T31"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84" h="286">
                <a:moveTo>
                  <a:pt x="0" y="0"/>
                </a:moveTo>
                <a:lnTo>
                  <a:pt x="0" y="285"/>
                </a:lnTo>
                <a:lnTo>
                  <a:pt x="192" y="285"/>
                </a:lnTo>
                <a:lnTo>
                  <a:pt x="384" y="282"/>
                </a:lnTo>
                <a:lnTo>
                  <a:pt x="579" y="276"/>
                </a:lnTo>
                <a:lnTo>
                  <a:pt x="789" y="267"/>
                </a:lnTo>
                <a:lnTo>
                  <a:pt x="999" y="258"/>
                </a:lnTo>
                <a:lnTo>
                  <a:pt x="1161" y="246"/>
                </a:lnTo>
                <a:lnTo>
                  <a:pt x="1302" y="234"/>
                </a:lnTo>
                <a:lnTo>
                  <a:pt x="1458" y="222"/>
                </a:lnTo>
                <a:lnTo>
                  <a:pt x="1665" y="201"/>
                </a:lnTo>
                <a:lnTo>
                  <a:pt x="1992" y="159"/>
                </a:lnTo>
                <a:lnTo>
                  <a:pt x="2301" y="117"/>
                </a:lnTo>
                <a:lnTo>
                  <a:pt x="2604" y="60"/>
                </a:lnTo>
                <a:lnTo>
                  <a:pt x="2883" y="0"/>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 xmlns:a14="http://schemas.microsoft.com/office/drawing/2010/main" w="9525">
                <a:solidFill>
                  <a:schemeClr val="tx1"/>
                </a:solidFill>
                <a:round/>
                <a:headEnd type="none" w="sm" len="sm"/>
                <a:tailEnd type="none" w="sm" len="sm"/>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a:lstStyle/>
          <a:p>
            <a:pPr defTabSz="914400" eaLnBrk="0" hangingPunct="0">
              <a:defRPr/>
            </a:pPr>
            <a:endParaRPr lang="en-US" b="1" i="0" dirty="0">
              <a:solidFill>
                <a:srgbClr val="FFFFFF"/>
              </a:solidFill>
              <a:latin typeface="Arial" panose="020B0604020202020204" pitchFamily="34" charset="0"/>
            </a:endParaRPr>
          </a:p>
        </p:txBody>
      </p:sp>
      <p:sp>
        <p:nvSpPr>
          <p:cNvPr id="3083" name="Rectangle 11"/>
          <p:cNvSpPr>
            <a:spLocks noGrp="1" noChangeArrowheads="1"/>
          </p:cNvSpPr>
          <p:nvPr>
            <p:ph type="ctrTitle"/>
          </p:nvPr>
        </p:nvSpPr>
        <p:spPr>
          <a:xfrm>
            <a:off x="685800" y="2286000"/>
            <a:ext cx="7772400" cy="1143000"/>
          </a:xfrm>
        </p:spPr>
        <p:txBody>
          <a:bodyPr/>
          <a:lstStyle>
            <a:lvl1pPr>
              <a:defRPr b="1" i="0">
                <a:latin typeface="Arial" panose="020B0604020202020204" pitchFamily="34" charset="0"/>
                <a:cs typeface="Arial" panose="020B0604020202020204" pitchFamily="34" charset="0"/>
              </a:defRPr>
            </a:lvl1pPr>
          </a:lstStyle>
          <a:p>
            <a:pPr lvl="0"/>
            <a:r>
              <a:rPr lang="en-US" noProof="0"/>
              <a:t>Click to edit Master title style</a:t>
            </a:r>
          </a:p>
        </p:txBody>
      </p:sp>
      <p:sp>
        <p:nvSpPr>
          <p:cNvPr id="3084" name="Rectangle 12"/>
          <p:cNvSpPr>
            <a:spLocks noGrp="1" noChangeArrowheads="1"/>
          </p:cNvSpPr>
          <p:nvPr>
            <p:ph type="subTitle" idx="1"/>
          </p:nvPr>
        </p:nvSpPr>
        <p:spPr>
          <a:xfrm>
            <a:off x="1371600" y="3886200"/>
            <a:ext cx="6400800" cy="1752600"/>
          </a:xfrm>
        </p:spPr>
        <p:txBody>
          <a:bodyPr/>
          <a:lstStyle>
            <a:lvl1pPr marL="0" indent="0" algn="ctr">
              <a:buFontTx/>
              <a:buNone/>
              <a:defRPr b="1" i="0">
                <a:latin typeface="Arial" panose="020B0604020202020204" pitchFamily="34" charset="0"/>
                <a:cs typeface="Arial" panose="020B0604020202020204" pitchFamily="34" charset="0"/>
              </a:defRPr>
            </a:lvl1pPr>
          </a:lstStyle>
          <a:p>
            <a:pPr lvl="0"/>
            <a:r>
              <a:rPr lang="en-US" noProof="0"/>
              <a:t>Click to edit Master subtitle style</a:t>
            </a:r>
          </a:p>
        </p:txBody>
      </p:sp>
      <p:sp>
        <p:nvSpPr>
          <p:cNvPr id="13"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14"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15"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D8746E5B-B59E-E047-88A3-359310E3E0C8}" type="slidenum">
              <a:rPr lang="en-US"/>
              <a:pPr>
                <a:defRPr/>
              </a:pPr>
              <a:t>‹#›</a:t>
            </a:fld>
            <a:endParaRPr lang="en-US"/>
          </a:p>
        </p:txBody>
      </p:sp>
    </p:spTree>
    <p:extLst>
      <p:ext uri="{BB962C8B-B14F-4D97-AF65-F5344CB8AC3E}">
        <p14:creationId xmlns:p14="http://schemas.microsoft.com/office/powerpoint/2010/main" val="15778042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100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subTnLst>
                                    <p:set>
                                      <p:cBhvr override="childStyle">
                                        <p:cTn dur="1" fill="hold" display="0" masterRel="sameClick" afterEffect="1">
                                          <p:stCondLst>
                                            <p:cond evt="end" delay="0">
                                              <p:tn val="5"/>
                                            </p:cond>
                                          </p:stCondLst>
                                        </p:cTn>
                                        <p:tgtEl>
                                          <p:spTgt spid="4"/>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Layout>
</file>

<file path=ppt/slideLayouts/slideLayout34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4"/>
          <p:cNvSpPr>
            <a:spLocks noGrp="1" noChangeArrowheads="1"/>
          </p:cNvSpPr>
          <p:nvPr>
            <p:ph type="sldNum" idx="10"/>
          </p:nvPr>
        </p:nvSpPr>
        <p:spPr/>
        <p:txBody>
          <a:bodyPr/>
          <a:lstStyle>
            <a:lvl1pPr>
              <a:defRPr b="1" i="0">
                <a:latin typeface="Arial" panose="020B0604020202020204" pitchFamily="34" charset="0"/>
                <a:ea typeface="ＭＳ Ｐゴシック"/>
              </a:defRPr>
            </a:lvl1pPr>
          </a:lstStyle>
          <a:p>
            <a:pPr>
              <a:defRPr/>
            </a:pPr>
            <a:fld id="{E1D63C8F-F3F6-4560-AD81-80AFF6E7A396}" type="slidenum">
              <a:rPr lang="en-GB"/>
              <a:pPr>
                <a:defRPr/>
              </a:pPr>
              <a:t>‹#›</a:t>
            </a:fld>
            <a:endParaRPr lang="en-GB"/>
          </a:p>
        </p:txBody>
      </p:sp>
    </p:spTree>
    <p:extLst>
      <p:ext uri="{BB962C8B-B14F-4D97-AF65-F5344CB8AC3E}">
        <p14:creationId xmlns:p14="http://schemas.microsoft.com/office/powerpoint/2010/main" val="2363203415"/>
      </p:ext>
    </p:extLst>
  </p:cSld>
  <p:clrMapOvr>
    <a:masterClrMapping/>
  </p:clrMapOvr>
</p:sldLayout>
</file>

<file path=ppt/slideLayouts/slideLayout34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sz="half" idx="1"/>
          </p:nvPr>
        </p:nvSpPr>
        <p:spPr>
          <a:xfrm>
            <a:off x="685800" y="1981200"/>
            <a:ext cx="3808413" cy="411321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Content Placeholder 3"/>
          <p:cNvSpPr>
            <a:spLocks noGrp="1"/>
          </p:cNvSpPr>
          <p:nvPr>
            <p:ph sz="half" idx="2"/>
          </p:nvPr>
        </p:nvSpPr>
        <p:spPr>
          <a:xfrm>
            <a:off x="4646613" y="1981200"/>
            <a:ext cx="3810000" cy="411321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Rectangle 14"/>
          <p:cNvSpPr>
            <a:spLocks noGrp="1" noChangeArrowheads="1"/>
          </p:cNvSpPr>
          <p:nvPr>
            <p:ph type="sldNum" idx="10"/>
          </p:nvPr>
        </p:nvSpPr>
        <p:spPr/>
        <p:txBody>
          <a:bodyPr/>
          <a:lstStyle>
            <a:lvl1pPr>
              <a:defRPr b="1" i="0">
                <a:latin typeface="Arial" panose="020B0604020202020204" pitchFamily="34" charset="0"/>
                <a:ea typeface="ＭＳ Ｐゴシック"/>
              </a:defRPr>
            </a:lvl1pPr>
          </a:lstStyle>
          <a:p>
            <a:pPr>
              <a:defRPr/>
            </a:pPr>
            <a:fld id="{5325DDB6-9685-4C74-9B87-94D6B12D8E84}" type="slidenum">
              <a:rPr lang="en-GB"/>
              <a:pPr>
                <a:defRPr/>
              </a:pPr>
              <a:t>‹#›</a:t>
            </a:fld>
            <a:endParaRPr lang="en-GB"/>
          </a:p>
        </p:txBody>
      </p:sp>
    </p:spTree>
    <p:extLst>
      <p:ext uri="{BB962C8B-B14F-4D97-AF65-F5344CB8AC3E}">
        <p14:creationId xmlns:p14="http://schemas.microsoft.com/office/powerpoint/2010/main" val="3418639482"/>
      </p:ext>
    </p:extLst>
  </p:cSld>
  <p:clrMapOvr>
    <a:masterClrMapping/>
  </p:clrMapOvr>
</p:sldLayout>
</file>

<file path=ppt/slideLayouts/slideLayout34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7" name="Rectangle 14"/>
          <p:cNvSpPr>
            <a:spLocks noGrp="1" noChangeArrowheads="1"/>
          </p:cNvSpPr>
          <p:nvPr>
            <p:ph type="sldNum" idx="10"/>
          </p:nvPr>
        </p:nvSpPr>
        <p:spPr/>
        <p:txBody>
          <a:bodyPr/>
          <a:lstStyle>
            <a:lvl1pPr>
              <a:defRPr b="1" i="0">
                <a:latin typeface="Arial" panose="020B0604020202020204" pitchFamily="34" charset="0"/>
                <a:ea typeface="ＭＳ Ｐゴシック"/>
              </a:defRPr>
            </a:lvl1pPr>
          </a:lstStyle>
          <a:p>
            <a:pPr>
              <a:defRPr/>
            </a:pPr>
            <a:fld id="{98CBC1D8-346F-477F-A453-D51F3CA16304}" type="slidenum">
              <a:rPr lang="en-GB"/>
              <a:pPr>
                <a:defRPr/>
              </a:pPr>
              <a:t>‹#›</a:t>
            </a:fld>
            <a:endParaRPr lang="en-GB"/>
          </a:p>
        </p:txBody>
      </p:sp>
    </p:spTree>
    <p:extLst>
      <p:ext uri="{BB962C8B-B14F-4D97-AF65-F5344CB8AC3E}">
        <p14:creationId xmlns:p14="http://schemas.microsoft.com/office/powerpoint/2010/main" val="2646314343"/>
      </p:ext>
    </p:extLst>
  </p:cSld>
  <p:clrMapOvr>
    <a:masterClrMapping/>
  </p:clrMapOvr>
</p:sldLayout>
</file>

<file path=ppt/slideLayouts/slideLayout34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Rectangle 14"/>
          <p:cNvSpPr>
            <a:spLocks noGrp="1" noChangeArrowheads="1"/>
          </p:cNvSpPr>
          <p:nvPr>
            <p:ph type="sldNum" idx="10"/>
          </p:nvPr>
        </p:nvSpPr>
        <p:spPr/>
        <p:txBody>
          <a:bodyPr/>
          <a:lstStyle>
            <a:lvl1pPr>
              <a:defRPr b="1" i="0">
                <a:latin typeface="Arial" panose="020B0604020202020204" pitchFamily="34" charset="0"/>
                <a:ea typeface="ＭＳ Ｐゴシック"/>
              </a:defRPr>
            </a:lvl1pPr>
          </a:lstStyle>
          <a:p>
            <a:pPr>
              <a:defRPr/>
            </a:pPr>
            <a:fld id="{AB0A441E-7D28-49E5-A778-1EE73B44266E}" type="slidenum">
              <a:rPr lang="en-GB"/>
              <a:pPr>
                <a:defRPr/>
              </a:pPr>
              <a:t>‹#›</a:t>
            </a:fld>
            <a:endParaRPr lang="en-GB"/>
          </a:p>
        </p:txBody>
      </p:sp>
    </p:spTree>
    <p:extLst>
      <p:ext uri="{BB962C8B-B14F-4D97-AF65-F5344CB8AC3E}">
        <p14:creationId xmlns:p14="http://schemas.microsoft.com/office/powerpoint/2010/main" val="3430998472"/>
      </p:ext>
    </p:extLst>
  </p:cSld>
  <p:clrMapOvr>
    <a:masterClrMapping/>
  </p:clrMapOvr>
</p:sldLayout>
</file>

<file path=ppt/slideLayouts/slideLayout34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4"/>
          <p:cNvSpPr>
            <a:spLocks noGrp="1" noChangeArrowheads="1"/>
          </p:cNvSpPr>
          <p:nvPr>
            <p:ph type="sldNum" idx="10"/>
          </p:nvPr>
        </p:nvSpPr>
        <p:spPr/>
        <p:txBody>
          <a:bodyPr/>
          <a:lstStyle>
            <a:lvl1pPr>
              <a:defRPr b="1" i="0">
                <a:latin typeface="Arial" panose="020B0604020202020204" pitchFamily="34" charset="0"/>
                <a:ea typeface="ＭＳ Ｐゴシック"/>
              </a:defRPr>
            </a:lvl1pPr>
          </a:lstStyle>
          <a:p>
            <a:pPr>
              <a:defRPr/>
            </a:pPr>
            <a:fld id="{0A507D30-FD77-4B3C-B30E-034785E558A9}" type="slidenum">
              <a:rPr lang="en-GB"/>
              <a:pPr>
                <a:defRPr/>
              </a:pPr>
              <a:t>‹#›</a:t>
            </a:fld>
            <a:endParaRPr lang="en-GB"/>
          </a:p>
        </p:txBody>
      </p:sp>
    </p:spTree>
    <p:extLst>
      <p:ext uri="{BB962C8B-B14F-4D97-AF65-F5344CB8AC3E}">
        <p14:creationId xmlns:p14="http://schemas.microsoft.com/office/powerpoint/2010/main" val="3500994454"/>
      </p:ext>
    </p:extLst>
  </p:cSld>
  <p:clrMapOvr>
    <a:masterClrMapping/>
  </p:clrMapOvr>
</p:sldLayout>
</file>

<file path=ppt/slideLayouts/slideLayout34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4"/>
          <p:cNvSpPr>
            <a:spLocks noGrp="1" noChangeArrowheads="1"/>
          </p:cNvSpPr>
          <p:nvPr>
            <p:ph type="sldNum" idx="10"/>
          </p:nvPr>
        </p:nvSpPr>
        <p:spPr/>
        <p:txBody>
          <a:bodyPr/>
          <a:lstStyle>
            <a:lvl1pPr>
              <a:defRPr b="1" i="0">
                <a:latin typeface="Arial" panose="020B0604020202020204" pitchFamily="34" charset="0"/>
                <a:ea typeface="ＭＳ Ｐゴシック"/>
              </a:defRPr>
            </a:lvl1pPr>
          </a:lstStyle>
          <a:p>
            <a:pPr>
              <a:defRPr/>
            </a:pPr>
            <a:fld id="{C35F999A-2B97-46D6-B86C-A6B8367E85D6}" type="slidenum">
              <a:rPr lang="en-GB"/>
              <a:pPr>
                <a:defRPr/>
              </a:pPr>
              <a:t>‹#›</a:t>
            </a:fld>
            <a:endParaRPr lang="en-GB"/>
          </a:p>
        </p:txBody>
      </p:sp>
    </p:spTree>
    <p:extLst>
      <p:ext uri="{BB962C8B-B14F-4D97-AF65-F5344CB8AC3E}">
        <p14:creationId xmlns:p14="http://schemas.microsoft.com/office/powerpoint/2010/main" val="2670206321"/>
      </p:ext>
    </p:extLst>
  </p:cSld>
  <p:clrMapOvr>
    <a:masterClrMapping/>
  </p:clrMapOvr>
</p:sldLayout>
</file>

<file path=ppt/slideLayouts/slideLayout34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SG"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4"/>
          <p:cNvSpPr>
            <a:spLocks noGrp="1" noChangeArrowheads="1"/>
          </p:cNvSpPr>
          <p:nvPr>
            <p:ph type="sldNum" idx="10"/>
          </p:nvPr>
        </p:nvSpPr>
        <p:spPr/>
        <p:txBody>
          <a:bodyPr/>
          <a:lstStyle>
            <a:lvl1pPr>
              <a:defRPr b="1" i="0">
                <a:latin typeface="Arial" panose="020B0604020202020204" pitchFamily="34" charset="0"/>
                <a:ea typeface="ＭＳ Ｐゴシック"/>
              </a:defRPr>
            </a:lvl1pPr>
          </a:lstStyle>
          <a:p>
            <a:pPr>
              <a:defRPr/>
            </a:pPr>
            <a:fld id="{88A8FF51-A96E-4E9F-87D7-B84EC9F9DD9F}" type="slidenum">
              <a:rPr lang="en-GB"/>
              <a:pPr>
                <a:defRPr/>
              </a:pPr>
              <a:t>‹#›</a:t>
            </a:fld>
            <a:endParaRPr lang="en-GB"/>
          </a:p>
        </p:txBody>
      </p:sp>
    </p:spTree>
    <p:extLst>
      <p:ext uri="{BB962C8B-B14F-4D97-AF65-F5344CB8AC3E}">
        <p14:creationId xmlns:p14="http://schemas.microsoft.com/office/powerpoint/2010/main" val="2710185960"/>
      </p:ext>
    </p:extLst>
  </p:cSld>
  <p:clrMapOvr>
    <a:masterClrMapping/>
  </p:clrMapOvr>
</p:sldLayout>
</file>

<file path=ppt/slideLayouts/slideLayout34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14"/>
          <p:cNvSpPr>
            <a:spLocks noGrp="1" noChangeArrowheads="1"/>
          </p:cNvSpPr>
          <p:nvPr>
            <p:ph type="sldNum" idx="10"/>
          </p:nvPr>
        </p:nvSpPr>
        <p:spPr/>
        <p:txBody>
          <a:bodyPr/>
          <a:lstStyle>
            <a:lvl1pPr>
              <a:defRPr b="1" i="0">
                <a:latin typeface="Arial" panose="020B0604020202020204" pitchFamily="34" charset="0"/>
                <a:ea typeface="ＭＳ Ｐゴシック"/>
              </a:defRPr>
            </a:lvl1pPr>
          </a:lstStyle>
          <a:p>
            <a:pPr>
              <a:defRPr/>
            </a:pPr>
            <a:fld id="{D31A23CB-0E48-4BBD-A1AD-47107574695A}" type="slidenum">
              <a:rPr lang="en-GB"/>
              <a:pPr>
                <a:defRPr/>
              </a:pPr>
              <a:t>‹#›</a:t>
            </a:fld>
            <a:endParaRPr lang="en-GB"/>
          </a:p>
        </p:txBody>
      </p:sp>
    </p:spTree>
    <p:extLst>
      <p:ext uri="{BB962C8B-B14F-4D97-AF65-F5344CB8AC3E}">
        <p14:creationId xmlns:p14="http://schemas.microsoft.com/office/powerpoint/2010/main" val="2001070899"/>
      </p:ext>
    </p:extLst>
  </p:cSld>
  <p:clrMapOvr>
    <a:masterClrMapping/>
  </p:clrMapOvr>
</p:sldLayout>
</file>

<file path=ppt/slideLayouts/slideLayout34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1513" cy="5484813"/>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Vertical Text Placeholder 2"/>
          <p:cNvSpPr>
            <a:spLocks noGrp="1"/>
          </p:cNvSpPr>
          <p:nvPr>
            <p:ph type="body" orient="vert" idx="1"/>
          </p:nvPr>
        </p:nvSpPr>
        <p:spPr>
          <a:xfrm>
            <a:off x="685800" y="609600"/>
            <a:ext cx="5676900" cy="5484813"/>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14"/>
          <p:cNvSpPr>
            <a:spLocks noGrp="1" noChangeArrowheads="1"/>
          </p:cNvSpPr>
          <p:nvPr>
            <p:ph type="sldNum" idx="10"/>
          </p:nvPr>
        </p:nvSpPr>
        <p:spPr/>
        <p:txBody>
          <a:bodyPr/>
          <a:lstStyle>
            <a:lvl1pPr>
              <a:defRPr b="1" i="0">
                <a:latin typeface="Arial" panose="020B0604020202020204" pitchFamily="34" charset="0"/>
                <a:ea typeface="ＭＳ Ｐゴシック"/>
              </a:defRPr>
            </a:lvl1pPr>
          </a:lstStyle>
          <a:p>
            <a:pPr>
              <a:defRPr/>
            </a:pPr>
            <a:fld id="{DAA56272-7C45-4864-8A3D-E6BD4AC7ED6B}" type="slidenum">
              <a:rPr lang="en-GB"/>
              <a:pPr>
                <a:defRPr/>
              </a:pPr>
              <a:t>‹#›</a:t>
            </a:fld>
            <a:endParaRPr lang="en-GB"/>
          </a:p>
        </p:txBody>
      </p:sp>
    </p:spTree>
    <p:extLst>
      <p:ext uri="{BB962C8B-B14F-4D97-AF65-F5344CB8AC3E}">
        <p14:creationId xmlns:p14="http://schemas.microsoft.com/office/powerpoint/2010/main" val="515258344"/>
      </p:ext>
    </p:extLst>
  </p:cSld>
  <p:clrMapOvr>
    <a:masterClrMapping/>
  </p:clrMapOvr>
</p:sldLayout>
</file>

<file path=ppt/slideLayouts/slideLayout34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endParaRPr lang="en-SG"/>
          </a:p>
        </p:txBody>
      </p:sp>
      <p:sp>
        <p:nvSpPr>
          <p:cNvPr id="4" name="Rectangle 13"/>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673A44F5-51A0-493A-B68E-A971CB8BC85D}" type="slidenum">
              <a:rPr lang="en-GB"/>
              <a:pPr>
                <a:defRPr/>
              </a:pPr>
              <a:t>‹#›</a:t>
            </a:fld>
            <a:endParaRPr lang="en-GB"/>
          </a:p>
        </p:txBody>
      </p:sp>
    </p:spTree>
    <p:extLst>
      <p:ext uri="{BB962C8B-B14F-4D97-AF65-F5344CB8AC3E}">
        <p14:creationId xmlns:p14="http://schemas.microsoft.com/office/powerpoint/2010/main" val="1346226853"/>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5"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50BA77A1-8FE4-9447-AC36-0CAB267E9059}" type="slidenum">
              <a:rPr lang="en-US"/>
              <a:pPr>
                <a:defRPr/>
              </a:pPr>
              <a:t>‹#›</a:t>
            </a:fld>
            <a:endParaRPr lang="en-US"/>
          </a:p>
        </p:txBody>
      </p:sp>
    </p:spTree>
    <p:extLst>
      <p:ext uri="{BB962C8B-B14F-4D97-AF65-F5344CB8AC3E}">
        <p14:creationId xmlns:p14="http://schemas.microsoft.com/office/powerpoint/2010/main" val="2154873282"/>
      </p:ext>
    </p:extLst>
  </p:cSld>
  <p:clrMapOvr>
    <a:masterClrMapping/>
  </p:clrMapOvr>
</p:sldLayout>
</file>

<file path=ppt/slideLayouts/slideLayout35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13"/>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B6C6F699-BA16-4425-8D64-991A9EB35803}" type="slidenum">
              <a:rPr lang="en-GB"/>
              <a:pPr>
                <a:defRPr/>
              </a:pPr>
              <a:t>‹#›</a:t>
            </a:fld>
            <a:endParaRPr lang="en-GB"/>
          </a:p>
        </p:txBody>
      </p:sp>
    </p:spTree>
    <p:extLst>
      <p:ext uri="{BB962C8B-B14F-4D97-AF65-F5344CB8AC3E}">
        <p14:creationId xmlns:p14="http://schemas.microsoft.com/office/powerpoint/2010/main" val="3562660745"/>
      </p:ext>
    </p:extLst>
  </p:cSld>
  <p:clrMapOvr>
    <a:masterClrMapping/>
  </p:clrMapOvr>
</p:sldLayout>
</file>

<file path=ppt/slideLayouts/slideLayout35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3"/>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C87F9130-CAF9-4C47-B984-56909F79C867}" type="slidenum">
              <a:rPr lang="en-GB"/>
              <a:pPr>
                <a:defRPr/>
              </a:pPr>
              <a:t>‹#›</a:t>
            </a:fld>
            <a:endParaRPr lang="en-GB"/>
          </a:p>
        </p:txBody>
      </p:sp>
    </p:spTree>
    <p:extLst>
      <p:ext uri="{BB962C8B-B14F-4D97-AF65-F5344CB8AC3E}">
        <p14:creationId xmlns:p14="http://schemas.microsoft.com/office/powerpoint/2010/main" val="2877692708"/>
      </p:ext>
    </p:extLst>
  </p:cSld>
  <p:clrMapOvr>
    <a:masterClrMapping/>
  </p:clrMapOvr>
</p:sldLayout>
</file>

<file path=ppt/slideLayouts/slideLayout35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sz="half" idx="1"/>
          </p:nvPr>
        </p:nvSpPr>
        <p:spPr>
          <a:xfrm>
            <a:off x="457200" y="1600200"/>
            <a:ext cx="4037013" cy="4524375"/>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Content Placeholder 3"/>
          <p:cNvSpPr>
            <a:spLocks noGrp="1"/>
          </p:cNvSpPr>
          <p:nvPr>
            <p:ph sz="half" idx="2"/>
          </p:nvPr>
        </p:nvSpPr>
        <p:spPr>
          <a:xfrm>
            <a:off x="4646613" y="1600200"/>
            <a:ext cx="4038600" cy="4524375"/>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Rectangle 13"/>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9A8289C3-6342-48E8-ACBC-42ADE106FE96}" type="slidenum">
              <a:rPr lang="en-GB"/>
              <a:pPr>
                <a:defRPr/>
              </a:pPr>
              <a:t>‹#›</a:t>
            </a:fld>
            <a:endParaRPr lang="en-GB"/>
          </a:p>
        </p:txBody>
      </p:sp>
    </p:spTree>
    <p:extLst>
      <p:ext uri="{BB962C8B-B14F-4D97-AF65-F5344CB8AC3E}">
        <p14:creationId xmlns:p14="http://schemas.microsoft.com/office/powerpoint/2010/main" val="1828266743"/>
      </p:ext>
    </p:extLst>
  </p:cSld>
  <p:clrMapOvr>
    <a:masterClrMapping/>
  </p:clrMapOvr>
</p:sldLayout>
</file>

<file path=ppt/slideLayouts/slideLayout35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7" name="Rectangle 13"/>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8CD74E33-65C7-4C9E-B2FF-D89AA92D61EB}" type="slidenum">
              <a:rPr lang="en-GB"/>
              <a:pPr>
                <a:defRPr/>
              </a:pPr>
              <a:t>‹#›</a:t>
            </a:fld>
            <a:endParaRPr lang="en-GB"/>
          </a:p>
        </p:txBody>
      </p:sp>
    </p:spTree>
    <p:extLst>
      <p:ext uri="{BB962C8B-B14F-4D97-AF65-F5344CB8AC3E}">
        <p14:creationId xmlns:p14="http://schemas.microsoft.com/office/powerpoint/2010/main" val="3331680504"/>
      </p:ext>
    </p:extLst>
  </p:cSld>
  <p:clrMapOvr>
    <a:masterClrMapping/>
  </p:clrMapOvr>
</p:sldLayout>
</file>

<file path=ppt/slideLayouts/slideLayout35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Rectangle 13"/>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D047A38E-87E2-4CC7-BC59-1C5886093463}" type="slidenum">
              <a:rPr lang="en-GB"/>
              <a:pPr>
                <a:defRPr/>
              </a:pPr>
              <a:t>‹#›</a:t>
            </a:fld>
            <a:endParaRPr lang="en-GB"/>
          </a:p>
        </p:txBody>
      </p:sp>
    </p:spTree>
    <p:extLst>
      <p:ext uri="{BB962C8B-B14F-4D97-AF65-F5344CB8AC3E}">
        <p14:creationId xmlns:p14="http://schemas.microsoft.com/office/powerpoint/2010/main" val="1308990936"/>
      </p:ext>
    </p:extLst>
  </p:cSld>
  <p:clrMapOvr>
    <a:masterClrMapping/>
  </p:clrMapOvr>
</p:sldLayout>
</file>

<file path=ppt/slideLayouts/slideLayout35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3"/>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0BFBCD6A-3C9F-4CAD-A528-6BDEDF9A533B}" type="slidenum">
              <a:rPr lang="en-GB"/>
              <a:pPr>
                <a:defRPr/>
              </a:pPr>
              <a:t>‹#›</a:t>
            </a:fld>
            <a:endParaRPr lang="en-GB"/>
          </a:p>
        </p:txBody>
      </p:sp>
    </p:spTree>
    <p:extLst>
      <p:ext uri="{BB962C8B-B14F-4D97-AF65-F5344CB8AC3E}">
        <p14:creationId xmlns:p14="http://schemas.microsoft.com/office/powerpoint/2010/main" val="1031659222"/>
      </p:ext>
    </p:extLst>
  </p:cSld>
  <p:clrMapOvr>
    <a:masterClrMapping/>
  </p:clrMapOvr>
</p:sldLayout>
</file>

<file path=ppt/slideLayouts/slideLayout35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3"/>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2210FF1A-D217-4EF3-86FD-296117F3E11D}" type="slidenum">
              <a:rPr lang="en-GB"/>
              <a:pPr>
                <a:defRPr/>
              </a:pPr>
              <a:t>‹#›</a:t>
            </a:fld>
            <a:endParaRPr lang="en-GB"/>
          </a:p>
        </p:txBody>
      </p:sp>
    </p:spTree>
    <p:extLst>
      <p:ext uri="{BB962C8B-B14F-4D97-AF65-F5344CB8AC3E}">
        <p14:creationId xmlns:p14="http://schemas.microsoft.com/office/powerpoint/2010/main" val="387746576"/>
      </p:ext>
    </p:extLst>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SG"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3"/>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6A665EE9-0EC2-4687-8266-1B07405387D7}" type="slidenum">
              <a:rPr lang="en-GB"/>
              <a:pPr>
                <a:defRPr/>
              </a:pPr>
              <a:t>‹#›</a:t>
            </a:fld>
            <a:endParaRPr lang="en-GB"/>
          </a:p>
        </p:txBody>
      </p:sp>
    </p:spTree>
    <p:extLst>
      <p:ext uri="{BB962C8B-B14F-4D97-AF65-F5344CB8AC3E}">
        <p14:creationId xmlns:p14="http://schemas.microsoft.com/office/powerpoint/2010/main" val="2000388809"/>
      </p:ext>
    </p:extLst>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13"/>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82B2606D-A2F1-4C43-9FE6-03C4DA634DF0}" type="slidenum">
              <a:rPr lang="en-GB"/>
              <a:pPr>
                <a:defRPr/>
              </a:pPr>
              <a:t>‹#›</a:t>
            </a:fld>
            <a:endParaRPr lang="en-GB"/>
          </a:p>
        </p:txBody>
      </p:sp>
    </p:spTree>
    <p:extLst>
      <p:ext uri="{BB962C8B-B14F-4D97-AF65-F5344CB8AC3E}">
        <p14:creationId xmlns:p14="http://schemas.microsoft.com/office/powerpoint/2010/main" val="444578406"/>
      </p:ext>
    </p:extLst>
  </p:cSld>
  <p:clrMapOvr>
    <a:masterClrMapping/>
  </p:clrMapOvr>
</p:sldLayout>
</file>

<file path=ppt/slideLayouts/slideLayout35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5813" cy="5849937"/>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Vertical Text Placeholder 2"/>
          <p:cNvSpPr>
            <a:spLocks noGrp="1"/>
          </p:cNvSpPr>
          <p:nvPr>
            <p:ph type="body" orient="vert" idx="1"/>
          </p:nvPr>
        </p:nvSpPr>
        <p:spPr>
          <a:xfrm>
            <a:off x="457200" y="274638"/>
            <a:ext cx="6019800" cy="5849937"/>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13"/>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5C6A76DD-67F9-4550-BF66-E99B3EE7A56B}" type="slidenum">
              <a:rPr lang="en-GB"/>
              <a:pPr>
                <a:defRPr/>
              </a:pPr>
              <a:t>‹#›</a:t>
            </a:fld>
            <a:endParaRPr lang="en-GB"/>
          </a:p>
        </p:txBody>
      </p:sp>
    </p:spTree>
    <p:extLst>
      <p:ext uri="{BB962C8B-B14F-4D97-AF65-F5344CB8AC3E}">
        <p14:creationId xmlns:p14="http://schemas.microsoft.com/office/powerpoint/2010/main" val="325902359"/>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5"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F3312E9F-FD4F-0D40-8BF6-C466090AC8C1}" type="slidenum">
              <a:rPr lang="en-US"/>
              <a:pPr>
                <a:defRPr/>
              </a:pPr>
              <a:t>‹#›</a:t>
            </a:fld>
            <a:endParaRPr lang="en-US"/>
          </a:p>
        </p:txBody>
      </p:sp>
    </p:spTree>
    <p:extLst>
      <p:ext uri="{BB962C8B-B14F-4D97-AF65-F5344CB8AC3E}">
        <p14:creationId xmlns:p14="http://schemas.microsoft.com/office/powerpoint/2010/main" val="3899176597"/>
      </p:ext>
    </p:extLst>
  </p:cSld>
  <p:clrMapOvr>
    <a:masterClrMapping/>
  </p:clrMapOvr>
</p:sldLayout>
</file>

<file path=ppt/slideLayouts/slideLayout36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endParaRPr lang="en-SG"/>
          </a:p>
        </p:txBody>
      </p:sp>
      <p:sp>
        <p:nvSpPr>
          <p:cNvPr id="4" name="Rectangle 9"/>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55CAC4DA-CF51-499A-B873-DA067BEBF084}" type="slidenum">
              <a:rPr lang="en-GB"/>
              <a:pPr>
                <a:defRPr/>
              </a:pPr>
              <a:t>‹#›</a:t>
            </a:fld>
            <a:endParaRPr lang="en-GB"/>
          </a:p>
        </p:txBody>
      </p:sp>
    </p:spTree>
    <p:extLst>
      <p:ext uri="{BB962C8B-B14F-4D97-AF65-F5344CB8AC3E}">
        <p14:creationId xmlns:p14="http://schemas.microsoft.com/office/powerpoint/2010/main" val="102026572"/>
      </p:ext>
    </p:extLst>
  </p:cSld>
  <p:clrMapOvr>
    <a:masterClrMapping/>
  </p:clrMapOvr>
</p:sldLayout>
</file>

<file path=ppt/slideLayouts/slideLayout36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9"/>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F1D130FB-D326-45FF-A095-446641DA2028}" type="slidenum">
              <a:rPr lang="en-GB"/>
              <a:pPr>
                <a:defRPr/>
              </a:pPr>
              <a:t>‹#›</a:t>
            </a:fld>
            <a:endParaRPr lang="en-GB"/>
          </a:p>
        </p:txBody>
      </p:sp>
    </p:spTree>
    <p:extLst>
      <p:ext uri="{BB962C8B-B14F-4D97-AF65-F5344CB8AC3E}">
        <p14:creationId xmlns:p14="http://schemas.microsoft.com/office/powerpoint/2010/main" val="3464077811"/>
      </p:ext>
    </p:extLst>
  </p:cSld>
  <p:clrMapOvr>
    <a:masterClrMapping/>
  </p:clrMapOvr>
</p:sldLayout>
</file>

<file path=ppt/slideLayouts/slideLayout36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9"/>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5B20FC05-6C8B-493D-A7BC-A1B2BA01C11C}" type="slidenum">
              <a:rPr lang="en-GB"/>
              <a:pPr>
                <a:defRPr/>
              </a:pPr>
              <a:t>‹#›</a:t>
            </a:fld>
            <a:endParaRPr lang="en-GB"/>
          </a:p>
        </p:txBody>
      </p:sp>
    </p:spTree>
    <p:extLst>
      <p:ext uri="{BB962C8B-B14F-4D97-AF65-F5344CB8AC3E}">
        <p14:creationId xmlns:p14="http://schemas.microsoft.com/office/powerpoint/2010/main" val="203050356"/>
      </p:ext>
    </p:extLst>
  </p:cSld>
  <p:clrMapOvr>
    <a:masterClrMapping/>
  </p:clrMapOvr>
</p:sldLayout>
</file>

<file path=ppt/slideLayouts/slideLayout36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sz="half" idx="1"/>
          </p:nvPr>
        </p:nvSpPr>
        <p:spPr>
          <a:xfrm>
            <a:off x="533400" y="1828800"/>
            <a:ext cx="3998913" cy="403701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Content Placeholder 3"/>
          <p:cNvSpPr>
            <a:spLocks noGrp="1"/>
          </p:cNvSpPr>
          <p:nvPr>
            <p:ph sz="half" idx="2"/>
          </p:nvPr>
        </p:nvSpPr>
        <p:spPr>
          <a:xfrm>
            <a:off x="4684713" y="1828800"/>
            <a:ext cx="4000500" cy="403701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Rectangle 9"/>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5BA443A9-2104-426D-909C-13425DCA1F01}" type="slidenum">
              <a:rPr lang="en-GB"/>
              <a:pPr>
                <a:defRPr/>
              </a:pPr>
              <a:t>‹#›</a:t>
            </a:fld>
            <a:endParaRPr lang="en-GB"/>
          </a:p>
        </p:txBody>
      </p:sp>
    </p:spTree>
    <p:extLst>
      <p:ext uri="{BB962C8B-B14F-4D97-AF65-F5344CB8AC3E}">
        <p14:creationId xmlns:p14="http://schemas.microsoft.com/office/powerpoint/2010/main" val="1015260944"/>
      </p:ext>
    </p:extLst>
  </p:cSld>
  <p:clrMapOvr>
    <a:masterClrMapping/>
  </p:clrMapOvr>
</p:sldLayout>
</file>

<file path=ppt/slideLayouts/slideLayout36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7" name="Rectangle 9"/>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8BE14716-3775-41C7-885C-99751DE510B2}" type="slidenum">
              <a:rPr lang="en-GB"/>
              <a:pPr>
                <a:defRPr/>
              </a:pPr>
              <a:t>‹#›</a:t>
            </a:fld>
            <a:endParaRPr lang="en-GB"/>
          </a:p>
        </p:txBody>
      </p:sp>
    </p:spTree>
    <p:extLst>
      <p:ext uri="{BB962C8B-B14F-4D97-AF65-F5344CB8AC3E}">
        <p14:creationId xmlns:p14="http://schemas.microsoft.com/office/powerpoint/2010/main" val="1073958070"/>
      </p:ext>
    </p:extLst>
  </p:cSld>
  <p:clrMapOvr>
    <a:masterClrMapping/>
  </p:clrMapOvr>
</p:sldLayout>
</file>

<file path=ppt/slideLayouts/slideLayout36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Rectangle 9"/>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C3DB0D07-CB09-4A2B-9AC8-15EF72019BDC}" type="slidenum">
              <a:rPr lang="en-GB"/>
              <a:pPr>
                <a:defRPr/>
              </a:pPr>
              <a:t>‹#›</a:t>
            </a:fld>
            <a:endParaRPr lang="en-GB"/>
          </a:p>
        </p:txBody>
      </p:sp>
    </p:spTree>
    <p:extLst>
      <p:ext uri="{BB962C8B-B14F-4D97-AF65-F5344CB8AC3E}">
        <p14:creationId xmlns:p14="http://schemas.microsoft.com/office/powerpoint/2010/main" val="1828135756"/>
      </p:ext>
    </p:extLst>
  </p:cSld>
  <p:clrMapOvr>
    <a:masterClrMapping/>
  </p:clrMapOvr>
</p:sldLayout>
</file>

<file path=ppt/slideLayouts/slideLayout36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9"/>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6507D6D4-7601-431F-8138-9D0537E10295}" type="slidenum">
              <a:rPr lang="en-GB"/>
              <a:pPr>
                <a:defRPr/>
              </a:pPr>
              <a:t>‹#›</a:t>
            </a:fld>
            <a:endParaRPr lang="en-GB"/>
          </a:p>
        </p:txBody>
      </p:sp>
    </p:spTree>
    <p:extLst>
      <p:ext uri="{BB962C8B-B14F-4D97-AF65-F5344CB8AC3E}">
        <p14:creationId xmlns:p14="http://schemas.microsoft.com/office/powerpoint/2010/main" val="1122228131"/>
      </p:ext>
    </p:extLst>
  </p:cSld>
  <p:clrMapOvr>
    <a:masterClrMapping/>
  </p:clrMapOvr>
</p:sldLayout>
</file>

<file path=ppt/slideLayouts/slideLayout36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lstStyle>
            <a:lvl1pPr algn="l">
              <a:defRPr sz="2000"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9"/>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E8AF819C-4E92-4DEE-9903-01C87B828B49}" type="slidenum">
              <a:rPr lang="en-GB"/>
              <a:pPr>
                <a:defRPr/>
              </a:pPr>
              <a:t>‹#›</a:t>
            </a:fld>
            <a:endParaRPr lang="en-GB"/>
          </a:p>
        </p:txBody>
      </p:sp>
    </p:spTree>
    <p:extLst>
      <p:ext uri="{BB962C8B-B14F-4D97-AF65-F5344CB8AC3E}">
        <p14:creationId xmlns:p14="http://schemas.microsoft.com/office/powerpoint/2010/main" val="2133062980"/>
      </p:ext>
    </p:extLst>
  </p:cSld>
  <p:clrMapOvr>
    <a:masterClrMapping/>
  </p:clrMapOvr>
</p:sldLayout>
</file>

<file path=ppt/slideLayouts/slideLayout36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lstStyle>
            <a:lvl1pPr algn="l">
              <a:defRPr sz="2000"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SG"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9"/>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68BD3B48-03EF-45F6-9F59-30E9234DEC65}" type="slidenum">
              <a:rPr lang="en-GB"/>
              <a:pPr>
                <a:defRPr/>
              </a:pPr>
              <a:t>‹#›</a:t>
            </a:fld>
            <a:endParaRPr lang="en-GB"/>
          </a:p>
        </p:txBody>
      </p:sp>
    </p:spTree>
    <p:extLst>
      <p:ext uri="{BB962C8B-B14F-4D97-AF65-F5344CB8AC3E}">
        <p14:creationId xmlns:p14="http://schemas.microsoft.com/office/powerpoint/2010/main" val="3672631907"/>
      </p:ext>
    </p:extLst>
  </p:cSld>
  <p:clrMapOvr>
    <a:masterClrMapping/>
  </p:clrMapOvr>
</p:sldLayout>
</file>

<file path=ppt/slideLayouts/slideLayout36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9"/>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5E086608-4866-443E-A2B7-37F6D2DA934D}" type="slidenum">
              <a:rPr lang="en-GB"/>
              <a:pPr>
                <a:defRPr/>
              </a:pPr>
              <a:t>‹#›</a:t>
            </a:fld>
            <a:endParaRPr lang="en-GB"/>
          </a:p>
        </p:txBody>
      </p:sp>
    </p:spTree>
    <p:extLst>
      <p:ext uri="{BB962C8B-B14F-4D97-AF65-F5344CB8AC3E}">
        <p14:creationId xmlns:p14="http://schemas.microsoft.com/office/powerpoint/2010/main" val="2390289234"/>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7"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86DABECC-A182-C44A-969F-083368A0340B}" type="slidenum">
              <a:rPr lang="en-US"/>
              <a:pPr>
                <a:defRPr/>
              </a:pPr>
              <a:t>‹#›</a:t>
            </a:fld>
            <a:endParaRPr lang="en-US"/>
          </a:p>
        </p:txBody>
      </p:sp>
    </p:spTree>
    <p:extLst>
      <p:ext uri="{BB962C8B-B14F-4D97-AF65-F5344CB8AC3E}">
        <p14:creationId xmlns:p14="http://schemas.microsoft.com/office/powerpoint/2010/main" val="1113383388"/>
      </p:ext>
    </p:extLst>
  </p:cSld>
  <p:clrMapOvr>
    <a:masterClrMapping/>
  </p:clrMapOvr>
</p:sldLayout>
</file>

<file path=ppt/slideLayouts/slideLayout37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48450" y="449263"/>
            <a:ext cx="2036763" cy="5416550"/>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Vertical Text Placeholder 2"/>
          <p:cNvSpPr>
            <a:spLocks noGrp="1"/>
          </p:cNvSpPr>
          <p:nvPr>
            <p:ph type="body" orient="vert" idx="1"/>
          </p:nvPr>
        </p:nvSpPr>
        <p:spPr>
          <a:xfrm>
            <a:off x="533400" y="449263"/>
            <a:ext cx="5962650" cy="541655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9"/>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0923184C-040B-401A-A690-1D063BA3A180}" type="slidenum">
              <a:rPr lang="en-GB"/>
              <a:pPr>
                <a:defRPr/>
              </a:pPr>
              <a:t>‹#›</a:t>
            </a:fld>
            <a:endParaRPr lang="en-GB"/>
          </a:p>
        </p:txBody>
      </p:sp>
    </p:spTree>
    <p:extLst>
      <p:ext uri="{BB962C8B-B14F-4D97-AF65-F5344CB8AC3E}">
        <p14:creationId xmlns:p14="http://schemas.microsoft.com/office/powerpoint/2010/main" val="1272633894"/>
      </p:ext>
    </p:extLst>
  </p:cSld>
  <p:clrMapOvr>
    <a:masterClrMapping/>
  </p:clrMapOvr>
</p:sldLayout>
</file>

<file path=ppt/slideLayouts/slideLayout37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CE8AB3C0-C3B3-4999-9C58-BA3EF572AA42}" type="slidenum">
              <a:rPr lang="en-US" smtClean="0"/>
              <a:pPr>
                <a:defRPr/>
              </a:pPr>
              <a:t>‹#›</a:t>
            </a:fld>
            <a:endParaRPr lang="en-US" dirty="0"/>
          </a:p>
        </p:txBody>
      </p:sp>
    </p:spTree>
    <p:extLst>
      <p:ext uri="{BB962C8B-B14F-4D97-AF65-F5344CB8AC3E}">
        <p14:creationId xmlns:p14="http://schemas.microsoft.com/office/powerpoint/2010/main" val="1747370421"/>
      </p:ext>
    </p:extLst>
  </p:cSld>
  <p:clrMapOvr>
    <a:masterClrMapping/>
  </p:clrMapOvr>
</p:sldLayout>
</file>

<file path=ppt/slideLayouts/slideLayout37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C8A1B972-D454-47E0-9389-9CFA7415FFFC}" type="slidenum">
              <a:rPr lang="en-US" smtClean="0"/>
              <a:pPr>
                <a:defRPr/>
              </a:pPr>
              <a:t>‹#›</a:t>
            </a:fld>
            <a:endParaRPr lang="en-US" dirty="0"/>
          </a:p>
        </p:txBody>
      </p:sp>
    </p:spTree>
    <p:extLst>
      <p:ext uri="{BB962C8B-B14F-4D97-AF65-F5344CB8AC3E}">
        <p14:creationId xmlns:p14="http://schemas.microsoft.com/office/powerpoint/2010/main" val="1509009787"/>
      </p:ext>
    </p:extLst>
  </p:cSld>
  <p:clrMapOvr>
    <a:masterClrMapping/>
  </p:clrMapOvr>
</p:sldLayout>
</file>

<file path=ppt/slideLayouts/slideLayout37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22A3D92B-46C4-4B2B-B570-9BAC4868F36F}" type="slidenum">
              <a:rPr lang="en-US" smtClean="0"/>
              <a:pPr>
                <a:defRPr/>
              </a:pPr>
              <a:t>‹#›</a:t>
            </a:fld>
            <a:endParaRPr lang="en-US" dirty="0"/>
          </a:p>
        </p:txBody>
      </p:sp>
    </p:spTree>
    <p:extLst>
      <p:ext uri="{BB962C8B-B14F-4D97-AF65-F5344CB8AC3E}">
        <p14:creationId xmlns:p14="http://schemas.microsoft.com/office/powerpoint/2010/main" val="3377310499"/>
      </p:ext>
    </p:extLst>
  </p:cSld>
  <p:clrMapOvr>
    <a:masterClrMapping/>
  </p:clrMapOvr>
</p:sldLayout>
</file>

<file path=ppt/slideLayouts/slideLayout37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dirty="0"/>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dirty="0"/>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D82407BC-9F12-4CAC-A655-210266A7F3AE}" type="slidenum">
              <a:rPr lang="en-US" smtClean="0"/>
              <a:pPr>
                <a:defRPr/>
              </a:pPr>
              <a:t>‹#›</a:t>
            </a:fld>
            <a:endParaRPr lang="en-US" dirty="0"/>
          </a:p>
        </p:txBody>
      </p:sp>
    </p:spTree>
    <p:extLst>
      <p:ext uri="{BB962C8B-B14F-4D97-AF65-F5344CB8AC3E}">
        <p14:creationId xmlns:p14="http://schemas.microsoft.com/office/powerpoint/2010/main" val="1016706240"/>
      </p:ext>
    </p:extLst>
  </p:cSld>
  <p:clrMapOvr>
    <a:masterClrMapping/>
  </p:clrMapOvr>
</p:sldLayout>
</file>

<file path=ppt/slideLayouts/slideLayout37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dirty="0"/>
          </a:p>
        </p:txBody>
      </p:sp>
      <p:sp>
        <p:nvSpPr>
          <p:cNvPr id="8" name="Rectangle 5"/>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dirty="0"/>
          </a:p>
        </p:txBody>
      </p:sp>
      <p:sp>
        <p:nvSpPr>
          <p:cNvPr id="9" name="Rectangle 6"/>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3B1E95E0-C5E3-4010-AF07-882A9AE55939}" type="slidenum">
              <a:rPr lang="en-US" smtClean="0"/>
              <a:pPr>
                <a:defRPr/>
              </a:pPr>
              <a:t>‹#›</a:t>
            </a:fld>
            <a:endParaRPr lang="en-US" dirty="0"/>
          </a:p>
        </p:txBody>
      </p:sp>
    </p:spTree>
    <p:extLst>
      <p:ext uri="{BB962C8B-B14F-4D97-AF65-F5344CB8AC3E}">
        <p14:creationId xmlns:p14="http://schemas.microsoft.com/office/powerpoint/2010/main" val="403778647"/>
      </p:ext>
    </p:extLst>
  </p:cSld>
  <p:clrMapOvr>
    <a:masterClrMapping/>
  </p:clrMapOvr>
</p:sldLayout>
</file>

<file path=ppt/slideLayouts/slideLayout37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Rectangle 4"/>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dirty="0"/>
          </a:p>
        </p:txBody>
      </p:sp>
      <p:sp>
        <p:nvSpPr>
          <p:cNvPr id="4" name="Rectangle 5"/>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dirty="0"/>
          </a:p>
        </p:txBody>
      </p:sp>
      <p:sp>
        <p:nvSpPr>
          <p:cNvPr id="5" name="Rectangle 6"/>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3C7B0FC1-9438-4C03-967B-34F691BC7C53}" type="slidenum">
              <a:rPr lang="en-US" smtClean="0"/>
              <a:pPr>
                <a:defRPr/>
              </a:pPr>
              <a:t>‹#›</a:t>
            </a:fld>
            <a:endParaRPr lang="en-US" dirty="0"/>
          </a:p>
        </p:txBody>
      </p:sp>
    </p:spTree>
    <p:extLst>
      <p:ext uri="{BB962C8B-B14F-4D97-AF65-F5344CB8AC3E}">
        <p14:creationId xmlns:p14="http://schemas.microsoft.com/office/powerpoint/2010/main" val="3220161461"/>
      </p:ext>
    </p:extLst>
  </p:cSld>
  <p:clrMapOvr>
    <a:masterClrMapping/>
  </p:clrMapOvr>
</p:sldLayout>
</file>

<file path=ppt/slideLayouts/slideLayout37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dirty="0"/>
          </a:p>
        </p:txBody>
      </p:sp>
      <p:sp>
        <p:nvSpPr>
          <p:cNvPr id="3" name="Rectangle 5"/>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dirty="0"/>
          </a:p>
        </p:txBody>
      </p:sp>
      <p:sp>
        <p:nvSpPr>
          <p:cNvPr id="4" name="Rectangle 6"/>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0F353C19-ABDC-4608-BC04-8ADD69DA0BAF}" type="slidenum">
              <a:rPr lang="en-US" smtClean="0"/>
              <a:pPr>
                <a:defRPr/>
              </a:pPr>
              <a:t>‹#›</a:t>
            </a:fld>
            <a:endParaRPr lang="en-US" dirty="0"/>
          </a:p>
        </p:txBody>
      </p:sp>
    </p:spTree>
    <p:extLst>
      <p:ext uri="{BB962C8B-B14F-4D97-AF65-F5344CB8AC3E}">
        <p14:creationId xmlns:p14="http://schemas.microsoft.com/office/powerpoint/2010/main" val="1274572516"/>
      </p:ext>
    </p:extLst>
  </p:cSld>
  <p:clrMapOvr>
    <a:masterClrMapping/>
  </p:clrMapOvr>
</p:sldLayout>
</file>

<file path=ppt/slideLayouts/slideLayout37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dirty="0"/>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dirty="0"/>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BB1E9A0D-7F92-41E1-8EFB-8A0E830F5E7C}" type="slidenum">
              <a:rPr lang="en-US" smtClean="0"/>
              <a:pPr>
                <a:defRPr/>
              </a:pPr>
              <a:t>‹#›</a:t>
            </a:fld>
            <a:endParaRPr lang="en-US" dirty="0"/>
          </a:p>
        </p:txBody>
      </p:sp>
    </p:spTree>
    <p:extLst>
      <p:ext uri="{BB962C8B-B14F-4D97-AF65-F5344CB8AC3E}">
        <p14:creationId xmlns:p14="http://schemas.microsoft.com/office/powerpoint/2010/main" val="3955262573"/>
      </p:ext>
    </p:extLst>
  </p:cSld>
  <p:clrMapOvr>
    <a:masterClrMapping/>
  </p:clrMapOvr>
</p:sldLayout>
</file>

<file path=ppt/slideLayouts/slideLayout37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dirty="0"/>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dirty="0"/>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8FB34F02-65C9-47E5-A091-CB88A61B4431}" type="slidenum">
              <a:rPr lang="en-US" smtClean="0"/>
              <a:pPr>
                <a:defRPr/>
              </a:pPr>
              <a:t>‹#›</a:t>
            </a:fld>
            <a:endParaRPr lang="en-US" dirty="0"/>
          </a:p>
        </p:txBody>
      </p:sp>
    </p:spTree>
    <p:extLst>
      <p:ext uri="{BB962C8B-B14F-4D97-AF65-F5344CB8AC3E}">
        <p14:creationId xmlns:p14="http://schemas.microsoft.com/office/powerpoint/2010/main" val="3865106942"/>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8"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9"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ECA9A223-6634-524E-8F5C-033FA7A715FA}" type="slidenum">
              <a:rPr lang="en-US"/>
              <a:pPr>
                <a:defRPr/>
              </a:pPr>
              <a:t>‹#›</a:t>
            </a:fld>
            <a:endParaRPr lang="en-US"/>
          </a:p>
        </p:txBody>
      </p:sp>
    </p:spTree>
    <p:extLst>
      <p:ext uri="{BB962C8B-B14F-4D97-AF65-F5344CB8AC3E}">
        <p14:creationId xmlns:p14="http://schemas.microsoft.com/office/powerpoint/2010/main" val="1932955009"/>
      </p:ext>
    </p:extLst>
  </p:cSld>
  <p:clrMapOvr>
    <a:masterClrMapping/>
  </p:clrMapOvr>
</p:sldLayout>
</file>

<file path=ppt/slideLayouts/slideLayout38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757FBEC7-1BCD-4251-9051-88C97C7EE721}" type="slidenum">
              <a:rPr lang="en-US" smtClean="0"/>
              <a:pPr>
                <a:defRPr/>
              </a:pPr>
              <a:t>‹#›</a:t>
            </a:fld>
            <a:endParaRPr lang="en-US" dirty="0"/>
          </a:p>
        </p:txBody>
      </p:sp>
    </p:spTree>
    <p:extLst>
      <p:ext uri="{BB962C8B-B14F-4D97-AF65-F5344CB8AC3E}">
        <p14:creationId xmlns:p14="http://schemas.microsoft.com/office/powerpoint/2010/main" val="2094887349"/>
      </p:ext>
    </p:extLst>
  </p:cSld>
  <p:clrMapOvr>
    <a:masterClrMapping/>
  </p:clrMapOvr>
</p:sldLayout>
</file>

<file path=ppt/slideLayouts/slideLayout38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ea typeface="+mn-ea"/>
              </a:defRPr>
            </a:lvl1pPr>
          </a:lstStyle>
          <a:p>
            <a:pPr>
              <a:defRPr/>
            </a:pPr>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ea typeface="+mn-ea"/>
              </a:defRPr>
            </a:lvl1pPr>
          </a:lstStyle>
          <a:p>
            <a:pPr>
              <a:defRPr/>
            </a:pPr>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768A9240-FCD8-432C-B38C-7826B9ECDB7C}" type="slidenum">
              <a:rPr lang="en-US" smtClean="0"/>
              <a:pPr>
                <a:defRPr/>
              </a:pPr>
              <a:t>‹#›</a:t>
            </a:fld>
            <a:endParaRPr lang="en-US" dirty="0"/>
          </a:p>
        </p:txBody>
      </p:sp>
    </p:spTree>
    <p:extLst>
      <p:ext uri="{BB962C8B-B14F-4D97-AF65-F5344CB8AC3E}">
        <p14:creationId xmlns:p14="http://schemas.microsoft.com/office/powerpoint/2010/main" val="632049199"/>
      </p:ext>
    </p:extLst>
  </p:cSld>
  <p:clrMapOvr>
    <a:masterClrMapping/>
  </p:clrMapOvr>
</p:sldLayout>
</file>

<file path=ppt/slideLayouts/slideLayout38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5602" name="Rectangle 1026"/>
          <p:cNvSpPr>
            <a:spLocks noGrp="1" noChangeArrowheads="1"/>
          </p:cNvSpPr>
          <p:nvPr>
            <p:ph type="ctrTitle"/>
          </p:nvPr>
        </p:nvSpPr>
        <p:spPr>
          <a:xfrm>
            <a:off x="2133600" y="2286000"/>
            <a:ext cx="6400800" cy="1143000"/>
          </a:xfrm>
        </p:spPr>
        <p:txBody>
          <a:bodyPr/>
          <a:lstStyle>
            <a:lvl1pPr algn="ctr">
              <a:defRPr b="1" i="0">
                <a:latin typeface="Arial" panose="020B0604020202020204" pitchFamily="34" charset="0"/>
              </a:defRPr>
            </a:lvl1pPr>
          </a:lstStyle>
          <a:p>
            <a:r>
              <a:rPr lang="en-US"/>
              <a:t>Click to edit Master title style</a:t>
            </a:r>
          </a:p>
        </p:txBody>
      </p:sp>
      <p:sp>
        <p:nvSpPr>
          <p:cNvPr id="25603" name="Rectangle 1027"/>
          <p:cNvSpPr>
            <a:spLocks noGrp="1" noChangeArrowheads="1"/>
          </p:cNvSpPr>
          <p:nvPr>
            <p:ph type="subTitle" idx="1"/>
          </p:nvPr>
        </p:nvSpPr>
        <p:spPr>
          <a:xfrm>
            <a:off x="2133600" y="3886200"/>
            <a:ext cx="6400800" cy="1752600"/>
          </a:xfrm>
        </p:spPr>
        <p:txBody>
          <a:bodyPr/>
          <a:lstStyle>
            <a:lvl1pPr marL="0" indent="0" algn="ctr">
              <a:buFont typeface="Wingdings" pitchFamily="24" charset="2"/>
              <a:buNone/>
              <a:defRPr sz="2800" b="1" i="0">
                <a:latin typeface="Arial" panose="020B0604020202020204" pitchFamily="34" charset="0"/>
              </a:defRPr>
            </a:lvl1pPr>
          </a:lstStyle>
          <a:p>
            <a:r>
              <a:rPr lang="en-US"/>
              <a:t>Click to edit Master subtitle style</a:t>
            </a:r>
          </a:p>
        </p:txBody>
      </p:sp>
      <p:sp>
        <p:nvSpPr>
          <p:cNvPr id="4" name="Rectangle 4"/>
          <p:cNvSpPr>
            <a:spLocks noGrp="1" noChangeArrowheads="1"/>
          </p:cNvSpPr>
          <p:nvPr>
            <p:ph type="dt" sz="half" idx="10"/>
          </p:nvPr>
        </p:nvSpPr>
        <p:spPr/>
        <p:txBody>
          <a:bodyPr/>
          <a:lstStyle>
            <a:lvl1pPr defTabSz="449263" eaLnBrk="1" hangingPunct="1">
              <a:defRPr b="1" i="0">
                <a:latin typeface="Arial" panose="020B0604020202020204" pitchFamily="34" charset="0"/>
                <a:ea typeface="ＭＳ Ｐゴシック" pitchFamily="24" charset="-128"/>
              </a:defRPr>
            </a:lvl1pPr>
          </a:lstStyle>
          <a:p>
            <a:pPr>
              <a:defRPr/>
            </a:pPr>
            <a:endParaRPr lang="en-US" dirty="0"/>
          </a:p>
        </p:txBody>
      </p:sp>
      <p:sp>
        <p:nvSpPr>
          <p:cNvPr id="5" name="Rectangle 5"/>
          <p:cNvSpPr>
            <a:spLocks noGrp="1" noChangeArrowheads="1"/>
          </p:cNvSpPr>
          <p:nvPr>
            <p:ph type="ftr" sz="quarter" idx="11"/>
          </p:nvPr>
        </p:nvSpPr>
        <p:spPr/>
        <p:txBody>
          <a:bodyPr/>
          <a:lstStyle>
            <a:lvl1pPr defTabSz="449263" eaLnBrk="1" hangingPunct="1">
              <a:defRPr b="1" i="0">
                <a:latin typeface="Arial" panose="020B0604020202020204" pitchFamily="34" charset="0"/>
                <a:ea typeface="ＭＳ Ｐゴシック" pitchFamily="24" charset="-128"/>
              </a:defRPr>
            </a:lvl1pPr>
          </a:lstStyle>
          <a:p>
            <a:pPr>
              <a:defRPr/>
            </a:pPr>
            <a:endParaRPr lang="en-US" dirty="0"/>
          </a:p>
        </p:txBody>
      </p:sp>
      <p:sp>
        <p:nvSpPr>
          <p:cNvPr id="6" name="Rectangle 6"/>
          <p:cNvSpPr>
            <a:spLocks noGrp="1" noChangeArrowheads="1"/>
          </p:cNvSpPr>
          <p:nvPr>
            <p:ph type="sldNum" sz="quarter" idx="12"/>
          </p:nvPr>
        </p:nvSpPr>
        <p:spPr/>
        <p:txBody>
          <a:bodyPr/>
          <a:lstStyle>
            <a:lvl1pPr defTabSz="449263" eaLnBrk="1" hangingPunct="1">
              <a:defRPr b="1" i="0">
                <a:latin typeface="Arial" panose="020B0604020202020204" pitchFamily="34" charset="0"/>
                <a:ea typeface="ＭＳ Ｐゴシック" charset="0"/>
              </a:defRPr>
            </a:lvl1pPr>
          </a:lstStyle>
          <a:p>
            <a:pPr>
              <a:defRPr/>
            </a:pPr>
            <a:fld id="{CA0EA2C4-FFA9-46F4-96A3-D6F98F427A67}" type="slidenum">
              <a:rPr lang="en-US" smtClean="0"/>
              <a:pPr>
                <a:defRPr/>
              </a:pPr>
              <a:t>‹#›</a:t>
            </a:fld>
            <a:endParaRPr lang="en-US" dirty="0"/>
          </a:p>
        </p:txBody>
      </p:sp>
    </p:spTree>
    <p:extLst>
      <p:ext uri="{BB962C8B-B14F-4D97-AF65-F5344CB8AC3E}">
        <p14:creationId xmlns:p14="http://schemas.microsoft.com/office/powerpoint/2010/main" val="2788807565"/>
      </p:ext>
    </p:extLst>
  </p:cSld>
  <p:clrMapOvr>
    <a:masterClrMapping/>
  </p:clrMapOvr>
</p:sldLayout>
</file>

<file path=ppt/slideLayouts/slideLayout38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defTabSz="449263" eaLnBrk="1" hangingPunct="1">
              <a:defRPr b="1" i="0">
                <a:latin typeface="Arial" panose="020B0604020202020204" pitchFamily="34" charset="0"/>
                <a:ea typeface="ＭＳ Ｐゴシック" pitchFamily="24" charset="-128"/>
              </a:defRPr>
            </a:lvl1pPr>
          </a:lstStyle>
          <a:p>
            <a:pPr>
              <a:defRPr/>
            </a:pPr>
            <a:endParaRPr lang="en-US" dirty="0"/>
          </a:p>
        </p:txBody>
      </p:sp>
      <p:sp>
        <p:nvSpPr>
          <p:cNvPr id="5" name="Rectangle 5"/>
          <p:cNvSpPr>
            <a:spLocks noGrp="1" noChangeArrowheads="1"/>
          </p:cNvSpPr>
          <p:nvPr>
            <p:ph type="ftr" sz="quarter" idx="11"/>
          </p:nvPr>
        </p:nvSpPr>
        <p:spPr/>
        <p:txBody>
          <a:bodyPr/>
          <a:lstStyle>
            <a:lvl1pPr defTabSz="449263" eaLnBrk="1" hangingPunct="1">
              <a:defRPr b="1" i="0">
                <a:latin typeface="Arial" panose="020B0604020202020204" pitchFamily="34" charset="0"/>
                <a:ea typeface="ＭＳ Ｐゴシック" pitchFamily="24" charset="-128"/>
              </a:defRPr>
            </a:lvl1pPr>
          </a:lstStyle>
          <a:p>
            <a:pPr>
              <a:defRPr/>
            </a:pPr>
            <a:endParaRPr lang="en-US" dirty="0"/>
          </a:p>
        </p:txBody>
      </p:sp>
      <p:sp>
        <p:nvSpPr>
          <p:cNvPr id="6" name="Rectangle 6"/>
          <p:cNvSpPr>
            <a:spLocks noGrp="1" noChangeArrowheads="1"/>
          </p:cNvSpPr>
          <p:nvPr>
            <p:ph type="sldNum" sz="quarter" idx="12"/>
          </p:nvPr>
        </p:nvSpPr>
        <p:spPr/>
        <p:txBody>
          <a:bodyPr/>
          <a:lstStyle>
            <a:lvl1pPr defTabSz="449263" eaLnBrk="1" hangingPunct="1">
              <a:defRPr b="1" i="0">
                <a:latin typeface="Arial" panose="020B0604020202020204" pitchFamily="34" charset="0"/>
                <a:ea typeface="ＭＳ Ｐゴシック" charset="0"/>
              </a:defRPr>
            </a:lvl1pPr>
          </a:lstStyle>
          <a:p>
            <a:pPr>
              <a:defRPr/>
            </a:pPr>
            <a:fld id="{2DA96276-41D8-49C8-A8DB-6A3B9D280693}" type="slidenum">
              <a:rPr lang="en-US" smtClean="0"/>
              <a:pPr>
                <a:defRPr/>
              </a:pPr>
              <a:t>‹#›</a:t>
            </a:fld>
            <a:endParaRPr lang="en-US" dirty="0"/>
          </a:p>
        </p:txBody>
      </p:sp>
    </p:spTree>
    <p:extLst>
      <p:ext uri="{BB962C8B-B14F-4D97-AF65-F5344CB8AC3E}">
        <p14:creationId xmlns:p14="http://schemas.microsoft.com/office/powerpoint/2010/main" val="170343552"/>
      </p:ext>
    </p:extLst>
  </p:cSld>
  <p:clrMapOvr>
    <a:masterClrMapping/>
  </p:clrMapOvr>
</p:sldLayout>
</file>

<file path=ppt/slideLayouts/slideLayout38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p:txBody>
          <a:bodyPr/>
          <a:lstStyle>
            <a:lvl1pPr defTabSz="449263" eaLnBrk="1" hangingPunct="1">
              <a:defRPr b="1" i="0">
                <a:latin typeface="Arial" panose="020B0604020202020204" pitchFamily="34" charset="0"/>
                <a:ea typeface="ＭＳ Ｐゴシック" pitchFamily="24" charset="-128"/>
              </a:defRPr>
            </a:lvl1pPr>
          </a:lstStyle>
          <a:p>
            <a:pPr>
              <a:defRPr/>
            </a:pPr>
            <a:endParaRPr lang="en-US" dirty="0"/>
          </a:p>
        </p:txBody>
      </p:sp>
      <p:sp>
        <p:nvSpPr>
          <p:cNvPr id="5" name="Rectangle 5"/>
          <p:cNvSpPr>
            <a:spLocks noGrp="1" noChangeArrowheads="1"/>
          </p:cNvSpPr>
          <p:nvPr>
            <p:ph type="ftr" sz="quarter" idx="11"/>
          </p:nvPr>
        </p:nvSpPr>
        <p:spPr/>
        <p:txBody>
          <a:bodyPr/>
          <a:lstStyle>
            <a:lvl1pPr defTabSz="449263" eaLnBrk="1" hangingPunct="1">
              <a:defRPr b="1" i="0">
                <a:latin typeface="Arial" panose="020B0604020202020204" pitchFamily="34" charset="0"/>
                <a:ea typeface="ＭＳ Ｐゴシック" pitchFamily="24" charset="-128"/>
              </a:defRPr>
            </a:lvl1pPr>
          </a:lstStyle>
          <a:p>
            <a:pPr>
              <a:defRPr/>
            </a:pPr>
            <a:endParaRPr lang="en-US" dirty="0"/>
          </a:p>
        </p:txBody>
      </p:sp>
      <p:sp>
        <p:nvSpPr>
          <p:cNvPr id="6" name="Rectangle 6"/>
          <p:cNvSpPr>
            <a:spLocks noGrp="1" noChangeArrowheads="1"/>
          </p:cNvSpPr>
          <p:nvPr>
            <p:ph type="sldNum" sz="quarter" idx="12"/>
          </p:nvPr>
        </p:nvSpPr>
        <p:spPr/>
        <p:txBody>
          <a:bodyPr/>
          <a:lstStyle>
            <a:lvl1pPr defTabSz="449263" eaLnBrk="1" hangingPunct="1">
              <a:defRPr b="1" i="0">
                <a:latin typeface="Arial" panose="020B0604020202020204" pitchFamily="34" charset="0"/>
                <a:ea typeface="ＭＳ Ｐゴシック" charset="0"/>
              </a:defRPr>
            </a:lvl1pPr>
          </a:lstStyle>
          <a:p>
            <a:pPr>
              <a:defRPr/>
            </a:pPr>
            <a:fld id="{F8072270-95AA-47B1-B858-CDFE1C31E227}" type="slidenum">
              <a:rPr lang="en-US" smtClean="0"/>
              <a:pPr>
                <a:defRPr/>
              </a:pPr>
              <a:t>‹#›</a:t>
            </a:fld>
            <a:endParaRPr lang="en-US" dirty="0"/>
          </a:p>
        </p:txBody>
      </p:sp>
    </p:spTree>
    <p:extLst>
      <p:ext uri="{BB962C8B-B14F-4D97-AF65-F5344CB8AC3E}">
        <p14:creationId xmlns:p14="http://schemas.microsoft.com/office/powerpoint/2010/main" val="2724753292"/>
      </p:ext>
    </p:extLst>
  </p:cSld>
  <p:clrMapOvr>
    <a:masterClrMapping/>
  </p:clrMapOvr>
</p:sldLayout>
</file>

<file path=ppt/slideLayouts/slideLayout38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1752600" y="1295400"/>
            <a:ext cx="3505200" cy="48006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5410200" y="1295400"/>
            <a:ext cx="3505200" cy="48006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p:txBody>
          <a:bodyPr/>
          <a:lstStyle>
            <a:lvl1pPr defTabSz="449263" eaLnBrk="1" hangingPunct="1">
              <a:defRPr b="1" i="0">
                <a:latin typeface="Arial" panose="020B0604020202020204" pitchFamily="34" charset="0"/>
                <a:ea typeface="ＭＳ Ｐゴシック" pitchFamily="24" charset="-128"/>
              </a:defRPr>
            </a:lvl1pPr>
          </a:lstStyle>
          <a:p>
            <a:pPr>
              <a:defRPr/>
            </a:pPr>
            <a:endParaRPr lang="en-US" dirty="0"/>
          </a:p>
        </p:txBody>
      </p:sp>
      <p:sp>
        <p:nvSpPr>
          <p:cNvPr id="6" name="Rectangle 5"/>
          <p:cNvSpPr>
            <a:spLocks noGrp="1" noChangeArrowheads="1"/>
          </p:cNvSpPr>
          <p:nvPr>
            <p:ph type="ftr" sz="quarter" idx="11"/>
          </p:nvPr>
        </p:nvSpPr>
        <p:spPr/>
        <p:txBody>
          <a:bodyPr/>
          <a:lstStyle>
            <a:lvl1pPr defTabSz="449263" eaLnBrk="1" hangingPunct="1">
              <a:defRPr b="1" i="0">
                <a:latin typeface="Arial" panose="020B0604020202020204" pitchFamily="34" charset="0"/>
                <a:ea typeface="ＭＳ Ｐゴシック" pitchFamily="24" charset="-128"/>
              </a:defRPr>
            </a:lvl1pPr>
          </a:lstStyle>
          <a:p>
            <a:pPr>
              <a:defRPr/>
            </a:pPr>
            <a:endParaRPr lang="en-US" dirty="0"/>
          </a:p>
        </p:txBody>
      </p:sp>
      <p:sp>
        <p:nvSpPr>
          <p:cNvPr id="7" name="Rectangle 6"/>
          <p:cNvSpPr>
            <a:spLocks noGrp="1" noChangeArrowheads="1"/>
          </p:cNvSpPr>
          <p:nvPr>
            <p:ph type="sldNum" sz="quarter" idx="12"/>
          </p:nvPr>
        </p:nvSpPr>
        <p:spPr/>
        <p:txBody>
          <a:bodyPr/>
          <a:lstStyle>
            <a:lvl1pPr defTabSz="449263" eaLnBrk="1" hangingPunct="1">
              <a:defRPr b="1" i="0">
                <a:latin typeface="Arial" panose="020B0604020202020204" pitchFamily="34" charset="0"/>
                <a:ea typeface="ＭＳ Ｐゴシック" charset="0"/>
              </a:defRPr>
            </a:lvl1pPr>
          </a:lstStyle>
          <a:p>
            <a:pPr>
              <a:defRPr/>
            </a:pPr>
            <a:fld id="{CE661EF9-B60D-422C-9FCC-271AB6BDC6FF}" type="slidenum">
              <a:rPr lang="en-US" smtClean="0"/>
              <a:pPr>
                <a:defRPr/>
              </a:pPr>
              <a:t>‹#›</a:t>
            </a:fld>
            <a:endParaRPr lang="en-US" dirty="0"/>
          </a:p>
        </p:txBody>
      </p:sp>
    </p:spTree>
    <p:extLst>
      <p:ext uri="{BB962C8B-B14F-4D97-AF65-F5344CB8AC3E}">
        <p14:creationId xmlns:p14="http://schemas.microsoft.com/office/powerpoint/2010/main" val="3338942333"/>
      </p:ext>
    </p:extLst>
  </p:cSld>
  <p:clrMapOvr>
    <a:masterClrMapping/>
  </p:clrMapOvr>
</p:sldLayout>
</file>

<file path=ppt/slideLayouts/slideLayout38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defTabSz="449263" eaLnBrk="1" hangingPunct="1">
              <a:defRPr b="1" i="0">
                <a:latin typeface="Arial" panose="020B0604020202020204" pitchFamily="34" charset="0"/>
                <a:ea typeface="ＭＳ Ｐゴシック" pitchFamily="24" charset="-128"/>
              </a:defRPr>
            </a:lvl1pPr>
          </a:lstStyle>
          <a:p>
            <a:pPr>
              <a:defRPr/>
            </a:pPr>
            <a:endParaRPr lang="en-US" dirty="0"/>
          </a:p>
        </p:txBody>
      </p:sp>
      <p:sp>
        <p:nvSpPr>
          <p:cNvPr id="8" name="Rectangle 5"/>
          <p:cNvSpPr>
            <a:spLocks noGrp="1" noChangeArrowheads="1"/>
          </p:cNvSpPr>
          <p:nvPr>
            <p:ph type="ftr" sz="quarter" idx="11"/>
          </p:nvPr>
        </p:nvSpPr>
        <p:spPr/>
        <p:txBody>
          <a:bodyPr/>
          <a:lstStyle>
            <a:lvl1pPr defTabSz="449263" eaLnBrk="1" hangingPunct="1">
              <a:defRPr b="1" i="0">
                <a:latin typeface="Arial" panose="020B0604020202020204" pitchFamily="34" charset="0"/>
                <a:ea typeface="ＭＳ Ｐゴシック" pitchFamily="24" charset="-128"/>
              </a:defRPr>
            </a:lvl1pPr>
          </a:lstStyle>
          <a:p>
            <a:pPr>
              <a:defRPr/>
            </a:pPr>
            <a:endParaRPr lang="en-US" dirty="0"/>
          </a:p>
        </p:txBody>
      </p:sp>
      <p:sp>
        <p:nvSpPr>
          <p:cNvPr id="9" name="Rectangle 6"/>
          <p:cNvSpPr>
            <a:spLocks noGrp="1" noChangeArrowheads="1"/>
          </p:cNvSpPr>
          <p:nvPr>
            <p:ph type="sldNum" sz="quarter" idx="12"/>
          </p:nvPr>
        </p:nvSpPr>
        <p:spPr/>
        <p:txBody>
          <a:bodyPr/>
          <a:lstStyle>
            <a:lvl1pPr defTabSz="449263" eaLnBrk="1" hangingPunct="1">
              <a:defRPr b="1" i="0">
                <a:latin typeface="Arial" panose="020B0604020202020204" pitchFamily="34" charset="0"/>
                <a:ea typeface="ＭＳ Ｐゴシック" charset="0"/>
              </a:defRPr>
            </a:lvl1pPr>
          </a:lstStyle>
          <a:p>
            <a:pPr>
              <a:defRPr/>
            </a:pPr>
            <a:fld id="{AD0534B9-CF00-4F4B-BB8E-CFD1B76DF4E2}" type="slidenum">
              <a:rPr lang="en-US" smtClean="0"/>
              <a:pPr>
                <a:defRPr/>
              </a:pPr>
              <a:t>‹#›</a:t>
            </a:fld>
            <a:endParaRPr lang="en-US" dirty="0"/>
          </a:p>
        </p:txBody>
      </p:sp>
    </p:spTree>
    <p:extLst>
      <p:ext uri="{BB962C8B-B14F-4D97-AF65-F5344CB8AC3E}">
        <p14:creationId xmlns:p14="http://schemas.microsoft.com/office/powerpoint/2010/main" val="318707835"/>
      </p:ext>
    </p:extLst>
  </p:cSld>
  <p:clrMapOvr>
    <a:masterClrMapping/>
  </p:clrMapOvr>
</p:sldLayout>
</file>

<file path=ppt/slideLayouts/slideLayout38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Rectangle 4"/>
          <p:cNvSpPr>
            <a:spLocks noGrp="1" noChangeArrowheads="1"/>
          </p:cNvSpPr>
          <p:nvPr>
            <p:ph type="dt" sz="half" idx="10"/>
          </p:nvPr>
        </p:nvSpPr>
        <p:spPr/>
        <p:txBody>
          <a:bodyPr/>
          <a:lstStyle>
            <a:lvl1pPr defTabSz="449263" eaLnBrk="1" hangingPunct="1">
              <a:defRPr b="1" i="0">
                <a:latin typeface="Arial" panose="020B0604020202020204" pitchFamily="34" charset="0"/>
                <a:ea typeface="ＭＳ Ｐゴシック" pitchFamily="24" charset="-128"/>
              </a:defRPr>
            </a:lvl1pPr>
          </a:lstStyle>
          <a:p>
            <a:pPr>
              <a:defRPr/>
            </a:pPr>
            <a:endParaRPr lang="en-US" dirty="0"/>
          </a:p>
        </p:txBody>
      </p:sp>
      <p:sp>
        <p:nvSpPr>
          <p:cNvPr id="4" name="Rectangle 5"/>
          <p:cNvSpPr>
            <a:spLocks noGrp="1" noChangeArrowheads="1"/>
          </p:cNvSpPr>
          <p:nvPr>
            <p:ph type="ftr" sz="quarter" idx="11"/>
          </p:nvPr>
        </p:nvSpPr>
        <p:spPr/>
        <p:txBody>
          <a:bodyPr/>
          <a:lstStyle>
            <a:lvl1pPr defTabSz="449263" eaLnBrk="1" hangingPunct="1">
              <a:defRPr b="1" i="0">
                <a:latin typeface="Arial" panose="020B0604020202020204" pitchFamily="34" charset="0"/>
                <a:ea typeface="ＭＳ Ｐゴシック" pitchFamily="24" charset="-128"/>
              </a:defRPr>
            </a:lvl1pPr>
          </a:lstStyle>
          <a:p>
            <a:pPr>
              <a:defRPr/>
            </a:pPr>
            <a:endParaRPr lang="en-US" dirty="0"/>
          </a:p>
        </p:txBody>
      </p:sp>
      <p:sp>
        <p:nvSpPr>
          <p:cNvPr id="5" name="Rectangle 6"/>
          <p:cNvSpPr>
            <a:spLocks noGrp="1" noChangeArrowheads="1"/>
          </p:cNvSpPr>
          <p:nvPr>
            <p:ph type="sldNum" sz="quarter" idx="12"/>
          </p:nvPr>
        </p:nvSpPr>
        <p:spPr/>
        <p:txBody>
          <a:bodyPr/>
          <a:lstStyle>
            <a:lvl1pPr defTabSz="449263" eaLnBrk="1" hangingPunct="1">
              <a:defRPr b="1" i="0">
                <a:latin typeface="Arial" panose="020B0604020202020204" pitchFamily="34" charset="0"/>
                <a:ea typeface="ＭＳ Ｐゴシック" charset="0"/>
              </a:defRPr>
            </a:lvl1pPr>
          </a:lstStyle>
          <a:p>
            <a:pPr>
              <a:defRPr/>
            </a:pPr>
            <a:fld id="{2E8C3A55-CAE4-4066-A109-70D3E1A34066}" type="slidenum">
              <a:rPr lang="en-US" smtClean="0"/>
              <a:pPr>
                <a:defRPr/>
              </a:pPr>
              <a:t>‹#›</a:t>
            </a:fld>
            <a:endParaRPr lang="en-US" dirty="0"/>
          </a:p>
        </p:txBody>
      </p:sp>
    </p:spTree>
    <p:extLst>
      <p:ext uri="{BB962C8B-B14F-4D97-AF65-F5344CB8AC3E}">
        <p14:creationId xmlns:p14="http://schemas.microsoft.com/office/powerpoint/2010/main" val="3619977967"/>
      </p:ext>
    </p:extLst>
  </p:cSld>
  <p:clrMapOvr>
    <a:masterClrMapping/>
  </p:clrMapOvr>
</p:sldLayout>
</file>

<file path=ppt/slideLayouts/slideLayout38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defTabSz="449263" eaLnBrk="1" hangingPunct="1">
              <a:defRPr b="1" i="0">
                <a:latin typeface="Arial" panose="020B0604020202020204" pitchFamily="34" charset="0"/>
                <a:ea typeface="ＭＳ Ｐゴシック" pitchFamily="24" charset="-128"/>
              </a:defRPr>
            </a:lvl1pPr>
          </a:lstStyle>
          <a:p>
            <a:pPr>
              <a:defRPr/>
            </a:pPr>
            <a:endParaRPr lang="en-US" dirty="0"/>
          </a:p>
        </p:txBody>
      </p:sp>
      <p:sp>
        <p:nvSpPr>
          <p:cNvPr id="3" name="Rectangle 5"/>
          <p:cNvSpPr>
            <a:spLocks noGrp="1" noChangeArrowheads="1"/>
          </p:cNvSpPr>
          <p:nvPr>
            <p:ph type="ftr" sz="quarter" idx="11"/>
          </p:nvPr>
        </p:nvSpPr>
        <p:spPr/>
        <p:txBody>
          <a:bodyPr/>
          <a:lstStyle>
            <a:lvl1pPr defTabSz="449263" eaLnBrk="1" hangingPunct="1">
              <a:defRPr b="1" i="0">
                <a:latin typeface="Arial" panose="020B0604020202020204" pitchFamily="34" charset="0"/>
                <a:ea typeface="ＭＳ Ｐゴシック" pitchFamily="24" charset="-128"/>
              </a:defRPr>
            </a:lvl1pPr>
          </a:lstStyle>
          <a:p>
            <a:pPr>
              <a:defRPr/>
            </a:pPr>
            <a:endParaRPr lang="en-US" dirty="0"/>
          </a:p>
        </p:txBody>
      </p:sp>
      <p:sp>
        <p:nvSpPr>
          <p:cNvPr id="4" name="Rectangle 6"/>
          <p:cNvSpPr>
            <a:spLocks noGrp="1" noChangeArrowheads="1"/>
          </p:cNvSpPr>
          <p:nvPr>
            <p:ph type="sldNum" sz="quarter" idx="12"/>
          </p:nvPr>
        </p:nvSpPr>
        <p:spPr/>
        <p:txBody>
          <a:bodyPr/>
          <a:lstStyle>
            <a:lvl1pPr defTabSz="449263" eaLnBrk="1" hangingPunct="1">
              <a:defRPr b="1" i="0">
                <a:latin typeface="Arial" panose="020B0604020202020204" pitchFamily="34" charset="0"/>
                <a:ea typeface="ＭＳ Ｐゴシック" charset="0"/>
              </a:defRPr>
            </a:lvl1pPr>
          </a:lstStyle>
          <a:p>
            <a:pPr>
              <a:defRPr/>
            </a:pPr>
            <a:fld id="{4ECA894D-9F6A-461E-95EF-AA6CC4508D36}" type="slidenum">
              <a:rPr lang="en-US" smtClean="0"/>
              <a:pPr>
                <a:defRPr/>
              </a:pPr>
              <a:t>‹#›</a:t>
            </a:fld>
            <a:endParaRPr lang="en-US" dirty="0"/>
          </a:p>
        </p:txBody>
      </p:sp>
    </p:spTree>
    <p:extLst>
      <p:ext uri="{BB962C8B-B14F-4D97-AF65-F5344CB8AC3E}">
        <p14:creationId xmlns:p14="http://schemas.microsoft.com/office/powerpoint/2010/main" val="2222548837"/>
      </p:ext>
    </p:extLst>
  </p:cSld>
  <p:clrMapOvr>
    <a:masterClrMapping/>
  </p:clrMapOvr>
</p:sldLayout>
</file>

<file path=ppt/slideLayouts/slideLayout38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lstStyle>
            <a:lvl1pPr algn="l">
              <a:defRPr sz="2000" b="1" i="0">
                <a:latin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defTabSz="449263" eaLnBrk="1" hangingPunct="1">
              <a:defRPr b="1" i="0">
                <a:latin typeface="Arial" panose="020B0604020202020204" pitchFamily="34" charset="0"/>
                <a:ea typeface="ＭＳ Ｐゴシック" pitchFamily="24" charset="-128"/>
              </a:defRPr>
            </a:lvl1pPr>
          </a:lstStyle>
          <a:p>
            <a:pPr>
              <a:defRPr/>
            </a:pPr>
            <a:endParaRPr lang="en-US" dirty="0"/>
          </a:p>
        </p:txBody>
      </p:sp>
      <p:sp>
        <p:nvSpPr>
          <p:cNvPr id="6" name="Rectangle 5"/>
          <p:cNvSpPr>
            <a:spLocks noGrp="1" noChangeArrowheads="1"/>
          </p:cNvSpPr>
          <p:nvPr>
            <p:ph type="ftr" sz="quarter" idx="11"/>
          </p:nvPr>
        </p:nvSpPr>
        <p:spPr/>
        <p:txBody>
          <a:bodyPr/>
          <a:lstStyle>
            <a:lvl1pPr defTabSz="449263" eaLnBrk="1" hangingPunct="1">
              <a:defRPr b="1" i="0">
                <a:latin typeface="Arial" panose="020B0604020202020204" pitchFamily="34" charset="0"/>
                <a:ea typeface="ＭＳ Ｐゴシック" pitchFamily="24" charset="-128"/>
              </a:defRPr>
            </a:lvl1pPr>
          </a:lstStyle>
          <a:p>
            <a:pPr>
              <a:defRPr/>
            </a:pPr>
            <a:endParaRPr lang="en-US" dirty="0"/>
          </a:p>
        </p:txBody>
      </p:sp>
      <p:sp>
        <p:nvSpPr>
          <p:cNvPr id="7" name="Rectangle 6"/>
          <p:cNvSpPr>
            <a:spLocks noGrp="1" noChangeArrowheads="1"/>
          </p:cNvSpPr>
          <p:nvPr>
            <p:ph type="sldNum" sz="quarter" idx="12"/>
          </p:nvPr>
        </p:nvSpPr>
        <p:spPr/>
        <p:txBody>
          <a:bodyPr/>
          <a:lstStyle>
            <a:lvl1pPr defTabSz="449263" eaLnBrk="1" hangingPunct="1">
              <a:defRPr b="1" i="0">
                <a:latin typeface="Arial" panose="020B0604020202020204" pitchFamily="34" charset="0"/>
                <a:ea typeface="ＭＳ Ｐゴシック" charset="0"/>
              </a:defRPr>
            </a:lvl1pPr>
          </a:lstStyle>
          <a:p>
            <a:pPr>
              <a:defRPr/>
            </a:pPr>
            <a:fld id="{B3F0B106-D5B8-445B-9304-EF7817ABB38C}" type="slidenum">
              <a:rPr lang="en-US" smtClean="0"/>
              <a:pPr>
                <a:defRPr/>
              </a:pPr>
              <a:t>‹#›</a:t>
            </a:fld>
            <a:endParaRPr lang="en-US" dirty="0"/>
          </a:p>
        </p:txBody>
      </p:sp>
    </p:spTree>
    <p:extLst>
      <p:ext uri="{BB962C8B-B14F-4D97-AF65-F5344CB8AC3E}">
        <p14:creationId xmlns:p14="http://schemas.microsoft.com/office/powerpoint/2010/main" val="2661344513"/>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4"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5"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B89444F9-C725-1F47-BBD5-8E101D7F0ABD}" type="slidenum">
              <a:rPr lang="en-US"/>
              <a:pPr>
                <a:defRPr/>
              </a:pPr>
              <a:t>‹#›</a:t>
            </a:fld>
            <a:endParaRPr lang="en-US"/>
          </a:p>
        </p:txBody>
      </p:sp>
    </p:spTree>
    <p:extLst>
      <p:ext uri="{BB962C8B-B14F-4D97-AF65-F5344CB8AC3E}">
        <p14:creationId xmlns:p14="http://schemas.microsoft.com/office/powerpoint/2010/main" val="714416558"/>
      </p:ext>
    </p:extLst>
  </p:cSld>
  <p:clrMapOvr>
    <a:masterClrMapping/>
  </p:clrMapOvr>
</p:sldLayout>
</file>

<file path=ppt/slideLayouts/slideLayout39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lstStyle>
            <a:lvl1pPr algn="l">
              <a:defRPr sz="2000" b="1" i="0">
                <a:latin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defTabSz="449263" eaLnBrk="1" hangingPunct="1">
              <a:defRPr b="1" i="0">
                <a:latin typeface="Arial" panose="020B0604020202020204" pitchFamily="34" charset="0"/>
                <a:ea typeface="ＭＳ Ｐゴシック" pitchFamily="24" charset="-128"/>
              </a:defRPr>
            </a:lvl1pPr>
          </a:lstStyle>
          <a:p>
            <a:pPr>
              <a:defRPr/>
            </a:pPr>
            <a:endParaRPr lang="en-US" dirty="0"/>
          </a:p>
        </p:txBody>
      </p:sp>
      <p:sp>
        <p:nvSpPr>
          <p:cNvPr id="6" name="Rectangle 5"/>
          <p:cNvSpPr>
            <a:spLocks noGrp="1" noChangeArrowheads="1"/>
          </p:cNvSpPr>
          <p:nvPr>
            <p:ph type="ftr" sz="quarter" idx="11"/>
          </p:nvPr>
        </p:nvSpPr>
        <p:spPr/>
        <p:txBody>
          <a:bodyPr/>
          <a:lstStyle>
            <a:lvl1pPr defTabSz="449263" eaLnBrk="1" hangingPunct="1">
              <a:defRPr b="1" i="0">
                <a:latin typeface="Arial" panose="020B0604020202020204" pitchFamily="34" charset="0"/>
                <a:ea typeface="ＭＳ Ｐゴシック" pitchFamily="24" charset="-128"/>
              </a:defRPr>
            </a:lvl1pPr>
          </a:lstStyle>
          <a:p>
            <a:pPr>
              <a:defRPr/>
            </a:pPr>
            <a:endParaRPr lang="en-US" dirty="0"/>
          </a:p>
        </p:txBody>
      </p:sp>
      <p:sp>
        <p:nvSpPr>
          <p:cNvPr id="7" name="Rectangle 6"/>
          <p:cNvSpPr>
            <a:spLocks noGrp="1" noChangeArrowheads="1"/>
          </p:cNvSpPr>
          <p:nvPr>
            <p:ph type="sldNum" sz="quarter" idx="12"/>
          </p:nvPr>
        </p:nvSpPr>
        <p:spPr/>
        <p:txBody>
          <a:bodyPr/>
          <a:lstStyle>
            <a:lvl1pPr defTabSz="449263" eaLnBrk="1" hangingPunct="1">
              <a:defRPr b="1" i="0">
                <a:latin typeface="Arial" panose="020B0604020202020204" pitchFamily="34" charset="0"/>
                <a:ea typeface="ＭＳ Ｐゴシック" charset="0"/>
              </a:defRPr>
            </a:lvl1pPr>
          </a:lstStyle>
          <a:p>
            <a:pPr>
              <a:defRPr/>
            </a:pPr>
            <a:fld id="{7795F245-FEAF-4C60-8B92-7141E18D0055}" type="slidenum">
              <a:rPr lang="en-US" smtClean="0"/>
              <a:pPr>
                <a:defRPr/>
              </a:pPr>
              <a:t>‹#›</a:t>
            </a:fld>
            <a:endParaRPr lang="en-US" dirty="0"/>
          </a:p>
        </p:txBody>
      </p:sp>
    </p:spTree>
    <p:extLst>
      <p:ext uri="{BB962C8B-B14F-4D97-AF65-F5344CB8AC3E}">
        <p14:creationId xmlns:p14="http://schemas.microsoft.com/office/powerpoint/2010/main" val="1539743869"/>
      </p:ext>
    </p:extLst>
  </p:cSld>
  <p:clrMapOvr>
    <a:masterClrMapping/>
  </p:clrMapOvr>
</p:sldLayout>
</file>

<file path=ppt/slideLayouts/slideLayout39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defTabSz="449263" eaLnBrk="1" hangingPunct="1">
              <a:defRPr b="1" i="0">
                <a:latin typeface="Arial" panose="020B0604020202020204" pitchFamily="34" charset="0"/>
                <a:ea typeface="ＭＳ Ｐゴシック" pitchFamily="24" charset="-128"/>
              </a:defRPr>
            </a:lvl1pPr>
          </a:lstStyle>
          <a:p>
            <a:pPr>
              <a:defRPr/>
            </a:pPr>
            <a:endParaRPr lang="en-US" dirty="0"/>
          </a:p>
        </p:txBody>
      </p:sp>
      <p:sp>
        <p:nvSpPr>
          <p:cNvPr id="5" name="Rectangle 5"/>
          <p:cNvSpPr>
            <a:spLocks noGrp="1" noChangeArrowheads="1"/>
          </p:cNvSpPr>
          <p:nvPr>
            <p:ph type="ftr" sz="quarter" idx="11"/>
          </p:nvPr>
        </p:nvSpPr>
        <p:spPr/>
        <p:txBody>
          <a:bodyPr/>
          <a:lstStyle>
            <a:lvl1pPr defTabSz="449263" eaLnBrk="1" hangingPunct="1">
              <a:defRPr b="1" i="0">
                <a:latin typeface="Arial" panose="020B0604020202020204" pitchFamily="34" charset="0"/>
                <a:ea typeface="ＭＳ Ｐゴシック" pitchFamily="24" charset="-128"/>
              </a:defRPr>
            </a:lvl1pPr>
          </a:lstStyle>
          <a:p>
            <a:pPr>
              <a:defRPr/>
            </a:pPr>
            <a:endParaRPr lang="en-US" dirty="0"/>
          </a:p>
        </p:txBody>
      </p:sp>
      <p:sp>
        <p:nvSpPr>
          <p:cNvPr id="6" name="Rectangle 6"/>
          <p:cNvSpPr>
            <a:spLocks noGrp="1" noChangeArrowheads="1"/>
          </p:cNvSpPr>
          <p:nvPr>
            <p:ph type="sldNum" sz="quarter" idx="12"/>
          </p:nvPr>
        </p:nvSpPr>
        <p:spPr/>
        <p:txBody>
          <a:bodyPr/>
          <a:lstStyle>
            <a:lvl1pPr defTabSz="449263" eaLnBrk="1" hangingPunct="1">
              <a:defRPr b="1" i="0">
                <a:latin typeface="Arial" panose="020B0604020202020204" pitchFamily="34" charset="0"/>
                <a:ea typeface="ＭＳ Ｐゴシック" charset="0"/>
              </a:defRPr>
            </a:lvl1pPr>
          </a:lstStyle>
          <a:p>
            <a:pPr>
              <a:defRPr/>
            </a:pPr>
            <a:fld id="{A40ACF3B-AB44-4935-A912-05A4790CD5B1}" type="slidenum">
              <a:rPr lang="en-US" smtClean="0"/>
              <a:pPr>
                <a:defRPr/>
              </a:pPr>
              <a:t>‹#›</a:t>
            </a:fld>
            <a:endParaRPr lang="en-US" dirty="0"/>
          </a:p>
        </p:txBody>
      </p:sp>
    </p:spTree>
    <p:extLst>
      <p:ext uri="{BB962C8B-B14F-4D97-AF65-F5344CB8AC3E}">
        <p14:creationId xmlns:p14="http://schemas.microsoft.com/office/powerpoint/2010/main" val="1621071753"/>
      </p:ext>
    </p:extLst>
  </p:cSld>
  <p:clrMapOvr>
    <a:masterClrMapping/>
  </p:clrMapOvr>
</p:sldLayout>
</file>

<file path=ppt/slideLayouts/slideLayout39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124700" y="153988"/>
            <a:ext cx="1790700" cy="5942012"/>
          </a:xfrm>
        </p:spPr>
        <p:txBody>
          <a:bodyPr vert="eaVert"/>
          <a:lstStyle>
            <a:lvl1pPr>
              <a:defRPr b="1" i="0">
                <a:latin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1752600" y="153988"/>
            <a:ext cx="5219700" cy="5942012"/>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defTabSz="449263" eaLnBrk="1" hangingPunct="1">
              <a:defRPr b="1" i="0">
                <a:latin typeface="Arial" panose="020B0604020202020204" pitchFamily="34" charset="0"/>
                <a:ea typeface="ＭＳ Ｐゴシック" pitchFamily="24" charset="-128"/>
              </a:defRPr>
            </a:lvl1pPr>
          </a:lstStyle>
          <a:p>
            <a:pPr>
              <a:defRPr/>
            </a:pPr>
            <a:endParaRPr lang="en-US" dirty="0"/>
          </a:p>
        </p:txBody>
      </p:sp>
      <p:sp>
        <p:nvSpPr>
          <p:cNvPr id="5" name="Rectangle 5"/>
          <p:cNvSpPr>
            <a:spLocks noGrp="1" noChangeArrowheads="1"/>
          </p:cNvSpPr>
          <p:nvPr>
            <p:ph type="ftr" sz="quarter" idx="11"/>
          </p:nvPr>
        </p:nvSpPr>
        <p:spPr/>
        <p:txBody>
          <a:bodyPr/>
          <a:lstStyle>
            <a:lvl1pPr defTabSz="449263" eaLnBrk="1" hangingPunct="1">
              <a:defRPr b="1" i="0">
                <a:latin typeface="Arial" panose="020B0604020202020204" pitchFamily="34" charset="0"/>
                <a:ea typeface="ＭＳ Ｐゴシック" pitchFamily="24" charset="-128"/>
              </a:defRPr>
            </a:lvl1pPr>
          </a:lstStyle>
          <a:p>
            <a:pPr>
              <a:defRPr/>
            </a:pPr>
            <a:endParaRPr lang="en-US" dirty="0"/>
          </a:p>
        </p:txBody>
      </p:sp>
      <p:sp>
        <p:nvSpPr>
          <p:cNvPr id="6" name="Rectangle 6"/>
          <p:cNvSpPr>
            <a:spLocks noGrp="1" noChangeArrowheads="1"/>
          </p:cNvSpPr>
          <p:nvPr>
            <p:ph type="sldNum" sz="quarter" idx="12"/>
          </p:nvPr>
        </p:nvSpPr>
        <p:spPr/>
        <p:txBody>
          <a:bodyPr/>
          <a:lstStyle>
            <a:lvl1pPr defTabSz="449263" eaLnBrk="1" hangingPunct="1">
              <a:defRPr b="1" i="0">
                <a:latin typeface="Arial" panose="020B0604020202020204" pitchFamily="34" charset="0"/>
                <a:ea typeface="ＭＳ Ｐゴシック" charset="0"/>
              </a:defRPr>
            </a:lvl1pPr>
          </a:lstStyle>
          <a:p>
            <a:pPr>
              <a:defRPr/>
            </a:pPr>
            <a:fld id="{A5BC99A4-AD1B-4320-93E0-DDA23079A2A6}" type="slidenum">
              <a:rPr lang="en-US" smtClean="0"/>
              <a:pPr>
                <a:defRPr/>
              </a:pPr>
              <a:t>‹#›</a:t>
            </a:fld>
            <a:endParaRPr lang="en-US" dirty="0"/>
          </a:p>
        </p:txBody>
      </p:sp>
    </p:spTree>
    <p:extLst>
      <p:ext uri="{BB962C8B-B14F-4D97-AF65-F5344CB8AC3E}">
        <p14:creationId xmlns:p14="http://schemas.microsoft.com/office/powerpoint/2010/main" val="3657907763"/>
      </p:ext>
    </p:extLst>
  </p:cSld>
  <p:clrMapOvr>
    <a:masterClrMapping/>
  </p:clrMapOvr>
</p:sldLayout>
</file>

<file path=ppt/slideLayouts/slideLayout39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60418" name="Rectangle 1026"/>
          <p:cNvSpPr>
            <a:spLocks noGrp="1" noChangeArrowheads="1"/>
          </p:cNvSpPr>
          <p:nvPr>
            <p:ph type="ctrTitle"/>
          </p:nvPr>
        </p:nvSpPr>
        <p:spPr>
          <a:xfrm>
            <a:off x="685800" y="2286000"/>
            <a:ext cx="7772400" cy="1143000"/>
          </a:xfrm>
        </p:spPr>
        <p:txBody>
          <a:bodyPr/>
          <a:lstStyle>
            <a:lvl1pPr>
              <a:defRPr b="1" i="0">
                <a:latin typeface="Arial" panose="020B0604020202020204" pitchFamily="34" charset="0"/>
              </a:defRPr>
            </a:lvl1pPr>
          </a:lstStyle>
          <a:p>
            <a:r>
              <a:rPr lang="en-US"/>
              <a:t>Click to edit Master title style</a:t>
            </a:r>
          </a:p>
        </p:txBody>
      </p:sp>
      <p:sp>
        <p:nvSpPr>
          <p:cNvPr id="60419" name="Rectangle 1027"/>
          <p:cNvSpPr>
            <a:spLocks noGrp="1" noChangeArrowheads="1"/>
          </p:cNvSpPr>
          <p:nvPr>
            <p:ph type="subTitle" idx="1"/>
          </p:nvPr>
        </p:nvSpPr>
        <p:spPr>
          <a:xfrm>
            <a:off x="1371600" y="3886200"/>
            <a:ext cx="6400800" cy="1752600"/>
          </a:xfrm>
        </p:spPr>
        <p:txBody>
          <a:bodyPr/>
          <a:lstStyle>
            <a:lvl1pPr marL="0" indent="0" algn="ctr">
              <a:buFontTx/>
              <a:buNone/>
              <a:defRPr b="1" i="0">
                <a:latin typeface="Arial" panose="020B0604020202020204" pitchFamily="34" charset="0"/>
              </a:defRPr>
            </a:lvl1pPr>
          </a:lstStyle>
          <a:p>
            <a:r>
              <a:rPr lang="en-US"/>
              <a:t>Click to edit Master subtitle style</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p:txBody>
          <a:bodyPr/>
          <a:lstStyle>
            <a:lvl1pPr algn="l">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ea typeface="Osaka" charset="0"/>
              </a:defRPr>
            </a:lvl1pPr>
          </a:lstStyle>
          <a:p>
            <a:pPr>
              <a:defRPr/>
            </a:pPr>
            <a:fld id="{5B9584DA-369D-451B-98C3-93E8335CF220}" type="slidenum">
              <a:rPr lang="en-US"/>
              <a:pPr>
                <a:defRPr/>
              </a:pPr>
              <a:t>‹#›</a:t>
            </a:fld>
            <a:endParaRPr lang="en-US"/>
          </a:p>
        </p:txBody>
      </p:sp>
    </p:spTree>
    <p:extLst>
      <p:ext uri="{BB962C8B-B14F-4D97-AF65-F5344CB8AC3E}">
        <p14:creationId xmlns:p14="http://schemas.microsoft.com/office/powerpoint/2010/main" val="2603665886"/>
      </p:ext>
    </p:extLst>
  </p:cSld>
  <p:clrMapOvr>
    <a:masterClrMapping/>
  </p:clrMapOvr>
</p:sldLayout>
</file>

<file path=ppt/slideLayouts/slideLayout39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p:txBody>
          <a:bodyPr/>
          <a:lstStyle>
            <a:lvl1pPr algn="l">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ea typeface="Osaka" charset="0"/>
              </a:defRPr>
            </a:lvl1pPr>
          </a:lstStyle>
          <a:p>
            <a:pPr>
              <a:defRPr/>
            </a:pPr>
            <a:fld id="{C7B68EDF-1478-49CA-B5E5-E7BD5CF46231}" type="slidenum">
              <a:rPr lang="en-US"/>
              <a:pPr>
                <a:defRPr/>
              </a:pPr>
              <a:t>‹#›</a:t>
            </a:fld>
            <a:endParaRPr lang="en-US"/>
          </a:p>
        </p:txBody>
      </p:sp>
    </p:spTree>
    <p:extLst>
      <p:ext uri="{BB962C8B-B14F-4D97-AF65-F5344CB8AC3E}">
        <p14:creationId xmlns:p14="http://schemas.microsoft.com/office/powerpoint/2010/main" val="202389801"/>
      </p:ext>
    </p:extLst>
  </p:cSld>
  <p:clrMapOvr>
    <a:masterClrMapping/>
  </p:clrMapOvr>
</p:sldLayout>
</file>

<file path=ppt/slideLayouts/slideLayout39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p:txBody>
          <a:bodyPr/>
          <a:lstStyle>
            <a:lvl1pPr algn="l">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ea typeface="Osaka" charset="0"/>
              </a:defRPr>
            </a:lvl1pPr>
          </a:lstStyle>
          <a:p>
            <a:pPr>
              <a:defRPr/>
            </a:pPr>
            <a:fld id="{BD00757E-0AC6-4C3B-A568-DF81117C27D6}" type="slidenum">
              <a:rPr lang="en-US"/>
              <a:pPr>
                <a:defRPr/>
              </a:pPr>
              <a:t>‹#›</a:t>
            </a:fld>
            <a:endParaRPr lang="en-US"/>
          </a:p>
        </p:txBody>
      </p:sp>
    </p:spTree>
    <p:extLst>
      <p:ext uri="{BB962C8B-B14F-4D97-AF65-F5344CB8AC3E}">
        <p14:creationId xmlns:p14="http://schemas.microsoft.com/office/powerpoint/2010/main" val="3997510430"/>
      </p:ext>
    </p:extLst>
  </p:cSld>
  <p:clrMapOvr>
    <a:masterClrMapping/>
  </p:clrMapOvr>
</p:sldLayout>
</file>

<file path=ppt/slideLayouts/slideLayout39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6" name="Rectangle 5"/>
          <p:cNvSpPr>
            <a:spLocks noGrp="1" noChangeArrowheads="1"/>
          </p:cNvSpPr>
          <p:nvPr>
            <p:ph type="ftr" sz="quarter" idx="11"/>
          </p:nvPr>
        </p:nvSpPr>
        <p:spPr/>
        <p:txBody>
          <a:bodyPr/>
          <a:lstStyle>
            <a:lvl1pPr algn="l">
              <a:defRPr b="1" i="0">
                <a:latin typeface="Arial" panose="020B0604020202020204" pitchFamily="34" charset="0"/>
              </a:defRPr>
            </a:lvl1pPr>
          </a:lstStyle>
          <a:p>
            <a:pPr>
              <a:defRPr/>
            </a:pPr>
            <a:endParaRPr lang="en-US"/>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ea typeface="Osaka" charset="0"/>
              </a:defRPr>
            </a:lvl1pPr>
          </a:lstStyle>
          <a:p>
            <a:pPr>
              <a:defRPr/>
            </a:pPr>
            <a:fld id="{EF75996F-9CD9-44E7-A266-2AE4BD6C3942}" type="slidenum">
              <a:rPr lang="en-US"/>
              <a:pPr>
                <a:defRPr/>
              </a:pPr>
              <a:t>‹#›</a:t>
            </a:fld>
            <a:endParaRPr lang="en-US"/>
          </a:p>
        </p:txBody>
      </p:sp>
    </p:spTree>
    <p:extLst>
      <p:ext uri="{BB962C8B-B14F-4D97-AF65-F5344CB8AC3E}">
        <p14:creationId xmlns:p14="http://schemas.microsoft.com/office/powerpoint/2010/main" val="2787287971"/>
      </p:ext>
    </p:extLst>
  </p:cSld>
  <p:clrMapOvr>
    <a:masterClrMapping/>
  </p:clrMapOvr>
</p:sldLayout>
</file>

<file path=ppt/slideLayouts/slideLayout39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8" name="Rectangle 5"/>
          <p:cNvSpPr>
            <a:spLocks noGrp="1" noChangeArrowheads="1"/>
          </p:cNvSpPr>
          <p:nvPr>
            <p:ph type="ftr" sz="quarter" idx="11"/>
          </p:nvPr>
        </p:nvSpPr>
        <p:spPr/>
        <p:txBody>
          <a:bodyPr/>
          <a:lstStyle>
            <a:lvl1pPr algn="l">
              <a:defRPr b="1" i="0">
                <a:latin typeface="Arial" panose="020B0604020202020204" pitchFamily="34" charset="0"/>
              </a:defRPr>
            </a:lvl1pPr>
          </a:lstStyle>
          <a:p>
            <a:pPr>
              <a:defRPr/>
            </a:pPr>
            <a:endParaRPr lang="en-US"/>
          </a:p>
        </p:txBody>
      </p:sp>
      <p:sp>
        <p:nvSpPr>
          <p:cNvPr id="9" name="Rectangle 6"/>
          <p:cNvSpPr>
            <a:spLocks noGrp="1" noChangeArrowheads="1"/>
          </p:cNvSpPr>
          <p:nvPr>
            <p:ph type="sldNum" sz="quarter" idx="12"/>
          </p:nvPr>
        </p:nvSpPr>
        <p:spPr/>
        <p:txBody>
          <a:bodyPr/>
          <a:lstStyle>
            <a:lvl1pPr>
              <a:defRPr b="1" i="0">
                <a:latin typeface="Arial" panose="020B0604020202020204" pitchFamily="34" charset="0"/>
                <a:ea typeface="Osaka" charset="0"/>
              </a:defRPr>
            </a:lvl1pPr>
          </a:lstStyle>
          <a:p>
            <a:pPr>
              <a:defRPr/>
            </a:pPr>
            <a:fld id="{A000FC1A-CC29-430C-931D-7768FFFB05A1}" type="slidenum">
              <a:rPr lang="en-US"/>
              <a:pPr>
                <a:defRPr/>
              </a:pPr>
              <a:t>‹#›</a:t>
            </a:fld>
            <a:endParaRPr lang="en-US"/>
          </a:p>
        </p:txBody>
      </p:sp>
    </p:spTree>
    <p:extLst>
      <p:ext uri="{BB962C8B-B14F-4D97-AF65-F5344CB8AC3E}">
        <p14:creationId xmlns:p14="http://schemas.microsoft.com/office/powerpoint/2010/main" val="2578525138"/>
      </p:ext>
    </p:extLst>
  </p:cSld>
  <p:clrMapOvr>
    <a:masterClrMapping/>
  </p:clrMapOvr>
</p:sldLayout>
</file>

<file path=ppt/slideLayouts/slideLayout39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4" name="Rectangle 5"/>
          <p:cNvSpPr>
            <a:spLocks noGrp="1" noChangeArrowheads="1"/>
          </p:cNvSpPr>
          <p:nvPr>
            <p:ph type="ftr" sz="quarter" idx="11"/>
          </p:nvPr>
        </p:nvSpPr>
        <p:spPr/>
        <p:txBody>
          <a:bodyPr/>
          <a:lstStyle>
            <a:lvl1pPr algn="l">
              <a:defRPr b="1" i="0">
                <a:latin typeface="Arial" panose="020B0604020202020204" pitchFamily="34" charset="0"/>
              </a:defRPr>
            </a:lvl1pPr>
          </a:lstStyle>
          <a:p>
            <a:pPr>
              <a:defRPr/>
            </a:pPr>
            <a:endParaRPr lang="en-US"/>
          </a:p>
        </p:txBody>
      </p:sp>
      <p:sp>
        <p:nvSpPr>
          <p:cNvPr id="5" name="Rectangle 6"/>
          <p:cNvSpPr>
            <a:spLocks noGrp="1" noChangeArrowheads="1"/>
          </p:cNvSpPr>
          <p:nvPr>
            <p:ph type="sldNum" sz="quarter" idx="12"/>
          </p:nvPr>
        </p:nvSpPr>
        <p:spPr/>
        <p:txBody>
          <a:bodyPr/>
          <a:lstStyle>
            <a:lvl1pPr>
              <a:defRPr b="1" i="0">
                <a:latin typeface="Arial" panose="020B0604020202020204" pitchFamily="34" charset="0"/>
                <a:ea typeface="Osaka" charset="0"/>
              </a:defRPr>
            </a:lvl1pPr>
          </a:lstStyle>
          <a:p>
            <a:pPr>
              <a:defRPr/>
            </a:pPr>
            <a:fld id="{35453BE3-73DC-45AE-BD92-FA72EB8C7487}" type="slidenum">
              <a:rPr lang="en-US"/>
              <a:pPr>
                <a:defRPr/>
              </a:pPr>
              <a:t>‹#›</a:t>
            </a:fld>
            <a:endParaRPr lang="en-US"/>
          </a:p>
        </p:txBody>
      </p:sp>
    </p:spTree>
    <p:extLst>
      <p:ext uri="{BB962C8B-B14F-4D97-AF65-F5344CB8AC3E}">
        <p14:creationId xmlns:p14="http://schemas.microsoft.com/office/powerpoint/2010/main" val="1252153151"/>
      </p:ext>
    </p:extLst>
  </p:cSld>
  <p:clrMapOvr>
    <a:masterClrMapping/>
  </p:clrMapOvr>
</p:sldLayout>
</file>

<file path=ppt/slideLayouts/slideLayout39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3" name="Rectangle 5"/>
          <p:cNvSpPr>
            <a:spLocks noGrp="1" noChangeArrowheads="1"/>
          </p:cNvSpPr>
          <p:nvPr>
            <p:ph type="ftr" sz="quarter" idx="11"/>
          </p:nvPr>
        </p:nvSpPr>
        <p:spPr/>
        <p:txBody>
          <a:bodyPr/>
          <a:lstStyle>
            <a:lvl1pPr algn="l">
              <a:defRPr b="1" i="0">
                <a:latin typeface="Arial" panose="020B0604020202020204" pitchFamily="34" charset="0"/>
              </a:defRPr>
            </a:lvl1pPr>
          </a:lstStyle>
          <a:p>
            <a:pPr>
              <a:defRPr/>
            </a:pPr>
            <a:endParaRPr lang="en-US"/>
          </a:p>
        </p:txBody>
      </p:sp>
      <p:sp>
        <p:nvSpPr>
          <p:cNvPr id="4" name="Rectangle 6"/>
          <p:cNvSpPr>
            <a:spLocks noGrp="1" noChangeArrowheads="1"/>
          </p:cNvSpPr>
          <p:nvPr>
            <p:ph type="sldNum" sz="quarter" idx="12"/>
          </p:nvPr>
        </p:nvSpPr>
        <p:spPr/>
        <p:txBody>
          <a:bodyPr/>
          <a:lstStyle>
            <a:lvl1pPr>
              <a:defRPr b="1" i="0">
                <a:latin typeface="Arial" panose="020B0604020202020204" pitchFamily="34" charset="0"/>
                <a:ea typeface="Osaka" charset="0"/>
              </a:defRPr>
            </a:lvl1pPr>
          </a:lstStyle>
          <a:p>
            <a:pPr>
              <a:defRPr/>
            </a:pPr>
            <a:fld id="{964EC5B2-13F5-42A6-90C8-B07E29EE8746}" type="slidenum">
              <a:rPr lang="en-US"/>
              <a:pPr>
                <a:defRPr/>
              </a:pPr>
              <a:t>‹#›</a:t>
            </a:fld>
            <a:endParaRPr lang="en-US"/>
          </a:p>
        </p:txBody>
      </p:sp>
    </p:spTree>
    <p:extLst>
      <p:ext uri="{BB962C8B-B14F-4D97-AF65-F5344CB8AC3E}">
        <p14:creationId xmlns:p14="http://schemas.microsoft.com/office/powerpoint/2010/main" val="205186103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sz="half" idx="1"/>
          </p:nvPr>
        </p:nvSpPr>
        <p:spPr>
          <a:xfrm>
            <a:off x="457200" y="1600200"/>
            <a:ext cx="4037013" cy="4524375"/>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Content Placeholder 3"/>
          <p:cNvSpPr>
            <a:spLocks noGrp="1"/>
          </p:cNvSpPr>
          <p:nvPr>
            <p:ph sz="half" idx="2"/>
          </p:nvPr>
        </p:nvSpPr>
        <p:spPr>
          <a:xfrm>
            <a:off x="4646613" y="1600200"/>
            <a:ext cx="4038600" cy="4524375"/>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Rectangle 2"/>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0757E006-9154-D64F-B4EA-C609BEAD5980}" type="slidenum">
              <a:rPr lang="en-GB"/>
              <a:pPr>
                <a:defRPr/>
              </a:pPr>
              <a:t>‹#›</a:t>
            </a:fld>
            <a:endParaRPr lang="en-GB"/>
          </a:p>
        </p:txBody>
      </p:sp>
    </p:spTree>
    <p:extLst>
      <p:ext uri="{BB962C8B-B14F-4D97-AF65-F5344CB8AC3E}">
        <p14:creationId xmlns:p14="http://schemas.microsoft.com/office/powerpoint/2010/main" val="2908340845"/>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3"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4"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09DB53A5-CFD8-EE4A-8954-DBC6ECE96E29}" type="slidenum">
              <a:rPr lang="en-US"/>
              <a:pPr>
                <a:defRPr/>
              </a:pPr>
              <a:t>‹#›</a:t>
            </a:fld>
            <a:endParaRPr lang="en-US"/>
          </a:p>
        </p:txBody>
      </p:sp>
    </p:spTree>
    <p:extLst>
      <p:ext uri="{BB962C8B-B14F-4D97-AF65-F5344CB8AC3E}">
        <p14:creationId xmlns:p14="http://schemas.microsoft.com/office/powerpoint/2010/main" val="272917294"/>
      </p:ext>
    </p:extLst>
  </p:cSld>
  <p:clrMapOvr>
    <a:masterClrMapping/>
  </p:clrMapOvr>
</p:sldLayout>
</file>

<file path=ppt/slideLayouts/slideLayout40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6" name="Rectangle 5"/>
          <p:cNvSpPr>
            <a:spLocks noGrp="1" noChangeArrowheads="1"/>
          </p:cNvSpPr>
          <p:nvPr>
            <p:ph type="ftr" sz="quarter" idx="11"/>
          </p:nvPr>
        </p:nvSpPr>
        <p:spPr/>
        <p:txBody>
          <a:bodyPr/>
          <a:lstStyle>
            <a:lvl1pPr algn="l">
              <a:defRPr b="1" i="0">
                <a:latin typeface="Arial" panose="020B0604020202020204" pitchFamily="34" charset="0"/>
              </a:defRPr>
            </a:lvl1pPr>
          </a:lstStyle>
          <a:p>
            <a:pPr>
              <a:defRPr/>
            </a:pPr>
            <a:endParaRPr lang="en-US"/>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ea typeface="Osaka" charset="0"/>
              </a:defRPr>
            </a:lvl1pPr>
          </a:lstStyle>
          <a:p>
            <a:pPr>
              <a:defRPr/>
            </a:pPr>
            <a:fld id="{346DE445-FE2C-43D2-B72D-C362EB7D9E57}" type="slidenum">
              <a:rPr lang="en-US"/>
              <a:pPr>
                <a:defRPr/>
              </a:pPr>
              <a:t>‹#›</a:t>
            </a:fld>
            <a:endParaRPr lang="en-US"/>
          </a:p>
        </p:txBody>
      </p:sp>
    </p:spTree>
    <p:extLst>
      <p:ext uri="{BB962C8B-B14F-4D97-AF65-F5344CB8AC3E}">
        <p14:creationId xmlns:p14="http://schemas.microsoft.com/office/powerpoint/2010/main" val="2056311785"/>
      </p:ext>
    </p:extLst>
  </p:cSld>
  <p:clrMapOvr>
    <a:masterClrMapping/>
  </p:clrMapOvr>
</p:sldLayout>
</file>

<file path=ppt/slideLayouts/slideLayout40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6" name="Rectangle 5"/>
          <p:cNvSpPr>
            <a:spLocks noGrp="1" noChangeArrowheads="1"/>
          </p:cNvSpPr>
          <p:nvPr>
            <p:ph type="ftr" sz="quarter" idx="11"/>
          </p:nvPr>
        </p:nvSpPr>
        <p:spPr/>
        <p:txBody>
          <a:bodyPr/>
          <a:lstStyle>
            <a:lvl1pPr algn="l">
              <a:defRPr b="1" i="0">
                <a:latin typeface="Arial" panose="020B0604020202020204" pitchFamily="34" charset="0"/>
              </a:defRPr>
            </a:lvl1pPr>
          </a:lstStyle>
          <a:p>
            <a:pPr>
              <a:defRPr/>
            </a:pPr>
            <a:endParaRPr lang="en-US"/>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ea typeface="Osaka" charset="0"/>
              </a:defRPr>
            </a:lvl1pPr>
          </a:lstStyle>
          <a:p>
            <a:pPr>
              <a:defRPr/>
            </a:pPr>
            <a:fld id="{DAE06AA9-5E11-4E0D-B446-D43F235E0E65}" type="slidenum">
              <a:rPr lang="en-US"/>
              <a:pPr>
                <a:defRPr/>
              </a:pPr>
              <a:t>‹#›</a:t>
            </a:fld>
            <a:endParaRPr lang="en-US"/>
          </a:p>
        </p:txBody>
      </p:sp>
    </p:spTree>
    <p:extLst>
      <p:ext uri="{BB962C8B-B14F-4D97-AF65-F5344CB8AC3E}">
        <p14:creationId xmlns:p14="http://schemas.microsoft.com/office/powerpoint/2010/main" val="867854977"/>
      </p:ext>
    </p:extLst>
  </p:cSld>
  <p:clrMapOvr>
    <a:masterClrMapping/>
  </p:clrMapOvr>
</p:sldLayout>
</file>

<file path=ppt/slideLayouts/slideLayout40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p:txBody>
          <a:bodyPr/>
          <a:lstStyle>
            <a:lvl1pPr algn="l">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ea typeface="Osaka" charset="0"/>
              </a:defRPr>
            </a:lvl1pPr>
          </a:lstStyle>
          <a:p>
            <a:pPr>
              <a:defRPr/>
            </a:pPr>
            <a:fld id="{32A5F47F-ABE1-4733-B889-B095AA46380C}" type="slidenum">
              <a:rPr lang="en-US"/>
              <a:pPr>
                <a:defRPr/>
              </a:pPr>
              <a:t>‹#›</a:t>
            </a:fld>
            <a:endParaRPr lang="en-US"/>
          </a:p>
        </p:txBody>
      </p:sp>
    </p:spTree>
    <p:extLst>
      <p:ext uri="{BB962C8B-B14F-4D97-AF65-F5344CB8AC3E}">
        <p14:creationId xmlns:p14="http://schemas.microsoft.com/office/powerpoint/2010/main" val="1252690566"/>
      </p:ext>
    </p:extLst>
  </p:cSld>
  <p:clrMapOvr>
    <a:masterClrMapping/>
  </p:clrMapOvr>
</p:sldLayout>
</file>

<file path=ppt/slideLayouts/slideLayout40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p:txBody>
          <a:bodyPr/>
          <a:lstStyle>
            <a:lvl1pPr algn="l">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ea typeface="Osaka" charset="0"/>
              </a:defRPr>
            </a:lvl1pPr>
          </a:lstStyle>
          <a:p>
            <a:pPr>
              <a:defRPr/>
            </a:pPr>
            <a:fld id="{1E9196B6-EAA2-4541-907A-36C15CA8E18F}" type="slidenum">
              <a:rPr lang="en-US"/>
              <a:pPr>
                <a:defRPr/>
              </a:pPr>
              <a:t>‹#›</a:t>
            </a:fld>
            <a:endParaRPr lang="en-US"/>
          </a:p>
        </p:txBody>
      </p:sp>
    </p:spTree>
    <p:extLst>
      <p:ext uri="{BB962C8B-B14F-4D97-AF65-F5344CB8AC3E}">
        <p14:creationId xmlns:p14="http://schemas.microsoft.com/office/powerpoint/2010/main" val="3161282325"/>
      </p:ext>
    </p:extLst>
  </p:cSld>
  <p:clrMapOvr>
    <a:masterClrMapping/>
  </p:clrMapOvr>
</p:sldLayout>
</file>

<file path=ppt/slideLayouts/slideLayout40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defRPr>
            </a:lvl1pPr>
          </a:lstStyle>
          <a:p>
            <a:r>
              <a:rPr lang="en-US"/>
              <a:t>Click to edit Master title style</a:t>
            </a:r>
            <a:endParaRPr lang="en-SG"/>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endParaRPr lang="en-SG"/>
          </a:p>
        </p:txBody>
      </p:sp>
      <p:sp>
        <p:nvSpPr>
          <p:cNvPr id="4" name="Rectangle 5"/>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A3800685-ED4C-4B60-BD3A-4EEA221E9714}" type="slidenum">
              <a:rPr lang="en-GB"/>
              <a:pPr>
                <a:defRPr/>
              </a:pPr>
              <a:t>‹#›</a:t>
            </a:fld>
            <a:endParaRPr lang="en-GB"/>
          </a:p>
        </p:txBody>
      </p:sp>
    </p:spTree>
    <p:extLst>
      <p:ext uri="{BB962C8B-B14F-4D97-AF65-F5344CB8AC3E}">
        <p14:creationId xmlns:p14="http://schemas.microsoft.com/office/powerpoint/2010/main" val="4149104565"/>
      </p:ext>
    </p:extLst>
  </p:cSld>
  <p:clrMapOvr>
    <a:masterClrMapping/>
  </p:clrMapOvr>
</p:sldLayout>
</file>

<file path=ppt/slideLayouts/slideLayout40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5"/>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01DAD319-2208-4D34-AC63-DC07CA7391F4}" type="slidenum">
              <a:rPr lang="en-GB"/>
              <a:pPr>
                <a:defRPr/>
              </a:pPr>
              <a:t>‹#›</a:t>
            </a:fld>
            <a:endParaRPr lang="en-GB"/>
          </a:p>
        </p:txBody>
      </p:sp>
    </p:spTree>
    <p:extLst>
      <p:ext uri="{BB962C8B-B14F-4D97-AF65-F5344CB8AC3E}">
        <p14:creationId xmlns:p14="http://schemas.microsoft.com/office/powerpoint/2010/main" val="1131694221"/>
      </p:ext>
    </p:extLst>
  </p:cSld>
  <p:clrMapOvr>
    <a:masterClrMapping/>
  </p:clrMapOvr>
</p:sldLayout>
</file>

<file path=ppt/slideLayouts/slideLayout40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a:t>Click to edit Master title style</a:t>
            </a:r>
            <a:endParaRPr lang="en-SG"/>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5"/>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FF95E19F-FA78-4975-B111-E1805EFB8F6B}" type="slidenum">
              <a:rPr lang="en-GB"/>
              <a:pPr>
                <a:defRPr/>
              </a:pPr>
              <a:t>‹#›</a:t>
            </a:fld>
            <a:endParaRPr lang="en-GB"/>
          </a:p>
        </p:txBody>
      </p:sp>
    </p:spTree>
    <p:extLst>
      <p:ext uri="{BB962C8B-B14F-4D97-AF65-F5344CB8AC3E}">
        <p14:creationId xmlns:p14="http://schemas.microsoft.com/office/powerpoint/2010/main" val="2587548034"/>
      </p:ext>
    </p:extLst>
  </p:cSld>
  <p:clrMapOvr>
    <a:masterClrMapping/>
  </p:clrMapOvr>
</p:sldLayout>
</file>

<file path=ppt/slideLayouts/slideLayout40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sz="half" idx="1"/>
          </p:nvPr>
        </p:nvSpPr>
        <p:spPr>
          <a:xfrm>
            <a:off x="457200" y="1600200"/>
            <a:ext cx="4037013" cy="4524375"/>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Content Placeholder 3"/>
          <p:cNvSpPr>
            <a:spLocks noGrp="1"/>
          </p:cNvSpPr>
          <p:nvPr>
            <p:ph sz="half" idx="2"/>
          </p:nvPr>
        </p:nvSpPr>
        <p:spPr>
          <a:xfrm>
            <a:off x="4646613" y="1600200"/>
            <a:ext cx="4038600" cy="4524375"/>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Rectangle 5"/>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97FD2F81-8EE5-47DF-8E87-32777D8DB2C2}" type="slidenum">
              <a:rPr lang="en-GB"/>
              <a:pPr>
                <a:defRPr/>
              </a:pPr>
              <a:t>‹#›</a:t>
            </a:fld>
            <a:endParaRPr lang="en-GB"/>
          </a:p>
        </p:txBody>
      </p:sp>
    </p:spTree>
    <p:extLst>
      <p:ext uri="{BB962C8B-B14F-4D97-AF65-F5344CB8AC3E}">
        <p14:creationId xmlns:p14="http://schemas.microsoft.com/office/powerpoint/2010/main" val="1817458521"/>
      </p:ext>
    </p:extLst>
  </p:cSld>
  <p:clrMapOvr>
    <a:masterClrMapping/>
  </p:clrMapOvr>
</p:sldLayout>
</file>

<file path=ppt/slideLayouts/slideLayout40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a:t>Click to edit Master title style</a:t>
            </a:r>
            <a:endParaRPr lang="en-SG"/>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7" name="Rectangle 5"/>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39912EA5-FAC1-49E6-A764-98EBABDA4899}" type="slidenum">
              <a:rPr lang="en-GB"/>
              <a:pPr>
                <a:defRPr/>
              </a:pPr>
              <a:t>‹#›</a:t>
            </a:fld>
            <a:endParaRPr lang="en-GB"/>
          </a:p>
        </p:txBody>
      </p:sp>
    </p:spTree>
    <p:extLst>
      <p:ext uri="{BB962C8B-B14F-4D97-AF65-F5344CB8AC3E}">
        <p14:creationId xmlns:p14="http://schemas.microsoft.com/office/powerpoint/2010/main" val="78445131"/>
      </p:ext>
    </p:extLst>
  </p:cSld>
  <p:clrMapOvr>
    <a:masterClrMapping/>
  </p:clrMapOvr>
</p:sldLayout>
</file>

<file path=ppt/slideLayouts/slideLayout40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endParaRPr lang="en-SG"/>
          </a:p>
        </p:txBody>
      </p:sp>
      <p:sp>
        <p:nvSpPr>
          <p:cNvPr id="3" name="Rectangle 5"/>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0F6AA155-BCAD-43CA-A7A7-6BB3897532DE}" type="slidenum">
              <a:rPr lang="en-GB"/>
              <a:pPr>
                <a:defRPr/>
              </a:pPr>
              <a:t>‹#›</a:t>
            </a:fld>
            <a:endParaRPr lang="en-GB"/>
          </a:p>
        </p:txBody>
      </p:sp>
    </p:spTree>
    <p:extLst>
      <p:ext uri="{BB962C8B-B14F-4D97-AF65-F5344CB8AC3E}">
        <p14:creationId xmlns:p14="http://schemas.microsoft.com/office/powerpoint/2010/main" val="1988043113"/>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7"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3DD929EE-20EB-5844-89F3-CA5A64A452B6}" type="slidenum">
              <a:rPr lang="en-US"/>
              <a:pPr>
                <a:defRPr/>
              </a:pPr>
              <a:t>‹#›</a:t>
            </a:fld>
            <a:endParaRPr lang="en-US"/>
          </a:p>
        </p:txBody>
      </p:sp>
    </p:spTree>
    <p:extLst>
      <p:ext uri="{BB962C8B-B14F-4D97-AF65-F5344CB8AC3E}">
        <p14:creationId xmlns:p14="http://schemas.microsoft.com/office/powerpoint/2010/main" val="4126138194"/>
      </p:ext>
    </p:extLst>
  </p:cSld>
  <p:clrMapOvr>
    <a:masterClrMapping/>
  </p:clrMapOvr>
</p:sldLayout>
</file>

<file path=ppt/slideLayouts/slideLayout41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5"/>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18A1FE9E-DBE4-4678-B707-5B9C9161D728}" type="slidenum">
              <a:rPr lang="en-GB"/>
              <a:pPr>
                <a:defRPr/>
              </a:pPr>
              <a:t>‹#›</a:t>
            </a:fld>
            <a:endParaRPr lang="en-GB"/>
          </a:p>
        </p:txBody>
      </p:sp>
    </p:spTree>
    <p:extLst>
      <p:ext uri="{BB962C8B-B14F-4D97-AF65-F5344CB8AC3E}">
        <p14:creationId xmlns:p14="http://schemas.microsoft.com/office/powerpoint/2010/main" val="183296375"/>
      </p:ext>
    </p:extLst>
  </p:cSld>
  <p:clrMapOvr>
    <a:masterClrMapping/>
  </p:clrMapOvr>
</p:sldLayout>
</file>

<file path=ppt/slideLayouts/slideLayout41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5"/>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5AF4CB25-0FAC-4A4F-A8E9-776D6E188A2A}" type="slidenum">
              <a:rPr lang="en-GB"/>
              <a:pPr>
                <a:defRPr/>
              </a:pPr>
              <a:t>‹#›</a:t>
            </a:fld>
            <a:endParaRPr lang="en-GB"/>
          </a:p>
        </p:txBody>
      </p:sp>
    </p:spTree>
    <p:extLst>
      <p:ext uri="{BB962C8B-B14F-4D97-AF65-F5344CB8AC3E}">
        <p14:creationId xmlns:p14="http://schemas.microsoft.com/office/powerpoint/2010/main" val="271288793"/>
      </p:ext>
    </p:extLst>
  </p:cSld>
  <p:clrMapOvr>
    <a:masterClrMapping/>
  </p:clrMapOvr>
</p:sldLayout>
</file>

<file path=ppt/slideLayouts/slideLayout41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a:t>Click to edit Master title style</a:t>
            </a:r>
            <a:endParaRPr lang="en-SG"/>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SG"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5"/>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E4CDF204-C46E-4DE1-AEC1-4E21EB83CDBB}" type="slidenum">
              <a:rPr lang="en-GB"/>
              <a:pPr>
                <a:defRPr/>
              </a:pPr>
              <a:t>‹#›</a:t>
            </a:fld>
            <a:endParaRPr lang="en-GB"/>
          </a:p>
        </p:txBody>
      </p:sp>
    </p:spTree>
    <p:extLst>
      <p:ext uri="{BB962C8B-B14F-4D97-AF65-F5344CB8AC3E}">
        <p14:creationId xmlns:p14="http://schemas.microsoft.com/office/powerpoint/2010/main" val="896196217"/>
      </p:ext>
    </p:extLst>
  </p:cSld>
  <p:clrMapOvr>
    <a:masterClrMapping/>
  </p:clrMapOvr>
</p:sldLayout>
</file>

<file path=ppt/slideLayouts/slideLayout41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endParaRPr lang="en-SG"/>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5"/>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411CDE6B-67A2-4A60-BBF7-75923DA55F90}" type="slidenum">
              <a:rPr lang="en-GB"/>
              <a:pPr>
                <a:defRPr/>
              </a:pPr>
              <a:t>‹#›</a:t>
            </a:fld>
            <a:endParaRPr lang="en-GB"/>
          </a:p>
        </p:txBody>
      </p:sp>
    </p:spTree>
    <p:extLst>
      <p:ext uri="{BB962C8B-B14F-4D97-AF65-F5344CB8AC3E}">
        <p14:creationId xmlns:p14="http://schemas.microsoft.com/office/powerpoint/2010/main" val="1213221710"/>
      </p:ext>
    </p:extLst>
  </p:cSld>
  <p:clrMapOvr>
    <a:masterClrMapping/>
  </p:clrMapOvr>
</p:sldLayout>
</file>

<file path=ppt/slideLayouts/slideLayout41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5813" cy="5849937"/>
          </a:xfrm>
        </p:spPr>
        <p:txBody>
          <a:bodyPr vert="eaVert"/>
          <a:lstStyle>
            <a:lvl1pPr>
              <a:defRPr b="1" i="0">
                <a:latin typeface="Arial" panose="020B0604020202020204" pitchFamily="34" charset="0"/>
              </a:defRPr>
            </a:lvl1pPr>
          </a:lstStyle>
          <a:p>
            <a:r>
              <a:rPr lang="en-US"/>
              <a:t>Click to edit Master title style</a:t>
            </a:r>
            <a:endParaRPr lang="en-SG"/>
          </a:p>
        </p:txBody>
      </p:sp>
      <p:sp>
        <p:nvSpPr>
          <p:cNvPr id="3" name="Vertical Text Placeholder 2"/>
          <p:cNvSpPr>
            <a:spLocks noGrp="1"/>
          </p:cNvSpPr>
          <p:nvPr>
            <p:ph type="body" orient="vert" idx="1"/>
          </p:nvPr>
        </p:nvSpPr>
        <p:spPr>
          <a:xfrm>
            <a:off x="457200" y="274638"/>
            <a:ext cx="6019800" cy="5849937"/>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5"/>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79C09BF6-FAC7-45BC-9400-AB1A827D6451}" type="slidenum">
              <a:rPr lang="en-GB"/>
              <a:pPr>
                <a:defRPr/>
              </a:pPr>
              <a:t>‹#›</a:t>
            </a:fld>
            <a:endParaRPr lang="en-GB"/>
          </a:p>
        </p:txBody>
      </p:sp>
    </p:spTree>
    <p:extLst>
      <p:ext uri="{BB962C8B-B14F-4D97-AF65-F5344CB8AC3E}">
        <p14:creationId xmlns:p14="http://schemas.microsoft.com/office/powerpoint/2010/main" val="3739027955"/>
      </p:ext>
    </p:extLst>
  </p:cSld>
  <p:clrMapOvr>
    <a:masterClrMapping/>
  </p:clrMapOvr>
</p:sldLayout>
</file>

<file path=ppt/slideLayouts/slideLayout41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3800475" y="1789113"/>
            <a:ext cx="5340350" cy="5056187"/>
            <a:chOff x="2394" y="1127"/>
            <a:chExt cx="3364" cy="3185"/>
          </a:xfrm>
        </p:grpSpPr>
        <p:sp>
          <p:nvSpPr>
            <p:cNvPr id="5" name="Rectangle 3"/>
            <p:cNvSpPr>
              <a:spLocks noChangeArrowheads="1"/>
            </p:cNvSpPr>
            <p:nvPr/>
          </p:nvSpPr>
          <p:spPr bwMode="ltGray">
            <a:xfrm>
              <a:off x="4230" y="1365"/>
              <a:ext cx="197" cy="102"/>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defTabSz="914400" eaLnBrk="0" hangingPunct="0">
                <a:defRPr/>
              </a:pPr>
              <a:endParaRPr lang="en-US" sz="1800">
                <a:solidFill>
                  <a:srgbClr val="FFFFFF"/>
                </a:solidFill>
                <a:latin typeface="Tahoma" pitchFamily="-112" charset="-52"/>
              </a:endParaRPr>
            </a:p>
          </p:txBody>
        </p:sp>
        <p:sp>
          <p:nvSpPr>
            <p:cNvPr id="6" name="Oval 4"/>
            <p:cNvSpPr>
              <a:spLocks noChangeArrowheads="1"/>
            </p:cNvSpPr>
            <p:nvPr/>
          </p:nvSpPr>
          <p:spPr bwMode="ltGray">
            <a:xfrm>
              <a:off x="4299" y="1185"/>
              <a:ext cx="47" cy="47"/>
            </a:xfrm>
            <a:prstGeom prst="ellipse">
              <a:avLst/>
            </a:prstGeom>
            <a:gradFill rotWithShape="0">
              <a:gsLst>
                <a:gs pos="0">
                  <a:schemeClr val="bg2"/>
                </a:gs>
                <a:gs pos="100000">
                  <a:schemeClr val="bg2">
                    <a:gamma/>
                    <a:tint val="81961"/>
                    <a:invGamma/>
                  </a:schemeClr>
                </a:gs>
              </a:gsLst>
              <a:lin ang="5400000" scaled="1"/>
            </a:gradFill>
            <a:ln w="9525">
              <a:noFill/>
              <a:round/>
              <a:headEnd/>
              <a:tailEnd/>
            </a:ln>
            <a:effectLst/>
          </p:spPr>
          <p:txBody>
            <a:bodyPr/>
            <a:lstStyle/>
            <a:p>
              <a:pPr defTabSz="914400" eaLnBrk="0" hangingPunct="0">
                <a:defRPr/>
              </a:pPr>
              <a:endParaRPr lang="en-US" sz="1800">
                <a:solidFill>
                  <a:srgbClr val="FFFFFF"/>
                </a:solidFill>
                <a:latin typeface="Tahoma" pitchFamily="-112" charset="-52"/>
              </a:endParaRPr>
            </a:p>
          </p:txBody>
        </p:sp>
        <p:sp>
          <p:nvSpPr>
            <p:cNvPr id="7" name="Rectangle 5"/>
            <p:cNvSpPr>
              <a:spLocks noChangeArrowheads="1"/>
            </p:cNvSpPr>
            <p:nvPr/>
          </p:nvSpPr>
          <p:spPr bwMode="ltGray">
            <a:xfrm rot="995337">
              <a:off x="5205" y="1495"/>
              <a:ext cx="6" cy="2073"/>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defTabSz="914400" eaLnBrk="0" hangingPunct="0">
                <a:defRPr/>
              </a:pPr>
              <a:endParaRPr lang="en-US" sz="1800">
                <a:solidFill>
                  <a:srgbClr val="FFFFFF"/>
                </a:solidFill>
                <a:latin typeface="Tahoma" pitchFamily="-112" charset="-52"/>
              </a:endParaRPr>
            </a:p>
          </p:txBody>
        </p:sp>
        <p:sp>
          <p:nvSpPr>
            <p:cNvPr id="8" name="Freeform 6"/>
            <p:cNvSpPr>
              <a:spLocks noEditPoints="1"/>
            </p:cNvSpPr>
            <p:nvPr/>
          </p:nvSpPr>
          <p:spPr bwMode="ltGray">
            <a:xfrm>
              <a:off x="4871" y="3508"/>
              <a:ext cx="66" cy="96"/>
            </a:xfrm>
            <a:custGeom>
              <a:avLst/>
              <a:gdLst/>
              <a:ahLst/>
              <a:cxnLst>
                <a:cxn ang="0">
                  <a:pos x="18" y="96"/>
                </a:cxn>
                <a:cxn ang="0">
                  <a:pos x="42" y="78"/>
                </a:cxn>
                <a:cxn ang="0">
                  <a:pos x="60" y="60"/>
                </a:cxn>
                <a:cxn ang="0">
                  <a:pos x="66" y="36"/>
                </a:cxn>
                <a:cxn ang="0">
                  <a:pos x="60" y="12"/>
                </a:cxn>
                <a:cxn ang="0">
                  <a:pos x="36" y="0"/>
                </a:cxn>
                <a:cxn ang="0">
                  <a:pos x="24" y="6"/>
                </a:cxn>
                <a:cxn ang="0">
                  <a:pos x="12" y="12"/>
                </a:cxn>
                <a:cxn ang="0">
                  <a:pos x="0" y="36"/>
                </a:cxn>
                <a:cxn ang="0">
                  <a:pos x="0" y="60"/>
                </a:cxn>
                <a:cxn ang="0">
                  <a:pos x="12" y="84"/>
                </a:cxn>
                <a:cxn ang="0">
                  <a:pos x="18" y="96"/>
                </a:cxn>
                <a:cxn ang="0">
                  <a:pos x="18" y="96"/>
                </a:cxn>
                <a:cxn ang="0">
                  <a:pos x="42" y="18"/>
                </a:cxn>
                <a:cxn ang="0">
                  <a:pos x="54" y="24"/>
                </a:cxn>
                <a:cxn ang="0">
                  <a:pos x="60" y="36"/>
                </a:cxn>
                <a:cxn ang="0">
                  <a:pos x="60" y="48"/>
                </a:cxn>
                <a:cxn ang="0">
                  <a:pos x="54" y="54"/>
                </a:cxn>
                <a:cxn ang="0">
                  <a:pos x="36" y="72"/>
                </a:cxn>
                <a:cxn ang="0">
                  <a:pos x="24" y="78"/>
                </a:cxn>
                <a:cxn ang="0">
                  <a:pos x="24" y="78"/>
                </a:cxn>
                <a:cxn ang="0">
                  <a:pos x="12" y="48"/>
                </a:cxn>
                <a:cxn ang="0">
                  <a:pos x="18" y="24"/>
                </a:cxn>
                <a:cxn ang="0">
                  <a:pos x="30" y="18"/>
                </a:cxn>
                <a:cxn ang="0">
                  <a:pos x="42" y="18"/>
                </a:cxn>
                <a:cxn ang="0">
                  <a:pos x="42" y="18"/>
                </a:cxn>
              </a:cxnLst>
              <a:rect l="0" t="0" r="r" b="b"/>
              <a:pathLst>
                <a:path w="66" h="96">
                  <a:moveTo>
                    <a:pt x="18" y="96"/>
                  </a:moveTo>
                  <a:lnTo>
                    <a:pt x="42" y="78"/>
                  </a:lnTo>
                  <a:lnTo>
                    <a:pt x="60" y="60"/>
                  </a:lnTo>
                  <a:lnTo>
                    <a:pt x="66" y="36"/>
                  </a:lnTo>
                  <a:lnTo>
                    <a:pt x="60" y="12"/>
                  </a:lnTo>
                  <a:lnTo>
                    <a:pt x="36" y="0"/>
                  </a:lnTo>
                  <a:lnTo>
                    <a:pt x="24" y="6"/>
                  </a:lnTo>
                  <a:lnTo>
                    <a:pt x="12" y="12"/>
                  </a:lnTo>
                  <a:lnTo>
                    <a:pt x="0" y="36"/>
                  </a:lnTo>
                  <a:lnTo>
                    <a:pt x="0" y="60"/>
                  </a:lnTo>
                  <a:lnTo>
                    <a:pt x="12" y="84"/>
                  </a:lnTo>
                  <a:lnTo>
                    <a:pt x="18" y="96"/>
                  </a:lnTo>
                  <a:lnTo>
                    <a:pt x="18" y="96"/>
                  </a:lnTo>
                  <a:close/>
                  <a:moveTo>
                    <a:pt x="42" y="18"/>
                  </a:moveTo>
                  <a:lnTo>
                    <a:pt x="54" y="24"/>
                  </a:lnTo>
                  <a:lnTo>
                    <a:pt x="60" y="36"/>
                  </a:lnTo>
                  <a:lnTo>
                    <a:pt x="60" y="48"/>
                  </a:lnTo>
                  <a:lnTo>
                    <a:pt x="54" y="54"/>
                  </a:lnTo>
                  <a:lnTo>
                    <a:pt x="36" y="72"/>
                  </a:lnTo>
                  <a:lnTo>
                    <a:pt x="24" y="78"/>
                  </a:lnTo>
                  <a:lnTo>
                    <a:pt x="24" y="78"/>
                  </a:lnTo>
                  <a:lnTo>
                    <a:pt x="12" y="48"/>
                  </a:lnTo>
                  <a:lnTo>
                    <a:pt x="18" y="24"/>
                  </a:lnTo>
                  <a:lnTo>
                    <a:pt x="30" y="18"/>
                  </a:lnTo>
                  <a:lnTo>
                    <a:pt x="42" y="18"/>
                  </a:lnTo>
                  <a:lnTo>
                    <a:pt x="42" y="18"/>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sp>
          <p:nvSpPr>
            <p:cNvPr id="9" name="Rectangle 7"/>
            <p:cNvSpPr>
              <a:spLocks noChangeArrowheads="1"/>
            </p:cNvSpPr>
            <p:nvPr/>
          </p:nvSpPr>
          <p:spPr bwMode="ltGray">
            <a:xfrm rot="91736">
              <a:off x="5487" y="1535"/>
              <a:ext cx="6" cy="1998"/>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defTabSz="914400" eaLnBrk="0" hangingPunct="0">
                <a:defRPr/>
              </a:pPr>
              <a:endParaRPr lang="en-US" sz="1800">
                <a:solidFill>
                  <a:srgbClr val="FFFFFF"/>
                </a:solidFill>
                <a:latin typeface="Tahoma" pitchFamily="-112" charset="-52"/>
              </a:endParaRPr>
            </a:p>
          </p:txBody>
        </p:sp>
        <p:sp>
          <p:nvSpPr>
            <p:cNvPr id="10" name="Rectangle 8"/>
            <p:cNvSpPr>
              <a:spLocks noChangeArrowheads="1"/>
            </p:cNvSpPr>
            <p:nvPr/>
          </p:nvSpPr>
          <p:spPr bwMode="ltGray">
            <a:xfrm rot="-926223">
              <a:off x="5640" y="1521"/>
              <a:ext cx="6" cy="881"/>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defTabSz="914400" eaLnBrk="0" hangingPunct="0">
                <a:defRPr/>
              </a:pPr>
              <a:endParaRPr lang="en-US" sz="1800">
                <a:solidFill>
                  <a:srgbClr val="FFFFFF"/>
                </a:solidFill>
                <a:latin typeface="Tahoma" pitchFamily="-112" charset="-52"/>
              </a:endParaRPr>
            </a:p>
          </p:txBody>
        </p:sp>
        <p:sp>
          <p:nvSpPr>
            <p:cNvPr id="11" name="Rectangle 9"/>
            <p:cNvSpPr>
              <a:spLocks noChangeArrowheads="1"/>
            </p:cNvSpPr>
            <p:nvPr/>
          </p:nvSpPr>
          <p:spPr bwMode="ltGray">
            <a:xfrm rot="-1140313">
              <a:off x="3444" y="1816"/>
              <a:ext cx="6" cy="2033"/>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defTabSz="914400" eaLnBrk="0" hangingPunct="0">
                <a:defRPr/>
              </a:pPr>
              <a:endParaRPr lang="en-US" sz="1800">
                <a:solidFill>
                  <a:srgbClr val="FFFFFF"/>
                </a:solidFill>
                <a:latin typeface="Tahoma" pitchFamily="-112" charset="-52"/>
              </a:endParaRPr>
            </a:p>
          </p:txBody>
        </p:sp>
        <p:sp>
          <p:nvSpPr>
            <p:cNvPr id="12" name="Rectangle 10"/>
            <p:cNvSpPr>
              <a:spLocks noChangeArrowheads="1"/>
            </p:cNvSpPr>
            <p:nvPr/>
          </p:nvSpPr>
          <p:spPr bwMode="ltGray">
            <a:xfrm rot="1114412">
              <a:off x="2757" y="1821"/>
              <a:ext cx="6" cy="2119"/>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defTabSz="914400" eaLnBrk="0" hangingPunct="0">
                <a:defRPr/>
              </a:pPr>
              <a:endParaRPr lang="en-US" sz="1800">
                <a:solidFill>
                  <a:srgbClr val="FFFFFF"/>
                </a:solidFill>
                <a:latin typeface="Tahoma" pitchFamily="-112" charset="-52"/>
              </a:endParaRPr>
            </a:p>
          </p:txBody>
        </p:sp>
        <p:sp>
          <p:nvSpPr>
            <p:cNvPr id="13" name="Rectangle 11"/>
            <p:cNvSpPr>
              <a:spLocks noChangeArrowheads="1"/>
            </p:cNvSpPr>
            <p:nvPr/>
          </p:nvSpPr>
          <p:spPr bwMode="ltGray">
            <a:xfrm rot="254676">
              <a:off x="3035" y="1870"/>
              <a:ext cx="6" cy="1906"/>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defTabSz="914400" eaLnBrk="0" hangingPunct="0">
                <a:defRPr/>
              </a:pPr>
              <a:endParaRPr lang="en-US" sz="1800">
                <a:solidFill>
                  <a:srgbClr val="FFFFFF"/>
                </a:solidFill>
                <a:latin typeface="Tahoma" pitchFamily="-112" charset="-52"/>
              </a:endParaRPr>
            </a:p>
          </p:txBody>
        </p:sp>
        <p:sp>
          <p:nvSpPr>
            <p:cNvPr id="14" name="Freeform 12"/>
            <p:cNvSpPr>
              <a:spLocks/>
            </p:cNvSpPr>
            <p:nvPr/>
          </p:nvSpPr>
          <p:spPr bwMode="ltGray">
            <a:xfrm>
              <a:off x="4007" y="3021"/>
              <a:ext cx="623" cy="156"/>
            </a:xfrm>
            <a:custGeom>
              <a:avLst/>
              <a:gdLst/>
              <a:ahLst/>
              <a:cxnLst>
                <a:cxn ang="0">
                  <a:pos x="6" y="18"/>
                </a:cxn>
                <a:cxn ang="0">
                  <a:pos x="162" y="36"/>
                </a:cxn>
                <a:cxn ang="0">
                  <a:pos x="251" y="36"/>
                </a:cxn>
                <a:cxn ang="0">
                  <a:pos x="354" y="30"/>
                </a:cxn>
                <a:cxn ang="0">
                  <a:pos x="473" y="18"/>
                </a:cxn>
                <a:cxn ang="0">
                  <a:pos x="611" y="0"/>
                </a:cxn>
                <a:cxn ang="0">
                  <a:pos x="623" y="114"/>
                </a:cxn>
                <a:cxn ang="0">
                  <a:pos x="497" y="138"/>
                </a:cxn>
                <a:cxn ang="0">
                  <a:pos x="414" y="150"/>
                </a:cxn>
                <a:cxn ang="0">
                  <a:pos x="318" y="156"/>
                </a:cxn>
                <a:cxn ang="0">
                  <a:pos x="215" y="156"/>
                </a:cxn>
                <a:cxn ang="0">
                  <a:pos x="108" y="150"/>
                </a:cxn>
                <a:cxn ang="0">
                  <a:pos x="0" y="132"/>
                </a:cxn>
                <a:cxn ang="0">
                  <a:pos x="6" y="18"/>
                </a:cxn>
                <a:cxn ang="0">
                  <a:pos x="6" y="18"/>
                </a:cxn>
              </a:cxnLst>
              <a:rect l="0" t="0" r="r" b="b"/>
              <a:pathLst>
                <a:path w="623" h="156">
                  <a:moveTo>
                    <a:pt x="6" y="18"/>
                  </a:moveTo>
                  <a:lnTo>
                    <a:pt x="162" y="36"/>
                  </a:lnTo>
                  <a:lnTo>
                    <a:pt x="251" y="36"/>
                  </a:lnTo>
                  <a:lnTo>
                    <a:pt x="354" y="30"/>
                  </a:lnTo>
                  <a:lnTo>
                    <a:pt x="473" y="18"/>
                  </a:lnTo>
                  <a:lnTo>
                    <a:pt x="611" y="0"/>
                  </a:lnTo>
                  <a:lnTo>
                    <a:pt x="623" y="114"/>
                  </a:lnTo>
                  <a:lnTo>
                    <a:pt x="497" y="138"/>
                  </a:lnTo>
                  <a:lnTo>
                    <a:pt x="414" y="150"/>
                  </a:lnTo>
                  <a:lnTo>
                    <a:pt x="318" y="156"/>
                  </a:lnTo>
                  <a:lnTo>
                    <a:pt x="215" y="156"/>
                  </a:lnTo>
                  <a:lnTo>
                    <a:pt x="108" y="150"/>
                  </a:lnTo>
                  <a:lnTo>
                    <a:pt x="0" y="132"/>
                  </a:lnTo>
                  <a:lnTo>
                    <a:pt x="6" y="18"/>
                  </a:lnTo>
                  <a:lnTo>
                    <a:pt x="6" y="18"/>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sp>
          <p:nvSpPr>
            <p:cNvPr id="15" name="Freeform 13"/>
            <p:cNvSpPr>
              <a:spLocks/>
            </p:cNvSpPr>
            <p:nvPr/>
          </p:nvSpPr>
          <p:spPr bwMode="ltGray">
            <a:xfrm>
              <a:off x="4762" y="3591"/>
              <a:ext cx="996" cy="126"/>
            </a:xfrm>
            <a:custGeom>
              <a:avLst/>
              <a:gdLst/>
              <a:ahLst/>
              <a:cxnLst>
                <a:cxn ang="0">
                  <a:pos x="754" y="6"/>
                </a:cxn>
                <a:cxn ang="0">
                  <a:pos x="652" y="6"/>
                </a:cxn>
                <a:cxn ang="0">
                  <a:pos x="563" y="6"/>
                </a:cxn>
                <a:cxn ang="0">
                  <a:pos x="479" y="6"/>
                </a:cxn>
                <a:cxn ang="0">
                  <a:pos x="401" y="6"/>
                </a:cxn>
                <a:cxn ang="0">
                  <a:pos x="335" y="0"/>
                </a:cxn>
                <a:cxn ang="0">
                  <a:pos x="276" y="0"/>
                </a:cxn>
                <a:cxn ang="0">
                  <a:pos x="222" y="0"/>
                </a:cxn>
                <a:cxn ang="0">
                  <a:pos x="180" y="6"/>
                </a:cxn>
                <a:cxn ang="0">
                  <a:pos x="138" y="6"/>
                </a:cxn>
                <a:cxn ang="0">
                  <a:pos x="108" y="6"/>
                </a:cxn>
                <a:cxn ang="0">
                  <a:pos x="54" y="6"/>
                </a:cxn>
                <a:cxn ang="0">
                  <a:pos x="24" y="12"/>
                </a:cxn>
                <a:cxn ang="0">
                  <a:pos x="6" y="18"/>
                </a:cxn>
                <a:cxn ang="0">
                  <a:pos x="0" y="24"/>
                </a:cxn>
                <a:cxn ang="0">
                  <a:pos x="12" y="42"/>
                </a:cxn>
                <a:cxn ang="0">
                  <a:pos x="18" y="48"/>
                </a:cxn>
                <a:cxn ang="0">
                  <a:pos x="30" y="54"/>
                </a:cxn>
                <a:cxn ang="0">
                  <a:pos x="60" y="60"/>
                </a:cxn>
                <a:cxn ang="0">
                  <a:pos x="90" y="72"/>
                </a:cxn>
                <a:cxn ang="0">
                  <a:pos x="144" y="84"/>
                </a:cxn>
                <a:cxn ang="0">
                  <a:pos x="210" y="90"/>
                </a:cxn>
                <a:cxn ang="0">
                  <a:pos x="293" y="102"/>
                </a:cxn>
                <a:cxn ang="0">
                  <a:pos x="389" y="108"/>
                </a:cxn>
                <a:cxn ang="0">
                  <a:pos x="503" y="120"/>
                </a:cxn>
                <a:cxn ang="0">
                  <a:pos x="622" y="120"/>
                </a:cxn>
                <a:cxn ang="0">
                  <a:pos x="754" y="126"/>
                </a:cxn>
                <a:cxn ang="0">
                  <a:pos x="873" y="126"/>
                </a:cxn>
                <a:cxn ang="0">
                  <a:pos x="993" y="126"/>
                </a:cxn>
                <a:cxn ang="0">
                  <a:pos x="993" y="12"/>
                </a:cxn>
                <a:cxn ang="0">
                  <a:pos x="879" y="12"/>
                </a:cxn>
                <a:cxn ang="0">
                  <a:pos x="754" y="6"/>
                </a:cxn>
                <a:cxn ang="0">
                  <a:pos x="754" y="6"/>
                </a:cxn>
              </a:cxnLst>
              <a:rect l="0" t="0" r="r" b="b"/>
              <a:pathLst>
                <a:path w="993" h="126">
                  <a:moveTo>
                    <a:pt x="754" y="6"/>
                  </a:moveTo>
                  <a:lnTo>
                    <a:pt x="652" y="6"/>
                  </a:lnTo>
                  <a:lnTo>
                    <a:pt x="563" y="6"/>
                  </a:lnTo>
                  <a:lnTo>
                    <a:pt x="479" y="6"/>
                  </a:lnTo>
                  <a:lnTo>
                    <a:pt x="401" y="6"/>
                  </a:lnTo>
                  <a:lnTo>
                    <a:pt x="335" y="0"/>
                  </a:lnTo>
                  <a:lnTo>
                    <a:pt x="276" y="0"/>
                  </a:lnTo>
                  <a:lnTo>
                    <a:pt x="222" y="0"/>
                  </a:lnTo>
                  <a:lnTo>
                    <a:pt x="180" y="6"/>
                  </a:lnTo>
                  <a:lnTo>
                    <a:pt x="138" y="6"/>
                  </a:lnTo>
                  <a:lnTo>
                    <a:pt x="108" y="6"/>
                  </a:lnTo>
                  <a:lnTo>
                    <a:pt x="54" y="6"/>
                  </a:lnTo>
                  <a:lnTo>
                    <a:pt x="24" y="12"/>
                  </a:lnTo>
                  <a:lnTo>
                    <a:pt x="6" y="18"/>
                  </a:lnTo>
                  <a:lnTo>
                    <a:pt x="0" y="24"/>
                  </a:lnTo>
                  <a:lnTo>
                    <a:pt x="12" y="42"/>
                  </a:lnTo>
                  <a:lnTo>
                    <a:pt x="18" y="48"/>
                  </a:lnTo>
                  <a:lnTo>
                    <a:pt x="30" y="54"/>
                  </a:lnTo>
                  <a:lnTo>
                    <a:pt x="60" y="60"/>
                  </a:lnTo>
                  <a:lnTo>
                    <a:pt x="90" y="72"/>
                  </a:lnTo>
                  <a:lnTo>
                    <a:pt x="144" y="84"/>
                  </a:lnTo>
                  <a:lnTo>
                    <a:pt x="210" y="90"/>
                  </a:lnTo>
                  <a:lnTo>
                    <a:pt x="293" y="102"/>
                  </a:lnTo>
                  <a:lnTo>
                    <a:pt x="389" y="108"/>
                  </a:lnTo>
                  <a:lnTo>
                    <a:pt x="503" y="120"/>
                  </a:lnTo>
                  <a:lnTo>
                    <a:pt x="622" y="120"/>
                  </a:lnTo>
                  <a:lnTo>
                    <a:pt x="754" y="126"/>
                  </a:lnTo>
                  <a:lnTo>
                    <a:pt x="873" y="126"/>
                  </a:lnTo>
                  <a:lnTo>
                    <a:pt x="993" y="126"/>
                  </a:lnTo>
                  <a:lnTo>
                    <a:pt x="993" y="12"/>
                  </a:lnTo>
                  <a:lnTo>
                    <a:pt x="879" y="12"/>
                  </a:lnTo>
                  <a:lnTo>
                    <a:pt x="754" y="6"/>
                  </a:lnTo>
                  <a:lnTo>
                    <a:pt x="754" y="6"/>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sp>
          <p:nvSpPr>
            <p:cNvPr id="16" name="Freeform 14"/>
            <p:cNvSpPr>
              <a:spLocks/>
            </p:cNvSpPr>
            <p:nvPr/>
          </p:nvSpPr>
          <p:spPr bwMode="ltGray">
            <a:xfrm>
              <a:off x="4786" y="3645"/>
              <a:ext cx="972" cy="245"/>
            </a:xfrm>
            <a:custGeom>
              <a:avLst/>
              <a:gdLst/>
              <a:ahLst/>
              <a:cxnLst>
                <a:cxn ang="0">
                  <a:pos x="0" y="0"/>
                </a:cxn>
                <a:cxn ang="0">
                  <a:pos x="24" y="54"/>
                </a:cxn>
                <a:cxn ang="0">
                  <a:pos x="66" y="96"/>
                </a:cxn>
                <a:cxn ang="0">
                  <a:pos x="120" y="137"/>
                </a:cxn>
                <a:cxn ang="0">
                  <a:pos x="198" y="173"/>
                </a:cxn>
                <a:cxn ang="0">
                  <a:pos x="293" y="203"/>
                </a:cxn>
                <a:cxn ang="0">
                  <a:pos x="353" y="215"/>
                </a:cxn>
                <a:cxn ang="0">
                  <a:pos x="413" y="227"/>
                </a:cxn>
                <a:cxn ang="0">
                  <a:pos x="479" y="233"/>
                </a:cxn>
                <a:cxn ang="0">
                  <a:pos x="556" y="239"/>
                </a:cxn>
                <a:cxn ang="0">
                  <a:pos x="634" y="245"/>
                </a:cxn>
                <a:cxn ang="0">
                  <a:pos x="724" y="245"/>
                </a:cxn>
                <a:cxn ang="0">
                  <a:pos x="855" y="245"/>
                </a:cxn>
                <a:cxn ang="0">
                  <a:pos x="969" y="239"/>
                </a:cxn>
                <a:cxn ang="0">
                  <a:pos x="969" y="60"/>
                </a:cxn>
                <a:cxn ang="0">
                  <a:pos x="700" y="60"/>
                </a:cxn>
                <a:cxn ang="0">
                  <a:pos x="503" y="54"/>
                </a:cxn>
                <a:cxn ang="0">
                  <a:pos x="317" y="42"/>
                </a:cxn>
                <a:cxn ang="0">
                  <a:pos x="150" y="24"/>
                </a:cxn>
                <a:cxn ang="0">
                  <a:pos x="72" y="12"/>
                </a:cxn>
                <a:cxn ang="0">
                  <a:pos x="0" y="0"/>
                </a:cxn>
                <a:cxn ang="0">
                  <a:pos x="0" y="0"/>
                </a:cxn>
              </a:cxnLst>
              <a:rect l="0" t="0" r="r" b="b"/>
              <a:pathLst>
                <a:path w="969" h="245">
                  <a:moveTo>
                    <a:pt x="0" y="0"/>
                  </a:moveTo>
                  <a:lnTo>
                    <a:pt x="24" y="54"/>
                  </a:lnTo>
                  <a:lnTo>
                    <a:pt x="66" y="96"/>
                  </a:lnTo>
                  <a:lnTo>
                    <a:pt x="120" y="137"/>
                  </a:lnTo>
                  <a:lnTo>
                    <a:pt x="198" y="173"/>
                  </a:lnTo>
                  <a:lnTo>
                    <a:pt x="293" y="203"/>
                  </a:lnTo>
                  <a:lnTo>
                    <a:pt x="353" y="215"/>
                  </a:lnTo>
                  <a:lnTo>
                    <a:pt x="413" y="227"/>
                  </a:lnTo>
                  <a:lnTo>
                    <a:pt x="479" y="233"/>
                  </a:lnTo>
                  <a:lnTo>
                    <a:pt x="556" y="239"/>
                  </a:lnTo>
                  <a:lnTo>
                    <a:pt x="634" y="245"/>
                  </a:lnTo>
                  <a:lnTo>
                    <a:pt x="724" y="245"/>
                  </a:lnTo>
                  <a:lnTo>
                    <a:pt x="855" y="245"/>
                  </a:lnTo>
                  <a:lnTo>
                    <a:pt x="969" y="239"/>
                  </a:lnTo>
                  <a:lnTo>
                    <a:pt x="969" y="60"/>
                  </a:lnTo>
                  <a:lnTo>
                    <a:pt x="700" y="60"/>
                  </a:lnTo>
                  <a:lnTo>
                    <a:pt x="503" y="54"/>
                  </a:lnTo>
                  <a:lnTo>
                    <a:pt x="317" y="42"/>
                  </a:lnTo>
                  <a:lnTo>
                    <a:pt x="150" y="24"/>
                  </a:lnTo>
                  <a:lnTo>
                    <a:pt x="72" y="12"/>
                  </a:lnTo>
                  <a:lnTo>
                    <a:pt x="0" y="0"/>
                  </a:lnTo>
                  <a:lnTo>
                    <a:pt x="0" y="0"/>
                  </a:lnTo>
                  <a:close/>
                </a:path>
              </a:pathLst>
            </a:custGeom>
            <a:gradFill rotWithShape="0">
              <a:gsLst>
                <a:gs pos="0">
                  <a:schemeClr val="bg2"/>
                </a:gs>
                <a:gs pos="100000">
                  <a:schemeClr val="bg2">
                    <a:gamma/>
                    <a:tint val="81961"/>
                    <a:invGamma/>
                  </a:schemeClr>
                </a:gs>
              </a:gsLst>
              <a:lin ang="1890000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sp>
          <p:nvSpPr>
            <p:cNvPr id="17" name="Freeform 15"/>
            <p:cNvSpPr>
              <a:spLocks/>
            </p:cNvSpPr>
            <p:nvPr/>
          </p:nvSpPr>
          <p:spPr bwMode="ltGray">
            <a:xfrm>
              <a:off x="4804" y="3591"/>
              <a:ext cx="954" cy="90"/>
            </a:xfrm>
            <a:custGeom>
              <a:avLst/>
              <a:gdLst/>
              <a:ahLst/>
              <a:cxnLst>
                <a:cxn ang="0">
                  <a:pos x="700" y="0"/>
                </a:cxn>
                <a:cxn ang="0">
                  <a:pos x="598" y="0"/>
                </a:cxn>
                <a:cxn ang="0">
                  <a:pos x="515" y="0"/>
                </a:cxn>
                <a:cxn ang="0">
                  <a:pos x="431" y="0"/>
                </a:cxn>
                <a:cxn ang="0">
                  <a:pos x="365" y="0"/>
                </a:cxn>
                <a:cxn ang="0">
                  <a:pos x="299" y="0"/>
                </a:cxn>
                <a:cxn ang="0">
                  <a:pos x="245" y="0"/>
                </a:cxn>
                <a:cxn ang="0">
                  <a:pos x="198" y="0"/>
                </a:cxn>
                <a:cxn ang="0">
                  <a:pos x="162" y="0"/>
                </a:cxn>
                <a:cxn ang="0">
                  <a:pos x="126" y="6"/>
                </a:cxn>
                <a:cxn ang="0">
                  <a:pos x="96" y="6"/>
                </a:cxn>
                <a:cxn ang="0">
                  <a:pos x="54" y="12"/>
                </a:cxn>
                <a:cxn ang="0">
                  <a:pos x="30" y="12"/>
                </a:cxn>
                <a:cxn ang="0">
                  <a:pos x="12" y="18"/>
                </a:cxn>
                <a:cxn ang="0">
                  <a:pos x="6" y="18"/>
                </a:cxn>
                <a:cxn ang="0">
                  <a:pos x="0" y="24"/>
                </a:cxn>
                <a:cxn ang="0">
                  <a:pos x="6" y="30"/>
                </a:cxn>
                <a:cxn ang="0">
                  <a:pos x="24" y="36"/>
                </a:cxn>
                <a:cxn ang="0">
                  <a:pos x="54" y="42"/>
                </a:cxn>
                <a:cxn ang="0">
                  <a:pos x="102" y="54"/>
                </a:cxn>
                <a:cxn ang="0">
                  <a:pos x="168" y="60"/>
                </a:cxn>
                <a:cxn ang="0">
                  <a:pos x="251" y="66"/>
                </a:cxn>
                <a:cxn ang="0">
                  <a:pos x="341" y="78"/>
                </a:cxn>
                <a:cxn ang="0">
                  <a:pos x="449" y="84"/>
                </a:cxn>
                <a:cxn ang="0">
                  <a:pos x="568" y="84"/>
                </a:cxn>
                <a:cxn ang="0">
                  <a:pos x="694" y="90"/>
                </a:cxn>
                <a:cxn ang="0">
                  <a:pos x="825" y="90"/>
                </a:cxn>
                <a:cxn ang="0">
                  <a:pos x="951" y="90"/>
                </a:cxn>
                <a:cxn ang="0">
                  <a:pos x="951" y="6"/>
                </a:cxn>
                <a:cxn ang="0">
                  <a:pos x="831" y="6"/>
                </a:cxn>
                <a:cxn ang="0">
                  <a:pos x="772" y="6"/>
                </a:cxn>
                <a:cxn ang="0">
                  <a:pos x="700" y="0"/>
                </a:cxn>
                <a:cxn ang="0">
                  <a:pos x="700" y="0"/>
                </a:cxn>
              </a:cxnLst>
              <a:rect l="0" t="0" r="r" b="b"/>
              <a:pathLst>
                <a:path w="951" h="90">
                  <a:moveTo>
                    <a:pt x="700" y="0"/>
                  </a:moveTo>
                  <a:lnTo>
                    <a:pt x="598" y="0"/>
                  </a:lnTo>
                  <a:lnTo>
                    <a:pt x="515" y="0"/>
                  </a:lnTo>
                  <a:lnTo>
                    <a:pt x="431" y="0"/>
                  </a:lnTo>
                  <a:lnTo>
                    <a:pt x="365" y="0"/>
                  </a:lnTo>
                  <a:lnTo>
                    <a:pt x="299" y="0"/>
                  </a:lnTo>
                  <a:lnTo>
                    <a:pt x="245" y="0"/>
                  </a:lnTo>
                  <a:lnTo>
                    <a:pt x="198" y="0"/>
                  </a:lnTo>
                  <a:lnTo>
                    <a:pt x="162" y="0"/>
                  </a:lnTo>
                  <a:lnTo>
                    <a:pt x="126" y="6"/>
                  </a:lnTo>
                  <a:lnTo>
                    <a:pt x="96" y="6"/>
                  </a:lnTo>
                  <a:lnTo>
                    <a:pt x="54" y="12"/>
                  </a:lnTo>
                  <a:lnTo>
                    <a:pt x="30" y="12"/>
                  </a:lnTo>
                  <a:lnTo>
                    <a:pt x="12" y="18"/>
                  </a:lnTo>
                  <a:lnTo>
                    <a:pt x="6" y="18"/>
                  </a:lnTo>
                  <a:lnTo>
                    <a:pt x="0" y="24"/>
                  </a:lnTo>
                  <a:lnTo>
                    <a:pt x="6" y="30"/>
                  </a:lnTo>
                  <a:lnTo>
                    <a:pt x="24" y="36"/>
                  </a:lnTo>
                  <a:lnTo>
                    <a:pt x="54" y="42"/>
                  </a:lnTo>
                  <a:lnTo>
                    <a:pt x="102" y="54"/>
                  </a:lnTo>
                  <a:lnTo>
                    <a:pt x="168" y="60"/>
                  </a:lnTo>
                  <a:lnTo>
                    <a:pt x="251" y="66"/>
                  </a:lnTo>
                  <a:lnTo>
                    <a:pt x="341" y="78"/>
                  </a:lnTo>
                  <a:lnTo>
                    <a:pt x="449" y="84"/>
                  </a:lnTo>
                  <a:lnTo>
                    <a:pt x="568" y="84"/>
                  </a:lnTo>
                  <a:lnTo>
                    <a:pt x="694" y="90"/>
                  </a:lnTo>
                  <a:lnTo>
                    <a:pt x="825" y="90"/>
                  </a:lnTo>
                  <a:lnTo>
                    <a:pt x="951" y="90"/>
                  </a:lnTo>
                  <a:lnTo>
                    <a:pt x="951" y="6"/>
                  </a:lnTo>
                  <a:lnTo>
                    <a:pt x="831" y="6"/>
                  </a:lnTo>
                  <a:lnTo>
                    <a:pt x="772" y="6"/>
                  </a:lnTo>
                  <a:lnTo>
                    <a:pt x="700" y="0"/>
                  </a:lnTo>
                  <a:lnTo>
                    <a:pt x="700" y="0"/>
                  </a:lnTo>
                  <a:close/>
                </a:path>
              </a:pathLst>
            </a:custGeom>
            <a:gradFill rotWithShape="0">
              <a:gsLst>
                <a:gs pos="0">
                  <a:schemeClr val="bg2">
                    <a:gamma/>
                    <a:tint val="81961"/>
                    <a:invGamma/>
                  </a:schemeClr>
                </a:gs>
                <a:gs pos="100000">
                  <a:schemeClr val="bg2"/>
                </a:gs>
              </a:gsLst>
              <a:lin ang="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sp>
          <p:nvSpPr>
            <p:cNvPr id="18" name="Freeform 16"/>
            <p:cNvSpPr>
              <a:spLocks/>
            </p:cNvSpPr>
            <p:nvPr/>
          </p:nvSpPr>
          <p:spPr bwMode="ltGray">
            <a:xfrm>
              <a:off x="3059" y="1541"/>
              <a:ext cx="102" cy="155"/>
            </a:xfrm>
            <a:custGeom>
              <a:avLst/>
              <a:gdLst/>
              <a:ahLst/>
              <a:cxnLst>
                <a:cxn ang="0">
                  <a:pos x="102" y="0"/>
                </a:cxn>
                <a:cxn ang="0">
                  <a:pos x="0" y="12"/>
                </a:cxn>
                <a:cxn ang="0">
                  <a:pos x="30" y="72"/>
                </a:cxn>
                <a:cxn ang="0">
                  <a:pos x="30" y="155"/>
                </a:cxn>
                <a:cxn ang="0">
                  <a:pos x="72" y="155"/>
                </a:cxn>
                <a:cxn ang="0">
                  <a:pos x="72" y="66"/>
                </a:cxn>
                <a:cxn ang="0">
                  <a:pos x="102" y="0"/>
                </a:cxn>
                <a:cxn ang="0">
                  <a:pos x="102" y="0"/>
                </a:cxn>
              </a:cxnLst>
              <a:rect l="0" t="0" r="r" b="b"/>
              <a:pathLst>
                <a:path w="102" h="155">
                  <a:moveTo>
                    <a:pt x="102" y="0"/>
                  </a:moveTo>
                  <a:lnTo>
                    <a:pt x="0" y="12"/>
                  </a:lnTo>
                  <a:lnTo>
                    <a:pt x="30" y="72"/>
                  </a:lnTo>
                  <a:lnTo>
                    <a:pt x="30" y="155"/>
                  </a:lnTo>
                  <a:lnTo>
                    <a:pt x="72" y="155"/>
                  </a:lnTo>
                  <a:lnTo>
                    <a:pt x="72" y="66"/>
                  </a:lnTo>
                  <a:lnTo>
                    <a:pt x="102" y="0"/>
                  </a:lnTo>
                  <a:lnTo>
                    <a:pt x="102" y="0"/>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sp>
          <p:nvSpPr>
            <p:cNvPr id="19" name="Freeform 17"/>
            <p:cNvSpPr>
              <a:spLocks noEditPoints="1"/>
            </p:cNvSpPr>
            <p:nvPr/>
          </p:nvSpPr>
          <p:spPr bwMode="ltGray">
            <a:xfrm>
              <a:off x="3059" y="1690"/>
              <a:ext cx="90" cy="96"/>
            </a:xfrm>
            <a:custGeom>
              <a:avLst/>
              <a:gdLst/>
              <a:ahLst/>
              <a:cxnLst>
                <a:cxn ang="0">
                  <a:pos x="48" y="96"/>
                </a:cxn>
                <a:cxn ang="0">
                  <a:pos x="72" y="72"/>
                </a:cxn>
                <a:cxn ang="0">
                  <a:pos x="84" y="48"/>
                </a:cxn>
                <a:cxn ang="0">
                  <a:pos x="90" y="36"/>
                </a:cxn>
                <a:cxn ang="0">
                  <a:pos x="84" y="24"/>
                </a:cxn>
                <a:cxn ang="0">
                  <a:pos x="66" y="6"/>
                </a:cxn>
                <a:cxn ang="0">
                  <a:pos x="42" y="0"/>
                </a:cxn>
                <a:cxn ang="0">
                  <a:pos x="24" y="0"/>
                </a:cxn>
                <a:cxn ang="0">
                  <a:pos x="12" y="12"/>
                </a:cxn>
                <a:cxn ang="0">
                  <a:pos x="6" y="24"/>
                </a:cxn>
                <a:cxn ang="0">
                  <a:pos x="0" y="36"/>
                </a:cxn>
                <a:cxn ang="0">
                  <a:pos x="12" y="66"/>
                </a:cxn>
                <a:cxn ang="0">
                  <a:pos x="30" y="84"/>
                </a:cxn>
                <a:cxn ang="0">
                  <a:pos x="48" y="96"/>
                </a:cxn>
                <a:cxn ang="0">
                  <a:pos x="48" y="96"/>
                </a:cxn>
                <a:cxn ang="0">
                  <a:pos x="48" y="12"/>
                </a:cxn>
                <a:cxn ang="0">
                  <a:pos x="66" y="18"/>
                </a:cxn>
                <a:cxn ang="0">
                  <a:pos x="72" y="24"/>
                </a:cxn>
                <a:cxn ang="0">
                  <a:pos x="72" y="36"/>
                </a:cxn>
                <a:cxn ang="0">
                  <a:pos x="72" y="48"/>
                </a:cxn>
                <a:cxn ang="0">
                  <a:pos x="54" y="66"/>
                </a:cxn>
                <a:cxn ang="0">
                  <a:pos x="48" y="78"/>
                </a:cxn>
                <a:cxn ang="0">
                  <a:pos x="30" y="66"/>
                </a:cxn>
                <a:cxn ang="0">
                  <a:pos x="24" y="48"/>
                </a:cxn>
                <a:cxn ang="0">
                  <a:pos x="18" y="30"/>
                </a:cxn>
                <a:cxn ang="0">
                  <a:pos x="30" y="12"/>
                </a:cxn>
                <a:cxn ang="0">
                  <a:pos x="48" y="12"/>
                </a:cxn>
                <a:cxn ang="0">
                  <a:pos x="48" y="12"/>
                </a:cxn>
              </a:cxnLst>
              <a:rect l="0" t="0" r="r" b="b"/>
              <a:pathLst>
                <a:path w="90" h="96">
                  <a:moveTo>
                    <a:pt x="48" y="96"/>
                  </a:moveTo>
                  <a:lnTo>
                    <a:pt x="72" y="72"/>
                  </a:lnTo>
                  <a:lnTo>
                    <a:pt x="84" y="48"/>
                  </a:lnTo>
                  <a:lnTo>
                    <a:pt x="90" y="36"/>
                  </a:lnTo>
                  <a:lnTo>
                    <a:pt x="84" y="24"/>
                  </a:lnTo>
                  <a:lnTo>
                    <a:pt x="66" y="6"/>
                  </a:lnTo>
                  <a:lnTo>
                    <a:pt x="42" y="0"/>
                  </a:lnTo>
                  <a:lnTo>
                    <a:pt x="24" y="0"/>
                  </a:lnTo>
                  <a:lnTo>
                    <a:pt x="12" y="12"/>
                  </a:lnTo>
                  <a:lnTo>
                    <a:pt x="6" y="24"/>
                  </a:lnTo>
                  <a:lnTo>
                    <a:pt x="0" y="36"/>
                  </a:lnTo>
                  <a:lnTo>
                    <a:pt x="12" y="66"/>
                  </a:lnTo>
                  <a:lnTo>
                    <a:pt x="30" y="84"/>
                  </a:lnTo>
                  <a:lnTo>
                    <a:pt x="48" y="96"/>
                  </a:lnTo>
                  <a:lnTo>
                    <a:pt x="48" y="96"/>
                  </a:lnTo>
                  <a:close/>
                  <a:moveTo>
                    <a:pt x="48" y="12"/>
                  </a:moveTo>
                  <a:lnTo>
                    <a:pt x="66" y="18"/>
                  </a:lnTo>
                  <a:lnTo>
                    <a:pt x="72" y="24"/>
                  </a:lnTo>
                  <a:lnTo>
                    <a:pt x="72" y="36"/>
                  </a:lnTo>
                  <a:lnTo>
                    <a:pt x="72" y="48"/>
                  </a:lnTo>
                  <a:lnTo>
                    <a:pt x="54" y="66"/>
                  </a:lnTo>
                  <a:lnTo>
                    <a:pt x="48" y="78"/>
                  </a:lnTo>
                  <a:lnTo>
                    <a:pt x="30" y="66"/>
                  </a:lnTo>
                  <a:lnTo>
                    <a:pt x="24" y="48"/>
                  </a:lnTo>
                  <a:lnTo>
                    <a:pt x="18" y="30"/>
                  </a:lnTo>
                  <a:lnTo>
                    <a:pt x="30" y="12"/>
                  </a:lnTo>
                  <a:lnTo>
                    <a:pt x="48" y="12"/>
                  </a:lnTo>
                  <a:lnTo>
                    <a:pt x="48" y="12"/>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sp>
          <p:nvSpPr>
            <p:cNvPr id="20" name="Freeform 18"/>
            <p:cNvSpPr>
              <a:spLocks noEditPoints="1"/>
            </p:cNvSpPr>
            <p:nvPr/>
          </p:nvSpPr>
          <p:spPr bwMode="ltGray">
            <a:xfrm>
              <a:off x="3059" y="1768"/>
              <a:ext cx="90" cy="108"/>
            </a:xfrm>
            <a:custGeom>
              <a:avLst/>
              <a:gdLst/>
              <a:ahLst/>
              <a:cxnLst>
                <a:cxn ang="0">
                  <a:pos x="0" y="90"/>
                </a:cxn>
                <a:cxn ang="0">
                  <a:pos x="12" y="102"/>
                </a:cxn>
                <a:cxn ang="0">
                  <a:pos x="24" y="108"/>
                </a:cxn>
                <a:cxn ang="0">
                  <a:pos x="54" y="108"/>
                </a:cxn>
                <a:cxn ang="0">
                  <a:pos x="78" y="96"/>
                </a:cxn>
                <a:cxn ang="0">
                  <a:pos x="90" y="72"/>
                </a:cxn>
                <a:cxn ang="0">
                  <a:pos x="84" y="42"/>
                </a:cxn>
                <a:cxn ang="0">
                  <a:pos x="66" y="24"/>
                </a:cxn>
                <a:cxn ang="0">
                  <a:pos x="54" y="12"/>
                </a:cxn>
                <a:cxn ang="0">
                  <a:pos x="48" y="6"/>
                </a:cxn>
                <a:cxn ang="0">
                  <a:pos x="48" y="6"/>
                </a:cxn>
                <a:cxn ang="0">
                  <a:pos x="48" y="0"/>
                </a:cxn>
                <a:cxn ang="0">
                  <a:pos x="24" y="24"/>
                </a:cxn>
                <a:cxn ang="0">
                  <a:pos x="6" y="48"/>
                </a:cxn>
                <a:cxn ang="0">
                  <a:pos x="0" y="66"/>
                </a:cxn>
                <a:cxn ang="0">
                  <a:pos x="0" y="90"/>
                </a:cxn>
                <a:cxn ang="0">
                  <a:pos x="0" y="90"/>
                </a:cxn>
                <a:cxn ang="0">
                  <a:pos x="12" y="66"/>
                </a:cxn>
                <a:cxn ang="0">
                  <a:pos x="18" y="48"/>
                </a:cxn>
                <a:cxn ang="0">
                  <a:pos x="30" y="36"/>
                </a:cxn>
                <a:cxn ang="0">
                  <a:pos x="42" y="24"/>
                </a:cxn>
                <a:cxn ang="0">
                  <a:pos x="48" y="18"/>
                </a:cxn>
                <a:cxn ang="0">
                  <a:pos x="66" y="30"/>
                </a:cxn>
                <a:cxn ang="0">
                  <a:pos x="72" y="48"/>
                </a:cxn>
                <a:cxn ang="0">
                  <a:pos x="78" y="72"/>
                </a:cxn>
                <a:cxn ang="0">
                  <a:pos x="78" y="84"/>
                </a:cxn>
                <a:cxn ang="0">
                  <a:pos x="66" y="96"/>
                </a:cxn>
                <a:cxn ang="0">
                  <a:pos x="42" y="102"/>
                </a:cxn>
                <a:cxn ang="0">
                  <a:pos x="30" y="96"/>
                </a:cxn>
                <a:cxn ang="0">
                  <a:pos x="18" y="90"/>
                </a:cxn>
                <a:cxn ang="0">
                  <a:pos x="12" y="78"/>
                </a:cxn>
                <a:cxn ang="0">
                  <a:pos x="12" y="66"/>
                </a:cxn>
                <a:cxn ang="0">
                  <a:pos x="12" y="66"/>
                </a:cxn>
              </a:cxnLst>
              <a:rect l="0" t="0" r="r" b="b"/>
              <a:pathLst>
                <a:path w="90" h="108">
                  <a:moveTo>
                    <a:pt x="0" y="90"/>
                  </a:moveTo>
                  <a:lnTo>
                    <a:pt x="12" y="102"/>
                  </a:lnTo>
                  <a:lnTo>
                    <a:pt x="24" y="108"/>
                  </a:lnTo>
                  <a:lnTo>
                    <a:pt x="54" y="108"/>
                  </a:lnTo>
                  <a:lnTo>
                    <a:pt x="78" y="96"/>
                  </a:lnTo>
                  <a:lnTo>
                    <a:pt x="90" y="72"/>
                  </a:lnTo>
                  <a:lnTo>
                    <a:pt x="84" y="42"/>
                  </a:lnTo>
                  <a:lnTo>
                    <a:pt x="66" y="24"/>
                  </a:lnTo>
                  <a:lnTo>
                    <a:pt x="54" y="12"/>
                  </a:lnTo>
                  <a:lnTo>
                    <a:pt x="48" y="6"/>
                  </a:lnTo>
                  <a:lnTo>
                    <a:pt x="48" y="6"/>
                  </a:lnTo>
                  <a:lnTo>
                    <a:pt x="48" y="0"/>
                  </a:lnTo>
                  <a:lnTo>
                    <a:pt x="24" y="24"/>
                  </a:lnTo>
                  <a:lnTo>
                    <a:pt x="6" y="48"/>
                  </a:lnTo>
                  <a:lnTo>
                    <a:pt x="0" y="66"/>
                  </a:lnTo>
                  <a:lnTo>
                    <a:pt x="0" y="90"/>
                  </a:lnTo>
                  <a:lnTo>
                    <a:pt x="0" y="90"/>
                  </a:lnTo>
                  <a:close/>
                  <a:moveTo>
                    <a:pt x="12" y="66"/>
                  </a:moveTo>
                  <a:lnTo>
                    <a:pt x="18" y="48"/>
                  </a:lnTo>
                  <a:lnTo>
                    <a:pt x="30" y="36"/>
                  </a:lnTo>
                  <a:lnTo>
                    <a:pt x="42" y="24"/>
                  </a:lnTo>
                  <a:lnTo>
                    <a:pt x="48" y="18"/>
                  </a:lnTo>
                  <a:lnTo>
                    <a:pt x="66" y="30"/>
                  </a:lnTo>
                  <a:lnTo>
                    <a:pt x="72" y="48"/>
                  </a:lnTo>
                  <a:lnTo>
                    <a:pt x="78" y="72"/>
                  </a:lnTo>
                  <a:lnTo>
                    <a:pt x="78" y="84"/>
                  </a:lnTo>
                  <a:lnTo>
                    <a:pt x="66" y="96"/>
                  </a:lnTo>
                  <a:lnTo>
                    <a:pt x="42" y="102"/>
                  </a:lnTo>
                  <a:lnTo>
                    <a:pt x="30" y="96"/>
                  </a:lnTo>
                  <a:lnTo>
                    <a:pt x="18" y="90"/>
                  </a:lnTo>
                  <a:lnTo>
                    <a:pt x="12" y="78"/>
                  </a:lnTo>
                  <a:lnTo>
                    <a:pt x="12" y="66"/>
                  </a:lnTo>
                  <a:lnTo>
                    <a:pt x="12" y="66"/>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sp>
          <p:nvSpPr>
            <p:cNvPr id="21" name="Freeform 19"/>
            <p:cNvSpPr>
              <a:spLocks/>
            </p:cNvSpPr>
            <p:nvPr/>
          </p:nvSpPr>
          <p:spPr bwMode="ltGray">
            <a:xfrm>
              <a:off x="5470" y="1205"/>
              <a:ext cx="102" cy="156"/>
            </a:xfrm>
            <a:custGeom>
              <a:avLst/>
              <a:gdLst/>
              <a:ahLst/>
              <a:cxnLst>
                <a:cxn ang="0">
                  <a:pos x="102" y="0"/>
                </a:cxn>
                <a:cxn ang="0">
                  <a:pos x="0" y="6"/>
                </a:cxn>
                <a:cxn ang="0">
                  <a:pos x="30" y="72"/>
                </a:cxn>
                <a:cxn ang="0">
                  <a:pos x="30" y="156"/>
                </a:cxn>
                <a:cxn ang="0">
                  <a:pos x="72" y="156"/>
                </a:cxn>
                <a:cxn ang="0">
                  <a:pos x="72" y="66"/>
                </a:cxn>
                <a:cxn ang="0">
                  <a:pos x="102" y="0"/>
                </a:cxn>
                <a:cxn ang="0">
                  <a:pos x="102" y="0"/>
                </a:cxn>
              </a:cxnLst>
              <a:rect l="0" t="0" r="r" b="b"/>
              <a:pathLst>
                <a:path w="102" h="156">
                  <a:moveTo>
                    <a:pt x="102" y="0"/>
                  </a:moveTo>
                  <a:lnTo>
                    <a:pt x="0" y="6"/>
                  </a:lnTo>
                  <a:lnTo>
                    <a:pt x="30" y="72"/>
                  </a:lnTo>
                  <a:lnTo>
                    <a:pt x="30" y="156"/>
                  </a:lnTo>
                  <a:lnTo>
                    <a:pt x="72" y="156"/>
                  </a:lnTo>
                  <a:lnTo>
                    <a:pt x="72" y="66"/>
                  </a:lnTo>
                  <a:lnTo>
                    <a:pt x="102" y="0"/>
                  </a:lnTo>
                  <a:lnTo>
                    <a:pt x="102" y="0"/>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sp>
          <p:nvSpPr>
            <p:cNvPr id="22" name="Freeform 20"/>
            <p:cNvSpPr>
              <a:spLocks noEditPoints="1"/>
            </p:cNvSpPr>
            <p:nvPr/>
          </p:nvSpPr>
          <p:spPr bwMode="ltGray">
            <a:xfrm>
              <a:off x="5476" y="1349"/>
              <a:ext cx="84" cy="96"/>
            </a:xfrm>
            <a:custGeom>
              <a:avLst/>
              <a:gdLst/>
              <a:ahLst/>
              <a:cxnLst>
                <a:cxn ang="0">
                  <a:pos x="42" y="96"/>
                </a:cxn>
                <a:cxn ang="0">
                  <a:pos x="66" y="78"/>
                </a:cxn>
                <a:cxn ang="0">
                  <a:pos x="84" y="54"/>
                </a:cxn>
                <a:cxn ang="0">
                  <a:pos x="84" y="30"/>
                </a:cxn>
                <a:cxn ang="0">
                  <a:pos x="66" y="6"/>
                </a:cxn>
                <a:cxn ang="0">
                  <a:pos x="42" y="0"/>
                </a:cxn>
                <a:cxn ang="0">
                  <a:pos x="24" y="6"/>
                </a:cxn>
                <a:cxn ang="0">
                  <a:pos x="12" y="18"/>
                </a:cxn>
                <a:cxn ang="0">
                  <a:pos x="6" y="30"/>
                </a:cxn>
                <a:cxn ang="0">
                  <a:pos x="0" y="42"/>
                </a:cxn>
                <a:cxn ang="0">
                  <a:pos x="12" y="66"/>
                </a:cxn>
                <a:cxn ang="0">
                  <a:pos x="30" y="84"/>
                </a:cxn>
                <a:cxn ang="0">
                  <a:pos x="42" y="96"/>
                </a:cxn>
                <a:cxn ang="0">
                  <a:pos x="42" y="96"/>
                </a:cxn>
                <a:cxn ang="0">
                  <a:pos x="48" y="12"/>
                </a:cxn>
                <a:cxn ang="0">
                  <a:pos x="66" y="18"/>
                </a:cxn>
                <a:cxn ang="0">
                  <a:pos x="72" y="30"/>
                </a:cxn>
                <a:cxn ang="0">
                  <a:pos x="72" y="42"/>
                </a:cxn>
                <a:cxn ang="0">
                  <a:pos x="66" y="54"/>
                </a:cxn>
                <a:cxn ang="0">
                  <a:pos x="54" y="72"/>
                </a:cxn>
                <a:cxn ang="0">
                  <a:pos x="42" y="84"/>
                </a:cxn>
                <a:cxn ang="0">
                  <a:pos x="42" y="84"/>
                </a:cxn>
                <a:cxn ang="0">
                  <a:pos x="30" y="72"/>
                </a:cxn>
                <a:cxn ang="0">
                  <a:pos x="18" y="54"/>
                </a:cxn>
                <a:cxn ang="0">
                  <a:pos x="18" y="30"/>
                </a:cxn>
                <a:cxn ang="0">
                  <a:pos x="30" y="18"/>
                </a:cxn>
                <a:cxn ang="0">
                  <a:pos x="48" y="12"/>
                </a:cxn>
                <a:cxn ang="0">
                  <a:pos x="48" y="12"/>
                </a:cxn>
              </a:cxnLst>
              <a:rect l="0" t="0" r="r" b="b"/>
              <a:pathLst>
                <a:path w="84" h="96">
                  <a:moveTo>
                    <a:pt x="42" y="96"/>
                  </a:moveTo>
                  <a:lnTo>
                    <a:pt x="66" y="78"/>
                  </a:lnTo>
                  <a:lnTo>
                    <a:pt x="84" y="54"/>
                  </a:lnTo>
                  <a:lnTo>
                    <a:pt x="84" y="30"/>
                  </a:lnTo>
                  <a:lnTo>
                    <a:pt x="66" y="6"/>
                  </a:lnTo>
                  <a:lnTo>
                    <a:pt x="42" y="0"/>
                  </a:lnTo>
                  <a:lnTo>
                    <a:pt x="24" y="6"/>
                  </a:lnTo>
                  <a:lnTo>
                    <a:pt x="12" y="18"/>
                  </a:lnTo>
                  <a:lnTo>
                    <a:pt x="6" y="30"/>
                  </a:lnTo>
                  <a:lnTo>
                    <a:pt x="0" y="42"/>
                  </a:lnTo>
                  <a:lnTo>
                    <a:pt x="12" y="66"/>
                  </a:lnTo>
                  <a:lnTo>
                    <a:pt x="30" y="84"/>
                  </a:lnTo>
                  <a:lnTo>
                    <a:pt x="42" y="96"/>
                  </a:lnTo>
                  <a:lnTo>
                    <a:pt x="42" y="96"/>
                  </a:lnTo>
                  <a:close/>
                  <a:moveTo>
                    <a:pt x="48" y="12"/>
                  </a:moveTo>
                  <a:lnTo>
                    <a:pt x="66" y="18"/>
                  </a:lnTo>
                  <a:lnTo>
                    <a:pt x="72" y="30"/>
                  </a:lnTo>
                  <a:lnTo>
                    <a:pt x="72" y="42"/>
                  </a:lnTo>
                  <a:lnTo>
                    <a:pt x="66" y="54"/>
                  </a:lnTo>
                  <a:lnTo>
                    <a:pt x="54" y="72"/>
                  </a:lnTo>
                  <a:lnTo>
                    <a:pt x="42" y="84"/>
                  </a:lnTo>
                  <a:lnTo>
                    <a:pt x="42" y="84"/>
                  </a:lnTo>
                  <a:lnTo>
                    <a:pt x="30" y="72"/>
                  </a:lnTo>
                  <a:lnTo>
                    <a:pt x="18" y="54"/>
                  </a:lnTo>
                  <a:lnTo>
                    <a:pt x="18" y="30"/>
                  </a:lnTo>
                  <a:lnTo>
                    <a:pt x="30" y="18"/>
                  </a:lnTo>
                  <a:lnTo>
                    <a:pt x="48" y="12"/>
                  </a:lnTo>
                  <a:lnTo>
                    <a:pt x="48" y="12"/>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sp>
          <p:nvSpPr>
            <p:cNvPr id="23" name="Freeform 21"/>
            <p:cNvSpPr>
              <a:spLocks noEditPoints="1"/>
            </p:cNvSpPr>
            <p:nvPr/>
          </p:nvSpPr>
          <p:spPr bwMode="ltGray">
            <a:xfrm>
              <a:off x="5470" y="1433"/>
              <a:ext cx="90" cy="108"/>
            </a:xfrm>
            <a:custGeom>
              <a:avLst/>
              <a:gdLst/>
              <a:ahLst/>
              <a:cxnLst>
                <a:cxn ang="0">
                  <a:pos x="6" y="90"/>
                </a:cxn>
                <a:cxn ang="0">
                  <a:pos x="18" y="102"/>
                </a:cxn>
                <a:cxn ang="0">
                  <a:pos x="30" y="108"/>
                </a:cxn>
                <a:cxn ang="0">
                  <a:pos x="60" y="108"/>
                </a:cxn>
                <a:cxn ang="0">
                  <a:pos x="84" y="96"/>
                </a:cxn>
                <a:cxn ang="0">
                  <a:pos x="90" y="84"/>
                </a:cxn>
                <a:cxn ang="0">
                  <a:pos x="90" y="66"/>
                </a:cxn>
                <a:cxn ang="0">
                  <a:pos x="84" y="36"/>
                </a:cxn>
                <a:cxn ang="0">
                  <a:pos x="72" y="18"/>
                </a:cxn>
                <a:cxn ang="0">
                  <a:pos x="60" y="6"/>
                </a:cxn>
                <a:cxn ang="0">
                  <a:pos x="54" y="0"/>
                </a:cxn>
                <a:cxn ang="0">
                  <a:pos x="54" y="0"/>
                </a:cxn>
                <a:cxn ang="0">
                  <a:pos x="48" y="0"/>
                </a:cxn>
                <a:cxn ang="0">
                  <a:pos x="24" y="24"/>
                </a:cxn>
                <a:cxn ang="0">
                  <a:pos x="12" y="48"/>
                </a:cxn>
                <a:cxn ang="0">
                  <a:pos x="0" y="66"/>
                </a:cxn>
                <a:cxn ang="0">
                  <a:pos x="6" y="90"/>
                </a:cxn>
                <a:cxn ang="0">
                  <a:pos x="6" y="90"/>
                </a:cxn>
                <a:cxn ang="0">
                  <a:pos x="18" y="66"/>
                </a:cxn>
                <a:cxn ang="0">
                  <a:pos x="24" y="48"/>
                </a:cxn>
                <a:cxn ang="0">
                  <a:pos x="36" y="30"/>
                </a:cxn>
                <a:cxn ang="0">
                  <a:pos x="42" y="18"/>
                </a:cxn>
                <a:cxn ang="0">
                  <a:pos x="48" y="12"/>
                </a:cxn>
                <a:cxn ang="0">
                  <a:pos x="78" y="42"/>
                </a:cxn>
                <a:cxn ang="0">
                  <a:pos x="84" y="66"/>
                </a:cxn>
                <a:cxn ang="0">
                  <a:pos x="66" y="90"/>
                </a:cxn>
                <a:cxn ang="0">
                  <a:pos x="54" y="96"/>
                </a:cxn>
                <a:cxn ang="0">
                  <a:pos x="42" y="96"/>
                </a:cxn>
                <a:cxn ang="0">
                  <a:pos x="30" y="96"/>
                </a:cxn>
                <a:cxn ang="0">
                  <a:pos x="24" y="84"/>
                </a:cxn>
                <a:cxn ang="0">
                  <a:pos x="18" y="78"/>
                </a:cxn>
                <a:cxn ang="0">
                  <a:pos x="18" y="66"/>
                </a:cxn>
                <a:cxn ang="0">
                  <a:pos x="18" y="66"/>
                </a:cxn>
              </a:cxnLst>
              <a:rect l="0" t="0" r="r" b="b"/>
              <a:pathLst>
                <a:path w="90" h="108">
                  <a:moveTo>
                    <a:pt x="6" y="90"/>
                  </a:moveTo>
                  <a:lnTo>
                    <a:pt x="18" y="102"/>
                  </a:lnTo>
                  <a:lnTo>
                    <a:pt x="30" y="108"/>
                  </a:lnTo>
                  <a:lnTo>
                    <a:pt x="60" y="108"/>
                  </a:lnTo>
                  <a:lnTo>
                    <a:pt x="84" y="96"/>
                  </a:lnTo>
                  <a:lnTo>
                    <a:pt x="90" y="84"/>
                  </a:lnTo>
                  <a:lnTo>
                    <a:pt x="90" y="66"/>
                  </a:lnTo>
                  <a:lnTo>
                    <a:pt x="84" y="36"/>
                  </a:lnTo>
                  <a:lnTo>
                    <a:pt x="72" y="18"/>
                  </a:lnTo>
                  <a:lnTo>
                    <a:pt x="60" y="6"/>
                  </a:lnTo>
                  <a:lnTo>
                    <a:pt x="54" y="0"/>
                  </a:lnTo>
                  <a:lnTo>
                    <a:pt x="54" y="0"/>
                  </a:lnTo>
                  <a:lnTo>
                    <a:pt x="48" y="0"/>
                  </a:lnTo>
                  <a:lnTo>
                    <a:pt x="24" y="24"/>
                  </a:lnTo>
                  <a:lnTo>
                    <a:pt x="12" y="48"/>
                  </a:lnTo>
                  <a:lnTo>
                    <a:pt x="0" y="66"/>
                  </a:lnTo>
                  <a:lnTo>
                    <a:pt x="6" y="90"/>
                  </a:lnTo>
                  <a:lnTo>
                    <a:pt x="6" y="90"/>
                  </a:lnTo>
                  <a:close/>
                  <a:moveTo>
                    <a:pt x="18" y="66"/>
                  </a:moveTo>
                  <a:lnTo>
                    <a:pt x="24" y="48"/>
                  </a:lnTo>
                  <a:lnTo>
                    <a:pt x="36" y="30"/>
                  </a:lnTo>
                  <a:lnTo>
                    <a:pt x="42" y="18"/>
                  </a:lnTo>
                  <a:lnTo>
                    <a:pt x="48" y="12"/>
                  </a:lnTo>
                  <a:lnTo>
                    <a:pt x="78" y="42"/>
                  </a:lnTo>
                  <a:lnTo>
                    <a:pt x="84" y="66"/>
                  </a:lnTo>
                  <a:lnTo>
                    <a:pt x="66" y="90"/>
                  </a:lnTo>
                  <a:lnTo>
                    <a:pt x="54" y="96"/>
                  </a:lnTo>
                  <a:lnTo>
                    <a:pt x="42" y="96"/>
                  </a:lnTo>
                  <a:lnTo>
                    <a:pt x="30" y="96"/>
                  </a:lnTo>
                  <a:lnTo>
                    <a:pt x="24" y="84"/>
                  </a:lnTo>
                  <a:lnTo>
                    <a:pt x="18" y="78"/>
                  </a:lnTo>
                  <a:lnTo>
                    <a:pt x="18" y="66"/>
                  </a:lnTo>
                  <a:lnTo>
                    <a:pt x="18" y="66"/>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sp>
          <p:nvSpPr>
            <p:cNvPr id="24" name="Freeform 22"/>
            <p:cNvSpPr>
              <a:spLocks noEditPoints="1"/>
            </p:cNvSpPr>
            <p:nvPr/>
          </p:nvSpPr>
          <p:spPr bwMode="ltGray">
            <a:xfrm>
              <a:off x="5428" y="3525"/>
              <a:ext cx="66" cy="96"/>
            </a:xfrm>
            <a:custGeom>
              <a:avLst/>
              <a:gdLst/>
              <a:ahLst/>
              <a:cxnLst>
                <a:cxn ang="0">
                  <a:pos x="30" y="96"/>
                </a:cxn>
                <a:cxn ang="0">
                  <a:pos x="54" y="72"/>
                </a:cxn>
                <a:cxn ang="0">
                  <a:pos x="66" y="48"/>
                </a:cxn>
                <a:cxn ang="0">
                  <a:pos x="66" y="24"/>
                </a:cxn>
                <a:cxn ang="0">
                  <a:pos x="54" y="6"/>
                </a:cxn>
                <a:cxn ang="0">
                  <a:pos x="30" y="0"/>
                </a:cxn>
                <a:cxn ang="0">
                  <a:pos x="18" y="0"/>
                </a:cxn>
                <a:cxn ang="0">
                  <a:pos x="6" y="12"/>
                </a:cxn>
                <a:cxn ang="0">
                  <a:pos x="0" y="36"/>
                </a:cxn>
                <a:cxn ang="0">
                  <a:pos x="6" y="60"/>
                </a:cxn>
                <a:cxn ang="0">
                  <a:pos x="18" y="84"/>
                </a:cxn>
                <a:cxn ang="0">
                  <a:pos x="30" y="96"/>
                </a:cxn>
                <a:cxn ang="0">
                  <a:pos x="30" y="96"/>
                </a:cxn>
                <a:cxn ang="0">
                  <a:pos x="30" y="12"/>
                </a:cxn>
                <a:cxn ang="0">
                  <a:pos x="48" y="18"/>
                </a:cxn>
                <a:cxn ang="0">
                  <a:pos x="54" y="24"/>
                </a:cxn>
                <a:cxn ang="0">
                  <a:pos x="54" y="36"/>
                </a:cxn>
                <a:cxn ang="0">
                  <a:pos x="48" y="48"/>
                </a:cxn>
                <a:cxn ang="0">
                  <a:pos x="36" y="66"/>
                </a:cxn>
                <a:cxn ang="0">
                  <a:pos x="30" y="78"/>
                </a:cxn>
                <a:cxn ang="0">
                  <a:pos x="18" y="66"/>
                </a:cxn>
                <a:cxn ang="0">
                  <a:pos x="12" y="48"/>
                </a:cxn>
                <a:cxn ang="0">
                  <a:pos x="6" y="30"/>
                </a:cxn>
                <a:cxn ang="0">
                  <a:pos x="18" y="12"/>
                </a:cxn>
                <a:cxn ang="0">
                  <a:pos x="30" y="12"/>
                </a:cxn>
                <a:cxn ang="0">
                  <a:pos x="30" y="12"/>
                </a:cxn>
              </a:cxnLst>
              <a:rect l="0" t="0" r="r" b="b"/>
              <a:pathLst>
                <a:path w="66" h="96">
                  <a:moveTo>
                    <a:pt x="30" y="96"/>
                  </a:moveTo>
                  <a:lnTo>
                    <a:pt x="54" y="72"/>
                  </a:lnTo>
                  <a:lnTo>
                    <a:pt x="66" y="48"/>
                  </a:lnTo>
                  <a:lnTo>
                    <a:pt x="66" y="24"/>
                  </a:lnTo>
                  <a:lnTo>
                    <a:pt x="54" y="6"/>
                  </a:lnTo>
                  <a:lnTo>
                    <a:pt x="30" y="0"/>
                  </a:lnTo>
                  <a:lnTo>
                    <a:pt x="18" y="0"/>
                  </a:lnTo>
                  <a:lnTo>
                    <a:pt x="6" y="12"/>
                  </a:lnTo>
                  <a:lnTo>
                    <a:pt x="0" y="36"/>
                  </a:lnTo>
                  <a:lnTo>
                    <a:pt x="6" y="60"/>
                  </a:lnTo>
                  <a:lnTo>
                    <a:pt x="18" y="84"/>
                  </a:lnTo>
                  <a:lnTo>
                    <a:pt x="30" y="96"/>
                  </a:lnTo>
                  <a:lnTo>
                    <a:pt x="30" y="96"/>
                  </a:lnTo>
                  <a:close/>
                  <a:moveTo>
                    <a:pt x="30" y="12"/>
                  </a:moveTo>
                  <a:lnTo>
                    <a:pt x="48" y="18"/>
                  </a:lnTo>
                  <a:lnTo>
                    <a:pt x="54" y="24"/>
                  </a:lnTo>
                  <a:lnTo>
                    <a:pt x="54" y="36"/>
                  </a:lnTo>
                  <a:lnTo>
                    <a:pt x="48" y="48"/>
                  </a:lnTo>
                  <a:lnTo>
                    <a:pt x="36" y="66"/>
                  </a:lnTo>
                  <a:lnTo>
                    <a:pt x="30" y="78"/>
                  </a:lnTo>
                  <a:lnTo>
                    <a:pt x="18" y="66"/>
                  </a:lnTo>
                  <a:lnTo>
                    <a:pt x="12" y="48"/>
                  </a:lnTo>
                  <a:lnTo>
                    <a:pt x="6" y="30"/>
                  </a:lnTo>
                  <a:lnTo>
                    <a:pt x="18" y="12"/>
                  </a:lnTo>
                  <a:lnTo>
                    <a:pt x="30" y="12"/>
                  </a:lnTo>
                  <a:lnTo>
                    <a:pt x="30" y="12"/>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sp>
          <p:nvSpPr>
            <p:cNvPr id="25" name="Freeform 23"/>
            <p:cNvSpPr>
              <a:spLocks/>
            </p:cNvSpPr>
            <p:nvPr/>
          </p:nvSpPr>
          <p:spPr bwMode="ltGray">
            <a:xfrm>
              <a:off x="3017" y="1127"/>
              <a:ext cx="2603" cy="444"/>
            </a:xfrm>
            <a:custGeom>
              <a:avLst/>
              <a:gdLst/>
              <a:ahLst/>
              <a:cxnLst>
                <a:cxn ang="0">
                  <a:pos x="2577" y="0"/>
                </a:cxn>
                <a:cxn ang="0">
                  <a:pos x="2594" y="72"/>
                </a:cxn>
                <a:cxn ang="0">
                  <a:pos x="6" y="444"/>
                </a:cxn>
                <a:cxn ang="0">
                  <a:pos x="0" y="396"/>
                </a:cxn>
                <a:cxn ang="0">
                  <a:pos x="1225" y="96"/>
                </a:cxn>
                <a:cxn ang="0">
                  <a:pos x="1351" y="78"/>
                </a:cxn>
                <a:cxn ang="0">
                  <a:pos x="2577" y="0"/>
                </a:cxn>
                <a:cxn ang="0">
                  <a:pos x="2577" y="0"/>
                </a:cxn>
              </a:cxnLst>
              <a:rect l="0" t="0" r="r" b="b"/>
              <a:pathLst>
                <a:path w="2594" h="444">
                  <a:moveTo>
                    <a:pt x="2577" y="0"/>
                  </a:moveTo>
                  <a:lnTo>
                    <a:pt x="2594" y="72"/>
                  </a:lnTo>
                  <a:lnTo>
                    <a:pt x="6" y="444"/>
                  </a:lnTo>
                  <a:lnTo>
                    <a:pt x="0" y="396"/>
                  </a:lnTo>
                  <a:lnTo>
                    <a:pt x="1225" y="96"/>
                  </a:lnTo>
                  <a:lnTo>
                    <a:pt x="1351" y="78"/>
                  </a:lnTo>
                  <a:lnTo>
                    <a:pt x="2577" y="0"/>
                  </a:lnTo>
                  <a:lnTo>
                    <a:pt x="2577" y="0"/>
                  </a:lnTo>
                  <a:close/>
                </a:path>
              </a:pathLst>
            </a:custGeom>
            <a:gradFill rotWithShape="0">
              <a:gsLst>
                <a:gs pos="0">
                  <a:schemeClr val="bg2">
                    <a:gamma/>
                    <a:tint val="81961"/>
                    <a:invGamma/>
                  </a:schemeClr>
                </a:gs>
                <a:gs pos="100000">
                  <a:schemeClr val="bg2"/>
                </a:gs>
              </a:gsLst>
              <a:lin ang="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sp>
          <p:nvSpPr>
            <p:cNvPr id="26" name="Freeform 24"/>
            <p:cNvSpPr>
              <a:spLocks noEditPoints="1"/>
            </p:cNvSpPr>
            <p:nvPr/>
          </p:nvSpPr>
          <p:spPr bwMode="ltGray">
            <a:xfrm>
              <a:off x="2934" y="3773"/>
              <a:ext cx="84" cy="95"/>
            </a:xfrm>
            <a:custGeom>
              <a:avLst/>
              <a:gdLst/>
              <a:ahLst/>
              <a:cxnLst>
                <a:cxn ang="0">
                  <a:pos x="36" y="95"/>
                </a:cxn>
                <a:cxn ang="0">
                  <a:pos x="60" y="77"/>
                </a:cxn>
                <a:cxn ang="0">
                  <a:pos x="78" y="53"/>
                </a:cxn>
                <a:cxn ang="0">
                  <a:pos x="84" y="42"/>
                </a:cxn>
                <a:cxn ang="0">
                  <a:pos x="84" y="30"/>
                </a:cxn>
                <a:cxn ang="0">
                  <a:pos x="72" y="6"/>
                </a:cxn>
                <a:cxn ang="0">
                  <a:pos x="42" y="0"/>
                </a:cxn>
                <a:cxn ang="0">
                  <a:pos x="30" y="0"/>
                </a:cxn>
                <a:cxn ang="0">
                  <a:pos x="12" y="12"/>
                </a:cxn>
                <a:cxn ang="0">
                  <a:pos x="0" y="24"/>
                </a:cxn>
                <a:cxn ang="0">
                  <a:pos x="0" y="36"/>
                </a:cxn>
                <a:cxn ang="0">
                  <a:pos x="6" y="59"/>
                </a:cxn>
                <a:cxn ang="0">
                  <a:pos x="24" y="83"/>
                </a:cxn>
                <a:cxn ang="0">
                  <a:pos x="36" y="95"/>
                </a:cxn>
                <a:cxn ang="0">
                  <a:pos x="36" y="95"/>
                </a:cxn>
                <a:cxn ang="0">
                  <a:pos x="48" y="12"/>
                </a:cxn>
                <a:cxn ang="0">
                  <a:pos x="66" y="18"/>
                </a:cxn>
                <a:cxn ang="0">
                  <a:pos x="72" y="30"/>
                </a:cxn>
                <a:cxn ang="0">
                  <a:pos x="72" y="42"/>
                </a:cxn>
                <a:cxn ang="0">
                  <a:pos x="66" y="53"/>
                </a:cxn>
                <a:cxn ang="0">
                  <a:pos x="48" y="71"/>
                </a:cxn>
                <a:cxn ang="0">
                  <a:pos x="42" y="77"/>
                </a:cxn>
                <a:cxn ang="0">
                  <a:pos x="36" y="77"/>
                </a:cxn>
                <a:cxn ang="0">
                  <a:pos x="24" y="65"/>
                </a:cxn>
                <a:cxn ang="0">
                  <a:pos x="18" y="48"/>
                </a:cxn>
                <a:cxn ang="0">
                  <a:pos x="18" y="30"/>
                </a:cxn>
                <a:cxn ang="0">
                  <a:pos x="30" y="12"/>
                </a:cxn>
                <a:cxn ang="0">
                  <a:pos x="48" y="12"/>
                </a:cxn>
                <a:cxn ang="0">
                  <a:pos x="48" y="12"/>
                </a:cxn>
              </a:cxnLst>
              <a:rect l="0" t="0" r="r" b="b"/>
              <a:pathLst>
                <a:path w="84" h="95">
                  <a:moveTo>
                    <a:pt x="36" y="95"/>
                  </a:moveTo>
                  <a:lnTo>
                    <a:pt x="60" y="77"/>
                  </a:lnTo>
                  <a:lnTo>
                    <a:pt x="78" y="53"/>
                  </a:lnTo>
                  <a:lnTo>
                    <a:pt x="84" y="42"/>
                  </a:lnTo>
                  <a:lnTo>
                    <a:pt x="84" y="30"/>
                  </a:lnTo>
                  <a:lnTo>
                    <a:pt x="72" y="6"/>
                  </a:lnTo>
                  <a:lnTo>
                    <a:pt x="42" y="0"/>
                  </a:lnTo>
                  <a:lnTo>
                    <a:pt x="30" y="0"/>
                  </a:lnTo>
                  <a:lnTo>
                    <a:pt x="12" y="12"/>
                  </a:lnTo>
                  <a:lnTo>
                    <a:pt x="0" y="24"/>
                  </a:lnTo>
                  <a:lnTo>
                    <a:pt x="0" y="36"/>
                  </a:lnTo>
                  <a:lnTo>
                    <a:pt x="6" y="59"/>
                  </a:lnTo>
                  <a:lnTo>
                    <a:pt x="24" y="83"/>
                  </a:lnTo>
                  <a:lnTo>
                    <a:pt x="36" y="95"/>
                  </a:lnTo>
                  <a:lnTo>
                    <a:pt x="36" y="95"/>
                  </a:lnTo>
                  <a:close/>
                  <a:moveTo>
                    <a:pt x="48" y="12"/>
                  </a:moveTo>
                  <a:lnTo>
                    <a:pt x="66" y="18"/>
                  </a:lnTo>
                  <a:lnTo>
                    <a:pt x="72" y="30"/>
                  </a:lnTo>
                  <a:lnTo>
                    <a:pt x="72" y="42"/>
                  </a:lnTo>
                  <a:lnTo>
                    <a:pt x="66" y="53"/>
                  </a:lnTo>
                  <a:lnTo>
                    <a:pt x="48" y="71"/>
                  </a:lnTo>
                  <a:lnTo>
                    <a:pt x="42" y="77"/>
                  </a:lnTo>
                  <a:lnTo>
                    <a:pt x="36" y="77"/>
                  </a:lnTo>
                  <a:lnTo>
                    <a:pt x="24" y="65"/>
                  </a:lnTo>
                  <a:lnTo>
                    <a:pt x="18" y="48"/>
                  </a:lnTo>
                  <a:lnTo>
                    <a:pt x="18" y="30"/>
                  </a:lnTo>
                  <a:lnTo>
                    <a:pt x="30" y="12"/>
                  </a:lnTo>
                  <a:lnTo>
                    <a:pt x="48" y="12"/>
                  </a:lnTo>
                  <a:lnTo>
                    <a:pt x="48" y="12"/>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sp>
          <p:nvSpPr>
            <p:cNvPr id="27" name="Freeform 25"/>
            <p:cNvSpPr>
              <a:spLocks noEditPoints="1"/>
            </p:cNvSpPr>
            <p:nvPr/>
          </p:nvSpPr>
          <p:spPr bwMode="ltGray">
            <a:xfrm>
              <a:off x="3779" y="3872"/>
              <a:ext cx="90" cy="108"/>
            </a:xfrm>
            <a:custGeom>
              <a:avLst/>
              <a:gdLst/>
              <a:ahLst/>
              <a:cxnLst>
                <a:cxn ang="0">
                  <a:pos x="12" y="96"/>
                </a:cxn>
                <a:cxn ang="0">
                  <a:pos x="24" y="108"/>
                </a:cxn>
                <a:cxn ang="0">
                  <a:pos x="42" y="108"/>
                </a:cxn>
                <a:cxn ang="0">
                  <a:pos x="66" y="102"/>
                </a:cxn>
                <a:cxn ang="0">
                  <a:pos x="84" y="78"/>
                </a:cxn>
                <a:cxn ang="0">
                  <a:pos x="90" y="66"/>
                </a:cxn>
                <a:cxn ang="0">
                  <a:pos x="84" y="48"/>
                </a:cxn>
                <a:cxn ang="0">
                  <a:pos x="66" y="24"/>
                </a:cxn>
                <a:cxn ang="0">
                  <a:pos x="48" y="12"/>
                </a:cxn>
                <a:cxn ang="0">
                  <a:pos x="36" y="0"/>
                </a:cxn>
                <a:cxn ang="0">
                  <a:pos x="30" y="0"/>
                </a:cxn>
                <a:cxn ang="0">
                  <a:pos x="30" y="0"/>
                </a:cxn>
                <a:cxn ang="0">
                  <a:pos x="24" y="0"/>
                </a:cxn>
                <a:cxn ang="0">
                  <a:pos x="12" y="30"/>
                </a:cxn>
                <a:cxn ang="0">
                  <a:pos x="0" y="54"/>
                </a:cxn>
                <a:cxn ang="0">
                  <a:pos x="0" y="78"/>
                </a:cxn>
                <a:cxn ang="0">
                  <a:pos x="12" y="96"/>
                </a:cxn>
                <a:cxn ang="0">
                  <a:pos x="12" y="96"/>
                </a:cxn>
                <a:cxn ang="0">
                  <a:pos x="12" y="72"/>
                </a:cxn>
                <a:cxn ang="0">
                  <a:pos x="18" y="54"/>
                </a:cxn>
                <a:cxn ang="0">
                  <a:pos x="24" y="36"/>
                </a:cxn>
                <a:cxn ang="0">
                  <a:pos x="30" y="18"/>
                </a:cxn>
                <a:cxn ang="0">
                  <a:pos x="30" y="12"/>
                </a:cxn>
                <a:cxn ang="0">
                  <a:pos x="48" y="24"/>
                </a:cxn>
                <a:cxn ang="0">
                  <a:pos x="66" y="36"/>
                </a:cxn>
                <a:cxn ang="0">
                  <a:pos x="78" y="54"/>
                </a:cxn>
                <a:cxn ang="0">
                  <a:pos x="78" y="72"/>
                </a:cxn>
                <a:cxn ang="0">
                  <a:pos x="72" y="84"/>
                </a:cxn>
                <a:cxn ang="0">
                  <a:pos x="48" y="96"/>
                </a:cxn>
                <a:cxn ang="0">
                  <a:pos x="36" y="96"/>
                </a:cxn>
                <a:cxn ang="0">
                  <a:pos x="24" y="90"/>
                </a:cxn>
                <a:cxn ang="0">
                  <a:pos x="18" y="84"/>
                </a:cxn>
                <a:cxn ang="0">
                  <a:pos x="12" y="72"/>
                </a:cxn>
                <a:cxn ang="0">
                  <a:pos x="12" y="72"/>
                </a:cxn>
              </a:cxnLst>
              <a:rect l="0" t="0" r="r" b="b"/>
              <a:pathLst>
                <a:path w="90" h="108">
                  <a:moveTo>
                    <a:pt x="12" y="96"/>
                  </a:moveTo>
                  <a:lnTo>
                    <a:pt x="24" y="108"/>
                  </a:lnTo>
                  <a:lnTo>
                    <a:pt x="42" y="108"/>
                  </a:lnTo>
                  <a:lnTo>
                    <a:pt x="66" y="102"/>
                  </a:lnTo>
                  <a:lnTo>
                    <a:pt x="84" y="78"/>
                  </a:lnTo>
                  <a:lnTo>
                    <a:pt x="90" y="66"/>
                  </a:lnTo>
                  <a:lnTo>
                    <a:pt x="84" y="48"/>
                  </a:lnTo>
                  <a:lnTo>
                    <a:pt x="66" y="24"/>
                  </a:lnTo>
                  <a:lnTo>
                    <a:pt x="48" y="12"/>
                  </a:lnTo>
                  <a:lnTo>
                    <a:pt x="36" y="0"/>
                  </a:lnTo>
                  <a:lnTo>
                    <a:pt x="30" y="0"/>
                  </a:lnTo>
                  <a:lnTo>
                    <a:pt x="30" y="0"/>
                  </a:lnTo>
                  <a:lnTo>
                    <a:pt x="24" y="0"/>
                  </a:lnTo>
                  <a:lnTo>
                    <a:pt x="12" y="30"/>
                  </a:lnTo>
                  <a:lnTo>
                    <a:pt x="0" y="54"/>
                  </a:lnTo>
                  <a:lnTo>
                    <a:pt x="0" y="78"/>
                  </a:lnTo>
                  <a:lnTo>
                    <a:pt x="12" y="96"/>
                  </a:lnTo>
                  <a:lnTo>
                    <a:pt x="12" y="96"/>
                  </a:lnTo>
                  <a:close/>
                  <a:moveTo>
                    <a:pt x="12" y="72"/>
                  </a:moveTo>
                  <a:lnTo>
                    <a:pt x="18" y="54"/>
                  </a:lnTo>
                  <a:lnTo>
                    <a:pt x="24" y="36"/>
                  </a:lnTo>
                  <a:lnTo>
                    <a:pt x="30" y="18"/>
                  </a:lnTo>
                  <a:lnTo>
                    <a:pt x="30" y="12"/>
                  </a:lnTo>
                  <a:lnTo>
                    <a:pt x="48" y="24"/>
                  </a:lnTo>
                  <a:lnTo>
                    <a:pt x="66" y="36"/>
                  </a:lnTo>
                  <a:lnTo>
                    <a:pt x="78" y="54"/>
                  </a:lnTo>
                  <a:lnTo>
                    <a:pt x="78" y="72"/>
                  </a:lnTo>
                  <a:lnTo>
                    <a:pt x="72" y="84"/>
                  </a:lnTo>
                  <a:lnTo>
                    <a:pt x="48" y="96"/>
                  </a:lnTo>
                  <a:lnTo>
                    <a:pt x="36" y="96"/>
                  </a:lnTo>
                  <a:lnTo>
                    <a:pt x="24" y="90"/>
                  </a:lnTo>
                  <a:lnTo>
                    <a:pt x="18" y="84"/>
                  </a:lnTo>
                  <a:lnTo>
                    <a:pt x="12" y="72"/>
                  </a:lnTo>
                  <a:lnTo>
                    <a:pt x="12" y="72"/>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sp>
          <p:nvSpPr>
            <p:cNvPr id="28" name="Freeform 26"/>
            <p:cNvSpPr>
              <a:spLocks noEditPoints="1"/>
            </p:cNvSpPr>
            <p:nvPr/>
          </p:nvSpPr>
          <p:spPr bwMode="ltGray">
            <a:xfrm>
              <a:off x="2400" y="3872"/>
              <a:ext cx="72" cy="90"/>
            </a:xfrm>
            <a:custGeom>
              <a:avLst/>
              <a:gdLst/>
              <a:ahLst/>
              <a:cxnLst>
                <a:cxn ang="0">
                  <a:pos x="71" y="90"/>
                </a:cxn>
                <a:cxn ang="0">
                  <a:pos x="71" y="60"/>
                </a:cxn>
                <a:cxn ang="0">
                  <a:pos x="71" y="36"/>
                </a:cxn>
                <a:cxn ang="0">
                  <a:pos x="60" y="12"/>
                </a:cxn>
                <a:cxn ang="0">
                  <a:pos x="36" y="0"/>
                </a:cxn>
                <a:cxn ang="0">
                  <a:pos x="12" y="12"/>
                </a:cxn>
                <a:cxn ang="0">
                  <a:pos x="0" y="36"/>
                </a:cxn>
                <a:cxn ang="0">
                  <a:pos x="6" y="60"/>
                </a:cxn>
                <a:cxn ang="0">
                  <a:pos x="30" y="78"/>
                </a:cxn>
                <a:cxn ang="0">
                  <a:pos x="54" y="90"/>
                </a:cxn>
                <a:cxn ang="0">
                  <a:pos x="71" y="90"/>
                </a:cxn>
                <a:cxn ang="0">
                  <a:pos x="71" y="90"/>
                </a:cxn>
                <a:cxn ang="0">
                  <a:pos x="24" y="18"/>
                </a:cxn>
                <a:cxn ang="0">
                  <a:pos x="42" y="18"/>
                </a:cxn>
                <a:cxn ang="0">
                  <a:pos x="54" y="18"/>
                </a:cxn>
                <a:cxn ang="0">
                  <a:pos x="60" y="42"/>
                </a:cxn>
                <a:cxn ang="0">
                  <a:pos x="60" y="66"/>
                </a:cxn>
                <a:cxn ang="0">
                  <a:pos x="60" y="72"/>
                </a:cxn>
                <a:cxn ang="0">
                  <a:pos x="60" y="78"/>
                </a:cxn>
                <a:cxn ang="0">
                  <a:pos x="42" y="72"/>
                </a:cxn>
                <a:cxn ang="0">
                  <a:pos x="24" y="66"/>
                </a:cxn>
                <a:cxn ang="0">
                  <a:pos x="12" y="48"/>
                </a:cxn>
                <a:cxn ang="0">
                  <a:pos x="12" y="30"/>
                </a:cxn>
                <a:cxn ang="0">
                  <a:pos x="24" y="18"/>
                </a:cxn>
                <a:cxn ang="0">
                  <a:pos x="24" y="18"/>
                </a:cxn>
              </a:cxnLst>
              <a:rect l="0" t="0" r="r" b="b"/>
              <a:pathLst>
                <a:path w="71" h="90">
                  <a:moveTo>
                    <a:pt x="71" y="90"/>
                  </a:moveTo>
                  <a:lnTo>
                    <a:pt x="71" y="60"/>
                  </a:lnTo>
                  <a:lnTo>
                    <a:pt x="71" y="36"/>
                  </a:lnTo>
                  <a:lnTo>
                    <a:pt x="60" y="12"/>
                  </a:lnTo>
                  <a:lnTo>
                    <a:pt x="36" y="0"/>
                  </a:lnTo>
                  <a:lnTo>
                    <a:pt x="12" y="12"/>
                  </a:lnTo>
                  <a:lnTo>
                    <a:pt x="0" y="36"/>
                  </a:lnTo>
                  <a:lnTo>
                    <a:pt x="6" y="60"/>
                  </a:lnTo>
                  <a:lnTo>
                    <a:pt x="30" y="78"/>
                  </a:lnTo>
                  <a:lnTo>
                    <a:pt x="54" y="90"/>
                  </a:lnTo>
                  <a:lnTo>
                    <a:pt x="71" y="90"/>
                  </a:lnTo>
                  <a:lnTo>
                    <a:pt x="71" y="90"/>
                  </a:lnTo>
                  <a:close/>
                  <a:moveTo>
                    <a:pt x="24" y="18"/>
                  </a:moveTo>
                  <a:lnTo>
                    <a:pt x="42" y="18"/>
                  </a:lnTo>
                  <a:lnTo>
                    <a:pt x="54" y="18"/>
                  </a:lnTo>
                  <a:lnTo>
                    <a:pt x="60" y="42"/>
                  </a:lnTo>
                  <a:lnTo>
                    <a:pt x="60" y="66"/>
                  </a:lnTo>
                  <a:lnTo>
                    <a:pt x="60" y="72"/>
                  </a:lnTo>
                  <a:lnTo>
                    <a:pt x="60" y="78"/>
                  </a:lnTo>
                  <a:lnTo>
                    <a:pt x="42" y="72"/>
                  </a:lnTo>
                  <a:lnTo>
                    <a:pt x="24" y="66"/>
                  </a:lnTo>
                  <a:lnTo>
                    <a:pt x="12" y="48"/>
                  </a:lnTo>
                  <a:lnTo>
                    <a:pt x="12" y="30"/>
                  </a:lnTo>
                  <a:lnTo>
                    <a:pt x="24" y="18"/>
                  </a:lnTo>
                  <a:lnTo>
                    <a:pt x="24" y="18"/>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sp>
          <p:nvSpPr>
            <p:cNvPr id="29" name="Oval 27"/>
            <p:cNvSpPr>
              <a:spLocks noChangeArrowheads="1"/>
            </p:cNvSpPr>
            <p:nvPr/>
          </p:nvSpPr>
          <p:spPr bwMode="ltGray">
            <a:xfrm>
              <a:off x="2444" y="3838"/>
              <a:ext cx="1380" cy="389"/>
            </a:xfrm>
            <a:prstGeom prst="ellipse">
              <a:avLst/>
            </a:prstGeom>
            <a:gradFill rotWithShape="0">
              <a:gsLst>
                <a:gs pos="0">
                  <a:schemeClr val="bg2">
                    <a:gamma/>
                    <a:tint val="81961"/>
                    <a:invGamma/>
                  </a:schemeClr>
                </a:gs>
                <a:gs pos="100000">
                  <a:schemeClr val="bg2"/>
                </a:gs>
              </a:gsLst>
              <a:lin ang="2700000" scaled="1"/>
            </a:gradFill>
            <a:ln w="9525">
              <a:noFill/>
              <a:round/>
              <a:headEnd/>
              <a:tailEnd/>
            </a:ln>
            <a:effectLst/>
          </p:spPr>
          <p:txBody>
            <a:bodyPr/>
            <a:lstStyle/>
            <a:p>
              <a:pPr defTabSz="914400" eaLnBrk="0" hangingPunct="0">
                <a:defRPr/>
              </a:pPr>
              <a:endParaRPr lang="en-US" sz="1800">
                <a:solidFill>
                  <a:srgbClr val="FFFFFF"/>
                </a:solidFill>
                <a:latin typeface="Tahoma" pitchFamily="-112" charset="-52"/>
              </a:endParaRPr>
            </a:p>
          </p:txBody>
        </p:sp>
        <p:sp>
          <p:nvSpPr>
            <p:cNvPr id="30" name="Oval 28"/>
            <p:cNvSpPr>
              <a:spLocks noChangeArrowheads="1"/>
            </p:cNvSpPr>
            <p:nvPr/>
          </p:nvSpPr>
          <p:spPr bwMode="ltGray">
            <a:xfrm>
              <a:off x="2394" y="3834"/>
              <a:ext cx="1502" cy="288"/>
            </a:xfrm>
            <a:prstGeom prst="ellipse">
              <a:avLst/>
            </a:prstGeom>
            <a:gradFill rotWithShape="0">
              <a:gsLst>
                <a:gs pos="0">
                  <a:schemeClr val="bg2"/>
                </a:gs>
                <a:gs pos="100000">
                  <a:schemeClr val="bg2">
                    <a:gamma/>
                    <a:tint val="81961"/>
                    <a:invGamma/>
                  </a:schemeClr>
                </a:gs>
              </a:gsLst>
              <a:lin ang="5400000" scaled="1"/>
            </a:gradFill>
            <a:ln w="9525">
              <a:noFill/>
              <a:round/>
              <a:headEnd/>
              <a:tailEnd/>
            </a:ln>
            <a:effectLst/>
          </p:spPr>
          <p:txBody>
            <a:bodyPr/>
            <a:lstStyle/>
            <a:p>
              <a:pPr defTabSz="914400" eaLnBrk="0" hangingPunct="0">
                <a:defRPr/>
              </a:pPr>
              <a:endParaRPr lang="en-US" sz="1800">
                <a:solidFill>
                  <a:srgbClr val="FFFFFF"/>
                </a:solidFill>
                <a:latin typeface="Tahoma" pitchFamily="-112" charset="-52"/>
              </a:endParaRPr>
            </a:p>
          </p:txBody>
        </p:sp>
        <p:sp>
          <p:nvSpPr>
            <p:cNvPr id="31" name="Oval 29"/>
            <p:cNvSpPr>
              <a:spLocks noChangeArrowheads="1"/>
            </p:cNvSpPr>
            <p:nvPr/>
          </p:nvSpPr>
          <p:spPr bwMode="ltGray">
            <a:xfrm>
              <a:off x="2441" y="3860"/>
              <a:ext cx="1425" cy="220"/>
            </a:xfrm>
            <a:prstGeom prst="ellipse">
              <a:avLst/>
            </a:prstGeom>
            <a:gradFill rotWithShape="0">
              <a:gsLst>
                <a:gs pos="0">
                  <a:schemeClr val="bg2"/>
                </a:gs>
                <a:gs pos="100000">
                  <a:schemeClr val="bg2">
                    <a:gamma/>
                    <a:tint val="81961"/>
                    <a:invGamma/>
                  </a:schemeClr>
                </a:gs>
              </a:gsLst>
              <a:lin ang="0" scaled="1"/>
            </a:gradFill>
            <a:ln w="9525">
              <a:noFill/>
              <a:round/>
              <a:headEnd/>
              <a:tailEnd/>
            </a:ln>
            <a:effectLst/>
          </p:spPr>
          <p:txBody>
            <a:bodyPr/>
            <a:lstStyle/>
            <a:p>
              <a:pPr defTabSz="914400" eaLnBrk="0" hangingPunct="0">
                <a:defRPr/>
              </a:pPr>
              <a:endParaRPr lang="en-US" sz="1800">
                <a:solidFill>
                  <a:srgbClr val="FFFFFF"/>
                </a:solidFill>
                <a:latin typeface="Tahoma" pitchFamily="-112" charset="-52"/>
              </a:endParaRPr>
            </a:p>
          </p:txBody>
        </p:sp>
        <p:sp>
          <p:nvSpPr>
            <p:cNvPr id="32" name="Freeform 30"/>
            <p:cNvSpPr>
              <a:spLocks noEditPoints="1"/>
            </p:cNvSpPr>
            <p:nvPr/>
          </p:nvSpPr>
          <p:spPr bwMode="ltGray">
            <a:xfrm>
              <a:off x="3743" y="3788"/>
              <a:ext cx="90" cy="96"/>
            </a:xfrm>
            <a:custGeom>
              <a:avLst/>
              <a:gdLst/>
              <a:ahLst/>
              <a:cxnLst>
                <a:cxn ang="0">
                  <a:pos x="66" y="96"/>
                </a:cxn>
                <a:cxn ang="0">
                  <a:pos x="78" y="66"/>
                </a:cxn>
                <a:cxn ang="0">
                  <a:pos x="90" y="42"/>
                </a:cxn>
                <a:cxn ang="0">
                  <a:pos x="78" y="18"/>
                </a:cxn>
                <a:cxn ang="0">
                  <a:pos x="60" y="0"/>
                </a:cxn>
                <a:cxn ang="0">
                  <a:pos x="30" y="6"/>
                </a:cxn>
                <a:cxn ang="0">
                  <a:pos x="18" y="18"/>
                </a:cxn>
                <a:cxn ang="0">
                  <a:pos x="6" y="30"/>
                </a:cxn>
                <a:cxn ang="0">
                  <a:pos x="0" y="42"/>
                </a:cxn>
                <a:cxn ang="0">
                  <a:pos x="6" y="60"/>
                </a:cxn>
                <a:cxn ang="0">
                  <a:pos x="24" y="78"/>
                </a:cxn>
                <a:cxn ang="0">
                  <a:pos x="48" y="90"/>
                </a:cxn>
                <a:cxn ang="0">
                  <a:pos x="66" y="96"/>
                </a:cxn>
                <a:cxn ang="0">
                  <a:pos x="66" y="96"/>
                </a:cxn>
                <a:cxn ang="0">
                  <a:pos x="42" y="18"/>
                </a:cxn>
                <a:cxn ang="0">
                  <a:pos x="60" y="18"/>
                </a:cxn>
                <a:cxn ang="0">
                  <a:pos x="72" y="24"/>
                </a:cxn>
                <a:cxn ang="0">
                  <a:pos x="72" y="36"/>
                </a:cxn>
                <a:cxn ang="0">
                  <a:pos x="72" y="48"/>
                </a:cxn>
                <a:cxn ang="0">
                  <a:pos x="66" y="72"/>
                </a:cxn>
                <a:cxn ang="0">
                  <a:pos x="60" y="78"/>
                </a:cxn>
                <a:cxn ang="0">
                  <a:pos x="60" y="84"/>
                </a:cxn>
                <a:cxn ang="0">
                  <a:pos x="42" y="72"/>
                </a:cxn>
                <a:cxn ang="0">
                  <a:pos x="30" y="66"/>
                </a:cxn>
                <a:cxn ang="0">
                  <a:pos x="18" y="42"/>
                </a:cxn>
                <a:cxn ang="0">
                  <a:pos x="24" y="30"/>
                </a:cxn>
                <a:cxn ang="0">
                  <a:pos x="42" y="18"/>
                </a:cxn>
                <a:cxn ang="0">
                  <a:pos x="42" y="18"/>
                </a:cxn>
              </a:cxnLst>
              <a:rect l="0" t="0" r="r" b="b"/>
              <a:pathLst>
                <a:path w="90" h="96">
                  <a:moveTo>
                    <a:pt x="66" y="96"/>
                  </a:moveTo>
                  <a:lnTo>
                    <a:pt x="78" y="66"/>
                  </a:lnTo>
                  <a:lnTo>
                    <a:pt x="90" y="42"/>
                  </a:lnTo>
                  <a:lnTo>
                    <a:pt x="78" y="18"/>
                  </a:lnTo>
                  <a:lnTo>
                    <a:pt x="60" y="0"/>
                  </a:lnTo>
                  <a:lnTo>
                    <a:pt x="30" y="6"/>
                  </a:lnTo>
                  <a:lnTo>
                    <a:pt x="18" y="18"/>
                  </a:lnTo>
                  <a:lnTo>
                    <a:pt x="6" y="30"/>
                  </a:lnTo>
                  <a:lnTo>
                    <a:pt x="0" y="42"/>
                  </a:lnTo>
                  <a:lnTo>
                    <a:pt x="6" y="60"/>
                  </a:lnTo>
                  <a:lnTo>
                    <a:pt x="24" y="78"/>
                  </a:lnTo>
                  <a:lnTo>
                    <a:pt x="48" y="90"/>
                  </a:lnTo>
                  <a:lnTo>
                    <a:pt x="66" y="96"/>
                  </a:lnTo>
                  <a:lnTo>
                    <a:pt x="66" y="96"/>
                  </a:lnTo>
                  <a:close/>
                  <a:moveTo>
                    <a:pt x="42" y="18"/>
                  </a:moveTo>
                  <a:lnTo>
                    <a:pt x="60" y="18"/>
                  </a:lnTo>
                  <a:lnTo>
                    <a:pt x="72" y="24"/>
                  </a:lnTo>
                  <a:lnTo>
                    <a:pt x="72" y="36"/>
                  </a:lnTo>
                  <a:lnTo>
                    <a:pt x="72" y="48"/>
                  </a:lnTo>
                  <a:lnTo>
                    <a:pt x="66" y="72"/>
                  </a:lnTo>
                  <a:lnTo>
                    <a:pt x="60" y="78"/>
                  </a:lnTo>
                  <a:lnTo>
                    <a:pt x="60" y="84"/>
                  </a:lnTo>
                  <a:lnTo>
                    <a:pt x="42" y="72"/>
                  </a:lnTo>
                  <a:lnTo>
                    <a:pt x="30" y="66"/>
                  </a:lnTo>
                  <a:lnTo>
                    <a:pt x="18" y="42"/>
                  </a:lnTo>
                  <a:lnTo>
                    <a:pt x="24" y="30"/>
                  </a:lnTo>
                  <a:lnTo>
                    <a:pt x="42" y="18"/>
                  </a:lnTo>
                  <a:lnTo>
                    <a:pt x="42" y="18"/>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sp>
          <p:nvSpPr>
            <p:cNvPr id="33" name="Freeform 31"/>
            <p:cNvSpPr>
              <a:spLocks noEditPoints="1"/>
            </p:cNvSpPr>
            <p:nvPr/>
          </p:nvSpPr>
          <p:spPr bwMode="ltGray">
            <a:xfrm>
              <a:off x="5422" y="3603"/>
              <a:ext cx="72" cy="108"/>
            </a:xfrm>
            <a:custGeom>
              <a:avLst/>
              <a:gdLst/>
              <a:ahLst/>
              <a:cxnLst>
                <a:cxn ang="0">
                  <a:pos x="0" y="90"/>
                </a:cxn>
                <a:cxn ang="0">
                  <a:pos x="12" y="102"/>
                </a:cxn>
                <a:cxn ang="0">
                  <a:pos x="24" y="108"/>
                </a:cxn>
                <a:cxn ang="0">
                  <a:pos x="48" y="108"/>
                </a:cxn>
                <a:cxn ang="0">
                  <a:pos x="66" y="96"/>
                </a:cxn>
                <a:cxn ang="0">
                  <a:pos x="72" y="66"/>
                </a:cxn>
                <a:cxn ang="0">
                  <a:pos x="66" y="42"/>
                </a:cxn>
                <a:cxn ang="0">
                  <a:pos x="60" y="18"/>
                </a:cxn>
                <a:cxn ang="0">
                  <a:pos x="48" y="6"/>
                </a:cxn>
                <a:cxn ang="0">
                  <a:pos x="42" y="0"/>
                </a:cxn>
                <a:cxn ang="0">
                  <a:pos x="42" y="0"/>
                </a:cxn>
                <a:cxn ang="0">
                  <a:pos x="36" y="0"/>
                </a:cxn>
                <a:cxn ang="0">
                  <a:pos x="18" y="24"/>
                </a:cxn>
                <a:cxn ang="0">
                  <a:pos x="6" y="48"/>
                </a:cxn>
                <a:cxn ang="0">
                  <a:pos x="0" y="66"/>
                </a:cxn>
                <a:cxn ang="0">
                  <a:pos x="0" y="90"/>
                </a:cxn>
                <a:cxn ang="0">
                  <a:pos x="0" y="90"/>
                </a:cxn>
                <a:cxn ang="0">
                  <a:pos x="12" y="66"/>
                </a:cxn>
                <a:cxn ang="0">
                  <a:pos x="18" y="48"/>
                </a:cxn>
                <a:cxn ang="0">
                  <a:pos x="24" y="36"/>
                </a:cxn>
                <a:cxn ang="0">
                  <a:pos x="30" y="24"/>
                </a:cxn>
                <a:cxn ang="0">
                  <a:pos x="36" y="18"/>
                </a:cxn>
                <a:cxn ang="0">
                  <a:pos x="54" y="30"/>
                </a:cxn>
                <a:cxn ang="0">
                  <a:pos x="60" y="48"/>
                </a:cxn>
                <a:cxn ang="0">
                  <a:pos x="66" y="72"/>
                </a:cxn>
                <a:cxn ang="0">
                  <a:pos x="66" y="84"/>
                </a:cxn>
                <a:cxn ang="0">
                  <a:pos x="54" y="96"/>
                </a:cxn>
                <a:cxn ang="0">
                  <a:pos x="30" y="102"/>
                </a:cxn>
                <a:cxn ang="0">
                  <a:pos x="24" y="96"/>
                </a:cxn>
                <a:cxn ang="0">
                  <a:pos x="12" y="90"/>
                </a:cxn>
                <a:cxn ang="0">
                  <a:pos x="12" y="78"/>
                </a:cxn>
                <a:cxn ang="0">
                  <a:pos x="12" y="66"/>
                </a:cxn>
                <a:cxn ang="0">
                  <a:pos x="12" y="66"/>
                </a:cxn>
              </a:cxnLst>
              <a:rect l="0" t="0" r="r" b="b"/>
              <a:pathLst>
                <a:path w="72" h="108">
                  <a:moveTo>
                    <a:pt x="0" y="90"/>
                  </a:moveTo>
                  <a:lnTo>
                    <a:pt x="12" y="102"/>
                  </a:lnTo>
                  <a:lnTo>
                    <a:pt x="24" y="108"/>
                  </a:lnTo>
                  <a:lnTo>
                    <a:pt x="48" y="108"/>
                  </a:lnTo>
                  <a:lnTo>
                    <a:pt x="66" y="96"/>
                  </a:lnTo>
                  <a:lnTo>
                    <a:pt x="72" y="66"/>
                  </a:lnTo>
                  <a:lnTo>
                    <a:pt x="66" y="42"/>
                  </a:lnTo>
                  <a:lnTo>
                    <a:pt x="60" y="18"/>
                  </a:lnTo>
                  <a:lnTo>
                    <a:pt x="48" y="6"/>
                  </a:lnTo>
                  <a:lnTo>
                    <a:pt x="42" y="0"/>
                  </a:lnTo>
                  <a:lnTo>
                    <a:pt x="42" y="0"/>
                  </a:lnTo>
                  <a:lnTo>
                    <a:pt x="36" y="0"/>
                  </a:lnTo>
                  <a:lnTo>
                    <a:pt x="18" y="24"/>
                  </a:lnTo>
                  <a:lnTo>
                    <a:pt x="6" y="48"/>
                  </a:lnTo>
                  <a:lnTo>
                    <a:pt x="0" y="66"/>
                  </a:lnTo>
                  <a:lnTo>
                    <a:pt x="0" y="90"/>
                  </a:lnTo>
                  <a:lnTo>
                    <a:pt x="0" y="90"/>
                  </a:lnTo>
                  <a:close/>
                  <a:moveTo>
                    <a:pt x="12" y="66"/>
                  </a:moveTo>
                  <a:lnTo>
                    <a:pt x="18" y="48"/>
                  </a:lnTo>
                  <a:lnTo>
                    <a:pt x="24" y="36"/>
                  </a:lnTo>
                  <a:lnTo>
                    <a:pt x="30" y="24"/>
                  </a:lnTo>
                  <a:lnTo>
                    <a:pt x="36" y="18"/>
                  </a:lnTo>
                  <a:lnTo>
                    <a:pt x="54" y="30"/>
                  </a:lnTo>
                  <a:lnTo>
                    <a:pt x="60" y="48"/>
                  </a:lnTo>
                  <a:lnTo>
                    <a:pt x="66" y="72"/>
                  </a:lnTo>
                  <a:lnTo>
                    <a:pt x="66" y="84"/>
                  </a:lnTo>
                  <a:lnTo>
                    <a:pt x="54" y="96"/>
                  </a:lnTo>
                  <a:lnTo>
                    <a:pt x="30" y="102"/>
                  </a:lnTo>
                  <a:lnTo>
                    <a:pt x="24" y="96"/>
                  </a:lnTo>
                  <a:lnTo>
                    <a:pt x="12" y="90"/>
                  </a:lnTo>
                  <a:lnTo>
                    <a:pt x="12" y="78"/>
                  </a:lnTo>
                  <a:lnTo>
                    <a:pt x="12" y="66"/>
                  </a:lnTo>
                  <a:lnTo>
                    <a:pt x="12" y="66"/>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sp>
          <p:nvSpPr>
            <p:cNvPr id="34" name="Rectangle 32"/>
            <p:cNvSpPr>
              <a:spLocks noChangeArrowheads="1"/>
            </p:cNvSpPr>
            <p:nvPr/>
          </p:nvSpPr>
          <p:spPr bwMode="ltGray">
            <a:xfrm>
              <a:off x="4238" y="1773"/>
              <a:ext cx="173" cy="2539"/>
            </a:xfrm>
            <a:prstGeom prst="rect">
              <a:avLst/>
            </a:prstGeom>
            <a:gradFill rotWithShape="0">
              <a:gsLst>
                <a:gs pos="0">
                  <a:schemeClr val="bg2">
                    <a:gamma/>
                    <a:tint val="81961"/>
                    <a:invGamma/>
                  </a:schemeClr>
                </a:gs>
                <a:gs pos="100000">
                  <a:schemeClr val="bg2"/>
                </a:gs>
              </a:gsLst>
              <a:lin ang="0" scaled="1"/>
            </a:gradFill>
            <a:ln w="9525">
              <a:noFill/>
              <a:miter lim="800000"/>
              <a:headEnd/>
              <a:tailEnd/>
            </a:ln>
            <a:effectLst/>
          </p:spPr>
          <p:txBody>
            <a:bodyPr/>
            <a:lstStyle/>
            <a:p>
              <a:pPr defTabSz="914400" eaLnBrk="0" hangingPunct="0">
                <a:defRPr/>
              </a:pPr>
              <a:endParaRPr lang="en-US" sz="1800">
                <a:solidFill>
                  <a:srgbClr val="FFFFFF"/>
                </a:solidFill>
                <a:latin typeface="Tahoma" pitchFamily="-112" charset="-52"/>
              </a:endParaRPr>
            </a:p>
          </p:txBody>
        </p:sp>
        <p:sp>
          <p:nvSpPr>
            <p:cNvPr id="35" name="Rectangle 33"/>
            <p:cNvSpPr>
              <a:spLocks noChangeArrowheads="1"/>
            </p:cNvSpPr>
            <p:nvPr/>
          </p:nvSpPr>
          <p:spPr bwMode="ltGray">
            <a:xfrm>
              <a:off x="4288" y="1545"/>
              <a:ext cx="76" cy="240"/>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defTabSz="914400" eaLnBrk="0" hangingPunct="0">
                <a:defRPr/>
              </a:pPr>
              <a:endParaRPr lang="en-US" sz="1800">
                <a:solidFill>
                  <a:srgbClr val="FFFFFF"/>
                </a:solidFill>
                <a:latin typeface="Tahoma" pitchFamily="-112" charset="-52"/>
              </a:endParaRPr>
            </a:p>
          </p:txBody>
        </p:sp>
        <p:sp>
          <p:nvSpPr>
            <p:cNvPr id="36" name="AutoShape 34"/>
            <p:cNvSpPr>
              <a:spLocks noChangeArrowheads="1"/>
            </p:cNvSpPr>
            <p:nvPr/>
          </p:nvSpPr>
          <p:spPr bwMode="ltGray">
            <a:xfrm>
              <a:off x="4220" y="1743"/>
              <a:ext cx="205" cy="52"/>
            </a:xfrm>
            <a:prstGeom prst="roundRect">
              <a:avLst>
                <a:gd name="adj" fmla="val 16667"/>
              </a:avLst>
            </a:prstGeom>
            <a:gradFill rotWithShape="0">
              <a:gsLst>
                <a:gs pos="0">
                  <a:schemeClr val="bg2"/>
                </a:gs>
                <a:gs pos="100000">
                  <a:schemeClr val="bg2">
                    <a:gamma/>
                    <a:tint val="81961"/>
                    <a:invGamma/>
                  </a:schemeClr>
                </a:gs>
              </a:gsLst>
              <a:lin ang="5400000" scaled="1"/>
            </a:gradFill>
            <a:ln w="9525">
              <a:noFill/>
              <a:round/>
              <a:headEnd/>
              <a:tailEnd/>
            </a:ln>
            <a:effectLst/>
          </p:spPr>
          <p:txBody>
            <a:bodyPr/>
            <a:lstStyle/>
            <a:p>
              <a:pPr defTabSz="914400" eaLnBrk="0" hangingPunct="0">
                <a:defRPr/>
              </a:pPr>
              <a:endParaRPr lang="en-US" sz="1800">
                <a:solidFill>
                  <a:srgbClr val="FFFFFF"/>
                </a:solidFill>
                <a:latin typeface="Tahoma" pitchFamily="-112" charset="-52"/>
              </a:endParaRPr>
            </a:p>
          </p:txBody>
        </p:sp>
        <p:sp>
          <p:nvSpPr>
            <p:cNvPr id="37" name="Freeform 35"/>
            <p:cNvSpPr>
              <a:spLocks/>
            </p:cNvSpPr>
            <p:nvPr/>
          </p:nvSpPr>
          <p:spPr bwMode="ltGray">
            <a:xfrm>
              <a:off x="4306" y="1529"/>
              <a:ext cx="252" cy="1576"/>
            </a:xfrm>
            <a:custGeom>
              <a:avLst/>
              <a:gdLst/>
              <a:ahLst/>
              <a:cxnLst>
                <a:cxn ang="0">
                  <a:pos x="252" y="1576"/>
                </a:cxn>
                <a:cxn ang="0">
                  <a:pos x="12" y="84"/>
                </a:cxn>
                <a:cxn ang="0">
                  <a:pos x="12" y="60"/>
                </a:cxn>
                <a:cxn ang="0">
                  <a:pos x="0" y="12"/>
                </a:cxn>
                <a:cxn ang="0">
                  <a:pos x="72" y="0"/>
                </a:cxn>
                <a:cxn ang="0">
                  <a:pos x="72" y="0"/>
                </a:cxn>
                <a:cxn ang="0">
                  <a:pos x="78" y="48"/>
                </a:cxn>
                <a:cxn ang="0">
                  <a:pos x="88" y="66"/>
                </a:cxn>
              </a:cxnLst>
              <a:rect l="0" t="0" r="r" b="b"/>
              <a:pathLst>
                <a:path w="252" h="1576">
                  <a:moveTo>
                    <a:pt x="252" y="1576"/>
                  </a:moveTo>
                  <a:lnTo>
                    <a:pt x="12" y="84"/>
                  </a:lnTo>
                  <a:lnTo>
                    <a:pt x="12" y="60"/>
                  </a:lnTo>
                  <a:lnTo>
                    <a:pt x="0" y="12"/>
                  </a:lnTo>
                  <a:lnTo>
                    <a:pt x="72" y="0"/>
                  </a:lnTo>
                  <a:lnTo>
                    <a:pt x="72" y="0"/>
                  </a:lnTo>
                  <a:lnTo>
                    <a:pt x="78" y="48"/>
                  </a:lnTo>
                  <a:lnTo>
                    <a:pt x="88" y="66"/>
                  </a:lnTo>
                </a:path>
              </a:pathLst>
            </a:custGeom>
            <a:gradFill rotWithShape="0">
              <a:gsLst>
                <a:gs pos="0">
                  <a:schemeClr val="bg2">
                    <a:gamma/>
                    <a:tint val="81961"/>
                    <a:invGamma/>
                  </a:schemeClr>
                </a:gs>
                <a:gs pos="100000">
                  <a:schemeClr val="bg2"/>
                </a:gs>
              </a:gsLst>
              <a:lin ang="270000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sp>
          <p:nvSpPr>
            <p:cNvPr id="38" name="Freeform 36"/>
            <p:cNvSpPr>
              <a:spLocks/>
            </p:cNvSpPr>
            <p:nvPr/>
          </p:nvSpPr>
          <p:spPr bwMode="ltGray">
            <a:xfrm>
              <a:off x="4169" y="1421"/>
              <a:ext cx="317" cy="138"/>
            </a:xfrm>
            <a:custGeom>
              <a:avLst/>
              <a:gdLst/>
              <a:ahLst/>
              <a:cxnLst>
                <a:cxn ang="0">
                  <a:pos x="161" y="0"/>
                </a:cxn>
                <a:cxn ang="0">
                  <a:pos x="227" y="6"/>
                </a:cxn>
                <a:cxn ang="0">
                  <a:pos x="275" y="36"/>
                </a:cxn>
                <a:cxn ang="0">
                  <a:pos x="304" y="78"/>
                </a:cxn>
                <a:cxn ang="0">
                  <a:pos x="316" y="138"/>
                </a:cxn>
                <a:cxn ang="0">
                  <a:pos x="0" y="138"/>
                </a:cxn>
                <a:cxn ang="0">
                  <a:pos x="11" y="78"/>
                </a:cxn>
                <a:cxn ang="0">
                  <a:pos x="47" y="36"/>
                </a:cxn>
                <a:cxn ang="0">
                  <a:pos x="95" y="6"/>
                </a:cxn>
                <a:cxn ang="0">
                  <a:pos x="161" y="0"/>
                </a:cxn>
                <a:cxn ang="0">
                  <a:pos x="161" y="0"/>
                </a:cxn>
              </a:cxnLst>
              <a:rect l="0" t="0" r="r" b="b"/>
              <a:pathLst>
                <a:path w="316" h="138">
                  <a:moveTo>
                    <a:pt x="161" y="0"/>
                  </a:moveTo>
                  <a:lnTo>
                    <a:pt x="227" y="6"/>
                  </a:lnTo>
                  <a:lnTo>
                    <a:pt x="275" y="36"/>
                  </a:lnTo>
                  <a:lnTo>
                    <a:pt x="304" y="78"/>
                  </a:lnTo>
                  <a:lnTo>
                    <a:pt x="316" y="138"/>
                  </a:lnTo>
                  <a:lnTo>
                    <a:pt x="0" y="138"/>
                  </a:lnTo>
                  <a:lnTo>
                    <a:pt x="11" y="78"/>
                  </a:lnTo>
                  <a:lnTo>
                    <a:pt x="47" y="36"/>
                  </a:lnTo>
                  <a:lnTo>
                    <a:pt x="95" y="6"/>
                  </a:lnTo>
                  <a:lnTo>
                    <a:pt x="161" y="0"/>
                  </a:lnTo>
                  <a:lnTo>
                    <a:pt x="161" y="0"/>
                  </a:lnTo>
                  <a:close/>
                </a:path>
              </a:pathLst>
            </a:custGeom>
            <a:gradFill rotWithShape="0">
              <a:gsLst>
                <a:gs pos="0">
                  <a:schemeClr val="bg2">
                    <a:gamma/>
                    <a:tint val="81961"/>
                    <a:invGamma/>
                  </a:schemeClr>
                </a:gs>
                <a:gs pos="100000">
                  <a:schemeClr val="bg2"/>
                </a:gs>
              </a:gsLst>
              <a:lin ang="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grpSp>
      <p:sp>
        <p:nvSpPr>
          <p:cNvPr id="10279" name="Rectangle 39"/>
          <p:cNvSpPr>
            <a:spLocks noGrp="1" noChangeArrowheads="1"/>
          </p:cNvSpPr>
          <p:nvPr>
            <p:ph type="subTitle" idx="1"/>
          </p:nvPr>
        </p:nvSpPr>
        <p:spPr>
          <a:xfrm>
            <a:off x="1371600" y="3886200"/>
            <a:ext cx="6400800" cy="1752600"/>
          </a:xfrm>
        </p:spPr>
        <p:txBody>
          <a:bodyPr/>
          <a:lstStyle>
            <a:lvl1pPr marL="0" indent="0" algn="ctr">
              <a:buFont typeface="Wingdings" pitchFamily="-110" charset="2"/>
              <a:buNone/>
              <a:defRPr/>
            </a:lvl1pPr>
          </a:lstStyle>
          <a:p>
            <a:r>
              <a:rPr lang="en-US"/>
              <a:t>Click to edit Master subtitle style</a:t>
            </a:r>
          </a:p>
        </p:txBody>
      </p:sp>
      <p:sp>
        <p:nvSpPr>
          <p:cNvPr id="10280" name="Rectangle 40"/>
          <p:cNvSpPr>
            <a:spLocks noGrp="1" noChangeArrowheads="1"/>
          </p:cNvSpPr>
          <p:nvPr>
            <p:ph type="ctrTitle"/>
          </p:nvPr>
        </p:nvSpPr>
        <p:spPr>
          <a:xfrm>
            <a:off x="685800" y="1768475"/>
            <a:ext cx="7772400" cy="1736725"/>
          </a:xfrm>
        </p:spPr>
        <p:txBody>
          <a:bodyPr anchor="b" anchorCtr="1"/>
          <a:lstStyle>
            <a:lvl1pPr>
              <a:defRPr sz="5400" b="1" i="0">
                <a:latin typeface="Arial" panose="020B0604020202020204" pitchFamily="34" charset="0"/>
              </a:defRPr>
            </a:lvl1pPr>
          </a:lstStyle>
          <a:p>
            <a:r>
              <a:rPr lang="en-US"/>
              <a:t>Click to edit Master title style</a:t>
            </a:r>
          </a:p>
        </p:txBody>
      </p:sp>
      <p:sp>
        <p:nvSpPr>
          <p:cNvPr id="39" name="Rectangle 37"/>
          <p:cNvSpPr>
            <a:spLocks noGrp="1" noChangeArrowheads="1"/>
          </p:cNvSpPr>
          <p:nvPr>
            <p:ph type="dt" sz="half" idx="10"/>
          </p:nvPr>
        </p:nvSpPr>
        <p:spPr/>
        <p:txBody>
          <a:bodyPr/>
          <a:lstStyle>
            <a:lvl1pPr>
              <a:defRPr/>
            </a:lvl1pPr>
          </a:lstStyle>
          <a:p>
            <a:pPr>
              <a:defRPr/>
            </a:pPr>
            <a:endParaRPr lang="en-US">
              <a:solidFill>
                <a:srgbClr val="FFFFFF"/>
              </a:solidFill>
            </a:endParaRPr>
          </a:p>
        </p:txBody>
      </p:sp>
      <p:sp>
        <p:nvSpPr>
          <p:cNvPr id="40" name="Rectangle 38"/>
          <p:cNvSpPr>
            <a:spLocks noGrp="1" noChangeArrowheads="1"/>
          </p:cNvSpPr>
          <p:nvPr>
            <p:ph type="ftr" sz="quarter" idx="11"/>
          </p:nvPr>
        </p:nvSpPr>
        <p:spPr/>
        <p:txBody>
          <a:bodyPr/>
          <a:lstStyle>
            <a:lvl1pPr>
              <a:defRPr/>
            </a:lvl1pPr>
          </a:lstStyle>
          <a:p>
            <a:pPr>
              <a:defRPr/>
            </a:pPr>
            <a:endParaRPr lang="en-US">
              <a:solidFill>
                <a:srgbClr val="FFFFFF"/>
              </a:solidFill>
            </a:endParaRPr>
          </a:p>
        </p:txBody>
      </p:sp>
      <p:sp>
        <p:nvSpPr>
          <p:cNvPr id="41" name="Rectangle 41"/>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7C6443F3-BC29-7341-A357-5499F5AB4021}"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2924544388"/>
      </p:ext>
    </p:extLst>
  </p:cSld>
  <p:clrMapOvr>
    <a:masterClrMapping/>
  </p:clrMapOvr>
</p:sldLayout>
</file>

<file path=ppt/slideLayouts/slideLayout41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9"/>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5" name="Rectangle 40"/>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6" name="Rectangle 4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43D2B6C5-B30F-8D4C-B0EB-BF59B6659BF2}"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358228067"/>
      </p:ext>
    </p:extLst>
  </p:cSld>
  <p:clrMapOvr>
    <a:masterClrMapping/>
  </p:clrMapOvr>
</p:sldLayout>
</file>

<file path=ppt/slideLayouts/slideLayout41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39"/>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5" name="Rectangle 40"/>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6" name="Rectangle 4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D00A7704-5C09-0B48-BF79-AB0F0722F2B8}"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1932896731"/>
      </p:ext>
    </p:extLst>
  </p:cSld>
  <p:clrMapOvr>
    <a:masterClrMapping/>
  </p:clrMapOvr>
</p:sldLayout>
</file>

<file path=ppt/slideLayouts/slideLayout41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457200" y="1600200"/>
            <a:ext cx="4038600" cy="453072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3072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39"/>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6" name="Rectangle 40"/>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7" name="Rectangle 4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078C6A4-CC06-A947-B729-BAD496C1BD59}"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2454052209"/>
      </p:ext>
    </p:extLst>
  </p:cSld>
  <p:clrMapOvr>
    <a:masterClrMapping/>
  </p:clrMapOvr>
</p:sldLayout>
</file>

<file path=ppt/slideLayouts/slideLayout41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39"/>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8" name="Rectangle 40"/>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9" name="Rectangle 4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72F0E430-5136-D24A-B492-D69CC7C51370}"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943009258"/>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7"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A7CF75A1-9D62-C44B-9D17-B433C5578708}" type="slidenum">
              <a:rPr lang="en-US"/>
              <a:pPr>
                <a:defRPr/>
              </a:pPr>
              <a:t>‹#›</a:t>
            </a:fld>
            <a:endParaRPr lang="en-US"/>
          </a:p>
        </p:txBody>
      </p:sp>
    </p:spTree>
    <p:extLst>
      <p:ext uri="{BB962C8B-B14F-4D97-AF65-F5344CB8AC3E}">
        <p14:creationId xmlns:p14="http://schemas.microsoft.com/office/powerpoint/2010/main" val="731735440"/>
      </p:ext>
    </p:extLst>
  </p:cSld>
  <p:clrMapOvr>
    <a:masterClrMapping/>
  </p:clrMapOvr>
</p:sldLayout>
</file>

<file path=ppt/slideLayouts/slideLayout42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Rectangle 39"/>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4" name="Rectangle 40"/>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5" name="Rectangle 4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7FC261A7-E9C6-7A49-83C3-6D30DD0A8988}"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1406995684"/>
      </p:ext>
    </p:extLst>
  </p:cSld>
  <p:clrMapOvr>
    <a:masterClrMapping/>
  </p:clrMapOvr>
</p:sldLayout>
</file>

<file path=ppt/slideLayouts/slideLayout42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39"/>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3" name="Rectangle 40"/>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4" name="Rectangle 4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C4429DED-40B8-4D46-B113-C44A834DABA0}"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1743873208"/>
      </p:ext>
    </p:extLst>
  </p:cSld>
  <p:clrMapOvr>
    <a:masterClrMapping/>
  </p:clrMapOvr>
</p:sldLayout>
</file>

<file path=ppt/slideLayouts/slideLayout42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39"/>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6" name="Rectangle 40"/>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7" name="Rectangle 4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0BF6B43B-6E37-074B-9308-F25DBD9B0E32}"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1522425933"/>
      </p:ext>
    </p:extLst>
  </p:cSld>
  <p:clrMapOvr>
    <a:masterClrMapping/>
  </p:clrMapOvr>
</p:sldLayout>
</file>

<file path=ppt/slideLayouts/slideLayout42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39"/>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6" name="Rectangle 40"/>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7" name="Rectangle 4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72DAA57C-D05F-324C-928B-05029BB3C10B}"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1050981104"/>
      </p:ext>
    </p:extLst>
  </p:cSld>
  <p:clrMapOvr>
    <a:masterClrMapping/>
  </p:clrMapOvr>
</p:sldLayout>
</file>

<file path=ppt/slideLayouts/slideLayout42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9"/>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5" name="Rectangle 40"/>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6" name="Rectangle 4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25C7543A-25DE-ED49-BE8C-E9DEA3156070}"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1070111413"/>
      </p:ext>
    </p:extLst>
  </p:cSld>
  <p:clrMapOvr>
    <a:masterClrMapping/>
  </p:clrMapOvr>
</p:sldLayout>
</file>

<file path=ppt/slideLayouts/slideLayout42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7813"/>
            <a:ext cx="2057400" cy="5853112"/>
          </a:xfrm>
        </p:spPr>
        <p:txBody>
          <a:bodyPr vert="eaVert"/>
          <a:lstStyle>
            <a:lvl1pPr>
              <a:defRPr b="1" i="0">
                <a:latin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457200" y="277813"/>
            <a:ext cx="6019800" cy="5853112"/>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9"/>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5" name="Rectangle 40"/>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6" name="Rectangle 4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60ECE1A8-C4F1-BA49-A1CD-30E59D9FE969}"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4146860212"/>
      </p:ext>
    </p:extLst>
  </p:cSld>
  <p:clrMapOvr>
    <a:masterClrMapping/>
  </p:clrMapOvr>
</p:sldLayout>
</file>

<file path=ppt/slideLayouts/slideLayout426.xml><?xml version="1.0" encoding="utf-8"?>
<p:sldLayout xmlns:a="http://schemas.openxmlformats.org/drawingml/2006/main" xmlns:r="http://schemas.openxmlformats.org/officeDocument/2006/relationships" xmlns:p="http://schemas.openxmlformats.org/presentationml/2006/main" type="dgm" preserve="1">
  <p:cSld name="Title and Diagram or Organization Chart">
    <p:spTree>
      <p:nvGrpSpPr>
        <p:cNvPr id="1" name=""/>
        <p:cNvGrpSpPr/>
        <p:nvPr/>
      </p:nvGrpSpPr>
      <p:grpSpPr>
        <a:xfrm>
          <a:off x="0" y="0"/>
          <a:ext cx="0" cy="0"/>
          <a:chOff x="0" y="0"/>
          <a:chExt cx="0" cy="0"/>
        </a:xfrm>
      </p:grpSpPr>
      <p:sp>
        <p:nvSpPr>
          <p:cNvPr id="2" name="Title 1"/>
          <p:cNvSpPr>
            <a:spLocks noGrp="1"/>
          </p:cNvSpPr>
          <p:nvPr>
            <p:ph type="title"/>
          </p:nvPr>
        </p:nvSpPr>
        <p:spPr>
          <a:xfrm>
            <a:off x="457200" y="277813"/>
            <a:ext cx="8229600" cy="1143000"/>
          </a:xfrm>
        </p:spPr>
        <p:txBody>
          <a:bodyPr/>
          <a:lstStyle>
            <a:lvl1pPr>
              <a:defRPr b="1" i="0">
                <a:latin typeface="Arial" panose="020B0604020202020204" pitchFamily="34" charset="0"/>
              </a:defRPr>
            </a:lvl1pPr>
          </a:lstStyle>
          <a:p>
            <a:r>
              <a:rPr lang="en-US"/>
              <a:t>Click to edit Master title style</a:t>
            </a:r>
          </a:p>
        </p:txBody>
      </p:sp>
      <p:sp>
        <p:nvSpPr>
          <p:cNvPr id="3" name="SmartArt Placeholder 2"/>
          <p:cNvSpPr>
            <a:spLocks noGrp="1"/>
          </p:cNvSpPr>
          <p:nvPr>
            <p:ph type="dgm" idx="1"/>
          </p:nvPr>
        </p:nvSpPr>
        <p:spPr>
          <a:xfrm>
            <a:off x="457200" y="1600200"/>
            <a:ext cx="8229600" cy="4530725"/>
          </a:xfrm>
        </p:spPr>
        <p:txBody>
          <a:bodyPr/>
          <a:lstStyle/>
          <a:p>
            <a:pPr lvl="0"/>
            <a:endParaRPr lang="en-US" noProof="0"/>
          </a:p>
        </p:txBody>
      </p:sp>
      <p:sp>
        <p:nvSpPr>
          <p:cNvPr id="4" name="Rectangle 39"/>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5" name="Rectangle 40"/>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6" name="Rectangle 4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DF21B18C-6F72-A440-85A3-973AF0472708}"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873183566"/>
      </p:ext>
    </p:extLst>
  </p:cSld>
  <p:clrMapOvr>
    <a:masterClrMapping/>
  </p:clrMapOvr>
</p:sldLayout>
</file>

<file path=ppt/slideLayouts/slideLayout42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40276993-0C83-7B42-812A-ED63A6BFDEF4}" type="slidenum">
              <a:rPr lang="zh-CN" altLang="en-US"/>
              <a:pPr>
                <a:defRPr/>
              </a:pPr>
              <a:t>‹#›</a:t>
            </a:fld>
            <a:endParaRPr lang="en-US" altLang="zh-CN"/>
          </a:p>
        </p:txBody>
      </p:sp>
    </p:spTree>
    <p:extLst>
      <p:ext uri="{BB962C8B-B14F-4D97-AF65-F5344CB8AC3E}">
        <p14:creationId xmlns:p14="http://schemas.microsoft.com/office/powerpoint/2010/main" val="3687597698"/>
      </p:ext>
    </p:extLst>
  </p:cSld>
  <p:clrMapOvr>
    <a:masterClrMapping/>
  </p:clrMapOvr>
  <p:transition spd="med">
    <p:randomBar dir="vert"/>
  </p:transition>
</p:sldLayout>
</file>

<file path=ppt/slideLayouts/slideLayout42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9D80C5B6-7DE3-7D45-AF98-32FC164D1511}" type="slidenum">
              <a:rPr lang="zh-CN" altLang="en-US"/>
              <a:pPr>
                <a:defRPr/>
              </a:pPr>
              <a:t>‹#›</a:t>
            </a:fld>
            <a:endParaRPr lang="en-US" altLang="zh-CN"/>
          </a:p>
        </p:txBody>
      </p:sp>
    </p:spTree>
    <p:extLst>
      <p:ext uri="{BB962C8B-B14F-4D97-AF65-F5344CB8AC3E}">
        <p14:creationId xmlns:p14="http://schemas.microsoft.com/office/powerpoint/2010/main" val="1407773209"/>
      </p:ext>
    </p:extLst>
  </p:cSld>
  <p:clrMapOvr>
    <a:masterClrMapping/>
  </p:clrMapOvr>
  <p:transition spd="med">
    <p:randomBar dir="vert"/>
  </p:transition>
</p:sldLayout>
</file>

<file path=ppt/slideLayouts/slideLayout42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56256909-6180-C14C-A802-BE71F4CEF9AB}" type="slidenum">
              <a:rPr lang="zh-CN" altLang="en-US"/>
              <a:pPr>
                <a:defRPr/>
              </a:pPr>
              <a:t>‹#›</a:t>
            </a:fld>
            <a:endParaRPr lang="en-US" altLang="zh-CN"/>
          </a:p>
        </p:txBody>
      </p:sp>
    </p:spTree>
    <p:extLst>
      <p:ext uri="{BB962C8B-B14F-4D97-AF65-F5344CB8AC3E}">
        <p14:creationId xmlns:p14="http://schemas.microsoft.com/office/powerpoint/2010/main" val="1847013703"/>
      </p:ext>
    </p:extLst>
  </p:cSld>
  <p:clrMapOvr>
    <a:masterClrMapping/>
  </p:clrMapOvr>
  <p:transition spd="med">
    <p:randomBar dir="vert"/>
  </p:transition>
</p:sldLayout>
</file>

<file path=ppt/slideLayouts/slideLayout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5"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06A5CF4F-4792-4F4E-9B49-361E237C8E4C}" type="slidenum">
              <a:rPr lang="en-US"/>
              <a:pPr>
                <a:defRPr/>
              </a:pPr>
              <a:t>‹#›</a:t>
            </a:fld>
            <a:endParaRPr lang="en-US"/>
          </a:p>
        </p:txBody>
      </p:sp>
    </p:spTree>
    <p:extLst>
      <p:ext uri="{BB962C8B-B14F-4D97-AF65-F5344CB8AC3E}">
        <p14:creationId xmlns:p14="http://schemas.microsoft.com/office/powerpoint/2010/main" val="4136061960"/>
      </p:ext>
    </p:extLst>
  </p:cSld>
  <p:clrMapOvr>
    <a:masterClrMapping/>
  </p:clrMapOvr>
</p:sldLayout>
</file>

<file path=ppt/slideLayouts/slideLayout43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99C7DF3B-9C83-B341-9932-AAC3A526901A}" type="slidenum">
              <a:rPr lang="zh-CN" altLang="en-US"/>
              <a:pPr>
                <a:defRPr/>
              </a:pPr>
              <a:t>‹#›</a:t>
            </a:fld>
            <a:endParaRPr lang="en-US" altLang="zh-CN"/>
          </a:p>
        </p:txBody>
      </p:sp>
    </p:spTree>
    <p:extLst>
      <p:ext uri="{BB962C8B-B14F-4D97-AF65-F5344CB8AC3E}">
        <p14:creationId xmlns:p14="http://schemas.microsoft.com/office/powerpoint/2010/main" val="1238070632"/>
      </p:ext>
    </p:extLst>
  </p:cSld>
  <p:clrMapOvr>
    <a:masterClrMapping/>
  </p:clrMapOvr>
  <p:transition spd="med">
    <p:randomBar dir="vert"/>
  </p:transition>
</p:sldLayout>
</file>

<file path=ppt/slideLayouts/slideLayout43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8"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9"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E71000E3-0003-E24B-8E91-25F2F3E8CA4E}" type="slidenum">
              <a:rPr lang="zh-CN" altLang="en-US"/>
              <a:pPr>
                <a:defRPr/>
              </a:pPr>
              <a:t>‹#›</a:t>
            </a:fld>
            <a:endParaRPr lang="en-US" altLang="zh-CN"/>
          </a:p>
        </p:txBody>
      </p:sp>
    </p:spTree>
    <p:extLst>
      <p:ext uri="{BB962C8B-B14F-4D97-AF65-F5344CB8AC3E}">
        <p14:creationId xmlns:p14="http://schemas.microsoft.com/office/powerpoint/2010/main" val="3015172602"/>
      </p:ext>
    </p:extLst>
  </p:cSld>
  <p:clrMapOvr>
    <a:masterClrMapping/>
  </p:clrMapOvr>
  <p:transition spd="med">
    <p:randomBar dir="vert"/>
  </p:transition>
</p:sldLayout>
</file>

<file path=ppt/slideLayouts/slideLayout43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4"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5"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451089D5-426E-4A42-ABCD-F6930D217057}" type="slidenum">
              <a:rPr lang="zh-CN" altLang="en-US"/>
              <a:pPr>
                <a:defRPr/>
              </a:pPr>
              <a:t>‹#›</a:t>
            </a:fld>
            <a:endParaRPr lang="en-US" altLang="zh-CN"/>
          </a:p>
        </p:txBody>
      </p:sp>
    </p:spTree>
    <p:extLst>
      <p:ext uri="{BB962C8B-B14F-4D97-AF65-F5344CB8AC3E}">
        <p14:creationId xmlns:p14="http://schemas.microsoft.com/office/powerpoint/2010/main" val="2679945352"/>
      </p:ext>
    </p:extLst>
  </p:cSld>
  <p:clrMapOvr>
    <a:masterClrMapping/>
  </p:clrMapOvr>
  <p:transition spd="med">
    <p:randomBar dir="vert"/>
  </p:transition>
</p:sldLayout>
</file>

<file path=ppt/slideLayouts/slideLayout43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3"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4"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07C25455-1154-354D-9DE6-94714F644E24}" type="slidenum">
              <a:rPr lang="zh-CN" altLang="en-US"/>
              <a:pPr>
                <a:defRPr/>
              </a:pPr>
              <a:t>‹#›</a:t>
            </a:fld>
            <a:endParaRPr lang="en-US" altLang="zh-CN"/>
          </a:p>
        </p:txBody>
      </p:sp>
    </p:spTree>
    <p:extLst>
      <p:ext uri="{BB962C8B-B14F-4D97-AF65-F5344CB8AC3E}">
        <p14:creationId xmlns:p14="http://schemas.microsoft.com/office/powerpoint/2010/main" val="2764717498"/>
      </p:ext>
    </p:extLst>
  </p:cSld>
  <p:clrMapOvr>
    <a:masterClrMapping/>
  </p:clrMapOvr>
  <p:transition spd="med">
    <p:randomBar dir="vert"/>
  </p:transition>
</p:sldLayout>
</file>

<file path=ppt/slideLayouts/slideLayout43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B73BB97B-A711-FA46-AA2A-A586669B52DF}" type="slidenum">
              <a:rPr lang="zh-CN" altLang="en-US"/>
              <a:pPr>
                <a:defRPr/>
              </a:pPr>
              <a:t>‹#›</a:t>
            </a:fld>
            <a:endParaRPr lang="en-US" altLang="zh-CN"/>
          </a:p>
        </p:txBody>
      </p:sp>
    </p:spTree>
    <p:extLst>
      <p:ext uri="{BB962C8B-B14F-4D97-AF65-F5344CB8AC3E}">
        <p14:creationId xmlns:p14="http://schemas.microsoft.com/office/powerpoint/2010/main" val="2063601443"/>
      </p:ext>
    </p:extLst>
  </p:cSld>
  <p:clrMapOvr>
    <a:masterClrMapping/>
  </p:clrMapOvr>
  <p:transition spd="med">
    <p:randomBar dir="vert"/>
  </p:transition>
</p:sldLayout>
</file>

<file path=ppt/slideLayouts/slideLayout43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F3BD2E87-E032-F543-9BED-63AF2F14954E}" type="slidenum">
              <a:rPr lang="zh-CN" altLang="en-US"/>
              <a:pPr>
                <a:defRPr/>
              </a:pPr>
              <a:t>‹#›</a:t>
            </a:fld>
            <a:endParaRPr lang="en-US" altLang="zh-CN"/>
          </a:p>
        </p:txBody>
      </p:sp>
    </p:spTree>
    <p:extLst>
      <p:ext uri="{BB962C8B-B14F-4D97-AF65-F5344CB8AC3E}">
        <p14:creationId xmlns:p14="http://schemas.microsoft.com/office/powerpoint/2010/main" val="3097676738"/>
      </p:ext>
    </p:extLst>
  </p:cSld>
  <p:clrMapOvr>
    <a:masterClrMapping/>
  </p:clrMapOvr>
  <p:transition spd="med">
    <p:randomBar dir="vert"/>
  </p:transition>
</p:sldLayout>
</file>

<file path=ppt/slideLayouts/slideLayout43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583D18D3-1177-6C4C-9961-E9A1B0F87A3A}" type="slidenum">
              <a:rPr lang="zh-CN" altLang="en-US"/>
              <a:pPr>
                <a:defRPr/>
              </a:pPr>
              <a:t>‹#›</a:t>
            </a:fld>
            <a:endParaRPr lang="en-US" altLang="zh-CN"/>
          </a:p>
        </p:txBody>
      </p:sp>
    </p:spTree>
    <p:extLst>
      <p:ext uri="{BB962C8B-B14F-4D97-AF65-F5344CB8AC3E}">
        <p14:creationId xmlns:p14="http://schemas.microsoft.com/office/powerpoint/2010/main" val="3082848418"/>
      </p:ext>
    </p:extLst>
  </p:cSld>
  <p:clrMapOvr>
    <a:masterClrMapping/>
  </p:clrMapOvr>
  <p:transition spd="med">
    <p:randomBar dir="vert"/>
  </p:transition>
</p:sldLayout>
</file>

<file path=ppt/slideLayouts/slideLayout43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23C26FDB-7864-C84F-B027-4781C92F57A9}" type="slidenum">
              <a:rPr lang="zh-CN" altLang="en-US"/>
              <a:pPr>
                <a:defRPr/>
              </a:pPr>
              <a:t>‹#›</a:t>
            </a:fld>
            <a:endParaRPr lang="en-US" altLang="zh-CN"/>
          </a:p>
        </p:txBody>
      </p:sp>
    </p:spTree>
    <p:extLst>
      <p:ext uri="{BB962C8B-B14F-4D97-AF65-F5344CB8AC3E}">
        <p14:creationId xmlns:p14="http://schemas.microsoft.com/office/powerpoint/2010/main" val="218057368"/>
      </p:ext>
    </p:extLst>
  </p:cSld>
  <p:clrMapOvr>
    <a:masterClrMapping/>
  </p:clrMapOvr>
  <p:transition spd="med">
    <p:randomBar dir="vert"/>
  </p:transition>
</p:sldLayout>
</file>

<file path=ppt/slideLayouts/slideLayout438.xml><?xml version="1.0" encoding="utf-8"?>
<p:sldLayout xmlns:a="http://schemas.openxmlformats.org/drawingml/2006/main" xmlns:r="http://schemas.openxmlformats.org/officeDocument/2006/relationships" xmlns:p="http://schemas.openxmlformats.org/presentationml/2006/main"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685800" y="609600"/>
            <a:ext cx="7772400" cy="5486400"/>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4"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5"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BB72DB97-91BA-F446-BF28-EA6ED37035D1}" type="slidenum">
              <a:rPr lang="zh-CN" altLang="en-US"/>
              <a:pPr>
                <a:defRPr/>
              </a:pPr>
              <a:t>‹#›</a:t>
            </a:fld>
            <a:endParaRPr lang="en-US" altLang="zh-CN"/>
          </a:p>
        </p:txBody>
      </p:sp>
    </p:spTree>
    <p:extLst>
      <p:ext uri="{BB962C8B-B14F-4D97-AF65-F5344CB8AC3E}">
        <p14:creationId xmlns:p14="http://schemas.microsoft.com/office/powerpoint/2010/main" val="2196071679"/>
      </p:ext>
    </p:extLst>
  </p:cSld>
  <p:clrMapOvr>
    <a:masterClrMapping/>
  </p:clrMapOvr>
  <p:transition spd="med">
    <p:randomBar dir="vert"/>
  </p:transition>
</p:sldLayout>
</file>

<file path=ppt/slideLayouts/slideLayout439.xml><?xml version="1.0" encoding="utf-8"?>
<p:sldLayout xmlns:a="http://schemas.openxmlformats.org/drawingml/2006/main" xmlns:r="http://schemas.openxmlformats.org/officeDocument/2006/relationships" xmlns:p="http://schemas.openxmlformats.org/presentationml/2006/main" type="title" preserve="1">
  <p:cSld name="Title Slide">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474114" name="Rectangle 1026"/>
          <p:cNvSpPr>
            <a:spLocks noGrp="1" noChangeArrowheads="1"/>
          </p:cNvSpPr>
          <p:nvPr>
            <p:ph type="ctrTitle" sz="quarter"/>
          </p:nvPr>
        </p:nvSpPr>
        <p:spPr>
          <a:xfrm>
            <a:off x="685800" y="2362200"/>
            <a:ext cx="7772400" cy="1219200"/>
          </a:xfrm>
        </p:spPr>
        <p:txBody>
          <a:bodyPr/>
          <a:lstStyle>
            <a:lvl1pPr algn="r">
              <a:defRPr b="1" i="0">
                <a:latin typeface="Arial" panose="020B0604020202020204" pitchFamily="34" charset="0"/>
                <a:cs typeface="Arial" panose="020B0604020202020204" pitchFamily="34" charset="0"/>
              </a:defRPr>
            </a:lvl1pPr>
          </a:lstStyle>
          <a:p>
            <a:r>
              <a:rPr lang="en-US"/>
              <a:t>Click to edit Master title style</a:t>
            </a:r>
          </a:p>
        </p:txBody>
      </p:sp>
      <p:sp>
        <p:nvSpPr>
          <p:cNvPr id="474115" name="Rectangle 1027"/>
          <p:cNvSpPr>
            <a:spLocks noGrp="1" noChangeArrowheads="1"/>
          </p:cNvSpPr>
          <p:nvPr>
            <p:ph type="subTitle" sz="quarter" idx="1"/>
          </p:nvPr>
        </p:nvSpPr>
        <p:spPr>
          <a:xfrm>
            <a:off x="685800" y="3581400"/>
            <a:ext cx="7772400" cy="1143000"/>
          </a:xfrm>
          <a:ln w="9525">
            <a:headEnd/>
            <a:tailEnd/>
          </a:ln>
        </p:spPr>
        <p:txBody>
          <a:bodyPr lIns="92075" tIns="46038" rIns="92075" bIns="46038" anchor="ctr"/>
          <a:lstStyle>
            <a:lvl1pPr marL="0" indent="0" algn="r">
              <a:buFont typeface="Wingdings" pitchFamily="-112" charset="2"/>
              <a:buNone/>
              <a:defRPr sz="3400" b="1" i="0">
                <a:latin typeface="Arial" panose="020B0604020202020204" pitchFamily="34" charset="0"/>
                <a:cs typeface="Arial" panose="020B0604020202020204" pitchFamily="34" charset="0"/>
              </a:defRPr>
            </a:lvl1pPr>
          </a:lstStyle>
          <a:p>
            <a:r>
              <a:rPr lang="en-US"/>
              <a:t>Click to edit Master subtitle style</a:t>
            </a:r>
          </a:p>
        </p:txBody>
      </p:sp>
      <p:sp>
        <p:nvSpPr>
          <p:cNvPr id="4" name="Rectangle 1028"/>
          <p:cNvSpPr>
            <a:spLocks noGrp="1" noChangeArrowheads="1"/>
          </p:cNvSpPr>
          <p:nvPr>
            <p:ph type="dt" sz="quarter" idx="10"/>
          </p:nvPr>
        </p:nvSpPr>
        <p:spPr>
          <a:xfrm>
            <a:off x="685800" y="6324600"/>
            <a:ext cx="1905000" cy="457200"/>
          </a:xfrm>
          <a:effectLst/>
        </p:spPr>
        <p:txBody>
          <a:bodyPr/>
          <a:lstStyle>
            <a:lvl1pPr defTabSz="449263">
              <a:defRPr b="1" i="0">
                <a:latin typeface="Arial" panose="020B0604020202020204" pitchFamily="34" charset="0"/>
              </a:defRPr>
            </a:lvl1pPr>
          </a:lstStyle>
          <a:p>
            <a:pPr>
              <a:defRPr/>
            </a:pPr>
            <a:fld id="{51217DB4-7007-C241-8A2B-D2A39337A554}" type="datetime1">
              <a:rPr lang="en-US"/>
              <a:pPr>
                <a:defRPr/>
              </a:pPr>
              <a:t>8/22/26</a:t>
            </a:fld>
            <a:endParaRPr lang="en-US"/>
          </a:p>
        </p:txBody>
      </p:sp>
      <p:sp>
        <p:nvSpPr>
          <p:cNvPr id="5" name="Rectangle 1029"/>
          <p:cNvSpPr>
            <a:spLocks noGrp="1" noChangeArrowheads="1"/>
          </p:cNvSpPr>
          <p:nvPr>
            <p:ph type="ftr" sz="quarter" idx="11"/>
          </p:nvPr>
        </p:nvSpPr>
        <p:spPr>
          <a:xfrm>
            <a:off x="3124200" y="6324600"/>
            <a:ext cx="2895600" cy="457200"/>
          </a:xfrm>
          <a:effectLst/>
        </p:spPr>
        <p:txBody>
          <a:bodyPr/>
          <a:lstStyle>
            <a:lvl1pPr defTabSz="449263">
              <a:defRPr b="1" i="0">
                <a:latin typeface="Arial" panose="020B0604020202020204" pitchFamily="34" charset="0"/>
              </a:defRPr>
            </a:lvl1pPr>
          </a:lstStyle>
          <a:p>
            <a:pPr>
              <a:defRPr/>
            </a:pPr>
            <a:endParaRPr lang="en-US"/>
          </a:p>
        </p:txBody>
      </p:sp>
      <p:sp>
        <p:nvSpPr>
          <p:cNvPr id="6" name="Rectangle 1030"/>
          <p:cNvSpPr>
            <a:spLocks noGrp="1" noChangeArrowheads="1"/>
          </p:cNvSpPr>
          <p:nvPr>
            <p:ph type="sldNum" sz="quarter" idx="12"/>
          </p:nvPr>
        </p:nvSpPr>
        <p:spPr/>
        <p:txBody>
          <a:bodyPr/>
          <a:lstStyle>
            <a:lvl1pPr defTabSz="449263">
              <a:defRPr b="1" i="0">
                <a:latin typeface="Arial" panose="020B0604020202020204" pitchFamily="34" charset="0"/>
              </a:defRPr>
            </a:lvl1pPr>
          </a:lstStyle>
          <a:p>
            <a:pPr>
              <a:defRPr/>
            </a:pPr>
            <a:fld id="{631842DC-D43A-CA41-810A-2011A46E7573}" type="slidenum">
              <a:rPr lang="en-US"/>
              <a:pPr>
                <a:defRPr/>
              </a:pPr>
              <a:t>‹#›</a:t>
            </a:fld>
            <a:endParaRPr lang="en-US"/>
          </a:p>
        </p:txBody>
      </p:sp>
    </p:spTree>
    <p:extLst>
      <p:ext uri="{BB962C8B-B14F-4D97-AF65-F5344CB8AC3E}">
        <p14:creationId xmlns:p14="http://schemas.microsoft.com/office/powerpoint/2010/main" val="3769663953"/>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5"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9AF5FD30-7AE8-2543-A2BA-C511E7D9CEDF}" type="slidenum">
              <a:rPr lang="en-US"/>
              <a:pPr>
                <a:defRPr/>
              </a:pPr>
              <a:t>‹#›</a:t>
            </a:fld>
            <a:endParaRPr lang="en-US"/>
          </a:p>
        </p:txBody>
      </p:sp>
    </p:spTree>
    <p:extLst>
      <p:ext uri="{BB962C8B-B14F-4D97-AF65-F5344CB8AC3E}">
        <p14:creationId xmlns:p14="http://schemas.microsoft.com/office/powerpoint/2010/main" val="2452948549"/>
      </p:ext>
    </p:extLst>
  </p:cSld>
  <p:clrMapOvr>
    <a:masterClrMapping/>
  </p:clrMapOvr>
</p:sldLayout>
</file>

<file path=ppt/slideLayouts/slideLayout44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7"/>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fld id="{33066719-5BC1-1048-B79F-CCD2BC8CB215}" type="datetime1">
              <a:rPr lang="en-US"/>
              <a:pPr>
                <a:defRPr/>
              </a:pPr>
              <a:t>8/22/26</a:t>
            </a:fld>
            <a:endParaRPr lang="en-US"/>
          </a:p>
        </p:txBody>
      </p:sp>
      <p:sp>
        <p:nvSpPr>
          <p:cNvPr id="5" name="Rectangle 1028"/>
          <p:cNvSpPr>
            <a:spLocks noGrp="1" noChangeArrowheads="1"/>
          </p:cNvSpPr>
          <p:nvPr>
            <p:ph type="ftr" sz="quarter" idx="11"/>
          </p:nvPr>
        </p:nvSpPr>
        <p:spPr/>
        <p:txBody>
          <a:bodyPr/>
          <a:lstStyle>
            <a:lvl1pPr defTabSz="449263">
              <a:defRPr b="1" i="0">
                <a:latin typeface="Arial" panose="020B0604020202020204" pitchFamily="34" charset="0"/>
              </a:defRPr>
            </a:lvl1pPr>
          </a:lstStyle>
          <a:p>
            <a:pPr>
              <a:defRPr/>
            </a:pPr>
            <a:endParaRPr lang="en-US"/>
          </a:p>
        </p:txBody>
      </p:sp>
      <p:sp>
        <p:nvSpPr>
          <p:cNvPr id="6" name="Rectangle 1029"/>
          <p:cNvSpPr>
            <a:spLocks noGrp="1" noChangeArrowheads="1"/>
          </p:cNvSpPr>
          <p:nvPr>
            <p:ph type="sldNum" sz="quarter" idx="12"/>
          </p:nvPr>
        </p:nvSpPr>
        <p:spPr/>
        <p:txBody>
          <a:bodyPr/>
          <a:lstStyle>
            <a:lvl1pPr defTabSz="449263">
              <a:defRPr b="1" i="0">
                <a:latin typeface="Arial" panose="020B0604020202020204" pitchFamily="34" charset="0"/>
              </a:defRPr>
            </a:lvl1pPr>
          </a:lstStyle>
          <a:p>
            <a:pPr>
              <a:defRPr/>
            </a:pPr>
            <a:fld id="{15ED9A46-EC78-DB4C-92D5-E025EE9DCEF1}" type="slidenum">
              <a:rPr lang="en-US"/>
              <a:pPr>
                <a:defRPr/>
              </a:pPr>
              <a:t>‹#›</a:t>
            </a:fld>
            <a:endParaRPr lang="en-US"/>
          </a:p>
        </p:txBody>
      </p:sp>
    </p:spTree>
    <p:extLst>
      <p:ext uri="{BB962C8B-B14F-4D97-AF65-F5344CB8AC3E}">
        <p14:creationId xmlns:p14="http://schemas.microsoft.com/office/powerpoint/2010/main" val="488151995"/>
      </p:ext>
    </p:extLst>
  </p:cSld>
  <p:clrMapOvr>
    <a:masterClrMapping/>
  </p:clrMapOvr>
</p:sldLayout>
</file>

<file path=ppt/slideLayouts/slideLayout44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7"/>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fld id="{0CE004EF-1131-2F4D-AFAB-7A294BE0C0EF}" type="datetime1">
              <a:rPr lang="en-US"/>
              <a:pPr>
                <a:defRPr/>
              </a:pPr>
              <a:t>8/22/26</a:t>
            </a:fld>
            <a:endParaRPr lang="en-US"/>
          </a:p>
        </p:txBody>
      </p:sp>
      <p:sp>
        <p:nvSpPr>
          <p:cNvPr id="5" name="Rectangle 1028"/>
          <p:cNvSpPr>
            <a:spLocks noGrp="1" noChangeArrowheads="1"/>
          </p:cNvSpPr>
          <p:nvPr>
            <p:ph type="ftr" sz="quarter" idx="11"/>
          </p:nvPr>
        </p:nvSpPr>
        <p:spPr/>
        <p:txBody>
          <a:bodyPr/>
          <a:lstStyle>
            <a:lvl1pPr defTabSz="449263">
              <a:defRPr b="1" i="0">
                <a:latin typeface="Arial" panose="020B0604020202020204" pitchFamily="34" charset="0"/>
              </a:defRPr>
            </a:lvl1pPr>
          </a:lstStyle>
          <a:p>
            <a:pPr>
              <a:defRPr/>
            </a:pPr>
            <a:endParaRPr lang="en-US"/>
          </a:p>
        </p:txBody>
      </p:sp>
      <p:sp>
        <p:nvSpPr>
          <p:cNvPr id="6" name="Rectangle 1029"/>
          <p:cNvSpPr>
            <a:spLocks noGrp="1" noChangeArrowheads="1"/>
          </p:cNvSpPr>
          <p:nvPr>
            <p:ph type="sldNum" sz="quarter" idx="12"/>
          </p:nvPr>
        </p:nvSpPr>
        <p:spPr/>
        <p:txBody>
          <a:bodyPr/>
          <a:lstStyle>
            <a:lvl1pPr defTabSz="449263">
              <a:defRPr b="1" i="0">
                <a:latin typeface="Arial" panose="020B0604020202020204" pitchFamily="34" charset="0"/>
              </a:defRPr>
            </a:lvl1pPr>
          </a:lstStyle>
          <a:p>
            <a:pPr>
              <a:defRPr/>
            </a:pPr>
            <a:fld id="{4BC6D3A4-DDB3-454B-9D8F-D74444990074}" type="slidenum">
              <a:rPr lang="en-US"/>
              <a:pPr>
                <a:defRPr/>
              </a:pPr>
              <a:t>‹#›</a:t>
            </a:fld>
            <a:endParaRPr lang="en-US"/>
          </a:p>
        </p:txBody>
      </p:sp>
    </p:spTree>
    <p:extLst>
      <p:ext uri="{BB962C8B-B14F-4D97-AF65-F5344CB8AC3E}">
        <p14:creationId xmlns:p14="http://schemas.microsoft.com/office/powerpoint/2010/main" val="3725614519"/>
      </p:ext>
    </p:extLst>
  </p:cSld>
  <p:clrMapOvr>
    <a:masterClrMapping/>
  </p:clrMapOvr>
</p:sldLayout>
</file>

<file path=ppt/slideLayouts/slideLayout44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762000" y="1828800"/>
            <a:ext cx="3733800" cy="42672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828800"/>
            <a:ext cx="3733800" cy="42672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7"/>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fld id="{4D247625-F6D5-C349-A792-DD1066115311}" type="datetime1">
              <a:rPr lang="en-US"/>
              <a:pPr>
                <a:defRPr/>
              </a:pPr>
              <a:t>8/22/26</a:t>
            </a:fld>
            <a:endParaRPr lang="en-US"/>
          </a:p>
        </p:txBody>
      </p:sp>
      <p:sp>
        <p:nvSpPr>
          <p:cNvPr id="6" name="Rectangle 1028"/>
          <p:cNvSpPr>
            <a:spLocks noGrp="1" noChangeArrowheads="1"/>
          </p:cNvSpPr>
          <p:nvPr>
            <p:ph type="ftr" sz="quarter" idx="11"/>
          </p:nvPr>
        </p:nvSpPr>
        <p:spPr/>
        <p:txBody>
          <a:bodyPr/>
          <a:lstStyle>
            <a:lvl1pPr defTabSz="449263">
              <a:defRPr b="1" i="0">
                <a:latin typeface="Arial" panose="020B0604020202020204" pitchFamily="34" charset="0"/>
              </a:defRPr>
            </a:lvl1pPr>
          </a:lstStyle>
          <a:p>
            <a:pPr>
              <a:defRPr/>
            </a:pPr>
            <a:endParaRPr lang="en-US"/>
          </a:p>
        </p:txBody>
      </p:sp>
      <p:sp>
        <p:nvSpPr>
          <p:cNvPr id="7" name="Rectangle 1029"/>
          <p:cNvSpPr>
            <a:spLocks noGrp="1" noChangeArrowheads="1"/>
          </p:cNvSpPr>
          <p:nvPr>
            <p:ph type="sldNum" sz="quarter" idx="12"/>
          </p:nvPr>
        </p:nvSpPr>
        <p:spPr/>
        <p:txBody>
          <a:bodyPr/>
          <a:lstStyle>
            <a:lvl1pPr defTabSz="449263">
              <a:defRPr b="1" i="0">
                <a:latin typeface="Arial" panose="020B0604020202020204" pitchFamily="34" charset="0"/>
              </a:defRPr>
            </a:lvl1pPr>
          </a:lstStyle>
          <a:p>
            <a:pPr>
              <a:defRPr/>
            </a:pPr>
            <a:fld id="{4D180224-BF1C-ED49-957F-C1A173A71D99}" type="slidenum">
              <a:rPr lang="en-US"/>
              <a:pPr>
                <a:defRPr/>
              </a:pPr>
              <a:t>‹#›</a:t>
            </a:fld>
            <a:endParaRPr lang="en-US"/>
          </a:p>
        </p:txBody>
      </p:sp>
    </p:spTree>
    <p:extLst>
      <p:ext uri="{BB962C8B-B14F-4D97-AF65-F5344CB8AC3E}">
        <p14:creationId xmlns:p14="http://schemas.microsoft.com/office/powerpoint/2010/main" val="1494478258"/>
      </p:ext>
    </p:extLst>
  </p:cSld>
  <p:clrMapOvr>
    <a:masterClrMapping/>
  </p:clrMapOvr>
</p:sldLayout>
</file>

<file path=ppt/slideLayouts/slideLayout44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7"/>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fld id="{6F823BC0-B853-E14D-8360-97D638D5E7A0}" type="datetime1">
              <a:rPr lang="en-US"/>
              <a:pPr>
                <a:defRPr/>
              </a:pPr>
              <a:t>8/22/26</a:t>
            </a:fld>
            <a:endParaRPr lang="en-US"/>
          </a:p>
        </p:txBody>
      </p:sp>
      <p:sp>
        <p:nvSpPr>
          <p:cNvPr id="8" name="Rectangle 1028"/>
          <p:cNvSpPr>
            <a:spLocks noGrp="1" noChangeArrowheads="1"/>
          </p:cNvSpPr>
          <p:nvPr>
            <p:ph type="ftr" sz="quarter" idx="11"/>
          </p:nvPr>
        </p:nvSpPr>
        <p:spPr/>
        <p:txBody>
          <a:bodyPr/>
          <a:lstStyle>
            <a:lvl1pPr defTabSz="449263">
              <a:defRPr b="1" i="0">
                <a:latin typeface="Arial" panose="020B0604020202020204" pitchFamily="34" charset="0"/>
              </a:defRPr>
            </a:lvl1pPr>
          </a:lstStyle>
          <a:p>
            <a:pPr>
              <a:defRPr/>
            </a:pPr>
            <a:endParaRPr lang="en-US"/>
          </a:p>
        </p:txBody>
      </p:sp>
      <p:sp>
        <p:nvSpPr>
          <p:cNvPr id="9" name="Rectangle 1029"/>
          <p:cNvSpPr>
            <a:spLocks noGrp="1" noChangeArrowheads="1"/>
          </p:cNvSpPr>
          <p:nvPr>
            <p:ph type="sldNum" sz="quarter" idx="12"/>
          </p:nvPr>
        </p:nvSpPr>
        <p:spPr/>
        <p:txBody>
          <a:bodyPr/>
          <a:lstStyle>
            <a:lvl1pPr defTabSz="449263">
              <a:defRPr b="1" i="0">
                <a:latin typeface="Arial" panose="020B0604020202020204" pitchFamily="34" charset="0"/>
              </a:defRPr>
            </a:lvl1pPr>
          </a:lstStyle>
          <a:p>
            <a:pPr>
              <a:defRPr/>
            </a:pPr>
            <a:fld id="{CF901E52-C514-C246-A833-6B10637016C0}" type="slidenum">
              <a:rPr lang="en-US"/>
              <a:pPr>
                <a:defRPr/>
              </a:pPr>
              <a:t>‹#›</a:t>
            </a:fld>
            <a:endParaRPr lang="en-US"/>
          </a:p>
        </p:txBody>
      </p:sp>
    </p:spTree>
    <p:extLst>
      <p:ext uri="{BB962C8B-B14F-4D97-AF65-F5344CB8AC3E}">
        <p14:creationId xmlns:p14="http://schemas.microsoft.com/office/powerpoint/2010/main" val="3151280680"/>
      </p:ext>
    </p:extLst>
  </p:cSld>
  <p:clrMapOvr>
    <a:masterClrMapping/>
  </p:clrMapOvr>
</p:sldLayout>
</file>

<file path=ppt/slideLayouts/slideLayout44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Rectangle 1027"/>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fld id="{EC74A4BD-4677-FE4F-8C27-13AC7E61DEDD}" type="datetime1">
              <a:rPr lang="en-US"/>
              <a:pPr>
                <a:defRPr/>
              </a:pPr>
              <a:t>8/22/26</a:t>
            </a:fld>
            <a:endParaRPr lang="en-US"/>
          </a:p>
        </p:txBody>
      </p:sp>
      <p:sp>
        <p:nvSpPr>
          <p:cNvPr id="4" name="Rectangle 1028"/>
          <p:cNvSpPr>
            <a:spLocks noGrp="1" noChangeArrowheads="1"/>
          </p:cNvSpPr>
          <p:nvPr>
            <p:ph type="ftr" sz="quarter" idx="11"/>
          </p:nvPr>
        </p:nvSpPr>
        <p:spPr/>
        <p:txBody>
          <a:bodyPr/>
          <a:lstStyle>
            <a:lvl1pPr defTabSz="449263">
              <a:defRPr b="1" i="0">
                <a:latin typeface="Arial" panose="020B0604020202020204" pitchFamily="34" charset="0"/>
              </a:defRPr>
            </a:lvl1pPr>
          </a:lstStyle>
          <a:p>
            <a:pPr>
              <a:defRPr/>
            </a:pPr>
            <a:endParaRPr lang="en-US"/>
          </a:p>
        </p:txBody>
      </p:sp>
      <p:sp>
        <p:nvSpPr>
          <p:cNvPr id="5" name="Rectangle 1029"/>
          <p:cNvSpPr>
            <a:spLocks noGrp="1" noChangeArrowheads="1"/>
          </p:cNvSpPr>
          <p:nvPr>
            <p:ph type="sldNum" sz="quarter" idx="12"/>
          </p:nvPr>
        </p:nvSpPr>
        <p:spPr/>
        <p:txBody>
          <a:bodyPr/>
          <a:lstStyle>
            <a:lvl1pPr defTabSz="449263">
              <a:defRPr b="1" i="0">
                <a:latin typeface="Arial" panose="020B0604020202020204" pitchFamily="34" charset="0"/>
              </a:defRPr>
            </a:lvl1pPr>
          </a:lstStyle>
          <a:p>
            <a:pPr>
              <a:defRPr/>
            </a:pPr>
            <a:fld id="{536A3B04-A325-CB4E-B3A7-1FA4A0D8B843}" type="slidenum">
              <a:rPr lang="en-US"/>
              <a:pPr>
                <a:defRPr/>
              </a:pPr>
              <a:t>‹#›</a:t>
            </a:fld>
            <a:endParaRPr lang="en-US"/>
          </a:p>
        </p:txBody>
      </p:sp>
    </p:spTree>
    <p:extLst>
      <p:ext uri="{BB962C8B-B14F-4D97-AF65-F5344CB8AC3E}">
        <p14:creationId xmlns:p14="http://schemas.microsoft.com/office/powerpoint/2010/main" val="3540876272"/>
      </p:ext>
    </p:extLst>
  </p:cSld>
  <p:clrMapOvr>
    <a:masterClrMapping/>
  </p:clrMapOvr>
</p:sldLayout>
</file>

<file path=ppt/slideLayouts/slideLayout44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7"/>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fld id="{583E4C92-60ED-4E4F-BE82-E89D6CA5A599}" type="datetime1">
              <a:rPr lang="en-US"/>
              <a:pPr>
                <a:defRPr/>
              </a:pPr>
              <a:t>8/22/26</a:t>
            </a:fld>
            <a:endParaRPr lang="en-US"/>
          </a:p>
        </p:txBody>
      </p:sp>
      <p:sp>
        <p:nvSpPr>
          <p:cNvPr id="3" name="Rectangle 1028"/>
          <p:cNvSpPr>
            <a:spLocks noGrp="1" noChangeArrowheads="1"/>
          </p:cNvSpPr>
          <p:nvPr>
            <p:ph type="ftr" sz="quarter" idx="11"/>
          </p:nvPr>
        </p:nvSpPr>
        <p:spPr/>
        <p:txBody>
          <a:bodyPr/>
          <a:lstStyle>
            <a:lvl1pPr defTabSz="449263">
              <a:defRPr b="1" i="0">
                <a:latin typeface="Arial" panose="020B0604020202020204" pitchFamily="34" charset="0"/>
              </a:defRPr>
            </a:lvl1pPr>
          </a:lstStyle>
          <a:p>
            <a:pPr>
              <a:defRPr/>
            </a:pPr>
            <a:endParaRPr lang="en-US"/>
          </a:p>
        </p:txBody>
      </p:sp>
      <p:sp>
        <p:nvSpPr>
          <p:cNvPr id="4" name="Rectangle 1029"/>
          <p:cNvSpPr>
            <a:spLocks noGrp="1" noChangeArrowheads="1"/>
          </p:cNvSpPr>
          <p:nvPr>
            <p:ph type="sldNum" sz="quarter" idx="12"/>
          </p:nvPr>
        </p:nvSpPr>
        <p:spPr/>
        <p:txBody>
          <a:bodyPr/>
          <a:lstStyle>
            <a:lvl1pPr defTabSz="449263">
              <a:defRPr b="1" i="0">
                <a:latin typeface="Arial" panose="020B0604020202020204" pitchFamily="34" charset="0"/>
              </a:defRPr>
            </a:lvl1pPr>
          </a:lstStyle>
          <a:p>
            <a:pPr>
              <a:defRPr/>
            </a:pPr>
            <a:fld id="{630204E2-AAAB-D345-A44C-7D13D223C920}" type="slidenum">
              <a:rPr lang="en-US"/>
              <a:pPr>
                <a:defRPr/>
              </a:pPr>
              <a:t>‹#›</a:t>
            </a:fld>
            <a:endParaRPr lang="en-US"/>
          </a:p>
        </p:txBody>
      </p:sp>
    </p:spTree>
    <p:extLst>
      <p:ext uri="{BB962C8B-B14F-4D97-AF65-F5344CB8AC3E}">
        <p14:creationId xmlns:p14="http://schemas.microsoft.com/office/powerpoint/2010/main" val="1234767858"/>
      </p:ext>
    </p:extLst>
  </p:cSld>
  <p:clrMapOvr>
    <a:masterClrMapping/>
  </p:clrMapOvr>
</p:sldLayout>
</file>

<file path=ppt/slideLayouts/slideLayout44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7"/>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fld id="{06676C3C-0EB2-F543-ABEA-3DC73365E657}" type="datetime1">
              <a:rPr lang="en-US"/>
              <a:pPr>
                <a:defRPr/>
              </a:pPr>
              <a:t>8/22/26</a:t>
            </a:fld>
            <a:endParaRPr lang="en-US"/>
          </a:p>
        </p:txBody>
      </p:sp>
      <p:sp>
        <p:nvSpPr>
          <p:cNvPr id="6" name="Rectangle 1028"/>
          <p:cNvSpPr>
            <a:spLocks noGrp="1" noChangeArrowheads="1"/>
          </p:cNvSpPr>
          <p:nvPr>
            <p:ph type="ftr" sz="quarter" idx="11"/>
          </p:nvPr>
        </p:nvSpPr>
        <p:spPr/>
        <p:txBody>
          <a:bodyPr/>
          <a:lstStyle>
            <a:lvl1pPr defTabSz="449263">
              <a:defRPr b="1" i="0">
                <a:latin typeface="Arial" panose="020B0604020202020204" pitchFamily="34" charset="0"/>
              </a:defRPr>
            </a:lvl1pPr>
          </a:lstStyle>
          <a:p>
            <a:pPr>
              <a:defRPr/>
            </a:pPr>
            <a:endParaRPr lang="en-US"/>
          </a:p>
        </p:txBody>
      </p:sp>
      <p:sp>
        <p:nvSpPr>
          <p:cNvPr id="7" name="Rectangle 1029"/>
          <p:cNvSpPr>
            <a:spLocks noGrp="1" noChangeArrowheads="1"/>
          </p:cNvSpPr>
          <p:nvPr>
            <p:ph type="sldNum" sz="quarter" idx="12"/>
          </p:nvPr>
        </p:nvSpPr>
        <p:spPr/>
        <p:txBody>
          <a:bodyPr/>
          <a:lstStyle>
            <a:lvl1pPr defTabSz="449263">
              <a:defRPr b="1" i="0">
                <a:latin typeface="Arial" panose="020B0604020202020204" pitchFamily="34" charset="0"/>
              </a:defRPr>
            </a:lvl1pPr>
          </a:lstStyle>
          <a:p>
            <a:pPr>
              <a:defRPr/>
            </a:pPr>
            <a:fld id="{AA180597-8D97-5D46-9027-C28F79998BD6}" type="slidenum">
              <a:rPr lang="en-US"/>
              <a:pPr>
                <a:defRPr/>
              </a:pPr>
              <a:t>‹#›</a:t>
            </a:fld>
            <a:endParaRPr lang="en-US"/>
          </a:p>
        </p:txBody>
      </p:sp>
    </p:spTree>
    <p:extLst>
      <p:ext uri="{BB962C8B-B14F-4D97-AF65-F5344CB8AC3E}">
        <p14:creationId xmlns:p14="http://schemas.microsoft.com/office/powerpoint/2010/main" val="2894485353"/>
      </p:ext>
    </p:extLst>
  </p:cSld>
  <p:clrMapOvr>
    <a:masterClrMapping/>
  </p:clrMapOvr>
</p:sldLayout>
</file>

<file path=ppt/slideLayouts/slideLayout44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7"/>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fld id="{BA366E9B-E1E3-8D4E-ACC9-67E4E73E562F}" type="datetime1">
              <a:rPr lang="en-US"/>
              <a:pPr>
                <a:defRPr/>
              </a:pPr>
              <a:t>8/22/26</a:t>
            </a:fld>
            <a:endParaRPr lang="en-US"/>
          </a:p>
        </p:txBody>
      </p:sp>
      <p:sp>
        <p:nvSpPr>
          <p:cNvPr id="6" name="Rectangle 1028"/>
          <p:cNvSpPr>
            <a:spLocks noGrp="1" noChangeArrowheads="1"/>
          </p:cNvSpPr>
          <p:nvPr>
            <p:ph type="ftr" sz="quarter" idx="11"/>
          </p:nvPr>
        </p:nvSpPr>
        <p:spPr/>
        <p:txBody>
          <a:bodyPr/>
          <a:lstStyle>
            <a:lvl1pPr defTabSz="449263">
              <a:defRPr b="1" i="0">
                <a:latin typeface="Arial" panose="020B0604020202020204" pitchFamily="34" charset="0"/>
              </a:defRPr>
            </a:lvl1pPr>
          </a:lstStyle>
          <a:p>
            <a:pPr>
              <a:defRPr/>
            </a:pPr>
            <a:endParaRPr lang="en-US"/>
          </a:p>
        </p:txBody>
      </p:sp>
      <p:sp>
        <p:nvSpPr>
          <p:cNvPr id="7" name="Rectangle 1029"/>
          <p:cNvSpPr>
            <a:spLocks noGrp="1" noChangeArrowheads="1"/>
          </p:cNvSpPr>
          <p:nvPr>
            <p:ph type="sldNum" sz="quarter" idx="12"/>
          </p:nvPr>
        </p:nvSpPr>
        <p:spPr/>
        <p:txBody>
          <a:bodyPr/>
          <a:lstStyle>
            <a:lvl1pPr defTabSz="449263">
              <a:defRPr b="1" i="0">
                <a:latin typeface="Arial" panose="020B0604020202020204" pitchFamily="34" charset="0"/>
              </a:defRPr>
            </a:lvl1pPr>
          </a:lstStyle>
          <a:p>
            <a:pPr>
              <a:defRPr/>
            </a:pPr>
            <a:fld id="{CF1E3E38-3C9E-5045-8528-AEF7C255770B}" type="slidenum">
              <a:rPr lang="en-US"/>
              <a:pPr>
                <a:defRPr/>
              </a:pPr>
              <a:t>‹#›</a:t>
            </a:fld>
            <a:endParaRPr lang="en-US"/>
          </a:p>
        </p:txBody>
      </p:sp>
    </p:spTree>
    <p:extLst>
      <p:ext uri="{BB962C8B-B14F-4D97-AF65-F5344CB8AC3E}">
        <p14:creationId xmlns:p14="http://schemas.microsoft.com/office/powerpoint/2010/main" val="4058501981"/>
      </p:ext>
    </p:extLst>
  </p:cSld>
  <p:clrMapOvr>
    <a:masterClrMapping/>
  </p:clrMapOvr>
</p:sldLayout>
</file>

<file path=ppt/slideLayouts/slideLayout44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7"/>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fld id="{9A033416-BF52-B94A-BD45-5D528704C555}" type="datetime1">
              <a:rPr lang="en-US"/>
              <a:pPr>
                <a:defRPr/>
              </a:pPr>
              <a:t>8/22/26</a:t>
            </a:fld>
            <a:endParaRPr lang="en-US"/>
          </a:p>
        </p:txBody>
      </p:sp>
      <p:sp>
        <p:nvSpPr>
          <p:cNvPr id="5" name="Rectangle 1028"/>
          <p:cNvSpPr>
            <a:spLocks noGrp="1" noChangeArrowheads="1"/>
          </p:cNvSpPr>
          <p:nvPr>
            <p:ph type="ftr" sz="quarter" idx="11"/>
          </p:nvPr>
        </p:nvSpPr>
        <p:spPr/>
        <p:txBody>
          <a:bodyPr/>
          <a:lstStyle>
            <a:lvl1pPr defTabSz="449263">
              <a:defRPr b="1" i="0">
                <a:latin typeface="Arial" panose="020B0604020202020204" pitchFamily="34" charset="0"/>
              </a:defRPr>
            </a:lvl1pPr>
          </a:lstStyle>
          <a:p>
            <a:pPr>
              <a:defRPr/>
            </a:pPr>
            <a:endParaRPr lang="en-US"/>
          </a:p>
        </p:txBody>
      </p:sp>
      <p:sp>
        <p:nvSpPr>
          <p:cNvPr id="6" name="Rectangle 1029"/>
          <p:cNvSpPr>
            <a:spLocks noGrp="1" noChangeArrowheads="1"/>
          </p:cNvSpPr>
          <p:nvPr>
            <p:ph type="sldNum" sz="quarter" idx="12"/>
          </p:nvPr>
        </p:nvSpPr>
        <p:spPr/>
        <p:txBody>
          <a:bodyPr/>
          <a:lstStyle>
            <a:lvl1pPr defTabSz="449263">
              <a:defRPr b="1" i="0">
                <a:latin typeface="Arial" panose="020B0604020202020204" pitchFamily="34" charset="0"/>
              </a:defRPr>
            </a:lvl1pPr>
          </a:lstStyle>
          <a:p>
            <a:pPr>
              <a:defRPr/>
            </a:pPr>
            <a:fld id="{650F834C-2778-7D43-943E-B803AF7B50CA}" type="slidenum">
              <a:rPr lang="en-US"/>
              <a:pPr>
                <a:defRPr/>
              </a:pPr>
              <a:t>‹#›</a:t>
            </a:fld>
            <a:endParaRPr lang="en-US"/>
          </a:p>
        </p:txBody>
      </p:sp>
    </p:spTree>
    <p:extLst>
      <p:ext uri="{BB962C8B-B14F-4D97-AF65-F5344CB8AC3E}">
        <p14:creationId xmlns:p14="http://schemas.microsoft.com/office/powerpoint/2010/main" val="244611617"/>
      </p:ext>
    </p:extLst>
  </p:cSld>
  <p:clrMapOvr>
    <a:masterClrMapping/>
  </p:clrMapOvr>
</p:sldLayout>
</file>

<file path=ppt/slideLayouts/slideLayout44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381000"/>
            <a:ext cx="1943100" cy="5715000"/>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685800" y="381000"/>
            <a:ext cx="5676900" cy="57150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7"/>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fld id="{19028846-855A-8D48-8BDB-9608CE62DFF1}" type="datetime1">
              <a:rPr lang="en-US"/>
              <a:pPr>
                <a:defRPr/>
              </a:pPr>
              <a:t>8/22/26</a:t>
            </a:fld>
            <a:endParaRPr lang="en-US"/>
          </a:p>
        </p:txBody>
      </p:sp>
      <p:sp>
        <p:nvSpPr>
          <p:cNvPr id="5" name="Rectangle 1028"/>
          <p:cNvSpPr>
            <a:spLocks noGrp="1" noChangeArrowheads="1"/>
          </p:cNvSpPr>
          <p:nvPr>
            <p:ph type="ftr" sz="quarter" idx="11"/>
          </p:nvPr>
        </p:nvSpPr>
        <p:spPr/>
        <p:txBody>
          <a:bodyPr/>
          <a:lstStyle>
            <a:lvl1pPr defTabSz="449263">
              <a:defRPr b="1" i="0">
                <a:latin typeface="Arial" panose="020B0604020202020204" pitchFamily="34" charset="0"/>
              </a:defRPr>
            </a:lvl1pPr>
          </a:lstStyle>
          <a:p>
            <a:pPr>
              <a:defRPr/>
            </a:pPr>
            <a:endParaRPr lang="en-US"/>
          </a:p>
        </p:txBody>
      </p:sp>
      <p:sp>
        <p:nvSpPr>
          <p:cNvPr id="6" name="Rectangle 1029"/>
          <p:cNvSpPr>
            <a:spLocks noGrp="1" noChangeArrowheads="1"/>
          </p:cNvSpPr>
          <p:nvPr>
            <p:ph type="sldNum" sz="quarter" idx="12"/>
          </p:nvPr>
        </p:nvSpPr>
        <p:spPr/>
        <p:txBody>
          <a:bodyPr/>
          <a:lstStyle>
            <a:lvl1pPr defTabSz="449263">
              <a:defRPr b="1" i="0">
                <a:latin typeface="Arial" panose="020B0604020202020204" pitchFamily="34" charset="0"/>
              </a:defRPr>
            </a:lvl1pPr>
          </a:lstStyle>
          <a:p>
            <a:pPr>
              <a:defRPr/>
            </a:pPr>
            <a:fld id="{25BD6FAD-E8D6-7245-9C43-0C04381ADB0A}" type="slidenum">
              <a:rPr lang="en-US"/>
              <a:pPr>
                <a:defRPr/>
              </a:pPr>
              <a:t>‹#›</a:t>
            </a:fld>
            <a:endParaRPr lang="en-US"/>
          </a:p>
        </p:txBody>
      </p:sp>
    </p:spTree>
    <p:extLst>
      <p:ext uri="{BB962C8B-B14F-4D97-AF65-F5344CB8AC3E}">
        <p14:creationId xmlns:p14="http://schemas.microsoft.com/office/powerpoint/2010/main" val="1356044429"/>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lipArt Placeholder 2"/>
          <p:cNvSpPr>
            <a:spLocks noGrp="1"/>
          </p:cNvSpPr>
          <p:nvPr>
            <p:ph type="clipArt"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stStyle>
          <a:p>
            <a:pPr lvl="0"/>
            <a:endParaRPr lang="en-US" noProof="0"/>
          </a:p>
        </p:txBody>
      </p:sp>
      <p:sp>
        <p:nvSpPr>
          <p:cNvPr id="4" name="Text Placeholder 3"/>
          <p:cNvSpPr>
            <a:spLocks noGrp="1"/>
          </p:cNvSpPr>
          <p:nvPr>
            <p:ph type="body" sz="half" idx="2"/>
          </p:nvPr>
        </p:nvSpPr>
        <p:spPr>
          <a:xfrm>
            <a:off x="46482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7"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10CC26C6-7DA8-B14F-BBA5-F8DD03B672B8}" type="slidenum">
              <a:rPr lang="en-US"/>
              <a:pPr>
                <a:defRPr/>
              </a:pPr>
              <a:t>‹#›</a:t>
            </a:fld>
            <a:endParaRPr lang="en-US"/>
          </a:p>
        </p:txBody>
      </p:sp>
    </p:spTree>
    <p:extLst>
      <p:ext uri="{BB962C8B-B14F-4D97-AF65-F5344CB8AC3E}">
        <p14:creationId xmlns:p14="http://schemas.microsoft.com/office/powerpoint/2010/main" val="3755034714"/>
      </p:ext>
    </p:extLst>
  </p:cSld>
  <p:clrMapOvr>
    <a:masterClrMapping/>
  </p:clrMapOvr>
</p:sldLayout>
</file>

<file path=ppt/slideLayouts/slideLayout45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2E442DDD-BD58-2246-84A8-1A389BAE273A}"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1514444179"/>
      </p:ext>
    </p:extLst>
  </p:cSld>
  <p:clrMapOvr>
    <a:masterClrMapping/>
  </p:clrMapOvr>
</p:sldLayout>
</file>

<file path=ppt/slideLayouts/slideLayout45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71FC408D-21ED-8748-8B68-C41D517B2615}"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3207552515"/>
      </p:ext>
    </p:extLst>
  </p:cSld>
  <p:clrMapOvr>
    <a:masterClrMapping/>
  </p:clrMapOvr>
</p:sldLayout>
</file>

<file path=ppt/slideLayouts/slideLayout45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EB0001D7-6901-8E4F-973A-18F2D0A4B1E2}"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566360356"/>
      </p:ext>
    </p:extLst>
  </p:cSld>
  <p:clrMapOvr>
    <a:masterClrMapping/>
  </p:clrMapOvr>
</p:sldLayout>
</file>

<file path=ppt/slideLayouts/slideLayout45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0822E649-D261-054D-AB7E-CE07B90A28E6}"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850602775"/>
      </p:ext>
    </p:extLst>
  </p:cSld>
  <p:clrMapOvr>
    <a:masterClrMapping/>
  </p:clrMapOvr>
</p:sldLayout>
</file>

<file path=ppt/slideLayouts/slideLayout45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8"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9"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1BA594A0-61CC-0E4A-99C1-B26353BC8DD7}"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2070787776"/>
      </p:ext>
    </p:extLst>
  </p:cSld>
  <p:clrMapOvr>
    <a:masterClrMapping/>
  </p:clrMapOvr>
</p:sldLayout>
</file>

<file path=ppt/slideLayouts/slideLayout45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4"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5"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0BFA4182-673A-AA45-BB24-E339E2C56C2D}"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355525241"/>
      </p:ext>
    </p:extLst>
  </p:cSld>
  <p:clrMapOvr>
    <a:masterClrMapping/>
  </p:clrMapOvr>
</p:sldLayout>
</file>

<file path=ppt/slideLayouts/slideLayout45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3"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4"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396E75BE-31B7-DE44-A97B-C3F4FCCD68CD}"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1677771504"/>
      </p:ext>
    </p:extLst>
  </p:cSld>
  <p:clrMapOvr>
    <a:masterClrMapping/>
  </p:clrMapOvr>
</p:sldLayout>
</file>

<file path=ppt/slideLayouts/slideLayout45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108BE762-8EA5-C843-82C8-57A9E0C2B867}"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3712586404"/>
      </p:ext>
    </p:extLst>
  </p:cSld>
  <p:clrMapOvr>
    <a:masterClrMapping/>
  </p:clrMapOvr>
</p:sldLayout>
</file>

<file path=ppt/slideLayouts/slideLayout45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3985772E-3B09-704E-9E83-18BCB3AACD5A}"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1810490090"/>
      </p:ext>
    </p:extLst>
  </p:cSld>
  <p:clrMapOvr>
    <a:masterClrMapping/>
  </p:clrMapOvr>
</p:sldLayout>
</file>

<file path=ppt/slideLayouts/slideLayout45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D2784EC-0711-A948-AE4B-347580A40E60}"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4221328284"/>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1028"/>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5" name="Rectangle 1029"/>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030"/>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EEDE4EF8-64EC-884E-A213-63A006D12A41}" type="slidenum">
              <a:rPr lang="en-US"/>
              <a:pPr>
                <a:defRPr/>
              </a:pPr>
              <a:t>‹#›</a:t>
            </a:fld>
            <a:endParaRPr lang="en-US"/>
          </a:p>
        </p:txBody>
      </p:sp>
    </p:spTree>
    <p:extLst>
      <p:ext uri="{BB962C8B-B14F-4D97-AF65-F5344CB8AC3E}">
        <p14:creationId xmlns:p14="http://schemas.microsoft.com/office/powerpoint/2010/main" val="3181224292"/>
      </p:ext>
    </p:extLst>
  </p:cSld>
  <p:clrMapOvr>
    <a:masterClrMapping/>
  </p:clrMapOvr>
  <p:transition>
    <p:random/>
  </p:transition>
</p:sldLayout>
</file>

<file path=ppt/slideLayouts/slideLayout46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22E2067E-63B3-9942-AF93-C946252C478F}"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1389789881"/>
      </p:ext>
    </p:extLst>
  </p:cSld>
  <p:clrMapOvr>
    <a:masterClrMapping/>
  </p:clrMapOvr>
</p:sldLayout>
</file>

<file path=ppt/slideLayouts/slideLayout46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4BCCDEDC-2991-C340-8442-A7F5BF520E78}" type="slidenum">
              <a:rPr lang="en-US"/>
              <a:pPr/>
              <a:t>‹#›</a:t>
            </a:fld>
            <a:endParaRPr lang="en-US"/>
          </a:p>
        </p:txBody>
      </p:sp>
    </p:spTree>
    <p:extLst>
      <p:ext uri="{BB962C8B-B14F-4D97-AF65-F5344CB8AC3E}">
        <p14:creationId xmlns:p14="http://schemas.microsoft.com/office/powerpoint/2010/main" val="481687543"/>
      </p:ext>
    </p:extLst>
  </p:cSld>
  <p:clrMapOvr>
    <a:masterClrMapping/>
  </p:clrMapOvr>
</p:sldLayout>
</file>

<file path=ppt/slideLayouts/slideLayout46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3B4CC7C0-6993-AE48-8DBE-5D368D14E453}" type="slidenum">
              <a:rPr lang="en-US"/>
              <a:pPr/>
              <a:t>‹#›</a:t>
            </a:fld>
            <a:endParaRPr lang="en-US"/>
          </a:p>
        </p:txBody>
      </p:sp>
    </p:spTree>
    <p:extLst>
      <p:ext uri="{BB962C8B-B14F-4D97-AF65-F5344CB8AC3E}">
        <p14:creationId xmlns:p14="http://schemas.microsoft.com/office/powerpoint/2010/main" val="1608846711"/>
      </p:ext>
    </p:extLst>
  </p:cSld>
  <p:clrMapOvr>
    <a:masterClrMapping/>
  </p:clrMapOvr>
</p:sldLayout>
</file>

<file path=ppt/slideLayouts/slideLayout46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5D639794-BD0B-A84A-85FD-FCC6D20AFEC5}" type="slidenum">
              <a:rPr lang="en-US"/>
              <a:pPr/>
              <a:t>‹#›</a:t>
            </a:fld>
            <a:endParaRPr lang="en-US"/>
          </a:p>
        </p:txBody>
      </p:sp>
    </p:spTree>
    <p:extLst>
      <p:ext uri="{BB962C8B-B14F-4D97-AF65-F5344CB8AC3E}">
        <p14:creationId xmlns:p14="http://schemas.microsoft.com/office/powerpoint/2010/main" val="1505526758"/>
      </p:ext>
    </p:extLst>
  </p:cSld>
  <p:clrMapOvr>
    <a:masterClrMapping/>
  </p:clrMapOvr>
</p:sldLayout>
</file>

<file path=ppt/slideLayouts/slideLayout46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3EB1CAFF-FA21-694E-8D2F-3ABFC23A8002}" type="slidenum">
              <a:rPr lang="en-US"/>
              <a:pPr/>
              <a:t>‹#›</a:t>
            </a:fld>
            <a:endParaRPr lang="en-US"/>
          </a:p>
        </p:txBody>
      </p:sp>
    </p:spTree>
    <p:extLst>
      <p:ext uri="{BB962C8B-B14F-4D97-AF65-F5344CB8AC3E}">
        <p14:creationId xmlns:p14="http://schemas.microsoft.com/office/powerpoint/2010/main" val="4022700107"/>
      </p:ext>
    </p:extLst>
  </p:cSld>
  <p:clrMapOvr>
    <a:masterClrMapping/>
  </p:clrMapOvr>
</p:sldLayout>
</file>

<file path=ppt/slideLayouts/slideLayout46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8"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9"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84A71649-56B9-C545-8FE6-D3B19CC40CA3}" type="slidenum">
              <a:rPr lang="en-US"/>
              <a:pPr/>
              <a:t>‹#›</a:t>
            </a:fld>
            <a:endParaRPr lang="en-US"/>
          </a:p>
        </p:txBody>
      </p:sp>
    </p:spTree>
    <p:extLst>
      <p:ext uri="{BB962C8B-B14F-4D97-AF65-F5344CB8AC3E}">
        <p14:creationId xmlns:p14="http://schemas.microsoft.com/office/powerpoint/2010/main" val="1609191157"/>
      </p:ext>
    </p:extLst>
  </p:cSld>
  <p:clrMapOvr>
    <a:masterClrMapping/>
  </p:clrMapOvr>
</p:sldLayout>
</file>

<file path=ppt/slideLayouts/slideLayout46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4"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5"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F86C01EE-3BB6-A945-9884-F26F2795D53F}" type="slidenum">
              <a:rPr lang="en-US"/>
              <a:pPr/>
              <a:t>‹#›</a:t>
            </a:fld>
            <a:endParaRPr lang="en-US"/>
          </a:p>
        </p:txBody>
      </p:sp>
    </p:spTree>
    <p:extLst>
      <p:ext uri="{BB962C8B-B14F-4D97-AF65-F5344CB8AC3E}">
        <p14:creationId xmlns:p14="http://schemas.microsoft.com/office/powerpoint/2010/main" val="3475803835"/>
      </p:ext>
    </p:extLst>
  </p:cSld>
  <p:clrMapOvr>
    <a:masterClrMapping/>
  </p:clrMapOvr>
</p:sldLayout>
</file>

<file path=ppt/slideLayouts/slideLayout46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3"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4"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3F558817-4176-8847-BBAF-842AAA5FAC33}" type="slidenum">
              <a:rPr lang="en-US"/>
              <a:pPr/>
              <a:t>‹#›</a:t>
            </a:fld>
            <a:endParaRPr lang="en-US"/>
          </a:p>
        </p:txBody>
      </p:sp>
    </p:spTree>
    <p:extLst>
      <p:ext uri="{BB962C8B-B14F-4D97-AF65-F5344CB8AC3E}">
        <p14:creationId xmlns:p14="http://schemas.microsoft.com/office/powerpoint/2010/main" val="2679886162"/>
      </p:ext>
    </p:extLst>
  </p:cSld>
  <p:clrMapOvr>
    <a:masterClrMapping/>
  </p:clrMapOvr>
</p:sldLayout>
</file>

<file path=ppt/slideLayouts/slideLayout46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C3C2F6AC-FF7B-404C-B2E9-645FEFE4F1A4}" type="slidenum">
              <a:rPr lang="en-US"/>
              <a:pPr/>
              <a:t>‹#›</a:t>
            </a:fld>
            <a:endParaRPr lang="en-US"/>
          </a:p>
        </p:txBody>
      </p:sp>
    </p:spTree>
    <p:extLst>
      <p:ext uri="{BB962C8B-B14F-4D97-AF65-F5344CB8AC3E}">
        <p14:creationId xmlns:p14="http://schemas.microsoft.com/office/powerpoint/2010/main" val="867576887"/>
      </p:ext>
    </p:extLst>
  </p:cSld>
  <p:clrMapOvr>
    <a:masterClrMapping/>
  </p:clrMapOvr>
</p:sldLayout>
</file>

<file path=ppt/slideLayouts/slideLayout46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11B841E3-8AAA-E642-B1F9-DA07BBB59E6E}" type="slidenum">
              <a:rPr lang="en-US"/>
              <a:pPr/>
              <a:t>‹#›</a:t>
            </a:fld>
            <a:endParaRPr lang="en-US"/>
          </a:p>
        </p:txBody>
      </p:sp>
    </p:spTree>
    <p:extLst>
      <p:ext uri="{BB962C8B-B14F-4D97-AF65-F5344CB8AC3E}">
        <p14:creationId xmlns:p14="http://schemas.microsoft.com/office/powerpoint/2010/main" val="2846402299"/>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8"/>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5" name="Rectangle 1029"/>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030"/>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075669CD-90F8-834D-AD7A-1DB567EC9BF0}" type="slidenum">
              <a:rPr lang="en-US"/>
              <a:pPr>
                <a:defRPr/>
              </a:pPr>
              <a:t>‹#›</a:t>
            </a:fld>
            <a:endParaRPr lang="en-US"/>
          </a:p>
        </p:txBody>
      </p:sp>
    </p:spTree>
    <p:extLst>
      <p:ext uri="{BB962C8B-B14F-4D97-AF65-F5344CB8AC3E}">
        <p14:creationId xmlns:p14="http://schemas.microsoft.com/office/powerpoint/2010/main" val="3202288702"/>
      </p:ext>
    </p:extLst>
  </p:cSld>
  <p:clrMapOvr>
    <a:masterClrMapping/>
  </p:clrMapOvr>
  <p:transition>
    <p:random/>
  </p:transition>
</p:sldLayout>
</file>

<file path=ppt/slideLayouts/slideLayout47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2A191E8D-E055-9A4B-8E38-F15F4F66F9F0}" type="slidenum">
              <a:rPr lang="en-US"/>
              <a:pPr/>
              <a:t>‹#›</a:t>
            </a:fld>
            <a:endParaRPr lang="en-US"/>
          </a:p>
        </p:txBody>
      </p:sp>
    </p:spTree>
    <p:extLst>
      <p:ext uri="{BB962C8B-B14F-4D97-AF65-F5344CB8AC3E}">
        <p14:creationId xmlns:p14="http://schemas.microsoft.com/office/powerpoint/2010/main" val="1694026997"/>
      </p:ext>
    </p:extLst>
  </p:cSld>
  <p:clrMapOvr>
    <a:masterClrMapping/>
  </p:clrMapOvr>
</p:sldLayout>
</file>

<file path=ppt/slideLayouts/slideLayout47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4E66A660-BDE7-BF4E-8551-78C92DBCDD4B}" type="slidenum">
              <a:rPr lang="en-US"/>
              <a:pPr/>
              <a:t>‹#›</a:t>
            </a:fld>
            <a:endParaRPr lang="en-US"/>
          </a:p>
        </p:txBody>
      </p:sp>
    </p:spTree>
    <p:extLst>
      <p:ext uri="{BB962C8B-B14F-4D97-AF65-F5344CB8AC3E}">
        <p14:creationId xmlns:p14="http://schemas.microsoft.com/office/powerpoint/2010/main" val="2119745766"/>
      </p:ext>
    </p:extLst>
  </p:cSld>
  <p:clrMapOvr>
    <a:masterClrMapping/>
  </p:clrMapOvr>
</p:sldLayout>
</file>

<file path=ppt/slideLayouts/slideLayout472.xml><?xml version="1.0" encoding="utf-8"?>
<p:sldLayout xmlns:a="http://schemas.openxmlformats.org/drawingml/2006/main" xmlns:r="http://schemas.openxmlformats.org/officeDocument/2006/relationships" xmlns:p="http://schemas.openxmlformats.org/presentationml/2006/main" type="clipArtAndTx">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457200" y="277813"/>
            <a:ext cx="8229600" cy="1143000"/>
          </a:xfrm>
        </p:spPr>
        <p:txBody>
          <a:bodyPr/>
          <a:lstStyle>
            <a:lvl1pPr>
              <a:defRPr b="1" i="0">
                <a:latin typeface="Arial" panose="020B0604020202020204" pitchFamily="34" charset="0"/>
              </a:defRPr>
            </a:lvl1pPr>
          </a:lstStyle>
          <a:p>
            <a:r>
              <a:rPr lang="en-US"/>
              <a:t>Click to edit Master title style</a:t>
            </a:r>
          </a:p>
        </p:txBody>
      </p:sp>
      <p:sp>
        <p:nvSpPr>
          <p:cNvPr id="3" name="ClipArt Placeholder 2"/>
          <p:cNvSpPr>
            <a:spLocks noGrp="1"/>
          </p:cNvSpPr>
          <p:nvPr>
            <p:ph type="clipArt" sz="half" idx="1"/>
          </p:nvPr>
        </p:nvSpPr>
        <p:spPr>
          <a:xfrm>
            <a:off x="457200" y="1600200"/>
            <a:ext cx="4038600" cy="4530725"/>
          </a:xfrm>
        </p:spPr>
        <p:txBody>
          <a:bodyPr/>
          <a:lstStyle>
            <a:lvl1pPr>
              <a:defRPr b="1" i="0">
                <a:latin typeface="Arial" panose="020B0604020202020204" pitchFamily="34" charset="0"/>
              </a:defRPr>
            </a:lvl1pPr>
          </a:lstStyle>
          <a:p>
            <a:pPr lvl="0"/>
            <a:endParaRPr lang="en-US" noProof="0"/>
          </a:p>
        </p:txBody>
      </p:sp>
      <p:sp>
        <p:nvSpPr>
          <p:cNvPr id="4" name="Text Placeholder 3"/>
          <p:cNvSpPr>
            <a:spLocks noGrp="1"/>
          </p:cNvSpPr>
          <p:nvPr>
            <p:ph type="body" sz="half" idx="2"/>
          </p:nvPr>
        </p:nvSpPr>
        <p:spPr>
          <a:xfrm>
            <a:off x="4648200" y="1600200"/>
            <a:ext cx="4038600" cy="4530725"/>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6" name="Rectangle 4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7" name="Rectangle 4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B5523FE2-F3DA-144D-B344-6C7F555FCA3E}" type="slidenum">
              <a:rPr lang="en-US"/>
              <a:pPr/>
              <a:t>‹#›</a:t>
            </a:fld>
            <a:endParaRPr lang="en-US"/>
          </a:p>
        </p:txBody>
      </p:sp>
    </p:spTree>
    <p:extLst>
      <p:ext uri="{BB962C8B-B14F-4D97-AF65-F5344CB8AC3E}">
        <p14:creationId xmlns:p14="http://schemas.microsoft.com/office/powerpoint/2010/main" val="3832373297"/>
      </p:ext>
    </p:extLst>
  </p:cSld>
  <p:clrMapOvr>
    <a:masterClrMapping/>
  </p:clrMapOvr>
</p:sldLayout>
</file>

<file path=ppt/slideLayouts/slideLayout47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0ED87CB4-A6F5-0740-B5B9-B28E334539BE}" type="slidenum">
              <a:rPr lang="en-US"/>
              <a:pPr>
                <a:defRPr/>
              </a:pPr>
              <a:t>‹#›</a:t>
            </a:fld>
            <a:endParaRPr lang="en-US"/>
          </a:p>
        </p:txBody>
      </p:sp>
    </p:spTree>
    <p:extLst>
      <p:ext uri="{BB962C8B-B14F-4D97-AF65-F5344CB8AC3E}">
        <p14:creationId xmlns:p14="http://schemas.microsoft.com/office/powerpoint/2010/main" val="3927724857"/>
      </p:ext>
    </p:extLst>
  </p:cSld>
  <p:clrMapOvr>
    <a:masterClrMapping/>
  </p:clrMapOvr>
</p:sldLayout>
</file>

<file path=ppt/slideLayouts/slideLayout47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FBC27992-B5C5-A844-93FB-E7FD2ABFB745}" type="slidenum">
              <a:rPr lang="en-US"/>
              <a:pPr>
                <a:defRPr/>
              </a:pPr>
              <a:t>‹#›</a:t>
            </a:fld>
            <a:endParaRPr lang="en-US"/>
          </a:p>
        </p:txBody>
      </p:sp>
    </p:spTree>
    <p:extLst>
      <p:ext uri="{BB962C8B-B14F-4D97-AF65-F5344CB8AC3E}">
        <p14:creationId xmlns:p14="http://schemas.microsoft.com/office/powerpoint/2010/main" val="1651105594"/>
      </p:ext>
    </p:extLst>
  </p:cSld>
  <p:clrMapOvr>
    <a:masterClrMapping/>
  </p:clrMapOvr>
</p:sldLayout>
</file>

<file path=ppt/slideLayouts/slideLayout47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2AEAEA5E-BC0A-6C49-840F-70571C3621CD}" type="slidenum">
              <a:rPr lang="en-US"/>
              <a:pPr>
                <a:defRPr/>
              </a:pPr>
              <a:t>‹#›</a:t>
            </a:fld>
            <a:endParaRPr lang="en-US"/>
          </a:p>
        </p:txBody>
      </p:sp>
    </p:spTree>
    <p:extLst>
      <p:ext uri="{BB962C8B-B14F-4D97-AF65-F5344CB8AC3E}">
        <p14:creationId xmlns:p14="http://schemas.microsoft.com/office/powerpoint/2010/main" val="2955045384"/>
      </p:ext>
    </p:extLst>
  </p:cSld>
  <p:clrMapOvr>
    <a:masterClrMapping/>
  </p:clrMapOvr>
</p:sldLayout>
</file>

<file path=ppt/slideLayouts/slideLayout47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EDC587DB-0570-9347-A22A-51B9FD2977CE}" type="slidenum">
              <a:rPr lang="en-US"/>
              <a:pPr>
                <a:defRPr/>
              </a:pPr>
              <a:t>‹#›</a:t>
            </a:fld>
            <a:endParaRPr lang="en-US"/>
          </a:p>
        </p:txBody>
      </p:sp>
    </p:spTree>
    <p:extLst>
      <p:ext uri="{BB962C8B-B14F-4D97-AF65-F5344CB8AC3E}">
        <p14:creationId xmlns:p14="http://schemas.microsoft.com/office/powerpoint/2010/main" val="2146167527"/>
      </p:ext>
    </p:extLst>
  </p:cSld>
  <p:clrMapOvr>
    <a:masterClrMapping/>
  </p:clrMapOvr>
</p:sldLayout>
</file>

<file path=ppt/slideLayouts/slideLayout47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a:p>
        </p:txBody>
      </p:sp>
      <p:sp>
        <p:nvSpPr>
          <p:cNvPr id="8"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9"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80283C6B-B1EC-F343-8F2A-EEE00D3F743B}" type="slidenum">
              <a:rPr lang="en-US"/>
              <a:pPr>
                <a:defRPr/>
              </a:pPr>
              <a:t>‹#›</a:t>
            </a:fld>
            <a:endParaRPr lang="en-US"/>
          </a:p>
        </p:txBody>
      </p:sp>
    </p:spTree>
    <p:extLst>
      <p:ext uri="{BB962C8B-B14F-4D97-AF65-F5344CB8AC3E}">
        <p14:creationId xmlns:p14="http://schemas.microsoft.com/office/powerpoint/2010/main" val="893271979"/>
      </p:ext>
    </p:extLst>
  </p:cSld>
  <p:clrMapOvr>
    <a:masterClrMapping/>
  </p:clrMapOvr>
</p:sldLayout>
</file>

<file path=ppt/slideLayouts/slideLayout47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a:p>
        </p:txBody>
      </p:sp>
      <p:sp>
        <p:nvSpPr>
          <p:cNvPr id="4"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5"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5FE8624F-FBE7-CB4C-A1D1-155976309F53}" type="slidenum">
              <a:rPr lang="en-US"/>
              <a:pPr>
                <a:defRPr/>
              </a:pPr>
              <a:t>‹#›</a:t>
            </a:fld>
            <a:endParaRPr lang="en-US"/>
          </a:p>
        </p:txBody>
      </p:sp>
    </p:spTree>
    <p:extLst>
      <p:ext uri="{BB962C8B-B14F-4D97-AF65-F5344CB8AC3E}">
        <p14:creationId xmlns:p14="http://schemas.microsoft.com/office/powerpoint/2010/main" val="2606740150"/>
      </p:ext>
    </p:extLst>
  </p:cSld>
  <p:clrMapOvr>
    <a:masterClrMapping/>
  </p:clrMapOvr>
</p:sldLayout>
</file>

<file path=ppt/slideLayouts/slideLayout47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a:p>
        </p:txBody>
      </p:sp>
      <p:sp>
        <p:nvSpPr>
          <p:cNvPr id="3"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4"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8F421922-639B-D94E-850D-61AE0215CE64}" type="slidenum">
              <a:rPr lang="en-US"/>
              <a:pPr>
                <a:defRPr/>
              </a:pPr>
              <a:t>‹#›</a:t>
            </a:fld>
            <a:endParaRPr lang="en-US"/>
          </a:p>
        </p:txBody>
      </p:sp>
    </p:spTree>
    <p:extLst>
      <p:ext uri="{BB962C8B-B14F-4D97-AF65-F5344CB8AC3E}">
        <p14:creationId xmlns:p14="http://schemas.microsoft.com/office/powerpoint/2010/main" val="1998394413"/>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8"/>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5" name="Rectangle 1029"/>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030"/>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487934B5-96A9-4C44-A4BC-104FF2C714FD}" type="slidenum">
              <a:rPr lang="en-US"/>
              <a:pPr>
                <a:defRPr/>
              </a:pPr>
              <a:t>‹#›</a:t>
            </a:fld>
            <a:endParaRPr lang="en-US"/>
          </a:p>
        </p:txBody>
      </p:sp>
    </p:spTree>
    <p:extLst>
      <p:ext uri="{BB962C8B-B14F-4D97-AF65-F5344CB8AC3E}">
        <p14:creationId xmlns:p14="http://schemas.microsoft.com/office/powerpoint/2010/main" val="3399735156"/>
      </p:ext>
    </p:extLst>
  </p:cSld>
  <p:clrMapOvr>
    <a:masterClrMapping/>
  </p:clrMapOvr>
  <p:transition>
    <p:random/>
  </p:transition>
</p:sldLayout>
</file>

<file path=ppt/slideLayouts/slideLayout48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2C636029-28F8-C74C-BC4F-B27B77B54025}" type="slidenum">
              <a:rPr lang="en-US"/>
              <a:pPr>
                <a:defRPr/>
              </a:pPr>
              <a:t>‹#›</a:t>
            </a:fld>
            <a:endParaRPr lang="en-US"/>
          </a:p>
        </p:txBody>
      </p:sp>
    </p:spTree>
    <p:extLst>
      <p:ext uri="{BB962C8B-B14F-4D97-AF65-F5344CB8AC3E}">
        <p14:creationId xmlns:p14="http://schemas.microsoft.com/office/powerpoint/2010/main" val="3820846496"/>
      </p:ext>
    </p:extLst>
  </p:cSld>
  <p:clrMapOvr>
    <a:masterClrMapping/>
  </p:clrMapOvr>
</p:sldLayout>
</file>

<file path=ppt/slideLayouts/slideLayout48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88D8F855-A994-7F47-89C6-145F3C0CDBEB}" type="slidenum">
              <a:rPr lang="en-US"/>
              <a:pPr>
                <a:defRPr/>
              </a:pPr>
              <a:t>‹#›</a:t>
            </a:fld>
            <a:endParaRPr lang="en-US"/>
          </a:p>
        </p:txBody>
      </p:sp>
    </p:spTree>
    <p:extLst>
      <p:ext uri="{BB962C8B-B14F-4D97-AF65-F5344CB8AC3E}">
        <p14:creationId xmlns:p14="http://schemas.microsoft.com/office/powerpoint/2010/main" val="167498402"/>
      </p:ext>
    </p:extLst>
  </p:cSld>
  <p:clrMapOvr>
    <a:masterClrMapping/>
  </p:clrMapOvr>
</p:sldLayout>
</file>

<file path=ppt/slideLayouts/slideLayout48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9C9D741A-F786-5548-9EBD-86A2A7B0A3C7}" type="slidenum">
              <a:rPr lang="en-US"/>
              <a:pPr>
                <a:defRPr/>
              </a:pPr>
              <a:t>‹#›</a:t>
            </a:fld>
            <a:endParaRPr lang="en-US"/>
          </a:p>
        </p:txBody>
      </p:sp>
    </p:spTree>
    <p:extLst>
      <p:ext uri="{BB962C8B-B14F-4D97-AF65-F5344CB8AC3E}">
        <p14:creationId xmlns:p14="http://schemas.microsoft.com/office/powerpoint/2010/main" val="3907521164"/>
      </p:ext>
    </p:extLst>
  </p:cSld>
  <p:clrMapOvr>
    <a:masterClrMapping/>
  </p:clrMapOvr>
</p:sldLayout>
</file>

<file path=ppt/slideLayouts/slideLayout48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B0D56EDB-A00C-A541-A783-1B1F87027E28}" type="slidenum">
              <a:rPr lang="en-US"/>
              <a:pPr>
                <a:defRPr/>
              </a:pPr>
              <a:t>‹#›</a:t>
            </a:fld>
            <a:endParaRPr lang="en-US"/>
          </a:p>
        </p:txBody>
      </p:sp>
    </p:spTree>
    <p:extLst>
      <p:ext uri="{BB962C8B-B14F-4D97-AF65-F5344CB8AC3E}">
        <p14:creationId xmlns:p14="http://schemas.microsoft.com/office/powerpoint/2010/main" val="1618959886"/>
      </p:ext>
    </p:extLst>
  </p:cSld>
  <p:clrMapOvr>
    <a:masterClrMapping/>
  </p:clrMapOvr>
</p:sldLayout>
</file>

<file path=ppt/slideLayouts/slideLayout484.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a:p>
        </p:txBody>
      </p:sp>
      <p:sp>
        <p:nvSpPr>
          <p:cNvPr id="8"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9"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94C04B50-37E3-C44F-8A3C-E0EECB2AD8EF}" type="slidenum">
              <a:rPr lang="en-US"/>
              <a:pPr>
                <a:defRPr/>
              </a:pPr>
              <a:t>‹#›</a:t>
            </a:fld>
            <a:endParaRPr lang="en-US"/>
          </a:p>
        </p:txBody>
      </p:sp>
    </p:spTree>
    <p:extLst>
      <p:ext uri="{BB962C8B-B14F-4D97-AF65-F5344CB8AC3E}">
        <p14:creationId xmlns:p14="http://schemas.microsoft.com/office/powerpoint/2010/main" val="355592054"/>
      </p:ext>
    </p:extLst>
  </p:cSld>
  <p:clrMapOvr>
    <a:masterClrMapping/>
  </p:clrMapOvr>
</p:sldLayout>
</file>

<file path=ppt/slideLayouts/slideLayout485.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a:p>
        </p:txBody>
      </p:sp>
      <p:sp>
        <p:nvSpPr>
          <p:cNvPr id="7"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8"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BFC77593-07CE-C543-8177-94D0EF123715}" type="slidenum">
              <a:rPr lang="en-US"/>
              <a:pPr>
                <a:defRPr/>
              </a:pPr>
              <a:t>‹#›</a:t>
            </a:fld>
            <a:endParaRPr lang="en-US"/>
          </a:p>
        </p:txBody>
      </p:sp>
    </p:spTree>
    <p:extLst>
      <p:ext uri="{BB962C8B-B14F-4D97-AF65-F5344CB8AC3E}">
        <p14:creationId xmlns:p14="http://schemas.microsoft.com/office/powerpoint/2010/main" val="3395240689"/>
      </p:ext>
    </p:extLst>
  </p:cSld>
  <p:clrMapOvr>
    <a:masterClrMapping/>
  </p:clrMapOvr>
</p:sldLayout>
</file>

<file path=ppt/slideLayouts/slideLayout48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0" y="0"/>
            <a:ext cx="9144000" cy="6856413"/>
            <a:chOff x="0" y="0"/>
            <a:chExt cx="5760" cy="4319"/>
          </a:xfrm>
        </p:grpSpPr>
        <p:sp>
          <p:nvSpPr>
            <p:cNvPr id="5" name="Freeform 3"/>
            <p:cNvSpPr>
              <a:spLocks/>
            </p:cNvSpPr>
            <p:nvPr/>
          </p:nvSpPr>
          <p:spPr bwMode="hidden">
            <a:xfrm>
              <a:off x="0" y="12"/>
              <a:ext cx="5758" cy="3273"/>
            </a:xfrm>
            <a:custGeom>
              <a:avLst/>
              <a:gdLst/>
              <a:ahLst/>
              <a:cxnLst>
                <a:cxn ang="0">
                  <a:pos x="3193" y="1816"/>
                </a:cxn>
                <a:cxn ang="0">
                  <a:pos x="0" y="0"/>
                </a:cxn>
                <a:cxn ang="0">
                  <a:pos x="0" y="522"/>
                </a:cxn>
                <a:cxn ang="0">
                  <a:pos x="3037" y="1978"/>
                </a:cxn>
                <a:cxn ang="0">
                  <a:pos x="5740" y="3273"/>
                </a:cxn>
                <a:cxn ang="0">
                  <a:pos x="5740" y="3267"/>
                </a:cxn>
                <a:cxn ang="0">
                  <a:pos x="3193" y="1816"/>
                </a:cxn>
                <a:cxn ang="0">
                  <a:pos x="3193" y="1816"/>
                </a:cxn>
              </a:cxnLst>
              <a:rect l="0" t="0" r="r" b="b"/>
              <a:pathLst>
                <a:path w="5740" h="3273">
                  <a:moveTo>
                    <a:pt x="3193" y="1816"/>
                  </a:moveTo>
                  <a:lnTo>
                    <a:pt x="0" y="0"/>
                  </a:lnTo>
                  <a:lnTo>
                    <a:pt x="0" y="522"/>
                  </a:lnTo>
                  <a:lnTo>
                    <a:pt x="3037" y="1978"/>
                  </a:lnTo>
                  <a:lnTo>
                    <a:pt x="5740" y="3273"/>
                  </a:lnTo>
                  <a:lnTo>
                    <a:pt x="5740" y="3267"/>
                  </a:lnTo>
                  <a:lnTo>
                    <a:pt x="3193" y="1816"/>
                  </a:lnTo>
                  <a:lnTo>
                    <a:pt x="3193" y="1816"/>
                  </a:lnTo>
                  <a:close/>
                </a:path>
              </a:pathLst>
            </a:custGeom>
            <a:gradFill rotWithShape="0">
              <a:gsLst>
                <a:gs pos="0">
                  <a:schemeClr val="bg2">
                    <a:gamma/>
                    <a:shade val="63529"/>
                    <a:invGamma/>
                  </a:schemeClr>
                </a:gs>
                <a:gs pos="100000">
                  <a:schemeClr val="bg2"/>
                </a:gs>
              </a:gsLst>
              <a:lin ang="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6" name="Freeform 4"/>
            <p:cNvSpPr>
              <a:spLocks/>
            </p:cNvSpPr>
            <p:nvPr/>
          </p:nvSpPr>
          <p:spPr bwMode="hidden">
            <a:xfrm>
              <a:off x="149" y="0"/>
              <a:ext cx="5609" cy="3243"/>
            </a:xfrm>
            <a:custGeom>
              <a:avLst/>
              <a:gdLst/>
              <a:ahLst/>
              <a:cxnLst>
                <a:cxn ang="0">
                  <a:pos x="3163" y="1714"/>
                </a:cxn>
                <a:cxn ang="0">
                  <a:pos x="431" y="0"/>
                </a:cxn>
                <a:cxn ang="0">
                  <a:pos x="0" y="0"/>
                </a:cxn>
                <a:cxn ang="0">
                  <a:pos x="3086" y="1786"/>
                </a:cxn>
                <a:cxn ang="0">
                  <a:pos x="5591" y="3243"/>
                </a:cxn>
                <a:cxn ang="0">
                  <a:pos x="5591" y="3237"/>
                </a:cxn>
                <a:cxn ang="0">
                  <a:pos x="3163" y="1714"/>
                </a:cxn>
                <a:cxn ang="0">
                  <a:pos x="3163" y="1714"/>
                </a:cxn>
              </a:cxnLst>
              <a:rect l="0" t="0" r="r" b="b"/>
              <a:pathLst>
                <a:path w="5591" h="3243">
                  <a:moveTo>
                    <a:pt x="3163" y="1714"/>
                  </a:moveTo>
                  <a:lnTo>
                    <a:pt x="431" y="0"/>
                  </a:lnTo>
                  <a:lnTo>
                    <a:pt x="0" y="0"/>
                  </a:lnTo>
                  <a:lnTo>
                    <a:pt x="3086" y="1786"/>
                  </a:lnTo>
                  <a:lnTo>
                    <a:pt x="5591" y="3243"/>
                  </a:lnTo>
                  <a:lnTo>
                    <a:pt x="5591" y="3237"/>
                  </a:lnTo>
                  <a:lnTo>
                    <a:pt x="3163" y="1714"/>
                  </a:lnTo>
                  <a:lnTo>
                    <a:pt x="3163" y="1714"/>
                  </a:lnTo>
                  <a:close/>
                </a:path>
              </a:pathLst>
            </a:custGeom>
            <a:gradFill rotWithShape="0">
              <a:gsLst>
                <a:gs pos="0">
                  <a:schemeClr val="bg1">
                    <a:gamma/>
                    <a:shade val="60784"/>
                    <a:invGamma/>
                  </a:schemeClr>
                </a:gs>
                <a:gs pos="100000">
                  <a:schemeClr val="bg1"/>
                </a:gs>
              </a:gsLst>
              <a:lin ang="270000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7" name="Freeform 5"/>
            <p:cNvSpPr>
              <a:spLocks/>
            </p:cNvSpPr>
            <p:nvPr/>
          </p:nvSpPr>
          <p:spPr bwMode="hidden">
            <a:xfrm>
              <a:off x="0" y="3433"/>
              <a:ext cx="4038" cy="191"/>
            </a:xfrm>
            <a:custGeom>
              <a:avLst/>
              <a:gdLst/>
              <a:ahLst/>
              <a:cxnLst>
                <a:cxn ang="0">
                  <a:pos x="0" y="156"/>
                </a:cxn>
                <a:cxn ang="0">
                  <a:pos x="4042" y="192"/>
                </a:cxn>
                <a:cxn ang="0">
                  <a:pos x="4042" y="144"/>
                </a:cxn>
                <a:cxn ang="0">
                  <a:pos x="0" y="0"/>
                </a:cxn>
                <a:cxn ang="0">
                  <a:pos x="0" y="156"/>
                </a:cxn>
                <a:cxn ang="0">
                  <a:pos x="0" y="156"/>
                </a:cxn>
              </a:cxnLst>
              <a:rect l="0" t="0" r="r" b="b"/>
              <a:pathLst>
                <a:path w="4042" h="192">
                  <a:moveTo>
                    <a:pt x="0" y="156"/>
                  </a:moveTo>
                  <a:lnTo>
                    <a:pt x="4042" y="192"/>
                  </a:lnTo>
                  <a:lnTo>
                    <a:pt x="4042" y="144"/>
                  </a:lnTo>
                  <a:lnTo>
                    <a:pt x="0" y="0"/>
                  </a:lnTo>
                  <a:lnTo>
                    <a:pt x="0" y="156"/>
                  </a:lnTo>
                  <a:lnTo>
                    <a:pt x="0" y="156"/>
                  </a:lnTo>
                  <a:close/>
                </a:path>
              </a:pathLst>
            </a:custGeom>
            <a:gradFill rotWithShape="0">
              <a:gsLst>
                <a:gs pos="0">
                  <a:schemeClr val="bg2">
                    <a:gamma/>
                    <a:shade val="75686"/>
                    <a:invGamma/>
                  </a:schemeClr>
                </a:gs>
                <a:gs pos="100000">
                  <a:schemeClr val="bg2"/>
                </a:gs>
              </a:gsLst>
              <a:lin ang="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8" name="Freeform 6"/>
            <p:cNvSpPr>
              <a:spLocks/>
            </p:cNvSpPr>
            <p:nvPr/>
          </p:nvSpPr>
          <p:spPr bwMode="hidden">
            <a:xfrm>
              <a:off x="4038" y="3577"/>
              <a:ext cx="1720" cy="65"/>
            </a:xfrm>
            <a:custGeom>
              <a:avLst/>
              <a:gdLst/>
              <a:ahLst/>
              <a:cxnLst>
                <a:cxn ang="0">
                  <a:pos x="1722" y="66"/>
                </a:cxn>
                <a:cxn ang="0">
                  <a:pos x="1722" y="60"/>
                </a:cxn>
                <a:cxn ang="0">
                  <a:pos x="0" y="0"/>
                </a:cxn>
                <a:cxn ang="0">
                  <a:pos x="0" y="48"/>
                </a:cxn>
                <a:cxn ang="0">
                  <a:pos x="1722" y="66"/>
                </a:cxn>
                <a:cxn ang="0">
                  <a:pos x="1722" y="66"/>
                </a:cxn>
              </a:cxnLst>
              <a:rect l="0" t="0" r="r" b="b"/>
              <a:pathLst>
                <a:path w="1722" h="66">
                  <a:moveTo>
                    <a:pt x="1722" y="66"/>
                  </a:moveTo>
                  <a:lnTo>
                    <a:pt x="1722" y="60"/>
                  </a:lnTo>
                  <a:lnTo>
                    <a:pt x="0" y="0"/>
                  </a:lnTo>
                  <a:lnTo>
                    <a:pt x="0" y="48"/>
                  </a:lnTo>
                  <a:lnTo>
                    <a:pt x="1722" y="66"/>
                  </a:lnTo>
                  <a:lnTo>
                    <a:pt x="1722" y="66"/>
                  </a:lnTo>
                  <a:close/>
                </a:path>
              </a:pathLst>
            </a:custGeom>
            <a:gradFill rotWithShape="0">
              <a:gsLst>
                <a:gs pos="0">
                  <a:schemeClr val="bg2"/>
                </a:gs>
                <a:gs pos="100000">
                  <a:schemeClr val="bg1"/>
                </a:gs>
              </a:gsLst>
              <a:lin ang="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9" name="Freeform 7"/>
            <p:cNvSpPr>
              <a:spLocks/>
            </p:cNvSpPr>
            <p:nvPr/>
          </p:nvSpPr>
          <p:spPr bwMode="hidden">
            <a:xfrm>
              <a:off x="0" y="3726"/>
              <a:ext cx="4784" cy="329"/>
            </a:xfrm>
            <a:custGeom>
              <a:avLst/>
              <a:gdLst/>
              <a:ahLst/>
              <a:cxnLst>
                <a:cxn ang="0">
                  <a:pos x="0" y="329"/>
                </a:cxn>
                <a:cxn ang="0">
                  <a:pos x="4789" y="77"/>
                </a:cxn>
                <a:cxn ang="0">
                  <a:pos x="4789" y="0"/>
                </a:cxn>
                <a:cxn ang="0">
                  <a:pos x="0" y="107"/>
                </a:cxn>
                <a:cxn ang="0">
                  <a:pos x="0" y="329"/>
                </a:cxn>
                <a:cxn ang="0">
                  <a:pos x="0" y="329"/>
                </a:cxn>
              </a:cxnLst>
              <a:rect l="0" t="0" r="r" b="b"/>
              <a:pathLst>
                <a:path w="4789" h="329">
                  <a:moveTo>
                    <a:pt x="0" y="329"/>
                  </a:moveTo>
                  <a:lnTo>
                    <a:pt x="4789" y="77"/>
                  </a:lnTo>
                  <a:lnTo>
                    <a:pt x="4789" y="0"/>
                  </a:lnTo>
                  <a:lnTo>
                    <a:pt x="0" y="107"/>
                  </a:lnTo>
                  <a:lnTo>
                    <a:pt x="0" y="329"/>
                  </a:lnTo>
                  <a:lnTo>
                    <a:pt x="0" y="329"/>
                  </a:lnTo>
                  <a:close/>
                </a:path>
              </a:pathLst>
            </a:custGeom>
            <a:gradFill rotWithShape="0">
              <a:gsLst>
                <a:gs pos="0">
                  <a:schemeClr val="bg1">
                    <a:gamma/>
                    <a:shade val="81961"/>
                    <a:invGamma/>
                  </a:schemeClr>
                </a:gs>
                <a:gs pos="100000">
                  <a:schemeClr val="bg1"/>
                </a:gs>
              </a:gsLst>
              <a:lin ang="0" scaled="1"/>
            </a:gradFill>
            <a:ln w="9525" cap="flat" cmpd="sng">
              <a:noFill/>
              <a:prstDash val="solid"/>
              <a:round/>
              <a:headEnd type="none" w="med" len="med"/>
              <a:tailEnd type="none" w="med" len="med"/>
            </a:ln>
            <a:effectLst/>
          </p:spPr>
          <p:txBody>
            <a:bodyPr/>
            <a:lstStyle/>
            <a:p>
              <a:pPr>
                <a:defRPr/>
              </a:pPr>
              <a:endParaRPr lang="en-US" b="1" i="0">
                <a:latin typeface="Arial" panose="020B0604020202020204" pitchFamily="34" charset="0"/>
                <a:ea typeface="+mn-ea"/>
                <a:cs typeface="+mn-cs"/>
              </a:endParaRPr>
            </a:p>
          </p:txBody>
        </p:sp>
        <p:sp>
          <p:nvSpPr>
            <p:cNvPr id="10" name="Freeform 8"/>
            <p:cNvSpPr>
              <a:spLocks/>
            </p:cNvSpPr>
            <p:nvPr/>
          </p:nvSpPr>
          <p:spPr bwMode="hidden">
            <a:xfrm>
              <a:off x="4784" y="3702"/>
              <a:ext cx="974" cy="101"/>
            </a:xfrm>
            <a:custGeom>
              <a:avLst/>
              <a:gdLst/>
              <a:ahLst/>
              <a:cxnLst>
                <a:cxn ang="0">
                  <a:pos x="975" y="48"/>
                </a:cxn>
                <a:cxn ang="0">
                  <a:pos x="975" y="0"/>
                </a:cxn>
                <a:cxn ang="0">
                  <a:pos x="0" y="24"/>
                </a:cxn>
                <a:cxn ang="0">
                  <a:pos x="0" y="101"/>
                </a:cxn>
                <a:cxn ang="0">
                  <a:pos x="975" y="48"/>
                </a:cxn>
                <a:cxn ang="0">
                  <a:pos x="975" y="48"/>
                </a:cxn>
              </a:cxnLst>
              <a:rect l="0" t="0" r="r" b="b"/>
              <a:pathLst>
                <a:path w="975" h="101">
                  <a:moveTo>
                    <a:pt x="975" y="48"/>
                  </a:moveTo>
                  <a:lnTo>
                    <a:pt x="975" y="0"/>
                  </a:lnTo>
                  <a:lnTo>
                    <a:pt x="0" y="24"/>
                  </a:lnTo>
                  <a:lnTo>
                    <a:pt x="0" y="101"/>
                  </a:lnTo>
                  <a:lnTo>
                    <a:pt x="975" y="48"/>
                  </a:lnTo>
                  <a:lnTo>
                    <a:pt x="975" y="48"/>
                  </a:lnTo>
                  <a:close/>
                </a:path>
              </a:pathLst>
            </a:custGeom>
            <a:solidFill>
              <a:schemeClr val="bg1"/>
            </a:soli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11" name="Freeform 9"/>
            <p:cNvSpPr>
              <a:spLocks/>
            </p:cNvSpPr>
            <p:nvPr/>
          </p:nvSpPr>
          <p:spPr bwMode="hidden">
            <a:xfrm>
              <a:off x="3619" y="3815"/>
              <a:ext cx="2139" cy="198"/>
            </a:xfrm>
            <a:custGeom>
              <a:avLst/>
              <a:gdLst/>
              <a:ahLst/>
              <a:cxnLst>
                <a:cxn ang="0">
                  <a:pos x="2141" y="0"/>
                </a:cxn>
                <a:cxn ang="0">
                  <a:pos x="0" y="156"/>
                </a:cxn>
                <a:cxn ang="0">
                  <a:pos x="0" y="198"/>
                </a:cxn>
                <a:cxn ang="0">
                  <a:pos x="2141" y="0"/>
                </a:cxn>
                <a:cxn ang="0">
                  <a:pos x="2141" y="0"/>
                </a:cxn>
              </a:cxnLst>
              <a:rect l="0" t="0" r="r" b="b"/>
              <a:pathLst>
                <a:path w="2141" h="198">
                  <a:moveTo>
                    <a:pt x="2141" y="0"/>
                  </a:moveTo>
                  <a:lnTo>
                    <a:pt x="0" y="156"/>
                  </a:lnTo>
                  <a:lnTo>
                    <a:pt x="0" y="198"/>
                  </a:lnTo>
                  <a:lnTo>
                    <a:pt x="2141" y="0"/>
                  </a:lnTo>
                  <a:lnTo>
                    <a:pt x="2141" y="0"/>
                  </a:lnTo>
                  <a:close/>
                </a:path>
              </a:pathLst>
            </a:custGeom>
            <a:solidFill>
              <a:schemeClr val="bg1"/>
            </a:soli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12" name="Freeform 10"/>
            <p:cNvSpPr>
              <a:spLocks/>
            </p:cNvSpPr>
            <p:nvPr/>
          </p:nvSpPr>
          <p:spPr bwMode="hidden">
            <a:xfrm>
              <a:off x="0" y="3971"/>
              <a:ext cx="3619" cy="348"/>
            </a:xfrm>
            <a:custGeom>
              <a:avLst/>
              <a:gdLst/>
              <a:ahLst/>
              <a:cxnLst>
                <a:cxn ang="0">
                  <a:pos x="0" y="348"/>
                </a:cxn>
                <a:cxn ang="0">
                  <a:pos x="311" y="348"/>
                </a:cxn>
                <a:cxn ang="0">
                  <a:pos x="3623" y="42"/>
                </a:cxn>
                <a:cxn ang="0">
                  <a:pos x="3623" y="0"/>
                </a:cxn>
                <a:cxn ang="0">
                  <a:pos x="0" y="264"/>
                </a:cxn>
                <a:cxn ang="0">
                  <a:pos x="0" y="348"/>
                </a:cxn>
                <a:cxn ang="0">
                  <a:pos x="0" y="348"/>
                </a:cxn>
              </a:cxnLst>
              <a:rect l="0" t="0" r="r" b="b"/>
              <a:pathLst>
                <a:path w="3623" h="348">
                  <a:moveTo>
                    <a:pt x="0" y="348"/>
                  </a:moveTo>
                  <a:lnTo>
                    <a:pt x="311" y="348"/>
                  </a:lnTo>
                  <a:lnTo>
                    <a:pt x="3623" y="42"/>
                  </a:lnTo>
                  <a:lnTo>
                    <a:pt x="3623" y="0"/>
                  </a:lnTo>
                  <a:lnTo>
                    <a:pt x="0" y="264"/>
                  </a:lnTo>
                  <a:lnTo>
                    <a:pt x="0" y="348"/>
                  </a:lnTo>
                  <a:lnTo>
                    <a:pt x="0" y="348"/>
                  </a:lnTo>
                  <a:close/>
                </a:path>
              </a:pathLst>
            </a:custGeom>
            <a:gradFill rotWithShape="0">
              <a:gsLst>
                <a:gs pos="0">
                  <a:schemeClr val="bg1">
                    <a:gamma/>
                    <a:shade val="72549"/>
                    <a:invGamma/>
                  </a:schemeClr>
                </a:gs>
                <a:gs pos="100000">
                  <a:schemeClr val="bg1"/>
                </a:gs>
              </a:gsLst>
              <a:lin ang="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13" name="Freeform 11"/>
            <p:cNvSpPr>
              <a:spLocks/>
            </p:cNvSpPr>
            <p:nvPr/>
          </p:nvSpPr>
          <p:spPr bwMode="hidden">
            <a:xfrm>
              <a:off x="2097" y="4043"/>
              <a:ext cx="2514" cy="276"/>
            </a:xfrm>
            <a:custGeom>
              <a:avLst/>
              <a:gdLst/>
              <a:ahLst/>
              <a:cxnLst>
                <a:cxn ang="0">
                  <a:pos x="2182" y="276"/>
                </a:cxn>
                <a:cxn ang="0">
                  <a:pos x="2517" y="204"/>
                </a:cxn>
                <a:cxn ang="0">
                  <a:pos x="2260" y="0"/>
                </a:cxn>
                <a:cxn ang="0">
                  <a:pos x="0" y="276"/>
                </a:cxn>
                <a:cxn ang="0">
                  <a:pos x="2182" y="276"/>
                </a:cxn>
                <a:cxn ang="0">
                  <a:pos x="2182" y="276"/>
                </a:cxn>
              </a:cxnLst>
              <a:rect l="0" t="0" r="r" b="b"/>
              <a:pathLst>
                <a:path w="2517" h="276">
                  <a:moveTo>
                    <a:pt x="2182" y="276"/>
                  </a:moveTo>
                  <a:lnTo>
                    <a:pt x="2517" y="204"/>
                  </a:lnTo>
                  <a:lnTo>
                    <a:pt x="2260" y="0"/>
                  </a:lnTo>
                  <a:lnTo>
                    <a:pt x="0" y="276"/>
                  </a:lnTo>
                  <a:lnTo>
                    <a:pt x="2182" y="276"/>
                  </a:lnTo>
                  <a:lnTo>
                    <a:pt x="2182" y="276"/>
                  </a:lnTo>
                  <a:close/>
                </a:path>
              </a:pathLst>
            </a:custGeom>
            <a:solidFill>
              <a:schemeClr val="bg1"/>
            </a:soli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14" name="Freeform 12"/>
            <p:cNvSpPr>
              <a:spLocks/>
            </p:cNvSpPr>
            <p:nvPr/>
          </p:nvSpPr>
          <p:spPr bwMode="hidden">
            <a:xfrm>
              <a:off x="4354" y="3869"/>
              <a:ext cx="1404" cy="378"/>
            </a:xfrm>
            <a:custGeom>
              <a:avLst/>
              <a:gdLst/>
              <a:ahLst/>
              <a:cxnLst>
                <a:cxn ang="0">
                  <a:pos x="1405" y="126"/>
                </a:cxn>
                <a:cxn ang="0">
                  <a:pos x="1405" y="0"/>
                </a:cxn>
                <a:cxn ang="0">
                  <a:pos x="0" y="174"/>
                </a:cxn>
                <a:cxn ang="0">
                  <a:pos x="257" y="378"/>
                </a:cxn>
                <a:cxn ang="0">
                  <a:pos x="1405" y="126"/>
                </a:cxn>
                <a:cxn ang="0">
                  <a:pos x="1405" y="126"/>
                </a:cxn>
              </a:cxnLst>
              <a:rect l="0" t="0" r="r" b="b"/>
              <a:pathLst>
                <a:path w="1405" h="378">
                  <a:moveTo>
                    <a:pt x="1405" y="126"/>
                  </a:moveTo>
                  <a:lnTo>
                    <a:pt x="1405" y="0"/>
                  </a:lnTo>
                  <a:lnTo>
                    <a:pt x="0" y="174"/>
                  </a:lnTo>
                  <a:lnTo>
                    <a:pt x="257" y="378"/>
                  </a:lnTo>
                  <a:lnTo>
                    <a:pt x="1405" y="126"/>
                  </a:lnTo>
                  <a:lnTo>
                    <a:pt x="1405" y="126"/>
                  </a:lnTo>
                  <a:close/>
                </a:path>
              </a:pathLst>
            </a:custGeom>
            <a:gradFill rotWithShape="0">
              <a:gsLst>
                <a:gs pos="0">
                  <a:schemeClr val="bg1"/>
                </a:gs>
                <a:gs pos="100000">
                  <a:schemeClr val="bg1">
                    <a:gamma/>
                    <a:tint val="96863"/>
                    <a:invGamma/>
                  </a:schemeClr>
                </a:gs>
              </a:gsLst>
              <a:lin ang="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15" name="Freeform 13"/>
            <p:cNvSpPr>
              <a:spLocks/>
            </p:cNvSpPr>
            <p:nvPr/>
          </p:nvSpPr>
          <p:spPr bwMode="hidden">
            <a:xfrm>
              <a:off x="5030" y="3151"/>
              <a:ext cx="728" cy="240"/>
            </a:xfrm>
            <a:custGeom>
              <a:avLst/>
              <a:gdLst/>
              <a:ahLst/>
              <a:cxnLst>
                <a:cxn ang="0">
                  <a:pos x="729" y="240"/>
                </a:cxn>
                <a:cxn ang="0">
                  <a:pos x="0" y="0"/>
                </a:cxn>
                <a:cxn ang="0">
                  <a:pos x="0" y="6"/>
                </a:cxn>
                <a:cxn ang="0">
                  <a:pos x="729" y="240"/>
                </a:cxn>
                <a:cxn ang="0">
                  <a:pos x="729" y="240"/>
                </a:cxn>
              </a:cxnLst>
              <a:rect l="0" t="0" r="r" b="b"/>
              <a:pathLst>
                <a:path w="729" h="240">
                  <a:moveTo>
                    <a:pt x="729" y="240"/>
                  </a:moveTo>
                  <a:lnTo>
                    <a:pt x="0" y="0"/>
                  </a:lnTo>
                  <a:lnTo>
                    <a:pt x="0" y="6"/>
                  </a:lnTo>
                  <a:lnTo>
                    <a:pt x="729" y="240"/>
                  </a:lnTo>
                  <a:lnTo>
                    <a:pt x="729" y="240"/>
                  </a:lnTo>
                  <a:close/>
                </a:path>
              </a:pathLst>
            </a:custGeom>
            <a:solidFill>
              <a:schemeClr val="bg1"/>
            </a:soli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16" name="Freeform 14"/>
            <p:cNvSpPr>
              <a:spLocks/>
            </p:cNvSpPr>
            <p:nvPr/>
          </p:nvSpPr>
          <p:spPr bwMode="hidden">
            <a:xfrm>
              <a:off x="0" y="1486"/>
              <a:ext cx="5030" cy="1671"/>
            </a:xfrm>
            <a:custGeom>
              <a:avLst/>
              <a:gdLst/>
              <a:ahLst/>
              <a:cxnLst>
                <a:cxn ang="0">
                  <a:pos x="0" y="72"/>
                </a:cxn>
                <a:cxn ang="0">
                  <a:pos x="5035" y="1672"/>
                </a:cxn>
                <a:cxn ang="0">
                  <a:pos x="5035" y="1666"/>
                </a:cxn>
                <a:cxn ang="0">
                  <a:pos x="0" y="0"/>
                </a:cxn>
                <a:cxn ang="0">
                  <a:pos x="0" y="72"/>
                </a:cxn>
                <a:cxn ang="0">
                  <a:pos x="0" y="72"/>
                </a:cxn>
              </a:cxnLst>
              <a:rect l="0" t="0" r="r" b="b"/>
              <a:pathLst>
                <a:path w="5035" h="1672">
                  <a:moveTo>
                    <a:pt x="0" y="72"/>
                  </a:moveTo>
                  <a:lnTo>
                    <a:pt x="5035" y="1672"/>
                  </a:lnTo>
                  <a:lnTo>
                    <a:pt x="5035" y="1666"/>
                  </a:lnTo>
                  <a:lnTo>
                    <a:pt x="0" y="0"/>
                  </a:lnTo>
                  <a:lnTo>
                    <a:pt x="0" y="72"/>
                  </a:lnTo>
                  <a:lnTo>
                    <a:pt x="0" y="72"/>
                  </a:lnTo>
                  <a:close/>
                </a:path>
              </a:pathLst>
            </a:custGeom>
            <a:gradFill rotWithShape="0">
              <a:gsLst>
                <a:gs pos="0">
                  <a:schemeClr val="bg1">
                    <a:gamma/>
                    <a:shade val="54510"/>
                    <a:invGamma/>
                  </a:schemeClr>
                </a:gs>
                <a:gs pos="100000">
                  <a:schemeClr val="bg1"/>
                </a:gs>
              </a:gsLst>
              <a:lin ang="270000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17" name="Freeform 15"/>
            <p:cNvSpPr>
              <a:spLocks/>
            </p:cNvSpPr>
            <p:nvPr/>
          </p:nvSpPr>
          <p:spPr bwMode="hidden">
            <a:xfrm>
              <a:off x="5030" y="3049"/>
              <a:ext cx="728" cy="318"/>
            </a:xfrm>
            <a:custGeom>
              <a:avLst/>
              <a:gdLst/>
              <a:ahLst/>
              <a:cxnLst>
                <a:cxn ang="0">
                  <a:pos x="729" y="318"/>
                </a:cxn>
                <a:cxn ang="0">
                  <a:pos x="729" y="312"/>
                </a:cxn>
                <a:cxn ang="0">
                  <a:pos x="0" y="0"/>
                </a:cxn>
                <a:cxn ang="0">
                  <a:pos x="0" y="54"/>
                </a:cxn>
                <a:cxn ang="0">
                  <a:pos x="729" y="318"/>
                </a:cxn>
                <a:cxn ang="0">
                  <a:pos x="729" y="318"/>
                </a:cxn>
              </a:cxnLst>
              <a:rect l="0" t="0" r="r" b="b"/>
              <a:pathLst>
                <a:path w="729" h="318">
                  <a:moveTo>
                    <a:pt x="729" y="318"/>
                  </a:moveTo>
                  <a:lnTo>
                    <a:pt x="729" y="312"/>
                  </a:lnTo>
                  <a:lnTo>
                    <a:pt x="0" y="0"/>
                  </a:lnTo>
                  <a:lnTo>
                    <a:pt x="0" y="54"/>
                  </a:lnTo>
                  <a:lnTo>
                    <a:pt x="729" y="318"/>
                  </a:lnTo>
                  <a:lnTo>
                    <a:pt x="729" y="318"/>
                  </a:lnTo>
                  <a:close/>
                </a:path>
              </a:pathLst>
            </a:custGeom>
            <a:gradFill rotWithShape="0">
              <a:gsLst>
                <a:gs pos="0">
                  <a:schemeClr val="bg2"/>
                </a:gs>
                <a:gs pos="100000">
                  <a:schemeClr val="bg1"/>
                </a:gs>
              </a:gsLst>
              <a:lin ang="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18" name="Freeform 16"/>
            <p:cNvSpPr>
              <a:spLocks/>
            </p:cNvSpPr>
            <p:nvPr/>
          </p:nvSpPr>
          <p:spPr bwMode="hidden">
            <a:xfrm>
              <a:off x="0" y="916"/>
              <a:ext cx="5030" cy="2187"/>
            </a:xfrm>
            <a:custGeom>
              <a:avLst/>
              <a:gdLst/>
              <a:ahLst/>
              <a:cxnLst>
                <a:cxn ang="0">
                  <a:pos x="0" y="396"/>
                </a:cxn>
                <a:cxn ang="0">
                  <a:pos x="5035" y="2188"/>
                </a:cxn>
                <a:cxn ang="0">
                  <a:pos x="5035" y="2134"/>
                </a:cxn>
                <a:cxn ang="0">
                  <a:pos x="0" y="0"/>
                </a:cxn>
                <a:cxn ang="0">
                  <a:pos x="0" y="396"/>
                </a:cxn>
                <a:cxn ang="0">
                  <a:pos x="0" y="396"/>
                </a:cxn>
              </a:cxnLst>
              <a:rect l="0" t="0" r="r" b="b"/>
              <a:pathLst>
                <a:path w="5035" h="2188">
                  <a:moveTo>
                    <a:pt x="0" y="396"/>
                  </a:moveTo>
                  <a:lnTo>
                    <a:pt x="5035" y="2188"/>
                  </a:lnTo>
                  <a:lnTo>
                    <a:pt x="5035" y="2134"/>
                  </a:lnTo>
                  <a:lnTo>
                    <a:pt x="0" y="0"/>
                  </a:lnTo>
                  <a:lnTo>
                    <a:pt x="0" y="396"/>
                  </a:lnTo>
                  <a:lnTo>
                    <a:pt x="0" y="396"/>
                  </a:lnTo>
                  <a:close/>
                </a:path>
              </a:pathLst>
            </a:custGeom>
            <a:gradFill rotWithShape="0">
              <a:gsLst>
                <a:gs pos="0">
                  <a:schemeClr val="bg2">
                    <a:gamma/>
                    <a:shade val="66667"/>
                    <a:invGamma/>
                  </a:schemeClr>
                </a:gs>
                <a:gs pos="100000">
                  <a:schemeClr val="bg2"/>
                </a:gs>
              </a:gsLst>
              <a:lin ang="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19" name="Freeform 17"/>
            <p:cNvSpPr>
              <a:spLocks/>
            </p:cNvSpPr>
            <p:nvPr/>
          </p:nvSpPr>
          <p:spPr bwMode="hidden">
            <a:xfrm>
              <a:off x="2294" y="0"/>
              <a:ext cx="3159" cy="2725"/>
            </a:xfrm>
            <a:custGeom>
              <a:avLst/>
              <a:gdLst/>
              <a:ahLst/>
              <a:cxnLst>
                <a:cxn ang="0">
                  <a:pos x="0" y="0"/>
                </a:cxn>
                <a:cxn ang="0">
                  <a:pos x="3145" y="2727"/>
                </a:cxn>
                <a:cxn ang="0">
                  <a:pos x="3163" y="2704"/>
                </a:cxn>
                <a:cxn ang="0">
                  <a:pos x="102" y="0"/>
                </a:cxn>
                <a:cxn ang="0">
                  <a:pos x="0" y="0"/>
                </a:cxn>
                <a:cxn ang="0">
                  <a:pos x="0" y="0"/>
                </a:cxn>
              </a:cxnLst>
              <a:rect l="0" t="0" r="r" b="b"/>
              <a:pathLst>
                <a:path w="3163" h="2727">
                  <a:moveTo>
                    <a:pt x="0" y="0"/>
                  </a:moveTo>
                  <a:lnTo>
                    <a:pt x="3145" y="2727"/>
                  </a:lnTo>
                  <a:lnTo>
                    <a:pt x="3163" y="2704"/>
                  </a:lnTo>
                  <a:lnTo>
                    <a:pt x="102" y="0"/>
                  </a:lnTo>
                  <a:lnTo>
                    <a:pt x="0" y="0"/>
                  </a:lnTo>
                  <a:lnTo>
                    <a:pt x="0" y="0"/>
                  </a:lnTo>
                  <a:close/>
                </a:path>
              </a:pathLst>
            </a:custGeom>
            <a:gradFill rotWithShape="0">
              <a:gsLst>
                <a:gs pos="0">
                  <a:schemeClr val="bg1">
                    <a:gamma/>
                    <a:shade val="69804"/>
                    <a:invGamma/>
                  </a:schemeClr>
                </a:gs>
                <a:gs pos="100000">
                  <a:schemeClr val="bg1"/>
                </a:gs>
              </a:gsLst>
              <a:lin ang="270000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20" name="Freeform 18"/>
            <p:cNvSpPr>
              <a:spLocks/>
            </p:cNvSpPr>
            <p:nvPr/>
          </p:nvSpPr>
          <p:spPr bwMode="hidden">
            <a:xfrm>
              <a:off x="5435" y="2702"/>
              <a:ext cx="323" cy="299"/>
            </a:xfrm>
            <a:custGeom>
              <a:avLst/>
              <a:gdLst/>
              <a:ahLst/>
              <a:cxnLst>
                <a:cxn ang="0">
                  <a:pos x="323" y="299"/>
                </a:cxn>
                <a:cxn ang="0">
                  <a:pos x="323" y="263"/>
                </a:cxn>
                <a:cxn ang="0">
                  <a:pos x="18" y="0"/>
                </a:cxn>
                <a:cxn ang="0">
                  <a:pos x="0" y="23"/>
                </a:cxn>
                <a:cxn ang="0">
                  <a:pos x="323" y="299"/>
                </a:cxn>
                <a:cxn ang="0">
                  <a:pos x="323" y="299"/>
                </a:cxn>
              </a:cxnLst>
              <a:rect l="0" t="0" r="r" b="b"/>
              <a:pathLst>
                <a:path w="323" h="299">
                  <a:moveTo>
                    <a:pt x="323" y="299"/>
                  </a:moveTo>
                  <a:lnTo>
                    <a:pt x="323" y="263"/>
                  </a:lnTo>
                  <a:lnTo>
                    <a:pt x="18" y="0"/>
                  </a:lnTo>
                  <a:lnTo>
                    <a:pt x="0" y="23"/>
                  </a:lnTo>
                  <a:lnTo>
                    <a:pt x="323" y="299"/>
                  </a:lnTo>
                  <a:lnTo>
                    <a:pt x="323" y="299"/>
                  </a:lnTo>
                  <a:close/>
                </a:path>
              </a:pathLst>
            </a:custGeom>
            <a:gradFill rotWithShape="0">
              <a:gsLst>
                <a:gs pos="0">
                  <a:schemeClr val="bg1"/>
                </a:gs>
                <a:gs pos="100000">
                  <a:schemeClr val="bg1">
                    <a:gamma/>
                    <a:tint val="94118"/>
                    <a:invGamma/>
                  </a:schemeClr>
                </a:gs>
              </a:gsLst>
              <a:lin ang="270000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21" name="Freeform 19"/>
            <p:cNvSpPr>
              <a:spLocks/>
            </p:cNvSpPr>
            <p:nvPr/>
          </p:nvSpPr>
          <p:spPr bwMode="hidden">
            <a:xfrm>
              <a:off x="5477" y="2588"/>
              <a:ext cx="281" cy="335"/>
            </a:xfrm>
            <a:custGeom>
              <a:avLst/>
              <a:gdLst/>
              <a:ahLst/>
              <a:cxnLst>
                <a:cxn ang="0">
                  <a:pos x="281" y="335"/>
                </a:cxn>
                <a:cxn ang="0">
                  <a:pos x="281" y="173"/>
                </a:cxn>
                <a:cxn ang="0">
                  <a:pos x="96" y="0"/>
                </a:cxn>
                <a:cxn ang="0">
                  <a:pos x="0" y="90"/>
                </a:cxn>
                <a:cxn ang="0">
                  <a:pos x="281" y="335"/>
                </a:cxn>
                <a:cxn ang="0">
                  <a:pos x="281" y="335"/>
                </a:cxn>
              </a:cxnLst>
              <a:rect l="0" t="0" r="r" b="b"/>
              <a:pathLst>
                <a:path w="281" h="335">
                  <a:moveTo>
                    <a:pt x="281" y="335"/>
                  </a:moveTo>
                  <a:lnTo>
                    <a:pt x="281" y="173"/>
                  </a:lnTo>
                  <a:lnTo>
                    <a:pt x="96" y="0"/>
                  </a:lnTo>
                  <a:lnTo>
                    <a:pt x="0" y="90"/>
                  </a:lnTo>
                  <a:lnTo>
                    <a:pt x="281" y="335"/>
                  </a:lnTo>
                  <a:lnTo>
                    <a:pt x="281" y="335"/>
                  </a:lnTo>
                  <a:close/>
                </a:path>
              </a:pathLst>
            </a:custGeom>
            <a:solidFill>
              <a:schemeClr val="bg1"/>
            </a:soli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22" name="Freeform 20"/>
            <p:cNvSpPr>
              <a:spLocks/>
            </p:cNvSpPr>
            <p:nvPr/>
          </p:nvSpPr>
          <p:spPr bwMode="hidden">
            <a:xfrm>
              <a:off x="2454" y="0"/>
              <a:ext cx="3119" cy="2678"/>
            </a:xfrm>
            <a:custGeom>
              <a:avLst/>
              <a:gdLst/>
              <a:ahLst/>
              <a:cxnLst>
                <a:cxn ang="0">
                  <a:pos x="0" y="0"/>
                </a:cxn>
                <a:cxn ang="0">
                  <a:pos x="3026" y="2680"/>
                </a:cxn>
                <a:cxn ang="0">
                  <a:pos x="3122" y="2590"/>
                </a:cxn>
                <a:cxn ang="0">
                  <a:pos x="383" y="0"/>
                </a:cxn>
                <a:cxn ang="0">
                  <a:pos x="0" y="0"/>
                </a:cxn>
                <a:cxn ang="0">
                  <a:pos x="0" y="0"/>
                </a:cxn>
              </a:cxnLst>
              <a:rect l="0" t="0" r="r" b="b"/>
              <a:pathLst>
                <a:path w="3122" h="2680">
                  <a:moveTo>
                    <a:pt x="0" y="0"/>
                  </a:moveTo>
                  <a:lnTo>
                    <a:pt x="3026" y="2680"/>
                  </a:lnTo>
                  <a:lnTo>
                    <a:pt x="3122" y="2590"/>
                  </a:lnTo>
                  <a:lnTo>
                    <a:pt x="383" y="0"/>
                  </a:lnTo>
                  <a:lnTo>
                    <a:pt x="0" y="0"/>
                  </a:lnTo>
                  <a:lnTo>
                    <a:pt x="0" y="0"/>
                  </a:lnTo>
                  <a:close/>
                </a:path>
              </a:pathLst>
            </a:custGeom>
            <a:gradFill rotWithShape="0">
              <a:gsLst>
                <a:gs pos="0">
                  <a:schemeClr val="bg1">
                    <a:gamma/>
                    <a:shade val="46275"/>
                    <a:invGamma/>
                  </a:schemeClr>
                </a:gs>
                <a:gs pos="100000">
                  <a:schemeClr val="bg1"/>
                </a:gs>
              </a:gsLst>
              <a:lin ang="270000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23" name="Freeform 21"/>
            <p:cNvSpPr>
              <a:spLocks/>
            </p:cNvSpPr>
            <p:nvPr/>
          </p:nvSpPr>
          <p:spPr bwMode="hidden">
            <a:xfrm>
              <a:off x="5626" y="2534"/>
              <a:ext cx="132" cy="132"/>
            </a:xfrm>
            <a:custGeom>
              <a:avLst/>
              <a:gdLst/>
              <a:ahLst/>
              <a:cxnLst>
                <a:cxn ang="0">
                  <a:pos x="132" y="132"/>
                </a:cxn>
                <a:cxn ang="0">
                  <a:pos x="0" y="0"/>
                </a:cxn>
                <a:cxn ang="0">
                  <a:pos x="0" y="0"/>
                </a:cxn>
                <a:cxn ang="0">
                  <a:pos x="132" y="132"/>
                </a:cxn>
                <a:cxn ang="0">
                  <a:pos x="132" y="132"/>
                </a:cxn>
              </a:cxnLst>
              <a:rect l="0" t="0" r="r" b="b"/>
              <a:pathLst>
                <a:path w="132" h="132">
                  <a:moveTo>
                    <a:pt x="132" y="132"/>
                  </a:moveTo>
                  <a:lnTo>
                    <a:pt x="0" y="0"/>
                  </a:lnTo>
                  <a:lnTo>
                    <a:pt x="0" y="0"/>
                  </a:lnTo>
                  <a:lnTo>
                    <a:pt x="132" y="132"/>
                  </a:lnTo>
                  <a:lnTo>
                    <a:pt x="132" y="132"/>
                  </a:lnTo>
                  <a:close/>
                </a:path>
              </a:pathLst>
            </a:custGeom>
            <a:solidFill>
              <a:srgbClr val="FF9999"/>
            </a:soli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24" name="Freeform 22"/>
            <p:cNvSpPr>
              <a:spLocks/>
            </p:cNvSpPr>
            <p:nvPr/>
          </p:nvSpPr>
          <p:spPr bwMode="hidden">
            <a:xfrm>
              <a:off x="3112" y="0"/>
              <a:ext cx="2514" cy="2534"/>
            </a:xfrm>
            <a:custGeom>
              <a:avLst/>
              <a:gdLst/>
              <a:ahLst/>
              <a:cxnLst>
                <a:cxn ang="0">
                  <a:pos x="0" y="0"/>
                </a:cxn>
                <a:cxn ang="0">
                  <a:pos x="2517" y="2536"/>
                </a:cxn>
                <a:cxn ang="0">
                  <a:pos x="2517" y="2536"/>
                </a:cxn>
                <a:cxn ang="0">
                  <a:pos x="66" y="0"/>
                </a:cxn>
                <a:cxn ang="0">
                  <a:pos x="0" y="0"/>
                </a:cxn>
                <a:cxn ang="0">
                  <a:pos x="0" y="0"/>
                </a:cxn>
              </a:cxnLst>
              <a:rect l="0" t="0" r="r" b="b"/>
              <a:pathLst>
                <a:path w="2517" h="2536">
                  <a:moveTo>
                    <a:pt x="0" y="0"/>
                  </a:moveTo>
                  <a:lnTo>
                    <a:pt x="2517" y="2536"/>
                  </a:lnTo>
                  <a:lnTo>
                    <a:pt x="2517" y="2536"/>
                  </a:lnTo>
                  <a:lnTo>
                    <a:pt x="66" y="0"/>
                  </a:lnTo>
                  <a:lnTo>
                    <a:pt x="0" y="0"/>
                  </a:lnTo>
                  <a:lnTo>
                    <a:pt x="0" y="0"/>
                  </a:lnTo>
                  <a:close/>
                </a:path>
              </a:pathLst>
            </a:custGeom>
            <a:gradFill rotWithShape="0">
              <a:gsLst>
                <a:gs pos="0">
                  <a:schemeClr val="bg1">
                    <a:gamma/>
                    <a:shade val="51373"/>
                    <a:invGamma/>
                  </a:schemeClr>
                </a:gs>
                <a:gs pos="100000">
                  <a:schemeClr val="bg1"/>
                </a:gs>
              </a:gsLst>
              <a:lin ang="270000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25" name="Freeform 23"/>
            <p:cNvSpPr>
              <a:spLocks/>
            </p:cNvSpPr>
            <p:nvPr/>
          </p:nvSpPr>
          <p:spPr bwMode="hidden">
            <a:xfrm>
              <a:off x="3488" y="0"/>
              <a:ext cx="2198" cy="2480"/>
            </a:xfrm>
            <a:custGeom>
              <a:avLst/>
              <a:gdLst/>
              <a:ahLst/>
              <a:cxnLst>
                <a:cxn ang="0">
                  <a:pos x="0" y="0"/>
                </a:cxn>
                <a:cxn ang="0">
                  <a:pos x="2188" y="2482"/>
                </a:cxn>
                <a:cxn ang="0">
                  <a:pos x="2200" y="2476"/>
                </a:cxn>
                <a:cxn ang="0">
                  <a:pos x="317" y="0"/>
                </a:cxn>
                <a:cxn ang="0">
                  <a:pos x="0" y="0"/>
                </a:cxn>
                <a:cxn ang="0">
                  <a:pos x="0" y="0"/>
                </a:cxn>
              </a:cxnLst>
              <a:rect l="0" t="0" r="r" b="b"/>
              <a:pathLst>
                <a:path w="2200" h="2482">
                  <a:moveTo>
                    <a:pt x="0" y="0"/>
                  </a:moveTo>
                  <a:lnTo>
                    <a:pt x="2188" y="2482"/>
                  </a:lnTo>
                  <a:lnTo>
                    <a:pt x="2200" y="2476"/>
                  </a:lnTo>
                  <a:lnTo>
                    <a:pt x="317" y="0"/>
                  </a:lnTo>
                  <a:lnTo>
                    <a:pt x="0" y="0"/>
                  </a:lnTo>
                  <a:lnTo>
                    <a:pt x="0" y="0"/>
                  </a:lnTo>
                  <a:close/>
                </a:path>
              </a:pathLst>
            </a:custGeom>
            <a:gradFill rotWithShape="0">
              <a:gsLst>
                <a:gs pos="0">
                  <a:schemeClr val="bg2">
                    <a:gamma/>
                    <a:shade val="78824"/>
                    <a:invGamma/>
                  </a:schemeClr>
                </a:gs>
                <a:gs pos="100000">
                  <a:schemeClr val="bg2"/>
                </a:gs>
              </a:gsLst>
              <a:lin ang="5400000" scaled="1"/>
            </a:gradFill>
            <a:ln w="9525" cap="flat" cmpd="sng">
              <a:noFill/>
              <a:prstDash val="solid"/>
              <a:round/>
              <a:headEnd type="none" w="med" len="med"/>
              <a:tailEnd type="none" w="med" len="med"/>
            </a:ln>
            <a:effectLst/>
          </p:spPr>
          <p:txBody>
            <a:bodyPr/>
            <a:lstStyle/>
            <a:p>
              <a:pPr>
                <a:defRPr/>
              </a:pPr>
              <a:endParaRPr lang="en-US" b="1" i="0">
                <a:latin typeface="Arial" panose="020B0604020202020204" pitchFamily="34" charset="0"/>
                <a:ea typeface="+mn-ea"/>
                <a:cs typeface="+mn-cs"/>
              </a:endParaRPr>
            </a:p>
          </p:txBody>
        </p:sp>
        <p:sp>
          <p:nvSpPr>
            <p:cNvPr id="26" name="Freeform 24"/>
            <p:cNvSpPr>
              <a:spLocks/>
            </p:cNvSpPr>
            <p:nvPr/>
          </p:nvSpPr>
          <p:spPr bwMode="hidden">
            <a:xfrm>
              <a:off x="5674" y="2474"/>
              <a:ext cx="84" cy="96"/>
            </a:xfrm>
            <a:custGeom>
              <a:avLst/>
              <a:gdLst/>
              <a:ahLst/>
              <a:cxnLst>
                <a:cxn ang="0">
                  <a:pos x="84" y="96"/>
                </a:cxn>
                <a:cxn ang="0">
                  <a:pos x="84" y="90"/>
                </a:cxn>
                <a:cxn ang="0">
                  <a:pos x="12" y="0"/>
                </a:cxn>
                <a:cxn ang="0">
                  <a:pos x="0" y="6"/>
                </a:cxn>
                <a:cxn ang="0">
                  <a:pos x="84" y="96"/>
                </a:cxn>
                <a:cxn ang="0">
                  <a:pos x="84" y="96"/>
                </a:cxn>
              </a:cxnLst>
              <a:rect l="0" t="0" r="r" b="b"/>
              <a:pathLst>
                <a:path w="84" h="96">
                  <a:moveTo>
                    <a:pt x="84" y="96"/>
                  </a:moveTo>
                  <a:lnTo>
                    <a:pt x="84" y="90"/>
                  </a:lnTo>
                  <a:lnTo>
                    <a:pt x="12" y="0"/>
                  </a:lnTo>
                  <a:lnTo>
                    <a:pt x="0" y="6"/>
                  </a:lnTo>
                  <a:lnTo>
                    <a:pt x="84" y="96"/>
                  </a:lnTo>
                  <a:lnTo>
                    <a:pt x="84" y="96"/>
                  </a:lnTo>
                  <a:close/>
                </a:path>
              </a:pathLst>
            </a:custGeom>
            <a:gradFill rotWithShape="0">
              <a:gsLst>
                <a:gs pos="0">
                  <a:schemeClr val="bg1"/>
                </a:gs>
                <a:gs pos="100000">
                  <a:schemeClr val="bg1">
                    <a:gamma/>
                    <a:tint val="90980"/>
                    <a:invGamma/>
                  </a:schemeClr>
                </a:gs>
              </a:gsLst>
              <a:lin ang="270000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27" name="Freeform 25"/>
            <p:cNvSpPr>
              <a:spLocks/>
            </p:cNvSpPr>
            <p:nvPr/>
          </p:nvSpPr>
          <p:spPr bwMode="hidden">
            <a:xfrm>
              <a:off x="5603" y="850"/>
              <a:ext cx="155" cy="516"/>
            </a:xfrm>
            <a:custGeom>
              <a:avLst/>
              <a:gdLst/>
              <a:ahLst/>
              <a:cxnLst>
                <a:cxn ang="0">
                  <a:pos x="155" y="516"/>
                </a:cxn>
                <a:cxn ang="0">
                  <a:pos x="155" y="204"/>
                </a:cxn>
                <a:cxn ang="0">
                  <a:pos x="77" y="0"/>
                </a:cxn>
                <a:cxn ang="0">
                  <a:pos x="0" y="192"/>
                </a:cxn>
                <a:cxn ang="0">
                  <a:pos x="155" y="516"/>
                </a:cxn>
                <a:cxn ang="0">
                  <a:pos x="155" y="516"/>
                </a:cxn>
              </a:cxnLst>
              <a:rect l="0" t="0" r="r" b="b"/>
              <a:pathLst>
                <a:path w="155" h="516">
                  <a:moveTo>
                    <a:pt x="155" y="516"/>
                  </a:moveTo>
                  <a:lnTo>
                    <a:pt x="155" y="204"/>
                  </a:lnTo>
                  <a:lnTo>
                    <a:pt x="77" y="0"/>
                  </a:lnTo>
                  <a:lnTo>
                    <a:pt x="0" y="192"/>
                  </a:lnTo>
                  <a:lnTo>
                    <a:pt x="155" y="516"/>
                  </a:lnTo>
                  <a:lnTo>
                    <a:pt x="155" y="516"/>
                  </a:lnTo>
                  <a:close/>
                </a:path>
              </a:pathLst>
            </a:custGeom>
            <a:solidFill>
              <a:schemeClr val="bg2"/>
            </a:soli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28" name="Freeform 26"/>
            <p:cNvSpPr>
              <a:spLocks/>
            </p:cNvSpPr>
            <p:nvPr/>
          </p:nvSpPr>
          <p:spPr bwMode="hidden">
            <a:xfrm>
              <a:off x="5107" y="0"/>
              <a:ext cx="573" cy="1042"/>
            </a:xfrm>
            <a:custGeom>
              <a:avLst/>
              <a:gdLst/>
              <a:ahLst/>
              <a:cxnLst>
                <a:cxn ang="0">
                  <a:pos x="0" y="0"/>
                </a:cxn>
                <a:cxn ang="0">
                  <a:pos x="497" y="1043"/>
                </a:cxn>
                <a:cxn ang="0">
                  <a:pos x="574" y="851"/>
                </a:cxn>
                <a:cxn ang="0">
                  <a:pos x="251" y="0"/>
                </a:cxn>
                <a:cxn ang="0">
                  <a:pos x="0" y="0"/>
                </a:cxn>
                <a:cxn ang="0">
                  <a:pos x="0" y="0"/>
                </a:cxn>
              </a:cxnLst>
              <a:rect l="0" t="0" r="r" b="b"/>
              <a:pathLst>
                <a:path w="574" h="1043">
                  <a:moveTo>
                    <a:pt x="0" y="0"/>
                  </a:moveTo>
                  <a:lnTo>
                    <a:pt x="497" y="1043"/>
                  </a:lnTo>
                  <a:lnTo>
                    <a:pt x="574" y="851"/>
                  </a:lnTo>
                  <a:lnTo>
                    <a:pt x="251" y="0"/>
                  </a:lnTo>
                  <a:lnTo>
                    <a:pt x="0" y="0"/>
                  </a:lnTo>
                  <a:lnTo>
                    <a:pt x="0" y="0"/>
                  </a:lnTo>
                  <a:close/>
                </a:path>
              </a:pathLst>
            </a:custGeom>
            <a:gradFill rotWithShape="0">
              <a:gsLst>
                <a:gs pos="0">
                  <a:schemeClr val="bg2">
                    <a:gamma/>
                    <a:shade val="66667"/>
                    <a:invGamma/>
                  </a:schemeClr>
                </a:gs>
                <a:gs pos="100000">
                  <a:schemeClr val="bg2"/>
                </a:gs>
              </a:gsLst>
              <a:lin ang="540000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29" name="Freeform 27"/>
            <p:cNvSpPr>
              <a:spLocks/>
            </p:cNvSpPr>
            <p:nvPr/>
          </p:nvSpPr>
          <p:spPr bwMode="hidden">
            <a:xfrm>
              <a:off x="5411" y="0"/>
              <a:ext cx="341" cy="796"/>
            </a:xfrm>
            <a:custGeom>
              <a:avLst/>
              <a:gdLst/>
              <a:ahLst/>
              <a:cxnLst>
                <a:cxn ang="0">
                  <a:pos x="144" y="0"/>
                </a:cxn>
                <a:cxn ang="0">
                  <a:pos x="0" y="0"/>
                </a:cxn>
                <a:cxn ang="0">
                  <a:pos x="287" y="797"/>
                </a:cxn>
                <a:cxn ang="0">
                  <a:pos x="341" y="653"/>
                </a:cxn>
                <a:cxn ang="0">
                  <a:pos x="144" y="0"/>
                </a:cxn>
                <a:cxn ang="0">
                  <a:pos x="144" y="0"/>
                </a:cxn>
              </a:cxnLst>
              <a:rect l="0" t="0" r="r" b="b"/>
              <a:pathLst>
                <a:path w="341" h="797">
                  <a:moveTo>
                    <a:pt x="144" y="0"/>
                  </a:moveTo>
                  <a:lnTo>
                    <a:pt x="0" y="0"/>
                  </a:lnTo>
                  <a:lnTo>
                    <a:pt x="287" y="797"/>
                  </a:lnTo>
                  <a:lnTo>
                    <a:pt x="341" y="653"/>
                  </a:lnTo>
                  <a:lnTo>
                    <a:pt x="144" y="0"/>
                  </a:lnTo>
                  <a:lnTo>
                    <a:pt x="144" y="0"/>
                  </a:lnTo>
                  <a:close/>
                </a:path>
              </a:pathLst>
            </a:custGeom>
            <a:gradFill rotWithShape="0">
              <a:gsLst>
                <a:gs pos="0">
                  <a:schemeClr val="bg2">
                    <a:gamma/>
                    <a:shade val="69804"/>
                    <a:invGamma/>
                  </a:schemeClr>
                </a:gs>
                <a:gs pos="100000">
                  <a:schemeClr val="bg2"/>
                </a:gs>
              </a:gsLst>
              <a:lin ang="540000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0" name="Freeform 28"/>
            <p:cNvSpPr>
              <a:spLocks/>
            </p:cNvSpPr>
            <p:nvPr/>
          </p:nvSpPr>
          <p:spPr bwMode="hidden">
            <a:xfrm>
              <a:off x="5698" y="653"/>
              <a:ext cx="60" cy="311"/>
            </a:xfrm>
            <a:custGeom>
              <a:avLst/>
              <a:gdLst/>
              <a:ahLst/>
              <a:cxnLst>
                <a:cxn ang="0">
                  <a:pos x="0" y="144"/>
                </a:cxn>
                <a:cxn ang="0">
                  <a:pos x="60" y="312"/>
                </a:cxn>
                <a:cxn ang="0">
                  <a:pos x="60" y="6"/>
                </a:cxn>
                <a:cxn ang="0">
                  <a:pos x="54" y="0"/>
                </a:cxn>
                <a:cxn ang="0">
                  <a:pos x="0" y="144"/>
                </a:cxn>
                <a:cxn ang="0">
                  <a:pos x="0" y="144"/>
                </a:cxn>
              </a:cxnLst>
              <a:rect l="0" t="0" r="r" b="b"/>
              <a:pathLst>
                <a:path w="60" h="312">
                  <a:moveTo>
                    <a:pt x="0" y="144"/>
                  </a:moveTo>
                  <a:lnTo>
                    <a:pt x="60" y="312"/>
                  </a:lnTo>
                  <a:lnTo>
                    <a:pt x="60" y="6"/>
                  </a:lnTo>
                  <a:lnTo>
                    <a:pt x="54" y="0"/>
                  </a:lnTo>
                  <a:lnTo>
                    <a:pt x="0" y="144"/>
                  </a:lnTo>
                  <a:lnTo>
                    <a:pt x="0" y="144"/>
                  </a:lnTo>
                  <a:close/>
                </a:path>
              </a:pathLst>
            </a:custGeom>
            <a:solidFill>
              <a:schemeClr val="bg2"/>
            </a:soli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1" name="Freeform 29"/>
            <p:cNvSpPr>
              <a:spLocks/>
            </p:cNvSpPr>
            <p:nvPr/>
          </p:nvSpPr>
          <p:spPr bwMode="hidden">
            <a:xfrm>
              <a:off x="2" y="1601"/>
              <a:ext cx="5752" cy="1864"/>
            </a:xfrm>
            <a:custGeom>
              <a:avLst/>
              <a:gdLst/>
              <a:ahLst/>
              <a:cxnLst>
                <a:cxn ang="0">
                  <a:pos x="0" y="371"/>
                </a:cxn>
                <a:cxn ang="0">
                  <a:pos x="5740" y="1864"/>
                </a:cxn>
                <a:cxn ang="0">
                  <a:pos x="5740" y="1834"/>
                </a:cxn>
                <a:cxn ang="0">
                  <a:pos x="0" y="0"/>
                </a:cxn>
                <a:cxn ang="0">
                  <a:pos x="0" y="371"/>
                </a:cxn>
                <a:cxn ang="0">
                  <a:pos x="0" y="371"/>
                </a:cxn>
              </a:cxnLst>
              <a:rect l="0" t="0" r="r" b="b"/>
              <a:pathLst>
                <a:path w="5740" h="1864">
                  <a:moveTo>
                    <a:pt x="0" y="371"/>
                  </a:moveTo>
                  <a:lnTo>
                    <a:pt x="5740" y="1864"/>
                  </a:lnTo>
                  <a:lnTo>
                    <a:pt x="5740" y="1834"/>
                  </a:lnTo>
                  <a:lnTo>
                    <a:pt x="0" y="0"/>
                  </a:lnTo>
                  <a:lnTo>
                    <a:pt x="0" y="371"/>
                  </a:lnTo>
                  <a:lnTo>
                    <a:pt x="0" y="371"/>
                  </a:lnTo>
                  <a:close/>
                </a:path>
              </a:pathLst>
            </a:custGeom>
            <a:gradFill rotWithShape="0">
              <a:gsLst>
                <a:gs pos="0">
                  <a:schemeClr val="bg1">
                    <a:gamma/>
                    <a:shade val="63529"/>
                    <a:invGamma/>
                  </a:schemeClr>
                </a:gs>
                <a:gs pos="100000">
                  <a:schemeClr val="bg1"/>
                </a:gs>
              </a:gsLst>
              <a:lin ang="270000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2" name="Freeform 30"/>
            <p:cNvSpPr>
              <a:spLocks/>
            </p:cNvSpPr>
            <p:nvPr/>
          </p:nvSpPr>
          <p:spPr bwMode="hidden">
            <a:xfrm>
              <a:off x="5754" y="3483"/>
              <a:ext cx="6" cy="6"/>
            </a:xfrm>
            <a:custGeom>
              <a:avLst/>
              <a:gdLst/>
              <a:ahLst/>
              <a:cxnLst>
                <a:cxn ang="0">
                  <a:pos x="6" y="6"/>
                </a:cxn>
                <a:cxn ang="0">
                  <a:pos x="0" y="0"/>
                </a:cxn>
                <a:cxn ang="0">
                  <a:pos x="0" y="6"/>
                </a:cxn>
                <a:cxn ang="0">
                  <a:pos x="6" y="6"/>
                </a:cxn>
                <a:cxn ang="0">
                  <a:pos x="6" y="6"/>
                </a:cxn>
              </a:cxnLst>
              <a:rect l="0" t="0" r="r" b="b"/>
              <a:pathLst>
                <a:path w="6" h="6">
                  <a:moveTo>
                    <a:pt x="6" y="6"/>
                  </a:moveTo>
                  <a:lnTo>
                    <a:pt x="0" y="0"/>
                  </a:lnTo>
                  <a:lnTo>
                    <a:pt x="0" y="6"/>
                  </a:lnTo>
                  <a:lnTo>
                    <a:pt x="6" y="6"/>
                  </a:lnTo>
                  <a:lnTo>
                    <a:pt x="6" y="6"/>
                  </a:lnTo>
                  <a:close/>
                </a:path>
              </a:pathLst>
            </a:custGeom>
            <a:solidFill>
              <a:srgbClr val="18FF00"/>
            </a:soli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3" name="Freeform 31"/>
            <p:cNvSpPr>
              <a:spLocks/>
            </p:cNvSpPr>
            <p:nvPr/>
          </p:nvSpPr>
          <p:spPr bwMode="hidden">
            <a:xfrm>
              <a:off x="2" y="2152"/>
              <a:ext cx="5752" cy="1337"/>
            </a:xfrm>
            <a:custGeom>
              <a:avLst/>
              <a:gdLst/>
              <a:ahLst/>
              <a:cxnLst>
                <a:cxn ang="0">
                  <a:pos x="0" y="366"/>
                </a:cxn>
                <a:cxn ang="0">
                  <a:pos x="5740" y="1337"/>
                </a:cxn>
                <a:cxn ang="0">
                  <a:pos x="5740" y="1331"/>
                </a:cxn>
                <a:cxn ang="0">
                  <a:pos x="0" y="0"/>
                </a:cxn>
                <a:cxn ang="0">
                  <a:pos x="0" y="366"/>
                </a:cxn>
                <a:cxn ang="0">
                  <a:pos x="0" y="366"/>
                </a:cxn>
              </a:cxnLst>
              <a:rect l="0" t="0" r="r" b="b"/>
              <a:pathLst>
                <a:path w="5740" h="1337">
                  <a:moveTo>
                    <a:pt x="0" y="366"/>
                  </a:moveTo>
                  <a:lnTo>
                    <a:pt x="5740" y="1337"/>
                  </a:lnTo>
                  <a:lnTo>
                    <a:pt x="5740" y="1331"/>
                  </a:lnTo>
                  <a:lnTo>
                    <a:pt x="0" y="0"/>
                  </a:lnTo>
                  <a:lnTo>
                    <a:pt x="0" y="366"/>
                  </a:lnTo>
                  <a:lnTo>
                    <a:pt x="0" y="366"/>
                  </a:lnTo>
                  <a:close/>
                </a:path>
              </a:pathLst>
            </a:custGeom>
            <a:gradFill rotWithShape="0">
              <a:gsLst>
                <a:gs pos="0">
                  <a:schemeClr val="bg1">
                    <a:gamma/>
                    <a:shade val="60784"/>
                    <a:invGamma/>
                  </a:schemeClr>
                </a:gs>
                <a:gs pos="100000">
                  <a:schemeClr val="bg1"/>
                </a:gs>
              </a:gsLst>
              <a:lin ang="270000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4" name="Freeform 32"/>
            <p:cNvSpPr>
              <a:spLocks/>
            </p:cNvSpPr>
            <p:nvPr/>
          </p:nvSpPr>
          <p:spPr bwMode="hidden">
            <a:xfrm>
              <a:off x="2" y="3177"/>
              <a:ext cx="5752" cy="414"/>
            </a:xfrm>
            <a:custGeom>
              <a:avLst/>
              <a:gdLst/>
              <a:ahLst/>
              <a:cxnLst>
                <a:cxn ang="0">
                  <a:pos x="0" y="48"/>
                </a:cxn>
                <a:cxn ang="0">
                  <a:pos x="5740" y="414"/>
                </a:cxn>
                <a:cxn ang="0">
                  <a:pos x="5740" y="402"/>
                </a:cxn>
                <a:cxn ang="0">
                  <a:pos x="0" y="0"/>
                </a:cxn>
                <a:cxn ang="0">
                  <a:pos x="0" y="48"/>
                </a:cxn>
                <a:cxn ang="0">
                  <a:pos x="0" y="48"/>
                </a:cxn>
              </a:cxnLst>
              <a:rect l="0" t="0" r="r" b="b"/>
              <a:pathLst>
                <a:path w="5740" h="414">
                  <a:moveTo>
                    <a:pt x="0" y="48"/>
                  </a:moveTo>
                  <a:lnTo>
                    <a:pt x="5740" y="414"/>
                  </a:lnTo>
                  <a:lnTo>
                    <a:pt x="5740" y="402"/>
                  </a:lnTo>
                  <a:lnTo>
                    <a:pt x="0" y="0"/>
                  </a:lnTo>
                  <a:lnTo>
                    <a:pt x="0" y="48"/>
                  </a:lnTo>
                  <a:lnTo>
                    <a:pt x="0" y="48"/>
                  </a:lnTo>
                  <a:close/>
                </a:path>
              </a:pathLst>
            </a:custGeom>
            <a:gradFill rotWithShape="0">
              <a:gsLst>
                <a:gs pos="0">
                  <a:schemeClr val="bg1">
                    <a:gamma/>
                    <a:shade val="84706"/>
                    <a:invGamma/>
                  </a:schemeClr>
                </a:gs>
                <a:gs pos="100000">
                  <a:schemeClr val="bg1"/>
                </a:gs>
              </a:gsLst>
              <a:lin ang="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5" name="Freeform 33"/>
            <p:cNvSpPr>
              <a:spLocks/>
            </p:cNvSpPr>
            <p:nvPr/>
          </p:nvSpPr>
          <p:spPr bwMode="hidden">
            <a:xfrm>
              <a:off x="1297" y="0"/>
              <a:ext cx="4457" cy="3177"/>
            </a:xfrm>
            <a:custGeom>
              <a:avLst/>
              <a:gdLst/>
              <a:ahLst/>
              <a:cxnLst>
                <a:cxn ang="0">
                  <a:pos x="0" y="0"/>
                </a:cxn>
                <a:cxn ang="0">
                  <a:pos x="4448" y="3177"/>
                </a:cxn>
                <a:cxn ang="0">
                  <a:pos x="4448" y="3153"/>
                </a:cxn>
                <a:cxn ang="0">
                  <a:pos x="125" y="0"/>
                </a:cxn>
                <a:cxn ang="0">
                  <a:pos x="0" y="0"/>
                </a:cxn>
                <a:cxn ang="0">
                  <a:pos x="0" y="0"/>
                </a:cxn>
              </a:cxnLst>
              <a:rect l="0" t="0" r="r" b="b"/>
              <a:pathLst>
                <a:path w="4448" h="3177">
                  <a:moveTo>
                    <a:pt x="0" y="0"/>
                  </a:moveTo>
                  <a:lnTo>
                    <a:pt x="4448" y="3177"/>
                  </a:lnTo>
                  <a:lnTo>
                    <a:pt x="4448" y="3153"/>
                  </a:lnTo>
                  <a:lnTo>
                    <a:pt x="125" y="0"/>
                  </a:lnTo>
                  <a:lnTo>
                    <a:pt x="0" y="0"/>
                  </a:lnTo>
                  <a:lnTo>
                    <a:pt x="0" y="0"/>
                  </a:lnTo>
                  <a:close/>
                </a:path>
              </a:pathLst>
            </a:custGeom>
            <a:gradFill rotWithShape="0">
              <a:gsLst>
                <a:gs pos="0">
                  <a:schemeClr val="bg1">
                    <a:gamma/>
                    <a:shade val="48627"/>
                    <a:invGamma/>
                  </a:schemeClr>
                </a:gs>
                <a:gs pos="100000">
                  <a:schemeClr val="bg1"/>
                </a:gs>
              </a:gsLst>
              <a:lin ang="270000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6" name="Freeform 34"/>
            <p:cNvSpPr>
              <a:spLocks/>
            </p:cNvSpPr>
            <p:nvPr/>
          </p:nvSpPr>
          <p:spPr bwMode="hidden">
            <a:xfrm>
              <a:off x="3321" y="0"/>
              <a:ext cx="2433" cy="2614"/>
            </a:xfrm>
            <a:custGeom>
              <a:avLst/>
              <a:gdLst/>
              <a:ahLst/>
              <a:cxnLst>
                <a:cxn ang="0">
                  <a:pos x="0" y="0"/>
                </a:cxn>
                <a:cxn ang="0">
                  <a:pos x="2428" y="2614"/>
                </a:cxn>
                <a:cxn ang="0">
                  <a:pos x="2428" y="2608"/>
                </a:cxn>
                <a:cxn ang="0">
                  <a:pos x="66" y="0"/>
                </a:cxn>
                <a:cxn ang="0">
                  <a:pos x="0" y="0"/>
                </a:cxn>
                <a:cxn ang="0">
                  <a:pos x="0" y="0"/>
                </a:cxn>
              </a:cxnLst>
              <a:rect l="0" t="0" r="r" b="b"/>
              <a:pathLst>
                <a:path w="2428" h="2614">
                  <a:moveTo>
                    <a:pt x="0" y="0"/>
                  </a:moveTo>
                  <a:lnTo>
                    <a:pt x="2428" y="2614"/>
                  </a:lnTo>
                  <a:lnTo>
                    <a:pt x="2428" y="2608"/>
                  </a:lnTo>
                  <a:lnTo>
                    <a:pt x="66" y="0"/>
                  </a:lnTo>
                  <a:lnTo>
                    <a:pt x="0" y="0"/>
                  </a:lnTo>
                  <a:lnTo>
                    <a:pt x="0" y="0"/>
                  </a:lnTo>
                  <a:close/>
                </a:path>
              </a:pathLst>
            </a:custGeom>
            <a:gradFill rotWithShape="0">
              <a:gsLst>
                <a:gs pos="0">
                  <a:schemeClr val="bg1">
                    <a:gamma/>
                    <a:shade val="84706"/>
                    <a:invGamma/>
                  </a:schemeClr>
                </a:gs>
                <a:gs pos="100000">
                  <a:schemeClr val="bg1"/>
                </a:gs>
              </a:gsLst>
              <a:lin ang="270000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7" name="Freeform 35"/>
            <p:cNvSpPr>
              <a:spLocks/>
            </p:cNvSpPr>
            <p:nvPr/>
          </p:nvSpPr>
          <p:spPr bwMode="hidden">
            <a:xfrm>
              <a:off x="3950" y="0"/>
              <a:ext cx="1804" cy="2464"/>
            </a:xfrm>
            <a:custGeom>
              <a:avLst/>
              <a:gdLst/>
              <a:ahLst/>
              <a:cxnLst>
                <a:cxn ang="0">
                  <a:pos x="485" y="0"/>
                </a:cxn>
                <a:cxn ang="0">
                  <a:pos x="0" y="0"/>
                </a:cxn>
                <a:cxn ang="0">
                  <a:pos x="1800" y="2464"/>
                </a:cxn>
                <a:cxn ang="0">
                  <a:pos x="1800" y="2248"/>
                </a:cxn>
                <a:cxn ang="0">
                  <a:pos x="1794" y="2248"/>
                </a:cxn>
                <a:cxn ang="0">
                  <a:pos x="485" y="0"/>
                </a:cxn>
                <a:cxn ang="0">
                  <a:pos x="485" y="0"/>
                </a:cxn>
              </a:cxnLst>
              <a:rect l="0" t="0" r="r" b="b"/>
              <a:pathLst>
                <a:path w="1800" h="2464">
                  <a:moveTo>
                    <a:pt x="485" y="0"/>
                  </a:moveTo>
                  <a:lnTo>
                    <a:pt x="0" y="0"/>
                  </a:lnTo>
                  <a:lnTo>
                    <a:pt x="1800" y="2464"/>
                  </a:lnTo>
                  <a:lnTo>
                    <a:pt x="1800" y="2248"/>
                  </a:lnTo>
                  <a:lnTo>
                    <a:pt x="1794" y="2248"/>
                  </a:lnTo>
                  <a:lnTo>
                    <a:pt x="485" y="0"/>
                  </a:lnTo>
                  <a:lnTo>
                    <a:pt x="485" y="0"/>
                  </a:lnTo>
                  <a:close/>
                </a:path>
              </a:pathLst>
            </a:custGeom>
            <a:gradFill rotWithShape="0">
              <a:gsLst>
                <a:gs pos="0">
                  <a:schemeClr val="bg2">
                    <a:gamma/>
                    <a:shade val="78824"/>
                    <a:invGamma/>
                  </a:schemeClr>
                </a:gs>
                <a:gs pos="100000">
                  <a:schemeClr val="bg2"/>
                </a:gs>
              </a:gsLst>
              <a:lin ang="540000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8" name="Freeform 36"/>
            <p:cNvSpPr>
              <a:spLocks/>
            </p:cNvSpPr>
            <p:nvPr/>
          </p:nvSpPr>
          <p:spPr bwMode="hidden">
            <a:xfrm>
              <a:off x="4519" y="0"/>
              <a:ext cx="1235" cy="2074"/>
            </a:xfrm>
            <a:custGeom>
              <a:avLst/>
              <a:gdLst/>
              <a:ahLst/>
              <a:cxnLst>
                <a:cxn ang="0">
                  <a:pos x="0" y="0"/>
                </a:cxn>
                <a:cxn ang="0">
                  <a:pos x="1232" y="2074"/>
                </a:cxn>
                <a:cxn ang="0">
                  <a:pos x="1232" y="2038"/>
                </a:cxn>
                <a:cxn ang="0">
                  <a:pos x="42" y="0"/>
                </a:cxn>
                <a:cxn ang="0">
                  <a:pos x="0" y="0"/>
                </a:cxn>
                <a:cxn ang="0">
                  <a:pos x="0" y="0"/>
                </a:cxn>
              </a:cxnLst>
              <a:rect l="0" t="0" r="r" b="b"/>
              <a:pathLst>
                <a:path w="1232" h="2074">
                  <a:moveTo>
                    <a:pt x="0" y="0"/>
                  </a:moveTo>
                  <a:lnTo>
                    <a:pt x="1232" y="2074"/>
                  </a:lnTo>
                  <a:lnTo>
                    <a:pt x="1232" y="2038"/>
                  </a:lnTo>
                  <a:lnTo>
                    <a:pt x="42" y="0"/>
                  </a:lnTo>
                  <a:lnTo>
                    <a:pt x="0" y="0"/>
                  </a:lnTo>
                  <a:lnTo>
                    <a:pt x="0" y="0"/>
                  </a:lnTo>
                  <a:close/>
                </a:path>
              </a:pathLst>
            </a:custGeom>
            <a:gradFill rotWithShape="0">
              <a:gsLst>
                <a:gs pos="0">
                  <a:schemeClr val="bg1">
                    <a:gamma/>
                    <a:shade val="57647"/>
                    <a:invGamma/>
                  </a:schemeClr>
                </a:gs>
                <a:gs pos="100000">
                  <a:schemeClr val="bg1"/>
                </a:gs>
              </a:gsLst>
              <a:lin ang="270000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9" name="Freeform 37"/>
            <p:cNvSpPr>
              <a:spLocks/>
            </p:cNvSpPr>
            <p:nvPr/>
          </p:nvSpPr>
          <p:spPr bwMode="hidden">
            <a:xfrm>
              <a:off x="4694" y="0"/>
              <a:ext cx="1060" cy="1936"/>
            </a:xfrm>
            <a:custGeom>
              <a:avLst/>
              <a:gdLst/>
              <a:ahLst/>
              <a:cxnLst>
                <a:cxn ang="0">
                  <a:pos x="0" y="0"/>
                </a:cxn>
                <a:cxn ang="0">
                  <a:pos x="1058" y="1936"/>
                </a:cxn>
                <a:cxn ang="0">
                  <a:pos x="1058" y="1930"/>
                </a:cxn>
                <a:cxn ang="0">
                  <a:pos x="54" y="0"/>
                </a:cxn>
                <a:cxn ang="0">
                  <a:pos x="0" y="0"/>
                </a:cxn>
                <a:cxn ang="0">
                  <a:pos x="0" y="0"/>
                </a:cxn>
              </a:cxnLst>
              <a:rect l="0" t="0" r="r" b="b"/>
              <a:pathLst>
                <a:path w="1058" h="1936">
                  <a:moveTo>
                    <a:pt x="0" y="0"/>
                  </a:moveTo>
                  <a:lnTo>
                    <a:pt x="1058" y="1936"/>
                  </a:lnTo>
                  <a:lnTo>
                    <a:pt x="1058" y="1930"/>
                  </a:lnTo>
                  <a:lnTo>
                    <a:pt x="54" y="0"/>
                  </a:lnTo>
                  <a:lnTo>
                    <a:pt x="0" y="0"/>
                  </a:lnTo>
                  <a:lnTo>
                    <a:pt x="0" y="0"/>
                  </a:lnTo>
                  <a:close/>
                </a:path>
              </a:pathLst>
            </a:custGeom>
            <a:gradFill rotWithShape="0">
              <a:gsLst>
                <a:gs pos="0">
                  <a:schemeClr val="bg1">
                    <a:gamma/>
                    <a:shade val="72549"/>
                    <a:invGamma/>
                  </a:schemeClr>
                </a:gs>
                <a:gs pos="100000">
                  <a:schemeClr val="bg1"/>
                </a:gs>
              </a:gsLst>
              <a:lin ang="270000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40" name="Freeform 38"/>
            <p:cNvSpPr>
              <a:spLocks/>
            </p:cNvSpPr>
            <p:nvPr/>
          </p:nvSpPr>
          <p:spPr bwMode="hidden">
            <a:xfrm>
              <a:off x="4981" y="0"/>
              <a:ext cx="773" cy="1487"/>
            </a:xfrm>
            <a:custGeom>
              <a:avLst/>
              <a:gdLst/>
              <a:ahLst/>
              <a:cxnLst>
                <a:cxn ang="0">
                  <a:pos x="771" y="1433"/>
                </a:cxn>
                <a:cxn ang="0">
                  <a:pos x="42" y="0"/>
                </a:cxn>
                <a:cxn ang="0">
                  <a:pos x="0" y="0"/>
                </a:cxn>
                <a:cxn ang="0">
                  <a:pos x="771" y="1487"/>
                </a:cxn>
                <a:cxn ang="0">
                  <a:pos x="771" y="1433"/>
                </a:cxn>
                <a:cxn ang="0">
                  <a:pos x="771" y="1433"/>
                </a:cxn>
              </a:cxnLst>
              <a:rect l="0" t="0" r="r" b="b"/>
              <a:pathLst>
                <a:path w="771" h="1487">
                  <a:moveTo>
                    <a:pt x="771" y="1433"/>
                  </a:moveTo>
                  <a:lnTo>
                    <a:pt x="42" y="0"/>
                  </a:lnTo>
                  <a:lnTo>
                    <a:pt x="0" y="0"/>
                  </a:lnTo>
                  <a:lnTo>
                    <a:pt x="771" y="1487"/>
                  </a:lnTo>
                  <a:lnTo>
                    <a:pt x="771" y="1433"/>
                  </a:lnTo>
                  <a:lnTo>
                    <a:pt x="771" y="1433"/>
                  </a:lnTo>
                  <a:close/>
                </a:path>
              </a:pathLst>
            </a:custGeom>
            <a:gradFill rotWithShape="0">
              <a:gsLst>
                <a:gs pos="0">
                  <a:schemeClr val="bg1">
                    <a:gamma/>
                    <a:shade val="78824"/>
                    <a:invGamma/>
                  </a:schemeClr>
                </a:gs>
                <a:gs pos="100000">
                  <a:schemeClr val="bg1"/>
                </a:gs>
              </a:gsLst>
              <a:lin ang="270000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grpSp>
          <p:nvGrpSpPr>
            <p:cNvPr id="41" name="Group 39"/>
            <p:cNvGrpSpPr>
              <a:grpSpLocks/>
            </p:cNvGrpSpPr>
            <p:nvPr userDrawn="1"/>
          </p:nvGrpSpPr>
          <p:grpSpPr bwMode="auto">
            <a:xfrm>
              <a:off x="0" y="1632"/>
              <a:ext cx="5758" cy="1858"/>
              <a:chOff x="0" y="1632"/>
              <a:chExt cx="5758" cy="1858"/>
            </a:xfrm>
          </p:grpSpPr>
          <p:sp>
            <p:nvSpPr>
              <p:cNvPr id="42" name="Freeform 40"/>
              <p:cNvSpPr>
                <a:spLocks/>
              </p:cNvSpPr>
              <p:nvPr/>
            </p:nvSpPr>
            <p:spPr bwMode="hidden">
              <a:xfrm>
                <a:off x="0" y="1632"/>
                <a:ext cx="3670" cy="1313"/>
              </a:xfrm>
              <a:custGeom>
                <a:avLst/>
                <a:gdLst/>
                <a:ahLst/>
                <a:cxnLst>
                  <a:cxn ang="0">
                    <a:pos x="0" y="0"/>
                  </a:cxn>
                  <a:cxn ang="0">
                    <a:pos x="0" y="366"/>
                  </a:cxn>
                  <a:cxn ang="0">
                    <a:pos x="3635" y="1313"/>
                  </a:cxn>
                  <a:cxn ang="0">
                    <a:pos x="3647" y="1235"/>
                  </a:cxn>
                  <a:cxn ang="0">
                    <a:pos x="3659" y="1163"/>
                  </a:cxn>
                  <a:cxn ang="0">
                    <a:pos x="0" y="0"/>
                  </a:cxn>
                  <a:cxn ang="0">
                    <a:pos x="0" y="0"/>
                  </a:cxn>
                </a:cxnLst>
                <a:rect l="0" t="0" r="r" b="b"/>
                <a:pathLst>
                  <a:path w="3659" h="1313">
                    <a:moveTo>
                      <a:pt x="0" y="0"/>
                    </a:moveTo>
                    <a:lnTo>
                      <a:pt x="0" y="366"/>
                    </a:lnTo>
                    <a:lnTo>
                      <a:pt x="3635" y="1313"/>
                    </a:lnTo>
                    <a:lnTo>
                      <a:pt x="3647" y="1235"/>
                    </a:lnTo>
                    <a:lnTo>
                      <a:pt x="3659" y="1163"/>
                    </a:lnTo>
                    <a:lnTo>
                      <a:pt x="0" y="0"/>
                    </a:lnTo>
                    <a:lnTo>
                      <a:pt x="0" y="0"/>
                    </a:lnTo>
                    <a:close/>
                  </a:path>
                </a:pathLst>
              </a:custGeom>
              <a:gradFill rotWithShape="0">
                <a:gsLst>
                  <a:gs pos="0">
                    <a:schemeClr val="bg1">
                      <a:gamma/>
                      <a:shade val="72549"/>
                      <a:invGamma/>
                    </a:schemeClr>
                  </a:gs>
                  <a:gs pos="100000">
                    <a:schemeClr val="bg1"/>
                  </a:gs>
                </a:gsLst>
                <a:lin ang="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43" name="Freeform 41"/>
              <p:cNvSpPr>
                <a:spLocks/>
              </p:cNvSpPr>
              <p:nvPr/>
            </p:nvSpPr>
            <p:spPr bwMode="hidden">
              <a:xfrm>
                <a:off x="3646" y="2795"/>
                <a:ext cx="2112" cy="695"/>
              </a:xfrm>
              <a:custGeom>
                <a:avLst/>
                <a:gdLst/>
                <a:ahLst/>
                <a:cxnLst/>
                <a:rect l="0" t="0" r="r" b="b"/>
                <a:pathLst/>
              </a:custGeom>
              <a:gradFill rotWithShape="0">
                <a:gsLst>
                  <a:gs pos="0">
                    <a:schemeClr val="bg1"/>
                  </a:gs>
                  <a:gs pos="100000">
                    <a:schemeClr val="bg1">
                      <a:gamma/>
                      <a:tint val="90980"/>
                      <a:invGamma/>
                    </a:schemeClr>
                  </a:gs>
                </a:gsLst>
                <a:lin ang="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grpSp>
      </p:grpSp>
      <p:sp>
        <p:nvSpPr>
          <p:cNvPr id="34858" name="Rectangle 42"/>
          <p:cNvSpPr>
            <a:spLocks noGrp="1" noChangeArrowheads="1"/>
          </p:cNvSpPr>
          <p:nvPr>
            <p:ph type="ctrTitle" sz="quarter"/>
          </p:nvPr>
        </p:nvSpPr>
        <p:spPr>
          <a:xfrm>
            <a:off x="457200" y="1600200"/>
            <a:ext cx="8229600" cy="1828800"/>
          </a:xfrm>
        </p:spPr>
        <p:txBody>
          <a:bodyPr/>
          <a:lstStyle>
            <a:lvl1pPr>
              <a:defRPr sz="4800" b="1" i="0">
                <a:latin typeface="Arial" panose="020B0604020202020204" pitchFamily="34" charset="0"/>
              </a:defRPr>
            </a:lvl1pPr>
          </a:lstStyle>
          <a:p>
            <a:r>
              <a:rPr lang="en-US"/>
              <a:t>Click to edit Master title style</a:t>
            </a:r>
          </a:p>
        </p:txBody>
      </p:sp>
      <p:sp>
        <p:nvSpPr>
          <p:cNvPr id="34859" name="Rectangle 43"/>
          <p:cNvSpPr>
            <a:spLocks noGrp="1" noChangeArrowheads="1"/>
          </p:cNvSpPr>
          <p:nvPr>
            <p:ph type="subTitle" sz="quarter" idx="1"/>
          </p:nvPr>
        </p:nvSpPr>
        <p:spPr>
          <a:xfrm>
            <a:off x="1371600" y="3886200"/>
            <a:ext cx="6400800" cy="1752600"/>
          </a:xfrm>
        </p:spPr>
        <p:txBody>
          <a:bodyPr/>
          <a:lstStyle>
            <a:lvl1pPr marL="0" indent="0" algn="ctr">
              <a:buFont typeface="Wingdings" pitchFamily="-112" charset="2"/>
              <a:buNone/>
              <a:defRPr sz="3600" b="1" i="0">
                <a:latin typeface="Arial" panose="020B0604020202020204" pitchFamily="34" charset="0"/>
              </a:defRPr>
            </a:lvl1pPr>
          </a:lstStyle>
          <a:p>
            <a:r>
              <a:rPr lang="en-US"/>
              <a:t>Click to edit Master subtitle style</a:t>
            </a:r>
          </a:p>
        </p:txBody>
      </p:sp>
      <p:sp>
        <p:nvSpPr>
          <p:cNvPr id="44" name="Rectangle 44"/>
          <p:cNvSpPr>
            <a:spLocks noGrp="1" noChangeArrowheads="1"/>
          </p:cNvSpPr>
          <p:nvPr>
            <p:ph type="dt" sz="quarter" idx="10"/>
          </p:nvPr>
        </p:nvSpPr>
        <p:spPr/>
        <p:txBody>
          <a:bodyPr/>
          <a:lstStyle>
            <a:lvl1pPr>
              <a:defRPr b="1" i="0">
                <a:latin typeface="Arial" panose="020B0604020202020204" pitchFamily="34" charset="0"/>
              </a:defRPr>
            </a:lvl1pPr>
          </a:lstStyle>
          <a:p>
            <a:pPr>
              <a:defRPr/>
            </a:pPr>
            <a:endParaRPr lang="en-US"/>
          </a:p>
        </p:txBody>
      </p:sp>
      <p:sp>
        <p:nvSpPr>
          <p:cNvPr id="45" name="Rectangle 4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46" name="Rectangle 46"/>
          <p:cNvSpPr>
            <a:spLocks noGrp="1" noChangeArrowheads="1"/>
          </p:cNvSpPr>
          <p:nvPr>
            <p:ph type="sldNum" sz="quarter" idx="12"/>
          </p:nvPr>
        </p:nvSpPr>
        <p:spPr/>
        <p:txBody>
          <a:bodyPr/>
          <a:lstStyle>
            <a:lvl1pPr>
              <a:defRPr b="1" i="0">
                <a:latin typeface="Arial" panose="020B0604020202020204" pitchFamily="34" charset="0"/>
              </a:defRPr>
            </a:lvl1pPr>
          </a:lstStyle>
          <a:p>
            <a:fld id="{3E8A877F-D29B-F643-91AB-4AF25E522C20}" type="slidenum">
              <a:rPr lang="en-US"/>
              <a:pPr/>
              <a:t>‹#›</a:t>
            </a:fld>
            <a:endParaRPr lang="en-US"/>
          </a:p>
        </p:txBody>
      </p:sp>
    </p:spTree>
    <p:extLst>
      <p:ext uri="{BB962C8B-B14F-4D97-AF65-F5344CB8AC3E}">
        <p14:creationId xmlns:p14="http://schemas.microsoft.com/office/powerpoint/2010/main" val="3805908467"/>
      </p:ext>
    </p:extLst>
  </p:cSld>
  <p:clrMapOvr>
    <a:masterClrMapping/>
  </p:clrMapOvr>
</p:sldLayout>
</file>

<file path=ppt/slideLayouts/slideLayout48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5" name="Rectangle 4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6" name="Rectangle 4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EC427EFF-0A2A-FF42-A7F9-3E7436DB9899}" type="slidenum">
              <a:rPr lang="en-US"/>
              <a:pPr/>
              <a:t>‹#›</a:t>
            </a:fld>
            <a:endParaRPr lang="en-US"/>
          </a:p>
        </p:txBody>
      </p:sp>
    </p:spTree>
    <p:extLst>
      <p:ext uri="{BB962C8B-B14F-4D97-AF65-F5344CB8AC3E}">
        <p14:creationId xmlns:p14="http://schemas.microsoft.com/office/powerpoint/2010/main" val="2175211076"/>
      </p:ext>
    </p:extLst>
  </p:cSld>
  <p:clrMapOvr>
    <a:masterClrMapping/>
  </p:clrMapOvr>
</p:sldLayout>
</file>

<file path=ppt/slideLayouts/slideLayout48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5" name="Rectangle 4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6" name="Rectangle 4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652C31F3-CB67-5948-BDEE-AE0C598DEC44}" type="slidenum">
              <a:rPr lang="en-US"/>
              <a:pPr/>
              <a:t>‹#›</a:t>
            </a:fld>
            <a:endParaRPr lang="en-US"/>
          </a:p>
        </p:txBody>
      </p:sp>
    </p:spTree>
    <p:extLst>
      <p:ext uri="{BB962C8B-B14F-4D97-AF65-F5344CB8AC3E}">
        <p14:creationId xmlns:p14="http://schemas.microsoft.com/office/powerpoint/2010/main" val="4224410922"/>
      </p:ext>
    </p:extLst>
  </p:cSld>
  <p:clrMapOvr>
    <a:masterClrMapping/>
  </p:clrMapOvr>
</p:sldLayout>
</file>

<file path=ppt/slideLayouts/slideLayout48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457200" y="1600200"/>
            <a:ext cx="4038600" cy="4530725"/>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30725"/>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6" name="Rectangle 4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7" name="Rectangle 4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9C1161E1-1C32-2747-8CBB-5FD9E2F5695B}" type="slidenum">
              <a:rPr lang="en-US"/>
              <a:pPr/>
              <a:t>‹#›</a:t>
            </a:fld>
            <a:endParaRPr lang="en-US"/>
          </a:p>
        </p:txBody>
      </p:sp>
    </p:spTree>
    <p:extLst>
      <p:ext uri="{BB962C8B-B14F-4D97-AF65-F5344CB8AC3E}">
        <p14:creationId xmlns:p14="http://schemas.microsoft.com/office/powerpoint/2010/main" val="595081967"/>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8"/>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029"/>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7" name="Rectangle 1030"/>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706BBF48-1CDB-F84A-946D-0D691F3028F0}" type="slidenum">
              <a:rPr lang="en-US"/>
              <a:pPr>
                <a:defRPr/>
              </a:pPr>
              <a:t>‹#›</a:t>
            </a:fld>
            <a:endParaRPr lang="en-US"/>
          </a:p>
        </p:txBody>
      </p:sp>
    </p:spTree>
    <p:extLst>
      <p:ext uri="{BB962C8B-B14F-4D97-AF65-F5344CB8AC3E}">
        <p14:creationId xmlns:p14="http://schemas.microsoft.com/office/powerpoint/2010/main" val="183281481"/>
      </p:ext>
    </p:extLst>
  </p:cSld>
  <p:clrMapOvr>
    <a:masterClrMapping/>
  </p:clrMapOvr>
  <p:transition>
    <p:random/>
  </p:transition>
</p:sldLayout>
</file>

<file path=ppt/slideLayouts/slideLayout49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8" name="Rectangle 4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9" name="Rectangle 4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5E0B47EC-AD8C-674C-851C-C2AA81E14ADE}" type="slidenum">
              <a:rPr lang="en-US"/>
              <a:pPr/>
              <a:t>‹#›</a:t>
            </a:fld>
            <a:endParaRPr lang="en-US"/>
          </a:p>
        </p:txBody>
      </p:sp>
    </p:spTree>
    <p:extLst>
      <p:ext uri="{BB962C8B-B14F-4D97-AF65-F5344CB8AC3E}">
        <p14:creationId xmlns:p14="http://schemas.microsoft.com/office/powerpoint/2010/main" val="309116974"/>
      </p:ext>
    </p:extLst>
  </p:cSld>
  <p:clrMapOvr>
    <a:masterClrMapping/>
  </p:clrMapOvr>
</p:sldLayout>
</file>

<file path=ppt/slideLayouts/slideLayout49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Rectangle 4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4" name="Rectangle 4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5" name="Rectangle 4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A583978C-E9E2-584E-90FA-FEB1111B47A3}" type="slidenum">
              <a:rPr lang="en-US"/>
              <a:pPr/>
              <a:t>‹#›</a:t>
            </a:fld>
            <a:endParaRPr lang="en-US"/>
          </a:p>
        </p:txBody>
      </p:sp>
    </p:spTree>
    <p:extLst>
      <p:ext uri="{BB962C8B-B14F-4D97-AF65-F5344CB8AC3E}">
        <p14:creationId xmlns:p14="http://schemas.microsoft.com/office/powerpoint/2010/main" val="1257071261"/>
      </p:ext>
    </p:extLst>
  </p:cSld>
  <p:clrMapOvr>
    <a:masterClrMapping/>
  </p:clrMapOvr>
</p:sldLayout>
</file>

<file path=ppt/slideLayouts/slideLayout49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3" name="Rectangle 4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4" name="Rectangle 4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2CDCB973-8608-8149-ADE7-D06A7C8F3699}" type="slidenum">
              <a:rPr lang="en-US"/>
              <a:pPr/>
              <a:t>‹#›</a:t>
            </a:fld>
            <a:endParaRPr lang="en-US"/>
          </a:p>
        </p:txBody>
      </p:sp>
    </p:spTree>
    <p:extLst>
      <p:ext uri="{BB962C8B-B14F-4D97-AF65-F5344CB8AC3E}">
        <p14:creationId xmlns:p14="http://schemas.microsoft.com/office/powerpoint/2010/main" val="2867975126"/>
      </p:ext>
    </p:extLst>
  </p:cSld>
  <p:clrMapOvr>
    <a:masterClrMapping/>
  </p:clrMapOvr>
</p:sldLayout>
</file>

<file path=ppt/slideLayouts/slideLayout49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6" name="Rectangle 4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7" name="Rectangle 4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2DBE6CA4-1481-B243-8064-961FD8DB2434}" type="slidenum">
              <a:rPr lang="en-US"/>
              <a:pPr/>
              <a:t>‹#›</a:t>
            </a:fld>
            <a:endParaRPr lang="en-US"/>
          </a:p>
        </p:txBody>
      </p:sp>
    </p:spTree>
    <p:extLst>
      <p:ext uri="{BB962C8B-B14F-4D97-AF65-F5344CB8AC3E}">
        <p14:creationId xmlns:p14="http://schemas.microsoft.com/office/powerpoint/2010/main" val="1104914672"/>
      </p:ext>
    </p:extLst>
  </p:cSld>
  <p:clrMapOvr>
    <a:masterClrMapping/>
  </p:clrMapOvr>
</p:sldLayout>
</file>

<file path=ppt/slideLayouts/slideLayout49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6" name="Rectangle 4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7" name="Rectangle 4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89667F99-9020-0840-9254-AE081F41022E}" type="slidenum">
              <a:rPr lang="en-US"/>
              <a:pPr/>
              <a:t>‹#›</a:t>
            </a:fld>
            <a:endParaRPr lang="en-US"/>
          </a:p>
        </p:txBody>
      </p:sp>
    </p:spTree>
    <p:extLst>
      <p:ext uri="{BB962C8B-B14F-4D97-AF65-F5344CB8AC3E}">
        <p14:creationId xmlns:p14="http://schemas.microsoft.com/office/powerpoint/2010/main" val="1126089668"/>
      </p:ext>
    </p:extLst>
  </p:cSld>
  <p:clrMapOvr>
    <a:masterClrMapping/>
  </p:clrMapOvr>
</p:sldLayout>
</file>

<file path=ppt/slideLayouts/slideLayout49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5" name="Rectangle 4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6" name="Rectangle 4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C6F1FFB5-F8B3-AA42-BB16-041B542BD2F0}" type="slidenum">
              <a:rPr lang="en-US"/>
              <a:pPr/>
              <a:t>‹#›</a:t>
            </a:fld>
            <a:endParaRPr lang="en-US"/>
          </a:p>
        </p:txBody>
      </p:sp>
    </p:spTree>
    <p:extLst>
      <p:ext uri="{BB962C8B-B14F-4D97-AF65-F5344CB8AC3E}">
        <p14:creationId xmlns:p14="http://schemas.microsoft.com/office/powerpoint/2010/main" val="2027382237"/>
      </p:ext>
    </p:extLst>
  </p:cSld>
  <p:clrMapOvr>
    <a:masterClrMapping/>
  </p:clrMapOvr>
</p:sldLayout>
</file>

<file path=ppt/slideLayouts/slideLayout49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7813"/>
            <a:ext cx="2057400" cy="5853112"/>
          </a:xfrm>
        </p:spPr>
        <p:txBody>
          <a:bodyPr vert="eaVert"/>
          <a:lstStyle>
            <a:lvl1pPr>
              <a:defRPr b="1" i="0">
                <a:latin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457200" y="277813"/>
            <a:ext cx="6019800" cy="5853112"/>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5" name="Rectangle 4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6" name="Rectangle 4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1C8D123E-63CB-B24A-A045-E2AF825BDEBC}" type="slidenum">
              <a:rPr lang="en-US"/>
              <a:pPr/>
              <a:t>‹#›</a:t>
            </a:fld>
            <a:endParaRPr lang="en-US"/>
          </a:p>
        </p:txBody>
      </p:sp>
    </p:spTree>
    <p:extLst>
      <p:ext uri="{BB962C8B-B14F-4D97-AF65-F5344CB8AC3E}">
        <p14:creationId xmlns:p14="http://schemas.microsoft.com/office/powerpoint/2010/main" val="289835225"/>
      </p:ext>
    </p:extLst>
  </p:cSld>
  <p:clrMapOvr>
    <a:masterClrMapping/>
  </p:clrMapOvr>
</p:sldLayout>
</file>

<file path=ppt/slideLayouts/slideLayout497.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457200" y="277813"/>
            <a:ext cx="8229600" cy="1143000"/>
          </a:xfrm>
        </p:spPr>
        <p:txBody>
          <a:bodyPr/>
          <a:lstStyle>
            <a:lvl1pPr>
              <a:defRPr b="1" i="0">
                <a:latin typeface="Arial" panose="020B0604020202020204" pitchFamily="34" charset="0"/>
              </a:defRPr>
            </a:lvl1pPr>
          </a:lstStyle>
          <a:p>
            <a:r>
              <a:rPr lang="en-US"/>
              <a:t>Click to edit Master title style</a:t>
            </a:r>
          </a:p>
        </p:txBody>
      </p:sp>
      <p:sp>
        <p:nvSpPr>
          <p:cNvPr id="3" name="ClipArt Placeholder 2"/>
          <p:cNvSpPr>
            <a:spLocks noGrp="1"/>
          </p:cNvSpPr>
          <p:nvPr>
            <p:ph type="clipArt" sz="half" idx="1"/>
          </p:nvPr>
        </p:nvSpPr>
        <p:spPr>
          <a:xfrm>
            <a:off x="457200" y="1600200"/>
            <a:ext cx="4038600" cy="4530725"/>
          </a:xfrm>
        </p:spPr>
        <p:txBody>
          <a:bodyPr/>
          <a:lstStyle>
            <a:lvl1pPr>
              <a:defRPr b="1" i="0">
                <a:latin typeface="Arial" panose="020B0604020202020204" pitchFamily="34" charset="0"/>
              </a:defRPr>
            </a:lvl1pPr>
          </a:lstStyle>
          <a:p>
            <a:pPr lvl="0"/>
            <a:endParaRPr lang="en-US" noProof="0"/>
          </a:p>
        </p:txBody>
      </p:sp>
      <p:sp>
        <p:nvSpPr>
          <p:cNvPr id="4" name="Text Placeholder 3"/>
          <p:cNvSpPr>
            <a:spLocks noGrp="1"/>
          </p:cNvSpPr>
          <p:nvPr>
            <p:ph type="body" sz="half" idx="2"/>
          </p:nvPr>
        </p:nvSpPr>
        <p:spPr>
          <a:xfrm>
            <a:off x="4648200" y="1600200"/>
            <a:ext cx="4038600" cy="4530725"/>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6" name="Rectangle 4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7" name="Rectangle 4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B5523FE2-F3DA-144D-B344-6C7F555FCA3E}" type="slidenum">
              <a:rPr lang="en-US"/>
              <a:pPr/>
              <a:t>‹#›</a:t>
            </a:fld>
            <a:endParaRPr lang="en-US"/>
          </a:p>
        </p:txBody>
      </p:sp>
    </p:spTree>
    <p:extLst>
      <p:ext uri="{BB962C8B-B14F-4D97-AF65-F5344CB8AC3E}">
        <p14:creationId xmlns:p14="http://schemas.microsoft.com/office/powerpoint/2010/main" val="3008971526"/>
      </p:ext>
    </p:extLst>
  </p:cSld>
  <p:clrMapOvr>
    <a:masterClrMapping/>
  </p:clrMapOvr>
</p:sldLayout>
</file>

<file path=ppt/slideLayouts/slideLayout49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5"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6"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183608D9-E17D-EF41-B855-0F776DCE407A}" type="slidenum">
              <a:rPr lang="en-US"/>
              <a:pPr>
                <a:defRPr/>
              </a:pPr>
              <a:t>‹#›</a:t>
            </a:fld>
            <a:endParaRPr lang="en-US"/>
          </a:p>
        </p:txBody>
      </p:sp>
    </p:spTree>
    <p:extLst>
      <p:ext uri="{BB962C8B-B14F-4D97-AF65-F5344CB8AC3E}">
        <p14:creationId xmlns:p14="http://schemas.microsoft.com/office/powerpoint/2010/main" val="1428035347"/>
      </p:ext>
    </p:extLst>
  </p:cSld>
  <p:clrMapOvr>
    <a:masterClrMapping/>
  </p:clrMapOvr>
  <p:transition/>
</p:sldLayout>
</file>

<file path=ppt/slideLayouts/slideLayout49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nchor="t"/>
          <a:lstStyle>
            <a:lvl1pPr algn="l">
              <a:defRPr sz="4000" b="1" i="0" cap="all">
                <a:latin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150" indent="0">
              <a:buNone/>
              <a:defRPr sz="1800"/>
            </a:lvl2pPr>
            <a:lvl3pPr marL="914300" indent="0">
              <a:buNone/>
              <a:defRPr sz="1600"/>
            </a:lvl3pPr>
            <a:lvl4pPr marL="1371450" indent="0">
              <a:buNone/>
              <a:defRPr sz="1400"/>
            </a:lvl4pPr>
            <a:lvl5pPr marL="1828600" indent="0">
              <a:buNone/>
              <a:defRPr sz="1400"/>
            </a:lvl5pPr>
            <a:lvl6pPr marL="2285750" indent="0">
              <a:buNone/>
              <a:defRPr sz="1400"/>
            </a:lvl6pPr>
            <a:lvl7pPr marL="2742899" indent="0">
              <a:buNone/>
              <a:defRPr sz="1400"/>
            </a:lvl7pPr>
            <a:lvl8pPr marL="3200047" indent="0">
              <a:buNone/>
              <a:defRPr sz="1400"/>
            </a:lvl8pPr>
            <a:lvl9pPr marL="3657199" indent="0">
              <a:buNone/>
              <a:defRPr sz="1400"/>
            </a:lvl9pPr>
          </a:lstStyle>
          <a:p>
            <a:pPr lvl="0"/>
            <a:r>
              <a:rPr lang="en-US"/>
              <a:t>Click to edit Master text styles</a:t>
            </a:r>
          </a:p>
        </p:txBody>
      </p:sp>
      <p:sp>
        <p:nvSpPr>
          <p:cNvPr id="4"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5"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6"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ABE16645-8042-E44F-8343-D9B42FFDC89F}" type="slidenum">
              <a:rPr lang="en-US"/>
              <a:pPr>
                <a:defRPr/>
              </a:pPr>
              <a:t>‹#›</a:t>
            </a:fld>
            <a:endParaRPr lang="en-US"/>
          </a:p>
        </p:txBody>
      </p:sp>
    </p:spTree>
    <p:extLst>
      <p:ext uri="{BB962C8B-B14F-4D97-AF65-F5344CB8AC3E}">
        <p14:creationId xmlns:p14="http://schemas.microsoft.com/office/powerpoint/2010/main" val="3725147641"/>
      </p:ext>
    </p:extLst>
  </p:cSld>
  <p:clrMapOvr>
    <a:masterClrMapping/>
  </p:clrMapOvr>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7" name="Rectangle 2"/>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D9984662-DEB3-AC4E-A613-FD5F4327725D}" type="slidenum">
              <a:rPr lang="en-GB"/>
              <a:pPr>
                <a:defRPr/>
              </a:pPr>
              <a:t>‹#›</a:t>
            </a:fld>
            <a:endParaRPr lang="en-GB"/>
          </a:p>
        </p:txBody>
      </p:sp>
    </p:spTree>
    <p:extLst>
      <p:ext uri="{BB962C8B-B14F-4D97-AF65-F5344CB8AC3E}">
        <p14:creationId xmlns:p14="http://schemas.microsoft.com/office/powerpoint/2010/main" val="1772124608"/>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8"/>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8" name="Rectangle 1029"/>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9" name="Rectangle 1030"/>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BFD1D65D-2C25-254F-8250-2E665325CA60}" type="slidenum">
              <a:rPr lang="en-US"/>
              <a:pPr>
                <a:defRPr/>
              </a:pPr>
              <a:t>‹#›</a:t>
            </a:fld>
            <a:endParaRPr lang="en-US"/>
          </a:p>
        </p:txBody>
      </p:sp>
    </p:spTree>
    <p:extLst>
      <p:ext uri="{BB962C8B-B14F-4D97-AF65-F5344CB8AC3E}">
        <p14:creationId xmlns:p14="http://schemas.microsoft.com/office/powerpoint/2010/main" val="3612730033"/>
      </p:ext>
    </p:extLst>
  </p:cSld>
  <p:clrMapOvr>
    <a:masterClrMapping/>
  </p:clrMapOvr>
  <p:transition>
    <p:random/>
  </p:transition>
</p:sldLayout>
</file>

<file path=ppt/slideLayouts/slideLayout50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457200" y="1600205"/>
            <a:ext cx="4038600" cy="4530725"/>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5"/>
            <a:ext cx="4038600" cy="4530725"/>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6"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7"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51189A3A-0DC1-7C41-A456-8DF8558F2B8D}" type="slidenum">
              <a:rPr lang="en-US"/>
              <a:pPr>
                <a:defRPr/>
              </a:pPr>
              <a:t>‹#›</a:t>
            </a:fld>
            <a:endParaRPr lang="en-US"/>
          </a:p>
        </p:txBody>
      </p:sp>
    </p:spTree>
    <p:extLst>
      <p:ext uri="{BB962C8B-B14F-4D97-AF65-F5344CB8AC3E}">
        <p14:creationId xmlns:p14="http://schemas.microsoft.com/office/powerpoint/2010/main" val="831213850"/>
      </p:ext>
    </p:extLst>
  </p:cSld>
  <p:clrMapOvr>
    <a:masterClrMapping/>
  </p:clrMapOvr>
  <p:transition/>
</p:sldLayout>
</file>

<file path=ppt/slideLayouts/slideLayout50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150" indent="0">
              <a:buNone/>
              <a:defRPr sz="2000" b="1"/>
            </a:lvl2pPr>
            <a:lvl3pPr marL="914300" indent="0">
              <a:buNone/>
              <a:defRPr sz="1800" b="1"/>
            </a:lvl3pPr>
            <a:lvl4pPr marL="1371450" indent="0">
              <a:buNone/>
              <a:defRPr sz="1600" b="1"/>
            </a:lvl4pPr>
            <a:lvl5pPr marL="1828600" indent="0">
              <a:buNone/>
              <a:defRPr sz="1600" b="1"/>
            </a:lvl5pPr>
            <a:lvl6pPr marL="2285750" indent="0">
              <a:buNone/>
              <a:defRPr sz="1600" b="1"/>
            </a:lvl6pPr>
            <a:lvl7pPr marL="2742899" indent="0">
              <a:buNone/>
              <a:defRPr sz="1600" b="1"/>
            </a:lvl7pPr>
            <a:lvl8pPr marL="3200047" indent="0">
              <a:buNone/>
              <a:defRPr sz="1600" b="1"/>
            </a:lvl8pPr>
            <a:lvl9pPr marL="3657199"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0" y="1535113"/>
            <a:ext cx="4041775" cy="639762"/>
          </a:xfrm>
        </p:spPr>
        <p:txBody>
          <a:bodyPr anchor="b"/>
          <a:lstStyle>
            <a:lvl1pPr marL="0" indent="0">
              <a:buNone/>
              <a:defRPr sz="2400" b="1" i="0">
                <a:latin typeface="Arial" panose="020B0604020202020204" pitchFamily="34" charset="0"/>
              </a:defRPr>
            </a:lvl1pPr>
            <a:lvl2pPr marL="457150" indent="0">
              <a:buNone/>
              <a:defRPr sz="2000" b="1"/>
            </a:lvl2pPr>
            <a:lvl3pPr marL="914300" indent="0">
              <a:buNone/>
              <a:defRPr sz="1800" b="1"/>
            </a:lvl3pPr>
            <a:lvl4pPr marL="1371450" indent="0">
              <a:buNone/>
              <a:defRPr sz="1600" b="1"/>
            </a:lvl4pPr>
            <a:lvl5pPr marL="1828600" indent="0">
              <a:buNone/>
              <a:defRPr sz="1600" b="1"/>
            </a:lvl5pPr>
            <a:lvl6pPr marL="2285750" indent="0">
              <a:buNone/>
              <a:defRPr sz="1600" b="1"/>
            </a:lvl6pPr>
            <a:lvl7pPr marL="2742899" indent="0">
              <a:buNone/>
              <a:defRPr sz="1600" b="1"/>
            </a:lvl7pPr>
            <a:lvl8pPr marL="3200047" indent="0">
              <a:buNone/>
              <a:defRPr sz="1600" b="1"/>
            </a:lvl8pPr>
            <a:lvl9pPr marL="3657199"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0"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8"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9"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6BEA7D18-D1E9-844D-9A76-98DC3D89FEEC}" type="slidenum">
              <a:rPr lang="en-US"/>
              <a:pPr>
                <a:defRPr/>
              </a:pPr>
              <a:t>‹#›</a:t>
            </a:fld>
            <a:endParaRPr lang="en-US"/>
          </a:p>
        </p:txBody>
      </p:sp>
    </p:spTree>
    <p:extLst>
      <p:ext uri="{BB962C8B-B14F-4D97-AF65-F5344CB8AC3E}">
        <p14:creationId xmlns:p14="http://schemas.microsoft.com/office/powerpoint/2010/main" val="2613468161"/>
      </p:ext>
    </p:extLst>
  </p:cSld>
  <p:clrMapOvr>
    <a:masterClrMapping/>
  </p:clrMapOvr>
  <p:transition/>
</p:sldLayout>
</file>

<file path=ppt/slideLayouts/slideLayout50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4"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5"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2E524601-B81A-284C-8D49-5BB266B52D21}" type="slidenum">
              <a:rPr lang="en-US"/>
              <a:pPr>
                <a:defRPr/>
              </a:pPr>
              <a:t>‹#›</a:t>
            </a:fld>
            <a:endParaRPr lang="en-US"/>
          </a:p>
        </p:txBody>
      </p:sp>
    </p:spTree>
    <p:extLst>
      <p:ext uri="{BB962C8B-B14F-4D97-AF65-F5344CB8AC3E}">
        <p14:creationId xmlns:p14="http://schemas.microsoft.com/office/powerpoint/2010/main" val="1455052379"/>
      </p:ext>
    </p:extLst>
  </p:cSld>
  <p:clrMapOvr>
    <a:masterClrMapping/>
  </p:clrMapOvr>
  <p:transition/>
</p:sldLayout>
</file>

<file path=ppt/slideLayouts/slideLayout50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3"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4"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ABB98C5F-39FA-514F-B41D-4A35F65A936B}" type="slidenum">
              <a:rPr lang="en-US"/>
              <a:pPr>
                <a:defRPr/>
              </a:pPr>
              <a:t>‹#›</a:t>
            </a:fld>
            <a:endParaRPr lang="en-US"/>
          </a:p>
        </p:txBody>
      </p:sp>
    </p:spTree>
    <p:extLst>
      <p:ext uri="{BB962C8B-B14F-4D97-AF65-F5344CB8AC3E}">
        <p14:creationId xmlns:p14="http://schemas.microsoft.com/office/powerpoint/2010/main" val="3456628281"/>
      </p:ext>
    </p:extLst>
  </p:cSld>
  <p:clrMapOvr>
    <a:masterClrMapping/>
  </p:clrMapOvr>
  <p:transition/>
</p:sldLayout>
</file>

<file path=ppt/slideLayouts/slideLayout50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5"/>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3"/>
            <a:ext cx="3008313" cy="4691063"/>
          </a:xfrm>
        </p:spPr>
        <p:txBody>
          <a:bodyPr/>
          <a:lstStyle>
            <a:lvl1pPr marL="0" indent="0">
              <a:buNone/>
              <a:defRPr sz="1400" b="1" i="0">
                <a:latin typeface="Arial" panose="020B0604020202020204" pitchFamily="34" charset="0"/>
              </a:defRPr>
            </a:lvl1pPr>
            <a:lvl2pPr marL="457150" indent="0">
              <a:buNone/>
              <a:defRPr sz="1200"/>
            </a:lvl2pPr>
            <a:lvl3pPr marL="914300" indent="0">
              <a:buNone/>
              <a:defRPr sz="1000"/>
            </a:lvl3pPr>
            <a:lvl4pPr marL="1371450" indent="0">
              <a:buNone/>
              <a:defRPr sz="900"/>
            </a:lvl4pPr>
            <a:lvl5pPr marL="1828600" indent="0">
              <a:buNone/>
              <a:defRPr sz="900"/>
            </a:lvl5pPr>
            <a:lvl6pPr marL="2285750" indent="0">
              <a:buNone/>
              <a:defRPr sz="900"/>
            </a:lvl6pPr>
            <a:lvl7pPr marL="2742899" indent="0">
              <a:buNone/>
              <a:defRPr sz="900"/>
            </a:lvl7pPr>
            <a:lvl8pPr marL="3200047" indent="0">
              <a:buNone/>
              <a:defRPr sz="900"/>
            </a:lvl8pPr>
            <a:lvl9pPr marL="3657199" indent="0">
              <a:buNone/>
              <a:defRPr sz="900"/>
            </a:lvl9pPr>
          </a:lstStyle>
          <a:p>
            <a:pPr lvl="0"/>
            <a:r>
              <a:rPr lang="en-US"/>
              <a:t>Click to edit Master text styles</a:t>
            </a:r>
          </a:p>
        </p:txBody>
      </p:sp>
      <p:sp>
        <p:nvSpPr>
          <p:cNvPr id="5"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6"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7"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AF9746B7-792A-3A44-ADFA-C933FA439A6B}" type="slidenum">
              <a:rPr lang="en-US"/>
              <a:pPr>
                <a:defRPr/>
              </a:pPr>
              <a:t>‹#›</a:t>
            </a:fld>
            <a:endParaRPr lang="en-US"/>
          </a:p>
        </p:txBody>
      </p:sp>
    </p:spTree>
    <p:extLst>
      <p:ext uri="{BB962C8B-B14F-4D97-AF65-F5344CB8AC3E}">
        <p14:creationId xmlns:p14="http://schemas.microsoft.com/office/powerpoint/2010/main" val="139657542"/>
      </p:ext>
    </p:extLst>
  </p:cSld>
  <p:clrMapOvr>
    <a:masterClrMapping/>
  </p:clrMapOvr>
  <p:transition/>
</p:sldLayout>
</file>

<file path=ppt/slideLayouts/slideLayout50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150" indent="0">
              <a:buNone/>
              <a:defRPr sz="2800"/>
            </a:lvl2pPr>
            <a:lvl3pPr marL="914300" indent="0">
              <a:buNone/>
              <a:defRPr sz="2400"/>
            </a:lvl3pPr>
            <a:lvl4pPr marL="1371450" indent="0">
              <a:buNone/>
              <a:defRPr sz="2000"/>
            </a:lvl4pPr>
            <a:lvl5pPr marL="1828600" indent="0">
              <a:buNone/>
              <a:defRPr sz="2000"/>
            </a:lvl5pPr>
            <a:lvl6pPr marL="2285750" indent="0">
              <a:buNone/>
              <a:defRPr sz="2000"/>
            </a:lvl6pPr>
            <a:lvl7pPr marL="2742899" indent="0">
              <a:buNone/>
              <a:defRPr sz="2000"/>
            </a:lvl7pPr>
            <a:lvl8pPr marL="3200047" indent="0">
              <a:buNone/>
              <a:defRPr sz="2000"/>
            </a:lvl8pPr>
            <a:lvl9pPr marL="3657199"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150" indent="0">
              <a:buNone/>
              <a:defRPr sz="1200"/>
            </a:lvl2pPr>
            <a:lvl3pPr marL="914300" indent="0">
              <a:buNone/>
              <a:defRPr sz="1000"/>
            </a:lvl3pPr>
            <a:lvl4pPr marL="1371450" indent="0">
              <a:buNone/>
              <a:defRPr sz="900"/>
            </a:lvl4pPr>
            <a:lvl5pPr marL="1828600" indent="0">
              <a:buNone/>
              <a:defRPr sz="900"/>
            </a:lvl5pPr>
            <a:lvl6pPr marL="2285750" indent="0">
              <a:buNone/>
              <a:defRPr sz="900"/>
            </a:lvl6pPr>
            <a:lvl7pPr marL="2742899" indent="0">
              <a:buNone/>
              <a:defRPr sz="900"/>
            </a:lvl7pPr>
            <a:lvl8pPr marL="3200047" indent="0">
              <a:buNone/>
              <a:defRPr sz="900"/>
            </a:lvl8pPr>
            <a:lvl9pPr marL="3657199" indent="0">
              <a:buNone/>
              <a:defRPr sz="900"/>
            </a:lvl9pPr>
          </a:lstStyle>
          <a:p>
            <a:pPr lvl="0"/>
            <a:r>
              <a:rPr lang="en-US"/>
              <a:t>Click to edit Master text styles</a:t>
            </a:r>
          </a:p>
        </p:txBody>
      </p:sp>
      <p:sp>
        <p:nvSpPr>
          <p:cNvPr id="5"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6"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7"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8D9DDC62-B8DE-0640-BF2B-4B0C5C7B442B}" type="slidenum">
              <a:rPr lang="en-US"/>
              <a:pPr>
                <a:defRPr/>
              </a:pPr>
              <a:t>‹#›</a:t>
            </a:fld>
            <a:endParaRPr lang="en-US"/>
          </a:p>
        </p:txBody>
      </p:sp>
    </p:spTree>
    <p:extLst>
      <p:ext uri="{BB962C8B-B14F-4D97-AF65-F5344CB8AC3E}">
        <p14:creationId xmlns:p14="http://schemas.microsoft.com/office/powerpoint/2010/main" val="2456064506"/>
      </p:ext>
    </p:extLst>
  </p:cSld>
  <p:clrMapOvr>
    <a:masterClrMapping/>
  </p:clrMapOvr>
  <p:transition/>
</p:sldLayout>
</file>

<file path=ppt/slideLayouts/slideLayout50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5"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6"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B79015C7-6C60-534C-878F-B7C81A2869BE}" type="slidenum">
              <a:rPr lang="en-US"/>
              <a:pPr>
                <a:defRPr/>
              </a:pPr>
              <a:t>‹#›</a:t>
            </a:fld>
            <a:endParaRPr lang="en-US"/>
          </a:p>
        </p:txBody>
      </p:sp>
    </p:spTree>
    <p:extLst>
      <p:ext uri="{BB962C8B-B14F-4D97-AF65-F5344CB8AC3E}">
        <p14:creationId xmlns:p14="http://schemas.microsoft.com/office/powerpoint/2010/main" val="3990788400"/>
      </p:ext>
    </p:extLst>
  </p:cSld>
  <p:clrMapOvr>
    <a:masterClrMapping/>
  </p:clrMapOvr>
  <p:transition/>
</p:sldLayout>
</file>

<file path=ppt/slideLayouts/slideLayout50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7813"/>
            <a:ext cx="2057400" cy="5853112"/>
          </a:xfrm>
        </p:spPr>
        <p:txBody>
          <a:bodyPr vert="eaVert"/>
          <a:lstStyle>
            <a:lvl1pPr>
              <a:defRPr b="1" i="0">
                <a:latin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457200" y="277813"/>
            <a:ext cx="6019800" cy="5853112"/>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5"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6"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9A78BBA1-D83C-D143-93CA-CEE604AAD6A9}" type="slidenum">
              <a:rPr lang="en-US"/>
              <a:pPr>
                <a:defRPr/>
              </a:pPr>
              <a:t>‹#›</a:t>
            </a:fld>
            <a:endParaRPr lang="en-US"/>
          </a:p>
        </p:txBody>
      </p:sp>
    </p:spTree>
    <p:extLst>
      <p:ext uri="{BB962C8B-B14F-4D97-AF65-F5344CB8AC3E}">
        <p14:creationId xmlns:p14="http://schemas.microsoft.com/office/powerpoint/2010/main" val="2036321053"/>
      </p:ext>
    </p:extLst>
  </p:cSld>
  <p:clrMapOvr>
    <a:masterClrMapping/>
  </p:clrMapOvr>
  <p:transition/>
</p:sldLayout>
</file>

<file path=ppt/slideLayouts/slideLayout508.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GB"/>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GB"/>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71169149-D4B7-4E46-A5FB-39C1580BB6CE}" type="slidenum">
              <a:rPr lang="en-GB"/>
              <a:pPr>
                <a:defRPr/>
              </a:pPr>
              <a:t>‹#›</a:t>
            </a:fld>
            <a:endParaRPr lang="en-GB"/>
          </a:p>
        </p:txBody>
      </p:sp>
    </p:spTree>
    <p:extLst>
      <p:ext uri="{BB962C8B-B14F-4D97-AF65-F5344CB8AC3E}">
        <p14:creationId xmlns:p14="http://schemas.microsoft.com/office/powerpoint/2010/main" val="2964066310"/>
      </p:ext>
    </p:extLst>
  </p:cSld>
  <p:clrMapOvr>
    <a:masterClrMapping/>
  </p:clrMapOvr>
</p:sldLayout>
</file>

<file path=ppt/slideLayouts/slideLayout509.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GB"/>
          </a:p>
        </p:txBody>
      </p:sp>
      <p:sp>
        <p:nvSpPr>
          <p:cNvPr id="3"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GB"/>
          </a:p>
        </p:txBody>
      </p:sp>
      <p:sp>
        <p:nvSpPr>
          <p:cNvPr id="4"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BC2D915F-AEA3-D543-8CC5-F86E0C75E5FF}" type="slidenum">
              <a:rPr lang="en-GB"/>
              <a:pPr>
                <a:defRPr/>
              </a:pPr>
              <a:t>‹#›</a:t>
            </a:fld>
            <a:endParaRPr lang="en-GB"/>
          </a:p>
        </p:txBody>
      </p:sp>
    </p:spTree>
    <p:extLst>
      <p:ext uri="{BB962C8B-B14F-4D97-AF65-F5344CB8AC3E}">
        <p14:creationId xmlns:p14="http://schemas.microsoft.com/office/powerpoint/2010/main" val="1754847305"/>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Rectangle 1028"/>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4" name="Rectangle 1029"/>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5" name="Rectangle 1030"/>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310BB333-F878-B940-847A-35A7D6D68514}" type="slidenum">
              <a:rPr lang="en-US"/>
              <a:pPr>
                <a:defRPr/>
              </a:pPr>
              <a:t>‹#›</a:t>
            </a:fld>
            <a:endParaRPr lang="en-US"/>
          </a:p>
        </p:txBody>
      </p:sp>
    </p:spTree>
    <p:extLst>
      <p:ext uri="{BB962C8B-B14F-4D97-AF65-F5344CB8AC3E}">
        <p14:creationId xmlns:p14="http://schemas.microsoft.com/office/powerpoint/2010/main" val="1259145885"/>
      </p:ext>
    </p:extLst>
  </p:cSld>
  <p:clrMapOvr>
    <a:masterClrMapping/>
  </p:clrMapOvr>
  <p:transition>
    <p:random/>
  </p:transition>
</p:sldLayout>
</file>

<file path=ppt/slideLayouts/slideLayout51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endParaRPr lang="en-SG"/>
          </a:p>
        </p:txBody>
      </p:sp>
      <p:sp>
        <p:nvSpPr>
          <p:cNvPr id="4" name="Rectangle 9"/>
          <p:cNvSpPr>
            <a:spLocks noGrp="1" noChangeArrowheads="1"/>
          </p:cNvSpPr>
          <p:nvPr>
            <p:ph type="sldNum" idx="10"/>
          </p:nvPr>
        </p:nvSpPr>
        <p:spPr/>
        <p:txBody>
          <a:bodyPr/>
          <a:lstStyle>
            <a:lvl1pPr defTabSz="914400">
              <a:defRPr b="1" i="0">
                <a:latin typeface="Arial" panose="020B0604020202020204" pitchFamily="34" charset="0"/>
              </a:defRPr>
            </a:lvl1pPr>
          </a:lstStyle>
          <a:p>
            <a:pPr>
              <a:defRPr/>
            </a:pPr>
            <a:fld id="{CDB55BF1-04A1-0E44-B6EB-F539A426E62E}" type="slidenum">
              <a:rPr lang="en-GB">
                <a:ea typeface="ＭＳ Ｐゴシック"/>
              </a:rPr>
              <a:pPr>
                <a:defRPr/>
              </a:pPr>
              <a:t>‹#›</a:t>
            </a:fld>
            <a:endParaRPr lang="en-GB">
              <a:ea typeface="ＭＳ Ｐゴシック"/>
            </a:endParaRPr>
          </a:p>
        </p:txBody>
      </p:sp>
    </p:spTree>
    <p:extLst>
      <p:ext uri="{BB962C8B-B14F-4D97-AF65-F5344CB8AC3E}">
        <p14:creationId xmlns:p14="http://schemas.microsoft.com/office/powerpoint/2010/main" val="3396716134"/>
      </p:ext>
    </p:extLst>
  </p:cSld>
  <p:clrMapOvr>
    <a:masterClrMapping/>
  </p:clrMapOvr>
</p:sldLayout>
</file>

<file path=ppt/slideLayouts/slideLayout51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9"/>
          <p:cNvSpPr>
            <a:spLocks noGrp="1" noChangeArrowheads="1"/>
          </p:cNvSpPr>
          <p:nvPr>
            <p:ph type="sldNum" idx="10"/>
          </p:nvPr>
        </p:nvSpPr>
        <p:spPr/>
        <p:txBody>
          <a:bodyPr/>
          <a:lstStyle>
            <a:lvl1pPr defTabSz="914400">
              <a:defRPr b="1" i="0">
                <a:latin typeface="Arial" panose="020B0604020202020204" pitchFamily="34" charset="0"/>
              </a:defRPr>
            </a:lvl1pPr>
          </a:lstStyle>
          <a:p>
            <a:pPr>
              <a:defRPr/>
            </a:pPr>
            <a:fld id="{7E2B0C99-C7EA-BB4C-BE02-2B06408E7F2E}" type="slidenum">
              <a:rPr lang="en-GB">
                <a:ea typeface="ＭＳ Ｐゴシック"/>
              </a:rPr>
              <a:pPr>
                <a:defRPr/>
              </a:pPr>
              <a:t>‹#›</a:t>
            </a:fld>
            <a:endParaRPr lang="en-GB">
              <a:ea typeface="ＭＳ Ｐゴシック"/>
            </a:endParaRPr>
          </a:p>
        </p:txBody>
      </p:sp>
    </p:spTree>
    <p:extLst>
      <p:ext uri="{BB962C8B-B14F-4D97-AF65-F5344CB8AC3E}">
        <p14:creationId xmlns:p14="http://schemas.microsoft.com/office/powerpoint/2010/main" val="1322389149"/>
      </p:ext>
    </p:extLst>
  </p:cSld>
  <p:clrMapOvr>
    <a:masterClrMapping/>
  </p:clrMapOvr>
</p:sldLayout>
</file>

<file path=ppt/slideLayouts/slideLayout51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9"/>
          <p:cNvSpPr>
            <a:spLocks noGrp="1" noChangeArrowheads="1"/>
          </p:cNvSpPr>
          <p:nvPr>
            <p:ph type="sldNum" idx="10"/>
          </p:nvPr>
        </p:nvSpPr>
        <p:spPr/>
        <p:txBody>
          <a:bodyPr/>
          <a:lstStyle>
            <a:lvl1pPr defTabSz="914400">
              <a:defRPr b="1" i="0">
                <a:latin typeface="Arial" panose="020B0604020202020204" pitchFamily="34" charset="0"/>
              </a:defRPr>
            </a:lvl1pPr>
          </a:lstStyle>
          <a:p>
            <a:pPr>
              <a:defRPr/>
            </a:pPr>
            <a:fld id="{D8A6A188-98EC-504C-9CB2-2A422D09604E}" type="slidenum">
              <a:rPr lang="en-GB">
                <a:ea typeface="ＭＳ Ｐゴシック"/>
              </a:rPr>
              <a:pPr>
                <a:defRPr/>
              </a:pPr>
              <a:t>‹#›</a:t>
            </a:fld>
            <a:endParaRPr lang="en-GB">
              <a:ea typeface="ＭＳ Ｐゴシック"/>
            </a:endParaRPr>
          </a:p>
        </p:txBody>
      </p:sp>
    </p:spTree>
    <p:extLst>
      <p:ext uri="{BB962C8B-B14F-4D97-AF65-F5344CB8AC3E}">
        <p14:creationId xmlns:p14="http://schemas.microsoft.com/office/powerpoint/2010/main" val="62668535"/>
      </p:ext>
    </p:extLst>
  </p:cSld>
  <p:clrMapOvr>
    <a:masterClrMapping/>
  </p:clrMapOvr>
</p:sldLayout>
</file>

<file path=ppt/slideLayouts/slideLayout51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sz="half" idx="1"/>
          </p:nvPr>
        </p:nvSpPr>
        <p:spPr>
          <a:xfrm>
            <a:off x="533400" y="1828800"/>
            <a:ext cx="3998913" cy="403701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Content Placeholder 3"/>
          <p:cNvSpPr>
            <a:spLocks noGrp="1"/>
          </p:cNvSpPr>
          <p:nvPr>
            <p:ph sz="half" idx="2"/>
          </p:nvPr>
        </p:nvSpPr>
        <p:spPr>
          <a:xfrm>
            <a:off x="4684713" y="1828800"/>
            <a:ext cx="4000500" cy="403701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Rectangle 9"/>
          <p:cNvSpPr>
            <a:spLocks noGrp="1" noChangeArrowheads="1"/>
          </p:cNvSpPr>
          <p:nvPr>
            <p:ph type="sldNum" idx="10"/>
          </p:nvPr>
        </p:nvSpPr>
        <p:spPr/>
        <p:txBody>
          <a:bodyPr/>
          <a:lstStyle>
            <a:lvl1pPr defTabSz="914400">
              <a:defRPr b="1" i="0">
                <a:latin typeface="Arial" panose="020B0604020202020204" pitchFamily="34" charset="0"/>
              </a:defRPr>
            </a:lvl1pPr>
          </a:lstStyle>
          <a:p>
            <a:pPr>
              <a:defRPr/>
            </a:pPr>
            <a:fld id="{3B23685B-6C0D-0C4D-A019-0E88C973B3E3}" type="slidenum">
              <a:rPr lang="en-GB">
                <a:ea typeface="ＭＳ Ｐゴシック"/>
              </a:rPr>
              <a:pPr>
                <a:defRPr/>
              </a:pPr>
              <a:t>‹#›</a:t>
            </a:fld>
            <a:endParaRPr lang="en-GB">
              <a:ea typeface="ＭＳ Ｐゴシック"/>
            </a:endParaRPr>
          </a:p>
        </p:txBody>
      </p:sp>
    </p:spTree>
    <p:extLst>
      <p:ext uri="{BB962C8B-B14F-4D97-AF65-F5344CB8AC3E}">
        <p14:creationId xmlns:p14="http://schemas.microsoft.com/office/powerpoint/2010/main" val="533710419"/>
      </p:ext>
    </p:extLst>
  </p:cSld>
  <p:clrMapOvr>
    <a:masterClrMapping/>
  </p:clrMapOvr>
</p:sldLayout>
</file>

<file path=ppt/slideLayouts/slideLayout51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7" name="Rectangle 9"/>
          <p:cNvSpPr>
            <a:spLocks noGrp="1" noChangeArrowheads="1"/>
          </p:cNvSpPr>
          <p:nvPr>
            <p:ph type="sldNum" idx="10"/>
          </p:nvPr>
        </p:nvSpPr>
        <p:spPr/>
        <p:txBody>
          <a:bodyPr/>
          <a:lstStyle>
            <a:lvl1pPr defTabSz="914400">
              <a:defRPr b="1" i="0">
                <a:latin typeface="Arial" panose="020B0604020202020204" pitchFamily="34" charset="0"/>
              </a:defRPr>
            </a:lvl1pPr>
          </a:lstStyle>
          <a:p>
            <a:pPr>
              <a:defRPr/>
            </a:pPr>
            <a:fld id="{8D2130B3-66A1-8F48-B8D9-3514447119B5}" type="slidenum">
              <a:rPr lang="en-GB">
                <a:ea typeface="ＭＳ Ｐゴシック"/>
              </a:rPr>
              <a:pPr>
                <a:defRPr/>
              </a:pPr>
              <a:t>‹#›</a:t>
            </a:fld>
            <a:endParaRPr lang="en-GB">
              <a:ea typeface="ＭＳ Ｐゴシック"/>
            </a:endParaRPr>
          </a:p>
        </p:txBody>
      </p:sp>
    </p:spTree>
    <p:extLst>
      <p:ext uri="{BB962C8B-B14F-4D97-AF65-F5344CB8AC3E}">
        <p14:creationId xmlns:p14="http://schemas.microsoft.com/office/powerpoint/2010/main" val="2841332359"/>
      </p:ext>
    </p:extLst>
  </p:cSld>
  <p:clrMapOvr>
    <a:masterClrMapping/>
  </p:clrMapOvr>
</p:sldLayout>
</file>

<file path=ppt/slideLayouts/slideLayout51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Rectangle 9"/>
          <p:cNvSpPr>
            <a:spLocks noGrp="1" noChangeArrowheads="1"/>
          </p:cNvSpPr>
          <p:nvPr>
            <p:ph type="sldNum" idx="10"/>
          </p:nvPr>
        </p:nvSpPr>
        <p:spPr/>
        <p:txBody>
          <a:bodyPr/>
          <a:lstStyle>
            <a:lvl1pPr defTabSz="914400">
              <a:defRPr b="1" i="0">
                <a:latin typeface="Arial" panose="020B0604020202020204" pitchFamily="34" charset="0"/>
              </a:defRPr>
            </a:lvl1pPr>
          </a:lstStyle>
          <a:p>
            <a:pPr>
              <a:defRPr/>
            </a:pPr>
            <a:fld id="{A6C3D205-0FEF-6E46-9F7A-C968183056BB}" type="slidenum">
              <a:rPr lang="en-GB">
                <a:ea typeface="ＭＳ Ｐゴシック"/>
              </a:rPr>
              <a:pPr>
                <a:defRPr/>
              </a:pPr>
              <a:t>‹#›</a:t>
            </a:fld>
            <a:endParaRPr lang="en-GB">
              <a:ea typeface="ＭＳ Ｐゴシック"/>
            </a:endParaRPr>
          </a:p>
        </p:txBody>
      </p:sp>
    </p:spTree>
    <p:extLst>
      <p:ext uri="{BB962C8B-B14F-4D97-AF65-F5344CB8AC3E}">
        <p14:creationId xmlns:p14="http://schemas.microsoft.com/office/powerpoint/2010/main" val="1701117524"/>
      </p:ext>
    </p:extLst>
  </p:cSld>
  <p:clrMapOvr>
    <a:masterClrMapping/>
  </p:clrMapOvr>
</p:sldLayout>
</file>

<file path=ppt/slideLayouts/slideLayout51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9"/>
          <p:cNvSpPr>
            <a:spLocks noGrp="1" noChangeArrowheads="1"/>
          </p:cNvSpPr>
          <p:nvPr>
            <p:ph type="sldNum" idx="10"/>
          </p:nvPr>
        </p:nvSpPr>
        <p:spPr/>
        <p:txBody>
          <a:bodyPr/>
          <a:lstStyle>
            <a:lvl1pPr defTabSz="914400">
              <a:defRPr b="1" i="0">
                <a:latin typeface="Arial" panose="020B0604020202020204" pitchFamily="34" charset="0"/>
              </a:defRPr>
            </a:lvl1pPr>
          </a:lstStyle>
          <a:p>
            <a:pPr>
              <a:defRPr/>
            </a:pPr>
            <a:fld id="{4B8B9EDD-DC21-9B42-8B9B-003278F59877}" type="slidenum">
              <a:rPr lang="en-GB">
                <a:ea typeface="ＭＳ Ｐゴシック"/>
              </a:rPr>
              <a:pPr>
                <a:defRPr/>
              </a:pPr>
              <a:t>‹#›</a:t>
            </a:fld>
            <a:endParaRPr lang="en-GB">
              <a:ea typeface="ＭＳ Ｐゴシック"/>
            </a:endParaRPr>
          </a:p>
        </p:txBody>
      </p:sp>
    </p:spTree>
    <p:extLst>
      <p:ext uri="{BB962C8B-B14F-4D97-AF65-F5344CB8AC3E}">
        <p14:creationId xmlns:p14="http://schemas.microsoft.com/office/powerpoint/2010/main" val="3299351179"/>
      </p:ext>
    </p:extLst>
  </p:cSld>
  <p:clrMapOvr>
    <a:masterClrMapping/>
  </p:clrMapOvr>
</p:sldLayout>
</file>

<file path=ppt/slideLayouts/slideLayout51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lstStyle>
            <a:lvl1pPr algn="l">
              <a:defRPr sz="2000"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9"/>
          <p:cNvSpPr>
            <a:spLocks noGrp="1" noChangeArrowheads="1"/>
          </p:cNvSpPr>
          <p:nvPr>
            <p:ph type="sldNum" idx="10"/>
          </p:nvPr>
        </p:nvSpPr>
        <p:spPr/>
        <p:txBody>
          <a:bodyPr/>
          <a:lstStyle>
            <a:lvl1pPr defTabSz="914400">
              <a:defRPr b="1" i="0">
                <a:latin typeface="Arial" panose="020B0604020202020204" pitchFamily="34" charset="0"/>
              </a:defRPr>
            </a:lvl1pPr>
          </a:lstStyle>
          <a:p>
            <a:pPr>
              <a:defRPr/>
            </a:pPr>
            <a:fld id="{1DE86E98-5F95-954E-A985-C2D7290C2025}" type="slidenum">
              <a:rPr lang="en-GB">
                <a:ea typeface="ＭＳ Ｐゴシック"/>
              </a:rPr>
              <a:pPr>
                <a:defRPr/>
              </a:pPr>
              <a:t>‹#›</a:t>
            </a:fld>
            <a:endParaRPr lang="en-GB">
              <a:ea typeface="ＭＳ Ｐゴシック"/>
            </a:endParaRPr>
          </a:p>
        </p:txBody>
      </p:sp>
    </p:spTree>
    <p:extLst>
      <p:ext uri="{BB962C8B-B14F-4D97-AF65-F5344CB8AC3E}">
        <p14:creationId xmlns:p14="http://schemas.microsoft.com/office/powerpoint/2010/main" val="90055784"/>
      </p:ext>
    </p:extLst>
  </p:cSld>
  <p:clrMapOvr>
    <a:masterClrMapping/>
  </p:clrMapOvr>
</p:sldLayout>
</file>

<file path=ppt/slideLayouts/slideLayout51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lstStyle>
            <a:lvl1pPr algn="l">
              <a:defRPr sz="2000"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SG"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9"/>
          <p:cNvSpPr>
            <a:spLocks noGrp="1" noChangeArrowheads="1"/>
          </p:cNvSpPr>
          <p:nvPr>
            <p:ph type="sldNum" idx="10"/>
          </p:nvPr>
        </p:nvSpPr>
        <p:spPr/>
        <p:txBody>
          <a:bodyPr/>
          <a:lstStyle>
            <a:lvl1pPr defTabSz="914400">
              <a:defRPr b="1" i="0">
                <a:latin typeface="Arial" panose="020B0604020202020204" pitchFamily="34" charset="0"/>
              </a:defRPr>
            </a:lvl1pPr>
          </a:lstStyle>
          <a:p>
            <a:pPr>
              <a:defRPr/>
            </a:pPr>
            <a:fld id="{87EB8EC7-57EF-FD42-972F-86CD66D3DDFE}" type="slidenum">
              <a:rPr lang="en-GB">
                <a:ea typeface="ＭＳ Ｐゴシック"/>
              </a:rPr>
              <a:pPr>
                <a:defRPr/>
              </a:pPr>
              <a:t>‹#›</a:t>
            </a:fld>
            <a:endParaRPr lang="en-GB">
              <a:ea typeface="ＭＳ Ｐゴシック"/>
            </a:endParaRPr>
          </a:p>
        </p:txBody>
      </p:sp>
    </p:spTree>
    <p:extLst>
      <p:ext uri="{BB962C8B-B14F-4D97-AF65-F5344CB8AC3E}">
        <p14:creationId xmlns:p14="http://schemas.microsoft.com/office/powerpoint/2010/main" val="1199706739"/>
      </p:ext>
    </p:extLst>
  </p:cSld>
  <p:clrMapOvr>
    <a:masterClrMapping/>
  </p:clrMapOvr>
</p:sldLayout>
</file>

<file path=ppt/slideLayouts/slideLayout51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9"/>
          <p:cNvSpPr>
            <a:spLocks noGrp="1" noChangeArrowheads="1"/>
          </p:cNvSpPr>
          <p:nvPr>
            <p:ph type="sldNum" idx="10"/>
          </p:nvPr>
        </p:nvSpPr>
        <p:spPr/>
        <p:txBody>
          <a:bodyPr/>
          <a:lstStyle>
            <a:lvl1pPr defTabSz="914400">
              <a:defRPr b="1" i="0">
                <a:latin typeface="Arial" panose="020B0604020202020204" pitchFamily="34" charset="0"/>
              </a:defRPr>
            </a:lvl1pPr>
          </a:lstStyle>
          <a:p>
            <a:pPr>
              <a:defRPr/>
            </a:pPr>
            <a:fld id="{398F9483-D875-BA48-8DD6-DD433D191070}" type="slidenum">
              <a:rPr lang="en-GB">
                <a:ea typeface="ＭＳ Ｐゴシック"/>
              </a:rPr>
              <a:pPr>
                <a:defRPr/>
              </a:pPr>
              <a:t>‹#›</a:t>
            </a:fld>
            <a:endParaRPr lang="en-GB">
              <a:ea typeface="ＭＳ Ｐゴシック"/>
            </a:endParaRPr>
          </a:p>
        </p:txBody>
      </p:sp>
    </p:spTree>
    <p:extLst>
      <p:ext uri="{BB962C8B-B14F-4D97-AF65-F5344CB8AC3E}">
        <p14:creationId xmlns:p14="http://schemas.microsoft.com/office/powerpoint/2010/main" val="3169528163"/>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8"/>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3" name="Rectangle 1029"/>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4" name="Rectangle 1030"/>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18B3AEA1-CDA6-AE4B-9C64-5A05B37650B1}" type="slidenum">
              <a:rPr lang="en-US"/>
              <a:pPr>
                <a:defRPr/>
              </a:pPr>
              <a:t>‹#›</a:t>
            </a:fld>
            <a:endParaRPr lang="en-US"/>
          </a:p>
        </p:txBody>
      </p:sp>
    </p:spTree>
    <p:extLst>
      <p:ext uri="{BB962C8B-B14F-4D97-AF65-F5344CB8AC3E}">
        <p14:creationId xmlns:p14="http://schemas.microsoft.com/office/powerpoint/2010/main" val="2821439386"/>
      </p:ext>
    </p:extLst>
  </p:cSld>
  <p:clrMapOvr>
    <a:masterClrMapping/>
  </p:clrMapOvr>
  <p:transition>
    <p:random/>
  </p:transition>
</p:sldLayout>
</file>

<file path=ppt/slideLayouts/slideLayout52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48450" y="449263"/>
            <a:ext cx="2036763" cy="5416550"/>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Vertical Text Placeholder 2"/>
          <p:cNvSpPr>
            <a:spLocks noGrp="1"/>
          </p:cNvSpPr>
          <p:nvPr>
            <p:ph type="body" orient="vert" idx="1"/>
          </p:nvPr>
        </p:nvSpPr>
        <p:spPr>
          <a:xfrm>
            <a:off x="533400" y="449263"/>
            <a:ext cx="5962650" cy="541655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9"/>
          <p:cNvSpPr>
            <a:spLocks noGrp="1" noChangeArrowheads="1"/>
          </p:cNvSpPr>
          <p:nvPr>
            <p:ph type="sldNum" idx="10"/>
          </p:nvPr>
        </p:nvSpPr>
        <p:spPr/>
        <p:txBody>
          <a:bodyPr/>
          <a:lstStyle>
            <a:lvl1pPr defTabSz="914400">
              <a:defRPr b="1" i="0">
                <a:latin typeface="Arial" panose="020B0604020202020204" pitchFamily="34" charset="0"/>
              </a:defRPr>
            </a:lvl1pPr>
          </a:lstStyle>
          <a:p>
            <a:pPr>
              <a:defRPr/>
            </a:pPr>
            <a:fld id="{75AF1276-F191-7C4C-A74E-FD994075D901}" type="slidenum">
              <a:rPr lang="en-GB">
                <a:ea typeface="ＭＳ Ｐゴシック"/>
              </a:rPr>
              <a:pPr>
                <a:defRPr/>
              </a:pPr>
              <a:t>‹#›</a:t>
            </a:fld>
            <a:endParaRPr lang="en-GB">
              <a:ea typeface="ＭＳ Ｐゴシック"/>
            </a:endParaRPr>
          </a:p>
        </p:txBody>
      </p:sp>
    </p:spTree>
    <p:extLst>
      <p:ext uri="{BB962C8B-B14F-4D97-AF65-F5344CB8AC3E}">
        <p14:creationId xmlns:p14="http://schemas.microsoft.com/office/powerpoint/2010/main" val="1324735767"/>
      </p:ext>
    </p:extLst>
  </p:cSld>
  <p:clrMapOvr>
    <a:masterClrMapping/>
  </p:clrMapOvr>
</p:sldLayout>
</file>

<file path=ppt/slideLayouts/slideLayout52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xfrm>
            <a:off x="685800" y="6248400"/>
            <a:ext cx="1905000" cy="457200"/>
          </a:xfrm>
          <a:prstGeom prst="rect">
            <a:avLst/>
          </a:prstGeom>
        </p:spPr>
        <p:txBody>
          <a:bodyPr/>
          <a:lstStyle>
            <a:lvl1pPr>
              <a:defRPr b="1" i="0">
                <a:latin typeface="Arial" panose="020B0604020202020204" pitchFamily="34" charset="0"/>
              </a:defRPr>
            </a:lvl1pPr>
          </a:lstStyle>
          <a:p>
            <a:pPr defTabSz="914400" eaLnBrk="0" hangingPunct="0">
              <a:defRPr/>
            </a:pPr>
            <a:endParaRPr lang="en-US">
              <a:solidFill>
                <a:srgbClr val="000000"/>
              </a:solidFill>
            </a:endParaRPr>
          </a:p>
        </p:txBody>
      </p:sp>
      <p:sp>
        <p:nvSpPr>
          <p:cNvPr id="5" name="Rectangle 5"/>
          <p:cNvSpPr>
            <a:spLocks noGrp="1" noChangeArrowheads="1"/>
          </p:cNvSpPr>
          <p:nvPr>
            <p:ph type="ftr" sz="quarter" idx="11"/>
          </p:nvPr>
        </p:nvSpPr>
        <p:spPr>
          <a:xfrm>
            <a:off x="3124200" y="6248400"/>
            <a:ext cx="2895600" cy="457200"/>
          </a:xfrm>
          <a:prstGeom prst="rect">
            <a:avLst/>
          </a:prstGeom>
        </p:spPr>
        <p:txBody>
          <a:bodyPr/>
          <a:lstStyle>
            <a:lvl1pPr>
              <a:defRPr b="1" i="0">
                <a:latin typeface="Arial" panose="020B0604020202020204" pitchFamily="34" charset="0"/>
              </a:defRPr>
            </a:lvl1pPr>
          </a:lstStyle>
          <a:p>
            <a:pPr defTabSz="914400" eaLnBrk="0" hangingPunct="0">
              <a:defRPr/>
            </a:pPr>
            <a:endParaRPr lang="en-US">
              <a:solidFill>
                <a:srgbClr val="000000"/>
              </a:solidFill>
            </a:endParaRPr>
          </a:p>
        </p:txBody>
      </p:sp>
      <p:sp>
        <p:nvSpPr>
          <p:cNvPr id="6" name="Rectangle 6"/>
          <p:cNvSpPr>
            <a:spLocks noGrp="1" noChangeArrowheads="1"/>
          </p:cNvSpPr>
          <p:nvPr>
            <p:ph type="sldNum" sz="quarter" idx="12"/>
          </p:nvPr>
        </p:nvSpPr>
        <p:spPr>
          <a:xfrm>
            <a:off x="6553200" y="6248400"/>
            <a:ext cx="1905000" cy="457200"/>
          </a:xfrm>
          <a:prstGeom prst="rect">
            <a:avLst/>
          </a:prstGeom>
        </p:spPr>
        <p:txBody>
          <a:bodyPr/>
          <a:lstStyle>
            <a:lvl1pPr>
              <a:defRPr b="1" i="0">
                <a:latin typeface="Arial" panose="020B0604020202020204" pitchFamily="34" charset="0"/>
              </a:defRPr>
            </a:lvl1pPr>
          </a:lstStyle>
          <a:p>
            <a:pPr defTabSz="914400" eaLnBrk="0" hangingPunct="0">
              <a:defRPr/>
            </a:pPr>
            <a:fld id="{1C5421EB-CFF1-C846-BF96-0FFDCC2628C2}" type="slidenum">
              <a:rPr lang="en-US">
                <a:solidFill>
                  <a:srgbClr val="000000"/>
                </a:solidFill>
              </a:rPr>
              <a:pPr defTabSz="914400" eaLnBrk="0" hangingPunct="0">
                <a:defRPr/>
              </a:pPr>
              <a:t>‹#›</a:t>
            </a:fld>
            <a:endParaRPr lang="en-US">
              <a:solidFill>
                <a:srgbClr val="000000"/>
              </a:solidFill>
            </a:endParaRPr>
          </a:p>
        </p:txBody>
      </p:sp>
    </p:spTree>
    <p:extLst>
      <p:ext uri="{BB962C8B-B14F-4D97-AF65-F5344CB8AC3E}">
        <p14:creationId xmlns:p14="http://schemas.microsoft.com/office/powerpoint/2010/main" val="1757678234"/>
      </p:ext>
    </p:extLst>
  </p:cSld>
  <p:clrMapOvr>
    <a:masterClrMapping/>
  </p:clrMapOvr>
  <p:transition spd="med">
    <p:randomBar dir="vert"/>
  </p:transition>
</p:sldLayout>
</file>

<file path=ppt/slideLayouts/slideLayout52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xfrm>
            <a:off x="685800" y="6248400"/>
            <a:ext cx="1905000" cy="457200"/>
          </a:xfrm>
          <a:prstGeom prst="rect">
            <a:avLst/>
          </a:prstGeom>
        </p:spPr>
        <p:txBody>
          <a:bodyPr/>
          <a:lstStyle>
            <a:lvl1pPr>
              <a:defRPr b="1" i="0">
                <a:latin typeface="Arial" panose="020B0604020202020204" pitchFamily="34" charset="0"/>
              </a:defRPr>
            </a:lvl1pPr>
          </a:lstStyle>
          <a:p>
            <a:pPr defTabSz="914400" eaLnBrk="0" hangingPunct="0">
              <a:defRPr/>
            </a:pPr>
            <a:endParaRPr lang="en-US">
              <a:solidFill>
                <a:srgbClr val="000000"/>
              </a:solidFill>
            </a:endParaRPr>
          </a:p>
        </p:txBody>
      </p:sp>
      <p:sp>
        <p:nvSpPr>
          <p:cNvPr id="5" name="Rectangle 5"/>
          <p:cNvSpPr>
            <a:spLocks noGrp="1" noChangeArrowheads="1"/>
          </p:cNvSpPr>
          <p:nvPr>
            <p:ph type="ftr" sz="quarter" idx="11"/>
          </p:nvPr>
        </p:nvSpPr>
        <p:spPr>
          <a:xfrm>
            <a:off x="3124200" y="6248400"/>
            <a:ext cx="2895600" cy="457200"/>
          </a:xfrm>
          <a:prstGeom prst="rect">
            <a:avLst/>
          </a:prstGeom>
        </p:spPr>
        <p:txBody>
          <a:bodyPr/>
          <a:lstStyle>
            <a:lvl1pPr>
              <a:defRPr b="1" i="0">
                <a:latin typeface="Arial" panose="020B0604020202020204" pitchFamily="34" charset="0"/>
              </a:defRPr>
            </a:lvl1pPr>
          </a:lstStyle>
          <a:p>
            <a:pPr defTabSz="914400" eaLnBrk="0" hangingPunct="0">
              <a:defRPr/>
            </a:pPr>
            <a:endParaRPr lang="en-US">
              <a:solidFill>
                <a:srgbClr val="000000"/>
              </a:solidFill>
            </a:endParaRPr>
          </a:p>
        </p:txBody>
      </p:sp>
      <p:sp>
        <p:nvSpPr>
          <p:cNvPr id="6" name="Rectangle 6"/>
          <p:cNvSpPr>
            <a:spLocks noGrp="1" noChangeArrowheads="1"/>
          </p:cNvSpPr>
          <p:nvPr>
            <p:ph type="sldNum" sz="quarter" idx="12"/>
          </p:nvPr>
        </p:nvSpPr>
        <p:spPr>
          <a:xfrm>
            <a:off x="6553200" y="6248400"/>
            <a:ext cx="1905000" cy="457200"/>
          </a:xfrm>
          <a:prstGeom prst="rect">
            <a:avLst/>
          </a:prstGeom>
        </p:spPr>
        <p:txBody>
          <a:bodyPr/>
          <a:lstStyle>
            <a:lvl1pPr>
              <a:defRPr b="1" i="0">
                <a:latin typeface="Arial" panose="020B0604020202020204" pitchFamily="34" charset="0"/>
              </a:defRPr>
            </a:lvl1pPr>
          </a:lstStyle>
          <a:p>
            <a:pPr defTabSz="914400" eaLnBrk="0" hangingPunct="0">
              <a:defRPr/>
            </a:pPr>
            <a:fld id="{CE5DB02D-02AB-C447-8300-DC1125772939}" type="slidenum">
              <a:rPr lang="en-US">
                <a:solidFill>
                  <a:srgbClr val="000000"/>
                </a:solidFill>
              </a:rPr>
              <a:pPr defTabSz="914400" eaLnBrk="0" hangingPunct="0">
                <a:defRPr/>
              </a:pPr>
              <a:t>‹#›</a:t>
            </a:fld>
            <a:endParaRPr lang="en-US">
              <a:solidFill>
                <a:srgbClr val="000000"/>
              </a:solidFill>
            </a:endParaRPr>
          </a:p>
        </p:txBody>
      </p:sp>
    </p:spTree>
    <p:extLst>
      <p:ext uri="{BB962C8B-B14F-4D97-AF65-F5344CB8AC3E}">
        <p14:creationId xmlns:p14="http://schemas.microsoft.com/office/powerpoint/2010/main" val="3209022053"/>
      </p:ext>
    </p:extLst>
  </p:cSld>
  <p:clrMapOvr>
    <a:masterClrMapping/>
  </p:clrMapOvr>
  <p:transition spd="med">
    <p:randomBar dir="vert"/>
  </p:transition>
</p:sldLayout>
</file>

<file path=ppt/slideLayouts/slideLayout52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xfrm>
            <a:off x="685800" y="6248400"/>
            <a:ext cx="1905000" cy="457200"/>
          </a:xfrm>
          <a:prstGeom prst="rect">
            <a:avLst/>
          </a:prstGeom>
        </p:spPr>
        <p:txBody>
          <a:bodyPr/>
          <a:lstStyle>
            <a:lvl1pPr>
              <a:defRPr b="1" i="0">
                <a:latin typeface="Arial" panose="020B0604020202020204" pitchFamily="34" charset="0"/>
              </a:defRPr>
            </a:lvl1pPr>
          </a:lstStyle>
          <a:p>
            <a:pPr defTabSz="914400" eaLnBrk="0" hangingPunct="0">
              <a:defRPr/>
            </a:pPr>
            <a:endParaRPr lang="en-US">
              <a:solidFill>
                <a:srgbClr val="000000"/>
              </a:solidFill>
            </a:endParaRPr>
          </a:p>
        </p:txBody>
      </p:sp>
      <p:sp>
        <p:nvSpPr>
          <p:cNvPr id="5" name="Rectangle 5"/>
          <p:cNvSpPr>
            <a:spLocks noGrp="1" noChangeArrowheads="1"/>
          </p:cNvSpPr>
          <p:nvPr>
            <p:ph type="ftr" sz="quarter" idx="11"/>
          </p:nvPr>
        </p:nvSpPr>
        <p:spPr>
          <a:xfrm>
            <a:off x="3124200" y="6248400"/>
            <a:ext cx="2895600" cy="457200"/>
          </a:xfrm>
          <a:prstGeom prst="rect">
            <a:avLst/>
          </a:prstGeom>
        </p:spPr>
        <p:txBody>
          <a:bodyPr/>
          <a:lstStyle>
            <a:lvl1pPr>
              <a:defRPr b="1" i="0">
                <a:latin typeface="Arial" panose="020B0604020202020204" pitchFamily="34" charset="0"/>
              </a:defRPr>
            </a:lvl1pPr>
          </a:lstStyle>
          <a:p>
            <a:pPr defTabSz="914400" eaLnBrk="0" hangingPunct="0">
              <a:defRPr/>
            </a:pPr>
            <a:endParaRPr lang="en-US">
              <a:solidFill>
                <a:srgbClr val="000000"/>
              </a:solidFill>
            </a:endParaRPr>
          </a:p>
        </p:txBody>
      </p:sp>
      <p:sp>
        <p:nvSpPr>
          <p:cNvPr id="6" name="Rectangle 6"/>
          <p:cNvSpPr>
            <a:spLocks noGrp="1" noChangeArrowheads="1"/>
          </p:cNvSpPr>
          <p:nvPr>
            <p:ph type="sldNum" sz="quarter" idx="12"/>
          </p:nvPr>
        </p:nvSpPr>
        <p:spPr>
          <a:xfrm>
            <a:off x="6553200" y="6248400"/>
            <a:ext cx="1905000" cy="457200"/>
          </a:xfrm>
          <a:prstGeom prst="rect">
            <a:avLst/>
          </a:prstGeom>
        </p:spPr>
        <p:txBody>
          <a:bodyPr/>
          <a:lstStyle>
            <a:lvl1pPr>
              <a:defRPr b="1" i="0">
                <a:latin typeface="Arial" panose="020B0604020202020204" pitchFamily="34" charset="0"/>
              </a:defRPr>
            </a:lvl1pPr>
          </a:lstStyle>
          <a:p>
            <a:pPr defTabSz="914400" eaLnBrk="0" hangingPunct="0">
              <a:defRPr/>
            </a:pPr>
            <a:fld id="{D9B7EA4E-3FB8-BB47-AD55-878244D58B5F}" type="slidenum">
              <a:rPr lang="en-US">
                <a:solidFill>
                  <a:srgbClr val="000000"/>
                </a:solidFill>
              </a:rPr>
              <a:pPr defTabSz="914400" eaLnBrk="0" hangingPunct="0">
                <a:defRPr/>
              </a:pPr>
              <a:t>‹#›</a:t>
            </a:fld>
            <a:endParaRPr lang="en-US">
              <a:solidFill>
                <a:srgbClr val="000000"/>
              </a:solidFill>
            </a:endParaRPr>
          </a:p>
        </p:txBody>
      </p:sp>
    </p:spTree>
    <p:extLst>
      <p:ext uri="{BB962C8B-B14F-4D97-AF65-F5344CB8AC3E}">
        <p14:creationId xmlns:p14="http://schemas.microsoft.com/office/powerpoint/2010/main" val="1348658545"/>
      </p:ext>
    </p:extLst>
  </p:cSld>
  <p:clrMapOvr>
    <a:masterClrMapping/>
  </p:clrMapOvr>
  <p:transition spd="med">
    <p:randomBar dir="vert"/>
  </p:transition>
</p:sldLayout>
</file>

<file path=ppt/slideLayouts/slideLayout52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noChangeArrowheads="1"/>
          </p:cNvSpPr>
          <p:nvPr>
            <p:ph type="dt" sz="half" idx="10"/>
          </p:nvPr>
        </p:nvSpPr>
        <p:spPr>
          <a:xfrm>
            <a:off x="685800" y="6248400"/>
            <a:ext cx="1905000" cy="457200"/>
          </a:xfrm>
          <a:prstGeom prst="rect">
            <a:avLst/>
          </a:prstGeom>
        </p:spPr>
        <p:txBody>
          <a:bodyPr/>
          <a:lstStyle>
            <a:lvl1pPr>
              <a:defRPr b="1" i="0">
                <a:latin typeface="Arial" panose="020B0604020202020204" pitchFamily="34" charset="0"/>
              </a:defRPr>
            </a:lvl1pPr>
          </a:lstStyle>
          <a:p>
            <a:pPr defTabSz="914400" eaLnBrk="0" hangingPunct="0">
              <a:defRPr/>
            </a:pPr>
            <a:endParaRPr lang="en-US">
              <a:solidFill>
                <a:srgbClr val="000000"/>
              </a:solidFill>
            </a:endParaRPr>
          </a:p>
        </p:txBody>
      </p:sp>
      <p:sp>
        <p:nvSpPr>
          <p:cNvPr id="6" name="Footer Placeholder 5"/>
          <p:cNvSpPr>
            <a:spLocks noGrp="1" noChangeArrowheads="1"/>
          </p:cNvSpPr>
          <p:nvPr>
            <p:ph type="ftr" sz="quarter" idx="11"/>
          </p:nvPr>
        </p:nvSpPr>
        <p:spPr>
          <a:xfrm>
            <a:off x="3124200" y="6248400"/>
            <a:ext cx="2895600" cy="457200"/>
          </a:xfrm>
          <a:prstGeom prst="rect">
            <a:avLst/>
          </a:prstGeom>
        </p:spPr>
        <p:txBody>
          <a:bodyPr/>
          <a:lstStyle>
            <a:lvl1pPr>
              <a:defRPr b="1" i="0">
                <a:latin typeface="Arial" panose="020B0604020202020204" pitchFamily="34" charset="0"/>
              </a:defRPr>
            </a:lvl1pPr>
          </a:lstStyle>
          <a:p>
            <a:pPr defTabSz="914400" eaLnBrk="0" hangingPunct="0">
              <a:defRPr/>
            </a:pPr>
            <a:endParaRPr lang="en-US">
              <a:solidFill>
                <a:srgbClr val="000000"/>
              </a:solidFill>
            </a:endParaRPr>
          </a:p>
        </p:txBody>
      </p:sp>
      <p:sp>
        <p:nvSpPr>
          <p:cNvPr id="7" name="Slide Number Placeholder 6"/>
          <p:cNvSpPr>
            <a:spLocks noGrp="1" noChangeArrowheads="1"/>
          </p:cNvSpPr>
          <p:nvPr>
            <p:ph type="sldNum" sz="quarter" idx="12"/>
          </p:nvPr>
        </p:nvSpPr>
        <p:spPr>
          <a:xfrm>
            <a:off x="6553200" y="6248400"/>
            <a:ext cx="1905000" cy="457200"/>
          </a:xfrm>
          <a:prstGeom prst="rect">
            <a:avLst/>
          </a:prstGeom>
        </p:spPr>
        <p:txBody>
          <a:bodyPr/>
          <a:lstStyle>
            <a:lvl1pPr>
              <a:defRPr b="1" i="0">
                <a:latin typeface="Arial" panose="020B0604020202020204" pitchFamily="34" charset="0"/>
              </a:defRPr>
            </a:lvl1pPr>
          </a:lstStyle>
          <a:p>
            <a:pPr defTabSz="914400" eaLnBrk="0" hangingPunct="0">
              <a:defRPr/>
            </a:pPr>
            <a:fld id="{72070795-C768-A141-8AAC-0D9D0D1FDAF5}" type="slidenum">
              <a:rPr lang="en-US">
                <a:solidFill>
                  <a:srgbClr val="000000"/>
                </a:solidFill>
              </a:rPr>
              <a:pPr defTabSz="914400" eaLnBrk="0" hangingPunct="0">
                <a:defRPr/>
              </a:pPr>
              <a:t>‹#›</a:t>
            </a:fld>
            <a:endParaRPr lang="en-US">
              <a:solidFill>
                <a:srgbClr val="000000"/>
              </a:solidFill>
            </a:endParaRPr>
          </a:p>
        </p:txBody>
      </p:sp>
    </p:spTree>
    <p:extLst>
      <p:ext uri="{BB962C8B-B14F-4D97-AF65-F5344CB8AC3E}">
        <p14:creationId xmlns:p14="http://schemas.microsoft.com/office/powerpoint/2010/main" val="3037086130"/>
      </p:ext>
    </p:extLst>
  </p:cSld>
  <p:clrMapOvr>
    <a:masterClrMapping/>
  </p:clrMapOvr>
  <p:transition spd="med">
    <p:randomBar dir="vert"/>
  </p:transition>
</p:sldLayout>
</file>

<file path=ppt/slideLayouts/slideLayout52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xfrm>
            <a:off x="685800" y="6248400"/>
            <a:ext cx="1905000" cy="457200"/>
          </a:xfrm>
          <a:prstGeom prst="rect">
            <a:avLst/>
          </a:prstGeom>
        </p:spPr>
        <p:txBody>
          <a:bodyPr/>
          <a:lstStyle>
            <a:lvl1pPr>
              <a:defRPr b="1" i="0">
                <a:latin typeface="Arial" panose="020B0604020202020204" pitchFamily="34" charset="0"/>
              </a:defRPr>
            </a:lvl1pPr>
          </a:lstStyle>
          <a:p>
            <a:pPr defTabSz="914400" eaLnBrk="0" hangingPunct="0">
              <a:defRPr/>
            </a:pPr>
            <a:endParaRPr lang="en-US">
              <a:solidFill>
                <a:srgbClr val="000000"/>
              </a:solidFill>
            </a:endParaRPr>
          </a:p>
        </p:txBody>
      </p:sp>
      <p:sp>
        <p:nvSpPr>
          <p:cNvPr id="8" name="Rectangle 5"/>
          <p:cNvSpPr>
            <a:spLocks noGrp="1" noChangeArrowheads="1"/>
          </p:cNvSpPr>
          <p:nvPr>
            <p:ph type="ftr" sz="quarter" idx="11"/>
          </p:nvPr>
        </p:nvSpPr>
        <p:spPr>
          <a:xfrm>
            <a:off x="3124200" y="6248400"/>
            <a:ext cx="2895600" cy="457200"/>
          </a:xfrm>
          <a:prstGeom prst="rect">
            <a:avLst/>
          </a:prstGeom>
        </p:spPr>
        <p:txBody>
          <a:bodyPr/>
          <a:lstStyle>
            <a:lvl1pPr>
              <a:defRPr b="1" i="0">
                <a:latin typeface="Arial" panose="020B0604020202020204" pitchFamily="34" charset="0"/>
              </a:defRPr>
            </a:lvl1pPr>
          </a:lstStyle>
          <a:p>
            <a:pPr defTabSz="914400" eaLnBrk="0" hangingPunct="0">
              <a:defRPr/>
            </a:pPr>
            <a:endParaRPr lang="en-US">
              <a:solidFill>
                <a:srgbClr val="000000"/>
              </a:solidFill>
            </a:endParaRPr>
          </a:p>
        </p:txBody>
      </p:sp>
      <p:sp>
        <p:nvSpPr>
          <p:cNvPr id="9" name="Rectangle 6"/>
          <p:cNvSpPr>
            <a:spLocks noGrp="1" noChangeArrowheads="1"/>
          </p:cNvSpPr>
          <p:nvPr>
            <p:ph type="sldNum" sz="quarter" idx="12"/>
          </p:nvPr>
        </p:nvSpPr>
        <p:spPr>
          <a:xfrm>
            <a:off x="6553200" y="6248400"/>
            <a:ext cx="1905000" cy="457200"/>
          </a:xfrm>
          <a:prstGeom prst="rect">
            <a:avLst/>
          </a:prstGeom>
        </p:spPr>
        <p:txBody>
          <a:bodyPr/>
          <a:lstStyle>
            <a:lvl1pPr>
              <a:defRPr b="1" i="0">
                <a:latin typeface="Arial" panose="020B0604020202020204" pitchFamily="34" charset="0"/>
              </a:defRPr>
            </a:lvl1pPr>
          </a:lstStyle>
          <a:p>
            <a:pPr defTabSz="914400" eaLnBrk="0" hangingPunct="0">
              <a:defRPr/>
            </a:pPr>
            <a:fld id="{626B6614-C6D2-9741-86C4-41FD2ED4C123}" type="slidenum">
              <a:rPr lang="en-US">
                <a:solidFill>
                  <a:srgbClr val="000000"/>
                </a:solidFill>
              </a:rPr>
              <a:pPr defTabSz="914400" eaLnBrk="0" hangingPunct="0">
                <a:defRPr/>
              </a:pPr>
              <a:t>‹#›</a:t>
            </a:fld>
            <a:endParaRPr lang="en-US">
              <a:solidFill>
                <a:srgbClr val="000000"/>
              </a:solidFill>
            </a:endParaRPr>
          </a:p>
        </p:txBody>
      </p:sp>
    </p:spTree>
    <p:extLst>
      <p:ext uri="{BB962C8B-B14F-4D97-AF65-F5344CB8AC3E}">
        <p14:creationId xmlns:p14="http://schemas.microsoft.com/office/powerpoint/2010/main" val="3712477412"/>
      </p:ext>
    </p:extLst>
  </p:cSld>
  <p:clrMapOvr>
    <a:masterClrMapping/>
  </p:clrMapOvr>
  <p:transition spd="med">
    <p:randomBar dir="vert"/>
  </p:transition>
</p:sldLayout>
</file>

<file path=ppt/slideLayouts/slideLayout52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Rectangle 4"/>
          <p:cNvSpPr>
            <a:spLocks noGrp="1" noChangeArrowheads="1"/>
          </p:cNvSpPr>
          <p:nvPr>
            <p:ph type="dt" sz="half" idx="10"/>
          </p:nvPr>
        </p:nvSpPr>
        <p:spPr>
          <a:xfrm>
            <a:off x="685800" y="6248400"/>
            <a:ext cx="1905000" cy="457200"/>
          </a:xfrm>
          <a:prstGeom prst="rect">
            <a:avLst/>
          </a:prstGeom>
        </p:spPr>
        <p:txBody>
          <a:bodyPr/>
          <a:lstStyle>
            <a:lvl1pPr>
              <a:defRPr b="1" i="0">
                <a:latin typeface="Arial" panose="020B0604020202020204" pitchFamily="34" charset="0"/>
              </a:defRPr>
            </a:lvl1pPr>
          </a:lstStyle>
          <a:p>
            <a:pPr defTabSz="914400" eaLnBrk="0" hangingPunct="0">
              <a:defRPr/>
            </a:pPr>
            <a:endParaRPr lang="en-US">
              <a:solidFill>
                <a:srgbClr val="000000"/>
              </a:solidFill>
            </a:endParaRPr>
          </a:p>
        </p:txBody>
      </p:sp>
      <p:sp>
        <p:nvSpPr>
          <p:cNvPr id="4" name="Rectangle 5"/>
          <p:cNvSpPr>
            <a:spLocks noGrp="1" noChangeArrowheads="1"/>
          </p:cNvSpPr>
          <p:nvPr>
            <p:ph type="ftr" sz="quarter" idx="11"/>
          </p:nvPr>
        </p:nvSpPr>
        <p:spPr>
          <a:xfrm>
            <a:off x="3124200" y="6248400"/>
            <a:ext cx="2895600" cy="457200"/>
          </a:xfrm>
          <a:prstGeom prst="rect">
            <a:avLst/>
          </a:prstGeom>
        </p:spPr>
        <p:txBody>
          <a:bodyPr/>
          <a:lstStyle>
            <a:lvl1pPr>
              <a:defRPr b="1" i="0">
                <a:latin typeface="Arial" panose="020B0604020202020204" pitchFamily="34" charset="0"/>
              </a:defRPr>
            </a:lvl1pPr>
          </a:lstStyle>
          <a:p>
            <a:pPr defTabSz="914400" eaLnBrk="0" hangingPunct="0">
              <a:defRPr/>
            </a:pPr>
            <a:endParaRPr lang="en-US">
              <a:solidFill>
                <a:srgbClr val="000000"/>
              </a:solidFill>
            </a:endParaRPr>
          </a:p>
        </p:txBody>
      </p:sp>
      <p:sp>
        <p:nvSpPr>
          <p:cNvPr id="5" name="Rectangle 6"/>
          <p:cNvSpPr>
            <a:spLocks noGrp="1" noChangeArrowheads="1"/>
          </p:cNvSpPr>
          <p:nvPr>
            <p:ph type="sldNum" sz="quarter" idx="12"/>
          </p:nvPr>
        </p:nvSpPr>
        <p:spPr>
          <a:xfrm>
            <a:off x="6553200" y="6248400"/>
            <a:ext cx="1905000" cy="457200"/>
          </a:xfrm>
          <a:prstGeom prst="rect">
            <a:avLst/>
          </a:prstGeom>
        </p:spPr>
        <p:txBody>
          <a:bodyPr/>
          <a:lstStyle>
            <a:lvl1pPr>
              <a:defRPr b="1" i="0">
                <a:latin typeface="Arial" panose="020B0604020202020204" pitchFamily="34" charset="0"/>
              </a:defRPr>
            </a:lvl1pPr>
          </a:lstStyle>
          <a:p>
            <a:pPr defTabSz="914400" eaLnBrk="0" hangingPunct="0">
              <a:defRPr/>
            </a:pPr>
            <a:fld id="{599E4E64-6A3B-A642-81B5-43C1F983C83F}" type="slidenum">
              <a:rPr lang="en-US">
                <a:solidFill>
                  <a:srgbClr val="000000"/>
                </a:solidFill>
              </a:rPr>
              <a:pPr defTabSz="914400" eaLnBrk="0" hangingPunct="0">
                <a:defRPr/>
              </a:pPr>
              <a:t>‹#›</a:t>
            </a:fld>
            <a:endParaRPr lang="en-US">
              <a:solidFill>
                <a:srgbClr val="000000"/>
              </a:solidFill>
            </a:endParaRPr>
          </a:p>
        </p:txBody>
      </p:sp>
    </p:spTree>
    <p:extLst>
      <p:ext uri="{BB962C8B-B14F-4D97-AF65-F5344CB8AC3E}">
        <p14:creationId xmlns:p14="http://schemas.microsoft.com/office/powerpoint/2010/main" val="893105230"/>
      </p:ext>
    </p:extLst>
  </p:cSld>
  <p:clrMapOvr>
    <a:masterClrMapping/>
  </p:clrMapOvr>
  <p:transition spd="med">
    <p:randomBar dir="vert"/>
  </p:transition>
</p:sldLayout>
</file>

<file path=ppt/slideLayouts/slideLayout52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85800" y="6248400"/>
            <a:ext cx="1905000" cy="457200"/>
          </a:xfrm>
          <a:prstGeom prst="rect">
            <a:avLst/>
          </a:prstGeom>
        </p:spPr>
        <p:txBody>
          <a:bodyPr/>
          <a:lstStyle>
            <a:lvl1pPr>
              <a:defRPr b="1" i="0">
                <a:latin typeface="Arial" panose="020B0604020202020204" pitchFamily="34" charset="0"/>
              </a:defRPr>
            </a:lvl1pPr>
          </a:lstStyle>
          <a:p>
            <a:pPr defTabSz="914400" eaLnBrk="0" hangingPunct="0">
              <a:defRPr/>
            </a:pPr>
            <a:endParaRPr lang="en-US">
              <a:solidFill>
                <a:srgbClr val="000000"/>
              </a:solidFill>
            </a:endParaRPr>
          </a:p>
        </p:txBody>
      </p:sp>
      <p:sp>
        <p:nvSpPr>
          <p:cNvPr id="3" name="Rectangle 5"/>
          <p:cNvSpPr>
            <a:spLocks noGrp="1" noChangeArrowheads="1"/>
          </p:cNvSpPr>
          <p:nvPr>
            <p:ph type="ftr" sz="quarter" idx="11"/>
          </p:nvPr>
        </p:nvSpPr>
        <p:spPr>
          <a:xfrm>
            <a:off x="3124200" y="6248400"/>
            <a:ext cx="2895600" cy="457200"/>
          </a:xfrm>
          <a:prstGeom prst="rect">
            <a:avLst/>
          </a:prstGeom>
        </p:spPr>
        <p:txBody>
          <a:bodyPr/>
          <a:lstStyle>
            <a:lvl1pPr>
              <a:defRPr b="1" i="0">
                <a:latin typeface="Arial" panose="020B0604020202020204" pitchFamily="34" charset="0"/>
              </a:defRPr>
            </a:lvl1pPr>
          </a:lstStyle>
          <a:p>
            <a:pPr defTabSz="914400" eaLnBrk="0" hangingPunct="0">
              <a:defRPr/>
            </a:pPr>
            <a:endParaRPr lang="en-US">
              <a:solidFill>
                <a:srgbClr val="000000"/>
              </a:solidFill>
            </a:endParaRPr>
          </a:p>
        </p:txBody>
      </p:sp>
      <p:sp>
        <p:nvSpPr>
          <p:cNvPr id="4" name="Rectangle 6"/>
          <p:cNvSpPr>
            <a:spLocks noGrp="1" noChangeArrowheads="1"/>
          </p:cNvSpPr>
          <p:nvPr>
            <p:ph type="sldNum" sz="quarter" idx="12"/>
          </p:nvPr>
        </p:nvSpPr>
        <p:spPr>
          <a:xfrm>
            <a:off x="6553200" y="6248400"/>
            <a:ext cx="1905000" cy="457200"/>
          </a:xfrm>
          <a:prstGeom prst="rect">
            <a:avLst/>
          </a:prstGeom>
        </p:spPr>
        <p:txBody>
          <a:bodyPr/>
          <a:lstStyle>
            <a:lvl1pPr>
              <a:defRPr b="1" i="0">
                <a:latin typeface="Arial" panose="020B0604020202020204" pitchFamily="34" charset="0"/>
              </a:defRPr>
            </a:lvl1pPr>
          </a:lstStyle>
          <a:p>
            <a:pPr defTabSz="914400" eaLnBrk="0" hangingPunct="0">
              <a:defRPr/>
            </a:pPr>
            <a:fld id="{BF97937A-6EFA-7244-9BBB-4B39FA4EDD5D}" type="slidenum">
              <a:rPr lang="en-US">
                <a:solidFill>
                  <a:srgbClr val="000000"/>
                </a:solidFill>
              </a:rPr>
              <a:pPr defTabSz="914400" eaLnBrk="0" hangingPunct="0">
                <a:defRPr/>
              </a:pPr>
              <a:t>‹#›</a:t>
            </a:fld>
            <a:endParaRPr lang="en-US">
              <a:solidFill>
                <a:srgbClr val="000000"/>
              </a:solidFill>
            </a:endParaRPr>
          </a:p>
        </p:txBody>
      </p:sp>
    </p:spTree>
    <p:extLst>
      <p:ext uri="{BB962C8B-B14F-4D97-AF65-F5344CB8AC3E}">
        <p14:creationId xmlns:p14="http://schemas.microsoft.com/office/powerpoint/2010/main" val="2656417055"/>
      </p:ext>
    </p:extLst>
  </p:cSld>
  <p:clrMapOvr>
    <a:masterClrMapping/>
  </p:clrMapOvr>
  <p:transition spd="med">
    <p:randomBar dir="vert"/>
  </p:transition>
</p:sldLayout>
</file>

<file path=ppt/slideLayouts/slideLayout52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noChangeArrowheads="1"/>
          </p:cNvSpPr>
          <p:nvPr>
            <p:ph type="dt" sz="half" idx="10"/>
          </p:nvPr>
        </p:nvSpPr>
        <p:spPr>
          <a:xfrm>
            <a:off x="685800" y="6248400"/>
            <a:ext cx="1905000" cy="457200"/>
          </a:xfrm>
          <a:prstGeom prst="rect">
            <a:avLst/>
          </a:prstGeom>
        </p:spPr>
        <p:txBody>
          <a:bodyPr/>
          <a:lstStyle>
            <a:lvl1pPr>
              <a:defRPr b="1" i="0">
                <a:latin typeface="Arial" panose="020B0604020202020204" pitchFamily="34" charset="0"/>
              </a:defRPr>
            </a:lvl1pPr>
          </a:lstStyle>
          <a:p>
            <a:pPr defTabSz="914400" eaLnBrk="0" hangingPunct="0">
              <a:defRPr/>
            </a:pPr>
            <a:endParaRPr lang="en-US">
              <a:solidFill>
                <a:srgbClr val="000000"/>
              </a:solidFill>
            </a:endParaRPr>
          </a:p>
        </p:txBody>
      </p:sp>
      <p:sp>
        <p:nvSpPr>
          <p:cNvPr id="6" name="Footer Placeholder 5"/>
          <p:cNvSpPr>
            <a:spLocks noGrp="1" noChangeArrowheads="1"/>
          </p:cNvSpPr>
          <p:nvPr>
            <p:ph type="ftr" sz="quarter" idx="11"/>
          </p:nvPr>
        </p:nvSpPr>
        <p:spPr>
          <a:xfrm>
            <a:off x="3124200" y="6248400"/>
            <a:ext cx="2895600" cy="457200"/>
          </a:xfrm>
          <a:prstGeom prst="rect">
            <a:avLst/>
          </a:prstGeom>
        </p:spPr>
        <p:txBody>
          <a:bodyPr/>
          <a:lstStyle>
            <a:lvl1pPr>
              <a:defRPr b="1" i="0">
                <a:latin typeface="Arial" panose="020B0604020202020204" pitchFamily="34" charset="0"/>
              </a:defRPr>
            </a:lvl1pPr>
          </a:lstStyle>
          <a:p>
            <a:pPr defTabSz="914400" eaLnBrk="0" hangingPunct="0">
              <a:defRPr/>
            </a:pPr>
            <a:endParaRPr lang="en-US">
              <a:solidFill>
                <a:srgbClr val="000000"/>
              </a:solidFill>
            </a:endParaRPr>
          </a:p>
        </p:txBody>
      </p:sp>
      <p:sp>
        <p:nvSpPr>
          <p:cNvPr id="7" name="Slide Number Placeholder 6"/>
          <p:cNvSpPr>
            <a:spLocks noGrp="1" noChangeArrowheads="1"/>
          </p:cNvSpPr>
          <p:nvPr>
            <p:ph type="sldNum" sz="quarter" idx="12"/>
          </p:nvPr>
        </p:nvSpPr>
        <p:spPr>
          <a:xfrm>
            <a:off x="6553200" y="6248400"/>
            <a:ext cx="1905000" cy="457200"/>
          </a:xfrm>
          <a:prstGeom prst="rect">
            <a:avLst/>
          </a:prstGeom>
        </p:spPr>
        <p:txBody>
          <a:bodyPr/>
          <a:lstStyle>
            <a:lvl1pPr>
              <a:defRPr b="1" i="0">
                <a:latin typeface="Arial" panose="020B0604020202020204" pitchFamily="34" charset="0"/>
              </a:defRPr>
            </a:lvl1pPr>
          </a:lstStyle>
          <a:p>
            <a:pPr defTabSz="914400" eaLnBrk="0" hangingPunct="0">
              <a:defRPr/>
            </a:pPr>
            <a:fld id="{DB97A148-BB3A-6F4F-A713-8E6B70B4C0C8}" type="slidenum">
              <a:rPr lang="en-US">
                <a:solidFill>
                  <a:srgbClr val="000000"/>
                </a:solidFill>
              </a:rPr>
              <a:pPr defTabSz="914400" eaLnBrk="0" hangingPunct="0">
                <a:defRPr/>
              </a:pPr>
              <a:t>‹#›</a:t>
            </a:fld>
            <a:endParaRPr lang="en-US">
              <a:solidFill>
                <a:srgbClr val="000000"/>
              </a:solidFill>
            </a:endParaRPr>
          </a:p>
        </p:txBody>
      </p:sp>
    </p:spTree>
    <p:extLst>
      <p:ext uri="{BB962C8B-B14F-4D97-AF65-F5344CB8AC3E}">
        <p14:creationId xmlns:p14="http://schemas.microsoft.com/office/powerpoint/2010/main" val="4046839878"/>
      </p:ext>
    </p:extLst>
  </p:cSld>
  <p:clrMapOvr>
    <a:masterClrMapping/>
  </p:clrMapOvr>
  <p:transition spd="med">
    <p:randomBar dir="vert"/>
  </p:transition>
</p:sldLayout>
</file>

<file path=ppt/slideLayouts/slideLayout52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noChangeArrowheads="1"/>
          </p:cNvSpPr>
          <p:nvPr>
            <p:ph type="dt" sz="half" idx="10"/>
          </p:nvPr>
        </p:nvSpPr>
        <p:spPr>
          <a:xfrm>
            <a:off x="685800" y="6248400"/>
            <a:ext cx="1905000" cy="457200"/>
          </a:xfrm>
          <a:prstGeom prst="rect">
            <a:avLst/>
          </a:prstGeom>
        </p:spPr>
        <p:txBody>
          <a:bodyPr/>
          <a:lstStyle>
            <a:lvl1pPr>
              <a:defRPr b="1" i="0">
                <a:latin typeface="Arial" panose="020B0604020202020204" pitchFamily="34" charset="0"/>
              </a:defRPr>
            </a:lvl1pPr>
          </a:lstStyle>
          <a:p>
            <a:pPr defTabSz="914400" eaLnBrk="0" hangingPunct="0">
              <a:defRPr/>
            </a:pPr>
            <a:endParaRPr lang="en-US">
              <a:solidFill>
                <a:srgbClr val="000000"/>
              </a:solidFill>
            </a:endParaRPr>
          </a:p>
        </p:txBody>
      </p:sp>
      <p:sp>
        <p:nvSpPr>
          <p:cNvPr id="6" name="Footer Placeholder 5"/>
          <p:cNvSpPr>
            <a:spLocks noGrp="1" noChangeArrowheads="1"/>
          </p:cNvSpPr>
          <p:nvPr>
            <p:ph type="ftr" sz="quarter" idx="11"/>
          </p:nvPr>
        </p:nvSpPr>
        <p:spPr>
          <a:xfrm>
            <a:off x="3124200" y="6248400"/>
            <a:ext cx="2895600" cy="457200"/>
          </a:xfrm>
          <a:prstGeom prst="rect">
            <a:avLst/>
          </a:prstGeom>
        </p:spPr>
        <p:txBody>
          <a:bodyPr/>
          <a:lstStyle>
            <a:lvl1pPr>
              <a:defRPr b="1" i="0">
                <a:latin typeface="Arial" panose="020B0604020202020204" pitchFamily="34" charset="0"/>
              </a:defRPr>
            </a:lvl1pPr>
          </a:lstStyle>
          <a:p>
            <a:pPr defTabSz="914400" eaLnBrk="0" hangingPunct="0">
              <a:defRPr/>
            </a:pPr>
            <a:endParaRPr lang="en-US">
              <a:solidFill>
                <a:srgbClr val="000000"/>
              </a:solidFill>
            </a:endParaRPr>
          </a:p>
        </p:txBody>
      </p:sp>
      <p:sp>
        <p:nvSpPr>
          <p:cNvPr id="7" name="Slide Number Placeholder 6"/>
          <p:cNvSpPr>
            <a:spLocks noGrp="1" noChangeArrowheads="1"/>
          </p:cNvSpPr>
          <p:nvPr>
            <p:ph type="sldNum" sz="quarter" idx="12"/>
          </p:nvPr>
        </p:nvSpPr>
        <p:spPr>
          <a:xfrm>
            <a:off x="6553200" y="6248400"/>
            <a:ext cx="1905000" cy="457200"/>
          </a:xfrm>
          <a:prstGeom prst="rect">
            <a:avLst/>
          </a:prstGeom>
        </p:spPr>
        <p:txBody>
          <a:bodyPr/>
          <a:lstStyle>
            <a:lvl1pPr>
              <a:defRPr b="1" i="0">
                <a:latin typeface="Arial" panose="020B0604020202020204" pitchFamily="34" charset="0"/>
              </a:defRPr>
            </a:lvl1pPr>
          </a:lstStyle>
          <a:p>
            <a:pPr defTabSz="914400" eaLnBrk="0" hangingPunct="0">
              <a:defRPr/>
            </a:pPr>
            <a:fld id="{43383A86-FADD-714B-BE63-5935EE91934F}" type="slidenum">
              <a:rPr lang="en-US">
                <a:solidFill>
                  <a:srgbClr val="000000"/>
                </a:solidFill>
              </a:rPr>
              <a:pPr defTabSz="914400" eaLnBrk="0" hangingPunct="0">
                <a:defRPr/>
              </a:pPr>
              <a:t>‹#›</a:t>
            </a:fld>
            <a:endParaRPr lang="en-US">
              <a:solidFill>
                <a:srgbClr val="000000"/>
              </a:solidFill>
            </a:endParaRPr>
          </a:p>
        </p:txBody>
      </p:sp>
    </p:spTree>
    <p:extLst>
      <p:ext uri="{BB962C8B-B14F-4D97-AF65-F5344CB8AC3E}">
        <p14:creationId xmlns:p14="http://schemas.microsoft.com/office/powerpoint/2010/main" val="2519519207"/>
      </p:ext>
    </p:extLst>
  </p:cSld>
  <p:clrMapOvr>
    <a:masterClrMapping/>
  </p:clrMapOvr>
  <p:transition spd="med">
    <p:randomBar dir="vert"/>
  </p:transition>
</p:sldLayout>
</file>

<file path=ppt/slideLayouts/slideLayout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8"/>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029"/>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7" name="Rectangle 1030"/>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587CA977-7960-2E49-9A71-044C546C6DC8}" type="slidenum">
              <a:rPr lang="en-US"/>
              <a:pPr>
                <a:defRPr/>
              </a:pPr>
              <a:t>‹#›</a:t>
            </a:fld>
            <a:endParaRPr lang="en-US"/>
          </a:p>
        </p:txBody>
      </p:sp>
    </p:spTree>
    <p:extLst>
      <p:ext uri="{BB962C8B-B14F-4D97-AF65-F5344CB8AC3E}">
        <p14:creationId xmlns:p14="http://schemas.microsoft.com/office/powerpoint/2010/main" val="3165885569"/>
      </p:ext>
    </p:extLst>
  </p:cSld>
  <p:clrMapOvr>
    <a:masterClrMapping/>
  </p:clrMapOvr>
  <p:transition>
    <p:random/>
  </p:transition>
</p:sldLayout>
</file>

<file path=ppt/slideLayouts/slideLayout53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xfrm>
            <a:off x="685800" y="6248400"/>
            <a:ext cx="1905000" cy="457200"/>
          </a:xfrm>
          <a:prstGeom prst="rect">
            <a:avLst/>
          </a:prstGeom>
        </p:spPr>
        <p:txBody>
          <a:bodyPr/>
          <a:lstStyle>
            <a:lvl1pPr>
              <a:defRPr b="1" i="0">
                <a:latin typeface="Arial" panose="020B0604020202020204" pitchFamily="34" charset="0"/>
              </a:defRPr>
            </a:lvl1pPr>
          </a:lstStyle>
          <a:p>
            <a:pPr defTabSz="914400" eaLnBrk="0" hangingPunct="0">
              <a:defRPr/>
            </a:pPr>
            <a:endParaRPr lang="en-US">
              <a:solidFill>
                <a:srgbClr val="000000"/>
              </a:solidFill>
            </a:endParaRPr>
          </a:p>
        </p:txBody>
      </p:sp>
      <p:sp>
        <p:nvSpPr>
          <p:cNvPr id="5" name="Rectangle 5"/>
          <p:cNvSpPr>
            <a:spLocks noGrp="1" noChangeArrowheads="1"/>
          </p:cNvSpPr>
          <p:nvPr>
            <p:ph type="ftr" sz="quarter" idx="11"/>
          </p:nvPr>
        </p:nvSpPr>
        <p:spPr>
          <a:xfrm>
            <a:off x="3124200" y="6248400"/>
            <a:ext cx="2895600" cy="457200"/>
          </a:xfrm>
          <a:prstGeom prst="rect">
            <a:avLst/>
          </a:prstGeom>
        </p:spPr>
        <p:txBody>
          <a:bodyPr/>
          <a:lstStyle>
            <a:lvl1pPr>
              <a:defRPr b="1" i="0">
                <a:latin typeface="Arial" panose="020B0604020202020204" pitchFamily="34" charset="0"/>
              </a:defRPr>
            </a:lvl1pPr>
          </a:lstStyle>
          <a:p>
            <a:pPr defTabSz="914400" eaLnBrk="0" hangingPunct="0">
              <a:defRPr/>
            </a:pPr>
            <a:endParaRPr lang="en-US">
              <a:solidFill>
                <a:srgbClr val="000000"/>
              </a:solidFill>
            </a:endParaRPr>
          </a:p>
        </p:txBody>
      </p:sp>
      <p:sp>
        <p:nvSpPr>
          <p:cNvPr id="6" name="Rectangle 6"/>
          <p:cNvSpPr>
            <a:spLocks noGrp="1" noChangeArrowheads="1"/>
          </p:cNvSpPr>
          <p:nvPr>
            <p:ph type="sldNum" sz="quarter" idx="12"/>
          </p:nvPr>
        </p:nvSpPr>
        <p:spPr>
          <a:xfrm>
            <a:off x="6553200" y="6248400"/>
            <a:ext cx="1905000" cy="457200"/>
          </a:xfrm>
          <a:prstGeom prst="rect">
            <a:avLst/>
          </a:prstGeom>
        </p:spPr>
        <p:txBody>
          <a:bodyPr/>
          <a:lstStyle>
            <a:lvl1pPr>
              <a:defRPr b="1" i="0">
                <a:latin typeface="Arial" panose="020B0604020202020204" pitchFamily="34" charset="0"/>
              </a:defRPr>
            </a:lvl1pPr>
          </a:lstStyle>
          <a:p>
            <a:pPr defTabSz="914400" eaLnBrk="0" hangingPunct="0">
              <a:defRPr/>
            </a:pPr>
            <a:fld id="{33CBCA7D-BFD0-A945-9CDF-5C086F9AF08C}" type="slidenum">
              <a:rPr lang="en-US">
                <a:solidFill>
                  <a:srgbClr val="000000"/>
                </a:solidFill>
              </a:rPr>
              <a:pPr defTabSz="914400" eaLnBrk="0" hangingPunct="0">
                <a:defRPr/>
              </a:pPr>
              <a:t>‹#›</a:t>
            </a:fld>
            <a:endParaRPr lang="en-US">
              <a:solidFill>
                <a:srgbClr val="000000"/>
              </a:solidFill>
            </a:endParaRPr>
          </a:p>
        </p:txBody>
      </p:sp>
    </p:spTree>
    <p:extLst>
      <p:ext uri="{BB962C8B-B14F-4D97-AF65-F5344CB8AC3E}">
        <p14:creationId xmlns:p14="http://schemas.microsoft.com/office/powerpoint/2010/main" val="1074997874"/>
      </p:ext>
    </p:extLst>
  </p:cSld>
  <p:clrMapOvr>
    <a:masterClrMapping/>
  </p:clrMapOvr>
  <p:transition spd="med">
    <p:randomBar dir="vert"/>
  </p:transition>
</p:sldLayout>
</file>

<file path=ppt/slideLayouts/slideLayout53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xfrm>
            <a:off x="685800" y="6248400"/>
            <a:ext cx="1905000" cy="457200"/>
          </a:xfrm>
          <a:prstGeom prst="rect">
            <a:avLst/>
          </a:prstGeom>
        </p:spPr>
        <p:txBody>
          <a:bodyPr/>
          <a:lstStyle>
            <a:lvl1pPr>
              <a:defRPr b="1" i="0">
                <a:latin typeface="Arial" panose="020B0604020202020204" pitchFamily="34" charset="0"/>
              </a:defRPr>
            </a:lvl1pPr>
          </a:lstStyle>
          <a:p>
            <a:pPr defTabSz="914400" eaLnBrk="0" hangingPunct="0">
              <a:defRPr/>
            </a:pPr>
            <a:endParaRPr lang="en-US">
              <a:solidFill>
                <a:srgbClr val="000000"/>
              </a:solidFill>
            </a:endParaRPr>
          </a:p>
        </p:txBody>
      </p:sp>
      <p:sp>
        <p:nvSpPr>
          <p:cNvPr id="5" name="Rectangle 5"/>
          <p:cNvSpPr>
            <a:spLocks noGrp="1" noChangeArrowheads="1"/>
          </p:cNvSpPr>
          <p:nvPr>
            <p:ph type="ftr" sz="quarter" idx="11"/>
          </p:nvPr>
        </p:nvSpPr>
        <p:spPr>
          <a:xfrm>
            <a:off x="3124200" y="6248400"/>
            <a:ext cx="2895600" cy="457200"/>
          </a:xfrm>
          <a:prstGeom prst="rect">
            <a:avLst/>
          </a:prstGeom>
        </p:spPr>
        <p:txBody>
          <a:bodyPr/>
          <a:lstStyle>
            <a:lvl1pPr>
              <a:defRPr b="1" i="0">
                <a:latin typeface="Arial" panose="020B0604020202020204" pitchFamily="34" charset="0"/>
              </a:defRPr>
            </a:lvl1pPr>
          </a:lstStyle>
          <a:p>
            <a:pPr defTabSz="914400" eaLnBrk="0" hangingPunct="0">
              <a:defRPr/>
            </a:pPr>
            <a:endParaRPr lang="en-US">
              <a:solidFill>
                <a:srgbClr val="000000"/>
              </a:solidFill>
            </a:endParaRPr>
          </a:p>
        </p:txBody>
      </p:sp>
      <p:sp>
        <p:nvSpPr>
          <p:cNvPr id="6" name="Rectangle 6"/>
          <p:cNvSpPr>
            <a:spLocks noGrp="1" noChangeArrowheads="1"/>
          </p:cNvSpPr>
          <p:nvPr>
            <p:ph type="sldNum" sz="quarter" idx="12"/>
          </p:nvPr>
        </p:nvSpPr>
        <p:spPr>
          <a:xfrm>
            <a:off x="6553200" y="6248400"/>
            <a:ext cx="1905000" cy="457200"/>
          </a:xfrm>
          <a:prstGeom prst="rect">
            <a:avLst/>
          </a:prstGeom>
        </p:spPr>
        <p:txBody>
          <a:bodyPr/>
          <a:lstStyle>
            <a:lvl1pPr>
              <a:defRPr b="1" i="0">
                <a:latin typeface="Arial" panose="020B0604020202020204" pitchFamily="34" charset="0"/>
              </a:defRPr>
            </a:lvl1pPr>
          </a:lstStyle>
          <a:p>
            <a:pPr defTabSz="914400" eaLnBrk="0" hangingPunct="0">
              <a:defRPr/>
            </a:pPr>
            <a:fld id="{DA14E335-CA85-1D48-81B8-5D641B8822EA}" type="slidenum">
              <a:rPr lang="en-US">
                <a:solidFill>
                  <a:srgbClr val="000000"/>
                </a:solidFill>
              </a:rPr>
              <a:pPr defTabSz="914400" eaLnBrk="0" hangingPunct="0">
                <a:defRPr/>
              </a:pPr>
              <a:t>‹#›</a:t>
            </a:fld>
            <a:endParaRPr lang="en-US">
              <a:solidFill>
                <a:srgbClr val="000000"/>
              </a:solidFill>
            </a:endParaRPr>
          </a:p>
        </p:txBody>
      </p:sp>
    </p:spTree>
    <p:extLst>
      <p:ext uri="{BB962C8B-B14F-4D97-AF65-F5344CB8AC3E}">
        <p14:creationId xmlns:p14="http://schemas.microsoft.com/office/powerpoint/2010/main" val="4160926485"/>
      </p:ext>
    </p:extLst>
  </p:cSld>
  <p:clrMapOvr>
    <a:masterClrMapping/>
  </p:clrMapOvr>
  <p:transition spd="med">
    <p:randomBar dir="vert"/>
  </p:transition>
</p:sldLayout>
</file>

<file path=ppt/slideLayouts/slideLayout532.xml><?xml version="1.0" encoding="utf-8"?>
<p:sldLayout xmlns:a="http://schemas.openxmlformats.org/drawingml/2006/main" xmlns:r="http://schemas.openxmlformats.org/officeDocument/2006/relationships" xmlns:p="http://schemas.openxmlformats.org/presentationml/2006/main"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685800" y="609600"/>
            <a:ext cx="7772400" cy="54864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Rectangle 4"/>
          <p:cNvSpPr>
            <a:spLocks noGrp="1" noChangeArrowheads="1"/>
          </p:cNvSpPr>
          <p:nvPr>
            <p:ph type="dt" sz="half" idx="10"/>
          </p:nvPr>
        </p:nvSpPr>
        <p:spPr>
          <a:xfrm>
            <a:off x="685800" y="6248400"/>
            <a:ext cx="1905000" cy="457200"/>
          </a:xfrm>
          <a:prstGeom prst="rect">
            <a:avLst/>
          </a:prstGeom>
        </p:spPr>
        <p:txBody>
          <a:bodyPr/>
          <a:lstStyle>
            <a:lvl1pPr>
              <a:defRPr b="1" i="0">
                <a:latin typeface="Arial" panose="020B0604020202020204" pitchFamily="34" charset="0"/>
              </a:defRPr>
            </a:lvl1pPr>
          </a:lstStyle>
          <a:p>
            <a:pPr defTabSz="914400" eaLnBrk="0" hangingPunct="0">
              <a:defRPr/>
            </a:pPr>
            <a:endParaRPr lang="en-US">
              <a:solidFill>
                <a:srgbClr val="000000"/>
              </a:solidFill>
            </a:endParaRPr>
          </a:p>
        </p:txBody>
      </p:sp>
      <p:sp>
        <p:nvSpPr>
          <p:cNvPr id="4" name="Rectangle 5"/>
          <p:cNvSpPr>
            <a:spLocks noGrp="1" noChangeArrowheads="1"/>
          </p:cNvSpPr>
          <p:nvPr>
            <p:ph type="ftr" sz="quarter" idx="11"/>
          </p:nvPr>
        </p:nvSpPr>
        <p:spPr>
          <a:xfrm>
            <a:off x="3124200" y="6248400"/>
            <a:ext cx="2895600" cy="457200"/>
          </a:xfrm>
          <a:prstGeom prst="rect">
            <a:avLst/>
          </a:prstGeom>
        </p:spPr>
        <p:txBody>
          <a:bodyPr/>
          <a:lstStyle>
            <a:lvl1pPr>
              <a:defRPr b="1" i="0">
                <a:latin typeface="Arial" panose="020B0604020202020204" pitchFamily="34" charset="0"/>
              </a:defRPr>
            </a:lvl1pPr>
          </a:lstStyle>
          <a:p>
            <a:pPr defTabSz="914400" eaLnBrk="0" hangingPunct="0">
              <a:defRPr/>
            </a:pPr>
            <a:endParaRPr lang="en-US">
              <a:solidFill>
                <a:srgbClr val="000000"/>
              </a:solidFill>
            </a:endParaRPr>
          </a:p>
        </p:txBody>
      </p:sp>
      <p:sp>
        <p:nvSpPr>
          <p:cNvPr id="5" name="Rectangle 6"/>
          <p:cNvSpPr>
            <a:spLocks noGrp="1" noChangeArrowheads="1"/>
          </p:cNvSpPr>
          <p:nvPr>
            <p:ph type="sldNum" sz="quarter" idx="12"/>
          </p:nvPr>
        </p:nvSpPr>
        <p:spPr>
          <a:xfrm>
            <a:off x="6553200" y="6248400"/>
            <a:ext cx="1905000" cy="457200"/>
          </a:xfrm>
          <a:prstGeom prst="rect">
            <a:avLst/>
          </a:prstGeom>
        </p:spPr>
        <p:txBody>
          <a:bodyPr/>
          <a:lstStyle>
            <a:lvl1pPr>
              <a:defRPr b="1" i="0">
                <a:latin typeface="Arial" panose="020B0604020202020204" pitchFamily="34" charset="0"/>
              </a:defRPr>
            </a:lvl1pPr>
          </a:lstStyle>
          <a:p>
            <a:pPr defTabSz="914400" eaLnBrk="0" hangingPunct="0">
              <a:defRPr/>
            </a:pPr>
            <a:fld id="{B63174D7-74D0-574E-AB1B-20ACBAC70165}" type="slidenum">
              <a:rPr lang="en-US">
                <a:solidFill>
                  <a:srgbClr val="000000"/>
                </a:solidFill>
              </a:rPr>
              <a:pPr defTabSz="914400" eaLnBrk="0" hangingPunct="0">
                <a:defRPr/>
              </a:pPr>
              <a:t>‹#›</a:t>
            </a:fld>
            <a:endParaRPr lang="en-US">
              <a:solidFill>
                <a:srgbClr val="000000"/>
              </a:solidFill>
            </a:endParaRPr>
          </a:p>
        </p:txBody>
      </p:sp>
    </p:spTree>
    <p:extLst>
      <p:ext uri="{BB962C8B-B14F-4D97-AF65-F5344CB8AC3E}">
        <p14:creationId xmlns:p14="http://schemas.microsoft.com/office/powerpoint/2010/main" val="3365084386"/>
      </p:ext>
    </p:extLst>
  </p:cSld>
  <p:clrMapOvr>
    <a:masterClrMapping/>
  </p:clrMapOvr>
  <p:transition spd="med">
    <p:randomBar dir="vert"/>
  </p:transition>
</p:sldLayout>
</file>

<file path=ppt/slideLayouts/slideLayout53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endParaRPr lang="en-SG"/>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endParaRPr lang="en-SG"/>
          </a:p>
        </p:txBody>
      </p:sp>
      <p:sp>
        <p:nvSpPr>
          <p:cNvPr id="4" name="Rectangle 8"/>
          <p:cNvSpPr>
            <a:spLocks noGrp="1" noChangeArrowheads="1"/>
          </p:cNvSpPr>
          <p:nvPr>
            <p:ph type="sldNum" idx="10"/>
          </p:nvPr>
        </p:nvSpPr>
        <p:spPr>
          <a:ln/>
        </p:spPr>
        <p:txBody>
          <a:bodyPr/>
          <a:lstStyle>
            <a:lvl1pPr>
              <a:defRPr/>
            </a:lvl1pPr>
          </a:lstStyle>
          <a:p>
            <a:pPr>
              <a:defRPr/>
            </a:pPr>
            <a:fld id="{257E356C-2610-C044-AFCB-D3F526B0C4B6}" type="slidenum">
              <a:rPr lang="en-GB"/>
              <a:pPr>
                <a:defRPr/>
              </a:pPr>
              <a:t>‹#›</a:t>
            </a:fld>
            <a:endParaRPr lang="en-GB"/>
          </a:p>
        </p:txBody>
      </p:sp>
    </p:spTree>
    <p:extLst>
      <p:ext uri="{BB962C8B-B14F-4D97-AF65-F5344CB8AC3E}">
        <p14:creationId xmlns:p14="http://schemas.microsoft.com/office/powerpoint/2010/main" val="4143462641"/>
      </p:ext>
    </p:extLst>
  </p:cSld>
  <p:clrMapOvr>
    <a:masterClrMapping/>
  </p:clrMapOvr>
</p:sldLayout>
</file>

<file path=ppt/slideLayouts/slideLayout5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SG"/>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8"/>
          <p:cNvSpPr>
            <a:spLocks noGrp="1" noChangeArrowheads="1"/>
          </p:cNvSpPr>
          <p:nvPr>
            <p:ph type="sldNum" idx="10"/>
          </p:nvPr>
        </p:nvSpPr>
        <p:spPr>
          <a:ln/>
        </p:spPr>
        <p:txBody>
          <a:bodyPr/>
          <a:lstStyle>
            <a:lvl1pPr>
              <a:defRPr/>
            </a:lvl1pPr>
          </a:lstStyle>
          <a:p>
            <a:pPr>
              <a:defRPr/>
            </a:pPr>
            <a:fld id="{AD97EC80-B6F4-CB45-8161-5CAC234558BB}" type="slidenum">
              <a:rPr lang="en-GB"/>
              <a:pPr>
                <a:defRPr/>
              </a:pPr>
              <a:t>‹#›</a:t>
            </a:fld>
            <a:endParaRPr lang="en-GB"/>
          </a:p>
        </p:txBody>
      </p:sp>
    </p:spTree>
    <p:extLst>
      <p:ext uri="{BB962C8B-B14F-4D97-AF65-F5344CB8AC3E}">
        <p14:creationId xmlns:p14="http://schemas.microsoft.com/office/powerpoint/2010/main" val="3099650611"/>
      </p:ext>
    </p:extLst>
  </p:cSld>
  <p:clrMapOvr>
    <a:masterClrMapping/>
  </p:clrMapOvr>
</p:sldLayout>
</file>

<file path=ppt/slideLayouts/slideLayout5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endParaRPr lang="en-SG"/>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8"/>
          <p:cNvSpPr>
            <a:spLocks noGrp="1" noChangeArrowheads="1"/>
          </p:cNvSpPr>
          <p:nvPr>
            <p:ph type="sldNum" idx="10"/>
          </p:nvPr>
        </p:nvSpPr>
        <p:spPr>
          <a:ln/>
        </p:spPr>
        <p:txBody>
          <a:bodyPr/>
          <a:lstStyle>
            <a:lvl1pPr>
              <a:defRPr/>
            </a:lvl1pPr>
          </a:lstStyle>
          <a:p>
            <a:pPr>
              <a:defRPr/>
            </a:pPr>
            <a:fld id="{7C9FCE7F-B3B6-534C-A5DE-5FD14275620A}" type="slidenum">
              <a:rPr lang="en-GB"/>
              <a:pPr>
                <a:defRPr/>
              </a:pPr>
              <a:t>‹#›</a:t>
            </a:fld>
            <a:endParaRPr lang="en-GB"/>
          </a:p>
        </p:txBody>
      </p:sp>
    </p:spTree>
    <p:extLst>
      <p:ext uri="{BB962C8B-B14F-4D97-AF65-F5344CB8AC3E}">
        <p14:creationId xmlns:p14="http://schemas.microsoft.com/office/powerpoint/2010/main" val="943881149"/>
      </p:ext>
    </p:extLst>
  </p:cSld>
  <p:clrMapOvr>
    <a:masterClrMapping/>
  </p:clrMapOvr>
</p:sldLayout>
</file>

<file path=ppt/slideLayouts/slideLayout5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SG"/>
          </a:p>
        </p:txBody>
      </p:sp>
      <p:sp>
        <p:nvSpPr>
          <p:cNvPr id="3" name="Content Placeholder 2"/>
          <p:cNvSpPr>
            <a:spLocks noGrp="1"/>
          </p:cNvSpPr>
          <p:nvPr>
            <p:ph sz="half" idx="1"/>
          </p:nvPr>
        </p:nvSpPr>
        <p:spPr>
          <a:xfrm>
            <a:off x="457200" y="1600200"/>
            <a:ext cx="4037013" cy="449421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Content Placeholder 3"/>
          <p:cNvSpPr>
            <a:spLocks noGrp="1"/>
          </p:cNvSpPr>
          <p:nvPr>
            <p:ph sz="half" idx="2"/>
          </p:nvPr>
        </p:nvSpPr>
        <p:spPr>
          <a:xfrm>
            <a:off x="4646613" y="1600200"/>
            <a:ext cx="4038600" cy="449421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Rectangle 8"/>
          <p:cNvSpPr>
            <a:spLocks noGrp="1" noChangeArrowheads="1"/>
          </p:cNvSpPr>
          <p:nvPr>
            <p:ph type="sldNum" idx="10"/>
          </p:nvPr>
        </p:nvSpPr>
        <p:spPr>
          <a:ln/>
        </p:spPr>
        <p:txBody>
          <a:bodyPr/>
          <a:lstStyle>
            <a:lvl1pPr>
              <a:defRPr/>
            </a:lvl1pPr>
          </a:lstStyle>
          <a:p>
            <a:pPr>
              <a:defRPr/>
            </a:pPr>
            <a:fld id="{3F5AEF04-DAE4-504C-B732-EF91B3458DB8}" type="slidenum">
              <a:rPr lang="en-GB"/>
              <a:pPr>
                <a:defRPr/>
              </a:pPr>
              <a:t>‹#›</a:t>
            </a:fld>
            <a:endParaRPr lang="en-GB"/>
          </a:p>
        </p:txBody>
      </p:sp>
    </p:spTree>
    <p:extLst>
      <p:ext uri="{BB962C8B-B14F-4D97-AF65-F5344CB8AC3E}">
        <p14:creationId xmlns:p14="http://schemas.microsoft.com/office/powerpoint/2010/main" val="2672097253"/>
      </p:ext>
    </p:extLst>
  </p:cSld>
  <p:clrMapOvr>
    <a:masterClrMapping/>
  </p:clrMapOvr>
</p:sldLayout>
</file>

<file path=ppt/slideLayouts/slideLayout5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endParaRPr lang="en-SG"/>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7" name="Rectangle 8"/>
          <p:cNvSpPr>
            <a:spLocks noGrp="1" noChangeArrowheads="1"/>
          </p:cNvSpPr>
          <p:nvPr>
            <p:ph type="sldNum" idx="10"/>
          </p:nvPr>
        </p:nvSpPr>
        <p:spPr>
          <a:ln/>
        </p:spPr>
        <p:txBody>
          <a:bodyPr/>
          <a:lstStyle>
            <a:lvl1pPr>
              <a:defRPr/>
            </a:lvl1pPr>
          </a:lstStyle>
          <a:p>
            <a:pPr>
              <a:defRPr/>
            </a:pPr>
            <a:fld id="{0724BEF6-8B7C-B942-A92C-D2BA9B5C5593}" type="slidenum">
              <a:rPr lang="en-GB"/>
              <a:pPr>
                <a:defRPr/>
              </a:pPr>
              <a:t>‹#›</a:t>
            </a:fld>
            <a:endParaRPr lang="en-GB"/>
          </a:p>
        </p:txBody>
      </p:sp>
    </p:spTree>
    <p:extLst>
      <p:ext uri="{BB962C8B-B14F-4D97-AF65-F5344CB8AC3E}">
        <p14:creationId xmlns:p14="http://schemas.microsoft.com/office/powerpoint/2010/main" val="2470912032"/>
      </p:ext>
    </p:extLst>
  </p:cSld>
  <p:clrMapOvr>
    <a:masterClrMapping/>
  </p:clrMapOvr>
</p:sldLayout>
</file>

<file path=ppt/slideLayouts/slideLayout5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SG"/>
          </a:p>
        </p:txBody>
      </p:sp>
      <p:sp>
        <p:nvSpPr>
          <p:cNvPr id="3" name="Rectangle 8"/>
          <p:cNvSpPr>
            <a:spLocks noGrp="1" noChangeArrowheads="1"/>
          </p:cNvSpPr>
          <p:nvPr>
            <p:ph type="sldNum" idx="10"/>
          </p:nvPr>
        </p:nvSpPr>
        <p:spPr>
          <a:ln/>
        </p:spPr>
        <p:txBody>
          <a:bodyPr/>
          <a:lstStyle>
            <a:lvl1pPr>
              <a:defRPr/>
            </a:lvl1pPr>
          </a:lstStyle>
          <a:p>
            <a:pPr>
              <a:defRPr/>
            </a:pPr>
            <a:fld id="{B77DBAFB-FD53-5A45-97B0-674BD7E7C811}" type="slidenum">
              <a:rPr lang="en-GB"/>
              <a:pPr>
                <a:defRPr/>
              </a:pPr>
              <a:t>‹#›</a:t>
            </a:fld>
            <a:endParaRPr lang="en-GB"/>
          </a:p>
        </p:txBody>
      </p:sp>
    </p:spTree>
    <p:extLst>
      <p:ext uri="{BB962C8B-B14F-4D97-AF65-F5344CB8AC3E}">
        <p14:creationId xmlns:p14="http://schemas.microsoft.com/office/powerpoint/2010/main" val="22162899"/>
      </p:ext>
    </p:extLst>
  </p:cSld>
  <p:clrMapOvr>
    <a:masterClrMapping/>
  </p:clrMapOvr>
</p:sldLayout>
</file>

<file path=ppt/slideLayouts/slideLayout5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8"/>
          <p:cNvSpPr>
            <a:spLocks noGrp="1" noChangeArrowheads="1"/>
          </p:cNvSpPr>
          <p:nvPr>
            <p:ph type="sldNum" idx="10"/>
          </p:nvPr>
        </p:nvSpPr>
        <p:spPr>
          <a:ln/>
        </p:spPr>
        <p:txBody>
          <a:bodyPr/>
          <a:lstStyle>
            <a:lvl1pPr>
              <a:defRPr/>
            </a:lvl1pPr>
          </a:lstStyle>
          <a:p>
            <a:pPr>
              <a:defRPr/>
            </a:pPr>
            <a:fld id="{6C4F314E-C61F-F144-8D0F-8B7F8DCFBE33}" type="slidenum">
              <a:rPr lang="en-GB"/>
              <a:pPr>
                <a:defRPr/>
              </a:pPr>
              <a:t>‹#›</a:t>
            </a:fld>
            <a:endParaRPr lang="en-GB"/>
          </a:p>
        </p:txBody>
      </p:sp>
    </p:spTree>
    <p:extLst>
      <p:ext uri="{BB962C8B-B14F-4D97-AF65-F5344CB8AC3E}">
        <p14:creationId xmlns:p14="http://schemas.microsoft.com/office/powerpoint/2010/main" val="2637640332"/>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8"/>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029"/>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7" name="Rectangle 1030"/>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A98535FB-47F8-D34A-A935-2322D78CB045}" type="slidenum">
              <a:rPr lang="en-US"/>
              <a:pPr>
                <a:defRPr/>
              </a:pPr>
              <a:t>‹#›</a:t>
            </a:fld>
            <a:endParaRPr lang="en-US"/>
          </a:p>
        </p:txBody>
      </p:sp>
    </p:spTree>
    <p:extLst>
      <p:ext uri="{BB962C8B-B14F-4D97-AF65-F5344CB8AC3E}">
        <p14:creationId xmlns:p14="http://schemas.microsoft.com/office/powerpoint/2010/main" val="1034475942"/>
      </p:ext>
    </p:extLst>
  </p:cSld>
  <p:clrMapOvr>
    <a:masterClrMapping/>
  </p:clrMapOvr>
  <p:transition>
    <p:random/>
  </p:transition>
</p:sldLayout>
</file>

<file path=ppt/slideLayouts/slideLayout5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endParaRPr lang="en-SG"/>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8"/>
          <p:cNvSpPr>
            <a:spLocks noGrp="1" noChangeArrowheads="1"/>
          </p:cNvSpPr>
          <p:nvPr>
            <p:ph type="sldNum" idx="10"/>
          </p:nvPr>
        </p:nvSpPr>
        <p:spPr>
          <a:ln/>
        </p:spPr>
        <p:txBody>
          <a:bodyPr/>
          <a:lstStyle>
            <a:lvl1pPr>
              <a:defRPr/>
            </a:lvl1pPr>
          </a:lstStyle>
          <a:p>
            <a:pPr>
              <a:defRPr/>
            </a:pPr>
            <a:fld id="{36BEC227-5E7D-EC45-9590-4B083A691F83}" type="slidenum">
              <a:rPr lang="en-GB"/>
              <a:pPr>
                <a:defRPr/>
              </a:pPr>
              <a:t>‹#›</a:t>
            </a:fld>
            <a:endParaRPr lang="en-GB"/>
          </a:p>
        </p:txBody>
      </p:sp>
    </p:spTree>
    <p:extLst>
      <p:ext uri="{BB962C8B-B14F-4D97-AF65-F5344CB8AC3E}">
        <p14:creationId xmlns:p14="http://schemas.microsoft.com/office/powerpoint/2010/main" val="3442927321"/>
      </p:ext>
    </p:extLst>
  </p:cSld>
  <p:clrMapOvr>
    <a:masterClrMapping/>
  </p:clrMapOvr>
</p:sldLayout>
</file>

<file path=ppt/slideLayouts/slideLayout5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endParaRPr lang="en-SG"/>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SG"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8"/>
          <p:cNvSpPr>
            <a:spLocks noGrp="1" noChangeArrowheads="1"/>
          </p:cNvSpPr>
          <p:nvPr>
            <p:ph type="sldNum" idx="10"/>
          </p:nvPr>
        </p:nvSpPr>
        <p:spPr>
          <a:ln/>
        </p:spPr>
        <p:txBody>
          <a:bodyPr/>
          <a:lstStyle>
            <a:lvl1pPr>
              <a:defRPr/>
            </a:lvl1pPr>
          </a:lstStyle>
          <a:p>
            <a:pPr>
              <a:defRPr/>
            </a:pPr>
            <a:fld id="{ACA9BE12-EF34-334D-BEE6-33F3E42BD1F6}" type="slidenum">
              <a:rPr lang="en-GB"/>
              <a:pPr>
                <a:defRPr/>
              </a:pPr>
              <a:t>‹#›</a:t>
            </a:fld>
            <a:endParaRPr lang="en-GB"/>
          </a:p>
        </p:txBody>
      </p:sp>
    </p:spTree>
    <p:extLst>
      <p:ext uri="{BB962C8B-B14F-4D97-AF65-F5344CB8AC3E}">
        <p14:creationId xmlns:p14="http://schemas.microsoft.com/office/powerpoint/2010/main" val="4159356147"/>
      </p:ext>
    </p:extLst>
  </p:cSld>
  <p:clrMapOvr>
    <a:masterClrMapping/>
  </p:clrMapOvr>
</p:sldLayout>
</file>

<file path=ppt/slideLayouts/slideLayout5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SG"/>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8"/>
          <p:cNvSpPr>
            <a:spLocks noGrp="1" noChangeArrowheads="1"/>
          </p:cNvSpPr>
          <p:nvPr>
            <p:ph type="sldNum" idx="10"/>
          </p:nvPr>
        </p:nvSpPr>
        <p:spPr>
          <a:ln/>
        </p:spPr>
        <p:txBody>
          <a:bodyPr/>
          <a:lstStyle>
            <a:lvl1pPr>
              <a:defRPr/>
            </a:lvl1pPr>
          </a:lstStyle>
          <a:p>
            <a:pPr>
              <a:defRPr/>
            </a:pPr>
            <a:fld id="{51B03044-6D58-B04C-B1D3-1D13201274F6}" type="slidenum">
              <a:rPr lang="en-GB"/>
              <a:pPr>
                <a:defRPr/>
              </a:pPr>
              <a:t>‹#›</a:t>
            </a:fld>
            <a:endParaRPr lang="en-GB"/>
          </a:p>
        </p:txBody>
      </p:sp>
    </p:spTree>
    <p:extLst>
      <p:ext uri="{BB962C8B-B14F-4D97-AF65-F5344CB8AC3E}">
        <p14:creationId xmlns:p14="http://schemas.microsoft.com/office/powerpoint/2010/main" val="2345030679"/>
      </p:ext>
    </p:extLst>
  </p:cSld>
  <p:clrMapOvr>
    <a:masterClrMapping/>
  </p:clrMapOvr>
</p:sldLayout>
</file>

<file path=ppt/slideLayouts/slideLayout5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5813" cy="5819775"/>
          </a:xfrm>
        </p:spPr>
        <p:txBody>
          <a:bodyPr vert="eaVert"/>
          <a:lstStyle/>
          <a:p>
            <a:r>
              <a:rPr lang="en-US"/>
              <a:t>Click to edit Master title style</a:t>
            </a:r>
            <a:endParaRPr lang="en-SG"/>
          </a:p>
        </p:txBody>
      </p:sp>
      <p:sp>
        <p:nvSpPr>
          <p:cNvPr id="3" name="Vertical Text Placeholder 2"/>
          <p:cNvSpPr>
            <a:spLocks noGrp="1"/>
          </p:cNvSpPr>
          <p:nvPr>
            <p:ph type="body" orient="vert" idx="1"/>
          </p:nvPr>
        </p:nvSpPr>
        <p:spPr>
          <a:xfrm>
            <a:off x="457200" y="274638"/>
            <a:ext cx="6019800" cy="58197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8"/>
          <p:cNvSpPr>
            <a:spLocks noGrp="1" noChangeArrowheads="1"/>
          </p:cNvSpPr>
          <p:nvPr>
            <p:ph type="sldNum" idx="10"/>
          </p:nvPr>
        </p:nvSpPr>
        <p:spPr>
          <a:ln/>
        </p:spPr>
        <p:txBody>
          <a:bodyPr/>
          <a:lstStyle>
            <a:lvl1pPr>
              <a:defRPr/>
            </a:lvl1pPr>
          </a:lstStyle>
          <a:p>
            <a:pPr>
              <a:defRPr/>
            </a:pPr>
            <a:fld id="{B8E07F95-3DB5-B441-8B18-4AAAA7700EC8}" type="slidenum">
              <a:rPr lang="en-GB"/>
              <a:pPr>
                <a:defRPr/>
              </a:pPr>
              <a:t>‹#›</a:t>
            </a:fld>
            <a:endParaRPr lang="en-GB"/>
          </a:p>
        </p:txBody>
      </p:sp>
    </p:spTree>
    <p:extLst>
      <p:ext uri="{BB962C8B-B14F-4D97-AF65-F5344CB8AC3E}">
        <p14:creationId xmlns:p14="http://schemas.microsoft.com/office/powerpoint/2010/main" val="3066297322"/>
      </p:ext>
    </p:extLst>
  </p:cSld>
  <p:clrMapOvr>
    <a:masterClrMapping/>
  </p:clrMapOvr>
</p:sldLayout>
</file>

<file path=ppt/slideLayouts/slideLayout54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4A79A9C-6211-8C4C-8A8F-80D2A23A929F}"/>
              </a:ext>
            </a:extLst>
          </p:cNvPr>
          <p:cNvSpPr>
            <a:spLocks noGrp="1"/>
          </p:cNvSpPr>
          <p:nvPr>
            <p:ph type="ctrTitle"/>
          </p:nvPr>
        </p:nvSpPr>
        <p:spPr>
          <a:xfrm>
            <a:off x="1143000" y="1122363"/>
            <a:ext cx="6858000" cy="2387600"/>
          </a:xfrm>
        </p:spPr>
        <p:txBody>
          <a:bodyPr anchor="b"/>
          <a:lstStyle>
            <a:lvl1pPr algn="ctr">
              <a:defRPr sz="4500"/>
            </a:lvl1pPr>
          </a:lstStyle>
          <a:p>
            <a:r>
              <a:rPr lang="en-US"/>
              <a:t>Click to edit Master title style</a:t>
            </a:r>
          </a:p>
        </p:txBody>
      </p:sp>
      <p:sp>
        <p:nvSpPr>
          <p:cNvPr id="3" name="Subtitle 2">
            <a:extLst>
              <a:ext uri="{FF2B5EF4-FFF2-40B4-BE49-F238E27FC236}">
                <a16:creationId xmlns:a16="http://schemas.microsoft.com/office/drawing/2014/main" id="{006E71CB-62A9-C346-B01C-BA1CD460C686}"/>
              </a:ext>
            </a:extLst>
          </p:cNvPr>
          <p:cNvSpPr>
            <a:spLocks noGrp="1"/>
          </p:cNvSpPr>
          <p:nvPr>
            <p:ph type="subTitle" idx="1"/>
          </p:nvPr>
        </p:nvSpPr>
        <p:spPr>
          <a:xfrm>
            <a:off x="1143000" y="3602038"/>
            <a:ext cx="6858000" cy="165576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p>
        </p:txBody>
      </p:sp>
      <p:sp>
        <p:nvSpPr>
          <p:cNvPr id="4" name="Date Placeholder 3">
            <a:extLst>
              <a:ext uri="{FF2B5EF4-FFF2-40B4-BE49-F238E27FC236}">
                <a16:creationId xmlns:a16="http://schemas.microsoft.com/office/drawing/2014/main" id="{0BFFA5D9-0605-8B4B-AE8A-5D53209084DF}"/>
              </a:ext>
            </a:extLst>
          </p:cNvPr>
          <p:cNvSpPr>
            <a:spLocks noGrp="1"/>
          </p:cNvSpPr>
          <p:nvPr>
            <p:ph type="dt" sz="half" idx="10"/>
          </p:nvPr>
        </p:nvSpPr>
        <p:spPr/>
        <p:txBody>
          <a:bodyPr/>
          <a:lstStyle>
            <a:lvl1pPr>
              <a:defRPr b="1" i="0">
                <a:latin typeface="Arial" panose="020B0604020202020204" pitchFamily="34" charset="0"/>
              </a:defRPr>
            </a:lvl1pPr>
          </a:lstStyle>
          <a:p>
            <a:fld id="{7FFD4506-947E-5A42-8CDD-13BCB4572DAD}" type="datetimeFigureOut">
              <a:rPr lang="en-US" smtClean="0"/>
              <a:pPr/>
              <a:t>8/22/26</a:t>
            </a:fld>
            <a:endParaRPr lang="en-US"/>
          </a:p>
        </p:txBody>
      </p:sp>
      <p:sp>
        <p:nvSpPr>
          <p:cNvPr id="5" name="Footer Placeholder 4">
            <a:extLst>
              <a:ext uri="{FF2B5EF4-FFF2-40B4-BE49-F238E27FC236}">
                <a16:creationId xmlns:a16="http://schemas.microsoft.com/office/drawing/2014/main" id="{8ECB1FA5-2FC9-3C4D-B20A-9C015D4C47F3}"/>
              </a:ext>
            </a:extLst>
          </p:cNvPr>
          <p:cNvSpPr>
            <a:spLocks noGrp="1"/>
          </p:cNvSpPr>
          <p:nvPr>
            <p:ph type="ftr" sz="quarter" idx="11"/>
          </p:nvPr>
        </p:nvSpPr>
        <p:spPr/>
        <p:txBody>
          <a:bodyPr/>
          <a:lstStyle>
            <a:lvl1pPr>
              <a:defRPr b="1" i="0">
                <a:latin typeface="Arial" panose="020B0604020202020204" pitchFamily="34" charset="0"/>
              </a:defRPr>
            </a:lvl1pPr>
          </a:lstStyle>
          <a:p>
            <a:endParaRPr lang="en-US"/>
          </a:p>
        </p:txBody>
      </p:sp>
      <p:sp>
        <p:nvSpPr>
          <p:cNvPr id="6" name="Slide Number Placeholder 5">
            <a:extLst>
              <a:ext uri="{FF2B5EF4-FFF2-40B4-BE49-F238E27FC236}">
                <a16:creationId xmlns:a16="http://schemas.microsoft.com/office/drawing/2014/main" id="{5555AFC5-C2DE-F74D-AD2E-E5975A547E47}"/>
              </a:ext>
            </a:extLst>
          </p:cNvPr>
          <p:cNvSpPr>
            <a:spLocks noGrp="1"/>
          </p:cNvSpPr>
          <p:nvPr>
            <p:ph type="sldNum" sz="quarter" idx="12"/>
          </p:nvPr>
        </p:nvSpPr>
        <p:spPr/>
        <p:txBody>
          <a:bodyPr/>
          <a:lstStyle>
            <a:lvl1pPr>
              <a:defRPr b="1" i="0">
                <a:latin typeface="Arial" panose="020B0604020202020204" pitchFamily="34" charset="0"/>
              </a:defRPr>
            </a:lvl1pPr>
          </a:lstStyle>
          <a:p>
            <a:fld id="{15A7311F-B8E3-154E-ADA6-46E48C58C5A6}" type="slidenum">
              <a:rPr lang="en-US" smtClean="0"/>
              <a:pPr/>
              <a:t>‹#›</a:t>
            </a:fld>
            <a:endParaRPr lang="en-US"/>
          </a:p>
        </p:txBody>
      </p:sp>
    </p:spTree>
    <p:extLst>
      <p:ext uri="{BB962C8B-B14F-4D97-AF65-F5344CB8AC3E}">
        <p14:creationId xmlns:p14="http://schemas.microsoft.com/office/powerpoint/2010/main" val="1520823014"/>
      </p:ext>
    </p:extLst>
  </p:cSld>
  <p:clrMapOvr>
    <a:masterClrMapping/>
  </p:clrMapOvr>
</p:sldLayout>
</file>

<file path=ppt/slideLayouts/slideLayout5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288BD81-F51E-674E-ADF8-882D4D99E948}"/>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719EE871-31D2-944C-8B6B-163516AEEC97}"/>
              </a:ext>
            </a:extLst>
          </p:cNvPr>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8C7DE55-470E-7D47-B67C-DC0F95B450AF}"/>
              </a:ext>
            </a:extLst>
          </p:cNvPr>
          <p:cNvSpPr>
            <a:spLocks noGrp="1"/>
          </p:cNvSpPr>
          <p:nvPr>
            <p:ph type="dt" sz="half" idx="10"/>
          </p:nvPr>
        </p:nvSpPr>
        <p:spPr/>
        <p:txBody>
          <a:bodyPr/>
          <a:lstStyle>
            <a:lvl1pPr>
              <a:defRPr b="1" i="0">
                <a:latin typeface="Arial" panose="020B0604020202020204" pitchFamily="34" charset="0"/>
              </a:defRPr>
            </a:lvl1pPr>
          </a:lstStyle>
          <a:p>
            <a:fld id="{7FFD4506-947E-5A42-8CDD-13BCB4572DAD}" type="datetimeFigureOut">
              <a:rPr lang="en-US" smtClean="0"/>
              <a:pPr/>
              <a:t>8/22/26</a:t>
            </a:fld>
            <a:endParaRPr lang="en-US"/>
          </a:p>
        </p:txBody>
      </p:sp>
      <p:sp>
        <p:nvSpPr>
          <p:cNvPr id="5" name="Footer Placeholder 4">
            <a:extLst>
              <a:ext uri="{FF2B5EF4-FFF2-40B4-BE49-F238E27FC236}">
                <a16:creationId xmlns:a16="http://schemas.microsoft.com/office/drawing/2014/main" id="{CE9A503B-6BA7-CC4F-A145-0BEAA11461E6}"/>
              </a:ext>
            </a:extLst>
          </p:cNvPr>
          <p:cNvSpPr>
            <a:spLocks noGrp="1"/>
          </p:cNvSpPr>
          <p:nvPr>
            <p:ph type="ftr" sz="quarter" idx="11"/>
          </p:nvPr>
        </p:nvSpPr>
        <p:spPr/>
        <p:txBody>
          <a:bodyPr/>
          <a:lstStyle>
            <a:lvl1pPr>
              <a:defRPr b="1" i="0">
                <a:latin typeface="Arial" panose="020B0604020202020204" pitchFamily="34" charset="0"/>
              </a:defRPr>
            </a:lvl1pPr>
          </a:lstStyle>
          <a:p>
            <a:endParaRPr lang="en-US"/>
          </a:p>
        </p:txBody>
      </p:sp>
      <p:sp>
        <p:nvSpPr>
          <p:cNvPr id="6" name="Slide Number Placeholder 5">
            <a:extLst>
              <a:ext uri="{FF2B5EF4-FFF2-40B4-BE49-F238E27FC236}">
                <a16:creationId xmlns:a16="http://schemas.microsoft.com/office/drawing/2014/main" id="{3357497B-EB3F-FF48-A852-641F92C222B2}"/>
              </a:ext>
            </a:extLst>
          </p:cNvPr>
          <p:cNvSpPr>
            <a:spLocks noGrp="1"/>
          </p:cNvSpPr>
          <p:nvPr>
            <p:ph type="sldNum" sz="quarter" idx="12"/>
          </p:nvPr>
        </p:nvSpPr>
        <p:spPr/>
        <p:txBody>
          <a:bodyPr/>
          <a:lstStyle>
            <a:lvl1pPr>
              <a:defRPr b="1" i="0">
                <a:latin typeface="Arial" panose="020B0604020202020204" pitchFamily="34" charset="0"/>
              </a:defRPr>
            </a:lvl1pPr>
          </a:lstStyle>
          <a:p>
            <a:fld id="{15A7311F-B8E3-154E-ADA6-46E48C58C5A6}" type="slidenum">
              <a:rPr lang="en-US" smtClean="0"/>
              <a:pPr/>
              <a:t>‹#›</a:t>
            </a:fld>
            <a:endParaRPr lang="en-US"/>
          </a:p>
        </p:txBody>
      </p:sp>
    </p:spTree>
    <p:extLst>
      <p:ext uri="{BB962C8B-B14F-4D97-AF65-F5344CB8AC3E}">
        <p14:creationId xmlns:p14="http://schemas.microsoft.com/office/powerpoint/2010/main" val="1504557743"/>
      </p:ext>
    </p:extLst>
  </p:cSld>
  <p:clrMapOvr>
    <a:masterClrMapping/>
  </p:clrMapOvr>
</p:sldLayout>
</file>

<file path=ppt/slideLayouts/slideLayout5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80A4CE6-AD5E-6940-AE51-86AC5A852595}"/>
              </a:ext>
            </a:extLst>
          </p:cNvPr>
          <p:cNvSpPr>
            <a:spLocks noGrp="1"/>
          </p:cNvSpPr>
          <p:nvPr>
            <p:ph type="title"/>
          </p:nvPr>
        </p:nvSpPr>
        <p:spPr>
          <a:xfrm>
            <a:off x="623888" y="1709739"/>
            <a:ext cx="7886700" cy="2852737"/>
          </a:xfrm>
        </p:spPr>
        <p:txBody>
          <a:bodyPr anchor="b"/>
          <a:lstStyle>
            <a:lvl1pPr>
              <a:defRPr sz="4500"/>
            </a:lvl1pPr>
          </a:lstStyle>
          <a:p>
            <a:r>
              <a:rPr lang="en-US"/>
              <a:t>Click to edit Master title style</a:t>
            </a:r>
          </a:p>
        </p:txBody>
      </p:sp>
      <p:sp>
        <p:nvSpPr>
          <p:cNvPr id="3" name="Text Placeholder 2">
            <a:extLst>
              <a:ext uri="{FF2B5EF4-FFF2-40B4-BE49-F238E27FC236}">
                <a16:creationId xmlns:a16="http://schemas.microsoft.com/office/drawing/2014/main" id="{1C482250-6E56-EB48-A359-FA21E8DE53DD}"/>
              </a:ext>
            </a:extLst>
          </p:cNvPr>
          <p:cNvSpPr>
            <a:spLocks noGrp="1"/>
          </p:cNvSpPr>
          <p:nvPr>
            <p:ph type="body" idx="1"/>
          </p:nvPr>
        </p:nvSpPr>
        <p:spPr>
          <a:xfrm>
            <a:off x="623888" y="4589464"/>
            <a:ext cx="7886700" cy="1500187"/>
          </a:xfrm>
        </p:spPr>
        <p:txBody>
          <a:bodyPr/>
          <a:lstStyle>
            <a:lvl1pPr marL="0" indent="0">
              <a:buNone/>
              <a:defRPr sz="1800">
                <a:solidFill>
                  <a:schemeClr val="tx1">
                    <a:tint val="75000"/>
                  </a:schemeClr>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en-US"/>
              <a:t>Edit Master text styles</a:t>
            </a:r>
          </a:p>
        </p:txBody>
      </p:sp>
      <p:sp>
        <p:nvSpPr>
          <p:cNvPr id="4" name="Date Placeholder 3">
            <a:extLst>
              <a:ext uri="{FF2B5EF4-FFF2-40B4-BE49-F238E27FC236}">
                <a16:creationId xmlns:a16="http://schemas.microsoft.com/office/drawing/2014/main" id="{46A444D0-CBE6-744E-8178-1095EADD4CB5}"/>
              </a:ext>
            </a:extLst>
          </p:cNvPr>
          <p:cNvSpPr>
            <a:spLocks noGrp="1"/>
          </p:cNvSpPr>
          <p:nvPr>
            <p:ph type="dt" sz="half" idx="10"/>
          </p:nvPr>
        </p:nvSpPr>
        <p:spPr/>
        <p:txBody>
          <a:bodyPr/>
          <a:lstStyle>
            <a:lvl1pPr>
              <a:defRPr b="1" i="0">
                <a:latin typeface="Arial" panose="020B0604020202020204" pitchFamily="34" charset="0"/>
              </a:defRPr>
            </a:lvl1pPr>
          </a:lstStyle>
          <a:p>
            <a:fld id="{7FFD4506-947E-5A42-8CDD-13BCB4572DAD}" type="datetimeFigureOut">
              <a:rPr lang="en-US" smtClean="0"/>
              <a:pPr/>
              <a:t>8/22/26</a:t>
            </a:fld>
            <a:endParaRPr lang="en-US"/>
          </a:p>
        </p:txBody>
      </p:sp>
      <p:sp>
        <p:nvSpPr>
          <p:cNvPr id="5" name="Footer Placeholder 4">
            <a:extLst>
              <a:ext uri="{FF2B5EF4-FFF2-40B4-BE49-F238E27FC236}">
                <a16:creationId xmlns:a16="http://schemas.microsoft.com/office/drawing/2014/main" id="{D28788C2-E470-9444-8129-3218694222FC}"/>
              </a:ext>
            </a:extLst>
          </p:cNvPr>
          <p:cNvSpPr>
            <a:spLocks noGrp="1"/>
          </p:cNvSpPr>
          <p:nvPr>
            <p:ph type="ftr" sz="quarter" idx="11"/>
          </p:nvPr>
        </p:nvSpPr>
        <p:spPr/>
        <p:txBody>
          <a:bodyPr/>
          <a:lstStyle>
            <a:lvl1pPr>
              <a:defRPr b="1" i="0">
                <a:latin typeface="Arial" panose="020B0604020202020204" pitchFamily="34" charset="0"/>
              </a:defRPr>
            </a:lvl1pPr>
          </a:lstStyle>
          <a:p>
            <a:endParaRPr lang="en-US"/>
          </a:p>
        </p:txBody>
      </p:sp>
      <p:sp>
        <p:nvSpPr>
          <p:cNvPr id="6" name="Slide Number Placeholder 5">
            <a:extLst>
              <a:ext uri="{FF2B5EF4-FFF2-40B4-BE49-F238E27FC236}">
                <a16:creationId xmlns:a16="http://schemas.microsoft.com/office/drawing/2014/main" id="{1A127E87-A7A0-A54A-A764-40438697ABB2}"/>
              </a:ext>
            </a:extLst>
          </p:cNvPr>
          <p:cNvSpPr>
            <a:spLocks noGrp="1"/>
          </p:cNvSpPr>
          <p:nvPr>
            <p:ph type="sldNum" sz="quarter" idx="12"/>
          </p:nvPr>
        </p:nvSpPr>
        <p:spPr/>
        <p:txBody>
          <a:bodyPr/>
          <a:lstStyle>
            <a:lvl1pPr>
              <a:defRPr b="1" i="0">
                <a:latin typeface="Arial" panose="020B0604020202020204" pitchFamily="34" charset="0"/>
              </a:defRPr>
            </a:lvl1pPr>
          </a:lstStyle>
          <a:p>
            <a:fld id="{15A7311F-B8E3-154E-ADA6-46E48C58C5A6}" type="slidenum">
              <a:rPr lang="en-US" smtClean="0"/>
              <a:pPr/>
              <a:t>‹#›</a:t>
            </a:fld>
            <a:endParaRPr lang="en-US"/>
          </a:p>
        </p:txBody>
      </p:sp>
    </p:spTree>
    <p:extLst>
      <p:ext uri="{BB962C8B-B14F-4D97-AF65-F5344CB8AC3E}">
        <p14:creationId xmlns:p14="http://schemas.microsoft.com/office/powerpoint/2010/main" val="574748644"/>
      </p:ext>
    </p:extLst>
  </p:cSld>
  <p:clrMapOvr>
    <a:masterClrMapping/>
  </p:clrMapOvr>
</p:sldLayout>
</file>

<file path=ppt/slideLayouts/slideLayout5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237E437-C91C-A84E-B1DA-BADA03A885CF}"/>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DD8F763E-660F-3F4B-A46B-EE3CA3BD32AD}"/>
              </a:ext>
            </a:extLst>
          </p:cNvPr>
          <p:cNvSpPr>
            <a:spLocks noGrp="1"/>
          </p:cNvSpPr>
          <p:nvPr>
            <p:ph sz="half" idx="1"/>
          </p:nvPr>
        </p:nvSpPr>
        <p:spPr>
          <a:xfrm>
            <a:off x="628650" y="1825625"/>
            <a:ext cx="38862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03D908FD-75C0-DE46-89E4-517C9A7CFC3C}"/>
              </a:ext>
            </a:extLst>
          </p:cNvPr>
          <p:cNvSpPr>
            <a:spLocks noGrp="1"/>
          </p:cNvSpPr>
          <p:nvPr>
            <p:ph sz="half" idx="2"/>
          </p:nvPr>
        </p:nvSpPr>
        <p:spPr>
          <a:xfrm>
            <a:off x="4629150" y="1825625"/>
            <a:ext cx="38862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FB737C87-AFAF-AA4C-ABD0-BD178CB50F85}"/>
              </a:ext>
            </a:extLst>
          </p:cNvPr>
          <p:cNvSpPr>
            <a:spLocks noGrp="1"/>
          </p:cNvSpPr>
          <p:nvPr>
            <p:ph type="dt" sz="half" idx="10"/>
          </p:nvPr>
        </p:nvSpPr>
        <p:spPr/>
        <p:txBody>
          <a:bodyPr/>
          <a:lstStyle>
            <a:lvl1pPr>
              <a:defRPr b="1" i="0">
                <a:latin typeface="Arial" panose="020B0604020202020204" pitchFamily="34" charset="0"/>
              </a:defRPr>
            </a:lvl1pPr>
          </a:lstStyle>
          <a:p>
            <a:fld id="{7FFD4506-947E-5A42-8CDD-13BCB4572DAD}" type="datetimeFigureOut">
              <a:rPr lang="en-US" smtClean="0"/>
              <a:pPr/>
              <a:t>8/22/26</a:t>
            </a:fld>
            <a:endParaRPr lang="en-US"/>
          </a:p>
        </p:txBody>
      </p:sp>
      <p:sp>
        <p:nvSpPr>
          <p:cNvPr id="6" name="Footer Placeholder 5">
            <a:extLst>
              <a:ext uri="{FF2B5EF4-FFF2-40B4-BE49-F238E27FC236}">
                <a16:creationId xmlns:a16="http://schemas.microsoft.com/office/drawing/2014/main" id="{8DDA29E5-2F82-FF49-9587-22F37B944BEC}"/>
              </a:ext>
            </a:extLst>
          </p:cNvPr>
          <p:cNvSpPr>
            <a:spLocks noGrp="1"/>
          </p:cNvSpPr>
          <p:nvPr>
            <p:ph type="ftr" sz="quarter" idx="11"/>
          </p:nvPr>
        </p:nvSpPr>
        <p:spPr/>
        <p:txBody>
          <a:bodyPr/>
          <a:lstStyle>
            <a:lvl1pPr>
              <a:defRPr b="1" i="0">
                <a:latin typeface="Arial" panose="020B0604020202020204" pitchFamily="34" charset="0"/>
              </a:defRPr>
            </a:lvl1pPr>
          </a:lstStyle>
          <a:p>
            <a:endParaRPr lang="en-US"/>
          </a:p>
        </p:txBody>
      </p:sp>
      <p:sp>
        <p:nvSpPr>
          <p:cNvPr id="7" name="Slide Number Placeholder 6">
            <a:extLst>
              <a:ext uri="{FF2B5EF4-FFF2-40B4-BE49-F238E27FC236}">
                <a16:creationId xmlns:a16="http://schemas.microsoft.com/office/drawing/2014/main" id="{FA4D3355-8735-4E41-A00A-C0952F5B8C4F}"/>
              </a:ext>
            </a:extLst>
          </p:cNvPr>
          <p:cNvSpPr>
            <a:spLocks noGrp="1"/>
          </p:cNvSpPr>
          <p:nvPr>
            <p:ph type="sldNum" sz="quarter" idx="12"/>
          </p:nvPr>
        </p:nvSpPr>
        <p:spPr/>
        <p:txBody>
          <a:bodyPr/>
          <a:lstStyle>
            <a:lvl1pPr>
              <a:defRPr b="1" i="0">
                <a:latin typeface="Arial" panose="020B0604020202020204" pitchFamily="34" charset="0"/>
              </a:defRPr>
            </a:lvl1pPr>
          </a:lstStyle>
          <a:p>
            <a:fld id="{15A7311F-B8E3-154E-ADA6-46E48C58C5A6}" type="slidenum">
              <a:rPr lang="en-US" smtClean="0"/>
              <a:pPr/>
              <a:t>‹#›</a:t>
            </a:fld>
            <a:endParaRPr lang="en-US"/>
          </a:p>
        </p:txBody>
      </p:sp>
    </p:spTree>
    <p:extLst>
      <p:ext uri="{BB962C8B-B14F-4D97-AF65-F5344CB8AC3E}">
        <p14:creationId xmlns:p14="http://schemas.microsoft.com/office/powerpoint/2010/main" val="1264547799"/>
      </p:ext>
    </p:extLst>
  </p:cSld>
  <p:clrMapOvr>
    <a:masterClrMapping/>
  </p:clrMapOvr>
</p:sldLayout>
</file>

<file path=ppt/slideLayouts/slideLayout5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0440DD3-7E4E-7F4D-9204-0A8AD6616154}"/>
              </a:ext>
            </a:extLst>
          </p:cNvPr>
          <p:cNvSpPr>
            <a:spLocks noGrp="1"/>
          </p:cNvSpPr>
          <p:nvPr>
            <p:ph type="title"/>
          </p:nvPr>
        </p:nvSpPr>
        <p:spPr>
          <a:xfrm>
            <a:off x="629841" y="365126"/>
            <a:ext cx="78867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3F92169A-126E-C340-885D-5551DA2A0D4E}"/>
              </a:ext>
            </a:extLst>
          </p:cNvPr>
          <p:cNvSpPr>
            <a:spLocks noGrp="1"/>
          </p:cNvSpPr>
          <p:nvPr>
            <p:ph type="body" idx="1"/>
          </p:nvPr>
        </p:nvSpPr>
        <p:spPr>
          <a:xfrm>
            <a:off x="629842" y="1681163"/>
            <a:ext cx="3868340" cy="82391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Edit Master text styles</a:t>
            </a:r>
          </a:p>
        </p:txBody>
      </p:sp>
      <p:sp>
        <p:nvSpPr>
          <p:cNvPr id="4" name="Content Placeholder 3">
            <a:extLst>
              <a:ext uri="{FF2B5EF4-FFF2-40B4-BE49-F238E27FC236}">
                <a16:creationId xmlns:a16="http://schemas.microsoft.com/office/drawing/2014/main" id="{34FD3377-04B6-ED48-AB3C-E0B592839A87}"/>
              </a:ext>
            </a:extLst>
          </p:cNvPr>
          <p:cNvSpPr>
            <a:spLocks noGrp="1"/>
          </p:cNvSpPr>
          <p:nvPr>
            <p:ph sz="half" idx="2"/>
          </p:nvPr>
        </p:nvSpPr>
        <p:spPr>
          <a:xfrm>
            <a:off x="629842" y="2505075"/>
            <a:ext cx="3868340"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95056E0E-8F43-D24F-B4B4-662FACA60EB9}"/>
              </a:ext>
            </a:extLst>
          </p:cNvPr>
          <p:cNvSpPr>
            <a:spLocks noGrp="1"/>
          </p:cNvSpPr>
          <p:nvPr>
            <p:ph type="body" sz="quarter" idx="3"/>
          </p:nvPr>
        </p:nvSpPr>
        <p:spPr>
          <a:xfrm>
            <a:off x="4629150" y="1681163"/>
            <a:ext cx="3887391" cy="82391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Edit Master text styles</a:t>
            </a:r>
          </a:p>
        </p:txBody>
      </p:sp>
      <p:sp>
        <p:nvSpPr>
          <p:cNvPr id="6" name="Content Placeholder 5">
            <a:extLst>
              <a:ext uri="{FF2B5EF4-FFF2-40B4-BE49-F238E27FC236}">
                <a16:creationId xmlns:a16="http://schemas.microsoft.com/office/drawing/2014/main" id="{4304996E-FC5C-0047-9330-48F625CB9513}"/>
              </a:ext>
            </a:extLst>
          </p:cNvPr>
          <p:cNvSpPr>
            <a:spLocks noGrp="1"/>
          </p:cNvSpPr>
          <p:nvPr>
            <p:ph sz="quarter" idx="4"/>
          </p:nvPr>
        </p:nvSpPr>
        <p:spPr>
          <a:xfrm>
            <a:off x="4629150" y="2505075"/>
            <a:ext cx="3887391"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12C171B1-56C4-384B-806A-8ADBD48C0C56}"/>
              </a:ext>
            </a:extLst>
          </p:cNvPr>
          <p:cNvSpPr>
            <a:spLocks noGrp="1"/>
          </p:cNvSpPr>
          <p:nvPr>
            <p:ph type="dt" sz="half" idx="10"/>
          </p:nvPr>
        </p:nvSpPr>
        <p:spPr/>
        <p:txBody>
          <a:bodyPr/>
          <a:lstStyle>
            <a:lvl1pPr>
              <a:defRPr b="1" i="0">
                <a:latin typeface="Arial" panose="020B0604020202020204" pitchFamily="34" charset="0"/>
              </a:defRPr>
            </a:lvl1pPr>
          </a:lstStyle>
          <a:p>
            <a:fld id="{7FFD4506-947E-5A42-8CDD-13BCB4572DAD}" type="datetimeFigureOut">
              <a:rPr lang="en-US" smtClean="0"/>
              <a:pPr/>
              <a:t>8/22/26</a:t>
            </a:fld>
            <a:endParaRPr lang="en-US"/>
          </a:p>
        </p:txBody>
      </p:sp>
      <p:sp>
        <p:nvSpPr>
          <p:cNvPr id="8" name="Footer Placeholder 7">
            <a:extLst>
              <a:ext uri="{FF2B5EF4-FFF2-40B4-BE49-F238E27FC236}">
                <a16:creationId xmlns:a16="http://schemas.microsoft.com/office/drawing/2014/main" id="{0C1A4B5A-E80C-C846-89D8-1BF03A435BEB}"/>
              </a:ext>
            </a:extLst>
          </p:cNvPr>
          <p:cNvSpPr>
            <a:spLocks noGrp="1"/>
          </p:cNvSpPr>
          <p:nvPr>
            <p:ph type="ftr" sz="quarter" idx="11"/>
          </p:nvPr>
        </p:nvSpPr>
        <p:spPr/>
        <p:txBody>
          <a:bodyPr/>
          <a:lstStyle>
            <a:lvl1pPr>
              <a:defRPr b="1" i="0">
                <a:latin typeface="Arial" panose="020B0604020202020204" pitchFamily="34" charset="0"/>
              </a:defRPr>
            </a:lvl1pPr>
          </a:lstStyle>
          <a:p>
            <a:endParaRPr lang="en-US"/>
          </a:p>
        </p:txBody>
      </p:sp>
      <p:sp>
        <p:nvSpPr>
          <p:cNvPr id="9" name="Slide Number Placeholder 8">
            <a:extLst>
              <a:ext uri="{FF2B5EF4-FFF2-40B4-BE49-F238E27FC236}">
                <a16:creationId xmlns:a16="http://schemas.microsoft.com/office/drawing/2014/main" id="{639B4A87-49B1-8D4A-B872-72E74649A4DA}"/>
              </a:ext>
            </a:extLst>
          </p:cNvPr>
          <p:cNvSpPr>
            <a:spLocks noGrp="1"/>
          </p:cNvSpPr>
          <p:nvPr>
            <p:ph type="sldNum" sz="quarter" idx="12"/>
          </p:nvPr>
        </p:nvSpPr>
        <p:spPr/>
        <p:txBody>
          <a:bodyPr/>
          <a:lstStyle>
            <a:lvl1pPr>
              <a:defRPr b="1" i="0">
                <a:latin typeface="Arial" panose="020B0604020202020204" pitchFamily="34" charset="0"/>
              </a:defRPr>
            </a:lvl1pPr>
          </a:lstStyle>
          <a:p>
            <a:fld id="{15A7311F-B8E3-154E-ADA6-46E48C58C5A6}" type="slidenum">
              <a:rPr lang="en-US" smtClean="0"/>
              <a:pPr/>
              <a:t>‹#›</a:t>
            </a:fld>
            <a:endParaRPr lang="en-US"/>
          </a:p>
        </p:txBody>
      </p:sp>
    </p:spTree>
    <p:extLst>
      <p:ext uri="{BB962C8B-B14F-4D97-AF65-F5344CB8AC3E}">
        <p14:creationId xmlns:p14="http://schemas.microsoft.com/office/powerpoint/2010/main" val="2310052030"/>
      </p:ext>
    </p:extLst>
  </p:cSld>
  <p:clrMapOvr>
    <a:masterClrMapping/>
  </p:clrMapOvr>
</p:sldLayout>
</file>

<file path=ppt/slideLayouts/slideLayout5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7C18AC-106B-3E41-BFFF-F868AF2E9367}"/>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A5D5CD75-01CE-E048-996E-76274425A1E9}"/>
              </a:ext>
            </a:extLst>
          </p:cNvPr>
          <p:cNvSpPr>
            <a:spLocks noGrp="1"/>
          </p:cNvSpPr>
          <p:nvPr>
            <p:ph type="dt" sz="half" idx="10"/>
          </p:nvPr>
        </p:nvSpPr>
        <p:spPr/>
        <p:txBody>
          <a:bodyPr/>
          <a:lstStyle>
            <a:lvl1pPr>
              <a:defRPr b="1" i="0">
                <a:latin typeface="Arial" panose="020B0604020202020204" pitchFamily="34" charset="0"/>
              </a:defRPr>
            </a:lvl1pPr>
          </a:lstStyle>
          <a:p>
            <a:fld id="{7FFD4506-947E-5A42-8CDD-13BCB4572DAD}" type="datetimeFigureOut">
              <a:rPr lang="en-US" smtClean="0"/>
              <a:pPr/>
              <a:t>8/22/26</a:t>
            </a:fld>
            <a:endParaRPr lang="en-US"/>
          </a:p>
        </p:txBody>
      </p:sp>
      <p:sp>
        <p:nvSpPr>
          <p:cNvPr id="4" name="Footer Placeholder 3">
            <a:extLst>
              <a:ext uri="{FF2B5EF4-FFF2-40B4-BE49-F238E27FC236}">
                <a16:creationId xmlns:a16="http://schemas.microsoft.com/office/drawing/2014/main" id="{4109292A-3A18-9740-A46D-06CF16557F0C}"/>
              </a:ext>
            </a:extLst>
          </p:cNvPr>
          <p:cNvSpPr>
            <a:spLocks noGrp="1"/>
          </p:cNvSpPr>
          <p:nvPr>
            <p:ph type="ftr" sz="quarter" idx="11"/>
          </p:nvPr>
        </p:nvSpPr>
        <p:spPr/>
        <p:txBody>
          <a:bodyPr/>
          <a:lstStyle>
            <a:lvl1pPr>
              <a:defRPr b="1" i="0">
                <a:latin typeface="Arial" panose="020B0604020202020204" pitchFamily="34" charset="0"/>
              </a:defRPr>
            </a:lvl1pPr>
          </a:lstStyle>
          <a:p>
            <a:endParaRPr lang="en-US"/>
          </a:p>
        </p:txBody>
      </p:sp>
      <p:sp>
        <p:nvSpPr>
          <p:cNvPr id="5" name="Slide Number Placeholder 4">
            <a:extLst>
              <a:ext uri="{FF2B5EF4-FFF2-40B4-BE49-F238E27FC236}">
                <a16:creationId xmlns:a16="http://schemas.microsoft.com/office/drawing/2014/main" id="{1AEADEA1-C3AB-DE42-BA71-861DE8E62C90}"/>
              </a:ext>
            </a:extLst>
          </p:cNvPr>
          <p:cNvSpPr>
            <a:spLocks noGrp="1"/>
          </p:cNvSpPr>
          <p:nvPr>
            <p:ph type="sldNum" sz="quarter" idx="12"/>
          </p:nvPr>
        </p:nvSpPr>
        <p:spPr/>
        <p:txBody>
          <a:bodyPr/>
          <a:lstStyle>
            <a:lvl1pPr>
              <a:defRPr b="1" i="0">
                <a:latin typeface="Arial" panose="020B0604020202020204" pitchFamily="34" charset="0"/>
              </a:defRPr>
            </a:lvl1pPr>
          </a:lstStyle>
          <a:p>
            <a:fld id="{15A7311F-B8E3-154E-ADA6-46E48C58C5A6}" type="slidenum">
              <a:rPr lang="en-US" smtClean="0"/>
              <a:pPr/>
              <a:t>‹#›</a:t>
            </a:fld>
            <a:endParaRPr lang="en-US"/>
          </a:p>
        </p:txBody>
      </p:sp>
    </p:spTree>
    <p:extLst>
      <p:ext uri="{BB962C8B-B14F-4D97-AF65-F5344CB8AC3E}">
        <p14:creationId xmlns:p14="http://schemas.microsoft.com/office/powerpoint/2010/main" val="3912258474"/>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8"/>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5" name="Rectangle 1029"/>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030"/>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E51AA60E-5FA7-0C41-97AA-CE384D4A4367}" type="slidenum">
              <a:rPr lang="en-US"/>
              <a:pPr>
                <a:defRPr/>
              </a:pPr>
              <a:t>‹#›</a:t>
            </a:fld>
            <a:endParaRPr lang="en-US"/>
          </a:p>
        </p:txBody>
      </p:sp>
    </p:spTree>
    <p:extLst>
      <p:ext uri="{BB962C8B-B14F-4D97-AF65-F5344CB8AC3E}">
        <p14:creationId xmlns:p14="http://schemas.microsoft.com/office/powerpoint/2010/main" val="2638727733"/>
      </p:ext>
    </p:extLst>
  </p:cSld>
  <p:clrMapOvr>
    <a:masterClrMapping/>
  </p:clrMapOvr>
  <p:transition>
    <p:random/>
  </p:transition>
</p:sldLayout>
</file>

<file path=ppt/slideLayouts/slideLayout5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93DFAEDD-DF4C-5143-BC94-EE9DE6044B4F}"/>
              </a:ext>
            </a:extLst>
          </p:cNvPr>
          <p:cNvSpPr>
            <a:spLocks noGrp="1"/>
          </p:cNvSpPr>
          <p:nvPr>
            <p:ph type="dt" sz="half" idx="10"/>
          </p:nvPr>
        </p:nvSpPr>
        <p:spPr/>
        <p:txBody>
          <a:bodyPr/>
          <a:lstStyle>
            <a:lvl1pPr>
              <a:defRPr b="1" i="0">
                <a:latin typeface="Arial" panose="020B0604020202020204" pitchFamily="34" charset="0"/>
              </a:defRPr>
            </a:lvl1pPr>
          </a:lstStyle>
          <a:p>
            <a:fld id="{7FFD4506-947E-5A42-8CDD-13BCB4572DAD}" type="datetimeFigureOut">
              <a:rPr lang="en-US" smtClean="0"/>
              <a:pPr/>
              <a:t>8/22/26</a:t>
            </a:fld>
            <a:endParaRPr lang="en-US"/>
          </a:p>
        </p:txBody>
      </p:sp>
      <p:sp>
        <p:nvSpPr>
          <p:cNvPr id="3" name="Footer Placeholder 2">
            <a:extLst>
              <a:ext uri="{FF2B5EF4-FFF2-40B4-BE49-F238E27FC236}">
                <a16:creationId xmlns:a16="http://schemas.microsoft.com/office/drawing/2014/main" id="{E59E6E1B-73F3-1548-9B16-F6E5EFF5FF92}"/>
              </a:ext>
            </a:extLst>
          </p:cNvPr>
          <p:cNvSpPr>
            <a:spLocks noGrp="1"/>
          </p:cNvSpPr>
          <p:nvPr>
            <p:ph type="ftr" sz="quarter" idx="11"/>
          </p:nvPr>
        </p:nvSpPr>
        <p:spPr/>
        <p:txBody>
          <a:bodyPr/>
          <a:lstStyle>
            <a:lvl1pPr>
              <a:defRPr b="1" i="0">
                <a:latin typeface="Arial" panose="020B0604020202020204" pitchFamily="34" charset="0"/>
              </a:defRPr>
            </a:lvl1pPr>
          </a:lstStyle>
          <a:p>
            <a:endParaRPr lang="en-US"/>
          </a:p>
        </p:txBody>
      </p:sp>
      <p:sp>
        <p:nvSpPr>
          <p:cNvPr id="4" name="Slide Number Placeholder 3">
            <a:extLst>
              <a:ext uri="{FF2B5EF4-FFF2-40B4-BE49-F238E27FC236}">
                <a16:creationId xmlns:a16="http://schemas.microsoft.com/office/drawing/2014/main" id="{22034850-2C9D-B543-A44D-F478BE3F52EC}"/>
              </a:ext>
            </a:extLst>
          </p:cNvPr>
          <p:cNvSpPr>
            <a:spLocks noGrp="1"/>
          </p:cNvSpPr>
          <p:nvPr>
            <p:ph type="sldNum" sz="quarter" idx="12"/>
          </p:nvPr>
        </p:nvSpPr>
        <p:spPr/>
        <p:txBody>
          <a:bodyPr/>
          <a:lstStyle>
            <a:lvl1pPr>
              <a:defRPr b="1" i="0">
                <a:latin typeface="Arial" panose="020B0604020202020204" pitchFamily="34" charset="0"/>
              </a:defRPr>
            </a:lvl1pPr>
          </a:lstStyle>
          <a:p>
            <a:fld id="{15A7311F-B8E3-154E-ADA6-46E48C58C5A6}" type="slidenum">
              <a:rPr lang="en-US" smtClean="0"/>
              <a:pPr/>
              <a:t>‹#›</a:t>
            </a:fld>
            <a:endParaRPr lang="en-US"/>
          </a:p>
        </p:txBody>
      </p:sp>
    </p:spTree>
    <p:extLst>
      <p:ext uri="{BB962C8B-B14F-4D97-AF65-F5344CB8AC3E}">
        <p14:creationId xmlns:p14="http://schemas.microsoft.com/office/powerpoint/2010/main" val="567131080"/>
      </p:ext>
    </p:extLst>
  </p:cSld>
  <p:clrMapOvr>
    <a:masterClrMapping/>
  </p:clrMapOvr>
</p:sldLayout>
</file>

<file path=ppt/slideLayouts/slideLayout5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41D7ABB-806F-E349-B50E-F8067A733275}"/>
              </a:ext>
            </a:extLst>
          </p:cNvPr>
          <p:cNvSpPr>
            <a:spLocks noGrp="1"/>
          </p:cNvSpPr>
          <p:nvPr>
            <p:ph type="title"/>
          </p:nvPr>
        </p:nvSpPr>
        <p:spPr>
          <a:xfrm>
            <a:off x="629841" y="457200"/>
            <a:ext cx="2949178" cy="1600200"/>
          </a:xfrm>
        </p:spPr>
        <p:txBody>
          <a:bodyPr anchor="b"/>
          <a:lstStyle>
            <a:lvl1pPr>
              <a:defRPr sz="2400"/>
            </a:lvl1pPr>
          </a:lstStyle>
          <a:p>
            <a:r>
              <a:rPr lang="en-US"/>
              <a:t>Click to edit Master title style</a:t>
            </a:r>
          </a:p>
        </p:txBody>
      </p:sp>
      <p:sp>
        <p:nvSpPr>
          <p:cNvPr id="3" name="Content Placeholder 2">
            <a:extLst>
              <a:ext uri="{FF2B5EF4-FFF2-40B4-BE49-F238E27FC236}">
                <a16:creationId xmlns:a16="http://schemas.microsoft.com/office/drawing/2014/main" id="{3E94A170-C306-7842-A607-0484865E9519}"/>
              </a:ext>
            </a:extLst>
          </p:cNvPr>
          <p:cNvSpPr>
            <a:spLocks noGrp="1"/>
          </p:cNvSpPr>
          <p:nvPr>
            <p:ph idx="1"/>
          </p:nvPr>
        </p:nvSpPr>
        <p:spPr>
          <a:xfrm>
            <a:off x="3887391" y="987426"/>
            <a:ext cx="4629150" cy="487362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ED7230E4-069D-DC4F-B343-ADB2F4A37104}"/>
              </a:ext>
            </a:extLst>
          </p:cNvPr>
          <p:cNvSpPr>
            <a:spLocks noGrp="1"/>
          </p:cNvSpPr>
          <p:nvPr>
            <p:ph type="body" sz="half" idx="2"/>
          </p:nvPr>
        </p:nvSpPr>
        <p:spPr>
          <a:xfrm>
            <a:off x="629841" y="2057400"/>
            <a:ext cx="2949178" cy="3811588"/>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Edit Master text styles</a:t>
            </a:r>
          </a:p>
        </p:txBody>
      </p:sp>
      <p:sp>
        <p:nvSpPr>
          <p:cNvPr id="5" name="Date Placeholder 4">
            <a:extLst>
              <a:ext uri="{FF2B5EF4-FFF2-40B4-BE49-F238E27FC236}">
                <a16:creationId xmlns:a16="http://schemas.microsoft.com/office/drawing/2014/main" id="{F4AFAD6A-9AC7-F74C-918C-A469273E4753}"/>
              </a:ext>
            </a:extLst>
          </p:cNvPr>
          <p:cNvSpPr>
            <a:spLocks noGrp="1"/>
          </p:cNvSpPr>
          <p:nvPr>
            <p:ph type="dt" sz="half" idx="10"/>
          </p:nvPr>
        </p:nvSpPr>
        <p:spPr/>
        <p:txBody>
          <a:bodyPr/>
          <a:lstStyle>
            <a:lvl1pPr>
              <a:defRPr b="1" i="0">
                <a:latin typeface="Arial" panose="020B0604020202020204" pitchFamily="34" charset="0"/>
              </a:defRPr>
            </a:lvl1pPr>
          </a:lstStyle>
          <a:p>
            <a:fld id="{7FFD4506-947E-5A42-8CDD-13BCB4572DAD}" type="datetimeFigureOut">
              <a:rPr lang="en-US" smtClean="0"/>
              <a:pPr/>
              <a:t>8/22/26</a:t>
            </a:fld>
            <a:endParaRPr lang="en-US"/>
          </a:p>
        </p:txBody>
      </p:sp>
      <p:sp>
        <p:nvSpPr>
          <p:cNvPr id="6" name="Footer Placeholder 5">
            <a:extLst>
              <a:ext uri="{FF2B5EF4-FFF2-40B4-BE49-F238E27FC236}">
                <a16:creationId xmlns:a16="http://schemas.microsoft.com/office/drawing/2014/main" id="{9C85F4F9-3EDB-CE4A-B5C5-E15A4576230C}"/>
              </a:ext>
            </a:extLst>
          </p:cNvPr>
          <p:cNvSpPr>
            <a:spLocks noGrp="1"/>
          </p:cNvSpPr>
          <p:nvPr>
            <p:ph type="ftr" sz="quarter" idx="11"/>
          </p:nvPr>
        </p:nvSpPr>
        <p:spPr/>
        <p:txBody>
          <a:bodyPr/>
          <a:lstStyle>
            <a:lvl1pPr>
              <a:defRPr b="1" i="0">
                <a:latin typeface="Arial" panose="020B0604020202020204" pitchFamily="34" charset="0"/>
              </a:defRPr>
            </a:lvl1pPr>
          </a:lstStyle>
          <a:p>
            <a:endParaRPr lang="en-US"/>
          </a:p>
        </p:txBody>
      </p:sp>
      <p:sp>
        <p:nvSpPr>
          <p:cNvPr id="7" name="Slide Number Placeholder 6">
            <a:extLst>
              <a:ext uri="{FF2B5EF4-FFF2-40B4-BE49-F238E27FC236}">
                <a16:creationId xmlns:a16="http://schemas.microsoft.com/office/drawing/2014/main" id="{0665A839-3CED-FD45-B56E-68CE3F3692E4}"/>
              </a:ext>
            </a:extLst>
          </p:cNvPr>
          <p:cNvSpPr>
            <a:spLocks noGrp="1"/>
          </p:cNvSpPr>
          <p:nvPr>
            <p:ph type="sldNum" sz="quarter" idx="12"/>
          </p:nvPr>
        </p:nvSpPr>
        <p:spPr/>
        <p:txBody>
          <a:bodyPr/>
          <a:lstStyle>
            <a:lvl1pPr>
              <a:defRPr b="1" i="0">
                <a:latin typeface="Arial" panose="020B0604020202020204" pitchFamily="34" charset="0"/>
              </a:defRPr>
            </a:lvl1pPr>
          </a:lstStyle>
          <a:p>
            <a:fld id="{15A7311F-B8E3-154E-ADA6-46E48C58C5A6}" type="slidenum">
              <a:rPr lang="en-US" smtClean="0"/>
              <a:pPr/>
              <a:t>‹#›</a:t>
            </a:fld>
            <a:endParaRPr lang="en-US"/>
          </a:p>
        </p:txBody>
      </p:sp>
    </p:spTree>
    <p:extLst>
      <p:ext uri="{BB962C8B-B14F-4D97-AF65-F5344CB8AC3E}">
        <p14:creationId xmlns:p14="http://schemas.microsoft.com/office/powerpoint/2010/main" val="224384168"/>
      </p:ext>
    </p:extLst>
  </p:cSld>
  <p:clrMapOvr>
    <a:masterClrMapping/>
  </p:clrMapOvr>
</p:sldLayout>
</file>

<file path=ppt/slideLayouts/slideLayout5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C922B94-F17C-2A4F-ACCB-125450FE4090}"/>
              </a:ext>
            </a:extLst>
          </p:cNvPr>
          <p:cNvSpPr>
            <a:spLocks noGrp="1"/>
          </p:cNvSpPr>
          <p:nvPr>
            <p:ph type="title"/>
          </p:nvPr>
        </p:nvSpPr>
        <p:spPr>
          <a:xfrm>
            <a:off x="629841" y="457200"/>
            <a:ext cx="2949178" cy="1600200"/>
          </a:xfrm>
        </p:spPr>
        <p:txBody>
          <a:bodyPr anchor="b"/>
          <a:lstStyle>
            <a:lvl1pPr>
              <a:defRPr sz="2400"/>
            </a:lvl1pPr>
          </a:lstStyle>
          <a:p>
            <a:r>
              <a:rPr lang="en-US"/>
              <a:t>Click to edit Master title style</a:t>
            </a:r>
          </a:p>
        </p:txBody>
      </p:sp>
      <p:sp>
        <p:nvSpPr>
          <p:cNvPr id="3" name="Picture Placeholder 2">
            <a:extLst>
              <a:ext uri="{FF2B5EF4-FFF2-40B4-BE49-F238E27FC236}">
                <a16:creationId xmlns:a16="http://schemas.microsoft.com/office/drawing/2014/main" id="{31DED385-4D5F-804E-970E-EBB63F0652B2}"/>
              </a:ext>
            </a:extLst>
          </p:cNvPr>
          <p:cNvSpPr>
            <a:spLocks noGrp="1"/>
          </p:cNvSpPr>
          <p:nvPr>
            <p:ph type="pic" idx="1"/>
          </p:nvPr>
        </p:nvSpPr>
        <p:spPr>
          <a:xfrm>
            <a:off x="3887391" y="987426"/>
            <a:ext cx="4629150" cy="4873625"/>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en-US"/>
          </a:p>
        </p:txBody>
      </p:sp>
      <p:sp>
        <p:nvSpPr>
          <p:cNvPr id="4" name="Text Placeholder 3">
            <a:extLst>
              <a:ext uri="{FF2B5EF4-FFF2-40B4-BE49-F238E27FC236}">
                <a16:creationId xmlns:a16="http://schemas.microsoft.com/office/drawing/2014/main" id="{6FE4AF73-BBB7-5B4E-83FC-5E31ABCB672D}"/>
              </a:ext>
            </a:extLst>
          </p:cNvPr>
          <p:cNvSpPr>
            <a:spLocks noGrp="1"/>
          </p:cNvSpPr>
          <p:nvPr>
            <p:ph type="body" sz="half" idx="2"/>
          </p:nvPr>
        </p:nvSpPr>
        <p:spPr>
          <a:xfrm>
            <a:off x="629841" y="2057400"/>
            <a:ext cx="2949178" cy="3811588"/>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Edit Master text styles</a:t>
            </a:r>
          </a:p>
        </p:txBody>
      </p:sp>
      <p:sp>
        <p:nvSpPr>
          <p:cNvPr id="5" name="Date Placeholder 4">
            <a:extLst>
              <a:ext uri="{FF2B5EF4-FFF2-40B4-BE49-F238E27FC236}">
                <a16:creationId xmlns:a16="http://schemas.microsoft.com/office/drawing/2014/main" id="{6624E736-3DE3-4440-8E60-713856AD2EBC}"/>
              </a:ext>
            </a:extLst>
          </p:cNvPr>
          <p:cNvSpPr>
            <a:spLocks noGrp="1"/>
          </p:cNvSpPr>
          <p:nvPr>
            <p:ph type="dt" sz="half" idx="10"/>
          </p:nvPr>
        </p:nvSpPr>
        <p:spPr/>
        <p:txBody>
          <a:bodyPr/>
          <a:lstStyle>
            <a:lvl1pPr>
              <a:defRPr b="1" i="0">
                <a:latin typeface="Arial" panose="020B0604020202020204" pitchFamily="34" charset="0"/>
              </a:defRPr>
            </a:lvl1pPr>
          </a:lstStyle>
          <a:p>
            <a:fld id="{7FFD4506-947E-5A42-8CDD-13BCB4572DAD}" type="datetimeFigureOut">
              <a:rPr lang="en-US" smtClean="0"/>
              <a:pPr/>
              <a:t>8/22/26</a:t>
            </a:fld>
            <a:endParaRPr lang="en-US"/>
          </a:p>
        </p:txBody>
      </p:sp>
      <p:sp>
        <p:nvSpPr>
          <p:cNvPr id="6" name="Footer Placeholder 5">
            <a:extLst>
              <a:ext uri="{FF2B5EF4-FFF2-40B4-BE49-F238E27FC236}">
                <a16:creationId xmlns:a16="http://schemas.microsoft.com/office/drawing/2014/main" id="{19AC2EAE-EBBC-7841-950E-18838E0A793C}"/>
              </a:ext>
            </a:extLst>
          </p:cNvPr>
          <p:cNvSpPr>
            <a:spLocks noGrp="1"/>
          </p:cNvSpPr>
          <p:nvPr>
            <p:ph type="ftr" sz="quarter" idx="11"/>
          </p:nvPr>
        </p:nvSpPr>
        <p:spPr/>
        <p:txBody>
          <a:bodyPr/>
          <a:lstStyle>
            <a:lvl1pPr>
              <a:defRPr b="1" i="0">
                <a:latin typeface="Arial" panose="020B0604020202020204" pitchFamily="34" charset="0"/>
              </a:defRPr>
            </a:lvl1pPr>
          </a:lstStyle>
          <a:p>
            <a:endParaRPr lang="en-US"/>
          </a:p>
        </p:txBody>
      </p:sp>
      <p:sp>
        <p:nvSpPr>
          <p:cNvPr id="7" name="Slide Number Placeholder 6">
            <a:extLst>
              <a:ext uri="{FF2B5EF4-FFF2-40B4-BE49-F238E27FC236}">
                <a16:creationId xmlns:a16="http://schemas.microsoft.com/office/drawing/2014/main" id="{1D121292-A5DB-0C42-B781-9483B6AB295C}"/>
              </a:ext>
            </a:extLst>
          </p:cNvPr>
          <p:cNvSpPr>
            <a:spLocks noGrp="1"/>
          </p:cNvSpPr>
          <p:nvPr>
            <p:ph type="sldNum" sz="quarter" idx="12"/>
          </p:nvPr>
        </p:nvSpPr>
        <p:spPr/>
        <p:txBody>
          <a:bodyPr/>
          <a:lstStyle>
            <a:lvl1pPr>
              <a:defRPr b="1" i="0">
                <a:latin typeface="Arial" panose="020B0604020202020204" pitchFamily="34" charset="0"/>
              </a:defRPr>
            </a:lvl1pPr>
          </a:lstStyle>
          <a:p>
            <a:fld id="{15A7311F-B8E3-154E-ADA6-46E48C58C5A6}" type="slidenum">
              <a:rPr lang="en-US" smtClean="0"/>
              <a:pPr/>
              <a:t>‹#›</a:t>
            </a:fld>
            <a:endParaRPr lang="en-US"/>
          </a:p>
        </p:txBody>
      </p:sp>
    </p:spTree>
    <p:extLst>
      <p:ext uri="{BB962C8B-B14F-4D97-AF65-F5344CB8AC3E}">
        <p14:creationId xmlns:p14="http://schemas.microsoft.com/office/powerpoint/2010/main" val="1335871038"/>
      </p:ext>
    </p:extLst>
  </p:cSld>
  <p:clrMapOvr>
    <a:masterClrMapping/>
  </p:clrMapOvr>
</p:sldLayout>
</file>

<file path=ppt/slideLayouts/slideLayout5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5430FB-C242-3D45-A6F7-79B77AE53898}"/>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40A7A8B1-7ACA-6944-A1E8-CA569EF654E7}"/>
              </a:ext>
            </a:extLst>
          </p:cNvPr>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1EDABE5F-18CF-6043-9A7E-AD51D3A675D1}"/>
              </a:ext>
            </a:extLst>
          </p:cNvPr>
          <p:cNvSpPr>
            <a:spLocks noGrp="1"/>
          </p:cNvSpPr>
          <p:nvPr>
            <p:ph type="dt" sz="half" idx="10"/>
          </p:nvPr>
        </p:nvSpPr>
        <p:spPr/>
        <p:txBody>
          <a:bodyPr/>
          <a:lstStyle>
            <a:lvl1pPr>
              <a:defRPr b="1" i="0">
                <a:latin typeface="Arial" panose="020B0604020202020204" pitchFamily="34" charset="0"/>
              </a:defRPr>
            </a:lvl1pPr>
          </a:lstStyle>
          <a:p>
            <a:fld id="{7FFD4506-947E-5A42-8CDD-13BCB4572DAD}" type="datetimeFigureOut">
              <a:rPr lang="en-US" smtClean="0"/>
              <a:pPr/>
              <a:t>8/22/26</a:t>
            </a:fld>
            <a:endParaRPr lang="en-US"/>
          </a:p>
        </p:txBody>
      </p:sp>
      <p:sp>
        <p:nvSpPr>
          <p:cNvPr id="5" name="Footer Placeholder 4">
            <a:extLst>
              <a:ext uri="{FF2B5EF4-FFF2-40B4-BE49-F238E27FC236}">
                <a16:creationId xmlns:a16="http://schemas.microsoft.com/office/drawing/2014/main" id="{B2962622-F8EA-E245-9E05-438121B10832}"/>
              </a:ext>
            </a:extLst>
          </p:cNvPr>
          <p:cNvSpPr>
            <a:spLocks noGrp="1"/>
          </p:cNvSpPr>
          <p:nvPr>
            <p:ph type="ftr" sz="quarter" idx="11"/>
          </p:nvPr>
        </p:nvSpPr>
        <p:spPr/>
        <p:txBody>
          <a:bodyPr/>
          <a:lstStyle>
            <a:lvl1pPr>
              <a:defRPr b="1" i="0">
                <a:latin typeface="Arial" panose="020B0604020202020204" pitchFamily="34" charset="0"/>
              </a:defRPr>
            </a:lvl1pPr>
          </a:lstStyle>
          <a:p>
            <a:endParaRPr lang="en-US"/>
          </a:p>
        </p:txBody>
      </p:sp>
      <p:sp>
        <p:nvSpPr>
          <p:cNvPr id="6" name="Slide Number Placeholder 5">
            <a:extLst>
              <a:ext uri="{FF2B5EF4-FFF2-40B4-BE49-F238E27FC236}">
                <a16:creationId xmlns:a16="http://schemas.microsoft.com/office/drawing/2014/main" id="{B7977B9E-DF7E-7441-A215-2C328CEE0731}"/>
              </a:ext>
            </a:extLst>
          </p:cNvPr>
          <p:cNvSpPr>
            <a:spLocks noGrp="1"/>
          </p:cNvSpPr>
          <p:nvPr>
            <p:ph type="sldNum" sz="quarter" idx="12"/>
          </p:nvPr>
        </p:nvSpPr>
        <p:spPr/>
        <p:txBody>
          <a:bodyPr/>
          <a:lstStyle>
            <a:lvl1pPr>
              <a:defRPr b="1" i="0">
                <a:latin typeface="Arial" panose="020B0604020202020204" pitchFamily="34" charset="0"/>
              </a:defRPr>
            </a:lvl1pPr>
          </a:lstStyle>
          <a:p>
            <a:fld id="{15A7311F-B8E3-154E-ADA6-46E48C58C5A6}" type="slidenum">
              <a:rPr lang="en-US" smtClean="0"/>
              <a:pPr/>
              <a:t>‹#›</a:t>
            </a:fld>
            <a:endParaRPr lang="en-US"/>
          </a:p>
        </p:txBody>
      </p:sp>
    </p:spTree>
    <p:extLst>
      <p:ext uri="{BB962C8B-B14F-4D97-AF65-F5344CB8AC3E}">
        <p14:creationId xmlns:p14="http://schemas.microsoft.com/office/powerpoint/2010/main" val="169405339"/>
      </p:ext>
    </p:extLst>
  </p:cSld>
  <p:clrMapOvr>
    <a:masterClrMapping/>
  </p:clrMapOvr>
</p:sldLayout>
</file>

<file path=ppt/slideLayouts/slideLayout5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3DE6EEF1-4388-4B4F-90AF-EDC8F6BBFB53}"/>
              </a:ext>
            </a:extLst>
          </p:cNvPr>
          <p:cNvSpPr>
            <a:spLocks noGrp="1"/>
          </p:cNvSpPr>
          <p:nvPr>
            <p:ph type="title" orient="vert"/>
          </p:nvPr>
        </p:nvSpPr>
        <p:spPr>
          <a:xfrm>
            <a:off x="6543675" y="365125"/>
            <a:ext cx="1971675"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47535C0B-3C37-CB4B-AB69-4D4B8D99316C}"/>
              </a:ext>
            </a:extLst>
          </p:cNvPr>
          <p:cNvSpPr>
            <a:spLocks noGrp="1"/>
          </p:cNvSpPr>
          <p:nvPr>
            <p:ph type="body" orient="vert" idx="1"/>
          </p:nvPr>
        </p:nvSpPr>
        <p:spPr>
          <a:xfrm>
            <a:off x="628650" y="365125"/>
            <a:ext cx="5800725"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EEE87417-AD3E-2F41-A9A3-76E09ECEEF76}"/>
              </a:ext>
            </a:extLst>
          </p:cNvPr>
          <p:cNvSpPr>
            <a:spLocks noGrp="1"/>
          </p:cNvSpPr>
          <p:nvPr>
            <p:ph type="dt" sz="half" idx="10"/>
          </p:nvPr>
        </p:nvSpPr>
        <p:spPr/>
        <p:txBody>
          <a:bodyPr/>
          <a:lstStyle>
            <a:lvl1pPr>
              <a:defRPr b="1" i="0">
                <a:latin typeface="Arial" panose="020B0604020202020204" pitchFamily="34" charset="0"/>
              </a:defRPr>
            </a:lvl1pPr>
          </a:lstStyle>
          <a:p>
            <a:fld id="{7FFD4506-947E-5A42-8CDD-13BCB4572DAD}" type="datetimeFigureOut">
              <a:rPr lang="en-US" smtClean="0"/>
              <a:pPr/>
              <a:t>8/22/26</a:t>
            </a:fld>
            <a:endParaRPr lang="en-US"/>
          </a:p>
        </p:txBody>
      </p:sp>
      <p:sp>
        <p:nvSpPr>
          <p:cNvPr id="5" name="Footer Placeholder 4">
            <a:extLst>
              <a:ext uri="{FF2B5EF4-FFF2-40B4-BE49-F238E27FC236}">
                <a16:creationId xmlns:a16="http://schemas.microsoft.com/office/drawing/2014/main" id="{9FFFC5C1-BA9E-574B-9DCB-E4C3A1A0F7F4}"/>
              </a:ext>
            </a:extLst>
          </p:cNvPr>
          <p:cNvSpPr>
            <a:spLocks noGrp="1"/>
          </p:cNvSpPr>
          <p:nvPr>
            <p:ph type="ftr" sz="quarter" idx="11"/>
          </p:nvPr>
        </p:nvSpPr>
        <p:spPr/>
        <p:txBody>
          <a:bodyPr/>
          <a:lstStyle>
            <a:lvl1pPr>
              <a:defRPr b="1" i="0">
                <a:latin typeface="Arial" panose="020B0604020202020204" pitchFamily="34" charset="0"/>
              </a:defRPr>
            </a:lvl1pPr>
          </a:lstStyle>
          <a:p>
            <a:endParaRPr lang="en-US"/>
          </a:p>
        </p:txBody>
      </p:sp>
      <p:sp>
        <p:nvSpPr>
          <p:cNvPr id="6" name="Slide Number Placeholder 5">
            <a:extLst>
              <a:ext uri="{FF2B5EF4-FFF2-40B4-BE49-F238E27FC236}">
                <a16:creationId xmlns:a16="http://schemas.microsoft.com/office/drawing/2014/main" id="{C330F517-74C1-AF4F-93BA-0E5AF4B9E6D0}"/>
              </a:ext>
            </a:extLst>
          </p:cNvPr>
          <p:cNvSpPr>
            <a:spLocks noGrp="1"/>
          </p:cNvSpPr>
          <p:nvPr>
            <p:ph type="sldNum" sz="quarter" idx="12"/>
          </p:nvPr>
        </p:nvSpPr>
        <p:spPr/>
        <p:txBody>
          <a:bodyPr/>
          <a:lstStyle>
            <a:lvl1pPr>
              <a:defRPr b="1" i="0">
                <a:latin typeface="Arial" panose="020B0604020202020204" pitchFamily="34" charset="0"/>
              </a:defRPr>
            </a:lvl1pPr>
          </a:lstStyle>
          <a:p>
            <a:fld id="{15A7311F-B8E3-154E-ADA6-46E48C58C5A6}" type="slidenum">
              <a:rPr lang="en-US" smtClean="0"/>
              <a:pPr/>
              <a:t>‹#›</a:t>
            </a:fld>
            <a:endParaRPr lang="en-US"/>
          </a:p>
        </p:txBody>
      </p:sp>
    </p:spTree>
    <p:extLst>
      <p:ext uri="{BB962C8B-B14F-4D97-AF65-F5344CB8AC3E}">
        <p14:creationId xmlns:p14="http://schemas.microsoft.com/office/powerpoint/2010/main" val="2761557028"/>
      </p:ext>
    </p:extLst>
  </p:cSld>
  <p:clrMapOvr>
    <a:masterClrMapping/>
  </p:clrMapOvr>
</p:sldLayout>
</file>

<file path=ppt/slideLayouts/slideLayout55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2"/>
          <p:cNvSpPr>
            <a:spLocks noChangeArrowheads="1"/>
          </p:cNvSpPr>
          <p:nvPr/>
        </p:nvSpPr>
        <p:spPr bwMode="invGray">
          <a:xfrm>
            <a:off x="8809038" y="0"/>
            <a:ext cx="334962" cy="6858000"/>
          </a:xfrm>
          <a:prstGeom prst="rect">
            <a:avLst/>
          </a:prstGeom>
          <a:gradFill rotWithShape="0">
            <a:gsLst>
              <a:gs pos="0">
                <a:schemeClr val="accent2"/>
              </a:gs>
              <a:gs pos="50000">
                <a:schemeClr val="hlink"/>
              </a:gs>
              <a:gs pos="100000">
                <a:schemeClr val="accent2"/>
              </a:gs>
            </a:gsLst>
            <a:lin ang="0" scaled="1"/>
          </a:gradFill>
          <a:ln>
            <a:noFill/>
          </a:ln>
          <a:extLst>
            <a:ext uri="{91240B29-F687-4f45-9708-019B960494DF}">
              <a14:hiddenLine xmlns:a14="http://schemas.microsoft.com/office/drawing/2010/main" xmlns="" w="9525">
                <a:solidFill>
                  <a:schemeClr val="tx1"/>
                </a:solidFill>
                <a:miter lim="800000"/>
                <a:headEnd/>
                <a:tailEnd/>
              </a14:hiddenLine>
            </a:ext>
          </a:extLst>
        </p:spPr>
        <p:txBody>
          <a:bodyPr wrap="none" anchor="ctr"/>
          <a:lstStyle/>
          <a:p>
            <a:pPr defTabSz="914400" eaLnBrk="0" fontAlgn="base" hangingPunct="0">
              <a:spcBef>
                <a:spcPct val="0"/>
              </a:spcBef>
              <a:spcAft>
                <a:spcPct val="0"/>
              </a:spcAft>
              <a:defRPr/>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5" name="Freeform 3"/>
          <p:cNvSpPr>
            <a:spLocks/>
          </p:cNvSpPr>
          <p:nvPr/>
        </p:nvSpPr>
        <p:spPr bwMode="white">
          <a:xfrm>
            <a:off x="-9525" y="4489450"/>
            <a:ext cx="5754688" cy="2368550"/>
          </a:xfrm>
          <a:custGeom>
            <a:avLst/>
            <a:gdLst>
              <a:gd name="T0" fmla="*/ 0 w 3625"/>
              <a:gd name="T1" fmla="*/ 1491 h 1492"/>
              <a:gd name="T2" fmla="*/ 0 w 3625"/>
              <a:gd name="T3" fmla="*/ 0 h 1492"/>
              <a:gd name="T4" fmla="*/ 171 w 3625"/>
              <a:gd name="T5" fmla="*/ 3 h 1492"/>
              <a:gd name="T6" fmla="*/ 355 w 3625"/>
              <a:gd name="T7" fmla="*/ 9 h 1492"/>
              <a:gd name="T8" fmla="*/ 499 w 3625"/>
              <a:gd name="T9" fmla="*/ 21 h 1492"/>
              <a:gd name="T10" fmla="*/ 650 w 3625"/>
              <a:gd name="T11" fmla="*/ 36 h 1492"/>
              <a:gd name="T12" fmla="*/ 809 w 3625"/>
              <a:gd name="T13" fmla="*/ 54 h 1492"/>
              <a:gd name="T14" fmla="*/ 957 w 3625"/>
              <a:gd name="T15" fmla="*/ 78 h 1492"/>
              <a:gd name="T16" fmla="*/ 1119 w 3625"/>
              <a:gd name="T17" fmla="*/ 105 h 1492"/>
              <a:gd name="T18" fmla="*/ 1261 w 3625"/>
              <a:gd name="T19" fmla="*/ 133 h 1492"/>
              <a:gd name="T20" fmla="*/ 1441 w 3625"/>
              <a:gd name="T21" fmla="*/ 175 h 1492"/>
              <a:gd name="T22" fmla="*/ 1598 w 3625"/>
              <a:gd name="T23" fmla="*/ 217 h 1492"/>
              <a:gd name="T24" fmla="*/ 1763 w 3625"/>
              <a:gd name="T25" fmla="*/ 269 h 1492"/>
              <a:gd name="T26" fmla="*/ 1887 w 3625"/>
              <a:gd name="T27" fmla="*/ 308 h 1492"/>
              <a:gd name="T28" fmla="*/ 2085 w 3625"/>
              <a:gd name="T29" fmla="*/ 384 h 1492"/>
              <a:gd name="T30" fmla="*/ 2230 w 3625"/>
              <a:gd name="T31" fmla="*/ 444 h 1492"/>
              <a:gd name="T32" fmla="*/ 2456 w 3625"/>
              <a:gd name="T33" fmla="*/ 547 h 1492"/>
              <a:gd name="T34" fmla="*/ 2666 w 3625"/>
              <a:gd name="T35" fmla="*/ 662 h 1492"/>
              <a:gd name="T36" fmla="*/ 2859 w 3625"/>
              <a:gd name="T37" fmla="*/ 786 h 1492"/>
              <a:gd name="T38" fmla="*/ 3046 w 3625"/>
              <a:gd name="T39" fmla="*/ 920 h 1492"/>
              <a:gd name="T40" fmla="*/ 3193 w 3625"/>
              <a:gd name="T41" fmla="*/ 1038 h 1492"/>
              <a:gd name="T42" fmla="*/ 3332 w 3625"/>
              <a:gd name="T43" fmla="*/ 1168 h 1492"/>
              <a:gd name="T44" fmla="*/ 3440 w 3625"/>
              <a:gd name="T45" fmla="*/ 1280 h 1492"/>
              <a:gd name="T46" fmla="*/ 3524 w 3625"/>
              <a:gd name="T47" fmla="*/ 1380 h 1492"/>
              <a:gd name="T48" fmla="*/ 3624 w 3625"/>
              <a:gd name="T49" fmla="*/ 1491 h 1492"/>
              <a:gd name="T50" fmla="*/ 3608 w 3625"/>
              <a:gd name="T51" fmla="*/ 1491 h 1492"/>
              <a:gd name="T52" fmla="*/ 0 w 3625"/>
              <a:gd name="T53" fmla="*/ 1491 h 1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625" h="1492">
                <a:moveTo>
                  <a:pt x="0" y="1491"/>
                </a:moveTo>
                <a:lnTo>
                  <a:pt x="0" y="0"/>
                </a:lnTo>
                <a:lnTo>
                  <a:pt x="171" y="3"/>
                </a:lnTo>
                <a:lnTo>
                  <a:pt x="355" y="9"/>
                </a:lnTo>
                <a:lnTo>
                  <a:pt x="499" y="21"/>
                </a:lnTo>
                <a:lnTo>
                  <a:pt x="650" y="36"/>
                </a:lnTo>
                <a:lnTo>
                  <a:pt x="809" y="54"/>
                </a:lnTo>
                <a:lnTo>
                  <a:pt x="957" y="78"/>
                </a:lnTo>
                <a:lnTo>
                  <a:pt x="1119" y="105"/>
                </a:lnTo>
                <a:lnTo>
                  <a:pt x="1261" y="133"/>
                </a:lnTo>
                <a:lnTo>
                  <a:pt x="1441" y="175"/>
                </a:lnTo>
                <a:lnTo>
                  <a:pt x="1598" y="217"/>
                </a:lnTo>
                <a:lnTo>
                  <a:pt x="1763" y="269"/>
                </a:lnTo>
                <a:lnTo>
                  <a:pt x="1887" y="308"/>
                </a:lnTo>
                <a:lnTo>
                  <a:pt x="2085" y="384"/>
                </a:lnTo>
                <a:lnTo>
                  <a:pt x="2230" y="444"/>
                </a:lnTo>
                <a:lnTo>
                  <a:pt x="2456" y="547"/>
                </a:lnTo>
                <a:lnTo>
                  <a:pt x="2666" y="662"/>
                </a:lnTo>
                <a:lnTo>
                  <a:pt x="2859" y="786"/>
                </a:lnTo>
                <a:lnTo>
                  <a:pt x="3046" y="920"/>
                </a:lnTo>
                <a:lnTo>
                  <a:pt x="3193" y="1038"/>
                </a:lnTo>
                <a:lnTo>
                  <a:pt x="3332" y="1168"/>
                </a:lnTo>
                <a:lnTo>
                  <a:pt x="3440" y="1280"/>
                </a:lnTo>
                <a:lnTo>
                  <a:pt x="3524" y="1380"/>
                </a:lnTo>
                <a:lnTo>
                  <a:pt x="3624" y="1491"/>
                </a:lnTo>
                <a:lnTo>
                  <a:pt x="3608" y="1491"/>
                </a:lnTo>
                <a:lnTo>
                  <a:pt x="0" y="1491"/>
                </a:lnTo>
              </a:path>
            </a:pathLst>
          </a:custGeom>
          <a:gradFill rotWithShape="0">
            <a:gsLst>
              <a:gs pos="0">
                <a:schemeClr val="bg2"/>
              </a:gs>
              <a:gs pos="100000">
                <a:schemeClr val="bg1"/>
              </a:gs>
            </a:gsLst>
            <a:lin ang="5400000" scaled="1"/>
          </a:gradFill>
          <a:ln>
            <a:noFill/>
          </a:ln>
          <a:effectLst/>
          <a:extLst>
            <a:ext uri="{91240B29-F687-4f45-9708-019B960494DF}">
              <a14:hiddenLine xmlns:a14="http://schemas.microsoft.com/office/drawing/2010/main" xmlns="" w="9525" cap="flat" cmpd="sng">
                <a:solidFill>
                  <a:schemeClr val="tx1"/>
                </a:solidFill>
                <a:prstDash val="solid"/>
                <a:miter lim="800000"/>
                <a:headEnd type="none" w="sm" len="sm"/>
                <a:tailEnd type="none" w="sm" len="sm"/>
              </a14:hiddenLine>
            </a:ext>
            <a:ext uri="{AF507438-7753-43e0-B8FC-AC1667EBCBE1}">
              <a14:hiddenEffects xmlns:a14="http://schemas.microsoft.com/office/drawing/2010/main" xmlns="">
                <a:effectLst>
                  <a:outerShdw blurRad="63500" dist="35921" dir="2700000" algn="ctr" rotWithShape="0">
                    <a:srgbClr val="808080"/>
                  </a:outerShdw>
                </a:effectLst>
              </a14:hiddenEffects>
            </a:ext>
          </a:extLst>
        </p:spPr>
        <p:txBody>
          <a:bodyPr wrap="none" anchor="ctr"/>
          <a:lstStyle/>
          <a:p>
            <a:pPr defTabSz="914400" eaLnBrk="0" fontAlgn="base" hangingPunct="0">
              <a:spcBef>
                <a:spcPct val="0"/>
              </a:spcBef>
              <a:spcAft>
                <a:spcPct val="0"/>
              </a:spcAft>
              <a:defRPr/>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6" name="Freeform 4"/>
          <p:cNvSpPr>
            <a:spLocks/>
          </p:cNvSpPr>
          <p:nvPr/>
        </p:nvSpPr>
        <p:spPr bwMode="white">
          <a:xfrm>
            <a:off x="0" y="3817938"/>
            <a:ext cx="8164513" cy="3019425"/>
          </a:xfrm>
          <a:custGeom>
            <a:avLst/>
            <a:gdLst>
              <a:gd name="T0" fmla="*/ 2718 w 5143"/>
              <a:gd name="T1" fmla="*/ 405 h 1902"/>
              <a:gd name="T2" fmla="*/ 2466 w 5143"/>
              <a:gd name="T3" fmla="*/ 333 h 1902"/>
              <a:gd name="T4" fmla="*/ 2202 w 5143"/>
              <a:gd name="T5" fmla="*/ 261 h 1902"/>
              <a:gd name="T6" fmla="*/ 1929 w 5143"/>
              <a:gd name="T7" fmla="*/ 198 h 1902"/>
              <a:gd name="T8" fmla="*/ 1695 w 5143"/>
              <a:gd name="T9" fmla="*/ 153 h 1902"/>
              <a:gd name="T10" fmla="*/ 1434 w 5143"/>
              <a:gd name="T11" fmla="*/ 111 h 1902"/>
              <a:gd name="T12" fmla="*/ 1188 w 5143"/>
              <a:gd name="T13" fmla="*/ 75 h 1902"/>
              <a:gd name="T14" fmla="*/ 957 w 5143"/>
              <a:gd name="T15" fmla="*/ 48 h 1902"/>
              <a:gd name="T16" fmla="*/ 747 w 5143"/>
              <a:gd name="T17" fmla="*/ 30 h 1902"/>
              <a:gd name="T18" fmla="*/ 501 w 5143"/>
              <a:gd name="T19" fmla="*/ 15 h 1902"/>
              <a:gd name="T20" fmla="*/ 246 w 5143"/>
              <a:gd name="T21" fmla="*/ 3 h 1902"/>
              <a:gd name="T22" fmla="*/ 0 w 5143"/>
              <a:gd name="T23" fmla="*/ 0 h 1902"/>
              <a:gd name="T24" fmla="*/ 0 w 5143"/>
              <a:gd name="T25" fmla="*/ 275 h 1902"/>
              <a:gd name="T26" fmla="*/ 0 w 5143"/>
              <a:gd name="T27" fmla="*/ 345 h 1902"/>
              <a:gd name="T28" fmla="*/ 0 w 5143"/>
              <a:gd name="T29" fmla="*/ 275 h 1902"/>
              <a:gd name="T30" fmla="*/ 0 w 5143"/>
              <a:gd name="T31" fmla="*/ 342 h 1902"/>
              <a:gd name="T32" fmla="*/ 339 w 5143"/>
              <a:gd name="T33" fmla="*/ 351 h 1902"/>
              <a:gd name="T34" fmla="*/ 606 w 5143"/>
              <a:gd name="T35" fmla="*/ 372 h 1902"/>
              <a:gd name="T36" fmla="*/ 852 w 5143"/>
              <a:gd name="T37" fmla="*/ 399 h 1902"/>
              <a:gd name="T38" fmla="*/ 1068 w 5143"/>
              <a:gd name="T39" fmla="*/ 435 h 1902"/>
              <a:gd name="T40" fmla="*/ 1275 w 5143"/>
              <a:gd name="T41" fmla="*/ 474 h 1902"/>
              <a:gd name="T42" fmla="*/ 1545 w 5143"/>
              <a:gd name="T43" fmla="*/ 540 h 1902"/>
              <a:gd name="T44" fmla="*/ 1761 w 5143"/>
              <a:gd name="T45" fmla="*/ 603 h 1902"/>
              <a:gd name="T46" fmla="*/ 1971 w 5143"/>
              <a:gd name="T47" fmla="*/ 678 h 1902"/>
              <a:gd name="T48" fmla="*/ 2166 w 5143"/>
              <a:gd name="T49" fmla="*/ 747 h 1902"/>
              <a:gd name="T50" fmla="*/ 2397 w 5143"/>
              <a:gd name="T51" fmla="*/ 852 h 1902"/>
              <a:gd name="T52" fmla="*/ 2613 w 5143"/>
              <a:gd name="T53" fmla="*/ 960 h 1902"/>
              <a:gd name="T54" fmla="*/ 2832 w 5143"/>
              <a:gd name="T55" fmla="*/ 1095 h 1902"/>
              <a:gd name="T56" fmla="*/ 3012 w 5143"/>
              <a:gd name="T57" fmla="*/ 1212 h 1902"/>
              <a:gd name="T58" fmla="*/ 3186 w 5143"/>
              <a:gd name="T59" fmla="*/ 1347 h 1902"/>
              <a:gd name="T60" fmla="*/ 3351 w 5143"/>
              <a:gd name="T61" fmla="*/ 1497 h 1902"/>
              <a:gd name="T62" fmla="*/ 3480 w 5143"/>
              <a:gd name="T63" fmla="*/ 1629 h 1902"/>
              <a:gd name="T64" fmla="*/ 3612 w 5143"/>
              <a:gd name="T65" fmla="*/ 1785 h 1902"/>
              <a:gd name="T66" fmla="*/ 3699 w 5143"/>
              <a:gd name="T67" fmla="*/ 1901 h 1902"/>
              <a:gd name="T68" fmla="*/ 5142 w 5143"/>
              <a:gd name="T69" fmla="*/ 1901 h 1902"/>
              <a:gd name="T70" fmla="*/ 5076 w 5143"/>
              <a:gd name="T71" fmla="*/ 1827 h 1902"/>
              <a:gd name="T72" fmla="*/ 4968 w 5143"/>
              <a:gd name="T73" fmla="*/ 1707 h 1902"/>
              <a:gd name="T74" fmla="*/ 4797 w 5143"/>
              <a:gd name="T75" fmla="*/ 1539 h 1902"/>
              <a:gd name="T76" fmla="*/ 4617 w 5143"/>
              <a:gd name="T77" fmla="*/ 1383 h 1902"/>
              <a:gd name="T78" fmla="*/ 4410 w 5143"/>
              <a:gd name="T79" fmla="*/ 1221 h 1902"/>
              <a:gd name="T80" fmla="*/ 4185 w 5143"/>
              <a:gd name="T81" fmla="*/ 1071 h 1902"/>
              <a:gd name="T82" fmla="*/ 3960 w 5143"/>
              <a:gd name="T83" fmla="*/ 939 h 1902"/>
              <a:gd name="T84" fmla="*/ 3708 w 5143"/>
              <a:gd name="T85" fmla="*/ 801 h 1902"/>
              <a:gd name="T86" fmla="*/ 3492 w 5143"/>
              <a:gd name="T87" fmla="*/ 702 h 1902"/>
              <a:gd name="T88" fmla="*/ 3231 w 5143"/>
              <a:gd name="T89" fmla="*/ 588 h 1902"/>
              <a:gd name="T90" fmla="*/ 2964 w 5143"/>
              <a:gd name="T91" fmla="*/ 489 h 1902"/>
              <a:gd name="T92" fmla="*/ 2718 w 5143"/>
              <a:gd name="T93" fmla="*/ 405 h 19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143" h="1902">
                <a:moveTo>
                  <a:pt x="2718" y="405"/>
                </a:moveTo>
                <a:lnTo>
                  <a:pt x="2466" y="333"/>
                </a:lnTo>
                <a:lnTo>
                  <a:pt x="2202" y="261"/>
                </a:lnTo>
                <a:lnTo>
                  <a:pt x="1929" y="198"/>
                </a:lnTo>
                <a:lnTo>
                  <a:pt x="1695" y="153"/>
                </a:lnTo>
                <a:lnTo>
                  <a:pt x="1434" y="111"/>
                </a:lnTo>
                <a:lnTo>
                  <a:pt x="1188" y="75"/>
                </a:lnTo>
                <a:lnTo>
                  <a:pt x="957" y="48"/>
                </a:lnTo>
                <a:lnTo>
                  <a:pt x="747" y="30"/>
                </a:lnTo>
                <a:lnTo>
                  <a:pt x="501" y="15"/>
                </a:lnTo>
                <a:lnTo>
                  <a:pt x="246" y="3"/>
                </a:lnTo>
                <a:lnTo>
                  <a:pt x="0" y="0"/>
                </a:lnTo>
                <a:lnTo>
                  <a:pt x="0" y="275"/>
                </a:lnTo>
                <a:lnTo>
                  <a:pt x="0" y="345"/>
                </a:lnTo>
                <a:lnTo>
                  <a:pt x="0" y="275"/>
                </a:lnTo>
                <a:lnTo>
                  <a:pt x="0" y="342"/>
                </a:lnTo>
                <a:lnTo>
                  <a:pt x="339" y="351"/>
                </a:lnTo>
                <a:lnTo>
                  <a:pt x="606" y="372"/>
                </a:lnTo>
                <a:lnTo>
                  <a:pt x="852" y="399"/>
                </a:lnTo>
                <a:lnTo>
                  <a:pt x="1068" y="435"/>
                </a:lnTo>
                <a:lnTo>
                  <a:pt x="1275" y="474"/>
                </a:lnTo>
                <a:lnTo>
                  <a:pt x="1545" y="540"/>
                </a:lnTo>
                <a:lnTo>
                  <a:pt x="1761" y="603"/>
                </a:lnTo>
                <a:lnTo>
                  <a:pt x="1971" y="678"/>
                </a:lnTo>
                <a:lnTo>
                  <a:pt x="2166" y="747"/>
                </a:lnTo>
                <a:lnTo>
                  <a:pt x="2397" y="852"/>
                </a:lnTo>
                <a:lnTo>
                  <a:pt x="2613" y="960"/>
                </a:lnTo>
                <a:lnTo>
                  <a:pt x="2832" y="1095"/>
                </a:lnTo>
                <a:lnTo>
                  <a:pt x="3012" y="1212"/>
                </a:lnTo>
                <a:lnTo>
                  <a:pt x="3186" y="1347"/>
                </a:lnTo>
                <a:lnTo>
                  <a:pt x="3351" y="1497"/>
                </a:lnTo>
                <a:lnTo>
                  <a:pt x="3480" y="1629"/>
                </a:lnTo>
                <a:lnTo>
                  <a:pt x="3612" y="1785"/>
                </a:lnTo>
                <a:lnTo>
                  <a:pt x="3699" y="1901"/>
                </a:lnTo>
                <a:lnTo>
                  <a:pt x="5142" y="1901"/>
                </a:lnTo>
                <a:lnTo>
                  <a:pt x="5076" y="1827"/>
                </a:lnTo>
                <a:lnTo>
                  <a:pt x="4968" y="1707"/>
                </a:lnTo>
                <a:lnTo>
                  <a:pt x="4797" y="1539"/>
                </a:lnTo>
                <a:lnTo>
                  <a:pt x="4617" y="1383"/>
                </a:lnTo>
                <a:lnTo>
                  <a:pt x="4410" y="1221"/>
                </a:lnTo>
                <a:lnTo>
                  <a:pt x="4185" y="1071"/>
                </a:lnTo>
                <a:lnTo>
                  <a:pt x="3960" y="939"/>
                </a:lnTo>
                <a:lnTo>
                  <a:pt x="3708" y="801"/>
                </a:lnTo>
                <a:lnTo>
                  <a:pt x="3492" y="702"/>
                </a:lnTo>
                <a:lnTo>
                  <a:pt x="3231" y="588"/>
                </a:lnTo>
                <a:lnTo>
                  <a:pt x="2964" y="489"/>
                </a:lnTo>
                <a:lnTo>
                  <a:pt x="2718" y="405"/>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xmlns="" w="9525" cap="flat" cmpd="sng">
                <a:solidFill>
                  <a:schemeClr val="tx1"/>
                </a:solidFill>
                <a:prstDash val="solid"/>
                <a:round/>
                <a:headEnd type="none" w="sm" len="sm"/>
                <a:tailEnd type="none" w="sm" len="sm"/>
              </a14:hiddenLine>
            </a:ext>
            <a:ext uri="{AF507438-7753-43e0-B8FC-AC1667EBCBE1}">
              <a14:hiddenEffects xmlns:a14="http://schemas.microsoft.com/office/drawing/2010/main" xmlns="">
                <a:effectLst>
                  <a:outerShdw blurRad="63500" dist="35921" dir="2700000" algn="ctr" rotWithShape="0">
                    <a:srgbClr val="808080"/>
                  </a:outerShdw>
                </a:effectLst>
              </a14:hiddenEffects>
            </a:ext>
          </a:extLst>
        </p:spPr>
        <p:txBody>
          <a:bodyPr/>
          <a:lstStyle/>
          <a:p>
            <a:pPr defTabSz="914400" eaLnBrk="0" fontAlgn="base" hangingPunct="0">
              <a:spcBef>
                <a:spcPct val="0"/>
              </a:spcBef>
              <a:spcAft>
                <a:spcPct val="0"/>
              </a:spcAft>
              <a:defRPr/>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7" name="Freeform 5"/>
          <p:cNvSpPr>
            <a:spLocks/>
          </p:cNvSpPr>
          <p:nvPr/>
        </p:nvSpPr>
        <p:spPr bwMode="white">
          <a:xfrm>
            <a:off x="0" y="3146425"/>
            <a:ext cx="9144000" cy="3690938"/>
          </a:xfrm>
          <a:custGeom>
            <a:avLst/>
            <a:gdLst>
              <a:gd name="T0" fmla="*/ 0 w 5760"/>
              <a:gd name="T1" fmla="*/ 0 h 2325"/>
              <a:gd name="T2" fmla="*/ 0 w 5760"/>
              <a:gd name="T3" fmla="*/ 339 h 2325"/>
              <a:gd name="T4" fmla="*/ 558 w 5760"/>
              <a:gd name="T5" fmla="*/ 357 h 2325"/>
              <a:gd name="T6" fmla="*/ 807 w 5760"/>
              <a:gd name="T7" fmla="*/ 375 h 2325"/>
              <a:gd name="T8" fmla="*/ 1056 w 5760"/>
              <a:gd name="T9" fmla="*/ 399 h 2325"/>
              <a:gd name="T10" fmla="*/ 1272 w 5760"/>
              <a:gd name="T11" fmla="*/ 426 h 2325"/>
              <a:gd name="T12" fmla="*/ 1539 w 5760"/>
              <a:gd name="T13" fmla="*/ 465 h 2325"/>
              <a:gd name="T14" fmla="*/ 1791 w 5760"/>
              <a:gd name="T15" fmla="*/ 510 h 2325"/>
              <a:gd name="T16" fmla="*/ 2076 w 5760"/>
              <a:gd name="T17" fmla="*/ 570 h 2325"/>
              <a:gd name="T18" fmla="*/ 2334 w 5760"/>
              <a:gd name="T19" fmla="*/ 630 h 2325"/>
              <a:gd name="T20" fmla="*/ 2544 w 5760"/>
              <a:gd name="T21" fmla="*/ 687 h 2325"/>
              <a:gd name="T22" fmla="*/ 2775 w 5760"/>
              <a:gd name="T23" fmla="*/ 759 h 2325"/>
              <a:gd name="T24" fmla="*/ 3003 w 5760"/>
              <a:gd name="T25" fmla="*/ 837 h 2325"/>
              <a:gd name="T26" fmla="*/ 3231 w 5760"/>
              <a:gd name="T27" fmla="*/ 924 h 2325"/>
              <a:gd name="T28" fmla="*/ 3438 w 5760"/>
              <a:gd name="T29" fmla="*/ 1005 h 2325"/>
              <a:gd name="T30" fmla="*/ 3663 w 5760"/>
              <a:gd name="T31" fmla="*/ 1110 h 2325"/>
              <a:gd name="T32" fmla="*/ 3903 w 5760"/>
              <a:gd name="T33" fmla="*/ 1233 h 2325"/>
              <a:gd name="T34" fmla="*/ 4149 w 5760"/>
              <a:gd name="T35" fmla="*/ 1374 h 2325"/>
              <a:gd name="T36" fmla="*/ 4353 w 5760"/>
              <a:gd name="T37" fmla="*/ 1506 h 2325"/>
              <a:gd name="T38" fmla="*/ 4491 w 5760"/>
              <a:gd name="T39" fmla="*/ 1602 h 2325"/>
              <a:gd name="T40" fmla="*/ 4668 w 5760"/>
              <a:gd name="T41" fmla="*/ 1740 h 2325"/>
              <a:gd name="T42" fmla="*/ 4824 w 5760"/>
              <a:gd name="T43" fmla="*/ 1875 h 2325"/>
              <a:gd name="T44" fmla="*/ 4968 w 5760"/>
              <a:gd name="T45" fmla="*/ 2016 h 2325"/>
              <a:gd name="T46" fmla="*/ 5100 w 5760"/>
              <a:gd name="T47" fmla="*/ 2154 h 2325"/>
              <a:gd name="T48" fmla="*/ 5238 w 5760"/>
              <a:gd name="T49" fmla="*/ 2324 h 2325"/>
              <a:gd name="T50" fmla="*/ 5759 w 5760"/>
              <a:gd name="T51" fmla="*/ 2324 h 2325"/>
              <a:gd name="T52" fmla="*/ 5759 w 5760"/>
              <a:gd name="T53" fmla="*/ 1245 h 2325"/>
              <a:gd name="T54" fmla="*/ 5580 w 5760"/>
              <a:gd name="T55" fmla="*/ 1119 h 2325"/>
              <a:gd name="T56" fmla="*/ 5400 w 5760"/>
              <a:gd name="T57" fmla="*/ 1020 h 2325"/>
              <a:gd name="T58" fmla="*/ 5205 w 5760"/>
              <a:gd name="T59" fmla="*/ 918 h 2325"/>
              <a:gd name="T60" fmla="*/ 5031 w 5760"/>
              <a:gd name="T61" fmla="*/ 837 h 2325"/>
              <a:gd name="T62" fmla="*/ 4866 w 5760"/>
              <a:gd name="T63" fmla="*/ 771 h 2325"/>
              <a:gd name="T64" fmla="*/ 4710 w 5760"/>
              <a:gd name="T65" fmla="*/ 711 h 2325"/>
              <a:gd name="T66" fmla="*/ 4545 w 5760"/>
              <a:gd name="T67" fmla="*/ 651 h 2325"/>
              <a:gd name="T68" fmla="*/ 4386 w 5760"/>
              <a:gd name="T69" fmla="*/ 600 h 2325"/>
              <a:gd name="T70" fmla="*/ 4248 w 5760"/>
              <a:gd name="T71" fmla="*/ 552 h 2325"/>
              <a:gd name="T72" fmla="*/ 3993 w 5760"/>
              <a:gd name="T73" fmla="*/ 483 h 2325"/>
              <a:gd name="T74" fmla="*/ 3777 w 5760"/>
              <a:gd name="T75" fmla="*/ 423 h 2325"/>
              <a:gd name="T76" fmla="*/ 3564 w 5760"/>
              <a:gd name="T77" fmla="*/ 375 h 2325"/>
              <a:gd name="T78" fmla="*/ 3282 w 5760"/>
              <a:gd name="T79" fmla="*/ 312 h 2325"/>
              <a:gd name="T80" fmla="*/ 3003 w 5760"/>
              <a:gd name="T81" fmla="*/ 261 h 2325"/>
              <a:gd name="T82" fmla="*/ 2733 w 5760"/>
              <a:gd name="T83" fmla="*/ 213 h 2325"/>
              <a:gd name="T84" fmla="*/ 2451 w 5760"/>
              <a:gd name="T85" fmla="*/ 171 h 2325"/>
              <a:gd name="T86" fmla="*/ 2211 w 5760"/>
              <a:gd name="T87" fmla="*/ 138 h 2325"/>
              <a:gd name="T88" fmla="*/ 1974 w 5760"/>
              <a:gd name="T89" fmla="*/ 108 h 2325"/>
              <a:gd name="T90" fmla="*/ 1665 w 5760"/>
              <a:gd name="T91" fmla="*/ 81 h 2325"/>
              <a:gd name="T92" fmla="*/ 1437 w 5760"/>
              <a:gd name="T93" fmla="*/ 60 h 2325"/>
              <a:gd name="T94" fmla="*/ 1125 w 5760"/>
              <a:gd name="T95" fmla="*/ 36 h 2325"/>
              <a:gd name="T96" fmla="*/ 828 w 5760"/>
              <a:gd name="T97" fmla="*/ 21 h 2325"/>
              <a:gd name="T98" fmla="*/ 558 w 5760"/>
              <a:gd name="T99" fmla="*/ 12 h 2325"/>
              <a:gd name="T100" fmla="*/ 282 w 5760"/>
              <a:gd name="T101" fmla="*/ 3 h 2325"/>
              <a:gd name="T102" fmla="*/ 0 w 5760"/>
              <a:gd name="T103" fmla="*/ 0 h 2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760" h="2325">
                <a:moveTo>
                  <a:pt x="0" y="0"/>
                </a:moveTo>
                <a:lnTo>
                  <a:pt x="0" y="339"/>
                </a:lnTo>
                <a:lnTo>
                  <a:pt x="558" y="357"/>
                </a:lnTo>
                <a:lnTo>
                  <a:pt x="807" y="375"/>
                </a:lnTo>
                <a:lnTo>
                  <a:pt x="1056" y="399"/>
                </a:lnTo>
                <a:lnTo>
                  <a:pt x="1272" y="426"/>
                </a:lnTo>
                <a:lnTo>
                  <a:pt x="1539" y="465"/>
                </a:lnTo>
                <a:lnTo>
                  <a:pt x="1791" y="510"/>
                </a:lnTo>
                <a:lnTo>
                  <a:pt x="2076" y="570"/>
                </a:lnTo>
                <a:lnTo>
                  <a:pt x="2334" y="630"/>
                </a:lnTo>
                <a:lnTo>
                  <a:pt x="2544" y="687"/>
                </a:lnTo>
                <a:lnTo>
                  <a:pt x="2775" y="759"/>
                </a:lnTo>
                <a:lnTo>
                  <a:pt x="3003" y="837"/>
                </a:lnTo>
                <a:lnTo>
                  <a:pt x="3231" y="924"/>
                </a:lnTo>
                <a:lnTo>
                  <a:pt x="3438" y="1005"/>
                </a:lnTo>
                <a:lnTo>
                  <a:pt x="3663" y="1110"/>
                </a:lnTo>
                <a:lnTo>
                  <a:pt x="3903" y="1233"/>
                </a:lnTo>
                <a:lnTo>
                  <a:pt x="4149" y="1374"/>
                </a:lnTo>
                <a:lnTo>
                  <a:pt x="4353" y="1506"/>
                </a:lnTo>
                <a:lnTo>
                  <a:pt x="4491" y="1602"/>
                </a:lnTo>
                <a:lnTo>
                  <a:pt x="4668" y="1740"/>
                </a:lnTo>
                <a:lnTo>
                  <a:pt x="4824" y="1875"/>
                </a:lnTo>
                <a:lnTo>
                  <a:pt x="4968" y="2016"/>
                </a:lnTo>
                <a:lnTo>
                  <a:pt x="5100" y="2154"/>
                </a:lnTo>
                <a:lnTo>
                  <a:pt x="5238" y="2324"/>
                </a:lnTo>
                <a:lnTo>
                  <a:pt x="5759" y="2324"/>
                </a:lnTo>
                <a:lnTo>
                  <a:pt x="5759" y="1245"/>
                </a:lnTo>
                <a:lnTo>
                  <a:pt x="5580" y="1119"/>
                </a:lnTo>
                <a:lnTo>
                  <a:pt x="5400" y="1020"/>
                </a:lnTo>
                <a:lnTo>
                  <a:pt x="5205" y="918"/>
                </a:lnTo>
                <a:lnTo>
                  <a:pt x="5031" y="837"/>
                </a:lnTo>
                <a:lnTo>
                  <a:pt x="4866" y="771"/>
                </a:lnTo>
                <a:lnTo>
                  <a:pt x="4710" y="711"/>
                </a:lnTo>
                <a:lnTo>
                  <a:pt x="4545" y="651"/>
                </a:lnTo>
                <a:lnTo>
                  <a:pt x="4386" y="600"/>
                </a:lnTo>
                <a:lnTo>
                  <a:pt x="4248" y="552"/>
                </a:lnTo>
                <a:lnTo>
                  <a:pt x="3993" y="483"/>
                </a:lnTo>
                <a:lnTo>
                  <a:pt x="3777" y="423"/>
                </a:lnTo>
                <a:lnTo>
                  <a:pt x="3564" y="375"/>
                </a:lnTo>
                <a:lnTo>
                  <a:pt x="3282" y="312"/>
                </a:lnTo>
                <a:lnTo>
                  <a:pt x="3003" y="261"/>
                </a:lnTo>
                <a:lnTo>
                  <a:pt x="2733" y="213"/>
                </a:lnTo>
                <a:lnTo>
                  <a:pt x="2451" y="171"/>
                </a:lnTo>
                <a:lnTo>
                  <a:pt x="2211" y="138"/>
                </a:lnTo>
                <a:lnTo>
                  <a:pt x="1974" y="108"/>
                </a:lnTo>
                <a:lnTo>
                  <a:pt x="1665" y="81"/>
                </a:lnTo>
                <a:lnTo>
                  <a:pt x="1437" y="60"/>
                </a:lnTo>
                <a:lnTo>
                  <a:pt x="1125" y="36"/>
                </a:lnTo>
                <a:lnTo>
                  <a:pt x="828" y="21"/>
                </a:lnTo>
                <a:lnTo>
                  <a:pt x="558" y="12"/>
                </a:lnTo>
                <a:lnTo>
                  <a:pt x="282" y="3"/>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xmlns="" w="9525" cap="flat" cmpd="sng">
                <a:solidFill>
                  <a:schemeClr val="tx1"/>
                </a:solidFill>
                <a:prstDash val="solid"/>
                <a:round/>
                <a:headEnd type="none" w="sm" len="sm"/>
                <a:tailEnd type="none" w="sm" len="sm"/>
              </a14:hiddenLine>
            </a:ext>
            <a:ext uri="{AF507438-7753-43e0-B8FC-AC1667EBCBE1}">
              <a14:hiddenEffects xmlns:a14="http://schemas.microsoft.com/office/drawing/2010/main" xmlns="">
                <a:effectLst>
                  <a:outerShdw blurRad="63500" dist="35921" dir="2700000" algn="ctr" rotWithShape="0">
                    <a:srgbClr val="808080"/>
                  </a:outerShdw>
                </a:effectLst>
              </a14:hiddenEffects>
            </a:ext>
          </a:extLst>
        </p:spPr>
        <p:txBody>
          <a:bodyPr/>
          <a:lstStyle/>
          <a:p>
            <a:pPr defTabSz="914400" eaLnBrk="0" fontAlgn="base" hangingPunct="0">
              <a:spcBef>
                <a:spcPct val="0"/>
              </a:spcBef>
              <a:spcAft>
                <a:spcPct val="0"/>
              </a:spcAft>
              <a:defRPr/>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8" name="Freeform 6"/>
          <p:cNvSpPr>
            <a:spLocks/>
          </p:cNvSpPr>
          <p:nvPr/>
        </p:nvSpPr>
        <p:spPr bwMode="white">
          <a:xfrm>
            <a:off x="0" y="2460625"/>
            <a:ext cx="9144000" cy="2497138"/>
          </a:xfrm>
          <a:custGeom>
            <a:avLst/>
            <a:gdLst>
              <a:gd name="T0" fmla="*/ 0 w 5760"/>
              <a:gd name="T1" fmla="*/ 0 h 1573"/>
              <a:gd name="T2" fmla="*/ 0 w 5760"/>
              <a:gd name="T3" fmla="*/ 351 h 1573"/>
              <a:gd name="T4" fmla="*/ 282 w 5760"/>
              <a:gd name="T5" fmla="*/ 357 h 1573"/>
              <a:gd name="T6" fmla="*/ 627 w 5760"/>
              <a:gd name="T7" fmla="*/ 363 h 1573"/>
              <a:gd name="T8" fmla="*/ 960 w 5760"/>
              <a:gd name="T9" fmla="*/ 375 h 1573"/>
              <a:gd name="T10" fmla="*/ 1218 w 5760"/>
              <a:gd name="T11" fmla="*/ 393 h 1573"/>
              <a:gd name="T12" fmla="*/ 1470 w 5760"/>
              <a:gd name="T13" fmla="*/ 411 h 1573"/>
              <a:gd name="T14" fmla="*/ 1746 w 5760"/>
              <a:gd name="T15" fmla="*/ 435 h 1573"/>
              <a:gd name="T16" fmla="*/ 2022 w 5760"/>
              <a:gd name="T17" fmla="*/ 462 h 1573"/>
              <a:gd name="T18" fmla="*/ 2340 w 5760"/>
              <a:gd name="T19" fmla="*/ 504 h 1573"/>
              <a:gd name="T20" fmla="*/ 2664 w 5760"/>
              <a:gd name="T21" fmla="*/ 549 h 1573"/>
              <a:gd name="T22" fmla="*/ 2952 w 5760"/>
              <a:gd name="T23" fmla="*/ 597 h 1573"/>
              <a:gd name="T24" fmla="*/ 3225 w 5760"/>
              <a:gd name="T25" fmla="*/ 648 h 1573"/>
              <a:gd name="T26" fmla="*/ 3513 w 5760"/>
              <a:gd name="T27" fmla="*/ 708 h 1573"/>
              <a:gd name="T28" fmla="*/ 3693 w 5760"/>
              <a:gd name="T29" fmla="*/ 750 h 1573"/>
              <a:gd name="T30" fmla="*/ 3936 w 5760"/>
              <a:gd name="T31" fmla="*/ 810 h 1573"/>
              <a:gd name="T32" fmla="*/ 4095 w 5760"/>
              <a:gd name="T33" fmla="*/ 855 h 1573"/>
              <a:gd name="T34" fmla="*/ 4281 w 5760"/>
              <a:gd name="T35" fmla="*/ 909 h 1573"/>
              <a:gd name="T36" fmla="*/ 4503 w 5760"/>
              <a:gd name="T37" fmla="*/ 981 h 1573"/>
              <a:gd name="T38" fmla="*/ 4704 w 5760"/>
              <a:gd name="T39" fmla="*/ 1053 h 1573"/>
              <a:gd name="T40" fmla="*/ 4911 w 5760"/>
              <a:gd name="T41" fmla="*/ 1131 h 1573"/>
              <a:gd name="T42" fmla="*/ 5073 w 5760"/>
              <a:gd name="T43" fmla="*/ 1197 h 1573"/>
              <a:gd name="T44" fmla="*/ 5256 w 5760"/>
              <a:gd name="T45" fmla="*/ 1281 h 1573"/>
              <a:gd name="T46" fmla="*/ 5475 w 5760"/>
              <a:gd name="T47" fmla="*/ 1401 h 1573"/>
              <a:gd name="T48" fmla="*/ 5628 w 5760"/>
              <a:gd name="T49" fmla="*/ 1482 h 1573"/>
              <a:gd name="T50" fmla="*/ 5759 w 5760"/>
              <a:gd name="T51" fmla="*/ 1572 h 1573"/>
              <a:gd name="T52" fmla="*/ 5759 w 5760"/>
              <a:gd name="T53" fmla="*/ 633 h 1573"/>
              <a:gd name="T54" fmla="*/ 5493 w 5760"/>
              <a:gd name="T55" fmla="*/ 570 h 1573"/>
              <a:gd name="T56" fmla="*/ 5214 w 5760"/>
              <a:gd name="T57" fmla="*/ 501 h 1573"/>
              <a:gd name="T58" fmla="*/ 4950 w 5760"/>
              <a:gd name="T59" fmla="*/ 444 h 1573"/>
              <a:gd name="T60" fmla="*/ 4701 w 5760"/>
              <a:gd name="T61" fmla="*/ 396 h 1573"/>
              <a:gd name="T62" fmla="*/ 4425 w 5760"/>
              <a:gd name="T63" fmla="*/ 348 h 1573"/>
              <a:gd name="T64" fmla="*/ 4110 w 5760"/>
              <a:gd name="T65" fmla="*/ 294 h 1573"/>
              <a:gd name="T66" fmla="*/ 3813 w 5760"/>
              <a:gd name="T67" fmla="*/ 252 h 1573"/>
              <a:gd name="T68" fmla="*/ 3549 w 5760"/>
              <a:gd name="T69" fmla="*/ 213 h 1573"/>
              <a:gd name="T70" fmla="*/ 3261 w 5760"/>
              <a:gd name="T71" fmla="*/ 183 h 1573"/>
              <a:gd name="T72" fmla="*/ 3015 w 5760"/>
              <a:gd name="T73" fmla="*/ 153 h 1573"/>
              <a:gd name="T74" fmla="*/ 2757 w 5760"/>
              <a:gd name="T75" fmla="*/ 129 h 1573"/>
              <a:gd name="T76" fmla="*/ 2520 w 5760"/>
              <a:gd name="T77" fmla="*/ 105 h 1573"/>
              <a:gd name="T78" fmla="*/ 2301 w 5760"/>
              <a:gd name="T79" fmla="*/ 87 h 1573"/>
              <a:gd name="T80" fmla="*/ 2013 w 5760"/>
              <a:gd name="T81" fmla="*/ 66 h 1573"/>
              <a:gd name="T82" fmla="*/ 1731 w 5760"/>
              <a:gd name="T83" fmla="*/ 48 h 1573"/>
              <a:gd name="T84" fmla="*/ 1524 w 5760"/>
              <a:gd name="T85" fmla="*/ 39 h 1573"/>
              <a:gd name="T86" fmla="*/ 1260 w 5760"/>
              <a:gd name="T87" fmla="*/ 27 h 1573"/>
              <a:gd name="T88" fmla="*/ 966 w 5760"/>
              <a:gd name="T89" fmla="*/ 15 h 1573"/>
              <a:gd name="T90" fmla="*/ 714 w 5760"/>
              <a:gd name="T91" fmla="*/ 12 h 1573"/>
              <a:gd name="T92" fmla="*/ 510 w 5760"/>
              <a:gd name="T93" fmla="*/ 6 h 1573"/>
              <a:gd name="T94" fmla="*/ 243 w 5760"/>
              <a:gd name="T95" fmla="*/ 0 h 1573"/>
              <a:gd name="T96" fmla="*/ 0 w 5760"/>
              <a:gd name="T97" fmla="*/ 0 h 1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760" h="1573">
                <a:moveTo>
                  <a:pt x="0" y="0"/>
                </a:moveTo>
                <a:lnTo>
                  <a:pt x="0" y="351"/>
                </a:lnTo>
                <a:lnTo>
                  <a:pt x="282" y="357"/>
                </a:lnTo>
                <a:lnTo>
                  <a:pt x="627" y="363"/>
                </a:lnTo>
                <a:lnTo>
                  <a:pt x="960" y="375"/>
                </a:lnTo>
                <a:lnTo>
                  <a:pt x="1218" y="393"/>
                </a:lnTo>
                <a:lnTo>
                  <a:pt x="1470" y="411"/>
                </a:lnTo>
                <a:lnTo>
                  <a:pt x="1746" y="435"/>
                </a:lnTo>
                <a:lnTo>
                  <a:pt x="2022" y="462"/>
                </a:lnTo>
                <a:lnTo>
                  <a:pt x="2340" y="504"/>
                </a:lnTo>
                <a:lnTo>
                  <a:pt x="2664" y="549"/>
                </a:lnTo>
                <a:lnTo>
                  <a:pt x="2952" y="597"/>
                </a:lnTo>
                <a:lnTo>
                  <a:pt x="3225" y="648"/>
                </a:lnTo>
                <a:lnTo>
                  <a:pt x="3513" y="708"/>
                </a:lnTo>
                <a:lnTo>
                  <a:pt x="3693" y="750"/>
                </a:lnTo>
                <a:lnTo>
                  <a:pt x="3936" y="810"/>
                </a:lnTo>
                <a:lnTo>
                  <a:pt x="4095" y="855"/>
                </a:lnTo>
                <a:lnTo>
                  <a:pt x="4281" y="909"/>
                </a:lnTo>
                <a:lnTo>
                  <a:pt x="4503" y="981"/>
                </a:lnTo>
                <a:lnTo>
                  <a:pt x="4704" y="1053"/>
                </a:lnTo>
                <a:lnTo>
                  <a:pt x="4911" y="1131"/>
                </a:lnTo>
                <a:lnTo>
                  <a:pt x="5073" y="1197"/>
                </a:lnTo>
                <a:lnTo>
                  <a:pt x="5256" y="1281"/>
                </a:lnTo>
                <a:lnTo>
                  <a:pt x="5475" y="1401"/>
                </a:lnTo>
                <a:lnTo>
                  <a:pt x="5628" y="1482"/>
                </a:lnTo>
                <a:lnTo>
                  <a:pt x="5759" y="1572"/>
                </a:lnTo>
                <a:lnTo>
                  <a:pt x="5759" y="633"/>
                </a:lnTo>
                <a:lnTo>
                  <a:pt x="5493" y="570"/>
                </a:lnTo>
                <a:lnTo>
                  <a:pt x="5214" y="501"/>
                </a:lnTo>
                <a:lnTo>
                  <a:pt x="4950" y="444"/>
                </a:lnTo>
                <a:lnTo>
                  <a:pt x="4701" y="396"/>
                </a:lnTo>
                <a:lnTo>
                  <a:pt x="4425" y="348"/>
                </a:lnTo>
                <a:lnTo>
                  <a:pt x="4110" y="294"/>
                </a:lnTo>
                <a:lnTo>
                  <a:pt x="3813" y="252"/>
                </a:lnTo>
                <a:lnTo>
                  <a:pt x="3549" y="213"/>
                </a:lnTo>
                <a:lnTo>
                  <a:pt x="3261" y="183"/>
                </a:lnTo>
                <a:lnTo>
                  <a:pt x="3015" y="153"/>
                </a:lnTo>
                <a:lnTo>
                  <a:pt x="2757" y="129"/>
                </a:lnTo>
                <a:lnTo>
                  <a:pt x="2520" y="105"/>
                </a:lnTo>
                <a:lnTo>
                  <a:pt x="2301" y="87"/>
                </a:lnTo>
                <a:lnTo>
                  <a:pt x="2013" y="66"/>
                </a:lnTo>
                <a:lnTo>
                  <a:pt x="1731" y="48"/>
                </a:lnTo>
                <a:lnTo>
                  <a:pt x="1524" y="39"/>
                </a:lnTo>
                <a:lnTo>
                  <a:pt x="1260" y="27"/>
                </a:lnTo>
                <a:lnTo>
                  <a:pt x="966" y="15"/>
                </a:lnTo>
                <a:lnTo>
                  <a:pt x="714" y="12"/>
                </a:lnTo>
                <a:lnTo>
                  <a:pt x="510" y="6"/>
                </a:lnTo>
                <a:lnTo>
                  <a:pt x="243" y="0"/>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xmlns="" w="9525" cap="flat" cmpd="sng">
                <a:solidFill>
                  <a:schemeClr val="tx1"/>
                </a:solidFill>
                <a:prstDash val="solid"/>
                <a:round/>
                <a:headEnd type="none" w="sm" len="sm"/>
                <a:tailEnd type="none" w="sm" len="sm"/>
              </a14:hiddenLine>
            </a:ext>
            <a:ext uri="{AF507438-7753-43e0-B8FC-AC1667EBCBE1}">
              <a14:hiddenEffects xmlns:a14="http://schemas.microsoft.com/office/drawing/2010/main" xmlns="">
                <a:effectLst>
                  <a:outerShdw blurRad="63500" dist="35921" dir="2700000" algn="ctr" rotWithShape="0">
                    <a:srgbClr val="808080"/>
                  </a:outerShdw>
                </a:effectLst>
              </a14:hiddenEffects>
            </a:ext>
          </a:extLst>
        </p:spPr>
        <p:txBody>
          <a:bodyPr/>
          <a:lstStyle/>
          <a:p>
            <a:pPr defTabSz="914400" eaLnBrk="0" fontAlgn="base" hangingPunct="0">
              <a:spcBef>
                <a:spcPct val="0"/>
              </a:spcBef>
              <a:spcAft>
                <a:spcPct val="0"/>
              </a:spcAft>
              <a:defRPr/>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9" name="Freeform 7"/>
          <p:cNvSpPr>
            <a:spLocks/>
          </p:cNvSpPr>
          <p:nvPr/>
        </p:nvSpPr>
        <p:spPr bwMode="white">
          <a:xfrm>
            <a:off x="0" y="1793875"/>
            <a:ext cx="9144000" cy="1539875"/>
          </a:xfrm>
          <a:custGeom>
            <a:avLst/>
            <a:gdLst>
              <a:gd name="T0" fmla="*/ 0 w 5760"/>
              <a:gd name="T1" fmla="*/ 0 h 970"/>
              <a:gd name="T2" fmla="*/ 0 w 5760"/>
              <a:gd name="T3" fmla="*/ 339 h 970"/>
              <a:gd name="T4" fmla="*/ 318 w 5760"/>
              <a:gd name="T5" fmla="*/ 342 h 970"/>
              <a:gd name="T6" fmla="*/ 591 w 5760"/>
              <a:gd name="T7" fmla="*/ 348 h 970"/>
              <a:gd name="T8" fmla="*/ 846 w 5760"/>
              <a:gd name="T9" fmla="*/ 354 h 970"/>
              <a:gd name="T10" fmla="*/ 1074 w 5760"/>
              <a:gd name="T11" fmla="*/ 360 h 970"/>
              <a:gd name="T12" fmla="*/ 1314 w 5760"/>
              <a:gd name="T13" fmla="*/ 366 h 970"/>
              <a:gd name="T14" fmla="*/ 1599 w 5760"/>
              <a:gd name="T15" fmla="*/ 381 h 970"/>
              <a:gd name="T16" fmla="*/ 1911 w 5760"/>
              <a:gd name="T17" fmla="*/ 399 h 970"/>
              <a:gd name="T18" fmla="*/ 2241 w 5760"/>
              <a:gd name="T19" fmla="*/ 420 h 970"/>
              <a:gd name="T20" fmla="*/ 2619 w 5760"/>
              <a:gd name="T21" fmla="*/ 453 h 970"/>
              <a:gd name="T22" fmla="*/ 2889 w 5760"/>
              <a:gd name="T23" fmla="*/ 477 h 970"/>
              <a:gd name="T24" fmla="*/ 3177 w 5760"/>
              <a:gd name="T25" fmla="*/ 507 h 970"/>
              <a:gd name="T26" fmla="*/ 3498 w 5760"/>
              <a:gd name="T27" fmla="*/ 543 h 970"/>
              <a:gd name="T28" fmla="*/ 3813 w 5760"/>
              <a:gd name="T29" fmla="*/ 585 h 970"/>
              <a:gd name="T30" fmla="*/ 4044 w 5760"/>
              <a:gd name="T31" fmla="*/ 618 h 970"/>
              <a:gd name="T32" fmla="*/ 4365 w 5760"/>
              <a:gd name="T33" fmla="*/ 669 h 970"/>
              <a:gd name="T34" fmla="*/ 4683 w 5760"/>
              <a:gd name="T35" fmla="*/ 726 h 970"/>
              <a:gd name="T36" fmla="*/ 4980 w 5760"/>
              <a:gd name="T37" fmla="*/ 786 h 970"/>
              <a:gd name="T38" fmla="*/ 5268 w 5760"/>
              <a:gd name="T39" fmla="*/ 846 h 970"/>
              <a:gd name="T40" fmla="*/ 5646 w 5760"/>
              <a:gd name="T41" fmla="*/ 942 h 970"/>
              <a:gd name="T42" fmla="*/ 5759 w 5760"/>
              <a:gd name="T43" fmla="*/ 969 h 970"/>
              <a:gd name="T44" fmla="*/ 5759 w 5760"/>
              <a:gd name="T45" fmla="*/ 0 h 970"/>
              <a:gd name="T46" fmla="*/ 0 w 5760"/>
              <a:gd name="T47" fmla="*/ 0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760" h="970">
                <a:moveTo>
                  <a:pt x="0" y="0"/>
                </a:moveTo>
                <a:lnTo>
                  <a:pt x="0" y="339"/>
                </a:lnTo>
                <a:lnTo>
                  <a:pt x="318" y="342"/>
                </a:lnTo>
                <a:lnTo>
                  <a:pt x="591" y="348"/>
                </a:lnTo>
                <a:lnTo>
                  <a:pt x="846" y="354"/>
                </a:lnTo>
                <a:lnTo>
                  <a:pt x="1074" y="360"/>
                </a:lnTo>
                <a:lnTo>
                  <a:pt x="1314" y="366"/>
                </a:lnTo>
                <a:lnTo>
                  <a:pt x="1599" y="381"/>
                </a:lnTo>
                <a:lnTo>
                  <a:pt x="1911" y="399"/>
                </a:lnTo>
                <a:lnTo>
                  <a:pt x="2241" y="420"/>
                </a:lnTo>
                <a:lnTo>
                  <a:pt x="2619" y="453"/>
                </a:lnTo>
                <a:lnTo>
                  <a:pt x="2889" y="477"/>
                </a:lnTo>
                <a:lnTo>
                  <a:pt x="3177" y="507"/>
                </a:lnTo>
                <a:lnTo>
                  <a:pt x="3498" y="543"/>
                </a:lnTo>
                <a:lnTo>
                  <a:pt x="3813" y="585"/>
                </a:lnTo>
                <a:lnTo>
                  <a:pt x="4044" y="618"/>
                </a:lnTo>
                <a:lnTo>
                  <a:pt x="4365" y="669"/>
                </a:lnTo>
                <a:lnTo>
                  <a:pt x="4683" y="726"/>
                </a:lnTo>
                <a:lnTo>
                  <a:pt x="4980" y="786"/>
                </a:lnTo>
                <a:lnTo>
                  <a:pt x="5268" y="846"/>
                </a:lnTo>
                <a:lnTo>
                  <a:pt x="5646" y="942"/>
                </a:lnTo>
                <a:lnTo>
                  <a:pt x="5759" y="969"/>
                </a:lnTo>
                <a:lnTo>
                  <a:pt x="5759" y="0"/>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xmlns="" w="9525" cap="flat" cmpd="sng">
                <a:solidFill>
                  <a:schemeClr val="tx1"/>
                </a:solidFill>
                <a:prstDash val="solid"/>
                <a:round/>
                <a:headEnd type="none" w="sm" len="sm"/>
                <a:tailEnd type="none" w="sm" len="sm"/>
              </a14:hiddenLine>
            </a:ext>
            <a:ext uri="{AF507438-7753-43e0-B8FC-AC1667EBCBE1}">
              <a14:hiddenEffects xmlns:a14="http://schemas.microsoft.com/office/drawing/2010/main" xmlns="">
                <a:effectLst>
                  <a:outerShdw blurRad="63500" dist="35921" dir="2700000" algn="ctr" rotWithShape="0">
                    <a:srgbClr val="808080"/>
                  </a:outerShdw>
                </a:effectLst>
              </a14:hiddenEffects>
            </a:ext>
          </a:extLst>
        </p:spPr>
        <p:txBody>
          <a:bodyPr/>
          <a:lstStyle/>
          <a:p>
            <a:pPr defTabSz="914400" eaLnBrk="0" fontAlgn="base" hangingPunct="0">
              <a:spcBef>
                <a:spcPct val="0"/>
              </a:spcBef>
              <a:spcAft>
                <a:spcPct val="0"/>
              </a:spcAft>
              <a:defRPr/>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10" name="Freeform 8"/>
          <p:cNvSpPr>
            <a:spLocks/>
          </p:cNvSpPr>
          <p:nvPr/>
        </p:nvSpPr>
        <p:spPr bwMode="white">
          <a:xfrm>
            <a:off x="0" y="-20638"/>
            <a:ext cx="9144000" cy="1682751"/>
          </a:xfrm>
          <a:custGeom>
            <a:avLst/>
            <a:gdLst>
              <a:gd name="T0" fmla="*/ 0 w 5760"/>
              <a:gd name="T1" fmla="*/ 753 h 1060"/>
              <a:gd name="T2" fmla="*/ 0 w 5760"/>
              <a:gd name="T3" fmla="*/ 1059 h 1060"/>
              <a:gd name="T4" fmla="*/ 5759 w 5760"/>
              <a:gd name="T5" fmla="*/ 1059 h 1060"/>
              <a:gd name="T6" fmla="*/ 5759 w 5760"/>
              <a:gd name="T7" fmla="*/ 0 h 1060"/>
              <a:gd name="T8" fmla="*/ 5430 w 5760"/>
              <a:gd name="T9" fmla="*/ 0 h 1060"/>
              <a:gd name="T10" fmla="*/ 5298 w 5760"/>
              <a:gd name="T11" fmla="*/ 84 h 1060"/>
              <a:gd name="T12" fmla="*/ 5136 w 5760"/>
              <a:gd name="T13" fmla="*/ 159 h 1060"/>
              <a:gd name="T14" fmla="*/ 4968 w 5760"/>
              <a:gd name="T15" fmla="*/ 222 h 1060"/>
              <a:gd name="T16" fmla="*/ 4812 w 5760"/>
              <a:gd name="T17" fmla="*/ 267 h 1060"/>
              <a:gd name="T18" fmla="*/ 4626 w 5760"/>
              <a:gd name="T19" fmla="*/ 324 h 1060"/>
              <a:gd name="T20" fmla="*/ 4440 w 5760"/>
              <a:gd name="T21" fmla="*/ 366 h 1060"/>
              <a:gd name="T22" fmla="*/ 4230 w 5760"/>
              <a:gd name="T23" fmla="*/ 414 h 1060"/>
              <a:gd name="T24" fmla="*/ 3939 w 5760"/>
              <a:gd name="T25" fmla="*/ 468 h 1060"/>
              <a:gd name="T26" fmla="*/ 3711 w 5760"/>
              <a:gd name="T27" fmla="*/ 504 h 1060"/>
              <a:gd name="T28" fmla="*/ 3441 w 5760"/>
              <a:gd name="T29" fmla="*/ 543 h 1060"/>
              <a:gd name="T30" fmla="*/ 3189 w 5760"/>
              <a:gd name="T31" fmla="*/ 579 h 1060"/>
              <a:gd name="T32" fmla="*/ 2925 w 5760"/>
              <a:gd name="T33" fmla="*/ 606 h 1060"/>
              <a:gd name="T34" fmla="*/ 2679 w 5760"/>
              <a:gd name="T35" fmla="*/ 633 h 1060"/>
              <a:gd name="T36" fmla="*/ 2418 w 5760"/>
              <a:gd name="T37" fmla="*/ 654 h 1060"/>
              <a:gd name="T38" fmla="*/ 2142 w 5760"/>
              <a:gd name="T39" fmla="*/ 675 h 1060"/>
              <a:gd name="T40" fmla="*/ 1896 w 5760"/>
              <a:gd name="T41" fmla="*/ 693 h 1060"/>
              <a:gd name="T42" fmla="*/ 1647 w 5760"/>
              <a:gd name="T43" fmla="*/ 708 h 1060"/>
              <a:gd name="T44" fmla="*/ 1404 w 5760"/>
              <a:gd name="T45" fmla="*/ 720 h 1060"/>
              <a:gd name="T46" fmla="*/ 1170 w 5760"/>
              <a:gd name="T47" fmla="*/ 732 h 1060"/>
              <a:gd name="T48" fmla="*/ 906 w 5760"/>
              <a:gd name="T49" fmla="*/ 738 h 1060"/>
              <a:gd name="T50" fmla="*/ 534 w 5760"/>
              <a:gd name="T51" fmla="*/ 747 h 1060"/>
              <a:gd name="T52" fmla="*/ 201 w 5760"/>
              <a:gd name="T53" fmla="*/ 753 h 1060"/>
              <a:gd name="T54" fmla="*/ 0 w 5760"/>
              <a:gd name="T55" fmla="*/ 753 h 10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760" h="1060">
                <a:moveTo>
                  <a:pt x="0" y="753"/>
                </a:moveTo>
                <a:lnTo>
                  <a:pt x="0" y="1059"/>
                </a:lnTo>
                <a:lnTo>
                  <a:pt x="5759" y="1059"/>
                </a:lnTo>
                <a:lnTo>
                  <a:pt x="5759" y="0"/>
                </a:lnTo>
                <a:lnTo>
                  <a:pt x="5430" y="0"/>
                </a:lnTo>
                <a:lnTo>
                  <a:pt x="5298" y="84"/>
                </a:lnTo>
                <a:lnTo>
                  <a:pt x="5136" y="159"/>
                </a:lnTo>
                <a:lnTo>
                  <a:pt x="4968" y="222"/>
                </a:lnTo>
                <a:lnTo>
                  <a:pt x="4812" y="267"/>
                </a:lnTo>
                <a:lnTo>
                  <a:pt x="4626" y="324"/>
                </a:lnTo>
                <a:lnTo>
                  <a:pt x="4440" y="366"/>
                </a:lnTo>
                <a:lnTo>
                  <a:pt x="4230" y="414"/>
                </a:lnTo>
                <a:lnTo>
                  <a:pt x="3939" y="468"/>
                </a:lnTo>
                <a:lnTo>
                  <a:pt x="3711" y="504"/>
                </a:lnTo>
                <a:lnTo>
                  <a:pt x="3441" y="543"/>
                </a:lnTo>
                <a:lnTo>
                  <a:pt x="3189" y="579"/>
                </a:lnTo>
                <a:lnTo>
                  <a:pt x="2925" y="606"/>
                </a:lnTo>
                <a:lnTo>
                  <a:pt x="2679" y="633"/>
                </a:lnTo>
                <a:lnTo>
                  <a:pt x="2418" y="654"/>
                </a:lnTo>
                <a:lnTo>
                  <a:pt x="2142" y="675"/>
                </a:lnTo>
                <a:lnTo>
                  <a:pt x="1896" y="693"/>
                </a:lnTo>
                <a:lnTo>
                  <a:pt x="1647" y="708"/>
                </a:lnTo>
                <a:lnTo>
                  <a:pt x="1404" y="720"/>
                </a:lnTo>
                <a:lnTo>
                  <a:pt x="1170" y="732"/>
                </a:lnTo>
                <a:lnTo>
                  <a:pt x="906" y="738"/>
                </a:lnTo>
                <a:lnTo>
                  <a:pt x="534" y="747"/>
                </a:lnTo>
                <a:lnTo>
                  <a:pt x="201" y="753"/>
                </a:lnTo>
                <a:lnTo>
                  <a:pt x="0" y="753"/>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xmlns="" w="9525" cap="flat" cmpd="sng">
                <a:solidFill>
                  <a:schemeClr val="tx1"/>
                </a:solidFill>
                <a:prstDash val="solid"/>
                <a:round/>
                <a:headEnd type="none" w="sm" len="sm"/>
                <a:tailEnd type="none" w="sm" len="sm"/>
              </a14:hiddenLine>
            </a:ext>
            <a:ext uri="{AF507438-7753-43e0-B8FC-AC1667EBCBE1}">
              <a14:hiddenEffects xmlns:a14="http://schemas.microsoft.com/office/drawing/2010/main" xmlns="">
                <a:effectLst>
                  <a:outerShdw blurRad="63500" dist="35921" dir="2700000" algn="ctr" rotWithShape="0">
                    <a:srgbClr val="808080"/>
                  </a:outerShdw>
                </a:effectLst>
              </a14:hiddenEffects>
            </a:ext>
          </a:extLst>
        </p:spPr>
        <p:txBody>
          <a:bodyPr/>
          <a:lstStyle/>
          <a:p>
            <a:pPr defTabSz="914400" eaLnBrk="0" fontAlgn="base" hangingPunct="0">
              <a:spcBef>
                <a:spcPct val="0"/>
              </a:spcBef>
              <a:spcAft>
                <a:spcPct val="0"/>
              </a:spcAft>
              <a:defRPr/>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11" name="Freeform 9"/>
          <p:cNvSpPr>
            <a:spLocks/>
          </p:cNvSpPr>
          <p:nvPr/>
        </p:nvSpPr>
        <p:spPr bwMode="white">
          <a:xfrm>
            <a:off x="0" y="-20638"/>
            <a:ext cx="8388350" cy="1068388"/>
          </a:xfrm>
          <a:custGeom>
            <a:avLst/>
            <a:gdLst>
              <a:gd name="T0" fmla="*/ 0 w 5284"/>
              <a:gd name="T1" fmla="*/ 366 h 673"/>
              <a:gd name="T2" fmla="*/ 0 w 5284"/>
              <a:gd name="T3" fmla="*/ 672 h 673"/>
              <a:gd name="T4" fmla="*/ 303 w 5284"/>
              <a:gd name="T5" fmla="*/ 672 h 673"/>
              <a:gd name="T6" fmla="*/ 723 w 5284"/>
              <a:gd name="T7" fmla="*/ 663 h 673"/>
              <a:gd name="T8" fmla="*/ 1020 w 5284"/>
              <a:gd name="T9" fmla="*/ 654 h 673"/>
              <a:gd name="T10" fmla="*/ 1302 w 5284"/>
              <a:gd name="T11" fmla="*/ 642 h 673"/>
              <a:gd name="T12" fmla="*/ 1554 w 5284"/>
              <a:gd name="T13" fmla="*/ 630 h 673"/>
              <a:gd name="T14" fmla="*/ 1779 w 5284"/>
              <a:gd name="T15" fmla="*/ 615 h 673"/>
              <a:gd name="T16" fmla="*/ 1962 w 5284"/>
              <a:gd name="T17" fmla="*/ 606 h 673"/>
              <a:gd name="T18" fmla="*/ 2193 w 5284"/>
              <a:gd name="T19" fmla="*/ 588 h 673"/>
              <a:gd name="T20" fmla="*/ 2448 w 5284"/>
              <a:gd name="T21" fmla="*/ 570 h 673"/>
              <a:gd name="T22" fmla="*/ 2700 w 5284"/>
              <a:gd name="T23" fmla="*/ 546 h 673"/>
              <a:gd name="T24" fmla="*/ 2904 w 5284"/>
              <a:gd name="T25" fmla="*/ 528 h 673"/>
              <a:gd name="T26" fmla="*/ 3138 w 5284"/>
              <a:gd name="T27" fmla="*/ 498 h 673"/>
              <a:gd name="T28" fmla="*/ 3324 w 5284"/>
              <a:gd name="T29" fmla="*/ 474 h 673"/>
              <a:gd name="T30" fmla="*/ 3534 w 5284"/>
              <a:gd name="T31" fmla="*/ 447 h 673"/>
              <a:gd name="T32" fmla="*/ 3735 w 5284"/>
              <a:gd name="T33" fmla="*/ 420 h 673"/>
              <a:gd name="T34" fmla="*/ 3933 w 5284"/>
              <a:gd name="T35" fmla="*/ 384 h 673"/>
              <a:gd name="T36" fmla="*/ 4116 w 5284"/>
              <a:gd name="T37" fmla="*/ 351 h 673"/>
              <a:gd name="T38" fmla="*/ 4266 w 5284"/>
              <a:gd name="T39" fmla="*/ 318 h 673"/>
              <a:gd name="T40" fmla="*/ 4446 w 5284"/>
              <a:gd name="T41" fmla="*/ 279 h 673"/>
              <a:gd name="T42" fmla="*/ 4620 w 5284"/>
              <a:gd name="T43" fmla="*/ 237 h 673"/>
              <a:gd name="T44" fmla="*/ 4779 w 5284"/>
              <a:gd name="T45" fmla="*/ 192 h 673"/>
              <a:gd name="T46" fmla="*/ 4920 w 5284"/>
              <a:gd name="T47" fmla="*/ 147 h 673"/>
              <a:gd name="T48" fmla="*/ 5085 w 5284"/>
              <a:gd name="T49" fmla="*/ 90 h 673"/>
              <a:gd name="T50" fmla="*/ 5193 w 5284"/>
              <a:gd name="T51" fmla="*/ 42 h 673"/>
              <a:gd name="T52" fmla="*/ 5283 w 5284"/>
              <a:gd name="T53" fmla="*/ 0 h 673"/>
              <a:gd name="T54" fmla="*/ 3201 w 5284"/>
              <a:gd name="T55" fmla="*/ 0 h 673"/>
              <a:gd name="T56" fmla="*/ 2982 w 5284"/>
              <a:gd name="T57" fmla="*/ 57 h 673"/>
              <a:gd name="T58" fmla="*/ 2775 w 5284"/>
              <a:gd name="T59" fmla="*/ 108 h 673"/>
              <a:gd name="T60" fmla="*/ 2562 w 5284"/>
              <a:gd name="T61" fmla="*/ 150 h 673"/>
              <a:gd name="T62" fmla="*/ 2397 w 5284"/>
              <a:gd name="T63" fmla="*/ 183 h 673"/>
              <a:gd name="T64" fmla="*/ 2205 w 5284"/>
              <a:gd name="T65" fmla="*/ 213 h 673"/>
              <a:gd name="T66" fmla="*/ 2001 w 5284"/>
              <a:gd name="T67" fmla="*/ 243 h 673"/>
              <a:gd name="T68" fmla="*/ 1776 w 5284"/>
              <a:gd name="T69" fmla="*/ 273 h 673"/>
              <a:gd name="T70" fmla="*/ 1536 w 5284"/>
              <a:gd name="T71" fmla="*/ 297 h 673"/>
              <a:gd name="T72" fmla="*/ 1344 w 5284"/>
              <a:gd name="T73" fmla="*/ 312 h 673"/>
              <a:gd name="T74" fmla="*/ 1134 w 5284"/>
              <a:gd name="T75" fmla="*/ 330 h 673"/>
              <a:gd name="T76" fmla="*/ 921 w 5284"/>
              <a:gd name="T77" fmla="*/ 342 h 673"/>
              <a:gd name="T78" fmla="*/ 696 w 5284"/>
              <a:gd name="T79" fmla="*/ 354 h 673"/>
              <a:gd name="T80" fmla="*/ 501 w 5284"/>
              <a:gd name="T81" fmla="*/ 360 h 673"/>
              <a:gd name="T82" fmla="*/ 279 w 5284"/>
              <a:gd name="T83" fmla="*/ 366 h 673"/>
              <a:gd name="T84" fmla="*/ 99 w 5284"/>
              <a:gd name="T85" fmla="*/ 369 h 673"/>
              <a:gd name="T86" fmla="*/ 0 w 5284"/>
              <a:gd name="T87" fmla="*/ 366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284" h="673">
                <a:moveTo>
                  <a:pt x="0" y="366"/>
                </a:moveTo>
                <a:lnTo>
                  <a:pt x="0" y="672"/>
                </a:lnTo>
                <a:lnTo>
                  <a:pt x="303" y="672"/>
                </a:lnTo>
                <a:lnTo>
                  <a:pt x="723" y="663"/>
                </a:lnTo>
                <a:lnTo>
                  <a:pt x="1020" y="654"/>
                </a:lnTo>
                <a:lnTo>
                  <a:pt x="1302" y="642"/>
                </a:lnTo>
                <a:lnTo>
                  <a:pt x="1554" y="630"/>
                </a:lnTo>
                <a:lnTo>
                  <a:pt x="1779" y="615"/>
                </a:lnTo>
                <a:lnTo>
                  <a:pt x="1962" y="606"/>
                </a:lnTo>
                <a:lnTo>
                  <a:pt x="2193" y="588"/>
                </a:lnTo>
                <a:lnTo>
                  <a:pt x="2448" y="570"/>
                </a:lnTo>
                <a:lnTo>
                  <a:pt x="2700" y="546"/>
                </a:lnTo>
                <a:lnTo>
                  <a:pt x="2904" y="528"/>
                </a:lnTo>
                <a:lnTo>
                  <a:pt x="3138" y="498"/>
                </a:lnTo>
                <a:lnTo>
                  <a:pt x="3324" y="474"/>
                </a:lnTo>
                <a:lnTo>
                  <a:pt x="3534" y="447"/>
                </a:lnTo>
                <a:lnTo>
                  <a:pt x="3735" y="420"/>
                </a:lnTo>
                <a:lnTo>
                  <a:pt x="3933" y="384"/>
                </a:lnTo>
                <a:lnTo>
                  <a:pt x="4116" y="351"/>
                </a:lnTo>
                <a:lnTo>
                  <a:pt x="4266" y="318"/>
                </a:lnTo>
                <a:lnTo>
                  <a:pt x="4446" y="279"/>
                </a:lnTo>
                <a:lnTo>
                  <a:pt x="4620" y="237"/>
                </a:lnTo>
                <a:lnTo>
                  <a:pt x="4779" y="192"/>
                </a:lnTo>
                <a:lnTo>
                  <a:pt x="4920" y="147"/>
                </a:lnTo>
                <a:lnTo>
                  <a:pt x="5085" y="90"/>
                </a:lnTo>
                <a:lnTo>
                  <a:pt x="5193" y="42"/>
                </a:lnTo>
                <a:lnTo>
                  <a:pt x="5283" y="0"/>
                </a:lnTo>
                <a:lnTo>
                  <a:pt x="3201" y="0"/>
                </a:lnTo>
                <a:lnTo>
                  <a:pt x="2982" y="57"/>
                </a:lnTo>
                <a:lnTo>
                  <a:pt x="2775" y="108"/>
                </a:lnTo>
                <a:lnTo>
                  <a:pt x="2562" y="150"/>
                </a:lnTo>
                <a:lnTo>
                  <a:pt x="2397" y="183"/>
                </a:lnTo>
                <a:lnTo>
                  <a:pt x="2205" y="213"/>
                </a:lnTo>
                <a:lnTo>
                  <a:pt x="2001" y="243"/>
                </a:lnTo>
                <a:lnTo>
                  <a:pt x="1776" y="273"/>
                </a:lnTo>
                <a:lnTo>
                  <a:pt x="1536" y="297"/>
                </a:lnTo>
                <a:lnTo>
                  <a:pt x="1344" y="312"/>
                </a:lnTo>
                <a:lnTo>
                  <a:pt x="1134" y="330"/>
                </a:lnTo>
                <a:lnTo>
                  <a:pt x="921" y="342"/>
                </a:lnTo>
                <a:lnTo>
                  <a:pt x="696" y="354"/>
                </a:lnTo>
                <a:lnTo>
                  <a:pt x="501" y="360"/>
                </a:lnTo>
                <a:lnTo>
                  <a:pt x="279" y="366"/>
                </a:lnTo>
                <a:lnTo>
                  <a:pt x="99" y="369"/>
                </a:lnTo>
                <a:lnTo>
                  <a:pt x="0" y="366"/>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xmlns="" w="9525" cap="flat" cmpd="sng">
                <a:solidFill>
                  <a:schemeClr val="tx1"/>
                </a:solidFill>
                <a:prstDash val="solid"/>
                <a:round/>
                <a:headEnd type="none" w="sm" len="sm"/>
                <a:tailEnd type="none" w="sm" len="sm"/>
              </a14:hiddenLine>
            </a:ext>
            <a:ext uri="{AF507438-7753-43e0-B8FC-AC1667EBCBE1}">
              <a14:hiddenEffects xmlns:a14="http://schemas.microsoft.com/office/drawing/2010/main" xmlns="">
                <a:effectLst>
                  <a:outerShdw blurRad="63500" dist="35921" dir="2700000" algn="ctr" rotWithShape="0">
                    <a:srgbClr val="808080"/>
                  </a:outerShdw>
                </a:effectLst>
              </a14:hiddenEffects>
            </a:ext>
          </a:extLst>
        </p:spPr>
        <p:txBody>
          <a:bodyPr/>
          <a:lstStyle/>
          <a:p>
            <a:pPr defTabSz="914400" eaLnBrk="0" fontAlgn="base" hangingPunct="0">
              <a:spcBef>
                <a:spcPct val="0"/>
              </a:spcBef>
              <a:spcAft>
                <a:spcPct val="0"/>
              </a:spcAft>
              <a:defRPr/>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12" name="Freeform 10"/>
          <p:cNvSpPr>
            <a:spLocks/>
          </p:cNvSpPr>
          <p:nvPr/>
        </p:nvSpPr>
        <p:spPr bwMode="white">
          <a:xfrm>
            <a:off x="0" y="-20638"/>
            <a:ext cx="4578350" cy="454026"/>
          </a:xfrm>
          <a:custGeom>
            <a:avLst/>
            <a:gdLst>
              <a:gd name="T0" fmla="*/ 0 w 2884"/>
              <a:gd name="T1" fmla="*/ 0 h 286"/>
              <a:gd name="T2" fmla="*/ 0 w 2884"/>
              <a:gd name="T3" fmla="*/ 285 h 286"/>
              <a:gd name="T4" fmla="*/ 192 w 2884"/>
              <a:gd name="T5" fmla="*/ 285 h 286"/>
              <a:gd name="T6" fmla="*/ 384 w 2884"/>
              <a:gd name="T7" fmla="*/ 282 h 286"/>
              <a:gd name="T8" fmla="*/ 579 w 2884"/>
              <a:gd name="T9" fmla="*/ 276 h 286"/>
              <a:gd name="T10" fmla="*/ 789 w 2884"/>
              <a:gd name="T11" fmla="*/ 267 h 286"/>
              <a:gd name="T12" fmla="*/ 999 w 2884"/>
              <a:gd name="T13" fmla="*/ 258 h 286"/>
              <a:gd name="T14" fmla="*/ 1161 w 2884"/>
              <a:gd name="T15" fmla="*/ 246 h 286"/>
              <a:gd name="T16" fmla="*/ 1302 w 2884"/>
              <a:gd name="T17" fmla="*/ 234 h 286"/>
              <a:gd name="T18" fmla="*/ 1458 w 2884"/>
              <a:gd name="T19" fmla="*/ 222 h 286"/>
              <a:gd name="T20" fmla="*/ 1665 w 2884"/>
              <a:gd name="T21" fmla="*/ 201 h 286"/>
              <a:gd name="T22" fmla="*/ 1992 w 2884"/>
              <a:gd name="T23" fmla="*/ 159 h 286"/>
              <a:gd name="T24" fmla="*/ 2301 w 2884"/>
              <a:gd name="T25" fmla="*/ 117 h 286"/>
              <a:gd name="T26" fmla="*/ 2604 w 2884"/>
              <a:gd name="T27" fmla="*/ 60 h 286"/>
              <a:gd name="T28" fmla="*/ 2883 w 2884"/>
              <a:gd name="T29" fmla="*/ 0 h 286"/>
              <a:gd name="T30" fmla="*/ 0 w 2884"/>
              <a:gd name="T31"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84" h="286">
                <a:moveTo>
                  <a:pt x="0" y="0"/>
                </a:moveTo>
                <a:lnTo>
                  <a:pt x="0" y="285"/>
                </a:lnTo>
                <a:lnTo>
                  <a:pt x="192" y="285"/>
                </a:lnTo>
                <a:lnTo>
                  <a:pt x="384" y="282"/>
                </a:lnTo>
                <a:lnTo>
                  <a:pt x="579" y="276"/>
                </a:lnTo>
                <a:lnTo>
                  <a:pt x="789" y="267"/>
                </a:lnTo>
                <a:lnTo>
                  <a:pt x="999" y="258"/>
                </a:lnTo>
                <a:lnTo>
                  <a:pt x="1161" y="246"/>
                </a:lnTo>
                <a:lnTo>
                  <a:pt x="1302" y="234"/>
                </a:lnTo>
                <a:lnTo>
                  <a:pt x="1458" y="222"/>
                </a:lnTo>
                <a:lnTo>
                  <a:pt x="1665" y="201"/>
                </a:lnTo>
                <a:lnTo>
                  <a:pt x="1992" y="159"/>
                </a:lnTo>
                <a:lnTo>
                  <a:pt x="2301" y="117"/>
                </a:lnTo>
                <a:lnTo>
                  <a:pt x="2604" y="60"/>
                </a:lnTo>
                <a:lnTo>
                  <a:pt x="2883" y="0"/>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xmlns="" w="9525">
                <a:solidFill>
                  <a:schemeClr val="tx1"/>
                </a:solidFill>
                <a:round/>
                <a:headEnd type="none" w="sm" len="sm"/>
                <a:tailEnd type="none" w="sm" len="sm"/>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a:lstStyle/>
          <a:p>
            <a:pPr defTabSz="914400" eaLnBrk="0" fontAlgn="base" hangingPunct="0">
              <a:spcBef>
                <a:spcPct val="0"/>
              </a:spcBef>
              <a:spcAft>
                <a:spcPct val="0"/>
              </a:spcAft>
              <a:defRPr/>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3083" name="Rectangle 11"/>
          <p:cNvSpPr>
            <a:spLocks noGrp="1" noChangeArrowheads="1"/>
          </p:cNvSpPr>
          <p:nvPr>
            <p:ph type="ctrTitle"/>
          </p:nvPr>
        </p:nvSpPr>
        <p:spPr>
          <a:xfrm>
            <a:off x="685800" y="2286000"/>
            <a:ext cx="7772400" cy="1143000"/>
          </a:xfrm>
        </p:spPr>
        <p:txBody>
          <a:bodyPr/>
          <a:lstStyle>
            <a:lvl1pPr>
              <a:defRPr b="1" i="0">
                <a:latin typeface="Arial" panose="020B0604020202020204" pitchFamily="34" charset="0"/>
                <a:cs typeface="Arial" panose="020B0604020202020204" pitchFamily="34" charset="0"/>
              </a:defRPr>
            </a:lvl1pPr>
          </a:lstStyle>
          <a:p>
            <a:pPr lvl="0"/>
            <a:r>
              <a:rPr lang="en-US" noProof="0"/>
              <a:t>Click to edit Master title style</a:t>
            </a:r>
          </a:p>
        </p:txBody>
      </p:sp>
      <p:sp>
        <p:nvSpPr>
          <p:cNvPr id="3084" name="Rectangle 12"/>
          <p:cNvSpPr>
            <a:spLocks noGrp="1" noChangeArrowheads="1"/>
          </p:cNvSpPr>
          <p:nvPr>
            <p:ph type="subTitle" idx="1"/>
          </p:nvPr>
        </p:nvSpPr>
        <p:spPr>
          <a:xfrm>
            <a:off x="1371600" y="3886200"/>
            <a:ext cx="6400800" cy="1752600"/>
          </a:xfrm>
        </p:spPr>
        <p:txBody>
          <a:bodyPr/>
          <a:lstStyle>
            <a:lvl1pPr marL="0" indent="0" algn="ctr">
              <a:buFontTx/>
              <a:buNone/>
              <a:defRPr b="1" i="0">
                <a:latin typeface="Arial" panose="020B0604020202020204" pitchFamily="34" charset="0"/>
                <a:cs typeface="Arial" panose="020B0604020202020204" pitchFamily="34" charset="0"/>
              </a:defRPr>
            </a:lvl1pPr>
          </a:lstStyle>
          <a:p>
            <a:pPr lvl="0"/>
            <a:r>
              <a:rPr lang="en-US" noProof="0"/>
              <a:t>Click to edit Master subtitle style</a:t>
            </a:r>
          </a:p>
        </p:txBody>
      </p:sp>
      <p:sp>
        <p:nvSpPr>
          <p:cNvPr id="13"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14"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15"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D8746E5B-B59E-E047-88A3-359310E3E0C8}" type="slidenum">
              <a:rPr lang="en-US"/>
              <a:pPr>
                <a:defRPr/>
              </a:pPr>
              <a:t>‹#›</a:t>
            </a:fld>
            <a:endParaRPr lang="en-US"/>
          </a:p>
        </p:txBody>
      </p:sp>
    </p:spTree>
    <p:extLst>
      <p:ext uri="{BB962C8B-B14F-4D97-AF65-F5344CB8AC3E}">
        <p14:creationId xmlns:p14="http://schemas.microsoft.com/office/powerpoint/2010/main" val="39390450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100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subTnLst>
                                    <p:set>
                                      <p:cBhvr override="childStyle">
                                        <p:cTn dur="1" fill="hold" display="0" masterRel="sameClick" afterEffect="1">
                                          <p:stCondLst>
                                            <p:cond evt="end" delay="0">
                                              <p:tn val="5"/>
                                            </p:cond>
                                          </p:stCondLst>
                                        </p:cTn>
                                        <p:tgtEl>
                                          <p:spTgt spid="4"/>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Layout>
</file>

<file path=ppt/slideLayouts/slideLayout5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5"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50BA77A1-8FE4-9447-AC36-0CAB267E9059}" type="slidenum">
              <a:rPr lang="en-US"/>
              <a:pPr>
                <a:defRPr/>
              </a:pPr>
              <a:t>‹#›</a:t>
            </a:fld>
            <a:endParaRPr lang="en-US"/>
          </a:p>
        </p:txBody>
      </p:sp>
    </p:spTree>
    <p:extLst>
      <p:ext uri="{BB962C8B-B14F-4D97-AF65-F5344CB8AC3E}">
        <p14:creationId xmlns:p14="http://schemas.microsoft.com/office/powerpoint/2010/main" val="2604931468"/>
      </p:ext>
    </p:extLst>
  </p:cSld>
  <p:clrMapOvr>
    <a:masterClrMapping/>
  </p:clrMapOvr>
</p:sldLayout>
</file>

<file path=ppt/slideLayouts/slideLayout5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5"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F3312E9F-FD4F-0D40-8BF6-C466090AC8C1}" type="slidenum">
              <a:rPr lang="en-US"/>
              <a:pPr>
                <a:defRPr/>
              </a:pPr>
              <a:t>‹#›</a:t>
            </a:fld>
            <a:endParaRPr lang="en-US"/>
          </a:p>
        </p:txBody>
      </p:sp>
    </p:spTree>
    <p:extLst>
      <p:ext uri="{BB962C8B-B14F-4D97-AF65-F5344CB8AC3E}">
        <p14:creationId xmlns:p14="http://schemas.microsoft.com/office/powerpoint/2010/main" val="1087988471"/>
      </p:ext>
    </p:extLst>
  </p:cSld>
  <p:clrMapOvr>
    <a:masterClrMapping/>
  </p:clrMapOvr>
</p:sldLayout>
</file>

<file path=ppt/slideLayouts/slideLayout5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7"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86DABECC-A182-C44A-969F-083368A0340B}" type="slidenum">
              <a:rPr lang="en-US"/>
              <a:pPr>
                <a:defRPr/>
              </a:pPr>
              <a:t>‹#›</a:t>
            </a:fld>
            <a:endParaRPr lang="en-US"/>
          </a:p>
        </p:txBody>
      </p:sp>
    </p:spTree>
    <p:extLst>
      <p:ext uri="{BB962C8B-B14F-4D97-AF65-F5344CB8AC3E}">
        <p14:creationId xmlns:p14="http://schemas.microsoft.com/office/powerpoint/2010/main" val="4094900250"/>
      </p:ext>
    </p:extLst>
  </p:cSld>
  <p:clrMapOvr>
    <a:masterClrMapping/>
  </p:clrMapOvr>
</p:sldLayout>
</file>

<file path=ppt/slideLayouts/slideLayout5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8"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9"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ECA9A223-6634-524E-8F5C-033FA7A715FA}" type="slidenum">
              <a:rPr lang="en-US"/>
              <a:pPr>
                <a:defRPr/>
              </a:pPr>
              <a:t>‹#›</a:t>
            </a:fld>
            <a:endParaRPr lang="en-US"/>
          </a:p>
        </p:txBody>
      </p:sp>
    </p:spTree>
    <p:extLst>
      <p:ext uri="{BB962C8B-B14F-4D97-AF65-F5344CB8AC3E}">
        <p14:creationId xmlns:p14="http://schemas.microsoft.com/office/powerpoint/2010/main" val="690551247"/>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8"/>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5" name="Rectangle 1029"/>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030"/>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6B7CB13D-871B-974B-A19D-E8E962C541C8}" type="slidenum">
              <a:rPr lang="en-US"/>
              <a:pPr>
                <a:defRPr/>
              </a:pPr>
              <a:t>‹#›</a:t>
            </a:fld>
            <a:endParaRPr lang="en-US"/>
          </a:p>
        </p:txBody>
      </p:sp>
    </p:spTree>
    <p:extLst>
      <p:ext uri="{BB962C8B-B14F-4D97-AF65-F5344CB8AC3E}">
        <p14:creationId xmlns:p14="http://schemas.microsoft.com/office/powerpoint/2010/main" val="2672757585"/>
      </p:ext>
    </p:extLst>
  </p:cSld>
  <p:clrMapOvr>
    <a:masterClrMapping/>
  </p:clrMapOvr>
  <p:transition>
    <p:random/>
  </p:transition>
</p:sldLayout>
</file>

<file path=ppt/slideLayouts/slideLayout5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4"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5"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B89444F9-C725-1F47-BBD5-8E101D7F0ABD}" type="slidenum">
              <a:rPr lang="en-US"/>
              <a:pPr>
                <a:defRPr/>
              </a:pPr>
              <a:t>‹#›</a:t>
            </a:fld>
            <a:endParaRPr lang="en-US"/>
          </a:p>
        </p:txBody>
      </p:sp>
    </p:spTree>
    <p:extLst>
      <p:ext uri="{BB962C8B-B14F-4D97-AF65-F5344CB8AC3E}">
        <p14:creationId xmlns:p14="http://schemas.microsoft.com/office/powerpoint/2010/main" val="2733839792"/>
      </p:ext>
    </p:extLst>
  </p:cSld>
  <p:clrMapOvr>
    <a:masterClrMapping/>
  </p:clrMapOvr>
</p:sldLayout>
</file>

<file path=ppt/slideLayouts/slideLayout5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3"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4"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09DB53A5-CFD8-EE4A-8954-DBC6ECE96E29}" type="slidenum">
              <a:rPr lang="en-US"/>
              <a:pPr>
                <a:defRPr/>
              </a:pPr>
              <a:t>‹#›</a:t>
            </a:fld>
            <a:endParaRPr lang="en-US"/>
          </a:p>
        </p:txBody>
      </p:sp>
    </p:spTree>
    <p:extLst>
      <p:ext uri="{BB962C8B-B14F-4D97-AF65-F5344CB8AC3E}">
        <p14:creationId xmlns:p14="http://schemas.microsoft.com/office/powerpoint/2010/main" val="625705959"/>
      </p:ext>
    </p:extLst>
  </p:cSld>
  <p:clrMapOvr>
    <a:masterClrMapping/>
  </p:clrMapOvr>
</p:sldLayout>
</file>

<file path=ppt/slideLayouts/slideLayout5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7"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3DD929EE-20EB-5844-89F3-CA5A64A452B6}" type="slidenum">
              <a:rPr lang="en-US"/>
              <a:pPr>
                <a:defRPr/>
              </a:pPr>
              <a:t>‹#›</a:t>
            </a:fld>
            <a:endParaRPr lang="en-US"/>
          </a:p>
        </p:txBody>
      </p:sp>
    </p:spTree>
    <p:extLst>
      <p:ext uri="{BB962C8B-B14F-4D97-AF65-F5344CB8AC3E}">
        <p14:creationId xmlns:p14="http://schemas.microsoft.com/office/powerpoint/2010/main" val="1379478848"/>
      </p:ext>
    </p:extLst>
  </p:cSld>
  <p:clrMapOvr>
    <a:masterClrMapping/>
  </p:clrMapOvr>
</p:sldLayout>
</file>

<file path=ppt/slideLayouts/slideLayout5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7"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A7CF75A1-9D62-C44B-9D17-B433C5578708}" type="slidenum">
              <a:rPr lang="en-US"/>
              <a:pPr>
                <a:defRPr/>
              </a:pPr>
              <a:t>‹#›</a:t>
            </a:fld>
            <a:endParaRPr lang="en-US"/>
          </a:p>
        </p:txBody>
      </p:sp>
    </p:spTree>
    <p:extLst>
      <p:ext uri="{BB962C8B-B14F-4D97-AF65-F5344CB8AC3E}">
        <p14:creationId xmlns:p14="http://schemas.microsoft.com/office/powerpoint/2010/main" val="3676194467"/>
      </p:ext>
    </p:extLst>
  </p:cSld>
  <p:clrMapOvr>
    <a:masterClrMapping/>
  </p:clrMapOvr>
</p:sldLayout>
</file>

<file path=ppt/slideLayouts/slideLayout5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5"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06A5CF4F-4792-4F4E-9B49-361E237C8E4C}" type="slidenum">
              <a:rPr lang="en-US"/>
              <a:pPr>
                <a:defRPr/>
              </a:pPr>
              <a:t>‹#›</a:t>
            </a:fld>
            <a:endParaRPr lang="en-US"/>
          </a:p>
        </p:txBody>
      </p:sp>
    </p:spTree>
    <p:extLst>
      <p:ext uri="{BB962C8B-B14F-4D97-AF65-F5344CB8AC3E}">
        <p14:creationId xmlns:p14="http://schemas.microsoft.com/office/powerpoint/2010/main" val="871397563"/>
      </p:ext>
    </p:extLst>
  </p:cSld>
  <p:clrMapOvr>
    <a:masterClrMapping/>
  </p:clrMapOvr>
</p:sldLayout>
</file>

<file path=ppt/slideLayouts/slideLayout5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5"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9AF5FD30-7AE8-2543-A2BA-C511E7D9CEDF}" type="slidenum">
              <a:rPr lang="en-US"/>
              <a:pPr>
                <a:defRPr/>
              </a:pPr>
              <a:t>‹#›</a:t>
            </a:fld>
            <a:endParaRPr lang="en-US"/>
          </a:p>
        </p:txBody>
      </p:sp>
    </p:spTree>
    <p:extLst>
      <p:ext uri="{BB962C8B-B14F-4D97-AF65-F5344CB8AC3E}">
        <p14:creationId xmlns:p14="http://schemas.microsoft.com/office/powerpoint/2010/main" val="573261777"/>
      </p:ext>
    </p:extLst>
  </p:cSld>
  <p:clrMapOvr>
    <a:masterClrMapping/>
  </p:clrMapOvr>
</p:sldLayout>
</file>

<file path=ppt/slideLayouts/slideLayout566.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lipArt Placeholder 2"/>
          <p:cNvSpPr>
            <a:spLocks noGrp="1"/>
          </p:cNvSpPr>
          <p:nvPr>
            <p:ph type="clipArt"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stStyle>
          <a:p>
            <a:pPr lvl="0"/>
            <a:endParaRPr lang="en-US" noProof="0"/>
          </a:p>
        </p:txBody>
      </p:sp>
      <p:sp>
        <p:nvSpPr>
          <p:cNvPr id="4" name="Text Placeholder 3"/>
          <p:cNvSpPr>
            <a:spLocks noGrp="1"/>
          </p:cNvSpPr>
          <p:nvPr>
            <p:ph type="body" sz="half" idx="2"/>
          </p:nvPr>
        </p:nvSpPr>
        <p:spPr>
          <a:xfrm>
            <a:off x="46482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7"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10CC26C6-7DA8-B14F-BBA5-F8DD03B672B8}" type="slidenum">
              <a:rPr lang="en-US"/>
              <a:pPr>
                <a:defRPr/>
              </a:pPr>
              <a:t>‹#›</a:t>
            </a:fld>
            <a:endParaRPr lang="en-US"/>
          </a:p>
        </p:txBody>
      </p:sp>
    </p:spTree>
    <p:extLst>
      <p:ext uri="{BB962C8B-B14F-4D97-AF65-F5344CB8AC3E}">
        <p14:creationId xmlns:p14="http://schemas.microsoft.com/office/powerpoint/2010/main" val="2018317731"/>
      </p:ext>
    </p:extLst>
  </p:cSld>
  <p:clrMapOvr>
    <a:masterClrMapping/>
  </p:clrMapOvr>
</p:sldLayout>
</file>

<file path=ppt/slideLayouts/slideLayout56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4BCCDEDC-2991-C340-8442-A7F5BF520E78}"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284019005"/>
      </p:ext>
    </p:extLst>
  </p:cSld>
  <p:clrMapOvr>
    <a:masterClrMapping/>
  </p:clrMapOvr>
</p:sldLayout>
</file>

<file path=ppt/slideLayouts/slideLayout5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3B4CC7C0-6993-AE48-8DBE-5D368D14E453}"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4079931261"/>
      </p:ext>
    </p:extLst>
  </p:cSld>
  <p:clrMapOvr>
    <a:masterClrMapping/>
  </p:clrMapOvr>
</p:sldLayout>
</file>

<file path=ppt/slideLayouts/slideLayout5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5D639794-BD0B-A84A-85FD-FCC6D20AFEC5}"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474411445"/>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endParaRPr lang="en-SG"/>
          </a:p>
        </p:txBody>
      </p:sp>
      <p:sp>
        <p:nvSpPr>
          <p:cNvPr id="4" name="Rectangle 2"/>
          <p:cNvSpPr>
            <a:spLocks noGrp="1" noChangeArrowheads="1"/>
          </p:cNvSpPr>
          <p:nvPr>
            <p:ph type="sldNum" idx="10"/>
          </p:nvPr>
        </p:nvSpPr>
        <p:spPr/>
        <p:txBody>
          <a:bodyPr/>
          <a:lstStyle>
            <a:lvl1pPr defTabSz="914400" eaLnBrk="0" hangingPunct="0">
              <a:defRPr b="1" i="0">
                <a:latin typeface="Arial" panose="020B0604020202020204" pitchFamily="34" charset="0"/>
              </a:defRPr>
            </a:lvl1pPr>
          </a:lstStyle>
          <a:p>
            <a:pPr>
              <a:defRPr/>
            </a:pPr>
            <a:fld id="{0B4DC532-8346-CC41-A009-AC8E5A679255}" type="slidenum">
              <a:rPr lang="en-GB"/>
              <a:pPr>
                <a:defRPr/>
              </a:pPr>
              <a:t>‹#›</a:t>
            </a:fld>
            <a:endParaRPr lang="en-GB"/>
          </a:p>
        </p:txBody>
      </p:sp>
    </p:spTree>
    <p:extLst>
      <p:ext uri="{BB962C8B-B14F-4D97-AF65-F5344CB8AC3E}">
        <p14:creationId xmlns:p14="http://schemas.microsoft.com/office/powerpoint/2010/main" val="3703431002"/>
      </p:ext>
    </p:extLst>
  </p:cSld>
  <p:clrMapOvr>
    <a:masterClrMapping/>
  </p:clrMapOvr>
</p:sldLayout>
</file>

<file path=ppt/slideLayouts/slideLayout5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3EB1CAFF-FA21-694E-8D2F-3ABFC23A8002}"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634468726"/>
      </p:ext>
    </p:extLst>
  </p:cSld>
  <p:clrMapOvr>
    <a:masterClrMapping/>
  </p:clrMapOvr>
</p:sldLayout>
</file>

<file path=ppt/slideLayouts/slideLayout5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8"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9"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84A71649-56B9-C545-8FE6-D3B19CC40CA3}"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35453562"/>
      </p:ext>
    </p:extLst>
  </p:cSld>
  <p:clrMapOvr>
    <a:masterClrMapping/>
  </p:clrMapOvr>
</p:sldLayout>
</file>

<file path=ppt/slideLayouts/slideLayout5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4"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5"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F86C01EE-3BB6-A945-9884-F26F2795D53F}"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050904432"/>
      </p:ext>
    </p:extLst>
  </p:cSld>
  <p:clrMapOvr>
    <a:masterClrMapping/>
  </p:clrMapOvr>
</p:sldLayout>
</file>

<file path=ppt/slideLayouts/slideLayout5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3"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4"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3F558817-4176-8847-BBAF-842AAA5FAC33}"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2567502169"/>
      </p:ext>
    </p:extLst>
  </p:cSld>
  <p:clrMapOvr>
    <a:masterClrMapping/>
  </p:clrMapOvr>
</p:sldLayout>
</file>

<file path=ppt/slideLayouts/slideLayout5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C3C2F6AC-FF7B-404C-B2E9-645FEFE4F1A4}"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35561558"/>
      </p:ext>
    </p:extLst>
  </p:cSld>
  <p:clrMapOvr>
    <a:masterClrMapping/>
  </p:clrMapOvr>
</p:sldLayout>
</file>

<file path=ppt/slideLayouts/slideLayout5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11B841E3-8AAA-E642-B1F9-DA07BBB59E6E}"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601105017"/>
      </p:ext>
    </p:extLst>
  </p:cSld>
  <p:clrMapOvr>
    <a:masterClrMapping/>
  </p:clrMapOvr>
</p:sldLayout>
</file>

<file path=ppt/slideLayouts/slideLayout5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2A191E8D-E055-9A4B-8E38-F15F4F66F9F0}"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607747885"/>
      </p:ext>
    </p:extLst>
  </p:cSld>
  <p:clrMapOvr>
    <a:masterClrMapping/>
  </p:clrMapOvr>
</p:sldLayout>
</file>

<file path=ppt/slideLayouts/slideLayout5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4E66A660-BDE7-BF4E-8551-78C92DBCDD4B}" type="slidenum">
              <a:rPr lang="en-US">
                <a:solidFill>
                  <a:srgbClr val="000000"/>
                </a:solidFill>
              </a:rPr>
              <a:pPr/>
              <a:t>‹#›</a:t>
            </a:fld>
            <a:endParaRPr lang="en-US">
              <a:solidFill>
                <a:srgbClr val="000000"/>
              </a:solidFill>
            </a:endParaRPr>
          </a:p>
        </p:txBody>
      </p:sp>
    </p:spTree>
    <p:extLst>
      <p:ext uri="{BB962C8B-B14F-4D97-AF65-F5344CB8AC3E}">
        <p14:creationId xmlns:p14="http://schemas.microsoft.com/office/powerpoint/2010/main" val="1391800229"/>
      </p:ext>
    </p:extLst>
  </p:cSld>
  <p:clrMapOvr>
    <a:masterClrMapping/>
  </p:clrMapOvr>
</p:sldLayout>
</file>

<file path=ppt/slideLayouts/slideLayout57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380930" name="Rectangle 2"/>
          <p:cNvSpPr>
            <a:spLocks noGrp="1" noChangeArrowheads="1"/>
          </p:cNvSpPr>
          <p:nvPr>
            <p:ph type="ctrTitle"/>
          </p:nvPr>
        </p:nvSpPr>
        <p:spPr>
          <a:xfrm>
            <a:off x="1676400" y="1828800"/>
            <a:ext cx="7086600" cy="1828800"/>
          </a:xfrm>
          <a:effectLst>
            <a:outerShdw blurRad="63500" dist="25400" dir="5100098" algn="ctr" rotWithShape="0">
              <a:srgbClr val="FFFFFF">
                <a:alpha val="75000"/>
              </a:srgbClr>
            </a:outerShdw>
          </a:effectLst>
        </p:spPr>
        <p:txBody>
          <a:bodyPr/>
          <a:lstStyle>
            <a:lvl1pPr>
              <a:defRPr/>
            </a:lvl1pPr>
          </a:lstStyle>
          <a:p>
            <a:r>
              <a:rPr lang="en-US"/>
              <a:t>Click to edit Master title style</a:t>
            </a:r>
          </a:p>
        </p:txBody>
      </p:sp>
      <p:sp>
        <p:nvSpPr>
          <p:cNvPr id="380931" name="Rectangle 3"/>
          <p:cNvSpPr>
            <a:spLocks noGrp="1" noChangeArrowheads="1"/>
          </p:cNvSpPr>
          <p:nvPr>
            <p:ph type="subTitle" idx="1"/>
          </p:nvPr>
        </p:nvSpPr>
        <p:spPr>
          <a:xfrm>
            <a:off x="2057400" y="4038600"/>
            <a:ext cx="6400800" cy="1752600"/>
          </a:xfrm>
          <a:effectLst>
            <a:outerShdw blurRad="45720" dist="12699" dir="5100221" algn="ctr" rotWithShape="0">
              <a:srgbClr val="FFFFFF">
                <a:alpha val="75000"/>
              </a:srgbClr>
            </a:outerShdw>
          </a:effectLst>
        </p:spPr>
        <p:txBody>
          <a:bodyPr/>
          <a:lstStyle>
            <a:lvl1pPr marL="0" indent="0" algn="ctr">
              <a:buFont typeface="Times" pitchFamily="-112" charset="0"/>
              <a:buNone/>
              <a:defRPr/>
            </a:lvl1pPr>
          </a:lstStyle>
          <a:p>
            <a:r>
              <a:rPr lang="en-US"/>
              <a:t>Click to edit Master subtitle style</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9AB669B4-5BC8-7B4B-B28F-43D230B87432}" type="slidenum">
              <a:rPr lang="en-US"/>
              <a:pPr>
                <a:defRPr/>
              </a:pPr>
              <a:t>‹#›</a:t>
            </a:fld>
            <a:endParaRPr lang="en-US"/>
          </a:p>
        </p:txBody>
      </p:sp>
    </p:spTree>
    <p:extLst>
      <p:ext uri="{BB962C8B-B14F-4D97-AF65-F5344CB8AC3E}">
        <p14:creationId xmlns:p14="http://schemas.microsoft.com/office/powerpoint/2010/main" val="1705811030"/>
      </p:ext>
    </p:extLst>
  </p:cSld>
  <p:clrMapOvr>
    <a:masterClrMapping/>
  </p:clrMapOvr>
</p:sldLayout>
</file>

<file path=ppt/slideLayouts/slideLayout5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B5C936EF-0F6F-CC44-8754-7505F12CF33D}" type="slidenum">
              <a:rPr lang="en-US"/>
              <a:pPr>
                <a:defRPr/>
              </a:pPr>
              <a:t>‹#›</a:t>
            </a:fld>
            <a:endParaRPr lang="en-US"/>
          </a:p>
        </p:txBody>
      </p:sp>
    </p:spTree>
    <p:extLst>
      <p:ext uri="{BB962C8B-B14F-4D97-AF65-F5344CB8AC3E}">
        <p14:creationId xmlns:p14="http://schemas.microsoft.com/office/powerpoint/2010/main" val="1450235381"/>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2"/>
          <p:cNvSpPr>
            <a:spLocks noGrp="1" noChangeArrowheads="1"/>
          </p:cNvSpPr>
          <p:nvPr>
            <p:ph type="sldNum" idx="10"/>
          </p:nvPr>
        </p:nvSpPr>
        <p:spPr/>
        <p:txBody>
          <a:bodyPr/>
          <a:lstStyle>
            <a:lvl1pPr defTabSz="914400" eaLnBrk="0" hangingPunct="0">
              <a:defRPr b="1" i="0">
                <a:latin typeface="Arial" panose="020B0604020202020204" pitchFamily="34" charset="0"/>
              </a:defRPr>
            </a:lvl1pPr>
          </a:lstStyle>
          <a:p>
            <a:pPr>
              <a:defRPr/>
            </a:pPr>
            <a:fld id="{31E2C11F-26C0-8E43-9BE4-98FBCFF4C52F}" type="slidenum">
              <a:rPr lang="en-GB"/>
              <a:pPr>
                <a:defRPr/>
              </a:pPr>
              <a:t>‹#›</a:t>
            </a:fld>
            <a:endParaRPr lang="en-GB"/>
          </a:p>
        </p:txBody>
      </p:sp>
    </p:spTree>
    <p:extLst>
      <p:ext uri="{BB962C8B-B14F-4D97-AF65-F5344CB8AC3E}">
        <p14:creationId xmlns:p14="http://schemas.microsoft.com/office/powerpoint/2010/main" val="522389124"/>
      </p:ext>
    </p:extLst>
  </p:cSld>
  <p:clrMapOvr>
    <a:masterClrMapping/>
  </p:clrMapOvr>
</p:sldLayout>
</file>

<file path=ppt/slideLayouts/slideLayout5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5802F7BB-E9CD-B542-95CA-427F9E95012C}" type="slidenum">
              <a:rPr lang="en-US"/>
              <a:pPr>
                <a:defRPr/>
              </a:pPr>
              <a:t>‹#›</a:t>
            </a:fld>
            <a:endParaRPr lang="en-US"/>
          </a:p>
        </p:txBody>
      </p:sp>
    </p:spTree>
    <p:extLst>
      <p:ext uri="{BB962C8B-B14F-4D97-AF65-F5344CB8AC3E}">
        <p14:creationId xmlns:p14="http://schemas.microsoft.com/office/powerpoint/2010/main" val="138385634"/>
      </p:ext>
    </p:extLst>
  </p:cSld>
  <p:clrMapOvr>
    <a:masterClrMapping/>
  </p:clrMapOvr>
</p:sldLayout>
</file>

<file path=ppt/slideLayouts/slideLayout5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752600" y="2438400"/>
            <a:ext cx="3505200" cy="34290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5410200" y="2438400"/>
            <a:ext cx="3505200" cy="34290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F4980A55-FD46-9A4D-94B5-D2A0B73510A5}" type="slidenum">
              <a:rPr lang="en-US"/>
              <a:pPr>
                <a:defRPr/>
              </a:pPr>
              <a:t>‹#›</a:t>
            </a:fld>
            <a:endParaRPr lang="en-US"/>
          </a:p>
        </p:txBody>
      </p:sp>
    </p:spTree>
    <p:extLst>
      <p:ext uri="{BB962C8B-B14F-4D97-AF65-F5344CB8AC3E}">
        <p14:creationId xmlns:p14="http://schemas.microsoft.com/office/powerpoint/2010/main" val="1478813361"/>
      </p:ext>
    </p:extLst>
  </p:cSld>
  <p:clrMapOvr>
    <a:masterClrMapping/>
  </p:clrMapOvr>
</p:sldLayout>
</file>

<file path=ppt/slideLayouts/slideLayout5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p>
        </p:txBody>
      </p:sp>
      <p:sp>
        <p:nvSpPr>
          <p:cNvPr id="8" name="Rectangle 5"/>
          <p:cNvSpPr>
            <a:spLocks noGrp="1" noChangeArrowheads="1"/>
          </p:cNvSpPr>
          <p:nvPr>
            <p:ph type="ftr" sz="quarter" idx="11"/>
          </p:nvPr>
        </p:nvSpPr>
        <p:spPr>
          <a:ln/>
        </p:spPr>
        <p:txBody>
          <a:bodyPr/>
          <a:lstStyle>
            <a:lvl1pPr>
              <a:defRPr/>
            </a:lvl1pPr>
          </a:lstStyle>
          <a:p>
            <a:pPr>
              <a:defRPr/>
            </a:pPr>
            <a:endParaRPr lang="en-US"/>
          </a:p>
        </p:txBody>
      </p:sp>
      <p:sp>
        <p:nvSpPr>
          <p:cNvPr id="9" name="Rectangle 6"/>
          <p:cNvSpPr>
            <a:spLocks noGrp="1" noChangeArrowheads="1"/>
          </p:cNvSpPr>
          <p:nvPr>
            <p:ph type="sldNum" sz="quarter" idx="12"/>
          </p:nvPr>
        </p:nvSpPr>
        <p:spPr>
          <a:ln/>
        </p:spPr>
        <p:txBody>
          <a:bodyPr/>
          <a:lstStyle>
            <a:lvl1pPr>
              <a:defRPr/>
            </a:lvl1pPr>
          </a:lstStyle>
          <a:p>
            <a:pPr>
              <a:defRPr/>
            </a:pPr>
            <a:fld id="{7D6C2886-B518-8245-8212-26259B510793}" type="slidenum">
              <a:rPr lang="en-US"/>
              <a:pPr>
                <a:defRPr/>
              </a:pPr>
              <a:t>‹#›</a:t>
            </a:fld>
            <a:endParaRPr lang="en-US"/>
          </a:p>
        </p:txBody>
      </p:sp>
    </p:spTree>
    <p:extLst>
      <p:ext uri="{BB962C8B-B14F-4D97-AF65-F5344CB8AC3E}">
        <p14:creationId xmlns:p14="http://schemas.microsoft.com/office/powerpoint/2010/main" val="3793868747"/>
      </p:ext>
    </p:extLst>
  </p:cSld>
  <p:clrMapOvr>
    <a:masterClrMapping/>
  </p:clrMapOvr>
</p:sldLayout>
</file>

<file path=ppt/slideLayouts/slideLayout5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US"/>
          </a:p>
        </p:txBody>
      </p:sp>
      <p:sp>
        <p:nvSpPr>
          <p:cNvPr id="4" name="Rectangle 5"/>
          <p:cNvSpPr>
            <a:spLocks noGrp="1" noChangeArrowheads="1"/>
          </p:cNvSpPr>
          <p:nvPr>
            <p:ph type="ftr" sz="quarter" idx="11"/>
          </p:nvPr>
        </p:nvSpPr>
        <p:spPr>
          <a:ln/>
        </p:spPr>
        <p:txBody>
          <a:bodyPr/>
          <a:lstStyle>
            <a:lvl1pPr>
              <a:defRPr/>
            </a:lvl1pPr>
          </a:lstStyle>
          <a:p>
            <a:pPr>
              <a:defRPr/>
            </a:pPr>
            <a:endParaRPr lang="en-US"/>
          </a:p>
        </p:txBody>
      </p:sp>
      <p:sp>
        <p:nvSpPr>
          <p:cNvPr id="5" name="Rectangle 6"/>
          <p:cNvSpPr>
            <a:spLocks noGrp="1" noChangeArrowheads="1"/>
          </p:cNvSpPr>
          <p:nvPr>
            <p:ph type="sldNum" sz="quarter" idx="12"/>
          </p:nvPr>
        </p:nvSpPr>
        <p:spPr>
          <a:ln/>
        </p:spPr>
        <p:txBody>
          <a:bodyPr/>
          <a:lstStyle>
            <a:lvl1pPr>
              <a:defRPr/>
            </a:lvl1pPr>
          </a:lstStyle>
          <a:p>
            <a:pPr>
              <a:defRPr/>
            </a:pPr>
            <a:fld id="{5A23C10F-C838-0542-B740-FDF7E90BAC1A}" type="slidenum">
              <a:rPr lang="en-US"/>
              <a:pPr>
                <a:defRPr/>
              </a:pPr>
              <a:t>‹#›</a:t>
            </a:fld>
            <a:endParaRPr lang="en-US"/>
          </a:p>
        </p:txBody>
      </p:sp>
    </p:spTree>
    <p:extLst>
      <p:ext uri="{BB962C8B-B14F-4D97-AF65-F5344CB8AC3E}">
        <p14:creationId xmlns:p14="http://schemas.microsoft.com/office/powerpoint/2010/main" val="4265665743"/>
      </p:ext>
    </p:extLst>
  </p:cSld>
  <p:clrMapOvr>
    <a:masterClrMapping/>
  </p:clrMapOvr>
</p:sldLayout>
</file>

<file path=ppt/slideLayouts/slideLayout5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p>
        </p:txBody>
      </p:sp>
      <p:sp>
        <p:nvSpPr>
          <p:cNvPr id="3" name="Rectangle 5"/>
          <p:cNvSpPr>
            <a:spLocks noGrp="1" noChangeArrowheads="1"/>
          </p:cNvSpPr>
          <p:nvPr>
            <p:ph type="ftr" sz="quarter" idx="11"/>
          </p:nvPr>
        </p:nvSpPr>
        <p:spPr>
          <a:ln/>
        </p:spPr>
        <p:txBody>
          <a:bodyPr/>
          <a:lstStyle>
            <a:lvl1pPr>
              <a:defRPr/>
            </a:lvl1pPr>
          </a:lstStyle>
          <a:p>
            <a:pPr>
              <a:defRPr/>
            </a:pPr>
            <a:endParaRPr lang="en-US"/>
          </a:p>
        </p:txBody>
      </p:sp>
      <p:sp>
        <p:nvSpPr>
          <p:cNvPr id="4" name="Rectangle 6"/>
          <p:cNvSpPr>
            <a:spLocks noGrp="1" noChangeArrowheads="1"/>
          </p:cNvSpPr>
          <p:nvPr>
            <p:ph type="sldNum" sz="quarter" idx="12"/>
          </p:nvPr>
        </p:nvSpPr>
        <p:spPr>
          <a:ln/>
        </p:spPr>
        <p:txBody>
          <a:bodyPr/>
          <a:lstStyle>
            <a:lvl1pPr>
              <a:defRPr/>
            </a:lvl1pPr>
          </a:lstStyle>
          <a:p>
            <a:pPr>
              <a:defRPr/>
            </a:pPr>
            <a:fld id="{5A929278-7F57-734F-AA1C-DFC4D9DB8E6B}" type="slidenum">
              <a:rPr lang="en-US"/>
              <a:pPr>
                <a:defRPr/>
              </a:pPr>
              <a:t>‹#›</a:t>
            </a:fld>
            <a:endParaRPr lang="en-US"/>
          </a:p>
        </p:txBody>
      </p:sp>
    </p:spTree>
    <p:extLst>
      <p:ext uri="{BB962C8B-B14F-4D97-AF65-F5344CB8AC3E}">
        <p14:creationId xmlns:p14="http://schemas.microsoft.com/office/powerpoint/2010/main" val="280475696"/>
      </p:ext>
    </p:extLst>
  </p:cSld>
  <p:clrMapOvr>
    <a:masterClrMapping/>
  </p:clrMapOvr>
</p:sldLayout>
</file>

<file path=ppt/slideLayouts/slideLayout5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7326C24A-0393-E84E-8B71-29B7D44227B2}" type="slidenum">
              <a:rPr lang="en-US"/>
              <a:pPr>
                <a:defRPr/>
              </a:pPr>
              <a:t>‹#›</a:t>
            </a:fld>
            <a:endParaRPr lang="en-US"/>
          </a:p>
        </p:txBody>
      </p:sp>
    </p:spTree>
    <p:extLst>
      <p:ext uri="{BB962C8B-B14F-4D97-AF65-F5344CB8AC3E}">
        <p14:creationId xmlns:p14="http://schemas.microsoft.com/office/powerpoint/2010/main" val="1755903023"/>
      </p:ext>
    </p:extLst>
  </p:cSld>
  <p:clrMapOvr>
    <a:masterClrMapping/>
  </p:clrMapOvr>
</p:sldLayout>
</file>

<file path=ppt/slideLayouts/slideLayout5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3C30DE40-3D35-A941-B796-D916263685BD}" type="slidenum">
              <a:rPr lang="en-US"/>
              <a:pPr>
                <a:defRPr/>
              </a:pPr>
              <a:t>‹#›</a:t>
            </a:fld>
            <a:endParaRPr lang="en-US"/>
          </a:p>
        </p:txBody>
      </p:sp>
    </p:spTree>
    <p:extLst>
      <p:ext uri="{BB962C8B-B14F-4D97-AF65-F5344CB8AC3E}">
        <p14:creationId xmlns:p14="http://schemas.microsoft.com/office/powerpoint/2010/main" val="2761294907"/>
      </p:ext>
    </p:extLst>
  </p:cSld>
  <p:clrMapOvr>
    <a:masterClrMapping/>
  </p:clrMapOvr>
</p:sldLayout>
</file>

<file path=ppt/slideLayouts/slideLayout5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39AFEBE9-401F-184D-8F29-615E641D3FD5}" type="slidenum">
              <a:rPr lang="en-US"/>
              <a:pPr>
                <a:defRPr/>
              </a:pPr>
              <a:t>‹#›</a:t>
            </a:fld>
            <a:endParaRPr lang="en-US"/>
          </a:p>
        </p:txBody>
      </p:sp>
    </p:spTree>
    <p:extLst>
      <p:ext uri="{BB962C8B-B14F-4D97-AF65-F5344CB8AC3E}">
        <p14:creationId xmlns:p14="http://schemas.microsoft.com/office/powerpoint/2010/main" val="1253386100"/>
      </p:ext>
    </p:extLst>
  </p:cSld>
  <p:clrMapOvr>
    <a:masterClrMapping/>
  </p:clrMapOvr>
</p:sldLayout>
</file>

<file path=ppt/slideLayouts/slideLayout5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124700" y="1219200"/>
            <a:ext cx="1790700" cy="46482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752600" y="1219200"/>
            <a:ext cx="5219700" cy="46482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12D10731-8E62-5C48-B73D-0A3F44EC61CA}" type="slidenum">
              <a:rPr lang="en-US"/>
              <a:pPr>
                <a:defRPr/>
              </a:pPr>
              <a:t>‹#›</a:t>
            </a:fld>
            <a:endParaRPr lang="en-US"/>
          </a:p>
        </p:txBody>
      </p:sp>
    </p:spTree>
    <p:extLst>
      <p:ext uri="{BB962C8B-B14F-4D97-AF65-F5344CB8AC3E}">
        <p14:creationId xmlns:p14="http://schemas.microsoft.com/office/powerpoint/2010/main" val="3625633353"/>
      </p:ext>
    </p:extLst>
  </p:cSld>
  <p:clrMapOvr>
    <a:masterClrMapping/>
  </p:clrMapOvr>
</p:sldLayout>
</file>

<file path=ppt/slideLayouts/slideLayout58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C558D882-AEB0-EA45-9ABA-DF8F47FF1B3D}" type="slidenum">
              <a:rPr lang="en-US"/>
              <a:pPr>
                <a:defRPr/>
              </a:pPr>
              <a:t>‹#›</a:t>
            </a:fld>
            <a:endParaRPr lang="en-US"/>
          </a:p>
        </p:txBody>
      </p:sp>
    </p:spTree>
    <p:extLst>
      <p:ext uri="{BB962C8B-B14F-4D97-AF65-F5344CB8AC3E}">
        <p14:creationId xmlns:p14="http://schemas.microsoft.com/office/powerpoint/2010/main" val="1719602994"/>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2"/>
          <p:cNvSpPr>
            <a:spLocks noGrp="1" noChangeArrowheads="1"/>
          </p:cNvSpPr>
          <p:nvPr>
            <p:ph type="sldNum" idx="10"/>
          </p:nvPr>
        </p:nvSpPr>
        <p:spPr/>
        <p:txBody>
          <a:bodyPr/>
          <a:lstStyle>
            <a:lvl1pPr defTabSz="914400" eaLnBrk="0" hangingPunct="0">
              <a:defRPr b="1" i="0">
                <a:latin typeface="Arial" panose="020B0604020202020204" pitchFamily="34" charset="0"/>
              </a:defRPr>
            </a:lvl1pPr>
          </a:lstStyle>
          <a:p>
            <a:pPr>
              <a:defRPr/>
            </a:pPr>
            <a:fld id="{81F77674-416B-F547-BB22-10F38B0D13E1}" type="slidenum">
              <a:rPr lang="en-GB"/>
              <a:pPr>
                <a:defRPr/>
              </a:pPr>
              <a:t>‹#›</a:t>
            </a:fld>
            <a:endParaRPr lang="en-GB"/>
          </a:p>
        </p:txBody>
      </p:sp>
    </p:spTree>
    <p:extLst>
      <p:ext uri="{BB962C8B-B14F-4D97-AF65-F5344CB8AC3E}">
        <p14:creationId xmlns:p14="http://schemas.microsoft.com/office/powerpoint/2010/main" val="3239346258"/>
      </p:ext>
    </p:extLst>
  </p:cSld>
  <p:clrMapOvr>
    <a:masterClrMapping/>
  </p:clrMapOvr>
</p:sldLayout>
</file>

<file path=ppt/slideLayouts/slideLayout5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24F58649-6866-B645-9311-1DC6441DDA35}" type="slidenum">
              <a:rPr lang="en-US"/>
              <a:pPr>
                <a:defRPr/>
              </a:pPr>
              <a:t>‹#›</a:t>
            </a:fld>
            <a:endParaRPr lang="en-US"/>
          </a:p>
        </p:txBody>
      </p:sp>
    </p:spTree>
    <p:extLst>
      <p:ext uri="{BB962C8B-B14F-4D97-AF65-F5344CB8AC3E}">
        <p14:creationId xmlns:p14="http://schemas.microsoft.com/office/powerpoint/2010/main" val="2640249356"/>
      </p:ext>
    </p:extLst>
  </p:cSld>
  <p:clrMapOvr>
    <a:masterClrMapping/>
  </p:clrMapOvr>
</p:sldLayout>
</file>

<file path=ppt/slideLayouts/slideLayout5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1A39CEF8-8553-DF4B-B95E-1844B7C9C7A3}" type="slidenum">
              <a:rPr lang="en-US"/>
              <a:pPr>
                <a:defRPr/>
              </a:pPr>
              <a:t>‹#›</a:t>
            </a:fld>
            <a:endParaRPr lang="en-US"/>
          </a:p>
        </p:txBody>
      </p:sp>
    </p:spTree>
    <p:extLst>
      <p:ext uri="{BB962C8B-B14F-4D97-AF65-F5344CB8AC3E}">
        <p14:creationId xmlns:p14="http://schemas.microsoft.com/office/powerpoint/2010/main" val="4017132885"/>
      </p:ext>
    </p:extLst>
  </p:cSld>
  <p:clrMapOvr>
    <a:masterClrMapping/>
  </p:clrMapOvr>
</p:sldLayout>
</file>

<file path=ppt/slideLayouts/slideLayout5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752600" y="2438400"/>
            <a:ext cx="3505200" cy="34290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5410200" y="2438400"/>
            <a:ext cx="3505200" cy="34290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19A35E7E-099F-0E4F-9C2B-015319355278}" type="slidenum">
              <a:rPr lang="en-US"/>
              <a:pPr>
                <a:defRPr/>
              </a:pPr>
              <a:t>‹#›</a:t>
            </a:fld>
            <a:endParaRPr lang="en-US"/>
          </a:p>
        </p:txBody>
      </p:sp>
    </p:spTree>
    <p:extLst>
      <p:ext uri="{BB962C8B-B14F-4D97-AF65-F5344CB8AC3E}">
        <p14:creationId xmlns:p14="http://schemas.microsoft.com/office/powerpoint/2010/main" val="1139257981"/>
      </p:ext>
    </p:extLst>
  </p:cSld>
  <p:clrMapOvr>
    <a:masterClrMapping/>
  </p:clrMapOvr>
</p:sldLayout>
</file>

<file path=ppt/slideLayouts/slideLayout5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p>
        </p:txBody>
      </p:sp>
      <p:sp>
        <p:nvSpPr>
          <p:cNvPr id="8" name="Rectangle 5"/>
          <p:cNvSpPr>
            <a:spLocks noGrp="1" noChangeArrowheads="1"/>
          </p:cNvSpPr>
          <p:nvPr>
            <p:ph type="ftr" sz="quarter" idx="11"/>
          </p:nvPr>
        </p:nvSpPr>
        <p:spPr>
          <a:ln/>
        </p:spPr>
        <p:txBody>
          <a:bodyPr/>
          <a:lstStyle>
            <a:lvl1pPr>
              <a:defRPr/>
            </a:lvl1pPr>
          </a:lstStyle>
          <a:p>
            <a:pPr>
              <a:defRPr/>
            </a:pPr>
            <a:endParaRPr lang="en-US"/>
          </a:p>
        </p:txBody>
      </p:sp>
      <p:sp>
        <p:nvSpPr>
          <p:cNvPr id="9" name="Rectangle 6"/>
          <p:cNvSpPr>
            <a:spLocks noGrp="1" noChangeArrowheads="1"/>
          </p:cNvSpPr>
          <p:nvPr>
            <p:ph type="sldNum" sz="quarter" idx="12"/>
          </p:nvPr>
        </p:nvSpPr>
        <p:spPr>
          <a:ln/>
        </p:spPr>
        <p:txBody>
          <a:bodyPr/>
          <a:lstStyle>
            <a:lvl1pPr>
              <a:defRPr/>
            </a:lvl1pPr>
          </a:lstStyle>
          <a:p>
            <a:pPr>
              <a:defRPr/>
            </a:pPr>
            <a:fld id="{17F40C54-C1CE-094D-86BF-C0BABE722983}" type="slidenum">
              <a:rPr lang="en-US"/>
              <a:pPr>
                <a:defRPr/>
              </a:pPr>
              <a:t>‹#›</a:t>
            </a:fld>
            <a:endParaRPr lang="en-US"/>
          </a:p>
        </p:txBody>
      </p:sp>
    </p:spTree>
    <p:extLst>
      <p:ext uri="{BB962C8B-B14F-4D97-AF65-F5344CB8AC3E}">
        <p14:creationId xmlns:p14="http://schemas.microsoft.com/office/powerpoint/2010/main" val="3295185341"/>
      </p:ext>
    </p:extLst>
  </p:cSld>
  <p:clrMapOvr>
    <a:masterClrMapping/>
  </p:clrMapOvr>
</p:sldLayout>
</file>

<file path=ppt/slideLayouts/slideLayout5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US"/>
          </a:p>
        </p:txBody>
      </p:sp>
      <p:sp>
        <p:nvSpPr>
          <p:cNvPr id="4" name="Rectangle 5"/>
          <p:cNvSpPr>
            <a:spLocks noGrp="1" noChangeArrowheads="1"/>
          </p:cNvSpPr>
          <p:nvPr>
            <p:ph type="ftr" sz="quarter" idx="11"/>
          </p:nvPr>
        </p:nvSpPr>
        <p:spPr>
          <a:ln/>
        </p:spPr>
        <p:txBody>
          <a:bodyPr/>
          <a:lstStyle>
            <a:lvl1pPr>
              <a:defRPr/>
            </a:lvl1pPr>
          </a:lstStyle>
          <a:p>
            <a:pPr>
              <a:defRPr/>
            </a:pPr>
            <a:endParaRPr lang="en-US"/>
          </a:p>
        </p:txBody>
      </p:sp>
      <p:sp>
        <p:nvSpPr>
          <p:cNvPr id="5" name="Rectangle 6"/>
          <p:cNvSpPr>
            <a:spLocks noGrp="1" noChangeArrowheads="1"/>
          </p:cNvSpPr>
          <p:nvPr>
            <p:ph type="sldNum" sz="quarter" idx="12"/>
          </p:nvPr>
        </p:nvSpPr>
        <p:spPr>
          <a:ln/>
        </p:spPr>
        <p:txBody>
          <a:bodyPr/>
          <a:lstStyle>
            <a:lvl1pPr>
              <a:defRPr/>
            </a:lvl1pPr>
          </a:lstStyle>
          <a:p>
            <a:pPr>
              <a:defRPr/>
            </a:pPr>
            <a:fld id="{DA62111F-3754-2F4F-BF23-CCEFEE3A509F}" type="slidenum">
              <a:rPr lang="en-US"/>
              <a:pPr>
                <a:defRPr/>
              </a:pPr>
              <a:t>‹#›</a:t>
            </a:fld>
            <a:endParaRPr lang="en-US"/>
          </a:p>
        </p:txBody>
      </p:sp>
    </p:spTree>
    <p:extLst>
      <p:ext uri="{BB962C8B-B14F-4D97-AF65-F5344CB8AC3E}">
        <p14:creationId xmlns:p14="http://schemas.microsoft.com/office/powerpoint/2010/main" val="2255637249"/>
      </p:ext>
    </p:extLst>
  </p:cSld>
  <p:clrMapOvr>
    <a:masterClrMapping/>
  </p:clrMapOvr>
</p:sldLayout>
</file>

<file path=ppt/slideLayouts/slideLayout5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p>
        </p:txBody>
      </p:sp>
      <p:sp>
        <p:nvSpPr>
          <p:cNvPr id="3" name="Rectangle 5"/>
          <p:cNvSpPr>
            <a:spLocks noGrp="1" noChangeArrowheads="1"/>
          </p:cNvSpPr>
          <p:nvPr>
            <p:ph type="ftr" sz="quarter" idx="11"/>
          </p:nvPr>
        </p:nvSpPr>
        <p:spPr>
          <a:ln/>
        </p:spPr>
        <p:txBody>
          <a:bodyPr/>
          <a:lstStyle>
            <a:lvl1pPr>
              <a:defRPr/>
            </a:lvl1pPr>
          </a:lstStyle>
          <a:p>
            <a:pPr>
              <a:defRPr/>
            </a:pPr>
            <a:endParaRPr lang="en-US"/>
          </a:p>
        </p:txBody>
      </p:sp>
      <p:sp>
        <p:nvSpPr>
          <p:cNvPr id="4" name="Rectangle 6"/>
          <p:cNvSpPr>
            <a:spLocks noGrp="1" noChangeArrowheads="1"/>
          </p:cNvSpPr>
          <p:nvPr>
            <p:ph type="sldNum" sz="quarter" idx="12"/>
          </p:nvPr>
        </p:nvSpPr>
        <p:spPr>
          <a:ln/>
        </p:spPr>
        <p:txBody>
          <a:bodyPr/>
          <a:lstStyle>
            <a:lvl1pPr>
              <a:defRPr/>
            </a:lvl1pPr>
          </a:lstStyle>
          <a:p>
            <a:pPr>
              <a:defRPr/>
            </a:pPr>
            <a:fld id="{B38DB061-A4B3-2844-984E-5C7456F85A37}" type="slidenum">
              <a:rPr lang="en-US"/>
              <a:pPr>
                <a:defRPr/>
              </a:pPr>
              <a:t>‹#›</a:t>
            </a:fld>
            <a:endParaRPr lang="en-US"/>
          </a:p>
        </p:txBody>
      </p:sp>
    </p:spTree>
    <p:extLst>
      <p:ext uri="{BB962C8B-B14F-4D97-AF65-F5344CB8AC3E}">
        <p14:creationId xmlns:p14="http://schemas.microsoft.com/office/powerpoint/2010/main" val="1025378788"/>
      </p:ext>
    </p:extLst>
  </p:cSld>
  <p:clrMapOvr>
    <a:masterClrMapping/>
  </p:clrMapOvr>
</p:sldLayout>
</file>

<file path=ppt/slideLayouts/slideLayout5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0E757518-5533-E846-AEB9-9FB2799D01FC}" type="slidenum">
              <a:rPr lang="en-US"/>
              <a:pPr>
                <a:defRPr/>
              </a:pPr>
              <a:t>‹#›</a:t>
            </a:fld>
            <a:endParaRPr lang="en-US"/>
          </a:p>
        </p:txBody>
      </p:sp>
    </p:spTree>
    <p:extLst>
      <p:ext uri="{BB962C8B-B14F-4D97-AF65-F5344CB8AC3E}">
        <p14:creationId xmlns:p14="http://schemas.microsoft.com/office/powerpoint/2010/main" val="248355993"/>
      </p:ext>
    </p:extLst>
  </p:cSld>
  <p:clrMapOvr>
    <a:masterClrMapping/>
  </p:clrMapOvr>
</p:sldLayout>
</file>

<file path=ppt/slideLayouts/slideLayout5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567E8542-0E74-BA47-B757-943A5E078764}" type="slidenum">
              <a:rPr lang="en-US"/>
              <a:pPr>
                <a:defRPr/>
              </a:pPr>
              <a:t>‹#›</a:t>
            </a:fld>
            <a:endParaRPr lang="en-US"/>
          </a:p>
        </p:txBody>
      </p:sp>
    </p:spTree>
    <p:extLst>
      <p:ext uri="{BB962C8B-B14F-4D97-AF65-F5344CB8AC3E}">
        <p14:creationId xmlns:p14="http://schemas.microsoft.com/office/powerpoint/2010/main" val="1199436047"/>
      </p:ext>
    </p:extLst>
  </p:cSld>
  <p:clrMapOvr>
    <a:masterClrMapping/>
  </p:clrMapOvr>
</p:sldLayout>
</file>

<file path=ppt/slideLayouts/slideLayout5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2F037E1F-2A92-A142-A640-31F61C373427}" type="slidenum">
              <a:rPr lang="en-US"/>
              <a:pPr>
                <a:defRPr/>
              </a:pPr>
              <a:t>‹#›</a:t>
            </a:fld>
            <a:endParaRPr lang="en-US"/>
          </a:p>
        </p:txBody>
      </p:sp>
    </p:spTree>
    <p:extLst>
      <p:ext uri="{BB962C8B-B14F-4D97-AF65-F5344CB8AC3E}">
        <p14:creationId xmlns:p14="http://schemas.microsoft.com/office/powerpoint/2010/main" val="2367420888"/>
      </p:ext>
    </p:extLst>
  </p:cSld>
  <p:clrMapOvr>
    <a:masterClrMapping/>
  </p:clrMapOvr>
</p:sldLayout>
</file>

<file path=ppt/slideLayouts/slideLayout5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124700" y="1219200"/>
            <a:ext cx="1790700" cy="46482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752600" y="1219200"/>
            <a:ext cx="5219700" cy="46482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DBF83A23-AE29-5742-9010-7EC7F3BA29AA}" type="slidenum">
              <a:rPr lang="en-US"/>
              <a:pPr>
                <a:defRPr/>
              </a:pPr>
              <a:t>‹#›</a:t>
            </a:fld>
            <a:endParaRPr lang="en-US"/>
          </a:p>
        </p:txBody>
      </p:sp>
    </p:spTree>
    <p:extLst>
      <p:ext uri="{BB962C8B-B14F-4D97-AF65-F5344CB8AC3E}">
        <p14:creationId xmlns:p14="http://schemas.microsoft.com/office/powerpoint/2010/main" val="2423435707"/>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Rectangle 2"/>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4C5361D2-3965-DE4F-81F0-C3A896C8C908}" type="slidenum">
              <a:rPr lang="en-GB"/>
              <a:pPr>
                <a:defRPr/>
              </a:pPr>
              <a:t>‹#›</a:t>
            </a:fld>
            <a:endParaRPr lang="en-GB"/>
          </a:p>
        </p:txBody>
      </p:sp>
    </p:spTree>
    <p:extLst>
      <p:ext uri="{BB962C8B-B14F-4D97-AF65-F5344CB8AC3E}">
        <p14:creationId xmlns:p14="http://schemas.microsoft.com/office/powerpoint/2010/main" val="1805821112"/>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sz="half" idx="1"/>
          </p:nvPr>
        </p:nvSpPr>
        <p:spPr>
          <a:xfrm>
            <a:off x="457200" y="1600200"/>
            <a:ext cx="4037013" cy="4524375"/>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Content Placeholder 3"/>
          <p:cNvSpPr>
            <a:spLocks noGrp="1"/>
          </p:cNvSpPr>
          <p:nvPr>
            <p:ph sz="half" idx="2"/>
          </p:nvPr>
        </p:nvSpPr>
        <p:spPr>
          <a:xfrm>
            <a:off x="4646613" y="1600200"/>
            <a:ext cx="4038600" cy="4524375"/>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Rectangle 2"/>
          <p:cNvSpPr>
            <a:spLocks noGrp="1" noChangeArrowheads="1"/>
          </p:cNvSpPr>
          <p:nvPr>
            <p:ph type="sldNum" idx="10"/>
          </p:nvPr>
        </p:nvSpPr>
        <p:spPr/>
        <p:txBody>
          <a:bodyPr/>
          <a:lstStyle>
            <a:lvl1pPr defTabSz="914400" eaLnBrk="0" hangingPunct="0">
              <a:defRPr b="1" i="0">
                <a:latin typeface="Arial" panose="020B0604020202020204" pitchFamily="34" charset="0"/>
              </a:defRPr>
            </a:lvl1pPr>
          </a:lstStyle>
          <a:p>
            <a:pPr>
              <a:defRPr/>
            </a:pPr>
            <a:fld id="{C7CC8585-B700-1349-9D54-BFC4E98A88D5}" type="slidenum">
              <a:rPr lang="en-GB"/>
              <a:pPr>
                <a:defRPr/>
              </a:pPr>
              <a:t>‹#›</a:t>
            </a:fld>
            <a:endParaRPr lang="en-GB"/>
          </a:p>
        </p:txBody>
      </p:sp>
    </p:spTree>
    <p:extLst>
      <p:ext uri="{BB962C8B-B14F-4D97-AF65-F5344CB8AC3E}">
        <p14:creationId xmlns:p14="http://schemas.microsoft.com/office/powerpoint/2010/main" val="3639394941"/>
      </p:ext>
    </p:extLst>
  </p:cSld>
  <p:clrMapOvr>
    <a:masterClrMapping/>
  </p:clrMapOvr>
</p:sldLayout>
</file>

<file path=ppt/slideLayouts/slideLayout60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2E442DDD-BD58-2246-84A8-1A389BAE273A}"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154746110"/>
      </p:ext>
    </p:extLst>
  </p:cSld>
  <p:clrMapOvr>
    <a:masterClrMapping/>
  </p:clrMapOvr>
</p:sldLayout>
</file>

<file path=ppt/slideLayouts/slideLayout6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71FC408D-21ED-8748-8B68-C41D517B2615}"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3358727366"/>
      </p:ext>
    </p:extLst>
  </p:cSld>
  <p:clrMapOvr>
    <a:masterClrMapping/>
  </p:clrMapOvr>
</p:sldLayout>
</file>

<file path=ppt/slideLayouts/slideLayout6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EB0001D7-6901-8E4F-973A-18F2D0A4B1E2}"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1258735129"/>
      </p:ext>
    </p:extLst>
  </p:cSld>
  <p:clrMapOvr>
    <a:masterClrMapping/>
  </p:clrMapOvr>
</p:sldLayout>
</file>

<file path=ppt/slideLayouts/slideLayout6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0822E649-D261-054D-AB7E-CE07B90A28E6}"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3538883608"/>
      </p:ext>
    </p:extLst>
  </p:cSld>
  <p:clrMapOvr>
    <a:masterClrMapping/>
  </p:clrMapOvr>
</p:sldLayout>
</file>

<file path=ppt/slideLayouts/slideLayout6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8"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9"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1BA594A0-61CC-0E4A-99C1-B26353BC8DD7}"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1428496415"/>
      </p:ext>
    </p:extLst>
  </p:cSld>
  <p:clrMapOvr>
    <a:masterClrMapping/>
  </p:clrMapOvr>
</p:sldLayout>
</file>

<file path=ppt/slideLayouts/slideLayout6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4"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5"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0BFA4182-673A-AA45-BB24-E339E2C56C2D}"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3418815233"/>
      </p:ext>
    </p:extLst>
  </p:cSld>
  <p:clrMapOvr>
    <a:masterClrMapping/>
  </p:clrMapOvr>
</p:sldLayout>
</file>

<file path=ppt/slideLayouts/slideLayout6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3"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4"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396E75BE-31B7-DE44-A97B-C3F4FCCD68CD}"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1162582133"/>
      </p:ext>
    </p:extLst>
  </p:cSld>
  <p:clrMapOvr>
    <a:masterClrMapping/>
  </p:clrMapOvr>
</p:sldLayout>
</file>

<file path=ppt/slideLayouts/slideLayout6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108BE762-8EA5-C843-82C8-57A9E0C2B867}"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3220233167"/>
      </p:ext>
    </p:extLst>
  </p:cSld>
  <p:clrMapOvr>
    <a:masterClrMapping/>
  </p:clrMapOvr>
</p:sldLayout>
</file>

<file path=ppt/slideLayouts/slideLayout6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3985772E-3B09-704E-9E83-18BCB3AACD5A}"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1888205964"/>
      </p:ext>
    </p:extLst>
  </p:cSld>
  <p:clrMapOvr>
    <a:masterClrMapping/>
  </p:clrMapOvr>
</p:sldLayout>
</file>

<file path=ppt/slideLayouts/slideLayout6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D2784EC-0711-A948-AE4B-347580A40E60}"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1225097962"/>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7" name="Rectangle 2"/>
          <p:cNvSpPr>
            <a:spLocks noGrp="1" noChangeArrowheads="1"/>
          </p:cNvSpPr>
          <p:nvPr>
            <p:ph type="sldNum" idx="10"/>
          </p:nvPr>
        </p:nvSpPr>
        <p:spPr/>
        <p:txBody>
          <a:bodyPr/>
          <a:lstStyle>
            <a:lvl1pPr defTabSz="914400" eaLnBrk="0" hangingPunct="0">
              <a:defRPr b="1" i="0">
                <a:latin typeface="Arial" panose="020B0604020202020204" pitchFamily="34" charset="0"/>
              </a:defRPr>
            </a:lvl1pPr>
          </a:lstStyle>
          <a:p>
            <a:pPr>
              <a:defRPr/>
            </a:pPr>
            <a:fld id="{79016CE4-50EA-F24E-B7F7-A511C6831CC3}" type="slidenum">
              <a:rPr lang="en-GB"/>
              <a:pPr>
                <a:defRPr/>
              </a:pPr>
              <a:t>‹#›</a:t>
            </a:fld>
            <a:endParaRPr lang="en-GB"/>
          </a:p>
        </p:txBody>
      </p:sp>
    </p:spTree>
    <p:extLst>
      <p:ext uri="{BB962C8B-B14F-4D97-AF65-F5344CB8AC3E}">
        <p14:creationId xmlns:p14="http://schemas.microsoft.com/office/powerpoint/2010/main" val="1100418360"/>
      </p:ext>
    </p:extLst>
  </p:cSld>
  <p:clrMapOvr>
    <a:masterClrMapping/>
  </p:clrMapOvr>
</p:sldLayout>
</file>

<file path=ppt/slideLayouts/slideLayout6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22E2067E-63B3-9942-AF93-C946252C478F}"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523836073"/>
      </p:ext>
    </p:extLst>
  </p:cSld>
  <p:clrMapOvr>
    <a:masterClrMapping/>
  </p:clrMapOvr>
</p:sldLayout>
</file>

<file path=ppt/slideLayouts/slideLayout61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5E67026-492B-EC44-8B88-C42F494F6924}" type="datetimeFigureOut">
              <a:rPr lang="en-US">
                <a:latin typeface="Calibri"/>
              </a:rPr>
              <a:pPr>
                <a:defRPr/>
              </a:pPr>
              <a:t>8/22/26</a:t>
            </a:fld>
            <a:endParaRPr lang="en-US">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C52D8F7B-2FCF-5447-8DB4-6219DC8E1CE4}"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3356358691"/>
      </p:ext>
    </p:extLst>
  </p:cSld>
  <p:clrMapOvr>
    <a:masterClrMapping/>
  </p:clrMapOvr>
</p:sldLayout>
</file>

<file path=ppt/slideLayouts/slideLayout6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7A7652E6-73AF-6D42-AA48-2463A5560065}" type="datetimeFigureOut">
              <a:rPr lang="en-US">
                <a:latin typeface="Calibri"/>
              </a:rPr>
              <a:pPr>
                <a:defRPr/>
              </a:pPr>
              <a:t>8/22/26</a:t>
            </a:fld>
            <a:endParaRPr lang="en-US">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48A8590-9B50-3E49-BA0D-F43CF3DB51E0}"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1637362128"/>
      </p:ext>
    </p:extLst>
  </p:cSld>
  <p:clrMapOvr>
    <a:masterClrMapping/>
  </p:clrMapOvr>
</p:sldLayout>
</file>

<file path=ppt/slideLayouts/slideLayout6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8332BAE-E9F1-734A-976D-58DD5C59622C}" type="datetimeFigureOut">
              <a:rPr lang="en-US">
                <a:latin typeface="Calibri"/>
              </a:rPr>
              <a:pPr>
                <a:defRPr/>
              </a:pPr>
              <a:t>8/22/26</a:t>
            </a:fld>
            <a:endParaRPr lang="en-US">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766E898E-E7D5-FD49-B7DC-0971726D0481}"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1812900260"/>
      </p:ext>
    </p:extLst>
  </p:cSld>
  <p:clrMapOvr>
    <a:masterClrMapping/>
  </p:clrMapOvr>
</p:sldLayout>
</file>

<file path=ppt/slideLayouts/slideLayout6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A42DF34E-C08B-BC4B-B4A8-3FF3D34F6A61}" type="datetimeFigureOut">
              <a:rPr lang="en-US">
                <a:latin typeface="Calibri"/>
              </a:rPr>
              <a:pPr>
                <a:defRPr/>
              </a:pPr>
              <a:t>8/22/26</a:t>
            </a:fld>
            <a:endParaRPr lang="en-US">
              <a:latin typeface="Calibri"/>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06114336-C556-AD4F-80E3-4891DB937912}"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3959755650"/>
      </p:ext>
    </p:extLst>
  </p:cSld>
  <p:clrMapOvr>
    <a:masterClrMapping/>
  </p:clrMapOvr>
</p:sldLayout>
</file>

<file path=ppt/slideLayouts/slideLayout6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0330024-35D8-D94A-8999-7B7B6B51CA1B}" type="datetimeFigureOut">
              <a:rPr lang="en-US">
                <a:latin typeface="Calibri"/>
              </a:rPr>
              <a:pPr>
                <a:defRPr/>
              </a:pPr>
              <a:t>8/22/26</a:t>
            </a:fld>
            <a:endParaRPr lang="en-US">
              <a:latin typeface="Calibri"/>
            </a:endParaRPr>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9"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A9A045FC-3700-984A-B207-4D872868D8EA}"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3693115378"/>
      </p:ext>
    </p:extLst>
  </p:cSld>
  <p:clrMapOvr>
    <a:masterClrMapping/>
  </p:clrMapOvr>
</p:sldLayout>
</file>

<file path=ppt/slideLayouts/slideLayout6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05C3A14-E094-2A4E-8099-0EDC7438E730}" type="datetimeFigureOut">
              <a:rPr lang="en-US">
                <a:latin typeface="Calibri"/>
              </a:rPr>
              <a:pPr>
                <a:defRPr/>
              </a:pPr>
              <a:t>8/22/26</a:t>
            </a:fld>
            <a:endParaRPr lang="en-US">
              <a:latin typeface="Calibri"/>
            </a:endParaRPr>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5"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9BAE152D-FDAA-9E47-9A0E-2ED8E9B3CB27}"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172972883"/>
      </p:ext>
    </p:extLst>
  </p:cSld>
  <p:clrMapOvr>
    <a:masterClrMapping/>
  </p:clrMapOvr>
</p:sldLayout>
</file>

<file path=ppt/slideLayouts/slideLayout6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3F908AB-5B50-4F49-94AA-220D160AA4F4}" type="datetimeFigureOut">
              <a:rPr lang="en-US">
                <a:latin typeface="Calibri"/>
              </a:rPr>
              <a:pPr>
                <a:defRPr/>
              </a:pPr>
              <a:t>8/22/26</a:t>
            </a:fld>
            <a:endParaRPr lang="en-US">
              <a:latin typeface="Calibri"/>
            </a:endParaRPr>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4"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18BB8D47-628B-824C-8574-3A1169235049}"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911225927"/>
      </p:ext>
    </p:extLst>
  </p:cSld>
  <p:clrMapOvr>
    <a:masterClrMapping/>
  </p:clrMapOvr>
</p:sldLayout>
</file>

<file path=ppt/slideLayouts/slideLayout6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48366DE2-63B7-4041-8918-7F499461D365}" type="datetimeFigureOut">
              <a:rPr lang="en-US">
                <a:latin typeface="Calibri"/>
              </a:rPr>
              <a:pPr>
                <a:defRPr/>
              </a:pPr>
              <a:t>8/22/26</a:t>
            </a:fld>
            <a:endParaRPr lang="en-US">
              <a:latin typeface="Calibri"/>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525CA73-0552-214B-B539-DF47D6D79F0D}"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892902214"/>
      </p:ext>
    </p:extLst>
  </p:cSld>
  <p:clrMapOvr>
    <a:masterClrMapping/>
  </p:clrMapOvr>
</p:sldLayout>
</file>

<file path=ppt/slideLayouts/slideLayout6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FE8933BA-218B-C447-AF2D-4B676F47CDE7}" type="datetimeFigureOut">
              <a:rPr lang="en-US">
                <a:latin typeface="Calibri"/>
              </a:rPr>
              <a:pPr>
                <a:defRPr/>
              </a:pPr>
              <a:t>8/22/26</a:t>
            </a:fld>
            <a:endParaRPr lang="en-US">
              <a:latin typeface="Calibri"/>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F44B108-CFD7-CE48-A9BB-702F622A5320}"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2899449029"/>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Rectangle 2"/>
          <p:cNvSpPr>
            <a:spLocks noGrp="1" noChangeArrowheads="1"/>
          </p:cNvSpPr>
          <p:nvPr>
            <p:ph type="sldNum" idx="10"/>
          </p:nvPr>
        </p:nvSpPr>
        <p:spPr/>
        <p:txBody>
          <a:bodyPr/>
          <a:lstStyle>
            <a:lvl1pPr defTabSz="914400" eaLnBrk="0" hangingPunct="0">
              <a:defRPr b="1" i="0">
                <a:latin typeface="Arial" panose="020B0604020202020204" pitchFamily="34" charset="0"/>
              </a:defRPr>
            </a:lvl1pPr>
          </a:lstStyle>
          <a:p>
            <a:pPr>
              <a:defRPr/>
            </a:pPr>
            <a:fld id="{5AB16D2C-DC15-DC46-9F90-8FFC97E42AEC}" type="slidenum">
              <a:rPr lang="en-GB"/>
              <a:pPr>
                <a:defRPr/>
              </a:pPr>
              <a:t>‹#›</a:t>
            </a:fld>
            <a:endParaRPr lang="en-GB"/>
          </a:p>
        </p:txBody>
      </p:sp>
    </p:spTree>
    <p:extLst>
      <p:ext uri="{BB962C8B-B14F-4D97-AF65-F5344CB8AC3E}">
        <p14:creationId xmlns:p14="http://schemas.microsoft.com/office/powerpoint/2010/main" val="2128317632"/>
      </p:ext>
    </p:extLst>
  </p:cSld>
  <p:clrMapOvr>
    <a:masterClrMapping/>
  </p:clrMapOvr>
</p:sldLayout>
</file>

<file path=ppt/slideLayouts/slideLayout6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DB22C59-F915-1047-9473-5D5FE98DF12C}" type="datetimeFigureOut">
              <a:rPr lang="en-US">
                <a:latin typeface="Calibri"/>
              </a:rPr>
              <a:pPr>
                <a:defRPr/>
              </a:pPr>
              <a:t>8/22/26</a:t>
            </a:fld>
            <a:endParaRPr lang="en-US">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59E6DFA-5FBA-3043-9187-CA3798BD5BD7}"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2698807890"/>
      </p:ext>
    </p:extLst>
  </p:cSld>
  <p:clrMapOvr>
    <a:masterClrMapping/>
  </p:clrMapOvr>
</p:sldLayout>
</file>

<file path=ppt/slideLayouts/slideLayout6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8CF1EB7-CA46-CA4B-BD9C-063522A155A6}" type="datetimeFigureOut">
              <a:rPr lang="en-US">
                <a:latin typeface="Calibri"/>
              </a:rPr>
              <a:pPr>
                <a:defRPr/>
              </a:pPr>
              <a:t>8/22/26</a:t>
            </a:fld>
            <a:endParaRPr lang="en-US">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3A81F1A0-283A-9E48-B9B5-B61800A6FBBD}"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2419998457"/>
      </p:ext>
    </p:extLst>
  </p:cSld>
  <p:clrMapOvr>
    <a:masterClrMapping/>
  </p:clrMapOvr>
</p:sldLayout>
</file>

<file path=ppt/slideLayouts/slideLayout62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p:txBody>
          <a:bodyPr/>
          <a:lstStyle>
            <a:lvl1pPr algn="ctr" eaLnBrk="1" hangingPunct="1">
              <a:defRPr b="1" i="0">
                <a:latin typeface="Arial" panose="020B0604020202020204" pitchFamily="34" charset="0"/>
                <a:ea typeface="+mn-ea"/>
              </a:defRPr>
            </a:lvl1pPr>
          </a:lstStyle>
          <a:p>
            <a:pPr>
              <a:defRPr/>
            </a:pPr>
            <a:endParaRPr lang="en-US" dirty="0"/>
          </a:p>
        </p:txBody>
      </p:sp>
      <p:sp>
        <p:nvSpPr>
          <p:cNvPr id="5" name="Rectangle 5"/>
          <p:cNvSpPr>
            <a:spLocks noGrp="1" noChangeArrowheads="1"/>
          </p:cNvSpPr>
          <p:nvPr>
            <p:ph type="ftr" sz="quarter" idx="11"/>
          </p:nvPr>
        </p:nvSpPr>
        <p:spPr/>
        <p:txBody>
          <a:bodyPr/>
          <a:lstStyle>
            <a:lvl1pPr eaLnBrk="1" hangingPunct="1">
              <a:defRPr b="1" i="0">
                <a:latin typeface="Arial" panose="020B0604020202020204" pitchFamily="34" charset="0"/>
                <a:ea typeface="+mn-ea"/>
              </a:defRPr>
            </a:lvl1pPr>
          </a:lstStyle>
          <a:p>
            <a:pPr>
              <a:defRPr/>
            </a:pPr>
            <a:endParaRPr lang="en-US" dirty="0"/>
          </a:p>
        </p:txBody>
      </p:sp>
      <p:sp>
        <p:nvSpPr>
          <p:cNvPr id="6" name="Rectangle 6"/>
          <p:cNvSpPr>
            <a:spLocks noGrp="1" noChangeArrowheads="1"/>
          </p:cNvSpPr>
          <p:nvPr>
            <p:ph type="sldNum" sz="quarter" idx="12"/>
          </p:nvPr>
        </p:nvSpPr>
        <p:spPr/>
        <p:txBody>
          <a:bodyPr/>
          <a:lstStyle>
            <a:lvl1pPr eaLnBrk="1" hangingPunct="1">
              <a:defRPr b="1" i="0">
                <a:latin typeface="Arial" panose="020B0604020202020204" pitchFamily="34" charset="0"/>
                <a:ea typeface="ＭＳ Ｐゴシック" charset="0"/>
                <a:cs typeface="ＭＳ Ｐゴシック" charset="0"/>
              </a:defRPr>
            </a:lvl1pPr>
          </a:lstStyle>
          <a:p>
            <a:pPr>
              <a:defRPr/>
            </a:pPr>
            <a:fld id="{9F9CA551-5B34-42A7-83E4-AE81BA00B71D}" type="slidenum">
              <a:rPr lang="en-US" smtClean="0"/>
              <a:pPr>
                <a:defRPr/>
              </a:pPr>
              <a:t>‹#›</a:t>
            </a:fld>
            <a:endParaRPr lang="en-US" dirty="0"/>
          </a:p>
        </p:txBody>
      </p:sp>
    </p:spTree>
    <p:extLst>
      <p:ext uri="{BB962C8B-B14F-4D97-AF65-F5344CB8AC3E}">
        <p14:creationId xmlns:p14="http://schemas.microsoft.com/office/powerpoint/2010/main" val="2076302475"/>
      </p:ext>
    </p:extLst>
  </p:cSld>
  <p:clrMapOvr>
    <a:masterClrMapping/>
  </p:clrMapOvr>
</p:sldLayout>
</file>

<file path=ppt/slideLayouts/slideLayout62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eaLnBrk="1" hangingPunct="1">
              <a:defRPr b="1" i="0">
                <a:latin typeface="Arial" panose="020B0604020202020204" pitchFamily="34" charset="0"/>
                <a:ea typeface="+mn-ea"/>
              </a:defRPr>
            </a:lvl1pPr>
          </a:lstStyle>
          <a:p>
            <a:pPr>
              <a:defRPr/>
            </a:pPr>
            <a:endParaRPr lang="en-US" dirty="0"/>
          </a:p>
        </p:txBody>
      </p:sp>
      <p:sp>
        <p:nvSpPr>
          <p:cNvPr id="5" name="Rectangle 5"/>
          <p:cNvSpPr>
            <a:spLocks noGrp="1" noChangeArrowheads="1"/>
          </p:cNvSpPr>
          <p:nvPr>
            <p:ph type="ftr" sz="quarter" idx="11"/>
          </p:nvPr>
        </p:nvSpPr>
        <p:spPr/>
        <p:txBody>
          <a:bodyPr/>
          <a:lstStyle>
            <a:lvl1pPr eaLnBrk="1" hangingPunct="1">
              <a:defRPr b="1" i="0">
                <a:latin typeface="Arial" panose="020B0604020202020204" pitchFamily="34" charset="0"/>
                <a:ea typeface="+mn-ea"/>
              </a:defRPr>
            </a:lvl1pPr>
          </a:lstStyle>
          <a:p>
            <a:pPr>
              <a:defRPr/>
            </a:pPr>
            <a:endParaRPr lang="en-US" dirty="0"/>
          </a:p>
        </p:txBody>
      </p:sp>
      <p:sp>
        <p:nvSpPr>
          <p:cNvPr id="6" name="Rectangle 6"/>
          <p:cNvSpPr>
            <a:spLocks noGrp="1" noChangeArrowheads="1"/>
          </p:cNvSpPr>
          <p:nvPr>
            <p:ph type="sldNum" sz="quarter" idx="12"/>
          </p:nvPr>
        </p:nvSpPr>
        <p:spPr/>
        <p:txBody>
          <a:bodyPr/>
          <a:lstStyle>
            <a:lvl1pPr eaLnBrk="1" hangingPunct="1">
              <a:defRPr b="1" i="0">
                <a:latin typeface="Arial" panose="020B0604020202020204" pitchFamily="34" charset="0"/>
                <a:ea typeface="ＭＳ Ｐゴシック" charset="0"/>
                <a:cs typeface="ＭＳ Ｐゴシック" charset="0"/>
              </a:defRPr>
            </a:lvl1pPr>
          </a:lstStyle>
          <a:p>
            <a:pPr>
              <a:defRPr/>
            </a:pPr>
            <a:fld id="{837CFE03-C126-4185-A62A-1FD2E08174E7}" type="slidenum">
              <a:rPr lang="en-US" smtClean="0"/>
              <a:pPr>
                <a:defRPr/>
              </a:pPr>
              <a:t>‹#›</a:t>
            </a:fld>
            <a:endParaRPr lang="en-US" dirty="0"/>
          </a:p>
        </p:txBody>
      </p:sp>
    </p:spTree>
    <p:extLst>
      <p:ext uri="{BB962C8B-B14F-4D97-AF65-F5344CB8AC3E}">
        <p14:creationId xmlns:p14="http://schemas.microsoft.com/office/powerpoint/2010/main" val="2378091490"/>
      </p:ext>
    </p:extLst>
  </p:cSld>
  <p:clrMapOvr>
    <a:masterClrMapping/>
  </p:clrMapOvr>
</p:sldLayout>
</file>

<file path=ppt/slideLayouts/slideLayout62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p:txBody>
          <a:bodyPr/>
          <a:lstStyle>
            <a:lvl1pPr algn="ctr" eaLnBrk="1" hangingPunct="1">
              <a:defRPr b="1" i="0">
                <a:latin typeface="Arial" panose="020B0604020202020204" pitchFamily="34" charset="0"/>
                <a:ea typeface="+mn-ea"/>
              </a:defRPr>
            </a:lvl1pPr>
          </a:lstStyle>
          <a:p>
            <a:pPr>
              <a:defRPr/>
            </a:pPr>
            <a:endParaRPr lang="en-US" dirty="0"/>
          </a:p>
        </p:txBody>
      </p:sp>
      <p:sp>
        <p:nvSpPr>
          <p:cNvPr id="5" name="Rectangle 5"/>
          <p:cNvSpPr>
            <a:spLocks noGrp="1" noChangeArrowheads="1"/>
          </p:cNvSpPr>
          <p:nvPr>
            <p:ph type="ftr" sz="quarter" idx="11"/>
          </p:nvPr>
        </p:nvSpPr>
        <p:spPr/>
        <p:txBody>
          <a:bodyPr/>
          <a:lstStyle>
            <a:lvl1pPr eaLnBrk="1" hangingPunct="1">
              <a:defRPr b="1" i="0">
                <a:latin typeface="Arial" panose="020B0604020202020204" pitchFamily="34" charset="0"/>
                <a:ea typeface="+mn-ea"/>
              </a:defRPr>
            </a:lvl1pPr>
          </a:lstStyle>
          <a:p>
            <a:pPr>
              <a:defRPr/>
            </a:pPr>
            <a:endParaRPr lang="en-US" dirty="0"/>
          </a:p>
        </p:txBody>
      </p:sp>
      <p:sp>
        <p:nvSpPr>
          <p:cNvPr id="6" name="Rectangle 6"/>
          <p:cNvSpPr>
            <a:spLocks noGrp="1" noChangeArrowheads="1"/>
          </p:cNvSpPr>
          <p:nvPr>
            <p:ph type="sldNum" sz="quarter" idx="12"/>
          </p:nvPr>
        </p:nvSpPr>
        <p:spPr/>
        <p:txBody>
          <a:bodyPr/>
          <a:lstStyle>
            <a:lvl1pPr eaLnBrk="1" hangingPunct="1">
              <a:defRPr b="1" i="0">
                <a:latin typeface="Arial" panose="020B0604020202020204" pitchFamily="34" charset="0"/>
                <a:ea typeface="ＭＳ Ｐゴシック" charset="0"/>
                <a:cs typeface="ＭＳ Ｐゴシック" charset="0"/>
              </a:defRPr>
            </a:lvl1pPr>
          </a:lstStyle>
          <a:p>
            <a:pPr>
              <a:defRPr/>
            </a:pPr>
            <a:fld id="{369AEDA5-B5FC-45D7-97DC-9F947CAE8B88}" type="slidenum">
              <a:rPr lang="en-US" smtClean="0"/>
              <a:pPr>
                <a:defRPr/>
              </a:pPr>
              <a:t>‹#›</a:t>
            </a:fld>
            <a:endParaRPr lang="en-US" dirty="0"/>
          </a:p>
        </p:txBody>
      </p:sp>
    </p:spTree>
    <p:extLst>
      <p:ext uri="{BB962C8B-B14F-4D97-AF65-F5344CB8AC3E}">
        <p14:creationId xmlns:p14="http://schemas.microsoft.com/office/powerpoint/2010/main" val="979001803"/>
      </p:ext>
    </p:extLst>
  </p:cSld>
  <p:clrMapOvr>
    <a:masterClrMapping/>
  </p:clrMapOvr>
</p:sldLayout>
</file>

<file path=ppt/slideLayouts/slideLayout62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p:txBody>
          <a:bodyPr/>
          <a:lstStyle>
            <a:lvl1pPr algn="ctr" eaLnBrk="1" hangingPunct="1">
              <a:defRPr b="1" i="0">
                <a:latin typeface="Arial" panose="020B0604020202020204" pitchFamily="34" charset="0"/>
                <a:ea typeface="+mn-ea"/>
              </a:defRPr>
            </a:lvl1pPr>
          </a:lstStyle>
          <a:p>
            <a:pPr>
              <a:defRPr/>
            </a:pPr>
            <a:endParaRPr lang="en-US" dirty="0"/>
          </a:p>
        </p:txBody>
      </p:sp>
      <p:sp>
        <p:nvSpPr>
          <p:cNvPr id="6" name="Rectangle 5"/>
          <p:cNvSpPr>
            <a:spLocks noGrp="1" noChangeArrowheads="1"/>
          </p:cNvSpPr>
          <p:nvPr>
            <p:ph type="ftr" sz="quarter" idx="11"/>
          </p:nvPr>
        </p:nvSpPr>
        <p:spPr/>
        <p:txBody>
          <a:bodyPr/>
          <a:lstStyle>
            <a:lvl1pPr eaLnBrk="1" hangingPunct="1">
              <a:defRPr b="1" i="0">
                <a:latin typeface="Arial" panose="020B0604020202020204" pitchFamily="34" charset="0"/>
                <a:ea typeface="+mn-ea"/>
              </a:defRPr>
            </a:lvl1pPr>
          </a:lstStyle>
          <a:p>
            <a:pPr>
              <a:defRPr/>
            </a:pPr>
            <a:endParaRPr lang="en-US" dirty="0"/>
          </a:p>
        </p:txBody>
      </p:sp>
      <p:sp>
        <p:nvSpPr>
          <p:cNvPr id="7" name="Rectangle 6"/>
          <p:cNvSpPr>
            <a:spLocks noGrp="1" noChangeArrowheads="1"/>
          </p:cNvSpPr>
          <p:nvPr>
            <p:ph type="sldNum" sz="quarter" idx="12"/>
          </p:nvPr>
        </p:nvSpPr>
        <p:spPr/>
        <p:txBody>
          <a:bodyPr/>
          <a:lstStyle>
            <a:lvl1pPr eaLnBrk="1" hangingPunct="1">
              <a:defRPr b="1" i="0">
                <a:latin typeface="Arial" panose="020B0604020202020204" pitchFamily="34" charset="0"/>
                <a:ea typeface="ＭＳ Ｐゴシック" charset="0"/>
                <a:cs typeface="ＭＳ Ｐゴシック" charset="0"/>
              </a:defRPr>
            </a:lvl1pPr>
          </a:lstStyle>
          <a:p>
            <a:pPr>
              <a:defRPr/>
            </a:pPr>
            <a:fld id="{9F1BB61C-A2EE-4687-975B-C9E0E50B3650}" type="slidenum">
              <a:rPr lang="en-US" smtClean="0"/>
              <a:pPr>
                <a:defRPr/>
              </a:pPr>
              <a:t>‹#›</a:t>
            </a:fld>
            <a:endParaRPr lang="en-US" dirty="0"/>
          </a:p>
        </p:txBody>
      </p:sp>
    </p:spTree>
    <p:extLst>
      <p:ext uri="{BB962C8B-B14F-4D97-AF65-F5344CB8AC3E}">
        <p14:creationId xmlns:p14="http://schemas.microsoft.com/office/powerpoint/2010/main" val="1517428338"/>
      </p:ext>
    </p:extLst>
  </p:cSld>
  <p:clrMapOvr>
    <a:masterClrMapping/>
  </p:clrMapOvr>
</p:sldLayout>
</file>

<file path=ppt/slideLayouts/slideLayout62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lgn="ctr" eaLnBrk="1" hangingPunct="1">
              <a:defRPr b="1" i="0">
                <a:latin typeface="Arial" panose="020B0604020202020204" pitchFamily="34" charset="0"/>
                <a:ea typeface="+mn-ea"/>
              </a:defRPr>
            </a:lvl1pPr>
          </a:lstStyle>
          <a:p>
            <a:pPr>
              <a:defRPr/>
            </a:pPr>
            <a:endParaRPr lang="en-US" dirty="0"/>
          </a:p>
        </p:txBody>
      </p:sp>
      <p:sp>
        <p:nvSpPr>
          <p:cNvPr id="8" name="Rectangle 5"/>
          <p:cNvSpPr>
            <a:spLocks noGrp="1" noChangeArrowheads="1"/>
          </p:cNvSpPr>
          <p:nvPr>
            <p:ph type="ftr" sz="quarter" idx="11"/>
          </p:nvPr>
        </p:nvSpPr>
        <p:spPr/>
        <p:txBody>
          <a:bodyPr/>
          <a:lstStyle>
            <a:lvl1pPr eaLnBrk="1" hangingPunct="1">
              <a:defRPr b="1" i="0">
                <a:latin typeface="Arial" panose="020B0604020202020204" pitchFamily="34" charset="0"/>
                <a:ea typeface="+mn-ea"/>
              </a:defRPr>
            </a:lvl1pPr>
          </a:lstStyle>
          <a:p>
            <a:pPr>
              <a:defRPr/>
            </a:pPr>
            <a:endParaRPr lang="en-US" dirty="0"/>
          </a:p>
        </p:txBody>
      </p:sp>
      <p:sp>
        <p:nvSpPr>
          <p:cNvPr id="9" name="Rectangle 6"/>
          <p:cNvSpPr>
            <a:spLocks noGrp="1" noChangeArrowheads="1"/>
          </p:cNvSpPr>
          <p:nvPr>
            <p:ph type="sldNum" sz="quarter" idx="12"/>
          </p:nvPr>
        </p:nvSpPr>
        <p:spPr/>
        <p:txBody>
          <a:bodyPr/>
          <a:lstStyle>
            <a:lvl1pPr eaLnBrk="1" hangingPunct="1">
              <a:defRPr b="1" i="0">
                <a:latin typeface="Arial" panose="020B0604020202020204" pitchFamily="34" charset="0"/>
                <a:ea typeface="ＭＳ Ｐゴシック" charset="0"/>
                <a:cs typeface="ＭＳ Ｐゴシック" charset="0"/>
              </a:defRPr>
            </a:lvl1pPr>
          </a:lstStyle>
          <a:p>
            <a:pPr>
              <a:defRPr/>
            </a:pPr>
            <a:fld id="{718895C1-583F-499E-999C-7065689EF743}" type="slidenum">
              <a:rPr lang="en-US" smtClean="0"/>
              <a:pPr>
                <a:defRPr/>
              </a:pPr>
              <a:t>‹#›</a:t>
            </a:fld>
            <a:endParaRPr lang="en-US" dirty="0"/>
          </a:p>
        </p:txBody>
      </p:sp>
    </p:spTree>
    <p:extLst>
      <p:ext uri="{BB962C8B-B14F-4D97-AF65-F5344CB8AC3E}">
        <p14:creationId xmlns:p14="http://schemas.microsoft.com/office/powerpoint/2010/main" val="3686198252"/>
      </p:ext>
    </p:extLst>
  </p:cSld>
  <p:clrMapOvr>
    <a:masterClrMapping/>
  </p:clrMapOvr>
</p:sldLayout>
</file>

<file path=ppt/slideLayouts/slideLayout6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Rectangle 4"/>
          <p:cNvSpPr>
            <a:spLocks noGrp="1" noChangeArrowheads="1"/>
          </p:cNvSpPr>
          <p:nvPr>
            <p:ph type="dt" sz="half" idx="10"/>
          </p:nvPr>
        </p:nvSpPr>
        <p:spPr/>
        <p:txBody>
          <a:bodyPr/>
          <a:lstStyle>
            <a:lvl1pPr algn="ctr" eaLnBrk="1" hangingPunct="1">
              <a:defRPr b="1" i="0">
                <a:latin typeface="Arial" panose="020B0604020202020204" pitchFamily="34" charset="0"/>
                <a:ea typeface="+mn-ea"/>
              </a:defRPr>
            </a:lvl1pPr>
          </a:lstStyle>
          <a:p>
            <a:pPr>
              <a:defRPr/>
            </a:pPr>
            <a:endParaRPr lang="en-US" dirty="0"/>
          </a:p>
        </p:txBody>
      </p:sp>
      <p:sp>
        <p:nvSpPr>
          <p:cNvPr id="4" name="Rectangle 5"/>
          <p:cNvSpPr>
            <a:spLocks noGrp="1" noChangeArrowheads="1"/>
          </p:cNvSpPr>
          <p:nvPr>
            <p:ph type="ftr" sz="quarter" idx="11"/>
          </p:nvPr>
        </p:nvSpPr>
        <p:spPr/>
        <p:txBody>
          <a:bodyPr/>
          <a:lstStyle>
            <a:lvl1pPr eaLnBrk="1" hangingPunct="1">
              <a:defRPr b="1" i="0">
                <a:latin typeface="Arial" panose="020B0604020202020204" pitchFamily="34" charset="0"/>
                <a:ea typeface="+mn-ea"/>
              </a:defRPr>
            </a:lvl1pPr>
          </a:lstStyle>
          <a:p>
            <a:pPr>
              <a:defRPr/>
            </a:pPr>
            <a:endParaRPr lang="en-US" dirty="0"/>
          </a:p>
        </p:txBody>
      </p:sp>
      <p:sp>
        <p:nvSpPr>
          <p:cNvPr id="5" name="Rectangle 6"/>
          <p:cNvSpPr>
            <a:spLocks noGrp="1" noChangeArrowheads="1"/>
          </p:cNvSpPr>
          <p:nvPr>
            <p:ph type="sldNum" sz="quarter" idx="12"/>
          </p:nvPr>
        </p:nvSpPr>
        <p:spPr/>
        <p:txBody>
          <a:bodyPr/>
          <a:lstStyle>
            <a:lvl1pPr eaLnBrk="1" hangingPunct="1">
              <a:defRPr b="1" i="0">
                <a:latin typeface="Arial" panose="020B0604020202020204" pitchFamily="34" charset="0"/>
                <a:ea typeface="ＭＳ Ｐゴシック" charset="0"/>
                <a:cs typeface="ＭＳ Ｐゴシック" charset="0"/>
              </a:defRPr>
            </a:lvl1pPr>
          </a:lstStyle>
          <a:p>
            <a:pPr>
              <a:defRPr/>
            </a:pPr>
            <a:fld id="{806C270D-0C68-4C37-AEF6-33F517BD75FA}" type="slidenum">
              <a:rPr lang="en-US" smtClean="0"/>
              <a:pPr>
                <a:defRPr/>
              </a:pPr>
              <a:t>‹#›</a:t>
            </a:fld>
            <a:endParaRPr lang="en-US" dirty="0"/>
          </a:p>
        </p:txBody>
      </p:sp>
    </p:spTree>
    <p:extLst>
      <p:ext uri="{BB962C8B-B14F-4D97-AF65-F5344CB8AC3E}">
        <p14:creationId xmlns:p14="http://schemas.microsoft.com/office/powerpoint/2010/main" val="1652858415"/>
      </p:ext>
    </p:extLst>
  </p:cSld>
  <p:clrMapOvr>
    <a:masterClrMapping/>
  </p:clrMapOvr>
</p:sldLayout>
</file>

<file path=ppt/slideLayouts/slideLayout6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eaLnBrk="1" hangingPunct="1">
              <a:defRPr b="1" i="0">
                <a:latin typeface="Arial" panose="020B0604020202020204" pitchFamily="34" charset="0"/>
                <a:ea typeface="+mn-ea"/>
              </a:defRPr>
            </a:lvl1pPr>
          </a:lstStyle>
          <a:p>
            <a:pPr>
              <a:defRPr/>
            </a:pPr>
            <a:endParaRPr lang="en-US" dirty="0"/>
          </a:p>
        </p:txBody>
      </p:sp>
      <p:sp>
        <p:nvSpPr>
          <p:cNvPr id="3" name="Rectangle 5"/>
          <p:cNvSpPr>
            <a:spLocks noGrp="1" noChangeArrowheads="1"/>
          </p:cNvSpPr>
          <p:nvPr>
            <p:ph type="ftr" sz="quarter" idx="11"/>
          </p:nvPr>
        </p:nvSpPr>
        <p:spPr/>
        <p:txBody>
          <a:bodyPr/>
          <a:lstStyle>
            <a:lvl1pPr eaLnBrk="1" hangingPunct="1">
              <a:defRPr b="1" i="0">
                <a:latin typeface="Arial" panose="020B0604020202020204" pitchFamily="34" charset="0"/>
                <a:ea typeface="+mn-ea"/>
              </a:defRPr>
            </a:lvl1pPr>
          </a:lstStyle>
          <a:p>
            <a:pPr>
              <a:defRPr/>
            </a:pPr>
            <a:endParaRPr lang="en-US" dirty="0"/>
          </a:p>
        </p:txBody>
      </p:sp>
      <p:sp>
        <p:nvSpPr>
          <p:cNvPr id="4" name="Rectangle 6"/>
          <p:cNvSpPr>
            <a:spLocks noGrp="1" noChangeArrowheads="1"/>
          </p:cNvSpPr>
          <p:nvPr>
            <p:ph type="sldNum" sz="quarter" idx="12"/>
          </p:nvPr>
        </p:nvSpPr>
        <p:spPr/>
        <p:txBody>
          <a:bodyPr/>
          <a:lstStyle>
            <a:lvl1pPr eaLnBrk="1" hangingPunct="1">
              <a:defRPr b="1" i="0">
                <a:latin typeface="Arial" panose="020B0604020202020204" pitchFamily="34" charset="0"/>
                <a:ea typeface="ＭＳ Ｐゴシック" charset="0"/>
                <a:cs typeface="ＭＳ Ｐゴシック" charset="0"/>
              </a:defRPr>
            </a:lvl1pPr>
          </a:lstStyle>
          <a:p>
            <a:pPr>
              <a:defRPr/>
            </a:pPr>
            <a:fld id="{DD0CFE79-6B67-46D2-B1D8-520E1A176B2A}" type="slidenum">
              <a:rPr lang="en-US" smtClean="0"/>
              <a:pPr>
                <a:defRPr/>
              </a:pPr>
              <a:t>‹#›</a:t>
            </a:fld>
            <a:endParaRPr lang="en-US" dirty="0"/>
          </a:p>
        </p:txBody>
      </p:sp>
    </p:spTree>
    <p:extLst>
      <p:ext uri="{BB962C8B-B14F-4D97-AF65-F5344CB8AC3E}">
        <p14:creationId xmlns:p14="http://schemas.microsoft.com/office/powerpoint/2010/main" val="652361518"/>
      </p:ext>
    </p:extLst>
  </p:cSld>
  <p:clrMapOvr>
    <a:masterClrMapping/>
  </p:clrMapOvr>
</p:sldLayout>
</file>

<file path=ppt/slideLayouts/slideLayout62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lgn="ctr" eaLnBrk="1" hangingPunct="1">
              <a:defRPr b="1" i="0">
                <a:latin typeface="Arial" panose="020B0604020202020204" pitchFamily="34" charset="0"/>
                <a:ea typeface="+mn-ea"/>
              </a:defRPr>
            </a:lvl1pPr>
          </a:lstStyle>
          <a:p>
            <a:pPr>
              <a:defRPr/>
            </a:pPr>
            <a:endParaRPr lang="en-US" dirty="0"/>
          </a:p>
        </p:txBody>
      </p:sp>
      <p:sp>
        <p:nvSpPr>
          <p:cNvPr id="6" name="Rectangle 5"/>
          <p:cNvSpPr>
            <a:spLocks noGrp="1" noChangeArrowheads="1"/>
          </p:cNvSpPr>
          <p:nvPr>
            <p:ph type="ftr" sz="quarter" idx="11"/>
          </p:nvPr>
        </p:nvSpPr>
        <p:spPr/>
        <p:txBody>
          <a:bodyPr/>
          <a:lstStyle>
            <a:lvl1pPr eaLnBrk="1" hangingPunct="1">
              <a:defRPr b="1" i="0">
                <a:latin typeface="Arial" panose="020B0604020202020204" pitchFamily="34" charset="0"/>
                <a:ea typeface="+mn-ea"/>
              </a:defRPr>
            </a:lvl1pPr>
          </a:lstStyle>
          <a:p>
            <a:pPr>
              <a:defRPr/>
            </a:pPr>
            <a:endParaRPr lang="en-US" dirty="0"/>
          </a:p>
        </p:txBody>
      </p:sp>
      <p:sp>
        <p:nvSpPr>
          <p:cNvPr id="7" name="Rectangle 6"/>
          <p:cNvSpPr>
            <a:spLocks noGrp="1" noChangeArrowheads="1"/>
          </p:cNvSpPr>
          <p:nvPr>
            <p:ph type="sldNum" sz="quarter" idx="12"/>
          </p:nvPr>
        </p:nvSpPr>
        <p:spPr/>
        <p:txBody>
          <a:bodyPr/>
          <a:lstStyle>
            <a:lvl1pPr eaLnBrk="1" hangingPunct="1">
              <a:defRPr b="1" i="0">
                <a:latin typeface="Arial" panose="020B0604020202020204" pitchFamily="34" charset="0"/>
                <a:ea typeface="ＭＳ Ｐゴシック" charset="0"/>
                <a:cs typeface="ＭＳ Ｐゴシック" charset="0"/>
              </a:defRPr>
            </a:lvl1pPr>
          </a:lstStyle>
          <a:p>
            <a:pPr>
              <a:defRPr/>
            </a:pPr>
            <a:fld id="{34979F71-E04C-4814-BECD-76C219C28F6D}" type="slidenum">
              <a:rPr lang="en-US" smtClean="0"/>
              <a:pPr>
                <a:defRPr/>
              </a:pPr>
              <a:t>‹#›</a:t>
            </a:fld>
            <a:endParaRPr lang="en-US" dirty="0"/>
          </a:p>
        </p:txBody>
      </p:sp>
    </p:spTree>
    <p:extLst>
      <p:ext uri="{BB962C8B-B14F-4D97-AF65-F5344CB8AC3E}">
        <p14:creationId xmlns:p14="http://schemas.microsoft.com/office/powerpoint/2010/main" val="456408152"/>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2"/>
          <p:cNvSpPr>
            <a:spLocks noGrp="1" noChangeArrowheads="1"/>
          </p:cNvSpPr>
          <p:nvPr>
            <p:ph type="sldNum" idx="10"/>
          </p:nvPr>
        </p:nvSpPr>
        <p:spPr/>
        <p:txBody>
          <a:bodyPr/>
          <a:lstStyle>
            <a:lvl1pPr defTabSz="914400" eaLnBrk="0" hangingPunct="0">
              <a:defRPr b="1" i="0">
                <a:latin typeface="Arial" panose="020B0604020202020204" pitchFamily="34" charset="0"/>
              </a:defRPr>
            </a:lvl1pPr>
          </a:lstStyle>
          <a:p>
            <a:pPr>
              <a:defRPr/>
            </a:pPr>
            <a:fld id="{13B59DF5-9A2E-9F4E-9B20-F0E66A012512}" type="slidenum">
              <a:rPr lang="en-GB"/>
              <a:pPr>
                <a:defRPr/>
              </a:pPr>
              <a:t>‹#›</a:t>
            </a:fld>
            <a:endParaRPr lang="en-GB"/>
          </a:p>
        </p:txBody>
      </p:sp>
    </p:spTree>
    <p:extLst>
      <p:ext uri="{BB962C8B-B14F-4D97-AF65-F5344CB8AC3E}">
        <p14:creationId xmlns:p14="http://schemas.microsoft.com/office/powerpoint/2010/main" val="1472795417"/>
      </p:ext>
    </p:extLst>
  </p:cSld>
  <p:clrMapOvr>
    <a:masterClrMapping/>
  </p:clrMapOvr>
</p:sldLayout>
</file>

<file path=ppt/slideLayouts/slideLayout63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lgn="ctr" eaLnBrk="1" hangingPunct="1">
              <a:defRPr b="1" i="0">
                <a:latin typeface="Arial" panose="020B0604020202020204" pitchFamily="34" charset="0"/>
                <a:ea typeface="+mn-ea"/>
              </a:defRPr>
            </a:lvl1pPr>
          </a:lstStyle>
          <a:p>
            <a:pPr>
              <a:defRPr/>
            </a:pPr>
            <a:endParaRPr lang="en-US" dirty="0"/>
          </a:p>
        </p:txBody>
      </p:sp>
      <p:sp>
        <p:nvSpPr>
          <p:cNvPr id="6" name="Rectangle 5"/>
          <p:cNvSpPr>
            <a:spLocks noGrp="1" noChangeArrowheads="1"/>
          </p:cNvSpPr>
          <p:nvPr>
            <p:ph type="ftr" sz="quarter" idx="11"/>
          </p:nvPr>
        </p:nvSpPr>
        <p:spPr/>
        <p:txBody>
          <a:bodyPr/>
          <a:lstStyle>
            <a:lvl1pPr eaLnBrk="1" hangingPunct="1">
              <a:defRPr b="1" i="0">
                <a:latin typeface="Arial" panose="020B0604020202020204" pitchFamily="34" charset="0"/>
                <a:ea typeface="+mn-ea"/>
              </a:defRPr>
            </a:lvl1pPr>
          </a:lstStyle>
          <a:p>
            <a:pPr>
              <a:defRPr/>
            </a:pPr>
            <a:endParaRPr lang="en-US" dirty="0"/>
          </a:p>
        </p:txBody>
      </p:sp>
      <p:sp>
        <p:nvSpPr>
          <p:cNvPr id="7" name="Rectangle 6"/>
          <p:cNvSpPr>
            <a:spLocks noGrp="1" noChangeArrowheads="1"/>
          </p:cNvSpPr>
          <p:nvPr>
            <p:ph type="sldNum" sz="quarter" idx="12"/>
          </p:nvPr>
        </p:nvSpPr>
        <p:spPr/>
        <p:txBody>
          <a:bodyPr/>
          <a:lstStyle>
            <a:lvl1pPr eaLnBrk="1" hangingPunct="1">
              <a:defRPr b="1" i="0">
                <a:latin typeface="Arial" panose="020B0604020202020204" pitchFamily="34" charset="0"/>
                <a:ea typeface="ＭＳ Ｐゴシック" charset="0"/>
                <a:cs typeface="ＭＳ Ｐゴシック" charset="0"/>
              </a:defRPr>
            </a:lvl1pPr>
          </a:lstStyle>
          <a:p>
            <a:pPr>
              <a:defRPr/>
            </a:pPr>
            <a:fld id="{5DBC6CE6-FDAD-4580-9AD8-F10856FA5072}" type="slidenum">
              <a:rPr lang="en-US" smtClean="0"/>
              <a:pPr>
                <a:defRPr/>
              </a:pPr>
              <a:t>‹#›</a:t>
            </a:fld>
            <a:endParaRPr lang="en-US" dirty="0"/>
          </a:p>
        </p:txBody>
      </p:sp>
    </p:spTree>
    <p:extLst>
      <p:ext uri="{BB962C8B-B14F-4D97-AF65-F5344CB8AC3E}">
        <p14:creationId xmlns:p14="http://schemas.microsoft.com/office/powerpoint/2010/main" val="1006366916"/>
      </p:ext>
    </p:extLst>
  </p:cSld>
  <p:clrMapOvr>
    <a:masterClrMapping/>
  </p:clrMapOvr>
</p:sldLayout>
</file>

<file path=ppt/slideLayouts/slideLayout63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eaLnBrk="1" hangingPunct="1">
              <a:defRPr b="1" i="0">
                <a:latin typeface="Arial" panose="020B0604020202020204" pitchFamily="34" charset="0"/>
                <a:ea typeface="+mn-ea"/>
              </a:defRPr>
            </a:lvl1pPr>
          </a:lstStyle>
          <a:p>
            <a:pPr>
              <a:defRPr/>
            </a:pPr>
            <a:endParaRPr lang="en-US" dirty="0"/>
          </a:p>
        </p:txBody>
      </p:sp>
      <p:sp>
        <p:nvSpPr>
          <p:cNvPr id="5" name="Rectangle 5"/>
          <p:cNvSpPr>
            <a:spLocks noGrp="1" noChangeArrowheads="1"/>
          </p:cNvSpPr>
          <p:nvPr>
            <p:ph type="ftr" sz="quarter" idx="11"/>
          </p:nvPr>
        </p:nvSpPr>
        <p:spPr/>
        <p:txBody>
          <a:bodyPr/>
          <a:lstStyle>
            <a:lvl1pPr eaLnBrk="1" hangingPunct="1">
              <a:defRPr b="1" i="0">
                <a:latin typeface="Arial" panose="020B0604020202020204" pitchFamily="34" charset="0"/>
                <a:ea typeface="+mn-ea"/>
              </a:defRPr>
            </a:lvl1pPr>
          </a:lstStyle>
          <a:p>
            <a:pPr>
              <a:defRPr/>
            </a:pPr>
            <a:endParaRPr lang="en-US" dirty="0"/>
          </a:p>
        </p:txBody>
      </p:sp>
      <p:sp>
        <p:nvSpPr>
          <p:cNvPr id="6" name="Rectangle 6"/>
          <p:cNvSpPr>
            <a:spLocks noGrp="1" noChangeArrowheads="1"/>
          </p:cNvSpPr>
          <p:nvPr>
            <p:ph type="sldNum" sz="quarter" idx="12"/>
          </p:nvPr>
        </p:nvSpPr>
        <p:spPr/>
        <p:txBody>
          <a:bodyPr/>
          <a:lstStyle>
            <a:lvl1pPr eaLnBrk="1" hangingPunct="1">
              <a:defRPr b="1" i="0">
                <a:latin typeface="Arial" panose="020B0604020202020204" pitchFamily="34" charset="0"/>
                <a:ea typeface="ＭＳ Ｐゴシック" charset="0"/>
                <a:cs typeface="ＭＳ Ｐゴシック" charset="0"/>
              </a:defRPr>
            </a:lvl1pPr>
          </a:lstStyle>
          <a:p>
            <a:pPr>
              <a:defRPr/>
            </a:pPr>
            <a:fld id="{B4B1F8F6-0C4C-4602-861C-A8027DE0C3EA}" type="slidenum">
              <a:rPr lang="en-US" smtClean="0"/>
              <a:pPr>
                <a:defRPr/>
              </a:pPr>
              <a:t>‹#›</a:t>
            </a:fld>
            <a:endParaRPr lang="en-US" dirty="0"/>
          </a:p>
        </p:txBody>
      </p:sp>
    </p:spTree>
    <p:extLst>
      <p:ext uri="{BB962C8B-B14F-4D97-AF65-F5344CB8AC3E}">
        <p14:creationId xmlns:p14="http://schemas.microsoft.com/office/powerpoint/2010/main" val="3862168663"/>
      </p:ext>
    </p:extLst>
  </p:cSld>
  <p:clrMapOvr>
    <a:masterClrMapping/>
  </p:clrMapOvr>
</p:sldLayout>
</file>

<file path=ppt/slideLayouts/slideLayout63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eaLnBrk="1" hangingPunct="1">
              <a:defRPr b="1" i="0">
                <a:latin typeface="Arial" panose="020B0604020202020204" pitchFamily="34" charset="0"/>
                <a:ea typeface="+mn-ea"/>
              </a:defRPr>
            </a:lvl1pPr>
          </a:lstStyle>
          <a:p>
            <a:pPr>
              <a:defRPr/>
            </a:pPr>
            <a:endParaRPr lang="en-US" dirty="0"/>
          </a:p>
        </p:txBody>
      </p:sp>
      <p:sp>
        <p:nvSpPr>
          <p:cNvPr id="5" name="Rectangle 5"/>
          <p:cNvSpPr>
            <a:spLocks noGrp="1" noChangeArrowheads="1"/>
          </p:cNvSpPr>
          <p:nvPr>
            <p:ph type="ftr" sz="quarter" idx="11"/>
          </p:nvPr>
        </p:nvSpPr>
        <p:spPr/>
        <p:txBody>
          <a:bodyPr/>
          <a:lstStyle>
            <a:lvl1pPr eaLnBrk="1" hangingPunct="1">
              <a:defRPr b="1" i="0">
                <a:latin typeface="Arial" panose="020B0604020202020204" pitchFamily="34" charset="0"/>
                <a:ea typeface="+mn-ea"/>
              </a:defRPr>
            </a:lvl1pPr>
          </a:lstStyle>
          <a:p>
            <a:pPr>
              <a:defRPr/>
            </a:pPr>
            <a:endParaRPr lang="en-US" dirty="0"/>
          </a:p>
        </p:txBody>
      </p:sp>
      <p:sp>
        <p:nvSpPr>
          <p:cNvPr id="6" name="Rectangle 6"/>
          <p:cNvSpPr>
            <a:spLocks noGrp="1" noChangeArrowheads="1"/>
          </p:cNvSpPr>
          <p:nvPr>
            <p:ph type="sldNum" sz="quarter" idx="12"/>
          </p:nvPr>
        </p:nvSpPr>
        <p:spPr/>
        <p:txBody>
          <a:bodyPr/>
          <a:lstStyle>
            <a:lvl1pPr eaLnBrk="1" hangingPunct="1">
              <a:defRPr b="1" i="0">
                <a:latin typeface="Arial" panose="020B0604020202020204" pitchFamily="34" charset="0"/>
                <a:ea typeface="ＭＳ Ｐゴシック" charset="0"/>
                <a:cs typeface="ＭＳ Ｐゴシック" charset="0"/>
              </a:defRPr>
            </a:lvl1pPr>
          </a:lstStyle>
          <a:p>
            <a:pPr>
              <a:defRPr/>
            </a:pPr>
            <a:fld id="{8DC6EE4B-0C96-473B-BD35-75D0B39F13D1}" type="slidenum">
              <a:rPr lang="en-US" smtClean="0"/>
              <a:pPr>
                <a:defRPr/>
              </a:pPr>
              <a:t>‹#›</a:t>
            </a:fld>
            <a:endParaRPr lang="en-US" dirty="0"/>
          </a:p>
        </p:txBody>
      </p:sp>
    </p:spTree>
    <p:extLst>
      <p:ext uri="{BB962C8B-B14F-4D97-AF65-F5344CB8AC3E}">
        <p14:creationId xmlns:p14="http://schemas.microsoft.com/office/powerpoint/2010/main" val="2132228279"/>
      </p:ext>
    </p:extLst>
  </p:cSld>
  <p:clrMapOvr>
    <a:masterClrMapping/>
  </p:clrMapOvr>
</p:sldLayout>
</file>

<file path=ppt/slideLayouts/slideLayout633.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lgn="ctr" eaLnBrk="1" hangingPunct="1">
              <a:defRPr b="1" i="0">
                <a:latin typeface="Arial" panose="020B0604020202020204" pitchFamily="34" charset="0"/>
                <a:ea typeface="+mn-ea"/>
              </a:defRPr>
            </a:lvl1pPr>
          </a:lstStyle>
          <a:p>
            <a:pPr>
              <a:defRPr/>
            </a:pPr>
            <a:endParaRPr lang="en-US" dirty="0"/>
          </a:p>
        </p:txBody>
      </p:sp>
      <p:sp>
        <p:nvSpPr>
          <p:cNvPr id="8" name="Rectangle 5"/>
          <p:cNvSpPr>
            <a:spLocks noGrp="1" noChangeArrowheads="1"/>
          </p:cNvSpPr>
          <p:nvPr>
            <p:ph type="ftr" sz="quarter" idx="11"/>
          </p:nvPr>
        </p:nvSpPr>
        <p:spPr/>
        <p:txBody>
          <a:bodyPr/>
          <a:lstStyle>
            <a:lvl1pPr eaLnBrk="1" hangingPunct="1">
              <a:defRPr b="1" i="0">
                <a:latin typeface="Arial" panose="020B0604020202020204" pitchFamily="34" charset="0"/>
                <a:ea typeface="+mn-ea"/>
              </a:defRPr>
            </a:lvl1pPr>
          </a:lstStyle>
          <a:p>
            <a:pPr>
              <a:defRPr/>
            </a:pPr>
            <a:endParaRPr lang="en-US" dirty="0"/>
          </a:p>
        </p:txBody>
      </p:sp>
      <p:sp>
        <p:nvSpPr>
          <p:cNvPr id="9" name="Rectangle 6"/>
          <p:cNvSpPr>
            <a:spLocks noGrp="1" noChangeArrowheads="1"/>
          </p:cNvSpPr>
          <p:nvPr>
            <p:ph type="sldNum" sz="quarter" idx="12"/>
          </p:nvPr>
        </p:nvSpPr>
        <p:spPr/>
        <p:txBody>
          <a:bodyPr/>
          <a:lstStyle>
            <a:lvl1pPr eaLnBrk="1" hangingPunct="1">
              <a:defRPr b="1" i="0">
                <a:latin typeface="Arial" panose="020B0604020202020204" pitchFamily="34" charset="0"/>
                <a:ea typeface="ＭＳ Ｐゴシック" charset="0"/>
                <a:cs typeface="ＭＳ Ｐゴシック" charset="0"/>
              </a:defRPr>
            </a:lvl1pPr>
          </a:lstStyle>
          <a:p>
            <a:pPr>
              <a:defRPr/>
            </a:pPr>
            <a:fld id="{216F6FAD-1C07-425E-B0F8-2E9CBABFE87E}" type="slidenum">
              <a:rPr lang="en-US" smtClean="0"/>
              <a:pPr>
                <a:defRPr/>
              </a:pPr>
              <a:t>‹#›</a:t>
            </a:fld>
            <a:endParaRPr lang="en-US" dirty="0"/>
          </a:p>
        </p:txBody>
      </p:sp>
    </p:spTree>
    <p:extLst>
      <p:ext uri="{BB962C8B-B14F-4D97-AF65-F5344CB8AC3E}">
        <p14:creationId xmlns:p14="http://schemas.microsoft.com/office/powerpoint/2010/main" val="2858042133"/>
      </p:ext>
    </p:extLst>
  </p:cSld>
  <p:clrMapOvr>
    <a:masterClrMapping/>
  </p:clrMapOvr>
</p:sldLayout>
</file>

<file path=ppt/slideLayouts/slideLayout634.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
          <p:cNvSpPr>
            <a:spLocks noGrp="1" noChangeArrowheads="1"/>
          </p:cNvSpPr>
          <p:nvPr>
            <p:ph type="dt" sz="half" idx="10"/>
          </p:nvPr>
        </p:nvSpPr>
        <p:spPr/>
        <p:txBody>
          <a:bodyPr/>
          <a:lstStyle>
            <a:lvl1pPr algn="ctr" eaLnBrk="1" hangingPunct="1">
              <a:defRPr b="1" i="0">
                <a:latin typeface="Arial" panose="020B0604020202020204" pitchFamily="34" charset="0"/>
                <a:ea typeface="+mn-ea"/>
              </a:defRPr>
            </a:lvl1pPr>
          </a:lstStyle>
          <a:p>
            <a:pPr>
              <a:defRPr/>
            </a:pPr>
            <a:endParaRPr lang="en-US" dirty="0"/>
          </a:p>
        </p:txBody>
      </p:sp>
      <p:sp>
        <p:nvSpPr>
          <p:cNvPr id="7" name="Rectangle 5"/>
          <p:cNvSpPr>
            <a:spLocks noGrp="1" noChangeArrowheads="1"/>
          </p:cNvSpPr>
          <p:nvPr>
            <p:ph type="ftr" sz="quarter" idx="11"/>
          </p:nvPr>
        </p:nvSpPr>
        <p:spPr/>
        <p:txBody>
          <a:bodyPr/>
          <a:lstStyle>
            <a:lvl1pPr eaLnBrk="1" hangingPunct="1">
              <a:defRPr b="1" i="0">
                <a:latin typeface="Arial" panose="020B0604020202020204" pitchFamily="34" charset="0"/>
                <a:ea typeface="+mn-ea"/>
              </a:defRPr>
            </a:lvl1pPr>
          </a:lstStyle>
          <a:p>
            <a:pPr>
              <a:defRPr/>
            </a:pPr>
            <a:endParaRPr lang="en-US" dirty="0"/>
          </a:p>
        </p:txBody>
      </p:sp>
      <p:sp>
        <p:nvSpPr>
          <p:cNvPr id="8" name="Rectangle 6"/>
          <p:cNvSpPr>
            <a:spLocks noGrp="1" noChangeArrowheads="1"/>
          </p:cNvSpPr>
          <p:nvPr>
            <p:ph type="sldNum" sz="quarter" idx="12"/>
          </p:nvPr>
        </p:nvSpPr>
        <p:spPr/>
        <p:txBody>
          <a:bodyPr/>
          <a:lstStyle>
            <a:lvl1pPr eaLnBrk="1" hangingPunct="1">
              <a:defRPr b="1" i="0">
                <a:latin typeface="Arial" panose="020B0604020202020204" pitchFamily="34" charset="0"/>
                <a:ea typeface="ＭＳ Ｐゴシック" charset="0"/>
                <a:cs typeface="ＭＳ Ｐゴシック" charset="0"/>
              </a:defRPr>
            </a:lvl1pPr>
          </a:lstStyle>
          <a:p>
            <a:pPr>
              <a:defRPr/>
            </a:pPr>
            <a:fld id="{49F5ACE9-B22C-4C0A-B13A-615ACA67432E}" type="slidenum">
              <a:rPr lang="en-US" smtClean="0"/>
              <a:pPr>
                <a:defRPr/>
              </a:pPr>
              <a:t>‹#›</a:t>
            </a:fld>
            <a:endParaRPr lang="en-US" dirty="0"/>
          </a:p>
        </p:txBody>
      </p:sp>
    </p:spTree>
    <p:extLst>
      <p:ext uri="{BB962C8B-B14F-4D97-AF65-F5344CB8AC3E}">
        <p14:creationId xmlns:p14="http://schemas.microsoft.com/office/powerpoint/2010/main" val="1857849673"/>
      </p:ext>
    </p:extLst>
  </p:cSld>
  <p:clrMapOvr>
    <a:masterClrMapping/>
  </p:clrMapOvr>
</p:sldLayout>
</file>

<file path=ppt/slideLayouts/slideLayout63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3"/>
          <p:cNvSpPr>
            <a:spLocks noGrp="1" noChangeArrowheads="1"/>
          </p:cNvSpPr>
          <p:nvPr>
            <p:ph type="dt" idx="10"/>
          </p:nvPr>
        </p:nvSpPr>
        <p:spPr/>
        <p:txBody>
          <a:bodyPr/>
          <a:lstStyle>
            <a:lvl1pPr defTabSz="449263">
              <a:buSzTx/>
              <a:defRPr b="1" i="0">
                <a:cs typeface="Arial" panose="020B0604020202020204" pitchFamily="34" charset="0"/>
              </a:defRPr>
            </a:lvl1pPr>
          </a:lstStyle>
          <a:p>
            <a:pPr>
              <a:defRPr/>
            </a:pPr>
            <a:endParaRPr lang="en-US"/>
          </a:p>
        </p:txBody>
      </p:sp>
      <p:sp>
        <p:nvSpPr>
          <p:cNvPr id="5" name="Rectangle 5"/>
          <p:cNvSpPr>
            <a:spLocks noGrp="1" noChangeArrowheads="1"/>
          </p:cNvSpPr>
          <p:nvPr>
            <p:ph type="sldNum" idx="11"/>
          </p:nvPr>
        </p:nvSpPr>
        <p:spPr/>
        <p:txBody>
          <a:bodyPr/>
          <a:lstStyle>
            <a:lvl1pPr defTabSz="449263">
              <a:buSzTx/>
              <a:defRPr b="1" i="0">
                <a:cs typeface="Arial" panose="020B0604020202020204" pitchFamily="34" charset="0"/>
              </a:defRPr>
            </a:lvl1pPr>
          </a:lstStyle>
          <a:p>
            <a:pPr>
              <a:defRPr/>
            </a:pPr>
            <a:fld id="{7FA06EDA-2106-FF49-B8DA-A2E79666BAA5}" type="slidenum">
              <a:rPr lang="en-US"/>
              <a:pPr>
                <a:defRPr/>
              </a:pPr>
              <a:t>‹#›</a:t>
            </a:fld>
            <a:endParaRPr lang="en-US"/>
          </a:p>
        </p:txBody>
      </p:sp>
    </p:spTree>
    <p:extLst>
      <p:ext uri="{BB962C8B-B14F-4D97-AF65-F5344CB8AC3E}">
        <p14:creationId xmlns:p14="http://schemas.microsoft.com/office/powerpoint/2010/main" val="3148064370"/>
      </p:ext>
    </p:extLst>
  </p:cSld>
  <p:clrMapOvr>
    <a:masterClrMapping/>
  </p:clrMapOvr>
</p:sldLayout>
</file>

<file path=ppt/slideLayouts/slideLayout6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idx="10"/>
          </p:nvPr>
        </p:nvSpPr>
        <p:spPr/>
        <p:txBody>
          <a:bodyPr/>
          <a:lstStyle>
            <a:lvl1pPr defTabSz="449263">
              <a:buSzTx/>
              <a:defRPr b="1" i="0">
                <a:cs typeface="Arial" panose="020B0604020202020204" pitchFamily="34" charset="0"/>
              </a:defRPr>
            </a:lvl1pPr>
          </a:lstStyle>
          <a:p>
            <a:pPr>
              <a:defRPr/>
            </a:pPr>
            <a:endParaRPr lang="en-US"/>
          </a:p>
        </p:txBody>
      </p:sp>
      <p:sp>
        <p:nvSpPr>
          <p:cNvPr id="5" name="Rectangle 5"/>
          <p:cNvSpPr>
            <a:spLocks noGrp="1" noChangeArrowheads="1"/>
          </p:cNvSpPr>
          <p:nvPr>
            <p:ph type="sldNum" idx="11"/>
          </p:nvPr>
        </p:nvSpPr>
        <p:spPr/>
        <p:txBody>
          <a:bodyPr/>
          <a:lstStyle>
            <a:lvl1pPr defTabSz="449263">
              <a:buSzTx/>
              <a:defRPr b="1" i="0">
                <a:cs typeface="Arial" panose="020B0604020202020204" pitchFamily="34" charset="0"/>
              </a:defRPr>
            </a:lvl1pPr>
          </a:lstStyle>
          <a:p>
            <a:pPr>
              <a:defRPr/>
            </a:pPr>
            <a:fld id="{C0C0918B-DFD5-F14C-95D1-DB70C7844BA3}" type="slidenum">
              <a:rPr lang="en-US"/>
              <a:pPr>
                <a:defRPr/>
              </a:pPr>
              <a:t>‹#›</a:t>
            </a:fld>
            <a:endParaRPr lang="en-US"/>
          </a:p>
        </p:txBody>
      </p:sp>
    </p:spTree>
    <p:extLst>
      <p:ext uri="{BB962C8B-B14F-4D97-AF65-F5344CB8AC3E}">
        <p14:creationId xmlns:p14="http://schemas.microsoft.com/office/powerpoint/2010/main" val="1879168261"/>
      </p:ext>
    </p:extLst>
  </p:cSld>
  <p:clrMapOvr>
    <a:masterClrMapping/>
  </p:clrMapOvr>
</p:sldLayout>
</file>

<file path=ppt/slideLayouts/slideLayout6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3"/>
          <p:cNvSpPr>
            <a:spLocks noGrp="1" noChangeArrowheads="1"/>
          </p:cNvSpPr>
          <p:nvPr>
            <p:ph type="dt" idx="10"/>
          </p:nvPr>
        </p:nvSpPr>
        <p:spPr/>
        <p:txBody>
          <a:bodyPr/>
          <a:lstStyle>
            <a:lvl1pPr defTabSz="449263">
              <a:buSzTx/>
              <a:defRPr b="1" i="0">
                <a:cs typeface="Arial" panose="020B0604020202020204" pitchFamily="34" charset="0"/>
              </a:defRPr>
            </a:lvl1pPr>
          </a:lstStyle>
          <a:p>
            <a:pPr>
              <a:defRPr/>
            </a:pPr>
            <a:endParaRPr lang="en-US"/>
          </a:p>
        </p:txBody>
      </p:sp>
      <p:sp>
        <p:nvSpPr>
          <p:cNvPr id="5" name="Rectangle 5"/>
          <p:cNvSpPr>
            <a:spLocks noGrp="1" noChangeArrowheads="1"/>
          </p:cNvSpPr>
          <p:nvPr>
            <p:ph type="sldNum" idx="11"/>
          </p:nvPr>
        </p:nvSpPr>
        <p:spPr/>
        <p:txBody>
          <a:bodyPr/>
          <a:lstStyle>
            <a:lvl1pPr defTabSz="449263">
              <a:buSzTx/>
              <a:defRPr b="1" i="0">
                <a:cs typeface="Arial" panose="020B0604020202020204" pitchFamily="34" charset="0"/>
              </a:defRPr>
            </a:lvl1pPr>
          </a:lstStyle>
          <a:p>
            <a:pPr>
              <a:defRPr/>
            </a:pPr>
            <a:fld id="{65FA9A46-E303-A742-AFC8-5E4323DC6074}" type="slidenum">
              <a:rPr lang="en-US"/>
              <a:pPr>
                <a:defRPr/>
              </a:pPr>
              <a:t>‹#›</a:t>
            </a:fld>
            <a:endParaRPr lang="en-US"/>
          </a:p>
        </p:txBody>
      </p:sp>
    </p:spTree>
    <p:extLst>
      <p:ext uri="{BB962C8B-B14F-4D97-AF65-F5344CB8AC3E}">
        <p14:creationId xmlns:p14="http://schemas.microsoft.com/office/powerpoint/2010/main" val="448974620"/>
      </p:ext>
    </p:extLst>
  </p:cSld>
  <p:clrMapOvr>
    <a:masterClrMapping/>
  </p:clrMapOvr>
</p:sldLayout>
</file>

<file path=ppt/slideLayouts/slideLayout6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7013" cy="452437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6613" y="1600200"/>
            <a:ext cx="4038600" cy="452437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3"/>
          <p:cNvSpPr>
            <a:spLocks noGrp="1" noChangeArrowheads="1"/>
          </p:cNvSpPr>
          <p:nvPr>
            <p:ph type="dt" idx="10"/>
          </p:nvPr>
        </p:nvSpPr>
        <p:spPr/>
        <p:txBody>
          <a:bodyPr/>
          <a:lstStyle>
            <a:lvl1pPr defTabSz="449263">
              <a:buSzTx/>
              <a:defRPr b="1" i="0">
                <a:cs typeface="Arial" panose="020B0604020202020204" pitchFamily="34" charset="0"/>
              </a:defRPr>
            </a:lvl1pPr>
          </a:lstStyle>
          <a:p>
            <a:pPr>
              <a:defRPr/>
            </a:pPr>
            <a:endParaRPr lang="en-US"/>
          </a:p>
        </p:txBody>
      </p:sp>
      <p:sp>
        <p:nvSpPr>
          <p:cNvPr id="6" name="Rectangle 5"/>
          <p:cNvSpPr>
            <a:spLocks noGrp="1" noChangeArrowheads="1"/>
          </p:cNvSpPr>
          <p:nvPr>
            <p:ph type="sldNum" idx="11"/>
          </p:nvPr>
        </p:nvSpPr>
        <p:spPr/>
        <p:txBody>
          <a:bodyPr/>
          <a:lstStyle>
            <a:lvl1pPr defTabSz="449263">
              <a:buSzTx/>
              <a:defRPr b="1" i="0">
                <a:cs typeface="Arial" panose="020B0604020202020204" pitchFamily="34" charset="0"/>
              </a:defRPr>
            </a:lvl1pPr>
          </a:lstStyle>
          <a:p>
            <a:pPr>
              <a:defRPr/>
            </a:pPr>
            <a:fld id="{0764F230-EE0C-894A-8D00-D7849E2B6790}" type="slidenum">
              <a:rPr lang="en-US"/>
              <a:pPr>
                <a:defRPr/>
              </a:pPr>
              <a:t>‹#›</a:t>
            </a:fld>
            <a:endParaRPr lang="en-US"/>
          </a:p>
        </p:txBody>
      </p:sp>
    </p:spTree>
    <p:extLst>
      <p:ext uri="{BB962C8B-B14F-4D97-AF65-F5344CB8AC3E}">
        <p14:creationId xmlns:p14="http://schemas.microsoft.com/office/powerpoint/2010/main" val="3863201776"/>
      </p:ext>
    </p:extLst>
  </p:cSld>
  <p:clrMapOvr>
    <a:masterClrMapping/>
  </p:clrMapOvr>
</p:sldLayout>
</file>

<file path=ppt/slideLayouts/slideLayout6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3"/>
          <p:cNvSpPr>
            <a:spLocks noGrp="1" noChangeArrowheads="1"/>
          </p:cNvSpPr>
          <p:nvPr>
            <p:ph type="dt" idx="10"/>
          </p:nvPr>
        </p:nvSpPr>
        <p:spPr/>
        <p:txBody>
          <a:bodyPr/>
          <a:lstStyle>
            <a:lvl1pPr defTabSz="449263">
              <a:buSzTx/>
              <a:defRPr b="1" i="0">
                <a:cs typeface="Arial" panose="020B0604020202020204" pitchFamily="34" charset="0"/>
              </a:defRPr>
            </a:lvl1pPr>
          </a:lstStyle>
          <a:p>
            <a:pPr>
              <a:defRPr/>
            </a:pPr>
            <a:endParaRPr lang="en-US"/>
          </a:p>
        </p:txBody>
      </p:sp>
      <p:sp>
        <p:nvSpPr>
          <p:cNvPr id="8" name="Rectangle 5"/>
          <p:cNvSpPr>
            <a:spLocks noGrp="1" noChangeArrowheads="1"/>
          </p:cNvSpPr>
          <p:nvPr>
            <p:ph type="sldNum" idx="11"/>
          </p:nvPr>
        </p:nvSpPr>
        <p:spPr/>
        <p:txBody>
          <a:bodyPr/>
          <a:lstStyle>
            <a:lvl1pPr defTabSz="449263">
              <a:buSzTx/>
              <a:defRPr b="1" i="0">
                <a:cs typeface="Arial" panose="020B0604020202020204" pitchFamily="34" charset="0"/>
              </a:defRPr>
            </a:lvl1pPr>
          </a:lstStyle>
          <a:p>
            <a:pPr>
              <a:defRPr/>
            </a:pPr>
            <a:fld id="{F79D0AFF-4E7D-7345-8507-3C841CBE2115}" type="slidenum">
              <a:rPr lang="en-US"/>
              <a:pPr>
                <a:defRPr/>
              </a:pPr>
              <a:t>‹#›</a:t>
            </a:fld>
            <a:endParaRPr lang="en-US"/>
          </a:p>
        </p:txBody>
      </p:sp>
    </p:spTree>
    <p:extLst>
      <p:ext uri="{BB962C8B-B14F-4D97-AF65-F5344CB8AC3E}">
        <p14:creationId xmlns:p14="http://schemas.microsoft.com/office/powerpoint/2010/main" val="3536243763"/>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2"/>
          <p:cNvSpPr>
            <a:spLocks noGrp="1" noChangeArrowheads="1"/>
          </p:cNvSpPr>
          <p:nvPr>
            <p:ph type="sldNum" idx="10"/>
          </p:nvPr>
        </p:nvSpPr>
        <p:spPr/>
        <p:txBody>
          <a:bodyPr/>
          <a:lstStyle>
            <a:lvl1pPr defTabSz="914400" eaLnBrk="0" hangingPunct="0">
              <a:defRPr b="1" i="0">
                <a:latin typeface="Arial" panose="020B0604020202020204" pitchFamily="34" charset="0"/>
              </a:defRPr>
            </a:lvl1pPr>
          </a:lstStyle>
          <a:p>
            <a:pPr>
              <a:defRPr/>
            </a:pPr>
            <a:fld id="{73ADD758-725B-EB40-B4B5-2F8134A2C124}" type="slidenum">
              <a:rPr lang="en-GB"/>
              <a:pPr>
                <a:defRPr/>
              </a:pPr>
              <a:t>‹#›</a:t>
            </a:fld>
            <a:endParaRPr lang="en-GB"/>
          </a:p>
        </p:txBody>
      </p:sp>
    </p:spTree>
    <p:extLst>
      <p:ext uri="{BB962C8B-B14F-4D97-AF65-F5344CB8AC3E}">
        <p14:creationId xmlns:p14="http://schemas.microsoft.com/office/powerpoint/2010/main" val="3343670141"/>
      </p:ext>
    </p:extLst>
  </p:cSld>
  <p:clrMapOvr>
    <a:masterClrMapping/>
  </p:clrMapOvr>
</p:sldLayout>
</file>

<file path=ppt/slideLayouts/slideLayout6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3"/>
          <p:cNvSpPr>
            <a:spLocks noGrp="1" noChangeArrowheads="1"/>
          </p:cNvSpPr>
          <p:nvPr>
            <p:ph type="dt" idx="10"/>
          </p:nvPr>
        </p:nvSpPr>
        <p:spPr/>
        <p:txBody>
          <a:bodyPr/>
          <a:lstStyle>
            <a:lvl1pPr defTabSz="449263">
              <a:buSzTx/>
              <a:defRPr b="1" i="0">
                <a:cs typeface="Arial" panose="020B0604020202020204" pitchFamily="34" charset="0"/>
              </a:defRPr>
            </a:lvl1pPr>
          </a:lstStyle>
          <a:p>
            <a:pPr>
              <a:defRPr/>
            </a:pPr>
            <a:endParaRPr lang="en-US"/>
          </a:p>
        </p:txBody>
      </p:sp>
      <p:sp>
        <p:nvSpPr>
          <p:cNvPr id="4" name="Rectangle 5"/>
          <p:cNvSpPr>
            <a:spLocks noGrp="1" noChangeArrowheads="1"/>
          </p:cNvSpPr>
          <p:nvPr>
            <p:ph type="sldNum" idx="11"/>
          </p:nvPr>
        </p:nvSpPr>
        <p:spPr/>
        <p:txBody>
          <a:bodyPr/>
          <a:lstStyle>
            <a:lvl1pPr defTabSz="449263">
              <a:buSzTx/>
              <a:defRPr b="1" i="0">
                <a:cs typeface="Arial" panose="020B0604020202020204" pitchFamily="34" charset="0"/>
              </a:defRPr>
            </a:lvl1pPr>
          </a:lstStyle>
          <a:p>
            <a:pPr>
              <a:defRPr/>
            </a:pPr>
            <a:fld id="{844EAC11-85A8-7B40-8738-28CCE484BB28}" type="slidenum">
              <a:rPr lang="en-US"/>
              <a:pPr>
                <a:defRPr/>
              </a:pPr>
              <a:t>‹#›</a:t>
            </a:fld>
            <a:endParaRPr lang="en-US"/>
          </a:p>
        </p:txBody>
      </p:sp>
    </p:spTree>
    <p:extLst>
      <p:ext uri="{BB962C8B-B14F-4D97-AF65-F5344CB8AC3E}">
        <p14:creationId xmlns:p14="http://schemas.microsoft.com/office/powerpoint/2010/main" val="3078778929"/>
      </p:ext>
    </p:extLst>
  </p:cSld>
  <p:clrMapOvr>
    <a:masterClrMapping/>
  </p:clrMapOvr>
</p:sldLayout>
</file>

<file path=ppt/slideLayouts/slideLayout6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3"/>
          <p:cNvSpPr>
            <a:spLocks noGrp="1" noChangeArrowheads="1"/>
          </p:cNvSpPr>
          <p:nvPr>
            <p:ph type="dt" idx="10"/>
          </p:nvPr>
        </p:nvSpPr>
        <p:spPr/>
        <p:txBody>
          <a:bodyPr/>
          <a:lstStyle>
            <a:lvl1pPr defTabSz="449263">
              <a:buSzTx/>
              <a:defRPr b="1" i="0">
                <a:cs typeface="Arial" panose="020B0604020202020204" pitchFamily="34" charset="0"/>
              </a:defRPr>
            </a:lvl1pPr>
          </a:lstStyle>
          <a:p>
            <a:pPr>
              <a:defRPr/>
            </a:pPr>
            <a:endParaRPr lang="en-US"/>
          </a:p>
        </p:txBody>
      </p:sp>
      <p:sp>
        <p:nvSpPr>
          <p:cNvPr id="3" name="Rectangle 5"/>
          <p:cNvSpPr>
            <a:spLocks noGrp="1" noChangeArrowheads="1"/>
          </p:cNvSpPr>
          <p:nvPr>
            <p:ph type="sldNum" idx="11"/>
          </p:nvPr>
        </p:nvSpPr>
        <p:spPr/>
        <p:txBody>
          <a:bodyPr/>
          <a:lstStyle>
            <a:lvl1pPr defTabSz="449263">
              <a:buSzTx/>
              <a:defRPr b="1" i="0">
                <a:cs typeface="Arial" panose="020B0604020202020204" pitchFamily="34" charset="0"/>
              </a:defRPr>
            </a:lvl1pPr>
          </a:lstStyle>
          <a:p>
            <a:pPr>
              <a:defRPr/>
            </a:pPr>
            <a:fld id="{E5449010-F535-2D48-BBDD-1DA796D9207F}" type="slidenum">
              <a:rPr lang="en-US"/>
              <a:pPr>
                <a:defRPr/>
              </a:pPr>
              <a:t>‹#›</a:t>
            </a:fld>
            <a:endParaRPr lang="en-US"/>
          </a:p>
        </p:txBody>
      </p:sp>
    </p:spTree>
    <p:extLst>
      <p:ext uri="{BB962C8B-B14F-4D97-AF65-F5344CB8AC3E}">
        <p14:creationId xmlns:p14="http://schemas.microsoft.com/office/powerpoint/2010/main" val="791581490"/>
      </p:ext>
    </p:extLst>
  </p:cSld>
  <p:clrMapOvr>
    <a:masterClrMapping/>
  </p:clrMapOvr>
</p:sldLayout>
</file>

<file path=ppt/slideLayouts/slideLayout6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3"/>
          <p:cNvSpPr>
            <a:spLocks noGrp="1" noChangeArrowheads="1"/>
          </p:cNvSpPr>
          <p:nvPr>
            <p:ph type="dt" idx="10"/>
          </p:nvPr>
        </p:nvSpPr>
        <p:spPr/>
        <p:txBody>
          <a:bodyPr/>
          <a:lstStyle>
            <a:lvl1pPr defTabSz="449263">
              <a:buSzTx/>
              <a:defRPr b="1" i="0">
                <a:cs typeface="Arial" panose="020B0604020202020204" pitchFamily="34" charset="0"/>
              </a:defRPr>
            </a:lvl1pPr>
          </a:lstStyle>
          <a:p>
            <a:pPr>
              <a:defRPr/>
            </a:pPr>
            <a:endParaRPr lang="en-US"/>
          </a:p>
        </p:txBody>
      </p:sp>
      <p:sp>
        <p:nvSpPr>
          <p:cNvPr id="6" name="Rectangle 5"/>
          <p:cNvSpPr>
            <a:spLocks noGrp="1" noChangeArrowheads="1"/>
          </p:cNvSpPr>
          <p:nvPr>
            <p:ph type="sldNum" idx="11"/>
          </p:nvPr>
        </p:nvSpPr>
        <p:spPr/>
        <p:txBody>
          <a:bodyPr/>
          <a:lstStyle>
            <a:lvl1pPr defTabSz="449263">
              <a:buSzTx/>
              <a:defRPr b="1" i="0">
                <a:cs typeface="Arial" panose="020B0604020202020204" pitchFamily="34" charset="0"/>
              </a:defRPr>
            </a:lvl1pPr>
          </a:lstStyle>
          <a:p>
            <a:pPr>
              <a:defRPr/>
            </a:pPr>
            <a:fld id="{3F7DC756-8E0A-E84C-AC8F-EA45BE5464D3}" type="slidenum">
              <a:rPr lang="en-US"/>
              <a:pPr>
                <a:defRPr/>
              </a:pPr>
              <a:t>‹#›</a:t>
            </a:fld>
            <a:endParaRPr lang="en-US"/>
          </a:p>
        </p:txBody>
      </p:sp>
    </p:spTree>
    <p:extLst>
      <p:ext uri="{BB962C8B-B14F-4D97-AF65-F5344CB8AC3E}">
        <p14:creationId xmlns:p14="http://schemas.microsoft.com/office/powerpoint/2010/main" val="2188063609"/>
      </p:ext>
    </p:extLst>
  </p:cSld>
  <p:clrMapOvr>
    <a:masterClrMapping/>
  </p:clrMapOvr>
</p:sldLayout>
</file>

<file path=ppt/slideLayouts/slideLayout6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3"/>
          <p:cNvSpPr>
            <a:spLocks noGrp="1" noChangeArrowheads="1"/>
          </p:cNvSpPr>
          <p:nvPr>
            <p:ph type="dt" idx="10"/>
          </p:nvPr>
        </p:nvSpPr>
        <p:spPr/>
        <p:txBody>
          <a:bodyPr/>
          <a:lstStyle>
            <a:lvl1pPr defTabSz="449263">
              <a:buSzTx/>
              <a:defRPr b="1" i="0">
                <a:cs typeface="Arial" panose="020B0604020202020204" pitchFamily="34" charset="0"/>
              </a:defRPr>
            </a:lvl1pPr>
          </a:lstStyle>
          <a:p>
            <a:pPr>
              <a:defRPr/>
            </a:pPr>
            <a:endParaRPr lang="en-US"/>
          </a:p>
        </p:txBody>
      </p:sp>
      <p:sp>
        <p:nvSpPr>
          <p:cNvPr id="6" name="Rectangle 5"/>
          <p:cNvSpPr>
            <a:spLocks noGrp="1" noChangeArrowheads="1"/>
          </p:cNvSpPr>
          <p:nvPr>
            <p:ph type="sldNum" idx="11"/>
          </p:nvPr>
        </p:nvSpPr>
        <p:spPr/>
        <p:txBody>
          <a:bodyPr/>
          <a:lstStyle>
            <a:lvl1pPr defTabSz="449263">
              <a:buSzTx/>
              <a:defRPr b="1" i="0">
                <a:cs typeface="Arial" panose="020B0604020202020204" pitchFamily="34" charset="0"/>
              </a:defRPr>
            </a:lvl1pPr>
          </a:lstStyle>
          <a:p>
            <a:pPr>
              <a:defRPr/>
            </a:pPr>
            <a:fld id="{0C70B3D7-4719-004D-9DA2-2DEA1E017C5F}" type="slidenum">
              <a:rPr lang="en-US"/>
              <a:pPr>
                <a:defRPr/>
              </a:pPr>
              <a:t>‹#›</a:t>
            </a:fld>
            <a:endParaRPr lang="en-US"/>
          </a:p>
        </p:txBody>
      </p:sp>
    </p:spTree>
    <p:extLst>
      <p:ext uri="{BB962C8B-B14F-4D97-AF65-F5344CB8AC3E}">
        <p14:creationId xmlns:p14="http://schemas.microsoft.com/office/powerpoint/2010/main" val="3572795034"/>
      </p:ext>
    </p:extLst>
  </p:cSld>
  <p:clrMapOvr>
    <a:masterClrMapping/>
  </p:clrMapOvr>
</p:sldLayout>
</file>

<file path=ppt/slideLayouts/slideLayout6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idx="10"/>
          </p:nvPr>
        </p:nvSpPr>
        <p:spPr/>
        <p:txBody>
          <a:bodyPr/>
          <a:lstStyle>
            <a:lvl1pPr defTabSz="449263">
              <a:buSzTx/>
              <a:defRPr b="1" i="0">
                <a:cs typeface="Arial" panose="020B0604020202020204" pitchFamily="34" charset="0"/>
              </a:defRPr>
            </a:lvl1pPr>
          </a:lstStyle>
          <a:p>
            <a:pPr>
              <a:defRPr/>
            </a:pPr>
            <a:endParaRPr lang="en-US"/>
          </a:p>
        </p:txBody>
      </p:sp>
      <p:sp>
        <p:nvSpPr>
          <p:cNvPr id="5" name="Rectangle 5"/>
          <p:cNvSpPr>
            <a:spLocks noGrp="1" noChangeArrowheads="1"/>
          </p:cNvSpPr>
          <p:nvPr>
            <p:ph type="sldNum" idx="11"/>
          </p:nvPr>
        </p:nvSpPr>
        <p:spPr/>
        <p:txBody>
          <a:bodyPr/>
          <a:lstStyle>
            <a:lvl1pPr defTabSz="449263">
              <a:buSzTx/>
              <a:defRPr b="1" i="0">
                <a:cs typeface="Arial" panose="020B0604020202020204" pitchFamily="34" charset="0"/>
              </a:defRPr>
            </a:lvl1pPr>
          </a:lstStyle>
          <a:p>
            <a:pPr>
              <a:defRPr/>
            </a:pPr>
            <a:fld id="{915932FD-2586-9F4B-BCB3-18316AFCDB6C}" type="slidenum">
              <a:rPr lang="en-US"/>
              <a:pPr>
                <a:defRPr/>
              </a:pPr>
              <a:t>‹#›</a:t>
            </a:fld>
            <a:endParaRPr lang="en-US"/>
          </a:p>
        </p:txBody>
      </p:sp>
    </p:spTree>
    <p:extLst>
      <p:ext uri="{BB962C8B-B14F-4D97-AF65-F5344CB8AC3E}">
        <p14:creationId xmlns:p14="http://schemas.microsoft.com/office/powerpoint/2010/main" val="2448112378"/>
      </p:ext>
    </p:extLst>
  </p:cSld>
  <p:clrMapOvr>
    <a:masterClrMapping/>
  </p:clrMapOvr>
</p:sldLayout>
</file>

<file path=ppt/slideLayouts/slideLayout6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5813" cy="5849937"/>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49937"/>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idx="10"/>
          </p:nvPr>
        </p:nvSpPr>
        <p:spPr/>
        <p:txBody>
          <a:bodyPr/>
          <a:lstStyle>
            <a:lvl1pPr defTabSz="449263">
              <a:buSzTx/>
              <a:defRPr b="1" i="0">
                <a:cs typeface="Arial" panose="020B0604020202020204" pitchFamily="34" charset="0"/>
              </a:defRPr>
            </a:lvl1pPr>
          </a:lstStyle>
          <a:p>
            <a:pPr>
              <a:defRPr/>
            </a:pPr>
            <a:endParaRPr lang="en-US"/>
          </a:p>
        </p:txBody>
      </p:sp>
      <p:sp>
        <p:nvSpPr>
          <p:cNvPr id="5" name="Rectangle 5"/>
          <p:cNvSpPr>
            <a:spLocks noGrp="1" noChangeArrowheads="1"/>
          </p:cNvSpPr>
          <p:nvPr>
            <p:ph type="sldNum" idx="11"/>
          </p:nvPr>
        </p:nvSpPr>
        <p:spPr/>
        <p:txBody>
          <a:bodyPr/>
          <a:lstStyle>
            <a:lvl1pPr defTabSz="449263">
              <a:buSzTx/>
              <a:defRPr b="1" i="0">
                <a:cs typeface="Arial" panose="020B0604020202020204" pitchFamily="34" charset="0"/>
              </a:defRPr>
            </a:lvl1pPr>
          </a:lstStyle>
          <a:p>
            <a:pPr>
              <a:defRPr/>
            </a:pPr>
            <a:fld id="{618583F8-D499-EE46-87AE-4FE6909252FE}" type="slidenum">
              <a:rPr lang="en-US"/>
              <a:pPr>
                <a:defRPr/>
              </a:pPr>
              <a:t>‹#›</a:t>
            </a:fld>
            <a:endParaRPr lang="en-US"/>
          </a:p>
        </p:txBody>
      </p:sp>
    </p:spTree>
    <p:extLst>
      <p:ext uri="{BB962C8B-B14F-4D97-AF65-F5344CB8AC3E}">
        <p14:creationId xmlns:p14="http://schemas.microsoft.com/office/powerpoint/2010/main" val="3019201324"/>
      </p:ext>
    </p:extLst>
  </p:cSld>
  <p:clrMapOvr>
    <a:masterClrMapping/>
  </p:clrMapOvr>
</p:sldLayout>
</file>

<file path=ppt/slideLayouts/slideLayout64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3"/>
          <p:cNvSpPr>
            <a:spLocks noGrp="1" noChangeArrowheads="1"/>
          </p:cNvSpPr>
          <p:nvPr>
            <p:ph type="dt" idx="10"/>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endParaRPr lang="en-US"/>
          </a:p>
        </p:txBody>
      </p:sp>
      <p:sp>
        <p:nvSpPr>
          <p:cNvPr id="5" name="Rectangle 5"/>
          <p:cNvSpPr>
            <a:spLocks noGrp="1" noChangeArrowheads="1"/>
          </p:cNvSpPr>
          <p:nvPr>
            <p:ph type="sldNum" idx="11"/>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fld id="{5C15E2BF-1148-4E57-8735-7E2488FCCD3A}" type="slidenum">
              <a:rPr lang="en-US"/>
              <a:pPr>
                <a:defRPr/>
              </a:pPr>
              <a:t>‹#›</a:t>
            </a:fld>
            <a:endParaRPr lang="en-US"/>
          </a:p>
        </p:txBody>
      </p:sp>
    </p:spTree>
    <p:extLst>
      <p:ext uri="{BB962C8B-B14F-4D97-AF65-F5344CB8AC3E}">
        <p14:creationId xmlns:p14="http://schemas.microsoft.com/office/powerpoint/2010/main" val="418222654"/>
      </p:ext>
    </p:extLst>
  </p:cSld>
  <p:clrMapOvr>
    <a:masterClrMapping/>
  </p:clrMapOvr>
</p:sldLayout>
</file>

<file path=ppt/slideLayouts/slideLayout6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idx="10"/>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endParaRPr lang="en-US"/>
          </a:p>
        </p:txBody>
      </p:sp>
      <p:sp>
        <p:nvSpPr>
          <p:cNvPr id="5" name="Rectangle 5"/>
          <p:cNvSpPr>
            <a:spLocks noGrp="1" noChangeArrowheads="1"/>
          </p:cNvSpPr>
          <p:nvPr>
            <p:ph type="sldNum" idx="11"/>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fld id="{FA5C7A31-4C52-4ED8-9352-2EED85A41899}" type="slidenum">
              <a:rPr lang="en-US"/>
              <a:pPr>
                <a:defRPr/>
              </a:pPr>
              <a:t>‹#›</a:t>
            </a:fld>
            <a:endParaRPr lang="en-US"/>
          </a:p>
        </p:txBody>
      </p:sp>
    </p:spTree>
    <p:extLst>
      <p:ext uri="{BB962C8B-B14F-4D97-AF65-F5344CB8AC3E}">
        <p14:creationId xmlns:p14="http://schemas.microsoft.com/office/powerpoint/2010/main" val="1702001117"/>
      </p:ext>
    </p:extLst>
  </p:cSld>
  <p:clrMapOvr>
    <a:masterClrMapping/>
  </p:clrMapOvr>
</p:sldLayout>
</file>

<file path=ppt/slideLayouts/slideLayout6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3"/>
          <p:cNvSpPr>
            <a:spLocks noGrp="1" noChangeArrowheads="1"/>
          </p:cNvSpPr>
          <p:nvPr>
            <p:ph type="dt" idx="10"/>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endParaRPr lang="en-US"/>
          </a:p>
        </p:txBody>
      </p:sp>
      <p:sp>
        <p:nvSpPr>
          <p:cNvPr id="5" name="Rectangle 5"/>
          <p:cNvSpPr>
            <a:spLocks noGrp="1" noChangeArrowheads="1"/>
          </p:cNvSpPr>
          <p:nvPr>
            <p:ph type="sldNum" idx="11"/>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fld id="{4E3415CB-B093-4DEE-BDF7-84F3C37B2C88}" type="slidenum">
              <a:rPr lang="en-US"/>
              <a:pPr>
                <a:defRPr/>
              </a:pPr>
              <a:t>‹#›</a:t>
            </a:fld>
            <a:endParaRPr lang="en-US"/>
          </a:p>
        </p:txBody>
      </p:sp>
    </p:spTree>
    <p:extLst>
      <p:ext uri="{BB962C8B-B14F-4D97-AF65-F5344CB8AC3E}">
        <p14:creationId xmlns:p14="http://schemas.microsoft.com/office/powerpoint/2010/main" val="3029556131"/>
      </p:ext>
    </p:extLst>
  </p:cSld>
  <p:clrMapOvr>
    <a:masterClrMapping/>
  </p:clrMapOvr>
</p:sldLayout>
</file>

<file path=ppt/slideLayouts/slideLayout6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7013" cy="452437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6613" y="1600200"/>
            <a:ext cx="4038600" cy="452437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3"/>
          <p:cNvSpPr>
            <a:spLocks noGrp="1" noChangeArrowheads="1"/>
          </p:cNvSpPr>
          <p:nvPr>
            <p:ph type="dt" idx="10"/>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endParaRPr lang="en-US"/>
          </a:p>
        </p:txBody>
      </p:sp>
      <p:sp>
        <p:nvSpPr>
          <p:cNvPr id="6" name="Rectangle 5"/>
          <p:cNvSpPr>
            <a:spLocks noGrp="1" noChangeArrowheads="1"/>
          </p:cNvSpPr>
          <p:nvPr>
            <p:ph type="sldNum" idx="11"/>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fld id="{A9087A24-1AC5-4B7D-91A7-BAB7D883B48D}" type="slidenum">
              <a:rPr lang="en-US"/>
              <a:pPr>
                <a:defRPr/>
              </a:pPr>
              <a:t>‹#›</a:t>
            </a:fld>
            <a:endParaRPr lang="en-US"/>
          </a:p>
        </p:txBody>
      </p:sp>
    </p:spTree>
    <p:extLst>
      <p:ext uri="{BB962C8B-B14F-4D97-AF65-F5344CB8AC3E}">
        <p14:creationId xmlns:p14="http://schemas.microsoft.com/office/powerpoint/2010/main" val="2149952037"/>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SG"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2"/>
          <p:cNvSpPr>
            <a:spLocks noGrp="1" noChangeArrowheads="1"/>
          </p:cNvSpPr>
          <p:nvPr>
            <p:ph type="sldNum" idx="10"/>
          </p:nvPr>
        </p:nvSpPr>
        <p:spPr/>
        <p:txBody>
          <a:bodyPr/>
          <a:lstStyle>
            <a:lvl1pPr defTabSz="914400" eaLnBrk="0" hangingPunct="0">
              <a:defRPr b="1" i="0">
                <a:latin typeface="Arial" panose="020B0604020202020204" pitchFamily="34" charset="0"/>
              </a:defRPr>
            </a:lvl1pPr>
          </a:lstStyle>
          <a:p>
            <a:pPr>
              <a:defRPr/>
            </a:pPr>
            <a:fld id="{6647B284-7A31-1240-B839-9C13E56339B8}" type="slidenum">
              <a:rPr lang="en-GB"/>
              <a:pPr>
                <a:defRPr/>
              </a:pPr>
              <a:t>‹#›</a:t>
            </a:fld>
            <a:endParaRPr lang="en-GB"/>
          </a:p>
        </p:txBody>
      </p:sp>
    </p:spTree>
    <p:extLst>
      <p:ext uri="{BB962C8B-B14F-4D97-AF65-F5344CB8AC3E}">
        <p14:creationId xmlns:p14="http://schemas.microsoft.com/office/powerpoint/2010/main" val="1477425906"/>
      </p:ext>
    </p:extLst>
  </p:cSld>
  <p:clrMapOvr>
    <a:masterClrMapping/>
  </p:clrMapOvr>
</p:sldLayout>
</file>

<file path=ppt/slideLayouts/slideLayout6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3"/>
          <p:cNvSpPr>
            <a:spLocks noGrp="1" noChangeArrowheads="1"/>
          </p:cNvSpPr>
          <p:nvPr>
            <p:ph type="dt" idx="10"/>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endParaRPr lang="en-US"/>
          </a:p>
        </p:txBody>
      </p:sp>
      <p:sp>
        <p:nvSpPr>
          <p:cNvPr id="8" name="Rectangle 5"/>
          <p:cNvSpPr>
            <a:spLocks noGrp="1" noChangeArrowheads="1"/>
          </p:cNvSpPr>
          <p:nvPr>
            <p:ph type="sldNum" idx="11"/>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fld id="{715EE050-25FF-443B-9C11-6FD1B6FB8984}" type="slidenum">
              <a:rPr lang="en-US"/>
              <a:pPr>
                <a:defRPr/>
              </a:pPr>
              <a:t>‹#›</a:t>
            </a:fld>
            <a:endParaRPr lang="en-US"/>
          </a:p>
        </p:txBody>
      </p:sp>
    </p:spTree>
    <p:extLst>
      <p:ext uri="{BB962C8B-B14F-4D97-AF65-F5344CB8AC3E}">
        <p14:creationId xmlns:p14="http://schemas.microsoft.com/office/powerpoint/2010/main" val="4172165325"/>
      </p:ext>
    </p:extLst>
  </p:cSld>
  <p:clrMapOvr>
    <a:masterClrMapping/>
  </p:clrMapOvr>
</p:sldLayout>
</file>

<file path=ppt/slideLayouts/slideLayout6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3"/>
          <p:cNvSpPr>
            <a:spLocks noGrp="1" noChangeArrowheads="1"/>
          </p:cNvSpPr>
          <p:nvPr>
            <p:ph type="dt" idx="10"/>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endParaRPr lang="en-US"/>
          </a:p>
        </p:txBody>
      </p:sp>
      <p:sp>
        <p:nvSpPr>
          <p:cNvPr id="4" name="Rectangle 5"/>
          <p:cNvSpPr>
            <a:spLocks noGrp="1" noChangeArrowheads="1"/>
          </p:cNvSpPr>
          <p:nvPr>
            <p:ph type="sldNum" idx="11"/>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fld id="{FE2AC116-3496-4AF9-8D2E-088669E7B4ED}" type="slidenum">
              <a:rPr lang="en-US"/>
              <a:pPr>
                <a:defRPr/>
              </a:pPr>
              <a:t>‹#›</a:t>
            </a:fld>
            <a:endParaRPr lang="en-US"/>
          </a:p>
        </p:txBody>
      </p:sp>
    </p:spTree>
    <p:extLst>
      <p:ext uri="{BB962C8B-B14F-4D97-AF65-F5344CB8AC3E}">
        <p14:creationId xmlns:p14="http://schemas.microsoft.com/office/powerpoint/2010/main" val="140876530"/>
      </p:ext>
    </p:extLst>
  </p:cSld>
  <p:clrMapOvr>
    <a:masterClrMapping/>
  </p:clrMapOvr>
</p:sldLayout>
</file>

<file path=ppt/slideLayouts/slideLayout6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3"/>
          <p:cNvSpPr>
            <a:spLocks noGrp="1" noChangeArrowheads="1"/>
          </p:cNvSpPr>
          <p:nvPr>
            <p:ph type="dt" idx="10"/>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endParaRPr lang="en-US"/>
          </a:p>
        </p:txBody>
      </p:sp>
      <p:sp>
        <p:nvSpPr>
          <p:cNvPr id="3" name="Rectangle 5"/>
          <p:cNvSpPr>
            <a:spLocks noGrp="1" noChangeArrowheads="1"/>
          </p:cNvSpPr>
          <p:nvPr>
            <p:ph type="sldNum" idx="11"/>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fld id="{154C0EF5-364B-48FB-A02B-D23A11C31008}" type="slidenum">
              <a:rPr lang="en-US"/>
              <a:pPr>
                <a:defRPr/>
              </a:pPr>
              <a:t>‹#›</a:t>
            </a:fld>
            <a:endParaRPr lang="en-US"/>
          </a:p>
        </p:txBody>
      </p:sp>
    </p:spTree>
    <p:extLst>
      <p:ext uri="{BB962C8B-B14F-4D97-AF65-F5344CB8AC3E}">
        <p14:creationId xmlns:p14="http://schemas.microsoft.com/office/powerpoint/2010/main" val="2788575671"/>
      </p:ext>
    </p:extLst>
  </p:cSld>
  <p:clrMapOvr>
    <a:masterClrMapping/>
  </p:clrMapOvr>
</p:sldLayout>
</file>

<file path=ppt/slideLayouts/slideLayout6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3"/>
          <p:cNvSpPr>
            <a:spLocks noGrp="1" noChangeArrowheads="1"/>
          </p:cNvSpPr>
          <p:nvPr>
            <p:ph type="dt" idx="10"/>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endParaRPr lang="en-US"/>
          </a:p>
        </p:txBody>
      </p:sp>
      <p:sp>
        <p:nvSpPr>
          <p:cNvPr id="6" name="Rectangle 5"/>
          <p:cNvSpPr>
            <a:spLocks noGrp="1" noChangeArrowheads="1"/>
          </p:cNvSpPr>
          <p:nvPr>
            <p:ph type="sldNum" idx="11"/>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fld id="{4003B7AF-B3D2-4F01-8B12-1C4B56EAA559}" type="slidenum">
              <a:rPr lang="en-US"/>
              <a:pPr>
                <a:defRPr/>
              </a:pPr>
              <a:t>‹#›</a:t>
            </a:fld>
            <a:endParaRPr lang="en-US"/>
          </a:p>
        </p:txBody>
      </p:sp>
    </p:spTree>
    <p:extLst>
      <p:ext uri="{BB962C8B-B14F-4D97-AF65-F5344CB8AC3E}">
        <p14:creationId xmlns:p14="http://schemas.microsoft.com/office/powerpoint/2010/main" val="3093918125"/>
      </p:ext>
    </p:extLst>
  </p:cSld>
  <p:clrMapOvr>
    <a:masterClrMapping/>
  </p:clrMapOvr>
</p:sldLayout>
</file>

<file path=ppt/slideLayouts/slideLayout6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3"/>
          <p:cNvSpPr>
            <a:spLocks noGrp="1" noChangeArrowheads="1"/>
          </p:cNvSpPr>
          <p:nvPr>
            <p:ph type="dt" idx="10"/>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endParaRPr lang="en-US"/>
          </a:p>
        </p:txBody>
      </p:sp>
      <p:sp>
        <p:nvSpPr>
          <p:cNvPr id="6" name="Rectangle 5"/>
          <p:cNvSpPr>
            <a:spLocks noGrp="1" noChangeArrowheads="1"/>
          </p:cNvSpPr>
          <p:nvPr>
            <p:ph type="sldNum" idx="11"/>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fld id="{4591CCB0-A903-42F5-99C4-E9F5441D662A}" type="slidenum">
              <a:rPr lang="en-US"/>
              <a:pPr>
                <a:defRPr/>
              </a:pPr>
              <a:t>‹#›</a:t>
            </a:fld>
            <a:endParaRPr lang="en-US"/>
          </a:p>
        </p:txBody>
      </p:sp>
    </p:spTree>
    <p:extLst>
      <p:ext uri="{BB962C8B-B14F-4D97-AF65-F5344CB8AC3E}">
        <p14:creationId xmlns:p14="http://schemas.microsoft.com/office/powerpoint/2010/main" val="3989685598"/>
      </p:ext>
    </p:extLst>
  </p:cSld>
  <p:clrMapOvr>
    <a:masterClrMapping/>
  </p:clrMapOvr>
</p:sldLayout>
</file>

<file path=ppt/slideLayouts/slideLayout6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idx="10"/>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endParaRPr lang="en-US"/>
          </a:p>
        </p:txBody>
      </p:sp>
      <p:sp>
        <p:nvSpPr>
          <p:cNvPr id="5" name="Rectangle 5"/>
          <p:cNvSpPr>
            <a:spLocks noGrp="1" noChangeArrowheads="1"/>
          </p:cNvSpPr>
          <p:nvPr>
            <p:ph type="sldNum" idx="11"/>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fld id="{E084486A-E367-4290-8735-E29A2A163908}" type="slidenum">
              <a:rPr lang="en-US"/>
              <a:pPr>
                <a:defRPr/>
              </a:pPr>
              <a:t>‹#›</a:t>
            </a:fld>
            <a:endParaRPr lang="en-US"/>
          </a:p>
        </p:txBody>
      </p:sp>
    </p:spTree>
    <p:extLst>
      <p:ext uri="{BB962C8B-B14F-4D97-AF65-F5344CB8AC3E}">
        <p14:creationId xmlns:p14="http://schemas.microsoft.com/office/powerpoint/2010/main" val="1242578753"/>
      </p:ext>
    </p:extLst>
  </p:cSld>
  <p:clrMapOvr>
    <a:masterClrMapping/>
  </p:clrMapOvr>
</p:sldLayout>
</file>

<file path=ppt/slideLayouts/slideLayout6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5813" cy="5849937"/>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49937"/>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idx="10"/>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endParaRPr lang="en-US"/>
          </a:p>
        </p:txBody>
      </p:sp>
      <p:sp>
        <p:nvSpPr>
          <p:cNvPr id="5" name="Rectangle 5"/>
          <p:cNvSpPr>
            <a:spLocks noGrp="1" noChangeArrowheads="1"/>
          </p:cNvSpPr>
          <p:nvPr>
            <p:ph type="sldNum" idx="11"/>
          </p:nvPr>
        </p:nvSpPr>
        <p:spPr/>
        <p:txBody>
          <a:bodyPr/>
          <a:lstStyle>
            <a:lvl1pPr defTabSz="449263">
              <a:buSzTx/>
              <a:tabLst>
                <a:tab pos="723900" algn="l"/>
                <a:tab pos="1447800" algn="l"/>
              </a:tabLst>
              <a:defRPr b="1" i="0">
                <a:latin typeface="Calibri"/>
                <a:ea typeface="ＭＳ Ｐゴシック" charset="0"/>
                <a:cs typeface="Arial" panose="020B0604020202020204" pitchFamily="34" charset="0"/>
              </a:defRPr>
            </a:lvl1pPr>
          </a:lstStyle>
          <a:p>
            <a:pPr>
              <a:defRPr/>
            </a:pPr>
            <a:fld id="{21D09DE0-0F35-40A9-877D-F2582FFC00EE}" type="slidenum">
              <a:rPr lang="en-US"/>
              <a:pPr>
                <a:defRPr/>
              </a:pPr>
              <a:t>‹#›</a:t>
            </a:fld>
            <a:endParaRPr lang="en-US"/>
          </a:p>
        </p:txBody>
      </p:sp>
    </p:spTree>
    <p:extLst>
      <p:ext uri="{BB962C8B-B14F-4D97-AF65-F5344CB8AC3E}">
        <p14:creationId xmlns:p14="http://schemas.microsoft.com/office/powerpoint/2010/main" val="1920693047"/>
      </p:ext>
    </p:extLst>
  </p:cSld>
  <p:clrMapOvr>
    <a:masterClrMapping/>
  </p:clrMapOvr>
</p:sldLayout>
</file>

<file path=ppt/slideLayouts/slideLayout65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2"/>
          <p:cNvSpPr>
            <a:spLocks noChangeArrowheads="1"/>
          </p:cNvSpPr>
          <p:nvPr/>
        </p:nvSpPr>
        <p:spPr bwMode="invGray">
          <a:xfrm>
            <a:off x="8809038" y="0"/>
            <a:ext cx="334962" cy="6858000"/>
          </a:xfrm>
          <a:prstGeom prst="rect">
            <a:avLst/>
          </a:prstGeom>
          <a:gradFill rotWithShape="0">
            <a:gsLst>
              <a:gs pos="0">
                <a:schemeClr val="accent2"/>
              </a:gs>
              <a:gs pos="50000">
                <a:schemeClr val="hlink"/>
              </a:gs>
              <a:gs pos="100000">
                <a:schemeClr val="accent2"/>
              </a:gs>
            </a:gsLst>
            <a:lin ang="0" scaled="1"/>
          </a:gradFill>
          <a:ln>
            <a:noFill/>
          </a:ln>
          <a:extLst>
            <a:ext uri="{91240B29-F687-4F45-9708-019B960494DF}">
              <a14:hiddenLine xmlns:a14="http://schemas.microsoft.com/office/drawing/2010/main" w="9525">
                <a:solidFill>
                  <a:schemeClr val="tx1"/>
                </a:solidFill>
                <a:miter lim="800000"/>
                <a:headEnd/>
                <a:tailEnd/>
              </a14:hiddenLine>
            </a:ext>
          </a:extLst>
        </p:spPr>
        <p:txBody>
          <a:bodyPr wrap="none" anchor="ctr"/>
          <a:lstStyle/>
          <a:p>
            <a:pPr defTabSz="914400" eaLnBrk="0" hangingPunct="0">
              <a:defRPr/>
            </a:pPr>
            <a:endParaRPr lang="en-US" b="1" i="0" dirty="0">
              <a:solidFill>
                <a:srgbClr val="FFFFFF"/>
              </a:solidFill>
              <a:latin typeface="Arial" panose="020B0604020202020204" pitchFamily="34" charset="0"/>
            </a:endParaRPr>
          </a:p>
        </p:txBody>
      </p:sp>
      <p:sp>
        <p:nvSpPr>
          <p:cNvPr id="5" name="Freeform 3"/>
          <p:cNvSpPr>
            <a:spLocks/>
          </p:cNvSpPr>
          <p:nvPr/>
        </p:nvSpPr>
        <p:spPr bwMode="white">
          <a:xfrm>
            <a:off x="-9525" y="4489450"/>
            <a:ext cx="5754688" cy="2368550"/>
          </a:xfrm>
          <a:custGeom>
            <a:avLst/>
            <a:gdLst>
              <a:gd name="T0" fmla="*/ 0 w 3625"/>
              <a:gd name="T1" fmla="*/ 1491 h 1492"/>
              <a:gd name="T2" fmla="*/ 0 w 3625"/>
              <a:gd name="T3" fmla="*/ 0 h 1492"/>
              <a:gd name="T4" fmla="*/ 171 w 3625"/>
              <a:gd name="T5" fmla="*/ 3 h 1492"/>
              <a:gd name="T6" fmla="*/ 355 w 3625"/>
              <a:gd name="T7" fmla="*/ 9 h 1492"/>
              <a:gd name="T8" fmla="*/ 499 w 3625"/>
              <a:gd name="T9" fmla="*/ 21 h 1492"/>
              <a:gd name="T10" fmla="*/ 650 w 3625"/>
              <a:gd name="T11" fmla="*/ 36 h 1492"/>
              <a:gd name="T12" fmla="*/ 809 w 3625"/>
              <a:gd name="T13" fmla="*/ 54 h 1492"/>
              <a:gd name="T14" fmla="*/ 957 w 3625"/>
              <a:gd name="T15" fmla="*/ 78 h 1492"/>
              <a:gd name="T16" fmla="*/ 1119 w 3625"/>
              <a:gd name="T17" fmla="*/ 105 h 1492"/>
              <a:gd name="T18" fmla="*/ 1261 w 3625"/>
              <a:gd name="T19" fmla="*/ 133 h 1492"/>
              <a:gd name="T20" fmla="*/ 1441 w 3625"/>
              <a:gd name="T21" fmla="*/ 175 h 1492"/>
              <a:gd name="T22" fmla="*/ 1598 w 3625"/>
              <a:gd name="T23" fmla="*/ 217 h 1492"/>
              <a:gd name="T24" fmla="*/ 1763 w 3625"/>
              <a:gd name="T25" fmla="*/ 269 h 1492"/>
              <a:gd name="T26" fmla="*/ 1887 w 3625"/>
              <a:gd name="T27" fmla="*/ 308 h 1492"/>
              <a:gd name="T28" fmla="*/ 2085 w 3625"/>
              <a:gd name="T29" fmla="*/ 384 h 1492"/>
              <a:gd name="T30" fmla="*/ 2230 w 3625"/>
              <a:gd name="T31" fmla="*/ 444 h 1492"/>
              <a:gd name="T32" fmla="*/ 2456 w 3625"/>
              <a:gd name="T33" fmla="*/ 547 h 1492"/>
              <a:gd name="T34" fmla="*/ 2666 w 3625"/>
              <a:gd name="T35" fmla="*/ 662 h 1492"/>
              <a:gd name="T36" fmla="*/ 2859 w 3625"/>
              <a:gd name="T37" fmla="*/ 786 h 1492"/>
              <a:gd name="T38" fmla="*/ 3046 w 3625"/>
              <a:gd name="T39" fmla="*/ 920 h 1492"/>
              <a:gd name="T40" fmla="*/ 3193 w 3625"/>
              <a:gd name="T41" fmla="*/ 1038 h 1492"/>
              <a:gd name="T42" fmla="*/ 3332 w 3625"/>
              <a:gd name="T43" fmla="*/ 1168 h 1492"/>
              <a:gd name="T44" fmla="*/ 3440 w 3625"/>
              <a:gd name="T45" fmla="*/ 1280 h 1492"/>
              <a:gd name="T46" fmla="*/ 3524 w 3625"/>
              <a:gd name="T47" fmla="*/ 1380 h 1492"/>
              <a:gd name="T48" fmla="*/ 3624 w 3625"/>
              <a:gd name="T49" fmla="*/ 1491 h 1492"/>
              <a:gd name="T50" fmla="*/ 3608 w 3625"/>
              <a:gd name="T51" fmla="*/ 1491 h 1492"/>
              <a:gd name="T52" fmla="*/ 0 w 3625"/>
              <a:gd name="T53" fmla="*/ 1491 h 1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625" h="1492">
                <a:moveTo>
                  <a:pt x="0" y="1491"/>
                </a:moveTo>
                <a:lnTo>
                  <a:pt x="0" y="0"/>
                </a:lnTo>
                <a:lnTo>
                  <a:pt x="171" y="3"/>
                </a:lnTo>
                <a:lnTo>
                  <a:pt x="355" y="9"/>
                </a:lnTo>
                <a:lnTo>
                  <a:pt x="499" y="21"/>
                </a:lnTo>
                <a:lnTo>
                  <a:pt x="650" y="36"/>
                </a:lnTo>
                <a:lnTo>
                  <a:pt x="809" y="54"/>
                </a:lnTo>
                <a:lnTo>
                  <a:pt x="957" y="78"/>
                </a:lnTo>
                <a:lnTo>
                  <a:pt x="1119" y="105"/>
                </a:lnTo>
                <a:lnTo>
                  <a:pt x="1261" y="133"/>
                </a:lnTo>
                <a:lnTo>
                  <a:pt x="1441" y="175"/>
                </a:lnTo>
                <a:lnTo>
                  <a:pt x="1598" y="217"/>
                </a:lnTo>
                <a:lnTo>
                  <a:pt x="1763" y="269"/>
                </a:lnTo>
                <a:lnTo>
                  <a:pt x="1887" y="308"/>
                </a:lnTo>
                <a:lnTo>
                  <a:pt x="2085" y="384"/>
                </a:lnTo>
                <a:lnTo>
                  <a:pt x="2230" y="444"/>
                </a:lnTo>
                <a:lnTo>
                  <a:pt x="2456" y="547"/>
                </a:lnTo>
                <a:lnTo>
                  <a:pt x="2666" y="662"/>
                </a:lnTo>
                <a:lnTo>
                  <a:pt x="2859" y="786"/>
                </a:lnTo>
                <a:lnTo>
                  <a:pt x="3046" y="920"/>
                </a:lnTo>
                <a:lnTo>
                  <a:pt x="3193" y="1038"/>
                </a:lnTo>
                <a:lnTo>
                  <a:pt x="3332" y="1168"/>
                </a:lnTo>
                <a:lnTo>
                  <a:pt x="3440" y="1280"/>
                </a:lnTo>
                <a:lnTo>
                  <a:pt x="3524" y="1380"/>
                </a:lnTo>
                <a:lnTo>
                  <a:pt x="3624" y="1491"/>
                </a:lnTo>
                <a:lnTo>
                  <a:pt x="3608" y="1491"/>
                </a:lnTo>
                <a:lnTo>
                  <a:pt x="0" y="1491"/>
                </a:lnTo>
              </a:path>
            </a:pathLst>
          </a:custGeom>
          <a:gradFill rotWithShape="0">
            <a:gsLst>
              <a:gs pos="0">
                <a:schemeClr val="bg2"/>
              </a:gs>
              <a:gs pos="100000">
                <a:schemeClr val="bg1"/>
              </a:gs>
            </a:gsLst>
            <a:lin ang="5400000" scaled="1"/>
          </a:gradFill>
          <a:ln>
            <a:noFill/>
          </a:ln>
          <a:effectLst/>
          <a:extLst>
            <a:ext uri="{91240B29-F687-4F45-9708-019B960494DF}">
              <a14:hiddenLine xmlns:a14="http://schemas.microsoft.com/office/drawing/2010/main" w="9525" cap="flat" cmpd="sng">
                <a:solidFill>
                  <a:schemeClr val="tx1"/>
                </a:solidFill>
                <a:prstDash val="solid"/>
                <a:miter lim="800000"/>
                <a:headEnd type="none" w="sm" len="sm"/>
                <a:tailEnd type="none" w="sm" len="sm"/>
              </a14:hiddenLine>
            </a:ext>
            <a:ext uri="{AF507438-7753-43E0-B8FC-AC1667EBCBE1}">
              <a14:hiddenEffects xmlns:a14="http://schemas.microsoft.com/office/drawing/2010/main">
                <a:effectLst>
                  <a:outerShdw blurRad="63500" dist="35921" dir="2700000" algn="ctr" rotWithShape="0">
                    <a:srgbClr val="808080"/>
                  </a:outerShdw>
                </a:effectLst>
              </a14:hiddenEffects>
            </a:ext>
          </a:extLst>
        </p:spPr>
        <p:txBody>
          <a:bodyPr wrap="none" anchor="ctr"/>
          <a:lstStyle/>
          <a:p>
            <a:pPr defTabSz="914400" eaLnBrk="0" hangingPunct="0">
              <a:defRPr/>
            </a:pPr>
            <a:endParaRPr lang="en-US" b="1" i="0" dirty="0">
              <a:solidFill>
                <a:srgbClr val="FFFFFF"/>
              </a:solidFill>
              <a:latin typeface="Arial" panose="020B0604020202020204" pitchFamily="34" charset="0"/>
            </a:endParaRPr>
          </a:p>
        </p:txBody>
      </p:sp>
      <p:sp>
        <p:nvSpPr>
          <p:cNvPr id="6" name="Freeform 4"/>
          <p:cNvSpPr>
            <a:spLocks/>
          </p:cNvSpPr>
          <p:nvPr/>
        </p:nvSpPr>
        <p:spPr bwMode="white">
          <a:xfrm>
            <a:off x="0" y="3817938"/>
            <a:ext cx="8164513" cy="3019425"/>
          </a:xfrm>
          <a:custGeom>
            <a:avLst/>
            <a:gdLst>
              <a:gd name="T0" fmla="*/ 2718 w 5143"/>
              <a:gd name="T1" fmla="*/ 405 h 1902"/>
              <a:gd name="T2" fmla="*/ 2466 w 5143"/>
              <a:gd name="T3" fmla="*/ 333 h 1902"/>
              <a:gd name="T4" fmla="*/ 2202 w 5143"/>
              <a:gd name="T5" fmla="*/ 261 h 1902"/>
              <a:gd name="T6" fmla="*/ 1929 w 5143"/>
              <a:gd name="T7" fmla="*/ 198 h 1902"/>
              <a:gd name="T8" fmla="*/ 1695 w 5143"/>
              <a:gd name="T9" fmla="*/ 153 h 1902"/>
              <a:gd name="T10" fmla="*/ 1434 w 5143"/>
              <a:gd name="T11" fmla="*/ 111 h 1902"/>
              <a:gd name="T12" fmla="*/ 1188 w 5143"/>
              <a:gd name="T13" fmla="*/ 75 h 1902"/>
              <a:gd name="T14" fmla="*/ 957 w 5143"/>
              <a:gd name="T15" fmla="*/ 48 h 1902"/>
              <a:gd name="T16" fmla="*/ 747 w 5143"/>
              <a:gd name="T17" fmla="*/ 30 h 1902"/>
              <a:gd name="T18" fmla="*/ 501 w 5143"/>
              <a:gd name="T19" fmla="*/ 15 h 1902"/>
              <a:gd name="T20" fmla="*/ 246 w 5143"/>
              <a:gd name="T21" fmla="*/ 3 h 1902"/>
              <a:gd name="T22" fmla="*/ 0 w 5143"/>
              <a:gd name="T23" fmla="*/ 0 h 1902"/>
              <a:gd name="T24" fmla="*/ 0 w 5143"/>
              <a:gd name="T25" fmla="*/ 275 h 1902"/>
              <a:gd name="T26" fmla="*/ 0 w 5143"/>
              <a:gd name="T27" fmla="*/ 345 h 1902"/>
              <a:gd name="T28" fmla="*/ 0 w 5143"/>
              <a:gd name="T29" fmla="*/ 275 h 1902"/>
              <a:gd name="T30" fmla="*/ 0 w 5143"/>
              <a:gd name="T31" fmla="*/ 342 h 1902"/>
              <a:gd name="T32" fmla="*/ 339 w 5143"/>
              <a:gd name="T33" fmla="*/ 351 h 1902"/>
              <a:gd name="T34" fmla="*/ 606 w 5143"/>
              <a:gd name="T35" fmla="*/ 372 h 1902"/>
              <a:gd name="T36" fmla="*/ 852 w 5143"/>
              <a:gd name="T37" fmla="*/ 399 h 1902"/>
              <a:gd name="T38" fmla="*/ 1068 w 5143"/>
              <a:gd name="T39" fmla="*/ 435 h 1902"/>
              <a:gd name="T40" fmla="*/ 1275 w 5143"/>
              <a:gd name="T41" fmla="*/ 474 h 1902"/>
              <a:gd name="T42" fmla="*/ 1545 w 5143"/>
              <a:gd name="T43" fmla="*/ 540 h 1902"/>
              <a:gd name="T44" fmla="*/ 1761 w 5143"/>
              <a:gd name="T45" fmla="*/ 603 h 1902"/>
              <a:gd name="T46" fmla="*/ 1971 w 5143"/>
              <a:gd name="T47" fmla="*/ 678 h 1902"/>
              <a:gd name="T48" fmla="*/ 2166 w 5143"/>
              <a:gd name="T49" fmla="*/ 747 h 1902"/>
              <a:gd name="T50" fmla="*/ 2397 w 5143"/>
              <a:gd name="T51" fmla="*/ 852 h 1902"/>
              <a:gd name="T52" fmla="*/ 2613 w 5143"/>
              <a:gd name="T53" fmla="*/ 960 h 1902"/>
              <a:gd name="T54" fmla="*/ 2832 w 5143"/>
              <a:gd name="T55" fmla="*/ 1095 h 1902"/>
              <a:gd name="T56" fmla="*/ 3012 w 5143"/>
              <a:gd name="T57" fmla="*/ 1212 h 1902"/>
              <a:gd name="T58" fmla="*/ 3186 w 5143"/>
              <a:gd name="T59" fmla="*/ 1347 h 1902"/>
              <a:gd name="T60" fmla="*/ 3351 w 5143"/>
              <a:gd name="T61" fmla="*/ 1497 h 1902"/>
              <a:gd name="T62" fmla="*/ 3480 w 5143"/>
              <a:gd name="T63" fmla="*/ 1629 h 1902"/>
              <a:gd name="T64" fmla="*/ 3612 w 5143"/>
              <a:gd name="T65" fmla="*/ 1785 h 1902"/>
              <a:gd name="T66" fmla="*/ 3699 w 5143"/>
              <a:gd name="T67" fmla="*/ 1901 h 1902"/>
              <a:gd name="T68" fmla="*/ 5142 w 5143"/>
              <a:gd name="T69" fmla="*/ 1901 h 1902"/>
              <a:gd name="T70" fmla="*/ 5076 w 5143"/>
              <a:gd name="T71" fmla="*/ 1827 h 1902"/>
              <a:gd name="T72" fmla="*/ 4968 w 5143"/>
              <a:gd name="T73" fmla="*/ 1707 h 1902"/>
              <a:gd name="T74" fmla="*/ 4797 w 5143"/>
              <a:gd name="T75" fmla="*/ 1539 h 1902"/>
              <a:gd name="T76" fmla="*/ 4617 w 5143"/>
              <a:gd name="T77" fmla="*/ 1383 h 1902"/>
              <a:gd name="T78" fmla="*/ 4410 w 5143"/>
              <a:gd name="T79" fmla="*/ 1221 h 1902"/>
              <a:gd name="T80" fmla="*/ 4185 w 5143"/>
              <a:gd name="T81" fmla="*/ 1071 h 1902"/>
              <a:gd name="T82" fmla="*/ 3960 w 5143"/>
              <a:gd name="T83" fmla="*/ 939 h 1902"/>
              <a:gd name="T84" fmla="*/ 3708 w 5143"/>
              <a:gd name="T85" fmla="*/ 801 h 1902"/>
              <a:gd name="T86" fmla="*/ 3492 w 5143"/>
              <a:gd name="T87" fmla="*/ 702 h 1902"/>
              <a:gd name="T88" fmla="*/ 3231 w 5143"/>
              <a:gd name="T89" fmla="*/ 588 h 1902"/>
              <a:gd name="T90" fmla="*/ 2964 w 5143"/>
              <a:gd name="T91" fmla="*/ 489 h 1902"/>
              <a:gd name="T92" fmla="*/ 2718 w 5143"/>
              <a:gd name="T93" fmla="*/ 405 h 19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143" h="1902">
                <a:moveTo>
                  <a:pt x="2718" y="405"/>
                </a:moveTo>
                <a:lnTo>
                  <a:pt x="2466" y="333"/>
                </a:lnTo>
                <a:lnTo>
                  <a:pt x="2202" y="261"/>
                </a:lnTo>
                <a:lnTo>
                  <a:pt x="1929" y="198"/>
                </a:lnTo>
                <a:lnTo>
                  <a:pt x="1695" y="153"/>
                </a:lnTo>
                <a:lnTo>
                  <a:pt x="1434" y="111"/>
                </a:lnTo>
                <a:lnTo>
                  <a:pt x="1188" y="75"/>
                </a:lnTo>
                <a:lnTo>
                  <a:pt x="957" y="48"/>
                </a:lnTo>
                <a:lnTo>
                  <a:pt x="747" y="30"/>
                </a:lnTo>
                <a:lnTo>
                  <a:pt x="501" y="15"/>
                </a:lnTo>
                <a:lnTo>
                  <a:pt x="246" y="3"/>
                </a:lnTo>
                <a:lnTo>
                  <a:pt x="0" y="0"/>
                </a:lnTo>
                <a:lnTo>
                  <a:pt x="0" y="275"/>
                </a:lnTo>
                <a:lnTo>
                  <a:pt x="0" y="345"/>
                </a:lnTo>
                <a:lnTo>
                  <a:pt x="0" y="275"/>
                </a:lnTo>
                <a:lnTo>
                  <a:pt x="0" y="342"/>
                </a:lnTo>
                <a:lnTo>
                  <a:pt x="339" y="351"/>
                </a:lnTo>
                <a:lnTo>
                  <a:pt x="606" y="372"/>
                </a:lnTo>
                <a:lnTo>
                  <a:pt x="852" y="399"/>
                </a:lnTo>
                <a:lnTo>
                  <a:pt x="1068" y="435"/>
                </a:lnTo>
                <a:lnTo>
                  <a:pt x="1275" y="474"/>
                </a:lnTo>
                <a:lnTo>
                  <a:pt x="1545" y="540"/>
                </a:lnTo>
                <a:lnTo>
                  <a:pt x="1761" y="603"/>
                </a:lnTo>
                <a:lnTo>
                  <a:pt x="1971" y="678"/>
                </a:lnTo>
                <a:lnTo>
                  <a:pt x="2166" y="747"/>
                </a:lnTo>
                <a:lnTo>
                  <a:pt x="2397" y="852"/>
                </a:lnTo>
                <a:lnTo>
                  <a:pt x="2613" y="960"/>
                </a:lnTo>
                <a:lnTo>
                  <a:pt x="2832" y="1095"/>
                </a:lnTo>
                <a:lnTo>
                  <a:pt x="3012" y="1212"/>
                </a:lnTo>
                <a:lnTo>
                  <a:pt x="3186" y="1347"/>
                </a:lnTo>
                <a:lnTo>
                  <a:pt x="3351" y="1497"/>
                </a:lnTo>
                <a:lnTo>
                  <a:pt x="3480" y="1629"/>
                </a:lnTo>
                <a:lnTo>
                  <a:pt x="3612" y="1785"/>
                </a:lnTo>
                <a:lnTo>
                  <a:pt x="3699" y="1901"/>
                </a:lnTo>
                <a:lnTo>
                  <a:pt x="5142" y="1901"/>
                </a:lnTo>
                <a:lnTo>
                  <a:pt x="5076" y="1827"/>
                </a:lnTo>
                <a:lnTo>
                  <a:pt x="4968" y="1707"/>
                </a:lnTo>
                <a:lnTo>
                  <a:pt x="4797" y="1539"/>
                </a:lnTo>
                <a:lnTo>
                  <a:pt x="4617" y="1383"/>
                </a:lnTo>
                <a:lnTo>
                  <a:pt x="4410" y="1221"/>
                </a:lnTo>
                <a:lnTo>
                  <a:pt x="4185" y="1071"/>
                </a:lnTo>
                <a:lnTo>
                  <a:pt x="3960" y="939"/>
                </a:lnTo>
                <a:lnTo>
                  <a:pt x="3708" y="801"/>
                </a:lnTo>
                <a:lnTo>
                  <a:pt x="3492" y="702"/>
                </a:lnTo>
                <a:lnTo>
                  <a:pt x="3231" y="588"/>
                </a:lnTo>
                <a:lnTo>
                  <a:pt x="2964" y="489"/>
                </a:lnTo>
                <a:lnTo>
                  <a:pt x="2718" y="405"/>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w="9525" cap="flat" cmpd="sng">
                <a:solidFill>
                  <a:schemeClr val="tx1"/>
                </a:solidFill>
                <a:prstDash val="solid"/>
                <a:round/>
                <a:headEnd type="none" w="sm" len="sm"/>
                <a:tailEnd type="none" w="sm" len="sm"/>
              </a14:hiddenLine>
            </a:ext>
            <a:ext uri="{AF507438-7753-43E0-B8FC-AC1667EBCBE1}">
              <a14:hiddenEffects xmlns:a14="http://schemas.microsoft.com/office/drawing/2010/main">
                <a:effectLst>
                  <a:outerShdw blurRad="63500" dist="35921" dir="2700000" algn="ctr" rotWithShape="0">
                    <a:srgbClr val="808080"/>
                  </a:outerShdw>
                </a:effectLst>
              </a14:hiddenEffects>
            </a:ext>
          </a:extLst>
        </p:spPr>
        <p:txBody>
          <a:bodyPr/>
          <a:lstStyle/>
          <a:p>
            <a:pPr defTabSz="914400" eaLnBrk="0" hangingPunct="0">
              <a:defRPr/>
            </a:pPr>
            <a:endParaRPr lang="en-US" b="1" i="0" dirty="0">
              <a:solidFill>
                <a:srgbClr val="FFFFFF"/>
              </a:solidFill>
              <a:latin typeface="Arial" panose="020B0604020202020204" pitchFamily="34" charset="0"/>
            </a:endParaRPr>
          </a:p>
        </p:txBody>
      </p:sp>
      <p:sp>
        <p:nvSpPr>
          <p:cNvPr id="7" name="Freeform 5"/>
          <p:cNvSpPr>
            <a:spLocks/>
          </p:cNvSpPr>
          <p:nvPr/>
        </p:nvSpPr>
        <p:spPr bwMode="white">
          <a:xfrm>
            <a:off x="0" y="3146425"/>
            <a:ext cx="9144000" cy="3690938"/>
          </a:xfrm>
          <a:custGeom>
            <a:avLst/>
            <a:gdLst>
              <a:gd name="T0" fmla="*/ 0 w 5760"/>
              <a:gd name="T1" fmla="*/ 0 h 2325"/>
              <a:gd name="T2" fmla="*/ 0 w 5760"/>
              <a:gd name="T3" fmla="*/ 339 h 2325"/>
              <a:gd name="T4" fmla="*/ 558 w 5760"/>
              <a:gd name="T5" fmla="*/ 357 h 2325"/>
              <a:gd name="T6" fmla="*/ 807 w 5760"/>
              <a:gd name="T7" fmla="*/ 375 h 2325"/>
              <a:gd name="T8" fmla="*/ 1056 w 5760"/>
              <a:gd name="T9" fmla="*/ 399 h 2325"/>
              <a:gd name="T10" fmla="*/ 1272 w 5760"/>
              <a:gd name="T11" fmla="*/ 426 h 2325"/>
              <a:gd name="T12" fmla="*/ 1539 w 5760"/>
              <a:gd name="T13" fmla="*/ 465 h 2325"/>
              <a:gd name="T14" fmla="*/ 1791 w 5760"/>
              <a:gd name="T15" fmla="*/ 510 h 2325"/>
              <a:gd name="T16" fmla="*/ 2076 w 5760"/>
              <a:gd name="T17" fmla="*/ 570 h 2325"/>
              <a:gd name="T18" fmla="*/ 2334 w 5760"/>
              <a:gd name="T19" fmla="*/ 630 h 2325"/>
              <a:gd name="T20" fmla="*/ 2544 w 5760"/>
              <a:gd name="T21" fmla="*/ 687 h 2325"/>
              <a:gd name="T22" fmla="*/ 2775 w 5760"/>
              <a:gd name="T23" fmla="*/ 759 h 2325"/>
              <a:gd name="T24" fmla="*/ 3003 w 5760"/>
              <a:gd name="T25" fmla="*/ 837 h 2325"/>
              <a:gd name="T26" fmla="*/ 3231 w 5760"/>
              <a:gd name="T27" fmla="*/ 924 h 2325"/>
              <a:gd name="T28" fmla="*/ 3438 w 5760"/>
              <a:gd name="T29" fmla="*/ 1005 h 2325"/>
              <a:gd name="T30" fmla="*/ 3663 w 5760"/>
              <a:gd name="T31" fmla="*/ 1110 h 2325"/>
              <a:gd name="T32" fmla="*/ 3903 w 5760"/>
              <a:gd name="T33" fmla="*/ 1233 h 2325"/>
              <a:gd name="T34" fmla="*/ 4149 w 5760"/>
              <a:gd name="T35" fmla="*/ 1374 h 2325"/>
              <a:gd name="T36" fmla="*/ 4353 w 5760"/>
              <a:gd name="T37" fmla="*/ 1506 h 2325"/>
              <a:gd name="T38" fmla="*/ 4491 w 5760"/>
              <a:gd name="T39" fmla="*/ 1602 h 2325"/>
              <a:gd name="T40" fmla="*/ 4668 w 5760"/>
              <a:gd name="T41" fmla="*/ 1740 h 2325"/>
              <a:gd name="T42" fmla="*/ 4824 w 5760"/>
              <a:gd name="T43" fmla="*/ 1875 h 2325"/>
              <a:gd name="T44" fmla="*/ 4968 w 5760"/>
              <a:gd name="T45" fmla="*/ 2016 h 2325"/>
              <a:gd name="T46" fmla="*/ 5100 w 5760"/>
              <a:gd name="T47" fmla="*/ 2154 h 2325"/>
              <a:gd name="T48" fmla="*/ 5238 w 5760"/>
              <a:gd name="T49" fmla="*/ 2324 h 2325"/>
              <a:gd name="T50" fmla="*/ 5759 w 5760"/>
              <a:gd name="T51" fmla="*/ 2324 h 2325"/>
              <a:gd name="T52" fmla="*/ 5759 w 5760"/>
              <a:gd name="T53" fmla="*/ 1245 h 2325"/>
              <a:gd name="T54" fmla="*/ 5580 w 5760"/>
              <a:gd name="T55" fmla="*/ 1119 h 2325"/>
              <a:gd name="T56" fmla="*/ 5400 w 5760"/>
              <a:gd name="T57" fmla="*/ 1020 h 2325"/>
              <a:gd name="T58" fmla="*/ 5205 w 5760"/>
              <a:gd name="T59" fmla="*/ 918 h 2325"/>
              <a:gd name="T60" fmla="*/ 5031 w 5760"/>
              <a:gd name="T61" fmla="*/ 837 h 2325"/>
              <a:gd name="T62" fmla="*/ 4866 w 5760"/>
              <a:gd name="T63" fmla="*/ 771 h 2325"/>
              <a:gd name="T64" fmla="*/ 4710 w 5760"/>
              <a:gd name="T65" fmla="*/ 711 h 2325"/>
              <a:gd name="T66" fmla="*/ 4545 w 5760"/>
              <a:gd name="T67" fmla="*/ 651 h 2325"/>
              <a:gd name="T68" fmla="*/ 4386 w 5760"/>
              <a:gd name="T69" fmla="*/ 600 h 2325"/>
              <a:gd name="T70" fmla="*/ 4248 w 5760"/>
              <a:gd name="T71" fmla="*/ 552 h 2325"/>
              <a:gd name="T72" fmla="*/ 3993 w 5760"/>
              <a:gd name="T73" fmla="*/ 483 h 2325"/>
              <a:gd name="T74" fmla="*/ 3777 w 5760"/>
              <a:gd name="T75" fmla="*/ 423 h 2325"/>
              <a:gd name="T76" fmla="*/ 3564 w 5760"/>
              <a:gd name="T77" fmla="*/ 375 h 2325"/>
              <a:gd name="T78" fmla="*/ 3282 w 5760"/>
              <a:gd name="T79" fmla="*/ 312 h 2325"/>
              <a:gd name="T80" fmla="*/ 3003 w 5760"/>
              <a:gd name="T81" fmla="*/ 261 h 2325"/>
              <a:gd name="T82" fmla="*/ 2733 w 5760"/>
              <a:gd name="T83" fmla="*/ 213 h 2325"/>
              <a:gd name="T84" fmla="*/ 2451 w 5760"/>
              <a:gd name="T85" fmla="*/ 171 h 2325"/>
              <a:gd name="T86" fmla="*/ 2211 w 5760"/>
              <a:gd name="T87" fmla="*/ 138 h 2325"/>
              <a:gd name="T88" fmla="*/ 1974 w 5760"/>
              <a:gd name="T89" fmla="*/ 108 h 2325"/>
              <a:gd name="T90" fmla="*/ 1665 w 5760"/>
              <a:gd name="T91" fmla="*/ 81 h 2325"/>
              <a:gd name="T92" fmla="*/ 1437 w 5760"/>
              <a:gd name="T93" fmla="*/ 60 h 2325"/>
              <a:gd name="T94" fmla="*/ 1125 w 5760"/>
              <a:gd name="T95" fmla="*/ 36 h 2325"/>
              <a:gd name="T96" fmla="*/ 828 w 5760"/>
              <a:gd name="T97" fmla="*/ 21 h 2325"/>
              <a:gd name="T98" fmla="*/ 558 w 5760"/>
              <a:gd name="T99" fmla="*/ 12 h 2325"/>
              <a:gd name="T100" fmla="*/ 282 w 5760"/>
              <a:gd name="T101" fmla="*/ 3 h 2325"/>
              <a:gd name="T102" fmla="*/ 0 w 5760"/>
              <a:gd name="T103" fmla="*/ 0 h 2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760" h="2325">
                <a:moveTo>
                  <a:pt x="0" y="0"/>
                </a:moveTo>
                <a:lnTo>
                  <a:pt x="0" y="339"/>
                </a:lnTo>
                <a:lnTo>
                  <a:pt x="558" y="357"/>
                </a:lnTo>
                <a:lnTo>
                  <a:pt x="807" y="375"/>
                </a:lnTo>
                <a:lnTo>
                  <a:pt x="1056" y="399"/>
                </a:lnTo>
                <a:lnTo>
                  <a:pt x="1272" y="426"/>
                </a:lnTo>
                <a:lnTo>
                  <a:pt x="1539" y="465"/>
                </a:lnTo>
                <a:lnTo>
                  <a:pt x="1791" y="510"/>
                </a:lnTo>
                <a:lnTo>
                  <a:pt x="2076" y="570"/>
                </a:lnTo>
                <a:lnTo>
                  <a:pt x="2334" y="630"/>
                </a:lnTo>
                <a:lnTo>
                  <a:pt x="2544" y="687"/>
                </a:lnTo>
                <a:lnTo>
                  <a:pt x="2775" y="759"/>
                </a:lnTo>
                <a:lnTo>
                  <a:pt x="3003" y="837"/>
                </a:lnTo>
                <a:lnTo>
                  <a:pt x="3231" y="924"/>
                </a:lnTo>
                <a:lnTo>
                  <a:pt x="3438" y="1005"/>
                </a:lnTo>
                <a:lnTo>
                  <a:pt x="3663" y="1110"/>
                </a:lnTo>
                <a:lnTo>
                  <a:pt x="3903" y="1233"/>
                </a:lnTo>
                <a:lnTo>
                  <a:pt x="4149" y="1374"/>
                </a:lnTo>
                <a:lnTo>
                  <a:pt x="4353" y="1506"/>
                </a:lnTo>
                <a:lnTo>
                  <a:pt x="4491" y="1602"/>
                </a:lnTo>
                <a:lnTo>
                  <a:pt x="4668" y="1740"/>
                </a:lnTo>
                <a:lnTo>
                  <a:pt x="4824" y="1875"/>
                </a:lnTo>
                <a:lnTo>
                  <a:pt x="4968" y="2016"/>
                </a:lnTo>
                <a:lnTo>
                  <a:pt x="5100" y="2154"/>
                </a:lnTo>
                <a:lnTo>
                  <a:pt x="5238" y="2324"/>
                </a:lnTo>
                <a:lnTo>
                  <a:pt x="5759" y="2324"/>
                </a:lnTo>
                <a:lnTo>
                  <a:pt x="5759" y="1245"/>
                </a:lnTo>
                <a:lnTo>
                  <a:pt x="5580" y="1119"/>
                </a:lnTo>
                <a:lnTo>
                  <a:pt x="5400" y="1020"/>
                </a:lnTo>
                <a:lnTo>
                  <a:pt x="5205" y="918"/>
                </a:lnTo>
                <a:lnTo>
                  <a:pt x="5031" y="837"/>
                </a:lnTo>
                <a:lnTo>
                  <a:pt x="4866" y="771"/>
                </a:lnTo>
                <a:lnTo>
                  <a:pt x="4710" y="711"/>
                </a:lnTo>
                <a:lnTo>
                  <a:pt x="4545" y="651"/>
                </a:lnTo>
                <a:lnTo>
                  <a:pt x="4386" y="600"/>
                </a:lnTo>
                <a:lnTo>
                  <a:pt x="4248" y="552"/>
                </a:lnTo>
                <a:lnTo>
                  <a:pt x="3993" y="483"/>
                </a:lnTo>
                <a:lnTo>
                  <a:pt x="3777" y="423"/>
                </a:lnTo>
                <a:lnTo>
                  <a:pt x="3564" y="375"/>
                </a:lnTo>
                <a:lnTo>
                  <a:pt x="3282" y="312"/>
                </a:lnTo>
                <a:lnTo>
                  <a:pt x="3003" y="261"/>
                </a:lnTo>
                <a:lnTo>
                  <a:pt x="2733" y="213"/>
                </a:lnTo>
                <a:lnTo>
                  <a:pt x="2451" y="171"/>
                </a:lnTo>
                <a:lnTo>
                  <a:pt x="2211" y="138"/>
                </a:lnTo>
                <a:lnTo>
                  <a:pt x="1974" y="108"/>
                </a:lnTo>
                <a:lnTo>
                  <a:pt x="1665" y="81"/>
                </a:lnTo>
                <a:lnTo>
                  <a:pt x="1437" y="60"/>
                </a:lnTo>
                <a:lnTo>
                  <a:pt x="1125" y="36"/>
                </a:lnTo>
                <a:lnTo>
                  <a:pt x="828" y="21"/>
                </a:lnTo>
                <a:lnTo>
                  <a:pt x="558" y="12"/>
                </a:lnTo>
                <a:lnTo>
                  <a:pt x="282" y="3"/>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w="9525" cap="flat" cmpd="sng">
                <a:solidFill>
                  <a:schemeClr val="tx1"/>
                </a:solidFill>
                <a:prstDash val="solid"/>
                <a:round/>
                <a:headEnd type="none" w="sm" len="sm"/>
                <a:tailEnd type="none" w="sm" len="sm"/>
              </a14:hiddenLine>
            </a:ext>
            <a:ext uri="{AF507438-7753-43E0-B8FC-AC1667EBCBE1}">
              <a14:hiddenEffects xmlns:a14="http://schemas.microsoft.com/office/drawing/2010/main">
                <a:effectLst>
                  <a:outerShdw blurRad="63500" dist="35921" dir="2700000" algn="ctr" rotWithShape="0">
                    <a:srgbClr val="808080"/>
                  </a:outerShdw>
                </a:effectLst>
              </a14:hiddenEffects>
            </a:ext>
          </a:extLst>
        </p:spPr>
        <p:txBody>
          <a:bodyPr/>
          <a:lstStyle/>
          <a:p>
            <a:pPr defTabSz="914400" eaLnBrk="0" hangingPunct="0">
              <a:defRPr/>
            </a:pPr>
            <a:endParaRPr lang="en-US" b="1" i="0" dirty="0">
              <a:solidFill>
                <a:srgbClr val="FFFFFF"/>
              </a:solidFill>
              <a:latin typeface="Arial" panose="020B0604020202020204" pitchFamily="34" charset="0"/>
            </a:endParaRPr>
          </a:p>
        </p:txBody>
      </p:sp>
      <p:sp>
        <p:nvSpPr>
          <p:cNvPr id="8" name="Freeform 6"/>
          <p:cNvSpPr>
            <a:spLocks/>
          </p:cNvSpPr>
          <p:nvPr/>
        </p:nvSpPr>
        <p:spPr bwMode="white">
          <a:xfrm>
            <a:off x="0" y="2460625"/>
            <a:ext cx="9144000" cy="2497138"/>
          </a:xfrm>
          <a:custGeom>
            <a:avLst/>
            <a:gdLst>
              <a:gd name="T0" fmla="*/ 0 w 5760"/>
              <a:gd name="T1" fmla="*/ 0 h 1573"/>
              <a:gd name="T2" fmla="*/ 0 w 5760"/>
              <a:gd name="T3" fmla="*/ 351 h 1573"/>
              <a:gd name="T4" fmla="*/ 282 w 5760"/>
              <a:gd name="T5" fmla="*/ 357 h 1573"/>
              <a:gd name="T6" fmla="*/ 627 w 5760"/>
              <a:gd name="T7" fmla="*/ 363 h 1573"/>
              <a:gd name="T8" fmla="*/ 960 w 5760"/>
              <a:gd name="T9" fmla="*/ 375 h 1573"/>
              <a:gd name="T10" fmla="*/ 1218 w 5760"/>
              <a:gd name="T11" fmla="*/ 393 h 1573"/>
              <a:gd name="T12" fmla="*/ 1470 w 5760"/>
              <a:gd name="T13" fmla="*/ 411 h 1573"/>
              <a:gd name="T14" fmla="*/ 1746 w 5760"/>
              <a:gd name="T15" fmla="*/ 435 h 1573"/>
              <a:gd name="T16" fmla="*/ 2022 w 5760"/>
              <a:gd name="T17" fmla="*/ 462 h 1573"/>
              <a:gd name="T18" fmla="*/ 2340 w 5760"/>
              <a:gd name="T19" fmla="*/ 504 h 1573"/>
              <a:gd name="T20" fmla="*/ 2664 w 5760"/>
              <a:gd name="T21" fmla="*/ 549 h 1573"/>
              <a:gd name="T22" fmla="*/ 2952 w 5760"/>
              <a:gd name="T23" fmla="*/ 597 h 1573"/>
              <a:gd name="T24" fmla="*/ 3225 w 5760"/>
              <a:gd name="T25" fmla="*/ 648 h 1573"/>
              <a:gd name="T26" fmla="*/ 3513 w 5760"/>
              <a:gd name="T27" fmla="*/ 708 h 1573"/>
              <a:gd name="T28" fmla="*/ 3693 w 5760"/>
              <a:gd name="T29" fmla="*/ 750 h 1573"/>
              <a:gd name="T30" fmla="*/ 3936 w 5760"/>
              <a:gd name="T31" fmla="*/ 810 h 1573"/>
              <a:gd name="T32" fmla="*/ 4095 w 5760"/>
              <a:gd name="T33" fmla="*/ 855 h 1573"/>
              <a:gd name="T34" fmla="*/ 4281 w 5760"/>
              <a:gd name="T35" fmla="*/ 909 h 1573"/>
              <a:gd name="T36" fmla="*/ 4503 w 5760"/>
              <a:gd name="T37" fmla="*/ 981 h 1573"/>
              <a:gd name="T38" fmla="*/ 4704 w 5760"/>
              <a:gd name="T39" fmla="*/ 1053 h 1573"/>
              <a:gd name="T40" fmla="*/ 4911 w 5760"/>
              <a:gd name="T41" fmla="*/ 1131 h 1573"/>
              <a:gd name="T42" fmla="*/ 5073 w 5760"/>
              <a:gd name="T43" fmla="*/ 1197 h 1573"/>
              <a:gd name="T44" fmla="*/ 5256 w 5760"/>
              <a:gd name="T45" fmla="*/ 1281 h 1573"/>
              <a:gd name="T46" fmla="*/ 5475 w 5760"/>
              <a:gd name="T47" fmla="*/ 1401 h 1573"/>
              <a:gd name="T48" fmla="*/ 5628 w 5760"/>
              <a:gd name="T49" fmla="*/ 1482 h 1573"/>
              <a:gd name="T50" fmla="*/ 5759 w 5760"/>
              <a:gd name="T51" fmla="*/ 1572 h 1573"/>
              <a:gd name="T52" fmla="*/ 5759 w 5760"/>
              <a:gd name="T53" fmla="*/ 633 h 1573"/>
              <a:gd name="T54" fmla="*/ 5493 w 5760"/>
              <a:gd name="T55" fmla="*/ 570 h 1573"/>
              <a:gd name="T56" fmla="*/ 5214 w 5760"/>
              <a:gd name="T57" fmla="*/ 501 h 1573"/>
              <a:gd name="T58" fmla="*/ 4950 w 5760"/>
              <a:gd name="T59" fmla="*/ 444 h 1573"/>
              <a:gd name="T60" fmla="*/ 4701 w 5760"/>
              <a:gd name="T61" fmla="*/ 396 h 1573"/>
              <a:gd name="T62" fmla="*/ 4425 w 5760"/>
              <a:gd name="T63" fmla="*/ 348 h 1573"/>
              <a:gd name="T64" fmla="*/ 4110 w 5760"/>
              <a:gd name="T65" fmla="*/ 294 h 1573"/>
              <a:gd name="T66" fmla="*/ 3813 w 5760"/>
              <a:gd name="T67" fmla="*/ 252 h 1573"/>
              <a:gd name="T68" fmla="*/ 3549 w 5760"/>
              <a:gd name="T69" fmla="*/ 213 h 1573"/>
              <a:gd name="T70" fmla="*/ 3261 w 5760"/>
              <a:gd name="T71" fmla="*/ 183 h 1573"/>
              <a:gd name="T72" fmla="*/ 3015 w 5760"/>
              <a:gd name="T73" fmla="*/ 153 h 1573"/>
              <a:gd name="T74" fmla="*/ 2757 w 5760"/>
              <a:gd name="T75" fmla="*/ 129 h 1573"/>
              <a:gd name="T76" fmla="*/ 2520 w 5760"/>
              <a:gd name="T77" fmla="*/ 105 h 1573"/>
              <a:gd name="T78" fmla="*/ 2301 w 5760"/>
              <a:gd name="T79" fmla="*/ 87 h 1573"/>
              <a:gd name="T80" fmla="*/ 2013 w 5760"/>
              <a:gd name="T81" fmla="*/ 66 h 1573"/>
              <a:gd name="T82" fmla="*/ 1731 w 5760"/>
              <a:gd name="T83" fmla="*/ 48 h 1573"/>
              <a:gd name="T84" fmla="*/ 1524 w 5760"/>
              <a:gd name="T85" fmla="*/ 39 h 1573"/>
              <a:gd name="T86" fmla="*/ 1260 w 5760"/>
              <a:gd name="T87" fmla="*/ 27 h 1573"/>
              <a:gd name="T88" fmla="*/ 966 w 5760"/>
              <a:gd name="T89" fmla="*/ 15 h 1573"/>
              <a:gd name="T90" fmla="*/ 714 w 5760"/>
              <a:gd name="T91" fmla="*/ 12 h 1573"/>
              <a:gd name="T92" fmla="*/ 510 w 5760"/>
              <a:gd name="T93" fmla="*/ 6 h 1573"/>
              <a:gd name="T94" fmla="*/ 243 w 5760"/>
              <a:gd name="T95" fmla="*/ 0 h 1573"/>
              <a:gd name="T96" fmla="*/ 0 w 5760"/>
              <a:gd name="T97" fmla="*/ 0 h 1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760" h="1573">
                <a:moveTo>
                  <a:pt x="0" y="0"/>
                </a:moveTo>
                <a:lnTo>
                  <a:pt x="0" y="351"/>
                </a:lnTo>
                <a:lnTo>
                  <a:pt x="282" y="357"/>
                </a:lnTo>
                <a:lnTo>
                  <a:pt x="627" y="363"/>
                </a:lnTo>
                <a:lnTo>
                  <a:pt x="960" y="375"/>
                </a:lnTo>
                <a:lnTo>
                  <a:pt x="1218" y="393"/>
                </a:lnTo>
                <a:lnTo>
                  <a:pt x="1470" y="411"/>
                </a:lnTo>
                <a:lnTo>
                  <a:pt x="1746" y="435"/>
                </a:lnTo>
                <a:lnTo>
                  <a:pt x="2022" y="462"/>
                </a:lnTo>
                <a:lnTo>
                  <a:pt x="2340" y="504"/>
                </a:lnTo>
                <a:lnTo>
                  <a:pt x="2664" y="549"/>
                </a:lnTo>
                <a:lnTo>
                  <a:pt x="2952" y="597"/>
                </a:lnTo>
                <a:lnTo>
                  <a:pt x="3225" y="648"/>
                </a:lnTo>
                <a:lnTo>
                  <a:pt x="3513" y="708"/>
                </a:lnTo>
                <a:lnTo>
                  <a:pt x="3693" y="750"/>
                </a:lnTo>
                <a:lnTo>
                  <a:pt x="3936" y="810"/>
                </a:lnTo>
                <a:lnTo>
                  <a:pt x="4095" y="855"/>
                </a:lnTo>
                <a:lnTo>
                  <a:pt x="4281" y="909"/>
                </a:lnTo>
                <a:lnTo>
                  <a:pt x="4503" y="981"/>
                </a:lnTo>
                <a:lnTo>
                  <a:pt x="4704" y="1053"/>
                </a:lnTo>
                <a:lnTo>
                  <a:pt x="4911" y="1131"/>
                </a:lnTo>
                <a:lnTo>
                  <a:pt x="5073" y="1197"/>
                </a:lnTo>
                <a:lnTo>
                  <a:pt x="5256" y="1281"/>
                </a:lnTo>
                <a:lnTo>
                  <a:pt x="5475" y="1401"/>
                </a:lnTo>
                <a:lnTo>
                  <a:pt x="5628" y="1482"/>
                </a:lnTo>
                <a:lnTo>
                  <a:pt x="5759" y="1572"/>
                </a:lnTo>
                <a:lnTo>
                  <a:pt x="5759" y="633"/>
                </a:lnTo>
                <a:lnTo>
                  <a:pt x="5493" y="570"/>
                </a:lnTo>
                <a:lnTo>
                  <a:pt x="5214" y="501"/>
                </a:lnTo>
                <a:lnTo>
                  <a:pt x="4950" y="444"/>
                </a:lnTo>
                <a:lnTo>
                  <a:pt x="4701" y="396"/>
                </a:lnTo>
                <a:lnTo>
                  <a:pt x="4425" y="348"/>
                </a:lnTo>
                <a:lnTo>
                  <a:pt x="4110" y="294"/>
                </a:lnTo>
                <a:lnTo>
                  <a:pt x="3813" y="252"/>
                </a:lnTo>
                <a:lnTo>
                  <a:pt x="3549" y="213"/>
                </a:lnTo>
                <a:lnTo>
                  <a:pt x="3261" y="183"/>
                </a:lnTo>
                <a:lnTo>
                  <a:pt x="3015" y="153"/>
                </a:lnTo>
                <a:lnTo>
                  <a:pt x="2757" y="129"/>
                </a:lnTo>
                <a:lnTo>
                  <a:pt x="2520" y="105"/>
                </a:lnTo>
                <a:lnTo>
                  <a:pt x="2301" y="87"/>
                </a:lnTo>
                <a:lnTo>
                  <a:pt x="2013" y="66"/>
                </a:lnTo>
                <a:lnTo>
                  <a:pt x="1731" y="48"/>
                </a:lnTo>
                <a:lnTo>
                  <a:pt x="1524" y="39"/>
                </a:lnTo>
                <a:lnTo>
                  <a:pt x="1260" y="27"/>
                </a:lnTo>
                <a:lnTo>
                  <a:pt x="966" y="15"/>
                </a:lnTo>
                <a:lnTo>
                  <a:pt x="714" y="12"/>
                </a:lnTo>
                <a:lnTo>
                  <a:pt x="510" y="6"/>
                </a:lnTo>
                <a:lnTo>
                  <a:pt x="243" y="0"/>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w="9525" cap="flat" cmpd="sng">
                <a:solidFill>
                  <a:schemeClr val="tx1"/>
                </a:solidFill>
                <a:prstDash val="solid"/>
                <a:round/>
                <a:headEnd type="none" w="sm" len="sm"/>
                <a:tailEnd type="none" w="sm" len="sm"/>
              </a14:hiddenLine>
            </a:ext>
            <a:ext uri="{AF507438-7753-43E0-B8FC-AC1667EBCBE1}">
              <a14:hiddenEffects xmlns:a14="http://schemas.microsoft.com/office/drawing/2010/main">
                <a:effectLst>
                  <a:outerShdw blurRad="63500" dist="35921" dir="2700000" algn="ctr" rotWithShape="0">
                    <a:srgbClr val="808080"/>
                  </a:outerShdw>
                </a:effectLst>
              </a14:hiddenEffects>
            </a:ext>
          </a:extLst>
        </p:spPr>
        <p:txBody>
          <a:bodyPr/>
          <a:lstStyle/>
          <a:p>
            <a:pPr defTabSz="914400" eaLnBrk="0" hangingPunct="0">
              <a:defRPr/>
            </a:pPr>
            <a:endParaRPr lang="en-US" b="1" i="0" dirty="0">
              <a:solidFill>
                <a:srgbClr val="FFFFFF"/>
              </a:solidFill>
              <a:latin typeface="Arial" panose="020B0604020202020204" pitchFamily="34" charset="0"/>
            </a:endParaRPr>
          </a:p>
        </p:txBody>
      </p:sp>
      <p:sp>
        <p:nvSpPr>
          <p:cNvPr id="9" name="Freeform 7"/>
          <p:cNvSpPr>
            <a:spLocks/>
          </p:cNvSpPr>
          <p:nvPr/>
        </p:nvSpPr>
        <p:spPr bwMode="white">
          <a:xfrm>
            <a:off x="0" y="1793875"/>
            <a:ext cx="9144000" cy="1539875"/>
          </a:xfrm>
          <a:custGeom>
            <a:avLst/>
            <a:gdLst>
              <a:gd name="T0" fmla="*/ 0 w 5760"/>
              <a:gd name="T1" fmla="*/ 0 h 970"/>
              <a:gd name="T2" fmla="*/ 0 w 5760"/>
              <a:gd name="T3" fmla="*/ 339 h 970"/>
              <a:gd name="T4" fmla="*/ 318 w 5760"/>
              <a:gd name="T5" fmla="*/ 342 h 970"/>
              <a:gd name="T6" fmla="*/ 591 w 5760"/>
              <a:gd name="T7" fmla="*/ 348 h 970"/>
              <a:gd name="T8" fmla="*/ 846 w 5760"/>
              <a:gd name="T9" fmla="*/ 354 h 970"/>
              <a:gd name="T10" fmla="*/ 1074 w 5760"/>
              <a:gd name="T11" fmla="*/ 360 h 970"/>
              <a:gd name="T12" fmla="*/ 1314 w 5760"/>
              <a:gd name="T13" fmla="*/ 366 h 970"/>
              <a:gd name="T14" fmla="*/ 1599 w 5760"/>
              <a:gd name="T15" fmla="*/ 381 h 970"/>
              <a:gd name="T16" fmla="*/ 1911 w 5760"/>
              <a:gd name="T17" fmla="*/ 399 h 970"/>
              <a:gd name="T18" fmla="*/ 2241 w 5760"/>
              <a:gd name="T19" fmla="*/ 420 h 970"/>
              <a:gd name="T20" fmla="*/ 2619 w 5760"/>
              <a:gd name="T21" fmla="*/ 453 h 970"/>
              <a:gd name="T22" fmla="*/ 2889 w 5760"/>
              <a:gd name="T23" fmla="*/ 477 h 970"/>
              <a:gd name="T24" fmla="*/ 3177 w 5760"/>
              <a:gd name="T25" fmla="*/ 507 h 970"/>
              <a:gd name="T26" fmla="*/ 3498 w 5760"/>
              <a:gd name="T27" fmla="*/ 543 h 970"/>
              <a:gd name="T28" fmla="*/ 3813 w 5760"/>
              <a:gd name="T29" fmla="*/ 585 h 970"/>
              <a:gd name="T30" fmla="*/ 4044 w 5760"/>
              <a:gd name="T31" fmla="*/ 618 h 970"/>
              <a:gd name="T32" fmla="*/ 4365 w 5760"/>
              <a:gd name="T33" fmla="*/ 669 h 970"/>
              <a:gd name="T34" fmla="*/ 4683 w 5760"/>
              <a:gd name="T35" fmla="*/ 726 h 970"/>
              <a:gd name="T36" fmla="*/ 4980 w 5760"/>
              <a:gd name="T37" fmla="*/ 786 h 970"/>
              <a:gd name="T38" fmla="*/ 5268 w 5760"/>
              <a:gd name="T39" fmla="*/ 846 h 970"/>
              <a:gd name="T40" fmla="*/ 5646 w 5760"/>
              <a:gd name="T41" fmla="*/ 942 h 970"/>
              <a:gd name="T42" fmla="*/ 5759 w 5760"/>
              <a:gd name="T43" fmla="*/ 969 h 970"/>
              <a:gd name="T44" fmla="*/ 5759 w 5760"/>
              <a:gd name="T45" fmla="*/ 0 h 970"/>
              <a:gd name="T46" fmla="*/ 0 w 5760"/>
              <a:gd name="T47" fmla="*/ 0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760" h="970">
                <a:moveTo>
                  <a:pt x="0" y="0"/>
                </a:moveTo>
                <a:lnTo>
                  <a:pt x="0" y="339"/>
                </a:lnTo>
                <a:lnTo>
                  <a:pt x="318" y="342"/>
                </a:lnTo>
                <a:lnTo>
                  <a:pt x="591" y="348"/>
                </a:lnTo>
                <a:lnTo>
                  <a:pt x="846" y="354"/>
                </a:lnTo>
                <a:lnTo>
                  <a:pt x="1074" y="360"/>
                </a:lnTo>
                <a:lnTo>
                  <a:pt x="1314" y="366"/>
                </a:lnTo>
                <a:lnTo>
                  <a:pt x="1599" y="381"/>
                </a:lnTo>
                <a:lnTo>
                  <a:pt x="1911" y="399"/>
                </a:lnTo>
                <a:lnTo>
                  <a:pt x="2241" y="420"/>
                </a:lnTo>
                <a:lnTo>
                  <a:pt x="2619" y="453"/>
                </a:lnTo>
                <a:lnTo>
                  <a:pt x="2889" y="477"/>
                </a:lnTo>
                <a:lnTo>
                  <a:pt x="3177" y="507"/>
                </a:lnTo>
                <a:lnTo>
                  <a:pt x="3498" y="543"/>
                </a:lnTo>
                <a:lnTo>
                  <a:pt x="3813" y="585"/>
                </a:lnTo>
                <a:lnTo>
                  <a:pt x="4044" y="618"/>
                </a:lnTo>
                <a:lnTo>
                  <a:pt x="4365" y="669"/>
                </a:lnTo>
                <a:lnTo>
                  <a:pt x="4683" y="726"/>
                </a:lnTo>
                <a:lnTo>
                  <a:pt x="4980" y="786"/>
                </a:lnTo>
                <a:lnTo>
                  <a:pt x="5268" y="846"/>
                </a:lnTo>
                <a:lnTo>
                  <a:pt x="5646" y="942"/>
                </a:lnTo>
                <a:lnTo>
                  <a:pt x="5759" y="969"/>
                </a:lnTo>
                <a:lnTo>
                  <a:pt x="5759" y="0"/>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w="9525" cap="flat" cmpd="sng">
                <a:solidFill>
                  <a:schemeClr val="tx1"/>
                </a:solidFill>
                <a:prstDash val="solid"/>
                <a:round/>
                <a:headEnd type="none" w="sm" len="sm"/>
                <a:tailEnd type="none" w="sm" len="sm"/>
              </a14:hiddenLine>
            </a:ext>
            <a:ext uri="{AF507438-7753-43E0-B8FC-AC1667EBCBE1}">
              <a14:hiddenEffects xmlns:a14="http://schemas.microsoft.com/office/drawing/2010/main">
                <a:effectLst>
                  <a:outerShdw blurRad="63500" dist="35921" dir="2700000" algn="ctr" rotWithShape="0">
                    <a:srgbClr val="808080"/>
                  </a:outerShdw>
                </a:effectLst>
              </a14:hiddenEffects>
            </a:ext>
          </a:extLst>
        </p:spPr>
        <p:txBody>
          <a:bodyPr/>
          <a:lstStyle/>
          <a:p>
            <a:pPr defTabSz="914400" eaLnBrk="0" hangingPunct="0">
              <a:defRPr/>
            </a:pPr>
            <a:endParaRPr lang="en-US" b="1" i="0" dirty="0">
              <a:solidFill>
                <a:srgbClr val="FFFFFF"/>
              </a:solidFill>
              <a:latin typeface="Arial" panose="020B0604020202020204" pitchFamily="34" charset="0"/>
            </a:endParaRPr>
          </a:p>
        </p:txBody>
      </p:sp>
      <p:sp>
        <p:nvSpPr>
          <p:cNvPr id="10" name="Freeform 8"/>
          <p:cNvSpPr>
            <a:spLocks/>
          </p:cNvSpPr>
          <p:nvPr/>
        </p:nvSpPr>
        <p:spPr bwMode="white">
          <a:xfrm>
            <a:off x="0" y="-20638"/>
            <a:ext cx="9144000" cy="1682751"/>
          </a:xfrm>
          <a:custGeom>
            <a:avLst/>
            <a:gdLst>
              <a:gd name="T0" fmla="*/ 0 w 5760"/>
              <a:gd name="T1" fmla="*/ 753 h 1060"/>
              <a:gd name="T2" fmla="*/ 0 w 5760"/>
              <a:gd name="T3" fmla="*/ 1059 h 1060"/>
              <a:gd name="T4" fmla="*/ 5759 w 5760"/>
              <a:gd name="T5" fmla="*/ 1059 h 1060"/>
              <a:gd name="T6" fmla="*/ 5759 w 5760"/>
              <a:gd name="T7" fmla="*/ 0 h 1060"/>
              <a:gd name="T8" fmla="*/ 5430 w 5760"/>
              <a:gd name="T9" fmla="*/ 0 h 1060"/>
              <a:gd name="T10" fmla="*/ 5298 w 5760"/>
              <a:gd name="T11" fmla="*/ 84 h 1060"/>
              <a:gd name="T12" fmla="*/ 5136 w 5760"/>
              <a:gd name="T13" fmla="*/ 159 h 1060"/>
              <a:gd name="T14" fmla="*/ 4968 w 5760"/>
              <a:gd name="T15" fmla="*/ 222 h 1060"/>
              <a:gd name="T16" fmla="*/ 4812 w 5760"/>
              <a:gd name="T17" fmla="*/ 267 h 1060"/>
              <a:gd name="T18" fmla="*/ 4626 w 5760"/>
              <a:gd name="T19" fmla="*/ 324 h 1060"/>
              <a:gd name="T20" fmla="*/ 4440 w 5760"/>
              <a:gd name="T21" fmla="*/ 366 h 1060"/>
              <a:gd name="T22" fmla="*/ 4230 w 5760"/>
              <a:gd name="T23" fmla="*/ 414 h 1060"/>
              <a:gd name="T24" fmla="*/ 3939 w 5760"/>
              <a:gd name="T25" fmla="*/ 468 h 1060"/>
              <a:gd name="T26" fmla="*/ 3711 w 5760"/>
              <a:gd name="T27" fmla="*/ 504 h 1060"/>
              <a:gd name="T28" fmla="*/ 3441 w 5760"/>
              <a:gd name="T29" fmla="*/ 543 h 1060"/>
              <a:gd name="T30" fmla="*/ 3189 w 5760"/>
              <a:gd name="T31" fmla="*/ 579 h 1060"/>
              <a:gd name="T32" fmla="*/ 2925 w 5760"/>
              <a:gd name="T33" fmla="*/ 606 h 1060"/>
              <a:gd name="T34" fmla="*/ 2679 w 5760"/>
              <a:gd name="T35" fmla="*/ 633 h 1060"/>
              <a:gd name="T36" fmla="*/ 2418 w 5760"/>
              <a:gd name="T37" fmla="*/ 654 h 1060"/>
              <a:gd name="T38" fmla="*/ 2142 w 5760"/>
              <a:gd name="T39" fmla="*/ 675 h 1060"/>
              <a:gd name="T40" fmla="*/ 1896 w 5760"/>
              <a:gd name="T41" fmla="*/ 693 h 1060"/>
              <a:gd name="T42" fmla="*/ 1647 w 5760"/>
              <a:gd name="T43" fmla="*/ 708 h 1060"/>
              <a:gd name="T44" fmla="*/ 1404 w 5760"/>
              <a:gd name="T45" fmla="*/ 720 h 1060"/>
              <a:gd name="T46" fmla="*/ 1170 w 5760"/>
              <a:gd name="T47" fmla="*/ 732 h 1060"/>
              <a:gd name="T48" fmla="*/ 906 w 5760"/>
              <a:gd name="T49" fmla="*/ 738 h 1060"/>
              <a:gd name="T50" fmla="*/ 534 w 5760"/>
              <a:gd name="T51" fmla="*/ 747 h 1060"/>
              <a:gd name="T52" fmla="*/ 201 w 5760"/>
              <a:gd name="T53" fmla="*/ 753 h 1060"/>
              <a:gd name="T54" fmla="*/ 0 w 5760"/>
              <a:gd name="T55" fmla="*/ 753 h 10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760" h="1060">
                <a:moveTo>
                  <a:pt x="0" y="753"/>
                </a:moveTo>
                <a:lnTo>
                  <a:pt x="0" y="1059"/>
                </a:lnTo>
                <a:lnTo>
                  <a:pt x="5759" y="1059"/>
                </a:lnTo>
                <a:lnTo>
                  <a:pt x="5759" y="0"/>
                </a:lnTo>
                <a:lnTo>
                  <a:pt x="5430" y="0"/>
                </a:lnTo>
                <a:lnTo>
                  <a:pt x="5298" y="84"/>
                </a:lnTo>
                <a:lnTo>
                  <a:pt x="5136" y="159"/>
                </a:lnTo>
                <a:lnTo>
                  <a:pt x="4968" y="222"/>
                </a:lnTo>
                <a:lnTo>
                  <a:pt x="4812" y="267"/>
                </a:lnTo>
                <a:lnTo>
                  <a:pt x="4626" y="324"/>
                </a:lnTo>
                <a:lnTo>
                  <a:pt x="4440" y="366"/>
                </a:lnTo>
                <a:lnTo>
                  <a:pt x="4230" y="414"/>
                </a:lnTo>
                <a:lnTo>
                  <a:pt x="3939" y="468"/>
                </a:lnTo>
                <a:lnTo>
                  <a:pt x="3711" y="504"/>
                </a:lnTo>
                <a:lnTo>
                  <a:pt x="3441" y="543"/>
                </a:lnTo>
                <a:lnTo>
                  <a:pt x="3189" y="579"/>
                </a:lnTo>
                <a:lnTo>
                  <a:pt x="2925" y="606"/>
                </a:lnTo>
                <a:lnTo>
                  <a:pt x="2679" y="633"/>
                </a:lnTo>
                <a:lnTo>
                  <a:pt x="2418" y="654"/>
                </a:lnTo>
                <a:lnTo>
                  <a:pt x="2142" y="675"/>
                </a:lnTo>
                <a:lnTo>
                  <a:pt x="1896" y="693"/>
                </a:lnTo>
                <a:lnTo>
                  <a:pt x="1647" y="708"/>
                </a:lnTo>
                <a:lnTo>
                  <a:pt x="1404" y="720"/>
                </a:lnTo>
                <a:lnTo>
                  <a:pt x="1170" y="732"/>
                </a:lnTo>
                <a:lnTo>
                  <a:pt x="906" y="738"/>
                </a:lnTo>
                <a:lnTo>
                  <a:pt x="534" y="747"/>
                </a:lnTo>
                <a:lnTo>
                  <a:pt x="201" y="753"/>
                </a:lnTo>
                <a:lnTo>
                  <a:pt x="0" y="753"/>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w="9525" cap="flat" cmpd="sng">
                <a:solidFill>
                  <a:schemeClr val="tx1"/>
                </a:solidFill>
                <a:prstDash val="solid"/>
                <a:round/>
                <a:headEnd type="none" w="sm" len="sm"/>
                <a:tailEnd type="none" w="sm" len="sm"/>
              </a14:hiddenLine>
            </a:ext>
            <a:ext uri="{AF507438-7753-43E0-B8FC-AC1667EBCBE1}">
              <a14:hiddenEffects xmlns:a14="http://schemas.microsoft.com/office/drawing/2010/main">
                <a:effectLst>
                  <a:outerShdw blurRad="63500" dist="35921" dir="2700000" algn="ctr" rotWithShape="0">
                    <a:srgbClr val="808080"/>
                  </a:outerShdw>
                </a:effectLst>
              </a14:hiddenEffects>
            </a:ext>
          </a:extLst>
        </p:spPr>
        <p:txBody>
          <a:bodyPr/>
          <a:lstStyle/>
          <a:p>
            <a:pPr defTabSz="914400" eaLnBrk="0" hangingPunct="0">
              <a:defRPr/>
            </a:pPr>
            <a:endParaRPr lang="en-US" b="1" i="0" dirty="0">
              <a:solidFill>
                <a:srgbClr val="FFFFFF"/>
              </a:solidFill>
              <a:latin typeface="Arial" panose="020B0604020202020204" pitchFamily="34" charset="0"/>
            </a:endParaRPr>
          </a:p>
        </p:txBody>
      </p:sp>
      <p:sp>
        <p:nvSpPr>
          <p:cNvPr id="11" name="Freeform 9"/>
          <p:cNvSpPr>
            <a:spLocks/>
          </p:cNvSpPr>
          <p:nvPr/>
        </p:nvSpPr>
        <p:spPr bwMode="white">
          <a:xfrm>
            <a:off x="0" y="-20638"/>
            <a:ext cx="8388350" cy="1068388"/>
          </a:xfrm>
          <a:custGeom>
            <a:avLst/>
            <a:gdLst>
              <a:gd name="T0" fmla="*/ 0 w 5284"/>
              <a:gd name="T1" fmla="*/ 366 h 673"/>
              <a:gd name="T2" fmla="*/ 0 w 5284"/>
              <a:gd name="T3" fmla="*/ 672 h 673"/>
              <a:gd name="T4" fmla="*/ 303 w 5284"/>
              <a:gd name="T5" fmla="*/ 672 h 673"/>
              <a:gd name="T6" fmla="*/ 723 w 5284"/>
              <a:gd name="T7" fmla="*/ 663 h 673"/>
              <a:gd name="T8" fmla="*/ 1020 w 5284"/>
              <a:gd name="T9" fmla="*/ 654 h 673"/>
              <a:gd name="T10" fmla="*/ 1302 w 5284"/>
              <a:gd name="T11" fmla="*/ 642 h 673"/>
              <a:gd name="T12" fmla="*/ 1554 w 5284"/>
              <a:gd name="T13" fmla="*/ 630 h 673"/>
              <a:gd name="T14" fmla="*/ 1779 w 5284"/>
              <a:gd name="T15" fmla="*/ 615 h 673"/>
              <a:gd name="T16" fmla="*/ 1962 w 5284"/>
              <a:gd name="T17" fmla="*/ 606 h 673"/>
              <a:gd name="T18" fmla="*/ 2193 w 5284"/>
              <a:gd name="T19" fmla="*/ 588 h 673"/>
              <a:gd name="T20" fmla="*/ 2448 w 5284"/>
              <a:gd name="T21" fmla="*/ 570 h 673"/>
              <a:gd name="T22" fmla="*/ 2700 w 5284"/>
              <a:gd name="T23" fmla="*/ 546 h 673"/>
              <a:gd name="T24" fmla="*/ 2904 w 5284"/>
              <a:gd name="T25" fmla="*/ 528 h 673"/>
              <a:gd name="T26" fmla="*/ 3138 w 5284"/>
              <a:gd name="T27" fmla="*/ 498 h 673"/>
              <a:gd name="T28" fmla="*/ 3324 w 5284"/>
              <a:gd name="T29" fmla="*/ 474 h 673"/>
              <a:gd name="T30" fmla="*/ 3534 w 5284"/>
              <a:gd name="T31" fmla="*/ 447 h 673"/>
              <a:gd name="T32" fmla="*/ 3735 w 5284"/>
              <a:gd name="T33" fmla="*/ 420 h 673"/>
              <a:gd name="T34" fmla="*/ 3933 w 5284"/>
              <a:gd name="T35" fmla="*/ 384 h 673"/>
              <a:gd name="T36" fmla="*/ 4116 w 5284"/>
              <a:gd name="T37" fmla="*/ 351 h 673"/>
              <a:gd name="T38" fmla="*/ 4266 w 5284"/>
              <a:gd name="T39" fmla="*/ 318 h 673"/>
              <a:gd name="T40" fmla="*/ 4446 w 5284"/>
              <a:gd name="T41" fmla="*/ 279 h 673"/>
              <a:gd name="T42" fmla="*/ 4620 w 5284"/>
              <a:gd name="T43" fmla="*/ 237 h 673"/>
              <a:gd name="T44" fmla="*/ 4779 w 5284"/>
              <a:gd name="T45" fmla="*/ 192 h 673"/>
              <a:gd name="T46" fmla="*/ 4920 w 5284"/>
              <a:gd name="T47" fmla="*/ 147 h 673"/>
              <a:gd name="T48" fmla="*/ 5085 w 5284"/>
              <a:gd name="T49" fmla="*/ 90 h 673"/>
              <a:gd name="T50" fmla="*/ 5193 w 5284"/>
              <a:gd name="T51" fmla="*/ 42 h 673"/>
              <a:gd name="T52" fmla="*/ 5283 w 5284"/>
              <a:gd name="T53" fmla="*/ 0 h 673"/>
              <a:gd name="T54" fmla="*/ 3201 w 5284"/>
              <a:gd name="T55" fmla="*/ 0 h 673"/>
              <a:gd name="T56" fmla="*/ 2982 w 5284"/>
              <a:gd name="T57" fmla="*/ 57 h 673"/>
              <a:gd name="T58" fmla="*/ 2775 w 5284"/>
              <a:gd name="T59" fmla="*/ 108 h 673"/>
              <a:gd name="T60" fmla="*/ 2562 w 5284"/>
              <a:gd name="T61" fmla="*/ 150 h 673"/>
              <a:gd name="T62" fmla="*/ 2397 w 5284"/>
              <a:gd name="T63" fmla="*/ 183 h 673"/>
              <a:gd name="T64" fmla="*/ 2205 w 5284"/>
              <a:gd name="T65" fmla="*/ 213 h 673"/>
              <a:gd name="T66" fmla="*/ 2001 w 5284"/>
              <a:gd name="T67" fmla="*/ 243 h 673"/>
              <a:gd name="T68" fmla="*/ 1776 w 5284"/>
              <a:gd name="T69" fmla="*/ 273 h 673"/>
              <a:gd name="T70" fmla="*/ 1536 w 5284"/>
              <a:gd name="T71" fmla="*/ 297 h 673"/>
              <a:gd name="T72" fmla="*/ 1344 w 5284"/>
              <a:gd name="T73" fmla="*/ 312 h 673"/>
              <a:gd name="T74" fmla="*/ 1134 w 5284"/>
              <a:gd name="T75" fmla="*/ 330 h 673"/>
              <a:gd name="T76" fmla="*/ 921 w 5284"/>
              <a:gd name="T77" fmla="*/ 342 h 673"/>
              <a:gd name="T78" fmla="*/ 696 w 5284"/>
              <a:gd name="T79" fmla="*/ 354 h 673"/>
              <a:gd name="T80" fmla="*/ 501 w 5284"/>
              <a:gd name="T81" fmla="*/ 360 h 673"/>
              <a:gd name="T82" fmla="*/ 279 w 5284"/>
              <a:gd name="T83" fmla="*/ 366 h 673"/>
              <a:gd name="T84" fmla="*/ 99 w 5284"/>
              <a:gd name="T85" fmla="*/ 369 h 673"/>
              <a:gd name="T86" fmla="*/ 0 w 5284"/>
              <a:gd name="T87" fmla="*/ 366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284" h="673">
                <a:moveTo>
                  <a:pt x="0" y="366"/>
                </a:moveTo>
                <a:lnTo>
                  <a:pt x="0" y="672"/>
                </a:lnTo>
                <a:lnTo>
                  <a:pt x="303" y="672"/>
                </a:lnTo>
                <a:lnTo>
                  <a:pt x="723" y="663"/>
                </a:lnTo>
                <a:lnTo>
                  <a:pt x="1020" y="654"/>
                </a:lnTo>
                <a:lnTo>
                  <a:pt x="1302" y="642"/>
                </a:lnTo>
                <a:lnTo>
                  <a:pt x="1554" y="630"/>
                </a:lnTo>
                <a:lnTo>
                  <a:pt x="1779" y="615"/>
                </a:lnTo>
                <a:lnTo>
                  <a:pt x="1962" y="606"/>
                </a:lnTo>
                <a:lnTo>
                  <a:pt x="2193" y="588"/>
                </a:lnTo>
                <a:lnTo>
                  <a:pt x="2448" y="570"/>
                </a:lnTo>
                <a:lnTo>
                  <a:pt x="2700" y="546"/>
                </a:lnTo>
                <a:lnTo>
                  <a:pt x="2904" y="528"/>
                </a:lnTo>
                <a:lnTo>
                  <a:pt x="3138" y="498"/>
                </a:lnTo>
                <a:lnTo>
                  <a:pt x="3324" y="474"/>
                </a:lnTo>
                <a:lnTo>
                  <a:pt x="3534" y="447"/>
                </a:lnTo>
                <a:lnTo>
                  <a:pt x="3735" y="420"/>
                </a:lnTo>
                <a:lnTo>
                  <a:pt x="3933" y="384"/>
                </a:lnTo>
                <a:lnTo>
                  <a:pt x="4116" y="351"/>
                </a:lnTo>
                <a:lnTo>
                  <a:pt x="4266" y="318"/>
                </a:lnTo>
                <a:lnTo>
                  <a:pt x="4446" y="279"/>
                </a:lnTo>
                <a:lnTo>
                  <a:pt x="4620" y="237"/>
                </a:lnTo>
                <a:lnTo>
                  <a:pt x="4779" y="192"/>
                </a:lnTo>
                <a:lnTo>
                  <a:pt x="4920" y="147"/>
                </a:lnTo>
                <a:lnTo>
                  <a:pt x="5085" y="90"/>
                </a:lnTo>
                <a:lnTo>
                  <a:pt x="5193" y="42"/>
                </a:lnTo>
                <a:lnTo>
                  <a:pt x="5283" y="0"/>
                </a:lnTo>
                <a:lnTo>
                  <a:pt x="3201" y="0"/>
                </a:lnTo>
                <a:lnTo>
                  <a:pt x="2982" y="57"/>
                </a:lnTo>
                <a:lnTo>
                  <a:pt x="2775" y="108"/>
                </a:lnTo>
                <a:lnTo>
                  <a:pt x="2562" y="150"/>
                </a:lnTo>
                <a:lnTo>
                  <a:pt x="2397" y="183"/>
                </a:lnTo>
                <a:lnTo>
                  <a:pt x="2205" y="213"/>
                </a:lnTo>
                <a:lnTo>
                  <a:pt x="2001" y="243"/>
                </a:lnTo>
                <a:lnTo>
                  <a:pt x="1776" y="273"/>
                </a:lnTo>
                <a:lnTo>
                  <a:pt x="1536" y="297"/>
                </a:lnTo>
                <a:lnTo>
                  <a:pt x="1344" y="312"/>
                </a:lnTo>
                <a:lnTo>
                  <a:pt x="1134" y="330"/>
                </a:lnTo>
                <a:lnTo>
                  <a:pt x="921" y="342"/>
                </a:lnTo>
                <a:lnTo>
                  <a:pt x="696" y="354"/>
                </a:lnTo>
                <a:lnTo>
                  <a:pt x="501" y="360"/>
                </a:lnTo>
                <a:lnTo>
                  <a:pt x="279" y="366"/>
                </a:lnTo>
                <a:lnTo>
                  <a:pt x="99" y="369"/>
                </a:lnTo>
                <a:lnTo>
                  <a:pt x="0" y="366"/>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w="9525" cap="flat" cmpd="sng">
                <a:solidFill>
                  <a:schemeClr val="tx1"/>
                </a:solidFill>
                <a:prstDash val="solid"/>
                <a:round/>
                <a:headEnd type="none" w="sm" len="sm"/>
                <a:tailEnd type="none" w="sm" len="sm"/>
              </a14:hiddenLine>
            </a:ext>
            <a:ext uri="{AF507438-7753-43E0-B8FC-AC1667EBCBE1}">
              <a14:hiddenEffects xmlns:a14="http://schemas.microsoft.com/office/drawing/2010/main">
                <a:effectLst>
                  <a:outerShdw blurRad="63500" dist="35921" dir="2700000" algn="ctr" rotWithShape="0">
                    <a:srgbClr val="808080"/>
                  </a:outerShdw>
                </a:effectLst>
              </a14:hiddenEffects>
            </a:ext>
          </a:extLst>
        </p:spPr>
        <p:txBody>
          <a:bodyPr/>
          <a:lstStyle/>
          <a:p>
            <a:pPr defTabSz="914400" eaLnBrk="0" hangingPunct="0">
              <a:defRPr/>
            </a:pPr>
            <a:endParaRPr lang="en-US" b="1" i="0" dirty="0">
              <a:solidFill>
                <a:srgbClr val="FFFFFF"/>
              </a:solidFill>
              <a:latin typeface="Arial" panose="020B0604020202020204" pitchFamily="34" charset="0"/>
            </a:endParaRPr>
          </a:p>
        </p:txBody>
      </p:sp>
      <p:sp>
        <p:nvSpPr>
          <p:cNvPr id="12" name="Freeform 10"/>
          <p:cNvSpPr>
            <a:spLocks/>
          </p:cNvSpPr>
          <p:nvPr/>
        </p:nvSpPr>
        <p:spPr bwMode="white">
          <a:xfrm>
            <a:off x="0" y="-20638"/>
            <a:ext cx="4578350" cy="454026"/>
          </a:xfrm>
          <a:custGeom>
            <a:avLst/>
            <a:gdLst>
              <a:gd name="T0" fmla="*/ 0 w 2884"/>
              <a:gd name="T1" fmla="*/ 0 h 286"/>
              <a:gd name="T2" fmla="*/ 0 w 2884"/>
              <a:gd name="T3" fmla="*/ 285 h 286"/>
              <a:gd name="T4" fmla="*/ 192 w 2884"/>
              <a:gd name="T5" fmla="*/ 285 h 286"/>
              <a:gd name="T6" fmla="*/ 384 w 2884"/>
              <a:gd name="T7" fmla="*/ 282 h 286"/>
              <a:gd name="T8" fmla="*/ 579 w 2884"/>
              <a:gd name="T9" fmla="*/ 276 h 286"/>
              <a:gd name="T10" fmla="*/ 789 w 2884"/>
              <a:gd name="T11" fmla="*/ 267 h 286"/>
              <a:gd name="T12" fmla="*/ 999 w 2884"/>
              <a:gd name="T13" fmla="*/ 258 h 286"/>
              <a:gd name="T14" fmla="*/ 1161 w 2884"/>
              <a:gd name="T15" fmla="*/ 246 h 286"/>
              <a:gd name="T16" fmla="*/ 1302 w 2884"/>
              <a:gd name="T17" fmla="*/ 234 h 286"/>
              <a:gd name="T18" fmla="*/ 1458 w 2884"/>
              <a:gd name="T19" fmla="*/ 222 h 286"/>
              <a:gd name="T20" fmla="*/ 1665 w 2884"/>
              <a:gd name="T21" fmla="*/ 201 h 286"/>
              <a:gd name="T22" fmla="*/ 1992 w 2884"/>
              <a:gd name="T23" fmla="*/ 159 h 286"/>
              <a:gd name="T24" fmla="*/ 2301 w 2884"/>
              <a:gd name="T25" fmla="*/ 117 h 286"/>
              <a:gd name="T26" fmla="*/ 2604 w 2884"/>
              <a:gd name="T27" fmla="*/ 60 h 286"/>
              <a:gd name="T28" fmla="*/ 2883 w 2884"/>
              <a:gd name="T29" fmla="*/ 0 h 286"/>
              <a:gd name="T30" fmla="*/ 0 w 2884"/>
              <a:gd name="T31"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84" h="286">
                <a:moveTo>
                  <a:pt x="0" y="0"/>
                </a:moveTo>
                <a:lnTo>
                  <a:pt x="0" y="285"/>
                </a:lnTo>
                <a:lnTo>
                  <a:pt x="192" y="285"/>
                </a:lnTo>
                <a:lnTo>
                  <a:pt x="384" y="282"/>
                </a:lnTo>
                <a:lnTo>
                  <a:pt x="579" y="276"/>
                </a:lnTo>
                <a:lnTo>
                  <a:pt x="789" y="267"/>
                </a:lnTo>
                <a:lnTo>
                  <a:pt x="999" y="258"/>
                </a:lnTo>
                <a:lnTo>
                  <a:pt x="1161" y="246"/>
                </a:lnTo>
                <a:lnTo>
                  <a:pt x="1302" y="234"/>
                </a:lnTo>
                <a:lnTo>
                  <a:pt x="1458" y="222"/>
                </a:lnTo>
                <a:lnTo>
                  <a:pt x="1665" y="201"/>
                </a:lnTo>
                <a:lnTo>
                  <a:pt x="1992" y="159"/>
                </a:lnTo>
                <a:lnTo>
                  <a:pt x="2301" y="117"/>
                </a:lnTo>
                <a:lnTo>
                  <a:pt x="2604" y="60"/>
                </a:lnTo>
                <a:lnTo>
                  <a:pt x="2883" y="0"/>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w="9525">
                <a:solidFill>
                  <a:schemeClr val="tx1"/>
                </a:solidFill>
                <a:round/>
                <a:headEnd type="none" w="sm" len="sm"/>
                <a:tailEnd type="none" w="sm" len="sm"/>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pPr defTabSz="914400" eaLnBrk="0" hangingPunct="0">
              <a:defRPr/>
            </a:pPr>
            <a:endParaRPr lang="en-US" b="1" i="0" dirty="0">
              <a:solidFill>
                <a:srgbClr val="FFFFFF"/>
              </a:solidFill>
              <a:latin typeface="Arial" panose="020B0604020202020204" pitchFamily="34" charset="0"/>
            </a:endParaRPr>
          </a:p>
        </p:txBody>
      </p:sp>
      <p:sp>
        <p:nvSpPr>
          <p:cNvPr id="3083" name="Rectangle 11"/>
          <p:cNvSpPr>
            <a:spLocks noGrp="1" noChangeArrowheads="1"/>
          </p:cNvSpPr>
          <p:nvPr>
            <p:ph type="ctrTitle"/>
          </p:nvPr>
        </p:nvSpPr>
        <p:spPr>
          <a:xfrm>
            <a:off x="685800" y="2286000"/>
            <a:ext cx="7772400" cy="1143000"/>
          </a:xfrm>
        </p:spPr>
        <p:txBody>
          <a:bodyPr/>
          <a:lstStyle>
            <a:lvl1pPr>
              <a:defRPr b="1" i="0">
                <a:latin typeface="Arial" panose="020B0604020202020204" pitchFamily="34" charset="0"/>
                <a:cs typeface="Arial" panose="020B0604020202020204" pitchFamily="34" charset="0"/>
              </a:defRPr>
            </a:lvl1pPr>
          </a:lstStyle>
          <a:p>
            <a:pPr lvl="0"/>
            <a:r>
              <a:rPr lang="en-US" noProof="0"/>
              <a:t>Click to edit Master title style</a:t>
            </a:r>
          </a:p>
        </p:txBody>
      </p:sp>
      <p:sp>
        <p:nvSpPr>
          <p:cNvPr id="3084" name="Rectangle 12"/>
          <p:cNvSpPr>
            <a:spLocks noGrp="1" noChangeArrowheads="1"/>
          </p:cNvSpPr>
          <p:nvPr>
            <p:ph type="subTitle" idx="1"/>
          </p:nvPr>
        </p:nvSpPr>
        <p:spPr>
          <a:xfrm>
            <a:off x="1371600" y="3886200"/>
            <a:ext cx="6400800" cy="1752600"/>
          </a:xfrm>
        </p:spPr>
        <p:txBody>
          <a:bodyPr/>
          <a:lstStyle>
            <a:lvl1pPr marL="0" indent="0" algn="ctr">
              <a:buFontTx/>
              <a:buNone/>
              <a:defRPr b="1" i="0">
                <a:latin typeface="Arial" panose="020B0604020202020204" pitchFamily="34" charset="0"/>
                <a:cs typeface="Arial" panose="020B0604020202020204" pitchFamily="34" charset="0"/>
              </a:defRPr>
            </a:lvl1pPr>
          </a:lstStyle>
          <a:p>
            <a:pPr lvl="0"/>
            <a:r>
              <a:rPr lang="en-US" noProof="0"/>
              <a:t>Click to edit Master subtitle style</a:t>
            </a:r>
          </a:p>
        </p:txBody>
      </p:sp>
      <p:sp>
        <p:nvSpPr>
          <p:cNvPr id="13"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14"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15"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D8746E5B-B59E-E047-88A3-359310E3E0C8}" type="slidenum">
              <a:rPr lang="en-US"/>
              <a:pPr>
                <a:defRPr/>
              </a:pPr>
              <a:t>‹#›</a:t>
            </a:fld>
            <a:endParaRPr lang="en-US"/>
          </a:p>
        </p:txBody>
      </p:sp>
    </p:spTree>
    <p:extLst>
      <p:ext uri="{BB962C8B-B14F-4D97-AF65-F5344CB8AC3E}">
        <p14:creationId xmlns:p14="http://schemas.microsoft.com/office/powerpoint/2010/main" val="17815192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100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subTnLst>
                                    <p:set>
                                      <p:cBhvr override="childStyle">
                                        <p:cTn dur="1" fill="hold" display="0" masterRel="sameClick" afterEffect="1">
                                          <p:stCondLst>
                                            <p:cond evt="end" delay="0">
                                              <p:tn val="5"/>
                                            </p:cond>
                                          </p:stCondLst>
                                        </p:cTn>
                                        <p:tgtEl>
                                          <p:spTgt spid="4"/>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Layout>
</file>

<file path=ppt/slideLayouts/slideLayout6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5"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50BA77A1-8FE4-9447-AC36-0CAB267E9059}" type="slidenum">
              <a:rPr lang="en-US"/>
              <a:pPr>
                <a:defRPr/>
              </a:pPr>
              <a:t>‹#›</a:t>
            </a:fld>
            <a:endParaRPr lang="en-US"/>
          </a:p>
        </p:txBody>
      </p:sp>
    </p:spTree>
    <p:extLst>
      <p:ext uri="{BB962C8B-B14F-4D97-AF65-F5344CB8AC3E}">
        <p14:creationId xmlns:p14="http://schemas.microsoft.com/office/powerpoint/2010/main" val="3978839342"/>
      </p:ext>
    </p:extLst>
  </p:cSld>
  <p:clrMapOvr>
    <a:masterClrMapping/>
  </p:clrMapOvr>
</p:sldLayout>
</file>

<file path=ppt/slideLayouts/slideLayout6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5"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F3312E9F-FD4F-0D40-8BF6-C466090AC8C1}" type="slidenum">
              <a:rPr lang="en-US"/>
              <a:pPr>
                <a:defRPr/>
              </a:pPr>
              <a:t>‹#›</a:t>
            </a:fld>
            <a:endParaRPr lang="en-US"/>
          </a:p>
        </p:txBody>
      </p:sp>
    </p:spTree>
    <p:extLst>
      <p:ext uri="{BB962C8B-B14F-4D97-AF65-F5344CB8AC3E}">
        <p14:creationId xmlns:p14="http://schemas.microsoft.com/office/powerpoint/2010/main" val="3938798554"/>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2"/>
          <p:cNvSpPr>
            <a:spLocks noGrp="1" noChangeArrowheads="1"/>
          </p:cNvSpPr>
          <p:nvPr>
            <p:ph type="sldNum" idx="10"/>
          </p:nvPr>
        </p:nvSpPr>
        <p:spPr/>
        <p:txBody>
          <a:bodyPr/>
          <a:lstStyle>
            <a:lvl1pPr defTabSz="914400" eaLnBrk="0" hangingPunct="0">
              <a:defRPr b="1" i="0">
                <a:latin typeface="Arial" panose="020B0604020202020204" pitchFamily="34" charset="0"/>
              </a:defRPr>
            </a:lvl1pPr>
          </a:lstStyle>
          <a:p>
            <a:pPr>
              <a:defRPr/>
            </a:pPr>
            <a:fld id="{F49B2C17-1250-124B-8294-7F27DFCB90F8}" type="slidenum">
              <a:rPr lang="en-GB"/>
              <a:pPr>
                <a:defRPr/>
              </a:pPr>
              <a:t>‹#›</a:t>
            </a:fld>
            <a:endParaRPr lang="en-GB"/>
          </a:p>
        </p:txBody>
      </p:sp>
    </p:spTree>
    <p:extLst>
      <p:ext uri="{BB962C8B-B14F-4D97-AF65-F5344CB8AC3E}">
        <p14:creationId xmlns:p14="http://schemas.microsoft.com/office/powerpoint/2010/main" val="2602304758"/>
      </p:ext>
    </p:extLst>
  </p:cSld>
  <p:clrMapOvr>
    <a:masterClrMapping/>
  </p:clrMapOvr>
</p:sldLayout>
</file>

<file path=ppt/slideLayouts/slideLayout6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7"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86DABECC-A182-C44A-969F-083368A0340B}" type="slidenum">
              <a:rPr lang="en-US"/>
              <a:pPr>
                <a:defRPr/>
              </a:pPr>
              <a:t>‹#›</a:t>
            </a:fld>
            <a:endParaRPr lang="en-US"/>
          </a:p>
        </p:txBody>
      </p:sp>
    </p:spTree>
    <p:extLst>
      <p:ext uri="{BB962C8B-B14F-4D97-AF65-F5344CB8AC3E}">
        <p14:creationId xmlns:p14="http://schemas.microsoft.com/office/powerpoint/2010/main" val="2246215306"/>
      </p:ext>
    </p:extLst>
  </p:cSld>
  <p:clrMapOvr>
    <a:masterClrMapping/>
  </p:clrMapOvr>
</p:sldLayout>
</file>

<file path=ppt/slideLayouts/slideLayout6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8"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9"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ECA9A223-6634-524E-8F5C-033FA7A715FA}" type="slidenum">
              <a:rPr lang="en-US"/>
              <a:pPr>
                <a:defRPr/>
              </a:pPr>
              <a:t>‹#›</a:t>
            </a:fld>
            <a:endParaRPr lang="en-US"/>
          </a:p>
        </p:txBody>
      </p:sp>
    </p:spTree>
    <p:extLst>
      <p:ext uri="{BB962C8B-B14F-4D97-AF65-F5344CB8AC3E}">
        <p14:creationId xmlns:p14="http://schemas.microsoft.com/office/powerpoint/2010/main" val="1841193845"/>
      </p:ext>
    </p:extLst>
  </p:cSld>
  <p:clrMapOvr>
    <a:masterClrMapping/>
  </p:clrMapOvr>
</p:sldLayout>
</file>

<file path=ppt/slideLayouts/slideLayout6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4"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5"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B89444F9-C725-1F47-BBD5-8E101D7F0ABD}" type="slidenum">
              <a:rPr lang="en-US"/>
              <a:pPr>
                <a:defRPr/>
              </a:pPr>
              <a:t>‹#›</a:t>
            </a:fld>
            <a:endParaRPr lang="en-US"/>
          </a:p>
        </p:txBody>
      </p:sp>
    </p:spTree>
    <p:extLst>
      <p:ext uri="{BB962C8B-B14F-4D97-AF65-F5344CB8AC3E}">
        <p14:creationId xmlns:p14="http://schemas.microsoft.com/office/powerpoint/2010/main" val="2612804830"/>
      </p:ext>
    </p:extLst>
  </p:cSld>
  <p:clrMapOvr>
    <a:masterClrMapping/>
  </p:clrMapOvr>
</p:sldLayout>
</file>

<file path=ppt/slideLayouts/slideLayout6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3"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4"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09DB53A5-CFD8-EE4A-8954-DBC6ECE96E29}" type="slidenum">
              <a:rPr lang="en-US"/>
              <a:pPr>
                <a:defRPr/>
              </a:pPr>
              <a:t>‹#›</a:t>
            </a:fld>
            <a:endParaRPr lang="en-US"/>
          </a:p>
        </p:txBody>
      </p:sp>
    </p:spTree>
    <p:extLst>
      <p:ext uri="{BB962C8B-B14F-4D97-AF65-F5344CB8AC3E}">
        <p14:creationId xmlns:p14="http://schemas.microsoft.com/office/powerpoint/2010/main" val="2166805716"/>
      </p:ext>
    </p:extLst>
  </p:cSld>
  <p:clrMapOvr>
    <a:masterClrMapping/>
  </p:clrMapOvr>
</p:sldLayout>
</file>

<file path=ppt/slideLayouts/slideLayout6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7"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3DD929EE-20EB-5844-89F3-CA5A64A452B6}" type="slidenum">
              <a:rPr lang="en-US"/>
              <a:pPr>
                <a:defRPr/>
              </a:pPr>
              <a:t>‹#›</a:t>
            </a:fld>
            <a:endParaRPr lang="en-US"/>
          </a:p>
        </p:txBody>
      </p:sp>
    </p:spTree>
    <p:extLst>
      <p:ext uri="{BB962C8B-B14F-4D97-AF65-F5344CB8AC3E}">
        <p14:creationId xmlns:p14="http://schemas.microsoft.com/office/powerpoint/2010/main" val="2716802110"/>
      </p:ext>
    </p:extLst>
  </p:cSld>
  <p:clrMapOvr>
    <a:masterClrMapping/>
  </p:clrMapOvr>
</p:sldLayout>
</file>

<file path=ppt/slideLayouts/slideLayout6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7"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A7CF75A1-9D62-C44B-9D17-B433C5578708}" type="slidenum">
              <a:rPr lang="en-US"/>
              <a:pPr>
                <a:defRPr/>
              </a:pPr>
              <a:t>‹#›</a:t>
            </a:fld>
            <a:endParaRPr lang="en-US"/>
          </a:p>
        </p:txBody>
      </p:sp>
    </p:spTree>
    <p:extLst>
      <p:ext uri="{BB962C8B-B14F-4D97-AF65-F5344CB8AC3E}">
        <p14:creationId xmlns:p14="http://schemas.microsoft.com/office/powerpoint/2010/main" val="1673134167"/>
      </p:ext>
    </p:extLst>
  </p:cSld>
  <p:clrMapOvr>
    <a:masterClrMapping/>
  </p:clrMapOvr>
</p:sldLayout>
</file>

<file path=ppt/slideLayouts/slideLayout6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5"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06A5CF4F-4792-4F4E-9B49-361E237C8E4C}" type="slidenum">
              <a:rPr lang="en-US"/>
              <a:pPr>
                <a:defRPr/>
              </a:pPr>
              <a:t>‹#›</a:t>
            </a:fld>
            <a:endParaRPr lang="en-US"/>
          </a:p>
        </p:txBody>
      </p:sp>
    </p:spTree>
    <p:extLst>
      <p:ext uri="{BB962C8B-B14F-4D97-AF65-F5344CB8AC3E}">
        <p14:creationId xmlns:p14="http://schemas.microsoft.com/office/powerpoint/2010/main" val="1117671871"/>
      </p:ext>
    </p:extLst>
  </p:cSld>
  <p:clrMapOvr>
    <a:masterClrMapping/>
  </p:clrMapOvr>
</p:sldLayout>
</file>

<file path=ppt/slideLayouts/slideLayout6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5"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9AF5FD30-7AE8-2543-A2BA-C511E7D9CEDF}" type="slidenum">
              <a:rPr lang="en-US"/>
              <a:pPr>
                <a:defRPr/>
              </a:pPr>
              <a:t>‹#›</a:t>
            </a:fld>
            <a:endParaRPr lang="en-US"/>
          </a:p>
        </p:txBody>
      </p:sp>
    </p:spTree>
    <p:extLst>
      <p:ext uri="{BB962C8B-B14F-4D97-AF65-F5344CB8AC3E}">
        <p14:creationId xmlns:p14="http://schemas.microsoft.com/office/powerpoint/2010/main" val="3007515409"/>
      </p:ext>
    </p:extLst>
  </p:cSld>
  <p:clrMapOvr>
    <a:masterClrMapping/>
  </p:clrMapOvr>
</p:sldLayout>
</file>

<file path=ppt/slideLayouts/slideLayout668.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lipArt Placeholder 2"/>
          <p:cNvSpPr>
            <a:spLocks noGrp="1"/>
          </p:cNvSpPr>
          <p:nvPr>
            <p:ph type="clipArt"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stStyle>
          <a:p>
            <a:pPr lvl="0"/>
            <a:endParaRPr lang="en-US" noProof="0"/>
          </a:p>
        </p:txBody>
      </p:sp>
      <p:sp>
        <p:nvSpPr>
          <p:cNvPr id="4" name="Text Placeholder 3"/>
          <p:cNvSpPr>
            <a:spLocks noGrp="1"/>
          </p:cNvSpPr>
          <p:nvPr>
            <p:ph type="body" sz="half" idx="2"/>
          </p:nvPr>
        </p:nvSpPr>
        <p:spPr>
          <a:xfrm>
            <a:off x="46482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7"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10CC26C6-7DA8-B14F-BBA5-F8DD03B672B8}" type="slidenum">
              <a:rPr lang="en-US"/>
              <a:pPr>
                <a:defRPr/>
              </a:pPr>
              <a:t>‹#›</a:t>
            </a:fld>
            <a:endParaRPr lang="en-US"/>
          </a:p>
        </p:txBody>
      </p:sp>
    </p:spTree>
    <p:extLst>
      <p:ext uri="{BB962C8B-B14F-4D97-AF65-F5344CB8AC3E}">
        <p14:creationId xmlns:p14="http://schemas.microsoft.com/office/powerpoint/2010/main" val="2017156692"/>
      </p:ext>
    </p:extLst>
  </p:cSld>
  <p:clrMapOvr>
    <a:masterClrMapping/>
  </p:clrMapOvr>
</p:sldLayout>
</file>

<file path=ppt/slideLayouts/slideLayout66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endParaRPr lang="en-US" altLang="zh-CN"/>
          </a:p>
        </p:txBody>
      </p:sp>
      <p:sp>
        <p:nvSpPr>
          <p:cNvPr id="5" name="Rectangle 5"/>
          <p:cNvSpPr>
            <a:spLocks noGrp="1" noChangeArrowheads="1"/>
          </p:cNvSpPr>
          <p:nvPr>
            <p:ph type="ftr" sz="quarter" idx="11"/>
          </p:nvPr>
        </p:nvSpPr>
        <p:spPr/>
        <p:txBody>
          <a:bodyPr/>
          <a:lstStyle>
            <a:lvl1pPr defTabSz="449263">
              <a:defRPr b="1" i="0">
                <a:latin typeface="Arial" panose="020B0604020202020204" pitchFamily="34" charset="0"/>
              </a:defRPr>
            </a:lvl1pPr>
          </a:lstStyle>
          <a:p>
            <a:pPr>
              <a:defRPr/>
            </a:pPr>
            <a:endParaRPr lang="en-US" altLang="zh-CN"/>
          </a:p>
        </p:txBody>
      </p:sp>
      <p:sp>
        <p:nvSpPr>
          <p:cNvPr id="6" name="Rectangle 6"/>
          <p:cNvSpPr>
            <a:spLocks noGrp="1" noChangeArrowheads="1"/>
          </p:cNvSpPr>
          <p:nvPr>
            <p:ph type="sldNum" sz="quarter" idx="12"/>
          </p:nvPr>
        </p:nvSpPr>
        <p:spPr/>
        <p:txBody>
          <a:bodyPr/>
          <a:lstStyle>
            <a:lvl1pPr defTabSz="449263">
              <a:defRPr b="1" i="0">
                <a:latin typeface="Arial" panose="020B0604020202020204" pitchFamily="34" charset="0"/>
              </a:defRPr>
            </a:lvl1pPr>
          </a:lstStyle>
          <a:p>
            <a:pPr>
              <a:defRPr/>
            </a:pPr>
            <a:fld id="{6B83408F-C079-DE45-BB9B-B19197430200}" type="slidenum">
              <a:rPr lang="en-US" altLang="zh-CN"/>
              <a:pPr>
                <a:defRPr/>
              </a:pPr>
              <a:t>‹#›</a:t>
            </a:fld>
            <a:endParaRPr lang="en-US" altLang="zh-CN"/>
          </a:p>
        </p:txBody>
      </p:sp>
    </p:spTree>
    <p:extLst>
      <p:ext uri="{BB962C8B-B14F-4D97-AF65-F5344CB8AC3E}">
        <p14:creationId xmlns:p14="http://schemas.microsoft.com/office/powerpoint/2010/main" val="2082790725"/>
      </p:ext>
    </p:extLst>
  </p:cSld>
  <p:clrMapOvr>
    <a:masterClrMapping/>
  </p:clrMapOvr>
  <p:transition spd="slow" advTm="15000">
    <p:zoom/>
    <p:sndAc>
      <p:stSnd loop="1">
        <p:snd r:embed="rId1" name="have-yourself-a-merry-little-ch"/>
      </p:stSnd>
    </p:sndAc>
  </p:transition>
</p:sldLayout>
</file>

<file path=ppt/slideLayouts/slideLayout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5813" cy="5849937"/>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Vertical Text Placeholder 2"/>
          <p:cNvSpPr>
            <a:spLocks noGrp="1"/>
          </p:cNvSpPr>
          <p:nvPr>
            <p:ph type="body" orient="vert" idx="1"/>
          </p:nvPr>
        </p:nvSpPr>
        <p:spPr>
          <a:xfrm>
            <a:off x="457200" y="274638"/>
            <a:ext cx="6019800" cy="5849937"/>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2"/>
          <p:cNvSpPr>
            <a:spLocks noGrp="1" noChangeArrowheads="1"/>
          </p:cNvSpPr>
          <p:nvPr>
            <p:ph type="sldNum" idx="10"/>
          </p:nvPr>
        </p:nvSpPr>
        <p:spPr/>
        <p:txBody>
          <a:bodyPr/>
          <a:lstStyle>
            <a:lvl1pPr defTabSz="914400" eaLnBrk="0" hangingPunct="0">
              <a:defRPr b="1" i="0">
                <a:latin typeface="Arial" panose="020B0604020202020204" pitchFamily="34" charset="0"/>
              </a:defRPr>
            </a:lvl1pPr>
          </a:lstStyle>
          <a:p>
            <a:pPr>
              <a:defRPr/>
            </a:pPr>
            <a:fld id="{D25AA766-910E-274A-8ED5-DD2F327862FB}" type="slidenum">
              <a:rPr lang="en-GB"/>
              <a:pPr>
                <a:defRPr/>
              </a:pPr>
              <a:t>‹#›</a:t>
            </a:fld>
            <a:endParaRPr lang="en-GB"/>
          </a:p>
        </p:txBody>
      </p:sp>
    </p:spTree>
    <p:extLst>
      <p:ext uri="{BB962C8B-B14F-4D97-AF65-F5344CB8AC3E}">
        <p14:creationId xmlns:p14="http://schemas.microsoft.com/office/powerpoint/2010/main" val="1447008318"/>
      </p:ext>
    </p:extLst>
  </p:cSld>
  <p:clrMapOvr>
    <a:masterClrMapping/>
  </p:clrMapOvr>
</p:sldLayout>
</file>

<file path=ppt/slideLayouts/slideLayout6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endParaRPr lang="en-US" altLang="zh-CN"/>
          </a:p>
        </p:txBody>
      </p:sp>
      <p:sp>
        <p:nvSpPr>
          <p:cNvPr id="5" name="Rectangle 5"/>
          <p:cNvSpPr>
            <a:spLocks noGrp="1" noChangeArrowheads="1"/>
          </p:cNvSpPr>
          <p:nvPr>
            <p:ph type="ftr" sz="quarter" idx="11"/>
          </p:nvPr>
        </p:nvSpPr>
        <p:spPr/>
        <p:txBody>
          <a:bodyPr/>
          <a:lstStyle>
            <a:lvl1pPr defTabSz="449263">
              <a:defRPr b="1" i="0">
                <a:latin typeface="Arial" panose="020B0604020202020204" pitchFamily="34" charset="0"/>
              </a:defRPr>
            </a:lvl1pPr>
          </a:lstStyle>
          <a:p>
            <a:pPr>
              <a:defRPr/>
            </a:pPr>
            <a:endParaRPr lang="en-US" altLang="zh-CN"/>
          </a:p>
        </p:txBody>
      </p:sp>
      <p:sp>
        <p:nvSpPr>
          <p:cNvPr id="6" name="Rectangle 6"/>
          <p:cNvSpPr>
            <a:spLocks noGrp="1" noChangeArrowheads="1"/>
          </p:cNvSpPr>
          <p:nvPr>
            <p:ph type="sldNum" sz="quarter" idx="12"/>
          </p:nvPr>
        </p:nvSpPr>
        <p:spPr/>
        <p:txBody>
          <a:bodyPr/>
          <a:lstStyle>
            <a:lvl1pPr defTabSz="449263">
              <a:defRPr b="1" i="0">
                <a:latin typeface="Arial" panose="020B0604020202020204" pitchFamily="34" charset="0"/>
              </a:defRPr>
            </a:lvl1pPr>
          </a:lstStyle>
          <a:p>
            <a:pPr>
              <a:defRPr/>
            </a:pPr>
            <a:fld id="{E0331254-2F32-0440-A384-A6AFC86ADE3D}" type="slidenum">
              <a:rPr lang="en-US" altLang="zh-CN"/>
              <a:pPr>
                <a:defRPr/>
              </a:pPr>
              <a:t>‹#›</a:t>
            </a:fld>
            <a:endParaRPr lang="en-US" altLang="zh-CN"/>
          </a:p>
        </p:txBody>
      </p:sp>
    </p:spTree>
    <p:extLst>
      <p:ext uri="{BB962C8B-B14F-4D97-AF65-F5344CB8AC3E}">
        <p14:creationId xmlns:p14="http://schemas.microsoft.com/office/powerpoint/2010/main" val="2376822869"/>
      </p:ext>
    </p:extLst>
  </p:cSld>
  <p:clrMapOvr>
    <a:masterClrMapping/>
  </p:clrMapOvr>
  <p:transition spd="slow" advTm="15000">
    <p:zoom/>
    <p:sndAc>
      <p:stSnd loop="1">
        <p:snd r:embed="rId1" name="have-yourself-a-merry-little-ch"/>
      </p:stSnd>
    </p:sndAc>
  </p:transition>
</p:sldLayout>
</file>

<file path=ppt/slideLayouts/slideLayout6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endParaRPr lang="en-US" altLang="zh-CN"/>
          </a:p>
        </p:txBody>
      </p:sp>
      <p:sp>
        <p:nvSpPr>
          <p:cNvPr id="5" name="Rectangle 5"/>
          <p:cNvSpPr>
            <a:spLocks noGrp="1" noChangeArrowheads="1"/>
          </p:cNvSpPr>
          <p:nvPr>
            <p:ph type="ftr" sz="quarter" idx="11"/>
          </p:nvPr>
        </p:nvSpPr>
        <p:spPr/>
        <p:txBody>
          <a:bodyPr/>
          <a:lstStyle>
            <a:lvl1pPr defTabSz="449263">
              <a:defRPr b="1" i="0">
                <a:latin typeface="Arial" panose="020B0604020202020204" pitchFamily="34" charset="0"/>
              </a:defRPr>
            </a:lvl1pPr>
          </a:lstStyle>
          <a:p>
            <a:pPr>
              <a:defRPr/>
            </a:pPr>
            <a:endParaRPr lang="en-US" altLang="zh-CN"/>
          </a:p>
        </p:txBody>
      </p:sp>
      <p:sp>
        <p:nvSpPr>
          <p:cNvPr id="6" name="Rectangle 6"/>
          <p:cNvSpPr>
            <a:spLocks noGrp="1" noChangeArrowheads="1"/>
          </p:cNvSpPr>
          <p:nvPr>
            <p:ph type="sldNum" sz="quarter" idx="12"/>
          </p:nvPr>
        </p:nvSpPr>
        <p:spPr/>
        <p:txBody>
          <a:bodyPr/>
          <a:lstStyle>
            <a:lvl1pPr defTabSz="449263">
              <a:defRPr b="1" i="0">
                <a:latin typeface="Arial" panose="020B0604020202020204" pitchFamily="34" charset="0"/>
              </a:defRPr>
            </a:lvl1pPr>
          </a:lstStyle>
          <a:p>
            <a:pPr>
              <a:defRPr/>
            </a:pPr>
            <a:fld id="{52E9E39B-23C3-4F4B-91EE-06E82848CD36}" type="slidenum">
              <a:rPr lang="en-US" altLang="zh-CN"/>
              <a:pPr>
                <a:defRPr/>
              </a:pPr>
              <a:t>‹#›</a:t>
            </a:fld>
            <a:endParaRPr lang="en-US" altLang="zh-CN"/>
          </a:p>
        </p:txBody>
      </p:sp>
    </p:spTree>
    <p:extLst>
      <p:ext uri="{BB962C8B-B14F-4D97-AF65-F5344CB8AC3E}">
        <p14:creationId xmlns:p14="http://schemas.microsoft.com/office/powerpoint/2010/main" val="3352531333"/>
      </p:ext>
    </p:extLst>
  </p:cSld>
  <p:clrMapOvr>
    <a:masterClrMapping/>
  </p:clrMapOvr>
  <p:transition spd="slow" advTm="15000">
    <p:zoom/>
    <p:sndAc>
      <p:stSnd loop="1">
        <p:snd r:embed="rId1" name="have-yourself-a-merry-little-ch"/>
      </p:stSnd>
    </p:sndAc>
  </p:transition>
</p:sldLayout>
</file>

<file path=ppt/slideLayouts/slideLayout6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endParaRPr lang="en-US" altLang="zh-CN"/>
          </a:p>
        </p:txBody>
      </p:sp>
      <p:sp>
        <p:nvSpPr>
          <p:cNvPr id="6" name="Rectangle 5"/>
          <p:cNvSpPr>
            <a:spLocks noGrp="1" noChangeArrowheads="1"/>
          </p:cNvSpPr>
          <p:nvPr>
            <p:ph type="ftr" sz="quarter" idx="11"/>
          </p:nvPr>
        </p:nvSpPr>
        <p:spPr/>
        <p:txBody>
          <a:bodyPr/>
          <a:lstStyle>
            <a:lvl1pPr defTabSz="449263">
              <a:defRPr b="1" i="0">
                <a:latin typeface="Arial" panose="020B0604020202020204" pitchFamily="34" charset="0"/>
              </a:defRPr>
            </a:lvl1pPr>
          </a:lstStyle>
          <a:p>
            <a:pPr>
              <a:defRPr/>
            </a:pPr>
            <a:endParaRPr lang="en-US" altLang="zh-CN"/>
          </a:p>
        </p:txBody>
      </p:sp>
      <p:sp>
        <p:nvSpPr>
          <p:cNvPr id="7" name="Rectangle 6"/>
          <p:cNvSpPr>
            <a:spLocks noGrp="1" noChangeArrowheads="1"/>
          </p:cNvSpPr>
          <p:nvPr>
            <p:ph type="sldNum" sz="quarter" idx="12"/>
          </p:nvPr>
        </p:nvSpPr>
        <p:spPr/>
        <p:txBody>
          <a:bodyPr/>
          <a:lstStyle>
            <a:lvl1pPr defTabSz="449263">
              <a:defRPr b="1" i="0">
                <a:latin typeface="Arial" panose="020B0604020202020204" pitchFamily="34" charset="0"/>
              </a:defRPr>
            </a:lvl1pPr>
          </a:lstStyle>
          <a:p>
            <a:pPr>
              <a:defRPr/>
            </a:pPr>
            <a:fld id="{0EF4D4A6-E369-494D-BC49-AFA59E983C39}" type="slidenum">
              <a:rPr lang="en-US" altLang="zh-CN"/>
              <a:pPr>
                <a:defRPr/>
              </a:pPr>
              <a:t>‹#›</a:t>
            </a:fld>
            <a:endParaRPr lang="en-US" altLang="zh-CN"/>
          </a:p>
        </p:txBody>
      </p:sp>
    </p:spTree>
    <p:extLst>
      <p:ext uri="{BB962C8B-B14F-4D97-AF65-F5344CB8AC3E}">
        <p14:creationId xmlns:p14="http://schemas.microsoft.com/office/powerpoint/2010/main" val="1485793494"/>
      </p:ext>
    </p:extLst>
  </p:cSld>
  <p:clrMapOvr>
    <a:masterClrMapping/>
  </p:clrMapOvr>
  <p:transition spd="slow" advTm="15000">
    <p:zoom/>
    <p:sndAc>
      <p:stSnd loop="1">
        <p:snd r:embed="rId1" name="have-yourself-a-merry-little-ch"/>
      </p:stSnd>
    </p:sndAc>
  </p:transition>
</p:sldLayout>
</file>

<file path=ppt/slideLayouts/slideLayout6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endParaRPr lang="en-US" altLang="zh-CN"/>
          </a:p>
        </p:txBody>
      </p:sp>
      <p:sp>
        <p:nvSpPr>
          <p:cNvPr id="8" name="Rectangle 5"/>
          <p:cNvSpPr>
            <a:spLocks noGrp="1" noChangeArrowheads="1"/>
          </p:cNvSpPr>
          <p:nvPr>
            <p:ph type="ftr" sz="quarter" idx="11"/>
          </p:nvPr>
        </p:nvSpPr>
        <p:spPr/>
        <p:txBody>
          <a:bodyPr/>
          <a:lstStyle>
            <a:lvl1pPr defTabSz="449263">
              <a:defRPr b="1" i="0">
                <a:latin typeface="Arial" panose="020B0604020202020204" pitchFamily="34" charset="0"/>
              </a:defRPr>
            </a:lvl1pPr>
          </a:lstStyle>
          <a:p>
            <a:pPr>
              <a:defRPr/>
            </a:pPr>
            <a:endParaRPr lang="en-US" altLang="zh-CN"/>
          </a:p>
        </p:txBody>
      </p:sp>
      <p:sp>
        <p:nvSpPr>
          <p:cNvPr id="9" name="Rectangle 6"/>
          <p:cNvSpPr>
            <a:spLocks noGrp="1" noChangeArrowheads="1"/>
          </p:cNvSpPr>
          <p:nvPr>
            <p:ph type="sldNum" sz="quarter" idx="12"/>
          </p:nvPr>
        </p:nvSpPr>
        <p:spPr/>
        <p:txBody>
          <a:bodyPr/>
          <a:lstStyle>
            <a:lvl1pPr defTabSz="449263">
              <a:defRPr b="1" i="0">
                <a:latin typeface="Arial" panose="020B0604020202020204" pitchFamily="34" charset="0"/>
              </a:defRPr>
            </a:lvl1pPr>
          </a:lstStyle>
          <a:p>
            <a:pPr>
              <a:defRPr/>
            </a:pPr>
            <a:fld id="{F7422CCB-1939-2849-8824-487F7509BC23}" type="slidenum">
              <a:rPr lang="en-US" altLang="zh-CN"/>
              <a:pPr>
                <a:defRPr/>
              </a:pPr>
              <a:t>‹#›</a:t>
            </a:fld>
            <a:endParaRPr lang="en-US" altLang="zh-CN"/>
          </a:p>
        </p:txBody>
      </p:sp>
    </p:spTree>
    <p:extLst>
      <p:ext uri="{BB962C8B-B14F-4D97-AF65-F5344CB8AC3E}">
        <p14:creationId xmlns:p14="http://schemas.microsoft.com/office/powerpoint/2010/main" val="3669442968"/>
      </p:ext>
    </p:extLst>
  </p:cSld>
  <p:clrMapOvr>
    <a:masterClrMapping/>
  </p:clrMapOvr>
  <p:transition spd="slow" advTm="15000">
    <p:zoom/>
    <p:sndAc>
      <p:stSnd loop="1">
        <p:snd r:embed="rId1" name="have-yourself-a-merry-little-ch"/>
      </p:stSnd>
    </p:sndAc>
  </p:transition>
</p:sldLayout>
</file>

<file path=ppt/slideLayouts/slideLayout6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Rectangle 4"/>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endParaRPr lang="en-US" altLang="zh-CN"/>
          </a:p>
        </p:txBody>
      </p:sp>
      <p:sp>
        <p:nvSpPr>
          <p:cNvPr id="4" name="Rectangle 5"/>
          <p:cNvSpPr>
            <a:spLocks noGrp="1" noChangeArrowheads="1"/>
          </p:cNvSpPr>
          <p:nvPr>
            <p:ph type="ftr" sz="quarter" idx="11"/>
          </p:nvPr>
        </p:nvSpPr>
        <p:spPr/>
        <p:txBody>
          <a:bodyPr/>
          <a:lstStyle>
            <a:lvl1pPr defTabSz="449263">
              <a:defRPr b="1" i="0">
                <a:latin typeface="Arial" panose="020B0604020202020204" pitchFamily="34" charset="0"/>
              </a:defRPr>
            </a:lvl1pPr>
          </a:lstStyle>
          <a:p>
            <a:pPr>
              <a:defRPr/>
            </a:pPr>
            <a:endParaRPr lang="en-US" altLang="zh-CN"/>
          </a:p>
        </p:txBody>
      </p:sp>
      <p:sp>
        <p:nvSpPr>
          <p:cNvPr id="5" name="Rectangle 6"/>
          <p:cNvSpPr>
            <a:spLocks noGrp="1" noChangeArrowheads="1"/>
          </p:cNvSpPr>
          <p:nvPr>
            <p:ph type="sldNum" sz="quarter" idx="12"/>
          </p:nvPr>
        </p:nvSpPr>
        <p:spPr/>
        <p:txBody>
          <a:bodyPr/>
          <a:lstStyle>
            <a:lvl1pPr defTabSz="449263">
              <a:defRPr b="1" i="0">
                <a:latin typeface="Arial" panose="020B0604020202020204" pitchFamily="34" charset="0"/>
              </a:defRPr>
            </a:lvl1pPr>
          </a:lstStyle>
          <a:p>
            <a:pPr>
              <a:defRPr/>
            </a:pPr>
            <a:fld id="{9ED11E77-B620-2841-8C65-71F2A0B1CD7E}" type="slidenum">
              <a:rPr lang="en-US" altLang="zh-CN"/>
              <a:pPr>
                <a:defRPr/>
              </a:pPr>
              <a:t>‹#›</a:t>
            </a:fld>
            <a:endParaRPr lang="en-US" altLang="zh-CN"/>
          </a:p>
        </p:txBody>
      </p:sp>
    </p:spTree>
    <p:extLst>
      <p:ext uri="{BB962C8B-B14F-4D97-AF65-F5344CB8AC3E}">
        <p14:creationId xmlns:p14="http://schemas.microsoft.com/office/powerpoint/2010/main" val="535733064"/>
      </p:ext>
    </p:extLst>
  </p:cSld>
  <p:clrMapOvr>
    <a:masterClrMapping/>
  </p:clrMapOvr>
  <p:transition spd="slow" advTm="15000">
    <p:zoom/>
    <p:sndAc>
      <p:stSnd loop="1">
        <p:snd r:embed="rId1" name="have-yourself-a-merry-little-ch"/>
      </p:stSnd>
    </p:sndAc>
  </p:transition>
</p:sldLayout>
</file>

<file path=ppt/slideLayouts/slideLayout6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endParaRPr lang="en-US" altLang="zh-CN"/>
          </a:p>
        </p:txBody>
      </p:sp>
      <p:sp>
        <p:nvSpPr>
          <p:cNvPr id="3" name="Rectangle 5"/>
          <p:cNvSpPr>
            <a:spLocks noGrp="1" noChangeArrowheads="1"/>
          </p:cNvSpPr>
          <p:nvPr>
            <p:ph type="ftr" sz="quarter" idx="11"/>
          </p:nvPr>
        </p:nvSpPr>
        <p:spPr/>
        <p:txBody>
          <a:bodyPr/>
          <a:lstStyle>
            <a:lvl1pPr defTabSz="449263">
              <a:defRPr b="1" i="0">
                <a:latin typeface="Arial" panose="020B0604020202020204" pitchFamily="34" charset="0"/>
              </a:defRPr>
            </a:lvl1pPr>
          </a:lstStyle>
          <a:p>
            <a:pPr>
              <a:defRPr/>
            </a:pPr>
            <a:endParaRPr lang="en-US" altLang="zh-CN"/>
          </a:p>
        </p:txBody>
      </p:sp>
      <p:sp>
        <p:nvSpPr>
          <p:cNvPr id="4" name="Rectangle 6"/>
          <p:cNvSpPr>
            <a:spLocks noGrp="1" noChangeArrowheads="1"/>
          </p:cNvSpPr>
          <p:nvPr>
            <p:ph type="sldNum" sz="quarter" idx="12"/>
          </p:nvPr>
        </p:nvSpPr>
        <p:spPr/>
        <p:txBody>
          <a:bodyPr/>
          <a:lstStyle>
            <a:lvl1pPr defTabSz="449263">
              <a:defRPr b="1" i="0">
                <a:latin typeface="Arial" panose="020B0604020202020204" pitchFamily="34" charset="0"/>
              </a:defRPr>
            </a:lvl1pPr>
          </a:lstStyle>
          <a:p>
            <a:pPr>
              <a:defRPr/>
            </a:pPr>
            <a:fld id="{99F5DEFF-17B6-9A4A-A97D-2181DADC9768}" type="slidenum">
              <a:rPr lang="en-US" altLang="zh-CN"/>
              <a:pPr>
                <a:defRPr/>
              </a:pPr>
              <a:t>‹#›</a:t>
            </a:fld>
            <a:endParaRPr lang="en-US" altLang="zh-CN"/>
          </a:p>
        </p:txBody>
      </p:sp>
    </p:spTree>
    <p:extLst>
      <p:ext uri="{BB962C8B-B14F-4D97-AF65-F5344CB8AC3E}">
        <p14:creationId xmlns:p14="http://schemas.microsoft.com/office/powerpoint/2010/main" val="3034572914"/>
      </p:ext>
    </p:extLst>
  </p:cSld>
  <p:clrMapOvr>
    <a:masterClrMapping/>
  </p:clrMapOvr>
  <p:transition spd="slow" advTm="15000">
    <p:zoom/>
    <p:sndAc>
      <p:stSnd loop="1">
        <p:snd r:embed="rId1" name="have-yourself-a-merry-little-ch"/>
      </p:stSnd>
    </p:sndAc>
  </p:transition>
</p:sldLayout>
</file>

<file path=ppt/slideLayouts/slideLayout6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endParaRPr lang="en-US" altLang="zh-CN"/>
          </a:p>
        </p:txBody>
      </p:sp>
      <p:sp>
        <p:nvSpPr>
          <p:cNvPr id="6" name="Rectangle 5"/>
          <p:cNvSpPr>
            <a:spLocks noGrp="1" noChangeArrowheads="1"/>
          </p:cNvSpPr>
          <p:nvPr>
            <p:ph type="ftr" sz="quarter" idx="11"/>
          </p:nvPr>
        </p:nvSpPr>
        <p:spPr/>
        <p:txBody>
          <a:bodyPr/>
          <a:lstStyle>
            <a:lvl1pPr defTabSz="449263">
              <a:defRPr b="1" i="0">
                <a:latin typeface="Arial" panose="020B0604020202020204" pitchFamily="34" charset="0"/>
              </a:defRPr>
            </a:lvl1pPr>
          </a:lstStyle>
          <a:p>
            <a:pPr>
              <a:defRPr/>
            </a:pPr>
            <a:endParaRPr lang="en-US" altLang="zh-CN"/>
          </a:p>
        </p:txBody>
      </p:sp>
      <p:sp>
        <p:nvSpPr>
          <p:cNvPr id="7" name="Rectangle 6"/>
          <p:cNvSpPr>
            <a:spLocks noGrp="1" noChangeArrowheads="1"/>
          </p:cNvSpPr>
          <p:nvPr>
            <p:ph type="sldNum" sz="quarter" idx="12"/>
          </p:nvPr>
        </p:nvSpPr>
        <p:spPr/>
        <p:txBody>
          <a:bodyPr/>
          <a:lstStyle>
            <a:lvl1pPr defTabSz="449263">
              <a:defRPr b="1" i="0">
                <a:latin typeface="Arial" panose="020B0604020202020204" pitchFamily="34" charset="0"/>
              </a:defRPr>
            </a:lvl1pPr>
          </a:lstStyle>
          <a:p>
            <a:pPr>
              <a:defRPr/>
            </a:pPr>
            <a:fld id="{E9DDF48E-4EF6-5C4D-AF8E-6B3B5DD1EFD9}" type="slidenum">
              <a:rPr lang="en-US" altLang="zh-CN"/>
              <a:pPr>
                <a:defRPr/>
              </a:pPr>
              <a:t>‹#›</a:t>
            </a:fld>
            <a:endParaRPr lang="en-US" altLang="zh-CN"/>
          </a:p>
        </p:txBody>
      </p:sp>
    </p:spTree>
    <p:extLst>
      <p:ext uri="{BB962C8B-B14F-4D97-AF65-F5344CB8AC3E}">
        <p14:creationId xmlns:p14="http://schemas.microsoft.com/office/powerpoint/2010/main" val="873796608"/>
      </p:ext>
    </p:extLst>
  </p:cSld>
  <p:clrMapOvr>
    <a:masterClrMapping/>
  </p:clrMapOvr>
  <p:transition spd="slow" advTm="15000">
    <p:zoom/>
    <p:sndAc>
      <p:stSnd loop="1">
        <p:snd r:embed="rId1" name="have-yourself-a-merry-little-ch"/>
      </p:stSnd>
    </p:sndAc>
  </p:transition>
</p:sldLayout>
</file>

<file path=ppt/slideLayouts/slideLayout6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endParaRPr lang="en-US" altLang="zh-CN"/>
          </a:p>
        </p:txBody>
      </p:sp>
      <p:sp>
        <p:nvSpPr>
          <p:cNvPr id="6" name="Rectangle 5"/>
          <p:cNvSpPr>
            <a:spLocks noGrp="1" noChangeArrowheads="1"/>
          </p:cNvSpPr>
          <p:nvPr>
            <p:ph type="ftr" sz="quarter" idx="11"/>
          </p:nvPr>
        </p:nvSpPr>
        <p:spPr/>
        <p:txBody>
          <a:bodyPr/>
          <a:lstStyle>
            <a:lvl1pPr defTabSz="449263">
              <a:defRPr b="1" i="0">
                <a:latin typeface="Arial" panose="020B0604020202020204" pitchFamily="34" charset="0"/>
              </a:defRPr>
            </a:lvl1pPr>
          </a:lstStyle>
          <a:p>
            <a:pPr>
              <a:defRPr/>
            </a:pPr>
            <a:endParaRPr lang="en-US" altLang="zh-CN"/>
          </a:p>
        </p:txBody>
      </p:sp>
      <p:sp>
        <p:nvSpPr>
          <p:cNvPr id="7" name="Rectangle 6"/>
          <p:cNvSpPr>
            <a:spLocks noGrp="1" noChangeArrowheads="1"/>
          </p:cNvSpPr>
          <p:nvPr>
            <p:ph type="sldNum" sz="quarter" idx="12"/>
          </p:nvPr>
        </p:nvSpPr>
        <p:spPr/>
        <p:txBody>
          <a:bodyPr/>
          <a:lstStyle>
            <a:lvl1pPr defTabSz="449263">
              <a:defRPr b="1" i="0">
                <a:latin typeface="Arial" panose="020B0604020202020204" pitchFamily="34" charset="0"/>
              </a:defRPr>
            </a:lvl1pPr>
          </a:lstStyle>
          <a:p>
            <a:pPr>
              <a:defRPr/>
            </a:pPr>
            <a:fld id="{FC7A4E2C-4371-134E-BE45-0C6AFA004A37}" type="slidenum">
              <a:rPr lang="en-US" altLang="zh-CN"/>
              <a:pPr>
                <a:defRPr/>
              </a:pPr>
              <a:t>‹#›</a:t>
            </a:fld>
            <a:endParaRPr lang="en-US" altLang="zh-CN"/>
          </a:p>
        </p:txBody>
      </p:sp>
    </p:spTree>
    <p:extLst>
      <p:ext uri="{BB962C8B-B14F-4D97-AF65-F5344CB8AC3E}">
        <p14:creationId xmlns:p14="http://schemas.microsoft.com/office/powerpoint/2010/main" val="887718273"/>
      </p:ext>
    </p:extLst>
  </p:cSld>
  <p:clrMapOvr>
    <a:masterClrMapping/>
  </p:clrMapOvr>
  <p:transition spd="slow" advTm="15000">
    <p:zoom/>
    <p:sndAc>
      <p:stSnd loop="1">
        <p:snd r:embed="rId1" name="have-yourself-a-merry-little-ch"/>
      </p:stSnd>
    </p:sndAc>
  </p:transition>
</p:sldLayout>
</file>

<file path=ppt/slideLayouts/slideLayout6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endParaRPr lang="en-US" altLang="zh-CN"/>
          </a:p>
        </p:txBody>
      </p:sp>
      <p:sp>
        <p:nvSpPr>
          <p:cNvPr id="5" name="Rectangle 5"/>
          <p:cNvSpPr>
            <a:spLocks noGrp="1" noChangeArrowheads="1"/>
          </p:cNvSpPr>
          <p:nvPr>
            <p:ph type="ftr" sz="quarter" idx="11"/>
          </p:nvPr>
        </p:nvSpPr>
        <p:spPr/>
        <p:txBody>
          <a:bodyPr/>
          <a:lstStyle>
            <a:lvl1pPr defTabSz="449263">
              <a:defRPr b="1" i="0">
                <a:latin typeface="Arial" panose="020B0604020202020204" pitchFamily="34" charset="0"/>
              </a:defRPr>
            </a:lvl1pPr>
          </a:lstStyle>
          <a:p>
            <a:pPr>
              <a:defRPr/>
            </a:pPr>
            <a:endParaRPr lang="en-US" altLang="zh-CN"/>
          </a:p>
        </p:txBody>
      </p:sp>
      <p:sp>
        <p:nvSpPr>
          <p:cNvPr id="6" name="Rectangle 6"/>
          <p:cNvSpPr>
            <a:spLocks noGrp="1" noChangeArrowheads="1"/>
          </p:cNvSpPr>
          <p:nvPr>
            <p:ph type="sldNum" sz="quarter" idx="12"/>
          </p:nvPr>
        </p:nvSpPr>
        <p:spPr/>
        <p:txBody>
          <a:bodyPr/>
          <a:lstStyle>
            <a:lvl1pPr defTabSz="449263">
              <a:defRPr b="1" i="0">
                <a:latin typeface="Arial" panose="020B0604020202020204" pitchFamily="34" charset="0"/>
              </a:defRPr>
            </a:lvl1pPr>
          </a:lstStyle>
          <a:p>
            <a:pPr>
              <a:defRPr/>
            </a:pPr>
            <a:fld id="{DD38B4E9-180C-FD41-B176-4153A58CDFFE}" type="slidenum">
              <a:rPr lang="en-US" altLang="zh-CN"/>
              <a:pPr>
                <a:defRPr/>
              </a:pPr>
              <a:t>‹#›</a:t>
            </a:fld>
            <a:endParaRPr lang="en-US" altLang="zh-CN"/>
          </a:p>
        </p:txBody>
      </p:sp>
    </p:spTree>
    <p:extLst>
      <p:ext uri="{BB962C8B-B14F-4D97-AF65-F5344CB8AC3E}">
        <p14:creationId xmlns:p14="http://schemas.microsoft.com/office/powerpoint/2010/main" val="4085214005"/>
      </p:ext>
    </p:extLst>
  </p:cSld>
  <p:clrMapOvr>
    <a:masterClrMapping/>
  </p:clrMapOvr>
  <p:transition spd="slow" advTm="15000">
    <p:zoom/>
    <p:sndAc>
      <p:stSnd loop="1">
        <p:snd r:embed="rId1" name="have-yourself-a-merry-little-ch"/>
      </p:stSnd>
    </p:sndAc>
  </p:transition>
</p:sldLayout>
</file>

<file path=ppt/slideLayouts/slideLayout6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endParaRPr lang="en-US" altLang="zh-CN"/>
          </a:p>
        </p:txBody>
      </p:sp>
      <p:sp>
        <p:nvSpPr>
          <p:cNvPr id="5" name="Rectangle 5"/>
          <p:cNvSpPr>
            <a:spLocks noGrp="1" noChangeArrowheads="1"/>
          </p:cNvSpPr>
          <p:nvPr>
            <p:ph type="ftr" sz="quarter" idx="11"/>
          </p:nvPr>
        </p:nvSpPr>
        <p:spPr/>
        <p:txBody>
          <a:bodyPr/>
          <a:lstStyle>
            <a:lvl1pPr defTabSz="449263">
              <a:defRPr b="1" i="0">
                <a:latin typeface="Arial" panose="020B0604020202020204" pitchFamily="34" charset="0"/>
              </a:defRPr>
            </a:lvl1pPr>
          </a:lstStyle>
          <a:p>
            <a:pPr>
              <a:defRPr/>
            </a:pPr>
            <a:endParaRPr lang="en-US" altLang="zh-CN"/>
          </a:p>
        </p:txBody>
      </p:sp>
      <p:sp>
        <p:nvSpPr>
          <p:cNvPr id="6" name="Rectangle 6"/>
          <p:cNvSpPr>
            <a:spLocks noGrp="1" noChangeArrowheads="1"/>
          </p:cNvSpPr>
          <p:nvPr>
            <p:ph type="sldNum" sz="quarter" idx="12"/>
          </p:nvPr>
        </p:nvSpPr>
        <p:spPr/>
        <p:txBody>
          <a:bodyPr/>
          <a:lstStyle>
            <a:lvl1pPr defTabSz="449263">
              <a:defRPr b="1" i="0">
                <a:latin typeface="Arial" panose="020B0604020202020204" pitchFamily="34" charset="0"/>
              </a:defRPr>
            </a:lvl1pPr>
          </a:lstStyle>
          <a:p>
            <a:pPr>
              <a:defRPr/>
            </a:pPr>
            <a:fld id="{589DDAC5-732D-654C-AE0A-C71431B45992}" type="slidenum">
              <a:rPr lang="en-US" altLang="zh-CN"/>
              <a:pPr>
                <a:defRPr/>
              </a:pPr>
              <a:t>‹#›</a:t>
            </a:fld>
            <a:endParaRPr lang="en-US" altLang="zh-CN"/>
          </a:p>
        </p:txBody>
      </p:sp>
    </p:spTree>
    <p:extLst>
      <p:ext uri="{BB962C8B-B14F-4D97-AF65-F5344CB8AC3E}">
        <p14:creationId xmlns:p14="http://schemas.microsoft.com/office/powerpoint/2010/main" val="1368721512"/>
      </p:ext>
    </p:extLst>
  </p:cSld>
  <p:clrMapOvr>
    <a:masterClrMapping/>
  </p:clrMapOvr>
  <p:transition spd="slow" advTm="15000">
    <p:zoom/>
    <p:sndAc>
      <p:stSnd loop="1">
        <p:snd r:embed="rId1" name="have-yourself-a-merry-little-ch"/>
      </p:stSnd>
    </p:sndAc>
  </p:transition>
</p:sldLayout>
</file>

<file path=ppt/slideLayouts/slideLayout6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endParaRPr lang="en-SG"/>
          </a:p>
        </p:txBody>
      </p:sp>
      <p:sp>
        <p:nvSpPr>
          <p:cNvPr id="4" name="Rectangle 2"/>
          <p:cNvSpPr>
            <a:spLocks noGrp="1" noChangeArrowheads="1"/>
          </p:cNvSpPr>
          <p:nvPr>
            <p:ph type="sldNum" idx="10"/>
          </p:nvPr>
        </p:nvSpPr>
        <p:spPr/>
        <p:txBody>
          <a:bodyPr/>
          <a:lstStyle>
            <a:lvl1pPr defTabSz="914400" eaLnBrk="0" hangingPunct="0">
              <a:defRPr b="1" i="0">
                <a:latin typeface="Arial" panose="020B0604020202020204" pitchFamily="34" charset="0"/>
              </a:defRPr>
            </a:lvl1pPr>
          </a:lstStyle>
          <a:p>
            <a:pPr>
              <a:defRPr/>
            </a:pPr>
            <a:fld id="{B63E9993-D828-AB4D-A519-FC970E18FC2E}" type="slidenum">
              <a:rPr lang="en-GB"/>
              <a:pPr>
                <a:defRPr/>
              </a:pPr>
              <a:t>‹#›</a:t>
            </a:fld>
            <a:endParaRPr lang="en-GB"/>
          </a:p>
        </p:txBody>
      </p:sp>
    </p:spTree>
    <p:extLst>
      <p:ext uri="{BB962C8B-B14F-4D97-AF65-F5344CB8AC3E}">
        <p14:creationId xmlns:p14="http://schemas.microsoft.com/office/powerpoint/2010/main" val="3871411394"/>
      </p:ext>
    </p:extLst>
  </p:cSld>
  <p:clrMapOvr>
    <a:masterClrMapping/>
  </p:clrMapOvr>
</p:sldLayout>
</file>

<file path=ppt/slideLayouts/slideLayout68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2"/>
          <p:cNvSpPr>
            <a:spLocks noChangeArrowheads="1"/>
          </p:cNvSpPr>
          <p:nvPr/>
        </p:nvSpPr>
        <p:spPr bwMode="invGray">
          <a:xfrm>
            <a:off x="8809038" y="0"/>
            <a:ext cx="334962" cy="6858000"/>
          </a:xfrm>
          <a:prstGeom prst="rect">
            <a:avLst/>
          </a:prstGeom>
          <a:gradFill rotWithShape="0">
            <a:gsLst>
              <a:gs pos="0">
                <a:schemeClr val="accent2"/>
              </a:gs>
              <a:gs pos="50000">
                <a:schemeClr val="hlink"/>
              </a:gs>
              <a:gs pos="100000">
                <a:schemeClr val="accent2"/>
              </a:gs>
            </a:gsLst>
            <a:lin ang="0" scaled="1"/>
          </a:gradFill>
          <a:ln>
            <a:noFill/>
          </a:ln>
          <a:extLst>
            <a:ext uri="{91240B29-F687-4F45-9708-019B960494DF}">
              <a14:hiddenLine xmlns:a14="http://schemas.microsoft.com/office/drawing/2010/main" w="9525">
                <a:solidFill>
                  <a:schemeClr val="tx1"/>
                </a:solidFill>
                <a:miter lim="800000"/>
                <a:headEnd/>
                <a:tailEnd/>
              </a14:hiddenLine>
            </a:ext>
          </a:extLst>
        </p:spPr>
        <p:txBody>
          <a:bodyPr wrap="none" anchor="ctr"/>
          <a:lstStyle/>
          <a:p>
            <a:pPr defTabSz="914400" eaLnBrk="0" fontAlgn="base" hangingPunct="0">
              <a:spcBef>
                <a:spcPct val="0"/>
              </a:spcBef>
              <a:spcAft>
                <a:spcPct val="0"/>
              </a:spcAft>
              <a:defRPr/>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5" name="Freeform 3"/>
          <p:cNvSpPr>
            <a:spLocks/>
          </p:cNvSpPr>
          <p:nvPr/>
        </p:nvSpPr>
        <p:spPr bwMode="white">
          <a:xfrm>
            <a:off x="-9525" y="4489450"/>
            <a:ext cx="5754688" cy="2368550"/>
          </a:xfrm>
          <a:custGeom>
            <a:avLst/>
            <a:gdLst>
              <a:gd name="T0" fmla="*/ 0 w 3625"/>
              <a:gd name="T1" fmla="*/ 1491 h 1492"/>
              <a:gd name="T2" fmla="*/ 0 w 3625"/>
              <a:gd name="T3" fmla="*/ 0 h 1492"/>
              <a:gd name="T4" fmla="*/ 171 w 3625"/>
              <a:gd name="T5" fmla="*/ 3 h 1492"/>
              <a:gd name="T6" fmla="*/ 355 w 3625"/>
              <a:gd name="T7" fmla="*/ 9 h 1492"/>
              <a:gd name="T8" fmla="*/ 499 w 3625"/>
              <a:gd name="T9" fmla="*/ 21 h 1492"/>
              <a:gd name="T10" fmla="*/ 650 w 3625"/>
              <a:gd name="T11" fmla="*/ 36 h 1492"/>
              <a:gd name="T12" fmla="*/ 809 w 3625"/>
              <a:gd name="T13" fmla="*/ 54 h 1492"/>
              <a:gd name="T14" fmla="*/ 957 w 3625"/>
              <a:gd name="T15" fmla="*/ 78 h 1492"/>
              <a:gd name="T16" fmla="*/ 1119 w 3625"/>
              <a:gd name="T17" fmla="*/ 105 h 1492"/>
              <a:gd name="T18" fmla="*/ 1261 w 3625"/>
              <a:gd name="T19" fmla="*/ 133 h 1492"/>
              <a:gd name="T20" fmla="*/ 1441 w 3625"/>
              <a:gd name="T21" fmla="*/ 175 h 1492"/>
              <a:gd name="T22" fmla="*/ 1598 w 3625"/>
              <a:gd name="T23" fmla="*/ 217 h 1492"/>
              <a:gd name="T24" fmla="*/ 1763 w 3625"/>
              <a:gd name="T25" fmla="*/ 269 h 1492"/>
              <a:gd name="T26" fmla="*/ 1887 w 3625"/>
              <a:gd name="T27" fmla="*/ 308 h 1492"/>
              <a:gd name="T28" fmla="*/ 2085 w 3625"/>
              <a:gd name="T29" fmla="*/ 384 h 1492"/>
              <a:gd name="T30" fmla="*/ 2230 w 3625"/>
              <a:gd name="T31" fmla="*/ 444 h 1492"/>
              <a:gd name="T32" fmla="*/ 2456 w 3625"/>
              <a:gd name="T33" fmla="*/ 547 h 1492"/>
              <a:gd name="T34" fmla="*/ 2666 w 3625"/>
              <a:gd name="T35" fmla="*/ 662 h 1492"/>
              <a:gd name="T36" fmla="*/ 2859 w 3625"/>
              <a:gd name="T37" fmla="*/ 786 h 1492"/>
              <a:gd name="T38" fmla="*/ 3046 w 3625"/>
              <a:gd name="T39" fmla="*/ 920 h 1492"/>
              <a:gd name="T40" fmla="*/ 3193 w 3625"/>
              <a:gd name="T41" fmla="*/ 1038 h 1492"/>
              <a:gd name="T42" fmla="*/ 3332 w 3625"/>
              <a:gd name="T43" fmla="*/ 1168 h 1492"/>
              <a:gd name="T44" fmla="*/ 3440 w 3625"/>
              <a:gd name="T45" fmla="*/ 1280 h 1492"/>
              <a:gd name="T46" fmla="*/ 3524 w 3625"/>
              <a:gd name="T47" fmla="*/ 1380 h 1492"/>
              <a:gd name="T48" fmla="*/ 3624 w 3625"/>
              <a:gd name="T49" fmla="*/ 1491 h 1492"/>
              <a:gd name="T50" fmla="*/ 3608 w 3625"/>
              <a:gd name="T51" fmla="*/ 1491 h 1492"/>
              <a:gd name="T52" fmla="*/ 0 w 3625"/>
              <a:gd name="T53" fmla="*/ 1491 h 1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625" h="1492">
                <a:moveTo>
                  <a:pt x="0" y="1491"/>
                </a:moveTo>
                <a:lnTo>
                  <a:pt x="0" y="0"/>
                </a:lnTo>
                <a:lnTo>
                  <a:pt x="171" y="3"/>
                </a:lnTo>
                <a:lnTo>
                  <a:pt x="355" y="9"/>
                </a:lnTo>
                <a:lnTo>
                  <a:pt x="499" y="21"/>
                </a:lnTo>
                <a:lnTo>
                  <a:pt x="650" y="36"/>
                </a:lnTo>
                <a:lnTo>
                  <a:pt x="809" y="54"/>
                </a:lnTo>
                <a:lnTo>
                  <a:pt x="957" y="78"/>
                </a:lnTo>
                <a:lnTo>
                  <a:pt x="1119" y="105"/>
                </a:lnTo>
                <a:lnTo>
                  <a:pt x="1261" y="133"/>
                </a:lnTo>
                <a:lnTo>
                  <a:pt x="1441" y="175"/>
                </a:lnTo>
                <a:lnTo>
                  <a:pt x="1598" y="217"/>
                </a:lnTo>
                <a:lnTo>
                  <a:pt x="1763" y="269"/>
                </a:lnTo>
                <a:lnTo>
                  <a:pt x="1887" y="308"/>
                </a:lnTo>
                <a:lnTo>
                  <a:pt x="2085" y="384"/>
                </a:lnTo>
                <a:lnTo>
                  <a:pt x="2230" y="444"/>
                </a:lnTo>
                <a:lnTo>
                  <a:pt x="2456" y="547"/>
                </a:lnTo>
                <a:lnTo>
                  <a:pt x="2666" y="662"/>
                </a:lnTo>
                <a:lnTo>
                  <a:pt x="2859" y="786"/>
                </a:lnTo>
                <a:lnTo>
                  <a:pt x="3046" y="920"/>
                </a:lnTo>
                <a:lnTo>
                  <a:pt x="3193" y="1038"/>
                </a:lnTo>
                <a:lnTo>
                  <a:pt x="3332" y="1168"/>
                </a:lnTo>
                <a:lnTo>
                  <a:pt x="3440" y="1280"/>
                </a:lnTo>
                <a:lnTo>
                  <a:pt x="3524" y="1380"/>
                </a:lnTo>
                <a:lnTo>
                  <a:pt x="3624" y="1491"/>
                </a:lnTo>
                <a:lnTo>
                  <a:pt x="3608" y="1491"/>
                </a:lnTo>
                <a:lnTo>
                  <a:pt x="0" y="1491"/>
                </a:lnTo>
              </a:path>
            </a:pathLst>
          </a:custGeom>
          <a:gradFill rotWithShape="0">
            <a:gsLst>
              <a:gs pos="0">
                <a:schemeClr val="bg2"/>
              </a:gs>
              <a:gs pos="100000">
                <a:schemeClr val="bg1"/>
              </a:gs>
            </a:gsLst>
            <a:lin ang="5400000" scaled="1"/>
          </a:gradFill>
          <a:ln>
            <a:noFill/>
          </a:ln>
          <a:effectLst/>
          <a:extLst>
            <a:ext uri="{91240B29-F687-4F45-9708-019B960494DF}">
              <a14:hiddenLine xmlns:a14="http://schemas.microsoft.com/office/drawing/2010/main" w="9525" cap="flat" cmpd="sng">
                <a:solidFill>
                  <a:schemeClr val="tx1"/>
                </a:solidFill>
                <a:prstDash val="solid"/>
                <a:miter lim="800000"/>
                <a:headEnd type="none" w="sm" len="sm"/>
                <a:tailEnd type="none" w="sm" len="sm"/>
              </a14:hiddenLine>
            </a:ext>
            <a:ext uri="{AF507438-7753-43E0-B8FC-AC1667EBCBE1}">
              <a14:hiddenEffects xmlns:a14="http://schemas.microsoft.com/office/drawing/2010/main">
                <a:effectLst>
                  <a:outerShdw blurRad="63500" dist="35921" dir="2700000" algn="ctr" rotWithShape="0">
                    <a:srgbClr val="808080"/>
                  </a:outerShdw>
                </a:effectLst>
              </a14:hiddenEffects>
            </a:ext>
          </a:extLst>
        </p:spPr>
        <p:txBody>
          <a:bodyPr wrap="none" anchor="ctr"/>
          <a:lstStyle/>
          <a:p>
            <a:pPr defTabSz="914400" eaLnBrk="0" fontAlgn="base" hangingPunct="0">
              <a:spcBef>
                <a:spcPct val="0"/>
              </a:spcBef>
              <a:spcAft>
                <a:spcPct val="0"/>
              </a:spcAft>
              <a:defRPr/>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6" name="Freeform 4"/>
          <p:cNvSpPr>
            <a:spLocks/>
          </p:cNvSpPr>
          <p:nvPr/>
        </p:nvSpPr>
        <p:spPr bwMode="white">
          <a:xfrm>
            <a:off x="0" y="3817938"/>
            <a:ext cx="8164513" cy="3019425"/>
          </a:xfrm>
          <a:custGeom>
            <a:avLst/>
            <a:gdLst>
              <a:gd name="T0" fmla="*/ 2718 w 5143"/>
              <a:gd name="T1" fmla="*/ 405 h 1902"/>
              <a:gd name="T2" fmla="*/ 2466 w 5143"/>
              <a:gd name="T3" fmla="*/ 333 h 1902"/>
              <a:gd name="T4" fmla="*/ 2202 w 5143"/>
              <a:gd name="T5" fmla="*/ 261 h 1902"/>
              <a:gd name="T6" fmla="*/ 1929 w 5143"/>
              <a:gd name="T7" fmla="*/ 198 h 1902"/>
              <a:gd name="T8" fmla="*/ 1695 w 5143"/>
              <a:gd name="T9" fmla="*/ 153 h 1902"/>
              <a:gd name="T10" fmla="*/ 1434 w 5143"/>
              <a:gd name="T11" fmla="*/ 111 h 1902"/>
              <a:gd name="T12" fmla="*/ 1188 w 5143"/>
              <a:gd name="T13" fmla="*/ 75 h 1902"/>
              <a:gd name="T14" fmla="*/ 957 w 5143"/>
              <a:gd name="T15" fmla="*/ 48 h 1902"/>
              <a:gd name="T16" fmla="*/ 747 w 5143"/>
              <a:gd name="T17" fmla="*/ 30 h 1902"/>
              <a:gd name="T18" fmla="*/ 501 w 5143"/>
              <a:gd name="T19" fmla="*/ 15 h 1902"/>
              <a:gd name="T20" fmla="*/ 246 w 5143"/>
              <a:gd name="T21" fmla="*/ 3 h 1902"/>
              <a:gd name="T22" fmla="*/ 0 w 5143"/>
              <a:gd name="T23" fmla="*/ 0 h 1902"/>
              <a:gd name="T24" fmla="*/ 0 w 5143"/>
              <a:gd name="T25" fmla="*/ 275 h 1902"/>
              <a:gd name="T26" fmla="*/ 0 w 5143"/>
              <a:gd name="T27" fmla="*/ 345 h 1902"/>
              <a:gd name="T28" fmla="*/ 0 w 5143"/>
              <a:gd name="T29" fmla="*/ 275 h 1902"/>
              <a:gd name="T30" fmla="*/ 0 w 5143"/>
              <a:gd name="T31" fmla="*/ 342 h 1902"/>
              <a:gd name="T32" fmla="*/ 339 w 5143"/>
              <a:gd name="T33" fmla="*/ 351 h 1902"/>
              <a:gd name="T34" fmla="*/ 606 w 5143"/>
              <a:gd name="T35" fmla="*/ 372 h 1902"/>
              <a:gd name="T36" fmla="*/ 852 w 5143"/>
              <a:gd name="T37" fmla="*/ 399 h 1902"/>
              <a:gd name="T38" fmla="*/ 1068 w 5143"/>
              <a:gd name="T39" fmla="*/ 435 h 1902"/>
              <a:gd name="T40" fmla="*/ 1275 w 5143"/>
              <a:gd name="T41" fmla="*/ 474 h 1902"/>
              <a:gd name="T42" fmla="*/ 1545 w 5143"/>
              <a:gd name="T43" fmla="*/ 540 h 1902"/>
              <a:gd name="T44" fmla="*/ 1761 w 5143"/>
              <a:gd name="T45" fmla="*/ 603 h 1902"/>
              <a:gd name="T46" fmla="*/ 1971 w 5143"/>
              <a:gd name="T47" fmla="*/ 678 h 1902"/>
              <a:gd name="T48" fmla="*/ 2166 w 5143"/>
              <a:gd name="T49" fmla="*/ 747 h 1902"/>
              <a:gd name="T50" fmla="*/ 2397 w 5143"/>
              <a:gd name="T51" fmla="*/ 852 h 1902"/>
              <a:gd name="T52" fmla="*/ 2613 w 5143"/>
              <a:gd name="T53" fmla="*/ 960 h 1902"/>
              <a:gd name="T54" fmla="*/ 2832 w 5143"/>
              <a:gd name="T55" fmla="*/ 1095 h 1902"/>
              <a:gd name="T56" fmla="*/ 3012 w 5143"/>
              <a:gd name="T57" fmla="*/ 1212 h 1902"/>
              <a:gd name="T58" fmla="*/ 3186 w 5143"/>
              <a:gd name="T59" fmla="*/ 1347 h 1902"/>
              <a:gd name="T60" fmla="*/ 3351 w 5143"/>
              <a:gd name="T61" fmla="*/ 1497 h 1902"/>
              <a:gd name="T62" fmla="*/ 3480 w 5143"/>
              <a:gd name="T63" fmla="*/ 1629 h 1902"/>
              <a:gd name="T64" fmla="*/ 3612 w 5143"/>
              <a:gd name="T65" fmla="*/ 1785 h 1902"/>
              <a:gd name="T66" fmla="*/ 3699 w 5143"/>
              <a:gd name="T67" fmla="*/ 1901 h 1902"/>
              <a:gd name="T68" fmla="*/ 5142 w 5143"/>
              <a:gd name="T69" fmla="*/ 1901 h 1902"/>
              <a:gd name="T70" fmla="*/ 5076 w 5143"/>
              <a:gd name="T71" fmla="*/ 1827 h 1902"/>
              <a:gd name="T72" fmla="*/ 4968 w 5143"/>
              <a:gd name="T73" fmla="*/ 1707 h 1902"/>
              <a:gd name="T74" fmla="*/ 4797 w 5143"/>
              <a:gd name="T75" fmla="*/ 1539 h 1902"/>
              <a:gd name="T76" fmla="*/ 4617 w 5143"/>
              <a:gd name="T77" fmla="*/ 1383 h 1902"/>
              <a:gd name="T78" fmla="*/ 4410 w 5143"/>
              <a:gd name="T79" fmla="*/ 1221 h 1902"/>
              <a:gd name="T80" fmla="*/ 4185 w 5143"/>
              <a:gd name="T81" fmla="*/ 1071 h 1902"/>
              <a:gd name="T82" fmla="*/ 3960 w 5143"/>
              <a:gd name="T83" fmla="*/ 939 h 1902"/>
              <a:gd name="T84" fmla="*/ 3708 w 5143"/>
              <a:gd name="T85" fmla="*/ 801 h 1902"/>
              <a:gd name="T86" fmla="*/ 3492 w 5143"/>
              <a:gd name="T87" fmla="*/ 702 h 1902"/>
              <a:gd name="T88" fmla="*/ 3231 w 5143"/>
              <a:gd name="T89" fmla="*/ 588 h 1902"/>
              <a:gd name="T90" fmla="*/ 2964 w 5143"/>
              <a:gd name="T91" fmla="*/ 489 h 1902"/>
              <a:gd name="T92" fmla="*/ 2718 w 5143"/>
              <a:gd name="T93" fmla="*/ 405 h 19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143" h="1902">
                <a:moveTo>
                  <a:pt x="2718" y="405"/>
                </a:moveTo>
                <a:lnTo>
                  <a:pt x="2466" y="333"/>
                </a:lnTo>
                <a:lnTo>
                  <a:pt x="2202" y="261"/>
                </a:lnTo>
                <a:lnTo>
                  <a:pt x="1929" y="198"/>
                </a:lnTo>
                <a:lnTo>
                  <a:pt x="1695" y="153"/>
                </a:lnTo>
                <a:lnTo>
                  <a:pt x="1434" y="111"/>
                </a:lnTo>
                <a:lnTo>
                  <a:pt x="1188" y="75"/>
                </a:lnTo>
                <a:lnTo>
                  <a:pt x="957" y="48"/>
                </a:lnTo>
                <a:lnTo>
                  <a:pt x="747" y="30"/>
                </a:lnTo>
                <a:lnTo>
                  <a:pt x="501" y="15"/>
                </a:lnTo>
                <a:lnTo>
                  <a:pt x="246" y="3"/>
                </a:lnTo>
                <a:lnTo>
                  <a:pt x="0" y="0"/>
                </a:lnTo>
                <a:lnTo>
                  <a:pt x="0" y="275"/>
                </a:lnTo>
                <a:lnTo>
                  <a:pt x="0" y="345"/>
                </a:lnTo>
                <a:lnTo>
                  <a:pt x="0" y="275"/>
                </a:lnTo>
                <a:lnTo>
                  <a:pt x="0" y="342"/>
                </a:lnTo>
                <a:lnTo>
                  <a:pt x="339" y="351"/>
                </a:lnTo>
                <a:lnTo>
                  <a:pt x="606" y="372"/>
                </a:lnTo>
                <a:lnTo>
                  <a:pt x="852" y="399"/>
                </a:lnTo>
                <a:lnTo>
                  <a:pt x="1068" y="435"/>
                </a:lnTo>
                <a:lnTo>
                  <a:pt x="1275" y="474"/>
                </a:lnTo>
                <a:lnTo>
                  <a:pt x="1545" y="540"/>
                </a:lnTo>
                <a:lnTo>
                  <a:pt x="1761" y="603"/>
                </a:lnTo>
                <a:lnTo>
                  <a:pt x="1971" y="678"/>
                </a:lnTo>
                <a:lnTo>
                  <a:pt x="2166" y="747"/>
                </a:lnTo>
                <a:lnTo>
                  <a:pt x="2397" y="852"/>
                </a:lnTo>
                <a:lnTo>
                  <a:pt x="2613" y="960"/>
                </a:lnTo>
                <a:lnTo>
                  <a:pt x="2832" y="1095"/>
                </a:lnTo>
                <a:lnTo>
                  <a:pt x="3012" y="1212"/>
                </a:lnTo>
                <a:lnTo>
                  <a:pt x="3186" y="1347"/>
                </a:lnTo>
                <a:lnTo>
                  <a:pt x="3351" y="1497"/>
                </a:lnTo>
                <a:lnTo>
                  <a:pt x="3480" y="1629"/>
                </a:lnTo>
                <a:lnTo>
                  <a:pt x="3612" y="1785"/>
                </a:lnTo>
                <a:lnTo>
                  <a:pt x="3699" y="1901"/>
                </a:lnTo>
                <a:lnTo>
                  <a:pt x="5142" y="1901"/>
                </a:lnTo>
                <a:lnTo>
                  <a:pt x="5076" y="1827"/>
                </a:lnTo>
                <a:lnTo>
                  <a:pt x="4968" y="1707"/>
                </a:lnTo>
                <a:lnTo>
                  <a:pt x="4797" y="1539"/>
                </a:lnTo>
                <a:lnTo>
                  <a:pt x="4617" y="1383"/>
                </a:lnTo>
                <a:lnTo>
                  <a:pt x="4410" y="1221"/>
                </a:lnTo>
                <a:lnTo>
                  <a:pt x="4185" y="1071"/>
                </a:lnTo>
                <a:lnTo>
                  <a:pt x="3960" y="939"/>
                </a:lnTo>
                <a:lnTo>
                  <a:pt x="3708" y="801"/>
                </a:lnTo>
                <a:lnTo>
                  <a:pt x="3492" y="702"/>
                </a:lnTo>
                <a:lnTo>
                  <a:pt x="3231" y="588"/>
                </a:lnTo>
                <a:lnTo>
                  <a:pt x="2964" y="489"/>
                </a:lnTo>
                <a:lnTo>
                  <a:pt x="2718" y="405"/>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w="9525" cap="flat" cmpd="sng">
                <a:solidFill>
                  <a:schemeClr val="tx1"/>
                </a:solidFill>
                <a:prstDash val="solid"/>
                <a:round/>
                <a:headEnd type="none" w="sm" len="sm"/>
                <a:tailEnd type="none" w="sm" len="sm"/>
              </a14:hiddenLine>
            </a:ext>
            <a:ext uri="{AF507438-7753-43E0-B8FC-AC1667EBCBE1}">
              <a14:hiddenEffects xmlns:a14="http://schemas.microsoft.com/office/drawing/2010/main">
                <a:effectLst>
                  <a:outerShdw blurRad="63500" dist="35921" dir="2700000" algn="ctr" rotWithShape="0">
                    <a:srgbClr val="808080"/>
                  </a:outerShdw>
                </a:effectLst>
              </a14:hiddenEffects>
            </a:ext>
          </a:extLst>
        </p:spPr>
        <p:txBody>
          <a:bodyPr/>
          <a:lstStyle/>
          <a:p>
            <a:pPr defTabSz="914400" eaLnBrk="0" fontAlgn="base" hangingPunct="0">
              <a:spcBef>
                <a:spcPct val="0"/>
              </a:spcBef>
              <a:spcAft>
                <a:spcPct val="0"/>
              </a:spcAft>
              <a:defRPr/>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7" name="Freeform 5"/>
          <p:cNvSpPr>
            <a:spLocks/>
          </p:cNvSpPr>
          <p:nvPr/>
        </p:nvSpPr>
        <p:spPr bwMode="white">
          <a:xfrm>
            <a:off x="0" y="3146425"/>
            <a:ext cx="9144000" cy="3690938"/>
          </a:xfrm>
          <a:custGeom>
            <a:avLst/>
            <a:gdLst>
              <a:gd name="T0" fmla="*/ 0 w 5760"/>
              <a:gd name="T1" fmla="*/ 0 h 2325"/>
              <a:gd name="T2" fmla="*/ 0 w 5760"/>
              <a:gd name="T3" fmla="*/ 339 h 2325"/>
              <a:gd name="T4" fmla="*/ 558 w 5760"/>
              <a:gd name="T5" fmla="*/ 357 h 2325"/>
              <a:gd name="T6" fmla="*/ 807 w 5760"/>
              <a:gd name="T7" fmla="*/ 375 h 2325"/>
              <a:gd name="T8" fmla="*/ 1056 w 5760"/>
              <a:gd name="T9" fmla="*/ 399 h 2325"/>
              <a:gd name="T10" fmla="*/ 1272 w 5760"/>
              <a:gd name="T11" fmla="*/ 426 h 2325"/>
              <a:gd name="T12" fmla="*/ 1539 w 5760"/>
              <a:gd name="T13" fmla="*/ 465 h 2325"/>
              <a:gd name="T14" fmla="*/ 1791 w 5760"/>
              <a:gd name="T15" fmla="*/ 510 h 2325"/>
              <a:gd name="T16" fmla="*/ 2076 w 5760"/>
              <a:gd name="T17" fmla="*/ 570 h 2325"/>
              <a:gd name="T18" fmla="*/ 2334 w 5760"/>
              <a:gd name="T19" fmla="*/ 630 h 2325"/>
              <a:gd name="T20" fmla="*/ 2544 w 5760"/>
              <a:gd name="T21" fmla="*/ 687 h 2325"/>
              <a:gd name="T22" fmla="*/ 2775 w 5760"/>
              <a:gd name="T23" fmla="*/ 759 h 2325"/>
              <a:gd name="T24" fmla="*/ 3003 w 5760"/>
              <a:gd name="T25" fmla="*/ 837 h 2325"/>
              <a:gd name="T26" fmla="*/ 3231 w 5760"/>
              <a:gd name="T27" fmla="*/ 924 h 2325"/>
              <a:gd name="T28" fmla="*/ 3438 w 5760"/>
              <a:gd name="T29" fmla="*/ 1005 h 2325"/>
              <a:gd name="T30" fmla="*/ 3663 w 5760"/>
              <a:gd name="T31" fmla="*/ 1110 h 2325"/>
              <a:gd name="T32" fmla="*/ 3903 w 5760"/>
              <a:gd name="T33" fmla="*/ 1233 h 2325"/>
              <a:gd name="T34" fmla="*/ 4149 w 5760"/>
              <a:gd name="T35" fmla="*/ 1374 h 2325"/>
              <a:gd name="T36" fmla="*/ 4353 w 5760"/>
              <a:gd name="T37" fmla="*/ 1506 h 2325"/>
              <a:gd name="T38" fmla="*/ 4491 w 5760"/>
              <a:gd name="T39" fmla="*/ 1602 h 2325"/>
              <a:gd name="T40" fmla="*/ 4668 w 5760"/>
              <a:gd name="T41" fmla="*/ 1740 h 2325"/>
              <a:gd name="T42" fmla="*/ 4824 w 5760"/>
              <a:gd name="T43" fmla="*/ 1875 h 2325"/>
              <a:gd name="T44" fmla="*/ 4968 w 5760"/>
              <a:gd name="T45" fmla="*/ 2016 h 2325"/>
              <a:gd name="T46" fmla="*/ 5100 w 5760"/>
              <a:gd name="T47" fmla="*/ 2154 h 2325"/>
              <a:gd name="T48" fmla="*/ 5238 w 5760"/>
              <a:gd name="T49" fmla="*/ 2324 h 2325"/>
              <a:gd name="T50" fmla="*/ 5759 w 5760"/>
              <a:gd name="T51" fmla="*/ 2324 h 2325"/>
              <a:gd name="T52" fmla="*/ 5759 w 5760"/>
              <a:gd name="T53" fmla="*/ 1245 h 2325"/>
              <a:gd name="T54" fmla="*/ 5580 w 5760"/>
              <a:gd name="T55" fmla="*/ 1119 h 2325"/>
              <a:gd name="T56" fmla="*/ 5400 w 5760"/>
              <a:gd name="T57" fmla="*/ 1020 h 2325"/>
              <a:gd name="T58" fmla="*/ 5205 w 5760"/>
              <a:gd name="T59" fmla="*/ 918 h 2325"/>
              <a:gd name="T60" fmla="*/ 5031 w 5760"/>
              <a:gd name="T61" fmla="*/ 837 h 2325"/>
              <a:gd name="T62" fmla="*/ 4866 w 5760"/>
              <a:gd name="T63" fmla="*/ 771 h 2325"/>
              <a:gd name="T64" fmla="*/ 4710 w 5760"/>
              <a:gd name="T65" fmla="*/ 711 h 2325"/>
              <a:gd name="T66" fmla="*/ 4545 w 5760"/>
              <a:gd name="T67" fmla="*/ 651 h 2325"/>
              <a:gd name="T68" fmla="*/ 4386 w 5760"/>
              <a:gd name="T69" fmla="*/ 600 h 2325"/>
              <a:gd name="T70" fmla="*/ 4248 w 5760"/>
              <a:gd name="T71" fmla="*/ 552 h 2325"/>
              <a:gd name="T72" fmla="*/ 3993 w 5760"/>
              <a:gd name="T73" fmla="*/ 483 h 2325"/>
              <a:gd name="T74" fmla="*/ 3777 w 5760"/>
              <a:gd name="T75" fmla="*/ 423 h 2325"/>
              <a:gd name="T76" fmla="*/ 3564 w 5760"/>
              <a:gd name="T77" fmla="*/ 375 h 2325"/>
              <a:gd name="T78" fmla="*/ 3282 w 5760"/>
              <a:gd name="T79" fmla="*/ 312 h 2325"/>
              <a:gd name="T80" fmla="*/ 3003 w 5760"/>
              <a:gd name="T81" fmla="*/ 261 h 2325"/>
              <a:gd name="T82" fmla="*/ 2733 w 5760"/>
              <a:gd name="T83" fmla="*/ 213 h 2325"/>
              <a:gd name="T84" fmla="*/ 2451 w 5760"/>
              <a:gd name="T85" fmla="*/ 171 h 2325"/>
              <a:gd name="T86" fmla="*/ 2211 w 5760"/>
              <a:gd name="T87" fmla="*/ 138 h 2325"/>
              <a:gd name="T88" fmla="*/ 1974 w 5760"/>
              <a:gd name="T89" fmla="*/ 108 h 2325"/>
              <a:gd name="T90" fmla="*/ 1665 w 5760"/>
              <a:gd name="T91" fmla="*/ 81 h 2325"/>
              <a:gd name="T92" fmla="*/ 1437 w 5760"/>
              <a:gd name="T93" fmla="*/ 60 h 2325"/>
              <a:gd name="T94" fmla="*/ 1125 w 5760"/>
              <a:gd name="T95" fmla="*/ 36 h 2325"/>
              <a:gd name="T96" fmla="*/ 828 w 5760"/>
              <a:gd name="T97" fmla="*/ 21 h 2325"/>
              <a:gd name="T98" fmla="*/ 558 w 5760"/>
              <a:gd name="T99" fmla="*/ 12 h 2325"/>
              <a:gd name="T100" fmla="*/ 282 w 5760"/>
              <a:gd name="T101" fmla="*/ 3 h 2325"/>
              <a:gd name="T102" fmla="*/ 0 w 5760"/>
              <a:gd name="T103" fmla="*/ 0 h 2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760" h="2325">
                <a:moveTo>
                  <a:pt x="0" y="0"/>
                </a:moveTo>
                <a:lnTo>
                  <a:pt x="0" y="339"/>
                </a:lnTo>
                <a:lnTo>
                  <a:pt x="558" y="357"/>
                </a:lnTo>
                <a:lnTo>
                  <a:pt x="807" y="375"/>
                </a:lnTo>
                <a:lnTo>
                  <a:pt x="1056" y="399"/>
                </a:lnTo>
                <a:lnTo>
                  <a:pt x="1272" y="426"/>
                </a:lnTo>
                <a:lnTo>
                  <a:pt x="1539" y="465"/>
                </a:lnTo>
                <a:lnTo>
                  <a:pt x="1791" y="510"/>
                </a:lnTo>
                <a:lnTo>
                  <a:pt x="2076" y="570"/>
                </a:lnTo>
                <a:lnTo>
                  <a:pt x="2334" y="630"/>
                </a:lnTo>
                <a:lnTo>
                  <a:pt x="2544" y="687"/>
                </a:lnTo>
                <a:lnTo>
                  <a:pt x="2775" y="759"/>
                </a:lnTo>
                <a:lnTo>
                  <a:pt x="3003" y="837"/>
                </a:lnTo>
                <a:lnTo>
                  <a:pt x="3231" y="924"/>
                </a:lnTo>
                <a:lnTo>
                  <a:pt x="3438" y="1005"/>
                </a:lnTo>
                <a:lnTo>
                  <a:pt x="3663" y="1110"/>
                </a:lnTo>
                <a:lnTo>
                  <a:pt x="3903" y="1233"/>
                </a:lnTo>
                <a:lnTo>
                  <a:pt x="4149" y="1374"/>
                </a:lnTo>
                <a:lnTo>
                  <a:pt x="4353" y="1506"/>
                </a:lnTo>
                <a:lnTo>
                  <a:pt x="4491" y="1602"/>
                </a:lnTo>
                <a:lnTo>
                  <a:pt x="4668" y="1740"/>
                </a:lnTo>
                <a:lnTo>
                  <a:pt x="4824" y="1875"/>
                </a:lnTo>
                <a:lnTo>
                  <a:pt x="4968" y="2016"/>
                </a:lnTo>
                <a:lnTo>
                  <a:pt x="5100" y="2154"/>
                </a:lnTo>
                <a:lnTo>
                  <a:pt x="5238" y="2324"/>
                </a:lnTo>
                <a:lnTo>
                  <a:pt x="5759" y="2324"/>
                </a:lnTo>
                <a:lnTo>
                  <a:pt x="5759" y="1245"/>
                </a:lnTo>
                <a:lnTo>
                  <a:pt x="5580" y="1119"/>
                </a:lnTo>
                <a:lnTo>
                  <a:pt x="5400" y="1020"/>
                </a:lnTo>
                <a:lnTo>
                  <a:pt x="5205" y="918"/>
                </a:lnTo>
                <a:lnTo>
                  <a:pt x="5031" y="837"/>
                </a:lnTo>
                <a:lnTo>
                  <a:pt x="4866" y="771"/>
                </a:lnTo>
                <a:lnTo>
                  <a:pt x="4710" y="711"/>
                </a:lnTo>
                <a:lnTo>
                  <a:pt x="4545" y="651"/>
                </a:lnTo>
                <a:lnTo>
                  <a:pt x="4386" y="600"/>
                </a:lnTo>
                <a:lnTo>
                  <a:pt x="4248" y="552"/>
                </a:lnTo>
                <a:lnTo>
                  <a:pt x="3993" y="483"/>
                </a:lnTo>
                <a:lnTo>
                  <a:pt x="3777" y="423"/>
                </a:lnTo>
                <a:lnTo>
                  <a:pt x="3564" y="375"/>
                </a:lnTo>
                <a:lnTo>
                  <a:pt x="3282" y="312"/>
                </a:lnTo>
                <a:lnTo>
                  <a:pt x="3003" y="261"/>
                </a:lnTo>
                <a:lnTo>
                  <a:pt x="2733" y="213"/>
                </a:lnTo>
                <a:lnTo>
                  <a:pt x="2451" y="171"/>
                </a:lnTo>
                <a:lnTo>
                  <a:pt x="2211" y="138"/>
                </a:lnTo>
                <a:lnTo>
                  <a:pt x="1974" y="108"/>
                </a:lnTo>
                <a:lnTo>
                  <a:pt x="1665" y="81"/>
                </a:lnTo>
                <a:lnTo>
                  <a:pt x="1437" y="60"/>
                </a:lnTo>
                <a:lnTo>
                  <a:pt x="1125" y="36"/>
                </a:lnTo>
                <a:lnTo>
                  <a:pt x="828" y="21"/>
                </a:lnTo>
                <a:lnTo>
                  <a:pt x="558" y="12"/>
                </a:lnTo>
                <a:lnTo>
                  <a:pt x="282" y="3"/>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w="9525" cap="flat" cmpd="sng">
                <a:solidFill>
                  <a:schemeClr val="tx1"/>
                </a:solidFill>
                <a:prstDash val="solid"/>
                <a:round/>
                <a:headEnd type="none" w="sm" len="sm"/>
                <a:tailEnd type="none" w="sm" len="sm"/>
              </a14:hiddenLine>
            </a:ext>
            <a:ext uri="{AF507438-7753-43E0-B8FC-AC1667EBCBE1}">
              <a14:hiddenEffects xmlns:a14="http://schemas.microsoft.com/office/drawing/2010/main">
                <a:effectLst>
                  <a:outerShdw blurRad="63500" dist="35921" dir="2700000" algn="ctr" rotWithShape="0">
                    <a:srgbClr val="808080"/>
                  </a:outerShdw>
                </a:effectLst>
              </a14:hiddenEffects>
            </a:ext>
          </a:extLst>
        </p:spPr>
        <p:txBody>
          <a:bodyPr/>
          <a:lstStyle/>
          <a:p>
            <a:pPr defTabSz="914400" eaLnBrk="0" fontAlgn="base" hangingPunct="0">
              <a:spcBef>
                <a:spcPct val="0"/>
              </a:spcBef>
              <a:spcAft>
                <a:spcPct val="0"/>
              </a:spcAft>
              <a:defRPr/>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8" name="Freeform 6"/>
          <p:cNvSpPr>
            <a:spLocks/>
          </p:cNvSpPr>
          <p:nvPr/>
        </p:nvSpPr>
        <p:spPr bwMode="white">
          <a:xfrm>
            <a:off x="0" y="2460625"/>
            <a:ext cx="9144000" cy="2497138"/>
          </a:xfrm>
          <a:custGeom>
            <a:avLst/>
            <a:gdLst>
              <a:gd name="T0" fmla="*/ 0 w 5760"/>
              <a:gd name="T1" fmla="*/ 0 h 1573"/>
              <a:gd name="T2" fmla="*/ 0 w 5760"/>
              <a:gd name="T3" fmla="*/ 351 h 1573"/>
              <a:gd name="T4" fmla="*/ 282 w 5760"/>
              <a:gd name="T5" fmla="*/ 357 h 1573"/>
              <a:gd name="T6" fmla="*/ 627 w 5760"/>
              <a:gd name="T7" fmla="*/ 363 h 1573"/>
              <a:gd name="T8" fmla="*/ 960 w 5760"/>
              <a:gd name="T9" fmla="*/ 375 h 1573"/>
              <a:gd name="T10" fmla="*/ 1218 w 5760"/>
              <a:gd name="T11" fmla="*/ 393 h 1573"/>
              <a:gd name="T12" fmla="*/ 1470 w 5760"/>
              <a:gd name="T13" fmla="*/ 411 h 1573"/>
              <a:gd name="T14" fmla="*/ 1746 w 5760"/>
              <a:gd name="T15" fmla="*/ 435 h 1573"/>
              <a:gd name="T16" fmla="*/ 2022 w 5760"/>
              <a:gd name="T17" fmla="*/ 462 h 1573"/>
              <a:gd name="T18" fmla="*/ 2340 w 5760"/>
              <a:gd name="T19" fmla="*/ 504 h 1573"/>
              <a:gd name="T20" fmla="*/ 2664 w 5760"/>
              <a:gd name="T21" fmla="*/ 549 h 1573"/>
              <a:gd name="T22" fmla="*/ 2952 w 5760"/>
              <a:gd name="T23" fmla="*/ 597 h 1573"/>
              <a:gd name="T24" fmla="*/ 3225 w 5760"/>
              <a:gd name="T25" fmla="*/ 648 h 1573"/>
              <a:gd name="T26" fmla="*/ 3513 w 5760"/>
              <a:gd name="T27" fmla="*/ 708 h 1573"/>
              <a:gd name="T28" fmla="*/ 3693 w 5760"/>
              <a:gd name="T29" fmla="*/ 750 h 1573"/>
              <a:gd name="T30" fmla="*/ 3936 w 5760"/>
              <a:gd name="T31" fmla="*/ 810 h 1573"/>
              <a:gd name="T32" fmla="*/ 4095 w 5760"/>
              <a:gd name="T33" fmla="*/ 855 h 1573"/>
              <a:gd name="T34" fmla="*/ 4281 w 5760"/>
              <a:gd name="T35" fmla="*/ 909 h 1573"/>
              <a:gd name="T36" fmla="*/ 4503 w 5760"/>
              <a:gd name="T37" fmla="*/ 981 h 1573"/>
              <a:gd name="T38" fmla="*/ 4704 w 5760"/>
              <a:gd name="T39" fmla="*/ 1053 h 1573"/>
              <a:gd name="T40" fmla="*/ 4911 w 5760"/>
              <a:gd name="T41" fmla="*/ 1131 h 1573"/>
              <a:gd name="T42" fmla="*/ 5073 w 5760"/>
              <a:gd name="T43" fmla="*/ 1197 h 1573"/>
              <a:gd name="T44" fmla="*/ 5256 w 5760"/>
              <a:gd name="T45" fmla="*/ 1281 h 1573"/>
              <a:gd name="T46" fmla="*/ 5475 w 5760"/>
              <a:gd name="T47" fmla="*/ 1401 h 1573"/>
              <a:gd name="T48" fmla="*/ 5628 w 5760"/>
              <a:gd name="T49" fmla="*/ 1482 h 1573"/>
              <a:gd name="T50" fmla="*/ 5759 w 5760"/>
              <a:gd name="T51" fmla="*/ 1572 h 1573"/>
              <a:gd name="T52" fmla="*/ 5759 w 5760"/>
              <a:gd name="T53" fmla="*/ 633 h 1573"/>
              <a:gd name="T54" fmla="*/ 5493 w 5760"/>
              <a:gd name="T55" fmla="*/ 570 h 1573"/>
              <a:gd name="T56" fmla="*/ 5214 w 5760"/>
              <a:gd name="T57" fmla="*/ 501 h 1573"/>
              <a:gd name="T58" fmla="*/ 4950 w 5760"/>
              <a:gd name="T59" fmla="*/ 444 h 1573"/>
              <a:gd name="T60" fmla="*/ 4701 w 5760"/>
              <a:gd name="T61" fmla="*/ 396 h 1573"/>
              <a:gd name="T62" fmla="*/ 4425 w 5760"/>
              <a:gd name="T63" fmla="*/ 348 h 1573"/>
              <a:gd name="T64" fmla="*/ 4110 w 5760"/>
              <a:gd name="T65" fmla="*/ 294 h 1573"/>
              <a:gd name="T66" fmla="*/ 3813 w 5760"/>
              <a:gd name="T67" fmla="*/ 252 h 1573"/>
              <a:gd name="T68" fmla="*/ 3549 w 5760"/>
              <a:gd name="T69" fmla="*/ 213 h 1573"/>
              <a:gd name="T70" fmla="*/ 3261 w 5760"/>
              <a:gd name="T71" fmla="*/ 183 h 1573"/>
              <a:gd name="T72" fmla="*/ 3015 w 5760"/>
              <a:gd name="T73" fmla="*/ 153 h 1573"/>
              <a:gd name="T74" fmla="*/ 2757 w 5760"/>
              <a:gd name="T75" fmla="*/ 129 h 1573"/>
              <a:gd name="T76" fmla="*/ 2520 w 5760"/>
              <a:gd name="T77" fmla="*/ 105 h 1573"/>
              <a:gd name="T78" fmla="*/ 2301 w 5760"/>
              <a:gd name="T79" fmla="*/ 87 h 1573"/>
              <a:gd name="T80" fmla="*/ 2013 w 5760"/>
              <a:gd name="T81" fmla="*/ 66 h 1573"/>
              <a:gd name="T82" fmla="*/ 1731 w 5760"/>
              <a:gd name="T83" fmla="*/ 48 h 1573"/>
              <a:gd name="T84" fmla="*/ 1524 w 5760"/>
              <a:gd name="T85" fmla="*/ 39 h 1573"/>
              <a:gd name="T86" fmla="*/ 1260 w 5760"/>
              <a:gd name="T87" fmla="*/ 27 h 1573"/>
              <a:gd name="T88" fmla="*/ 966 w 5760"/>
              <a:gd name="T89" fmla="*/ 15 h 1573"/>
              <a:gd name="T90" fmla="*/ 714 w 5760"/>
              <a:gd name="T91" fmla="*/ 12 h 1573"/>
              <a:gd name="T92" fmla="*/ 510 w 5760"/>
              <a:gd name="T93" fmla="*/ 6 h 1573"/>
              <a:gd name="T94" fmla="*/ 243 w 5760"/>
              <a:gd name="T95" fmla="*/ 0 h 1573"/>
              <a:gd name="T96" fmla="*/ 0 w 5760"/>
              <a:gd name="T97" fmla="*/ 0 h 1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760" h="1573">
                <a:moveTo>
                  <a:pt x="0" y="0"/>
                </a:moveTo>
                <a:lnTo>
                  <a:pt x="0" y="351"/>
                </a:lnTo>
                <a:lnTo>
                  <a:pt x="282" y="357"/>
                </a:lnTo>
                <a:lnTo>
                  <a:pt x="627" y="363"/>
                </a:lnTo>
                <a:lnTo>
                  <a:pt x="960" y="375"/>
                </a:lnTo>
                <a:lnTo>
                  <a:pt x="1218" y="393"/>
                </a:lnTo>
                <a:lnTo>
                  <a:pt x="1470" y="411"/>
                </a:lnTo>
                <a:lnTo>
                  <a:pt x="1746" y="435"/>
                </a:lnTo>
                <a:lnTo>
                  <a:pt x="2022" y="462"/>
                </a:lnTo>
                <a:lnTo>
                  <a:pt x="2340" y="504"/>
                </a:lnTo>
                <a:lnTo>
                  <a:pt x="2664" y="549"/>
                </a:lnTo>
                <a:lnTo>
                  <a:pt x="2952" y="597"/>
                </a:lnTo>
                <a:lnTo>
                  <a:pt x="3225" y="648"/>
                </a:lnTo>
                <a:lnTo>
                  <a:pt x="3513" y="708"/>
                </a:lnTo>
                <a:lnTo>
                  <a:pt x="3693" y="750"/>
                </a:lnTo>
                <a:lnTo>
                  <a:pt x="3936" y="810"/>
                </a:lnTo>
                <a:lnTo>
                  <a:pt x="4095" y="855"/>
                </a:lnTo>
                <a:lnTo>
                  <a:pt x="4281" y="909"/>
                </a:lnTo>
                <a:lnTo>
                  <a:pt x="4503" y="981"/>
                </a:lnTo>
                <a:lnTo>
                  <a:pt x="4704" y="1053"/>
                </a:lnTo>
                <a:lnTo>
                  <a:pt x="4911" y="1131"/>
                </a:lnTo>
                <a:lnTo>
                  <a:pt x="5073" y="1197"/>
                </a:lnTo>
                <a:lnTo>
                  <a:pt x="5256" y="1281"/>
                </a:lnTo>
                <a:lnTo>
                  <a:pt x="5475" y="1401"/>
                </a:lnTo>
                <a:lnTo>
                  <a:pt x="5628" y="1482"/>
                </a:lnTo>
                <a:lnTo>
                  <a:pt x="5759" y="1572"/>
                </a:lnTo>
                <a:lnTo>
                  <a:pt x="5759" y="633"/>
                </a:lnTo>
                <a:lnTo>
                  <a:pt x="5493" y="570"/>
                </a:lnTo>
                <a:lnTo>
                  <a:pt x="5214" y="501"/>
                </a:lnTo>
                <a:lnTo>
                  <a:pt x="4950" y="444"/>
                </a:lnTo>
                <a:lnTo>
                  <a:pt x="4701" y="396"/>
                </a:lnTo>
                <a:lnTo>
                  <a:pt x="4425" y="348"/>
                </a:lnTo>
                <a:lnTo>
                  <a:pt x="4110" y="294"/>
                </a:lnTo>
                <a:lnTo>
                  <a:pt x="3813" y="252"/>
                </a:lnTo>
                <a:lnTo>
                  <a:pt x="3549" y="213"/>
                </a:lnTo>
                <a:lnTo>
                  <a:pt x="3261" y="183"/>
                </a:lnTo>
                <a:lnTo>
                  <a:pt x="3015" y="153"/>
                </a:lnTo>
                <a:lnTo>
                  <a:pt x="2757" y="129"/>
                </a:lnTo>
                <a:lnTo>
                  <a:pt x="2520" y="105"/>
                </a:lnTo>
                <a:lnTo>
                  <a:pt x="2301" y="87"/>
                </a:lnTo>
                <a:lnTo>
                  <a:pt x="2013" y="66"/>
                </a:lnTo>
                <a:lnTo>
                  <a:pt x="1731" y="48"/>
                </a:lnTo>
                <a:lnTo>
                  <a:pt x="1524" y="39"/>
                </a:lnTo>
                <a:lnTo>
                  <a:pt x="1260" y="27"/>
                </a:lnTo>
                <a:lnTo>
                  <a:pt x="966" y="15"/>
                </a:lnTo>
                <a:lnTo>
                  <a:pt x="714" y="12"/>
                </a:lnTo>
                <a:lnTo>
                  <a:pt x="510" y="6"/>
                </a:lnTo>
                <a:lnTo>
                  <a:pt x="243" y="0"/>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w="9525" cap="flat" cmpd="sng">
                <a:solidFill>
                  <a:schemeClr val="tx1"/>
                </a:solidFill>
                <a:prstDash val="solid"/>
                <a:round/>
                <a:headEnd type="none" w="sm" len="sm"/>
                <a:tailEnd type="none" w="sm" len="sm"/>
              </a14:hiddenLine>
            </a:ext>
            <a:ext uri="{AF507438-7753-43E0-B8FC-AC1667EBCBE1}">
              <a14:hiddenEffects xmlns:a14="http://schemas.microsoft.com/office/drawing/2010/main">
                <a:effectLst>
                  <a:outerShdw blurRad="63500" dist="35921" dir="2700000" algn="ctr" rotWithShape="0">
                    <a:srgbClr val="808080"/>
                  </a:outerShdw>
                </a:effectLst>
              </a14:hiddenEffects>
            </a:ext>
          </a:extLst>
        </p:spPr>
        <p:txBody>
          <a:bodyPr/>
          <a:lstStyle/>
          <a:p>
            <a:pPr defTabSz="914400" eaLnBrk="0" fontAlgn="base" hangingPunct="0">
              <a:spcBef>
                <a:spcPct val="0"/>
              </a:spcBef>
              <a:spcAft>
                <a:spcPct val="0"/>
              </a:spcAft>
              <a:defRPr/>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9" name="Freeform 7"/>
          <p:cNvSpPr>
            <a:spLocks/>
          </p:cNvSpPr>
          <p:nvPr/>
        </p:nvSpPr>
        <p:spPr bwMode="white">
          <a:xfrm>
            <a:off x="0" y="1793875"/>
            <a:ext cx="9144000" cy="1539875"/>
          </a:xfrm>
          <a:custGeom>
            <a:avLst/>
            <a:gdLst>
              <a:gd name="T0" fmla="*/ 0 w 5760"/>
              <a:gd name="T1" fmla="*/ 0 h 970"/>
              <a:gd name="T2" fmla="*/ 0 w 5760"/>
              <a:gd name="T3" fmla="*/ 339 h 970"/>
              <a:gd name="T4" fmla="*/ 318 w 5760"/>
              <a:gd name="T5" fmla="*/ 342 h 970"/>
              <a:gd name="T6" fmla="*/ 591 w 5760"/>
              <a:gd name="T7" fmla="*/ 348 h 970"/>
              <a:gd name="T8" fmla="*/ 846 w 5760"/>
              <a:gd name="T9" fmla="*/ 354 h 970"/>
              <a:gd name="T10" fmla="*/ 1074 w 5760"/>
              <a:gd name="T11" fmla="*/ 360 h 970"/>
              <a:gd name="T12" fmla="*/ 1314 w 5760"/>
              <a:gd name="T13" fmla="*/ 366 h 970"/>
              <a:gd name="T14" fmla="*/ 1599 w 5760"/>
              <a:gd name="T15" fmla="*/ 381 h 970"/>
              <a:gd name="T16" fmla="*/ 1911 w 5760"/>
              <a:gd name="T17" fmla="*/ 399 h 970"/>
              <a:gd name="T18" fmla="*/ 2241 w 5760"/>
              <a:gd name="T19" fmla="*/ 420 h 970"/>
              <a:gd name="T20" fmla="*/ 2619 w 5760"/>
              <a:gd name="T21" fmla="*/ 453 h 970"/>
              <a:gd name="T22" fmla="*/ 2889 w 5760"/>
              <a:gd name="T23" fmla="*/ 477 h 970"/>
              <a:gd name="T24" fmla="*/ 3177 w 5760"/>
              <a:gd name="T25" fmla="*/ 507 h 970"/>
              <a:gd name="T26" fmla="*/ 3498 w 5760"/>
              <a:gd name="T27" fmla="*/ 543 h 970"/>
              <a:gd name="T28" fmla="*/ 3813 w 5760"/>
              <a:gd name="T29" fmla="*/ 585 h 970"/>
              <a:gd name="T30" fmla="*/ 4044 w 5760"/>
              <a:gd name="T31" fmla="*/ 618 h 970"/>
              <a:gd name="T32" fmla="*/ 4365 w 5760"/>
              <a:gd name="T33" fmla="*/ 669 h 970"/>
              <a:gd name="T34" fmla="*/ 4683 w 5760"/>
              <a:gd name="T35" fmla="*/ 726 h 970"/>
              <a:gd name="T36" fmla="*/ 4980 w 5760"/>
              <a:gd name="T37" fmla="*/ 786 h 970"/>
              <a:gd name="T38" fmla="*/ 5268 w 5760"/>
              <a:gd name="T39" fmla="*/ 846 h 970"/>
              <a:gd name="T40" fmla="*/ 5646 w 5760"/>
              <a:gd name="T41" fmla="*/ 942 h 970"/>
              <a:gd name="T42" fmla="*/ 5759 w 5760"/>
              <a:gd name="T43" fmla="*/ 969 h 970"/>
              <a:gd name="T44" fmla="*/ 5759 w 5760"/>
              <a:gd name="T45" fmla="*/ 0 h 970"/>
              <a:gd name="T46" fmla="*/ 0 w 5760"/>
              <a:gd name="T47" fmla="*/ 0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760" h="970">
                <a:moveTo>
                  <a:pt x="0" y="0"/>
                </a:moveTo>
                <a:lnTo>
                  <a:pt x="0" y="339"/>
                </a:lnTo>
                <a:lnTo>
                  <a:pt x="318" y="342"/>
                </a:lnTo>
                <a:lnTo>
                  <a:pt x="591" y="348"/>
                </a:lnTo>
                <a:lnTo>
                  <a:pt x="846" y="354"/>
                </a:lnTo>
                <a:lnTo>
                  <a:pt x="1074" y="360"/>
                </a:lnTo>
                <a:lnTo>
                  <a:pt x="1314" y="366"/>
                </a:lnTo>
                <a:lnTo>
                  <a:pt x="1599" y="381"/>
                </a:lnTo>
                <a:lnTo>
                  <a:pt x="1911" y="399"/>
                </a:lnTo>
                <a:lnTo>
                  <a:pt x="2241" y="420"/>
                </a:lnTo>
                <a:lnTo>
                  <a:pt x="2619" y="453"/>
                </a:lnTo>
                <a:lnTo>
                  <a:pt x="2889" y="477"/>
                </a:lnTo>
                <a:lnTo>
                  <a:pt x="3177" y="507"/>
                </a:lnTo>
                <a:lnTo>
                  <a:pt x="3498" y="543"/>
                </a:lnTo>
                <a:lnTo>
                  <a:pt x="3813" y="585"/>
                </a:lnTo>
                <a:lnTo>
                  <a:pt x="4044" y="618"/>
                </a:lnTo>
                <a:lnTo>
                  <a:pt x="4365" y="669"/>
                </a:lnTo>
                <a:lnTo>
                  <a:pt x="4683" y="726"/>
                </a:lnTo>
                <a:lnTo>
                  <a:pt x="4980" y="786"/>
                </a:lnTo>
                <a:lnTo>
                  <a:pt x="5268" y="846"/>
                </a:lnTo>
                <a:lnTo>
                  <a:pt x="5646" y="942"/>
                </a:lnTo>
                <a:lnTo>
                  <a:pt x="5759" y="969"/>
                </a:lnTo>
                <a:lnTo>
                  <a:pt x="5759" y="0"/>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w="9525" cap="flat" cmpd="sng">
                <a:solidFill>
                  <a:schemeClr val="tx1"/>
                </a:solidFill>
                <a:prstDash val="solid"/>
                <a:round/>
                <a:headEnd type="none" w="sm" len="sm"/>
                <a:tailEnd type="none" w="sm" len="sm"/>
              </a14:hiddenLine>
            </a:ext>
            <a:ext uri="{AF507438-7753-43E0-B8FC-AC1667EBCBE1}">
              <a14:hiddenEffects xmlns:a14="http://schemas.microsoft.com/office/drawing/2010/main">
                <a:effectLst>
                  <a:outerShdw blurRad="63500" dist="35921" dir="2700000" algn="ctr" rotWithShape="0">
                    <a:srgbClr val="808080"/>
                  </a:outerShdw>
                </a:effectLst>
              </a14:hiddenEffects>
            </a:ext>
          </a:extLst>
        </p:spPr>
        <p:txBody>
          <a:bodyPr/>
          <a:lstStyle/>
          <a:p>
            <a:pPr defTabSz="914400" eaLnBrk="0" fontAlgn="base" hangingPunct="0">
              <a:spcBef>
                <a:spcPct val="0"/>
              </a:spcBef>
              <a:spcAft>
                <a:spcPct val="0"/>
              </a:spcAft>
              <a:defRPr/>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10" name="Freeform 8"/>
          <p:cNvSpPr>
            <a:spLocks/>
          </p:cNvSpPr>
          <p:nvPr/>
        </p:nvSpPr>
        <p:spPr bwMode="white">
          <a:xfrm>
            <a:off x="0" y="-20638"/>
            <a:ext cx="9144000" cy="1682751"/>
          </a:xfrm>
          <a:custGeom>
            <a:avLst/>
            <a:gdLst>
              <a:gd name="T0" fmla="*/ 0 w 5760"/>
              <a:gd name="T1" fmla="*/ 753 h 1060"/>
              <a:gd name="T2" fmla="*/ 0 w 5760"/>
              <a:gd name="T3" fmla="*/ 1059 h 1060"/>
              <a:gd name="T4" fmla="*/ 5759 w 5760"/>
              <a:gd name="T5" fmla="*/ 1059 h 1060"/>
              <a:gd name="T6" fmla="*/ 5759 w 5760"/>
              <a:gd name="T7" fmla="*/ 0 h 1060"/>
              <a:gd name="T8" fmla="*/ 5430 w 5760"/>
              <a:gd name="T9" fmla="*/ 0 h 1060"/>
              <a:gd name="T10" fmla="*/ 5298 w 5760"/>
              <a:gd name="T11" fmla="*/ 84 h 1060"/>
              <a:gd name="T12" fmla="*/ 5136 w 5760"/>
              <a:gd name="T13" fmla="*/ 159 h 1060"/>
              <a:gd name="T14" fmla="*/ 4968 w 5760"/>
              <a:gd name="T15" fmla="*/ 222 h 1060"/>
              <a:gd name="T16" fmla="*/ 4812 w 5760"/>
              <a:gd name="T17" fmla="*/ 267 h 1060"/>
              <a:gd name="T18" fmla="*/ 4626 w 5760"/>
              <a:gd name="T19" fmla="*/ 324 h 1060"/>
              <a:gd name="T20" fmla="*/ 4440 w 5760"/>
              <a:gd name="T21" fmla="*/ 366 h 1060"/>
              <a:gd name="T22" fmla="*/ 4230 w 5760"/>
              <a:gd name="T23" fmla="*/ 414 h 1060"/>
              <a:gd name="T24" fmla="*/ 3939 w 5760"/>
              <a:gd name="T25" fmla="*/ 468 h 1060"/>
              <a:gd name="T26" fmla="*/ 3711 w 5760"/>
              <a:gd name="T27" fmla="*/ 504 h 1060"/>
              <a:gd name="T28" fmla="*/ 3441 w 5760"/>
              <a:gd name="T29" fmla="*/ 543 h 1060"/>
              <a:gd name="T30" fmla="*/ 3189 w 5760"/>
              <a:gd name="T31" fmla="*/ 579 h 1060"/>
              <a:gd name="T32" fmla="*/ 2925 w 5760"/>
              <a:gd name="T33" fmla="*/ 606 h 1060"/>
              <a:gd name="T34" fmla="*/ 2679 w 5760"/>
              <a:gd name="T35" fmla="*/ 633 h 1060"/>
              <a:gd name="T36" fmla="*/ 2418 w 5760"/>
              <a:gd name="T37" fmla="*/ 654 h 1060"/>
              <a:gd name="T38" fmla="*/ 2142 w 5760"/>
              <a:gd name="T39" fmla="*/ 675 h 1060"/>
              <a:gd name="T40" fmla="*/ 1896 w 5760"/>
              <a:gd name="T41" fmla="*/ 693 h 1060"/>
              <a:gd name="T42" fmla="*/ 1647 w 5760"/>
              <a:gd name="T43" fmla="*/ 708 h 1060"/>
              <a:gd name="T44" fmla="*/ 1404 w 5760"/>
              <a:gd name="T45" fmla="*/ 720 h 1060"/>
              <a:gd name="T46" fmla="*/ 1170 w 5760"/>
              <a:gd name="T47" fmla="*/ 732 h 1060"/>
              <a:gd name="T48" fmla="*/ 906 w 5760"/>
              <a:gd name="T49" fmla="*/ 738 h 1060"/>
              <a:gd name="T50" fmla="*/ 534 w 5760"/>
              <a:gd name="T51" fmla="*/ 747 h 1060"/>
              <a:gd name="T52" fmla="*/ 201 w 5760"/>
              <a:gd name="T53" fmla="*/ 753 h 1060"/>
              <a:gd name="T54" fmla="*/ 0 w 5760"/>
              <a:gd name="T55" fmla="*/ 753 h 10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760" h="1060">
                <a:moveTo>
                  <a:pt x="0" y="753"/>
                </a:moveTo>
                <a:lnTo>
                  <a:pt x="0" y="1059"/>
                </a:lnTo>
                <a:lnTo>
                  <a:pt x="5759" y="1059"/>
                </a:lnTo>
                <a:lnTo>
                  <a:pt x="5759" y="0"/>
                </a:lnTo>
                <a:lnTo>
                  <a:pt x="5430" y="0"/>
                </a:lnTo>
                <a:lnTo>
                  <a:pt x="5298" y="84"/>
                </a:lnTo>
                <a:lnTo>
                  <a:pt x="5136" y="159"/>
                </a:lnTo>
                <a:lnTo>
                  <a:pt x="4968" y="222"/>
                </a:lnTo>
                <a:lnTo>
                  <a:pt x="4812" y="267"/>
                </a:lnTo>
                <a:lnTo>
                  <a:pt x="4626" y="324"/>
                </a:lnTo>
                <a:lnTo>
                  <a:pt x="4440" y="366"/>
                </a:lnTo>
                <a:lnTo>
                  <a:pt x="4230" y="414"/>
                </a:lnTo>
                <a:lnTo>
                  <a:pt x="3939" y="468"/>
                </a:lnTo>
                <a:lnTo>
                  <a:pt x="3711" y="504"/>
                </a:lnTo>
                <a:lnTo>
                  <a:pt x="3441" y="543"/>
                </a:lnTo>
                <a:lnTo>
                  <a:pt x="3189" y="579"/>
                </a:lnTo>
                <a:lnTo>
                  <a:pt x="2925" y="606"/>
                </a:lnTo>
                <a:lnTo>
                  <a:pt x="2679" y="633"/>
                </a:lnTo>
                <a:lnTo>
                  <a:pt x="2418" y="654"/>
                </a:lnTo>
                <a:lnTo>
                  <a:pt x="2142" y="675"/>
                </a:lnTo>
                <a:lnTo>
                  <a:pt x="1896" y="693"/>
                </a:lnTo>
                <a:lnTo>
                  <a:pt x="1647" y="708"/>
                </a:lnTo>
                <a:lnTo>
                  <a:pt x="1404" y="720"/>
                </a:lnTo>
                <a:lnTo>
                  <a:pt x="1170" y="732"/>
                </a:lnTo>
                <a:lnTo>
                  <a:pt x="906" y="738"/>
                </a:lnTo>
                <a:lnTo>
                  <a:pt x="534" y="747"/>
                </a:lnTo>
                <a:lnTo>
                  <a:pt x="201" y="753"/>
                </a:lnTo>
                <a:lnTo>
                  <a:pt x="0" y="753"/>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w="9525" cap="flat" cmpd="sng">
                <a:solidFill>
                  <a:schemeClr val="tx1"/>
                </a:solidFill>
                <a:prstDash val="solid"/>
                <a:round/>
                <a:headEnd type="none" w="sm" len="sm"/>
                <a:tailEnd type="none" w="sm" len="sm"/>
              </a14:hiddenLine>
            </a:ext>
            <a:ext uri="{AF507438-7753-43E0-B8FC-AC1667EBCBE1}">
              <a14:hiddenEffects xmlns:a14="http://schemas.microsoft.com/office/drawing/2010/main">
                <a:effectLst>
                  <a:outerShdw blurRad="63500" dist="35921" dir="2700000" algn="ctr" rotWithShape="0">
                    <a:srgbClr val="808080"/>
                  </a:outerShdw>
                </a:effectLst>
              </a14:hiddenEffects>
            </a:ext>
          </a:extLst>
        </p:spPr>
        <p:txBody>
          <a:bodyPr/>
          <a:lstStyle/>
          <a:p>
            <a:pPr defTabSz="914400" eaLnBrk="0" fontAlgn="base" hangingPunct="0">
              <a:spcBef>
                <a:spcPct val="0"/>
              </a:spcBef>
              <a:spcAft>
                <a:spcPct val="0"/>
              </a:spcAft>
              <a:defRPr/>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11" name="Freeform 9"/>
          <p:cNvSpPr>
            <a:spLocks/>
          </p:cNvSpPr>
          <p:nvPr/>
        </p:nvSpPr>
        <p:spPr bwMode="white">
          <a:xfrm>
            <a:off x="0" y="-20638"/>
            <a:ext cx="8388350" cy="1068388"/>
          </a:xfrm>
          <a:custGeom>
            <a:avLst/>
            <a:gdLst>
              <a:gd name="T0" fmla="*/ 0 w 5284"/>
              <a:gd name="T1" fmla="*/ 366 h 673"/>
              <a:gd name="T2" fmla="*/ 0 w 5284"/>
              <a:gd name="T3" fmla="*/ 672 h 673"/>
              <a:gd name="T4" fmla="*/ 303 w 5284"/>
              <a:gd name="T5" fmla="*/ 672 h 673"/>
              <a:gd name="T6" fmla="*/ 723 w 5284"/>
              <a:gd name="T7" fmla="*/ 663 h 673"/>
              <a:gd name="T8" fmla="*/ 1020 w 5284"/>
              <a:gd name="T9" fmla="*/ 654 h 673"/>
              <a:gd name="T10" fmla="*/ 1302 w 5284"/>
              <a:gd name="T11" fmla="*/ 642 h 673"/>
              <a:gd name="T12" fmla="*/ 1554 w 5284"/>
              <a:gd name="T13" fmla="*/ 630 h 673"/>
              <a:gd name="T14" fmla="*/ 1779 w 5284"/>
              <a:gd name="T15" fmla="*/ 615 h 673"/>
              <a:gd name="T16" fmla="*/ 1962 w 5284"/>
              <a:gd name="T17" fmla="*/ 606 h 673"/>
              <a:gd name="T18" fmla="*/ 2193 w 5284"/>
              <a:gd name="T19" fmla="*/ 588 h 673"/>
              <a:gd name="T20" fmla="*/ 2448 w 5284"/>
              <a:gd name="T21" fmla="*/ 570 h 673"/>
              <a:gd name="T22" fmla="*/ 2700 w 5284"/>
              <a:gd name="T23" fmla="*/ 546 h 673"/>
              <a:gd name="T24" fmla="*/ 2904 w 5284"/>
              <a:gd name="T25" fmla="*/ 528 h 673"/>
              <a:gd name="T26" fmla="*/ 3138 w 5284"/>
              <a:gd name="T27" fmla="*/ 498 h 673"/>
              <a:gd name="T28" fmla="*/ 3324 w 5284"/>
              <a:gd name="T29" fmla="*/ 474 h 673"/>
              <a:gd name="T30" fmla="*/ 3534 w 5284"/>
              <a:gd name="T31" fmla="*/ 447 h 673"/>
              <a:gd name="T32" fmla="*/ 3735 w 5284"/>
              <a:gd name="T33" fmla="*/ 420 h 673"/>
              <a:gd name="T34" fmla="*/ 3933 w 5284"/>
              <a:gd name="T35" fmla="*/ 384 h 673"/>
              <a:gd name="T36" fmla="*/ 4116 w 5284"/>
              <a:gd name="T37" fmla="*/ 351 h 673"/>
              <a:gd name="T38" fmla="*/ 4266 w 5284"/>
              <a:gd name="T39" fmla="*/ 318 h 673"/>
              <a:gd name="T40" fmla="*/ 4446 w 5284"/>
              <a:gd name="T41" fmla="*/ 279 h 673"/>
              <a:gd name="T42" fmla="*/ 4620 w 5284"/>
              <a:gd name="T43" fmla="*/ 237 h 673"/>
              <a:gd name="T44" fmla="*/ 4779 w 5284"/>
              <a:gd name="T45" fmla="*/ 192 h 673"/>
              <a:gd name="T46" fmla="*/ 4920 w 5284"/>
              <a:gd name="T47" fmla="*/ 147 h 673"/>
              <a:gd name="T48" fmla="*/ 5085 w 5284"/>
              <a:gd name="T49" fmla="*/ 90 h 673"/>
              <a:gd name="T50" fmla="*/ 5193 w 5284"/>
              <a:gd name="T51" fmla="*/ 42 h 673"/>
              <a:gd name="T52" fmla="*/ 5283 w 5284"/>
              <a:gd name="T53" fmla="*/ 0 h 673"/>
              <a:gd name="T54" fmla="*/ 3201 w 5284"/>
              <a:gd name="T55" fmla="*/ 0 h 673"/>
              <a:gd name="T56" fmla="*/ 2982 w 5284"/>
              <a:gd name="T57" fmla="*/ 57 h 673"/>
              <a:gd name="T58" fmla="*/ 2775 w 5284"/>
              <a:gd name="T59" fmla="*/ 108 h 673"/>
              <a:gd name="T60" fmla="*/ 2562 w 5284"/>
              <a:gd name="T61" fmla="*/ 150 h 673"/>
              <a:gd name="T62" fmla="*/ 2397 w 5284"/>
              <a:gd name="T63" fmla="*/ 183 h 673"/>
              <a:gd name="T64" fmla="*/ 2205 w 5284"/>
              <a:gd name="T65" fmla="*/ 213 h 673"/>
              <a:gd name="T66" fmla="*/ 2001 w 5284"/>
              <a:gd name="T67" fmla="*/ 243 h 673"/>
              <a:gd name="T68" fmla="*/ 1776 w 5284"/>
              <a:gd name="T69" fmla="*/ 273 h 673"/>
              <a:gd name="T70" fmla="*/ 1536 w 5284"/>
              <a:gd name="T71" fmla="*/ 297 h 673"/>
              <a:gd name="T72" fmla="*/ 1344 w 5284"/>
              <a:gd name="T73" fmla="*/ 312 h 673"/>
              <a:gd name="T74" fmla="*/ 1134 w 5284"/>
              <a:gd name="T75" fmla="*/ 330 h 673"/>
              <a:gd name="T76" fmla="*/ 921 w 5284"/>
              <a:gd name="T77" fmla="*/ 342 h 673"/>
              <a:gd name="T78" fmla="*/ 696 w 5284"/>
              <a:gd name="T79" fmla="*/ 354 h 673"/>
              <a:gd name="T80" fmla="*/ 501 w 5284"/>
              <a:gd name="T81" fmla="*/ 360 h 673"/>
              <a:gd name="T82" fmla="*/ 279 w 5284"/>
              <a:gd name="T83" fmla="*/ 366 h 673"/>
              <a:gd name="T84" fmla="*/ 99 w 5284"/>
              <a:gd name="T85" fmla="*/ 369 h 673"/>
              <a:gd name="T86" fmla="*/ 0 w 5284"/>
              <a:gd name="T87" fmla="*/ 366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284" h="673">
                <a:moveTo>
                  <a:pt x="0" y="366"/>
                </a:moveTo>
                <a:lnTo>
                  <a:pt x="0" y="672"/>
                </a:lnTo>
                <a:lnTo>
                  <a:pt x="303" y="672"/>
                </a:lnTo>
                <a:lnTo>
                  <a:pt x="723" y="663"/>
                </a:lnTo>
                <a:lnTo>
                  <a:pt x="1020" y="654"/>
                </a:lnTo>
                <a:lnTo>
                  <a:pt x="1302" y="642"/>
                </a:lnTo>
                <a:lnTo>
                  <a:pt x="1554" y="630"/>
                </a:lnTo>
                <a:lnTo>
                  <a:pt x="1779" y="615"/>
                </a:lnTo>
                <a:lnTo>
                  <a:pt x="1962" y="606"/>
                </a:lnTo>
                <a:lnTo>
                  <a:pt x="2193" y="588"/>
                </a:lnTo>
                <a:lnTo>
                  <a:pt x="2448" y="570"/>
                </a:lnTo>
                <a:lnTo>
                  <a:pt x="2700" y="546"/>
                </a:lnTo>
                <a:lnTo>
                  <a:pt x="2904" y="528"/>
                </a:lnTo>
                <a:lnTo>
                  <a:pt x="3138" y="498"/>
                </a:lnTo>
                <a:lnTo>
                  <a:pt x="3324" y="474"/>
                </a:lnTo>
                <a:lnTo>
                  <a:pt x="3534" y="447"/>
                </a:lnTo>
                <a:lnTo>
                  <a:pt x="3735" y="420"/>
                </a:lnTo>
                <a:lnTo>
                  <a:pt x="3933" y="384"/>
                </a:lnTo>
                <a:lnTo>
                  <a:pt x="4116" y="351"/>
                </a:lnTo>
                <a:lnTo>
                  <a:pt x="4266" y="318"/>
                </a:lnTo>
                <a:lnTo>
                  <a:pt x="4446" y="279"/>
                </a:lnTo>
                <a:lnTo>
                  <a:pt x="4620" y="237"/>
                </a:lnTo>
                <a:lnTo>
                  <a:pt x="4779" y="192"/>
                </a:lnTo>
                <a:lnTo>
                  <a:pt x="4920" y="147"/>
                </a:lnTo>
                <a:lnTo>
                  <a:pt x="5085" y="90"/>
                </a:lnTo>
                <a:lnTo>
                  <a:pt x="5193" y="42"/>
                </a:lnTo>
                <a:lnTo>
                  <a:pt x="5283" y="0"/>
                </a:lnTo>
                <a:lnTo>
                  <a:pt x="3201" y="0"/>
                </a:lnTo>
                <a:lnTo>
                  <a:pt x="2982" y="57"/>
                </a:lnTo>
                <a:lnTo>
                  <a:pt x="2775" y="108"/>
                </a:lnTo>
                <a:lnTo>
                  <a:pt x="2562" y="150"/>
                </a:lnTo>
                <a:lnTo>
                  <a:pt x="2397" y="183"/>
                </a:lnTo>
                <a:lnTo>
                  <a:pt x="2205" y="213"/>
                </a:lnTo>
                <a:lnTo>
                  <a:pt x="2001" y="243"/>
                </a:lnTo>
                <a:lnTo>
                  <a:pt x="1776" y="273"/>
                </a:lnTo>
                <a:lnTo>
                  <a:pt x="1536" y="297"/>
                </a:lnTo>
                <a:lnTo>
                  <a:pt x="1344" y="312"/>
                </a:lnTo>
                <a:lnTo>
                  <a:pt x="1134" y="330"/>
                </a:lnTo>
                <a:lnTo>
                  <a:pt x="921" y="342"/>
                </a:lnTo>
                <a:lnTo>
                  <a:pt x="696" y="354"/>
                </a:lnTo>
                <a:lnTo>
                  <a:pt x="501" y="360"/>
                </a:lnTo>
                <a:lnTo>
                  <a:pt x="279" y="366"/>
                </a:lnTo>
                <a:lnTo>
                  <a:pt x="99" y="369"/>
                </a:lnTo>
                <a:lnTo>
                  <a:pt x="0" y="366"/>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w="9525" cap="flat" cmpd="sng">
                <a:solidFill>
                  <a:schemeClr val="tx1"/>
                </a:solidFill>
                <a:prstDash val="solid"/>
                <a:round/>
                <a:headEnd type="none" w="sm" len="sm"/>
                <a:tailEnd type="none" w="sm" len="sm"/>
              </a14:hiddenLine>
            </a:ext>
            <a:ext uri="{AF507438-7753-43E0-B8FC-AC1667EBCBE1}">
              <a14:hiddenEffects xmlns:a14="http://schemas.microsoft.com/office/drawing/2010/main">
                <a:effectLst>
                  <a:outerShdw blurRad="63500" dist="35921" dir="2700000" algn="ctr" rotWithShape="0">
                    <a:srgbClr val="808080"/>
                  </a:outerShdw>
                </a:effectLst>
              </a14:hiddenEffects>
            </a:ext>
          </a:extLst>
        </p:spPr>
        <p:txBody>
          <a:bodyPr/>
          <a:lstStyle/>
          <a:p>
            <a:pPr defTabSz="914400" eaLnBrk="0" fontAlgn="base" hangingPunct="0">
              <a:spcBef>
                <a:spcPct val="0"/>
              </a:spcBef>
              <a:spcAft>
                <a:spcPct val="0"/>
              </a:spcAft>
              <a:defRPr/>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12" name="Freeform 10"/>
          <p:cNvSpPr>
            <a:spLocks/>
          </p:cNvSpPr>
          <p:nvPr/>
        </p:nvSpPr>
        <p:spPr bwMode="white">
          <a:xfrm>
            <a:off x="0" y="-20638"/>
            <a:ext cx="4578350" cy="454026"/>
          </a:xfrm>
          <a:custGeom>
            <a:avLst/>
            <a:gdLst>
              <a:gd name="T0" fmla="*/ 0 w 2884"/>
              <a:gd name="T1" fmla="*/ 0 h 286"/>
              <a:gd name="T2" fmla="*/ 0 w 2884"/>
              <a:gd name="T3" fmla="*/ 285 h 286"/>
              <a:gd name="T4" fmla="*/ 192 w 2884"/>
              <a:gd name="T5" fmla="*/ 285 h 286"/>
              <a:gd name="T6" fmla="*/ 384 w 2884"/>
              <a:gd name="T7" fmla="*/ 282 h 286"/>
              <a:gd name="T8" fmla="*/ 579 w 2884"/>
              <a:gd name="T9" fmla="*/ 276 h 286"/>
              <a:gd name="T10" fmla="*/ 789 w 2884"/>
              <a:gd name="T11" fmla="*/ 267 h 286"/>
              <a:gd name="T12" fmla="*/ 999 w 2884"/>
              <a:gd name="T13" fmla="*/ 258 h 286"/>
              <a:gd name="T14" fmla="*/ 1161 w 2884"/>
              <a:gd name="T15" fmla="*/ 246 h 286"/>
              <a:gd name="T16" fmla="*/ 1302 w 2884"/>
              <a:gd name="T17" fmla="*/ 234 h 286"/>
              <a:gd name="T18" fmla="*/ 1458 w 2884"/>
              <a:gd name="T19" fmla="*/ 222 h 286"/>
              <a:gd name="T20" fmla="*/ 1665 w 2884"/>
              <a:gd name="T21" fmla="*/ 201 h 286"/>
              <a:gd name="T22" fmla="*/ 1992 w 2884"/>
              <a:gd name="T23" fmla="*/ 159 h 286"/>
              <a:gd name="T24" fmla="*/ 2301 w 2884"/>
              <a:gd name="T25" fmla="*/ 117 h 286"/>
              <a:gd name="T26" fmla="*/ 2604 w 2884"/>
              <a:gd name="T27" fmla="*/ 60 h 286"/>
              <a:gd name="T28" fmla="*/ 2883 w 2884"/>
              <a:gd name="T29" fmla="*/ 0 h 286"/>
              <a:gd name="T30" fmla="*/ 0 w 2884"/>
              <a:gd name="T31"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84" h="286">
                <a:moveTo>
                  <a:pt x="0" y="0"/>
                </a:moveTo>
                <a:lnTo>
                  <a:pt x="0" y="285"/>
                </a:lnTo>
                <a:lnTo>
                  <a:pt x="192" y="285"/>
                </a:lnTo>
                <a:lnTo>
                  <a:pt x="384" y="282"/>
                </a:lnTo>
                <a:lnTo>
                  <a:pt x="579" y="276"/>
                </a:lnTo>
                <a:lnTo>
                  <a:pt x="789" y="267"/>
                </a:lnTo>
                <a:lnTo>
                  <a:pt x="999" y="258"/>
                </a:lnTo>
                <a:lnTo>
                  <a:pt x="1161" y="246"/>
                </a:lnTo>
                <a:lnTo>
                  <a:pt x="1302" y="234"/>
                </a:lnTo>
                <a:lnTo>
                  <a:pt x="1458" y="222"/>
                </a:lnTo>
                <a:lnTo>
                  <a:pt x="1665" y="201"/>
                </a:lnTo>
                <a:lnTo>
                  <a:pt x="1992" y="159"/>
                </a:lnTo>
                <a:lnTo>
                  <a:pt x="2301" y="117"/>
                </a:lnTo>
                <a:lnTo>
                  <a:pt x="2604" y="60"/>
                </a:lnTo>
                <a:lnTo>
                  <a:pt x="2883" y="0"/>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w="9525">
                <a:solidFill>
                  <a:schemeClr val="tx1"/>
                </a:solidFill>
                <a:round/>
                <a:headEnd type="none" w="sm" len="sm"/>
                <a:tailEnd type="none" w="sm" len="sm"/>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pPr defTabSz="914400" eaLnBrk="0" fontAlgn="base" hangingPunct="0">
              <a:spcBef>
                <a:spcPct val="0"/>
              </a:spcBef>
              <a:spcAft>
                <a:spcPct val="0"/>
              </a:spcAft>
              <a:defRPr/>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3083" name="Rectangle 11"/>
          <p:cNvSpPr>
            <a:spLocks noGrp="1" noChangeArrowheads="1"/>
          </p:cNvSpPr>
          <p:nvPr>
            <p:ph type="ctrTitle"/>
          </p:nvPr>
        </p:nvSpPr>
        <p:spPr>
          <a:xfrm>
            <a:off x="685800" y="2286000"/>
            <a:ext cx="7772400" cy="1143000"/>
          </a:xfrm>
        </p:spPr>
        <p:txBody>
          <a:bodyPr/>
          <a:lstStyle>
            <a:lvl1pPr>
              <a:defRPr b="1" i="0">
                <a:latin typeface="Arial" panose="020B0604020202020204" pitchFamily="34" charset="0"/>
                <a:cs typeface="Arial" panose="020B0604020202020204" pitchFamily="34" charset="0"/>
              </a:defRPr>
            </a:lvl1pPr>
          </a:lstStyle>
          <a:p>
            <a:pPr lvl="0"/>
            <a:r>
              <a:rPr lang="en-US" noProof="0"/>
              <a:t>Click to edit Master title style</a:t>
            </a:r>
          </a:p>
        </p:txBody>
      </p:sp>
      <p:sp>
        <p:nvSpPr>
          <p:cNvPr id="3084" name="Rectangle 12"/>
          <p:cNvSpPr>
            <a:spLocks noGrp="1" noChangeArrowheads="1"/>
          </p:cNvSpPr>
          <p:nvPr>
            <p:ph type="subTitle" idx="1"/>
          </p:nvPr>
        </p:nvSpPr>
        <p:spPr>
          <a:xfrm>
            <a:off x="1371600" y="3886200"/>
            <a:ext cx="6400800" cy="1752600"/>
          </a:xfrm>
        </p:spPr>
        <p:txBody>
          <a:bodyPr/>
          <a:lstStyle>
            <a:lvl1pPr marL="0" indent="0" algn="ctr">
              <a:buFontTx/>
              <a:buNone/>
              <a:defRPr b="1" i="0">
                <a:latin typeface="Arial" panose="020B0604020202020204" pitchFamily="34" charset="0"/>
                <a:cs typeface="Arial" panose="020B0604020202020204" pitchFamily="34" charset="0"/>
              </a:defRPr>
            </a:lvl1pPr>
          </a:lstStyle>
          <a:p>
            <a:pPr lvl="0"/>
            <a:r>
              <a:rPr lang="en-US" noProof="0"/>
              <a:t>Click to edit Master subtitle style</a:t>
            </a:r>
          </a:p>
        </p:txBody>
      </p:sp>
      <p:sp>
        <p:nvSpPr>
          <p:cNvPr id="13"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14"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15"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D8746E5B-B59E-E047-88A3-359310E3E0C8}" type="slidenum">
              <a:rPr lang="en-US"/>
              <a:pPr>
                <a:defRPr/>
              </a:pPr>
              <a:t>‹#›</a:t>
            </a:fld>
            <a:endParaRPr lang="en-US"/>
          </a:p>
        </p:txBody>
      </p:sp>
    </p:spTree>
    <p:extLst>
      <p:ext uri="{BB962C8B-B14F-4D97-AF65-F5344CB8AC3E}">
        <p14:creationId xmlns:p14="http://schemas.microsoft.com/office/powerpoint/2010/main" val="37813699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100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subTnLst>
                                    <p:set>
                                      <p:cBhvr override="childStyle">
                                        <p:cTn dur="1" fill="hold" display="0" masterRel="sameClick" afterEffect="1">
                                          <p:stCondLst>
                                            <p:cond evt="end" delay="0">
                                              <p:tn val="5"/>
                                            </p:cond>
                                          </p:stCondLst>
                                        </p:cTn>
                                        <p:tgtEl>
                                          <p:spTgt spid="4"/>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Layout>
</file>

<file path=ppt/slideLayouts/slideLayout6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5"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50BA77A1-8FE4-9447-AC36-0CAB267E9059}" type="slidenum">
              <a:rPr lang="en-US"/>
              <a:pPr>
                <a:defRPr/>
              </a:pPr>
              <a:t>‹#›</a:t>
            </a:fld>
            <a:endParaRPr lang="en-US"/>
          </a:p>
        </p:txBody>
      </p:sp>
    </p:spTree>
    <p:extLst>
      <p:ext uri="{BB962C8B-B14F-4D97-AF65-F5344CB8AC3E}">
        <p14:creationId xmlns:p14="http://schemas.microsoft.com/office/powerpoint/2010/main" val="1251714484"/>
      </p:ext>
    </p:extLst>
  </p:cSld>
  <p:clrMapOvr>
    <a:masterClrMapping/>
  </p:clrMapOvr>
</p:sldLayout>
</file>

<file path=ppt/slideLayouts/slideLayout68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5"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F3312E9F-FD4F-0D40-8BF6-C466090AC8C1}" type="slidenum">
              <a:rPr lang="en-US"/>
              <a:pPr>
                <a:defRPr/>
              </a:pPr>
              <a:t>‹#›</a:t>
            </a:fld>
            <a:endParaRPr lang="en-US"/>
          </a:p>
        </p:txBody>
      </p:sp>
    </p:spTree>
    <p:extLst>
      <p:ext uri="{BB962C8B-B14F-4D97-AF65-F5344CB8AC3E}">
        <p14:creationId xmlns:p14="http://schemas.microsoft.com/office/powerpoint/2010/main" val="104027157"/>
      </p:ext>
    </p:extLst>
  </p:cSld>
  <p:clrMapOvr>
    <a:masterClrMapping/>
  </p:clrMapOvr>
</p:sldLayout>
</file>

<file path=ppt/slideLayouts/slideLayout68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7"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86DABECC-A182-C44A-969F-083368A0340B}" type="slidenum">
              <a:rPr lang="en-US"/>
              <a:pPr>
                <a:defRPr/>
              </a:pPr>
              <a:t>‹#›</a:t>
            </a:fld>
            <a:endParaRPr lang="en-US"/>
          </a:p>
        </p:txBody>
      </p:sp>
    </p:spTree>
    <p:extLst>
      <p:ext uri="{BB962C8B-B14F-4D97-AF65-F5344CB8AC3E}">
        <p14:creationId xmlns:p14="http://schemas.microsoft.com/office/powerpoint/2010/main" val="3611167457"/>
      </p:ext>
    </p:extLst>
  </p:cSld>
  <p:clrMapOvr>
    <a:masterClrMapping/>
  </p:clrMapOvr>
</p:sldLayout>
</file>

<file path=ppt/slideLayouts/slideLayout68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8"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9"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ECA9A223-6634-524E-8F5C-033FA7A715FA}" type="slidenum">
              <a:rPr lang="en-US"/>
              <a:pPr>
                <a:defRPr/>
              </a:pPr>
              <a:t>‹#›</a:t>
            </a:fld>
            <a:endParaRPr lang="en-US"/>
          </a:p>
        </p:txBody>
      </p:sp>
    </p:spTree>
    <p:extLst>
      <p:ext uri="{BB962C8B-B14F-4D97-AF65-F5344CB8AC3E}">
        <p14:creationId xmlns:p14="http://schemas.microsoft.com/office/powerpoint/2010/main" val="1576617517"/>
      </p:ext>
    </p:extLst>
  </p:cSld>
  <p:clrMapOvr>
    <a:masterClrMapping/>
  </p:clrMapOvr>
</p:sldLayout>
</file>

<file path=ppt/slideLayouts/slideLayout68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4"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5"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B89444F9-C725-1F47-BBD5-8E101D7F0ABD}" type="slidenum">
              <a:rPr lang="en-US"/>
              <a:pPr>
                <a:defRPr/>
              </a:pPr>
              <a:t>‹#›</a:t>
            </a:fld>
            <a:endParaRPr lang="en-US"/>
          </a:p>
        </p:txBody>
      </p:sp>
    </p:spTree>
    <p:extLst>
      <p:ext uri="{BB962C8B-B14F-4D97-AF65-F5344CB8AC3E}">
        <p14:creationId xmlns:p14="http://schemas.microsoft.com/office/powerpoint/2010/main" val="1794981788"/>
      </p:ext>
    </p:extLst>
  </p:cSld>
  <p:clrMapOvr>
    <a:masterClrMapping/>
  </p:clrMapOvr>
</p:sldLayout>
</file>

<file path=ppt/slideLayouts/slideLayout68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3"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4"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09DB53A5-CFD8-EE4A-8954-DBC6ECE96E29}" type="slidenum">
              <a:rPr lang="en-US"/>
              <a:pPr>
                <a:defRPr/>
              </a:pPr>
              <a:t>‹#›</a:t>
            </a:fld>
            <a:endParaRPr lang="en-US"/>
          </a:p>
        </p:txBody>
      </p:sp>
    </p:spTree>
    <p:extLst>
      <p:ext uri="{BB962C8B-B14F-4D97-AF65-F5344CB8AC3E}">
        <p14:creationId xmlns:p14="http://schemas.microsoft.com/office/powerpoint/2010/main" val="3122222219"/>
      </p:ext>
    </p:extLst>
  </p:cSld>
  <p:clrMapOvr>
    <a:masterClrMapping/>
  </p:clrMapOvr>
</p:sldLayout>
</file>

<file path=ppt/slideLayouts/slideLayout68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7"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3DD929EE-20EB-5844-89F3-CA5A64A452B6}" type="slidenum">
              <a:rPr lang="en-US"/>
              <a:pPr>
                <a:defRPr/>
              </a:pPr>
              <a:t>‹#›</a:t>
            </a:fld>
            <a:endParaRPr lang="en-US"/>
          </a:p>
        </p:txBody>
      </p:sp>
    </p:spTree>
    <p:extLst>
      <p:ext uri="{BB962C8B-B14F-4D97-AF65-F5344CB8AC3E}">
        <p14:creationId xmlns:p14="http://schemas.microsoft.com/office/powerpoint/2010/main" val="1824827171"/>
      </p:ext>
    </p:extLst>
  </p:cSld>
  <p:clrMapOvr>
    <a:masterClrMapping/>
  </p:clrMapOvr>
</p:sldLayout>
</file>

<file path=ppt/slideLayouts/slideLayout68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7"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A7CF75A1-9D62-C44B-9D17-B433C5578708}" type="slidenum">
              <a:rPr lang="en-US"/>
              <a:pPr>
                <a:defRPr/>
              </a:pPr>
              <a:t>‹#›</a:t>
            </a:fld>
            <a:endParaRPr lang="en-US"/>
          </a:p>
        </p:txBody>
      </p:sp>
    </p:spTree>
    <p:extLst>
      <p:ext uri="{BB962C8B-B14F-4D97-AF65-F5344CB8AC3E}">
        <p14:creationId xmlns:p14="http://schemas.microsoft.com/office/powerpoint/2010/main" val="818919593"/>
      </p:ext>
    </p:extLst>
  </p:cSld>
  <p:clrMapOvr>
    <a:masterClrMapping/>
  </p:clrMapOvr>
</p:sldLayout>
</file>

<file path=ppt/slideLayouts/slideLayout68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5"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06A5CF4F-4792-4F4E-9B49-361E237C8E4C}" type="slidenum">
              <a:rPr lang="en-US"/>
              <a:pPr>
                <a:defRPr/>
              </a:pPr>
              <a:t>‹#›</a:t>
            </a:fld>
            <a:endParaRPr lang="en-US"/>
          </a:p>
        </p:txBody>
      </p:sp>
    </p:spTree>
    <p:extLst>
      <p:ext uri="{BB962C8B-B14F-4D97-AF65-F5344CB8AC3E}">
        <p14:creationId xmlns:p14="http://schemas.microsoft.com/office/powerpoint/2010/main" val="2680114185"/>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2"/>
          <p:cNvSpPr>
            <a:spLocks noGrp="1" noChangeArrowheads="1"/>
          </p:cNvSpPr>
          <p:nvPr>
            <p:ph type="sldNum" idx="10"/>
          </p:nvPr>
        </p:nvSpPr>
        <p:spPr/>
        <p:txBody>
          <a:bodyPr/>
          <a:lstStyle>
            <a:lvl1pPr defTabSz="914400" eaLnBrk="0" hangingPunct="0">
              <a:defRPr b="1" i="0">
                <a:latin typeface="Arial" panose="020B0604020202020204" pitchFamily="34" charset="0"/>
              </a:defRPr>
            </a:lvl1pPr>
          </a:lstStyle>
          <a:p>
            <a:pPr>
              <a:defRPr/>
            </a:pPr>
            <a:fld id="{6B09A5BC-61C3-A04D-8FBD-A022912BEA0B}" type="slidenum">
              <a:rPr lang="en-GB"/>
              <a:pPr>
                <a:defRPr/>
              </a:pPr>
              <a:t>‹#›</a:t>
            </a:fld>
            <a:endParaRPr lang="en-GB"/>
          </a:p>
        </p:txBody>
      </p:sp>
    </p:spTree>
    <p:extLst>
      <p:ext uri="{BB962C8B-B14F-4D97-AF65-F5344CB8AC3E}">
        <p14:creationId xmlns:p14="http://schemas.microsoft.com/office/powerpoint/2010/main" val="4083368076"/>
      </p:ext>
    </p:extLst>
  </p:cSld>
  <p:clrMapOvr>
    <a:masterClrMapping/>
  </p:clrMapOvr>
</p:sldLayout>
</file>

<file path=ppt/slideLayouts/slideLayout69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5"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9AF5FD30-7AE8-2543-A2BA-C511E7D9CEDF}" type="slidenum">
              <a:rPr lang="en-US"/>
              <a:pPr>
                <a:defRPr/>
              </a:pPr>
              <a:t>‹#›</a:t>
            </a:fld>
            <a:endParaRPr lang="en-US"/>
          </a:p>
        </p:txBody>
      </p:sp>
    </p:spTree>
    <p:extLst>
      <p:ext uri="{BB962C8B-B14F-4D97-AF65-F5344CB8AC3E}">
        <p14:creationId xmlns:p14="http://schemas.microsoft.com/office/powerpoint/2010/main" val="1741106887"/>
      </p:ext>
    </p:extLst>
  </p:cSld>
  <p:clrMapOvr>
    <a:masterClrMapping/>
  </p:clrMapOvr>
</p:sldLayout>
</file>

<file path=ppt/slideLayouts/slideLayout691.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lipArt Placeholder 2"/>
          <p:cNvSpPr>
            <a:spLocks noGrp="1"/>
          </p:cNvSpPr>
          <p:nvPr>
            <p:ph type="clipArt"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stStyle>
          <a:p>
            <a:pPr lvl="0"/>
            <a:endParaRPr lang="en-US" noProof="0"/>
          </a:p>
        </p:txBody>
      </p:sp>
      <p:sp>
        <p:nvSpPr>
          <p:cNvPr id="4" name="Text Placeholder 3"/>
          <p:cNvSpPr>
            <a:spLocks noGrp="1"/>
          </p:cNvSpPr>
          <p:nvPr>
            <p:ph type="body" sz="half" idx="2"/>
          </p:nvPr>
        </p:nvSpPr>
        <p:spPr>
          <a:xfrm>
            <a:off x="46482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7"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10CC26C6-7DA8-B14F-BBA5-F8DD03B672B8}" type="slidenum">
              <a:rPr lang="en-US"/>
              <a:pPr>
                <a:defRPr/>
              </a:pPr>
              <a:t>‹#›</a:t>
            </a:fld>
            <a:endParaRPr lang="en-US"/>
          </a:p>
        </p:txBody>
      </p:sp>
    </p:spTree>
    <p:extLst>
      <p:ext uri="{BB962C8B-B14F-4D97-AF65-F5344CB8AC3E}">
        <p14:creationId xmlns:p14="http://schemas.microsoft.com/office/powerpoint/2010/main" val="2868679651"/>
      </p:ext>
    </p:extLst>
  </p:cSld>
  <p:clrMapOvr>
    <a:masterClrMapping/>
  </p:clrMapOvr>
</p:sldLayout>
</file>

<file path=ppt/slideLayouts/slideLayout69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0" y="0"/>
            <a:ext cx="9140825" cy="6850063"/>
            <a:chOff x="0" y="0"/>
            <a:chExt cx="5758" cy="4315"/>
          </a:xfrm>
        </p:grpSpPr>
        <p:grpSp>
          <p:nvGrpSpPr>
            <p:cNvPr id="5" name="Group 3"/>
            <p:cNvGrpSpPr>
              <a:grpSpLocks/>
            </p:cNvGrpSpPr>
            <p:nvPr userDrawn="1"/>
          </p:nvGrpSpPr>
          <p:grpSpPr bwMode="auto">
            <a:xfrm>
              <a:off x="1728" y="2230"/>
              <a:ext cx="4027" cy="2085"/>
              <a:chOff x="1728" y="2230"/>
              <a:chExt cx="4027" cy="2085"/>
            </a:xfrm>
          </p:grpSpPr>
          <p:sp>
            <p:nvSpPr>
              <p:cNvPr id="8" name="Freeform 4"/>
              <p:cNvSpPr>
                <a:spLocks/>
              </p:cNvSpPr>
              <p:nvPr/>
            </p:nvSpPr>
            <p:spPr bwMode="hidden">
              <a:xfrm>
                <a:off x="1728" y="2644"/>
                <a:ext cx="2882" cy="1671"/>
              </a:xfrm>
              <a:custGeom>
                <a:avLst/>
                <a:gdLst>
                  <a:gd name="T0" fmla="*/ 2740 w 2882"/>
                  <a:gd name="T1" fmla="*/ 528 h 1671"/>
                  <a:gd name="T2" fmla="*/ 2632 w 2882"/>
                  <a:gd name="T3" fmla="*/ 484 h 1671"/>
                  <a:gd name="T4" fmla="*/ 2480 w 2882"/>
                  <a:gd name="T5" fmla="*/ 424 h 1671"/>
                  <a:gd name="T6" fmla="*/ 2203 w 2882"/>
                  <a:gd name="T7" fmla="*/ 343 h 1671"/>
                  <a:gd name="T8" fmla="*/ 1970 w 2882"/>
                  <a:gd name="T9" fmla="*/ 277 h 1671"/>
                  <a:gd name="T10" fmla="*/ 1807 w 2882"/>
                  <a:gd name="T11" fmla="*/ 212 h 1671"/>
                  <a:gd name="T12" fmla="*/ 1693 w 2882"/>
                  <a:gd name="T13" fmla="*/ 152 h 1671"/>
                  <a:gd name="T14" fmla="*/ 1628 w 2882"/>
                  <a:gd name="T15" fmla="*/ 103 h 1671"/>
                  <a:gd name="T16" fmla="*/ 1590 w 2882"/>
                  <a:gd name="T17" fmla="*/ 60 h 1671"/>
                  <a:gd name="T18" fmla="*/ 1579 w 2882"/>
                  <a:gd name="T19" fmla="*/ 27 h 1671"/>
                  <a:gd name="T20" fmla="*/ 1585 w 2882"/>
                  <a:gd name="T21" fmla="*/ 0 h 1671"/>
                  <a:gd name="T22" fmla="*/ 1557 w 2882"/>
                  <a:gd name="T23" fmla="*/ 49 h 1671"/>
                  <a:gd name="T24" fmla="*/ 1568 w 2882"/>
                  <a:gd name="T25" fmla="*/ 98 h 1671"/>
                  <a:gd name="T26" fmla="*/ 1617 w 2882"/>
                  <a:gd name="T27" fmla="*/ 141 h 1671"/>
                  <a:gd name="T28" fmla="*/ 1688 w 2882"/>
                  <a:gd name="T29" fmla="*/ 185 h 1671"/>
                  <a:gd name="T30" fmla="*/ 1791 w 2882"/>
                  <a:gd name="T31" fmla="*/ 228 h 1671"/>
                  <a:gd name="T32" fmla="*/ 2040 w 2882"/>
                  <a:gd name="T33" fmla="*/ 310 h 1671"/>
                  <a:gd name="T34" fmla="*/ 2285 w 2882"/>
                  <a:gd name="T35" fmla="*/ 381 h 1671"/>
                  <a:gd name="T36" fmla="*/ 2464 w 2882"/>
                  <a:gd name="T37" fmla="*/ 435 h 1671"/>
                  <a:gd name="T38" fmla="*/ 2605 w 2882"/>
                  <a:gd name="T39" fmla="*/ 484 h 1671"/>
                  <a:gd name="T40" fmla="*/ 2708 w 2882"/>
                  <a:gd name="T41" fmla="*/ 528 h 1671"/>
                  <a:gd name="T42" fmla="*/ 2768 w 2882"/>
                  <a:gd name="T43" fmla="*/ 560 h 1671"/>
                  <a:gd name="T44" fmla="*/ 2795 w 2882"/>
                  <a:gd name="T45" fmla="*/ 593 h 1671"/>
                  <a:gd name="T46" fmla="*/ 2795 w 2882"/>
                  <a:gd name="T47" fmla="*/ 642 h 1671"/>
                  <a:gd name="T48" fmla="*/ 2762 w 2882"/>
                  <a:gd name="T49" fmla="*/ 691 h 1671"/>
                  <a:gd name="T50" fmla="*/ 2692 w 2882"/>
                  <a:gd name="T51" fmla="*/ 735 h 1671"/>
                  <a:gd name="T52" fmla="*/ 2589 w 2882"/>
                  <a:gd name="T53" fmla="*/ 778 h 1671"/>
                  <a:gd name="T54" fmla="*/ 2458 w 2882"/>
                  <a:gd name="T55" fmla="*/ 822 h 1671"/>
                  <a:gd name="T56" fmla="*/ 2301 w 2882"/>
                  <a:gd name="T57" fmla="*/ 865 h 1671"/>
                  <a:gd name="T58" fmla="*/ 2030 w 2882"/>
                  <a:gd name="T59" fmla="*/ 930 h 1671"/>
                  <a:gd name="T60" fmla="*/ 1606 w 2882"/>
                  <a:gd name="T61" fmla="*/ 1034 h 1671"/>
                  <a:gd name="T62" fmla="*/ 1145 w 2882"/>
                  <a:gd name="T63" fmla="*/ 1164 h 1671"/>
                  <a:gd name="T64" fmla="*/ 673 w 2882"/>
                  <a:gd name="T65" fmla="*/ 1328 h 1671"/>
                  <a:gd name="T66" fmla="*/ 217 w 2882"/>
                  <a:gd name="T67" fmla="*/ 1545 h 1671"/>
                  <a:gd name="T68" fmla="*/ 353 w 2882"/>
                  <a:gd name="T69" fmla="*/ 1671 h 1671"/>
                  <a:gd name="T70" fmla="*/ 754 w 2882"/>
                  <a:gd name="T71" fmla="*/ 1469 h 1671"/>
                  <a:gd name="T72" fmla="*/ 1145 w 2882"/>
                  <a:gd name="T73" fmla="*/ 1311 h 1671"/>
                  <a:gd name="T74" fmla="*/ 1519 w 2882"/>
                  <a:gd name="T75" fmla="*/ 1186 h 1671"/>
                  <a:gd name="T76" fmla="*/ 1861 w 2882"/>
                  <a:gd name="T77" fmla="*/ 1083 h 1671"/>
                  <a:gd name="T78" fmla="*/ 2165 w 2882"/>
                  <a:gd name="T79" fmla="*/ 1007 h 1671"/>
                  <a:gd name="T80" fmla="*/ 2426 w 2882"/>
                  <a:gd name="T81" fmla="*/ 947 h 1671"/>
                  <a:gd name="T82" fmla="*/ 2626 w 2882"/>
                  <a:gd name="T83" fmla="*/ 892 h 1671"/>
                  <a:gd name="T84" fmla="*/ 2762 w 2882"/>
                  <a:gd name="T85" fmla="*/ 838 h 1671"/>
                  <a:gd name="T86" fmla="*/ 2827 w 2882"/>
                  <a:gd name="T87" fmla="*/ 794 h 1671"/>
                  <a:gd name="T88" fmla="*/ 2865 w 2882"/>
                  <a:gd name="T89" fmla="*/ 745 h 1671"/>
                  <a:gd name="T90" fmla="*/ 2882 w 2882"/>
                  <a:gd name="T91" fmla="*/ 702 h 1671"/>
                  <a:gd name="T92" fmla="*/ 2854 w 2882"/>
                  <a:gd name="T93" fmla="*/ 620 h 1671"/>
                  <a:gd name="T94" fmla="*/ 2800 w 2882"/>
                  <a:gd name="T95" fmla="*/ 560 h 1671"/>
                  <a:gd name="T96" fmla="*/ 2773 w 2882"/>
                  <a:gd name="T97" fmla="*/ 544 h 1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82" h="1671">
                    <a:moveTo>
                      <a:pt x="2773" y="544"/>
                    </a:moveTo>
                    <a:lnTo>
                      <a:pt x="2740" y="528"/>
                    </a:lnTo>
                    <a:lnTo>
                      <a:pt x="2692" y="506"/>
                    </a:lnTo>
                    <a:lnTo>
                      <a:pt x="2632" y="484"/>
                    </a:lnTo>
                    <a:lnTo>
                      <a:pt x="2561" y="457"/>
                    </a:lnTo>
                    <a:lnTo>
                      <a:pt x="2480" y="424"/>
                    </a:lnTo>
                    <a:lnTo>
                      <a:pt x="2388" y="397"/>
                    </a:lnTo>
                    <a:lnTo>
                      <a:pt x="2203" y="343"/>
                    </a:lnTo>
                    <a:lnTo>
                      <a:pt x="2078" y="310"/>
                    </a:lnTo>
                    <a:lnTo>
                      <a:pt x="1970" y="277"/>
                    </a:lnTo>
                    <a:lnTo>
                      <a:pt x="1878" y="245"/>
                    </a:lnTo>
                    <a:lnTo>
                      <a:pt x="1807" y="212"/>
                    </a:lnTo>
                    <a:lnTo>
                      <a:pt x="1742" y="179"/>
                    </a:lnTo>
                    <a:lnTo>
                      <a:pt x="1693" y="152"/>
                    </a:lnTo>
                    <a:lnTo>
                      <a:pt x="1655" y="125"/>
                    </a:lnTo>
                    <a:lnTo>
                      <a:pt x="1628" y="103"/>
                    </a:lnTo>
                    <a:lnTo>
                      <a:pt x="1606" y="81"/>
                    </a:lnTo>
                    <a:lnTo>
                      <a:pt x="1590" y="60"/>
                    </a:lnTo>
                    <a:lnTo>
                      <a:pt x="1585" y="43"/>
                    </a:lnTo>
                    <a:lnTo>
                      <a:pt x="1579" y="27"/>
                    </a:lnTo>
                    <a:lnTo>
                      <a:pt x="1585" y="5"/>
                    </a:lnTo>
                    <a:lnTo>
                      <a:pt x="1585" y="0"/>
                    </a:lnTo>
                    <a:lnTo>
                      <a:pt x="1568" y="27"/>
                    </a:lnTo>
                    <a:lnTo>
                      <a:pt x="1557" y="49"/>
                    </a:lnTo>
                    <a:lnTo>
                      <a:pt x="1557" y="76"/>
                    </a:lnTo>
                    <a:lnTo>
                      <a:pt x="1568" y="98"/>
                    </a:lnTo>
                    <a:lnTo>
                      <a:pt x="1590" y="120"/>
                    </a:lnTo>
                    <a:lnTo>
                      <a:pt x="1617" y="141"/>
                    </a:lnTo>
                    <a:lnTo>
                      <a:pt x="1650" y="163"/>
                    </a:lnTo>
                    <a:lnTo>
                      <a:pt x="1688" y="185"/>
                    </a:lnTo>
                    <a:lnTo>
                      <a:pt x="1737" y="207"/>
                    </a:lnTo>
                    <a:lnTo>
                      <a:pt x="1791" y="228"/>
                    </a:lnTo>
                    <a:lnTo>
                      <a:pt x="1905" y="267"/>
                    </a:lnTo>
                    <a:lnTo>
                      <a:pt x="2040" y="310"/>
                    </a:lnTo>
                    <a:lnTo>
                      <a:pt x="2182" y="348"/>
                    </a:lnTo>
                    <a:lnTo>
                      <a:pt x="2285" y="381"/>
                    </a:lnTo>
                    <a:lnTo>
                      <a:pt x="2382" y="408"/>
                    </a:lnTo>
                    <a:lnTo>
                      <a:pt x="2464" y="435"/>
                    </a:lnTo>
                    <a:lnTo>
                      <a:pt x="2540" y="462"/>
                    </a:lnTo>
                    <a:lnTo>
                      <a:pt x="2605" y="484"/>
                    </a:lnTo>
                    <a:lnTo>
                      <a:pt x="2659" y="506"/>
                    </a:lnTo>
                    <a:lnTo>
                      <a:pt x="2708" y="528"/>
                    </a:lnTo>
                    <a:lnTo>
                      <a:pt x="2740" y="544"/>
                    </a:lnTo>
                    <a:lnTo>
                      <a:pt x="2768" y="560"/>
                    </a:lnTo>
                    <a:lnTo>
                      <a:pt x="2784" y="577"/>
                    </a:lnTo>
                    <a:lnTo>
                      <a:pt x="2795" y="593"/>
                    </a:lnTo>
                    <a:lnTo>
                      <a:pt x="2800" y="615"/>
                    </a:lnTo>
                    <a:lnTo>
                      <a:pt x="2795" y="642"/>
                    </a:lnTo>
                    <a:lnTo>
                      <a:pt x="2784" y="664"/>
                    </a:lnTo>
                    <a:lnTo>
                      <a:pt x="2762" y="691"/>
                    </a:lnTo>
                    <a:lnTo>
                      <a:pt x="2730" y="713"/>
                    </a:lnTo>
                    <a:lnTo>
                      <a:pt x="2692" y="735"/>
                    </a:lnTo>
                    <a:lnTo>
                      <a:pt x="2643" y="756"/>
                    </a:lnTo>
                    <a:lnTo>
                      <a:pt x="2589" y="778"/>
                    </a:lnTo>
                    <a:lnTo>
                      <a:pt x="2529" y="800"/>
                    </a:lnTo>
                    <a:lnTo>
                      <a:pt x="2458" y="822"/>
                    </a:lnTo>
                    <a:lnTo>
                      <a:pt x="2382" y="843"/>
                    </a:lnTo>
                    <a:lnTo>
                      <a:pt x="2301" y="865"/>
                    </a:lnTo>
                    <a:lnTo>
                      <a:pt x="2214" y="887"/>
                    </a:lnTo>
                    <a:lnTo>
                      <a:pt x="2030" y="930"/>
                    </a:lnTo>
                    <a:lnTo>
                      <a:pt x="1823" y="979"/>
                    </a:lnTo>
                    <a:lnTo>
                      <a:pt x="1606" y="1034"/>
                    </a:lnTo>
                    <a:lnTo>
                      <a:pt x="1378" y="1094"/>
                    </a:lnTo>
                    <a:lnTo>
                      <a:pt x="1145" y="1164"/>
                    </a:lnTo>
                    <a:lnTo>
                      <a:pt x="912" y="1241"/>
                    </a:lnTo>
                    <a:lnTo>
                      <a:pt x="673" y="1328"/>
                    </a:lnTo>
                    <a:lnTo>
                      <a:pt x="440" y="1431"/>
                    </a:lnTo>
                    <a:lnTo>
                      <a:pt x="217" y="1545"/>
                    </a:lnTo>
                    <a:lnTo>
                      <a:pt x="0" y="1671"/>
                    </a:lnTo>
                    <a:lnTo>
                      <a:pt x="353" y="1671"/>
                    </a:lnTo>
                    <a:lnTo>
                      <a:pt x="554" y="1567"/>
                    </a:lnTo>
                    <a:lnTo>
                      <a:pt x="754" y="1469"/>
                    </a:lnTo>
                    <a:lnTo>
                      <a:pt x="955" y="1388"/>
                    </a:lnTo>
                    <a:lnTo>
                      <a:pt x="1145" y="1311"/>
                    </a:lnTo>
                    <a:lnTo>
                      <a:pt x="1335" y="1241"/>
                    </a:lnTo>
                    <a:lnTo>
                      <a:pt x="1519" y="1186"/>
                    </a:lnTo>
                    <a:lnTo>
                      <a:pt x="1693" y="1132"/>
                    </a:lnTo>
                    <a:lnTo>
                      <a:pt x="1861" y="1083"/>
                    </a:lnTo>
                    <a:lnTo>
                      <a:pt x="2019" y="1045"/>
                    </a:lnTo>
                    <a:lnTo>
                      <a:pt x="2165" y="1007"/>
                    </a:lnTo>
                    <a:lnTo>
                      <a:pt x="2301" y="974"/>
                    </a:lnTo>
                    <a:lnTo>
                      <a:pt x="2426" y="947"/>
                    </a:lnTo>
                    <a:lnTo>
                      <a:pt x="2534" y="914"/>
                    </a:lnTo>
                    <a:lnTo>
                      <a:pt x="2626" y="892"/>
                    </a:lnTo>
                    <a:lnTo>
                      <a:pt x="2702" y="865"/>
                    </a:lnTo>
                    <a:lnTo>
                      <a:pt x="2762" y="838"/>
                    </a:lnTo>
                    <a:lnTo>
                      <a:pt x="2800" y="816"/>
                    </a:lnTo>
                    <a:lnTo>
                      <a:pt x="2827" y="794"/>
                    </a:lnTo>
                    <a:lnTo>
                      <a:pt x="2849" y="767"/>
                    </a:lnTo>
                    <a:lnTo>
                      <a:pt x="2865" y="745"/>
                    </a:lnTo>
                    <a:lnTo>
                      <a:pt x="2876" y="724"/>
                    </a:lnTo>
                    <a:lnTo>
                      <a:pt x="2882" y="702"/>
                    </a:lnTo>
                    <a:lnTo>
                      <a:pt x="2876" y="658"/>
                    </a:lnTo>
                    <a:lnTo>
                      <a:pt x="2854" y="620"/>
                    </a:lnTo>
                    <a:lnTo>
                      <a:pt x="2833" y="588"/>
                    </a:lnTo>
                    <a:lnTo>
                      <a:pt x="2800" y="560"/>
                    </a:lnTo>
                    <a:lnTo>
                      <a:pt x="2773" y="544"/>
                    </a:lnTo>
                    <a:lnTo>
                      <a:pt x="2773" y="544"/>
                    </a:lnTo>
                    <a:close/>
                  </a:path>
                </a:pathLst>
              </a:custGeom>
              <a:gradFill rotWithShape="0">
                <a:gsLst>
                  <a:gs pos="0">
                    <a:schemeClr val="bg1"/>
                  </a:gs>
                  <a:gs pos="100000">
                    <a:schemeClr val="bg1">
                      <a:gamma/>
                      <a:shade val="9098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hangingPunct="0">
                  <a:defRPr/>
                </a:pPr>
                <a:endParaRPr lang="en-US" b="1" i="0" dirty="0">
                  <a:solidFill>
                    <a:srgbClr val="FFFFFF"/>
                  </a:solidFill>
                  <a:latin typeface="Arial" panose="020B0604020202020204" pitchFamily="34" charset="0"/>
                </a:endParaRPr>
              </a:p>
            </p:txBody>
          </p:sp>
          <p:sp>
            <p:nvSpPr>
              <p:cNvPr id="9" name="Freeform 5"/>
              <p:cNvSpPr>
                <a:spLocks/>
              </p:cNvSpPr>
              <p:nvPr/>
            </p:nvSpPr>
            <p:spPr bwMode="hidden">
              <a:xfrm>
                <a:off x="4170" y="2671"/>
                <a:ext cx="1259" cy="811"/>
              </a:xfrm>
              <a:custGeom>
                <a:avLst/>
                <a:gdLst>
                  <a:gd name="T0" fmla="*/ 1259 w 1259"/>
                  <a:gd name="T1" fmla="*/ 615 h 811"/>
                  <a:gd name="T2" fmla="*/ 1248 w 1259"/>
                  <a:gd name="T3" fmla="*/ 588 h 811"/>
                  <a:gd name="T4" fmla="*/ 1237 w 1259"/>
                  <a:gd name="T5" fmla="*/ 566 h 811"/>
                  <a:gd name="T6" fmla="*/ 1216 w 1259"/>
                  <a:gd name="T7" fmla="*/ 539 h 811"/>
                  <a:gd name="T8" fmla="*/ 1188 w 1259"/>
                  <a:gd name="T9" fmla="*/ 517 h 811"/>
                  <a:gd name="T10" fmla="*/ 1123 w 1259"/>
                  <a:gd name="T11" fmla="*/ 479 h 811"/>
                  <a:gd name="T12" fmla="*/ 1042 w 1259"/>
                  <a:gd name="T13" fmla="*/ 441 h 811"/>
                  <a:gd name="T14" fmla="*/ 944 w 1259"/>
                  <a:gd name="T15" fmla="*/ 408 h 811"/>
                  <a:gd name="T16" fmla="*/ 841 w 1259"/>
                  <a:gd name="T17" fmla="*/ 381 h 811"/>
                  <a:gd name="T18" fmla="*/ 727 w 1259"/>
                  <a:gd name="T19" fmla="*/ 348 h 811"/>
                  <a:gd name="T20" fmla="*/ 613 w 1259"/>
                  <a:gd name="T21" fmla="*/ 321 h 811"/>
                  <a:gd name="T22" fmla="*/ 499 w 1259"/>
                  <a:gd name="T23" fmla="*/ 294 h 811"/>
                  <a:gd name="T24" fmla="*/ 391 w 1259"/>
                  <a:gd name="T25" fmla="*/ 261 h 811"/>
                  <a:gd name="T26" fmla="*/ 288 w 1259"/>
                  <a:gd name="T27" fmla="*/ 229 h 811"/>
                  <a:gd name="T28" fmla="*/ 195 w 1259"/>
                  <a:gd name="T29" fmla="*/ 196 h 811"/>
                  <a:gd name="T30" fmla="*/ 119 w 1259"/>
                  <a:gd name="T31" fmla="*/ 152 h 811"/>
                  <a:gd name="T32" fmla="*/ 54 w 1259"/>
                  <a:gd name="T33" fmla="*/ 109 h 811"/>
                  <a:gd name="T34" fmla="*/ 33 w 1259"/>
                  <a:gd name="T35" fmla="*/ 87 h 811"/>
                  <a:gd name="T36" fmla="*/ 16 w 1259"/>
                  <a:gd name="T37" fmla="*/ 60 h 811"/>
                  <a:gd name="T38" fmla="*/ 5 w 1259"/>
                  <a:gd name="T39" fmla="*/ 33 h 811"/>
                  <a:gd name="T40" fmla="*/ 0 w 1259"/>
                  <a:gd name="T41" fmla="*/ 0 h 811"/>
                  <a:gd name="T42" fmla="*/ 0 w 1259"/>
                  <a:gd name="T43" fmla="*/ 6 h 811"/>
                  <a:gd name="T44" fmla="*/ 0 w 1259"/>
                  <a:gd name="T45" fmla="*/ 11 h 811"/>
                  <a:gd name="T46" fmla="*/ 0 w 1259"/>
                  <a:gd name="T47" fmla="*/ 38 h 811"/>
                  <a:gd name="T48" fmla="*/ 5 w 1259"/>
                  <a:gd name="T49" fmla="*/ 60 h 811"/>
                  <a:gd name="T50" fmla="*/ 16 w 1259"/>
                  <a:gd name="T51" fmla="*/ 87 h 811"/>
                  <a:gd name="T52" fmla="*/ 33 w 1259"/>
                  <a:gd name="T53" fmla="*/ 114 h 811"/>
                  <a:gd name="T54" fmla="*/ 54 w 1259"/>
                  <a:gd name="T55" fmla="*/ 142 h 811"/>
                  <a:gd name="T56" fmla="*/ 87 w 1259"/>
                  <a:gd name="T57" fmla="*/ 174 h 811"/>
                  <a:gd name="T58" fmla="*/ 125 w 1259"/>
                  <a:gd name="T59" fmla="*/ 207 h 811"/>
                  <a:gd name="T60" fmla="*/ 179 w 1259"/>
                  <a:gd name="T61" fmla="*/ 240 h 811"/>
                  <a:gd name="T62" fmla="*/ 244 w 1259"/>
                  <a:gd name="T63" fmla="*/ 278 h 811"/>
                  <a:gd name="T64" fmla="*/ 326 w 1259"/>
                  <a:gd name="T65" fmla="*/ 310 h 811"/>
                  <a:gd name="T66" fmla="*/ 418 w 1259"/>
                  <a:gd name="T67" fmla="*/ 348 h 811"/>
                  <a:gd name="T68" fmla="*/ 526 w 1259"/>
                  <a:gd name="T69" fmla="*/ 381 h 811"/>
                  <a:gd name="T70" fmla="*/ 657 w 1259"/>
                  <a:gd name="T71" fmla="*/ 414 h 811"/>
                  <a:gd name="T72" fmla="*/ 749 w 1259"/>
                  <a:gd name="T73" fmla="*/ 435 h 811"/>
                  <a:gd name="T74" fmla="*/ 830 w 1259"/>
                  <a:gd name="T75" fmla="*/ 463 h 811"/>
                  <a:gd name="T76" fmla="*/ 901 w 1259"/>
                  <a:gd name="T77" fmla="*/ 490 h 811"/>
                  <a:gd name="T78" fmla="*/ 966 w 1259"/>
                  <a:gd name="T79" fmla="*/ 512 h 811"/>
                  <a:gd name="T80" fmla="*/ 1015 w 1259"/>
                  <a:gd name="T81" fmla="*/ 539 h 811"/>
                  <a:gd name="T82" fmla="*/ 1053 w 1259"/>
                  <a:gd name="T83" fmla="*/ 566 h 811"/>
                  <a:gd name="T84" fmla="*/ 1080 w 1259"/>
                  <a:gd name="T85" fmla="*/ 593 h 811"/>
                  <a:gd name="T86" fmla="*/ 1102 w 1259"/>
                  <a:gd name="T87" fmla="*/ 620 h 811"/>
                  <a:gd name="T88" fmla="*/ 1112 w 1259"/>
                  <a:gd name="T89" fmla="*/ 648 h 811"/>
                  <a:gd name="T90" fmla="*/ 1118 w 1259"/>
                  <a:gd name="T91" fmla="*/ 675 h 811"/>
                  <a:gd name="T92" fmla="*/ 1112 w 1259"/>
                  <a:gd name="T93" fmla="*/ 697 h 811"/>
                  <a:gd name="T94" fmla="*/ 1096 w 1259"/>
                  <a:gd name="T95" fmla="*/ 724 h 811"/>
                  <a:gd name="T96" fmla="*/ 1080 w 1259"/>
                  <a:gd name="T97" fmla="*/ 746 h 811"/>
                  <a:gd name="T98" fmla="*/ 1053 w 1259"/>
                  <a:gd name="T99" fmla="*/ 767 h 811"/>
                  <a:gd name="T100" fmla="*/ 1015 w 1259"/>
                  <a:gd name="T101" fmla="*/ 789 h 811"/>
                  <a:gd name="T102" fmla="*/ 977 w 1259"/>
                  <a:gd name="T103" fmla="*/ 811 h 811"/>
                  <a:gd name="T104" fmla="*/ 1047 w 1259"/>
                  <a:gd name="T105" fmla="*/ 789 h 811"/>
                  <a:gd name="T106" fmla="*/ 1107 w 1259"/>
                  <a:gd name="T107" fmla="*/ 767 h 811"/>
                  <a:gd name="T108" fmla="*/ 1156 w 1259"/>
                  <a:gd name="T109" fmla="*/ 746 h 811"/>
                  <a:gd name="T110" fmla="*/ 1199 w 1259"/>
                  <a:gd name="T111" fmla="*/ 724 h 811"/>
                  <a:gd name="T112" fmla="*/ 1226 w 1259"/>
                  <a:gd name="T113" fmla="*/ 702 h 811"/>
                  <a:gd name="T114" fmla="*/ 1248 w 1259"/>
                  <a:gd name="T115" fmla="*/ 675 h 811"/>
                  <a:gd name="T116" fmla="*/ 1259 w 1259"/>
                  <a:gd name="T117" fmla="*/ 648 h 811"/>
                  <a:gd name="T118" fmla="*/ 1259 w 1259"/>
                  <a:gd name="T119" fmla="*/ 615 h 811"/>
                  <a:gd name="T120" fmla="*/ 1259 w 1259"/>
                  <a:gd name="T121" fmla="*/ 615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59" h="811">
                    <a:moveTo>
                      <a:pt x="1259" y="615"/>
                    </a:moveTo>
                    <a:lnTo>
                      <a:pt x="1248" y="588"/>
                    </a:lnTo>
                    <a:lnTo>
                      <a:pt x="1237" y="566"/>
                    </a:lnTo>
                    <a:lnTo>
                      <a:pt x="1216" y="539"/>
                    </a:lnTo>
                    <a:lnTo>
                      <a:pt x="1188" y="517"/>
                    </a:lnTo>
                    <a:lnTo>
                      <a:pt x="1123" y="479"/>
                    </a:lnTo>
                    <a:lnTo>
                      <a:pt x="1042" y="441"/>
                    </a:lnTo>
                    <a:lnTo>
                      <a:pt x="944" y="408"/>
                    </a:lnTo>
                    <a:lnTo>
                      <a:pt x="841" y="381"/>
                    </a:lnTo>
                    <a:lnTo>
                      <a:pt x="727" y="348"/>
                    </a:lnTo>
                    <a:lnTo>
                      <a:pt x="613" y="321"/>
                    </a:lnTo>
                    <a:lnTo>
                      <a:pt x="499" y="294"/>
                    </a:lnTo>
                    <a:lnTo>
                      <a:pt x="391" y="261"/>
                    </a:lnTo>
                    <a:lnTo>
                      <a:pt x="288" y="229"/>
                    </a:lnTo>
                    <a:lnTo>
                      <a:pt x="195" y="196"/>
                    </a:lnTo>
                    <a:lnTo>
                      <a:pt x="119" y="152"/>
                    </a:lnTo>
                    <a:lnTo>
                      <a:pt x="54" y="109"/>
                    </a:lnTo>
                    <a:lnTo>
                      <a:pt x="33" y="87"/>
                    </a:lnTo>
                    <a:lnTo>
                      <a:pt x="16" y="60"/>
                    </a:lnTo>
                    <a:lnTo>
                      <a:pt x="5" y="33"/>
                    </a:lnTo>
                    <a:lnTo>
                      <a:pt x="0" y="0"/>
                    </a:lnTo>
                    <a:lnTo>
                      <a:pt x="0" y="6"/>
                    </a:lnTo>
                    <a:lnTo>
                      <a:pt x="0" y="11"/>
                    </a:lnTo>
                    <a:lnTo>
                      <a:pt x="0" y="38"/>
                    </a:lnTo>
                    <a:lnTo>
                      <a:pt x="5" y="60"/>
                    </a:lnTo>
                    <a:lnTo>
                      <a:pt x="16" y="87"/>
                    </a:lnTo>
                    <a:lnTo>
                      <a:pt x="33" y="114"/>
                    </a:lnTo>
                    <a:lnTo>
                      <a:pt x="54" y="142"/>
                    </a:lnTo>
                    <a:lnTo>
                      <a:pt x="87" y="174"/>
                    </a:lnTo>
                    <a:lnTo>
                      <a:pt x="125" y="207"/>
                    </a:lnTo>
                    <a:lnTo>
                      <a:pt x="179" y="240"/>
                    </a:lnTo>
                    <a:lnTo>
                      <a:pt x="244" y="278"/>
                    </a:lnTo>
                    <a:lnTo>
                      <a:pt x="326" y="310"/>
                    </a:lnTo>
                    <a:lnTo>
                      <a:pt x="418" y="348"/>
                    </a:lnTo>
                    <a:lnTo>
                      <a:pt x="526" y="381"/>
                    </a:lnTo>
                    <a:lnTo>
                      <a:pt x="657" y="414"/>
                    </a:lnTo>
                    <a:lnTo>
                      <a:pt x="749" y="435"/>
                    </a:lnTo>
                    <a:lnTo>
                      <a:pt x="830" y="463"/>
                    </a:lnTo>
                    <a:lnTo>
                      <a:pt x="901" y="490"/>
                    </a:lnTo>
                    <a:lnTo>
                      <a:pt x="966" y="512"/>
                    </a:lnTo>
                    <a:lnTo>
                      <a:pt x="1015" y="539"/>
                    </a:lnTo>
                    <a:lnTo>
                      <a:pt x="1053" y="566"/>
                    </a:lnTo>
                    <a:lnTo>
                      <a:pt x="1080" y="593"/>
                    </a:lnTo>
                    <a:lnTo>
                      <a:pt x="1102" y="620"/>
                    </a:lnTo>
                    <a:lnTo>
                      <a:pt x="1112" y="648"/>
                    </a:lnTo>
                    <a:lnTo>
                      <a:pt x="1118" y="675"/>
                    </a:lnTo>
                    <a:lnTo>
                      <a:pt x="1112" y="697"/>
                    </a:lnTo>
                    <a:lnTo>
                      <a:pt x="1096" y="724"/>
                    </a:lnTo>
                    <a:lnTo>
                      <a:pt x="1080" y="746"/>
                    </a:lnTo>
                    <a:lnTo>
                      <a:pt x="1053" y="767"/>
                    </a:lnTo>
                    <a:lnTo>
                      <a:pt x="1015" y="789"/>
                    </a:lnTo>
                    <a:lnTo>
                      <a:pt x="977" y="811"/>
                    </a:lnTo>
                    <a:lnTo>
                      <a:pt x="1047" y="789"/>
                    </a:lnTo>
                    <a:lnTo>
                      <a:pt x="1107" y="767"/>
                    </a:lnTo>
                    <a:lnTo>
                      <a:pt x="1156" y="746"/>
                    </a:lnTo>
                    <a:lnTo>
                      <a:pt x="1199" y="724"/>
                    </a:lnTo>
                    <a:lnTo>
                      <a:pt x="1226" y="702"/>
                    </a:lnTo>
                    <a:lnTo>
                      <a:pt x="1248" y="675"/>
                    </a:lnTo>
                    <a:lnTo>
                      <a:pt x="1259" y="648"/>
                    </a:lnTo>
                    <a:lnTo>
                      <a:pt x="1259" y="615"/>
                    </a:lnTo>
                    <a:lnTo>
                      <a:pt x="1259" y="615"/>
                    </a:lnTo>
                    <a:close/>
                  </a:path>
                </a:pathLst>
              </a:custGeom>
              <a:gradFill rotWithShape="0">
                <a:gsLst>
                  <a:gs pos="0">
                    <a:schemeClr val="bg1"/>
                  </a:gs>
                  <a:gs pos="100000">
                    <a:schemeClr val="bg1">
                      <a:gamma/>
                      <a:shade val="90980"/>
                      <a:invGamma/>
                    </a:schemeClr>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hangingPunct="0">
                  <a:defRPr/>
                </a:pPr>
                <a:endParaRPr lang="en-US" b="1" i="0" dirty="0">
                  <a:solidFill>
                    <a:srgbClr val="FFFFFF"/>
                  </a:solidFill>
                  <a:latin typeface="Arial" panose="020B0604020202020204" pitchFamily="34" charset="0"/>
                </a:endParaRPr>
              </a:p>
            </p:txBody>
          </p:sp>
          <p:sp>
            <p:nvSpPr>
              <p:cNvPr id="10" name="Freeform 6"/>
              <p:cNvSpPr>
                <a:spLocks/>
              </p:cNvSpPr>
              <p:nvPr/>
            </p:nvSpPr>
            <p:spPr bwMode="hidden">
              <a:xfrm>
                <a:off x="2900" y="3346"/>
                <a:ext cx="2849" cy="969"/>
              </a:xfrm>
              <a:custGeom>
                <a:avLst/>
                <a:gdLst>
                  <a:gd name="T0" fmla="*/ 92 w 2849"/>
                  <a:gd name="T1" fmla="*/ 958 h 969"/>
                  <a:gd name="T2" fmla="*/ 0 w 2849"/>
                  <a:gd name="T3" fmla="*/ 969 h 969"/>
                  <a:gd name="T4" fmla="*/ 391 w 2849"/>
                  <a:gd name="T5" fmla="*/ 969 h 969"/>
                  <a:gd name="T6" fmla="*/ 434 w 2849"/>
                  <a:gd name="T7" fmla="*/ 947 h 969"/>
                  <a:gd name="T8" fmla="*/ 483 w 2849"/>
                  <a:gd name="T9" fmla="*/ 914 h 969"/>
                  <a:gd name="T10" fmla="*/ 554 w 2849"/>
                  <a:gd name="T11" fmla="*/ 876 h 969"/>
                  <a:gd name="T12" fmla="*/ 635 w 2849"/>
                  <a:gd name="T13" fmla="*/ 838 h 969"/>
                  <a:gd name="T14" fmla="*/ 727 w 2849"/>
                  <a:gd name="T15" fmla="*/ 794 h 969"/>
                  <a:gd name="T16" fmla="*/ 836 w 2849"/>
                  <a:gd name="T17" fmla="*/ 745 h 969"/>
                  <a:gd name="T18" fmla="*/ 961 w 2849"/>
                  <a:gd name="T19" fmla="*/ 696 h 969"/>
                  <a:gd name="T20" fmla="*/ 1102 w 2849"/>
                  <a:gd name="T21" fmla="*/ 642 h 969"/>
                  <a:gd name="T22" fmla="*/ 1259 w 2849"/>
                  <a:gd name="T23" fmla="*/ 582 h 969"/>
                  <a:gd name="T24" fmla="*/ 1433 w 2849"/>
                  <a:gd name="T25" fmla="*/ 522 h 969"/>
                  <a:gd name="T26" fmla="*/ 1623 w 2849"/>
                  <a:gd name="T27" fmla="*/ 462 h 969"/>
                  <a:gd name="T28" fmla="*/ 1829 w 2849"/>
                  <a:gd name="T29" fmla="*/ 403 h 969"/>
                  <a:gd name="T30" fmla="*/ 2057 w 2849"/>
                  <a:gd name="T31" fmla="*/ 343 h 969"/>
                  <a:gd name="T32" fmla="*/ 2301 w 2849"/>
                  <a:gd name="T33" fmla="*/ 283 h 969"/>
                  <a:gd name="T34" fmla="*/ 2567 w 2849"/>
                  <a:gd name="T35" fmla="*/ 223 h 969"/>
                  <a:gd name="T36" fmla="*/ 2849 w 2849"/>
                  <a:gd name="T37" fmla="*/ 163 h 969"/>
                  <a:gd name="T38" fmla="*/ 2849 w 2849"/>
                  <a:gd name="T39" fmla="*/ 0 h 969"/>
                  <a:gd name="T40" fmla="*/ 2817 w 2849"/>
                  <a:gd name="T41" fmla="*/ 16 h 969"/>
                  <a:gd name="T42" fmla="*/ 2773 w 2849"/>
                  <a:gd name="T43" fmla="*/ 33 h 969"/>
                  <a:gd name="T44" fmla="*/ 2719 w 2849"/>
                  <a:gd name="T45" fmla="*/ 54 h 969"/>
                  <a:gd name="T46" fmla="*/ 2648 w 2849"/>
                  <a:gd name="T47" fmla="*/ 76 h 969"/>
                  <a:gd name="T48" fmla="*/ 2572 w 2849"/>
                  <a:gd name="T49" fmla="*/ 98 h 969"/>
                  <a:gd name="T50" fmla="*/ 2491 w 2849"/>
                  <a:gd name="T51" fmla="*/ 120 h 969"/>
                  <a:gd name="T52" fmla="*/ 2399 w 2849"/>
                  <a:gd name="T53" fmla="*/ 147 h 969"/>
                  <a:gd name="T54" fmla="*/ 2301 w 2849"/>
                  <a:gd name="T55" fmla="*/ 169 h 969"/>
                  <a:gd name="T56" fmla="*/ 2095 w 2849"/>
                  <a:gd name="T57" fmla="*/ 223 h 969"/>
                  <a:gd name="T58" fmla="*/ 1889 w 2849"/>
                  <a:gd name="T59" fmla="*/ 277 h 969"/>
                  <a:gd name="T60" fmla="*/ 1688 w 2849"/>
                  <a:gd name="T61" fmla="*/ 326 h 969"/>
                  <a:gd name="T62" fmla="*/ 1590 w 2849"/>
                  <a:gd name="T63" fmla="*/ 354 h 969"/>
                  <a:gd name="T64" fmla="*/ 1503 w 2849"/>
                  <a:gd name="T65" fmla="*/ 381 h 969"/>
                  <a:gd name="T66" fmla="*/ 1107 w 2849"/>
                  <a:gd name="T67" fmla="*/ 506 h 969"/>
                  <a:gd name="T68" fmla="*/ 912 w 2849"/>
                  <a:gd name="T69" fmla="*/ 577 h 969"/>
                  <a:gd name="T70" fmla="*/ 727 w 2849"/>
                  <a:gd name="T71" fmla="*/ 647 h 969"/>
                  <a:gd name="T72" fmla="*/ 548 w 2849"/>
                  <a:gd name="T73" fmla="*/ 718 h 969"/>
                  <a:gd name="T74" fmla="*/ 380 w 2849"/>
                  <a:gd name="T75" fmla="*/ 794 h 969"/>
                  <a:gd name="T76" fmla="*/ 228 w 2849"/>
                  <a:gd name="T77" fmla="*/ 876 h 969"/>
                  <a:gd name="T78" fmla="*/ 92 w 2849"/>
                  <a:gd name="T79" fmla="*/ 958 h 969"/>
                  <a:gd name="T80" fmla="*/ 92 w 2849"/>
                  <a:gd name="T81" fmla="*/ 958 h 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49" h="969">
                    <a:moveTo>
                      <a:pt x="92" y="958"/>
                    </a:moveTo>
                    <a:lnTo>
                      <a:pt x="0" y="969"/>
                    </a:lnTo>
                    <a:lnTo>
                      <a:pt x="391" y="969"/>
                    </a:lnTo>
                    <a:lnTo>
                      <a:pt x="434" y="947"/>
                    </a:lnTo>
                    <a:lnTo>
                      <a:pt x="483" y="914"/>
                    </a:lnTo>
                    <a:lnTo>
                      <a:pt x="554" y="876"/>
                    </a:lnTo>
                    <a:lnTo>
                      <a:pt x="635" y="838"/>
                    </a:lnTo>
                    <a:lnTo>
                      <a:pt x="727" y="794"/>
                    </a:lnTo>
                    <a:lnTo>
                      <a:pt x="836" y="745"/>
                    </a:lnTo>
                    <a:lnTo>
                      <a:pt x="961" y="696"/>
                    </a:lnTo>
                    <a:lnTo>
                      <a:pt x="1102" y="642"/>
                    </a:lnTo>
                    <a:lnTo>
                      <a:pt x="1259" y="582"/>
                    </a:lnTo>
                    <a:lnTo>
                      <a:pt x="1433" y="522"/>
                    </a:lnTo>
                    <a:lnTo>
                      <a:pt x="1623" y="462"/>
                    </a:lnTo>
                    <a:lnTo>
                      <a:pt x="1829" y="403"/>
                    </a:lnTo>
                    <a:lnTo>
                      <a:pt x="2057" y="343"/>
                    </a:lnTo>
                    <a:lnTo>
                      <a:pt x="2301" y="283"/>
                    </a:lnTo>
                    <a:lnTo>
                      <a:pt x="2567" y="223"/>
                    </a:lnTo>
                    <a:lnTo>
                      <a:pt x="2849" y="163"/>
                    </a:lnTo>
                    <a:lnTo>
                      <a:pt x="2849" y="0"/>
                    </a:lnTo>
                    <a:lnTo>
                      <a:pt x="2817" y="16"/>
                    </a:lnTo>
                    <a:lnTo>
                      <a:pt x="2773" y="33"/>
                    </a:lnTo>
                    <a:lnTo>
                      <a:pt x="2719" y="54"/>
                    </a:lnTo>
                    <a:lnTo>
                      <a:pt x="2648" y="76"/>
                    </a:lnTo>
                    <a:lnTo>
                      <a:pt x="2572" y="98"/>
                    </a:lnTo>
                    <a:lnTo>
                      <a:pt x="2491" y="120"/>
                    </a:lnTo>
                    <a:lnTo>
                      <a:pt x="2399" y="147"/>
                    </a:lnTo>
                    <a:lnTo>
                      <a:pt x="2301" y="169"/>
                    </a:lnTo>
                    <a:lnTo>
                      <a:pt x="2095" y="223"/>
                    </a:lnTo>
                    <a:lnTo>
                      <a:pt x="1889" y="277"/>
                    </a:lnTo>
                    <a:lnTo>
                      <a:pt x="1688" y="326"/>
                    </a:lnTo>
                    <a:lnTo>
                      <a:pt x="1590" y="354"/>
                    </a:lnTo>
                    <a:lnTo>
                      <a:pt x="1503" y="381"/>
                    </a:lnTo>
                    <a:lnTo>
                      <a:pt x="1107" y="506"/>
                    </a:lnTo>
                    <a:lnTo>
                      <a:pt x="912" y="577"/>
                    </a:lnTo>
                    <a:lnTo>
                      <a:pt x="727" y="647"/>
                    </a:lnTo>
                    <a:lnTo>
                      <a:pt x="548" y="718"/>
                    </a:lnTo>
                    <a:lnTo>
                      <a:pt x="380" y="794"/>
                    </a:lnTo>
                    <a:lnTo>
                      <a:pt x="228" y="876"/>
                    </a:lnTo>
                    <a:lnTo>
                      <a:pt x="92" y="958"/>
                    </a:lnTo>
                    <a:lnTo>
                      <a:pt x="92" y="958"/>
                    </a:lnTo>
                    <a:close/>
                  </a:path>
                </a:pathLst>
              </a:custGeom>
              <a:gradFill rotWithShape="0">
                <a:gsLst>
                  <a:gs pos="0">
                    <a:schemeClr val="bg1">
                      <a:gamma/>
                      <a:shade val="81961"/>
                      <a:invGamma/>
                    </a:schemeClr>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hangingPunct="0">
                  <a:defRPr/>
                </a:pPr>
                <a:endParaRPr lang="en-US" b="1" i="0" dirty="0">
                  <a:solidFill>
                    <a:srgbClr val="FFFFFF"/>
                  </a:solidFill>
                  <a:latin typeface="Arial" panose="020B0604020202020204" pitchFamily="34" charset="0"/>
                </a:endParaRPr>
              </a:p>
            </p:txBody>
          </p:sp>
          <p:sp>
            <p:nvSpPr>
              <p:cNvPr id="11" name="Freeform 7"/>
              <p:cNvSpPr>
                <a:spLocks/>
              </p:cNvSpPr>
              <p:nvPr/>
            </p:nvSpPr>
            <p:spPr bwMode="hidden">
              <a:xfrm>
                <a:off x="2748" y="2230"/>
                <a:ext cx="3007" cy="2085"/>
              </a:xfrm>
              <a:custGeom>
                <a:avLst/>
                <a:gdLst>
                  <a:gd name="T0" fmla="*/ 1433 w 3007"/>
                  <a:gd name="T1" fmla="*/ 474 h 2085"/>
                  <a:gd name="T2" fmla="*/ 1460 w 3007"/>
                  <a:gd name="T3" fmla="*/ 528 h 2085"/>
                  <a:gd name="T4" fmla="*/ 1541 w 3007"/>
                  <a:gd name="T5" fmla="*/ 593 h 2085"/>
                  <a:gd name="T6" fmla="*/ 1715 w 3007"/>
                  <a:gd name="T7" fmla="*/ 670 h 2085"/>
                  <a:gd name="T8" fmla="*/ 1927 w 3007"/>
                  <a:gd name="T9" fmla="*/ 735 h 2085"/>
                  <a:gd name="T10" fmla="*/ 2155 w 3007"/>
                  <a:gd name="T11" fmla="*/ 789 h 2085"/>
                  <a:gd name="T12" fmla="*/ 2372 w 3007"/>
                  <a:gd name="T13" fmla="*/ 849 h 2085"/>
                  <a:gd name="T14" fmla="*/ 2551 w 3007"/>
                  <a:gd name="T15" fmla="*/ 920 h 2085"/>
                  <a:gd name="T16" fmla="*/ 2638 w 3007"/>
                  <a:gd name="T17" fmla="*/ 980 h 2085"/>
                  <a:gd name="T18" fmla="*/ 2676 w 3007"/>
                  <a:gd name="T19" fmla="*/ 1029 h 2085"/>
                  <a:gd name="T20" fmla="*/ 2681 w 3007"/>
                  <a:gd name="T21" fmla="*/ 1083 h 2085"/>
                  <a:gd name="T22" fmla="*/ 2665 w 3007"/>
                  <a:gd name="T23" fmla="*/ 1127 h 2085"/>
                  <a:gd name="T24" fmla="*/ 2616 w 3007"/>
                  <a:gd name="T25" fmla="*/ 1170 h 2085"/>
                  <a:gd name="T26" fmla="*/ 2545 w 3007"/>
                  <a:gd name="T27" fmla="*/ 1208 h 2085"/>
                  <a:gd name="T28" fmla="*/ 2448 w 3007"/>
                  <a:gd name="T29" fmla="*/ 1241 h 2085"/>
                  <a:gd name="T30" fmla="*/ 2328 w 3007"/>
                  <a:gd name="T31" fmla="*/ 1274 h 2085"/>
                  <a:gd name="T32" fmla="*/ 2106 w 3007"/>
                  <a:gd name="T33" fmla="*/ 1328 h 2085"/>
                  <a:gd name="T34" fmla="*/ 1742 w 3007"/>
                  <a:gd name="T35" fmla="*/ 1421 h 2085"/>
                  <a:gd name="T36" fmla="*/ 1308 w 3007"/>
                  <a:gd name="T37" fmla="*/ 1540 h 2085"/>
                  <a:gd name="T38" fmla="*/ 820 w 3007"/>
                  <a:gd name="T39" fmla="*/ 1709 h 2085"/>
                  <a:gd name="T40" fmla="*/ 282 w 3007"/>
                  <a:gd name="T41" fmla="*/ 1943 h 2085"/>
                  <a:gd name="T42" fmla="*/ 152 w 3007"/>
                  <a:gd name="T43" fmla="*/ 2085 h 2085"/>
                  <a:gd name="T44" fmla="*/ 386 w 3007"/>
                  <a:gd name="T45" fmla="*/ 1992 h 2085"/>
                  <a:gd name="T46" fmla="*/ 700 w 3007"/>
                  <a:gd name="T47" fmla="*/ 1834 h 2085"/>
                  <a:gd name="T48" fmla="*/ 1064 w 3007"/>
                  <a:gd name="T49" fmla="*/ 1693 h 2085"/>
                  <a:gd name="T50" fmla="*/ 1661 w 3007"/>
                  <a:gd name="T51" fmla="*/ 1497 h 2085"/>
                  <a:gd name="T52" fmla="*/ 1845 w 3007"/>
                  <a:gd name="T53" fmla="*/ 1442 h 2085"/>
                  <a:gd name="T54" fmla="*/ 2252 w 3007"/>
                  <a:gd name="T55" fmla="*/ 1339 h 2085"/>
                  <a:gd name="T56" fmla="*/ 2551 w 3007"/>
                  <a:gd name="T57" fmla="*/ 1263 h 2085"/>
                  <a:gd name="T58" fmla="*/ 2730 w 3007"/>
                  <a:gd name="T59" fmla="*/ 1214 h 2085"/>
                  <a:gd name="T60" fmla="*/ 2876 w 3007"/>
                  <a:gd name="T61" fmla="*/ 1170 h 2085"/>
                  <a:gd name="T62" fmla="*/ 2974 w 3007"/>
                  <a:gd name="T63" fmla="*/ 1132 h 2085"/>
                  <a:gd name="T64" fmla="*/ 3007 w 3007"/>
                  <a:gd name="T65" fmla="*/ 871 h 2085"/>
                  <a:gd name="T66" fmla="*/ 2860 w 3007"/>
                  <a:gd name="T67" fmla="*/ 844 h 2085"/>
                  <a:gd name="T68" fmla="*/ 2670 w 3007"/>
                  <a:gd name="T69" fmla="*/ 806 h 2085"/>
                  <a:gd name="T70" fmla="*/ 2458 w 3007"/>
                  <a:gd name="T71" fmla="*/ 757 h 2085"/>
                  <a:gd name="T72" fmla="*/ 2138 w 3007"/>
                  <a:gd name="T73" fmla="*/ 670 h 2085"/>
                  <a:gd name="T74" fmla="*/ 1959 w 3007"/>
                  <a:gd name="T75" fmla="*/ 604 h 2085"/>
                  <a:gd name="T76" fmla="*/ 1824 w 3007"/>
                  <a:gd name="T77" fmla="*/ 534 h 2085"/>
                  <a:gd name="T78" fmla="*/ 1769 w 3007"/>
                  <a:gd name="T79" fmla="*/ 474 h 2085"/>
                  <a:gd name="T80" fmla="*/ 1753 w 3007"/>
                  <a:gd name="T81" fmla="*/ 436 h 2085"/>
                  <a:gd name="T82" fmla="*/ 1780 w 3007"/>
                  <a:gd name="T83" fmla="*/ 381 h 2085"/>
                  <a:gd name="T84" fmla="*/ 1862 w 3007"/>
                  <a:gd name="T85" fmla="*/ 316 h 2085"/>
                  <a:gd name="T86" fmla="*/ 1986 w 3007"/>
                  <a:gd name="T87" fmla="*/ 267 h 2085"/>
                  <a:gd name="T88" fmla="*/ 2149 w 3007"/>
                  <a:gd name="T89" fmla="*/ 229 h 2085"/>
                  <a:gd name="T90" fmla="*/ 2431 w 3007"/>
                  <a:gd name="T91" fmla="*/ 180 h 2085"/>
                  <a:gd name="T92" fmla="*/ 2827 w 3007"/>
                  <a:gd name="T93" fmla="*/ 125 h 2085"/>
                  <a:gd name="T94" fmla="*/ 3007 w 3007"/>
                  <a:gd name="T95" fmla="*/ 87 h 2085"/>
                  <a:gd name="T96" fmla="*/ 2909 w 3007"/>
                  <a:gd name="T97" fmla="*/ 22 h 2085"/>
                  <a:gd name="T98" fmla="*/ 2676 w 3007"/>
                  <a:gd name="T99" fmla="*/ 66 h 2085"/>
                  <a:gd name="T100" fmla="*/ 2285 w 3007"/>
                  <a:gd name="T101" fmla="*/ 120 h 2085"/>
                  <a:gd name="T102" fmla="*/ 2030 w 3007"/>
                  <a:gd name="T103" fmla="*/ 158 h 2085"/>
                  <a:gd name="T104" fmla="*/ 1791 w 3007"/>
                  <a:gd name="T105" fmla="*/ 202 h 2085"/>
                  <a:gd name="T106" fmla="*/ 1601 w 3007"/>
                  <a:gd name="T107" fmla="*/ 261 h 2085"/>
                  <a:gd name="T108" fmla="*/ 1471 w 3007"/>
                  <a:gd name="T109" fmla="*/ 338 h 2085"/>
                  <a:gd name="T110" fmla="*/ 1438 w 3007"/>
                  <a:gd name="T111" fmla="*/ 387 h 2085"/>
                  <a:gd name="T112" fmla="*/ 1427 w 3007"/>
                  <a:gd name="T113" fmla="*/ 441 h 20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007" h="2085">
                    <a:moveTo>
                      <a:pt x="1427" y="441"/>
                    </a:moveTo>
                    <a:lnTo>
                      <a:pt x="1433" y="474"/>
                    </a:lnTo>
                    <a:lnTo>
                      <a:pt x="1444" y="501"/>
                    </a:lnTo>
                    <a:lnTo>
                      <a:pt x="1460" y="528"/>
                    </a:lnTo>
                    <a:lnTo>
                      <a:pt x="1482" y="550"/>
                    </a:lnTo>
                    <a:lnTo>
                      <a:pt x="1541" y="593"/>
                    </a:lnTo>
                    <a:lnTo>
                      <a:pt x="1623" y="637"/>
                    </a:lnTo>
                    <a:lnTo>
                      <a:pt x="1715" y="670"/>
                    </a:lnTo>
                    <a:lnTo>
                      <a:pt x="1818" y="702"/>
                    </a:lnTo>
                    <a:lnTo>
                      <a:pt x="1927" y="735"/>
                    </a:lnTo>
                    <a:lnTo>
                      <a:pt x="2041" y="762"/>
                    </a:lnTo>
                    <a:lnTo>
                      <a:pt x="2155" y="789"/>
                    </a:lnTo>
                    <a:lnTo>
                      <a:pt x="2269" y="822"/>
                    </a:lnTo>
                    <a:lnTo>
                      <a:pt x="2372" y="849"/>
                    </a:lnTo>
                    <a:lnTo>
                      <a:pt x="2464" y="882"/>
                    </a:lnTo>
                    <a:lnTo>
                      <a:pt x="2551" y="920"/>
                    </a:lnTo>
                    <a:lnTo>
                      <a:pt x="2616" y="958"/>
                    </a:lnTo>
                    <a:lnTo>
                      <a:pt x="2638" y="980"/>
                    </a:lnTo>
                    <a:lnTo>
                      <a:pt x="2659" y="1007"/>
                    </a:lnTo>
                    <a:lnTo>
                      <a:pt x="2676" y="1029"/>
                    </a:lnTo>
                    <a:lnTo>
                      <a:pt x="2681" y="1056"/>
                    </a:lnTo>
                    <a:lnTo>
                      <a:pt x="2681" y="1083"/>
                    </a:lnTo>
                    <a:lnTo>
                      <a:pt x="2676" y="1105"/>
                    </a:lnTo>
                    <a:lnTo>
                      <a:pt x="2665" y="1127"/>
                    </a:lnTo>
                    <a:lnTo>
                      <a:pt x="2643" y="1149"/>
                    </a:lnTo>
                    <a:lnTo>
                      <a:pt x="2616" y="1170"/>
                    </a:lnTo>
                    <a:lnTo>
                      <a:pt x="2583" y="1187"/>
                    </a:lnTo>
                    <a:lnTo>
                      <a:pt x="2545" y="1208"/>
                    </a:lnTo>
                    <a:lnTo>
                      <a:pt x="2502" y="1225"/>
                    </a:lnTo>
                    <a:lnTo>
                      <a:pt x="2448" y="1241"/>
                    </a:lnTo>
                    <a:lnTo>
                      <a:pt x="2388" y="1257"/>
                    </a:lnTo>
                    <a:lnTo>
                      <a:pt x="2328" y="1274"/>
                    </a:lnTo>
                    <a:lnTo>
                      <a:pt x="2258" y="1290"/>
                    </a:lnTo>
                    <a:lnTo>
                      <a:pt x="2106" y="1328"/>
                    </a:lnTo>
                    <a:lnTo>
                      <a:pt x="1932" y="1372"/>
                    </a:lnTo>
                    <a:lnTo>
                      <a:pt x="1742" y="1421"/>
                    </a:lnTo>
                    <a:lnTo>
                      <a:pt x="1531" y="1475"/>
                    </a:lnTo>
                    <a:lnTo>
                      <a:pt x="1308" y="1540"/>
                    </a:lnTo>
                    <a:lnTo>
                      <a:pt x="1069" y="1617"/>
                    </a:lnTo>
                    <a:lnTo>
                      <a:pt x="820" y="1709"/>
                    </a:lnTo>
                    <a:lnTo>
                      <a:pt x="554" y="1818"/>
                    </a:lnTo>
                    <a:lnTo>
                      <a:pt x="282" y="1943"/>
                    </a:lnTo>
                    <a:lnTo>
                      <a:pt x="0" y="2085"/>
                    </a:lnTo>
                    <a:lnTo>
                      <a:pt x="152" y="2085"/>
                    </a:lnTo>
                    <a:lnTo>
                      <a:pt x="244" y="2074"/>
                    </a:lnTo>
                    <a:lnTo>
                      <a:pt x="386" y="1992"/>
                    </a:lnTo>
                    <a:lnTo>
                      <a:pt x="537" y="1910"/>
                    </a:lnTo>
                    <a:lnTo>
                      <a:pt x="700" y="1834"/>
                    </a:lnTo>
                    <a:lnTo>
                      <a:pt x="879" y="1763"/>
                    </a:lnTo>
                    <a:lnTo>
                      <a:pt x="1064" y="1693"/>
                    </a:lnTo>
                    <a:lnTo>
                      <a:pt x="1259" y="1622"/>
                    </a:lnTo>
                    <a:lnTo>
                      <a:pt x="1661" y="1497"/>
                    </a:lnTo>
                    <a:lnTo>
                      <a:pt x="1748" y="1470"/>
                    </a:lnTo>
                    <a:lnTo>
                      <a:pt x="1845" y="1442"/>
                    </a:lnTo>
                    <a:lnTo>
                      <a:pt x="2046" y="1393"/>
                    </a:lnTo>
                    <a:lnTo>
                      <a:pt x="2252" y="1339"/>
                    </a:lnTo>
                    <a:lnTo>
                      <a:pt x="2458" y="1285"/>
                    </a:lnTo>
                    <a:lnTo>
                      <a:pt x="2551" y="1263"/>
                    </a:lnTo>
                    <a:lnTo>
                      <a:pt x="2643" y="1236"/>
                    </a:lnTo>
                    <a:lnTo>
                      <a:pt x="2730" y="1214"/>
                    </a:lnTo>
                    <a:lnTo>
                      <a:pt x="2806" y="1192"/>
                    </a:lnTo>
                    <a:lnTo>
                      <a:pt x="2876" y="1170"/>
                    </a:lnTo>
                    <a:lnTo>
                      <a:pt x="2931" y="1149"/>
                    </a:lnTo>
                    <a:lnTo>
                      <a:pt x="2974" y="1132"/>
                    </a:lnTo>
                    <a:lnTo>
                      <a:pt x="3007" y="1116"/>
                    </a:lnTo>
                    <a:lnTo>
                      <a:pt x="3007" y="871"/>
                    </a:lnTo>
                    <a:lnTo>
                      <a:pt x="2941" y="860"/>
                    </a:lnTo>
                    <a:lnTo>
                      <a:pt x="2860" y="844"/>
                    </a:lnTo>
                    <a:lnTo>
                      <a:pt x="2773" y="827"/>
                    </a:lnTo>
                    <a:lnTo>
                      <a:pt x="2670" y="806"/>
                    </a:lnTo>
                    <a:lnTo>
                      <a:pt x="2567" y="784"/>
                    </a:lnTo>
                    <a:lnTo>
                      <a:pt x="2458" y="757"/>
                    </a:lnTo>
                    <a:lnTo>
                      <a:pt x="2241" y="702"/>
                    </a:lnTo>
                    <a:lnTo>
                      <a:pt x="2138" y="670"/>
                    </a:lnTo>
                    <a:lnTo>
                      <a:pt x="2046" y="637"/>
                    </a:lnTo>
                    <a:lnTo>
                      <a:pt x="1959" y="604"/>
                    </a:lnTo>
                    <a:lnTo>
                      <a:pt x="1883" y="566"/>
                    </a:lnTo>
                    <a:lnTo>
                      <a:pt x="1824" y="534"/>
                    </a:lnTo>
                    <a:lnTo>
                      <a:pt x="1780" y="495"/>
                    </a:lnTo>
                    <a:lnTo>
                      <a:pt x="1769" y="474"/>
                    </a:lnTo>
                    <a:lnTo>
                      <a:pt x="1758" y="457"/>
                    </a:lnTo>
                    <a:lnTo>
                      <a:pt x="1753" y="436"/>
                    </a:lnTo>
                    <a:lnTo>
                      <a:pt x="1758" y="419"/>
                    </a:lnTo>
                    <a:lnTo>
                      <a:pt x="1780" y="381"/>
                    </a:lnTo>
                    <a:lnTo>
                      <a:pt x="1813" y="343"/>
                    </a:lnTo>
                    <a:lnTo>
                      <a:pt x="1862" y="316"/>
                    </a:lnTo>
                    <a:lnTo>
                      <a:pt x="1921" y="289"/>
                    </a:lnTo>
                    <a:lnTo>
                      <a:pt x="1986" y="267"/>
                    </a:lnTo>
                    <a:lnTo>
                      <a:pt x="2062" y="245"/>
                    </a:lnTo>
                    <a:lnTo>
                      <a:pt x="2149" y="229"/>
                    </a:lnTo>
                    <a:lnTo>
                      <a:pt x="2236" y="213"/>
                    </a:lnTo>
                    <a:lnTo>
                      <a:pt x="2431" y="180"/>
                    </a:lnTo>
                    <a:lnTo>
                      <a:pt x="2627" y="158"/>
                    </a:lnTo>
                    <a:lnTo>
                      <a:pt x="2827" y="125"/>
                    </a:lnTo>
                    <a:lnTo>
                      <a:pt x="2920" y="109"/>
                    </a:lnTo>
                    <a:lnTo>
                      <a:pt x="3007" y="87"/>
                    </a:lnTo>
                    <a:lnTo>
                      <a:pt x="3007" y="0"/>
                    </a:lnTo>
                    <a:lnTo>
                      <a:pt x="2909" y="22"/>
                    </a:lnTo>
                    <a:lnTo>
                      <a:pt x="2795" y="44"/>
                    </a:lnTo>
                    <a:lnTo>
                      <a:pt x="2676" y="66"/>
                    </a:lnTo>
                    <a:lnTo>
                      <a:pt x="2551" y="82"/>
                    </a:lnTo>
                    <a:lnTo>
                      <a:pt x="2285" y="120"/>
                    </a:lnTo>
                    <a:lnTo>
                      <a:pt x="2155" y="136"/>
                    </a:lnTo>
                    <a:lnTo>
                      <a:pt x="2030" y="158"/>
                    </a:lnTo>
                    <a:lnTo>
                      <a:pt x="1905" y="174"/>
                    </a:lnTo>
                    <a:lnTo>
                      <a:pt x="1791" y="202"/>
                    </a:lnTo>
                    <a:lnTo>
                      <a:pt x="1688" y="229"/>
                    </a:lnTo>
                    <a:lnTo>
                      <a:pt x="1601" y="261"/>
                    </a:lnTo>
                    <a:lnTo>
                      <a:pt x="1525" y="300"/>
                    </a:lnTo>
                    <a:lnTo>
                      <a:pt x="1471" y="338"/>
                    </a:lnTo>
                    <a:lnTo>
                      <a:pt x="1455" y="359"/>
                    </a:lnTo>
                    <a:lnTo>
                      <a:pt x="1438" y="387"/>
                    </a:lnTo>
                    <a:lnTo>
                      <a:pt x="1427" y="414"/>
                    </a:lnTo>
                    <a:lnTo>
                      <a:pt x="1427" y="44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b="1" i="0">
                  <a:latin typeface="Arial" panose="020B0604020202020204" pitchFamily="34" charset="0"/>
                </a:endParaRPr>
              </a:p>
            </p:txBody>
          </p:sp>
          <p:sp>
            <p:nvSpPr>
              <p:cNvPr id="12" name="Freeform 8"/>
              <p:cNvSpPr>
                <a:spLocks/>
              </p:cNvSpPr>
              <p:nvPr/>
            </p:nvSpPr>
            <p:spPr bwMode="hidden">
              <a:xfrm>
                <a:off x="4501" y="2317"/>
                <a:ext cx="1248" cy="539"/>
              </a:xfrm>
              <a:custGeom>
                <a:avLst/>
                <a:gdLst>
                  <a:gd name="T0" fmla="*/ 0 w 1248"/>
                  <a:gd name="T1" fmla="*/ 332 h 539"/>
                  <a:gd name="T2" fmla="*/ 0 w 1248"/>
                  <a:gd name="T3" fmla="*/ 360 h 539"/>
                  <a:gd name="T4" fmla="*/ 5 w 1248"/>
                  <a:gd name="T5" fmla="*/ 387 h 539"/>
                  <a:gd name="T6" fmla="*/ 27 w 1248"/>
                  <a:gd name="T7" fmla="*/ 414 h 539"/>
                  <a:gd name="T8" fmla="*/ 54 w 1248"/>
                  <a:gd name="T9" fmla="*/ 436 h 539"/>
                  <a:gd name="T10" fmla="*/ 92 w 1248"/>
                  <a:gd name="T11" fmla="*/ 463 h 539"/>
                  <a:gd name="T12" fmla="*/ 141 w 1248"/>
                  <a:gd name="T13" fmla="*/ 490 h 539"/>
                  <a:gd name="T14" fmla="*/ 195 w 1248"/>
                  <a:gd name="T15" fmla="*/ 512 h 539"/>
                  <a:gd name="T16" fmla="*/ 255 w 1248"/>
                  <a:gd name="T17" fmla="*/ 539 h 539"/>
                  <a:gd name="T18" fmla="*/ 212 w 1248"/>
                  <a:gd name="T19" fmla="*/ 517 h 539"/>
                  <a:gd name="T20" fmla="*/ 179 w 1248"/>
                  <a:gd name="T21" fmla="*/ 490 h 539"/>
                  <a:gd name="T22" fmla="*/ 157 w 1248"/>
                  <a:gd name="T23" fmla="*/ 468 h 539"/>
                  <a:gd name="T24" fmla="*/ 141 w 1248"/>
                  <a:gd name="T25" fmla="*/ 447 h 539"/>
                  <a:gd name="T26" fmla="*/ 136 w 1248"/>
                  <a:gd name="T27" fmla="*/ 425 h 539"/>
                  <a:gd name="T28" fmla="*/ 136 w 1248"/>
                  <a:gd name="T29" fmla="*/ 403 h 539"/>
                  <a:gd name="T30" fmla="*/ 141 w 1248"/>
                  <a:gd name="T31" fmla="*/ 381 h 539"/>
                  <a:gd name="T32" fmla="*/ 157 w 1248"/>
                  <a:gd name="T33" fmla="*/ 365 h 539"/>
                  <a:gd name="T34" fmla="*/ 179 w 1248"/>
                  <a:gd name="T35" fmla="*/ 343 h 539"/>
                  <a:gd name="T36" fmla="*/ 201 w 1248"/>
                  <a:gd name="T37" fmla="*/ 327 h 539"/>
                  <a:gd name="T38" fmla="*/ 266 w 1248"/>
                  <a:gd name="T39" fmla="*/ 294 h 539"/>
                  <a:gd name="T40" fmla="*/ 353 w 1248"/>
                  <a:gd name="T41" fmla="*/ 262 h 539"/>
                  <a:gd name="T42" fmla="*/ 445 w 1248"/>
                  <a:gd name="T43" fmla="*/ 234 h 539"/>
                  <a:gd name="T44" fmla="*/ 554 w 1248"/>
                  <a:gd name="T45" fmla="*/ 213 h 539"/>
                  <a:gd name="T46" fmla="*/ 662 w 1248"/>
                  <a:gd name="T47" fmla="*/ 191 h 539"/>
                  <a:gd name="T48" fmla="*/ 890 w 1248"/>
                  <a:gd name="T49" fmla="*/ 153 h 539"/>
                  <a:gd name="T50" fmla="*/ 993 w 1248"/>
                  <a:gd name="T51" fmla="*/ 136 h 539"/>
                  <a:gd name="T52" fmla="*/ 1091 w 1248"/>
                  <a:gd name="T53" fmla="*/ 120 h 539"/>
                  <a:gd name="T54" fmla="*/ 1178 w 1248"/>
                  <a:gd name="T55" fmla="*/ 115 h 539"/>
                  <a:gd name="T56" fmla="*/ 1248 w 1248"/>
                  <a:gd name="T57" fmla="*/ 104 h 539"/>
                  <a:gd name="T58" fmla="*/ 1248 w 1248"/>
                  <a:gd name="T59" fmla="*/ 0 h 539"/>
                  <a:gd name="T60" fmla="*/ 1161 w 1248"/>
                  <a:gd name="T61" fmla="*/ 22 h 539"/>
                  <a:gd name="T62" fmla="*/ 1069 w 1248"/>
                  <a:gd name="T63" fmla="*/ 38 h 539"/>
                  <a:gd name="T64" fmla="*/ 874 w 1248"/>
                  <a:gd name="T65" fmla="*/ 71 h 539"/>
                  <a:gd name="T66" fmla="*/ 673 w 1248"/>
                  <a:gd name="T67" fmla="*/ 93 h 539"/>
                  <a:gd name="T68" fmla="*/ 483 w 1248"/>
                  <a:gd name="T69" fmla="*/ 126 h 539"/>
                  <a:gd name="T70" fmla="*/ 391 w 1248"/>
                  <a:gd name="T71" fmla="*/ 142 h 539"/>
                  <a:gd name="T72" fmla="*/ 309 w 1248"/>
                  <a:gd name="T73" fmla="*/ 158 h 539"/>
                  <a:gd name="T74" fmla="*/ 228 w 1248"/>
                  <a:gd name="T75" fmla="*/ 180 h 539"/>
                  <a:gd name="T76" fmla="*/ 163 w 1248"/>
                  <a:gd name="T77" fmla="*/ 202 h 539"/>
                  <a:gd name="T78" fmla="*/ 103 w 1248"/>
                  <a:gd name="T79" fmla="*/ 229 h 539"/>
                  <a:gd name="T80" fmla="*/ 54 w 1248"/>
                  <a:gd name="T81" fmla="*/ 256 h 539"/>
                  <a:gd name="T82" fmla="*/ 22 w 1248"/>
                  <a:gd name="T83" fmla="*/ 294 h 539"/>
                  <a:gd name="T84" fmla="*/ 0 w 1248"/>
                  <a:gd name="T85" fmla="*/ 332 h 539"/>
                  <a:gd name="T86" fmla="*/ 0 w 1248"/>
                  <a:gd name="T87" fmla="*/ 332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48" h="539">
                    <a:moveTo>
                      <a:pt x="0" y="332"/>
                    </a:moveTo>
                    <a:lnTo>
                      <a:pt x="0" y="360"/>
                    </a:lnTo>
                    <a:lnTo>
                      <a:pt x="5" y="387"/>
                    </a:lnTo>
                    <a:lnTo>
                      <a:pt x="27" y="414"/>
                    </a:lnTo>
                    <a:lnTo>
                      <a:pt x="54" y="436"/>
                    </a:lnTo>
                    <a:lnTo>
                      <a:pt x="92" y="463"/>
                    </a:lnTo>
                    <a:lnTo>
                      <a:pt x="141" y="490"/>
                    </a:lnTo>
                    <a:lnTo>
                      <a:pt x="195" y="512"/>
                    </a:lnTo>
                    <a:lnTo>
                      <a:pt x="255" y="539"/>
                    </a:lnTo>
                    <a:lnTo>
                      <a:pt x="212" y="517"/>
                    </a:lnTo>
                    <a:lnTo>
                      <a:pt x="179" y="490"/>
                    </a:lnTo>
                    <a:lnTo>
                      <a:pt x="157" y="468"/>
                    </a:lnTo>
                    <a:lnTo>
                      <a:pt x="141" y="447"/>
                    </a:lnTo>
                    <a:lnTo>
                      <a:pt x="136" y="425"/>
                    </a:lnTo>
                    <a:lnTo>
                      <a:pt x="136" y="403"/>
                    </a:lnTo>
                    <a:lnTo>
                      <a:pt x="141" y="381"/>
                    </a:lnTo>
                    <a:lnTo>
                      <a:pt x="157" y="365"/>
                    </a:lnTo>
                    <a:lnTo>
                      <a:pt x="179" y="343"/>
                    </a:lnTo>
                    <a:lnTo>
                      <a:pt x="201" y="327"/>
                    </a:lnTo>
                    <a:lnTo>
                      <a:pt x="266" y="294"/>
                    </a:lnTo>
                    <a:lnTo>
                      <a:pt x="353" y="262"/>
                    </a:lnTo>
                    <a:lnTo>
                      <a:pt x="445" y="234"/>
                    </a:lnTo>
                    <a:lnTo>
                      <a:pt x="554" y="213"/>
                    </a:lnTo>
                    <a:lnTo>
                      <a:pt x="662" y="191"/>
                    </a:lnTo>
                    <a:lnTo>
                      <a:pt x="890" y="153"/>
                    </a:lnTo>
                    <a:lnTo>
                      <a:pt x="993" y="136"/>
                    </a:lnTo>
                    <a:lnTo>
                      <a:pt x="1091" y="120"/>
                    </a:lnTo>
                    <a:lnTo>
                      <a:pt x="1178" y="115"/>
                    </a:lnTo>
                    <a:lnTo>
                      <a:pt x="1248" y="104"/>
                    </a:lnTo>
                    <a:lnTo>
                      <a:pt x="1248" y="0"/>
                    </a:lnTo>
                    <a:lnTo>
                      <a:pt x="1161" y="22"/>
                    </a:lnTo>
                    <a:lnTo>
                      <a:pt x="1069" y="38"/>
                    </a:lnTo>
                    <a:lnTo>
                      <a:pt x="874" y="71"/>
                    </a:lnTo>
                    <a:lnTo>
                      <a:pt x="673" y="93"/>
                    </a:lnTo>
                    <a:lnTo>
                      <a:pt x="483" y="126"/>
                    </a:lnTo>
                    <a:lnTo>
                      <a:pt x="391" y="142"/>
                    </a:lnTo>
                    <a:lnTo>
                      <a:pt x="309" y="158"/>
                    </a:lnTo>
                    <a:lnTo>
                      <a:pt x="228" y="180"/>
                    </a:lnTo>
                    <a:lnTo>
                      <a:pt x="163" y="202"/>
                    </a:lnTo>
                    <a:lnTo>
                      <a:pt x="103" y="229"/>
                    </a:lnTo>
                    <a:lnTo>
                      <a:pt x="54" y="256"/>
                    </a:lnTo>
                    <a:lnTo>
                      <a:pt x="22" y="294"/>
                    </a:lnTo>
                    <a:lnTo>
                      <a:pt x="0" y="332"/>
                    </a:lnTo>
                    <a:lnTo>
                      <a:pt x="0" y="332"/>
                    </a:lnTo>
                    <a:close/>
                  </a:path>
                </a:pathLst>
              </a:custGeom>
              <a:gradFill rotWithShape="0">
                <a:gsLst>
                  <a:gs pos="0">
                    <a:schemeClr val="bg1">
                      <a:gamma/>
                      <a:shade val="87843"/>
                      <a:invGamma/>
                    </a:schemeClr>
                  </a:gs>
                  <a:gs pos="100000">
                    <a:schemeClr val="bg1"/>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hangingPunct="0">
                  <a:defRPr/>
                </a:pPr>
                <a:endParaRPr lang="en-US" b="1" i="0" dirty="0">
                  <a:solidFill>
                    <a:srgbClr val="FFFFFF"/>
                  </a:solidFill>
                  <a:latin typeface="Arial" panose="020B0604020202020204" pitchFamily="34" charset="0"/>
                </a:endParaRPr>
              </a:p>
            </p:txBody>
          </p:sp>
        </p:grpSp>
        <p:sp>
          <p:nvSpPr>
            <p:cNvPr id="6" name="Freeform 9"/>
            <p:cNvSpPr>
              <a:spLocks/>
            </p:cNvSpPr>
            <p:nvPr/>
          </p:nvSpPr>
          <p:spPr bwMode="hidden">
            <a:xfrm>
              <a:off x="3322" y="1341"/>
              <a:ext cx="1825" cy="1537"/>
            </a:xfrm>
            <a:custGeom>
              <a:avLst/>
              <a:gdLst>
                <a:gd name="T0" fmla="*/ 982 w 2296"/>
                <a:gd name="T1" fmla="*/ 1061 h 1469"/>
                <a:gd name="T2" fmla="*/ 1357 w 2296"/>
                <a:gd name="T3" fmla="*/ 1012 h 1469"/>
                <a:gd name="T4" fmla="*/ 1666 w 2296"/>
                <a:gd name="T5" fmla="*/ 957 h 1469"/>
                <a:gd name="T6" fmla="*/ 1916 w 2296"/>
                <a:gd name="T7" fmla="*/ 897 h 1469"/>
                <a:gd name="T8" fmla="*/ 2100 w 2296"/>
                <a:gd name="T9" fmla="*/ 832 h 1469"/>
                <a:gd name="T10" fmla="*/ 2220 w 2296"/>
                <a:gd name="T11" fmla="*/ 756 h 1469"/>
                <a:gd name="T12" fmla="*/ 2285 w 2296"/>
                <a:gd name="T13" fmla="*/ 669 h 1469"/>
                <a:gd name="T14" fmla="*/ 2290 w 2296"/>
                <a:gd name="T15" fmla="*/ 560 h 1469"/>
                <a:gd name="T16" fmla="*/ 2241 w 2296"/>
                <a:gd name="T17" fmla="*/ 457 h 1469"/>
                <a:gd name="T18" fmla="*/ 2144 w 2296"/>
                <a:gd name="T19" fmla="*/ 364 h 1469"/>
                <a:gd name="T20" fmla="*/ 2008 w 2296"/>
                <a:gd name="T21" fmla="*/ 277 h 1469"/>
                <a:gd name="T22" fmla="*/ 1769 w 2296"/>
                <a:gd name="T23" fmla="*/ 157 h 1469"/>
                <a:gd name="T24" fmla="*/ 1612 w 2296"/>
                <a:gd name="T25" fmla="*/ 92 h 1469"/>
                <a:gd name="T26" fmla="*/ 1476 w 2296"/>
                <a:gd name="T27" fmla="*/ 43 h 1469"/>
                <a:gd name="T28" fmla="*/ 1384 w 2296"/>
                <a:gd name="T29" fmla="*/ 10 h 1469"/>
                <a:gd name="T30" fmla="*/ 1346 w 2296"/>
                <a:gd name="T31" fmla="*/ 0 h 1469"/>
                <a:gd name="T32" fmla="*/ 1655 w 2296"/>
                <a:gd name="T33" fmla="*/ 119 h 1469"/>
                <a:gd name="T34" fmla="*/ 1948 w 2296"/>
                <a:gd name="T35" fmla="*/ 255 h 1469"/>
                <a:gd name="T36" fmla="*/ 2068 w 2296"/>
                <a:gd name="T37" fmla="*/ 326 h 1469"/>
                <a:gd name="T38" fmla="*/ 2171 w 2296"/>
                <a:gd name="T39" fmla="*/ 402 h 1469"/>
                <a:gd name="T40" fmla="*/ 2236 w 2296"/>
                <a:gd name="T41" fmla="*/ 478 h 1469"/>
                <a:gd name="T42" fmla="*/ 2263 w 2296"/>
                <a:gd name="T43" fmla="*/ 560 h 1469"/>
                <a:gd name="T44" fmla="*/ 2241 w 2296"/>
                <a:gd name="T45" fmla="*/ 636 h 1469"/>
                <a:gd name="T46" fmla="*/ 2171 w 2296"/>
                <a:gd name="T47" fmla="*/ 702 h 1469"/>
                <a:gd name="T48" fmla="*/ 2062 w 2296"/>
                <a:gd name="T49" fmla="*/ 756 h 1469"/>
                <a:gd name="T50" fmla="*/ 1921 w 2296"/>
                <a:gd name="T51" fmla="*/ 800 h 1469"/>
                <a:gd name="T52" fmla="*/ 1748 w 2296"/>
                <a:gd name="T53" fmla="*/ 843 h 1469"/>
                <a:gd name="T54" fmla="*/ 1351 w 2296"/>
                <a:gd name="T55" fmla="*/ 908 h 1469"/>
                <a:gd name="T56" fmla="*/ 923 w 2296"/>
                <a:gd name="T57" fmla="*/ 968 h 1469"/>
                <a:gd name="T58" fmla="*/ 521 w 2296"/>
                <a:gd name="T59" fmla="*/ 1028 h 1469"/>
                <a:gd name="T60" fmla="*/ 353 w 2296"/>
                <a:gd name="T61" fmla="*/ 1066 h 1469"/>
                <a:gd name="T62" fmla="*/ 206 w 2296"/>
                <a:gd name="T63" fmla="*/ 1104 h 1469"/>
                <a:gd name="T64" fmla="*/ 92 w 2296"/>
                <a:gd name="T65" fmla="*/ 1148 h 1469"/>
                <a:gd name="T66" fmla="*/ 22 w 2296"/>
                <a:gd name="T67" fmla="*/ 1202 h 1469"/>
                <a:gd name="T68" fmla="*/ 0 w 2296"/>
                <a:gd name="T69" fmla="*/ 1262 h 1469"/>
                <a:gd name="T70" fmla="*/ 27 w 2296"/>
                <a:gd name="T71" fmla="*/ 1327 h 1469"/>
                <a:gd name="T72" fmla="*/ 98 w 2296"/>
                <a:gd name="T73" fmla="*/ 1382 h 1469"/>
                <a:gd name="T74" fmla="*/ 196 w 2296"/>
                <a:gd name="T75" fmla="*/ 1425 h 1469"/>
                <a:gd name="T76" fmla="*/ 326 w 2296"/>
                <a:gd name="T77" fmla="*/ 1469 h 1469"/>
                <a:gd name="T78" fmla="*/ 217 w 2296"/>
                <a:gd name="T79" fmla="*/ 1414 h 1469"/>
                <a:gd name="T80" fmla="*/ 147 w 2296"/>
                <a:gd name="T81" fmla="*/ 1360 h 1469"/>
                <a:gd name="T82" fmla="*/ 120 w 2296"/>
                <a:gd name="T83" fmla="*/ 1306 h 1469"/>
                <a:gd name="T84" fmla="*/ 141 w 2296"/>
                <a:gd name="T85" fmla="*/ 1257 h 1469"/>
                <a:gd name="T86" fmla="*/ 212 w 2296"/>
                <a:gd name="T87" fmla="*/ 1208 h 1469"/>
                <a:gd name="T88" fmla="*/ 342 w 2296"/>
                <a:gd name="T89" fmla="*/ 1164 h 1469"/>
                <a:gd name="T90" fmla="*/ 527 w 2296"/>
                <a:gd name="T91" fmla="*/ 1121 h 1469"/>
                <a:gd name="T92" fmla="*/ 771 w 2296"/>
                <a:gd name="T93" fmla="*/ 1088 h 1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296" h="1469">
                  <a:moveTo>
                    <a:pt x="771" y="1088"/>
                  </a:moveTo>
                  <a:lnTo>
                    <a:pt x="982" y="1061"/>
                  </a:lnTo>
                  <a:lnTo>
                    <a:pt x="1178" y="1034"/>
                  </a:lnTo>
                  <a:lnTo>
                    <a:pt x="1357" y="1012"/>
                  </a:lnTo>
                  <a:lnTo>
                    <a:pt x="1520" y="985"/>
                  </a:lnTo>
                  <a:lnTo>
                    <a:pt x="1666" y="957"/>
                  </a:lnTo>
                  <a:lnTo>
                    <a:pt x="1796" y="930"/>
                  </a:lnTo>
                  <a:lnTo>
                    <a:pt x="1916" y="897"/>
                  </a:lnTo>
                  <a:lnTo>
                    <a:pt x="2013" y="870"/>
                  </a:lnTo>
                  <a:lnTo>
                    <a:pt x="2100" y="832"/>
                  </a:lnTo>
                  <a:lnTo>
                    <a:pt x="2171" y="800"/>
                  </a:lnTo>
                  <a:lnTo>
                    <a:pt x="2220" y="756"/>
                  </a:lnTo>
                  <a:lnTo>
                    <a:pt x="2263" y="712"/>
                  </a:lnTo>
                  <a:lnTo>
                    <a:pt x="2285" y="669"/>
                  </a:lnTo>
                  <a:lnTo>
                    <a:pt x="2296" y="614"/>
                  </a:lnTo>
                  <a:lnTo>
                    <a:pt x="2290" y="560"/>
                  </a:lnTo>
                  <a:lnTo>
                    <a:pt x="2269" y="500"/>
                  </a:lnTo>
                  <a:lnTo>
                    <a:pt x="2241" y="457"/>
                  </a:lnTo>
                  <a:lnTo>
                    <a:pt x="2198" y="408"/>
                  </a:lnTo>
                  <a:lnTo>
                    <a:pt x="2144" y="364"/>
                  </a:lnTo>
                  <a:lnTo>
                    <a:pt x="2079" y="321"/>
                  </a:lnTo>
                  <a:lnTo>
                    <a:pt x="2008" y="277"/>
                  </a:lnTo>
                  <a:lnTo>
                    <a:pt x="1927" y="234"/>
                  </a:lnTo>
                  <a:lnTo>
                    <a:pt x="1769" y="157"/>
                  </a:lnTo>
                  <a:lnTo>
                    <a:pt x="1688" y="125"/>
                  </a:lnTo>
                  <a:lnTo>
                    <a:pt x="1612" y="92"/>
                  </a:lnTo>
                  <a:lnTo>
                    <a:pt x="1536" y="65"/>
                  </a:lnTo>
                  <a:lnTo>
                    <a:pt x="1476" y="43"/>
                  </a:lnTo>
                  <a:lnTo>
                    <a:pt x="1422" y="27"/>
                  </a:lnTo>
                  <a:lnTo>
                    <a:pt x="1384" y="10"/>
                  </a:lnTo>
                  <a:lnTo>
                    <a:pt x="1357" y="5"/>
                  </a:lnTo>
                  <a:lnTo>
                    <a:pt x="1346" y="0"/>
                  </a:lnTo>
                  <a:lnTo>
                    <a:pt x="1498" y="54"/>
                  </a:lnTo>
                  <a:lnTo>
                    <a:pt x="1655" y="119"/>
                  </a:lnTo>
                  <a:lnTo>
                    <a:pt x="1807" y="185"/>
                  </a:lnTo>
                  <a:lnTo>
                    <a:pt x="1948" y="255"/>
                  </a:lnTo>
                  <a:lnTo>
                    <a:pt x="2013" y="288"/>
                  </a:lnTo>
                  <a:lnTo>
                    <a:pt x="2068" y="326"/>
                  </a:lnTo>
                  <a:lnTo>
                    <a:pt x="2122" y="364"/>
                  </a:lnTo>
                  <a:lnTo>
                    <a:pt x="2171" y="402"/>
                  </a:lnTo>
                  <a:lnTo>
                    <a:pt x="2209" y="440"/>
                  </a:lnTo>
                  <a:lnTo>
                    <a:pt x="2236" y="478"/>
                  </a:lnTo>
                  <a:lnTo>
                    <a:pt x="2252" y="522"/>
                  </a:lnTo>
                  <a:lnTo>
                    <a:pt x="2263" y="560"/>
                  </a:lnTo>
                  <a:lnTo>
                    <a:pt x="2258" y="598"/>
                  </a:lnTo>
                  <a:lnTo>
                    <a:pt x="2241" y="636"/>
                  </a:lnTo>
                  <a:lnTo>
                    <a:pt x="2214" y="669"/>
                  </a:lnTo>
                  <a:lnTo>
                    <a:pt x="2171" y="702"/>
                  </a:lnTo>
                  <a:lnTo>
                    <a:pt x="2122" y="729"/>
                  </a:lnTo>
                  <a:lnTo>
                    <a:pt x="2062" y="756"/>
                  </a:lnTo>
                  <a:lnTo>
                    <a:pt x="1997" y="778"/>
                  </a:lnTo>
                  <a:lnTo>
                    <a:pt x="1921" y="800"/>
                  </a:lnTo>
                  <a:lnTo>
                    <a:pt x="1834" y="821"/>
                  </a:lnTo>
                  <a:lnTo>
                    <a:pt x="1748" y="843"/>
                  </a:lnTo>
                  <a:lnTo>
                    <a:pt x="1552" y="876"/>
                  </a:lnTo>
                  <a:lnTo>
                    <a:pt x="1351" y="908"/>
                  </a:lnTo>
                  <a:lnTo>
                    <a:pt x="1134" y="941"/>
                  </a:lnTo>
                  <a:lnTo>
                    <a:pt x="923" y="968"/>
                  </a:lnTo>
                  <a:lnTo>
                    <a:pt x="716" y="995"/>
                  </a:lnTo>
                  <a:lnTo>
                    <a:pt x="521" y="1028"/>
                  </a:lnTo>
                  <a:lnTo>
                    <a:pt x="434" y="1044"/>
                  </a:lnTo>
                  <a:lnTo>
                    <a:pt x="353" y="1066"/>
                  </a:lnTo>
                  <a:lnTo>
                    <a:pt x="277" y="1082"/>
                  </a:lnTo>
                  <a:lnTo>
                    <a:pt x="206" y="1104"/>
                  </a:lnTo>
                  <a:lnTo>
                    <a:pt x="147" y="1126"/>
                  </a:lnTo>
                  <a:lnTo>
                    <a:pt x="92" y="1148"/>
                  </a:lnTo>
                  <a:lnTo>
                    <a:pt x="54" y="1175"/>
                  </a:lnTo>
                  <a:lnTo>
                    <a:pt x="22" y="1202"/>
                  </a:lnTo>
                  <a:lnTo>
                    <a:pt x="6" y="1229"/>
                  </a:lnTo>
                  <a:lnTo>
                    <a:pt x="0" y="1262"/>
                  </a:lnTo>
                  <a:lnTo>
                    <a:pt x="11" y="1295"/>
                  </a:lnTo>
                  <a:lnTo>
                    <a:pt x="27" y="1327"/>
                  </a:lnTo>
                  <a:lnTo>
                    <a:pt x="54" y="1355"/>
                  </a:lnTo>
                  <a:lnTo>
                    <a:pt x="98" y="1382"/>
                  </a:lnTo>
                  <a:lnTo>
                    <a:pt x="141" y="1404"/>
                  </a:lnTo>
                  <a:lnTo>
                    <a:pt x="196" y="1425"/>
                  </a:lnTo>
                  <a:lnTo>
                    <a:pt x="261" y="1447"/>
                  </a:lnTo>
                  <a:lnTo>
                    <a:pt x="326" y="1469"/>
                  </a:lnTo>
                  <a:lnTo>
                    <a:pt x="266" y="1442"/>
                  </a:lnTo>
                  <a:lnTo>
                    <a:pt x="217" y="1414"/>
                  </a:lnTo>
                  <a:lnTo>
                    <a:pt x="174" y="1387"/>
                  </a:lnTo>
                  <a:lnTo>
                    <a:pt x="147" y="1360"/>
                  </a:lnTo>
                  <a:lnTo>
                    <a:pt x="125" y="1333"/>
                  </a:lnTo>
                  <a:lnTo>
                    <a:pt x="120" y="1306"/>
                  </a:lnTo>
                  <a:lnTo>
                    <a:pt x="125" y="1278"/>
                  </a:lnTo>
                  <a:lnTo>
                    <a:pt x="141" y="1257"/>
                  </a:lnTo>
                  <a:lnTo>
                    <a:pt x="174" y="1229"/>
                  </a:lnTo>
                  <a:lnTo>
                    <a:pt x="212" y="1208"/>
                  </a:lnTo>
                  <a:lnTo>
                    <a:pt x="272" y="1186"/>
                  </a:lnTo>
                  <a:lnTo>
                    <a:pt x="342" y="1164"/>
                  </a:lnTo>
                  <a:lnTo>
                    <a:pt x="423" y="1142"/>
                  </a:lnTo>
                  <a:lnTo>
                    <a:pt x="527" y="1121"/>
                  </a:lnTo>
                  <a:lnTo>
                    <a:pt x="641" y="1104"/>
                  </a:lnTo>
                  <a:lnTo>
                    <a:pt x="771" y="1088"/>
                  </a:lnTo>
                  <a:lnTo>
                    <a:pt x="771" y="1088"/>
                  </a:lnTo>
                  <a:close/>
                </a:path>
              </a:pathLst>
            </a:custGeom>
            <a:gradFill rotWithShape="0">
              <a:gsLst>
                <a:gs pos="0">
                  <a:schemeClr val="bg1">
                    <a:gamma/>
                    <a:shade val="84706"/>
                    <a:invGamma/>
                  </a:schemeClr>
                </a:gs>
                <a:gs pos="100000">
                  <a:schemeClr val="bg1"/>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hangingPunct="0">
                <a:defRPr/>
              </a:pPr>
              <a:endParaRPr lang="en-US" b="1" i="0" dirty="0">
                <a:solidFill>
                  <a:srgbClr val="FFFFFF"/>
                </a:solidFill>
                <a:latin typeface="Arial" panose="020B0604020202020204" pitchFamily="34" charset="0"/>
              </a:endParaRPr>
            </a:p>
          </p:txBody>
        </p:sp>
        <p:sp>
          <p:nvSpPr>
            <p:cNvPr id="7" name="Freeform 10"/>
            <p:cNvSpPr>
              <a:spLocks/>
            </p:cNvSpPr>
            <p:nvPr/>
          </p:nvSpPr>
          <p:spPr bwMode="hidden">
            <a:xfrm>
              <a:off x="0" y="0"/>
              <a:ext cx="5758" cy="1776"/>
            </a:xfrm>
            <a:custGeom>
              <a:avLst/>
              <a:gdLst>
                <a:gd name="T0" fmla="*/ 0 w 5740"/>
                <a:gd name="T1" fmla="*/ 0 h 1906"/>
                <a:gd name="T2" fmla="*/ 0 w 5740"/>
                <a:gd name="T3" fmla="*/ 574 h 1906"/>
                <a:gd name="T4" fmla="*/ 6054 w 5740"/>
                <a:gd name="T5" fmla="*/ 574 h 1906"/>
                <a:gd name="T6" fmla="*/ 6054 w 5740"/>
                <a:gd name="T7" fmla="*/ 0 h 1906"/>
                <a:gd name="T8" fmla="*/ 0 w 5740"/>
                <a:gd name="T9" fmla="*/ 0 h 1906"/>
                <a:gd name="T10" fmla="*/ 0 w 5740"/>
                <a:gd name="T11" fmla="*/ 0 h 190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740" h="1906">
                  <a:moveTo>
                    <a:pt x="0" y="0"/>
                  </a:moveTo>
                  <a:lnTo>
                    <a:pt x="0" y="1906"/>
                  </a:lnTo>
                  <a:lnTo>
                    <a:pt x="5740" y="1906"/>
                  </a:lnTo>
                  <a:lnTo>
                    <a:pt x="5740" y="0"/>
                  </a:lnTo>
                  <a:lnTo>
                    <a:pt x="0" y="0"/>
                  </a:lnTo>
                  <a:close/>
                </a:path>
              </a:pathLst>
            </a:custGeom>
            <a:gradFill rotWithShape="0">
              <a:gsLst>
                <a:gs pos="0">
                  <a:schemeClr val="bg2"/>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b="1" i="0">
                <a:latin typeface="Arial" panose="020B0604020202020204" pitchFamily="34" charset="0"/>
              </a:endParaRPr>
            </a:p>
          </p:txBody>
        </p:sp>
      </p:grpSp>
      <p:sp>
        <p:nvSpPr>
          <p:cNvPr id="382987" name="Rectangle 11"/>
          <p:cNvSpPr>
            <a:spLocks noGrp="1" noChangeArrowheads="1"/>
          </p:cNvSpPr>
          <p:nvPr>
            <p:ph type="ctrTitle" sz="quarter"/>
          </p:nvPr>
        </p:nvSpPr>
        <p:spPr>
          <a:xfrm>
            <a:off x="685800" y="1736725"/>
            <a:ext cx="7772400" cy="1920875"/>
          </a:xfrm>
        </p:spPr>
        <p:txBody>
          <a:bodyPr/>
          <a:lstStyle>
            <a:lvl1pPr>
              <a:defRPr sz="6000" b="1" i="0">
                <a:latin typeface="Arial" panose="020B0604020202020204" pitchFamily="34" charset="0"/>
                <a:cs typeface="Arial" panose="020B0604020202020204" pitchFamily="34" charset="0"/>
              </a:defRPr>
            </a:lvl1pPr>
          </a:lstStyle>
          <a:p>
            <a:pPr lvl="0"/>
            <a:r>
              <a:rPr lang="en-US" noProof="0"/>
              <a:t>Click to edit Master title style</a:t>
            </a:r>
          </a:p>
        </p:txBody>
      </p:sp>
      <p:sp>
        <p:nvSpPr>
          <p:cNvPr id="382988" name="Rectangle 12"/>
          <p:cNvSpPr>
            <a:spLocks noGrp="1" noChangeArrowheads="1"/>
          </p:cNvSpPr>
          <p:nvPr>
            <p:ph type="subTitle" sz="quarter" idx="1"/>
          </p:nvPr>
        </p:nvSpPr>
        <p:spPr>
          <a:xfrm>
            <a:off x="1371600" y="3886200"/>
            <a:ext cx="6400800" cy="1752600"/>
          </a:xfrm>
        </p:spPr>
        <p:txBody>
          <a:bodyPr/>
          <a:lstStyle>
            <a:lvl1pPr marL="0" indent="0" algn="ctr">
              <a:buFont typeface="Wingdings" charset="0"/>
              <a:buNone/>
              <a:defRPr b="1" i="0">
                <a:latin typeface="Arial" panose="020B0604020202020204" pitchFamily="34" charset="0"/>
                <a:cs typeface="Arial" panose="020B0604020202020204" pitchFamily="34" charset="0"/>
              </a:defRPr>
            </a:lvl1pPr>
          </a:lstStyle>
          <a:p>
            <a:pPr lvl="0"/>
            <a:r>
              <a:rPr lang="en-US" noProof="0"/>
              <a:t>Click to edit Master subtitle style</a:t>
            </a:r>
          </a:p>
        </p:txBody>
      </p:sp>
      <p:sp>
        <p:nvSpPr>
          <p:cNvPr id="13" name="Rectangle 13"/>
          <p:cNvSpPr>
            <a:spLocks noGrp="1" noChangeArrowheads="1"/>
          </p:cNvSpPr>
          <p:nvPr>
            <p:ph type="dt" sz="quarter" idx="10"/>
          </p:nvPr>
        </p:nvSpPr>
        <p:spPr>
          <a:xfrm>
            <a:off x="457200" y="6248400"/>
            <a:ext cx="2133600" cy="476250"/>
          </a:xfrm>
        </p:spPr>
        <p:txBody>
          <a:bodyPr/>
          <a:lstStyle>
            <a:lvl1pPr defTabSz="449263">
              <a:defRPr b="1" i="0">
                <a:latin typeface="Arial" panose="020B0604020202020204" pitchFamily="34" charset="0"/>
              </a:defRPr>
            </a:lvl1pPr>
          </a:lstStyle>
          <a:p>
            <a:pPr>
              <a:defRPr/>
            </a:pPr>
            <a:endParaRPr lang="en-US"/>
          </a:p>
        </p:txBody>
      </p:sp>
      <p:sp>
        <p:nvSpPr>
          <p:cNvPr id="14" name="Rectangle 14"/>
          <p:cNvSpPr>
            <a:spLocks noGrp="1" noChangeArrowheads="1"/>
          </p:cNvSpPr>
          <p:nvPr>
            <p:ph type="ftr" sz="quarter" idx="11"/>
          </p:nvPr>
        </p:nvSpPr>
        <p:spPr>
          <a:xfrm>
            <a:off x="3124200" y="6251575"/>
            <a:ext cx="2895600" cy="476250"/>
          </a:xfrm>
        </p:spPr>
        <p:txBody>
          <a:bodyPr/>
          <a:lstStyle>
            <a:lvl1pPr defTabSz="449263">
              <a:defRPr b="1" i="0">
                <a:latin typeface="Arial" panose="020B0604020202020204" pitchFamily="34" charset="0"/>
              </a:defRPr>
            </a:lvl1pPr>
          </a:lstStyle>
          <a:p>
            <a:pPr>
              <a:defRPr/>
            </a:pPr>
            <a:endParaRPr lang="en-US"/>
          </a:p>
        </p:txBody>
      </p:sp>
      <p:sp>
        <p:nvSpPr>
          <p:cNvPr id="15" name="Rectangle 15"/>
          <p:cNvSpPr>
            <a:spLocks noGrp="1" noChangeArrowheads="1"/>
          </p:cNvSpPr>
          <p:nvPr>
            <p:ph type="sldNum" sz="quarter" idx="12"/>
          </p:nvPr>
        </p:nvSpPr>
        <p:spPr>
          <a:xfrm>
            <a:off x="6553200" y="6254750"/>
            <a:ext cx="2133600" cy="476250"/>
          </a:xfrm>
        </p:spPr>
        <p:txBody>
          <a:bodyPr/>
          <a:lstStyle>
            <a:lvl1pPr defTabSz="449263">
              <a:defRPr b="1" i="0">
                <a:latin typeface="Arial" panose="020B0604020202020204" pitchFamily="34" charset="0"/>
              </a:defRPr>
            </a:lvl1pPr>
          </a:lstStyle>
          <a:p>
            <a:pPr>
              <a:defRPr/>
            </a:pPr>
            <a:fld id="{40C161D1-5A8D-6C48-84DB-F039A81D3204}" type="slidenum">
              <a:rPr lang="en-US"/>
              <a:pPr>
                <a:defRPr/>
              </a:pPr>
              <a:t>‹#›</a:t>
            </a:fld>
            <a:endParaRPr lang="en-US"/>
          </a:p>
        </p:txBody>
      </p:sp>
    </p:spTree>
    <p:extLst>
      <p:ext uri="{BB962C8B-B14F-4D97-AF65-F5344CB8AC3E}">
        <p14:creationId xmlns:p14="http://schemas.microsoft.com/office/powerpoint/2010/main" val="453623448"/>
      </p:ext>
    </p:extLst>
  </p:cSld>
  <p:clrMapOvr>
    <a:masterClrMapping/>
  </p:clrMapOvr>
</p:sldLayout>
</file>

<file path=ppt/slideLayouts/slideLayout69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6"/>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endParaRPr lang="en-US"/>
          </a:p>
        </p:txBody>
      </p:sp>
      <p:sp>
        <p:nvSpPr>
          <p:cNvPr id="5" name="Rectangle 1027"/>
          <p:cNvSpPr>
            <a:spLocks noGrp="1" noChangeArrowheads="1"/>
          </p:cNvSpPr>
          <p:nvPr>
            <p:ph type="sldNum" sz="quarter" idx="11"/>
          </p:nvPr>
        </p:nvSpPr>
        <p:spPr/>
        <p:txBody>
          <a:bodyPr/>
          <a:lstStyle>
            <a:lvl1pPr defTabSz="449263">
              <a:defRPr b="1" i="0">
                <a:latin typeface="Arial" panose="020B0604020202020204" pitchFamily="34" charset="0"/>
              </a:defRPr>
            </a:lvl1pPr>
          </a:lstStyle>
          <a:p>
            <a:pPr>
              <a:defRPr/>
            </a:pPr>
            <a:fld id="{0C26C57F-16E8-7A4A-B749-AB30BBFF1547}" type="slidenum">
              <a:rPr lang="en-US"/>
              <a:pPr>
                <a:defRPr/>
              </a:pPr>
              <a:t>‹#›</a:t>
            </a:fld>
            <a:endParaRPr lang="en-US"/>
          </a:p>
        </p:txBody>
      </p:sp>
      <p:sp>
        <p:nvSpPr>
          <p:cNvPr id="6" name="Rectangle 1038"/>
          <p:cNvSpPr>
            <a:spLocks noGrp="1" noChangeArrowheads="1"/>
          </p:cNvSpPr>
          <p:nvPr>
            <p:ph type="ftr" sz="quarter" idx="12"/>
          </p:nvPr>
        </p:nvSpPr>
        <p:spPr/>
        <p:txBody>
          <a:bodyPr/>
          <a:lstStyle>
            <a:lvl1pPr defTabSz="449263">
              <a:defRPr b="1" i="0">
                <a:latin typeface="Arial" panose="020B0604020202020204" pitchFamily="34" charset="0"/>
              </a:defRPr>
            </a:lvl1pPr>
          </a:lstStyle>
          <a:p>
            <a:pPr>
              <a:defRPr/>
            </a:pPr>
            <a:endParaRPr lang="en-US"/>
          </a:p>
        </p:txBody>
      </p:sp>
    </p:spTree>
    <p:extLst>
      <p:ext uri="{BB962C8B-B14F-4D97-AF65-F5344CB8AC3E}">
        <p14:creationId xmlns:p14="http://schemas.microsoft.com/office/powerpoint/2010/main" val="1890672359"/>
      </p:ext>
    </p:extLst>
  </p:cSld>
  <p:clrMapOvr>
    <a:masterClrMapping/>
  </p:clrMapOvr>
</p:sldLayout>
</file>

<file path=ppt/slideLayouts/slideLayout69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6"/>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endParaRPr lang="en-US"/>
          </a:p>
        </p:txBody>
      </p:sp>
      <p:sp>
        <p:nvSpPr>
          <p:cNvPr id="5" name="Rectangle 1027"/>
          <p:cNvSpPr>
            <a:spLocks noGrp="1" noChangeArrowheads="1"/>
          </p:cNvSpPr>
          <p:nvPr>
            <p:ph type="sldNum" sz="quarter" idx="11"/>
          </p:nvPr>
        </p:nvSpPr>
        <p:spPr/>
        <p:txBody>
          <a:bodyPr/>
          <a:lstStyle>
            <a:lvl1pPr defTabSz="449263">
              <a:defRPr b="1" i="0">
                <a:latin typeface="Arial" panose="020B0604020202020204" pitchFamily="34" charset="0"/>
              </a:defRPr>
            </a:lvl1pPr>
          </a:lstStyle>
          <a:p>
            <a:pPr>
              <a:defRPr/>
            </a:pPr>
            <a:fld id="{0AAA7125-1384-EE42-96A7-8A2B7FBF65F3}" type="slidenum">
              <a:rPr lang="en-US"/>
              <a:pPr>
                <a:defRPr/>
              </a:pPr>
              <a:t>‹#›</a:t>
            </a:fld>
            <a:endParaRPr lang="en-US"/>
          </a:p>
        </p:txBody>
      </p:sp>
      <p:sp>
        <p:nvSpPr>
          <p:cNvPr id="6" name="Rectangle 1038"/>
          <p:cNvSpPr>
            <a:spLocks noGrp="1" noChangeArrowheads="1"/>
          </p:cNvSpPr>
          <p:nvPr>
            <p:ph type="ftr" sz="quarter" idx="12"/>
          </p:nvPr>
        </p:nvSpPr>
        <p:spPr/>
        <p:txBody>
          <a:bodyPr/>
          <a:lstStyle>
            <a:lvl1pPr defTabSz="449263">
              <a:defRPr b="1" i="0">
                <a:latin typeface="Arial" panose="020B0604020202020204" pitchFamily="34" charset="0"/>
              </a:defRPr>
            </a:lvl1pPr>
          </a:lstStyle>
          <a:p>
            <a:pPr>
              <a:defRPr/>
            </a:pPr>
            <a:endParaRPr lang="en-US"/>
          </a:p>
        </p:txBody>
      </p:sp>
    </p:spTree>
    <p:extLst>
      <p:ext uri="{BB962C8B-B14F-4D97-AF65-F5344CB8AC3E}">
        <p14:creationId xmlns:p14="http://schemas.microsoft.com/office/powerpoint/2010/main" val="2443584731"/>
      </p:ext>
    </p:extLst>
  </p:cSld>
  <p:clrMapOvr>
    <a:masterClrMapping/>
  </p:clrMapOvr>
</p:sldLayout>
</file>

<file path=ppt/slideLayouts/slideLayout69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6"/>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endParaRPr lang="en-US"/>
          </a:p>
        </p:txBody>
      </p:sp>
      <p:sp>
        <p:nvSpPr>
          <p:cNvPr id="6" name="Rectangle 1027"/>
          <p:cNvSpPr>
            <a:spLocks noGrp="1" noChangeArrowheads="1"/>
          </p:cNvSpPr>
          <p:nvPr>
            <p:ph type="sldNum" sz="quarter" idx="11"/>
          </p:nvPr>
        </p:nvSpPr>
        <p:spPr/>
        <p:txBody>
          <a:bodyPr/>
          <a:lstStyle>
            <a:lvl1pPr defTabSz="449263">
              <a:defRPr b="1" i="0">
                <a:latin typeface="Arial" panose="020B0604020202020204" pitchFamily="34" charset="0"/>
              </a:defRPr>
            </a:lvl1pPr>
          </a:lstStyle>
          <a:p>
            <a:pPr>
              <a:defRPr/>
            </a:pPr>
            <a:fld id="{5C68C30F-C045-1441-83CB-DBFA1442F093}" type="slidenum">
              <a:rPr lang="en-US"/>
              <a:pPr>
                <a:defRPr/>
              </a:pPr>
              <a:t>‹#›</a:t>
            </a:fld>
            <a:endParaRPr lang="en-US"/>
          </a:p>
        </p:txBody>
      </p:sp>
      <p:sp>
        <p:nvSpPr>
          <p:cNvPr id="7" name="Rectangle 1038"/>
          <p:cNvSpPr>
            <a:spLocks noGrp="1" noChangeArrowheads="1"/>
          </p:cNvSpPr>
          <p:nvPr>
            <p:ph type="ftr" sz="quarter" idx="12"/>
          </p:nvPr>
        </p:nvSpPr>
        <p:spPr/>
        <p:txBody>
          <a:bodyPr/>
          <a:lstStyle>
            <a:lvl1pPr defTabSz="449263">
              <a:defRPr b="1" i="0">
                <a:latin typeface="Arial" panose="020B0604020202020204" pitchFamily="34" charset="0"/>
              </a:defRPr>
            </a:lvl1pPr>
          </a:lstStyle>
          <a:p>
            <a:pPr>
              <a:defRPr/>
            </a:pPr>
            <a:endParaRPr lang="en-US"/>
          </a:p>
        </p:txBody>
      </p:sp>
    </p:spTree>
    <p:extLst>
      <p:ext uri="{BB962C8B-B14F-4D97-AF65-F5344CB8AC3E}">
        <p14:creationId xmlns:p14="http://schemas.microsoft.com/office/powerpoint/2010/main" val="3614235102"/>
      </p:ext>
    </p:extLst>
  </p:cSld>
  <p:clrMapOvr>
    <a:masterClrMapping/>
  </p:clrMapOvr>
</p:sldLayout>
</file>

<file path=ppt/slideLayouts/slideLayout69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6"/>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endParaRPr lang="en-US"/>
          </a:p>
        </p:txBody>
      </p:sp>
      <p:sp>
        <p:nvSpPr>
          <p:cNvPr id="8" name="Rectangle 1027"/>
          <p:cNvSpPr>
            <a:spLocks noGrp="1" noChangeArrowheads="1"/>
          </p:cNvSpPr>
          <p:nvPr>
            <p:ph type="sldNum" sz="quarter" idx="11"/>
          </p:nvPr>
        </p:nvSpPr>
        <p:spPr/>
        <p:txBody>
          <a:bodyPr/>
          <a:lstStyle>
            <a:lvl1pPr defTabSz="449263">
              <a:defRPr b="1" i="0">
                <a:latin typeface="Arial" panose="020B0604020202020204" pitchFamily="34" charset="0"/>
              </a:defRPr>
            </a:lvl1pPr>
          </a:lstStyle>
          <a:p>
            <a:pPr>
              <a:defRPr/>
            </a:pPr>
            <a:fld id="{53D829A3-1F5D-D242-A8C7-BFA6B993811E}" type="slidenum">
              <a:rPr lang="en-US"/>
              <a:pPr>
                <a:defRPr/>
              </a:pPr>
              <a:t>‹#›</a:t>
            </a:fld>
            <a:endParaRPr lang="en-US"/>
          </a:p>
        </p:txBody>
      </p:sp>
      <p:sp>
        <p:nvSpPr>
          <p:cNvPr id="9" name="Rectangle 1038"/>
          <p:cNvSpPr>
            <a:spLocks noGrp="1" noChangeArrowheads="1"/>
          </p:cNvSpPr>
          <p:nvPr>
            <p:ph type="ftr" sz="quarter" idx="12"/>
          </p:nvPr>
        </p:nvSpPr>
        <p:spPr/>
        <p:txBody>
          <a:bodyPr/>
          <a:lstStyle>
            <a:lvl1pPr defTabSz="449263">
              <a:defRPr b="1" i="0">
                <a:latin typeface="Arial" panose="020B0604020202020204" pitchFamily="34" charset="0"/>
              </a:defRPr>
            </a:lvl1pPr>
          </a:lstStyle>
          <a:p>
            <a:pPr>
              <a:defRPr/>
            </a:pPr>
            <a:endParaRPr lang="en-US"/>
          </a:p>
        </p:txBody>
      </p:sp>
    </p:spTree>
    <p:extLst>
      <p:ext uri="{BB962C8B-B14F-4D97-AF65-F5344CB8AC3E}">
        <p14:creationId xmlns:p14="http://schemas.microsoft.com/office/powerpoint/2010/main" val="3411172553"/>
      </p:ext>
    </p:extLst>
  </p:cSld>
  <p:clrMapOvr>
    <a:masterClrMapping/>
  </p:clrMapOvr>
</p:sldLayout>
</file>

<file path=ppt/slideLayouts/slideLayout69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Rectangle 1026"/>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endParaRPr lang="en-US"/>
          </a:p>
        </p:txBody>
      </p:sp>
      <p:sp>
        <p:nvSpPr>
          <p:cNvPr id="4" name="Rectangle 1027"/>
          <p:cNvSpPr>
            <a:spLocks noGrp="1" noChangeArrowheads="1"/>
          </p:cNvSpPr>
          <p:nvPr>
            <p:ph type="sldNum" sz="quarter" idx="11"/>
          </p:nvPr>
        </p:nvSpPr>
        <p:spPr/>
        <p:txBody>
          <a:bodyPr/>
          <a:lstStyle>
            <a:lvl1pPr defTabSz="449263">
              <a:defRPr b="1" i="0">
                <a:latin typeface="Arial" panose="020B0604020202020204" pitchFamily="34" charset="0"/>
              </a:defRPr>
            </a:lvl1pPr>
          </a:lstStyle>
          <a:p>
            <a:pPr>
              <a:defRPr/>
            </a:pPr>
            <a:fld id="{46833565-C055-164B-9B09-01CD3C0A8D44}" type="slidenum">
              <a:rPr lang="en-US"/>
              <a:pPr>
                <a:defRPr/>
              </a:pPr>
              <a:t>‹#›</a:t>
            </a:fld>
            <a:endParaRPr lang="en-US"/>
          </a:p>
        </p:txBody>
      </p:sp>
      <p:sp>
        <p:nvSpPr>
          <p:cNvPr id="5" name="Rectangle 1038"/>
          <p:cNvSpPr>
            <a:spLocks noGrp="1" noChangeArrowheads="1"/>
          </p:cNvSpPr>
          <p:nvPr>
            <p:ph type="ftr" sz="quarter" idx="12"/>
          </p:nvPr>
        </p:nvSpPr>
        <p:spPr/>
        <p:txBody>
          <a:bodyPr/>
          <a:lstStyle>
            <a:lvl1pPr defTabSz="449263">
              <a:defRPr b="1" i="0">
                <a:latin typeface="Arial" panose="020B0604020202020204" pitchFamily="34" charset="0"/>
              </a:defRPr>
            </a:lvl1pPr>
          </a:lstStyle>
          <a:p>
            <a:pPr>
              <a:defRPr/>
            </a:pPr>
            <a:endParaRPr lang="en-US"/>
          </a:p>
        </p:txBody>
      </p:sp>
    </p:spTree>
    <p:extLst>
      <p:ext uri="{BB962C8B-B14F-4D97-AF65-F5344CB8AC3E}">
        <p14:creationId xmlns:p14="http://schemas.microsoft.com/office/powerpoint/2010/main" val="3573438529"/>
      </p:ext>
    </p:extLst>
  </p:cSld>
  <p:clrMapOvr>
    <a:masterClrMapping/>
  </p:clrMapOvr>
</p:sldLayout>
</file>

<file path=ppt/slideLayouts/slideLayout69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6"/>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endParaRPr lang="en-US"/>
          </a:p>
        </p:txBody>
      </p:sp>
      <p:sp>
        <p:nvSpPr>
          <p:cNvPr id="3" name="Rectangle 1027"/>
          <p:cNvSpPr>
            <a:spLocks noGrp="1" noChangeArrowheads="1"/>
          </p:cNvSpPr>
          <p:nvPr>
            <p:ph type="sldNum" sz="quarter" idx="11"/>
          </p:nvPr>
        </p:nvSpPr>
        <p:spPr/>
        <p:txBody>
          <a:bodyPr/>
          <a:lstStyle>
            <a:lvl1pPr defTabSz="449263">
              <a:defRPr b="1" i="0">
                <a:latin typeface="Arial" panose="020B0604020202020204" pitchFamily="34" charset="0"/>
              </a:defRPr>
            </a:lvl1pPr>
          </a:lstStyle>
          <a:p>
            <a:pPr>
              <a:defRPr/>
            </a:pPr>
            <a:fld id="{23583A07-C72F-964A-A706-46FFE3DD6BE4}" type="slidenum">
              <a:rPr lang="en-US"/>
              <a:pPr>
                <a:defRPr/>
              </a:pPr>
              <a:t>‹#›</a:t>
            </a:fld>
            <a:endParaRPr lang="en-US"/>
          </a:p>
        </p:txBody>
      </p:sp>
      <p:sp>
        <p:nvSpPr>
          <p:cNvPr id="4" name="Rectangle 1038"/>
          <p:cNvSpPr>
            <a:spLocks noGrp="1" noChangeArrowheads="1"/>
          </p:cNvSpPr>
          <p:nvPr>
            <p:ph type="ftr" sz="quarter" idx="12"/>
          </p:nvPr>
        </p:nvSpPr>
        <p:spPr/>
        <p:txBody>
          <a:bodyPr/>
          <a:lstStyle>
            <a:lvl1pPr defTabSz="449263">
              <a:defRPr b="1" i="0">
                <a:latin typeface="Arial" panose="020B0604020202020204" pitchFamily="34" charset="0"/>
              </a:defRPr>
            </a:lvl1pPr>
          </a:lstStyle>
          <a:p>
            <a:pPr>
              <a:defRPr/>
            </a:pPr>
            <a:endParaRPr lang="en-US"/>
          </a:p>
        </p:txBody>
      </p:sp>
    </p:spTree>
    <p:extLst>
      <p:ext uri="{BB962C8B-B14F-4D97-AF65-F5344CB8AC3E}">
        <p14:creationId xmlns:p14="http://schemas.microsoft.com/office/powerpoint/2010/main" val="2415772884"/>
      </p:ext>
    </p:extLst>
  </p:cSld>
  <p:clrMapOvr>
    <a:masterClrMapping/>
  </p:clrMapOvr>
</p:sldLayout>
</file>

<file path=ppt/slideLayouts/slideLayout69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6"/>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endParaRPr lang="en-US"/>
          </a:p>
        </p:txBody>
      </p:sp>
      <p:sp>
        <p:nvSpPr>
          <p:cNvPr id="6" name="Rectangle 1027"/>
          <p:cNvSpPr>
            <a:spLocks noGrp="1" noChangeArrowheads="1"/>
          </p:cNvSpPr>
          <p:nvPr>
            <p:ph type="sldNum" sz="quarter" idx="11"/>
          </p:nvPr>
        </p:nvSpPr>
        <p:spPr/>
        <p:txBody>
          <a:bodyPr/>
          <a:lstStyle>
            <a:lvl1pPr defTabSz="449263">
              <a:defRPr b="1" i="0">
                <a:latin typeface="Arial" panose="020B0604020202020204" pitchFamily="34" charset="0"/>
              </a:defRPr>
            </a:lvl1pPr>
          </a:lstStyle>
          <a:p>
            <a:pPr>
              <a:defRPr/>
            </a:pPr>
            <a:fld id="{89331CC0-70C8-1542-9195-A8911F57CDF1}" type="slidenum">
              <a:rPr lang="en-US"/>
              <a:pPr>
                <a:defRPr/>
              </a:pPr>
              <a:t>‹#›</a:t>
            </a:fld>
            <a:endParaRPr lang="en-US"/>
          </a:p>
        </p:txBody>
      </p:sp>
      <p:sp>
        <p:nvSpPr>
          <p:cNvPr id="7" name="Rectangle 1038"/>
          <p:cNvSpPr>
            <a:spLocks noGrp="1" noChangeArrowheads="1"/>
          </p:cNvSpPr>
          <p:nvPr>
            <p:ph type="ftr" sz="quarter" idx="12"/>
          </p:nvPr>
        </p:nvSpPr>
        <p:spPr/>
        <p:txBody>
          <a:bodyPr/>
          <a:lstStyle>
            <a:lvl1pPr defTabSz="449263">
              <a:defRPr b="1" i="0">
                <a:latin typeface="Arial" panose="020B0604020202020204" pitchFamily="34" charset="0"/>
              </a:defRPr>
            </a:lvl1pPr>
          </a:lstStyle>
          <a:p>
            <a:pPr>
              <a:defRPr/>
            </a:pPr>
            <a:endParaRPr lang="en-US"/>
          </a:p>
        </p:txBody>
      </p:sp>
    </p:spTree>
    <p:extLst>
      <p:ext uri="{BB962C8B-B14F-4D97-AF65-F5344CB8AC3E}">
        <p14:creationId xmlns:p14="http://schemas.microsoft.com/office/powerpoint/2010/main" val="74252634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2"/>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69AD4B06-B00D-DF45-A234-003C0650B10A}" type="slidenum">
              <a:rPr lang="en-GB"/>
              <a:pPr>
                <a:defRPr/>
              </a:pPr>
              <a:t>‹#›</a:t>
            </a:fld>
            <a:endParaRPr lang="en-GB"/>
          </a:p>
        </p:txBody>
      </p:sp>
    </p:spTree>
    <p:extLst>
      <p:ext uri="{BB962C8B-B14F-4D97-AF65-F5344CB8AC3E}">
        <p14:creationId xmlns:p14="http://schemas.microsoft.com/office/powerpoint/2010/main" val="3691588170"/>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2"/>
          <p:cNvSpPr>
            <a:spLocks noGrp="1" noChangeArrowheads="1"/>
          </p:cNvSpPr>
          <p:nvPr>
            <p:ph type="sldNum" idx="10"/>
          </p:nvPr>
        </p:nvSpPr>
        <p:spPr/>
        <p:txBody>
          <a:bodyPr/>
          <a:lstStyle>
            <a:lvl1pPr defTabSz="914400" eaLnBrk="0" hangingPunct="0">
              <a:defRPr b="1" i="0">
                <a:latin typeface="Arial" panose="020B0604020202020204" pitchFamily="34" charset="0"/>
              </a:defRPr>
            </a:lvl1pPr>
          </a:lstStyle>
          <a:p>
            <a:pPr>
              <a:defRPr/>
            </a:pPr>
            <a:fld id="{DF63A4AB-1724-2A40-AFE2-63CA541B8FA4}" type="slidenum">
              <a:rPr lang="en-GB"/>
              <a:pPr>
                <a:defRPr/>
              </a:pPr>
              <a:t>‹#›</a:t>
            </a:fld>
            <a:endParaRPr lang="en-GB"/>
          </a:p>
        </p:txBody>
      </p:sp>
    </p:spTree>
    <p:extLst>
      <p:ext uri="{BB962C8B-B14F-4D97-AF65-F5344CB8AC3E}">
        <p14:creationId xmlns:p14="http://schemas.microsoft.com/office/powerpoint/2010/main" val="3051275063"/>
      </p:ext>
    </p:extLst>
  </p:cSld>
  <p:clrMapOvr>
    <a:masterClrMapping/>
  </p:clrMapOvr>
</p:sldLayout>
</file>

<file path=ppt/slideLayouts/slideLayout70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6"/>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endParaRPr lang="en-US"/>
          </a:p>
        </p:txBody>
      </p:sp>
      <p:sp>
        <p:nvSpPr>
          <p:cNvPr id="6" name="Rectangle 1027"/>
          <p:cNvSpPr>
            <a:spLocks noGrp="1" noChangeArrowheads="1"/>
          </p:cNvSpPr>
          <p:nvPr>
            <p:ph type="sldNum" sz="quarter" idx="11"/>
          </p:nvPr>
        </p:nvSpPr>
        <p:spPr/>
        <p:txBody>
          <a:bodyPr/>
          <a:lstStyle>
            <a:lvl1pPr defTabSz="449263">
              <a:defRPr b="1" i="0">
                <a:latin typeface="Arial" panose="020B0604020202020204" pitchFamily="34" charset="0"/>
              </a:defRPr>
            </a:lvl1pPr>
          </a:lstStyle>
          <a:p>
            <a:pPr>
              <a:defRPr/>
            </a:pPr>
            <a:fld id="{F55E0F3F-84BE-EC47-AB95-5FDE65D218A9}" type="slidenum">
              <a:rPr lang="en-US"/>
              <a:pPr>
                <a:defRPr/>
              </a:pPr>
              <a:t>‹#›</a:t>
            </a:fld>
            <a:endParaRPr lang="en-US"/>
          </a:p>
        </p:txBody>
      </p:sp>
      <p:sp>
        <p:nvSpPr>
          <p:cNvPr id="7" name="Rectangle 1038"/>
          <p:cNvSpPr>
            <a:spLocks noGrp="1" noChangeArrowheads="1"/>
          </p:cNvSpPr>
          <p:nvPr>
            <p:ph type="ftr" sz="quarter" idx="12"/>
          </p:nvPr>
        </p:nvSpPr>
        <p:spPr/>
        <p:txBody>
          <a:bodyPr/>
          <a:lstStyle>
            <a:lvl1pPr defTabSz="449263">
              <a:defRPr b="1" i="0">
                <a:latin typeface="Arial" panose="020B0604020202020204" pitchFamily="34" charset="0"/>
              </a:defRPr>
            </a:lvl1pPr>
          </a:lstStyle>
          <a:p>
            <a:pPr>
              <a:defRPr/>
            </a:pPr>
            <a:endParaRPr lang="en-US"/>
          </a:p>
        </p:txBody>
      </p:sp>
    </p:spTree>
    <p:extLst>
      <p:ext uri="{BB962C8B-B14F-4D97-AF65-F5344CB8AC3E}">
        <p14:creationId xmlns:p14="http://schemas.microsoft.com/office/powerpoint/2010/main" val="3521036742"/>
      </p:ext>
    </p:extLst>
  </p:cSld>
  <p:clrMapOvr>
    <a:masterClrMapping/>
  </p:clrMapOvr>
</p:sldLayout>
</file>

<file path=ppt/slideLayouts/slideLayout70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6"/>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endParaRPr lang="en-US"/>
          </a:p>
        </p:txBody>
      </p:sp>
      <p:sp>
        <p:nvSpPr>
          <p:cNvPr id="5" name="Rectangle 1027"/>
          <p:cNvSpPr>
            <a:spLocks noGrp="1" noChangeArrowheads="1"/>
          </p:cNvSpPr>
          <p:nvPr>
            <p:ph type="sldNum" sz="quarter" idx="11"/>
          </p:nvPr>
        </p:nvSpPr>
        <p:spPr/>
        <p:txBody>
          <a:bodyPr/>
          <a:lstStyle>
            <a:lvl1pPr defTabSz="449263">
              <a:defRPr b="1" i="0">
                <a:latin typeface="Arial" panose="020B0604020202020204" pitchFamily="34" charset="0"/>
              </a:defRPr>
            </a:lvl1pPr>
          </a:lstStyle>
          <a:p>
            <a:pPr>
              <a:defRPr/>
            </a:pPr>
            <a:fld id="{7E15B00A-6CC4-C54C-A2EE-F5F09E48FF1C}" type="slidenum">
              <a:rPr lang="en-US"/>
              <a:pPr>
                <a:defRPr/>
              </a:pPr>
              <a:t>‹#›</a:t>
            </a:fld>
            <a:endParaRPr lang="en-US"/>
          </a:p>
        </p:txBody>
      </p:sp>
      <p:sp>
        <p:nvSpPr>
          <p:cNvPr id="6" name="Rectangle 1038"/>
          <p:cNvSpPr>
            <a:spLocks noGrp="1" noChangeArrowheads="1"/>
          </p:cNvSpPr>
          <p:nvPr>
            <p:ph type="ftr" sz="quarter" idx="12"/>
          </p:nvPr>
        </p:nvSpPr>
        <p:spPr/>
        <p:txBody>
          <a:bodyPr/>
          <a:lstStyle>
            <a:lvl1pPr defTabSz="449263">
              <a:defRPr b="1" i="0">
                <a:latin typeface="Arial" panose="020B0604020202020204" pitchFamily="34" charset="0"/>
              </a:defRPr>
            </a:lvl1pPr>
          </a:lstStyle>
          <a:p>
            <a:pPr>
              <a:defRPr/>
            </a:pPr>
            <a:endParaRPr lang="en-US"/>
          </a:p>
        </p:txBody>
      </p:sp>
    </p:spTree>
    <p:extLst>
      <p:ext uri="{BB962C8B-B14F-4D97-AF65-F5344CB8AC3E}">
        <p14:creationId xmlns:p14="http://schemas.microsoft.com/office/powerpoint/2010/main" val="957080215"/>
      </p:ext>
    </p:extLst>
  </p:cSld>
  <p:clrMapOvr>
    <a:masterClrMapping/>
  </p:clrMapOvr>
</p:sldLayout>
</file>

<file path=ppt/slideLayouts/slideLayout70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6"/>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endParaRPr lang="en-US"/>
          </a:p>
        </p:txBody>
      </p:sp>
      <p:sp>
        <p:nvSpPr>
          <p:cNvPr id="5" name="Rectangle 1027"/>
          <p:cNvSpPr>
            <a:spLocks noGrp="1" noChangeArrowheads="1"/>
          </p:cNvSpPr>
          <p:nvPr>
            <p:ph type="sldNum" sz="quarter" idx="11"/>
          </p:nvPr>
        </p:nvSpPr>
        <p:spPr/>
        <p:txBody>
          <a:bodyPr/>
          <a:lstStyle>
            <a:lvl1pPr defTabSz="449263">
              <a:defRPr b="1" i="0">
                <a:latin typeface="Arial" panose="020B0604020202020204" pitchFamily="34" charset="0"/>
              </a:defRPr>
            </a:lvl1pPr>
          </a:lstStyle>
          <a:p>
            <a:pPr>
              <a:defRPr/>
            </a:pPr>
            <a:fld id="{3ACAB3E7-A8C7-FB49-97B4-8FEA598359D2}" type="slidenum">
              <a:rPr lang="en-US"/>
              <a:pPr>
                <a:defRPr/>
              </a:pPr>
              <a:t>‹#›</a:t>
            </a:fld>
            <a:endParaRPr lang="en-US"/>
          </a:p>
        </p:txBody>
      </p:sp>
      <p:sp>
        <p:nvSpPr>
          <p:cNvPr id="6" name="Rectangle 1038"/>
          <p:cNvSpPr>
            <a:spLocks noGrp="1" noChangeArrowheads="1"/>
          </p:cNvSpPr>
          <p:nvPr>
            <p:ph type="ftr" sz="quarter" idx="12"/>
          </p:nvPr>
        </p:nvSpPr>
        <p:spPr/>
        <p:txBody>
          <a:bodyPr/>
          <a:lstStyle>
            <a:lvl1pPr defTabSz="449263">
              <a:defRPr b="1" i="0">
                <a:latin typeface="Arial" panose="020B0604020202020204" pitchFamily="34" charset="0"/>
              </a:defRPr>
            </a:lvl1pPr>
          </a:lstStyle>
          <a:p>
            <a:pPr>
              <a:defRPr/>
            </a:pPr>
            <a:endParaRPr lang="en-US"/>
          </a:p>
        </p:txBody>
      </p:sp>
    </p:spTree>
    <p:extLst>
      <p:ext uri="{BB962C8B-B14F-4D97-AF65-F5344CB8AC3E}">
        <p14:creationId xmlns:p14="http://schemas.microsoft.com/office/powerpoint/2010/main" val="1585402017"/>
      </p:ext>
    </p:extLst>
  </p:cSld>
  <p:clrMapOvr>
    <a:masterClrMapping/>
  </p:clrMapOvr>
</p:sldLayout>
</file>

<file path=ppt/slideLayouts/slideLayout70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1028"/>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5" name="Rectangle 1029"/>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030"/>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EEDE4EF8-64EC-884E-A213-63A006D12A41}" type="slidenum">
              <a:rPr lang="en-US"/>
              <a:pPr>
                <a:defRPr/>
              </a:pPr>
              <a:t>‹#›</a:t>
            </a:fld>
            <a:endParaRPr lang="en-US"/>
          </a:p>
        </p:txBody>
      </p:sp>
    </p:spTree>
    <p:extLst>
      <p:ext uri="{BB962C8B-B14F-4D97-AF65-F5344CB8AC3E}">
        <p14:creationId xmlns:p14="http://schemas.microsoft.com/office/powerpoint/2010/main" val="594451448"/>
      </p:ext>
    </p:extLst>
  </p:cSld>
  <p:clrMapOvr>
    <a:masterClrMapping/>
  </p:clrMapOvr>
  <p:transition>
    <p:random/>
  </p:transition>
</p:sldLayout>
</file>

<file path=ppt/slideLayouts/slideLayout7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8"/>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5" name="Rectangle 1029"/>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030"/>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075669CD-90F8-834D-AD7A-1DB567EC9BF0}" type="slidenum">
              <a:rPr lang="en-US"/>
              <a:pPr>
                <a:defRPr/>
              </a:pPr>
              <a:t>‹#›</a:t>
            </a:fld>
            <a:endParaRPr lang="en-US"/>
          </a:p>
        </p:txBody>
      </p:sp>
    </p:spTree>
    <p:extLst>
      <p:ext uri="{BB962C8B-B14F-4D97-AF65-F5344CB8AC3E}">
        <p14:creationId xmlns:p14="http://schemas.microsoft.com/office/powerpoint/2010/main" val="973127939"/>
      </p:ext>
    </p:extLst>
  </p:cSld>
  <p:clrMapOvr>
    <a:masterClrMapping/>
  </p:clrMapOvr>
  <p:transition>
    <p:random/>
  </p:transition>
</p:sldLayout>
</file>

<file path=ppt/slideLayouts/slideLayout70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8"/>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5" name="Rectangle 1029"/>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030"/>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487934B5-96A9-4C44-A4BC-104FF2C714FD}" type="slidenum">
              <a:rPr lang="en-US"/>
              <a:pPr>
                <a:defRPr/>
              </a:pPr>
              <a:t>‹#›</a:t>
            </a:fld>
            <a:endParaRPr lang="en-US"/>
          </a:p>
        </p:txBody>
      </p:sp>
    </p:spTree>
    <p:extLst>
      <p:ext uri="{BB962C8B-B14F-4D97-AF65-F5344CB8AC3E}">
        <p14:creationId xmlns:p14="http://schemas.microsoft.com/office/powerpoint/2010/main" val="1205433373"/>
      </p:ext>
    </p:extLst>
  </p:cSld>
  <p:clrMapOvr>
    <a:masterClrMapping/>
  </p:clrMapOvr>
  <p:transition>
    <p:random/>
  </p:transition>
</p:sldLayout>
</file>

<file path=ppt/slideLayouts/slideLayout7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8"/>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029"/>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7" name="Rectangle 1030"/>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706BBF48-1CDB-F84A-946D-0D691F3028F0}" type="slidenum">
              <a:rPr lang="en-US"/>
              <a:pPr>
                <a:defRPr/>
              </a:pPr>
              <a:t>‹#›</a:t>
            </a:fld>
            <a:endParaRPr lang="en-US"/>
          </a:p>
        </p:txBody>
      </p:sp>
    </p:spTree>
    <p:extLst>
      <p:ext uri="{BB962C8B-B14F-4D97-AF65-F5344CB8AC3E}">
        <p14:creationId xmlns:p14="http://schemas.microsoft.com/office/powerpoint/2010/main" val="111160790"/>
      </p:ext>
    </p:extLst>
  </p:cSld>
  <p:clrMapOvr>
    <a:masterClrMapping/>
  </p:clrMapOvr>
  <p:transition>
    <p:random/>
  </p:transition>
</p:sldLayout>
</file>

<file path=ppt/slideLayouts/slideLayout7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8"/>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8" name="Rectangle 1029"/>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9" name="Rectangle 1030"/>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BFD1D65D-2C25-254F-8250-2E665325CA60}" type="slidenum">
              <a:rPr lang="en-US"/>
              <a:pPr>
                <a:defRPr/>
              </a:pPr>
              <a:t>‹#›</a:t>
            </a:fld>
            <a:endParaRPr lang="en-US"/>
          </a:p>
        </p:txBody>
      </p:sp>
    </p:spTree>
    <p:extLst>
      <p:ext uri="{BB962C8B-B14F-4D97-AF65-F5344CB8AC3E}">
        <p14:creationId xmlns:p14="http://schemas.microsoft.com/office/powerpoint/2010/main" val="209059672"/>
      </p:ext>
    </p:extLst>
  </p:cSld>
  <p:clrMapOvr>
    <a:masterClrMapping/>
  </p:clrMapOvr>
  <p:transition>
    <p:random/>
  </p:transition>
</p:sldLayout>
</file>

<file path=ppt/slideLayouts/slideLayout70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Rectangle 1028"/>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4" name="Rectangle 1029"/>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5" name="Rectangle 1030"/>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310BB333-F878-B940-847A-35A7D6D68514}" type="slidenum">
              <a:rPr lang="en-US"/>
              <a:pPr>
                <a:defRPr/>
              </a:pPr>
              <a:t>‹#›</a:t>
            </a:fld>
            <a:endParaRPr lang="en-US"/>
          </a:p>
        </p:txBody>
      </p:sp>
    </p:spTree>
    <p:extLst>
      <p:ext uri="{BB962C8B-B14F-4D97-AF65-F5344CB8AC3E}">
        <p14:creationId xmlns:p14="http://schemas.microsoft.com/office/powerpoint/2010/main" val="325753783"/>
      </p:ext>
    </p:extLst>
  </p:cSld>
  <p:clrMapOvr>
    <a:masterClrMapping/>
  </p:clrMapOvr>
  <p:transition>
    <p:random/>
  </p:transition>
</p:sldLayout>
</file>

<file path=ppt/slideLayouts/slideLayout70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8"/>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3" name="Rectangle 1029"/>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4" name="Rectangle 1030"/>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18B3AEA1-CDA6-AE4B-9C64-5A05B37650B1}" type="slidenum">
              <a:rPr lang="en-US"/>
              <a:pPr>
                <a:defRPr/>
              </a:pPr>
              <a:t>‹#›</a:t>
            </a:fld>
            <a:endParaRPr lang="en-US"/>
          </a:p>
        </p:txBody>
      </p:sp>
    </p:spTree>
    <p:extLst>
      <p:ext uri="{BB962C8B-B14F-4D97-AF65-F5344CB8AC3E}">
        <p14:creationId xmlns:p14="http://schemas.microsoft.com/office/powerpoint/2010/main" val="923063934"/>
      </p:ext>
    </p:extLst>
  </p:cSld>
  <p:clrMapOvr>
    <a:masterClrMapping/>
  </p:clrMapOvr>
  <p:transition>
    <p:random/>
  </p:transition>
</p:sldLayout>
</file>

<file path=ppt/slideLayouts/slideLayout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sz="half" idx="1"/>
          </p:nvPr>
        </p:nvSpPr>
        <p:spPr>
          <a:xfrm>
            <a:off x="457200" y="1600200"/>
            <a:ext cx="4037013" cy="4524375"/>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Content Placeholder 3"/>
          <p:cNvSpPr>
            <a:spLocks noGrp="1"/>
          </p:cNvSpPr>
          <p:nvPr>
            <p:ph sz="half" idx="2"/>
          </p:nvPr>
        </p:nvSpPr>
        <p:spPr>
          <a:xfrm>
            <a:off x="4646613" y="1600200"/>
            <a:ext cx="4038600" cy="4524375"/>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Rectangle 2"/>
          <p:cNvSpPr>
            <a:spLocks noGrp="1" noChangeArrowheads="1"/>
          </p:cNvSpPr>
          <p:nvPr>
            <p:ph type="sldNum" idx="10"/>
          </p:nvPr>
        </p:nvSpPr>
        <p:spPr/>
        <p:txBody>
          <a:bodyPr/>
          <a:lstStyle>
            <a:lvl1pPr defTabSz="914400" eaLnBrk="0" hangingPunct="0">
              <a:defRPr b="1" i="0">
                <a:latin typeface="Arial" panose="020B0604020202020204" pitchFamily="34" charset="0"/>
              </a:defRPr>
            </a:lvl1pPr>
          </a:lstStyle>
          <a:p>
            <a:pPr>
              <a:defRPr/>
            </a:pPr>
            <a:fld id="{B9711B11-60BE-3946-9ECF-C1D1E1A33279}" type="slidenum">
              <a:rPr lang="en-GB"/>
              <a:pPr>
                <a:defRPr/>
              </a:pPr>
              <a:t>‹#›</a:t>
            </a:fld>
            <a:endParaRPr lang="en-GB"/>
          </a:p>
        </p:txBody>
      </p:sp>
    </p:spTree>
    <p:extLst>
      <p:ext uri="{BB962C8B-B14F-4D97-AF65-F5344CB8AC3E}">
        <p14:creationId xmlns:p14="http://schemas.microsoft.com/office/powerpoint/2010/main" val="680643271"/>
      </p:ext>
    </p:extLst>
  </p:cSld>
  <p:clrMapOvr>
    <a:masterClrMapping/>
  </p:clrMapOvr>
</p:sldLayout>
</file>

<file path=ppt/slideLayouts/slideLayout71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8"/>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029"/>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7" name="Rectangle 1030"/>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587CA977-7960-2E49-9A71-044C546C6DC8}" type="slidenum">
              <a:rPr lang="en-US"/>
              <a:pPr>
                <a:defRPr/>
              </a:pPr>
              <a:t>‹#›</a:t>
            </a:fld>
            <a:endParaRPr lang="en-US"/>
          </a:p>
        </p:txBody>
      </p:sp>
    </p:spTree>
    <p:extLst>
      <p:ext uri="{BB962C8B-B14F-4D97-AF65-F5344CB8AC3E}">
        <p14:creationId xmlns:p14="http://schemas.microsoft.com/office/powerpoint/2010/main" val="163864205"/>
      </p:ext>
    </p:extLst>
  </p:cSld>
  <p:clrMapOvr>
    <a:masterClrMapping/>
  </p:clrMapOvr>
  <p:transition>
    <p:random/>
  </p:transition>
</p:sldLayout>
</file>

<file path=ppt/slideLayouts/slideLayout71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8"/>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029"/>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7" name="Rectangle 1030"/>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A98535FB-47F8-D34A-A935-2322D78CB045}" type="slidenum">
              <a:rPr lang="en-US"/>
              <a:pPr>
                <a:defRPr/>
              </a:pPr>
              <a:t>‹#›</a:t>
            </a:fld>
            <a:endParaRPr lang="en-US"/>
          </a:p>
        </p:txBody>
      </p:sp>
    </p:spTree>
    <p:extLst>
      <p:ext uri="{BB962C8B-B14F-4D97-AF65-F5344CB8AC3E}">
        <p14:creationId xmlns:p14="http://schemas.microsoft.com/office/powerpoint/2010/main" val="82028492"/>
      </p:ext>
    </p:extLst>
  </p:cSld>
  <p:clrMapOvr>
    <a:masterClrMapping/>
  </p:clrMapOvr>
  <p:transition>
    <p:random/>
  </p:transition>
</p:sldLayout>
</file>

<file path=ppt/slideLayouts/slideLayout7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8"/>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5" name="Rectangle 1029"/>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030"/>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E51AA60E-5FA7-0C41-97AA-CE384D4A4367}" type="slidenum">
              <a:rPr lang="en-US"/>
              <a:pPr>
                <a:defRPr/>
              </a:pPr>
              <a:t>‹#›</a:t>
            </a:fld>
            <a:endParaRPr lang="en-US"/>
          </a:p>
        </p:txBody>
      </p:sp>
    </p:spTree>
    <p:extLst>
      <p:ext uri="{BB962C8B-B14F-4D97-AF65-F5344CB8AC3E}">
        <p14:creationId xmlns:p14="http://schemas.microsoft.com/office/powerpoint/2010/main" val="878945741"/>
      </p:ext>
    </p:extLst>
  </p:cSld>
  <p:clrMapOvr>
    <a:masterClrMapping/>
  </p:clrMapOvr>
  <p:transition>
    <p:random/>
  </p:transition>
</p:sldLayout>
</file>

<file path=ppt/slideLayouts/slideLayout71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8"/>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5" name="Rectangle 1029"/>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030"/>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6B7CB13D-871B-974B-A19D-E8E962C541C8}" type="slidenum">
              <a:rPr lang="en-US"/>
              <a:pPr>
                <a:defRPr/>
              </a:pPr>
              <a:t>‹#›</a:t>
            </a:fld>
            <a:endParaRPr lang="en-US"/>
          </a:p>
        </p:txBody>
      </p:sp>
    </p:spTree>
    <p:extLst>
      <p:ext uri="{BB962C8B-B14F-4D97-AF65-F5344CB8AC3E}">
        <p14:creationId xmlns:p14="http://schemas.microsoft.com/office/powerpoint/2010/main" val="3806656415"/>
      </p:ext>
    </p:extLst>
  </p:cSld>
  <p:clrMapOvr>
    <a:masterClrMapping/>
  </p:clrMapOvr>
  <p:transition>
    <p:random/>
  </p:transition>
</p:sldLayout>
</file>

<file path=ppt/slideLayouts/slideLayout71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cs typeface="Arial" panose="020B0604020202020204" pitchFamily="34" charset="0"/>
              </a:defRPr>
            </a:lvl1pPr>
          </a:lstStyle>
          <a:p>
            <a:pPr>
              <a:defRPr/>
            </a:pPr>
            <a:fld id="{EF9DA466-E174-2A4D-8BC1-1A923183E86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678539521"/>
      </p:ext>
    </p:extLst>
  </p:cSld>
  <p:clrMapOvr>
    <a:masterClrMapping/>
  </p:clrMapOvr>
</p:sldLayout>
</file>

<file path=ppt/slideLayouts/slideLayout7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cs typeface="Arial" panose="020B0604020202020204" pitchFamily="34" charset="0"/>
              </a:defRPr>
            </a:lvl1pPr>
          </a:lstStyle>
          <a:p>
            <a:pPr>
              <a:defRPr/>
            </a:pPr>
            <a:fld id="{B37F128A-71A8-F24C-8708-21CF8B31CF7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718389454"/>
      </p:ext>
    </p:extLst>
  </p:cSld>
  <p:clrMapOvr>
    <a:masterClrMapping/>
  </p:clrMapOvr>
</p:sldLayout>
</file>

<file path=ppt/slideLayouts/slideLayout7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cs typeface="Arial" panose="020B0604020202020204" pitchFamily="34" charset="0"/>
              </a:defRPr>
            </a:lvl1pPr>
          </a:lstStyle>
          <a:p>
            <a:pPr>
              <a:defRPr/>
            </a:pPr>
            <a:fld id="{F422CEAE-B996-1D47-BB7C-1226F26CFBAC}"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944297100"/>
      </p:ext>
    </p:extLst>
  </p:cSld>
  <p:clrMapOvr>
    <a:masterClrMapping/>
  </p:clrMapOvr>
</p:sldLayout>
</file>

<file path=ppt/slideLayouts/slideLayout7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cs typeface="Arial" panose="020B0604020202020204" pitchFamily="34" charset="0"/>
              </a:defRPr>
            </a:lvl1pPr>
          </a:lstStyle>
          <a:p>
            <a:pPr>
              <a:defRPr/>
            </a:pPr>
            <a:fld id="{567AAB86-A719-5442-9A85-2170EB61ED5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378300092"/>
      </p:ext>
    </p:extLst>
  </p:cSld>
  <p:clrMapOvr>
    <a:masterClrMapping/>
  </p:clrMapOvr>
</p:sldLayout>
</file>

<file path=ppt/slideLayouts/slideLayout7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a:solidFill>
                <a:srgbClr val="000000"/>
              </a:solidFill>
            </a:endParaRPr>
          </a:p>
        </p:txBody>
      </p:sp>
      <p:sp>
        <p:nvSpPr>
          <p:cNvPr id="8" name="Rectangle 5"/>
          <p:cNvSpPr>
            <a:spLocks noGrp="1" noChangeArrowheads="1"/>
          </p:cNvSpPr>
          <p:nvPr>
            <p:ph type="ftr" sz="quarter" idx="11"/>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a:solidFill>
                <a:srgbClr val="000000"/>
              </a:solidFill>
            </a:endParaRPr>
          </a:p>
        </p:txBody>
      </p:sp>
      <p:sp>
        <p:nvSpPr>
          <p:cNvPr id="9" name="Rectangle 6"/>
          <p:cNvSpPr>
            <a:spLocks noGrp="1" noChangeArrowheads="1"/>
          </p:cNvSpPr>
          <p:nvPr>
            <p:ph type="sldNum" sz="quarter" idx="12"/>
          </p:nvPr>
        </p:nvSpPr>
        <p:spPr>
          <a:ln/>
        </p:spPr>
        <p:txBody>
          <a:bodyPr/>
          <a:lstStyle>
            <a:lvl1pPr>
              <a:defRPr b="1" i="0">
                <a:latin typeface="Arial" panose="020B0604020202020204" pitchFamily="34" charset="0"/>
                <a:cs typeface="Arial" panose="020B0604020202020204" pitchFamily="34" charset="0"/>
              </a:defRPr>
            </a:lvl1pPr>
          </a:lstStyle>
          <a:p>
            <a:pPr>
              <a:defRPr/>
            </a:pPr>
            <a:fld id="{BA1A0198-DB20-264E-A485-FF6ADE1A8AC5}"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827231654"/>
      </p:ext>
    </p:extLst>
  </p:cSld>
  <p:clrMapOvr>
    <a:masterClrMapping/>
  </p:clrMapOvr>
</p:sldLayout>
</file>

<file path=ppt/slideLayouts/slideLayout7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a:solidFill>
                <a:srgbClr val="000000"/>
              </a:solidFill>
            </a:endParaRPr>
          </a:p>
        </p:txBody>
      </p:sp>
      <p:sp>
        <p:nvSpPr>
          <p:cNvPr id="4" name="Rectangle 5"/>
          <p:cNvSpPr>
            <a:spLocks noGrp="1" noChangeArrowheads="1"/>
          </p:cNvSpPr>
          <p:nvPr>
            <p:ph type="ftr" sz="quarter" idx="11"/>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a:solidFill>
                <a:srgbClr val="000000"/>
              </a:solidFill>
            </a:endParaRPr>
          </a:p>
        </p:txBody>
      </p:sp>
      <p:sp>
        <p:nvSpPr>
          <p:cNvPr id="5" name="Rectangle 6"/>
          <p:cNvSpPr>
            <a:spLocks noGrp="1" noChangeArrowheads="1"/>
          </p:cNvSpPr>
          <p:nvPr>
            <p:ph type="sldNum" sz="quarter" idx="12"/>
          </p:nvPr>
        </p:nvSpPr>
        <p:spPr>
          <a:ln/>
        </p:spPr>
        <p:txBody>
          <a:bodyPr/>
          <a:lstStyle>
            <a:lvl1pPr>
              <a:defRPr b="1" i="0">
                <a:latin typeface="Arial" panose="020B0604020202020204" pitchFamily="34" charset="0"/>
                <a:cs typeface="Arial" panose="020B0604020202020204" pitchFamily="34" charset="0"/>
              </a:defRPr>
            </a:lvl1pPr>
          </a:lstStyle>
          <a:p>
            <a:pPr>
              <a:defRPr/>
            </a:pPr>
            <a:fld id="{30F328DE-0AD9-5845-8C5F-E564C17435C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377406417"/>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7" name="Rectangle 2"/>
          <p:cNvSpPr>
            <a:spLocks noGrp="1" noChangeArrowheads="1"/>
          </p:cNvSpPr>
          <p:nvPr>
            <p:ph type="sldNum" idx="10"/>
          </p:nvPr>
        </p:nvSpPr>
        <p:spPr/>
        <p:txBody>
          <a:bodyPr/>
          <a:lstStyle>
            <a:lvl1pPr defTabSz="914400" eaLnBrk="0" hangingPunct="0">
              <a:defRPr b="1" i="0">
                <a:latin typeface="Arial" panose="020B0604020202020204" pitchFamily="34" charset="0"/>
              </a:defRPr>
            </a:lvl1pPr>
          </a:lstStyle>
          <a:p>
            <a:pPr>
              <a:defRPr/>
            </a:pPr>
            <a:fld id="{8ABF9EBF-12BF-4440-96F3-416996B29894}" type="slidenum">
              <a:rPr lang="en-GB"/>
              <a:pPr>
                <a:defRPr/>
              </a:pPr>
              <a:t>‹#›</a:t>
            </a:fld>
            <a:endParaRPr lang="en-GB"/>
          </a:p>
        </p:txBody>
      </p:sp>
    </p:spTree>
    <p:extLst>
      <p:ext uri="{BB962C8B-B14F-4D97-AF65-F5344CB8AC3E}">
        <p14:creationId xmlns:p14="http://schemas.microsoft.com/office/powerpoint/2010/main" val="165826612"/>
      </p:ext>
    </p:extLst>
  </p:cSld>
  <p:clrMapOvr>
    <a:masterClrMapping/>
  </p:clrMapOvr>
</p:sldLayout>
</file>

<file path=ppt/slideLayouts/slideLayout7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a:solidFill>
                <a:srgbClr val="000000"/>
              </a:solidFill>
            </a:endParaRPr>
          </a:p>
        </p:txBody>
      </p:sp>
      <p:sp>
        <p:nvSpPr>
          <p:cNvPr id="3" name="Rectangle 5"/>
          <p:cNvSpPr>
            <a:spLocks noGrp="1" noChangeArrowheads="1"/>
          </p:cNvSpPr>
          <p:nvPr>
            <p:ph type="ftr" sz="quarter" idx="11"/>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a:solidFill>
                <a:srgbClr val="000000"/>
              </a:solidFill>
            </a:endParaRPr>
          </a:p>
        </p:txBody>
      </p:sp>
      <p:sp>
        <p:nvSpPr>
          <p:cNvPr id="4" name="Rectangle 6"/>
          <p:cNvSpPr>
            <a:spLocks noGrp="1" noChangeArrowheads="1"/>
          </p:cNvSpPr>
          <p:nvPr>
            <p:ph type="sldNum" sz="quarter" idx="12"/>
          </p:nvPr>
        </p:nvSpPr>
        <p:spPr>
          <a:ln/>
        </p:spPr>
        <p:txBody>
          <a:bodyPr/>
          <a:lstStyle>
            <a:lvl1pPr>
              <a:defRPr b="1" i="0">
                <a:latin typeface="Arial" panose="020B0604020202020204" pitchFamily="34" charset="0"/>
                <a:cs typeface="Arial" panose="020B0604020202020204" pitchFamily="34" charset="0"/>
              </a:defRPr>
            </a:lvl1pPr>
          </a:lstStyle>
          <a:p>
            <a:pPr>
              <a:defRPr/>
            </a:pPr>
            <a:fld id="{BEF025A2-6608-CF48-A17A-EAB1BD0F8F73}"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928067239"/>
      </p:ext>
    </p:extLst>
  </p:cSld>
  <p:clrMapOvr>
    <a:masterClrMapping/>
  </p:clrMapOvr>
</p:sldLayout>
</file>

<file path=ppt/slideLayouts/slideLayout7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cs typeface="Arial" panose="020B0604020202020204" pitchFamily="34" charset="0"/>
              </a:defRPr>
            </a:lvl1pPr>
          </a:lstStyle>
          <a:p>
            <a:pPr>
              <a:defRPr/>
            </a:pPr>
            <a:fld id="{0A4977EF-8F63-8F4E-9DC6-FE240416BF13}"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405097955"/>
      </p:ext>
    </p:extLst>
  </p:cSld>
  <p:clrMapOvr>
    <a:masterClrMapping/>
  </p:clrMapOvr>
</p:sldLayout>
</file>

<file path=ppt/slideLayouts/slideLayout7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cs typeface="Arial" panose="020B0604020202020204" pitchFamily="34" charset="0"/>
              </a:defRPr>
            </a:lvl1pPr>
          </a:lstStyle>
          <a:p>
            <a:pPr>
              <a:defRPr/>
            </a:pPr>
            <a:fld id="{D3C281F8-BAF1-7A42-BFE2-FE6E4C3DFC5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572085430"/>
      </p:ext>
    </p:extLst>
  </p:cSld>
  <p:clrMapOvr>
    <a:masterClrMapping/>
  </p:clrMapOvr>
</p:sldLayout>
</file>

<file path=ppt/slideLayouts/slideLayout7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cs typeface="Arial" panose="020B0604020202020204" pitchFamily="34" charset="0"/>
              </a:defRPr>
            </a:lvl1pPr>
          </a:lstStyle>
          <a:p>
            <a:pPr>
              <a:defRPr/>
            </a:pPr>
            <a:fld id="{A298609C-63CA-274F-A3BB-B6FB5699CC2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67750023"/>
      </p:ext>
    </p:extLst>
  </p:cSld>
  <p:clrMapOvr>
    <a:masterClrMapping/>
  </p:clrMapOvr>
</p:sldLayout>
</file>

<file path=ppt/slideLayouts/slideLayout7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cs typeface="Arial" panose="020B0604020202020204" pitchFamily="34" charset="0"/>
              </a:defRPr>
            </a:lvl1pPr>
          </a:lstStyle>
          <a:p>
            <a:pPr>
              <a:defRPr/>
            </a:pPr>
            <a:fld id="{131668DD-B9AB-264A-A414-D9BC5CF1761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843248912"/>
      </p:ext>
    </p:extLst>
  </p:cSld>
  <p:clrMapOvr>
    <a:masterClrMapping/>
  </p:clrMapOvr>
</p:sldLayout>
</file>

<file path=ppt/slideLayouts/slideLayout725.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5"/>
          <p:cNvSpPr>
            <a:spLocks noGrp="1" noChangeArrowheads="1"/>
          </p:cNvSpPr>
          <p:nvPr>
            <p:ph type="sldNum" idx="10"/>
          </p:nvPr>
        </p:nvSpPr>
        <p:spPr/>
        <p:txBody>
          <a:bodyPr/>
          <a:lstStyle>
            <a:lvl1pPr>
              <a:defRPr b="1" i="0">
                <a:effectLst>
                  <a:outerShdw blurRad="38100" dist="38100" dir="2700000" algn="tl">
                    <a:srgbClr val="DDDDDD"/>
                  </a:outerShdw>
                </a:effectLst>
                <a:latin typeface="Arial" panose="020B0604020202020204" pitchFamily="34" charset="0"/>
                <a:ea typeface="ＭＳ Ｐゴシック"/>
              </a:defRPr>
            </a:lvl1pPr>
          </a:lstStyle>
          <a:p>
            <a:pPr>
              <a:defRPr/>
            </a:pPr>
            <a:fld id="{52A6CFD5-7DD4-4761-BC50-57D808DDA650}" type="slidenum">
              <a:rPr lang="en-GB"/>
              <a:pPr>
                <a:defRPr/>
              </a:pPr>
              <a:t>‹#›</a:t>
            </a:fld>
            <a:endParaRPr lang="en-GB"/>
          </a:p>
        </p:txBody>
      </p:sp>
    </p:spTree>
    <p:extLst>
      <p:ext uri="{BB962C8B-B14F-4D97-AF65-F5344CB8AC3E}">
        <p14:creationId xmlns:p14="http://schemas.microsoft.com/office/powerpoint/2010/main" val="2496630745"/>
      </p:ext>
    </p:extLst>
  </p:cSld>
  <p:clrMapOvr>
    <a:masterClrMapping/>
  </p:clrMapOvr>
</p:sldLayout>
</file>

<file path=ppt/slideLayouts/slideLayout72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p:cNvSpPr>
          <p:nvPr/>
        </p:nvSpPr>
        <p:spPr bwMode="auto">
          <a:xfrm>
            <a:off x="3024188" y="46038"/>
            <a:ext cx="3144837" cy="1046162"/>
          </a:xfrm>
          <a:custGeom>
            <a:avLst/>
            <a:gdLst>
              <a:gd name="T0" fmla="*/ 26 w 1981"/>
              <a:gd name="T1" fmla="*/ 107 h 659"/>
              <a:gd name="T2" fmla="*/ 42 w 1981"/>
              <a:gd name="T3" fmla="*/ 100 h 659"/>
              <a:gd name="T4" fmla="*/ 717 w 1981"/>
              <a:gd name="T5" fmla="*/ 100 h 659"/>
              <a:gd name="T6" fmla="*/ 767 w 1981"/>
              <a:gd name="T7" fmla="*/ 64 h 659"/>
              <a:gd name="T8" fmla="*/ 801 w 1981"/>
              <a:gd name="T9" fmla="*/ 44 h 659"/>
              <a:gd name="T10" fmla="*/ 835 w 1981"/>
              <a:gd name="T11" fmla="*/ 28 h 659"/>
              <a:gd name="T12" fmla="*/ 877 w 1981"/>
              <a:gd name="T13" fmla="*/ 18 h 659"/>
              <a:gd name="T14" fmla="*/ 917 w 1981"/>
              <a:gd name="T15" fmla="*/ 9 h 659"/>
              <a:gd name="T16" fmla="*/ 960 w 1981"/>
              <a:gd name="T17" fmla="*/ 4 h 659"/>
              <a:gd name="T18" fmla="*/ 1014 w 1981"/>
              <a:gd name="T19" fmla="*/ 0 h 659"/>
              <a:gd name="T20" fmla="*/ 1076 w 1981"/>
              <a:gd name="T21" fmla="*/ 9 h 659"/>
              <a:gd name="T22" fmla="*/ 1133 w 1981"/>
              <a:gd name="T23" fmla="*/ 24 h 659"/>
              <a:gd name="T24" fmla="*/ 1174 w 1981"/>
              <a:gd name="T25" fmla="*/ 44 h 659"/>
              <a:gd name="T26" fmla="*/ 1219 w 1981"/>
              <a:gd name="T27" fmla="*/ 64 h 659"/>
              <a:gd name="T28" fmla="*/ 1247 w 1981"/>
              <a:gd name="T29" fmla="*/ 82 h 659"/>
              <a:gd name="T30" fmla="*/ 1273 w 1981"/>
              <a:gd name="T31" fmla="*/ 103 h 659"/>
              <a:gd name="T32" fmla="*/ 1919 w 1981"/>
              <a:gd name="T33" fmla="*/ 100 h 659"/>
              <a:gd name="T34" fmla="*/ 1941 w 1981"/>
              <a:gd name="T35" fmla="*/ 105 h 659"/>
              <a:gd name="T36" fmla="*/ 1956 w 1981"/>
              <a:gd name="T37" fmla="*/ 116 h 659"/>
              <a:gd name="T38" fmla="*/ 1970 w 1981"/>
              <a:gd name="T39" fmla="*/ 146 h 659"/>
              <a:gd name="T40" fmla="*/ 1978 w 1981"/>
              <a:gd name="T41" fmla="*/ 180 h 659"/>
              <a:gd name="T42" fmla="*/ 1980 w 1981"/>
              <a:gd name="T43" fmla="*/ 220 h 659"/>
              <a:gd name="T44" fmla="*/ 1980 w 1981"/>
              <a:gd name="T45" fmla="*/ 559 h 659"/>
              <a:gd name="T46" fmla="*/ 1284 w 1981"/>
              <a:gd name="T47" fmla="*/ 560 h 659"/>
              <a:gd name="T48" fmla="*/ 1112 w 1981"/>
              <a:gd name="T49" fmla="*/ 656 h 659"/>
              <a:gd name="T50" fmla="*/ 829 w 1981"/>
              <a:gd name="T51" fmla="*/ 658 h 659"/>
              <a:gd name="T52" fmla="*/ 694 w 1981"/>
              <a:gd name="T53" fmla="*/ 554 h 659"/>
              <a:gd name="T54" fmla="*/ 74 w 1981"/>
              <a:gd name="T55" fmla="*/ 559 h 659"/>
              <a:gd name="T56" fmla="*/ 0 w 1981"/>
              <a:gd name="T57" fmla="*/ 559 h 659"/>
              <a:gd name="T58" fmla="*/ 0 w 1981"/>
              <a:gd name="T59" fmla="*/ 243 h 659"/>
              <a:gd name="T60" fmla="*/ 0 w 1981"/>
              <a:gd name="T61" fmla="*/ 196 h 659"/>
              <a:gd name="T62" fmla="*/ 8 w 1981"/>
              <a:gd name="T63" fmla="*/ 151 h 659"/>
              <a:gd name="T64" fmla="*/ 15 w 1981"/>
              <a:gd name="T65" fmla="*/ 128 h 659"/>
              <a:gd name="T66" fmla="*/ 26 w 1981"/>
              <a:gd name="T67" fmla="*/ 107 h 65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981" h="659">
                <a:moveTo>
                  <a:pt x="26" y="107"/>
                </a:moveTo>
                <a:lnTo>
                  <a:pt x="42" y="100"/>
                </a:lnTo>
                <a:lnTo>
                  <a:pt x="717" y="100"/>
                </a:lnTo>
                <a:lnTo>
                  <a:pt x="767" y="64"/>
                </a:lnTo>
                <a:lnTo>
                  <a:pt x="801" y="44"/>
                </a:lnTo>
                <a:lnTo>
                  <a:pt x="835" y="28"/>
                </a:lnTo>
                <a:lnTo>
                  <a:pt x="877" y="18"/>
                </a:lnTo>
                <a:lnTo>
                  <a:pt x="917" y="9"/>
                </a:lnTo>
                <a:lnTo>
                  <a:pt x="960" y="4"/>
                </a:lnTo>
                <a:lnTo>
                  <a:pt x="1014" y="0"/>
                </a:lnTo>
                <a:lnTo>
                  <a:pt x="1076" y="9"/>
                </a:lnTo>
                <a:lnTo>
                  <a:pt x="1133" y="24"/>
                </a:lnTo>
                <a:lnTo>
                  <a:pt x="1174" y="44"/>
                </a:lnTo>
                <a:lnTo>
                  <a:pt x="1219" y="64"/>
                </a:lnTo>
                <a:lnTo>
                  <a:pt x="1247" y="82"/>
                </a:lnTo>
                <a:lnTo>
                  <a:pt x="1273" y="103"/>
                </a:lnTo>
                <a:lnTo>
                  <a:pt x="1919" y="100"/>
                </a:lnTo>
                <a:lnTo>
                  <a:pt x="1941" y="105"/>
                </a:lnTo>
                <a:lnTo>
                  <a:pt x="1956" y="116"/>
                </a:lnTo>
                <a:lnTo>
                  <a:pt x="1970" y="146"/>
                </a:lnTo>
                <a:lnTo>
                  <a:pt x="1978" y="180"/>
                </a:lnTo>
                <a:lnTo>
                  <a:pt x="1980" y="220"/>
                </a:lnTo>
                <a:lnTo>
                  <a:pt x="1980" y="559"/>
                </a:lnTo>
                <a:lnTo>
                  <a:pt x="1284" y="560"/>
                </a:lnTo>
                <a:lnTo>
                  <a:pt x="1112" y="656"/>
                </a:lnTo>
                <a:lnTo>
                  <a:pt x="829" y="658"/>
                </a:lnTo>
                <a:lnTo>
                  <a:pt x="694" y="554"/>
                </a:lnTo>
                <a:lnTo>
                  <a:pt x="74" y="559"/>
                </a:lnTo>
                <a:lnTo>
                  <a:pt x="0" y="559"/>
                </a:lnTo>
                <a:lnTo>
                  <a:pt x="0" y="243"/>
                </a:lnTo>
                <a:lnTo>
                  <a:pt x="0" y="196"/>
                </a:lnTo>
                <a:lnTo>
                  <a:pt x="8" y="151"/>
                </a:lnTo>
                <a:lnTo>
                  <a:pt x="15" y="128"/>
                </a:lnTo>
                <a:lnTo>
                  <a:pt x="26" y="107"/>
                </a:lnTo>
              </a:path>
            </a:pathLst>
          </a:custGeom>
          <a:gradFill rotWithShape="0">
            <a:gsLst>
              <a:gs pos="0">
                <a:srgbClr val="00CCFF"/>
              </a:gs>
              <a:gs pos="50000">
                <a:srgbClr val="FFFFFF"/>
              </a:gs>
              <a:gs pos="100000">
                <a:srgbClr val="00CCFF"/>
              </a:gs>
            </a:gsLst>
            <a:lin ang="0" scaled="1"/>
          </a:gradFill>
          <a:ln>
            <a:noFill/>
          </a:ln>
          <a:extLst>
            <a:ext uri="{91240B29-F687-4f45-9708-019B960494DF}">
              <a14:hiddenLine xmlns="" xmlns:a14="http://schemas.microsoft.com/office/drawing/2010/main" w="9525">
                <a:solidFill>
                  <a:srgbClr val="000000"/>
                </a:solidFill>
                <a:round/>
                <a:headEnd type="none" w="sm" len="sm"/>
                <a:tailEnd type="none" w="sm" len="sm"/>
              </a14:hiddenLine>
            </a:ext>
          </a:extLst>
        </p:spPr>
        <p:txBody>
          <a:bodyPr/>
          <a:lstStyle/>
          <a:p>
            <a:pPr>
              <a:defRPr/>
            </a:pPr>
            <a:endParaRPr lang="en-US" b="1" i="0">
              <a:solidFill>
                <a:srgbClr val="FFFFCC"/>
              </a:solidFill>
              <a:latin typeface="Arial" panose="020B0604020202020204" pitchFamily="34" charset="0"/>
            </a:endParaRPr>
          </a:p>
        </p:txBody>
      </p:sp>
      <p:sp>
        <p:nvSpPr>
          <p:cNvPr id="5" name="Oval 8"/>
          <p:cNvSpPr>
            <a:spLocks noChangeArrowheads="1"/>
          </p:cNvSpPr>
          <p:nvPr/>
        </p:nvSpPr>
        <p:spPr bwMode="auto">
          <a:xfrm>
            <a:off x="4003675" y="57150"/>
            <a:ext cx="1217613" cy="1079500"/>
          </a:xfrm>
          <a:prstGeom prst="ellipse">
            <a:avLst/>
          </a:prstGeom>
          <a:gradFill rotWithShape="0">
            <a:gsLst>
              <a:gs pos="0">
                <a:srgbClr val="00CCFF"/>
              </a:gs>
              <a:gs pos="100000">
                <a:srgbClr val="FFFFFF"/>
              </a:gs>
            </a:gsLst>
            <a:path path="shape">
              <a:fillToRect l="50000" t="50000" r="50000" b="50000"/>
            </a:path>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algn="ctr"/>
            <a:endParaRPr kumimoji="1" lang="en-US" b="1" i="0">
              <a:solidFill>
                <a:srgbClr val="FFFFCC"/>
              </a:solidFill>
              <a:effectLst/>
              <a:latin typeface="Arial" panose="020B0604020202020204" pitchFamily="34" charset="0"/>
            </a:endParaRPr>
          </a:p>
        </p:txBody>
      </p:sp>
      <p:sp>
        <p:nvSpPr>
          <p:cNvPr id="6" name="Freeform 9"/>
          <p:cNvSpPr>
            <a:spLocks/>
          </p:cNvSpPr>
          <p:nvPr/>
        </p:nvSpPr>
        <p:spPr bwMode="auto">
          <a:xfrm>
            <a:off x="3022600" y="684213"/>
            <a:ext cx="3146425" cy="485775"/>
          </a:xfrm>
          <a:custGeom>
            <a:avLst/>
            <a:gdLst>
              <a:gd name="T0" fmla="*/ 96 w 1982"/>
              <a:gd name="T1" fmla="*/ 68 h 306"/>
              <a:gd name="T2" fmla="*/ 156 w 1982"/>
              <a:gd name="T3" fmla="*/ 68 h 306"/>
              <a:gd name="T4" fmla="*/ 203 w 1982"/>
              <a:gd name="T5" fmla="*/ 101 h 306"/>
              <a:gd name="T6" fmla="*/ 279 w 1982"/>
              <a:gd name="T7" fmla="*/ 82 h 306"/>
              <a:gd name="T8" fmla="*/ 366 w 1982"/>
              <a:gd name="T9" fmla="*/ 71 h 306"/>
              <a:gd name="T10" fmla="*/ 427 w 1982"/>
              <a:gd name="T11" fmla="*/ 92 h 306"/>
              <a:gd name="T12" fmla="*/ 493 w 1982"/>
              <a:gd name="T13" fmla="*/ 82 h 306"/>
              <a:gd name="T14" fmla="*/ 599 w 1982"/>
              <a:gd name="T15" fmla="*/ 87 h 306"/>
              <a:gd name="T16" fmla="*/ 667 w 1982"/>
              <a:gd name="T17" fmla="*/ 101 h 306"/>
              <a:gd name="T18" fmla="*/ 766 w 1982"/>
              <a:gd name="T19" fmla="*/ 128 h 306"/>
              <a:gd name="T20" fmla="*/ 814 w 1982"/>
              <a:gd name="T21" fmla="*/ 158 h 306"/>
              <a:gd name="T22" fmla="*/ 850 w 1982"/>
              <a:gd name="T23" fmla="*/ 208 h 306"/>
              <a:gd name="T24" fmla="*/ 917 w 1982"/>
              <a:gd name="T25" fmla="*/ 206 h 306"/>
              <a:gd name="T26" fmla="*/ 979 w 1982"/>
              <a:gd name="T27" fmla="*/ 222 h 306"/>
              <a:gd name="T28" fmla="*/ 1033 w 1982"/>
              <a:gd name="T29" fmla="*/ 210 h 306"/>
              <a:gd name="T30" fmla="*/ 1091 w 1982"/>
              <a:gd name="T31" fmla="*/ 194 h 306"/>
              <a:gd name="T32" fmla="*/ 1156 w 1982"/>
              <a:gd name="T33" fmla="*/ 162 h 306"/>
              <a:gd name="T34" fmla="*/ 1220 w 1982"/>
              <a:gd name="T35" fmla="*/ 109 h 306"/>
              <a:gd name="T36" fmla="*/ 1291 w 1982"/>
              <a:gd name="T37" fmla="*/ 83 h 306"/>
              <a:gd name="T38" fmla="*/ 1339 w 1982"/>
              <a:gd name="T39" fmla="*/ 90 h 306"/>
              <a:gd name="T40" fmla="*/ 1398 w 1982"/>
              <a:gd name="T41" fmla="*/ 91 h 306"/>
              <a:gd name="T42" fmla="*/ 1480 w 1982"/>
              <a:gd name="T43" fmla="*/ 111 h 306"/>
              <a:gd name="T44" fmla="*/ 1527 w 1982"/>
              <a:gd name="T45" fmla="*/ 82 h 306"/>
              <a:gd name="T46" fmla="*/ 1569 w 1982"/>
              <a:gd name="T47" fmla="*/ 88 h 306"/>
              <a:gd name="T48" fmla="*/ 1642 w 1982"/>
              <a:gd name="T49" fmla="*/ 53 h 306"/>
              <a:gd name="T50" fmla="*/ 1687 w 1982"/>
              <a:gd name="T51" fmla="*/ 57 h 306"/>
              <a:gd name="T52" fmla="*/ 1739 w 1982"/>
              <a:gd name="T53" fmla="*/ 11 h 306"/>
              <a:gd name="T54" fmla="*/ 1792 w 1982"/>
              <a:gd name="T55" fmla="*/ 51 h 306"/>
              <a:gd name="T56" fmla="*/ 1847 w 1982"/>
              <a:gd name="T57" fmla="*/ 0 h 306"/>
              <a:gd name="T58" fmla="*/ 1896 w 1982"/>
              <a:gd name="T59" fmla="*/ 61 h 306"/>
              <a:gd name="T60" fmla="*/ 1946 w 1982"/>
              <a:gd name="T61" fmla="*/ 26 h 306"/>
              <a:gd name="T62" fmla="*/ 1981 w 1982"/>
              <a:gd name="T63" fmla="*/ 46 h 306"/>
              <a:gd name="T64" fmla="*/ 1304 w 1982"/>
              <a:gd name="T65" fmla="*/ 230 h 306"/>
              <a:gd name="T66" fmla="*/ 893 w 1982"/>
              <a:gd name="T67" fmla="*/ 305 h 306"/>
              <a:gd name="T68" fmla="*/ 699 w 1982"/>
              <a:gd name="T69" fmla="*/ 157 h 306"/>
              <a:gd name="T70" fmla="*/ 0 w 1982"/>
              <a:gd name="T71" fmla="*/ 31 h 306"/>
              <a:gd name="T72" fmla="*/ 29 w 1982"/>
              <a:gd name="T73" fmla="*/ 53 h 306"/>
              <a:gd name="T74" fmla="*/ 68 w 1982"/>
              <a:gd name="T75" fmla="*/ 61 h 30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982" h="306">
                <a:moveTo>
                  <a:pt x="68" y="61"/>
                </a:moveTo>
                <a:lnTo>
                  <a:pt x="96" y="68"/>
                </a:lnTo>
                <a:lnTo>
                  <a:pt x="126" y="61"/>
                </a:lnTo>
                <a:lnTo>
                  <a:pt x="156" y="68"/>
                </a:lnTo>
                <a:lnTo>
                  <a:pt x="178" y="86"/>
                </a:lnTo>
                <a:lnTo>
                  <a:pt x="203" y="101"/>
                </a:lnTo>
                <a:lnTo>
                  <a:pt x="244" y="88"/>
                </a:lnTo>
                <a:lnTo>
                  <a:pt x="279" y="82"/>
                </a:lnTo>
                <a:lnTo>
                  <a:pt x="330" y="82"/>
                </a:lnTo>
                <a:lnTo>
                  <a:pt x="366" y="71"/>
                </a:lnTo>
                <a:lnTo>
                  <a:pt x="398" y="81"/>
                </a:lnTo>
                <a:lnTo>
                  <a:pt x="427" y="92"/>
                </a:lnTo>
                <a:lnTo>
                  <a:pt x="452" y="95"/>
                </a:lnTo>
                <a:lnTo>
                  <a:pt x="493" y="82"/>
                </a:lnTo>
                <a:lnTo>
                  <a:pt x="536" y="82"/>
                </a:lnTo>
                <a:lnTo>
                  <a:pt x="599" y="87"/>
                </a:lnTo>
                <a:lnTo>
                  <a:pt x="625" y="105"/>
                </a:lnTo>
                <a:lnTo>
                  <a:pt x="667" y="101"/>
                </a:lnTo>
                <a:lnTo>
                  <a:pt x="725" y="95"/>
                </a:lnTo>
                <a:lnTo>
                  <a:pt x="766" y="128"/>
                </a:lnTo>
                <a:lnTo>
                  <a:pt x="790" y="135"/>
                </a:lnTo>
                <a:lnTo>
                  <a:pt x="814" y="158"/>
                </a:lnTo>
                <a:lnTo>
                  <a:pt x="826" y="194"/>
                </a:lnTo>
                <a:lnTo>
                  <a:pt x="850" y="208"/>
                </a:lnTo>
                <a:lnTo>
                  <a:pt x="880" y="208"/>
                </a:lnTo>
                <a:lnTo>
                  <a:pt x="917" y="206"/>
                </a:lnTo>
                <a:lnTo>
                  <a:pt x="953" y="208"/>
                </a:lnTo>
                <a:lnTo>
                  <a:pt x="979" y="222"/>
                </a:lnTo>
                <a:lnTo>
                  <a:pt x="999" y="211"/>
                </a:lnTo>
                <a:lnTo>
                  <a:pt x="1033" y="210"/>
                </a:lnTo>
                <a:lnTo>
                  <a:pt x="1065" y="189"/>
                </a:lnTo>
                <a:lnTo>
                  <a:pt x="1091" y="194"/>
                </a:lnTo>
                <a:lnTo>
                  <a:pt x="1136" y="187"/>
                </a:lnTo>
                <a:lnTo>
                  <a:pt x="1156" y="162"/>
                </a:lnTo>
                <a:lnTo>
                  <a:pt x="1208" y="141"/>
                </a:lnTo>
                <a:lnTo>
                  <a:pt x="1220" y="109"/>
                </a:lnTo>
                <a:lnTo>
                  <a:pt x="1246" y="93"/>
                </a:lnTo>
                <a:lnTo>
                  <a:pt x="1291" y="83"/>
                </a:lnTo>
                <a:lnTo>
                  <a:pt x="1315" y="95"/>
                </a:lnTo>
                <a:lnTo>
                  <a:pt x="1339" y="90"/>
                </a:lnTo>
                <a:lnTo>
                  <a:pt x="1368" y="101"/>
                </a:lnTo>
                <a:lnTo>
                  <a:pt x="1398" y="91"/>
                </a:lnTo>
                <a:lnTo>
                  <a:pt x="1455" y="101"/>
                </a:lnTo>
                <a:lnTo>
                  <a:pt x="1480" y="111"/>
                </a:lnTo>
                <a:lnTo>
                  <a:pt x="1508" y="84"/>
                </a:lnTo>
                <a:lnTo>
                  <a:pt x="1527" y="82"/>
                </a:lnTo>
                <a:lnTo>
                  <a:pt x="1549" y="92"/>
                </a:lnTo>
                <a:lnTo>
                  <a:pt x="1569" y="88"/>
                </a:lnTo>
                <a:lnTo>
                  <a:pt x="1596" y="61"/>
                </a:lnTo>
                <a:lnTo>
                  <a:pt x="1642" y="53"/>
                </a:lnTo>
                <a:lnTo>
                  <a:pt x="1664" y="57"/>
                </a:lnTo>
                <a:lnTo>
                  <a:pt x="1687" y="57"/>
                </a:lnTo>
                <a:lnTo>
                  <a:pt x="1720" y="23"/>
                </a:lnTo>
                <a:lnTo>
                  <a:pt x="1739" y="11"/>
                </a:lnTo>
                <a:lnTo>
                  <a:pt x="1764" y="16"/>
                </a:lnTo>
                <a:lnTo>
                  <a:pt x="1792" y="51"/>
                </a:lnTo>
                <a:lnTo>
                  <a:pt x="1820" y="29"/>
                </a:lnTo>
                <a:lnTo>
                  <a:pt x="1847" y="0"/>
                </a:lnTo>
                <a:lnTo>
                  <a:pt x="1870" y="1"/>
                </a:lnTo>
                <a:lnTo>
                  <a:pt x="1896" y="61"/>
                </a:lnTo>
                <a:lnTo>
                  <a:pt x="1917" y="51"/>
                </a:lnTo>
                <a:lnTo>
                  <a:pt x="1946" y="26"/>
                </a:lnTo>
                <a:lnTo>
                  <a:pt x="1969" y="25"/>
                </a:lnTo>
                <a:lnTo>
                  <a:pt x="1981" y="46"/>
                </a:lnTo>
                <a:lnTo>
                  <a:pt x="1981" y="196"/>
                </a:lnTo>
                <a:lnTo>
                  <a:pt x="1304" y="230"/>
                </a:lnTo>
                <a:lnTo>
                  <a:pt x="1098" y="293"/>
                </a:lnTo>
                <a:lnTo>
                  <a:pt x="893" y="305"/>
                </a:lnTo>
                <a:lnTo>
                  <a:pt x="792" y="250"/>
                </a:lnTo>
                <a:lnTo>
                  <a:pt x="699" y="157"/>
                </a:lnTo>
                <a:lnTo>
                  <a:pt x="0" y="141"/>
                </a:lnTo>
                <a:lnTo>
                  <a:pt x="0" y="31"/>
                </a:lnTo>
                <a:lnTo>
                  <a:pt x="12" y="47"/>
                </a:lnTo>
                <a:lnTo>
                  <a:pt x="29" y="53"/>
                </a:lnTo>
                <a:lnTo>
                  <a:pt x="51" y="55"/>
                </a:lnTo>
                <a:lnTo>
                  <a:pt x="68" y="61"/>
                </a:lnTo>
              </a:path>
            </a:pathLst>
          </a:custGeom>
          <a:solidFill>
            <a:srgbClr val="003300"/>
          </a:solidFill>
          <a:ln>
            <a:noFill/>
          </a:ln>
          <a:extLst>
            <a:ext uri="{91240B29-F687-4f45-9708-019B960494DF}">
              <a14:hiddenLine xmlns="" xmlns:a14="http://schemas.microsoft.com/office/drawing/2010/main" w="9525">
                <a:solidFill>
                  <a:srgbClr val="000000"/>
                </a:solidFill>
                <a:round/>
                <a:headEnd type="none" w="sm" len="sm"/>
                <a:tailEnd type="none" w="sm" len="sm"/>
              </a14:hiddenLine>
            </a:ext>
          </a:extLst>
        </p:spPr>
        <p:txBody>
          <a:bodyPr/>
          <a:lstStyle/>
          <a:p>
            <a:pPr>
              <a:defRPr/>
            </a:pPr>
            <a:endParaRPr lang="en-US" b="1" i="0">
              <a:solidFill>
                <a:srgbClr val="FFFFCC"/>
              </a:solidFill>
              <a:latin typeface="Arial" panose="020B0604020202020204" pitchFamily="34" charset="0"/>
            </a:endParaRPr>
          </a:p>
        </p:txBody>
      </p:sp>
      <p:sp>
        <p:nvSpPr>
          <p:cNvPr id="7" name="Freeform 10"/>
          <p:cNvSpPr>
            <a:spLocks/>
          </p:cNvSpPr>
          <p:nvPr/>
        </p:nvSpPr>
        <p:spPr bwMode="auto">
          <a:xfrm>
            <a:off x="3022600" y="771525"/>
            <a:ext cx="3146425" cy="490538"/>
          </a:xfrm>
          <a:custGeom>
            <a:avLst/>
            <a:gdLst>
              <a:gd name="T0" fmla="*/ 42 w 1982"/>
              <a:gd name="T1" fmla="*/ 200 h 309"/>
              <a:gd name="T2" fmla="*/ 714 w 1982"/>
              <a:gd name="T3" fmla="*/ 201 h 309"/>
              <a:gd name="T4" fmla="*/ 772 w 1982"/>
              <a:gd name="T5" fmla="*/ 249 h 309"/>
              <a:gd name="T6" fmla="*/ 844 w 1982"/>
              <a:gd name="T7" fmla="*/ 281 h 309"/>
              <a:gd name="T8" fmla="*/ 932 w 1982"/>
              <a:gd name="T9" fmla="*/ 301 h 309"/>
              <a:gd name="T10" fmla="*/ 1065 w 1982"/>
              <a:gd name="T11" fmla="*/ 301 h 309"/>
              <a:gd name="T12" fmla="*/ 1221 w 1982"/>
              <a:gd name="T13" fmla="*/ 253 h 309"/>
              <a:gd name="T14" fmla="*/ 1287 w 1982"/>
              <a:gd name="T15" fmla="*/ 200 h 309"/>
              <a:gd name="T16" fmla="*/ 1942 w 1982"/>
              <a:gd name="T17" fmla="*/ 199 h 309"/>
              <a:gd name="T18" fmla="*/ 1971 w 1982"/>
              <a:gd name="T19" fmla="*/ 184 h 309"/>
              <a:gd name="T20" fmla="*/ 1981 w 1982"/>
              <a:gd name="T21" fmla="*/ 155 h 309"/>
              <a:gd name="T22" fmla="*/ 1964 w 1982"/>
              <a:gd name="T23" fmla="*/ 0 h 309"/>
              <a:gd name="T24" fmla="*/ 1946 w 1982"/>
              <a:gd name="T25" fmla="*/ 29 h 309"/>
              <a:gd name="T26" fmla="*/ 1931 w 1982"/>
              <a:gd name="T27" fmla="*/ 53 h 309"/>
              <a:gd name="T28" fmla="*/ 1897 w 1982"/>
              <a:gd name="T29" fmla="*/ 38 h 309"/>
              <a:gd name="T30" fmla="*/ 1856 w 1982"/>
              <a:gd name="T31" fmla="*/ 23 h 309"/>
              <a:gd name="T32" fmla="*/ 1805 w 1982"/>
              <a:gd name="T33" fmla="*/ 53 h 309"/>
              <a:gd name="T34" fmla="*/ 1771 w 1982"/>
              <a:gd name="T35" fmla="*/ 38 h 309"/>
              <a:gd name="T36" fmla="*/ 1727 w 1982"/>
              <a:gd name="T37" fmla="*/ 31 h 309"/>
              <a:gd name="T38" fmla="*/ 1705 w 1982"/>
              <a:gd name="T39" fmla="*/ 61 h 309"/>
              <a:gd name="T40" fmla="*/ 1660 w 1982"/>
              <a:gd name="T41" fmla="*/ 53 h 309"/>
              <a:gd name="T42" fmla="*/ 1597 w 1982"/>
              <a:gd name="T43" fmla="*/ 61 h 309"/>
              <a:gd name="T44" fmla="*/ 1538 w 1982"/>
              <a:gd name="T45" fmla="*/ 53 h 309"/>
              <a:gd name="T46" fmla="*/ 1479 w 1982"/>
              <a:gd name="T47" fmla="*/ 76 h 309"/>
              <a:gd name="T48" fmla="*/ 1429 w 1982"/>
              <a:gd name="T49" fmla="*/ 55 h 309"/>
              <a:gd name="T50" fmla="*/ 1344 w 1982"/>
              <a:gd name="T51" fmla="*/ 72 h 309"/>
              <a:gd name="T52" fmla="*/ 1281 w 1982"/>
              <a:gd name="T53" fmla="*/ 69 h 309"/>
              <a:gd name="T54" fmla="*/ 1242 w 1982"/>
              <a:gd name="T55" fmla="*/ 130 h 309"/>
              <a:gd name="T56" fmla="*/ 1214 w 1982"/>
              <a:gd name="T57" fmla="*/ 178 h 309"/>
              <a:gd name="T58" fmla="*/ 1156 w 1982"/>
              <a:gd name="T59" fmla="*/ 196 h 309"/>
              <a:gd name="T60" fmla="*/ 1106 w 1982"/>
              <a:gd name="T61" fmla="*/ 213 h 309"/>
              <a:gd name="T62" fmla="*/ 1005 w 1982"/>
              <a:gd name="T63" fmla="*/ 221 h 309"/>
              <a:gd name="T64" fmla="*/ 883 w 1982"/>
              <a:gd name="T65" fmla="*/ 233 h 309"/>
              <a:gd name="T66" fmla="*/ 792 w 1982"/>
              <a:gd name="T67" fmla="*/ 186 h 309"/>
              <a:gd name="T68" fmla="*/ 721 w 1982"/>
              <a:gd name="T69" fmla="*/ 91 h 309"/>
              <a:gd name="T70" fmla="*/ 634 w 1982"/>
              <a:gd name="T71" fmla="*/ 76 h 309"/>
              <a:gd name="T72" fmla="*/ 526 w 1982"/>
              <a:gd name="T73" fmla="*/ 53 h 309"/>
              <a:gd name="T74" fmla="*/ 415 w 1982"/>
              <a:gd name="T75" fmla="*/ 38 h 309"/>
              <a:gd name="T76" fmla="*/ 339 w 1982"/>
              <a:gd name="T77" fmla="*/ 57 h 309"/>
              <a:gd name="T78" fmla="*/ 295 w 1982"/>
              <a:gd name="T79" fmla="*/ 51 h 309"/>
              <a:gd name="T80" fmla="*/ 231 w 1982"/>
              <a:gd name="T81" fmla="*/ 59 h 309"/>
              <a:gd name="T82" fmla="*/ 162 w 1982"/>
              <a:gd name="T83" fmla="*/ 57 h 309"/>
              <a:gd name="T84" fmla="*/ 90 w 1982"/>
              <a:gd name="T85" fmla="*/ 70 h 309"/>
              <a:gd name="T86" fmla="*/ 18 w 1982"/>
              <a:gd name="T87" fmla="*/ 61 h 309"/>
              <a:gd name="T88" fmla="*/ 2 w 1982"/>
              <a:gd name="T89" fmla="*/ 120 h 309"/>
              <a:gd name="T90" fmla="*/ 14 w 1982"/>
              <a:gd name="T91" fmla="*/ 190 h 30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982" h="309">
                <a:moveTo>
                  <a:pt x="26" y="196"/>
                </a:moveTo>
                <a:lnTo>
                  <a:pt x="42" y="200"/>
                </a:lnTo>
                <a:lnTo>
                  <a:pt x="61" y="201"/>
                </a:lnTo>
                <a:lnTo>
                  <a:pt x="714" y="201"/>
                </a:lnTo>
                <a:lnTo>
                  <a:pt x="727" y="217"/>
                </a:lnTo>
                <a:lnTo>
                  <a:pt x="772" y="249"/>
                </a:lnTo>
                <a:lnTo>
                  <a:pt x="811" y="267"/>
                </a:lnTo>
                <a:lnTo>
                  <a:pt x="844" y="281"/>
                </a:lnTo>
                <a:lnTo>
                  <a:pt x="887" y="296"/>
                </a:lnTo>
                <a:lnTo>
                  <a:pt x="932" y="301"/>
                </a:lnTo>
                <a:lnTo>
                  <a:pt x="1001" y="308"/>
                </a:lnTo>
                <a:lnTo>
                  <a:pt x="1065" y="301"/>
                </a:lnTo>
                <a:lnTo>
                  <a:pt x="1147" y="285"/>
                </a:lnTo>
                <a:lnTo>
                  <a:pt x="1221" y="253"/>
                </a:lnTo>
                <a:lnTo>
                  <a:pt x="1264" y="221"/>
                </a:lnTo>
                <a:lnTo>
                  <a:pt x="1287" y="200"/>
                </a:lnTo>
                <a:lnTo>
                  <a:pt x="1920" y="201"/>
                </a:lnTo>
                <a:lnTo>
                  <a:pt x="1942" y="199"/>
                </a:lnTo>
                <a:lnTo>
                  <a:pt x="1957" y="195"/>
                </a:lnTo>
                <a:lnTo>
                  <a:pt x="1971" y="184"/>
                </a:lnTo>
                <a:lnTo>
                  <a:pt x="1979" y="170"/>
                </a:lnTo>
                <a:lnTo>
                  <a:pt x="1981" y="155"/>
                </a:lnTo>
                <a:lnTo>
                  <a:pt x="1981" y="23"/>
                </a:lnTo>
                <a:lnTo>
                  <a:pt x="1964" y="0"/>
                </a:lnTo>
                <a:lnTo>
                  <a:pt x="1955" y="7"/>
                </a:lnTo>
                <a:lnTo>
                  <a:pt x="1946" y="29"/>
                </a:lnTo>
                <a:lnTo>
                  <a:pt x="1940" y="55"/>
                </a:lnTo>
                <a:lnTo>
                  <a:pt x="1931" y="53"/>
                </a:lnTo>
                <a:lnTo>
                  <a:pt x="1920" y="51"/>
                </a:lnTo>
                <a:lnTo>
                  <a:pt x="1897" y="38"/>
                </a:lnTo>
                <a:lnTo>
                  <a:pt x="1881" y="27"/>
                </a:lnTo>
                <a:lnTo>
                  <a:pt x="1856" y="23"/>
                </a:lnTo>
                <a:lnTo>
                  <a:pt x="1830" y="35"/>
                </a:lnTo>
                <a:lnTo>
                  <a:pt x="1805" y="53"/>
                </a:lnTo>
                <a:lnTo>
                  <a:pt x="1787" y="40"/>
                </a:lnTo>
                <a:lnTo>
                  <a:pt x="1771" y="38"/>
                </a:lnTo>
                <a:lnTo>
                  <a:pt x="1749" y="27"/>
                </a:lnTo>
                <a:lnTo>
                  <a:pt x="1727" y="31"/>
                </a:lnTo>
                <a:lnTo>
                  <a:pt x="1711" y="44"/>
                </a:lnTo>
                <a:lnTo>
                  <a:pt x="1705" y="61"/>
                </a:lnTo>
                <a:lnTo>
                  <a:pt x="1686" y="53"/>
                </a:lnTo>
                <a:lnTo>
                  <a:pt x="1660" y="53"/>
                </a:lnTo>
                <a:lnTo>
                  <a:pt x="1627" y="46"/>
                </a:lnTo>
                <a:lnTo>
                  <a:pt x="1597" y="61"/>
                </a:lnTo>
                <a:lnTo>
                  <a:pt x="1571" y="39"/>
                </a:lnTo>
                <a:lnTo>
                  <a:pt x="1538" y="53"/>
                </a:lnTo>
                <a:lnTo>
                  <a:pt x="1505" y="89"/>
                </a:lnTo>
                <a:lnTo>
                  <a:pt x="1479" y="76"/>
                </a:lnTo>
                <a:lnTo>
                  <a:pt x="1455" y="62"/>
                </a:lnTo>
                <a:lnTo>
                  <a:pt x="1429" y="55"/>
                </a:lnTo>
                <a:lnTo>
                  <a:pt x="1396" y="61"/>
                </a:lnTo>
                <a:lnTo>
                  <a:pt x="1344" y="72"/>
                </a:lnTo>
                <a:lnTo>
                  <a:pt x="1297" y="60"/>
                </a:lnTo>
                <a:lnTo>
                  <a:pt x="1281" y="69"/>
                </a:lnTo>
                <a:lnTo>
                  <a:pt x="1259" y="91"/>
                </a:lnTo>
                <a:lnTo>
                  <a:pt x="1242" y="130"/>
                </a:lnTo>
                <a:lnTo>
                  <a:pt x="1222" y="150"/>
                </a:lnTo>
                <a:lnTo>
                  <a:pt x="1214" y="178"/>
                </a:lnTo>
                <a:lnTo>
                  <a:pt x="1192" y="190"/>
                </a:lnTo>
                <a:lnTo>
                  <a:pt x="1156" y="196"/>
                </a:lnTo>
                <a:lnTo>
                  <a:pt x="1115" y="199"/>
                </a:lnTo>
                <a:lnTo>
                  <a:pt x="1106" y="213"/>
                </a:lnTo>
                <a:lnTo>
                  <a:pt x="1053" y="209"/>
                </a:lnTo>
                <a:lnTo>
                  <a:pt x="1005" y="221"/>
                </a:lnTo>
                <a:lnTo>
                  <a:pt x="960" y="218"/>
                </a:lnTo>
                <a:lnTo>
                  <a:pt x="883" y="233"/>
                </a:lnTo>
                <a:lnTo>
                  <a:pt x="840" y="196"/>
                </a:lnTo>
                <a:lnTo>
                  <a:pt x="792" y="186"/>
                </a:lnTo>
                <a:lnTo>
                  <a:pt x="742" y="121"/>
                </a:lnTo>
                <a:lnTo>
                  <a:pt x="721" y="91"/>
                </a:lnTo>
                <a:lnTo>
                  <a:pt x="696" y="84"/>
                </a:lnTo>
                <a:lnTo>
                  <a:pt x="634" y="76"/>
                </a:lnTo>
                <a:lnTo>
                  <a:pt x="582" y="68"/>
                </a:lnTo>
                <a:lnTo>
                  <a:pt x="526" y="53"/>
                </a:lnTo>
                <a:lnTo>
                  <a:pt x="475" y="68"/>
                </a:lnTo>
                <a:lnTo>
                  <a:pt x="415" y="38"/>
                </a:lnTo>
                <a:lnTo>
                  <a:pt x="370" y="39"/>
                </a:lnTo>
                <a:lnTo>
                  <a:pt x="339" y="57"/>
                </a:lnTo>
                <a:lnTo>
                  <a:pt x="320" y="42"/>
                </a:lnTo>
                <a:lnTo>
                  <a:pt x="295" y="51"/>
                </a:lnTo>
                <a:lnTo>
                  <a:pt x="263" y="53"/>
                </a:lnTo>
                <a:lnTo>
                  <a:pt x="231" y="59"/>
                </a:lnTo>
                <a:lnTo>
                  <a:pt x="193" y="72"/>
                </a:lnTo>
                <a:lnTo>
                  <a:pt x="162" y="57"/>
                </a:lnTo>
                <a:lnTo>
                  <a:pt x="131" y="64"/>
                </a:lnTo>
                <a:lnTo>
                  <a:pt x="90" y="70"/>
                </a:lnTo>
                <a:lnTo>
                  <a:pt x="65" y="64"/>
                </a:lnTo>
                <a:lnTo>
                  <a:pt x="18" y="61"/>
                </a:lnTo>
                <a:lnTo>
                  <a:pt x="0" y="76"/>
                </a:lnTo>
                <a:lnTo>
                  <a:pt x="2" y="120"/>
                </a:lnTo>
                <a:lnTo>
                  <a:pt x="5" y="157"/>
                </a:lnTo>
                <a:lnTo>
                  <a:pt x="14" y="190"/>
                </a:lnTo>
                <a:lnTo>
                  <a:pt x="26" y="196"/>
                </a:lnTo>
              </a:path>
            </a:pathLst>
          </a:custGeom>
          <a:gradFill rotWithShape="0">
            <a:gsLst>
              <a:gs pos="0">
                <a:srgbClr val="CC6600"/>
              </a:gs>
              <a:gs pos="100000">
                <a:srgbClr val="000000"/>
              </a:gs>
            </a:gsLst>
            <a:lin ang="5400000" scaled="1"/>
          </a:gradFill>
          <a:ln>
            <a:noFill/>
          </a:ln>
          <a:extLst>
            <a:ext uri="{91240B29-F687-4f45-9708-019B960494DF}">
              <a14:hiddenLine xmlns="" xmlns:a14="http://schemas.microsoft.com/office/drawing/2010/main" w="9525">
                <a:solidFill>
                  <a:srgbClr val="000000"/>
                </a:solidFill>
                <a:round/>
                <a:headEnd type="none" w="sm" len="sm"/>
                <a:tailEnd type="none" w="sm" len="sm"/>
              </a14:hiddenLine>
            </a:ext>
          </a:extLst>
        </p:spPr>
        <p:txBody>
          <a:bodyPr/>
          <a:lstStyle/>
          <a:p>
            <a:pPr>
              <a:defRPr/>
            </a:pPr>
            <a:endParaRPr lang="en-US" b="1" i="0">
              <a:solidFill>
                <a:srgbClr val="FFFFCC"/>
              </a:solidFill>
              <a:latin typeface="Arial" panose="020B0604020202020204" pitchFamily="34" charset="0"/>
            </a:endParaRPr>
          </a:p>
        </p:txBody>
      </p:sp>
      <p:sp>
        <p:nvSpPr>
          <p:cNvPr id="8" name="Freeform 11"/>
          <p:cNvSpPr>
            <a:spLocks/>
          </p:cNvSpPr>
          <p:nvPr/>
        </p:nvSpPr>
        <p:spPr bwMode="auto">
          <a:xfrm>
            <a:off x="3044825" y="850900"/>
            <a:ext cx="3086100" cy="365125"/>
          </a:xfrm>
          <a:custGeom>
            <a:avLst/>
            <a:gdLst>
              <a:gd name="T0" fmla="*/ 477 w 1944"/>
              <a:gd name="T1" fmla="*/ 72 h 230"/>
              <a:gd name="T2" fmla="*/ 348 w 1944"/>
              <a:gd name="T3" fmla="*/ 81 h 230"/>
              <a:gd name="T4" fmla="*/ 154 w 1944"/>
              <a:gd name="T5" fmla="*/ 81 h 230"/>
              <a:gd name="T6" fmla="*/ 64 w 1944"/>
              <a:gd name="T7" fmla="*/ 79 h 230"/>
              <a:gd name="T8" fmla="*/ 12 w 1944"/>
              <a:gd name="T9" fmla="*/ 58 h 230"/>
              <a:gd name="T10" fmla="*/ 0 w 1944"/>
              <a:gd name="T11" fmla="*/ 74 h 230"/>
              <a:gd name="T12" fmla="*/ 73 w 1944"/>
              <a:gd name="T13" fmla="*/ 103 h 230"/>
              <a:gd name="T14" fmla="*/ 163 w 1944"/>
              <a:gd name="T15" fmla="*/ 101 h 230"/>
              <a:gd name="T16" fmla="*/ 212 w 1944"/>
              <a:gd name="T17" fmla="*/ 105 h 230"/>
              <a:gd name="T18" fmla="*/ 324 w 1944"/>
              <a:gd name="T19" fmla="*/ 109 h 230"/>
              <a:gd name="T20" fmla="*/ 541 w 1944"/>
              <a:gd name="T21" fmla="*/ 101 h 230"/>
              <a:gd name="T22" fmla="*/ 698 w 1944"/>
              <a:gd name="T23" fmla="*/ 103 h 230"/>
              <a:gd name="T24" fmla="*/ 769 w 1944"/>
              <a:gd name="T25" fmla="*/ 168 h 230"/>
              <a:gd name="T26" fmla="*/ 885 w 1944"/>
              <a:gd name="T27" fmla="*/ 218 h 230"/>
              <a:gd name="T28" fmla="*/ 1018 w 1944"/>
              <a:gd name="T29" fmla="*/ 229 h 230"/>
              <a:gd name="T30" fmla="*/ 1154 w 1944"/>
              <a:gd name="T31" fmla="*/ 194 h 230"/>
              <a:gd name="T32" fmla="*/ 1246 w 1944"/>
              <a:gd name="T33" fmla="*/ 131 h 230"/>
              <a:gd name="T34" fmla="*/ 1311 w 1944"/>
              <a:gd name="T35" fmla="*/ 107 h 230"/>
              <a:gd name="T36" fmla="*/ 1485 w 1944"/>
              <a:gd name="T37" fmla="*/ 109 h 230"/>
              <a:gd name="T38" fmla="*/ 1618 w 1944"/>
              <a:gd name="T39" fmla="*/ 107 h 230"/>
              <a:gd name="T40" fmla="*/ 1773 w 1944"/>
              <a:gd name="T41" fmla="*/ 107 h 230"/>
              <a:gd name="T42" fmla="*/ 1919 w 1944"/>
              <a:gd name="T43" fmla="*/ 111 h 230"/>
              <a:gd name="T44" fmla="*/ 1943 w 1944"/>
              <a:gd name="T45" fmla="*/ 54 h 230"/>
              <a:gd name="T46" fmla="*/ 1919 w 1944"/>
              <a:gd name="T47" fmla="*/ 60 h 230"/>
              <a:gd name="T48" fmla="*/ 1857 w 1944"/>
              <a:gd name="T49" fmla="*/ 95 h 230"/>
              <a:gd name="T50" fmla="*/ 1687 w 1944"/>
              <a:gd name="T51" fmla="*/ 91 h 230"/>
              <a:gd name="T52" fmla="*/ 1491 w 1944"/>
              <a:gd name="T53" fmla="*/ 93 h 230"/>
              <a:gd name="T54" fmla="*/ 1349 w 1944"/>
              <a:gd name="T55" fmla="*/ 99 h 230"/>
              <a:gd name="T56" fmla="*/ 1291 w 1944"/>
              <a:gd name="T57" fmla="*/ 85 h 230"/>
              <a:gd name="T58" fmla="*/ 1283 w 1944"/>
              <a:gd name="T59" fmla="*/ 52 h 230"/>
              <a:gd name="T60" fmla="*/ 1265 w 1944"/>
              <a:gd name="T61" fmla="*/ 36 h 230"/>
              <a:gd name="T62" fmla="*/ 1205 w 1944"/>
              <a:gd name="T63" fmla="*/ 115 h 230"/>
              <a:gd name="T64" fmla="*/ 1139 w 1944"/>
              <a:gd name="T65" fmla="*/ 162 h 230"/>
              <a:gd name="T66" fmla="*/ 1063 w 1944"/>
              <a:gd name="T67" fmla="*/ 180 h 230"/>
              <a:gd name="T68" fmla="*/ 980 w 1944"/>
              <a:gd name="T69" fmla="*/ 198 h 230"/>
              <a:gd name="T70" fmla="*/ 883 w 1944"/>
              <a:gd name="T71" fmla="*/ 176 h 230"/>
              <a:gd name="T72" fmla="*/ 825 w 1944"/>
              <a:gd name="T73" fmla="*/ 149 h 230"/>
              <a:gd name="T74" fmla="*/ 771 w 1944"/>
              <a:gd name="T75" fmla="*/ 137 h 230"/>
              <a:gd name="T76" fmla="*/ 730 w 1944"/>
              <a:gd name="T77" fmla="*/ 99 h 230"/>
              <a:gd name="T78" fmla="*/ 685 w 1944"/>
              <a:gd name="T79" fmla="*/ 38 h 230"/>
              <a:gd name="T80" fmla="*/ 655 w 1944"/>
              <a:gd name="T81" fmla="*/ 68 h 230"/>
              <a:gd name="T82" fmla="*/ 537 w 1944"/>
              <a:gd name="T83" fmla="*/ 77 h 23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944" h="230">
                <a:moveTo>
                  <a:pt x="537" y="77"/>
                </a:moveTo>
                <a:lnTo>
                  <a:pt x="477" y="72"/>
                </a:lnTo>
                <a:lnTo>
                  <a:pt x="416" y="81"/>
                </a:lnTo>
                <a:lnTo>
                  <a:pt x="348" y="81"/>
                </a:lnTo>
                <a:lnTo>
                  <a:pt x="255" y="77"/>
                </a:lnTo>
                <a:lnTo>
                  <a:pt x="154" y="81"/>
                </a:lnTo>
                <a:lnTo>
                  <a:pt x="103" y="83"/>
                </a:lnTo>
                <a:lnTo>
                  <a:pt x="64" y="79"/>
                </a:lnTo>
                <a:lnTo>
                  <a:pt x="25" y="83"/>
                </a:lnTo>
                <a:lnTo>
                  <a:pt x="12" y="58"/>
                </a:lnTo>
                <a:lnTo>
                  <a:pt x="2" y="38"/>
                </a:lnTo>
                <a:lnTo>
                  <a:pt x="0" y="74"/>
                </a:lnTo>
                <a:lnTo>
                  <a:pt x="12" y="107"/>
                </a:lnTo>
                <a:lnTo>
                  <a:pt x="73" y="103"/>
                </a:lnTo>
                <a:lnTo>
                  <a:pt x="128" y="99"/>
                </a:lnTo>
                <a:lnTo>
                  <a:pt x="163" y="101"/>
                </a:lnTo>
                <a:lnTo>
                  <a:pt x="193" y="103"/>
                </a:lnTo>
                <a:lnTo>
                  <a:pt x="212" y="105"/>
                </a:lnTo>
                <a:lnTo>
                  <a:pt x="270" y="103"/>
                </a:lnTo>
                <a:lnTo>
                  <a:pt x="324" y="109"/>
                </a:lnTo>
                <a:lnTo>
                  <a:pt x="451" y="103"/>
                </a:lnTo>
                <a:lnTo>
                  <a:pt x="541" y="101"/>
                </a:lnTo>
                <a:lnTo>
                  <a:pt x="616" y="103"/>
                </a:lnTo>
                <a:lnTo>
                  <a:pt x="698" y="103"/>
                </a:lnTo>
                <a:lnTo>
                  <a:pt x="737" y="147"/>
                </a:lnTo>
                <a:lnTo>
                  <a:pt x="769" y="168"/>
                </a:lnTo>
                <a:lnTo>
                  <a:pt x="836" y="210"/>
                </a:lnTo>
                <a:lnTo>
                  <a:pt x="885" y="218"/>
                </a:lnTo>
                <a:lnTo>
                  <a:pt x="945" y="229"/>
                </a:lnTo>
                <a:lnTo>
                  <a:pt x="1018" y="229"/>
                </a:lnTo>
                <a:lnTo>
                  <a:pt x="1085" y="220"/>
                </a:lnTo>
                <a:lnTo>
                  <a:pt x="1154" y="194"/>
                </a:lnTo>
                <a:lnTo>
                  <a:pt x="1205" y="170"/>
                </a:lnTo>
                <a:lnTo>
                  <a:pt x="1246" y="131"/>
                </a:lnTo>
                <a:lnTo>
                  <a:pt x="1278" y="115"/>
                </a:lnTo>
                <a:lnTo>
                  <a:pt x="1311" y="107"/>
                </a:lnTo>
                <a:lnTo>
                  <a:pt x="1390" y="119"/>
                </a:lnTo>
                <a:lnTo>
                  <a:pt x="1485" y="109"/>
                </a:lnTo>
                <a:lnTo>
                  <a:pt x="1577" y="111"/>
                </a:lnTo>
                <a:lnTo>
                  <a:pt x="1618" y="107"/>
                </a:lnTo>
                <a:lnTo>
                  <a:pt x="1697" y="113"/>
                </a:lnTo>
                <a:lnTo>
                  <a:pt x="1773" y="107"/>
                </a:lnTo>
                <a:lnTo>
                  <a:pt x="1839" y="115"/>
                </a:lnTo>
                <a:lnTo>
                  <a:pt x="1919" y="111"/>
                </a:lnTo>
                <a:lnTo>
                  <a:pt x="1938" y="91"/>
                </a:lnTo>
                <a:lnTo>
                  <a:pt x="1943" y="54"/>
                </a:lnTo>
                <a:lnTo>
                  <a:pt x="1940" y="0"/>
                </a:lnTo>
                <a:lnTo>
                  <a:pt x="1919" y="60"/>
                </a:lnTo>
                <a:lnTo>
                  <a:pt x="1908" y="89"/>
                </a:lnTo>
                <a:lnTo>
                  <a:pt x="1857" y="95"/>
                </a:lnTo>
                <a:lnTo>
                  <a:pt x="1762" y="93"/>
                </a:lnTo>
                <a:lnTo>
                  <a:pt x="1687" y="91"/>
                </a:lnTo>
                <a:lnTo>
                  <a:pt x="1558" y="87"/>
                </a:lnTo>
                <a:lnTo>
                  <a:pt x="1491" y="93"/>
                </a:lnTo>
                <a:lnTo>
                  <a:pt x="1403" y="91"/>
                </a:lnTo>
                <a:lnTo>
                  <a:pt x="1349" y="99"/>
                </a:lnTo>
                <a:lnTo>
                  <a:pt x="1313" y="89"/>
                </a:lnTo>
                <a:lnTo>
                  <a:pt x="1291" y="85"/>
                </a:lnTo>
                <a:lnTo>
                  <a:pt x="1274" y="74"/>
                </a:lnTo>
                <a:lnTo>
                  <a:pt x="1283" y="52"/>
                </a:lnTo>
                <a:lnTo>
                  <a:pt x="1283" y="28"/>
                </a:lnTo>
                <a:lnTo>
                  <a:pt x="1265" y="36"/>
                </a:lnTo>
                <a:lnTo>
                  <a:pt x="1246" y="79"/>
                </a:lnTo>
                <a:lnTo>
                  <a:pt x="1205" y="115"/>
                </a:lnTo>
                <a:lnTo>
                  <a:pt x="1182" y="139"/>
                </a:lnTo>
                <a:lnTo>
                  <a:pt x="1139" y="162"/>
                </a:lnTo>
                <a:lnTo>
                  <a:pt x="1111" y="158"/>
                </a:lnTo>
                <a:lnTo>
                  <a:pt x="1063" y="180"/>
                </a:lnTo>
                <a:lnTo>
                  <a:pt x="1020" y="190"/>
                </a:lnTo>
                <a:lnTo>
                  <a:pt x="980" y="198"/>
                </a:lnTo>
                <a:lnTo>
                  <a:pt x="928" y="174"/>
                </a:lnTo>
                <a:lnTo>
                  <a:pt x="883" y="176"/>
                </a:lnTo>
                <a:lnTo>
                  <a:pt x="866" y="147"/>
                </a:lnTo>
                <a:lnTo>
                  <a:pt x="825" y="149"/>
                </a:lnTo>
                <a:lnTo>
                  <a:pt x="803" y="158"/>
                </a:lnTo>
                <a:lnTo>
                  <a:pt x="771" y="137"/>
                </a:lnTo>
                <a:lnTo>
                  <a:pt x="743" y="123"/>
                </a:lnTo>
                <a:lnTo>
                  <a:pt x="730" y="99"/>
                </a:lnTo>
                <a:lnTo>
                  <a:pt x="707" y="46"/>
                </a:lnTo>
                <a:lnTo>
                  <a:pt x="685" y="38"/>
                </a:lnTo>
                <a:lnTo>
                  <a:pt x="674" y="70"/>
                </a:lnTo>
                <a:lnTo>
                  <a:pt x="655" y="68"/>
                </a:lnTo>
                <a:lnTo>
                  <a:pt x="591" y="89"/>
                </a:lnTo>
                <a:lnTo>
                  <a:pt x="537" y="77"/>
                </a:lnTo>
              </a:path>
            </a:pathLst>
          </a:custGeom>
          <a:solidFill>
            <a:schemeClr val="bg1"/>
          </a:solidFill>
          <a:ln>
            <a:noFill/>
          </a:ln>
          <a:extLst>
            <a:ext uri="{91240B29-F687-4f45-9708-019B960494DF}">
              <a14:hiddenLine xmlns="" xmlns:a14="http://schemas.microsoft.com/office/drawing/2010/main" w="9525">
                <a:solidFill>
                  <a:srgbClr val="000000"/>
                </a:solidFill>
                <a:round/>
                <a:headEnd type="none" w="sm" len="sm"/>
                <a:tailEnd type="none" w="sm" len="sm"/>
              </a14:hiddenLine>
            </a:ext>
          </a:extLst>
        </p:spPr>
        <p:txBody>
          <a:bodyPr/>
          <a:lstStyle/>
          <a:p>
            <a:pPr>
              <a:defRPr/>
            </a:pPr>
            <a:endParaRPr lang="en-US" b="1" i="0">
              <a:solidFill>
                <a:srgbClr val="FFFFCC"/>
              </a:solidFill>
              <a:latin typeface="Arial" panose="020B0604020202020204" pitchFamily="34" charset="0"/>
            </a:endParaRPr>
          </a:p>
        </p:txBody>
      </p:sp>
      <p:sp>
        <p:nvSpPr>
          <p:cNvPr id="9" name="Freeform 12"/>
          <p:cNvSpPr>
            <a:spLocks/>
          </p:cNvSpPr>
          <p:nvPr/>
        </p:nvSpPr>
        <p:spPr bwMode="auto">
          <a:xfrm>
            <a:off x="5057775" y="358775"/>
            <a:ext cx="193675" cy="649288"/>
          </a:xfrm>
          <a:custGeom>
            <a:avLst/>
            <a:gdLst>
              <a:gd name="T0" fmla="*/ 82 w 122"/>
              <a:gd name="T1" fmla="*/ 10 h 409"/>
              <a:gd name="T2" fmla="*/ 75 w 122"/>
              <a:gd name="T3" fmla="*/ 40 h 409"/>
              <a:gd name="T4" fmla="*/ 121 w 122"/>
              <a:gd name="T5" fmla="*/ 44 h 409"/>
              <a:gd name="T6" fmla="*/ 103 w 122"/>
              <a:gd name="T7" fmla="*/ 98 h 409"/>
              <a:gd name="T8" fmla="*/ 105 w 122"/>
              <a:gd name="T9" fmla="*/ 140 h 409"/>
              <a:gd name="T10" fmla="*/ 116 w 122"/>
              <a:gd name="T11" fmla="*/ 176 h 409"/>
              <a:gd name="T12" fmla="*/ 97 w 122"/>
              <a:gd name="T13" fmla="*/ 214 h 409"/>
              <a:gd name="T14" fmla="*/ 90 w 122"/>
              <a:gd name="T15" fmla="*/ 252 h 409"/>
              <a:gd name="T16" fmla="*/ 82 w 122"/>
              <a:gd name="T17" fmla="*/ 290 h 409"/>
              <a:gd name="T18" fmla="*/ 66 w 122"/>
              <a:gd name="T19" fmla="*/ 316 h 409"/>
              <a:gd name="T20" fmla="*/ 51 w 122"/>
              <a:gd name="T21" fmla="*/ 342 h 409"/>
              <a:gd name="T22" fmla="*/ 32 w 122"/>
              <a:gd name="T23" fmla="*/ 368 h 409"/>
              <a:gd name="T24" fmla="*/ 21 w 122"/>
              <a:gd name="T25" fmla="*/ 386 h 409"/>
              <a:gd name="T26" fmla="*/ 0 w 122"/>
              <a:gd name="T27" fmla="*/ 408 h 409"/>
              <a:gd name="T28" fmla="*/ 12 w 122"/>
              <a:gd name="T29" fmla="*/ 368 h 409"/>
              <a:gd name="T30" fmla="*/ 38 w 122"/>
              <a:gd name="T31" fmla="*/ 340 h 409"/>
              <a:gd name="T32" fmla="*/ 34 w 122"/>
              <a:gd name="T33" fmla="*/ 308 h 409"/>
              <a:gd name="T34" fmla="*/ 58 w 122"/>
              <a:gd name="T35" fmla="*/ 268 h 409"/>
              <a:gd name="T36" fmla="*/ 71 w 122"/>
              <a:gd name="T37" fmla="*/ 220 h 409"/>
              <a:gd name="T38" fmla="*/ 64 w 122"/>
              <a:gd name="T39" fmla="*/ 174 h 409"/>
              <a:gd name="T40" fmla="*/ 69 w 122"/>
              <a:gd name="T41" fmla="*/ 136 h 409"/>
              <a:gd name="T42" fmla="*/ 64 w 122"/>
              <a:gd name="T43" fmla="*/ 110 h 409"/>
              <a:gd name="T44" fmla="*/ 30 w 122"/>
              <a:gd name="T45" fmla="*/ 58 h 409"/>
              <a:gd name="T46" fmla="*/ 10 w 122"/>
              <a:gd name="T47" fmla="*/ 6 h 409"/>
              <a:gd name="T48" fmla="*/ 79 w 122"/>
              <a:gd name="T49" fmla="*/ 0 h 409"/>
              <a:gd name="T50" fmla="*/ 82 w 122"/>
              <a:gd name="T51" fmla="*/ 10 h 40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22" h="409">
                <a:moveTo>
                  <a:pt x="82" y="10"/>
                </a:moveTo>
                <a:lnTo>
                  <a:pt x="75" y="40"/>
                </a:lnTo>
                <a:lnTo>
                  <a:pt x="121" y="44"/>
                </a:lnTo>
                <a:lnTo>
                  <a:pt x="103" y="98"/>
                </a:lnTo>
                <a:lnTo>
                  <a:pt x="105" y="140"/>
                </a:lnTo>
                <a:lnTo>
                  <a:pt x="116" y="176"/>
                </a:lnTo>
                <a:lnTo>
                  <a:pt x="97" y="214"/>
                </a:lnTo>
                <a:lnTo>
                  <a:pt x="90" y="252"/>
                </a:lnTo>
                <a:lnTo>
                  <a:pt x="82" y="290"/>
                </a:lnTo>
                <a:lnTo>
                  <a:pt x="66" y="316"/>
                </a:lnTo>
                <a:lnTo>
                  <a:pt x="51" y="342"/>
                </a:lnTo>
                <a:lnTo>
                  <a:pt x="32" y="368"/>
                </a:lnTo>
                <a:lnTo>
                  <a:pt x="21" y="386"/>
                </a:lnTo>
                <a:lnTo>
                  <a:pt x="0" y="408"/>
                </a:lnTo>
                <a:lnTo>
                  <a:pt x="12" y="368"/>
                </a:lnTo>
                <a:lnTo>
                  <a:pt x="38" y="340"/>
                </a:lnTo>
                <a:lnTo>
                  <a:pt x="34" y="308"/>
                </a:lnTo>
                <a:lnTo>
                  <a:pt x="58" y="268"/>
                </a:lnTo>
                <a:lnTo>
                  <a:pt x="71" y="220"/>
                </a:lnTo>
                <a:lnTo>
                  <a:pt x="64" y="174"/>
                </a:lnTo>
                <a:lnTo>
                  <a:pt x="69" y="136"/>
                </a:lnTo>
                <a:lnTo>
                  <a:pt x="64" y="110"/>
                </a:lnTo>
                <a:lnTo>
                  <a:pt x="30" y="58"/>
                </a:lnTo>
                <a:lnTo>
                  <a:pt x="10" y="6"/>
                </a:lnTo>
                <a:lnTo>
                  <a:pt x="79" y="0"/>
                </a:lnTo>
                <a:lnTo>
                  <a:pt x="82" y="10"/>
                </a:lnTo>
              </a:path>
            </a:pathLst>
          </a:custGeom>
          <a:gradFill rotWithShape="0">
            <a:gsLst>
              <a:gs pos="0">
                <a:srgbClr val="FFFFFF"/>
              </a:gs>
              <a:gs pos="50000">
                <a:srgbClr val="00CCFF"/>
              </a:gs>
              <a:gs pos="100000">
                <a:srgbClr val="FFFFFF"/>
              </a:gs>
            </a:gsLst>
            <a:lin ang="0" scaled="1"/>
          </a:gradFill>
          <a:ln>
            <a:noFill/>
          </a:ln>
          <a:extLst>
            <a:ext uri="{91240B29-F687-4f45-9708-019B960494DF}">
              <a14:hiddenLine xmlns="" xmlns:a14="http://schemas.microsoft.com/office/drawing/2010/main" w="9525">
                <a:solidFill>
                  <a:srgbClr val="000000"/>
                </a:solidFill>
                <a:round/>
                <a:headEnd type="none" w="sm" len="sm"/>
                <a:tailEnd type="none" w="sm" len="sm"/>
              </a14:hiddenLine>
            </a:ext>
          </a:extLst>
        </p:spPr>
        <p:txBody>
          <a:bodyPr/>
          <a:lstStyle/>
          <a:p>
            <a:pPr>
              <a:defRPr/>
            </a:pPr>
            <a:endParaRPr lang="en-US" b="1" i="0">
              <a:solidFill>
                <a:srgbClr val="FFFFCC"/>
              </a:solidFill>
              <a:latin typeface="Arial" panose="020B0604020202020204" pitchFamily="34" charset="0"/>
            </a:endParaRPr>
          </a:p>
        </p:txBody>
      </p:sp>
      <p:sp>
        <p:nvSpPr>
          <p:cNvPr id="10" name="Freeform 13"/>
          <p:cNvSpPr>
            <a:spLocks/>
          </p:cNvSpPr>
          <p:nvPr/>
        </p:nvSpPr>
        <p:spPr bwMode="auto">
          <a:xfrm>
            <a:off x="3052763" y="4763"/>
            <a:ext cx="3092450" cy="642937"/>
          </a:xfrm>
          <a:custGeom>
            <a:avLst/>
            <a:gdLst>
              <a:gd name="T0" fmla="*/ 0 w 1948"/>
              <a:gd name="T1" fmla="*/ 405 h 405"/>
              <a:gd name="T2" fmla="*/ 8 w 1948"/>
              <a:gd name="T3" fmla="*/ 238 h 405"/>
              <a:gd name="T4" fmla="*/ 37 w 1948"/>
              <a:gd name="T5" fmla="*/ 199 h 405"/>
              <a:gd name="T6" fmla="*/ 88 w 1948"/>
              <a:gd name="T7" fmla="*/ 224 h 405"/>
              <a:gd name="T8" fmla="*/ 135 w 1948"/>
              <a:gd name="T9" fmla="*/ 195 h 405"/>
              <a:gd name="T10" fmla="*/ 185 w 1948"/>
              <a:gd name="T11" fmla="*/ 222 h 405"/>
              <a:gd name="T12" fmla="*/ 242 w 1948"/>
              <a:gd name="T13" fmla="*/ 222 h 405"/>
              <a:gd name="T14" fmla="*/ 330 w 1948"/>
              <a:gd name="T15" fmla="*/ 211 h 405"/>
              <a:gd name="T16" fmla="*/ 395 w 1948"/>
              <a:gd name="T17" fmla="*/ 186 h 405"/>
              <a:gd name="T18" fmla="*/ 458 w 1948"/>
              <a:gd name="T19" fmla="*/ 211 h 405"/>
              <a:gd name="T20" fmla="*/ 495 w 1948"/>
              <a:gd name="T21" fmla="*/ 219 h 405"/>
              <a:gd name="T22" fmla="*/ 573 w 1948"/>
              <a:gd name="T23" fmla="*/ 210 h 405"/>
              <a:gd name="T24" fmla="*/ 712 w 1948"/>
              <a:gd name="T25" fmla="*/ 184 h 405"/>
              <a:gd name="T26" fmla="*/ 791 w 1948"/>
              <a:gd name="T27" fmla="*/ 124 h 405"/>
              <a:gd name="T28" fmla="*/ 776 w 1948"/>
              <a:gd name="T29" fmla="*/ 181 h 405"/>
              <a:gd name="T30" fmla="*/ 842 w 1948"/>
              <a:gd name="T31" fmla="*/ 203 h 405"/>
              <a:gd name="T32" fmla="*/ 887 w 1948"/>
              <a:gd name="T33" fmla="*/ 243 h 405"/>
              <a:gd name="T34" fmla="*/ 929 w 1948"/>
              <a:gd name="T35" fmla="*/ 275 h 405"/>
              <a:gd name="T36" fmla="*/ 955 w 1948"/>
              <a:gd name="T37" fmla="*/ 275 h 405"/>
              <a:gd name="T38" fmla="*/ 921 w 1948"/>
              <a:gd name="T39" fmla="*/ 223 h 405"/>
              <a:gd name="T40" fmla="*/ 889 w 1948"/>
              <a:gd name="T41" fmla="*/ 156 h 405"/>
              <a:gd name="T42" fmla="*/ 867 w 1948"/>
              <a:gd name="T43" fmla="*/ 122 h 405"/>
              <a:gd name="T44" fmla="*/ 910 w 1948"/>
              <a:gd name="T45" fmla="*/ 90 h 405"/>
              <a:gd name="T46" fmla="*/ 849 w 1948"/>
              <a:gd name="T47" fmla="*/ 80 h 405"/>
              <a:gd name="T48" fmla="*/ 951 w 1948"/>
              <a:gd name="T49" fmla="*/ 58 h 405"/>
              <a:gd name="T50" fmla="*/ 1072 w 1948"/>
              <a:gd name="T51" fmla="*/ 78 h 405"/>
              <a:gd name="T52" fmla="*/ 1142 w 1948"/>
              <a:gd name="T53" fmla="*/ 86 h 405"/>
              <a:gd name="T54" fmla="*/ 1225 w 1948"/>
              <a:gd name="T55" fmla="*/ 164 h 405"/>
              <a:gd name="T56" fmla="*/ 1313 w 1948"/>
              <a:gd name="T57" fmla="*/ 214 h 405"/>
              <a:gd name="T58" fmla="*/ 1394 w 1948"/>
              <a:gd name="T59" fmla="*/ 217 h 405"/>
              <a:gd name="T60" fmla="*/ 1471 w 1948"/>
              <a:gd name="T61" fmla="*/ 195 h 405"/>
              <a:gd name="T62" fmla="*/ 1517 w 1948"/>
              <a:gd name="T63" fmla="*/ 214 h 405"/>
              <a:gd name="T64" fmla="*/ 1555 w 1948"/>
              <a:gd name="T65" fmla="*/ 198 h 405"/>
              <a:gd name="T66" fmla="*/ 1608 w 1948"/>
              <a:gd name="T67" fmla="*/ 224 h 405"/>
              <a:gd name="T68" fmla="*/ 1651 w 1948"/>
              <a:gd name="T69" fmla="*/ 222 h 405"/>
              <a:gd name="T70" fmla="*/ 1686 w 1948"/>
              <a:gd name="T71" fmla="*/ 199 h 405"/>
              <a:gd name="T72" fmla="*/ 1742 w 1948"/>
              <a:gd name="T73" fmla="*/ 225 h 405"/>
              <a:gd name="T74" fmla="*/ 1789 w 1948"/>
              <a:gd name="T75" fmla="*/ 214 h 405"/>
              <a:gd name="T76" fmla="*/ 1830 w 1948"/>
              <a:gd name="T77" fmla="*/ 229 h 405"/>
              <a:gd name="T78" fmla="*/ 1898 w 1948"/>
              <a:gd name="T79" fmla="*/ 211 h 405"/>
              <a:gd name="T80" fmla="*/ 1936 w 1948"/>
              <a:gd name="T81" fmla="*/ 254 h 405"/>
              <a:gd name="T82" fmla="*/ 1948 w 1948"/>
              <a:gd name="T83" fmla="*/ 238 h 405"/>
              <a:gd name="T84" fmla="*/ 1940 w 1948"/>
              <a:gd name="T85" fmla="*/ 170 h 405"/>
              <a:gd name="T86" fmla="*/ 1881 w 1948"/>
              <a:gd name="T87" fmla="*/ 140 h 405"/>
              <a:gd name="T88" fmla="*/ 1807 w 1948"/>
              <a:gd name="T89" fmla="*/ 152 h 405"/>
              <a:gd name="T90" fmla="*/ 1742 w 1948"/>
              <a:gd name="T91" fmla="*/ 140 h 405"/>
              <a:gd name="T92" fmla="*/ 1648 w 1948"/>
              <a:gd name="T93" fmla="*/ 142 h 405"/>
              <a:gd name="T94" fmla="*/ 1580 w 1948"/>
              <a:gd name="T95" fmla="*/ 140 h 405"/>
              <a:gd name="T96" fmla="*/ 1514 w 1948"/>
              <a:gd name="T97" fmla="*/ 145 h 405"/>
              <a:gd name="T98" fmla="*/ 1442 w 1948"/>
              <a:gd name="T99" fmla="*/ 145 h 405"/>
              <a:gd name="T100" fmla="*/ 1365 w 1948"/>
              <a:gd name="T101" fmla="*/ 146 h 405"/>
              <a:gd name="T102" fmla="*/ 1310 w 1948"/>
              <a:gd name="T103" fmla="*/ 145 h 405"/>
              <a:gd name="T104" fmla="*/ 1244 w 1948"/>
              <a:gd name="T105" fmla="*/ 102 h 405"/>
              <a:gd name="T106" fmla="*/ 1153 w 1948"/>
              <a:gd name="T107" fmla="*/ 39 h 405"/>
              <a:gd name="T108" fmla="*/ 1008 w 1948"/>
              <a:gd name="T109" fmla="*/ 0 h 405"/>
              <a:gd name="T110" fmla="*/ 821 w 1948"/>
              <a:gd name="T111" fmla="*/ 31 h 405"/>
              <a:gd name="T112" fmla="*/ 676 w 1948"/>
              <a:gd name="T113" fmla="*/ 130 h 405"/>
              <a:gd name="T114" fmla="*/ 558 w 1948"/>
              <a:gd name="T115" fmla="*/ 152 h 405"/>
              <a:gd name="T116" fmla="*/ 395 w 1948"/>
              <a:gd name="T117" fmla="*/ 147 h 405"/>
              <a:gd name="T118" fmla="*/ 234 w 1948"/>
              <a:gd name="T119" fmla="*/ 147 h 405"/>
              <a:gd name="T120" fmla="*/ 51 w 1948"/>
              <a:gd name="T121" fmla="*/ 142 h 405"/>
              <a:gd name="T122" fmla="*/ 4 w 1948"/>
              <a:gd name="T123" fmla="*/ 172 h 405"/>
              <a:gd name="T124" fmla="*/ 0 w 1948"/>
              <a:gd name="T125" fmla="*/ 271 h 40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948" h="405">
                <a:moveTo>
                  <a:pt x="0" y="271"/>
                </a:moveTo>
                <a:lnTo>
                  <a:pt x="0" y="341"/>
                </a:lnTo>
                <a:lnTo>
                  <a:pt x="0" y="405"/>
                </a:lnTo>
                <a:lnTo>
                  <a:pt x="5" y="353"/>
                </a:lnTo>
                <a:lnTo>
                  <a:pt x="6" y="312"/>
                </a:lnTo>
                <a:lnTo>
                  <a:pt x="8" y="238"/>
                </a:lnTo>
                <a:lnTo>
                  <a:pt x="14" y="202"/>
                </a:lnTo>
                <a:lnTo>
                  <a:pt x="25" y="190"/>
                </a:lnTo>
                <a:lnTo>
                  <a:pt x="37" y="199"/>
                </a:lnTo>
                <a:lnTo>
                  <a:pt x="53" y="201"/>
                </a:lnTo>
                <a:lnTo>
                  <a:pt x="75" y="211"/>
                </a:lnTo>
                <a:lnTo>
                  <a:pt x="88" y="224"/>
                </a:lnTo>
                <a:lnTo>
                  <a:pt x="106" y="224"/>
                </a:lnTo>
                <a:lnTo>
                  <a:pt x="120" y="217"/>
                </a:lnTo>
                <a:lnTo>
                  <a:pt x="135" y="195"/>
                </a:lnTo>
                <a:lnTo>
                  <a:pt x="148" y="197"/>
                </a:lnTo>
                <a:lnTo>
                  <a:pt x="172" y="214"/>
                </a:lnTo>
                <a:lnTo>
                  <a:pt x="185" y="222"/>
                </a:lnTo>
                <a:lnTo>
                  <a:pt x="200" y="229"/>
                </a:lnTo>
                <a:lnTo>
                  <a:pt x="216" y="232"/>
                </a:lnTo>
                <a:lnTo>
                  <a:pt x="242" y="222"/>
                </a:lnTo>
                <a:lnTo>
                  <a:pt x="271" y="243"/>
                </a:lnTo>
                <a:lnTo>
                  <a:pt x="293" y="232"/>
                </a:lnTo>
                <a:lnTo>
                  <a:pt x="330" y="211"/>
                </a:lnTo>
                <a:lnTo>
                  <a:pt x="353" y="211"/>
                </a:lnTo>
                <a:lnTo>
                  <a:pt x="378" y="194"/>
                </a:lnTo>
                <a:lnTo>
                  <a:pt x="395" y="186"/>
                </a:lnTo>
                <a:lnTo>
                  <a:pt x="421" y="208"/>
                </a:lnTo>
                <a:lnTo>
                  <a:pt x="441" y="203"/>
                </a:lnTo>
                <a:lnTo>
                  <a:pt x="458" y="211"/>
                </a:lnTo>
                <a:lnTo>
                  <a:pt x="470" y="211"/>
                </a:lnTo>
                <a:lnTo>
                  <a:pt x="484" y="211"/>
                </a:lnTo>
                <a:lnTo>
                  <a:pt x="495" y="219"/>
                </a:lnTo>
                <a:lnTo>
                  <a:pt x="512" y="211"/>
                </a:lnTo>
                <a:lnTo>
                  <a:pt x="525" y="190"/>
                </a:lnTo>
                <a:lnTo>
                  <a:pt x="573" y="210"/>
                </a:lnTo>
                <a:lnTo>
                  <a:pt x="597" y="234"/>
                </a:lnTo>
                <a:lnTo>
                  <a:pt x="606" y="272"/>
                </a:lnTo>
                <a:lnTo>
                  <a:pt x="712" y="184"/>
                </a:lnTo>
                <a:lnTo>
                  <a:pt x="738" y="152"/>
                </a:lnTo>
                <a:lnTo>
                  <a:pt x="763" y="136"/>
                </a:lnTo>
                <a:lnTo>
                  <a:pt x="791" y="124"/>
                </a:lnTo>
                <a:lnTo>
                  <a:pt x="787" y="148"/>
                </a:lnTo>
                <a:lnTo>
                  <a:pt x="755" y="188"/>
                </a:lnTo>
                <a:lnTo>
                  <a:pt x="776" y="181"/>
                </a:lnTo>
                <a:lnTo>
                  <a:pt x="806" y="166"/>
                </a:lnTo>
                <a:lnTo>
                  <a:pt x="827" y="176"/>
                </a:lnTo>
                <a:lnTo>
                  <a:pt x="842" y="203"/>
                </a:lnTo>
                <a:lnTo>
                  <a:pt x="833" y="225"/>
                </a:lnTo>
                <a:lnTo>
                  <a:pt x="863" y="228"/>
                </a:lnTo>
                <a:lnTo>
                  <a:pt x="887" y="243"/>
                </a:lnTo>
                <a:lnTo>
                  <a:pt x="895" y="262"/>
                </a:lnTo>
                <a:lnTo>
                  <a:pt x="917" y="259"/>
                </a:lnTo>
                <a:lnTo>
                  <a:pt x="929" y="275"/>
                </a:lnTo>
                <a:lnTo>
                  <a:pt x="948" y="305"/>
                </a:lnTo>
                <a:lnTo>
                  <a:pt x="963" y="299"/>
                </a:lnTo>
                <a:lnTo>
                  <a:pt x="955" y="275"/>
                </a:lnTo>
                <a:lnTo>
                  <a:pt x="948" y="250"/>
                </a:lnTo>
                <a:lnTo>
                  <a:pt x="936" y="240"/>
                </a:lnTo>
                <a:lnTo>
                  <a:pt x="921" y="223"/>
                </a:lnTo>
                <a:lnTo>
                  <a:pt x="929" y="186"/>
                </a:lnTo>
                <a:lnTo>
                  <a:pt x="919" y="161"/>
                </a:lnTo>
                <a:lnTo>
                  <a:pt x="889" y="156"/>
                </a:lnTo>
                <a:lnTo>
                  <a:pt x="898" y="136"/>
                </a:lnTo>
                <a:lnTo>
                  <a:pt x="917" y="120"/>
                </a:lnTo>
                <a:lnTo>
                  <a:pt x="867" y="122"/>
                </a:lnTo>
                <a:lnTo>
                  <a:pt x="889" y="110"/>
                </a:lnTo>
                <a:lnTo>
                  <a:pt x="931" y="94"/>
                </a:lnTo>
                <a:lnTo>
                  <a:pt x="910" y="90"/>
                </a:lnTo>
                <a:lnTo>
                  <a:pt x="857" y="104"/>
                </a:lnTo>
                <a:lnTo>
                  <a:pt x="831" y="96"/>
                </a:lnTo>
                <a:lnTo>
                  <a:pt x="849" y="80"/>
                </a:lnTo>
                <a:lnTo>
                  <a:pt x="887" y="76"/>
                </a:lnTo>
                <a:lnTo>
                  <a:pt x="919" y="72"/>
                </a:lnTo>
                <a:lnTo>
                  <a:pt x="951" y="58"/>
                </a:lnTo>
                <a:lnTo>
                  <a:pt x="1006" y="50"/>
                </a:lnTo>
                <a:lnTo>
                  <a:pt x="1046" y="56"/>
                </a:lnTo>
                <a:lnTo>
                  <a:pt x="1072" y="78"/>
                </a:lnTo>
                <a:lnTo>
                  <a:pt x="1098" y="92"/>
                </a:lnTo>
                <a:lnTo>
                  <a:pt x="1117" y="82"/>
                </a:lnTo>
                <a:lnTo>
                  <a:pt x="1142" y="86"/>
                </a:lnTo>
                <a:lnTo>
                  <a:pt x="1174" y="106"/>
                </a:lnTo>
                <a:lnTo>
                  <a:pt x="1202" y="132"/>
                </a:lnTo>
                <a:lnTo>
                  <a:pt x="1225" y="164"/>
                </a:lnTo>
                <a:lnTo>
                  <a:pt x="1264" y="174"/>
                </a:lnTo>
                <a:lnTo>
                  <a:pt x="1294" y="195"/>
                </a:lnTo>
                <a:lnTo>
                  <a:pt x="1313" y="214"/>
                </a:lnTo>
                <a:lnTo>
                  <a:pt x="1341" y="232"/>
                </a:lnTo>
                <a:lnTo>
                  <a:pt x="1373" y="227"/>
                </a:lnTo>
                <a:lnTo>
                  <a:pt x="1394" y="217"/>
                </a:lnTo>
                <a:lnTo>
                  <a:pt x="1433" y="217"/>
                </a:lnTo>
                <a:lnTo>
                  <a:pt x="1454" y="193"/>
                </a:lnTo>
                <a:lnTo>
                  <a:pt x="1471" y="195"/>
                </a:lnTo>
                <a:lnTo>
                  <a:pt x="1483" y="195"/>
                </a:lnTo>
                <a:lnTo>
                  <a:pt x="1499" y="206"/>
                </a:lnTo>
                <a:lnTo>
                  <a:pt x="1517" y="214"/>
                </a:lnTo>
                <a:lnTo>
                  <a:pt x="1530" y="197"/>
                </a:lnTo>
                <a:lnTo>
                  <a:pt x="1544" y="193"/>
                </a:lnTo>
                <a:lnTo>
                  <a:pt x="1555" y="198"/>
                </a:lnTo>
                <a:lnTo>
                  <a:pt x="1569" y="190"/>
                </a:lnTo>
                <a:lnTo>
                  <a:pt x="1593" y="202"/>
                </a:lnTo>
                <a:lnTo>
                  <a:pt x="1608" y="224"/>
                </a:lnTo>
                <a:lnTo>
                  <a:pt x="1626" y="227"/>
                </a:lnTo>
                <a:lnTo>
                  <a:pt x="1637" y="229"/>
                </a:lnTo>
                <a:lnTo>
                  <a:pt x="1651" y="222"/>
                </a:lnTo>
                <a:lnTo>
                  <a:pt x="1662" y="212"/>
                </a:lnTo>
                <a:lnTo>
                  <a:pt x="1671" y="208"/>
                </a:lnTo>
                <a:lnTo>
                  <a:pt x="1686" y="199"/>
                </a:lnTo>
                <a:lnTo>
                  <a:pt x="1703" y="198"/>
                </a:lnTo>
                <a:lnTo>
                  <a:pt x="1718" y="214"/>
                </a:lnTo>
                <a:lnTo>
                  <a:pt x="1742" y="225"/>
                </a:lnTo>
                <a:lnTo>
                  <a:pt x="1764" y="214"/>
                </a:lnTo>
                <a:lnTo>
                  <a:pt x="1774" y="208"/>
                </a:lnTo>
                <a:lnTo>
                  <a:pt x="1789" y="214"/>
                </a:lnTo>
                <a:lnTo>
                  <a:pt x="1799" y="217"/>
                </a:lnTo>
                <a:lnTo>
                  <a:pt x="1814" y="229"/>
                </a:lnTo>
                <a:lnTo>
                  <a:pt x="1830" y="229"/>
                </a:lnTo>
                <a:lnTo>
                  <a:pt x="1848" y="225"/>
                </a:lnTo>
                <a:lnTo>
                  <a:pt x="1871" y="219"/>
                </a:lnTo>
                <a:lnTo>
                  <a:pt x="1898" y="211"/>
                </a:lnTo>
                <a:lnTo>
                  <a:pt x="1916" y="219"/>
                </a:lnTo>
                <a:lnTo>
                  <a:pt x="1927" y="231"/>
                </a:lnTo>
                <a:lnTo>
                  <a:pt x="1936" y="254"/>
                </a:lnTo>
                <a:lnTo>
                  <a:pt x="1942" y="294"/>
                </a:lnTo>
                <a:lnTo>
                  <a:pt x="1948" y="346"/>
                </a:lnTo>
                <a:lnTo>
                  <a:pt x="1948" y="238"/>
                </a:lnTo>
                <a:lnTo>
                  <a:pt x="1948" y="210"/>
                </a:lnTo>
                <a:lnTo>
                  <a:pt x="1945" y="192"/>
                </a:lnTo>
                <a:lnTo>
                  <a:pt x="1940" y="170"/>
                </a:lnTo>
                <a:lnTo>
                  <a:pt x="1930" y="151"/>
                </a:lnTo>
                <a:lnTo>
                  <a:pt x="1910" y="142"/>
                </a:lnTo>
                <a:lnTo>
                  <a:pt x="1881" y="140"/>
                </a:lnTo>
                <a:lnTo>
                  <a:pt x="1858" y="142"/>
                </a:lnTo>
                <a:lnTo>
                  <a:pt x="1832" y="137"/>
                </a:lnTo>
                <a:lnTo>
                  <a:pt x="1807" y="152"/>
                </a:lnTo>
                <a:lnTo>
                  <a:pt x="1781" y="145"/>
                </a:lnTo>
                <a:lnTo>
                  <a:pt x="1759" y="140"/>
                </a:lnTo>
                <a:lnTo>
                  <a:pt x="1742" y="140"/>
                </a:lnTo>
                <a:lnTo>
                  <a:pt x="1698" y="145"/>
                </a:lnTo>
                <a:lnTo>
                  <a:pt x="1674" y="148"/>
                </a:lnTo>
                <a:lnTo>
                  <a:pt x="1648" y="142"/>
                </a:lnTo>
                <a:lnTo>
                  <a:pt x="1623" y="149"/>
                </a:lnTo>
                <a:lnTo>
                  <a:pt x="1592" y="142"/>
                </a:lnTo>
                <a:lnTo>
                  <a:pt x="1580" y="140"/>
                </a:lnTo>
                <a:lnTo>
                  <a:pt x="1555" y="140"/>
                </a:lnTo>
                <a:lnTo>
                  <a:pt x="1531" y="137"/>
                </a:lnTo>
                <a:lnTo>
                  <a:pt x="1514" y="145"/>
                </a:lnTo>
                <a:lnTo>
                  <a:pt x="1500" y="142"/>
                </a:lnTo>
                <a:lnTo>
                  <a:pt x="1469" y="140"/>
                </a:lnTo>
                <a:lnTo>
                  <a:pt x="1442" y="145"/>
                </a:lnTo>
                <a:lnTo>
                  <a:pt x="1417" y="145"/>
                </a:lnTo>
                <a:lnTo>
                  <a:pt x="1389" y="137"/>
                </a:lnTo>
                <a:lnTo>
                  <a:pt x="1365" y="146"/>
                </a:lnTo>
                <a:lnTo>
                  <a:pt x="1346" y="140"/>
                </a:lnTo>
                <a:lnTo>
                  <a:pt x="1328" y="149"/>
                </a:lnTo>
                <a:lnTo>
                  <a:pt x="1310" y="145"/>
                </a:lnTo>
                <a:lnTo>
                  <a:pt x="1287" y="140"/>
                </a:lnTo>
                <a:lnTo>
                  <a:pt x="1274" y="132"/>
                </a:lnTo>
                <a:lnTo>
                  <a:pt x="1244" y="102"/>
                </a:lnTo>
                <a:lnTo>
                  <a:pt x="1211" y="74"/>
                </a:lnTo>
                <a:lnTo>
                  <a:pt x="1181" y="55"/>
                </a:lnTo>
                <a:lnTo>
                  <a:pt x="1153" y="39"/>
                </a:lnTo>
                <a:lnTo>
                  <a:pt x="1110" y="19"/>
                </a:lnTo>
                <a:lnTo>
                  <a:pt x="1057" y="7"/>
                </a:lnTo>
                <a:lnTo>
                  <a:pt x="1008" y="0"/>
                </a:lnTo>
                <a:lnTo>
                  <a:pt x="927" y="3"/>
                </a:lnTo>
                <a:lnTo>
                  <a:pt x="858" y="18"/>
                </a:lnTo>
                <a:lnTo>
                  <a:pt x="821" y="31"/>
                </a:lnTo>
                <a:lnTo>
                  <a:pt x="765" y="60"/>
                </a:lnTo>
                <a:lnTo>
                  <a:pt x="720" y="94"/>
                </a:lnTo>
                <a:lnTo>
                  <a:pt x="676" y="130"/>
                </a:lnTo>
                <a:lnTo>
                  <a:pt x="633" y="142"/>
                </a:lnTo>
                <a:lnTo>
                  <a:pt x="597" y="150"/>
                </a:lnTo>
                <a:lnTo>
                  <a:pt x="558" y="152"/>
                </a:lnTo>
                <a:lnTo>
                  <a:pt x="521" y="147"/>
                </a:lnTo>
                <a:lnTo>
                  <a:pt x="490" y="147"/>
                </a:lnTo>
                <a:lnTo>
                  <a:pt x="395" y="147"/>
                </a:lnTo>
                <a:lnTo>
                  <a:pt x="367" y="145"/>
                </a:lnTo>
                <a:lnTo>
                  <a:pt x="285" y="150"/>
                </a:lnTo>
                <a:lnTo>
                  <a:pt x="234" y="147"/>
                </a:lnTo>
                <a:lnTo>
                  <a:pt x="173" y="140"/>
                </a:lnTo>
                <a:lnTo>
                  <a:pt x="97" y="142"/>
                </a:lnTo>
                <a:lnTo>
                  <a:pt x="51" y="142"/>
                </a:lnTo>
                <a:lnTo>
                  <a:pt x="31" y="145"/>
                </a:lnTo>
                <a:lnTo>
                  <a:pt x="17" y="152"/>
                </a:lnTo>
                <a:lnTo>
                  <a:pt x="4" y="172"/>
                </a:lnTo>
                <a:lnTo>
                  <a:pt x="0" y="203"/>
                </a:lnTo>
                <a:lnTo>
                  <a:pt x="0" y="235"/>
                </a:lnTo>
                <a:lnTo>
                  <a:pt x="0" y="271"/>
                </a:lnTo>
              </a:path>
            </a:pathLst>
          </a:custGeom>
          <a:solidFill>
            <a:srgbClr val="FFFFFF"/>
          </a:solidFill>
          <a:ln>
            <a:noFill/>
          </a:ln>
          <a:extLst>
            <a:ext uri="{91240B29-F687-4f45-9708-019B960494DF}">
              <a14:hiddenLine xmlns="" xmlns:a14="http://schemas.microsoft.com/office/drawing/2010/main" w="9525">
                <a:solidFill>
                  <a:srgbClr val="000000"/>
                </a:solidFill>
                <a:round/>
                <a:headEnd type="none" w="sm" len="sm"/>
                <a:tailEnd type="none" w="sm" len="sm"/>
              </a14:hiddenLine>
            </a:ext>
          </a:extLst>
        </p:spPr>
        <p:txBody>
          <a:bodyPr/>
          <a:lstStyle/>
          <a:p>
            <a:pPr>
              <a:defRPr/>
            </a:pPr>
            <a:endParaRPr lang="en-US" b="1" i="0">
              <a:solidFill>
                <a:srgbClr val="FFFFCC"/>
              </a:solidFill>
              <a:latin typeface="Arial" panose="020B0604020202020204" pitchFamily="34" charset="0"/>
            </a:endParaRPr>
          </a:p>
        </p:txBody>
      </p:sp>
      <p:sp>
        <p:nvSpPr>
          <p:cNvPr id="11" name="Freeform 14"/>
          <p:cNvSpPr>
            <a:spLocks/>
          </p:cNvSpPr>
          <p:nvPr/>
        </p:nvSpPr>
        <p:spPr bwMode="auto">
          <a:xfrm>
            <a:off x="3981450" y="334963"/>
            <a:ext cx="142875" cy="638175"/>
          </a:xfrm>
          <a:custGeom>
            <a:avLst/>
            <a:gdLst>
              <a:gd name="T0" fmla="*/ 21 w 90"/>
              <a:gd name="T1" fmla="*/ 10 h 402"/>
              <a:gd name="T2" fmla="*/ 28 w 90"/>
              <a:gd name="T3" fmla="*/ 40 h 402"/>
              <a:gd name="T4" fmla="*/ 21 w 90"/>
              <a:gd name="T5" fmla="*/ 54 h 402"/>
              <a:gd name="T6" fmla="*/ 10 w 90"/>
              <a:gd name="T7" fmla="*/ 99 h 402"/>
              <a:gd name="T8" fmla="*/ 2 w 90"/>
              <a:gd name="T9" fmla="*/ 138 h 402"/>
              <a:gd name="T10" fmla="*/ 0 w 90"/>
              <a:gd name="T11" fmla="*/ 173 h 402"/>
              <a:gd name="T12" fmla="*/ 8 w 90"/>
              <a:gd name="T13" fmla="*/ 215 h 402"/>
              <a:gd name="T14" fmla="*/ 13 w 90"/>
              <a:gd name="T15" fmla="*/ 256 h 402"/>
              <a:gd name="T16" fmla="*/ 21 w 90"/>
              <a:gd name="T17" fmla="*/ 295 h 402"/>
              <a:gd name="T18" fmla="*/ 43 w 90"/>
              <a:gd name="T19" fmla="*/ 319 h 402"/>
              <a:gd name="T20" fmla="*/ 52 w 90"/>
              <a:gd name="T21" fmla="*/ 348 h 402"/>
              <a:gd name="T22" fmla="*/ 71 w 90"/>
              <a:gd name="T23" fmla="*/ 374 h 402"/>
              <a:gd name="T24" fmla="*/ 89 w 90"/>
              <a:gd name="T25" fmla="*/ 401 h 402"/>
              <a:gd name="T26" fmla="*/ 82 w 90"/>
              <a:gd name="T27" fmla="*/ 376 h 402"/>
              <a:gd name="T28" fmla="*/ 65 w 90"/>
              <a:gd name="T29" fmla="*/ 346 h 402"/>
              <a:gd name="T30" fmla="*/ 69 w 90"/>
              <a:gd name="T31" fmla="*/ 313 h 402"/>
              <a:gd name="T32" fmla="*/ 45 w 90"/>
              <a:gd name="T33" fmla="*/ 272 h 402"/>
              <a:gd name="T34" fmla="*/ 23 w 90"/>
              <a:gd name="T35" fmla="*/ 223 h 402"/>
              <a:gd name="T36" fmla="*/ 19 w 90"/>
              <a:gd name="T37" fmla="*/ 150 h 402"/>
              <a:gd name="T38" fmla="*/ 28 w 90"/>
              <a:gd name="T39" fmla="*/ 103 h 402"/>
              <a:gd name="T40" fmla="*/ 41 w 90"/>
              <a:gd name="T41" fmla="*/ 54 h 402"/>
              <a:gd name="T42" fmla="*/ 43 w 90"/>
              <a:gd name="T43" fmla="*/ 20 h 402"/>
              <a:gd name="T44" fmla="*/ 23 w 90"/>
              <a:gd name="T45" fmla="*/ 0 h 402"/>
              <a:gd name="T46" fmla="*/ 21 w 90"/>
              <a:gd name="T47" fmla="*/ 10 h 40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90" h="402">
                <a:moveTo>
                  <a:pt x="21" y="10"/>
                </a:moveTo>
                <a:lnTo>
                  <a:pt x="28" y="40"/>
                </a:lnTo>
                <a:lnTo>
                  <a:pt x="21" y="54"/>
                </a:lnTo>
                <a:lnTo>
                  <a:pt x="10" y="99"/>
                </a:lnTo>
                <a:lnTo>
                  <a:pt x="2" y="138"/>
                </a:lnTo>
                <a:lnTo>
                  <a:pt x="0" y="173"/>
                </a:lnTo>
                <a:lnTo>
                  <a:pt x="8" y="215"/>
                </a:lnTo>
                <a:lnTo>
                  <a:pt x="13" y="256"/>
                </a:lnTo>
                <a:lnTo>
                  <a:pt x="21" y="295"/>
                </a:lnTo>
                <a:lnTo>
                  <a:pt x="43" y="319"/>
                </a:lnTo>
                <a:lnTo>
                  <a:pt x="52" y="348"/>
                </a:lnTo>
                <a:lnTo>
                  <a:pt x="71" y="374"/>
                </a:lnTo>
                <a:lnTo>
                  <a:pt x="89" y="401"/>
                </a:lnTo>
                <a:lnTo>
                  <a:pt x="82" y="376"/>
                </a:lnTo>
                <a:lnTo>
                  <a:pt x="65" y="346"/>
                </a:lnTo>
                <a:lnTo>
                  <a:pt x="69" y="313"/>
                </a:lnTo>
                <a:lnTo>
                  <a:pt x="45" y="272"/>
                </a:lnTo>
                <a:lnTo>
                  <a:pt x="23" y="223"/>
                </a:lnTo>
                <a:lnTo>
                  <a:pt x="19" y="150"/>
                </a:lnTo>
                <a:lnTo>
                  <a:pt x="28" y="103"/>
                </a:lnTo>
                <a:lnTo>
                  <a:pt x="41" y="54"/>
                </a:lnTo>
                <a:lnTo>
                  <a:pt x="43" y="20"/>
                </a:lnTo>
                <a:lnTo>
                  <a:pt x="23" y="0"/>
                </a:lnTo>
                <a:lnTo>
                  <a:pt x="21" y="10"/>
                </a:lnTo>
              </a:path>
            </a:pathLst>
          </a:custGeom>
          <a:solidFill>
            <a:srgbClr val="FFFFFF"/>
          </a:solidFill>
          <a:ln>
            <a:noFill/>
          </a:ln>
          <a:extLst>
            <a:ext uri="{91240B29-F687-4f45-9708-019B960494DF}">
              <a14:hiddenLine xmlns="" xmlns:a14="http://schemas.microsoft.com/office/drawing/2010/main" w="9525">
                <a:solidFill>
                  <a:srgbClr val="000000"/>
                </a:solidFill>
                <a:round/>
                <a:headEnd type="none" w="sm" len="sm"/>
                <a:tailEnd type="none" w="sm" len="sm"/>
              </a14:hiddenLine>
            </a:ext>
          </a:extLst>
        </p:spPr>
        <p:txBody>
          <a:bodyPr/>
          <a:lstStyle/>
          <a:p>
            <a:pPr>
              <a:defRPr/>
            </a:pPr>
            <a:endParaRPr lang="en-US" b="1" i="0">
              <a:solidFill>
                <a:srgbClr val="FFFFCC"/>
              </a:solidFill>
              <a:latin typeface="Arial" panose="020B0604020202020204" pitchFamily="34" charset="0"/>
            </a:endParaRPr>
          </a:p>
        </p:txBody>
      </p:sp>
      <p:grpSp>
        <p:nvGrpSpPr>
          <p:cNvPr id="12" name="Group 15"/>
          <p:cNvGrpSpPr>
            <a:grpSpLocks/>
          </p:cNvGrpSpPr>
          <p:nvPr/>
        </p:nvGrpSpPr>
        <p:grpSpPr bwMode="auto">
          <a:xfrm>
            <a:off x="134938" y="209550"/>
            <a:ext cx="2808287" cy="844550"/>
            <a:chOff x="85" y="132"/>
            <a:chExt cx="1769" cy="532"/>
          </a:xfrm>
        </p:grpSpPr>
        <p:sp>
          <p:nvSpPr>
            <p:cNvPr id="13" name="Freeform 16"/>
            <p:cNvSpPr>
              <a:spLocks/>
            </p:cNvSpPr>
            <p:nvPr/>
          </p:nvSpPr>
          <p:spPr bwMode="auto">
            <a:xfrm>
              <a:off x="93" y="132"/>
              <a:ext cx="1761" cy="427"/>
            </a:xfrm>
            <a:custGeom>
              <a:avLst/>
              <a:gdLst>
                <a:gd name="T0" fmla="*/ 23 w 1761"/>
                <a:gd name="T1" fmla="*/ 6 h 427"/>
                <a:gd name="T2" fmla="*/ 37 w 1761"/>
                <a:gd name="T3" fmla="*/ 0 h 427"/>
                <a:gd name="T4" fmla="*/ 1706 w 1761"/>
                <a:gd name="T5" fmla="*/ 0 h 427"/>
                <a:gd name="T6" fmla="*/ 1725 w 1761"/>
                <a:gd name="T7" fmla="*/ 4 h 427"/>
                <a:gd name="T8" fmla="*/ 1739 w 1761"/>
                <a:gd name="T9" fmla="*/ 15 h 427"/>
                <a:gd name="T10" fmla="*/ 1751 w 1761"/>
                <a:gd name="T11" fmla="*/ 42 h 427"/>
                <a:gd name="T12" fmla="*/ 1758 w 1761"/>
                <a:gd name="T13" fmla="*/ 74 h 427"/>
                <a:gd name="T14" fmla="*/ 1760 w 1761"/>
                <a:gd name="T15" fmla="*/ 110 h 427"/>
                <a:gd name="T16" fmla="*/ 1760 w 1761"/>
                <a:gd name="T17" fmla="*/ 426 h 427"/>
                <a:gd name="T18" fmla="*/ 66 w 1761"/>
                <a:gd name="T19" fmla="*/ 426 h 427"/>
                <a:gd name="T20" fmla="*/ 0 w 1761"/>
                <a:gd name="T21" fmla="*/ 426 h 427"/>
                <a:gd name="T22" fmla="*/ 0 w 1761"/>
                <a:gd name="T23" fmla="*/ 132 h 427"/>
                <a:gd name="T24" fmla="*/ 0 w 1761"/>
                <a:gd name="T25" fmla="*/ 89 h 427"/>
                <a:gd name="T26" fmla="*/ 7 w 1761"/>
                <a:gd name="T27" fmla="*/ 47 h 427"/>
                <a:gd name="T28" fmla="*/ 13 w 1761"/>
                <a:gd name="T29" fmla="*/ 25 h 427"/>
                <a:gd name="T30" fmla="*/ 23 w 1761"/>
                <a:gd name="T31" fmla="*/ 6 h 42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761" h="427">
                  <a:moveTo>
                    <a:pt x="23" y="6"/>
                  </a:moveTo>
                  <a:lnTo>
                    <a:pt x="37" y="0"/>
                  </a:lnTo>
                  <a:lnTo>
                    <a:pt x="1706" y="0"/>
                  </a:lnTo>
                  <a:lnTo>
                    <a:pt x="1725" y="4"/>
                  </a:lnTo>
                  <a:lnTo>
                    <a:pt x="1739" y="15"/>
                  </a:lnTo>
                  <a:lnTo>
                    <a:pt x="1751" y="42"/>
                  </a:lnTo>
                  <a:lnTo>
                    <a:pt x="1758" y="74"/>
                  </a:lnTo>
                  <a:lnTo>
                    <a:pt x="1760" y="110"/>
                  </a:lnTo>
                  <a:lnTo>
                    <a:pt x="1760" y="426"/>
                  </a:lnTo>
                  <a:lnTo>
                    <a:pt x="66" y="426"/>
                  </a:lnTo>
                  <a:lnTo>
                    <a:pt x="0" y="426"/>
                  </a:lnTo>
                  <a:lnTo>
                    <a:pt x="0" y="132"/>
                  </a:lnTo>
                  <a:lnTo>
                    <a:pt x="0" y="89"/>
                  </a:lnTo>
                  <a:lnTo>
                    <a:pt x="7" y="47"/>
                  </a:lnTo>
                  <a:lnTo>
                    <a:pt x="13" y="25"/>
                  </a:lnTo>
                  <a:lnTo>
                    <a:pt x="23" y="6"/>
                  </a:lnTo>
                </a:path>
              </a:pathLst>
            </a:custGeom>
            <a:gradFill rotWithShape="0">
              <a:gsLst>
                <a:gs pos="0">
                  <a:srgbClr val="00CCFF"/>
                </a:gs>
                <a:gs pos="100000">
                  <a:srgbClr val="FFFFFF"/>
                </a:gs>
              </a:gsLst>
              <a:lin ang="5400000" scaled="1"/>
            </a:gradFill>
            <a:ln>
              <a:noFill/>
            </a:ln>
            <a:extLst>
              <a:ext uri="{91240B29-F687-4f45-9708-019B960494DF}">
                <a14:hiddenLine xmlns="" xmlns:a14="http://schemas.microsoft.com/office/drawing/2010/main" w="9525">
                  <a:solidFill>
                    <a:srgbClr val="000000"/>
                  </a:solidFill>
                  <a:round/>
                  <a:headEnd type="none" w="sm" len="sm"/>
                  <a:tailEnd type="none" w="sm" len="sm"/>
                </a14:hiddenLine>
              </a:ext>
            </a:extLst>
          </p:spPr>
          <p:txBody>
            <a:bodyPr/>
            <a:lstStyle/>
            <a:p>
              <a:pPr>
                <a:defRPr/>
              </a:pPr>
              <a:endParaRPr lang="en-US" b="1" i="0">
                <a:solidFill>
                  <a:srgbClr val="FFFFCC"/>
                </a:solidFill>
                <a:latin typeface="Arial" panose="020B0604020202020204" pitchFamily="34" charset="0"/>
              </a:endParaRPr>
            </a:p>
          </p:txBody>
        </p:sp>
        <p:sp>
          <p:nvSpPr>
            <p:cNvPr id="14" name="Freeform 17"/>
            <p:cNvSpPr>
              <a:spLocks/>
            </p:cNvSpPr>
            <p:nvPr/>
          </p:nvSpPr>
          <p:spPr bwMode="auto">
            <a:xfrm>
              <a:off x="85" y="412"/>
              <a:ext cx="1761" cy="185"/>
            </a:xfrm>
            <a:custGeom>
              <a:avLst/>
              <a:gdLst>
                <a:gd name="T0" fmla="*/ 85 w 1761"/>
                <a:gd name="T1" fmla="*/ 63 h 185"/>
                <a:gd name="T2" fmla="*/ 138 w 1761"/>
                <a:gd name="T3" fmla="*/ 63 h 185"/>
                <a:gd name="T4" fmla="*/ 180 w 1761"/>
                <a:gd name="T5" fmla="*/ 95 h 185"/>
                <a:gd name="T6" fmla="*/ 248 w 1761"/>
                <a:gd name="T7" fmla="*/ 76 h 185"/>
                <a:gd name="T8" fmla="*/ 325 w 1761"/>
                <a:gd name="T9" fmla="*/ 67 h 185"/>
                <a:gd name="T10" fmla="*/ 379 w 1761"/>
                <a:gd name="T11" fmla="*/ 86 h 185"/>
                <a:gd name="T12" fmla="*/ 438 w 1761"/>
                <a:gd name="T13" fmla="*/ 76 h 185"/>
                <a:gd name="T14" fmla="*/ 532 w 1761"/>
                <a:gd name="T15" fmla="*/ 82 h 185"/>
                <a:gd name="T16" fmla="*/ 592 w 1761"/>
                <a:gd name="T17" fmla="*/ 95 h 185"/>
                <a:gd name="T18" fmla="*/ 663 w 1761"/>
                <a:gd name="T19" fmla="*/ 57 h 185"/>
                <a:gd name="T20" fmla="*/ 716 w 1761"/>
                <a:gd name="T21" fmla="*/ 90 h 185"/>
                <a:gd name="T22" fmla="*/ 787 w 1761"/>
                <a:gd name="T23" fmla="*/ 85 h 185"/>
                <a:gd name="T24" fmla="*/ 824 w 1761"/>
                <a:gd name="T25" fmla="*/ 90 h 185"/>
                <a:gd name="T26" fmla="*/ 857 w 1761"/>
                <a:gd name="T27" fmla="*/ 57 h 185"/>
                <a:gd name="T28" fmla="*/ 899 w 1761"/>
                <a:gd name="T29" fmla="*/ 34 h 185"/>
                <a:gd name="T30" fmla="*/ 949 w 1761"/>
                <a:gd name="T31" fmla="*/ 31 h 185"/>
                <a:gd name="T32" fmla="*/ 991 w 1761"/>
                <a:gd name="T33" fmla="*/ 22 h 185"/>
                <a:gd name="T34" fmla="*/ 1030 w 1761"/>
                <a:gd name="T35" fmla="*/ 48 h 185"/>
                <a:gd name="T36" fmla="*/ 1071 w 1761"/>
                <a:gd name="T37" fmla="*/ 67 h 185"/>
                <a:gd name="T38" fmla="*/ 1138 w 1761"/>
                <a:gd name="T39" fmla="*/ 53 h 185"/>
                <a:gd name="T40" fmla="*/ 1168 w 1761"/>
                <a:gd name="T41" fmla="*/ 89 h 185"/>
                <a:gd name="T42" fmla="*/ 1215 w 1761"/>
                <a:gd name="T43" fmla="*/ 95 h 185"/>
                <a:gd name="T44" fmla="*/ 1293 w 1761"/>
                <a:gd name="T45" fmla="*/ 95 h 185"/>
                <a:gd name="T46" fmla="*/ 1340 w 1761"/>
                <a:gd name="T47" fmla="*/ 79 h 185"/>
                <a:gd name="T48" fmla="*/ 1376 w 1761"/>
                <a:gd name="T49" fmla="*/ 86 h 185"/>
                <a:gd name="T50" fmla="*/ 1418 w 1761"/>
                <a:gd name="T51" fmla="*/ 57 h 185"/>
                <a:gd name="T52" fmla="*/ 1478 w 1761"/>
                <a:gd name="T53" fmla="*/ 53 h 185"/>
                <a:gd name="T54" fmla="*/ 1528 w 1761"/>
                <a:gd name="T55" fmla="*/ 22 h 185"/>
                <a:gd name="T56" fmla="*/ 1567 w 1761"/>
                <a:gd name="T57" fmla="*/ 15 h 185"/>
                <a:gd name="T58" fmla="*/ 1617 w 1761"/>
                <a:gd name="T59" fmla="*/ 27 h 185"/>
                <a:gd name="T60" fmla="*/ 1661 w 1761"/>
                <a:gd name="T61" fmla="*/ 1 h 185"/>
                <a:gd name="T62" fmla="*/ 1703 w 1761"/>
                <a:gd name="T63" fmla="*/ 48 h 185"/>
                <a:gd name="T64" fmla="*/ 1750 w 1761"/>
                <a:gd name="T65" fmla="*/ 24 h 185"/>
                <a:gd name="T66" fmla="*/ 1760 w 1761"/>
                <a:gd name="T67" fmla="*/ 184 h 185"/>
                <a:gd name="T68" fmla="*/ 727 w 1761"/>
                <a:gd name="T69" fmla="*/ 149 h 185"/>
                <a:gd name="T70" fmla="*/ 0 w 1761"/>
                <a:gd name="T71" fmla="*/ 29 h 185"/>
                <a:gd name="T72" fmla="*/ 26 w 1761"/>
                <a:gd name="T73" fmla="*/ 50 h 185"/>
                <a:gd name="T74" fmla="*/ 61 w 1761"/>
                <a:gd name="T75" fmla="*/ 57 h 18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761" h="185">
                  <a:moveTo>
                    <a:pt x="61" y="57"/>
                  </a:moveTo>
                  <a:lnTo>
                    <a:pt x="85" y="63"/>
                  </a:lnTo>
                  <a:lnTo>
                    <a:pt x="112" y="57"/>
                  </a:lnTo>
                  <a:lnTo>
                    <a:pt x="138" y="63"/>
                  </a:lnTo>
                  <a:lnTo>
                    <a:pt x="158" y="81"/>
                  </a:lnTo>
                  <a:lnTo>
                    <a:pt x="180" y="95"/>
                  </a:lnTo>
                  <a:lnTo>
                    <a:pt x="217" y="82"/>
                  </a:lnTo>
                  <a:lnTo>
                    <a:pt x="248" y="76"/>
                  </a:lnTo>
                  <a:lnTo>
                    <a:pt x="293" y="76"/>
                  </a:lnTo>
                  <a:lnTo>
                    <a:pt x="325" y="67"/>
                  </a:lnTo>
                  <a:lnTo>
                    <a:pt x="354" y="76"/>
                  </a:lnTo>
                  <a:lnTo>
                    <a:pt x="379" y="86"/>
                  </a:lnTo>
                  <a:lnTo>
                    <a:pt x="402" y="89"/>
                  </a:lnTo>
                  <a:lnTo>
                    <a:pt x="438" y="76"/>
                  </a:lnTo>
                  <a:lnTo>
                    <a:pt x="477" y="76"/>
                  </a:lnTo>
                  <a:lnTo>
                    <a:pt x="532" y="82"/>
                  </a:lnTo>
                  <a:lnTo>
                    <a:pt x="555" y="99"/>
                  </a:lnTo>
                  <a:lnTo>
                    <a:pt x="592" y="95"/>
                  </a:lnTo>
                  <a:lnTo>
                    <a:pt x="629" y="67"/>
                  </a:lnTo>
                  <a:lnTo>
                    <a:pt x="663" y="57"/>
                  </a:lnTo>
                  <a:lnTo>
                    <a:pt x="687" y="67"/>
                  </a:lnTo>
                  <a:lnTo>
                    <a:pt x="716" y="90"/>
                  </a:lnTo>
                  <a:lnTo>
                    <a:pt x="750" y="100"/>
                  </a:lnTo>
                  <a:lnTo>
                    <a:pt x="787" y="85"/>
                  </a:lnTo>
                  <a:lnTo>
                    <a:pt x="805" y="79"/>
                  </a:lnTo>
                  <a:lnTo>
                    <a:pt x="824" y="90"/>
                  </a:lnTo>
                  <a:lnTo>
                    <a:pt x="840" y="76"/>
                  </a:lnTo>
                  <a:lnTo>
                    <a:pt x="857" y="57"/>
                  </a:lnTo>
                  <a:lnTo>
                    <a:pt x="877" y="39"/>
                  </a:lnTo>
                  <a:lnTo>
                    <a:pt x="899" y="34"/>
                  </a:lnTo>
                  <a:lnTo>
                    <a:pt x="924" y="39"/>
                  </a:lnTo>
                  <a:lnTo>
                    <a:pt x="949" y="31"/>
                  </a:lnTo>
                  <a:lnTo>
                    <a:pt x="975" y="22"/>
                  </a:lnTo>
                  <a:lnTo>
                    <a:pt x="991" y="22"/>
                  </a:lnTo>
                  <a:lnTo>
                    <a:pt x="1006" y="25"/>
                  </a:lnTo>
                  <a:lnTo>
                    <a:pt x="1030" y="48"/>
                  </a:lnTo>
                  <a:lnTo>
                    <a:pt x="1052" y="44"/>
                  </a:lnTo>
                  <a:lnTo>
                    <a:pt x="1071" y="67"/>
                  </a:lnTo>
                  <a:lnTo>
                    <a:pt x="1107" y="67"/>
                  </a:lnTo>
                  <a:lnTo>
                    <a:pt x="1138" y="53"/>
                  </a:lnTo>
                  <a:lnTo>
                    <a:pt x="1153" y="71"/>
                  </a:lnTo>
                  <a:lnTo>
                    <a:pt x="1168" y="89"/>
                  </a:lnTo>
                  <a:lnTo>
                    <a:pt x="1190" y="84"/>
                  </a:lnTo>
                  <a:lnTo>
                    <a:pt x="1215" y="95"/>
                  </a:lnTo>
                  <a:lnTo>
                    <a:pt x="1242" y="85"/>
                  </a:lnTo>
                  <a:lnTo>
                    <a:pt x="1293" y="95"/>
                  </a:lnTo>
                  <a:lnTo>
                    <a:pt x="1315" y="104"/>
                  </a:lnTo>
                  <a:lnTo>
                    <a:pt x="1340" y="79"/>
                  </a:lnTo>
                  <a:lnTo>
                    <a:pt x="1357" y="77"/>
                  </a:lnTo>
                  <a:lnTo>
                    <a:pt x="1376" y="86"/>
                  </a:lnTo>
                  <a:lnTo>
                    <a:pt x="1394" y="82"/>
                  </a:lnTo>
                  <a:lnTo>
                    <a:pt x="1418" y="57"/>
                  </a:lnTo>
                  <a:lnTo>
                    <a:pt x="1458" y="50"/>
                  </a:lnTo>
                  <a:lnTo>
                    <a:pt x="1478" y="53"/>
                  </a:lnTo>
                  <a:lnTo>
                    <a:pt x="1498" y="53"/>
                  </a:lnTo>
                  <a:lnTo>
                    <a:pt x="1528" y="22"/>
                  </a:lnTo>
                  <a:lnTo>
                    <a:pt x="1545" y="10"/>
                  </a:lnTo>
                  <a:lnTo>
                    <a:pt x="1567" y="15"/>
                  </a:lnTo>
                  <a:lnTo>
                    <a:pt x="1592" y="48"/>
                  </a:lnTo>
                  <a:lnTo>
                    <a:pt x="1617" y="27"/>
                  </a:lnTo>
                  <a:lnTo>
                    <a:pt x="1641" y="0"/>
                  </a:lnTo>
                  <a:lnTo>
                    <a:pt x="1661" y="1"/>
                  </a:lnTo>
                  <a:lnTo>
                    <a:pt x="1685" y="57"/>
                  </a:lnTo>
                  <a:lnTo>
                    <a:pt x="1703" y="48"/>
                  </a:lnTo>
                  <a:lnTo>
                    <a:pt x="1729" y="25"/>
                  </a:lnTo>
                  <a:lnTo>
                    <a:pt x="1750" y="24"/>
                  </a:lnTo>
                  <a:lnTo>
                    <a:pt x="1760" y="43"/>
                  </a:lnTo>
                  <a:lnTo>
                    <a:pt x="1760" y="184"/>
                  </a:lnTo>
                  <a:lnTo>
                    <a:pt x="740" y="144"/>
                  </a:lnTo>
                  <a:lnTo>
                    <a:pt x="727" y="149"/>
                  </a:lnTo>
                  <a:lnTo>
                    <a:pt x="0" y="133"/>
                  </a:lnTo>
                  <a:lnTo>
                    <a:pt x="0" y="29"/>
                  </a:lnTo>
                  <a:lnTo>
                    <a:pt x="10" y="44"/>
                  </a:lnTo>
                  <a:lnTo>
                    <a:pt x="26" y="50"/>
                  </a:lnTo>
                  <a:lnTo>
                    <a:pt x="46" y="51"/>
                  </a:lnTo>
                  <a:lnTo>
                    <a:pt x="61" y="57"/>
                  </a:lnTo>
                </a:path>
              </a:pathLst>
            </a:custGeom>
            <a:solidFill>
              <a:srgbClr val="003300"/>
            </a:solidFill>
            <a:ln>
              <a:noFill/>
            </a:ln>
            <a:extLst>
              <a:ext uri="{91240B29-F687-4f45-9708-019B960494DF}">
                <a14:hiddenLine xmlns="" xmlns:a14="http://schemas.microsoft.com/office/drawing/2010/main" w="9525">
                  <a:solidFill>
                    <a:srgbClr val="000000"/>
                  </a:solidFill>
                  <a:round/>
                  <a:headEnd type="none" w="sm" len="sm"/>
                  <a:tailEnd type="none" w="sm" len="sm"/>
                </a14:hiddenLine>
              </a:ext>
            </a:extLst>
          </p:spPr>
          <p:txBody>
            <a:bodyPr/>
            <a:lstStyle/>
            <a:p>
              <a:pPr>
                <a:defRPr/>
              </a:pPr>
              <a:endParaRPr lang="en-US" b="1" i="0">
                <a:solidFill>
                  <a:srgbClr val="FFFFCC"/>
                </a:solidFill>
                <a:latin typeface="Arial" panose="020B0604020202020204" pitchFamily="34" charset="0"/>
              </a:endParaRPr>
            </a:p>
          </p:txBody>
        </p:sp>
        <p:sp>
          <p:nvSpPr>
            <p:cNvPr id="15" name="Freeform 18"/>
            <p:cNvSpPr>
              <a:spLocks/>
            </p:cNvSpPr>
            <p:nvPr/>
          </p:nvSpPr>
          <p:spPr bwMode="auto">
            <a:xfrm>
              <a:off x="85" y="476"/>
              <a:ext cx="1761" cy="188"/>
            </a:xfrm>
            <a:custGeom>
              <a:avLst/>
              <a:gdLst>
                <a:gd name="T0" fmla="*/ 37 w 1761"/>
                <a:gd name="T1" fmla="*/ 185 h 188"/>
                <a:gd name="T2" fmla="*/ 1706 w 1761"/>
                <a:gd name="T3" fmla="*/ 187 h 188"/>
                <a:gd name="T4" fmla="*/ 1739 w 1761"/>
                <a:gd name="T5" fmla="*/ 181 h 188"/>
                <a:gd name="T6" fmla="*/ 1758 w 1761"/>
                <a:gd name="T7" fmla="*/ 158 h 188"/>
                <a:gd name="T8" fmla="*/ 1760 w 1761"/>
                <a:gd name="T9" fmla="*/ 22 h 188"/>
                <a:gd name="T10" fmla="*/ 1736 w 1761"/>
                <a:gd name="T11" fmla="*/ 6 h 188"/>
                <a:gd name="T12" fmla="*/ 1723 w 1761"/>
                <a:gd name="T13" fmla="*/ 51 h 188"/>
                <a:gd name="T14" fmla="*/ 1706 w 1761"/>
                <a:gd name="T15" fmla="*/ 47 h 188"/>
                <a:gd name="T16" fmla="*/ 1671 w 1761"/>
                <a:gd name="T17" fmla="*/ 25 h 188"/>
                <a:gd name="T18" fmla="*/ 1625 w 1761"/>
                <a:gd name="T19" fmla="*/ 32 h 188"/>
                <a:gd name="T20" fmla="*/ 1588 w 1761"/>
                <a:gd name="T21" fmla="*/ 37 h 188"/>
                <a:gd name="T22" fmla="*/ 1554 w 1761"/>
                <a:gd name="T23" fmla="*/ 25 h 188"/>
                <a:gd name="T24" fmla="*/ 1520 w 1761"/>
                <a:gd name="T25" fmla="*/ 40 h 188"/>
                <a:gd name="T26" fmla="*/ 1498 w 1761"/>
                <a:gd name="T27" fmla="*/ 49 h 188"/>
                <a:gd name="T28" fmla="*/ 1445 w 1761"/>
                <a:gd name="T29" fmla="*/ 43 h 188"/>
                <a:gd name="T30" fmla="*/ 1396 w 1761"/>
                <a:gd name="T31" fmla="*/ 36 h 188"/>
                <a:gd name="T32" fmla="*/ 1337 w 1761"/>
                <a:gd name="T33" fmla="*/ 82 h 188"/>
                <a:gd name="T34" fmla="*/ 1293 w 1761"/>
                <a:gd name="T35" fmla="*/ 58 h 188"/>
                <a:gd name="T36" fmla="*/ 1240 w 1761"/>
                <a:gd name="T37" fmla="*/ 56 h 188"/>
                <a:gd name="T38" fmla="*/ 1153 w 1761"/>
                <a:gd name="T39" fmla="*/ 55 h 188"/>
                <a:gd name="T40" fmla="*/ 1112 w 1761"/>
                <a:gd name="T41" fmla="*/ 49 h 188"/>
                <a:gd name="T42" fmla="*/ 1079 w 1761"/>
                <a:gd name="T43" fmla="*/ 36 h 188"/>
                <a:gd name="T44" fmla="*/ 1006 w 1761"/>
                <a:gd name="T45" fmla="*/ 65 h 188"/>
                <a:gd name="T46" fmla="*/ 943 w 1761"/>
                <a:gd name="T47" fmla="*/ 50 h 188"/>
                <a:gd name="T48" fmla="*/ 866 w 1761"/>
                <a:gd name="T49" fmla="*/ 58 h 188"/>
                <a:gd name="T50" fmla="*/ 804 w 1761"/>
                <a:gd name="T51" fmla="*/ 58 h 188"/>
                <a:gd name="T52" fmla="*/ 730 w 1761"/>
                <a:gd name="T53" fmla="*/ 78 h 188"/>
                <a:gd name="T54" fmla="*/ 652 w 1761"/>
                <a:gd name="T55" fmla="*/ 68 h 188"/>
                <a:gd name="T56" fmla="*/ 563 w 1761"/>
                <a:gd name="T57" fmla="*/ 70 h 188"/>
                <a:gd name="T58" fmla="*/ 468 w 1761"/>
                <a:gd name="T59" fmla="*/ 49 h 188"/>
                <a:gd name="T60" fmla="*/ 369 w 1761"/>
                <a:gd name="T61" fmla="*/ 35 h 188"/>
                <a:gd name="T62" fmla="*/ 301 w 1761"/>
                <a:gd name="T63" fmla="*/ 53 h 188"/>
                <a:gd name="T64" fmla="*/ 262 w 1761"/>
                <a:gd name="T65" fmla="*/ 47 h 188"/>
                <a:gd name="T66" fmla="*/ 205 w 1761"/>
                <a:gd name="T67" fmla="*/ 55 h 188"/>
                <a:gd name="T68" fmla="*/ 143 w 1761"/>
                <a:gd name="T69" fmla="*/ 53 h 188"/>
                <a:gd name="T70" fmla="*/ 80 w 1761"/>
                <a:gd name="T71" fmla="*/ 65 h 188"/>
                <a:gd name="T72" fmla="*/ 16 w 1761"/>
                <a:gd name="T73" fmla="*/ 56 h 188"/>
                <a:gd name="T74" fmla="*/ 2 w 1761"/>
                <a:gd name="T75" fmla="*/ 111 h 188"/>
                <a:gd name="T76" fmla="*/ 13 w 1761"/>
                <a:gd name="T77" fmla="*/ 175 h 18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761" h="188">
                  <a:moveTo>
                    <a:pt x="23" y="182"/>
                  </a:moveTo>
                  <a:lnTo>
                    <a:pt x="37" y="185"/>
                  </a:lnTo>
                  <a:lnTo>
                    <a:pt x="54" y="187"/>
                  </a:lnTo>
                  <a:lnTo>
                    <a:pt x="1706" y="187"/>
                  </a:lnTo>
                  <a:lnTo>
                    <a:pt x="1725" y="184"/>
                  </a:lnTo>
                  <a:lnTo>
                    <a:pt x="1739" y="181"/>
                  </a:lnTo>
                  <a:lnTo>
                    <a:pt x="1751" y="170"/>
                  </a:lnTo>
                  <a:lnTo>
                    <a:pt x="1758" y="158"/>
                  </a:lnTo>
                  <a:lnTo>
                    <a:pt x="1760" y="143"/>
                  </a:lnTo>
                  <a:lnTo>
                    <a:pt x="1760" y="22"/>
                  </a:lnTo>
                  <a:lnTo>
                    <a:pt x="1745" y="0"/>
                  </a:lnTo>
                  <a:lnTo>
                    <a:pt x="1736" y="6"/>
                  </a:lnTo>
                  <a:lnTo>
                    <a:pt x="1729" y="27"/>
                  </a:lnTo>
                  <a:lnTo>
                    <a:pt x="1723" y="51"/>
                  </a:lnTo>
                  <a:lnTo>
                    <a:pt x="1716" y="49"/>
                  </a:lnTo>
                  <a:lnTo>
                    <a:pt x="1706" y="47"/>
                  </a:lnTo>
                  <a:lnTo>
                    <a:pt x="1685" y="35"/>
                  </a:lnTo>
                  <a:lnTo>
                    <a:pt x="1671" y="25"/>
                  </a:lnTo>
                  <a:lnTo>
                    <a:pt x="1649" y="22"/>
                  </a:lnTo>
                  <a:lnTo>
                    <a:pt x="1625" y="32"/>
                  </a:lnTo>
                  <a:lnTo>
                    <a:pt x="1603" y="49"/>
                  </a:lnTo>
                  <a:lnTo>
                    <a:pt x="1588" y="37"/>
                  </a:lnTo>
                  <a:lnTo>
                    <a:pt x="1574" y="35"/>
                  </a:lnTo>
                  <a:lnTo>
                    <a:pt x="1554" y="25"/>
                  </a:lnTo>
                  <a:lnTo>
                    <a:pt x="1534" y="28"/>
                  </a:lnTo>
                  <a:lnTo>
                    <a:pt x="1520" y="40"/>
                  </a:lnTo>
                  <a:lnTo>
                    <a:pt x="1514" y="56"/>
                  </a:lnTo>
                  <a:lnTo>
                    <a:pt x="1498" y="49"/>
                  </a:lnTo>
                  <a:lnTo>
                    <a:pt x="1475" y="49"/>
                  </a:lnTo>
                  <a:lnTo>
                    <a:pt x="1445" y="43"/>
                  </a:lnTo>
                  <a:lnTo>
                    <a:pt x="1419" y="56"/>
                  </a:lnTo>
                  <a:lnTo>
                    <a:pt x="1396" y="36"/>
                  </a:lnTo>
                  <a:lnTo>
                    <a:pt x="1366" y="49"/>
                  </a:lnTo>
                  <a:lnTo>
                    <a:pt x="1337" y="82"/>
                  </a:lnTo>
                  <a:lnTo>
                    <a:pt x="1314" y="70"/>
                  </a:lnTo>
                  <a:lnTo>
                    <a:pt x="1293" y="58"/>
                  </a:lnTo>
                  <a:lnTo>
                    <a:pt x="1270" y="51"/>
                  </a:lnTo>
                  <a:lnTo>
                    <a:pt x="1240" y="56"/>
                  </a:lnTo>
                  <a:lnTo>
                    <a:pt x="1194" y="66"/>
                  </a:lnTo>
                  <a:lnTo>
                    <a:pt x="1153" y="55"/>
                  </a:lnTo>
                  <a:lnTo>
                    <a:pt x="1135" y="60"/>
                  </a:lnTo>
                  <a:lnTo>
                    <a:pt x="1112" y="49"/>
                  </a:lnTo>
                  <a:lnTo>
                    <a:pt x="1097" y="38"/>
                  </a:lnTo>
                  <a:lnTo>
                    <a:pt x="1079" y="36"/>
                  </a:lnTo>
                  <a:lnTo>
                    <a:pt x="1047" y="43"/>
                  </a:lnTo>
                  <a:lnTo>
                    <a:pt x="1006" y="65"/>
                  </a:lnTo>
                  <a:lnTo>
                    <a:pt x="972" y="45"/>
                  </a:lnTo>
                  <a:lnTo>
                    <a:pt x="943" y="50"/>
                  </a:lnTo>
                  <a:lnTo>
                    <a:pt x="916" y="78"/>
                  </a:lnTo>
                  <a:lnTo>
                    <a:pt x="866" y="58"/>
                  </a:lnTo>
                  <a:lnTo>
                    <a:pt x="829" y="68"/>
                  </a:lnTo>
                  <a:lnTo>
                    <a:pt x="804" y="58"/>
                  </a:lnTo>
                  <a:lnTo>
                    <a:pt x="767" y="63"/>
                  </a:lnTo>
                  <a:lnTo>
                    <a:pt x="730" y="78"/>
                  </a:lnTo>
                  <a:lnTo>
                    <a:pt x="704" y="73"/>
                  </a:lnTo>
                  <a:lnTo>
                    <a:pt x="652" y="68"/>
                  </a:lnTo>
                  <a:lnTo>
                    <a:pt x="619" y="78"/>
                  </a:lnTo>
                  <a:lnTo>
                    <a:pt x="563" y="70"/>
                  </a:lnTo>
                  <a:lnTo>
                    <a:pt x="517" y="63"/>
                  </a:lnTo>
                  <a:lnTo>
                    <a:pt x="468" y="49"/>
                  </a:lnTo>
                  <a:lnTo>
                    <a:pt x="422" y="63"/>
                  </a:lnTo>
                  <a:lnTo>
                    <a:pt x="369" y="35"/>
                  </a:lnTo>
                  <a:lnTo>
                    <a:pt x="329" y="36"/>
                  </a:lnTo>
                  <a:lnTo>
                    <a:pt x="301" y="53"/>
                  </a:lnTo>
                  <a:lnTo>
                    <a:pt x="284" y="39"/>
                  </a:lnTo>
                  <a:lnTo>
                    <a:pt x="262" y="47"/>
                  </a:lnTo>
                  <a:lnTo>
                    <a:pt x="233" y="49"/>
                  </a:lnTo>
                  <a:lnTo>
                    <a:pt x="205" y="55"/>
                  </a:lnTo>
                  <a:lnTo>
                    <a:pt x="171" y="66"/>
                  </a:lnTo>
                  <a:lnTo>
                    <a:pt x="143" y="53"/>
                  </a:lnTo>
                  <a:lnTo>
                    <a:pt x="116" y="59"/>
                  </a:lnTo>
                  <a:lnTo>
                    <a:pt x="80" y="65"/>
                  </a:lnTo>
                  <a:lnTo>
                    <a:pt x="58" y="59"/>
                  </a:lnTo>
                  <a:lnTo>
                    <a:pt x="16" y="56"/>
                  </a:lnTo>
                  <a:lnTo>
                    <a:pt x="0" y="70"/>
                  </a:lnTo>
                  <a:lnTo>
                    <a:pt x="2" y="111"/>
                  </a:lnTo>
                  <a:lnTo>
                    <a:pt x="4" y="146"/>
                  </a:lnTo>
                  <a:lnTo>
                    <a:pt x="13" y="175"/>
                  </a:lnTo>
                  <a:lnTo>
                    <a:pt x="23" y="182"/>
                  </a:lnTo>
                </a:path>
              </a:pathLst>
            </a:custGeom>
            <a:gradFill rotWithShape="0">
              <a:gsLst>
                <a:gs pos="0">
                  <a:srgbClr val="CC6600"/>
                </a:gs>
                <a:gs pos="100000">
                  <a:srgbClr val="000000"/>
                </a:gs>
              </a:gsLst>
              <a:lin ang="5400000" scaled="1"/>
            </a:gradFill>
            <a:ln>
              <a:noFill/>
            </a:ln>
            <a:extLst>
              <a:ext uri="{91240B29-F687-4f45-9708-019B960494DF}">
                <a14:hiddenLine xmlns="" xmlns:a14="http://schemas.microsoft.com/office/drawing/2010/main" w="9525">
                  <a:solidFill>
                    <a:srgbClr val="000000"/>
                  </a:solidFill>
                  <a:round/>
                  <a:headEnd type="none" w="sm" len="sm"/>
                  <a:tailEnd type="none" w="sm" len="sm"/>
                </a14:hiddenLine>
              </a:ext>
            </a:extLst>
          </p:spPr>
          <p:txBody>
            <a:bodyPr/>
            <a:lstStyle/>
            <a:p>
              <a:pPr>
                <a:defRPr/>
              </a:pPr>
              <a:endParaRPr lang="en-US" b="1" i="0">
                <a:solidFill>
                  <a:srgbClr val="FFFFCC"/>
                </a:solidFill>
                <a:latin typeface="Arial" panose="020B0604020202020204" pitchFamily="34" charset="0"/>
              </a:endParaRPr>
            </a:p>
          </p:txBody>
        </p:sp>
        <p:sp>
          <p:nvSpPr>
            <p:cNvPr id="16" name="Freeform 19"/>
            <p:cNvSpPr>
              <a:spLocks/>
            </p:cNvSpPr>
            <p:nvPr/>
          </p:nvSpPr>
          <p:spPr bwMode="auto">
            <a:xfrm>
              <a:off x="95" y="151"/>
              <a:ext cx="1733" cy="245"/>
            </a:xfrm>
            <a:custGeom>
              <a:avLst/>
              <a:gdLst>
                <a:gd name="T0" fmla="*/ 0 w 1733"/>
                <a:gd name="T1" fmla="*/ 185 h 245"/>
                <a:gd name="T2" fmla="*/ 4 w 1733"/>
                <a:gd name="T3" fmla="*/ 196 h 245"/>
                <a:gd name="T4" fmla="*/ 7 w 1733"/>
                <a:gd name="T5" fmla="*/ 88 h 245"/>
                <a:gd name="T6" fmla="*/ 22 w 1733"/>
                <a:gd name="T7" fmla="*/ 44 h 245"/>
                <a:gd name="T8" fmla="*/ 82 w 1733"/>
                <a:gd name="T9" fmla="*/ 39 h 245"/>
                <a:gd name="T10" fmla="*/ 198 w 1733"/>
                <a:gd name="T11" fmla="*/ 45 h 245"/>
                <a:gd name="T12" fmla="*/ 308 w 1733"/>
                <a:gd name="T13" fmla="*/ 42 h 245"/>
                <a:gd name="T14" fmla="*/ 437 w 1733"/>
                <a:gd name="T15" fmla="*/ 45 h 245"/>
                <a:gd name="T16" fmla="*/ 525 w 1733"/>
                <a:gd name="T17" fmla="*/ 39 h 245"/>
                <a:gd name="T18" fmla="*/ 598 w 1733"/>
                <a:gd name="T19" fmla="*/ 39 h 245"/>
                <a:gd name="T20" fmla="*/ 708 w 1733"/>
                <a:gd name="T21" fmla="*/ 51 h 245"/>
                <a:gd name="T22" fmla="*/ 788 w 1733"/>
                <a:gd name="T23" fmla="*/ 53 h 245"/>
                <a:gd name="T24" fmla="*/ 878 w 1733"/>
                <a:gd name="T25" fmla="*/ 45 h 245"/>
                <a:gd name="T26" fmla="*/ 986 w 1733"/>
                <a:gd name="T27" fmla="*/ 61 h 245"/>
                <a:gd name="T28" fmla="*/ 1071 w 1733"/>
                <a:gd name="T29" fmla="*/ 57 h 245"/>
                <a:gd name="T30" fmla="*/ 1150 w 1733"/>
                <a:gd name="T31" fmla="*/ 49 h 245"/>
                <a:gd name="T32" fmla="*/ 1241 w 1733"/>
                <a:gd name="T33" fmla="*/ 54 h 245"/>
                <a:gd name="T34" fmla="*/ 1319 w 1733"/>
                <a:gd name="T35" fmla="*/ 49 h 245"/>
                <a:gd name="T36" fmla="*/ 1395 w 1733"/>
                <a:gd name="T37" fmla="*/ 44 h 245"/>
                <a:gd name="T38" fmla="*/ 1449 w 1733"/>
                <a:gd name="T39" fmla="*/ 48 h 245"/>
                <a:gd name="T40" fmla="*/ 1557 w 1733"/>
                <a:gd name="T41" fmla="*/ 39 h 245"/>
                <a:gd name="T42" fmla="*/ 1665 w 1733"/>
                <a:gd name="T43" fmla="*/ 51 h 245"/>
                <a:gd name="T44" fmla="*/ 1703 w 1733"/>
                <a:gd name="T45" fmla="*/ 71 h 245"/>
                <a:gd name="T46" fmla="*/ 1721 w 1733"/>
                <a:gd name="T47" fmla="*/ 104 h 245"/>
                <a:gd name="T48" fmla="*/ 1732 w 1733"/>
                <a:gd name="T49" fmla="*/ 189 h 245"/>
                <a:gd name="T50" fmla="*/ 1732 w 1733"/>
                <a:gd name="T51" fmla="*/ 63 h 245"/>
                <a:gd name="T52" fmla="*/ 1725 w 1733"/>
                <a:gd name="T53" fmla="*/ 25 h 245"/>
                <a:gd name="T54" fmla="*/ 1606 w 1733"/>
                <a:gd name="T55" fmla="*/ 9 h 245"/>
                <a:gd name="T56" fmla="*/ 1510 w 1733"/>
                <a:gd name="T57" fmla="*/ 2 h 245"/>
                <a:gd name="T58" fmla="*/ 1443 w 1733"/>
                <a:gd name="T59" fmla="*/ 5 h 245"/>
                <a:gd name="T60" fmla="*/ 1349 w 1733"/>
                <a:gd name="T61" fmla="*/ 12 h 245"/>
                <a:gd name="T62" fmla="*/ 1182 w 1733"/>
                <a:gd name="T63" fmla="*/ 9 h 245"/>
                <a:gd name="T64" fmla="*/ 1067 w 1733"/>
                <a:gd name="T65" fmla="*/ 10 h 245"/>
                <a:gd name="T66" fmla="*/ 986 w 1733"/>
                <a:gd name="T67" fmla="*/ 9 h 245"/>
                <a:gd name="T68" fmla="*/ 923 w 1733"/>
                <a:gd name="T69" fmla="*/ 6 h 245"/>
                <a:gd name="T70" fmla="*/ 813 w 1733"/>
                <a:gd name="T71" fmla="*/ 9 h 245"/>
                <a:gd name="T72" fmla="*/ 681 w 1733"/>
                <a:gd name="T73" fmla="*/ 10 h 245"/>
                <a:gd name="T74" fmla="*/ 531 w 1733"/>
                <a:gd name="T75" fmla="*/ 6 h 245"/>
                <a:gd name="T76" fmla="*/ 463 w 1733"/>
                <a:gd name="T77" fmla="*/ 4 h 245"/>
                <a:gd name="T78" fmla="*/ 351 w 1733"/>
                <a:gd name="T79" fmla="*/ 4 h 245"/>
                <a:gd name="T80" fmla="*/ 208 w 1733"/>
                <a:gd name="T81" fmla="*/ 4 h 245"/>
                <a:gd name="T82" fmla="*/ 87 w 1733"/>
                <a:gd name="T83" fmla="*/ 0 h 245"/>
                <a:gd name="T84" fmla="*/ 28 w 1733"/>
                <a:gd name="T85" fmla="*/ 2 h 245"/>
                <a:gd name="T86" fmla="*/ 4 w 1733"/>
                <a:gd name="T87" fmla="*/ 27 h 245"/>
                <a:gd name="T88" fmla="*/ 0 w 1733"/>
                <a:gd name="T89" fmla="*/ 86 h 24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733" h="245">
                  <a:moveTo>
                    <a:pt x="0" y="119"/>
                  </a:moveTo>
                  <a:lnTo>
                    <a:pt x="0" y="185"/>
                  </a:lnTo>
                  <a:lnTo>
                    <a:pt x="0" y="244"/>
                  </a:lnTo>
                  <a:lnTo>
                    <a:pt x="4" y="196"/>
                  </a:lnTo>
                  <a:lnTo>
                    <a:pt x="5" y="157"/>
                  </a:lnTo>
                  <a:lnTo>
                    <a:pt x="7" y="88"/>
                  </a:lnTo>
                  <a:lnTo>
                    <a:pt x="12" y="55"/>
                  </a:lnTo>
                  <a:lnTo>
                    <a:pt x="22" y="44"/>
                  </a:lnTo>
                  <a:lnTo>
                    <a:pt x="48" y="36"/>
                  </a:lnTo>
                  <a:lnTo>
                    <a:pt x="82" y="39"/>
                  </a:lnTo>
                  <a:lnTo>
                    <a:pt x="162" y="39"/>
                  </a:lnTo>
                  <a:lnTo>
                    <a:pt x="198" y="45"/>
                  </a:lnTo>
                  <a:lnTo>
                    <a:pt x="249" y="39"/>
                  </a:lnTo>
                  <a:lnTo>
                    <a:pt x="308" y="42"/>
                  </a:lnTo>
                  <a:lnTo>
                    <a:pt x="351" y="40"/>
                  </a:lnTo>
                  <a:lnTo>
                    <a:pt x="437" y="45"/>
                  </a:lnTo>
                  <a:lnTo>
                    <a:pt x="467" y="44"/>
                  </a:lnTo>
                  <a:lnTo>
                    <a:pt x="525" y="39"/>
                  </a:lnTo>
                  <a:lnTo>
                    <a:pt x="544" y="46"/>
                  </a:lnTo>
                  <a:lnTo>
                    <a:pt x="598" y="39"/>
                  </a:lnTo>
                  <a:lnTo>
                    <a:pt x="680" y="44"/>
                  </a:lnTo>
                  <a:lnTo>
                    <a:pt x="708" y="51"/>
                  </a:lnTo>
                  <a:lnTo>
                    <a:pt x="751" y="45"/>
                  </a:lnTo>
                  <a:lnTo>
                    <a:pt x="788" y="53"/>
                  </a:lnTo>
                  <a:lnTo>
                    <a:pt x="818" y="53"/>
                  </a:lnTo>
                  <a:lnTo>
                    <a:pt x="878" y="45"/>
                  </a:lnTo>
                  <a:lnTo>
                    <a:pt x="935" y="51"/>
                  </a:lnTo>
                  <a:lnTo>
                    <a:pt x="986" y="61"/>
                  </a:lnTo>
                  <a:lnTo>
                    <a:pt x="1002" y="63"/>
                  </a:lnTo>
                  <a:lnTo>
                    <a:pt x="1071" y="57"/>
                  </a:lnTo>
                  <a:lnTo>
                    <a:pt x="1135" y="52"/>
                  </a:lnTo>
                  <a:lnTo>
                    <a:pt x="1150" y="49"/>
                  </a:lnTo>
                  <a:lnTo>
                    <a:pt x="1174" y="51"/>
                  </a:lnTo>
                  <a:lnTo>
                    <a:pt x="1241" y="54"/>
                  </a:lnTo>
                  <a:lnTo>
                    <a:pt x="1292" y="46"/>
                  </a:lnTo>
                  <a:lnTo>
                    <a:pt x="1319" y="49"/>
                  </a:lnTo>
                  <a:lnTo>
                    <a:pt x="1360" y="51"/>
                  </a:lnTo>
                  <a:lnTo>
                    <a:pt x="1395" y="44"/>
                  </a:lnTo>
                  <a:lnTo>
                    <a:pt x="1418" y="39"/>
                  </a:lnTo>
                  <a:lnTo>
                    <a:pt x="1449" y="48"/>
                  </a:lnTo>
                  <a:lnTo>
                    <a:pt x="1514" y="52"/>
                  </a:lnTo>
                  <a:lnTo>
                    <a:pt x="1557" y="39"/>
                  </a:lnTo>
                  <a:lnTo>
                    <a:pt x="1620" y="51"/>
                  </a:lnTo>
                  <a:lnTo>
                    <a:pt x="1665" y="51"/>
                  </a:lnTo>
                  <a:lnTo>
                    <a:pt x="1688" y="51"/>
                  </a:lnTo>
                  <a:lnTo>
                    <a:pt x="1703" y="71"/>
                  </a:lnTo>
                  <a:lnTo>
                    <a:pt x="1713" y="82"/>
                  </a:lnTo>
                  <a:lnTo>
                    <a:pt x="1721" y="104"/>
                  </a:lnTo>
                  <a:lnTo>
                    <a:pt x="1727" y="140"/>
                  </a:lnTo>
                  <a:lnTo>
                    <a:pt x="1732" y="189"/>
                  </a:lnTo>
                  <a:lnTo>
                    <a:pt x="1732" y="88"/>
                  </a:lnTo>
                  <a:lnTo>
                    <a:pt x="1732" y="63"/>
                  </a:lnTo>
                  <a:lnTo>
                    <a:pt x="1729" y="46"/>
                  </a:lnTo>
                  <a:lnTo>
                    <a:pt x="1725" y="25"/>
                  </a:lnTo>
                  <a:lnTo>
                    <a:pt x="1700" y="11"/>
                  </a:lnTo>
                  <a:lnTo>
                    <a:pt x="1606" y="9"/>
                  </a:lnTo>
                  <a:lnTo>
                    <a:pt x="1584" y="2"/>
                  </a:lnTo>
                  <a:lnTo>
                    <a:pt x="1510" y="2"/>
                  </a:lnTo>
                  <a:lnTo>
                    <a:pt x="1488" y="5"/>
                  </a:lnTo>
                  <a:lnTo>
                    <a:pt x="1443" y="5"/>
                  </a:lnTo>
                  <a:lnTo>
                    <a:pt x="1410" y="3"/>
                  </a:lnTo>
                  <a:lnTo>
                    <a:pt x="1349" y="12"/>
                  </a:lnTo>
                  <a:lnTo>
                    <a:pt x="1222" y="5"/>
                  </a:lnTo>
                  <a:lnTo>
                    <a:pt x="1182" y="9"/>
                  </a:lnTo>
                  <a:lnTo>
                    <a:pt x="1112" y="15"/>
                  </a:lnTo>
                  <a:lnTo>
                    <a:pt x="1067" y="10"/>
                  </a:lnTo>
                  <a:lnTo>
                    <a:pt x="1022" y="9"/>
                  </a:lnTo>
                  <a:lnTo>
                    <a:pt x="986" y="9"/>
                  </a:lnTo>
                  <a:lnTo>
                    <a:pt x="947" y="13"/>
                  </a:lnTo>
                  <a:lnTo>
                    <a:pt x="923" y="6"/>
                  </a:lnTo>
                  <a:lnTo>
                    <a:pt x="839" y="9"/>
                  </a:lnTo>
                  <a:lnTo>
                    <a:pt x="813" y="9"/>
                  </a:lnTo>
                  <a:lnTo>
                    <a:pt x="769" y="6"/>
                  </a:lnTo>
                  <a:lnTo>
                    <a:pt x="681" y="10"/>
                  </a:lnTo>
                  <a:lnTo>
                    <a:pt x="603" y="6"/>
                  </a:lnTo>
                  <a:lnTo>
                    <a:pt x="531" y="6"/>
                  </a:lnTo>
                  <a:lnTo>
                    <a:pt x="496" y="9"/>
                  </a:lnTo>
                  <a:lnTo>
                    <a:pt x="463" y="4"/>
                  </a:lnTo>
                  <a:lnTo>
                    <a:pt x="435" y="4"/>
                  </a:lnTo>
                  <a:lnTo>
                    <a:pt x="351" y="4"/>
                  </a:lnTo>
                  <a:lnTo>
                    <a:pt x="253" y="6"/>
                  </a:lnTo>
                  <a:lnTo>
                    <a:pt x="208" y="4"/>
                  </a:lnTo>
                  <a:lnTo>
                    <a:pt x="155" y="6"/>
                  </a:lnTo>
                  <a:lnTo>
                    <a:pt x="87" y="0"/>
                  </a:lnTo>
                  <a:lnTo>
                    <a:pt x="45" y="0"/>
                  </a:lnTo>
                  <a:lnTo>
                    <a:pt x="28" y="2"/>
                  </a:lnTo>
                  <a:lnTo>
                    <a:pt x="15" y="9"/>
                  </a:lnTo>
                  <a:lnTo>
                    <a:pt x="4" y="27"/>
                  </a:lnTo>
                  <a:lnTo>
                    <a:pt x="0" y="56"/>
                  </a:lnTo>
                  <a:lnTo>
                    <a:pt x="0" y="86"/>
                  </a:lnTo>
                  <a:lnTo>
                    <a:pt x="0" y="119"/>
                  </a:lnTo>
                </a:path>
              </a:pathLst>
            </a:custGeom>
            <a:solidFill>
              <a:srgbClr val="FFFFFF"/>
            </a:solidFill>
            <a:ln>
              <a:noFill/>
            </a:ln>
            <a:extLst>
              <a:ext uri="{91240B29-F687-4f45-9708-019B960494DF}">
                <a14:hiddenLine xmlns="" xmlns:a14="http://schemas.microsoft.com/office/drawing/2010/main" w="9525">
                  <a:solidFill>
                    <a:srgbClr val="000000"/>
                  </a:solidFill>
                  <a:round/>
                  <a:headEnd type="none" w="sm" len="sm"/>
                  <a:tailEnd type="none" w="sm" len="sm"/>
                </a14:hiddenLine>
              </a:ext>
            </a:extLst>
          </p:spPr>
          <p:txBody>
            <a:bodyPr/>
            <a:lstStyle/>
            <a:p>
              <a:pPr>
                <a:defRPr/>
              </a:pPr>
              <a:endParaRPr lang="en-US" b="1" i="0">
                <a:solidFill>
                  <a:srgbClr val="FFFFCC"/>
                </a:solidFill>
                <a:latin typeface="Arial" panose="020B0604020202020204" pitchFamily="34" charset="0"/>
              </a:endParaRPr>
            </a:p>
          </p:txBody>
        </p:sp>
        <p:sp>
          <p:nvSpPr>
            <p:cNvPr id="17" name="Freeform 20"/>
            <p:cNvSpPr>
              <a:spLocks/>
            </p:cNvSpPr>
            <p:nvPr/>
          </p:nvSpPr>
          <p:spPr bwMode="auto">
            <a:xfrm>
              <a:off x="98" y="539"/>
              <a:ext cx="1733" cy="100"/>
            </a:xfrm>
            <a:custGeom>
              <a:avLst/>
              <a:gdLst>
                <a:gd name="T0" fmla="*/ 0 w 1733"/>
                <a:gd name="T1" fmla="*/ 24 h 100"/>
                <a:gd name="T2" fmla="*/ 4 w 1733"/>
                <a:gd name="T3" fmla="*/ 19 h 100"/>
                <a:gd name="T4" fmla="*/ 6 w 1733"/>
                <a:gd name="T5" fmla="*/ 63 h 100"/>
                <a:gd name="T6" fmla="*/ 22 w 1733"/>
                <a:gd name="T7" fmla="*/ 80 h 100"/>
                <a:gd name="T8" fmla="*/ 48 w 1733"/>
                <a:gd name="T9" fmla="*/ 76 h 100"/>
                <a:gd name="T10" fmla="*/ 90 w 1733"/>
                <a:gd name="T11" fmla="*/ 76 h 100"/>
                <a:gd name="T12" fmla="*/ 132 w 1733"/>
                <a:gd name="T13" fmla="*/ 78 h 100"/>
                <a:gd name="T14" fmla="*/ 156 w 1733"/>
                <a:gd name="T15" fmla="*/ 80 h 100"/>
                <a:gd name="T16" fmla="*/ 202 w 1733"/>
                <a:gd name="T17" fmla="*/ 75 h 100"/>
                <a:gd name="T18" fmla="*/ 266 w 1733"/>
                <a:gd name="T19" fmla="*/ 80 h 100"/>
                <a:gd name="T20" fmla="*/ 336 w 1733"/>
                <a:gd name="T21" fmla="*/ 79 h 100"/>
                <a:gd name="T22" fmla="*/ 390 w 1733"/>
                <a:gd name="T23" fmla="*/ 82 h 100"/>
                <a:gd name="T24" fmla="*/ 421 w 1733"/>
                <a:gd name="T25" fmla="*/ 81 h 100"/>
                <a:gd name="T26" fmla="*/ 525 w 1733"/>
                <a:gd name="T27" fmla="*/ 83 h 100"/>
                <a:gd name="T28" fmla="*/ 590 w 1733"/>
                <a:gd name="T29" fmla="*/ 76 h 100"/>
                <a:gd name="T30" fmla="*/ 656 w 1733"/>
                <a:gd name="T31" fmla="*/ 78 h 100"/>
                <a:gd name="T32" fmla="*/ 708 w 1733"/>
                <a:gd name="T33" fmla="*/ 78 h 100"/>
                <a:gd name="T34" fmla="*/ 788 w 1733"/>
                <a:gd name="T35" fmla="*/ 77 h 100"/>
                <a:gd name="T36" fmla="*/ 850 w 1733"/>
                <a:gd name="T37" fmla="*/ 71 h 100"/>
                <a:gd name="T38" fmla="*/ 942 w 1733"/>
                <a:gd name="T39" fmla="*/ 73 h 100"/>
                <a:gd name="T40" fmla="*/ 1055 w 1733"/>
                <a:gd name="T41" fmla="*/ 76 h 100"/>
                <a:gd name="T42" fmla="*/ 1121 w 1733"/>
                <a:gd name="T43" fmla="*/ 71 h 100"/>
                <a:gd name="T44" fmla="*/ 1150 w 1733"/>
                <a:gd name="T45" fmla="*/ 79 h 100"/>
                <a:gd name="T46" fmla="*/ 1237 w 1733"/>
                <a:gd name="T47" fmla="*/ 79 h 100"/>
                <a:gd name="T48" fmla="*/ 1308 w 1733"/>
                <a:gd name="T49" fmla="*/ 79 h 100"/>
                <a:gd name="T50" fmla="*/ 1332 w 1733"/>
                <a:gd name="T51" fmla="*/ 75 h 100"/>
                <a:gd name="T52" fmla="*/ 1373 w 1733"/>
                <a:gd name="T53" fmla="*/ 80 h 100"/>
                <a:gd name="T54" fmla="*/ 1394 w 1733"/>
                <a:gd name="T55" fmla="*/ 80 h 100"/>
                <a:gd name="T56" fmla="*/ 1451 w 1733"/>
                <a:gd name="T57" fmla="*/ 80 h 100"/>
                <a:gd name="T58" fmla="*/ 1499 w 1733"/>
                <a:gd name="T59" fmla="*/ 77 h 100"/>
                <a:gd name="T60" fmla="*/ 1578 w 1733"/>
                <a:gd name="T61" fmla="*/ 74 h 100"/>
                <a:gd name="T62" fmla="*/ 1687 w 1733"/>
                <a:gd name="T63" fmla="*/ 73 h 100"/>
                <a:gd name="T64" fmla="*/ 1713 w 1733"/>
                <a:gd name="T65" fmla="*/ 65 h 100"/>
                <a:gd name="T66" fmla="*/ 1727 w 1733"/>
                <a:gd name="T67" fmla="*/ 42 h 100"/>
                <a:gd name="T68" fmla="*/ 1732 w 1733"/>
                <a:gd name="T69" fmla="*/ 63 h 100"/>
                <a:gd name="T70" fmla="*/ 1730 w 1733"/>
                <a:gd name="T71" fmla="*/ 80 h 100"/>
                <a:gd name="T72" fmla="*/ 1716 w 1733"/>
                <a:gd name="T73" fmla="*/ 95 h 100"/>
                <a:gd name="T74" fmla="*/ 1606 w 1733"/>
                <a:gd name="T75" fmla="*/ 95 h 100"/>
                <a:gd name="T76" fmla="*/ 1510 w 1733"/>
                <a:gd name="T77" fmla="*/ 97 h 100"/>
                <a:gd name="T78" fmla="*/ 1466 w 1733"/>
                <a:gd name="T79" fmla="*/ 99 h 100"/>
                <a:gd name="T80" fmla="*/ 1416 w 1733"/>
                <a:gd name="T81" fmla="*/ 99 h 100"/>
                <a:gd name="T82" fmla="*/ 1325 w 1733"/>
                <a:gd name="T83" fmla="*/ 93 h 100"/>
                <a:gd name="T84" fmla="*/ 1216 w 1733"/>
                <a:gd name="T85" fmla="*/ 92 h 100"/>
                <a:gd name="T86" fmla="*/ 1125 w 1733"/>
                <a:gd name="T87" fmla="*/ 94 h 100"/>
                <a:gd name="T88" fmla="*/ 1067 w 1733"/>
                <a:gd name="T89" fmla="*/ 94 h 100"/>
                <a:gd name="T90" fmla="*/ 1022 w 1733"/>
                <a:gd name="T91" fmla="*/ 95 h 100"/>
                <a:gd name="T92" fmla="*/ 987 w 1733"/>
                <a:gd name="T93" fmla="*/ 97 h 100"/>
                <a:gd name="T94" fmla="*/ 947 w 1733"/>
                <a:gd name="T95" fmla="*/ 93 h 100"/>
                <a:gd name="T96" fmla="*/ 901 w 1733"/>
                <a:gd name="T97" fmla="*/ 97 h 100"/>
                <a:gd name="T98" fmla="*/ 839 w 1733"/>
                <a:gd name="T99" fmla="*/ 97 h 100"/>
                <a:gd name="T100" fmla="*/ 791 w 1733"/>
                <a:gd name="T101" fmla="*/ 95 h 100"/>
                <a:gd name="T102" fmla="*/ 720 w 1733"/>
                <a:gd name="T103" fmla="*/ 99 h 100"/>
                <a:gd name="T104" fmla="*/ 638 w 1733"/>
                <a:gd name="T105" fmla="*/ 99 h 100"/>
                <a:gd name="T106" fmla="*/ 563 w 1733"/>
                <a:gd name="T107" fmla="*/ 99 h 100"/>
                <a:gd name="T108" fmla="*/ 496 w 1733"/>
                <a:gd name="T109" fmla="*/ 95 h 100"/>
                <a:gd name="T110" fmla="*/ 435 w 1733"/>
                <a:gd name="T111" fmla="*/ 97 h 100"/>
                <a:gd name="T112" fmla="*/ 326 w 1733"/>
                <a:gd name="T113" fmla="*/ 97 h 100"/>
                <a:gd name="T114" fmla="*/ 208 w 1733"/>
                <a:gd name="T115" fmla="*/ 97 h 100"/>
                <a:gd name="T116" fmla="*/ 15 w 1733"/>
                <a:gd name="T117" fmla="*/ 95 h 100"/>
                <a:gd name="T118" fmla="*/ 0 w 1733"/>
                <a:gd name="T119" fmla="*/ 76 h 100"/>
                <a:gd name="T120" fmla="*/ 0 w 1733"/>
                <a:gd name="T121" fmla="*/ 50 h 10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733" h="100">
                  <a:moveTo>
                    <a:pt x="0" y="50"/>
                  </a:moveTo>
                  <a:lnTo>
                    <a:pt x="0" y="24"/>
                  </a:lnTo>
                  <a:lnTo>
                    <a:pt x="0" y="0"/>
                  </a:lnTo>
                  <a:lnTo>
                    <a:pt x="4" y="19"/>
                  </a:lnTo>
                  <a:lnTo>
                    <a:pt x="5" y="35"/>
                  </a:lnTo>
                  <a:lnTo>
                    <a:pt x="6" y="63"/>
                  </a:lnTo>
                  <a:lnTo>
                    <a:pt x="12" y="76"/>
                  </a:lnTo>
                  <a:lnTo>
                    <a:pt x="22" y="80"/>
                  </a:lnTo>
                  <a:lnTo>
                    <a:pt x="33" y="77"/>
                  </a:lnTo>
                  <a:lnTo>
                    <a:pt x="48" y="76"/>
                  </a:lnTo>
                  <a:lnTo>
                    <a:pt x="74" y="75"/>
                  </a:lnTo>
                  <a:lnTo>
                    <a:pt x="90" y="76"/>
                  </a:lnTo>
                  <a:lnTo>
                    <a:pt x="103" y="76"/>
                  </a:lnTo>
                  <a:lnTo>
                    <a:pt x="132" y="78"/>
                  </a:lnTo>
                  <a:lnTo>
                    <a:pt x="143" y="79"/>
                  </a:lnTo>
                  <a:lnTo>
                    <a:pt x="156" y="80"/>
                  </a:lnTo>
                  <a:lnTo>
                    <a:pt x="178" y="76"/>
                  </a:lnTo>
                  <a:lnTo>
                    <a:pt x="202" y="75"/>
                  </a:lnTo>
                  <a:lnTo>
                    <a:pt x="231" y="74"/>
                  </a:lnTo>
                  <a:lnTo>
                    <a:pt x="266" y="80"/>
                  </a:lnTo>
                  <a:lnTo>
                    <a:pt x="311" y="82"/>
                  </a:lnTo>
                  <a:lnTo>
                    <a:pt x="336" y="79"/>
                  </a:lnTo>
                  <a:lnTo>
                    <a:pt x="351" y="82"/>
                  </a:lnTo>
                  <a:lnTo>
                    <a:pt x="390" y="82"/>
                  </a:lnTo>
                  <a:lnTo>
                    <a:pt x="404" y="77"/>
                  </a:lnTo>
                  <a:lnTo>
                    <a:pt x="421" y="81"/>
                  </a:lnTo>
                  <a:lnTo>
                    <a:pt x="467" y="80"/>
                  </a:lnTo>
                  <a:lnTo>
                    <a:pt x="525" y="83"/>
                  </a:lnTo>
                  <a:lnTo>
                    <a:pt x="545" y="80"/>
                  </a:lnTo>
                  <a:lnTo>
                    <a:pt x="590" y="76"/>
                  </a:lnTo>
                  <a:lnTo>
                    <a:pt x="620" y="75"/>
                  </a:lnTo>
                  <a:lnTo>
                    <a:pt x="656" y="78"/>
                  </a:lnTo>
                  <a:lnTo>
                    <a:pt x="680" y="80"/>
                  </a:lnTo>
                  <a:lnTo>
                    <a:pt x="708" y="78"/>
                  </a:lnTo>
                  <a:lnTo>
                    <a:pt x="757" y="81"/>
                  </a:lnTo>
                  <a:lnTo>
                    <a:pt x="788" y="77"/>
                  </a:lnTo>
                  <a:lnTo>
                    <a:pt x="818" y="77"/>
                  </a:lnTo>
                  <a:lnTo>
                    <a:pt x="850" y="71"/>
                  </a:lnTo>
                  <a:lnTo>
                    <a:pt x="890" y="77"/>
                  </a:lnTo>
                  <a:lnTo>
                    <a:pt x="942" y="73"/>
                  </a:lnTo>
                  <a:lnTo>
                    <a:pt x="1002" y="73"/>
                  </a:lnTo>
                  <a:lnTo>
                    <a:pt x="1055" y="76"/>
                  </a:lnTo>
                  <a:lnTo>
                    <a:pt x="1086" y="71"/>
                  </a:lnTo>
                  <a:lnTo>
                    <a:pt x="1121" y="71"/>
                  </a:lnTo>
                  <a:lnTo>
                    <a:pt x="1135" y="77"/>
                  </a:lnTo>
                  <a:lnTo>
                    <a:pt x="1150" y="79"/>
                  </a:lnTo>
                  <a:lnTo>
                    <a:pt x="1196" y="76"/>
                  </a:lnTo>
                  <a:lnTo>
                    <a:pt x="1237" y="79"/>
                  </a:lnTo>
                  <a:lnTo>
                    <a:pt x="1292" y="80"/>
                  </a:lnTo>
                  <a:lnTo>
                    <a:pt x="1308" y="79"/>
                  </a:lnTo>
                  <a:lnTo>
                    <a:pt x="1319" y="79"/>
                  </a:lnTo>
                  <a:lnTo>
                    <a:pt x="1332" y="75"/>
                  </a:lnTo>
                  <a:lnTo>
                    <a:pt x="1360" y="78"/>
                  </a:lnTo>
                  <a:lnTo>
                    <a:pt x="1373" y="80"/>
                  </a:lnTo>
                  <a:lnTo>
                    <a:pt x="1382" y="77"/>
                  </a:lnTo>
                  <a:lnTo>
                    <a:pt x="1394" y="80"/>
                  </a:lnTo>
                  <a:lnTo>
                    <a:pt x="1416" y="76"/>
                  </a:lnTo>
                  <a:lnTo>
                    <a:pt x="1451" y="80"/>
                  </a:lnTo>
                  <a:lnTo>
                    <a:pt x="1485" y="74"/>
                  </a:lnTo>
                  <a:lnTo>
                    <a:pt x="1499" y="77"/>
                  </a:lnTo>
                  <a:lnTo>
                    <a:pt x="1514" y="77"/>
                  </a:lnTo>
                  <a:lnTo>
                    <a:pt x="1578" y="74"/>
                  </a:lnTo>
                  <a:lnTo>
                    <a:pt x="1639" y="77"/>
                  </a:lnTo>
                  <a:lnTo>
                    <a:pt x="1687" y="73"/>
                  </a:lnTo>
                  <a:lnTo>
                    <a:pt x="1703" y="70"/>
                  </a:lnTo>
                  <a:lnTo>
                    <a:pt x="1713" y="65"/>
                  </a:lnTo>
                  <a:lnTo>
                    <a:pt x="1721" y="56"/>
                  </a:lnTo>
                  <a:lnTo>
                    <a:pt x="1727" y="42"/>
                  </a:lnTo>
                  <a:lnTo>
                    <a:pt x="1732" y="22"/>
                  </a:lnTo>
                  <a:lnTo>
                    <a:pt x="1732" y="63"/>
                  </a:lnTo>
                  <a:lnTo>
                    <a:pt x="1732" y="73"/>
                  </a:lnTo>
                  <a:lnTo>
                    <a:pt x="1730" y="80"/>
                  </a:lnTo>
                  <a:lnTo>
                    <a:pt x="1725" y="88"/>
                  </a:lnTo>
                  <a:lnTo>
                    <a:pt x="1716" y="95"/>
                  </a:lnTo>
                  <a:lnTo>
                    <a:pt x="1652" y="99"/>
                  </a:lnTo>
                  <a:lnTo>
                    <a:pt x="1606" y="95"/>
                  </a:lnTo>
                  <a:lnTo>
                    <a:pt x="1583" y="97"/>
                  </a:lnTo>
                  <a:lnTo>
                    <a:pt x="1510" y="97"/>
                  </a:lnTo>
                  <a:lnTo>
                    <a:pt x="1488" y="97"/>
                  </a:lnTo>
                  <a:lnTo>
                    <a:pt x="1466" y="99"/>
                  </a:lnTo>
                  <a:lnTo>
                    <a:pt x="1443" y="96"/>
                  </a:lnTo>
                  <a:lnTo>
                    <a:pt x="1416" y="99"/>
                  </a:lnTo>
                  <a:lnTo>
                    <a:pt x="1346" y="97"/>
                  </a:lnTo>
                  <a:lnTo>
                    <a:pt x="1325" y="93"/>
                  </a:lnTo>
                  <a:lnTo>
                    <a:pt x="1260" y="97"/>
                  </a:lnTo>
                  <a:lnTo>
                    <a:pt x="1216" y="92"/>
                  </a:lnTo>
                  <a:lnTo>
                    <a:pt x="1165" y="97"/>
                  </a:lnTo>
                  <a:lnTo>
                    <a:pt x="1125" y="94"/>
                  </a:lnTo>
                  <a:lnTo>
                    <a:pt x="1088" y="97"/>
                  </a:lnTo>
                  <a:lnTo>
                    <a:pt x="1067" y="94"/>
                  </a:lnTo>
                  <a:lnTo>
                    <a:pt x="1048" y="95"/>
                  </a:lnTo>
                  <a:lnTo>
                    <a:pt x="1022" y="95"/>
                  </a:lnTo>
                  <a:lnTo>
                    <a:pt x="1006" y="92"/>
                  </a:lnTo>
                  <a:lnTo>
                    <a:pt x="987" y="97"/>
                  </a:lnTo>
                  <a:lnTo>
                    <a:pt x="967" y="92"/>
                  </a:lnTo>
                  <a:lnTo>
                    <a:pt x="947" y="93"/>
                  </a:lnTo>
                  <a:lnTo>
                    <a:pt x="923" y="95"/>
                  </a:lnTo>
                  <a:lnTo>
                    <a:pt x="901" y="97"/>
                  </a:lnTo>
                  <a:lnTo>
                    <a:pt x="875" y="97"/>
                  </a:lnTo>
                  <a:lnTo>
                    <a:pt x="839" y="97"/>
                  </a:lnTo>
                  <a:lnTo>
                    <a:pt x="813" y="97"/>
                  </a:lnTo>
                  <a:lnTo>
                    <a:pt x="791" y="95"/>
                  </a:lnTo>
                  <a:lnTo>
                    <a:pt x="769" y="95"/>
                  </a:lnTo>
                  <a:lnTo>
                    <a:pt x="720" y="99"/>
                  </a:lnTo>
                  <a:lnTo>
                    <a:pt x="681" y="94"/>
                  </a:lnTo>
                  <a:lnTo>
                    <a:pt x="638" y="99"/>
                  </a:lnTo>
                  <a:lnTo>
                    <a:pt x="603" y="95"/>
                  </a:lnTo>
                  <a:lnTo>
                    <a:pt x="563" y="99"/>
                  </a:lnTo>
                  <a:lnTo>
                    <a:pt x="531" y="95"/>
                  </a:lnTo>
                  <a:lnTo>
                    <a:pt x="496" y="95"/>
                  </a:lnTo>
                  <a:lnTo>
                    <a:pt x="463" y="97"/>
                  </a:lnTo>
                  <a:lnTo>
                    <a:pt x="435" y="97"/>
                  </a:lnTo>
                  <a:lnTo>
                    <a:pt x="351" y="97"/>
                  </a:lnTo>
                  <a:lnTo>
                    <a:pt x="326" y="97"/>
                  </a:lnTo>
                  <a:lnTo>
                    <a:pt x="254" y="95"/>
                  </a:lnTo>
                  <a:lnTo>
                    <a:pt x="208" y="97"/>
                  </a:lnTo>
                  <a:lnTo>
                    <a:pt x="84" y="94"/>
                  </a:lnTo>
                  <a:lnTo>
                    <a:pt x="15" y="95"/>
                  </a:lnTo>
                  <a:lnTo>
                    <a:pt x="3" y="88"/>
                  </a:lnTo>
                  <a:lnTo>
                    <a:pt x="0" y="76"/>
                  </a:lnTo>
                  <a:lnTo>
                    <a:pt x="0" y="63"/>
                  </a:lnTo>
                  <a:lnTo>
                    <a:pt x="0" y="50"/>
                  </a:lnTo>
                </a:path>
              </a:pathLst>
            </a:custGeom>
            <a:solidFill>
              <a:schemeClr val="bg1"/>
            </a:solidFill>
            <a:ln>
              <a:noFill/>
            </a:ln>
            <a:extLst>
              <a:ext uri="{91240B29-F687-4f45-9708-019B960494DF}">
                <a14:hiddenLine xmlns="" xmlns:a14="http://schemas.microsoft.com/office/drawing/2010/main" w="9525">
                  <a:solidFill>
                    <a:srgbClr val="000000"/>
                  </a:solidFill>
                  <a:round/>
                  <a:headEnd type="none" w="sm" len="sm"/>
                  <a:tailEnd type="none" w="sm" len="sm"/>
                </a14:hiddenLine>
              </a:ext>
            </a:extLst>
          </p:spPr>
          <p:txBody>
            <a:bodyPr/>
            <a:lstStyle/>
            <a:p>
              <a:pPr>
                <a:defRPr/>
              </a:pPr>
              <a:endParaRPr lang="en-US" b="1" i="0">
                <a:solidFill>
                  <a:srgbClr val="FFFFCC"/>
                </a:solidFill>
                <a:latin typeface="Arial" panose="020B0604020202020204" pitchFamily="34" charset="0"/>
              </a:endParaRPr>
            </a:p>
          </p:txBody>
        </p:sp>
      </p:grpSp>
      <p:grpSp>
        <p:nvGrpSpPr>
          <p:cNvPr id="18" name="Group 21"/>
          <p:cNvGrpSpPr>
            <a:grpSpLocks/>
          </p:cNvGrpSpPr>
          <p:nvPr/>
        </p:nvGrpSpPr>
        <p:grpSpPr bwMode="auto">
          <a:xfrm>
            <a:off x="6243638" y="222250"/>
            <a:ext cx="2795587" cy="866775"/>
            <a:chOff x="3933" y="140"/>
            <a:chExt cx="1761" cy="546"/>
          </a:xfrm>
        </p:grpSpPr>
        <p:sp>
          <p:nvSpPr>
            <p:cNvPr id="19" name="Freeform 22"/>
            <p:cNvSpPr>
              <a:spLocks/>
            </p:cNvSpPr>
            <p:nvPr/>
          </p:nvSpPr>
          <p:spPr bwMode="auto">
            <a:xfrm>
              <a:off x="3933" y="140"/>
              <a:ext cx="1761" cy="445"/>
            </a:xfrm>
            <a:custGeom>
              <a:avLst/>
              <a:gdLst>
                <a:gd name="T0" fmla="*/ 23 w 1761"/>
                <a:gd name="T1" fmla="*/ 6 h 445"/>
                <a:gd name="T2" fmla="*/ 37 w 1761"/>
                <a:gd name="T3" fmla="*/ 0 h 445"/>
                <a:gd name="T4" fmla="*/ 1706 w 1761"/>
                <a:gd name="T5" fmla="*/ 0 h 445"/>
                <a:gd name="T6" fmla="*/ 1725 w 1761"/>
                <a:gd name="T7" fmla="*/ 4 h 445"/>
                <a:gd name="T8" fmla="*/ 1739 w 1761"/>
                <a:gd name="T9" fmla="*/ 15 h 445"/>
                <a:gd name="T10" fmla="*/ 1751 w 1761"/>
                <a:gd name="T11" fmla="*/ 44 h 445"/>
                <a:gd name="T12" fmla="*/ 1758 w 1761"/>
                <a:gd name="T13" fmla="*/ 77 h 445"/>
                <a:gd name="T14" fmla="*/ 1760 w 1761"/>
                <a:gd name="T15" fmla="*/ 115 h 445"/>
                <a:gd name="T16" fmla="*/ 1760 w 1761"/>
                <a:gd name="T17" fmla="*/ 444 h 445"/>
                <a:gd name="T18" fmla="*/ 66 w 1761"/>
                <a:gd name="T19" fmla="*/ 444 h 445"/>
                <a:gd name="T20" fmla="*/ 0 w 1761"/>
                <a:gd name="T21" fmla="*/ 444 h 445"/>
                <a:gd name="T22" fmla="*/ 0 w 1761"/>
                <a:gd name="T23" fmla="*/ 138 h 445"/>
                <a:gd name="T24" fmla="*/ 0 w 1761"/>
                <a:gd name="T25" fmla="*/ 93 h 445"/>
                <a:gd name="T26" fmla="*/ 7 w 1761"/>
                <a:gd name="T27" fmla="*/ 49 h 445"/>
                <a:gd name="T28" fmla="*/ 13 w 1761"/>
                <a:gd name="T29" fmla="*/ 26 h 445"/>
                <a:gd name="T30" fmla="*/ 23 w 1761"/>
                <a:gd name="T31" fmla="*/ 6 h 44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761" h="445">
                  <a:moveTo>
                    <a:pt x="23" y="6"/>
                  </a:moveTo>
                  <a:lnTo>
                    <a:pt x="37" y="0"/>
                  </a:lnTo>
                  <a:lnTo>
                    <a:pt x="1706" y="0"/>
                  </a:lnTo>
                  <a:lnTo>
                    <a:pt x="1725" y="4"/>
                  </a:lnTo>
                  <a:lnTo>
                    <a:pt x="1739" y="15"/>
                  </a:lnTo>
                  <a:lnTo>
                    <a:pt x="1751" y="44"/>
                  </a:lnTo>
                  <a:lnTo>
                    <a:pt x="1758" y="77"/>
                  </a:lnTo>
                  <a:lnTo>
                    <a:pt x="1760" y="115"/>
                  </a:lnTo>
                  <a:lnTo>
                    <a:pt x="1760" y="444"/>
                  </a:lnTo>
                  <a:lnTo>
                    <a:pt x="66" y="444"/>
                  </a:lnTo>
                  <a:lnTo>
                    <a:pt x="0" y="444"/>
                  </a:lnTo>
                  <a:lnTo>
                    <a:pt x="0" y="138"/>
                  </a:lnTo>
                  <a:lnTo>
                    <a:pt x="0" y="93"/>
                  </a:lnTo>
                  <a:lnTo>
                    <a:pt x="7" y="49"/>
                  </a:lnTo>
                  <a:lnTo>
                    <a:pt x="13" y="26"/>
                  </a:lnTo>
                  <a:lnTo>
                    <a:pt x="23" y="6"/>
                  </a:lnTo>
                </a:path>
              </a:pathLst>
            </a:custGeom>
            <a:gradFill rotWithShape="0">
              <a:gsLst>
                <a:gs pos="0">
                  <a:srgbClr val="00CCFF"/>
                </a:gs>
                <a:gs pos="100000">
                  <a:srgbClr val="FFFFFF"/>
                </a:gs>
              </a:gsLst>
              <a:lin ang="5400000" scaled="1"/>
            </a:gradFill>
            <a:ln>
              <a:noFill/>
            </a:ln>
            <a:extLst>
              <a:ext uri="{91240B29-F687-4f45-9708-019B960494DF}">
                <a14:hiddenLine xmlns="" xmlns:a14="http://schemas.microsoft.com/office/drawing/2010/main" w="9525">
                  <a:solidFill>
                    <a:srgbClr val="000000"/>
                  </a:solidFill>
                  <a:round/>
                  <a:headEnd type="none" w="sm" len="sm"/>
                  <a:tailEnd type="none" w="sm" len="sm"/>
                </a14:hiddenLine>
              </a:ext>
            </a:extLst>
          </p:spPr>
          <p:txBody>
            <a:bodyPr/>
            <a:lstStyle/>
            <a:p>
              <a:pPr>
                <a:defRPr/>
              </a:pPr>
              <a:endParaRPr lang="en-US" b="1" i="0">
                <a:solidFill>
                  <a:srgbClr val="FFFFCC"/>
                </a:solidFill>
                <a:latin typeface="Arial" panose="020B0604020202020204" pitchFamily="34" charset="0"/>
              </a:endParaRPr>
            </a:p>
          </p:txBody>
        </p:sp>
        <p:sp>
          <p:nvSpPr>
            <p:cNvPr id="20" name="Freeform 23"/>
            <p:cNvSpPr>
              <a:spLocks/>
            </p:cNvSpPr>
            <p:nvPr/>
          </p:nvSpPr>
          <p:spPr bwMode="auto">
            <a:xfrm>
              <a:off x="3933" y="425"/>
              <a:ext cx="1761" cy="190"/>
            </a:xfrm>
            <a:custGeom>
              <a:avLst/>
              <a:gdLst>
                <a:gd name="T0" fmla="*/ 85 w 1761"/>
                <a:gd name="T1" fmla="*/ 65 h 190"/>
                <a:gd name="T2" fmla="*/ 138 w 1761"/>
                <a:gd name="T3" fmla="*/ 65 h 190"/>
                <a:gd name="T4" fmla="*/ 180 w 1761"/>
                <a:gd name="T5" fmla="*/ 97 h 190"/>
                <a:gd name="T6" fmla="*/ 248 w 1761"/>
                <a:gd name="T7" fmla="*/ 78 h 190"/>
                <a:gd name="T8" fmla="*/ 325 w 1761"/>
                <a:gd name="T9" fmla="*/ 69 h 190"/>
                <a:gd name="T10" fmla="*/ 379 w 1761"/>
                <a:gd name="T11" fmla="*/ 88 h 190"/>
                <a:gd name="T12" fmla="*/ 438 w 1761"/>
                <a:gd name="T13" fmla="*/ 78 h 190"/>
                <a:gd name="T14" fmla="*/ 532 w 1761"/>
                <a:gd name="T15" fmla="*/ 84 h 190"/>
                <a:gd name="T16" fmla="*/ 592 w 1761"/>
                <a:gd name="T17" fmla="*/ 97 h 190"/>
                <a:gd name="T18" fmla="*/ 663 w 1761"/>
                <a:gd name="T19" fmla="*/ 59 h 190"/>
                <a:gd name="T20" fmla="*/ 716 w 1761"/>
                <a:gd name="T21" fmla="*/ 93 h 190"/>
                <a:gd name="T22" fmla="*/ 787 w 1761"/>
                <a:gd name="T23" fmla="*/ 87 h 190"/>
                <a:gd name="T24" fmla="*/ 824 w 1761"/>
                <a:gd name="T25" fmla="*/ 93 h 190"/>
                <a:gd name="T26" fmla="*/ 857 w 1761"/>
                <a:gd name="T27" fmla="*/ 59 h 190"/>
                <a:gd name="T28" fmla="*/ 899 w 1761"/>
                <a:gd name="T29" fmla="*/ 35 h 190"/>
                <a:gd name="T30" fmla="*/ 949 w 1761"/>
                <a:gd name="T31" fmla="*/ 32 h 190"/>
                <a:gd name="T32" fmla="*/ 991 w 1761"/>
                <a:gd name="T33" fmla="*/ 23 h 190"/>
                <a:gd name="T34" fmla="*/ 1030 w 1761"/>
                <a:gd name="T35" fmla="*/ 49 h 190"/>
                <a:gd name="T36" fmla="*/ 1071 w 1761"/>
                <a:gd name="T37" fmla="*/ 69 h 190"/>
                <a:gd name="T38" fmla="*/ 1138 w 1761"/>
                <a:gd name="T39" fmla="*/ 55 h 190"/>
                <a:gd name="T40" fmla="*/ 1168 w 1761"/>
                <a:gd name="T41" fmla="*/ 92 h 190"/>
                <a:gd name="T42" fmla="*/ 1215 w 1761"/>
                <a:gd name="T43" fmla="*/ 97 h 190"/>
                <a:gd name="T44" fmla="*/ 1293 w 1761"/>
                <a:gd name="T45" fmla="*/ 97 h 190"/>
                <a:gd name="T46" fmla="*/ 1340 w 1761"/>
                <a:gd name="T47" fmla="*/ 81 h 190"/>
                <a:gd name="T48" fmla="*/ 1376 w 1761"/>
                <a:gd name="T49" fmla="*/ 88 h 190"/>
                <a:gd name="T50" fmla="*/ 1418 w 1761"/>
                <a:gd name="T51" fmla="*/ 59 h 190"/>
                <a:gd name="T52" fmla="*/ 1478 w 1761"/>
                <a:gd name="T53" fmla="*/ 55 h 190"/>
                <a:gd name="T54" fmla="*/ 1528 w 1761"/>
                <a:gd name="T55" fmla="*/ 23 h 190"/>
                <a:gd name="T56" fmla="*/ 1567 w 1761"/>
                <a:gd name="T57" fmla="*/ 15 h 190"/>
                <a:gd name="T58" fmla="*/ 1617 w 1761"/>
                <a:gd name="T59" fmla="*/ 28 h 190"/>
                <a:gd name="T60" fmla="*/ 1661 w 1761"/>
                <a:gd name="T61" fmla="*/ 1 h 190"/>
                <a:gd name="T62" fmla="*/ 1703 w 1761"/>
                <a:gd name="T63" fmla="*/ 49 h 190"/>
                <a:gd name="T64" fmla="*/ 1750 w 1761"/>
                <a:gd name="T65" fmla="*/ 24 h 190"/>
                <a:gd name="T66" fmla="*/ 1760 w 1761"/>
                <a:gd name="T67" fmla="*/ 189 h 190"/>
                <a:gd name="T68" fmla="*/ 727 w 1761"/>
                <a:gd name="T69" fmla="*/ 153 h 190"/>
                <a:gd name="T70" fmla="*/ 0 w 1761"/>
                <a:gd name="T71" fmla="*/ 30 h 190"/>
                <a:gd name="T72" fmla="*/ 26 w 1761"/>
                <a:gd name="T73" fmla="*/ 51 h 190"/>
                <a:gd name="T74" fmla="*/ 61 w 1761"/>
                <a:gd name="T75" fmla="*/ 59 h 19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761" h="190">
                  <a:moveTo>
                    <a:pt x="61" y="59"/>
                  </a:moveTo>
                  <a:lnTo>
                    <a:pt x="85" y="65"/>
                  </a:lnTo>
                  <a:lnTo>
                    <a:pt x="112" y="59"/>
                  </a:lnTo>
                  <a:lnTo>
                    <a:pt x="138" y="65"/>
                  </a:lnTo>
                  <a:lnTo>
                    <a:pt x="158" y="83"/>
                  </a:lnTo>
                  <a:lnTo>
                    <a:pt x="180" y="97"/>
                  </a:lnTo>
                  <a:lnTo>
                    <a:pt x="217" y="85"/>
                  </a:lnTo>
                  <a:lnTo>
                    <a:pt x="248" y="78"/>
                  </a:lnTo>
                  <a:lnTo>
                    <a:pt x="293" y="78"/>
                  </a:lnTo>
                  <a:lnTo>
                    <a:pt x="325" y="69"/>
                  </a:lnTo>
                  <a:lnTo>
                    <a:pt x="354" y="78"/>
                  </a:lnTo>
                  <a:lnTo>
                    <a:pt x="379" y="88"/>
                  </a:lnTo>
                  <a:lnTo>
                    <a:pt x="402" y="92"/>
                  </a:lnTo>
                  <a:lnTo>
                    <a:pt x="438" y="78"/>
                  </a:lnTo>
                  <a:lnTo>
                    <a:pt x="477" y="78"/>
                  </a:lnTo>
                  <a:lnTo>
                    <a:pt x="532" y="84"/>
                  </a:lnTo>
                  <a:lnTo>
                    <a:pt x="555" y="102"/>
                  </a:lnTo>
                  <a:lnTo>
                    <a:pt x="592" y="97"/>
                  </a:lnTo>
                  <a:lnTo>
                    <a:pt x="629" y="69"/>
                  </a:lnTo>
                  <a:lnTo>
                    <a:pt x="663" y="59"/>
                  </a:lnTo>
                  <a:lnTo>
                    <a:pt x="687" y="69"/>
                  </a:lnTo>
                  <a:lnTo>
                    <a:pt x="716" y="93"/>
                  </a:lnTo>
                  <a:lnTo>
                    <a:pt x="750" y="102"/>
                  </a:lnTo>
                  <a:lnTo>
                    <a:pt x="787" y="87"/>
                  </a:lnTo>
                  <a:lnTo>
                    <a:pt x="805" y="81"/>
                  </a:lnTo>
                  <a:lnTo>
                    <a:pt x="824" y="93"/>
                  </a:lnTo>
                  <a:lnTo>
                    <a:pt x="840" y="78"/>
                  </a:lnTo>
                  <a:lnTo>
                    <a:pt x="857" y="59"/>
                  </a:lnTo>
                  <a:lnTo>
                    <a:pt x="877" y="40"/>
                  </a:lnTo>
                  <a:lnTo>
                    <a:pt x="899" y="35"/>
                  </a:lnTo>
                  <a:lnTo>
                    <a:pt x="924" y="40"/>
                  </a:lnTo>
                  <a:lnTo>
                    <a:pt x="949" y="32"/>
                  </a:lnTo>
                  <a:lnTo>
                    <a:pt x="975" y="23"/>
                  </a:lnTo>
                  <a:lnTo>
                    <a:pt x="991" y="23"/>
                  </a:lnTo>
                  <a:lnTo>
                    <a:pt x="1006" y="25"/>
                  </a:lnTo>
                  <a:lnTo>
                    <a:pt x="1030" y="49"/>
                  </a:lnTo>
                  <a:lnTo>
                    <a:pt x="1052" y="45"/>
                  </a:lnTo>
                  <a:lnTo>
                    <a:pt x="1071" y="69"/>
                  </a:lnTo>
                  <a:lnTo>
                    <a:pt x="1107" y="69"/>
                  </a:lnTo>
                  <a:lnTo>
                    <a:pt x="1138" y="55"/>
                  </a:lnTo>
                  <a:lnTo>
                    <a:pt x="1153" y="73"/>
                  </a:lnTo>
                  <a:lnTo>
                    <a:pt x="1168" y="92"/>
                  </a:lnTo>
                  <a:lnTo>
                    <a:pt x="1190" y="86"/>
                  </a:lnTo>
                  <a:lnTo>
                    <a:pt x="1215" y="97"/>
                  </a:lnTo>
                  <a:lnTo>
                    <a:pt x="1242" y="87"/>
                  </a:lnTo>
                  <a:lnTo>
                    <a:pt x="1293" y="97"/>
                  </a:lnTo>
                  <a:lnTo>
                    <a:pt x="1315" y="107"/>
                  </a:lnTo>
                  <a:lnTo>
                    <a:pt x="1340" y="81"/>
                  </a:lnTo>
                  <a:lnTo>
                    <a:pt x="1357" y="79"/>
                  </a:lnTo>
                  <a:lnTo>
                    <a:pt x="1376" y="88"/>
                  </a:lnTo>
                  <a:lnTo>
                    <a:pt x="1394" y="85"/>
                  </a:lnTo>
                  <a:lnTo>
                    <a:pt x="1418" y="59"/>
                  </a:lnTo>
                  <a:lnTo>
                    <a:pt x="1458" y="51"/>
                  </a:lnTo>
                  <a:lnTo>
                    <a:pt x="1478" y="55"/>
                  </a:lnTo>
                  <a:lnTo>
                    <a:pt x="1498" y="55"/>
                  </a:lnTo>
                  <a:lnTo>
                    <a:pt x="1528" y="23"/>
                  </a:lnTo>
                  <a:lnTo>
                    <a:pt x="1545" y="10"/>
                  </a:lnTo>
                  <a:lnTo>
                    <a:pt x="1567" y="15"/>
                  </a:lnTo>
                  <a:lnTo>
                    <a:pt x="1592" y="49"/>
                  </a:lnTo>
                  <a:lnTo>
                    <a:pt x="1617" y="28"/>
                  </a:lnTo>
                  <a:lnTo>
                    <a:pt x="1641" y="0"/>
                  </a:lnTo>
                  <a:lnTo>
                    <a:pt x="1661" y="1"/>
                  </a:lnTo>
                  <a:lnTo>
                    <a:pt x="1685" y="59"/>
                  </a:lnTo>
                  <a:lnTo>
                    <a:pt x="1703" y="49"/>
                  </a:lnTo>
                  <a:lnTo>
                    <a:pt x="1729" y="25"/>
                  </a:lnTo>
                  <a:lnTo>
                    <a:pt x="1750" y="24"/>
                  </a:lnTo>
                  <a:lnTo>
                    <a:pt x="1760" y="44"/>
                  </a:lnTo>
                  <a:lnTo>
                    <a:pt x="1760" y="189"/>
                  </a:lnTo>
                  <a:lnTo>
                    <a:pt x="740" y="148"/>
                  </a:lnTo>
                  <a:lnTo>
                    <a:pt x="727" y="153"/>
                  </a:lnTo>
                  <a:lnTo>
                    <a:pt x="0" y="136"/>
                  </a:lnTo>
                  <a:lnTo>
                    <a:pt x="0" y="30"/>
                  </a:lnTo>
                  <a:lnTo>
                    <a:pt x="10" y="46"/>
                  </a:lnTo>
                  <a:lnTo>
                    <a:pt x="26" y="51"/>
                  </a:lnTo>
                  <a:lnTo>
                    <a:pt x="46" y="53"/>
                  </a:lnTo>
                  <a:lnTo>
                    <a:pt x="61" y="59"/>
                  </a:lnTo>
                </a:path>
              </a:pathLst>
            </a:custGeom>
            <a:solidFill>
              <a:srgbClr val="003300"/>
            </a:solidFill>
            <a:ln>
              <a:noFill/>
            </a:ln>
            <a:extLst>
              <a:ext uri="{91240B29-F687-4f45-9708-019B960494DF}">
                <a14:hiddenLine xmlns="" xmlns:a14="http://schemas.microsoft.com/office/drawing/2010/main" w="9525">
                  <a:solidFill>
                    <a:srgbClr val="000000"/>
                  </a:solidFill>
                  <a:round/>
                  <a:headEnd type="none" w="sm" len="sm"/>
                  <a:tailEnd type="none" w="sm" len="sm"/>
                </a14:hiddenLine>
              </a:ext>
            </a:extLst>
          </p:spPr>
          <p:txBody>
            <a:bodyPr/>
            <a:lstStyle/>
            <a:p>
              <a:pPr>
                <a:defRPr/>
              </a:pPr>
              <a:endParaRPr lang="en-US" b="1" i="0">
                <a:solidFill>
                  <a:srgbClr val="FFFFCC"/>
                </a:solidFill>
                <a:latin typeface="Arial" panose="020B0604020202020204" pitchFamily="34" charset="0"/>
              </a:endParaRPr>
            </a:p>
          </p:txBody>
        </p:sp>
        <p:sp>
          <p:nvSpPr>
            <p:cNvPr id="21" name="Freeform 24"/>
            <p:cNvSpPr>
              <a:spLocks/>
            </p:cNvSpPr>
            <p:nvPr/>
          </p:nvSpPr>
          <p:spPr bwMode="auto">
            <a:xfrm>
              <a:off x="3933" y="489"/>
              <a:ext cx="1761" cy="197"/>
            </a:xfrm>
            <a:custGeom>
              <a:avLst/>
              <a:gdLst>
                <a:gd name="T0" fmla="*/ 37 w 1761"/>
                <a:gd name="T1" fmla="*/ 194 h 197"/>
                <a:gd name="T2" fmla="*/ 1706 w 1761"/>
                <a:gd name="T3" fmla="*/ 196 h 197"/>
                <a:gd name="T4" fmla="*/ 1739 w 1761"/>
                <a:gd name="T5" fmla="*/ 189 h 197"/>
                <a:gd name="T6" fmla="*/ 1758 w 1761"/>
                <a:gd name="T7" fmla="*/ 165 h 197"/>
                <a:gd name="T8" fmla="*/ 1760 w 1761"/>
                <a:gd name="T9" fmla="*/ 23 h 197"/>
                <a:gd name="T10" fmla="*/ 1736 w 1761"/>
                <a:gd name="T11" fmla="*/ 7 h 197"/>
                <a:gd name="T12" fmla="*/ 1723 w 1761"/>
                <a:gd name="T13" fmla="*/ 53 h 197"/>
                <a:gd name="T14" fmla="*/ 1706 w 1761"/>
                <a:gd name="T15" fmla="*/ 50 h 197"/>
                <a:gd name="T16" fmla="*/ 1671 w 1761"/>
                <a:gd name="T17" fmla="*/ 26 h 197"/>
                <a:gd name="T18" fmla="*/ 1625 w 1761"/>
                <a:gd name="T19" fmla="*/ 34 h 197"/>
                <a:gd name="T20" fmla="*/ 1588 w 1761"/>
                <a:gd name="T21" fmla="*/ 39 h 197"/>
                <a:gd name="T22" fmla="*/ 1554 w 1761"/>
                <a:gd name="T23" fmla="*/ 26 h 197"/>
                <a:gd name="T24" fmla="*/ 1520 w 1761"/>
                <a:gd name="T25" fmla="*/ 42 h 197"/>
                <a:gd name="T26" fmla="*/ 1498 w 1761"/>
                <a:gd name="T27" fmla="*/ 52 h 197"/>
                <a:gd name="T28" fmla="*/ 1445 w 1761"/>
                <a:gd name="T29" fmla="*/ 45 h 197"/>
                <a:gd name="T30" fmla="*/ 1396 w 1761"/>
                <a:gd name="T31" fmla="*/ 37 h 197"/>
                <a:gd name="T32" fmla="*/ 1337 w 1761"/>
                <a:gd name="T33" fmla="*/ 86 h 197"/>
                <a:gd name="T34" fmla="*/ 1293 w 1761"/>
                <a:gd name="T35" fmla="*/ 61 h 197"/>
                <a:gd name="T36" fmla="*/ 1240 w 1761"/>
                <a:gd name="T37" fmla="*/ 59 h 197"/>
                <a:gd name="T38" fmla="*/ 1153 w 1761"/>
                <a:gd name="T39" fmla="*/ 58 h 197"/>
                <a:gd name="T40" fmla="*/ 1112 w 1761"/>
                <a:gd name="T41" fmla="*/ 52 h 197"/>
                <a:gd name="T42" fmla="*/ 1079 w 1761"/>
                <a:gd name="T43" fmla="*/ 37 h 197"/>
                <a:gd name="T44" fmla="*/ 1006 w 1761"/>
                <a:gd name="T45" fmla="*/ 68 h 197"/>
                <a:gd name="T46" fmla="*/ 943 w 1761"/>
                <a:gd name="T47" fmla="*/ 53 h 197"/>
                <a:gd name="T48" fmla="*/ 866 w 1761"/>
                <a:gd name="T49" fmla="*/ 61 h 197"/>
                <a:gd name="T50" fmla="*/ 804 w 1761"/>
                <a:gd name="T51" fmla="*/ 61 h 197"/>
                <a:gd name="T52" fmla="*/ 730 w 1761"/>
                <a:gd name="T53" fmla="*/ 82 h 197"/>
                <a:gd name="T54" fmla="*/ 652 w 1761"/>
                <a:gd name="T55" fmla="*/ 71 h 197"/>
                <a:gd name="T56" fmla="*/ 563 w 1761"/>
                <a:gd name="T57" fmla="*/ 73 h 197"/>
                <a:gd name="T58" fmla="*/ 468 w 1761"/>
                <a:gd name="T59" fmla="*/ 52 h 197"/>
                <a:gd name="T60" fmla="*/ 369 w 1761"/>
                <a:gd name="T61" fmla="*/ 37 h 197"/>
                <a:gd name="T62" fmla="*/ 301 w 1761"/>
                <a:gd name="T63" fmla="*/ 55 h 197"/>
                <a:gd name="T64" fmla="*/ 262 w 1761"/>
                <a:gd name="T65" fmla="*/ 50 h 197"/>
                <a:gd name="T66" fmla="*/ 205 w 1761"/>
                <a:gd name="T67" fmla="*/ 57 h 197"/>
                <a:gd name="T68" fmla="*/ 143 w 1761"/>
                <a:gd name="T69" fmla="*/ 55 h 197"/>
                <a:gd name="T70" fmla="*/ 80 w 1761"/>
                <a:gd name="T71" fmla="*/ 68 h 197"/>
                <a:gd name="T72" fmla="*/ 16 w 1761"/>
                <a:gd name="T73" fmla="*/ 59 h 197"/>
                <a:gd name="T74" fmla="*/ 2 w 1761"/>
                <a:gd name="T75" fmla="*/ 116 h 197"/>
                <a:gd name="T76" fmla="*/ 13 w 1761"/>
                <a:gd name="T77" fmla="*/ 184 h 19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761" h="197">
                  <a:moveTo>
                    <a:pt x="23" y="191"/>
                  </a:moveTo>
                  <a:lnTo>
                    <a:pt x="37" y="194"/>
                  </a:lnTo>
                  <a:lnTo>
                    <a:pt x="54" y="196"/>
                  </a:lnTo>
                  <a:lnTo>
                    <a:pt x="1706" y="196"/>
                  </a:lnTo>
                  <a:lnTo>
                    <a:pt x="1725" y="193"/>
                  </a:lnTo>
                  <a:lnTo>
                    <a:pt x="1739" y="189"/>
                  </a:lnTo>
                  <a:lnTo>
                    <a:pt x="1751" y="178"/>
                  </a:lnTo>
                  <a:lnTo>
                    <a:pt x="1758" y="165"/>
                  </a:lnTo>
                  <a:lnTo>
                    <a:pt x="1760" y="150"/>
                  </a:lnTo>
                  <a:lnTo>
                    <a:pt x="1760" y="23"/>
                  </a:lnTo>
                  <a:lnTo>
                    <a:pt x="1745" y="0"/>
                  </a:lnTo>
                  <a:lnTo>
                    <a:pt x="1736" y="7"/>
                  </a:lnTo>
                  <a:lnTo>
                    <a:pt x="1729" y="28"/>
                  </a:lnTo>
                  <a:lnTo>
                    <a:pt x="1723" y="53"/>
                  </a:lnTo>
                  <a:lnTo>
                    <a:pt x="1716" y="52"/>
                  </a:lnTo>
                  <a:lnTo>
                    <a:pt x="1706" y="50"/>
                  </a:lnTo>
                  <a:lnTo>
                    <a:pt x="1685" y="37"/>
                  </a:lnTo>
                  <a:lnTo>
                    <a:pt x="1671" y="26"/>
                  </a:lnTo>
                  <a:lnTo>
                    <a:pt x="1649" y="23"/>
                  </a:lnTo>
                  <a:lnTo>
                    <a:pt x="1625" y="34"/>
                  </a:lnTo>
                  <a:lnTo>
                    <a:pt x="1603" y="52"/>
                  </a:lnTo>
                  <a:lnTo>
                    <a:pt x="1588" y="39"/>
                  </a:lnTo>
                  <a:lnTo>
                    <a:pt x="1574" y="37"/>
                  </a:lnTo>
                  <a:lnTo>
                    <a:pt x="1554" y="26"/>
                  </a:lnTo>
                  <a:lnTo>
                    <a:pt x="1534" y="30"/>
                  </a:lnTo>
                  <a:lnTo>
                    <a:pt x="1520" y="42"/>
                  </a:lnTo>
                  <a:lnTo>
                    <a:pt x="1514" y="59"/>
                  </a:lnTo>
                  <a:lnTo>
                    <a:pt x="1498" y="52"/>
                  </a:lnTo>
                  <a:lnTo>
                    <a:pt x="1475" y="52"/>
                  </a:lnTo>
                  <a:lnTo>
                    <a:pt x="1445" y="45"/>
                  </a:lnTo>
                  <a:lnTo>
                    <a:pt x="1419" y="59"/>
                  </a:lnTo>
                  <a:lnTo>
                    <a:pt x="1396" y="37"/>
                  </a:lnTo>
                  <a:lnTo>
                    <a:pt x="1366" y="52"/>
                  </a:lnTo>
                  <a:lnTo>
                    <a:pt x="1337" y="86"/>
                  </a:lnTo>
                  <a:lnTo>
                    <a:pt x="1314" y="73"/>
                  </a:lnTo>
                  <a:lnTo>
                    <a:pt x="1293" y="61"/>
                  </a:lnTo>
                  <a:lnTo>
                    <a:pt x="1270" y="53"/>
                  </a:lnTo>
                  <a:lnTo>
                    <a:pt x="1240" y="59"/>
                  </a:lnTo>
                  <a:lnTo>
                    <a:pt x="1194" y="69"/>
                  </a:lnTo>
                  <a:lnTo>
                    <a:pt x="1153" y="58"/>
                  </a:lnTo>
                  <a:lnTo>
                    <a:pt x="1135" y="63"/>
                  </a:lnTo>
                  <a:lnTo>
                    <a:pt x="1112" y="52"/>
                  </a:lnTo>
                  <a:lnTo>
                    <a:pt x="1097" y="40"/>
                  </a:lnTo>
                  <a:lnTo>
                    <a:pt x="1079" y="37"/>
                  </a:lnTo>
                  <a:lnTo>
                    <a:pt x="1047" y="45"/>
                  </a:lnTo>
                  <a:lnTo>
                    <a:pt x="1006" y="68"/>
                  </a:lnTo>
                  <a:lnTo>
                    <a:pt x="972" y="47"/>
                  </a:lnTo>
                  <a:lnTo>
                    <a:pt x="943" y="53"/>
                  </a:lnTo>
                  <a:lnTo>
                    <a:pt x="916" y="82"/>
                  </a:lnTo>
                  <a:lnTo>
                    <a:pt x="866" y="61"/>
                  </a:lnTo>
                  <a:lnTo>
                    <a:pt x="829" y="71"/>
                  </a:lnTo>
                  <a:lnTo>
                    <a:pt x="804" y="61"/>
                  </a:lnTo>
                  <a:lnTo>
                    <a:pt x="767" y="66"/>
                  </a:lnTo>
                  <a:lnTo>
                    <a:pt x="730" y="82"/>
                  </a:lnTo>
                  <a:lnTo>
                    <a:pt x="704" y="76"/>
                  </a:lnTo>
                  <a:lnTo>
                    <a:pt x="652" y="71"/>
                  </a:lnTo>
                  <a:lnTo>
                    <a:pt x="619" y="82"/>
                  </a:lnTo>
                  <a:lnTo>
                    <a:pt x="563" y="73"/>
                  </a:lnTo>
                  <a:lnTo>
                    <a:pt x="517" y="66"/>
                  </a:lnTo>
                  <a:lnTo>
                    <a:pt x="468" y="52"/>
                  </a:lnTo>
                  <a:lnTo>
                    <a:pt x="422" y="66"/>
                  </a:lnTo>
                  <a:lnTo>
                    <a:pt x="369" y="37"/>
                  </a:lnTo>
                  <a:lnTo>
                    <a:pt x="329" y="37"/>
                  </a:lnTo>
                  <a:lnTo>
                    <a:pt x="301" y="55"/>
                  </a:lnTo>
                  <a:lnTo>
                    <a:pt x="284" y="41"/>
                  </a:lnTo>
                  <a:lnTo>
                    <a:pt x="262" y="50"/>
                  </a:lnTo>
                  <a:lnTo>
                    <a:pt x="233" y="52"/>
                  </a:lnTo>
                  <a:lnTo>
                    <a:pt x="205" y="57"/>
                  </a:lnTo>
                  <a:lnTo>
                    <a:pt x="171" y="69"/>
                  </a:lnTo>
                  <a:lnTo>
                    <a:pt x="143" y="55"/>
                  </a:lnTo>
                  <a:lnTo>
                    <a:pt x="116" y="62"/>
                  </a:lnTo>
                  <a:lnTo>
                    <a:pt x="80" y="68"/>
                  </a:lnTo>
                  <a:lnTo>
                    <a:pt x="58" y="62"/>
                  </a:lnTo>
                  <a:lnTo>
                    <a:pt x="16" y="59"/>
                  </a:lnTo>
                  <a:lnTo>
                    <a:pt x="0" y="73"/>
                  </a:lnTo>
                  <a:lnTo>
                    <a:pt x="2" y="116"/>
                  </a:lnTo>
                  <a:lnTo>
                    <a:pt x="4" y="153"/>
                  </a:lnTo>
                  <a:lnTo>
                    <a:pt x="13" y="184"/>
                  </a:lnTo>
                  <a:lnTo>
                    <a:pt x="23" y="191"/>
                  </a:lnTo>
                </a:path>
              </a:pathLst>
            </a:custGeom>
            <a:gradFill rotWithShape="0">
              <a:gsLst>
                <a:gs pos="0">
                  <a:srgbClr val="CC6600"/>
                </a:gs>
                <a:gs pos="100000">
                  <a:srgbClr val="000000"/>
                </a:gs>
              </a:gsLst>
              <a:lin ang="5400000" scaled="1"/>
            </a:gradFill>
            <a:ln>
              <a:noFill/>
            </a:ln>
            <a:extLst>
              <a:ext uri="{91240B29-F687-4f45-9708-019B960494DF}">
                <a14:hiddenLine xmlns="" xmlns:a14="http://schemas.microsoft.com/office/drawing/2010/main" w="9525">
                  <a:solidFill>
                    <a:srgbClr val="000000"/>
                  </a:solidFill>
                  <a:round/>
                  <a:headEnd type="none" w="sm" len="sm"/>
                  <a:tailEnd type="none" w="sm" len="sm"/>
                </a14:hiddenLine>
              </a:ext>
            </a:extLst>
          </p:spPr>
          <p:txBody>
            <a:bodyPr/>
            <a:lstStyle/>
            <a:p>
              <a:pPr>
                <a:defRPr/>
              </a:pPr>
              <a:endParaRPr lang="en-US" b="1" i="0">
                <a:solidFill>
                  <a:srgbClr val="FFFFCC"/>
                </a:solidFill>
                <a:latin typeface="Arial" panose="020B0604020202020204" pitchFamily="34" charset="0"/>
              </a:endParaRPr>
            </a:p>
          </p:txBody>
        </p:sp>
        <p:sp>
          <p:nvSpPr>
            <p:cNvPr id="22" name="Freeform 25"/>
            <p:cNvSpPr>
              <a:spLocks/>
            </p:cNvSpPr>
            <p:nvPr/>
          </p:nvSpPr>
          <p:spPr bwMode="auto">
            <a:xfrm>
              <a:off x="3943" y="152"/>
              <a:ext cx="1733" cy="254"/>
            </a:xfrm>
            <a:custGeom>
              <a:avLst/>
              <a:gdLst>
                <a:gd name="T0" fmla="*/ 0 w 1733"/>
                <a:gd name="T1" fmla="*/ 191 h 254"/>
                <a:gd name="T2" fmla="*/ 4 w 1733"/>
                <a:gd name="T3" fmla="*/ 203 h 254"/>
                <a:gd name="T4" fmla="*/ 7 w 1733"/>
                <a:gd name="T5" fmla="*/ 92 h 254"/>
                <a:gd name="T6" fmla="*/ 22 w 1733"/>
                <a:gd name="T7" fmla="*/ 46 h 254"/>
                <a:gd name="T8" fmla="*/ 82 w 1733"/>
                <a:gd name="T9" fmla="*/ 40 h 254"/>
                <a:gd name="T10" fmla="*/ 198 w 1733"/>
                <a:gd name="T11" fmla="*/ 46 h 254"/>
                <a:gd name="T12" fmla="*/ 308 w 1733"/>
                <a:gd name="T13" fmla="*/ 44 h 254"/>
                <a:gd name="T14" fmla="*/ 437 w 1733"/>
                <a:gd name="T15" fmla="*/ 46 h 254"/>
                <a:gd name="T16" fmla="*/ 525 w 1733"/>
                <a:gd name="T17" fmla="*/ 40 h 254"/>
                <a:gd name="T18" fmla="*/ 598 w 1733"/>
                <a:gd name="T19" fmla="*/ 40 h 254"/>
                <a:gd name="T20" fmla="*/ 708 w 1733"/>
                <a:gd name="T21" fmla="*/ 53 h 254"/>
                <a:gd name="T22" fmla="*/ 788 w 1733"/>
                <a:gd name="T23" fmla="*/ 55 h 254"/>
                <a:gd name="T24" fmla="*/ 878 w 1733"/>
                <a:gd name="T25" fmla="*/ 46 h 254"/>
                <a:gd name="T26" fmla="*/ 986 w 1733"/>
                <a:gd name="T27" fmla="*/ 63 h 254"/>
                <a:gd name="T28" fmla="*/ 1071 w 1733"/>
                <a:gd name="T29" fmla="*/ 59 h 254"/>
                <a:gd name="T30" fmla="*/ 1150 w 1733"/>
                <a:gd name="T31" fmla="*/ 51 h 254"/>
                <a:gd name="T32" fmla="*/ 1241 w 1733"/>
                <a:gd name="T33" fmla="*/ 56 h 254"/>
                <a:gd name="T34" fmla="*/ 1319 w 1733"/>
                <a:gd name="T35" fmla="*/ 51 h 254"/>
                <a:gd name="T36" fmla="*/ 1395 w 1733"/>
                <a:gd name="T37" fmla="*/ 46 h 254"/>
                <a:gd name="T38" fmla="*/ 1449 w 1733"/>
                <a:gd name="T39" fmla="*/ 50 h 254"/>
                <a:gd name="T40" fmla="*/ 1557 w 1733"/>
                <a:gd name="T41" fmla="*/ 40 h 254"/>
                <a:gd name="T42" fmla="*/ 1665 w 1733"/>
                <a:gd name="T43" fmla="*/ 53 h 254"/>
                <a:gd name="T44" fmla="*/ 1703 w 1733"/>
                <a:gd name="T45" fmla="*/ 74 h 254"/>
                <a:gd name="T46" fmla="*/ 1721 w 1733"/>
                <a:gd name="T47" fmla="*/ 107 h 254"/>
                <a:gd name="T48" fmla="*/ 1732 w 1733"/>
                <a:gd name="T49" fmla="*/ 196 h 254"/>
                <a:gd name="T50" fmla="*/ 1732 w 1733"/>
                <a:gd name="T51" fmla="*/ 65 h 254"/>
                <a:gd name="T52" fmla="*/ 1725 w 1733"/>
                <a:gd name="T53" fmla="*/ 26 h 254"/>
                <a:gd name="T54" fmla="*/ 1606 w 1733"/>
                <a:gd name="T55" fmla="*/ 9 h 254"/>
                <a:gd name="T56" fmla="*/ 1510 w 1733"/>
                <a:gd name="T57" fmla="*/ 2 h 254"/>
                <a:gd name="T58" fmla="*/ 1443 w 1733"/>
                <a:gd name="T59" fmla="*/ 6 h 254"/>
                <a:gd name="T60" fmla="*/ 1349 w 1733"/>
                <a:gd name="T61" fmla="*/ 13 h 254"/>
                <a:gd name="T62" fmla="*/ 1182 w 1733"/>
                <a:gd name="T63" fmla="*/ 9 h 254"/>
                <a:gd name="T64" fmla="*/ 1067 w 1733"/>
                <a:gd name="T65" fmla="*/ 10 h 254"/>
                <a:gd name="T66" fmla="*/ 986 w 1733"/>
                <a:gd name="T67" fmla="*/ 9 h 254"/>
                <a:gd name="T68" fmla="*/ 923 w 1733"/>
                <a:gd name="T69" fmla="*/ 7 h 254"/>
                <a:gd name="T70" fmla="*/ 813 w 1733"/>
                <a:gd name="T71" fmla="*/ 9 h 254"/>
                <a:gd name="T72" fmla="*/ 681 w 1733"/>
                <a:gd name="T73" fmla="*/ 10 h 254"/>
                <a:gd name="T74" fmla="*/ 531 w 1733"/>
                <a:gd name="T75" fmla="*/ 7 h 254"/>
                <a:gd name="T76" fmla="*/ 463 w 1733"/>
                <a:gd name="T77" fmla="*/ 4 h 254"/>
                <a:gd name="T78" fmla="*/ 351 w 1733"/>
                <a:gd name="T79" fmla="*/ 4 h 254"/>
                <a:gd name="T80" fmla="*/ 208 w 1733"/>
                <a:gd name="T81" fmla="*/ 4 h 254"/>
                <a:gd name="T82" fmla="*/ 87 w 1733"/>
                <a:gd name="T83" fmla="*/ 0 h 254"/>
                <a:gd name="T84" fmla="*/ 28 w 1733"/>
                <a:gd name="T85" fmla="*/ 2 h 254"/>
                <a:gd name="T86" fmla="*/ 4 w 1733"/>
                <a:gd name="T87" fmla="*/ 28 h 254"/>
                <a:gd name="T88" fmla="*/ 0 w 1733"/>
                <a:gd name="T89" fmla="*/ 89 h 25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733" h="254">
                  <a:moveTo>
                    <a:pt x="0" y="123"/>
                  </a:moveTo>
                  <a:lnTo>
                    <a:pt x="0" y="191"/>
                  </a:lnTo>
                  <a:lnTo>
                    <a:pt x="0" y="253"/>
                  </a:lnTo>
                  <a:lnTo>
                    <a:pt x="4" y="203"/>
                  </a:lnTo>
                  <a:lnTo>
                    <a:pt x="5" y="163"/>
                  </a:lnTo>
                  <a:lnTo>
                    <a:pt x="7" y="92"/>
                  </a:lnTo>
                  <a:lnTo>
                    <a:pt x="12" y="57"/>
                  </a:lnTo>
                  <a:lnTo>
                    <a:pt x="22" y="46"/>
                  </a:lnTo>
                  <a:lnTo>
                    <a:pt x="48" y="38"/>
                  </a:lnTo>
                  <a:lnTo>
                    <a:pt x="82" y="40"/>
                  </a:lnTo>
                  <a:lnTo>
                    <a:pt x="162" y="40"/>
                  </a:lnTo>
                  <a:lnTo>
                    <a:pt x="198" y="46"/>
                  </a:lnTo>
                  <a:lnTo>
                    <a:pt x="249" y="40"/>
                  </a:lnTo>
                  <a:lnTo>
                    <a:pt x="308" y="44"/>
                  </a:lnTo>
                  <a:lnTo>
                    <a:pt x="351" y="42"/>
                  </a:lnTo>
                  <a:lnTo>
                    <a:pt x="437" y="46"/>
                  </a:lnTo>
                  <a:lnTo>
                    <a:pt x="467" y="46"/>
                  </a:lnTo>
                  <a:lnTo>
                    <a:pt x="525" y="40"/>
                  </a:lnTo>
                  <a:lnTo>
                    <a:pt x="544" y="48"/>
                  </a:lnTo>
                  <a:lnTo>
                    <a:pt x="598" y="40"/>
                  </a:lnTo>
                  <a:lnTo>
                    <a:pt x="680" y="46"/>
                  </a:lnTo>
                  <a:lnTo>
                    <a:pt x="708" y="53"/>
                  </a:lnTo>
                  <a:lnTo>
                    <a:pt x="751" y="46"/>
                  </a:lnTo>
                  <a:lnTo>
                    <a:pt x="788" y="55"/>
                  </a:lnTo>
                  <a:lnTo>
                    <a:pt x="818" y="55"/>
                  </a:lnTo>
                  <a:lnTo>
                    <a:pt x="878" y="46"/>
                  </a:lnTo>
                  <a:lnTo>
                    <a:pt x="935" y="53"/>
                  </a:lnTo>
                  <a:lnTo>
                    <a:pt x="986" y="63"/>
                  </a:lnTo>
                  <a:lnTo>
                    <a:pt x="1002" y="65"/>
                  </a:lnTo>
                  <a:lnTo>
                    <a:pt x="1071" y="59"/>
                  </a:lnTo>
                  <a:lnTo>
                    <a:pt x="1135" y="54"/>
                  </a:lnTo>
                  <a:lnTo>
                    <a:pt x="1150" y="51"/>
                  </a:lnTo>
                  <a:lnTo>
                    <a:pt x="1174" y="53"/>
                  </a:lnTo>
                  <a:lnTo>
                    <a:pt x="1241" y="56"/>
                  </a:lnTo>
                  <a:lnTo>
                    <a:pt x="1292" y="48"/>
                  </a:lnTo>
                  <a:lnTo>
                    <a:pt x="1319" y="51"/>
                  </a:lnTo>
                  <a:lnTo>
                    <a:pt x="1360" y="53"/>
                  </a:lnTo>
                  <a:lnTo>
                    <a:pt x="1395" y="46"/>
                  </a:lnTo>
                  <a:lnTo>
                    <a:pt x="1418" y="40"/>
                  </a:lnTo>
                  <a:lnTo>
                    <a:pt x="1449" y="50"/>
                  </a:lnTo>
                  <a:lnTo>
                    <a:pt x="1514" y="53"/>
                  </a:lnTo>
                  <a:lnTo>
                    <a:pt x="1557" y="40"/>
                  </a:lnTo>
                  <a:lnTo>
                    <a:pt x="1620" y="53"/>
                  </a:lnTo>
                  <a:lnTo>
                    <a:pt x="1665" y="53"/>
                  </a:lnTo>
                  <a:lnTo>
                    <a:pt x="1688" y="53"/>
                  </a:lnTo>
                  <a:lnTo>
                    <a:pt x="1703" y="74"/>
                  </a:lnTo>
                  <a:lnTo>
                    <a:pt x="1713" y="85"/>
                  </a:lnTo>
                  <a:lnTo>
                    <a:pt x="1721" y="107"/>
                  </a:lnTo>
                  <a:lnTo>
                    <a:pt x="1727" y="145"/>
                  </a:lnTo>
                  <a:lnTo>
                    <a:pt x="1732" y="196"/>
                  </a:lnTo>
                  <a:lnTo>
                    <a:pt x="1732" y="92"/>
                  </a:lnTo>
                  <a:lnTo>
                    <a:pt x="1732" y="65"/>
                  </a:lnTo>
                  <a:lnTo>
                    <a:pt x="1729" y="47"/>
                  </a:lnTo>
                  <a:lnTo>
                    <a:pt x="1725" y="26"/>
                  </a:lnTo>
                  <a:lnTo>
                    <a:pt x="1700" y="12"/>
                  </a:lnTo>
                  <a:lnTo>
                    <a:pt x="1606" y="9"/>
                  </a:lnTo>
                  <a:lnTo>
                    <a:pt x="1584" y="2"/>
                  </a:lnTo>
                  <a:lnTo>
                    <a:pt x="1510" y="2"/>
                  </a:lnTo>
                  <a:lnTo>
                    <a:pt x="1488" y="5"/>
                  </a:lnTo>
                  <a:lnTo>
                    <a:pt x="1443" y="6"/>
                  </a:lnTo>
                  <a:lnTo>
                    <a:pt x="1410" y="3"/>
                  </a:lnTo>
                  <a:lnTo>
                    <a:pt x="1349" y="13"/>
                  </a:lnTo>
                  <a:lnTo>
                    <a:pt x="1222" y="6"/>
                  </a:lnTo>
                  <a:lnTo>
                    <a:pt x="1182" y="9"/>
                  </a:lnTo>
                  <a:lnTo>
                    <a:pt x="1112" y="15"/>
                  </a:lnTo>
                  <a:lnTo>
                    <a:pt x="1067" y="10"/>
                  </a:lnTo>
                  <a:lnTo>
                    <a:pt x="1022" y="9"/>
                  </a:lnTo>
                  <a:lnTo>
                    <a:pt x="986" y="9"/>
                  </a:lnTo>
                  <a:lnTo>
                    <a:pt x="947" y="14"/>
                  </a:lnTo>
                  <a:lnTo>
                    <a:pt x="923" y="7"/>
                  </a:lnTo>
                  <a:lnTo>
                    <a:pt x="839" y="9"/>
                  </a:lnTo>
                  <a:lnTo>
                    <a:pt x="813" y="9"/>
                  </a:lnTo>
                  <a:lnTo>
                    <a:pt x="769" y="7"/>
                  </a:lnTo>
                  <a:lnTo>
                    <a:pt x="681" y="10"/>
                  </a:lnTo>
                  <a:lnTo>
                    <a:pt x="603" y="7"/>
                  </a:lnTo>
                  <a:lnTo>
                    <a:pt x="531" y="7"/>
                  </a:lnTo>
                  <a:lnTo>
                    <a:pt x="496" y="9"/>
                  </a:lnTo>
                  <a:lnTo>
                    <a:pt x="463" y="4"/>
                  </a:lnTo>
                  <a:lnTo>
                    <a:pt x="435" y="4"/>
                  </a:lnTo>
                  <a:lnTo>
                    <a:pt x="351" y="4"/>
                  </a:lnTo>
                  <a:lnTo>
                    <a:pt x="253" y="7"/>
                  </a:lnTo>
                  <a:lnTo>
                    <a:pt x="208" y="4"/>
                  </a:lnTo>
                  <a:lnTo>
                    <a:pt x="155" y="7"/>
                  </a:lnTo>
                  <a:lnTo>
                    <a:pt x="87" y="0"/>
                  </a:lnTo>
                  <a:lnTo>
                    <a:pt x="45" y="0"/>
                  </a:lnTo>
                  <a:lnTo>
                    <a:pt x="28" y="2"/>
                  </a:lnTo>
                  <a:lnTo>
                    <a:pt x="15" y="9"/>
                  </a:lnTo>
                  <a:lnTo>
                    <a:pt x="4" y="28"/>
                  </a:lnTo>
                  <a:lnTo>
                    <a:pt x="0" y="58"/>
                  </a:lnTo>
                  <a:lnTo>
                    <a:pt x="0" y="89"/>
                  </a:lnTo>
                  <a:lnTo>
                    <a:pt x="0" y="123"/>
                  </a:lnTo>
                </a:path>
              </a:pathLst>
            </a:custGeom>
            <a:solidFill>
              <a:srgbClr val="FFFFFF"/>
            </a:solidFill>
            <a:ln>
              <a:noFill/>
            </a:ln>
            <a:extLst>
              <a:ext uri="{91240B29-F687-4f45-9708-019B960494DF}">
                <a14:hiddenLine xmlns="" xmlns:a14="http://schemas.microsoft.com/office/drawing/2010/main" w="9525">
                  <a:solidFill>
                    <a:srgbClr val="000000"/>
                  </a:solidFill>
                  <a:round/>
                  <a:headEnd type="none" w="sm" len="sm"/>
                  <a:tailEnd type="none" w="sm" len="sm"/>
                </a14:hiddenLine>
              </a:ext>
            </a:extLst>
          </p:spPr>
          <p:txBody>
            <a:bodyPr/>
            <a:lstStyle/>
            <a:p>
              <a:pPr>
                <a:defRPr/>
              </a:pPr>
              <a:endParaRPr lang="en-US" b="1" i="0">
                <a:solidFill>
                  <a:srgbClr val="FFFFCC"/>
                </a:solidFill>
                <a:latin typeface="Arial" panose="020B0604020202020204" pitchFamily="34" charset="0"/>
              </a:endParaRPr>
            </a:p>
          </p:txBody>
        </p:sp>
        <p:sp>
          <p:nvSpPr>
            <p:cNvPr id="23" name="Freeform 26"/>
            <p:cNvSpPr>
              <a:spLocks/>
            </p:cNvSpPr>
            <p:nvPr/>
          </p:nvSpPr>
          <p:spPr bwMode="auto">
            <a:xfrm>
              <a:off x="3946" y="556"/>
              <a:ext cx="1733" cy="103"/>
            </a:xfrm>
            <a:custGeom>
              <a:avLst/>
              <a:gdLst>
                <a:gd name="T0" fmla="*/ 0 w 1733"/>
                <a:gd name="T1" fmla="*/ 24 h 103"/>
                <a:gd name="T2" fmla="*/ 4 w 1733"/>
                <a:gd name="T3" fmla="*/ 20 h 103"/>
                <a:gd name="T4" fmla="*/ 6 w 1733"/>
                <a:gd name="T5" fmla="*/ 65 h 103"/>
                <a:gd name="T6" fmla="*/ 22 w 1733"/>
                <a:gd name="T7" fmla="*/ 83 h 103"/>
                <a:gd name="T8" fmla="*/ 48 w 1733"/>
                <a:gd name="T9" fmla="*/ 78 h 103"/>
                <a:gd name="T10" fmla="*/ 90 w 1733"/>
                <a:gd name="T11" fmla="*/ 78 h 103"/>
                <a:gd name="T12" fmla="*/ 132 w 1733"/>
                <a:gd name="T13" fmla="*/ 80 h 103"/>
                <a:gd name="T14" fmla="*/ 156 w 1733"/>
                <a:gd name="T15" fmla="*/ 82 h 103"/>
                <a:gd name="T16" fmla="*/ 202 w 1733"/>
                <a:gd name="T17" fmla="*/ 77 h 103"/>
                <a:gd name="T18" fmla="*/ 266 w 1733"/>
                <a:gd name="T19" fmla="*/ 82 h 103"/>
                <a:gd name="T20" fmla="*/ 336 w 1733"/>
                <a:gd name="T21" fmla="*/ 82 h 103"/>
                <a:gd name="T22" fmla="*/ 390 w 1733"/>
                <a:gd name="T23" fmla="*/ 85 h 103"/>
                <a:gd name="T24" fmla="*/ 421 w 1733"/>
                <a:gd name="T25" fmla="*/ 83 h 103"/>
                <a:gd name="T26" fmla="*/ 525 w 1733"/>
                <a:gd name="T27" fmla="*/ 85 h 103"/>
                <a:gd name="T28" fmla="*/ 590 w 1733"/>
                <a:gd name="T29" fmla="*/ 78 h 103"/>
                <a:gd name="T30" fmla="*/ 656 w 1733"/>
                <a:gd name="T31" fmla="*/ 80 h 103"/>
                <a:gd name="T32" fmla="*/ 708 w 1733"/>
                <a:gd name="T33" fmla="*/ 80 h 103"/>
                <a:gd name="T34" fmla="*/ 788 w 1733"/>
                <a:gd name="T35" fmla="*/ 79 h 103"/>
                <a:gd name="T36" fmla="*/ 850 w 1733"/>
                <a:gd name="T37" fmla="*/ 74 h 103"/>
                <a:gd name="T38" fmla="*/ 942 w 1733"/>
                <a:gd name="T39" fmla="*/ 75 h 103"/>
                <a:gd name="T40" fmla="*/ 1055 w 1733"/>
                <a:gd name="T41" fmla="*/ 78 h 103"/>
                <a:gd name="T42" fmla="*/ 1121 w 1733"/>
                <a:gd name="T43" fmla="*/ 74 h 103"/>
                <a:gd name="T44" fmla="*/ 1150 w 1733"/>
                <a:gd name="T45" fmla="*/ 81 h 103"/>
                <a:gd name="T46" fmla="*/ 1237 w 1733"/>
                <a:gd name="T47" fmla="*/ 81 h 103"/>
                <a:gd name="T48" fmla="*/ 1308 w 1733"/>
                <a:gd name="T49" fmla="*/ 81 h 103"/>
                <a:gd name="T50" fmla="*/ 1332 w 1733"/>
                <a:gd name="T51" fmla="*/ 77 h 103"/>
                <a:gd name="T52" fmla="*/ 1373 w 1733"/>
                <a:gd name="T53" fmla="*/ 82 h 103"/>
                <a:gd name="T54" fmla="*/ 1394 w 1733"/>
                <a:gd name="T55" fmla="*/ 83 h 103"/>
                <a:gd name="T56" fmla="*/ 1451 w 1733"/>
                <a:gd name="T57" fmla="*/ 82 h 103"/>
                <a:gd name="T58" fmla="*/ 1499 w 1733"/>
                <a:gd name="T59" fmla="*/ 80 h 103"/>
                <a:gd name="T60" fmla="*/ 1578 w 1733"/>
                <a:gd name="T61" fmla="*/ 76 h 103"/>
                <a:gd name="T62" fmla="*/ 1687 w 1733"/>
                <a:gd name="T63" fmla="*/ 75 h 103"/>
                <a:gd name="T64" fmla="*/ 1713 w 1733"/>
                <a:gd name="T65" fmla="*/ 67 h 103"/>
                <a:gd name="T66" fmla="*/ 1727 w 1733"/>
                <a:gd name="T67" fmla="*/ 43 h 103"/>
                <a:gd name="T68" fmla="*/ 1732 w 1733"/>
                <a:gd name="T69" fmla="*/ 65 h 103"/>
                <a:gd name="T70" fmla="*/ 1730 w 1733"/>
                <a:gd name="T71" fmla="*/ 82 h 103"/>
                <a:gd name="T72" fmla="*/ 1716 w 1733"/>
                <a:gd name="T73" fmla="*/ 98 h 103"/>
                <a:gd name="T74" fmla="*/ 1606 w 1733"/>
                <a:gd name="T75" fmla="*/ 98 h 103"/>
                <a:gd name="T76" fmla="*/ 1510 w 1733"/>
                <a:gd name="T77" fmla="*/ 100 h 103"/>
                <a:gd name="T78" fmla="*/ 1466 w 1733"/>
                <a:gd name="T79" fmla="*/ 102 h 103"/>
                <a:gd name="T80" fmla="*/ 1416 w 1733"/>
                <a:gd name="T81" fmla="*/ 102 h 103"/>
                <a:gd name="T82" fmla="*/ 1325 w 1733"/>
                <a:gd name="T83" fmla="*/ 96 h 103"/>
                <a:gd name="T84" fmla="*/ 1216 w 1733"/>
                <a:gd name="T85" fmla="*/ 95 h 103"/>
                <a:gd name="T86" fmla="*/ 1125 w 1733"/>
                <a:gd name="T87" fmla="*/ 97 h 103"/>
                <a:gd name="T88" fmla="*/ 1067 w 1733"/>
                <a:gd name="T89" fmla="*/ 97 h 103"/>
                <a:gd name="T90" fmla="*/ 1022 w 1733"/>
                <a:gd name="T91" fmla="*/ 98 h 103"/>
                <a:gd name="T92" fmla="*/ 987 w 1733"/>
                <a:gd name="T93" fmla="*/ 100 h 103"/>
                <a:gd name="T94" fmla="*/ 947 w 1733"/>
                <a:gd name="T95" fmla="*/ 96 h 103"/>
                <a:gd name="T96" fmla="*/ 901 w 1733"/>
                <a:gd name="T97" fmla="*/ 100 h 103"/>
                <a:gd name="T98" fmla="*/ 839 w 1733"/>
                <a:gd name="T99" fmla="*/ 100 h 103"/>
                <a:gd name="T100" fmla="*/ 791 w 1733"/>
                <a:gd name="T101" fmla="*/ 98 h 103"/>
                <a:gd name="T102" fmla="*/ 720 w 1733"/>
                <a:gd name="T103" fmla="*/ 102 h 103"/>
                <a:gd name="T104" fmla="*/ 638 w 1733"/>
                <a:gd name="T105" fmla="*/ 102 h 103"/>
                <a:gd name="T106" fmla="*/ 563 w 1733"/>
                <a:gd name="T107" fmla="*/ 102 h 103"/>
                <a:gd name="T108" fmla="*/ 496 w 1733"/>
                <a:gd name="T109" fmla="*/ 98 h 103"/>
                <a:gd name="T110" fmla="*/ 435 w 1733"/>
                <a:gd name="T111" fmla="*/ 100 h 103"/>
                <a:gd name="T112" fmla="*/ 326 w 1733"/>
                <a:gd name="T113" fmla="*/ 100 h 103"/>
                <a:gd name="T114" fmla="*/ 208 w 1733"/>
                <a:gd name="T115" fmla="*/ 100 h 103"/>
                <a:gd name="T116" fmla="*/ 15 w 1733"/>
                <a:gd name="T117" fmla="*/ 98 h 103"/>
                <a:gd name="T118" fmla="*/ 0 w 1733"/>
                <a:gd name="T119" fmla="*/ 78 h 103"/>
                <a:gd name="T120" fmla="*/ 0 w 1733"/>
                <a:gd name="T121" fmla="*/ 52 h 10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733" h="103">
                  <a:moveTo>
                    <a:pt x="0" y="52"/>
                  </a:moveTo>
                  <a:lnTo>
                    <a:pt x="0" y="24"/>
                  </a:lnTo>
                  <a:lnTo>
                    <a:pt x="0" y="0"/>
                  </a:lnTo>
                  <a:lnTo>
                    <a:pt x="4" y="20"/>
                  </a:lnTo>
                  <a:lnTo>
                    <a:pt x="5" y="36"/>
                  </a:lnTo>
                  <a:lnTo>
                    <a:pt x="6" y="65"/>
                  </a:lnTo>
                  <a:lnTo>
                    <a:pt x="12" y="78"/>
                  </a:lnTo>
                  <a:lnTo>
                    <a:pt x="22" y="83"/>
                  </a:lnTo>
                  <a:lnTo>
                    <a:pt x="33" y="80"/>
                  </a:lnTo>
                  <a:lnTo>
                    <a:pt x="48" y="78"/>
                  </a:lnTo>
                  <a:lnTo>
                    <a:pt x="74" y="77"/>
                  </a:lnTo>
                  <a:lnTo>
                    <a:pt x="90" y="78"/>
                  </a:lnTo>
                  <a:lnTo>
                    <a:pt x="103" y="78"/>
                  </a:lnTo>
                  <a:lnTo>
                    <a:pt x="132" y="80"/>
                  </a:lnTo>
                  <a:lnTo>
                    <a:pt x="143" y="81"/>
                  </a:lnTo>
                  <a:lnTo>
                    <a:pt x="156" y="82"/>
                  </a:lnTo>
                  <a:lnTo>
                    <a:pt x="178" y="78"/>
                  </a:lnTo>
                  <a:lnTo>
                    <a:pt x="202" y="77"/>
                  </a:lnTo>
                  <a:lnTo>
                    <a:pt x="231" y="76"/>
                  </a:lnTo>
                  <a:lnTo>
                    <a:pt x="266" y="82"/>
                  </a:lnTo>
                  <a:lnTo>
                    <a:pt x="311" y="85"/>
                  </a:lnTo>
                  <a:lnTo>
                    <a:pt x="336" y="82"/>
                  </a:lnTo>
                  <a:lnTo>
                    <a:pt x="351" y="85"/>
                  </a:lnTo>
                  <a:lnTo>
                    <a:pt x="390" y="85"/>
                  </a:lnTo>
                  <a:lnTo>
                    <a:pt x="404" y="80"/>
                  </a:lnTo>
                  <a:lnTo>
                    <a:pt x="421" y="83"/>
                  </a:lnTo>
                  <a:lnTo>
                    <a:pt x="467" y="83"/>
                  </a:lnTo>
                  <a:lnTo>
                    <a:pt x="525" y="85"/>
                  </a:lnTo>
                  <a:lnTo>
                    <a:pt x="545" y="82"/>
                  </a:lnTo>
                  <a:lnTo>
                    <a:pt x="590" y="78"/>
                  </a:lnTo>
                  <a:lnTo>
                    <a:pt x="620" y="77"/>
                  </a:lnTo>
                  <a:lnTo>
                    <a:pt x="656" y="80"/>
                  </a:lnTo>
                  <a:lnTo>
                    <a:pt x="680" y="83"/>
                  </a:lnTo>
                  <a:lnTo>
                    <a:pt x="708" y="80"/>
                  </a:lnTo>
                  <a:lnTo>
                    <a:pt x="757" y="83"/>
                  </a:lnTo>
                  <a:lnTo>
                    <a:pt x="788" y="79"/>
                  </a:lnTo>
                  <a:lnTo>
                    <a:pt x="818" y="79"/>
                  </a:lnTo>
                  <a:lnTo>
                    <a:pt x="850" y="74"/>
                  </a:lnTo>
                  <a:lnTo>
                    <a:pt x="890" y="80"/>
                  </a:lnTo>
                  <a:lnTo>
                    <a:pt x="942" y="75"/>
                  </a:lnTo>
                  <a:lnTo>
                    <a:pt x="1002" y="75"/>
                  </a:lnTo>
                  <a:lnTo>
                    <a:pt x="1055" y="78"/>
                  </a:lnTo>
                  <a:lnTo>
                    <a:pt x="1086" y="73"/>
                  </a:lnTo>
                  <a:lnTo>
                    <a:pt x="1121" y="74"/>
                  </a:lnTo>
                  <a:lnTo>
                    <a:pt x="1135" y="80"/>
                  </a:lnTo>
                  <a:lnTo>
                    <a:pt x="1150" y="81"/>
                  </a:lnTo>
                  <a:lnTo>
                    <a:pt x="1196" y="78"/>
                  </a:lnTo>
                  <a:lnTo>
                    <a:pt x="1237" y="81"/>
                  </a:lnTo>
                  <a:lnTo>
                    <a:pt x="1292" y="82"/>
                  </a:lnTo>
                  <a:lnTo>
                    <a:pt x="1308" y="81"/>
                  </a:lnTo>
                  <a:lnTo>
                    <a:pt x="1319" y="81"/>
                  </a:lnTo>
                  <a:lnTo>
                    <a:pt x="1332" y="77"/>
                  </a:lnTo>
                  <a:lnTo>
                    <a:pt x="1360" y="80"/>
                  </a:lnTo>
                  <a:lnTo>
                    <a:pt x="1373" y="82"/>
                  </a:lnTo>
                  <a:lnTo>
                    <a:pt x="1382" y="80"/>
                  </a:lnTo>
                  <a:lnTo>
                    <a:pt x="1394" y="83"/>
                  </a:lnTo>
                  <a:lnTo>
                    <a:pt x="1416" y="78"/>
                  </a:lnTo>
                  <a:lnTo>
                    <a:pt x="1451" y="82"/>
                  </a:lnTo>
                  <a:lnTo>
                    <a:pt x="1485" y="76"/>
                  </a:lnTo>
                  <a:lnTo>
                    <a:pt x="1499" y="80"/>
                  </a:lnTo>
                  <a:lnTo>
                    <a:pt x="1514" y="80"/>
                  </a:lnTo>
                  <a:lnTo>
                    <a:pt x="1578" y="76"/>
                  </a:lnTo>
                  <a:lnTo>
                    <a:pt x="1639" y="80"/>
                  </a:lnTo>
                  <a:lnTo>
                    <a:pt x="1687" y="75"/>
                  </a:lnTo>
                  <a:lnTo>
                    <a:pt x="1703" y="72"/>
                  </a:lnTo>
                  <a:lnTo>
                    <a:pt x="1713" y="67"/>
                  </a:lnTo>
                  <a:lnTo>
                    <a:pt x="1721" y="58"/>
                  </a:lnTo>
                  <a:lnTo>
                    <a:pt x="1727" y="43"/>
                  </a:lnTo>
                  <a:lnTo>
                    <a:pt x="1732" y="23"/>
                  </a:lnTo>
                  <a:lnTo>
                    <a:pt x="1732" y="65"/>
                  </a:lnTo>
                  <a:lnTo>
                    <a:pt x="1732" y="75"/>
                  </a:lnTo>
                  <a:lnTo>
                    <a:pt x="1730" y="82"/>
                  </a:lnTo>
                  <a:lnTo>
                    <a:pt x="1725" y="91"/>
                  </a:lnTo>
                  <a:lnTo>
                    <a:pt x="1716" y="98"/>
                  </a:lnTo>
                  <a:lnTo>
                    <a:pt x="1652" y="102"/>
                  </a:lnTo>
                  <a:lnTo>
                    <a:pt x="1606" y="98"/>
                  </a:lnTo>
                  <a:lnTo>
                    <a:pt x="1583" y="100"/>
                  </a:lnTo>
                  <a:lnTo>
                    <a:pt x="1510" y="100"/>
                  </a:lnTo>
                  <a:lnTo>
                    <a:pt x="1488" y="100"/>
                  </a:lnTo>
                  <a:lnTo>
                    <a:pt x="1466" y="102"/>
                  </a:lnTo>
                  <a:lnTo>
                    <a:pt x="1443" y="99"/>
                  </a:lnTo>
                  <a:lnTo>
                    <a:pt x="1416" y="102"/>
                  </a:lnTo>
                  <a:lnTo>
                    <a:pt x="1346" y="100"/>
                  </a:lnTo>
                  <a:lnTo>
                    <a:pt x="1325" y="96"/>
                  </a:lnTo>
                  <a:lnTo>
                    <a:pt x="1260" y="100"/>
                  </a:lnTo>
                  <a:lnTo>
                    <a:pt x="1216" y="95"/>
                  </a:lnTo>
                  <a:lnTo>
                    <a:pt x="1165" y="100"/>
                  </a:lnTo>
                  <a:lnTo>
                    <a:pt x="1125" y="97"/>
                  </a:lnTo>
                  <a:lnTo>
                    <a:pt x="1088" y="100"/>
                  </a:lnTo>
                  <a:lnTo>
                    <a:pt x="1067" y="97"/>
                  </a:lnTo>
                  <a:lnTo>
                    <a:pt x="1048" y="98"/>
                  </a:lnTo>
                  <a:lnTo>
                    <a:pt x="1022" y="98"/>
                  </a:lnTo>
                  <a:lnTo>
                    <a:pt x="1006" y="95"/>
                  </a:lnTo>
                  <a:lnTo>
                    <a:pt x="987" y="100"/>
                  </a:lnTo>
                  <a:lnTo>
                    <a:pt x="967" y="95"/>
                  </a:lnTo>
                  <a:lnTo>
                    <a:pt x="947" y="96"/>
                  </a:lnTo>
                  <a:lnTo>
                    <a:pt x="923" y="98"/>
                  </a:lnTo>
                  <a:lnTo>
                    <a:pt x="901" y="100"/>
                  </a:lnTo>
                  <a:lnTo>
                    <a:pt x="875" y="100"/>
                  </a:lnTo>
                  <a:lnTo>
                    <a:pt x="839" y="100"/>
                  </a:lnTo>
                  <a:lnTo>
                    <a:pt x="813" y="100"/>
                  </a:lnTo>
                  <a:lnTo>
                    <a:pt x="791" y="98"/>
                  </a:lnTo>
                  <a:lnTo>
                    <a:pt x="769" y="98"/>
                  </a:lnTo>
                  <a:lnTo>
                    <a:pt x="720" y="102"/>
                  </a:lnTo>
                  <a:lnTo>
                    <a:pt x="681" y="97"/>
                  </a:lnTo>
                  <a:lnTo>
                    <a:pt x="638" y="102"/>
                  </a:lnTo>
                  <a:lnTo>
                    <a:pt x="603" y="98"/>
                  </a:lnTo>
                  <a:lnTo>
                    <a:pt x="563" y="102"/>
                  </a:lnTo>
                  <a:lnTo>
                    <a:pt x="531" y="98"/>
                  </a:lnTo>
                  <a:lnTo>
                    <a:pt x="496" y="98"/>
                  </a:lnTo>
                  <a:lnTo>
                    <a:pt x="463" y="100"/>
                  </a:lnTo>
                  <a:lnTo>
                    <a:pt x="435" y="100"/>
                  </a:lnTo>
                  <a:lnTo>
                    <a:pt x="351" y="100"/>
                  </a:lnTo>
                  <a:lnTo>
                    <a:pt x="326" y="100"/>
                  </a:lnTo>
                  <a:lnTo>
                    <a:pt x="254" y="98"/>
                  </a:lnTo>
                  <a:lnTo>
                    <a:pt x="208" y="100"/>
                  </a:lnTo>
                  <a:lnTo>
                    <a:pt x="84" y="97"/>
                  </a:lnTo>
                  <a:lnTo>
                    <a:pt x="15" y="98"/>
                  </a:lnTo>
                  <a:lnTo>
                    <a:pt x="3" y="90"/>
                  </a:lnTo>
                  <a:lnTo>
                    <a:pt x="0" y="78"/>
                  </a:lnTo>
                  <a:lnTo>
                    <a:pt x="0" y="65"/>
                  </a:lnTo>
                  <a:lnTo>
                    <a:pt x="0" y="52"/>
                  </a:lnTo>
                </a:path>
              </a:pathLst>
            </a:custGeom>
            <a:solidFill>
              <a:schemeClr val="bg1"/>
            </a:solidFill>
            <a:ln>
              <a:noFill/>
            </a:ln>
            <a:extLst>
              <a:ext uri="{91240B29-F687-4f45-9708-019B960494DF}">
                <a14:hiddenLine xmlns="" xmlns:a14="http://schemas.microsoft.com/office/drawing/2010/main" w="9525">
                  <a:solidFill>
                    <a:srgbClr val="000000"/>
                  </a:solidFill>
                  <a:round/>
                  <a:headEnd type="none" w="sm" len="sm"/>
                  <a:tailEnd type="none" w="sm" len="sm"/>
                </a14:hiddenLine>
              </a:ext>
            </a:extLst>
          </p:spPr>
          <p:txBody>
            <a:bodyPr/>
            <a:lstStyle/>
            <a:p>
              <a:pPr>
                <a:defRPr/>
              </a:pPr>
              <a:endParaRPr lang="en-US" b="1" i="0">
                <a:solidFill>
                  <a:srgbClr val="FFFFCC"/>
                </a:solidFill>
                <a:latin typeface="Arial" panose="020B0604020202020204" pitchFamily="34" charset="0"/>
              </a:endParaRPr>
            </a:p>
          </p:txBody>
        </p:sp>
      </p:grpSp>
      <p:sp>
        <p:nvSpPr>
          <p:cNvPr id="3099" name="Rectangle 27"/>
          <p:cNvSpPr>
            <a:spLocks noGrp="1" noChangeArrowheads="1"/>
          </p:cNvSpPr>
          <p:nvPr>
            <p:ph type="ctrTitle" sz="quarter"/>
          </p:nvPr>
        </p:nvSpPr>
        <p:spPr>
          <a:xfrm>
            <a:off x="685800" y="2286000"/>
            <a:ext cx="7772400" cy="1143000"/>
          </a:xfrm>
          <a:ln w="12700" cap="sq">
            <a:headEnd type="none" w="sm" len="sm"/>
            <a:tailEnd type="none" w="sm" len="sm"/>
          </a:ln>
        </p:spPr>
        <p:txBody>
          <a:bodyPr lIns="91440" tIns="45720" rIns="91440" bIns="45720"/>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100" name="Rectangle 28"/>
          <p:cNvSpPr>
            <a:spLocks noGrp="1" noChangeArrowheads="1"/>
          </p:cNvSpPr>
          <p:nvPr>
            <p:ph type="subTitle" sz="quarter" idx="1"/>
          </p:nvPr>
        </p:nvSpPr>
        <p:spPr>
          <a:xfrm>
            <a:off x="1371600" y="3886200"/>
            <a:ext cx="6400800" cy="1752600"/>
          </a:xfrm>
          <a:ln w="12700" cap="sq">
            <a:headEnd type="none" w="sm" len="sm"/>
            <a:tailEnd type="none" w="sm" len="sm"/>
          </a:ln>
        </p:spPr>
        <p:txBody>
          <a:bodyPr lIns="91440" tIns="45720" rIns="91440" bIns="45720"/>
          <a:lstStyle>
            <a:lvl1pPr marL="0" indent="0" algn="ctr">
              <a:buFont typeface="Wingdings" pitchFamily="-111" charset="2"/>
              <a:buNone/>
              <a:defRPr b="1" i="0">
                <a:latin typeface="Arial" panose="020B0604020202020204" pitchFamily="34" charset="0"/>
                <a:cs typeface="Arial" panose="020B0604020202020204" pitchFamily="34" charset="0"/>
              </a:defRPr>
            </a:lvl1pPr>
          </a:lstStyle>
          <a:p>
            <a:r>
              <a:rPr lang="en-US"/>
              <a:t>Click to edit Master subtitle style</a:t>
            </a:r>
          </a:p>
        </p:txBody>
      </p:sp>
      <p:sp>
        <p:nvSpPr>
          <p:cNvPr id="24" name="Rectangle 29"/>
          <p:cNvSpPr>
            <a:spLocks noGrp="1" noChangeArrowheads="1"/>
          </p:cNvSpPr>
          <p:nvPr>
            <p:ph type="dt" sz="quarter" idx="10"/>
          </p:nvPr>
        </p:nvSpPr>
        <p:spPr/>
        <p:txBody>
          <a:bodyPr/>
          <a:lstStyle>
            <a:lvl1pPr>
              <a:defRPr/>
            </a:lvl1pPr>
          </a:lstStyle>
          <a:p>
            <a:pPr>
              <a:defRPr/>
            </a:pPr>
            <a:endParaRPr lang="en-US">
              <a:solidFill>
                <a:srgbClr val="FFFFCC"/>
              </a:solidFill>
            </a:endParaRPr>
          </a:p>
        </p:txBody>
      </p:sp>
      <p:sp>
        <p:nvSpPr>
          <p:cNvPr id="25" name="Rectangle 30"/>
          <p:cNvSpPr>
            <a:spLocks noGrp="1" noChangeArrowheads="1"/>
          </p:cNvSpPr>
          <p:nvPr>
            <p:ph type="ftr" sz="quarter" idx="11"/>
          </p:nvPr>
        </p:nvSpPr>
        <p:spPr/>
        <p:txBody>
          <a:bodyPr/>
          <a:lstStyle>
            <a:lvl1pPr>
              <a:defRPr/>
            </a:lvl1pPr>
          </a:lstStyle>
          <a:p>
            <a:pPr>
              <a:defRPr/>
            </a:pPr>
            <a:endParaRPr lang="en-US">
              <a:solidFill>
                <a:srgbClr val="FFFFCC"/>
              </a:solidFill>
            </a:endParaRPr>
          </a:p>
        </p:txBody>
      </p:sp>
      <p:sp>
        <p:nvSpPr>
          <p:cNvPr id="26" name="Rectangle 31"/>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1724AD19-5567-1F40-BD3C-979751CD7CF2}"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1046291996"/>
      </p:ext>
    </p:extLst>
  </p:cSld>
  <p:clrMapOvr>
    <a:masterClrMapping/>
  </p:clrMapOvr>
</p:sldLayout>
</file>

<file path=ppt/slideLayouts/slideLayout72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27"/>
          <p:cNvSpPr>
            <a:spLocks noGrp="1" noChangeArrowheads="1"/>
          </p:cNvSpPr>
          <p:nvPr>
            <p:ph type="dt" sz="half" idx="10"/>
          </p:nvPr>
        </p:nvSpPr>
        <p:spPr>
          <a:ln/>
        </p:spPr>
        <p:txBody>
          <a:bodyPr/>
          <a:lstStyle>
            <a:lvl1pPr>
              <a:defRPr/>
            </a:lvl1pPr>
          </a:lstStyle>
          <a:p>
            <a:pPr>
              <a:defRPr/>
            </a:pPr>
            <a:endParaRPr lang="en-US">
              <a:solidFill>
                <a:srgbClr val="FFFFCC"/>
              </a:solidFill>
            </a:endParaRPr>
          </a:p>
        </p:txBody>
      </p:sp>
      <p:sp>
        <p:nvSpPr>
          <p:cNvPr id="5" name="Rectangle 28"/>
          <p:cNvSpPr>
            <a:spLocks noGrp="1" noChangeArrowheads="1"/>
          </p:cNvSpPr>
          <p:nvPr>
            <p:ph type="ftr" sz="quarter" idx="11"/>
          </p:nvPr>
        </p:nvSpPr>
        <p:spPr>
          <a:ln/>
        </p:spPr>
        <p:txBody>
          <a:bodyPr/>
          <a:lstStyle>
            <a:lvl1pPr>
              <a:defRPr/>
            </a:lvl1pPr>
          </a:lstStyle>
          <a:p>
            <a:pPr>
              <a:defRPr/>
            </a:pPr>
            <a:endParaRPr lang="en-US">
              <a:solidFill>
                <a:srgbClr val="FFFFCC"/>
              </a:solidFill>
            </a:endParaRPr>
          </a:p>
        </p:txBody>
      </p:sp>
      <p:sp>
        <p:nvSpPr>
          <p:cNvPr id="6"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83D2657D-718C-A649-9A86-323AF4EED192}"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189149971"/>
      </p:ext>
    </p:extLst>
  </p:cSld>
  <p:clrMapOvr>
    <a:masterClrMapping/>
  </p:clrMapOvr>
</p:sldLayout>
</file>

<file path=ppt/slideLayouts/slideLayout72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27"/>
          <p:cNvSpPr>
            <a:spLocks noGrp="1" noChangeArrowheads="1"/>
          </p:cNvSpPr>
          <p:nvPr>
            <p:ph type="dt" sz="half" idx="10"/>
          </p:nvPr>
        </p:nvSpPr>
        <p:spPr>
          <a:ln/>
        </p:spPr>
        <p:txBody>
          <a:bodyPr/>
          <a:lstStyle>
            <a:lvl1pPr>
              <a:defRPr/>
            </a:lvl1pPr>
          </a:lstStyle>
          <a:p>
            <a:pPr>
              <a:defRPr/>
            </a:pPr>
            <a:endParaRPr lang="en-US">
              <a:solidFill>
                <a:srgbClr val="FFFFCC"/>
              </a:solidFill>
            </a:endParaRPr>
          </a:p>
        </p:txBody>
      </p:sp>
      <p:sp>
        <p:nvSpPr>
          <p:cNvPr id="5" name="Rectangle 28"/>
          <p:cNvSpPr>
            <a:spLocks noGrp="1" noChangeArrowheads="1"/>
          </p:cNvSpPr>
          <p:nvPr>
            <p:ph type="ftr" sz="quarter" idx="11"/>
          </p:nvPr>
        </p:nvSpPr>
        <p:spPr>
          <a:ln/>
        </p:spPr>
        <p:txBody>
          <a:bodyPr/>
          <a:lstStyle>
            <a:lvl1pPr>
              <a:defRPr/>
            </a:lvl1pPr>
          </a:lstStyle>
          <a:p>
            <a:pPr>
              <a:defRPr/>
            </a:pPr>
            <a:endParaRPr lang="en-US">
              <a:solidFill>
                <a:srgbClr val="FFFFCC"/>
              </a:solidFill>
            </a:endParaRPr>
          </a:p>
        </p:txBody>
      </p:sp>
      <p:sp>
        <p:nvSpPr>
          <p:cNvPr id="6"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0E0F2435-17C9-1A42-BDF6-F4E17AF0F24B}"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3004521312"/>
      </p:ext>
    </p:extLst>
  </p:cSld>
  <p:clrMapOvr>
    <a:masterClrMapping/>
  </p:clrMapOvr>
</p:sldLayout>
</file>

<file path=ppt/slideLayouts/slideLayout72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134938" y="2116138"/>
            <a:ext cx="4371975" cy="4135437"/>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59313" y="2116138"/>
            <a:ext cx="4371975" cy="4135437"/>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27"/>
          <p:cNvSpPr>
            <a:spLocks noGrp="1" noChangeArrowheads="1"/>
          </p:cNvSpPr>
          <p:nvPr>
            <p:ph type="dt" sz="half" idx="10"/>
          </p:nvPr>
        </p:nvSpPr>
        <p:spPr>
          <a:ln/>
        </p:spPr>
        <p:txBody>
          <a:bodyPr/>
          <a:lstStyle>
            <a:lvl1pPr>
              <a:defRPr/>
            </a:lvl1pPr>
          </a:lstStyle>
          <a:p>
            <a:pPr>
              <a:defRPr/>
            </a:pPr>
            <a:endParaRPr lang="en-US">
              <a:solidFill>
                <a:srgbClr val="FFFFCC"/>
              </a:solidFill>
            </a:endParaRPr>
          </a:p>
        </p:txBody>
      </p:sp>
      <p:sp>
        <p:nvSpPr>
          <p:cNvPr id="6" name="Rectangle 28"/>
          <p:cNvSpPr>
            <a:spLocks noGrp="1" noChangeArrowheads="1"/>
          </p:cNvSpPr>
          <p:nvPr>
            <p:ph type="ftr" sz="quarter" idx="11"/>
          </p:nvPr>
        </p:nvSpPr>
        <p:spPr>
          <a:ln/>
        </p:spPr>
        <p:txBody>
          <a:bodyPr/>
          <a:lstStyle>
            <a:lvl1pPr>
              <a:defRPr/>
            </a:lvl1pPr>
          </a:lstStyle>
          <a:p>
            <a:pPr>
              <a:defRPr/>
            </a:pPr>
            <a:endParaRPr lang="en-US">
              <a:solidFill>
                <a:srgbClr val="FFFFCC"/>
              </a:solidFill>
            </a:endParaRPr>
          </a:p>
        </p:txBody>
      </p:sp>
      <p:sp>
        <p:nvSpPr>
          <p:cNvPr id="7"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239D22A1-C25A-CD43-9446-D92B94E2BB9C}"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1996659944"/>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Rectangle 2"/>
          <p:cNvSpPr>
            <a:spLocks noGrp="1" noChangeArrowheads="1"/>
          </p:cNvSpPr>
          <p:nvPr>
            <p:ph type="sldNum" idx="10"/>
          </p:nvPr>
        </p:nvSpPr>
        <p:spPr/>
        <p:txBody>
          <a:bodyPr/>
          <a:lstStyle>
            <a:lvl1pPr defTabSz="914400" eaLnBrk="0" hangingPunct="0">
              <a:defRPr b="1" i="0">
                <a:latin typeface="Arial" panose="020B0604020202020204" pitchFamily="34" charset="0"/>
              </a:defRPr>
            </a:lvl1pPr>
          </a:lstStyle>
          <a:p>
            <a:pPr>
              <a:defRPr/>
            </a:pPr>
            <a:fld id="{FC7858E1-0ED1-1F4C-A64F-52EFB049EEF5}" type="slidenum">
              <a:rPr lang="en-GB"/>
              <a:pPr>
                <a:defRPr/>
              </a:pPr>
              <a:t>‹#›</a:t>
            </a:fld>
            <a:endParaRPr lang="en-GB"/>
          </a:p>
        </p:txBody>
      </p:sp>
    </p:spTree>
    <p:extLst>
      <p:ext uri="{BB962C8B-B14F-4D97-AF65-F5344CB8AC3E}">
        <p14:creationId xmlns:p14="http://schemas.microsoft.com/office/powerpoint/2010/main" val="3143524139"/>
      </p:ext>
    </p:extLst>
  </p:cSld>
  <p:clrMapOvr>
    <a:masterClrMapping/>
  </p:clrMapOvr>
</p:sldLayout>
</file>

<file path=ppt/slideLayouts/slideLayout73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27"/>
          <p:cNvSpPr>
            <a:spLocks noGrp="1" noChangeArrowheads="1"/>
          </p:cNvSpPr>
          <p:nvPr>
            <p:ph type="dt" sz="half" idx="10"/>
          </p:nvPr>
        </p:nvSpPr>
        <p:spPr>
          <a:ln/>
        </p:spPr>
        <p:txBody>
          <a:bodyPr/>
          <a:lstStyle>
            <a:lvl1pPr>
              <a:defRPr/>
            </a:lvl1pPr>
          </a:lstStyle>
          <a:p>
            <a:pPr>
              <a:defRPr/>
            </a:pPr>
            <a:endParaRPr lang="en-US">
              <a:solidFill>
                <a:srgbClr val="FFFFCC"/>
              </a:solidFill>
            </a:endParaRPr>
          </a:p>
        </p:txBody>
      </p:sp>
      <p:sp>
        <p:nvSpPr>
          <p:cNvPr id="8" name="Rectangle 28"/>
          <p:cNvSpPr>
            <a:spLocks noGrp="1" noChangeArrowheads="1"/>
          </p:cNvSpPr>
          <p:nvPr>
            <p:ph type="ftr" sz="quarter" idx="11"/>
          </p:nvPr>
        </p:nvSpPr>
        <p:spPr>
          <a:ln/>
        </p:spPr>
        <p:txBody>
          <a:bodyPr/>
          <a:lstStyle>
            <a:lvl1pPr>
              <a:defRPr/>
            </a:lvl1pPr>
          </a:lstStyle>
          <a:p>
            <a:pPr>
              <a:defRPr/>
            </a:pPr>
            <a:endParaRPr lang="en-US">
              <a:solidFill>
                <a:srgbClr val="FFFFCC"/>
              </a:solidFill>
            </a:endParaRPr>
          </a:p>
        </p:txBody>
      </p:sp>
      <p:sp>
        <p:nvSpPr>
          <p:cNvPr id="9"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D878BAB1-6AFD-A843-A4AB-700B463C152C}"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4035356395"/>
      </p:ext>
    </p:extLst>
  </p:cSld>
  <p:clrMapOvr>
    <a:masterClrMapping/>
  </p:clrMapOvr>
</p:sldLayout>
</file>

<file path=ppt/slideLayouts/slideLayout73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Rectangle 27"/>
          <p:cNvSpPr>
            <a:spLocks noGrp="1" noChangeArrowheads="1"/>
          </p:cNvSpPr>
          <p:nvPr>
            <p:ph type="dt" sz="half" idx="10"/>
          </p:nvPr>
        </p:nvSpPr>
        <p:spPr>
          <a:ln/>
        </p:spPr>
        <p:txBody>
          <a:bodyPr/>
          <a:lstStyle>
            <a:lvl1pPr>
              <a:defRPr/>
            </a:lvl1pPr>
          </a:lstStyle>
          <a:p>
            <a:pPr>
              <a:defRPr/>
            </a:pPr>
            <a:endParaRPr lang="en-US">
              <a:solidFill>
                <a:srgbClr val="FFFFCC"/>
              </a:solidFill>
            </a:endParaRPr>
          </a:p>
        </p:txBody>
      </p:sp>
      <p:sp>
        <p:nvSpPr>
          <p:cNvPr id="4" name="Rectangle 28"/>
          <p:cNvSpPr>
            <a:spLocks noGrp="1" noChangeArrowheads="1"/>
          </p:cNvSpPr>
          <p:nvPr>
            <p:ph type="ftr" sz="quarter" idx="11"/>
          </p:nvPr>
        </p:nvSpPr>
        <p:spPr>
          <a:ln/>
        </p:spPr>
        <p:txBody>
          <a:bodyPr/>
          <a:lstStyle>
            <a:lvl1pPr>
              <a:defRPr/>
            </a:lvl1pPr>
          </a:lstStyle>
          <a:p>
            <a:pPr>
              <a:defRPr/>
            </a:pPr>
            <a:endParaRPr lang="en-US">
              <a:solidFill>
                <a:srgbClr val="FFFFCC"/>
              </a:solidFill>
            </a:endParaRPr>
          </a:p>
        </p:txBody>
      </p:sp>
      <p:sp>
        <p:nvSpPr>
          <p:cNvPr id="5"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1177FAB6-4DF3-B04F-800B-6432CF4AB93A}"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1820217496"/>
      </p:ext>
    </p:extLst>
  </p:cSld>
  <p:clrMapOvr>
    <a:masterClrMapping/>
  </p:clrMapOvr>
</p:sldLayout>
</file>

<file path=ppt/slideLayouts/slideLayout73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27"/>
          <p:cNvSpPr>
            <a:spLocks noGrp="1" noChangeArrowheads="1"/>
          </p:cNvSpPr>
          <p:nvPr>
            <p:ph type="dt" sz="half" idx="10"/>
          </p:nvPr>
        </p:nvSpPr>
        <p:spPr>
          <a:ln/>
        </p:spPr>
        <p:txBody>
          <a:bodyPr/>
          <a:lstStyle>
            <a:lvl1pPr>
              <a:defRPr/>
            </a:lvl1pPr>
          </a:lstStyle>
          <a:p>
            <a:pPr>
              <a:defRPr/>
            </a:pPr>
            <a:endParaRPr lang="en-US">
              <a:solidFill>
                <a:srgbClr val="FFFFCC"/>
              </a:solidFill>
            </a:endParaRPr>
          </a:p>
        </p:txBody>
      </p:sp>
      <p:sp>
        <p:nvSpPr>
          <p:cNvPr id="3" name="Rectangle 28"/>
          <p:cNvSpPr>
            <a:spLocks noGrp="1" noChangeArrowheads="1"/>
          </p:cNvSpPr>
          <p:nvPr>
            <p:ph type="ftr" sz="quarter" idx="11"/>
          </p:nvPr>
        </p:nvSpPr>
        <p:spPr>
          <a:ln/>
        </p:spPr>
        <p:txBody>
          <a:bodyPr/>
          <a:lstStyle>
            <a:lvl1pPr>
              <a:defRPr/>
            </a:lvl1pPr>
          </a:lstStyle>
          <a:p>
            <a:pPr>
              <a:defRPr/>
            </a:pPr>
            <a:endParaRPr lang="en-US">
              <a:solidFill>
                <a:srgbClr val="FFFFCC"/>
              </a:solidFill>
            </a:endParaRPr>
          </a:p>
        </p:txBody>
      </p:sp>
      <p:sp>
        <p:nvSpPr>
          <p:cNvPr id="4"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56572228-36AB-9C44-A9FA-FA1727DA6098}"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92815989"/>
      </p:ext>
    </p:extLst>
  </p:cSld>
  <p:clrMapOvr>
    <a:masterClrMapping/>
  </p:clrMapOvr>
</p:sldLayout>
</file>

<file path=ppt/slideLayouts/slideLayout73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27"/>
          <p:cNvSpPr>
            <a:spLocks noGrp="1" noChangeArrowheads="1"/>
          </p:cNvSpPr>
          <p:nvPr>
            <p:ph type="dt" sz="half" idx="10"/>
          </p:nvPr>
        </p:nvSpPr>
        <p:spPr>
          <a:ln/>
        </p:spPr>
        <p:txBody>
          <a:bodyPr/>
          <a:lstStyle>
            <a:lvl1pPr>
              <a:defRPr/>
            </a:lvl1pPr>
          </a:lstStyle>
          <a:p>
            <a:pPr>
              <a:defRPr/>
            </a:pPr>
            <a:endParaRPr lang="en-US">
              <a:solidFill>
                <a:srgbClr val="FFFFCC"/>
              </a:solidFill>
            </a:endParaRPr>
          </a:p>
        </p:txBody>
      </p:sp>
      <p:sp>
        <p:nvSpPr>
          <p:cNvPr id="6" name="Rectangle 28"/>
          <p:cNvSpPr>
            <a:spLocks noGrp="1" noChangeArrowheads="1"/>
          </p:cNvSpPr>
          <p:nvPr>
            <p:ph type="ftr" sz="quarter" idx="11"/>
          </p:nvPr>
        </p:nvSpPr>
        <p:spPr>
          <a:ln/>
        </p:spPr>
        <p:txBody>
          <a:bodyPr/>
          <a:lstStyle>
            <a:lvl1pPr>
              <a:defRPr/>
            </a:lvl1pPr>
          </a:lstStyle>
          <a:p>
            <a:pPr>
              <a:defRPr/>
            </a:pPr>
            <a:endParaRPr lang="en-US">
              <a:solidFill>
                <a:srgbClr val="FFFFCC"/>
              </a:solidFill>
            </a:endParaRPr>
          </a:p>
        </p:txBody>
      </p:sp>
      <p:sp>
        <p:nvSpPr>
          <p:cNvPr id="7"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CE4A5903-43BA-9840-BF84-126A6EAE51B3}"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3097864754"/>
      </p:ext>
    </p:extLst>
  </p:cSld>
  <p:clrMapOvr>
    <a:masterClrMapping/>
  </p:clrMapOvr>
</p:sldLayout>
</file>

<file path=ppt/slideLayouts/slideLayout73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27"/>
          <p:cNvSpPr>
            <a:spLocks noGrp="1" noChangeArrowheads="1"/>
          </p:cNvSpPr>
          <p:nvPr>
            <p:ph type="dt" sz="half" idx="10"/>
          </p:nvPr>
        </p:nvSpPr>
        <p:spPr>
          <a:ln/>
        </p:spPr>
        <p:txBody>
          <a:bodyPr/>
          <a:lstStyle>
            <a:lvl1pPr>
              <a:defRPr/>
            </a:lvl1pPr>
          </a:lstStyle>
          <a:p>
            <a:pPr>
              <a:defRPr/>
            </a:pPr>
            <a:endParaRPr lang="en-US">
              <a:solidFill>
                <a:srgbClr val="FFFFCC"/>
              </a:solidFill>
            </a:endParaRPr>
          </a:p>
        </p:txBody>
      </p:sp>
      <p:sp>
        <p:nvSpPr>
          <p:cNvPr id="6" name="Rectangle 28"/>
          <p:cNvSpPr>
            <a:spLocks noGrp="1" noChangeArrowheads="1"/>
          </p:cNvSpPr>
          <p:nvPr>
            <p:ph type="ftr" sz="quarter" idx="11"/>
          </p:nvPr>
        </p:nvSpPr>
        <p:spPr>
          <a:ln/>
        </p:spPr>
        <p:txBody>
          <a:bodyPr/>
          <a:lstStyle>
            <a:lvl1pPr>
              <a:defRPr/>
            </a:lvl1pPr>
          </a:lstStyle>
          <a:p>
            <a:pPr>
              <a:defRPr/>
            </a:pPr>
            <a:endParaRPr lang="en-US">
              <a:solidFill>
                <a:srgbClr val="FFFFCC"/>
              </a:solidFill>
            </a:endParaRPr>
          </a:p>
        </p:txBody>
      </p:sp>
      <p:sp>
        <p:nvSpPr>
          <p:cNvPr id="7"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EE8A5A7F-DBDD-C74B-BAF1-E24CF075C71A}"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36546833"/>
      </p:ext>
    </p:extLst>
  </p:cSld>
  <p:clrMapOvr>
    <a:masterClrMapping/>
  </p:clrMapOvr>
</p:sldLayout>
</file>

<file path=ppt/slideLayouts/slideLayout73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27"/>
          <p:cNvSpPr>
            <a:spLocks noGrp="1" noChangeArrowheads="1"/>
          </p:cNvSpPr>
          <p:nvPr>
            <p:ph type="dt" sz="half" idx="10"/>
          </p:nvPr>
        </p:nvSpPr>
        <p:spPr>
          <a:ln/>
        </p:spPr>
        <p:txBody>
          <a:bodyPr/>
          <a:lstStyle>
            <a:lvl1pPr>
              <a:defRPr/>
            </a:lvl1pPr>
          </a:lstStyle>
          <a:p>
            <a:pPr>
              <a:defRPr/>
            </a:pPr>
            <a:endParaRPr lang="en-US">
              <a:solidFill>
                <a:srgbClr val="FFFFCC"/>
              </a:solidFill>
            </a:endParaRPr>
          </a:p>
        </p:txBody>
      </p:sp>
      <p:sp>
        <p:nvSpPr>
          <p:cNvPr id="5" name="Rectangle 28"/>
          <p:cNvSpPr>
            <a:spLocks noGrp="1" noChangeArrowheads="1"/>
          </p:cNvSpPr>
          <p:nvPr>
            <p:ph type="ftr" sz="quarter" idx="11"/>
          </p:nvPr>
        </p:nvSpPr>
        <p:spPr>
          <a:ln/>
        </p:spPr>
        <p:txBody>
          <a:bodyPr/>
          <a:lstStyle>
            <a:lvl1pPr>
              <a:defRPr/>
            </a:lvl1pPr>
          </a:lstStyle>
          <a:p>
            <a:pPr>
              <a:defRPr/>
            </a:pPr>
            <a:endParaRPr lang="en-US">
              <a:solidFill>
                <a:srgbClr val="FFFFCC"/>
              </a:solidFill>
            </a:endParaRPr>
          </a:p>
        </p:txBody>
      </p:sp>
      <p:sp>
        <p:nvSpPr>
          <p:cNvPr id="6"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71148214-13D0-7340-A566-D522B3F180F9}"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3583753886"/>
      </p:ext>
    </p:extLst>
  </p:cSld>
  <p:clrMapOvr>
    <a:masterClrMapping/>
  </p:clrMapOvr>
</p:sldLayout>
</file>

<file path=ppt/slideLayouts/slideLayout73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807200" y="889000"/>
            <a:ext cx="2224088" cy="5362575"/>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134938" y="889000"/>
            <a:ext cx="6519862" cy="5362575"/>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27"/>
          <p:cNvSpPr>
            <a:spLocks noGrp="1" noChangeArrowheads="1"/>
          </p:cNvSpPr>
          <p:nvPr>
            <p:ph type="dt" sz="half" idx="10"/>
          </p:nvPr>
        </p:nvSpPr>
        <p:spPr>
          <a:ln/>
        </p:spPr>
        <p:txBody>
          <a:bodyPr/>
          <a:lstStyle>
            <a:lvl1pPr>
              <a:defRPr/>
            </a:lvl1pPr>
          </a:lstStyle>
          <a:p>
            <a:pPr>
              <a:defRPr/>
            </a:pPr>
            <a:endParaRPr lang="en-US">
              <a:solidFill>
                <a:srgbClr val="FFFFCC"/>
              </a:solidFill>
            </a:endParaRPr>
          </a:p>
        </p:txBody>
      </p:sp>
      <p:sp>
        <p:nvSpPr>
          <p:cNvPr id="5" name="Rectangle 28"/>
          <p:cNvSpPr>
            <a:spLocks noGrp="1" noChangeArrowheads="1"/>
          </p:cNvSpPr>
          <p:nvPr>
            <p:ph type="ftr" sz="quarter" idx="11"/>
          </p:nvPr>
        </p:nvSpPr>
        <p:spPr>
          <a:ln/>
        </p:spPr>
        <p:txBody>
          <a:bodyPr/>
          <a:lstStyle>
            <a:lvl1pPr>
              <a:defRPr/>
            </a:lvl1pPr>
          </a:lstStyle>
          <a:p>
            <a:pPr>
              <a:defRPr/>
            </a:pPr>
            <a:endParaRPr lang="en-US">
              <a:solidFill>
                <a:srgbClr val="FFFFCC"/>
              </a:solidFill>
            </a:endParaRPr>
          </a:p>
        </p:txBody>
      </p:sp>
      <p:sp>
        <p:nvSpPr>
          <p:cNvPr id="6"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137077A2-EAFC-5C4B-9920-F3BC0460E5A8}"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401080988"/>
      </p:ext>
    </p:extLst>
  </p:cSld>
  <p:clrMapOvr>
    <a:masterClrMapping/>
  </p:clrMapOvr>
</p:sldLayout>
</file>

<file path=ppt/slideLayouts/slideLayout737.xml><?xml version="1.0" encoding="utf-8"?>
<p:sldLayout xmlns:a="http://schemas.openxmlformats.org/drawingml/2006/main" xmlns:r="http://schemas.openxmlformats.org/officeDocument/2006/relationships" xmlns:p="http://schemas.openxmlformats.org/presentationml/2006/main" type="title" preserve="1">
  <p:cSld name="1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27"/>
          <p:cNvSpPr>
            <a:spLocks noGrp="1" noChangeArrowheads="1"/>
          </p:cNvSpPr>
          <p:nvPr>
            <p:ph type="dt" sz="half" idx="10"/>
          </p:nvPr>
        </p:nvSpPr>
        <p:spPr>
          <a:ln/>
        </p:spPr>
        <p:txBody>
          <a:bodyPr/>
          <a:lstStyle>
            <a:lvl1pPr>
              <a:defRPr/>
            </a:lvl1pPr>
          </a:lstStyle>
          <a:p>
            <a:pPr>
              <a:defRPr/>
            </a:pPr>
            <a:endParaRPr lang="en-US">
              <a:solidFill>
                <a:srgbClr val="FFFFCC"/>
              </a:solidFill>
            </a:endParaRPr>
          </a:p>
        </p:txBody>
      </p:sp>
      <p:sp>
        <p:nvSpPr>
          <p:cNvPr id="5" name="Rectangle 28"/>
          <p:cNvSpPr>
            <a:spLocks noGrp="1" noChangeArrowheads="1"/>
          </p:cNvSpPr>
          <p:nvPr>
            <p:ph type="ftr" sz="quarter" idx="11"/>
          </p:nvPr>
        </p:nvSpPr>
        <p:spPr>
          <a:ln/>
        </p:spPr>
        <p:txBody>
          <a:bodyPr/>
          <a:lstStyle>
            <a:lvl1pPr>
              <a:defRPr/>
            </a:lvl1pPr>
          </a:lstStyle>
          <a:p>
            <a:pPr>
              <a:defRPr/>
            </a:pPr>
            <a:endParaRPr lang="en-US">
              <a:solidFill>
                <a:srgbClr val="FFFFCC"/>
              </a:solidFill>
            </a:endParaRPr>
          </a:p>
        </p:txBody>
      </p:sp>
      <p:sp>
        <p:nvSpPr>
          <p:cNvPr id="6"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AB867B16-89A1-DC49-A320-AF49C02560A5}"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213855323"/>
      </p:ext>
    </p:extLst>
  </p:cSld>
  <p:clrMapOvr>
    <a:masterClrMapping/>
  </p:clrMapOvr>
</p:sldLayout>
</file>

<file path=ppt/slideLayouts/slideLayout738.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5"/>
          <p:cNvSpPr>
            <a:spLocks noGrp="1" noChangeArrowheads="1"/>
          </p:cNvSpPr>
          <p:nvPr>
            <p:ph type="sldNum" idx="10"/>
          </p:nvPr>
        </p:nvSpPr>
        <p:spPr/>
        <p:txBody>
          <a:bodyPr/>
          <a:lstStyle>
            <a:lvl1pPr>
              <a:defRPr b="1" i="0">
                <a:effectLst>
                  <a:outerShdw blurRad="38100" dist="38100" dir="2700000" algn="tl">
                    <a:srgbClr val="DDDDDD"/>
                  </a:outerShdw>
                </a:effectLst>
                <a:latin typeface="Arial" panose="020B0604020202020204" pitchFamily="34" charset="0"/>
              </a:defRPr>
            </a:lvl1pPr>
          </a:lstStyle>
          <a:p>
            <a:pPr>
              <a:defRPr/>
            </a:pPr>
            <a:fld id="{E0BF1F0C-FB76-0A47-B6B7-11632FAD9E62}" type="slidenum">
              <a:rPr lang="en-GB"/>
              <a:pPr>
                <a:defRPr/>
              </a:pPr>
              <a:t>‹#›</a:t>
            </a:fld>
            <a:endParaRPr lang="en-GB"/>
          </a:p>
        </p:txBody>
      </p:sp>
    </p:spTree>
    <p:extLst>
      <p:ext uri="{BB962C8B-B14F-4D97-AF65-F5344CB8AC3E}">
        <p14:creationId xmlns:p14="http://schemas.microsoft.com/office/powerpoint/2010/main" val="1670171911"/>
      </p:ext>
    </p:extLst>
  </p:cSld>
  <p:clrMapOvr>
    <a:masterClrMapping/>
  </p:clrMapOvr>
</p:sldLayout>
</file>

<file path=ppt/slideLayouts/slideLayout739.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Rectangle 4"/>
          <p:cNvSpPr>
            <a:spLocks noGrp="1" noChangeArrowheads="1"/>
          </p:cNvSpPr>
          <p:nvPr>
            <p:ph type="dt" sz="half" idx="10"/>
          </p:nvPr>
        </p:nvSpPr>
        <p:spPr>
          <a:xfrm>
            <a:off x="457200" y="6245225"/>
            <a:ext cx="2133600" cy="476250"/>
          </a:xfrm>
          <a:prstGeom prst="rect">
            <a:avLst/>
          </a:prstGeom>
          <a:ln/>
        </p:spPr>
        <p:txBody>
          <a:bodyPr/>
          <a:lstStyle>
            <a:lvl1pPr>
              <a:defRPr b="1" i="0">
                <a:latin typeface="Arial" panose="020B0604020202020204" pitchFamily="34" charset="0"/>
              </a:defRPr>
            </a:lvl1pPr>
          </a:lstStyle>
          <a:p>
            <a:pPr>
              <a:defRPr/>
            </a:pPr>
            <a:endParaRPr lang="en-US"/>
          </a:p>
        </p:txBody>
      </p:sp>
      <p:sp>
        <p:nvSpPr>
          <p:cNvPr id="4" name="Rectangle 5"/>
          <p:cNvSpPr>
            <a:spLocks noGrp="1" noChangeArrowheads="1"/>
          </p:cNvSpPr>
          <p:nvPr>
            <p:ph type="ftr" sz="quarter" idx="11"/>
          </p:nvPr>
        </p:nvSpPr>
        <p:spPr>
          <a:xfrm>
            <a:off x="3124200" y="6245225"/>
            <a:ext cx="2895600" cy="476250"/>
          </a:xfrm>
          <a:prstGeom prst="rect">
            <a:avLst/>
          </a:prstGeom>
          <a:ln/>
        </p:spPr>
        <p:txBody>
          <a:bodyPr/>
          <a:lstStyle>
            <a:lvl1pPr>
              <a:defRPr b="1" i="0">
                <a:latin typeface="Arial" panose="020B0604020202020204" pitchFamily="34" charset="0"/>
              </a:defRPr>
            </a:lvl1pPr>
          </a:lstStyle>
          <a:p>
            <a:pPr>
              <a:defRPr/>
            </a:pPr>
            <a:endParaRPr lang="en-US"/>
          </a:p>
        </p:txBody>
      </p:sp>
      <p:sp>
        <p:nvSpPr>
          <p:cNvPr id="5"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F19ED44-FC07-0B44-B0F1-2DD444D836A5}" type="slidenum">
              <a:rPr lang="en-US"/>
              <a:pPr>
                <a:defRPr/>
              </a:pPr>
              <a:t>‹#›</a:t>
            </a:fld>
            <a:endParaRPr lang="en-US"/>
          </a:p>
        </p:txBody>
      </p:sp>
    </p:spTree>
    <p:extLst>
      <p:ext uri="{BB962C8B-B14F-4D97-AF65-F5344CB8AC3E}">
        <p14:creationId xmlns:p14="http://schemas.microsoft.com/office/powerpoint/2010/main" val="4272714392"/>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2"/>
          <p:cNvSpPr>
            <a:spLocks noGrp="1" noChangeArrowheads="1"/>
          </p:cNvSpPr>
          <p:nvPr>
            <p:ph type="sldNum" idx="10"/>
          </p:nvPr>
        </p:nvSpPr>
        <p:spPr/>
        <p:txBody>
          <a:bodyPr/>
          <a:lstStyle>
            <a:lvl1pPr defTabSz="914400" eaLnBrk="0" hangingPunct="0">
              <a:defRPr b="1" i="0">
                <a:latin typeface="Arial" panose="020B0604020202020204" pitchFamily="34" charset="0"/>
              </a:defRPr>
            </a:lvl1pPr>
          </a:lstStyle>
          <a:p>
            <a:pPr>
              <a:defRPr/>
            </a:pPr>
            <a:fld id="{55CFFDB5-D530-ED4B-A700-7295CCE085F8}" type="slidenum">
              <a:rPr lang="en-GB"/>
              <a:pPr>
                <a:defRPr/>
              </a:pPr>
              <a:t>‹#›</a:t>
            </a:fld>
            <a:endParaRPr lang="en-GB"/>
          </a:p>
        </p:txBody>
      </p:sp>
    </p:spTree>
    <p:extLst>
      <p:ext uri="{BB962C8B-B14F-4D97-AF65-F5344CB8AC3E}">
        <p14:creationId xmlns:p14="http://schemas.microsoft.com/office/powerpoint/2010/main" val="4289798733"/>
      </p:ext>
    </p:extLst>
  </p:cSld>
  <p:clrMapOvr>
    <a:masterClrMapping/>
  </p:clrMapOvr>
</p:sldLayout>
</file>

<file path=ppt/slideLayouts/slideLayout74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0ED87CB4-A6F5-0740-B5B9-B28E334539BE}" type="slidenum">
              <a:rPr lang="en-US"/>
              <a:pPr>
                <a:defRPr/>
              </a:pPr>
              <a:t>‹#›</a:t>
            </a:fld>
            <a:endParaRPr lang="en-US"/>
          </a:p>
        </p:txBody>
      </p:sp>
    </p:spTree>
    <p:extLst>
      <p:ext uri="{BB962C8B-B14F-4D97-AF65-F5344CB8AC3E}">
        <p14:creationId xmlns:p14="http://schemas.microsoft.com/office/powerpoint/2010/main" val="215691185"/>
      </p:ext>
    </p:extLst>
  </p:cSld>
  <p:clrMapOvr>
    <a:masterClrMapping/>
  </p:clrMapOvr>
</p:sldLayout>
</file>

<file path=ppt/slideLayouts/slideLayout74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FBC27992-B5C5-A844-93FB-E7FD2ABFB745}" type="slidenum">
              <a:rPr lang="en-US"/>
              <a:pPr>
                <a:defRPr/>
              </a:pPr>
              <a:t>‹#›</a:t>
            </a:fld>
            <a:endParaRPr lang="en-US"/>
          </a:p>
        </p:txBody>
      </p:sp>
    </p:spTree>
    <p:extLst>
      <p:ext uri="{BB962C8B-B14F-4D97-AF65-F5344CB8AC3E}">
        <p14:creationId xmlns:p14="http://schemas.microsoft.com/office/powerpoint/2010/main" val="2593432418"/>
      </p:ext>
    </p:extLst>
  </p:cSld>
  <p:clrMapOvr>
    <a:masterClrMapping/>
  </p:clrMapOvr>
</p:sldLayout>
</file>

<file path=ppt/slideLayouts/slideLayout74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2AEAEA5E-BC0A-6C49-840F-70571C3621CD}" type="slidenum">
              <a:rPr lang="en-US"/>
              <a:pPr>
                <a:defRPr/>
              </a:pPr>
              <a:t>‹#›</a:t>
            </a:fld>
            <a:endParaRPr lang="en-US"/>
          </a:p>
        </p:txBody>
      </p:sp>
    </p:spTree>
    <p:extLst>
      <p:ext uri="{BB962C8B-B14F-4D97-AF65-F5344CB8AC3E}">
        <p14:creationId xmlns:p14="http://schemas.microsoft.com/office/powerpoint/2010/main" val="1097549430"/>
      </p:ext>
    </p:extLst>
  </p:cSld>
  <p:clrMapOvr>
    <a:masterClrMapping/>
  </p:clrMapOvr>
</p:sldLayout>
</file>

<file path=ppt/slideLayouts/slideLayout74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EDC587DB-0570-9347-A22A-51B9FD2977CE}" type="slidenum">
              <a:rPr lang="en-US"/>
              <a:pPr>
                <a:defRPr/>
              </a:pPr>
              <a:t>‹#›</a:t>
            </a:fld>
            <a:endParaRPr lang="en-US"/>
          </a:p>
        </p:txBody>
      </p:sp>
    </p:spTree>
    <p:extLst>
      <p:ext uri="{BB962C8B-B14F-4D97-AF65-F5344CB8AC3E}">
        <p14:creationId xmlns:p14="http://schemas.microsoft.com/office/powerpoint/2010/main" val="558046940"/>
      </p:ext>
    </p:extLst>
  </p:cSld>
  <p:clrMapOvr>
    <a:masterClrMapping/>
  </p:clrMapOvr>
</p:sldLayout>
</file>

<file path=ppt/slideLayouts/slideLayout74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80283C6B-B1EC-F343-8F2A-EEE00D3F743B}" type="slidenum">
              <a:rPr lang="en-US"/>
              <a:pPr>
                <a:defRPr/>
              </a:pPr>
              <a:t>‹#›</a:t>
            </a:fld>
            <a:endParaRPr lang="en-US"/>
          </a:p>
        </p:txBody>
      </p:sp>
    </p:spTree>
    <p:extLst>
      <p:ext uri="{BB962C8B-B14F-4D97-AF65-F5344CB8AC3E}">
        <p14:creationId xmlns:p14="http://schemas.microsoft.com/office/powerpoint/2010/main" val="1715457351"/>
      </p:ext>
    </p:extLst>
  </p:cSld>
  <p:clrMapOvr>
    <a:masterClrMapping/>
  </p:clrMapOvr>
</p:sldLayout>
</file>

<file path=ppt/slideLayouts/slideLayout74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Rectangle 4"/>
          <p:cNvSpPr>
            <a:spLocks noGrp="1" noChangeArrowheads="1"/>
          </p:cNvSpPr>
          <p:nvPr>
            <p:ph type="dt" sz="half" idx="10"/>
          </p:nvPr>
        </p:nvSpPr>
        <p:spPr/>
        <p:txBody>
          <a:bodyPr/>
          <a:lstStyle>
            <a:lvl1pPr algn="ctr">
              <a:defRPr/>
            </a:lvl1pPr>
          </a:lstStyle>
          <a:p>
            <a:pPr>
              <a:defRPr/>
            </a:pPr>
            <a:endParaRPr lang="en-US"/>
          </a:p>
        </p:txBody>
      </p:sp>
      <p:sp>
        <p:nvSpPr>
          <p:cNvPr id="4" name="Rectangle 5"/>
          <p:cNvSpPr>
            <a:spLocks noGrp="1" noChangeArrowheads="1"/>
          </p:cNvSpPr>
          <p:nvPr>
            <p:ph type="ftr" sz="quarter" idx="11"/>
          </p:nvPr>
        </p:nvSpPr>
        <p:spPr/>
        <p:txBody>
          <a:bodyPr/>
          <a:lstStyle>
            <a:lvl1pPr>
              <a:defRPr/>
            </a:lvl1pPr>
          </a:lstStyle>
          <a:p>
            <a:pPr>
              <a:defRPr/>
            </a:pPr>
            <a:endParaRPr lang="en-US"/>
          </a:p>
        </p:txBody>
      </p:sp>
      <p:sp>
        <p:nvSpPr>
          <p:cNvPr id="5" name="Rectangle 6"/>
          <p:cNvSpPr>
            <a:spLocks noGrp="1" noChangeArrowheads="1"/>
          </p:cNvSpPr>
          <p:nvPr>
            <p:ph type="sldNum" sz="quarter" idx="12"/>
          </p:nvPr>
        </p:nvSpPr>
        <p:spPr/>
        <p:txBody>
          <a:bodyPr/>
          <a:lstStyle>
            <a:lvl1pPr>
              <a:defRPr/>
            </a:lvl1pPr>
          </a:lstStyle>
          <a:p>
            <a:pPr>
              <a:defRPr/>
            </a:pPr>
            <a:fld id="{5FE8624F-FBE7-CB4C-A1D1-155976309F53}" type="slidenum">
              <a:rPr lang="en-US"/>
              <a:pPr>
                <a:defRPr/>
              </a:pPr>
              <a:t>‹#›</a:t>
            </a:fld>
            <a:endParaRPr lang="en-US"/>
          </a:p>
        </p:txBody>
      </p:sp>
    </p:spTree>
    <p:extLst>
      <p:ext uri="{BB962C8B-B14F-4D97-AF65-F5344CB8AC3E}">
        <p14:creationId xmlns:p14="http://schemas.microsoft.com/office/powerpoint/2010/main" val="3038940391"/>
      </p:ext>
    </p:extLst>
  </p:cSld>
  <p:clrMapOvr>
    <a:masterClrMapping/>
  </p:clrMapOvr>
</p:sldLayout>
</file>

<file path=ppt/slideLayouts/slideLayout74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defRPr/>
            </a:lvl1pPr>
          </a:lstStyle>
          <a:p>
            <a:pPr>
              <a:defRPr/>
            </a:pPr>
            <a:endParaRPr lang="en-US"/>
          </a:p>
        </p:txBody>
      </p:sp>
      <p:sp>
        <p:nvSpPr>
          <p:cNvPr id="3" name="Rectangle 5"/>
          <p:cNvSpPr>
            <a:spLocks noGrp="1" noChangeArrowheads="1"/>
          </p:cNvSpPr>
          <p:nvPr>
            <p:ph type="ftr" sz="quarter" idx="11"/>
          </p:nvPr>
        </p:nvSpPr>
        <p:spPr/>
        <p:txBody>
          <a:bodyPr/>
          <a:lstStyle>
            <a:lvl1pPr>
              <a:defRPr/>
            </a:lvl1pPr>
          </a:lstStyle>
          <a:p>
            <a:pPr>
              <a:defRPr/>
            </a:pPr>
            <a:endParaRPr lang="en-US"/>
          </a:p>
        </p:txBody>
      </p:sp>
      <p:sp>
        <p:nvSpPr>
          <p:cNvPr id="4" name="Rectangle 6"/>
          <p:cNvSpPr>
            <a:spLocks noGrp="1" noChangeArrowheads="1"/>
          </p:cNvSpPr>
          <p:nvPr>
            <p:ph type="sldNum" sz="quarter" idx="12"/>
          </p:nvPr>
        </p:nvSpPr>
        <p:spPr/>
        <p:txBody>
          <a:bodyPr/>
          <a:lstStyle>
            <a:lvl1pPr>
              <a:defRPr/>
            </a:lvl1pPr>
          </a:lstStyle>
          <a:p>
            <a:pPr>
              <a:defRPr/>
            </a:pPr>
            <a:fld id="{8F421922-639B-D94E-850D-61AE0215CE64}" type="slidenum">
              <a:rPr lang="en-US"/>
              <a:pPr>
                <a:defRPr/>
              </a:pPr>
              <a:t>‹#›</a:t>
            </a:fld>
            <a:endParaRPr lang="en-US"/>
          </a:p>
        </p:txBody>
      </p:sp>
    </p:spTree>
    <p:extLst>
      <p:ext uri="{BB962C8B-B14F-4D97-AF65-F5344CB8AC3E}">
        <p14:creationId xmlns:p14="http://schemas.microsoft.com/office/powerpoint/2010/main" val="929477681"/>
      </p:ext>
    </p:extLst>
  </p:cSld>
  <p:clrMapOvr>
    <a:masterClrMapping/>
  </p:clrMapOvr>
</p:sldLayout>
</file>

<file path=ppt/slideLayouts/slideLayout74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2C636029-28F8-C74C-BC4F-B27B77B54025}" type="slidenum">
              <a:rPr lang="en-US"/>
              <a:pPr>
                <a:defRPr/>
              </a:pPr>
              <a:t>‹#›</a:t>
            </a:fld>
            <a:endParaRPr lang="en-US"/>
          </a:p>
        </p:txBody>
      </p:sp>
    </p:spTree>
    <p:extLst>
      <p:ext uri="{BB962C8B-B14F-4D97-AF65-F5344CB8AC3E}">
        <p14:creationId xmlns:p14="http://schemas.microsoft.com/office/powerpoint/2010/main" val="2177744621"/>
      </p:ext>
    </p:extLst>
  </p:cSld>
  <p:clrMapOvr>
    <a:masterClrMapping/>
  </p:clrMapOvr>
</p:sldLayout>
</file>

<file path=ppt/slideLayouts/slideLayout74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88D8F855-A994-7F47-89C6-145F3C0CDBEB}" type="slidenum">
              <a:rPr lang="en-US"/>
              <a:pPr>
                <a:defRPr/>
              </a:pPr>
              <a:t>‹#›</a:t>
            </a:fld>
            <a:endParaRPr lang="en-US"/>
          </a:p>
        </p:txBody>
      </p:sp>
    </p:spTree>
    <p:extLst>
      <p:ext uri="{BB962C8B-B14F-4D97-AF65-F5344CB8AC3E}">
        <p14:creationId xmlns:p14="http://schemas.microsoft.com/office/powerpoint/2010/main" val="2144974029"/>
      </p:ext>
    </p:extLst>
  </p:cSld>
  <p:clrMapOvr>
    <a:masterClrMapping/>
  </p:clrMapOvr>
</p:sldLayout>
</file>

<file path=ppt/slideLayouts/slideLayout74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9C9D741A-F786-5548-9EBD-86A2A7B0A3C7}" type="slidenum">
              <a:rPr lang="en-US"/>
              <a:pPr>
                <a:defRPr/>
              </a:pPr>
              <a:t>‹#›</a:t>
            </a:fld>
            <a:endParaRPr lang="en-US"/>
          </a:p>
        </p:txBody>
      </p:sp>
    </p:spTree>
    <p:extLst>
      <p:ext uri="{BB962C8B-B14F-4D97-AF65-F5344CB8AC3E}">
        <p14:creationId xmlns:p14="http://schemas.microsoft.com/office/powerpoint/2010/main" val="1735117807"/>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2"/>
          <p:cNvSpPr>
            <a:spLocks noGrp="1" noChangeArrowheads="1"/>
          </p:cNvSpPr>
          <p:nvPr>
            <p:ph type="sldNum" idx="10"/>
          </p:nvPr>
        </p:nvSpPr>
        <p:spPr/>
        <p:txBody>
          <a:bodyPr/>
          <a:lstStyle>
            <a:lvl1pPr defTabSz="914400" eaLnBrk="0" hangingPunct="0">
              <a:defRPr b="1" i="0">
                <a:latin typeface="Arial" panose="020B0604020202020204" pitchFamily="34" charset="0"/>
              </a:defRPr>
            </a:lvl1pPr>
          </a:lstStyle>
          <a:p>
            <a:pPr>
              <a:defRPr/>
            </a:pPr>
            <a:fld id="{729CA603-DCA8-B947-93F5-55D6219672C5}" type="slidenum">
              <a:rPr lang="en-GB"/>
              <a:pPr>
                <a:defRPr/>
              </a:pPr>
              <a:t>‹#›</a:t>
            </a:fld>
            <a:endParaRPr lang="en-GB"/>
          </a:p>
        </p:txBody>
      </p:sp>
    </p:spTree>
    <p:extLst>
      <p:ext uri="{BB962C8B-B14F-4D97-AF65-F5344CB8AC3E}">
        <p14:creationId xmlns:p14="http://schemas.microsoft.com/office/powerpoint/2010/main" val="85830959"/>
      </p:ext>
    </p:extLst>
  </p:cSld>
  <p:clrMapOvr>
    <a:masterClrMapping/>
  </p:clrMapOvr>
</p:sldLayout>
</file>

<file path=ppt/slideLayouts/slideLayout75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B0D56EDB-A00C-A541-A783-1B1F87027E28}" type="slidenum">
              <a:rPr lang="en-US"/>
              <a:pPr>
                <a:defRPr/>
              </a:pPr>
              <a:t>‹#›</a:t>
            </a:fld>
            <a:endParaRPr lang="en-US"/>
          </a:p>
        </p:txBody>
      </p:sp>
    </p:spTree>
    <p:extLst>
      <p:ext uri="{BB962C8B-B14F-4D97-AF65-F5344CB8AC3E}">
        <p14:creationId xmlns:p14="http://schemas.microsoft.com/office/powerpoint/2010/main" val="171640231"/>
      </p:ext>
    </p:extLst>
  </p:cSld>
  <p:clrMapOvr>
    <a:masterClrMapping/>
  </p:clrMapOvr>
</p:sldLayout>
</file>

<file path=ppt/slideLayouts/slideLayout751.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94C04B50-37E3-C44F-8A3C-E0EECB2AD8EF}" type="slidenum">
              <a:rPr lang="en-US"/>
              <a:pPr>
                <a:defRPr/>
              </a:pPr>
              <a:t>‹#›</a:t>
            </a:fld>
            <a:endParaRPr lang="en-US"/>
          </a:p>
        </p:txBody>
      </p:sp>
    </p:spTree>
    <p:extLst>
      <p:ext uri="{BB962C8B-B14F-4D97-AF65-F5344CB8AC3E}">
        <p14:creationId xmlns:p14="http://schemas.microsoft.com/office/powerpoint/2010/main" val="675362448"/>
      </p:ext>
    </p:extLst>
  </p:cSld>
  <p:clrMapOvr>
    <a:masterClrMapping/>
  </p:clrMapOvr>
</p:sldLayout>
</file>

<file path=ppt/slideLayouts/slideLayout752.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
          <p:cNvSpPr>
            <a:spLocks noGrp="1" noChangeArrowheads="1"/>
          </p:cNvSpPr>
          <p:nvPr>
            <p:ph type="dt" sz="half" idx="10"/>
          </p:nvPr>
        </p:nvSpPr>
        <p:spPr/>
        <p:txBody>
          <a:bodyPr/>
          <a:lstStyle>
            <a:lvl1pPr algn="ctr">
              <a:defRPr/>
            </a:lvl1pPr>
          </a:lstStyle>
          <a:p>
            <a:pPr>
              <a:defRPr/>
            </a:pPr>
            <a:endParaRPr lang="en-US"/>
          </a:p>
        </p:txBody>
      </p:sp>
      <p:sp>
        <p:nvSpPr>
          <p:cNvPr id="7" name="Rectangle 5"/>
          <p:cNvSpPr>
            <a:spLocks noGrp="1" noChangeArrowheads="1"/>
          </p:cNvSpPr>
          <p:nvPr>
            <p:ph type="ftr" sz="quarter" idx="11"/>
          </p:nvPr>
        </p:nvSpPr>
        <p:spPr/>
        <p:txBody>
          <a:bodyPr/>
          <a:lstStyle>
            <a:lvl1pPr>
              <a:defRPr/>
            </a:lvl1pPr>
          </a:lstStyle>
          <a:p>
            <a:pPr>
              <a:defRPr/>
            </a:pPr>
            <a:endParaRPr lang="en-US"/>
          </a:p>
        </p:txBody>
      </p:sp>
      <p:sp>
        <p:nvSpPr>
          <p:cNvPr id="8" name="Rectangle 6"/>
          <p:cNvSpPr>
            <a:spLocks noGrp="1" noChangeArrowheads="1"/>
          </p:cNvSpPr>
          <p:nvPr>
            <p:ph type="sldNum" sz="quarter" idx="12"/>
          </p:nvPr>
        </p:nvSpPr>
        <p:spPr/>
        <p:txBody>
          <a:bodyPr/>
          <a:lstStyle>
            <a:lvl1pPr>
              <a:defRPr/>
            </a:lvl1pPr>
          </a:lstStyle>
          <a:p>
            <a:pPr>
              <a:defRPr/>
            </a:pPr>
            <a:fld id="{BFC77593-07CE-C543-8177-94D0EF123715}" type="slidenum">
              <a:rPr lang="en-US"/>
              <a:pPr>
                <a:defRPr/>
              </a:pPr>
              <a:t>‹#›</a:t>
            </a:fld>
            <a:endParaRPr lang="en-US"/>
          </a:p>
        </p:txBody>
      </p:sp>
    </p:spTree>
    <p:extLst>
      <p:ext uri="{BB962C8B-B14F-4D97-AF65-F5344CB8AC3E}">
        <p14:creationId xmlns:p14="http://schemas.microsoft.com/office/powerpoint/2010/main" val="894064322"/>
      </p:ext>
    </p:extLst>
  </p:cSld>
  <p:clrMapOvr>
    <a:masterClrMapping/>
  </p:clrMapOvr>
</p:sldLayout>
</file>

<file path=ppt/slideLayouts/slideLayout75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457200" y="2363788"/>
            <a:ext cx="8153400" cy="1600200"/>
            <a:chOff x="288" y="1489"/>
            <a:chExt cx="5136" cy="1008"/>
          </a:xfrm>
        </p:grpSpPr>
        <p:sp>
          <p:nvSpPr>
            <p:cNvPr id="5" name="Arc 3"/>
            <p:cNvSpPr>
              <a:spLocks/>
            </p:cNvSpPr>
            <p:nvPr/>
          </p:nvSpPr>
          <p:spPr bwMode="invGray">
            <a:xfrm>
              <a:off x="3595" y="1489"/>
              <a:ext cx="1829" cy="1008"/>
            </a:xfrm>
            <a:custGeom>
              <a:avLst/>
              <a:gdLst>
                <a:gd name="T0" fmla="*/ 0 w 21912"/>
                <a:gd name="T1" fmla="*/ 0 h 43200"/>
                <a:gd name="T2" fmla="*/ 0 w 21912"/>
                <a:gd name="T3" fmla="*/ 0 h 43200"/>
                <a:gd name="T4" fmla="*/ 0 w 21912"/>
                <a:gd name="T5" fmla="*/ 0 h 43200"/>
                <a:gd name="T6" fmla="*/ 0 60000 65536"/>
                <a:gd name="T7" fmla="*/ 0 60000 65536"/>
                <a:gd name="T8" fmla="*/ 0 60000 65536"/>
              </a:gdLst>
              <a:ahLst/>
              <a:cxnLst>
                <a:cxn ang="T6">
                  <a:pos x="T0" y="T1"/>
                </a:cxn>
                <a:cxn ang="T7">
                  <a:pos x="T2" y="T3"/>
                </a:cxn>
                <a:cxn ang="T8">
                  <a:pos x="T4" y="T5"/>
                </a:cxn>
              </a:cxnLst>
              <a:rect l="0" t="0" r="r" b="b"/>
              <a:pathLst>
                <a:path w="21912" h="43200" fill="none" extrusionOk="0">
                  <a:moveTo>
                    <a:pt x="300" y="0"/>
                  </a:moveTo>
                  <a:cubicBezTo>
                    <a:pt x="304" y="0"/>
                    <a:pt x="308" y="-1"/>
                    <a:pt x="312" y="-1"/>
                  </a:cubicBezTo>
                  <a:cubicBezTo>
                    <a:pt x="12241" y="0"/>
                    <a:pt x="21912" y="9670"/>
                    <a:pt x="21912" y="21600"/>
                  </a:cubicBezTo>
                  <a:cubicBezTo>
                    <a:pt x="21912" y="33529"/>
                    <a:pt x="12241" y="43200"/>
                    <a:pt x="312" y="43200"/>
                  </a:cubicBezTo>
                  <a:cubicBezTo>
                    <a:pt x="207" y="43199"/>
                    <a:pt x="103" y="43199"/>
                    <a:pt x="0" y="43197"/>
                  </a:cubicBezTo>
                </a:path>
                <a:path w="21912" h="43200" stroke="0" extrusionOk="0">
                  <a:moveTo>
                    <a:pt x="300" y="0"/>
                  </a:moveTo>
                  <a:cubicBezTo>
                    <a:pt x="304" y="0"/>
                    <a:pt x="308" y="-1"/>
                    <a:pt x="312" y="-1"/>
                  </a:cubicBezTo>
                  <a:cubicBezTo>
                    <a:pt x="12241" y="0"/>
                    <a:pt x="21912" y="9670"/>
                    <a:pt x="21912" y="21600"/>
                  </a:cubicBezTo>
                  <a:cubicBezTo>
                    <a:pt x="21912" y="33529"/>
                    <a:pt x="12241" y="43200"/>
                    <a:pt x="312" y="43200"/>
                  </a:cubicBezTo>
                  <a:cubicBezTo>
                    <a:pt x="207" y="43199"/>
                    <a:pt x="103" y="43199"/>
                    <a:pt x="0" y="43197"/>
                  </a:cubicBezTo>
                  <a:lnTo>
                    <a:pt x="312" y="21600"/>
                  </a:lnTo>
                  <a:lnTo>
                    <a:pt x="300" y="0"/>
                  </a:lnTo>
                  <a:close/>
                </a:path>
              </a:pathLst>
            </a:custGeom>
            <a:gradFill rotWithShape="0">
              <a:gsLst>
                <a:gs pos="0">
                  <a:schemeClr val="bg1"/>
                </a:gs>
                <a:gs pos="100000">
                  <a:srgbClr val="663300"/>
                </a:gs>
              </a:gsLst>
              <a:lin ang="0" scaled="1"/>
            </a:gradFill>
            <a:ln>
              <a:noFill/>
            </a:ln>
            <a:extLst>
              <a:ext uri="{91240B29-F687-4f45-9708-019B960494DF}">
                <a14:hiddenLine xmlns:a14="http://schemas.microsoft.com/office/drawing/2010/main" xmlns="" w="9525" cap="rnd">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b="1" i="0">
                <a:solidFill>
                  <a:srgbClr val="FFFFCC"/>
                </a:solidFill>
                <a:latin typeface="Arial" panose="020B0604020202020204" pitchFamily="34" charset="0"/>
                <a:ea typeface="ＭＳ Ｐゴシック" charset="0"/>
                <a:cs typeface="ＭＳ Ｐゴシック" charset="0"/>
              </a:endParaRPr>
            </a:p>
          </p:txBody>
        </p:sp>
        <p:sp>
          <p:nvSpPr>
            <p:cNvPr id="6" name="Arc 4"/>
            <p:cNvSpPr>
              <a:spLocks/>
            </p:cNvSpPr>
            <p:nvPr/>
          </p:nvSpPr>
          <p:spPr bwMode="invGray">
            <a:xfrm>
              <a:off x="3548" y="1593"/>
              <a:ext cx="1831" cy="800"/>
            </a:xfrm>
            <a:custGeom>
              <a:avLst/>
              <a:gdLst>
                <a:gd name="T0" fmla="*/ 0 w 21924"/>
                <a:gd name="T1" fmla="*/ 0 h 43200"/>
                <a:gd name="T2" fmla="*/ 0 w 21924"/>
                <a:gd name="T3" fmla="*/ 0 h 43200"/>
                <a:gd name="T4" fmla="*/ 0 w 21924"/>
                <a:gd name="T5" fmla="*/ 0 h 43200"/>
                <a:gd name="T6" fmla="*/ 0 60000 65536"/>
                <a:gd name="T7" fmla="*/ 0 60000 65536"/>
                <a:gd name="T8" fmla="*/ 0 60000 65536"/>
              </a:gdLst>
              <a:ahLst/>
              <a:cxnLst>
                <a:cxn ang="T6">
                  <a:pos x="T0" y="T1"/>
                </a:cxn>
                <a:cxn ang="T7">
                  <a:pos x="T2" y="T3"/>
                </a:cxn>
                <a:cxn ang="T8">
                  <a:pos x="T4" y="T5"/>
                </a:cxn>
              </a:cxnLst>
              <a:rect l="0" t="0" r="r" b="b"/>
              <a:pathLst>
                <a:path w="21924" h="43200" fill="none" extrusionOk="0">
                  <a:moveTo>
                    <a:pt x="312" y="0"/>
                  </a:moveTo>
                  <a:cubicBezTo>
                    <a:pt x="316" y="0"/>
                    <a:pt x="320" y="-1"/>
                    <a:pt x="324" y="-1"/>
                  </a:cubicBezTo>
                  <a:cubicBezTo>
                    <a:pt x="12253" y="0"/>
                    <a:pt x="21924" y="9670"/>
                    <a:pt x="21924" y="21600"/>
                  </a:cubicBezTo>
                  <a:cubicBezTo>
                    <a:pt x="21924" y="33529"/>
                    <a:pt x="12253" y="43200"/>
                    <a:pt x="324" y="43200"/>
                  </a:cubicBezTo>
                  <a:cubicBezTo>
                    <a:pt x="215" y="43199"/>
                    <a:pt x="107" y="43199"/>
                    <a:pt x="0" y="43197"/>
                  </a:cubicBezTo>
                </a:path>
                <a:path w="21924" h="43200" stroke="0" extrusionOk="0">
                  <a:moveTo>
                    <a:pt x="312" y="0"/>
                  </a:moveTo>
                  <a:cubicBezTo>
                    <a:pt x="316" y="0"/>
                    <a:pt x="320" y="-1"/>
                    <a:pt x="324" y="-1"/>
                  </a:cubicBezTo>
                  <a:cubicBezTo>
                    <a:pt x="12253" y="0"/>
                    <a:pt x="21924" y="9670"/>
                    <a:pt x="21924" y="21600"/>
                  </a:cubicBezTo>
                  <a:cubicBezTo>
                    <a:pt x="21924" y="33529"/>
                    <a:pt x="12253" y="43200"/>
                    <a:pt x="324" y="43200"/>
                  </a:cubicBezTo>
                  <a:cubicBezTo>
                    <a:pt x="215" y="43199"/>
                    <a:pt x="107" y="43199"/>
                    <a:pt x="0" y="43197"/>
                  </a:cubicBezTo>
                  <a:lnTo>
                    <a:pt x="324" y="21600"/>
                  </a:lnTo>
                  <a:lnTo>
                    <a:pt x="312" y="0"/>
                  </a:lnTo>
                  <a:close/>
                </a:path>
              </a:pathLst>
            </a:custGeom>
            <a:gradFill rotWithShape="0">
              <a:gsLst>
                <a:gs pos="0">
                  <a:schemeClr val="bg1"/>
                </a:gs>
                <a:gs pos="100000">
                  <a:srgbClr val="894400"/>
                </a:gs>
              </a:gsLst>
              <a:lin ang="0" scaled="1"/>
            </a:gradFill>
            <a:ln>
              <a:noFill/>
            </a:ln>
            <a:extLst>
              <a:ext uri="{91240B29-F687-4f45-9708-019B960494DF}">
                <a14:hiddenLine xmlns:a14="http://schemas.microsoft.com/office/drawing/2010/main" xmlns="" w="9525" cap="rnd">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b="1" i="0">
                <a:solidFill>
                  <a:srgbClr val="FFFFCC"/>
                </a:solidFill>
                <a:latin typeface="Arial" panose="020B0604020202020204" pitchFamily="34" charset="0"/>
                <a:ea typeface="ＭＳ Ｐゴシック" charset="0"/>
                <a:cs typeface="ＭＳ Ｐゴシック" charset="0"/>
              </a:endParaRPr>
            </a:p>
          </p:txBody>
        </p:sp>
        <p:sp>
          <p:nvSpPr>
            <p:cNvPr id="7" name="Arc 5"/>
            <p:cNvSpPr>
              <a:spLocks/>
            </p:cNvSpPr>
            <p:nvPr/>
          </p:nvSpPr>
          <p:spPr bwMode="invGray">
            <a:xfrm>
              <a:off x="3521" y="1732"/>
              <a:ext cx="1830" cy="522"/>
            </a:xfrm>
            <a:custGeom>
              <a:avLst/>
              <a:gdLst>
                <a:gd name="T0" fmla="*/ 0 w 21925"/>
                <a:gd name="T1" fmla="*/ 0 h 43200"/>
                <a:gd name="T2" fmla="*/ 0 w 21925"/>
                <a:gd name="T3" fmla="*/ 0 h 43200"/>
                <a:gd name="T4" fmla="*/ 0 w 21925"/>
                <a:gd name="T5" fmla="*/ 0 h 43200"/>
                <a:gd name="T6" fmla="*/ 0 60000 65536"/>
                <a:gd name="T7" fmla="*/ 0 60000 65536"/>
                <a:gd name="T8" fmla="*/ 0 60000 65536"/>
              </a:gdLst>
              <a:ahLst/>
              <a:cxnLst>
                <a:cxn ang="T6">
                  <a:pos x="T0" y="T1"/>
                </a:cxn>
                <a:cxn ang="T7">
                  <a:pos x="T2" y="T3"/>
                </a:cxn>
                <a:cxn ang="T8">
                  <a:pos x="T4" y="T5"/>
                </a:cxn>
              </a:cxnLst>
              <a:rect l="0" t="0" r="r" b="b"/>
              <a:pathLst>
                <a:path w="21925" h="43200" fill="none" extrusionOk="0">
                  <a:moveTo>
                    <a:pt x="313" y="0"/>
                  </a:moveTo>
                  <a:cubicBezTo>
                    <a:pt x="317" y="0"/>
                    <a:pt x="321" y="-1"/>
                    <a:pt x="325" y="-1"/>
                  </a:cubicBezTo>
                  <a:cubicBezTo>
                    <a:pt x="12254" y="0"/>
                    <a:pt x="21925" y="9670"/>
                    <a:pt x="21925" y="21600"/>
                  </a:cubicBezTo>
                  <a:cubicBezTo>
                    <a:pt x="21925" y="33529"/>
                    <a:pt x="12254" y="43200"/>
                    <a:pt x="325" y="43200"/>
                  </a:cubicBezTo>
                  <a:cubicBezTo>
                    <a:pt x="216" y="43199"/>
                    <a:pt x="108" y="43199"/>
                    <a:pt x="0" y="43197"/>
                  </a:cubicBezTo>
                </a:path>
                <a:path w="21925" h="43200" stroke="0" extrusionOk="0">
                  <a:moveTo>
                    <a:pt x="313" y="0"/>
                  </a:moveTo>
                  <a:cubicBezTo>
                    <a:pt x="317" y="0"/>
                    <a:pt x="321" y="-1"/>
                    <a:pt x="325" y="-1"/>
                  </a:cubicBezTo>
                  <a:cubicBezTo>
                    <a:pt x="12254" y="0"/>
                    <a:pt x="21925" y="9670"/>
                    <a:pt x="21925" y="21600"/>
                  </a:cubicBezTo>
                  <a:cubicBezTo>
                    <a:pt x="21925" y="33529"/>
                    <a:pt x="12254" y="43200"/>
                    <a:pt x="325" y="43200"/>
                  </a:cubicBezTo>
                  <a:cubicBezTo>
                    <a:pt x="216" y="43199"/>
                    <a:pt x="108" y="43199"/>
                    <a:pt x="0" y="43197"/>
                  </a:cubicBezTo>
                  <a:lnTo>
                    <a:pt x="325" y="21600"/>
                  </a:lnTo>
                  <a:lnTo>
                    <a:pt x="313" y="0"/>
                  </a:lnTo>
                  <a:close/>
                </a:path>
              </a:pathLst>
            </a:custGeom>
            <a:gradFill rotWithShape="0">
              <a:gsLst>
                <a:gs pos="0">
                  <a:schemeClr val="bg1"/>
                </a:gs>
                <a:gs pos="100000">
                  <a:srgbClr val="B75B00"/>
                </a:gs>
              </a:gsLst>
              <a:lin ang="0" scaled="1"/>
            </a:gradFill>
            <a:ln>
              <a:noFill/>
            </a:ln>
            <a:extLst>
              <a:ext uri="{91240B29-F687-4f45-9708-019B960494DF}">
                <a14:hiddenLine xmlns:a14="http://schemas.microsoft.com/office/drawing/2010/main" xmlns="" w="9525" cap="rnd">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b="1" i="0">
                <a:solidFill>
                  <a:srgbClr val="FFFFCC"/>
                </a:solidFill>
                <a:latin typeface="Arial" panose="020B0604020202020204" pitchFamily="34" charset="0"/>
                <a:ea typeface="ＭＳ Ｐゴシック" charset="0"/>
                <a:cs typeface="ＭＳ Ｐゴシック" charset="0"/>
              </a:endParaRPr>
            </a:p>
          </p:txBody>
        </p:sp>
        <p:sp>
          <p:nvSpPr>
            <p:cNvPr id="8" name="AutoShape 6"/>
            <p:cNvSpPr>
              <a:spLocks noChangeArrowheads="1"/>
            </p:cNvSpPr>
            <p:nvPr/>
          </p:nvSpPr>
          <p:spPr bwMode="invGray">
            <a:xfrm>
              <a:off x="288" y="1940"/>
              <a:ext cx="4988" cy="104"/>
            </a:xfrm>
            <a:prstGeom prst="roundRect">
              <a:avLst>
                <a:gd name="adj" fmla="val 49995"/>
              </a:avLst>
            </a:prstGeom>
            <a:gradFill rotWithShape="0">
              <a:gsLst>
                <a:gs pos="0">
                  <a:srgbClr val="000000"/>
                </a:gs>
                <a:gs pos="20000">
                  <a:srgbClr val="000040"/>
                </a:gs>
                <a:gs pos="50000">
                  <a:srgbClr val="400040"/>
                </a:gs>
                <a:gs pos="75000">
                  <a:srgbClr val="8F0040"/>
                </a:gs>
                <a:gs pos="89999">
                  <a:srgbClr val="F27300"/>
                </a:gs>
                <a:gs pos="100000">
                  <a:srgbClr val="FFBF0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b="1" i="0">
                <a:solidFill>
                  <a:srgbClr val="FFFFCC"/>
                </a:solidFill>
                <a:latin typeface="Arial" panose="020B0604020202020204" pitchFamily="34" charset="0"/>
                <a:ea typeface="新細明體" charset="0"/>
                <a:cs typeface="新細明體" charset="0"/>
              </a:endParaRPr>
            </a:p>
          </p:txBody>
        </p:sp>
      </p:grpSp>
      <p:sp>
        <p:nvSpPr>
          <p:cNvPr id="49159" name="Rectangle 7"/>
          <p:cNvSpPr>
            <a:spLocks noGrp="1" noChangeArrowheads="1"/>
          </p:cNvSpPr>
          <p:nvPr>
            <p:ph type="ctrTitle" sz="quarter"/>
          </p:nvPr>
        </p:nvSpPr>
        <p:spPr>
          <a:xfrm>
            <a:off x="685800" y="1447800"/>
            <a:ext cx="7772400" cy="1143000"/>
          </a:xfrm>
        </p:spPr>
        <p:txBody>
          <a:bodyPr/>
          <a:lstStyle>
            <a:lvl1pPr>
              <a:defRPr b="1" i="0">
                <a:latin typeface="Arial" panose="020B0604020202020204" pitchFamily="34" charset="0"/>
                <a:cs typeface="Arial" panose="020B0604020202020204" pitchFamily="34" charset="0"/>
              </a:defRPr>
            </a:lvl1pPr>
          </a:lstStyle>
          <a:p>
            <a:r>
              <a:rPr lang="en-US" altLang="zh-TW"/>
              <a:t>Click to edit Master title style</a:t>
            </a:r>
          </a:p>
        </p:txBody>
      </p:sp>
      <p:sp>
        <p:nvSpPr>
          <p:cNvPr id="49160" name="Rectangle 8"/>
          <p:cNvSpPr>
            <a:spLocks noGrp="1" noChangeArrowheads="1"/>
          </p:cNvSpPr>
          <p:nvPr>
            <p:ph type="subTitle" sz="quarter" idx="1"/>
          </p:nvPr>
        </p:nvSpPr>
        <p:spPr>
          <a:xfrm>
            <a:off x="1371600" y="3733800"/>
            <a:ext cx="6400800" cy="1752600"/>
          </a:xfrm>
        </p:spPr>
        <p:txBody>
          <a:bodyPr/>
          <a:lstStyle>
            <a:lvl1pPr marL="0" indent="0" algn="ctr">
              <a:buFontTx/>
              <a:buNone/>
              <a:defRPr b="1" i="0">
                <a:latin typeface="Arial" panose="020B0604020202020204" pitchFamily="34" charset="0"/>
                <a:cs typeface="Arial" panose="020B0604020202020204" pitchFamily="34" charset="0"/>
              </a:defRPr>
            </a:lvl1pPr>
          </a:lstStyle>
          <a:p>
            <a:r>
              <a:rPr lang="en-US" altLang="zh-TW"/>
              <a:t>Click to edit Master subtitle style</a:t>
            </a:r>
          </a:p>
        </p:txBody>
      </p:sp>
      <p:sp>
        <p:nvSpPr>
          <p:cNvPr id="9" name="Rectangle 9"/>
          <p:cNvSpPr>
            <a:spLocks noGrp="1" noChangeArrowheads="1"/>
          </p:cNvSpPr>
          <p:nvPr>
            <p:ph type="dt" sz="quarter" idx="10"/>
          </p:nvPr>
        </p:nvSpPr>
        <p:spPr>
          <a:xfrm>
            <a:off x="685800" y="6324600"/>
            <a:ext cx="1905000" cy="457200"/>
          </a:xfrm>
          <a:prstGeom prst="rect">
            <a:avLst/>
          </a:prstGeom>
        </p:spPr>
        <p:txBody>
          <a:bodyPr/>
          <a:lstStyle>
            <a:lvl1pPr>
              <a:defRPr b="1" i="0">
                <a:latin typeface="Arial" panose="020B0604020202020204" pitchFamily="34" charset="0"/>
                <a:ea typeface="+mn-ea"/>
                <a:cs typeface="+mn-cs"/>
              </a:defRPr>
            </a:lvl1pPr>
          </a:lstStyle>
          <a:p>
            <a:pPr defTabSz="914400" eaLnBrk="0" hangingPunct="0">
              <a:defRPr/>
            </a:pPr>
            <a:endParaRPr lang="en-US" altLang="zh-TW">
              <a:solidFill>
                <a:srgbClr val="FFFFCC"/>
              </a:solidFill>
            </a:endParaRPr>
          </a:p>
        </p:txBody>
      </p:sp>
      <p:sp>
        <p:nvSpPr>
          <p:cNvPr id="10" name="Rectangle 10"/>
          <p:cNvSpPr>
            <a:spLocks noGrp="1" noChangeArrowheads="1"/>
          </p:cNvSpPr>
          <p:nvPr>
            <p:ph type="ftr" sz="quarter" idx="11"/>
          </p:nvPr>
        </p:nvSpPr>
        <p:spPr>
          <a:xfrm>
            <a:off x="3124200" y="6324600"/>
            <a:ext cx="2895600" cy="457200"/>
          </a:xfrm>
          <a:prstGeom prst="rect">
            <a:avLst/>
          </a:prstGeom>
        </p:spPr>
        <p:txBody>
          <a:bodyPr/>
          <a:lstStyle>
            <a:lvl1pPr>
              <a:defRPr b="1" i="0">
                <a:latin typeface="Arial" panose="020B0604020202020204" pitchFamily="34" charset="0"/>
                <a:ea typeface="+mn-ea"/>
                <a:cs typeface="+mn-cs"/>
              </a:defRPr>
            </a:lvl1pPr>
          </a:lstStyle>
          <a:p>
            <a:pPr defTabSz="914400" eaLnBrk="0" hangingPunct="0">
              <a:defRPr/>
            </a:pPr>
            <a:endParaRPr lang="en-US" altLang="zh-TW">
              <a:solidFill>
                <a:srgbClr val="FFFFCC"/>
              </a:solidFill>
            </a:endParaRPr>
          </a:p>
        </p:txBody>
      </p:sp>
      <p:sp>
        <p:nvSpPr>
          <p:cNvPr id="11" name="Rectangle 11"/>
          <p:cNvSpPr>
            <a:spLocks noGrp="1" noChangeArrowheads="1"/>
          </p:cNvSpPr>
          <p:nvPr>
            <p:ph type="sldNum" sz="quarter" idx="12"/>
          </p:nvPr>
        </p:nvSpPr>
        <p:spPr>
          <a:xfrm>
            <a:off x="6553200" y="6324600"/>
            <a:ext cx="1905000" cy="457200"/>
          </a:xfrm>
          <a:prstGeom prst="rect">
            <a:avLst/>
          </a:prstGeom>
        </p:spPr>
        <p:txBody>
          <a:bodyPr vert="horz" wrap="square" lIns="91440" tIns="45720" rIns="91440" bIns="45720" numCol="1" anchor="t" anchorCtr="0" compatLnSpc="1">
            <a:prstTxWarp prst="textNoShape">
              <a:avLst/>
            </a:prstTxWarp>
          </a:bodyPr>
          <a:lstStyle>
            <a:lvl1pPr>
              <a:defRPr b="1" i="0">
                <a:latin typeface="Arial" panose="020B0604020202020204" pitchFamily="34" charset="0"/>
                <a:ea typeface="新細明體" charset="0"/>
                <a:cs typeface="新細明體" charset="0"/>
              </a:defRPr>
            </a:lvl1pPr>
          </a:lstStyle>
          <a:p>
            <a:pPr defTabSz="914400" eaLnBrk="0" hangingPunct="0">
              <a:defRPr/>
            </a:pPr>
            <a:fld id="{A9E0A043-B4F7-F64C-849D-46F73A94CF57}" type="slidenum">
              <a:rPr lang="en-US" altLang="zh-TW">
                <a:solidFill>
                  <a:srgbClr val="FFFFCC"/>
                </a:solidFill>
              </a:rPr>
              <a:pPr defTabSz="914400" eaLnBrk="0" hangingPunct="0">
                <a:defRPr/>
              </a:pPr>
              <a:t>‹#›</a:t>
            </a:fld>
            <a:endParaRPr lang="en-US" altLang="zh-TW">
              <a:solidFill>
                <a:srgbClr val="FFFFCC"/>
              </a:solidFill>
            </a:endParaRPr>
          </a:p>
        </p:txBody>
      </p:sp>
    </p:spTree>
    <p:extLst>
      <p:ext uri="{BB962C8B-B14F-4D97-AF65-F5344CB8AC3E}">
        <p14:creationId xmlns:p14="http://schemas.microsoft.com/office/powerpoint/2010/main" val="1026423527"/>
      </p:ext>
    </p:extLst>
  </p:cSld>
  <p:clrMapOvr>
    <a:masterClrMapping/>
  </p:clrMapOvr>
</p:sldLayout>
</file>

<file path=ppt/slideLayouts/slideLayout75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9"/>
          <p:cNvSpPr>
            <a:spLocks noGrp="1" noChangeArrowheads="1"/>
          </p:cNvSpPr>
          <p:nvPr>
            <p:ph type="dt" sz="half" idx="10"/>
          </p:nvPr>
        </p:nvSpPr>
        <p:spPr>
          <a:xfrm>
            <a:off x="685800" y="6324600"/>
            <a:ext cx="1905000" cy="457200"/>
          </a:xfrm>
          <a:prstGeom prst="rect">
            <a:avLst/>
          </a:prstGeom>
        </p:spPr>
        <p:txBody>
          <a:bodyPr/>
          <a:lstStyle>
            <a:lvl1pPr>
              <a:defRPr b="1" i="0">
                <a:latin typeface="Arial" panose="020B0604020202020204" pitchFamily="34" charset="0"/>
                <a:ea typeface="+mn-ea"/>
                <a:cs typeface="+mn-cs"/>
              </a:defRPr>
            </a:lvl1pPr>
          </a:lstStyle>
          <a:p>
            <a:pPr defTabSz="914400" eaLnBrk="0" hangingPunct="0">
              <a:defRPr/>
            </a:pPr>
            <a:endParaRPr lang="en-US" altLang="zh-TW">
              <a:solidFill>
                <a:srgbClr val="FFFFCC"/>
              </a:solidFill>
            </a:endParaRPr>
          </a:p>
        </p:txBody>
      </p:sp>
      <p:sp>
        <p:nvSpPr>
          <p:cNvPr id="5" name="Rectangle 10"/>
          <p:cNvSpPr>
            <a:spLocks noGrp="1" noChangeArrowheads="1"/>
          </p:cNvSpPr>
          <p:nvPr>
            <p:ph type="ftr" sz="quarter" idx="11"/>
          </p:nvPr>
        </p:nvSpPr>
        <p:spPr>
          <a:xfrm>
            <a:off x="3124200" y="6324600"/>
            <a:ext cx="2895600" cy="457200"/>
          </a:xfrm>
          <a:prstGeom prst="rect">
            <a:avLst/>
          </a:prstGeom>
        </p:spPr>
        <p:txBody>
          <a:bodyPr/>
          <a:lstStyle>
            <a:lvl1pPr>
              <a:defRPr b="1" i="0">
                <a:latin typeface="Arial" panose="020B0604020202020204" pitchFamily="34" charset="0"/>
                <a:ea typeface="+mn-ea"/>
                <a:cs typeface="+mn-cs"/>
              </a:defRPr>
            </a:lvl1pPr>
          </a:lstStyle>
          <a:p>
            <a:pPr defTabSz="914400" eaLnBrk="0" hangingPunct="0">
              <a:defRPr/>
            </a:pPr>
            <a:endParaRPr lang="en-US" altLang="zh-TW">
              <a:solidFill>
                <a:srgbClr val="FFFFCC"/>
              </a:solidFill>
            </a:endParaRPr>
          </a:p>
        </p:txBody>
      </p:sp>
      <p:sp>
        <p:nvSpPr>
          <p:cNvPr id="6" name="Rectangle 11"/>
          <p:cNvSpPr>
            <a:spLocks noGrp="1" noChangeArrowheads="1"/>
          </p:cNvSpPr>
          <p:nvPr>
            <p:ph type="sldNum" sz="quarter" idx="12"/>
          </p:nvPr>
        </p:nvSpPr>
        <p:spPr>
          <a:xfrm>
            <a:off x="6553200" y="6324600"/>
            <a:ext cx="1905000" cy="457200"/>
          </a:xfrm>
          <a:prstGeom prst="rect">
            <a:avLst/>
          </a:prstGeom>
        </p:spPr>
        <p:txBody>
          <a:bodyPr vert="horz" wrap="square" lIns="91440" tIns="45720" rIns="91440" bIns="45720" numCol="1" anchor="t" anchorCtr="0" compatLnSpc="1">
            <a:prstTxWarp prst="textNoShape">
              <a:avLst/>
            </a:prstTxWarp>
          </a:bodyPr>
          <a:lstStyle>
            <a:lvl1pPr>
              <a:defRPr b="1" i="0">
                <a:latin typeface="Arial" panose="020B0604020202020204" pitchFamily="34" charset="0"/>
                <a:ea typeface="新細明體" charset="0"/>
                <a:cs typeface="新細明體" charset="0"/>
              </a:defRPr>
            </a:lvl1pPr>
          </a:lstStyle>
          <a:p>
            <a:pPr defTabSz="914400" eaLnBrk="0" hangingPunct="0">
              <a:defRPr/>
            </a:pPr>
            <a:fld id="{141F8E9D-BB58-AC44-9CE3-23BBBA1FE86D}" type="slidenum">
              <a:rPr lang="en-US" altLang="zh-TW">
                <a:solidFill>
                  <a:srgbClr val="FFFFCC"/>
                </a:solidFill>
              </a:rPr>
              <a:pPr defTabSz="914400" eaLnBrk="0" hangingPunct="0">
                <a:defRPr/>
              </a:pPr>
              <a:t>‹#›</a:t>
            </a:fld>
            <a:endParaRPr lang="en-US" altLang="zh-TW">
              <a:solidFill>
                <a:srgbClr val="FFFFCC"/>
              </a:solidFill>
            </a:endParaRPr>
          </a:p>
        </p:txBody>
      </p:sp>
    </p:spTree>
    <p:extLst>
      <p:ext uri="{BB962C8B-B14F-4D97-AF65-F5344CB8AC3E}">
        <p14:creationId xmlns:p14="http://schemas.microsoft.com/office/powerpoint/2010/main" val="3826630236"/>
      </p:ext>
    </p:extLst>
  </p:cSld>
  <p:clrMapOvr>
    <a:masterClrMapping/>
  </p:clrMapOvr>
</p:sldLayout>
</file>

<file path=ppt/slideLayouts/slideLayout75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9"/>
          <p:cNvSpPr>
            <a:spLocks noGrp="1" noChangeArrowheads="1"/>
          </p:cNvSpPr>
          <p:nvPr>
            <p:ph type="dt" sz="half" idx="10"/>
          </p:nvPr>
        </p:nvSpPr>
        <p:spPr>
          <a:xfrm>
            <a:off x="685800" y="6324600"/>
            <a:ext cx="1905000" cy="457200"/>
          </a:xfrm>
          <a:prstGeom prst="rect">
            <a:avLst/>
          </a:prstGeom>
        </p:spPr>
        <p:txBody>
          <a:bodyPr/>
          <a:lstStyle>
            <a:lvl1pPr>
              <a:defRPr b="1" i="0">
                <a:latin typeface="Arial" panose="020B0604020202020204" pitchFamily="34" charset="0"/>
                <a:ea typeface="+mn-ea"/>
                <a:cs typeface="+mn-cs"/>
              </a:defRPr>
            </a:lvl1pPr>
          </a:lstStyle>
          <a:p>
            <a:pPr defTabSz="914400" eaLnBrk="0" hangingPunct="0">
              <a:defRPr/>
            </a:pPr>
            <a:endParaRPr lang="en-US" altLang="zh-TW">
              <a:solidFill>
                <a:srgbClr val="FFFFCC"/>
              </a:solidFill>
            </a:endParaRPr>
          </a:p>
        </p:txBody>
      </p:sp>
      <p:sp>
        <p:nvSpPr>
          <p:cNvPr id="5" name="Rectangle 10"/>
          <p:cNvSpPr>
            <a:spLocks noGrp="1" noChangeArrowheads="1"/>
          </p:cNvSpPr>
          <p:nvPr>
            <p:ph type="ftr" sz="quarter" idx="11"/>
          </p:nvPr>
        </p:nvSpPr>
        <p:spPr>
          <a:xfrm>
            <a:off x="3124200" y="6324600"/>
            <a:ext cx="2895600" cy="457200"/>
          </a:xfrm>
          <a:prstGeom prst="rect">
            <a:avLst/>
          </a:prstGeom>
        </p:spPr>
        <p:txBody>
          <a:bodyPr/>
          <a:lstStyle>
            <a:lvl1pPr>
              <a:defRPr b="1" i="0">
                <a:latin typeface="Arial" panose="020B0604020202020204" pitchFamily="34" charset="0"/>
                <a:ea typeface="+mn-ea"/>
                <a:cs typeface="+mn-cs"/>
              </a:defRPr>
            </a:lvl1pPr>
          </a:lstStyle>
          <a:p>
            <a:pPr defTabSz="914400" eaLnBrk="0" hangingPunct="0">
              <a:defRPr/>
            </a:pPr>
            <a:endParaRPr lang="en-US" altLang="zh-TW">
              <a:solidFill>
                <a:srgbClr val="FFFFCC"/>
              </a:solidFill>
            </a:endParaRPr>
          </a:p>
        </p:txBody>
      </p:sp>
      <p:sp>
        <p:nvSpPr>
          <p:cNvPr id="6" name="Rectangle 11"/>
          <p:cNvSpPr>
            <a:spLocks noGrp="1" noChangeArrowheads="1"/>
          </p:cNvSpPr>
          <p:nvPr>
            <p:ph type="sldNum" sz="quarter" idx="12"/>
          </p:nvPr>
        </p:nvSpPr>
        <p:spPr>
          <a:xfrm>
            <a:off x="6553200" y="6324600"/>
            <a:ext cx="1905000" cy="457200"/>
          </a:xfrm>
          <a:prstGeom prst="rect">
            <a:avLst/>
          </a:prstGeom>
        </p:spPr>
        <p:txBody>
          <a:bodyPr vert="horz" wrap="square" lIns="91440" tIns="45720" rIns="91440" bIns="45720" numCol="1" anchor="t" anchorCtr="0" compatLnSpc="1">
            <a:prstTxWarp prst="textNoShape">
              <a:avLst/>
            </a:prstTxWarp>
          </a:bodyPr>
          <a:lstStyle>
            <a:lvl1pPr>
              <a:defRPr b="1" i="0">
                <a:latin typeface="Arial" panose="020B0604020202020204" pitchFamily="34" charset="0"/>
                <a:ea typeface="新細明體" charset="0"/>
                <a:cs typeface="新細明體" charset="0"/>
              </a:defRPr>
            </a:lvl1pPr>
          </a:lstStyle>
          <a:p>
            <a:pPr defTabSz="914400" eaLnBrk="0" hangingPunct="0">
              <a:defRPr/>
            </a:pPr>
            <a:fld id="{68C49F24-A33B-1047-A9AA-1D1DC211E502}" type="slidenum">
              <a:rPr lang="en-US" altLang="zh-TW">
                <a:solidFill>
                  <a:srgbClr val="FFFFCC"/>
                </a:solidFill>
              </a:rPr>
              <a:pPr defTabSz="914400" eaLnBrk="0" hangingPunct="0">
                <a:defRPr/>
              </a:pPr>
              <a:t>‹#›</a:t>
            </a:fld>
            <a:endParaRPr lang="en-US" altLang="zh-TW">
              <a:solidFill>
                <a:srgbClr val="FFFFCC"/>
              </a:solidFill>
            </a:endParaRPr>
          </a:p>
        </p:txBody>
      </p:sp>
    </p:spTree>
    <p:extLst>
      <p:ext uri="{BB962C8B-B14F-4D97-AF65-F5344CB8AC3E}">
        <p14:creationId xmlns:p14="http://schemas.microsoft.com/office/powerpoint/2010/main" val="859504182"/>
      </p:ext>
    </p:extLst>
  </p:cSld>
  <p:clrMapOvr>
    <a:masterClrMapping/>
  </p:clrMapOvr>
</p:sldLayout>
</file>

<file path=ppt/slideLayouts/slideLayout75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685800" y="20574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20574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9"/>
          <p:cNvSpPr>
            <a:spLocks noGrp="1" noChangeArrowheads="1"/>
          </p:cNvSpPr>
          <p:nvPr>
            <p:ph type="dt" sz="half" idx="10"/>
          </p:nvPr>
        </p:nvSpPr>
        <p:spPr>
          <a:xfrm>
            <a:off x="685800" y="6324600"/>
            <a:ext cx="1905000" cy="457200"/>
          </a:xfrm>
          <a:prstGeom prst="rect">
            <a:avLst/>
          </a:prstGeom>
        </p:spPr>
        <p:txBody>
          <a:bodyPr/>
          <a:lstStyle>
            <a:lvl1pPr>
              <a:defRPr b="1" i="0">
                <a:latin typeface="Arial" panose="020B0604020202020204" pitchFamily="34" charset="0"/>
                <a:ea typeface="+mn-ea"/>
                <a:cs typeface="+mn-cs"/>
              </a:defRPr>
            </a:lvl1pPr>
          </a:lstStyle>
          <a:p>
            <a:pPr defTabSz="914400" eaLnBrk="0" hangingPunct="0">
              <a:defRPr/>
            </a:pPr>
            <a:endParaRPr lang="en-US" altLang="zh-TW">
              <a:solidFill>
                <a:srgbClr val="FFFFCC"/>
              </a:solidFill>
            </a:endParaRPr>
          </a:p>
        </p:txBody>
      </p:sp>
      <p:sp>
        <p:nvSpPr>
          <p:cNvPr id="6" name="Rectangle 10"/>
          <p:cNvSpPr>
            <a:spLocks noGrp="1" noChangeArrowheads="1"/>
          </p:cNvSpPr>
          <p:nvPr>
            <p:ph type="ftr" sz="quarter" idx="11"/>
          </p:nvPr>
        </p:nvSpPr>
        <p:spPr>
          <a:xfrm>
            <a:off x="3124200" y="6324600"/>
            <a:ext cx="2895600" cy="457200"/>
          </a:xfrm>
          <a:prstGeom prst="rect">
            <a:avLst/>
          </a:prstGeom>
        </p:spPr>
        <p:txBody>
          <a:bodyPr/>
          <a:lstStyle>
            <a:lvl1pPr>
              <a:defRPr b="1" i="0">
                <a:latin typeface="Arial" panose="020B0604020202020204" pitchFamily="34" charset="0"/>
                <a:ea typeface="+mn-ea"/>
                <a:cs typeface="+mn-cs"/>
              </a:defRPr>
            </a:lvl1pPr>
          </a:lstStyle>
          <a:p>
            <a:pPr defTabSz="914400" eaLnBrk="0" hangingPunct="0">
              <a:defRPr/>
            </a:pPr>
            <a:endParaRPr lang="en-US" altLang="zh-TW">
              <a:solidFill>
                <a:srgbClr val="FFFFCC"/>
              </a:solidFill>
            </a:endParaRPr>
          </a:p>
        </p:txBody>
      </p:sp>
      <p:sp>
        <p:nvSpPr>
          <p:cNvPr id="7" name="Rectangle 11"/>
          <p:cNvSpPr>
            <a:spLocks noGrp="1" noChangeArrowheads="1"/>
          </p:cNvSpPr>
          <p:nvPr>
            <p:ph type="sldNum" sz="quarter" idx="12"/>
          </p:nvPr>
        </p:nvSpPr>
        <p:spPr>
          <a:xfrm>
            <a:off x="6553200" y="6324600"/>
            <a:ext cx="1905000" cy="457200"/>
          </a:xfrm>
          <a:prstGeom prst="rect">
            <a:avLst/>
          </a:prstGeom>
        </p:spPr>
        <p:txBody>
          <a:bodyPr vert="horz" wrap="square" lIns="91440" tIns="45720" rIns="91440" bIns="45720" numCol="1" anchor="t" anchorCtr="0" compatLnSpc="1">
            <a:prstTxWarp prst="textNoShape">
              <a:avLst/>
            </a:prstTxWarp>
          </a:bodyPr>
          <a:lstStyle>
            <a:lvl1pPr>
              <a:defRPr b="1" i="0">
                <a:latin typeface="Arial" panose="020B0604020202020204" pitchFamily="34" charset="0"/>
                <a:ea typeface="新細明體" charset="0"/>
                <a:cs typeface="新細明體" charset="0"/>
              </a:defRPr>
            </a:lvl1pPr>
          </a:lstStyle>
          <a:p>
            <a:pPr defTabSz="914400" eaLnBrk="0" hangingPunct="0">
              <a:defRPr/>
            </a:pPr>
            <a:fld id="{D63524A9-0BBE-5842-92D4-6FCB4C809C78}" type="slidenum">
              <a:rPr lang="en-US" altLang="zh-TW">
                <a:solidFill>
                  <a:srgbClr val="FFFFCC"/>
                </a:solidFill>
              </a:rPr>
              <a:pPr defTabSz="914400" eaLnBrk="0" hangingPunct="0">
                <a:defRPr/>
              </a:pPr>
              <a:t>‹#›</a:t>
            </a:fld>
            <a:endParaRPr lang="en-US" altLang="zh-TW">
              <a:solidFill>
                <a:srgbClr val="FFFFCC"/>
              </a:solidFill>
            </a:endParaRPr>
          </a:p>
        </p:txBody>
      </p:sp>
    </p:spTree>
    <p:extLst>
      <p:ext uri="{BB962C8B-B14F-4D97-AF65-F5344CB8AC3E}">
        <p14:creationId xmlns:p14="http://schemas.microsoft.com/office/powerpoint/2010/main" val="2366999410"/>
      </p:ext>
    </p:extLst>
  </p:cSld>
  <p:clrMapOvr>
    <a:masterClrMapping/>
  </p:clrMapOvr>
</p:sldLayout>
</file>

<file path=ppt/slideLayouts/slideLayout75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9"/>
          <p:cNvSpPr>
            <a:spLocks noGrp="1" noChangeArrowheads="1"/>
          </p:cNvSpPr>
          <p:nvPr>
            <p:ph type="dt" sz="half" idx="10"/>
          </p:nvPr>
        </p:nvSpPr>
        <p:spPr>
          <a:xfrm>
            <a:off x="685800" y="6324600"/>
            <a:ext cx="1905000" cy="457200"/>
          </a:xfrm>
          <a:prstGeom prst="rect">
            <a:avLst/>
          </a:prstGeom>
        </p:spPr>
        <p:txBody>
          <a:bodyPr/>
          <a:lstStyle>
            <a:lvl1pPr>
              <a:defRPr b="1" i="0">
                <a:latin typeface="Arial" panose="020B0604020202020204" pitchFamily="34" charset="0"/>
                <a:ea typeface="+mn-ea"/>
                <a:cs typeface="+mn-cs"/>
              </a:defRPr>
            </a:lvl1pPr>
          </a:lstStyle>
          <a:p>
            <a:pPr defTabSz="914400" eaLnBrk="0" hangingPunct="0">
              <a:defRPr/>
            </a:pPr>
            <a:endParaRPr lang="en-US" altLang="zh-TW">
              <a:solidFill>
                <a:srgbClr val="FFFFCC"/>
              </a:solidFill>
            </a:endParaRPr>
          </a:p>
        </p:txBody>
      </p:sp>
      <p:sp>
        <p:nvSpPr>
          <p:cNvPr id="8" name="Rectangle 10"/>
          <p:cNvSpPr>
            <a:spLocks noGrp="1" noChangeArrowheads="1"/>
          </p:cNvSpPr>
          <p:nvPr>
            <p:ph type="ftr" sz="quarter" idx="11"/>
          </p:nvPr>
        </p:nvSpPr>
        <p:spPr>
          <a:xfrm>
            <a:off x="3124200" y="6324600"/>
            <a:ext cx="2895600" cy="457200"/>
          </a:xfrm>
          <a:prstGeom prst="rect">
            <a:avLst/>
          </a:prstGeom>
        </p:spPr>
        <p:txBody>
          <a:bodyPr/>
          <a:lstStyle>
            <a:lvl1pPr>
              <a:defRPr b="1" i="0">
                <a:latin typeface="Arial" panose="020B0604020202020204" pitchFamily="34" charset="0"/>
                <a:ea typeface="+mn-ea"/>
                <a:cs typeface="+mn-cs"/>
              </a:defRPr>
            </a:lvl1pPr>
          </a:lstStyle>
          <a:p>
            <a:pPr defTabSz="914400" eaLnBrk="0" hangingPunct="0">
              <a:defRPr/>
            </a:pPr>
            <a:endParaRPr lang="en-US" altLang="zh-TW">
              <a:solidFill>
                <a:srgbClr val="FFFFCC"/>
              </a:solidFill>
            </a:endParaRPr>
          </a:p>
        </p:txBody>
      </p:sp>
      <p:sp>
        <p:nvSpPr>
          <p:cNvPr id="9" name="Rectangle 11"/>
          <p:cNvSpPr>
            <a:spLocks noGrp="1" noChangeArrowheads="1"/>
          </p:cNvSpPr>
          <p:nvPr>
            <p:ph type="sldNum" sz="quarter" idx="12"/>
          </p:nvPr>
        </p:nvSpPr>
        <p:spPr>
          <a:xfrm>
            <a:off x="6553200" y="6324600"/>
            <a:ext cx="1905000" cy="457200"/>
          </a:xfrm>
          <a:prstGeom prst="rect">
            <a:avLst/>
          </a:prstGeom>
        </p:spPr>
        <p:txBody>
          <a:bodyPr vert="horz" wrap="square" lIns="91440" tIns="45720" rIns="91440" bIns="45720" numCol="1" anchor="t" anchorCtr="0" compatLnSpc="1">
            <a:prstTxWarp prst="textNoShape">
              <a:avLst/>
            </a:prstTxWarp>
          </a:bodyPr>
          <a:lstStyle>
            <a:lvl1pPr>
              <a:defRPr b="1" i="0">
                <a:latin typeface="Arial" panose="020B0604020202020204" pitchFamily="34" charset="0"/>
                <a:ea typeface="新細明體" charset="0"/>
                <a:cs typeface="新細明體" charset="0"/>
              </a:defRPr>
            </a:lvl1pPr>
          </a:lstStyle>
          <a:p>
            <a:pPr defTabSz="914400" eaLnBrk="0" hangingPunct="0">
              <a:defRPr/>
            </a:pPr>
            <a:fld id="{37CDA97E-2937-D14F-AB53-CEC28EF89D06}" type="slidenum">
              <a:rPr lang="en-US" altLang="zh-TW">
                <a:solidFill>
                  <a:srgbClr val="FFFFCC"/>
                </a:solidFill>
              </a:rPr>
              <a:pPr defTabSz="914400" eaLnBrk="0" hangingPunct="0">
                <a:defRPr/>
              </a:pPr>
              <a:t>‹#›</a:t>
            </a:fld>
            <a:endParaRPr lang="en-US" altLang="zh-TW">
              <a:solidFill>
                <a:srgbClr val="FFFFCC"/>
              </a:solidFill>
            </a:endParaRPr>
          </a:p>
        </p:txBody>
      </p:sp>
    </p:spTree>
    <p:extLst>
      <p:ext uri="{BB962C8B-B14F-4D97-AF65-F5344CB8AC3E}">
        <p14:creationId xmlns:p14="http://schemas.microsoft.com/office/powerpoint/2010/main" val="3301616484"/>
      </p:ext>
    </p:extLst>
  </p:cSld>
  <p:clrMapOvr>
    <a:masterClrMapping/>
  </p:clrMapOvr>
</p:sldLayout>
</file>

<file path=ppt/slideLayouts/slideLayout75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Rectangle 9"/>
          <p:cNvSpPr>
            <a:spLocks noGrp="1" noChangeArrowheads="1"/>
          </p:cNvSpPr>
          <p:nvPr>
            <p:ph type="dt" sz="half" idx="10"/>
          </p:nvPr>
        </p:nvSpPr>
        <p:spPr>
          <a:xfrm>
            <a:off x="685800" y="6324600"/>
            <a:ext cx="1905000" cy="457200"/>
          </a:xfrm>
          <a:prstGeom prst="rect">
            <a:avLst/>
          </a:prstGeom>
        </p:spPr>
        <p:txBody>
          <a:bodyPr/>
          <a:lstStyle>
            <a:lvl1pPr>
              <a:defRPr b="1" i="0">
                <a:latin typeface="Arial" panose="020B0604020202020204" pitchFamily="34" charset="0"/>
                <a:ea typeface="+mn-ea"/>
                <a:cs typeface="+mn-cs"/>
              </a:defRPr>
            </a:lvl1pPr>
          </a:lstStyle>
          <a:p>
            <a:pPr defTabSz="914400" eaLnBrk="0" hangingPunct="0">
              <a:defRPr/>
            </a:pPr>
            <a:endParaRPr lang="en-US" altLang="zh-TW">
              <a:solidFill>
                <a:srgbClr val="FFFFCC"/>
              </a:solidFill>
            </a:endParaRPr>
          </a:p>
        </p:txBody>
      </p:sp>
      <p:sp>
        <p:nvSpPr>
          <p:cNvPr id="4" name="Rectangle 10"/>
          <p:cNvSpPr>
            <a:spLocks noGrp="1" noChangeArrowheads="1"/>
          </p:cNvSpPr>
          <p:nvPr>
            <p:ph type="ftr" sz="quarter" idx="11"/>
          </p:nvPr>
        </p:nvSpPr>
        <p:spPr>
          <a:xfrm>
            <a:off x="3124200" y="6324600"/>
            <a:ext cx="2895600" cy="457200"/>
          </a:xfrm>
          <a:prstGeom prst="rect">
            <a:avLst/>
          </a:prstGeom>
        </p:spPr>
        <p:txBody>
          <a:bodyPr/>
          <a:lstStyle>
            <a:lvl1pPr>
              <a:defRPr b="1" i="0">
                <a:latin typeface="Arial" panose="020B0604020202020204" pitchFamily="34" charset="0"/>
                <a:ea typeface="+mn-ea"/>
                <a:cs typeface="+mn-cs"/>
              </a:defRPr>
            </a:lvl1pPr>
          </a:lstStyle>
          <a:p>
            <a:pPr defTabSz="914400" eaLnBrk="0" hangingPunct="0">
              <a:defRPr/>
            </a:pPr>
            <a:endParaRPr lang="en-US" altLang="zh-TW">
              <a:solidFill>
                <a:srgbClr val="FFFFCC"/>
              </a:solidFill>
            </a:endParaRPr>
          </a:p>
        </p:txBody>
      </p:sp>
      <p:sp>
        <p:nvSpPr>
          <p:cNvPr id="5" name="Rectangle 11"/>
          <p:cNvSpPr>
            <a:spLocks noGrp="1" noChangeArrowheads="1"/>
          </p:cNvSpPr>
          <p:nvPr>
            <p:ph type="sldNum" sz="quarter" idx="12"/>
          </p:nvPr>
        </p:nvSpPr>
        <p:spPr>
          <a:xfrm>
            <a:off x="6553200" y="6324600"/>
            <a:ext cx="1905000" cy="457200"/>
          </a:xfrm>
          <a:prstGeom prst="rect">
            <a:avLst/>
          </a:prstGeom>
        </p:spPr>
        <p:txBody>
          <a:bodyPr vert="horz" wrap="square" lIns="91440" tIns="45720" rIns="91440" bIns="45720" numCol="1" anchor="t" anchorCtr="0" compatLnSpc="1">
            <a:prstTxWarp prst="textNoShape">
              <a:avLst/>
            </a:prstTxWarp>
          </a:bodyPr>
          <a:lstStyle>
            <a:lvl1pPr>
              <a:defRPr b="1" i="0">
                <a:latin typeface="Arial" panose="020B0604020202020204" pitchFamily="34" charset="0"/>
                <a:ea typeface="新細明體" charset="0"/>
                <a:cs typeface="新細明體" charset="0"/>
              </a:defRPr>
            </a:lvl1pPr>
          </a:lstStyle>
          <a:p>
            <a:pPr defTabSz="914400" eaLnBrk="0" hangingPunct="0">
              <a:defRPr/>
            </a:pPr>
            <a:fld id="{D17A7381-4952-B84A-BFE6-D9F329E33D0C}" type="slidenum">
              <a:rPr lang="en-US" altLang="zh-TW">
                <a:solidFill>
                  <a:srgbClr val="FFFFCC"/>
                </a:solidFill>
              </a:rPr>
              <a:pPr defTabSz="914400" eaLnBrk="0" hangingPunct="0">
                <a:defRPr/>
              </a:pPr>
              <a:t>‹#›</a:t>
            </a:fld>
            <a:endParaRPr lang="en-US" altLang="zh-TW">
              <a:solidFill>
                <a:srgbClr val="FFFFCC"/>
              </a:solidFill>
            </a:endParaRPr>
          </a:p>
        </p:txBody>
      </p:sp>
    </p:spTree>
    <p:extLst>
      <p:ext uri="{BB962C8B-B14F-4D97-AF65-F5344CB8AC3E}">
        <p14:creationId xmlns:p14="http://schemas.microsoft.com/office/powerpoint/2010/main" val="3914191199"/>
      </p:ext>
    </p:extLst>
  </p:cSld>
  <p:clrMapOvr>
    <a:masterClrMapping/>
  </p:clrMapOvr>
</p:sldLayout>
</file>

<file path=ppt/slideLayouts/slideLayout75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9"/>
          <p:cNvSpPr>
            <a:spLocks noGrp="1" noChangeArrowheads="1"/>
          </p:cNvSpPr>
          <p:nvPr>
            <p:ph type="dt" sz="half" idx="10"/>
          </p:nvPr>
        </p:nvSpPr>
        <p:spPr>
          <a:xfrm>
            <a:off x="685800" y="6324600"/>
            <a:ext cx="1905000" cy="457200"/>
          </a:xfrm>
          <a:prstGeom prst="rect">
            <a:avLst/>
          </a:prstGeom>
        </p:spPr>
        <p:txBody>
          <a:bodyPr/>
          <a:lstStyle>
            <a:lvl1pPr>
              <a:defRPr b="1" i="0">
                <a:latin typeface="Arial" panose="020B0604020202020204" pitchFamily="34" charset="0"/>
                <a:ea typeface="+mn-ea"/>
                <a:cs typeface="+mn-cs"/>
              </a:defRPr>
            </a:lvl1pPr>
          </a:lstStyle>
          <a:p>
            <a:pPr defTabSz="914400" eaLnBrk="0" hangingPunct="0">
              <a:defRPr/>
            </a:pPr>
            <a:endParaRPr lang="en-US" altLang="zh-TW">
              <a:solidFill>
                <a:srgbClr val="FFFFCC"/>
              </a:solidFill>
            </a:endParaRPr>
          </a:p>
        </p:txBody>
      </p:sp>
      <p:sp>
        <p:nvSpPr>
          <p:cNvPr id="3" name="Rectangle 10"/>
          <p:cNvSpPr>
            <a:spLocks noGrp="1" noChangeArrowheads="1"/>
          </p:cNvSpPr>
          <p:nvPr>
            <p:ph type="ftr" sz="quarter" idx="11"/>
          </p:nvPr>
        </p:nvSpPr>
        <p:spPr>
          <a:xfrm>
            <a:off x="3124200" y="6324600"/>
            <a:ext cx="2895600" cy="457200"/>
          </a:xfrm>
          <a:prstGeom prst="rect">
            <a:avLst/>
          </a:prstGeom>
        </p:spPr>
        <p:txBody>
          <a:bodyPr/>
          <a:lstStyle>
            <a:lvl1pPr>
              <a:defRPr b="1" i="0">
                <a:latin typeface="Arial" panose="020B0604020202020204" pitchFamily="34" charset="0"/>
                <a:ea typeface="+mn-ea"/>
                <a:cs typeface="+mn-cs"/>
              </a:defRPr>
            </a:lvl1pPr>
          </a:lstStyle>
          <a:p>
            <a:pPr defTabSz="914400" eaLnBrk="0" hangingPunct="0">
              <a:defRPr/>
            </a:pPr>
            <a:endParaRPr lang="en-US" altLang="zh-TW">
              <a:solidFill>
                <a:srgbClr val="FFFFCC"/>
              </a:solidFill>
            </a:endParaRPr>
          </a:p>
        </p:txBody>
      </p:sp>
      <p:sp>
        <p:nvSpPr>
          <p:cNvPr id="4" name="Rectangle 11"/>
          <p:cNvSpPr>
            <a:spLocks noGrp="1" noChangeArrowheads="1"/>
          </p:cNvSpPr>
          <p:nvPr>
            <p:ph type="sldNum" sz="quarter" idx="12"/>
          </p:nvPr>
        </p:nvSpPr>
        <p:spPr>
          <a:xfrm>
            <a:off x="6553200" y="6324600"/>
            <a:ext cx="1905000" cy="457200"/>
          </a:xfrm>
          <a:prstGeom prst="rect">
            <a:avLst/>
          </a:prstGeom>
        </p:spPr>
        <p:txBody>
          <a:bodyPr vert="horz" wrap="square" lIns="91440" tIns="45720" rIns="91440" bIns="45720" numCol="1" anchor="t" anchorCtr="0" compatLnSpc="1">
            <a:prstTxWarp prst="textNoShape">
              <a:avLst/>
            </a:prstTxWarp>
          </a:bodyPr>
          <a:lstStyle>
            <a:lvl1pPr>
              <a:defRPr b="1" i="0">
                <a:latin typeface="Arial" panose="020B0604020202020204" pitchFamily="34" charset="0"/>
                <a:ea typeface="新細明體" charset="0"/>
                <a:cs typeface="新細明體" charset="0"/>
              </a:defRPr>
            </a:lvl1pPr>
          </a:lstStyle>
          <a:p>
            <a:pPr defTabSz="914400" eaLnBrk="0" hangingPunct="0">
              <a:defRPr/>
            </a:pPr>
            <a:fld id="{F38424AE-FBFC-8F42-A8FB-2F7615D33653}" type="slidenum">
              <a:rPr lang="en-US" altLang="zh-TW">
                <a:solidFill>
                  <a:srgbClr val="FFFFCC"/>
                </a:solidFill>
              </a:rPr>
              <a:pPr defTabSz="914400" eaLnBrk="0" hangingPunct="0">
                <a:defRPr/>
              </a:pPr>
              <a:t>‹#›</a:t>
            </a:fld>
            <a:endParaRPr lang="en-US" altLang="zh-TW">
              <a:solidFill>
                <a:srgbClr val="FFFFCC"/>
              </a:solidFill>
            </a:endParaRPr>
          </a:p>
        </p:txBody>
      </p:sp>
    </p:spTree>
    <p:extLst>
      <p:ext uri="{BB962C8B-B14F-4D97-AF65-F5344CB8AC3E}">
        <p14:creationId xmlns:p14="http://schemas.microsoft.com/office/powerpoint/2010/main" val="3087104554"/>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SG"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2"/>
          <p:cNvSpPr>
            <a:spLocks noGrp="1" noChangeArrowheads="1"/>
          </p:cNvSpPr>
          <p:nvPr>
            <p:ph type="sldNum" idx="10"/>
          </p:nvPr>
        </p:nvSpPr>
        <p:spPr/>
        <p:txBody>
          <a:bodyPr/>
          <a:lstStyle>
            <a:lvl1pPr defTabSz="914400" eaLnBrk="0" hangingPunct="0">
              <a:defRPr b="1" i="0">
                <a:latin typeface="Arial" panose="020B0604020202020204" pitchFamily="34" charset="0"/>
              </a:defRPr>
            </a:lvl1pPr>
          </a:lstStyle>
          <a:p>
            <a:pPr>
              <a:defRPr/>
            </a:pPr>
            <a:fld id="{52F9CC5E-F6F7-1F48-95A8-AC8118EE247C}" type="slidenum">
              <a:rPr lang="en-GB"/>
              <a:pPr>
                <a:defRPr/>
              </a:pPr>
              <a:t>‹#›</a:t>
            </a:fld>
            <a:endParaRPr lang="en-GB"/>
          </a:p>
        </p:txBody>
      </p:sp>
    </p:spTree>
    <p:extLst>
      <p:ext uri="{BB962C8B-B14F-4D97-AF65-F5344CB8AC3E}">
        <p14:creationId xmlns:p14="http://schemas.microsoft.com/office/powerpoint/2010/main" val="90402218"/>
      </p:ext>
    </p:extLst>
  </p:cSld>
  <p:clrMapOvr>
    <a:masterClrMapping/>
  </p:clrMapOvr>
</p:sldLayout>
</file>

<file path=ppt/slideLayouts/slideLayout76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9"/>
          <p:cNvSpPr>
            <a:spLocks noGrp="1" noChangeArrowheads="1"/>
          </p:cNvSpPr>
          <p:nvPr>
            <p:ph type="dt" sz="half" idx="10"/>
          </p:nvPr>
        </p:nvSpPr>
        <p:spPr>
          <a:xfrm>
            <a:off x="685800" y="6324600"/>
            <a:ext cx="1905000" cy="457200"/>
          </a:xfrm>
          <a:prstGeom prst="rect">
            <a:avLst/>
          </a:prstGeom>
        </p:spPr>
        <p:txBody>
          <a:bodyPr/>
          <a:lstStyle>
            <a:lvl1pPr>
              <a:defRPr b="1" i="0">
                <a:latin typeface="Arial" panose="020B0604020202020204" pitchFamily="34" charset="0"/>
                <a:ea typeface="+mn-ea"/>
                <a:cs typeface="+mn-cs"/>
              </a:defRPr>
            </a:lvl1pPr>
          </a:lstStyle>
          <a:p>
            <a:pPr defTabSz="914400" eaLnBrk="0" hangingPunct="0">
              <a:defRPr/>
            </a:pPr>
            <a:endParaRPr lang="en-US" altLang="zh-TW">
              <a:solidFill>
                <a:srgbClr val="FFFFCC"/>
              </a:solidFill>
            </a:endParaRPr>
          </a:p>
        </p:txBody>
      </p:sp>
      <p:sp>
        <p:nvSpPr>
          <p:cNvPr id="6" name="Rectangle 10"/>
          <p:cNvSpPr>
            <a:spLocks noGrp="1" noChangeArrowheads="1"/>
          </p:cNvSpPr>
          <p:nvPr>
            <p:ph type="ftr" sz="quarter" idx="11"/>
          </p:nvPr>
        </p:nvSpPr>
        <p:spPr>
          <a:xfrm>
            <a:off x="3124200" y="6324600"/>
            <a:ext cx="2895600" cy="457200"/>
          </a:xfrm>
          <a:prstGeom prst="rect">
            <a:avLst/>
          </a:prstGeom>
        </p:spPr>
        <p:txBody>
          <a:bodyPr/>
          <a:lstStyle>
            <a:lvl1pPr>
              <a:defRPr b="1" i="0">
                <a:latin typeface="Arial" panose="020B0604020202020204" pitchFamily="34" charset="0"/>
                <a:ea typeface="+mn-ea"/>
                <a:cs typeface="+mn-cs"/>
              </a:defRPr>
            </a:lvl1pPr>
          </a:lstStyle>
          <a:p>
            <a:pPr defTabSz="914400" eaLnBrk="0" hangingPunct="0">
              <a:defRPr/>
            </a:pPr>
            <a:endParaRPr lang="en-US" altLang="zh-TW">
              <a:solidFill>
                <a:srgbClr val="FFFFCC"/>
              </a:solidFill>
            </a:endParaRPr>
          </a:p>
        </p:txBody>
      </p:sp>
      <p:sp>
        <p:nvSpPr>
          <p:cNvPr id="7" name="Rectangle 11"/>
          <p:cNvSpPr>
            <a:spLocks noGrp="1" noChangeArrowheads="1"/>
          </p:cNvSpPr>
          <p:nvPr>
            <p:ph type="sldNum" sz="quarter" idx="12"/>
          </p:nvPr>
        </p:nvSpPr>
        <p:spPr>
          <a:xfrm>
            <a:off x="6553200" y="6324600"/>
            <a:ext cx="1905000" cy="457200"/>
          </a:xfrm>
          <a:prstGeom prst="rect">
            <a:avLst/>
          </a:prstGeom>
        </p:spPr>
        <p:txBody>
          <a:bodyPr vert="horz" wrap="square" lIns="91440" tIns="45720" rIns="91440" bIns="45720" numCol="1" anchor="t" anchorCtr="0" compatLnSpc="1">
            <a:prstTxWarp prst="textNoShape">
              <a:avLst/>
            </a:prstTxWarp>
          </a:bodyPr>
          <a:lstStyle>
            <a:lvl1pPr>
              <a:defRPr b="1" i="0">
                <a:latin typeface="Arial" panose="020B0604020202020204" pitchFamily="34" charset="0"/>
                <a:ea typeface="新細明體" charset="0"/>
                <a:cs typeface="新細明體" charset="0"/>
              </a:defRPr>
            </a:lvl1pPr>
          </a:lstStyle>
          <a:p>
            <a:pPr defTabSz="914400" eaLnBrk="0" hangingPunct="0">
              <a:defRPr/>
            </a:pPr>
            <a:fld id="{05E32143-A039-6645-B7EC-79BB5C3B5896}" type="slidenum">
              <a:rPr lang="en-US" altLang="zh-TW">
                <a:solidFill>
                  <a:srgbClr val="FFFFCC"/>
                </a:solidFill>
              </a:rPr>
              <a:pPr defTabSz="914400" eaLnBrk="0" hangingPunct="0">
                <a:defRPr/>
              </a:pPr>
              <a:t>‹#›</a:t>
            </a:fld>
            <a:endParaRPr lang="en-US" altLang="zh-TW">
              <a:solidFill>
                <a:srgbClr val="FFFFCC"/>
              </a:solidFill>
            </a:endParaRPr>
          </a:p>
        </p:txBody>
      </p:sp>
    </p:spTree>
    <p:extLst>
      <p:ext uri="{BB962C8B-B14F-4D97-AF65-F5344CB8AC3E}">
        <p14:creationId xmlns:p14="http://schemas.microsoft.com/office/powerpoint/2010/main" val="1692388197"/>
      </p:ext>
    </p:extLst>
  </p:cSld>
  <p:clrMapOvr>
    <a:masterClrMapping/>
  </p:clrMapOvr>
</p:sldLayout>
</file>

<file path=ppt/slideLayouts/slideLayout76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9"/>
          <p:cNvSpPr>
            <a:spLocks noGrp="1" noChangeArrowheads="1"/>
          </p:cNvSpPr>
          <p:nvPr>
            <p:ph type="dt" sz="half" idx="10"/>
          </p:nvPr>
        </p:nvSpPr>
        <p:spPr>
          <a:xfrm>
            <a:off x="685800" y="6324600"/>
            <a:ext cx="1905000" cy="457200"/>
          </a:xfrm>
          <a:prstGeom prst="rect">
            <a:avLst/>
          </a:prstGeom>
        </p:spPr>
        <p:txBody>
          <a:bodyPr/>
          <a:lstStyle>
            <a:lvl1pPr>
              <a:defRPr b="1" i="0">
                <a:latin typeface="Arial" panose="020B0604020202020204" pitchFamily="34" charset="0"/>
                <a:ea typeface="+mn-ea"/>
                <a:cs typeface="+mn-cs"/>
              </a:defRPr>
            </a:lvl1pPr>
          </a:lstStyle>
          <a:p>
            <a:pPr defTabSz="914400" eaLnBrk="0" hangingPunct="0">
              <a:defRPr/>
            </a:pPr>
            <a:endParaRPr lang="en-US" altLang="zh-TW">
              <a:solidFill>
                <a:srgbClr val="FFFFCC"/>
              </a:solidFill>
            </a:endParaRPr>
          </a:p>
        </p:txBody>
      </p:sp>
      <p:sp>
        <p:nvSpPr>
          <p:cNvPr id="6" name="Rectangle 10"/>
          <p:cNvSpPr>
            <a:spLocks noGrp="1" noChangeArrowheads="1"/>
          </p:cNvSpPr>
          <p:nvPr>
            <p:ph type="ftr" sz="quarter" idx="11"/>
          </p:nvPr>
        </p:nvSpPr>
        <p:spPr>
          <a:xfrm>
            <a:off x="3124200" y="6324600"/>
            <a:ext cx="2895600" cy="457200"/>
          </a:xfrm>
          <a:prstGeom prst="rect">
            <a:avLst/>
          </a:prstGeom>
        </p:spPr>
        <p:txBody>
          <a:bodyPr/>
          <a:lstStyle>
            <a:lvl1pPr>
              <a:defRPr b="1" i="0">
                <a:latin typeface="Arial" panose="020B0604020202020204" pitchFamily="34" charset="0"/>
                <a:ea typeface="+mn-ea"/>
                <a:cs typeface="+mn-cs"/>
              </a:defRPr>
            </a:lvl1pPr>
          </a:lstStyle>
          <a:p>
            <a:pPr defTabSz="914400" eaLnBrk="0" hangingPunct="0">
              <a:defRPr/>
            </a:pPr>
            <a:endParaRPr lang="en-US" altLang="zh-TW">
              <a:solidFill>
                <a:srgbClr val="FFFFCC"/>
              </a:solidFill>
            </a:endParaRPr>
          </a:p>
        </p:txBody>
      </p:sp>
      <p:sp>
        <p:nvSpPr>
          <p:cNvPr id="7" name="Rectangle 11"/>
          <p:cNvSpPr>
            <a:spLocks noGrp="1" noChangeArrowheads="1"/>
          </p:cNvSpPr>
          <p:nvPr>
            <p:ph type="sldNum" sz="quarter" idx="12"/>
          </p:nvPr>
        </p:nvSpPr>
        <p:spPr>
          <a:xfrm>
            <a:off x="6553200" y="6324600"/>
            <a:ext cx="1905000" cy="457200"/>
          </a:xfrm>
          <a:prstGeom prst="rect">
            <a:avLst/>
          </a:prstGeom>
        </p:spPr>
        <p:txBody>
          <a:bodyPr vert="horz" wrap="square" lIns="91440" tIns="45720" rIns="91440" bIns="45720" numCol="1" anchor="t" anchorCtr="0" compatLnSpc="1">
            <a:prstTxWarp prst="textNoShape">
              <a:avLst/>
            </a:prstTxWarp>
          </a:bodyPr>
          <a:lstStyle>
            <a:lvl1pPr>
              <a:defRPr b="1" i="0">
                <a:latin typeface="Arial" panose="020B0604020202020204" pitchFamily="34" charset="0"/>
                <a:ea typeface="新細明體" charset="0"/>
                <a:cs typeface="新細明體" charset="0"/>
              </a:defRPr>
            </a:lvl1pPr>
          </a:lstStyle>
          <a:p>
            <a:pPr defTabSz="914400" eaLnBrk="0" hangingPunct="0">
              <a:defRPr/>
            </a:pPr>
            <a:fld id="{E00C8404-4098-A949-8AAA-BD01FDD477E9}" type="slidenum">
              <a:rPr lang="en-US" altLang="zh-TW">
                <a:solidFill>
                  <a:srgbClr val="FFFFCC"/>
                </a:solidFill>
              </a:rPr>
              <a:pPr defTabSz="914400" eaLnBrk="0" hangingPunct="0">
                <a:defRPr/>
              </a:pPr>
              <a:t>‹#›</a:t>
            </a:fld>
            <a:endParaRPr lang="en-US" altLang="zh-TW">
              <a:solidFill>
                <a:srgbClr val="FFFFCC"/>
              </a:solidFill>
            </a:endParaRPr>
          </a:p>
        </p:txBody>
      </p:sp>
    </p:spTree>
    <p:extLst>
      <p:ext uri="{BB962C8B-B14F-4D97-AF65-F5344CB8AC3E}">
        <p14:creationId xmlns:p14="http://schemas.microsoft.com/office/powerpoint/2010/main" val="907860739"/>
      </p:ext>
    </p:extLst>
  </p:cSld>
  <p:clrMapOvr>
    <a:masterClrMapping/>
  </p:clrMapOvr>
</p:sldLayout>
</file>

<file path=ppt/slideLayouts/slideLayout76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9"/>
          <p:cNvSpPr>
            <a:spLocks noGrp="1" noChangeArrowheads="1"/>
          </p:cNvSpPr>
          <p:nvPr>
            <p:ph type="dt" sz="half" idx="10"/>
          </p:nvPr>
        </p:nvSpPr>
        <p:spPr>
          <a:xfrm>
            <a:off x="685800" y="6324600"/>
            <a:ext cx="1905000" cy="457200"/>
          </a:xfrm>
          <a:prstGeom prst="rect">
            <a:avLst/>
          </a:prstGeom>
        </p:spPr>
        <p:txBody>
          <a:bodyPr/>
          <a:lstStyle>
            <a:lvl1pPr>
              <a:defRPr b="1" i="0">
                <a:latin typeface="Arial" panose="020B0604020202020204" pitchFamily="34" charset="0"/>
                <a:ea typeface="+mn-ea"/>
                <a:cs typeface="+mn-cs"/>
              </a:defRPr>
            </a:lvl1pPr>
          </a:lstStyle>
          <a:p>
            <a:pPr defTabSz="914400" eaLnBrk="0" hangingPunct="0">
              <a:defRPr/>
            </a:pPr>
            <a:endParaRPr lang="en-US" altLang="zh-TW">
              <a:solidFill>
                <a:srgbClr val="FFFFCC"/>
              </a:solidFill>
            </a:endParaRPr>
          </a:p>
        </p:txBody>
      </p:sp>
      <p:sp>
        <p:nvSpPr>
          <p:cNvPr id="5" name="Rectangle 10"/>
          <p:cNvSpPr>
            <a:spLocks noGrp="1" noChangeArrowheads="1"/>
          </p:cNvSpPr>
          <p:nvPr>
            <p:ph type="ftr" sz="quarter" idx="11"/>
          </p:nvPr>
        </p:nvSpPr>
        <p:spPr>
          <a:xfrm>
            <a:off x="3124200" y="6324600"/>
            <a:ext cx="2895600" cy="457200"/>
          </a:xfrm>
          <a:prstGeom prst="rect">
            <a:avLst/>
          </a:prstGeom>
        </p:spPr>
        <p:txBody>
          <a:bodyPr/>
          <a:lstStyle>
            <a:lvl1pPr>
              <a:defRPr b="1" i="0">
                <a:latin typeface="Arial" panose="020B0604020202020204" pitchFamily="34" charset="0"/>
                <a:ea typeface="+mn-ea"/>
                <a:cs typeface="+mn-cs"/>
              </a:defRPr>
            </a:lvl1pPr>
          </a:lstStyle>
          <a:p>
            <a:pPr defTabSz="914400" eaLnBrk="0" hangingPunct="0">
              <a:defRPr/>
            </a:pPr>
            <a:endParaRPr lang="en-US" altLang="zh-TW">
              <a:solidFill>
                <a:srgbClr val="FFFFCC"/>
              </a:solidFill>
            </a:endParaRPr>
          </a:p>
        </p:txBody>
      </p:sp>
      <p:sp>
        <p:nvSpPr>
          <p:cNvPr id="6" name="Rectangle 11"/>
          <p:cNvSpPr>
            <a:spLocks noGrp="1" noChangeArrowheads="1"/>
          </p:cNvSpPr>
          <p:nvPr>
            <p:ph type="sldNum" sz="quarter" idx="12"/>
          </p:nvPr>
        </p:nvSpPr>
        <p:spPr>
          <a:xfrm>
            <a:off x="6553200" y="6324600"/>
            <a:ext cx="1905000" cy="457200"/>
          </a:xfrm>
          <a:prstGeom prst="rect">
            <a:avLst/>
          </a:prstGeom>
        </p:spPr>
        <p:txBody>
          <a:bodyPr vert="horz" wrap="square" lIns="91440" tIns="45720" rIns="91440" bIns="45720" numCol="1" anchor="t" anchorCtr="0" compatLnSpc="1">
            <a:prstTxWarp prst="textNoShape">
              <a:avLst/>
            </a:prstTxWarp>
          </a:bodyPr>
          <a:lstStyle>
            <a:lvl1pPr>
              <a:defRPr b="1" i="0">
                <a:latin typeface="Arial" panose="020B0604020202020204" pitchFamily="34" charset="0"/>
                <a:ea typeface="新細明體" charset="0"/>
                <a:cs typeface="新細明體" charset="0"/>
              </a:defRPr>
            </a:lvl1pPr>
          </a:lstStyle>
          <a:p>
            <a:pPr defTabSz="914400" eaLnBrk="0" hangingPunct="0">
              <a:defRPr/>
            </a:pPr>
            <a:fld id="{62AC6E8F-33C2-1942-ABD5-7A0DDBAC112F}" type="slidenum">
              <a:rPr lang="en-US" altLang="zh-TW">
                <a:solidFill>
                  <a:srgbClr val="FFFFCC"/>
                </a:solidFill>
              </a:rPr>
              <a:pPr defTabSz="914400" eaLnBrk="0" hangingPunct="0">
                <a:defRPr/>
              </a:pPr>
              <a:t>‹#›</a:t>
            </a:fld>
            <a:endParaRPr lang="en-US" altLang="zh-TW">
              <a:solidFill>
                <a:srgbClr val="FFFFCC"/>
              </a:solidFill>
            </a:endParaRPr>
          </a:p>
        </p:txBody>
      </p:sp>
    </p:spTree>
    <p:extLst>
      <p:ext uri="{BB962C8B-B14F-4D97-AF65-F5344CB8AC3E}">
        <p14:creationId xmlns:p14="http://schemas.microsoft.com/office/powerpoint/2010/main" val="1215213422"/>
      </p:ext>
    </p:extLst>
  </p:cSld>
  <p:clrMapOvr>
    <a:masterClrMapping/>
  </p:clrMapOvr>
</p:sldLayout>
</file>

<file path=ppt/slideLayouts/slideLayout76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381000"/>
            <a:ext cx="1943100" cy="5791200"/>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685800" y="381000"/>
            <a:ext cx="5676900" cy="57912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9"/>
          <p:cNvSpPr>
            <a:spLocks noGrp="1" noChangeArrowheads="1"/>
          </p:cNvSpPr>
          <p:nvPr>
            <p:ph type="dt" sz="half" idx="10"/>
          </p:nvPr>
        </p:nvSpPr>
        <p:spPr>
          <a:xfrm>
            <a:off x="685800" y="6324600"/>
            <a:ext cx="1905000" cy="457200"/>
          </a:xfrm>
          <a:prstGeom prst="rect">
            <a:avLst/>
          </a:prstGeom>
        </p:spPr>
        <p:txBody>
          <a:bodyPr/>
          <a:lstStyle>
            <a:lvl1pPr>
              <a:defRPr b="1" i="0">
                <a:latin typeface="Arial" panose="020B0604020202020204" pitchFamily="34" charset="0"/>
                <a:ea typeface="+mn-ea"/>
                <a:cs typeface="+mn-cs"/>
              </a:defRPr>
            </a:lvl1pPr>
          </a:lstStyle>
          <a:p>
            <a:pPr defTabSz="914400" eaLnBrk="0" hangingPunct="0">
              <a:defRPr/>
            </a:pPr>
            <a:endParaRPr lang="en-US" altLang="zh-TW">
              <a:solidFill>
                <a:srgbClr val="FFFFCC"/>
              </a:solidFill>
            </a:endParaRPr>
          </a:p>
        </p:txBody>
      </p:sp>
      <p:sp>
        <p:nvSpPr>
          <p:cNvPr id="5" name="Rectangle 10"/>
          <p:cNvSpPr>
            <a:spLocks noGrp="1" noChangeArrowheads="1"/>
          </p:cNvSpPr>
          <p:nvPr>
            <p:ph type="ftr" sz="quarter" idx="11"/>
          </p:nvPr>
        </p:nvSpPr>
        <p:spPr>
          <a:xfrm>
            <a:off x="3124200" y="6324600"/>
            <a:ext cx="2895600" cy="457200"/>
          </a:xfrm>
          <a:prstGeom prst="rect">
            <a:avLst/>
          </a:prstGeom>
        </p:spPr>
        <p:txBody>
          <a:bodyPr/>
          <a:lstStyle>
            <a:lvl1pPr>
              <a:defRPr b="1" i="0">
                <a:latin typeface="Arial" panose="020B0604020202020204" pitchFamily="34" charset="0"/>
                <a:ea typeface="+mn-ea"/>
                <a:cs typeface="+mn-cs"/>
              </a:defRPr>
            </a:lvl1pPr>
          </a:lstStyle>
          <a:p>
            <a:pPr defTabSz="914400" eaLnBrk="0" hangingPunct="0">
              <a:defRPr/>
            </a:pPr>
            <a:endParaRPr lang="en-US" altLang="zh-TW">
              <a:solidFill>
                <a:srgbClr val="FFFFCC"/>
              </a:solidFill>
            </a:endParaRPr>
          </a:p>
        </p:txBody>
      </p:sp>
      <p:sp>
        <p:nvSpPr>
          <p:cNvPr id="6" name="Rectangle 11"/>
          <p:cNvSpPr>
            <a:spLocks noGrp="1" noChangeArrowheads="1"/>
          </p:cNvSpPr>
          <p:nvPr>
            <p:ph type="sldNum" sz="quarter" idx="12"/>
          </p:nvPr>
        </p:nvSpPr>
        <p:spPr>
          <a:xfrm>
            <a:off x="6553200" y="6324600"/>
            <a:ext cx="1905000" cy="457200"/>
          </a:xfrm>
          <a:prstGeom prst="rect">
            <a:avLst/>
          </a:prstGeom>
        </p:spPr>
        <p:txBody>
          <a:bodyPr vert="horz" wrap="square" lIns="91440" tIns="45720" rIns="91440" bIns="45720" numCol="1" anchor="t" anchorCtr="0" compatLnSpc="1">
            <a:prstTxWarp prst="textNoShape">
              <a:avLst/>
            </a:prstTxWarp>
          </a:bodyPr>
          <a:lstStyle>
            <a:lvl1pPr>
              <a:defRPr b="1" i="0">
                <a:latin typeface="Arial" panose="020B0604020202020204" pitchFamily="34" charset="0"/>
                <a:ea typeface="新細明體" charset="0"/>
                <a:cs typeface="新細明體" charset="0"/>
              </a:defRPr>
            </a:lvl1pPr>
          </a:lstStyle>
          <a:p>
            <a:pPr defTabSz="914400" eaLnBrk="0" hangingPunct="0">
              <a:defRPr/>
            </a:pPr>
            <a:fld id="{AB0DB011-BE8E-9E45-8B3B-365095273619}" type="slidenum">
              <a:rPr lang="en-US" altLang="zh-TW">
                <a:solidFill>
                  <a:srgbClr val="FFFFCC"/>
                </a:solidFill>
              </a:rPr>
              <a:pPr defTabSz="914400" eaLnBrk="0" hangingPunct="0">
                <a:defRPr/>
              </a:pPr>
              <a:t>‹#›</a:t>
            </a:fld>
            <a:endParaRPr lang="en-US" altLang="zh-TW">
              <a:solidFill>
                <a:srgbClr val="FFFFCC"/>
              </a:solidFill>
            </a:endParaRPr>
          </a:p>
        </p:txBody>
      </p:sp>
    </p:spTree>
    <p:extLst>
      <p:ext uri="{BB962C8B-B14F-4D97-AF65-F5344CB8AC3E}">
        <p14:creationId xmlns:p14="http://schemas.microsoft.com/office/powerpoint/2010/main" val="1107364616"/>
      </p:ext>
    </p:extLst>
  </p:cSld>
  <p:clrMapOvr>
    <a:masterClrMapping/>
  </p:clrMapOvr>
</p:sldLayout>
</file>

<file path=ppt/slideLayouts/slideLayout764.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685800" y="381000"/>
            <a:ext cx="77724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Table Placeholder 2"/>
          <p:cNvSpPr>
            <a:spLocks noGrp="1"/>
          </p:cNvSpPr>
          <p:nvPr>
            <p:ph type="tbl" idx="1"/>
          </p:nvPr>
        </p:nvSpPr>
        <p:spPr>
          <a:xfrm>
            <a:off x="685800" y="2057400"/>
            <a:ext cx="7772400" cy="4114800"/>
          </a:xfrm>
        </p:spPr>
        <p:txBody>
          <a:bodyPr/>
          <a:lstStyle>
            <a:lvl1pPr>
              <a:defRPr b="1" i="0">
                <a:latin typeface="Arial" panose="020B0604020202020204" pitchFamily="34" charset="0"/>
                <a:cs typeface="Arial" panose="020B0604020202020204" pitchFamily="34" charset="0"/>
              </a:defRPr>
            </a:lvl1pPr>
          </a:lstStyle>
          <a:p>
            <a:pPr lvl="0"/>
            <a:endParaRPr lang="en-US" noProof="0"/>
          </a:p>
        </p:txBody>
      </p:sp>
      <p:sp>
        <p:nvSpPr>
          <p:cNvPr id="4" name="Rectangle 9"/>
          <p:cNvSpPr>
            <a:spLocks noGrp="1" noChangeArrowheads="1"/>
          </p:cNvSpPr>
          <p:nvPr>
            <p:ph type="dt" sz="half" idx="10"/>
          </p:nvPr>
        </p:nvSpPr>
        <p:spPr>
          <a:xfrm>
            <a:off x="685800" y="6324600"/>
            <a:ext cx="1905000" cy="457200"/>
          </a:xfrm>
          <a:prstGeom prst="rect">
            <a:avLst/>
          </a:prstGeom>
        </p:spPr>
        <p:txBody>
          <a:bodyPr/>
          <a:lstStyle>
            <a:lvl1pPr>
              <a:defRPr b="1" i="0">
                <a:latin typeface="Arial" panose="020B0604020202020204" pitchFamily="34" charset="0"/>
                <a:ea typeface="+mn-ea"/>
                <a:cs typeface="+mn-cs"/>
              </a:defRPr>
            </a:lvl1pPr>
          </a:lstStyle>
          <a:p>
            <a:pPr defTabSz="914400" eaLnBrk="0" hangingPunct="0">
              <a:defRPr/>
            </a:pPr>
            <a:endParaRPr lang="en-US" altLang="zh-TW">
              <a:solidFill>
                <a:srgbClr val="FFFFCC"/>
              </a:solidFill>
            </a:endParaRPr>
          </a:p>
        </p:txBody>
      </p:sp>
      <p:sp>
        <p:nvSpPr>
          <p:cNvPr id="5" name="Rectangle 10"/>
          <p:cNvSpPr>
            <a:spLocks noGrp="1" noChangeArrowheads="1"/>
          </p:cNvSpPr>
          <p:nvPr>
            <p:ph type="ftr" sz="quarter" idx="11"/>
          </p:nvPr>
        </p:nvSpPr>
        <p:spPr>
          <a:xfrm>
            <a:off x="3124200" y="6324600"/>
            <a:ext cx="2895600" cy="457200"/>
          </a:xfrm>
          <a:prstGeom prst="rect">
            <a:avLst/>
          </a:prstGeom>
        </p:spPr>
        <p:txBody>
          <a:bodyPr/>
          <a:lstStyle>
            <a:lvl1pPr>
              <a:defRPr b="1" i="0">
                <a:latin typeface="Arial" panose="020B0604020202020204" pitchFamily="34" charset="0"/>
                <a:ea typeface="+mn-ea"/>
                <a:cs typeface="+mn-cs"/>
              </a:defRPr>
            </a:lvl1pPr>
          </a:lstStyle>
          <a:p>
            <a:pPr defTabSz="914400" eaLnBrk="0" hangingPunct="0">
              <a:defRPr/>
            </a:pPr>
            <a:endParaRPr lang="en-US" altLang="zh-TW">
              <a:solidFill>
                <a:srgbClr val="FFFFCC"/>
              </a:solidFill>
            </a:endParaRPr>
          </a:p>
        </p:txBody>
      </p:sp>
      <p:sp>
        <p:nvSpPr>
          <p:cNvPr id="6" name="Rectangle 11"/>
          <p:cNvSpPr>
            <a:spLocks noGrp="1" noChangeArrowheads="1"/>
          </p:cNvSpPr>
          <p:nvPr>
            <p:ph type="sldNum" sz="quarter" idx="12"/>
          </p:nvPr>
        </p:nvSpPr>
        <p:spPr>
          <a:xfrm>
            <a:off x="6553200" y="6324600"/>
            <a:ext cx="1905000" cy="457200"/>
          </a:xfrm>
          <a:prstGeom prst="rect">
            <a:avLst/>
          </a:prstGeom>
        </p:spPr>
        <p:txBody>
          <a:bodyPr vert="horz" wrap="square" lIns="91440" tIns="45720" rIns="91440" bIns="45720" numCol="1" anchor="t" anchorCtr="0" compatLnSpc="1">
            <a:prstTxWarp prst="textNoShape">
              <a:avLst/>
            </a:prstTxWarp>
          </a:bodyPr>
          <a:lstStyle>
            <a:lvl1pPr>
              <a:defRPr b="1" i="0">
                <a:latin typeface="Arial" panose="020B0604020202020204" pitchFamily="34" charset="0"/>
                <a:ea typeface="新細明體" charset="0"/>
                <a:cs typeface="新細明體" charset="0"/>
              </a:defRPr>
            </a:lvl1pPr>
          </a:lstStyle>
          <a:p>
            <a:pPr defTabSz="914400" eaLnBrk="0" hangingPunct="0">
              <a:defRPr/>
            </a:pPr>
            <a:fld id="{E0387C0F-7843-C647-91B0-A48F65BEEBCC}" type="slidenum">
              <a:rPr lang="en-US" altLang="zh-TW">
                <a:solidFill>
                  <a:srgbClr val="FFFFCC"/>
                </a:solidFill>
              </a:rPr>
              <a:pPr defTabSz="914400" eaLnBrk="0" hangingPunct="0">
                <a:defRPr/>
              </a:pPr>
              <a:t>‹#›</a:t>
            </a:fld>
            <a:endParaRPr lang="en-US" altLang="zh-TW">
              <a:solidFill>
                <a:srgbClr val="FFFFCC"/>
              </a:solidFill>
            </a:endParaRPr>
          </a:p>
        </p:txBody>
      </p:sp>
    </p:spTree>
    <p:extLst>
      <p:ext uri="{BB962C8B-B14F-4D97-AF65-F5344CB8AC3E}">
        <p14:creationId xmlns:p14="http://schemas.microsoft.com/office/powerpoint/2010/main" val="882451847"/>
      </p:ext>
    </p:extLst>
  </p:cSld>
  <p:clrMapOvr>
    <a:masterClrMapping/>
  </p:clrMapOvr>
</p:sldLayout>
</file>

<file path=ppt/slideLayouts/slideLayout765.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381000"/>
            <a:ext cx="77724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quarter" idx="1"/>
          </p:nvPr>
        </p:nvSpPr>
        <p:spPr>
          <a:xfrm>
            <a:off x="685800" y="20574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20574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85800" y="41910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Content Placeholder 5"/>
          <p:cNvSpPr>
            <a:spLocks noGrp="1"/>
          </p:cNvSpPr>
          <p:nvPr>
            <p:ph sz="quarter" idx="4"/>
          </p:nvPr>
        </p:nvSpPr>
        <p:spPr>
          <a:xfrm>
            <a:off x="4648200" y="41910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9"/>
          <p:cNvSpPr>
            <a:spLocks noGrp="1" noChangeArrowheads="1"/>
          </p:cNvSpPr>
          <p:nvPr>
            <p:ph type="dt" sz="half" idx="10"/>
          </p:nvPr>
        </p:nvSpPr>
        <p:spPr>
          <a:xfrm>
            <a:off x="685800" y="6324600"/>
            <a:ext cx="1905000" cy="457200"/>
          </a:xfrm>
          <a:prstGeom prst="rect">
            <a:avLst/>
          </a:prstGeom>
        </p:spPr>
        <p:txBody>
          <a:bodyPr/>
          <a:lstStyle>
            <a:lvl1pPr>
              <a:defRPr b="1" i="0">
                <a:latin typeface="Arial" panose="020B0604020202020204" pitchFamily="34" charset="0"/>
                <a:ea typeface="+mn-ea"/>
                <a:cs typeface="+mn-cs"/>
              </a:defRPr>
            </a:lvl1pPr>
          </a:lstStyle>
          <a:p>
            <a:pPr defTabSz="914400" eaLnBrk="0" hangingPunct="0">
              <a:defRPr/>
            </a:pPr>
            <a:endParaRPr lang="en-US" altLang="zh-TW">
              <a:solidFill>
                <a:srgbClr val="FFFFCC"/>
              </a:solidFill>
            </a:endParaRPr>
          </a:p>
        </p:txBody>
      </p:sp>
      <p:sp>
        <p:nvSpPr>
          <p:cNvPr id="8" name="Rectangle 10"/>
          <p:cNvSpPr>
            <a:spLocks noGrp="1" noChangeArrowheads="1"/>
          </p:cNvSpPr>
          <p:nvPr>
            <p:ph type="ftr" sz="quarter" idx="11"/>
          </p:nvPr>
        </p:nvSpPr>
        <p:spPr>
          <a:xfrm>
            <a:off x="3124200" y="6324600"/>
            <a:ext cx="2895600" cy="457200"/>
          </a:xfrm>
          <a:prstGeom prst="rect">
            <a:avLst/>
          </a:prstGeom>
        </p:spPr>
        <p:txBody>
          <a:bodyPr/>
          <a:lstStyle>
            <a:lvl1pPr>
              <a:defRPr b="1" i="0">
                <a:latin typeface="Arial" panose="020B0604020202020204" pitchFamily="34" charset="0"/>
                <a:ea typeface="+mn-ea"/>
                <a:cs typeface="+mn-cs"/>
              </a:defRPr>
            </a:lvl1pPr>
          </a:lstStyle>
          <a:p>
            <a:pPr defTabSz="914400" eaLnBrk="0" hangingPunct="0">
              <a:defRPr/>
            </a:pPr>
            <a:endParaRPr lang="en-US" altLang="zh-TW">
              <a:solidFill>
                <a:srgbClr val="FFFFCC"/>
              </a:solidFill>
            </a:endParaRPr>
          </a:p>
        </p:txBody>
      </p:sp>
      <p:sp>
        <p:nvSpPr>
          <p:cNvPr id="9" name="Rectangle 11"/>
          <p:cNvSpPr>
            <a:spLocks noGrp="1" noChangeArrowheads="1"/>
          </p:cNvSpPr>
          <p:nvPr>
            <p:ph type="sldNum" sz="quarter" idx="12"/>
          </p:nvPr>
        </p:nvSpPr>
        <p:spPr>
          <a:xfrm>
            <a:off x="6553200" y="6324600"/>
            <a:ext cx="1905000" cy="457200"/>
          </a:xfrm>
          <a:prstGeom prst="rect">
            <a:avLst/>
          </a:prstGeom>
        </p:spPr>
        <p:txBody>
          <a:bodyPr vert="horz" wrap="square" lIns="91440" tIns="45720" rIns="91440" bIns="45720" numCol="1" anchor="t" anchorCtr="0" compatLnSpc="1">
            <a:prstTxWarp prst="textNoShape">
              <a:avLst/>
            </a:prstTxWarp>
          </a:bodyPr>
          <a:lstStyle>
            <a:lvl1pPr>
              <a:defRPr b="1" i="0">
                <a:latin typeface="Arial" panose="020B0604020202020204" pitchFamily="34" charset="0"/>
                <a:ea typeface="新細明體" charset="0"/>
                <a:cs typeface="新細明體" charset="0"/>
              </a:defRPr>
            </a:lvl1pPr>
          </a:lstStyle>
          <a:p>
            <a:pPr defTabSz="914400" eaLnBrk="0" hangingPunct="0">
              <a:defRPr/>
            </a:pPr>
            <a:fld id="{D593E023-55B1-8C4A-AF5F-3D1F87F7A846}" type="slidenum">
              <a:rPr lang="en-US" altLang="zh-TW">
                <a:solidFill>
                  <a:srgbClr val="FFFFCC"/>
                </a:solidFill>
              </a:rPr>
              <a:pPr defTabSz="914400" eaLnBrk="0" hangingPunct="0">
                <a:defRPr/>
              </a:pPr>
              <a:t>‹#›</a:t>
            </a:fld>
            <a:endParaRPr lang="en-US" altLang="zh-TW">
              <a:solidFill>
                <a:srgbClr val="FFFFCC"/>
              </a:solidFill>
            </a:endParaRPr>
          </a:p>
        </p:txBody>
      </p:sp>
    </p:spTree>
    <p:extLst>
      <p:ext uri="{BB962C8B-B14F-4D97-AF65-F5344CB8AC3E}">
        <p14:creationId xmlns:p14="http://schemas.microsoft.com/office/powerpoint/2010/main" val="2930484786"/>
      </p:ext>
    </p:extLst>
  </p:cSld>
  <p:clrMapOvr>
    <a:masterClrMapping/>
  </p:clrMapOvr>
</p:sldLayout>
</file>

<file path=ppt/slideLayouts/slideLayout766.xml><?xml version="1.0" encoding="utf-8"?>
<p:sldLayout xmlns:a="http://schemas.openxmlformats.org/drawingml/2006/main" xmlns:r="http://schemas.openxmlformats.org/officeDocument/2006/relationships" xmlns:p="http://schemas.openxmlformats.org/presentationml/2006/main" type="title" preserve="1">
  <p:cSld name="1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9"/>
          <p:cNvSpPr>
            <a:spLocks noGrp="1" noChangeArrowheads="1"/>
          </p:cNvSpPr>
          <p:nvPr>
            <p:ph type="dt" sz="half" idx="10"/>
          </p:nvPr>
        </p:nvSpPr>
        <p:spPr>
          <a:xfrm>
            <a:off x="685800" y="6324600"/>
            <a:ext cx="1905000" cy="457200"/>
          </a:xfrm>
          <a:prstGeom prst="rect">
            <a:avLst/>
          </a:prstGeom>
        </p:spPr>
        <p:txBody>
          <a:bodyPr/>
          <a:lstStyle>
            <a:lvl1pPr>
              <a:defRPr b="1" i="0">
                <a:latin typeface="Arial" panose="020B0604020202020204" pitchFamily="34" charset="0"/>
                <a:ea typeface="+mn-ea"/>
                <a:cs typeface="+mn-cs"/>
              </a:defRPr>
            </a:lvl1pPr>
          </a:lstStyle>
          <a:p>
            <a:pPr defTabSz="914400" eaLnBrk="0" hangingPunct="0">
              <a:defRPr/>
            </a:pPr>
            <a:endParaRPr lang="en-US" altLang="zh-TW">
              <a:solidFill>
                <a:srgbClr val="FFFFCC"/>
              </a:solidFill>
            </a:endParaRPr>
          </a:p>
        </p:txBody>
      </p:sp>
      <p:sp>
        <p:nvSpPr>
          <p:cNvPr id="5" name="Rectangle 10"/>
          <p:cNvSpPr>
            <a:spLocks noGrp="1" noChangeArrowheads="1"/>
          </p:cNvSpPr>
          <p:nvPr>
            <p:ph type="ftr" sz="quarter" idx="11"/>
          </p:nvPr>
        </p:nvSpPr>
        <p:spPr>
          <a:xfrm>
            <a:off x="3124200" y="6324600"/>
            <a:ext cx="2895600" cy="457200"/>
          </a:xfrm>
          <a:prstGeom prst="rect">
            <a:avLst/>
          </a:prstGeom>
        </p:spPr>
        <p:txBody>
          <a:bodyPr/>
          <a:lstStyle>
            <a:lvl1pPr>
              <a:defRPr b="1" i="0">
                <a:latin typeface="Arial" panose="020B0604020202020204" pitchFamily="34" charset="0"/>
                <a:ea typeface="+mn-ea"/>
                <a:cs typeface="+mn-cs"/>
              </a:defRPr>
            </a:lvl1pPr>
          </a:lstStyle>
          <a:p>
            <a:pPr defTabSz="914400" eaLnBrk="0" hangingPunct="0">
              <a:defRPr/>
            </a:pPr>
            <a:endParaRPr lang="en-US" altLang="zh-TW">
              <a:solidFill>
                <a:srgbClr val="FFFFCC"/>
              </a:solidFill>
            </a:endParaRPr>
          </a:p>
        </p:txBody>
      </p:sp>
      <p:sp>
        <p:nvSpPr>
          <p:cNvPr id="6" name="Rectangle 11"/>
          <p:cNvSpPr>
            <a:spLocks noGrp="1" noChangeArrowheads="1"/>
          </p:cNvSpPr>
          <p:nvPr>
            <p:ph type="sldNum" sz="quarter" idx="12"/>
          </p:nvPr>
        </p:nvSpPr>
        <p:spPr>
          <a:xfrm>
            <a:off x="6553200" y="6324600"/>
            <a:ext cx="1905000" cy="457200"/>
          </a:xfrm>
          <a:prstGeom prst="rect">
            <a:avLst/>
          </a:prstGeom>
        </p:spPr>
        <p:txBody>
          <a:bodyPr vert="horz" wrap="square" lIns="91440" tIns="45720" rIns="91440" bIns="45720" numCol="1" anchor="t" anchorCtr="0" compatLnSpc="1">
            <a:prstTxWarp prst="textNoShape">
              <a:avLst/>
            </a:prstTxWarp>
          </a:bodyPr>
          <a:lstStyle>
            <a:lvl1pPr>
              <a:defRPr b="1" i="0">
                <a:latin typeface="Arial" panose="020B0604020202020204" pitchFamily="34" charset="0"/>
                <a:ea typeface="新細明體" charset="0"/>
                <a:cs typeface="新細明體" charset="0"/>
              </a:defRPr>
            </a:lvl1pPr>
          </a:lstStyle>
          <a:p>
            <a:pPr defTabSz="914400" eaLnBrk="0" hangingPunct="0">
              <a:defRPr/>
            </a:pPr>
            <a:fld id="{AE86E345-BC1C-5F4E-BEEF-4986331C3D39}" type="slidenum">
              <a:rPr lang="en-US" altLang="zh-TW">
                <a:solidFill>
                  <a:srgbClr val="FFFFCC"/>
                </a:solidFill>
              </a:rPr>
              <a:pPr defTabSz="914400" eaLnBrk="0" hangingPunct="0">
                <a:defRPr/>
              </a:pPr>
              <a:t>‹#›</a:t>
            </a:fld>
            <a:endParaRPr lang="en-US" altLang="zh-TW">
              <a:solidFill>
                <a:srgbClr val="FFFFCC"/>
              </a:solidFill>
            </a:endParaRPr>
          </a:p>
        </p:txBody>
      </p:sp>
    </p:spTree>
    <p:extLst>
      <p:ext uri="{BB962C8B-B14F-4D97-AF65-F5344CB8AC3E}">
        <p14:creationId xmlns:p14="http://schemas.microsoft.com/office/powerpoint/2010/main" val="222280695"/>
      </p:ext>
    </p:extLst>
  </p:cSld>
  <p:clrMapOvr>
    <a:masterClrMapping/>
  </p:clrMapOvr>
</p:sldLayout>
</file>

<file path=ppt/slideLayouts/slideLayout76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7"/>
            <a:ext cx="7772400" cy="1470025"/>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Subtitle 2"/>
          <p:cNvSpPr>
            <a:spLocks noGrp="1"/>
          </p:cNvSpPr>
          <p:nvPr>
            <p:ph type="subTitle" idx="1"/>
          </p:nvPr>
        </p:nvSpPr>
        <p:spPr>
          <a:xfrm>
            <a:off x="1371600" y="3886201"/>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6726" indent="0" algn="ctr">
              <a:buNone/>
              <a:defRPr/>
            </a:lvl2pPr>
            <a:lvl3pPr marL="913455" indent="0" algn="ctr">
              <a:buNone/>
              <a:defRPr/>
            </a:lvl3pPr>
            <a:lvl4pPr marL="1370172" indent="0" algn="ctr">
              <a:buNone/>
              <a:defRPr/>
            </a:lvl4pPr>
            <a:lvl5pPr marL="1826907" indent="0" algn="ctr">
              <a:buNone/>
              <a:defRPr/>
            </a:lvl5pPr>
            <a:lvl6pPr marL="2283619" indent="0" algn="ctr">
              <a:buNone/>
              <a:defRPr/>
            </a:lvl6pPr>
            <a:lvl7pPr marL="2740344" indent="0" algn="ctr">
              <a:buNone/>
              <a:defRPr/>
            </a:lvl7pPr>
            <a:lvl8pPr marL="3197066" indent="0" algn="ctr">
              <a:buNone/>
              <a:defRPr/>
            </a:lvl8pPr>
            <a:lvl9pPr marL="3653791" indent="0" algn="ctr">
              <a:buNone/>
              <a:defRPr/>
            </a:lvl9pPr>
          </a:lstStyle>
          <a:p>
            <a:r>
              <a:rPr lang="en-US"/>
              <a:t>Click to edit Master subtitle style</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C9A546A1-B38D-3147-845C-ABBC4C465E51}"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794621590"/>
      </p:ext>
    </p:extLst>
  </p:cSld>
  <p:clrMapOvr>
    <a:masterClrMapping/>
  </p:clrMapOvr>
</p:sldLayout>
</file>

<file path=ppt/slideLayouts/slideLayout7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408B9C82-07FD-CE4F-BA86-417A5D1D61BC}"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067515243"/>
      </p:ext>
    </p:extLst>
  </p:cSld>
  <p:clrMapOvr>
    <a:masterClrMapping/>
  </p:clrMapOvr>
</p:sldLayout>
</file>

<file path=ppt/slideLayouts/slideLayout7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6726" indent="0">
              <a:buNone/>
              <a:defRPr sz="1800"/>
            </a:lvl2pPr>
            <a:lvl3pPr marL="913455" indent="0">
              <a:buNone/>
              <a:defRPr sz="1600"/>
            </a:lvl3pPr>
            <a:lvl4pPr marL="1370172" indent="0">
              <a:buNone/>
              <a:defRPr sz="1400"/>
            </a:lvl4pPr>
            <a:lvl5pPr marL="1826907" indent="0">
              <a:buNone/>
              <a:defRPr sz="1400"/>
            </a:lvl5pPr>
            <a:lvl6pPr marL="2283619" indent="0">
              <a:buNone/>
              <a:defRPr sz="1400"/>
            </a:lvl6pPr>
            <a:lvl7pPr marL="2740344" indent="0">
              <a:buNone/>
              <a:defRPr sz="1400"/>
            </a:lvl7pPr>
            <a:lvl8pPr marL="3197066" indent="0">
              <a:buNone/>
              <a:defRPr sz="1400"/>
            </a:lvl8pPr>
            <a:lvl9pPr marL="3653791"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84377843-20D1-594F-83E6-D86DC29B27D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647523529"/>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2"/>
          <p:cNvSpPr>
            <a:spLocks noGrp="1" noChangeArrowheads="1"/>
          </p:cNvSpPr>
          <p:nvPr>
            <p:ph type="sldNum" idx="10"/>
          </p:nvPr>
        </p:nvSpPr>
        <p:spPr/>
        <p:txBody>
          <a:bodyPr/>
          <a:lstStyle>
            <a:lvl1pPr defTabSz="914400" eaLnBrk="0" hangingPunct="0">
              <a:defRPr b="1" i="0">
                <a:latin typeface="Arial" panose="020B0604020202020204" pitchFamily="34" charset="0"/>
              </a:defRPr>
            </a:lvl1pPr>
          </a:lstStyle>
          <a:p>
            <a:pPr>
              <a:defRPr/>
            </a:pPr>
            <a:fld id="{D3F76ACA-8139-0A47-9AC9-B1DBC7DDB297}" type="slidenum">
              <a:rPr lang="en-GB"/>
              <a:pPr>
                <a:defRPr/>
              </a:pPr>
              <a:t>‹#›</a:t>
            </a:fld>
            <a:endParaRPr lang="en-GB"/>
          </a:p>
        </p:txBody>
      </p:sp>
    </p:spTree>
    <p:extLst>
      <p:ext uri="{BB962C8B-B14F-4D97-AF65-F5344CB8AC3E}">
        <p14:creationId xmlns:p14="http://schemas.microsoft.com/office/powerpoint/2010/main" val="2794193306"/>
      </p:ext>
    </p:extLst>
  </p:cSld>
  <p:clrMapOvr>
    <a:masterClrMapping/>
  </p:clrMapOvr>
</p:sldLayout>
</file>

<file path=ppt/slideLayouts/slideLayout7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8C8943C9-A40B-A54A-ABFF-4839B3162697}"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535358586"/>
      </p:ext>
    </p:extLst>
  </p:cSld>
  <p:clrMapOvr>
    <a:masterClrMapping/>
  </p:clrMapOvr>
</p:sldLayout>
</file>

<file path=ppt/slideLayouts/slideLayout7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6726" indent="0">
              <a:buNone/>
              <a:defRPr sz="2000" b="1"/>
            </a:lvl2pPr>
            <a:lvl3pPr marL="913455" indent="0">
              <a:buNone/>
              <a:defRPr sz="1800" b="1"/>
            </a:lvl3pPr>
            <a:lvl4pPr marL="1370172" indent="0">
              <a:buNone/>
              <a:defRPr sz="1600" b="1"/>
            </a:lvl4pPr>
            <a:lvl5pPr marL="1826907" indent="0">
              <a:buNone/>
              <a:defRPr sz="1600" b="1"/>
            </a:lvl5pPr>
            <a:lvl6pPr marL="2283619" indent="0">
              <a:buNone/>
              <a:defRPr sz="1600" b="1"/>
            </a:lvl6pPr>
            <a:lvl7pPr marL="2740344" indent="0">
              <a:buNone/>
              <a:defRPr sz="1600" b="1"/>
            </a:lvl7pPr>
            <a:lvl8pPr marL="3197066" indent="0">
              <a:buNone/>
              <a:defRPr sz="1600" b="1"/>
            </a:lvl8pPr>
            <a:lvl9pPr marL="3653791"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46"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6726" indent="0">
              <a:buNone/>
              <a:defRPr sz="2000" b="1"/>
            </a:lvl2pPr>
            <a:lvl3pPr marL="913455" indent="0">
              <a:buNone/>
              <a:defRPr sz="1800" b="1"/>
            </a:lvl3pPr>
            <a:lvl4pPr marL="1370172" indent="0">
              <a:buNone/>
              <a:defRPr sz="1600" b="1"/>
            </a:lvl4pPr>
            <a:lvl5pPr marL="1826907" indent="0">
              <a:buNone/>
              <a:defRPr sz="1600" b="1"/>
            </a:lvl5pPr>
            <a:lvl6pPr marL="2283619" indent="0">
              <a:buNone/>
              <a:defRPr sz="1600" b="1"/>
            </a:lvl6pPr>
            <a:lvl7pPr marL="2740344" indent="0">
              <a:buNone/>
              <a:defRPr sz="1600" b="1"/>
            </a:lvl7pPr>
            <a:lvl8pPr marL="3197066" indent="0">
              <a:buNone/>
              <a:defRPr sz="1600" b="1"/>
            </a:lvl8pPr>
            <a:lvl9pPr marL="3653791"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46"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9" name="Rectangle 6"/>
          <p:cNvSpPr>
            <a:spLocks noGrp="1" noChangeArrowheads="1"/>
          </p:cNvSpPr>
          <p:nvPr>
            <p:ph type="sldNum" sz="quarter" idx="12"/>
          </p:nvPr>
        </p:nvSpPr>
        <p:spPr>
          <a:ln/>
        </p:spPr>
        <p:txBody>
          <a:bodyPr/>
          <a:lstStyle>
            <a:lvl1pPr>
              <a:defRPr/>
            </a:lvl1pPr>
          </a:lstStyle>
          <a:p>
            <a:pPr>
              <a:defRPr/>
            </a:pPr>
            <a:fld id="{1412CD6B-61CF-1F4B-A031-A03CC79BED9C}"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250543598"/>
      </p:ext>
    </p:extLst>
  </p:cSld>
  <p:clrMapOvr>
    <a:masterClrMapping/>
  </p:clrMapOvr>
</p:sldLayout>
</file>

<file path=ppt/slideLayouts/slideLayout7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4"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5" name="Rectangle 6"/>
          <p:cNvSpPr>
            <a:spLocks noGrp="1" noChangeArrowheads="1"/>
          </p:cNvSpPr>
          <p:nvPr>
            <p:ph type="sldNum" sz="quarter" idx="12"/>
          </p:nvPr>
        </p:nvSpPr>
        <p:spPr>
          <a:ln/>
        </p:spPr>
        <p:txBody>
          <a:bodyPr/>
          <a:lstStyle>
            <a:lvl1pPr>
              <a:defRPr/>
            </a:lvl1pPr>
          </a:lstStyle>
          <a:p>
            <a:pPr>
              <a:defRPr/>
            </a:pPr>
            <a:fld id="{F4054FD1-BEF4-6F47-9C02-2838B57B1B73}"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292623383"/>
      </p:ext>
    </p:extLst>
  </p:cSld>
  <p:clrMapOvr>
    <a:masterClrMapping/>
  </p:clrMapOvr>
</p:sldLayout>
</file>

<file path=ppt/slideLayouts/slideLayout7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3"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4" name="Rectangle 6"/>
          <p:cNvSpPr>
            <a:spLocks noGrp="1" noChangeArrowheads="1"/>
          </p:cNvSpPr>
          <p:nvPr>
            <p:ph type="sldNum" sz="quarter" idx="12"/>
          </p:nvPr>
        </p:nvSpPr>
        <p:spPr>
          <a:ln/>
        </p:spPr>
        <p:txBody>
          <a:bodyPr/>
          <a:lstStyle>
            <a:lvl1pPr>
              <a:defRPr/>
            </a:lvl1pPr>
          </a:lstStyle>
          <a:p>
            <a:pPr>
              <a:defRPr/>
            </a:pPr>
            <a:fld id="{34B57525-7970-B44F-8C24-B21F82FC03B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940182204"/>
      </p:ext>
    </p:extLst>
  </p:cSld>
  <p:clrMapOvr>
    <a:masterClrMapping/>
  </p:clrMapOvr>
</p:sldLayout>
</file>

<file path=ppt/slideLayouts/slideLayout7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21"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71"/>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21" y="1435101"/>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6726" indent="0">
              <a:buNone/>
              <a:defRPr sz="1200"/>
            </a:lvl2pPr>
            <a:lvl3pPr marL="913455" indent="0">
              <a:buNone/>
              <a:defRPr sz="1000"/>
            </a:lvl3pPr>
            <a:lvl4pPr marL="1370172" indent="0">
              <a:buNone/>
              <a:defRPr sz="900"/>
            </a:lvl4pPr>
            <a:lvl5pPr marL="1826907" indent="0">
              <a:buNone/>
              <a:defRPr sz="900"/>
            </a:lvl5pPr>
            <a:lvl6pPr marL="2283619" indent="0">
              <a:buNone/>
              <a:defRPr sz="900"/>
            </a:lvl6pPr>
            <a:lvl7pPr marL="2740344" indent="0">
              <a:buNone/>
              <a:defRPr sz="900"/>
            </a:lvl7pPr>
            <a:lvl8pPr marL="3197066" indent="0">
              <a:buNone/>
              <a:defRPr sz="900"/>
            </a:lvl8pPr>
            <a:lvl9pPr marL="3653791"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0FA38B8A-3F9F-AD47-8B30-675F7676257E}"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943842000"/>
      </p:ext>
    </p:extLst>
  </p:cSld>
  <p:clrMapOvr>
    <a:masterClrMapping/>
  </p:clrMapOvr>
</p:sldLayout>
</file>

<file path=ppt/slideLayouts/slideLayout7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6726" indent="0">
              <a:buNone/>
              <a:defRPr sz="2800"/>
            </a:lvl2pPr>
            <a:lvl3pPr marL="913455" indent="0">
              <a:buNone/>
              <a:defRPr sz="2400"/>
            </a:lvl3pPr>
            <a:lvl4pPr marL="1370172" indent="0">
              <a:buNone/>
              <a:defRPr sz="2000"/>
            </a:lvl4pPr>
            <a:lvl5pPr marL="1826907" indent="0">
              <a:buNone/>
              <a:defRPr sz="2000"/>
            </a:lvl5pPr>
            <a:lvl6pPr marL="2283619" indent="0">
              <a:buNone/>
              <a:defRPr sz="2000"/>
            </a:lvl6pPr>
            <a:lvl7pPr marL="2740344" indent="0">
              <a:buNone/>
              <a:defRPr sz="2000"/>
            </a:lvl7pPr>
            <a:lvl8pPr marL="3197066" indent="0">
              <a:buNone/>
              <a:defRPr sz="2000"/>
            </a:lvl8pPr>
            <a:lvl9pPr marL="3653791"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6726" indent="0">
              <a:buNone/>
              <a:defRPr sz="1200"/>
            </a:lvl2pPr>
            <a:lvl3pPr marL="913455" indent="0">
              <a:buNone/>
              <a:defRPr sz="1000"/>
            </a:lvl3pPr>
            <a:lvl4pPr marL="1370172" indent="0">
              <a:buNone/>
              <a:defRPr sz="900"/>
            </a:lvl4pPr>
            <a:lvl5pPr marL="1826907" indent="0">
              <a:buNone/>
              <a:defRPr sz="900"/>
            </a:lvl5pPr>
            <a:lvl6pPr marL="2283619" indent="0">
              <a:buNone/>
              <a:defRPr sz="900"/>
            </a:lvl6pPr>
            <a:lvl7pPr marL="2740344" indent="0">
              <a:buNone/>
              <a:defRPr sz="900"/>
            </a:lvl7pPr>
            <a:lvl8pPr marL="3197066" indent="0">
              <a:buNone/>
              <a:defRPr sz="900"/>
            </a:lvl8pPr>
            <a:lvl9pPr marL="3653791"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E017FEDB-5848-DA47-BB6A-83F80EA7A9C7}"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200680523"/>
      </p:ext>
    </p:extLst>
  </p:cSld>
  <p:clrMapOvr>
    <a:masterClrMapping/>
  </p:clrMapOvr>
</p:sldLayout>
</file>

<file path=ppt/slideLayouts/slideLayout7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9201A1FA-E421-9349-8557-55724CE7ED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965182153"/>
      </p:ext>
    </p:extLst>
  </p:cSld>
  <p:clrMapOvr>
    <a:masterClrMapping/>
  </p:clrMapOvr>
</p:sldLayout>
</file>

<file path=ppt/slideLayouts/slideLayout7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7D05C500-2FF2-7C42-9F0B-DFEC83D119C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365421148"/>
      </p:ext>
    </p:extLst>
  </p:cSld>
  <p:clrMapOvr>
    <a:masterClrMapping/>
  </p:clrMapOvr>
</p:sldLayout>
</file>

<file path=ppt/slideLayouts/slideLayout778.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9" name="Rectangle 6"/>
          <p:cNvSpPr>
            <a:spLocks noGrp="1" noChangeArrowheads="1"/>
          </p:cNvSpPr>
          <p:nvPr>
            <p:ph type="sldNum" sz="quarter" idx="12"/>
          </p:nvPr>
        </p:nvSpPr>
        <p:spPr>
          <a:ln/>
        </p:spPr>
        <p:txBody>
          <a:bodyPr/>
          <a:lstStyle>
            <a:lvl1pPr>
              <a:defRPr/>
            </a:lvl1pPr>
          </a:lstStyle>
          <a:p>
            <a:pPr>
              <a:defRPr/>
            </a:pPr>
            <a:fld id="{90478F21-F95A-2040-8AD3-6B55E4DAD13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164624567"/>
      </p:ext>
    </p:extLst>
  </p:cSld>
  <p:clrMapOvr>
    <a:masterClrMapping/>
  </p:clrMapOvr>
</p:sldLayout>
</file>

<file path=ppt/slideLayouts/slideLayout779.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7"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8" name="Rectangle 6"/>
          <p:cNvSpPr>
            <a:spLocks noGrp="1" noChangeArrowheads="1"/>
          </p:cNvSpPr>
          <p:nvPr>
            <p:ph type="sldNum" sz="quarter" idx="12"/>
          </p:nvPr>
        </p:nvSpPr>
        <p:spPr>
          <a:ln/>
        </p:spPr>
        <p:txBody>
          <a:bodyPr/>
          <a:lstStyle>
            <a:lvl1pPr>
              <a:defRPr/>
            </a:lvl1pPr>
          </a:lstStyle>
          <a:p>
            <a:pPr>
              <a:defRPr/>
            </a:pPr>
            <a:fld id="{0B29822C-117F-EC4C-A226-3ED541EDA32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674342824"/>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5813" cy="5849937"/>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Vertical Text Placeholder 2"/>
          <p:cNvSpPr>
            <a:spLocks noGrp="1"/>
          </p:cNvSpPr>
          <p:nvPr>
            <p:ph type="body" orient="vert" idx="1"/>
          </p:nvPr>
        </p:nvSpPr>
        <p:spPr>
          <a:xfrm>
            <a:off x="457200" y="274638"/>
            <a:ext cx="6019800" cy="5849937"/>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2"/>
          <p:cNvSpPr>
            <a:spLocks noGrp="1" noChangeArrowheads="1"/>
          </p:cNvSpPr>
          <p:nvPr>
            <p:ph type="sldNum" idx="10"/>
          </p:nvPr>
        </p:nvSpPr>
        <p:spPr/>
        <p:txBody>
          <a:bodyPr/>
          <a:lstStyle>
            <a:lvl1pPr defTabSz="914400" eaLnBrk="0" hangingPunct="0">
              <a:defRPr b="1" i="0">
                <a:latin typeface="Arial" panose="020B0604020202020204" pitchFamily="34" charset="0"/>
              </a:defRPr>
            </a:lvl1pPr>
          </a:lstStyle>
          <a:p>
            <a:pPr>
              <a:defRPr/>
            </a:pPr>
            <a:fld id="{09CD080F-2DCD-E644-A86F-A5771D2E597F}" type="slidenum">
              <a:rPr lang="en-GB"/>
              <a:pPr>
                <a:defRPr/>
              </a:pPr>
              <a:t>‹#›</a:t>
            </a:fld>
            <a:endParaRPr lang="en-GB"/>
          </a:p>
        </p:txBody>
      </p:sp>
    </p:spTree>
    <p:extLst>
      <p:ext uri="{BB962C8B-B14F-4D97-AF65-F5344CB8AC3E}">
        <p14:creationId xmlns:p14="http://schemas.microsoft.com/office/powerpoint/2010/main" val="561888684"/>
      </p:ext>
    </p:extLst>
  </p:cSld>
  <p:clrMapOvr>
    <a:masterClrMapping/>
  </p:clrMapOvr>
</p:sldLayout>
</file>

<file path=ppt/slideLayouts/slideLayout78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7"/>
            <a:ext cx="7772400" cy="1470025"/>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Subtitle 2"/>
          <p:cNvSpPr>
            <a:spLocks noGrp="1"/>
          </p:cNvSpPr>
          <p:nvPr>
            <p:ph type="subTitle" idx="1"/>
          </p:nvPr>
        </p:nvSpPr>
        <p:spPr>
          <a:xfrm>
            <a:off x="1371600" y="3886201"/>
            <a:ext cx="6400800" cy="1752600"/>
          </a:xfrm>
          <a:prstGeom prst="rect">
            <a:avLst/>
          </a:prstGeom>
        </p:spPr>
        <p:txBody>
          <a:bodyPr lIns="91341" tIns="45671" rIns="91341" bIns="45671"/>
          <a:lstStyle>
            <a:lvl1pPr marL="0" indent="0" algn="ctr">
              <a:buNone/>
              <a:defRPr b="1" i="0">
                <a:solidFill>
                  <a:schemeClr val="tx1">
                    <a:tint val="75000"/>
                  </a:schemeClr>
                </a:solidFill>
                <a:latin typeface="Arial" panose="020B0604020202020204" pitchFamily="34" charset="0"/>
                <a:cs typeface="Arial" panose="020B0604020202020204" pitchFamily="34" charset="0"/>
              </a:defRPr>
            </a:lvl1pPr>
            <a:lvl2pPr marL="456726" indent="0" algn="ctr">
              <a:buNone/>
              <a:defRPr>
                <a:solidFill>
                  <a:schemeClr val="tx1">
                    <a:tint val="75000"/>
                  </a:schemeClr>
                </a:solidFill>
              </a:defRPr>
            </a:lvl2pPr>
            <a:lvl3pPr marL="913455" indent="0" algn="ctr">
              <a:buNone/>
              <a:defRPr>
                <a:solidFill>
                  <a:schemeClr val="tx1">
                    <a:tint val="75000"/>
                  </a:schemeClr>
                </a:solidFill>
              </a:defRPr>
            </a:lvl3pPr>
            <a:lvl4pPr marL="1370172" indent="0" algn="ctr">
              <a:buNone/>
              <a:defRPr>
                <a:solidFill>
                  <a:schemeClr val="tx1">
                    <a:tint val="75000"/>
                  </a:schemeClr>
                </a:solidFill>
              </a:defRPr>
            </a:lvl4pPr>
            <a:lvl5pPr marL="1826907" indent="0" algn="ctr">
              <a:buNone/>
              <a:defRPr>
                <a:solidFill>
                  <a:schemeClr val="tx1">
                    <a:tint val="75000"/>
                  </a:schemeClr>
                </a:solidFill>
              </a:defRPr>
            </a:lvl5pPr>
            <a:lvl6pPr marL="2283619" indent="0" algn="ctr">
              <a:buNone/>
              <a:defRPr>
                <a:solidFill>
                  <a:schemeClr val="tx1">
                    <a:tint val="75000"/>
                  </a:schemeClr>
                </a:solidFill>
              </a:defRPr>
            </a:lvl6pPr>
            <a:lvl7pPr marL="2740344" indent="0" algn="ctr">
              <a:buNone/>
              <a:defRPr>
                <a:solidFill>
                  <a:schemeClr val="tx1">
                    <a:tint val="75000"/>
                  </a:schemeClr>
                </a:solidFill>
              </a:defRPr>
            </a:lvl7pPr>
            <a:lvl8pPr marL="3197066" indent="0" algn="ctr">
              <a:buNone/>
              <a:defRPr>
                <a:solidFill>
                  <a:schemeClr val="tx1">
                    <a:tint val="75000"/>
                  </a:schemeClr>
                </a:solidFill>
              </a:defRPr>
            </a:lvl8pPr>
            <a:lvl9pPr marL="3653791"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a:xfrm>
            <a:off x="457201" y="6356350"/>
            <a:ext cx="2133600" cy="365125"/>
          </a:xfrm>
          <a:prstGeom prst="rect">
            <a:avLst/>
          </a:prstGeom>
        </p:spPr>
        <p:txBody>
          <a:bodyPr lIns="91341" tIns="45671" rIns="91341" bIns="45671"/>
          <a:lstStyle/>
          <a:p>
            <a:pPr eaLnBrk="1" fontAlgn="auto" hangingPunct="1">
              <a:spcBef>
                <a:spcPts val="0"/>
              </a:spcBef>
              <a:spcAft>
                <a:spcPts val="0"/>
              </a:spcAft>
            </a:pPr>
            <a:fld id="{AC0F5B04-0A0A-4D3B-9CB0-4722B18F0223}" type="datetimeFigureOut">
              <a:rPr lang="en-US" sz="1800">
                <a:solidFill>
                  <a:prstClr val="black"/>
                </a:solidFill>
                <a:latin typeface="Calibri"/>
              </a:rPr>
              <a:pPr eaLnBrk="1" fontAlgn="auto" hangingPunct="1">
                <a:spcBef>
                  <a:spcPts val="0"/>
                </a:spcBef>
                <a:spcAft>
                  <a:spcPts val="0"/>
                </a:spcAft>
              </a:pPr>
              <a:t>8/22/26</a:t>
            </a:fld>
            <a:endParaRPr lang="en-US" sz="1800">
              <a:solidFill>
                <a:prstClr val="black"/>
              </a:solidFill>
              <a:latin typeface="Calibri"/>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lIns="91341" tIns="45671" rIns="91341" bIns="45671"/>
          <a:lstStyle/>
          <a:p>
            <a:pPr eaLnBrk="1" fontAlgn="auto" hangingPunct="1">
              <a:spcBef>
                <a:spcPts val="0"/>
              </a:spcBef>
              <a:spcAft>
                <a:spcPts val="0"/>
              </a:spcAft>
            </a:pPr>
            <a:endParaRPr lang="en-US" sz="1800">
              <a:solidFill>
                <a:prstClr val="black"/>
              </a:solidFill>
              <a:latin typeface="Calibri"/>
            </a:endParaRPr>
          </a:p>
        </p:txBody>
      </p:sp>
      <p:sp>
        <p:nvSpPr>
          <p:cNvPr id="6" name="Slide Number Placeholder 5"/>
          <p:cNvSpPr>
            <a:spLocks noGrp="1"/>
          </p:cNvSpPr>
          <p:nvPr>
            <p:ph type="sldNum" sz="quarter" idx="12"/>
          </p:nvPr>
        </p:nvSpPr>
        <p:spPr>
          <a:xfrm>
            <a:off x="6553200" y="6356350"/>
            <a:ext cx="2133600" cy="365125"/>
          </a:xfrm>
          <a:prstGeom prst="rect">
            <a:avLst/>
          </a:prstGeom>
        </p:spPr>
        <p:txBody>
          <a:bodyPr lIns="91341" tIns="45671" rIns="91341" bIns="45671"/>
          <a:lstStyle/>
          <a:p>
            <a:pPr eaLnBrk="1" fontAlgn="auto" hangingPunct="1">
              <a:spcBef>
                <a:spcPts val="0"/>
              </a:spcBef>
              <a:spcAft>
                <a:spcPts val="0"/>
              </a:spcAft>
            </a:pPr>
            <a:fld id="{B2551307-7FD0-4CFF-B6E6-1FEF1BAD319D}" type="slidenum">
              <a:rPr lang="en-US" sz="1800">
                <a:solidFill>
                  <a:prstClr val="black"/>
                </a:solidFill>
                <a:latin typeface="Calibri"/>
              </a:rPr>
              <a:pPr eaLnBrk="1" fontAlgn="auto" hangingPunct="1">
                <a:spcBef>
                  <a:spcPts val="0"/>
                </a:spcBef>
                <a:spcAft>
                  <a:spcPts val="0"/>
                </a:spcAft>
              </a:pPr>
              <a:t>‹#›</a:t>
            </a:fld>
            <a:endParaRPr lang="en-US" sz="1800">
              <a:solidFill>
                <a:prstClr val="black"/>
              </a:solidFill>
              <a:latin typeface="Calibri"/>
            </a:endParaRPr>
          </a:p>
        </p:txBody>
      </p:sp>
    </p:spTree>
    <p:extLst>
      <p:ext uri="{BB962C8B-B14F-4D97-AF65-F5344CB8AC3E}">
        <p14:creationId xmlns:p14="http://schemas.microsoft.com/office/powerpoint/2010/main" val="1973695253"/>
      </p:ext>
    </p:extLst>
  </p:cSld>
  <p:clrMapOvr>
    <a:masterClrMapping/>
  </p:clrMapOvr>
</p:sldLayout>
</file>

<file path=ppt/slideLayouts/slideLayout7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457200" y="1600200"/>
            <a:ext cx="8229600" cy="4525963"/>
          </a:xfrm>
          <a:prstGeom prst="rect">
            <a:avLst/>
          </a:prstGeom>
        </p:spPr>
        <p:txBody>
          <a:bodyPr lIns="91341" tIns="45671" rIns="91341" bIns="45671"/>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1" y="6356350"/>
            <a:ext cx="2133600" cy="365125"/>
          </a:xfrm>
          <a:prstGeom prst="rect">
            <a:avLst/>
          </a:prstGeom>
        </p:spPr>
        <p:txBody>
          <a:bodyPr lIns="91341" tIns="45671" rIns="91341" bIns="45671"/>
          <a:lstStyle/>
          <a:p>
            <a:pPr eaLnBrk="1" fontAlgn="auto" hangingPunct="1">
              <a:spcBef>
                <a:spcPts val="0"/>
              </a:spcBef>
              <a:spcAft>
                <a:spcPts val="0"/>
              </a:spcAft>
            </a:pPr>
            <a:fld id="{AC0F5B04-0A0A-4D3B-9CB0-4722B18F0223}" type="datetimeFigureOut">
              <a:rPr lang="en-US" sz="1800">
                <a:solidFill>
                  <a:prstClr val="black"/>
                </a:solidFill>
                <a:latin typeface="Calibri"/>
              </a:rPr>
              <a:pPr eaLnBrk="1" fontAlgn="auto" hangingPunct="1">
                <a:spcBef>
                  <a:spcPts val="0"/>
                </a:spcBef>
                <a:spcAft>
                  <a:spcPts val="0"/>
                </a:spcAft>
              </a:pPr>
              <a:t>8/22/26</a:t>
            </a:fld>
            <a:endParaRPr lang="en-US" sz="1800">
              <a:solidFill>
                <a:prstClr val="black"/>
              </a:solidFill>
              <a:latin typeface="Calibri"/>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lIns="91341" tIns="45671" rIns="91341" bIns="45671"/>
          <a:lstStyle/>
          <a:p>
            <a:pPr eaLnBrk="1" fontAlgn="auto" hangingPunct="1">
              <a:spcBef>
                <a:spcPts val="0"/>
              </a:spcBef>
              <a:spcAft>
                <a:spcPts val="0"/>
              </a:spcAft>
            </a:pPr>
            <a:endParaRPr lang="en-US" sz="1800">
              <a:solidFill>
                <a:prstClr val="black"/>
              </a:solidFill>
              <a:latin typeface="Calibri"/>
            </a:endParaRPr>
          </a:p>
        </p:txBody>
      </p:sp>
      <p:sp>
        <p:nvSpPr>
          <p:cNvPr id="6" name="Slide Number Placeholder 5"/>
          <p:cNvSpPr>
            <a:spLocks noGrp="1"/>
          </p:cNvSpPr>
          <p:nvPr>
            <p:ph type="sldNum" sz="quarter" idx="12"/>
          </p:nvPr>
        </p:nvSpPr>
        <p:spPr>
          <a:xfrm>
            <a:off x="6553200" y="6356350"/>
            <a:ext cx="2133600" cy="365125"/>
          </a:xfrm>
          <a:prstGeom prst="rect">
            <a:avLst/>
          </a:prstGeom>
        </p:spPr>
        <p:txBody>
          <a:bodyPr lIns="91341" tIns="45671" rIns="91341" bIns="45671"/>
          <a:lstStyle/>
          <a:p>
            <a:pPr eaLnBrk="1" fontAlgn="auto" hangingPunct="1">
              <a:spcBef>
                <a:spcPts val="0"/>
              </a:spcBef>
              <a:spcAft>
                <a:spcPts val="0"/>
              </a:spcAft>
            </a:pPr>
            <a:fld id="{B2551307-7FD0-4CFF-B6E6-1FEF1BAD319D}" type="slidenum">
              <a:rPr lang="en-US" sz="1800">
                <a:solidFill>
                  <a:prstClr val="black"/>
                </a:solidFill>
                <a:latin typeface="Calibri"/>
              </a:rPr>
              <a:pPr eaLnBrk="1" fontAlgn="auto" hangingPunct="1">
                <a:spcBef>
                  <a:spcPts val="0"/>
                </a:spcBef>
                <a:spcAft>
                  <a:spcPts val="0"/>
                </a:spcAft>
              </a:pPr>
              <a:t>‹#›</a:t>
            </a:fld>
            <a:endParaRPr lang="en-US" sz="1800">
              <a:solidFill>
                <a:prstClr val="black"/>
              </a:solidFill>
              <a:latin typeface="Calibri"/>
            </a:endParaRPr>
          </a:p>
        </p:txBody>
      </p:sp>
    </p:spTree>
    <p:extLst>
      <p:ext uri="{BB962C8B-B14F-4D97-AF65-F5344CB8AC3E}">
        <p14:creationId xmlns:p14="http://schemas.microsoft.com/office/powerpoint/2010/main" val="1313701874"/>
      </p:ext>
    </p:extLst>
  </p:cSld>
  <p:clrMapOvr>
    <a:masterClrMapping/>
  </p:clrMapOvr>
</p:sldLayout>
</file>

<file path=ppt/slideLayouts/slideLayout78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4"/>
            <a:ext cx="7772400" cy="1500187"/>
          </a:xfrm>
          <a:prstGeom prst="rect">
            <a:avLst/>
          </a:prstGeom>
        </p:spPr>
        <p:txBody>
          <a:bodyPr lIns="91341" tIns="45671" rIns="91341" bIns="45671" anchor="b"/>
          <a:lstStyle>
            <a:lvl1pPr marL="0" indent="0">
              <a:buNone/>
              <a:defRPr sz="2000" b="1" i="0">
                <a:solidFill>
                  <a:schemeClr val="tx1">
                    <a:tint val="75000"/>
                  </a:schemeClr>
                </a:solidFill>
                <a:latin typeface="Arial" panose="020B0604020202020204" pitchFamily="34" charset="0"/>
                <a:cs typeface="Arial" panose="020B0604020202020204" pitchFamily="34" charset="0"/>
              </a:defRPr>
            </a:lvl1pPr>
            <a:lvl2pPr marL="456726" indent="0">
              <a:buNone/>
              <a:defRPr sz="1800">
                <a:solidFill>
                  <a:schemeClr val="tx1">
                    <a:tint val="75000"/>
                  </a:schemeClr>
                </a:solidFill>
              </a:defRPr>
            </a:lvl2pPr>
            <a:lvl3pPr marL="913455" indent="0">
              <a:buNone/>
              <a:defRPr sz="1600">
                <a:solidFill>
                  <a:schemeClr val="tx1">
                    <a:tint val="75000"/>
                  </a:schemeClr>
                </a:solidFill>
              </a:defRPr>
            </a:lvl3pPr>
            <a:lvl4pPr marL="1370172" indent="0">
              <a:buNone/>
              <a:defRPr sz="1400">
                <a:solidFill>
                  <a:schemeClr val="tx1">
                    <a:tint val="75000"/>
                  </a:schemeClr>
                </a:solidFill>
              </a:defRPr>
            </a:lvl4pPr>
            <a:lvl5pPr marL="1826907" indent="0">
              <a:buNone/>
              <a:defRPr sz="1400">
                <a:solidFill>
                  <a:schemeClr val="tx1">
                    <a:tint val="75000"/>
                  </a:schemeClr>
                </a:solidFill>
              </a:defRPr>
            </a:lvl5pPr>
            <a:lvl6pPr marL="2283619" indent="0">
              <a:buNone/>
              <a:defRPr sz="1400">
                <a:solidFill>
                  <a:schemeClr val="tx1">
                    <a:tint val="75000"/>
                  </a:schemeClr>
                </a:solidFill>
              </a:defRPr>
            </a:lvl6pPr>
            <a:lvl7pPr marL="2740344" indent="0">
              <a:buNone/>
              <a:defRPr sz="1400">
                <a:solidFill>
                  <a:schemeClr val="tx1">
                    <a:tint val="75000"/>
                  </a:schemeClr>
                </a:solidFill>
              </a:defRPr>
            </a:lvl7pPr>
            <a:lvl8pPr marL="3197066" indent="0">
              <a:buNone/>
              <a:defRPr sz="1400">
                <a:solidFill>
                  <a:schemeClr val="tx1">
                    <a:tint val="75000"/>
                  </a:schemeClr>
                </a:solidFill>
              </a:defRPr>
            </a:lvl8pPr>
            <a:lvl9pPr marL="3653791"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1" y="6356350"/>
            <a:ext cx="2133600" cy="365125"/>
          </a:xfrm>
          <a:prstGeom prst="rect">
            <a:avLst/>
          </a:prstGeom>
        </p:spPr>
        <p:txBody>
          <a:bodyPr lIns="91341" tIns="45671" rIns="91341" bIns="45671"/>
          <a:lstStyle/>
          <a:p>
            <a:pPr eaLnBrk="1" fontAlgn="auto" hangingPunct="1">
              <a:spcBef>
                <a:spcPts val="0"/>
              </a:spcBef>
              <a:spcAft>
                <a:spcPts val="0"/>
              </a:spcAft>
            </a:pPr>
            <a:fld id="{AC0F5B04-0A0A-4D3B-9CB0-4722B18F0223}" type="datetimeFigureOut">
              <a:rPr lang="en-US" sz="1800">
                <a:solidFill>
                  <a:prstClr val="black"/>
                </a:solidFill>
                <a:latin typeface="Calibri"/>
              </a:rPr>
              <a:pPr eaLnBrk="1" fontAlgn="auto" hangingPunct="1">
                <a:spcBef>
                  <a:spcPts val="0"/>
                </a:spcBef>
                <a:spcAft>
                  <a:spcPts val="0"/>
                </a:spcAft>
              </a:pPr>
              <a:t>8/22/26</a:t>
            </a:fld>
            <a:endParaRPr lang="en-US" sz="1800">
              <a:solidFill>
                <a:prstClr val="black"/>
              </a:solidFill>
              <a:latin typeface="Calibri"/>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lIns="91341" tIns="45671" rIns="91341" bIns="45671"/>
          <a:lstStyle/>
          <a:p>
            <a:pPr eaLnBrk="1" fontAlgn="auto" hangingPunct="1">
              <a:spcBef>
                <a:spcPts val="0"/>
              </a:spcBef>
              <a:spcAft>
                <a:spcPts val="0"/>
              </a:spcAft>
            </a:pPr>
            <a:endParaRPr lang="en-US" sz="1800">
              <a:solidFill>
                <a:prstClr val="black"/>
              </a:solidFill>
              <a:latin typeface="Calibri"/>
            </a:endParaRPr>
          </a:p>
        </p:txBody>
      </p:sp>
      <p:sp>
        <p:nvSpPr>
          <p:cNvPr id="6" name="Slide Number Placeholder 5"/>
          <p:cNvSpPr>
            <a:spLocks noGrp="1"/>
          </p:cNvSpPr>
          <p:nvPr>
            <p:ph type="sldNum" sz="quarter" idx="12"/>
          </p:nvPr>
        </p:nvSpPr>
        <p:spPr>
          <a:xfrm>
            <a:off x="6553200" y="6356350"/>
            <a:ext cx="2133600" cy="365125"/>
          </a:xfrm>
          <a:prstGeom prst="rect">
            <a:avLst/>
          </a:prstGeom>
        </p:spPr>
        <p:txBody>
          <a:bodyPr lIns="91341" tIns="45671" rIns="91341" bIns="45671"/>
          <a:lstStyle/>
          <a:p>
            <a:pPr eaLnBrk="1" fontAlgn="auto" hangingPunct="1">
              <a:spcBef>
                <a:spcPts val="0"/>
              </a:spcBef>
              <a:spcAft>
                <a:spcPts val="0"/>
              </a:spcAft>
            </a:pPr>
            <a:fld id="{B2551307-7FD0-4CFF-B6E6-1FEF1BAD319D}" type="slidenum">
              <a:rPr lang="en-US" sz="1800">
                <a:solidFill>
                  <a:prstClr val="black"/>
                </a:solidFill>
                <a:latin typeface="Calibri"/>
              </a:rPr>
              <a:pPr eaLnBrk="1" fontAlgn="auto" hangingPunct="1">
                <a:spcBef>
                  <a:spcPts val="0"/>
                </a:spcBef>
                <a:spcAft>
                  <a:spcPts val="0"/>
                </a:spcAft>
              </a:pPr>
              <a:t>‹#›</a:t>
            </a:fld>
            <a:endParaRPr lang="en-US" sz="1800">
              <a:solidFill>
                <a:prstClr val="black"/>
              </a:solidFill>
              <a:latin typeface="Calibri"/>
            </a:endParaRPr>
          </a:p>
        </p:txBody>
      </p:sp>
    </p:spTree>
    <p:extLst>
      <p:ext uri="{BB962C8B-B14F-4D97-AF65-F5344CB8AC3E}">
        <p14:creationId xmlns:p14="http://schemas.microsoft.com/office/powerpoint/2010/main" val="1292733805"/>
      </p:ext>
    </p:extLst>
  </p:cSld>
  <p:clrMapOvr>
    <a:masterClrMapping/>
  </p:clrMapOvr>
</p:sldLayout>
</file>

<file path=ppt/slideLayouts/slideLayout78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457200" y="1600200"/>
            <a:ext cx="4038600" cy="4525963"/>
          </a:xfrm>
          <a:prstGeom prst="rect">
            <a:avLst/>
          </a:prstGeom>
        </p:spPr>
        <p:txBody>
          <a:bodyPr lIns="91341" tIns="45671" rIns="91341" bIns="45671"/>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a:prstGeom prst="rect">
            <a:avLst/>
          </a:prstGeom>
        </p:spPr>
        <p:txBody>
          <a:bodyPr lIns="91341" tIns="45671" rIns="91341" bIns="45671"/>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a:xfrm>
            <a:off x="457201" y="6356350"/>
            <a:ext cx="2133600" cy="365125"/>
          </a:xfrm>
          <a:prstGeom prst="rect">
            <a:avLst/>
          </a:prstGeom>
        </p:spPr>
        <p:txBody>
          <a:bodyPr lIns="91341" tIns="45671" rIns="91341" bIns="45671"/>
          <a:lstStyle/>
          <a:p>
            <a:pPr eaLnBrk="1" fontAlgn="auto" hangingPunct="1">
              <a:spcBef>
                <a:spcPts val="0"/>
              </a:spcBef>
              <a:spcAft>
                <a:spcPts val="0"/>
              </a:spcAft>
            </a:pPr>
            <a:fld id="{AC0F5B04-0A0A-4D3B-9CB0-4722B18F0223}" type="datetimeFigureOut">
              <a:rPr lang="en-US" sz="1800">
                <a:solidFill>
                  <a:prstClr val="black"/>
                </a:solidFill>
                <a:latin typeface="Calibri"/>
              </a:rPr>
              <a:pPr eaLnBrk="1" fontAlgn="auto" hangingPunct="1">
                <a:spcBef>
                  <a:spcPts val="0"/>
                </a:spcBef>
                <a:spcAft>
                  <a:spcPts val="0"/>
                </a:spcAft>
              </a:pPr>
              <a:t>8/22/26</a:t>
            </a:fld>
            <a:endParaRPr lang="en-US" sz="1800">
              <a:solidFill>
                <a:prstClr val="black"/>
              </a:solidFill>
              <a:latin typeface="Calibri"/>
            </a:endParaRPr>
          </a:p>
        </p:txBody>
      </p:sp>
      <p:sp>
        <p:nvSpPr>
          <p:cNvPr id="6" name="Footer Placeholder 5"/>
          <p:cNvSpPr>
            <a:spLocks noGrp="1"/>
          </p:cNvSpPr>
          <p:nvPr>
            <p:ph type="ftr" sz="quarter" idx="11"/>
          </p:nvPr>
        </p:nvSpPr>
        <p:spPr>
          <a:xfrm>
            <a:off x="3124200" y="6356350"/>
            <a:ext cx="2895600" cy="365125"/>
          </a:xfrm>
          <a:prstGeom prst="rect">
            <a:avLst/>
          </a:prstGeom>
        </p:spPr>
        <p:txBody>
          <a:bodyPr lIns="91341" tIns="45671" rIns="91341" bIns="45671"/>
          <a:lstStyle/>
          <a:p>
            <a:pPr eaLnBrk="1" fontAlgn="auto" hangingPunct="1">
              <a:spcBef>
                <a:spcPts val="0"/>
              </a:spcBef>
              <a:spcAft>
                <a:spcPts val="0"/>
              </a:spcAft>
            </a:pPr>
            <a:endParaRPr lang="en-US" sz="1800">
              <a:solidFill>
                <a:prstClr val="black"/>
              </a:solidFill>
              <a:latin typeface="Calibri"/>
            </a:endParaRPr>
          </a:p>
        </p:txBody>
      </p:sp>
      <p:sp>
        <p:nvSpPr>
          <p:cNvPr id="7" name="Slide Number Placeholder 6"/>
          <p:cNvSpPr>
            <a:spLocks noGrp="1"/>
          </p:cNvSpPr>
          <p:nvPr>
            <p:ph type="sldNum" sz="quarter" idx="12"/>
          </p:nvPr>
        </p:nvSpPr>
        <p:spPr>
          <a:xfrm>
            <a:off x="6553200" y="6356350"/>
            <a:ext cx="2133600" cy="365125"/>
          </a:xfrm>
          <a:prstGeom prst="rect">
            <a:avLst/>
          </a:prstGeom>
        </p:spPr>
        <p:txBody>
          <a:bodyPr lIns="91341" tIns="45671" rIns="91341" bIns="45671"/>
          <a:lstStyle/>
          <a:p>
            <a:pPr eaLnBrk="1" fontAlgn="auto" hangingPunct="1">
              <a:spcBef>
                <a:spcPts val="0"/>
              </a:spcBef>
              <a:spcAft>
                <a:spcPts val="0"/>
              </a:spcAft>
            </a:pPr>
            <a:fld id="{B2551307-7FD0-4CFF-B6E6-1FEF1BAD319D}" type="slidenum">
              <a:rPr lang="en-US" sz="1800">
                <a:solidFill>
                  <a:prstClr val="black"/>
                </a:solidFill>
                <a:latin typeface="Calibri"/>
              </a:rPr>
              <a:pPr eaLnBrk="1" fontAlgn="auto" hangingPunct="1">
                <a:spcBef>
                  <a:spcPts val="0"/>
                </a:spcBef>
                <a:spcAft>
                  <a:spcPts val="0"/>
                </a:spcAft>
              </a:pPr>
              <a:t>‹#›</a:t>
            </a:fld>
            <a:endParaRPr lang="en-US" sz="1800">
              <a:solidFill>
                <a:prstClr val="black"/>
              </a:solidFill>
              <a:latin typeface="Calibri"/>
            </a:endParaRPr>
          </a:p>
        </p:txBody>
      </p:sp>
    </p:spTree>
    <p:extLst>
      <p:ext uri="{BB962C8B-B14F-4D97-AF65-F5344CB8AC3E}">
        <p14:creationId xmlns:p14="http://schemas.microsoft.com/office/powerpoint/2010/main" val="3888310045"/>
      </p:ext>
    </p:extLst>
  </p:cSld>
  <p:clrMapOvr>
    <a:masterClrMapping/>
  </p:clrMapOvr>
</p:sldLayout>
</file>

<file path=ppt/slideLayouts/slideLayout78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a:prstGeom prst="rect">
            <a:avLst/>
          </a:prstGeom>
        </p:spPr>
        <p:txBody>
          <a:bodyPr lIns="91341" tIns="45671" rIns="91341" bIns="45671" anchor="b"/>
          <a:lstStyle>
            <a:lvl1pPr marL="0" indent="0">
              <a:buNone/>
              <a:defRPr sz="2400" b="1" i="0">
                <a:latin typeface="Arial" panose="020B0604020202020204" pitchFamily="34" charset="0"/>
                <a:cs typeface="Arial" panose="020B0604020202020204" pitchFamily="34" charset="0"/>
              </a:defRPr>
            </a:lvl1pPr>
            <a:lvl2pPr marL="456726" indent="0">
              <a:buNone/>
              <a:defRPr sz="2000" b="1"/>
            </a:lvl2pPr>
            <a:lvl3pPr marL="913455" indent="0">
              <a:buNone/>
              <a:defRPr sz="1800" b="1"/>
            </a:lvl3pPr>
            <a:lvl4pPr marL="1370172" indent="0">
              <a:buNone/>
              <a:defRPr sz="1600" b="1"/>
            </a:lvl4pPr>
            <a:lvl5pPr marL="1826907" indent="0">
              <a:buNone/>
              <a:defRPr sz="1600" b="1"/>
            </a:lvl5pPr>
            <a:lvl6pPr marL="2283619" indent="0">
              <a:buNone/>
              <a:defRPr sz="1600" b="1"/>
            </a:lvl6pPr>
            <a:lvl7pPr marL="2740344" indent="0">
              <a:buNone/>
              <a:defRPr sz="1600" b="1"/>
            </a:lvl7pPr>
            <a:lvl8pPr marL="3197066" indent="0">
              <a:buNone/>
              <a:defRPr sz="1600" b="1"/>
            </a:lvl8pPr>
            <a:lvl9pPr marL="3653791"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a:prstGeom prst="rect">
            <a:avLst/>
          </a:prstGeom>
        </p:spPr>
        <p:txBody>
          <a:bodyPr lIns="91341" tIns="45671" rIns="91341" bIns="45671"/>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46" y="1535113"/>
            <a:ext cx="4041775" cy="639762"/>
          </a:xfrm>
          <a:prstGeom prst="rect">
            <a:avLst/>
          </a:prstGeom>
        </p:spPr>
        <p:txBody>
          <a:bodyPr lIns="91341" tIns="45671" rIns="91341" bIns="45671" anchor="b"/>
          <a:lstStyle>
            <a:lvl1pPr marL="0" indent="0">
              <a:buNone/>
              <a:defRPr sz="2400" b="1" i="0">
                <a:latin typeface="Arial" panose="020B0604020202020204" pitchFamily="34" charset="0"/>
                <a:cs typeface="Arial" panose="020B0604020202020204" pitchFamily="34" charset="0"/>
              </a:defRPr>
            </a:lvl1pPr>
            <a:lvl2pPr marL="456726" indent="0">
              <a:buNone/>
              <a:defRPr sz="2000" b="1"/>
            </a:lvl2pPr>
            <a:lvl3pPr marL="913455" indent="0">
              <a:buNone/>
              <a:defRPr sz="1800" b="1"/>
            </a:lvl3pPr>
            <a:lvl4pPr marL="1370172" indent="0">
              <a:buNone/>
              <a:defRPr sz="1600" b="1"/>
            </a:lvl4pPr>
            <a:lvl5pPr marL="1826907" indent="0">
              <a:buNone/>
              <a:defRPr sz="1600" b="1"/>
            </a:lvl5pPr>
            <a:lvl6pPr marL="2283619" indent="0">
              <a:buNone/>
              <a:defRPr sz="1600" b="1"/>
            </a:lvl6pPr>
            <a:lvl7pPr marL="2740344" indent="0">
              <a:buNone/>
              <a:defRPr sz="1600" b="1"/>
            </a:lvl7pPr>
            <a:lvl8pPr marL="3197066" indent="0">
              <a:buNone/>
              <a:defRPr sz="1600" b="1"/>
            </a:lvl8pPr>
            <a:lvl9pPr marL="3653791"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46" y="2174875"/>
            <a:ext cx="4041775" cy="3951288"/>
          </a:xfrm>
          <a:prstGeom prst="rect">
            <a:avLst/>
          </a:prstGeom>
        </p:spPr>
        <p:txBody>
          <a:bodyPr lIns="91341" tIns="45671" rIns="91341" bIns="45671"/>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a:xfrm>
            <a:off x="457201" y="6356350"/>
            <a:ext cx="2133600" cy="365125"/>
          </a:xfrm>
          <a:prstGeom prst="rect">
            <a:avLst/>
          </a:prstGeom>
        </p:spPr>
        <p:txBody>
          <a:bodyPr lIns="91341" tIns="45671" rIns="91341" bIns="45671"/>
          <a:lstStyle/>
          <a:p>
            <a:pPr eaLnBrk="1" fontAlgn="auto" hangingPunct="1">
              <a:spcBef>
                <a:spcPts val="0"/>
              </a:spcBef>
              <a:spcAft>
                <a:spcPts val="0"/>
              </a:spcAft>
            </a:pPr>
            <a:fld id="{AC0F5B04-0A0A-4D3B-9CB0-4722B18F0223}" type="datetimeFigureOut">
              <a:rPr lang="en-US" sz="1800">
                <a:solidFill>
                  <a:prstClr val="black"/>
                </a:solidFill>
                <a:latin typeface="Calibri"/>
              </a:rPr>
              <a:pPr eaLnBrk="1" fontAlgn="auto" hangingPunct="1">
                <a:spcBef>
                  <a:spcPts val="0"/>
                </a:spcBef>
                <a:spcAft>
                  <a:spcPts val="0"/>
                </a:spcAft>
              </a:pPr>
              <a:t>8/22/26</a:t>
            </a:fld>
            <a:endParaRPr lang="en-US" sz="1800">
              <a:solidFill>
                <a:prstClr val="black"/>
              </a:solidFill>
              <a:latin typeface="Calibri"/>
            </a:endParaRPr>
          </a:p>
        </p:txBody>
      </p:sp>
      <p:sp>
        <p:nvSpPr>
          <p:cNvPr id="8" name="Footer Placeholder 7"/>
          <p:cNvSpPr>
            <a:spLocks noGrp="1"/>
          </p:cNvSpPr>
          <p:nvPr>
            <p:ph type="ftr" sz="quarter" idx="11"/>
          </p:nvPr>
        </p:nvSpPr>
        <p:spPr>
          <a:xfrm>
            <a:off x="3124200" y="6356350"/>
            <a:ext cx="2895600" cy="365125"/>
          </a:xfrm>
          <a:prstGeom prst="rect">
            <a:avLst/>
          </a:prstGeom>
        </p:spPr>
        <p:txBody>
          <a:bodyPr lIns="91341" tIns="45671" rIns="91341" bIns="45671"/>
          <a:lstStyle/>
          <a:p>
            <a:pPr eaLnBrk="1" fontAlgn="auto" hangingPunct="1">
              <a:spcBef>
                <a:spcPts val="0"/>
              </a:spcBef>
              <a:spcAft>
                <a:spcPts val="0"/>
              </a:spcAft>
            </a:pPr>
            <a:endParaRPr lang="en-US" sz="1800">
              <a:solidFill>
                <a:prstClr val="black"/>
              </a:solidFill>
              <a:latin typeface="Calibri"/>
            </a:endParaRPr>
          </a:p>
        </p:txBody>
      </p:sp>
      <p:sp>
        <p:nvSpPr>
          <p:cNvPr id="9" name="Slide Number Placeholder 8"/>
          <p:cNvSpPr>
            <a:spLocks noGrp="1"/>
          </p:cNvSpPr>
          <p:nvPr>
            <p:ph type="sldNum" sz="quarter" idx="12"/>
          </p:nvPr>
        </p:nvSpPr>
        <p:spPr>
          <a:xfrm>
            <a:off x="6553200" y="6356350"/>
            <a:ext cx="2133600" cy="365125"/>
          </a:xfrm>
          <a:prstGeom prst="rect">
            <a:avLst/>
          </a:prstGeom>
        </p:spPr>
        <p:txBody>
          <a:bodyPr lIns="91341" tIns="45671" rIns="91341" bIns="45671"/>
          <a:lstStyle/>
          <a:p>
            <a:pPr eaLnBrk="1" fontAlgn="auto" hangingPunct="1">
              <a:spcBef>
                <a:spcPts val="0"/>
              </a:spcBef>
              <a:spcAft>
                <a:spcPts val="0"/>
              </a:spcAft>
            </a:pPr>
            <a:fld id="{B2551307-7FD0-4CFF-B6E6-1FEF1BAD319D}" type="slidenum">
              <a:rPr lang="en-US" sz="1800">
                <a:solidFill>
                  <a:prstClr val="black"/>
                </a:solidFill>
                <a:latin typeface="Calibri"/>
              </a:rPr>
              <a:pPr eaLnBrk="1" fontAlgn="auto" hangingPunct="1">
                <a:spcBef>
                  <a:spcPts val="0"/>
                </a:spcBef>
                <a:spcAft>
                  <a:spcPts val="0"/>
                </a:spcAft>
              </a:pPr>
              <a:t>‹#›</a:t>
            </a:fld>
            <a:endParaRPr lang="en-US" sz="1800">
              <a:solidFill>
                <a:prstClr val="black"/>
              </a:solidFill>
              <a:latin typeface="Calibri"/>
            </a:endParaRPr>
          </a:p>
        </p:txBody>
      </p:sp>
    </p:spTree>
    <p:extLst>
      <p:ext uri="{BB962C8B-B14F-4D97-AF65-F5344CB8AC3E}">
        <p14:creationId xmlns:p14="http://schemas.microsoft.com/office/powerpoint/2010/main" val="2851880709"/>
      </p:ext>
    </p:extLst>
  </p:cSld>
  <p:clrMapOvr>
    <a:masterClrMapping/>
  </p:clrMapOvr>
</p:sldLayout>
</file>

<file path=ppt/slideLayouts/slideLayout78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Date Placeholder 2"/>
          <p:cNvSpPr>
            <a:spLocks noGrp="1"/>
          </p:cNvSpPr>
          <p:nvPr>
            <p:ph type="dt" sz="half" idx="10"/>
          </p:nvPr>
        </p:nvSpPr>
        <p:spPr>
          <a:xfrm>
            <a:off x="457201" y="6356350"/>
            <a:ext cx="2133600" cy="365125"/>
          </a:xfrm>
          <a:prstGeom prst="rect">
            <a:avLst/>
          </a:prstGeom>
        </p:spPr>
        <p:txBody>
          <a:bodyPr lIns="91341" tIns="45671" rIns="91341" bIns="45671"/>
          <a:lstStyle/>
          <a:p>
            <a:pPr eaLnBrk="1" fontAlgn="auto" hangingPunct="1">
              <a:spcBef>
                <a:spcPts val="0"/>
              </a:spcBef>
              <a:spcAft>
                <a:spcPts val="0"/>
              </a:spcAft>
            </a:pPr>
            <a:fld id="{AC0F5B04-0A0A-4D3B-9CB0-4722B18F0223}" type="datetimeFigureOut">
              <a:rPr lang="en-US" sz="1800">
                <a:solidFill>
                  <a:prstClr val="black"/>
                </a:solidFill>
                <a:latin typeface="Calibri"/>
              </a:rPr>
              <a:pPr eaLnBrk="1" fontAlgn="auto" hangingPunct="1">
                <a:spcBef>
                  <a:spcPts val="0"/>
                </a:spcBef>
                <a:spcAft>
                  <a:spcPts val="0"/>
                </a:spcAft>
              </a:pPr>
              <a:t>8/22/26</a:t>
            </a:fld>
            <a:endParaRPr lang="en-US" sz="1800">
              <a:solidFill>
                <a:prstClr val="black"/>
              </a:solidFill>
              <a:latin typeface="Calibri"/>
            </a:endParaRPr>
          </a:p>
        </p:txBody>
      </p:sp>
      <p:sp>
        <p:nvSpPr>
          <p:cNvPr id="4" name="Footer Placeholder 3"/>
          <p:cNvSpPr>
            <a:spLocks noGrp="1"/>
          </p:cNvSpPr>
          <p:nvPr>
            <p:ph type="ftr" sz="quarter" idx="11"/>
          </p:nvPr>
        </p:nvSpPr>
        <p:spPr>
          <a:xfrm>
            <a:off x="3124200" y="6356350"/>
            <a:ext cx="2895600" cy="365125"/>
          </a:xfrm>
          <a:prstGeom prst="rect">
            <a:avLst/>
          </a:prstGeom>
        </p:spPr>
        <p:txBody>
          <a:bodyPr lIns="91341" tIns="45671" rIns="91341" bIns="45671"/>
          <a:lstStyle/>
          <a:p>
            <a:pPr eaLnBrk="1" fontAlgn="auto" hangingPunct="1">
              <a:spcBef>
                <a:spcPts val="0"/>
              </a:spcBef>
              <a:spcAft>
                <a:spcPts val="0"/>
              </a:spcAft>
            </a:pPr>
            <a:endParaRPr lang="en-US" sz="1800">
              <a:solidFill>
                <a:prstClr val="black"/>
              </a:solidFill>
              <a:latin typeface="Calibri"/>
            </a:endParaRPr>
          </a:p>
        </p:txBody>
      </p:sp>
      <p:sp>
        <p:nvSpPr>
          <p:cNvPr id="5" name="Slide Number Placeholder 4"/>
          <p:cNvSpPr>
            <a:spLocks noGrp="1"/>
          </p:cNvSpPr>
          <p:nvPr>
            <p:ph type="sldNum" sz="quarter" idx="12"/>
          </p:nvPr>
        </p:nvSpPr>
        <p:spPr>
          <a:xfrm>
            <a:off x="6553200" y="6356350"/>
            <a:ext cx="2133600" cy="365125"/>
          </a:xfrm>
          <a:prstGeom prst="rect">
            <a:avLst/>
          </a:prstGeom>
        </p:spPr>
        <p:txBody>
          <a:bodyPr lIns="91341" tIns="45671" rIns="91341" bIns="45671"/>
          <a:lstStyle/>
          <a:p>
            <a:pPr eaLnBrk="1" fontAlgn="auto" hangingPunct="1">
              <a:spcBef>
                <a:spcPts val="0"/>
              </a:spcBef>
              <a:spcAft>
                <a:spcPts val="0"/>
              </a:spcAft>
            </a:pPr>
            <a:fld id="{B2551307-7FD0-4CFF-B6E6-1FEF1BAD319D}" type="slidenum">
              <a:rPr lang="en-US" sz="1800">
                <a:solidFill>
                  <a:prstClr val="black"/>
                </a:solidFill>
                <a:latin typeface="Calibri"/>
              </a:rPr>
              <a:pPr eaLnBrk="1" fontAlgn="auto" hangingPunct="1">
                <a:spcBef>
                  <a:spcPts val="0"/>
                </a:spcBef>
                <a:spcAft>
                  <a:spcPts val="0"/>
                </a:spcAft>
              </a:pPr>
              <a:t>‹#›</a:t>
            </a:fld>
            <a:endParaRPr lang="en-US" sz="1800">
              <a:solidFill>
                <a:prstClr val="black"/>
              </a:solidFill>
              <a:latin typeface="Calibri"/>
            </a:endParaRPr>
          </a:p>
        </p:txBody>
      </p:sp>
    </p:spTree>
    <p:extLst>
      <p:ext uri="{BB962C8B-B14F-4D97-AF65-F5344CB8AC3E}">
        <p14:creationId xmlns:p14="http://schemas.microsoft.com/office/powerpoint/2010/main" val="954548064"/>
      </p:ext>
    </p:extLst>
  </p:cSld>
  <p:clrMapOvr>
    <a:masterClrMapping/>
  </p:clrMapOvr>
</p:sldLayout>
</file>

<file path=ppt/slideLayouts/slideLayout78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1" y="6356350"/>
            <a:ext cx="2133600" cy="365125"/>
          </a:xfrm>
          <a:prstGeom prst="rect">
            <a:avLst/>
          </a:prstGeom>
        </p:spPr>
        <p:txBody>
          <a:bodyPr lIns="91341" tIns="45671" rIns="91341" bIns="45671"/>
          <a:lstStyle/>
          <a:p>
            <a:pPr eaLnBrk="1" fontAlgn="auto" hangingPunct="1">
              <a:spcBef>
                <a:spcPts val="0"/>
              </a:spcBef>
              <a:spcAft>
                <a:spcPts val="0"/>
              </a:spcAft>
            </a:pPr>
            <a:fld id="{AC0F5B04-0A0A-4D3B-9CB0-4722B18F0223}" type="datetimeFigureOut">
              <a:rPr lang="en-US" sz="1800">
                <a:solidFill>
                  <a:prstClr val="black"/>
                </a:solidFill>
                <a:latin typeface="Calibri"/>
              </a:rPr>
              <a:pPr eaLnBrk="1" fontAlgn="auto" hangingPunct="1">
                <a:spcBef>
                  <a:spcPts val="0"/>
                </a:spcBef>
                <a:spcAft>
                  <a:spcPts val="0"/>
                </a:spcAft>
              </a:pPr>
              <a:t>8/22/26</a:t>
            </a:fld>
            <a:endParaRPr lang="en-US" sz="1800">
              <a:solidFill>
                <a:prstClr val="black"/>
              </a:solidFill>
              <a:latin typeface="Calibri"/>
            </a:endParaRPr>
          </a:p>
        </p:txBody>
      </p:sp>
      <p:sp>
        <p:nvSpPr>
          <p:cNvPr id="3" name="Footer Placeholder 2"/>
          <p:cNvSpPr>
            <a:spLocks noGrp="1"/>
          </p:cNvSpPr>
          <p:nvPr>
            <p:ph type="ftr" sz="quarter" idx="11"/>
          </p:nvPr>
        </p:nvSpPr>
        <p:spPr>
          <a:xfrm>
            <a:off x="3124200" y="6356350"/>
            <a:ext cx="2895600" cy="365125"/>
          </a:xfrm>
          <a:prstGeom prst="rect">
            <a:avLst/>
          </a:prstGeom>
        </p:spPr>
        <p:txBody>
          <a:bodyPr lIns="91341" tIns="45671" rIns="91341" bIns="45671"/>
          <a:lstStyle/>
          <a:p>
            <a:pPr eaLnBrk="1" fontAlgn="auto" hangingPunct="1">
              <a:spcBef>
                <a:spcPts val="0"/>
              </a:spcBef>
              <a:spcAft>
                <a:spcPts val="0"/>
              </a:spcAft>
            </a:pPr>
            <a:endParaRPr lang="en-US" sz="1800">
              <a:solidFill>
                <a:prstClr val="black"/>
              </a:solidFill>
              <a:latin typeface="Calibri"/>
            </a:endParaRPr>
          </a:p>
        </p:txBody>
      </p:sp>
      <p:sp>
        <p:nvSpPr>
          <p:cNvPr id="4" name="Slide Number Placeholder 3"/>
          <p:cNvSpPr>
            <a:spLocks noGrp="1"/>
          </p:cNvSpPr>
          <p:nvPr>
            <p:ph type="sldNum" sz="quarter" idx="12"/>
          </p:nvPr>
        </p:nvSpPr>
        <p:spPr>
          <a:xfrm>
            <a:off x="6553200" y="6356350"/>
            <a:ext cx="2133600" cy="365125"/>
          </a:xfrm>
          <a:prstGeom prst="rect">
            <a:avLst/>
          </a:prstGeom>
        </p:spPr>
        <p:txBody>
          <a:bodyPr lIns="91341" tIns="45671" rIns="91341" bIns="45671"/>
          <a:lstStyle/>
          <a:p>
            <a:pPr eaLnBrk="1" fontAlgn="auto" hangingPunct="1">
              <a:spcBef>
                <a:spcPts val="0"/>
              </a:spcBef>
              <a:spcAft>
                <a:spcPts val="0"/>
              </a:spcAft>
            </a:pPr>
            <a:fld id="{B2551307-7FD0-4CFF-B6E6-1FEF1BAD319D}" type="slidenum">
              <a:rPr lang="en-US" sz="1800">
                <a:solidFill>
                  <a:prstClr val="black"/>
                </a:solidFill>
                <a:latin typeface="Calibri"/>
              </a:rPr>
              <a:pPr eaLnBrk="1" fontAlgn="auto" hangingPunct="1">
                <a:spcBef>
                  <a:spcPts val="0"/>
                </a:spcBef>
                <a:spcAft>
                  <a:spcPts val="0"/>
                </a:spcAft>
              </a:pPr>
              <a:t>‹#›</a:t>
            </a:fld>
            <a:endParaRPr lang="en-US" sz="1800">
              <a:solidFill>
                <a:prstClr val="black"/>
              </a:solidFill>
              <a:latin typeface="Calibri"/>
            </a:endParaRPr>
          </a:p>
        </p:txBody>
      </p:sp>
    </p:spTree>
    <p:extLst>
      <p:ext uri="{BB962C8B-B14F-4D97-AF65-F5344CB8AC3E}">
        <p14:creationId xmlns:p14="http://schemas.microsoft.com/office/powerpoint/2010/main" val="897643027"/>
      </p:ext>
    </p:extLst>
  </p:cSld>
  <p:clrMapOvr>
    <a:masterClrMapping/>
  </p:clrMapOvr>
</p:sldLayout>
</file>

<file path=ppt/slideLayouts/slideLayout78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21"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71"/>
            <a:ext cx="5111750" cy="5853113"/>
          </a:xfrm>
          <a:prstGeom prst="rect">
            <a:avLst/>
          </a:prstGeom>
        </p:spPr>
        <p:txBody>
          <a:bodyPr lIns="91341" tIns="45671" rIns="91341" bIns="45671"/>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21" y="1435101"/>
            <a:ext cx="3008313" cy="4691063"/>
          </a:xfrm>
          <a:prstGeom prst="rect">
            <a:avLst/>
          </a:prstGeom>
        </p:spPr>
        <p:txBody>
          <a:bodyPr lIns="91341" tIns="45671" rIns="91341" bIns="45671"/>
          <a:lstStyle>
            <a:lvl1pPr marL="0" indent="0">
              <a:buNone/>
              <a:defRPr sz="1400" b="1" i="0">
                <a:latin typeface="Arial" panose="020B0604020202020204" pitchFamily="34" charset="0"/>
                <a:cs typeface="Arial" panose="020B0604020202020204" pitchFamily="34" charset="0"/>
              </a:defRPr>
            </a:lvl1pPr>
            <a:lvl2pPr marL="456726" indent="0">
              <a:buNone/>
              <a:defRPr sz="1200"/>
            </a:lvl2pPr>
            <a:lvl3pPr marL="913455" indent="0">
              <a:buNone/>
              <a:defRPr sz="1000"/>
            </a:lvl3pPr>
            <a:lvl4pPr marL="1370172" indent="0">
              <a:buNone/>
              <a:defRPr sz="900"/>
            </a:lvl4pPr>
            <a:lvl5pPr marL="1826907" indent="0">
              <a:buNone/>
              <a:defRPr sz="900"/>
            </a:lvl5pPr>
            <a:lvl6pPr marL="2283619" indent="0">
              <a:buNone/>
              <a:defRPr sz="900"/>
            </a:lvl6pPr>
            <a:lvl7pPr marL="2740344" indent="0">
              <a:buNone/>
              <a:defRPr sz="900"/>
            </a:lvl7pPr>
            <a:lvl8pPr marL="3197066" indent="0">
              <a:buNone/>
              <a:defRPr sz="900"/>
            </a:lvl8pPr>
            <a:lvl9pPr marL="3653791"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1" y="6356350"/>
            <a:ext cx="2133600" cy="365125"/>
          </a:xfrm>
          <a:prstGeom prst="rect">
            <a:avLst/>
          </a:prstGeom>
        </p:spPr>
        <p:txBody>
          <a:bodyPr lIns="91341" tIns="45671" rIns="91341" bIns="45671"/>
          <a:lstStyle/>
          <a:p>
            <a:pPr eaLnBrk="1" fontAlgn="auto" hangingPunct="1">
              <a:spcBef>
                <a:spcPts val="0"/>
              </a:spcBef>
              <a:spcAft>
                <a:spcPts val="0"/>
              </a:spcAft>
            </a:pPr>
            <a:fld id="{AC0F5B04-0A0A-4D3B-9CB0-4722B18F0223}" type="datetimeFigureOut">
              <a:rPr lang="en-US" sz="1800">
                <a:solidFill>
                  <a:prstClr val="black"/>
                </a:solidFill>
                <a:latin typeface="Calibri"/>
              </a:rPr>
              <a:pPr eaLnBrk="1" fontAlgn="auto" hangingPunct="1">
                <a:spcBef>
                  <a:spcPts val="0"/>
                </a:spcBef>
                <a:spcAft>
                  <a:spcPts val="0"/>
                </a:spcAft>
              </a:pPr>
              <a:t>8/22/26</a:t>
            </a:fld>
            <a:endParaRPr lang="en-US" sz="1800">
              <a:solidFill>
                <a:prstClr val="black"/>
              </a:solidFill>
              <a:latin typeface="Calibri"/>
            </a:endParaRPr>
          </a:p>
        </p:txBody>
      </p:sp>
      <p:sp>
        <p:nvSpPr>
          <p:cNvPr id="6" name="Footer Placeholder 5"/>
          <p:cNvSpPr>
            <a:spLocks noGrp="1"/>
          </p:cNvSpPr>
          <p:nvPr>
            <p:ph type="ftr" sz="quarter" idx="11"/>
          </p:nvPr>
        </p:nvSpPr>
        <p:spPr>
          <a:xfrm>
            <a:off x="3124200" y="6356350"/>
            <a:ext cx="2895600" cy="365125"/>
          </a:xfrm>
          <a:prstGeom prst="rect">
            <a:avLst/>
          </a:prstGeom>
        </p:spPr>
        <p:txBody>
          <a:bodyPr lIns="91341" tIns="45671" rIns="91341" bIns="45671"/>
          <a:lstStyle/>
          <a:p>
            <a:pPr eaLnBrk="1" fontAlgn="auto" hangingPunct="1">
              <a:spcBef>
                <a:spcPts val="0"/>
              </a:spcBef>
              <a:spcAft>
                <a:spcPts val="0"/>
              </a:spcAft>
            </a:pPr>
            <a:endParaRPr lang="en-US" sz="1800">
              <a:solidFill>
                <a:prstClr val="black"/>
              </a:solidFill>
              <a:latin typeface="Calibri"/>
            </a:endParaRPr>
          </a:p>
        </p:txBody>
      </p:sp>
      <p:sp>
        <p:nvSpPr>
          <p:cNvPr id="7" name="Slide Number Placeholder 6"/>
          <p:cNvSpPr>
            <a:spLocks noGrp="1"/>
          </p:cNvSpPr>
          <p:nvPr>
            <p:ph type="sldNum" sz="quarter" idx="12"/>
          </p:nvPr>
        </p:nvSpPr>
        <p:spPr>
          <a:xfrm>
            <a:off x="6553200" y="6356350"/>
            <a:ext cx="2133600" cy="365125"/>
          </a:xfrm>
          <a:prstGeom prst="rect">
            <a:avLst/>
          </a:prstGeom>
        </p:spPr>
        <p:txBody>
          <a:bodyPr lIns="91341" tIns="45671" rIns="91341" bIns="45671"/>
          <a:lstStyle/>
          <a:p>
            <a:pPr eaLnBrk="1" fontAlgn="auto" hangingPunct="1">
              <a:spcBef>
                <a:spcPts val="0"/>
              </a:spcBef>
              <a:spcAft>
                <a:spcPts val="0"/>
              </a:spcAft>
            </a:pPr>
            <a:fld id="{B2551307-7FD0-4CFF-B6E6-1FEF1BAD319D}" type="slidenum">
              <a:rPr lang="en-US" sz="1800">
                <a:solidFill>
                  <a:prstClr val="black"/>
                </a:solidFill>
                <a:latin typeface="Calibri"/>
              </a:rPr>
              <a:pPr eaLnBrk="1" fontAlgn="auto" hangingPunct="1">
                <a:spcBef>
                  <a:spcPts val="0"/>
                </a:spcBef>
                <a:spcAft>
                  <a:spcPts val="0"/>
                </a:spcAft>
              </a:pPr>
              <a:t>‹#›</a:t>
            </a:fld>
            <a:endParaRPr lang="en-US" sz="1800">
              <a:solidFill>
                <a:prstClr val="black"/>
              </a:solidFill>
              <a:latin typeface="Calibri"/>
            </a:endParaRPr>
          </a:p>
        </p:txBody>
      </p:sp>
    </p:spTree>
    <p:extLst>
      <p:ext uri="{BB962C8B-B14F-4D97-AF65-F5344CB8AC3E}">
        <p14:creationId xmlns:p14="http://schemas.microsoft.com/office/powerpoint/2010/main" val="3466153116"/>
      </p:ext>
    </p:extLst>
  </p:cSld>
  <p:clrMapOvr>
    <a:masterClrMapping/>
  </p:clrMapOvr>
</p:sldLayout>
</file>

<file path=ppt/slideLayouts/slideLayout78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a:prstGeom prst="rect">
            <a:avLst/>
          </a:prstGeom>
        </p:spPr>
        <p:txBody>
          <a:bodyPr lIns="91341" tIns="45671" rIns="91341" bIns="45671"/>
          <a:lstStyle>
            <a:lvl1pPr marL="0" indent="0">
              <a:buNone/>
              <a:defRPr sz="3200" b="1" i="0">
                <a:latin typeface="Arial" panose="020B0604020202020204" pitchFamily="34" charset="0"/>
                <a:cs typeface="Arial" panose="020B0604020202020204" pitchFamily="34" charset="0"/>
              </a:defRPr>
            </a:lvl1pPr>
            <a:lvl2pPr marL="456726" indent="0">
              <a:buNone/>
              <a:defRPr sz="2800"/>
            </a:lvl2pPr>
            <a:lvl3pPr marL="913455" indent="0">
              <a:buNone/>
              <a:defRPr sz="2400"/>
            </a:lvl3pPr>
            <a:lvl4pPr marL="1370172" indent="0">
              <a:buNone/>
              <a:defRPr sz="2000"/>
            </a:lvl4pPr>
            <a:lvl5pPr marL="1826907" indent="0">
              <a:buNone/>
              <a:defRPr sz="2000"/>
            </a:lvl5pPr>
            <a:lvl6pPr marL="2283619" indent="0">
              <a:buNone/>
              <a:defRPr sz="2000"/>
            </a:lvl6pPr>
            <a:lvl7pPr marL="2740344" indent="0">
              <a:buNone/>
              <a:defRPr sz="2000"/>
            </a:lvl7pPr>
            <a:lvl8pPr marL="3197066" indent="0">
              <a:buNone/>
              <a:defRPr sz="2000"/>
            </a:lvl8pPr>
            <a:lvl9pPr marL="3653791"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a:prstGeom prst="rect">
            <a:avLst/>
          </a:prstGeom>
        </p:spPr>
        <p:txBody>
          <a:bodyPr lIns="91341" tIns="45671" rIns="91341" bIns="45671"/>
          <a:lstStyle>
            <a:lvl1pPr marL="0" indent="0">
              <a:buNone/>
              <a:defRPr sz="1400" b="1" i="0">
                <a:latin typeface="Arial" panose="020B0604020202020204" pitchFamily="34" charset="0"/>
                <a:cs typeface="Arial" panose="020B0604020202020204" pitchFamily="34" charset="0"/>
              </a:defRPr>
            </a:lvl1pPr>
            <a:lvl2pPr marL="456726" indent="0">
              <a:buNone/>
              <a:defRPr sz="1200"/>
            </a:lvl2pPr>
            <a:lvl3pPr marL="913455" indent="0">
              <a:buNone/>
              <a:defRPr sz="1000"/>
            </a:lvl3pPr>
            <a:lvl4pPr marL="1370172" indent="0">
              <a:buNone/>
              <a:defRPr sz="900"/>
            </a:lvl4pPr>
            <a:lvl5pPr marL="1826907" indent="0">
              <a:buNone/>
              <a:defRPr sz="900"/>
            </a:lvl5pPr>
            <a:lvl6pPr marL="2283619" indent="0">
              <a:buNone/>
              <a:defRPr sz="900"/>
            </a:lvl6pPr>
            <a:lvl7pPr marL="2740344" indent="0">
              <a:buNone/>
              <a:defRPr sz="900"/>
            </a:lvl7pPr>
            <a:lvl8pPr marL="3197066" indent="0">
              <a:buNone/>
              <a:defRPr sz="900"/>
            </a:lvl8pPr>
            <a:lvl9pPr marL="3653791" indent="0">
              <a:buNone/>
              <a:defRPr sz="900"/>
            </a:lvl9pPr>
          </a:lstStyle>
          <a:p>
            <a:pPr lvl="0"/>
            <a:r>
              <a:rPr lang="en-US"/>
              <a:t>Click to edit Master text styles</a:t>
            </a:r>
          </a:p>
        </p:txBody>
      </p:sp>
      <p:sp>
        <p:nvSpPr>
          <p:cNvPr id="5" name="Date Placeholder 4"/>
          <p:cNvSpPr>
            <a:spLocks noGrp="1"/>
          </p:cNvSpPr>
          <p:nvPr>
            <p:ph type="dt" sz="half" idx="10"/>
          </p:nvPr>
        </p:nvSpPr>
        <p:spPr>
          <a:xfrm>
            <a:off x="457201" y="6356350"/>
            <a:ext cx="2133600" cy="365125"/>
          </a:xfrm>
          <a:prstGeom prst="rect">
            <a:avLst/>
          </a:prstGeom>
        </p:spPr>
        <p:txBody>
          <a:bodyPr lIns="91341" tIns="45671" rIns="91341" bIns="45671"/>
          <a:lstStyle/>
          <a:p>
            <a:pPr eaLnBrk="1" fontAlgn="auto" hangingPunct="1">
              <a:spcBef>
                <a:spcPts val="0"/>
              </a:spcBef>
              <a:spcAft>
                <a:spcPts val="0"/>
              </a:spcAft>
            </a:pPr>
            <a:fld id="{AC0F5B04-0A0A-4D3B-9CB0-4722B18F0223}" type="datetimeFigureOut">
              <a:rPr lang="en-US" sz="1800">
                <a:solidFill>
                  <a:prstClr val="black"/>
                </a:solidFill>
                <a:latin typeface="Calibri"/>
              </a:rPr>
              <a:pPr eaLnBrk="1" fontAlgn="auto" hangingPunct="1">
                <a:spcBef>
                  <a:spcPts val="0"/>
                </a:spcBef>
                <a:spcAft>
                  <a:spcPts val="0"/>
                </a:spcAft>
              </a:pPr>
              <a:t>8/22/26</a:t>
            </a:fld>
            <a:endParaRPr lang="en-US" sz="1800">
              <a:solidFill>
                <a:prstClr val="black"/>
              </a:solidFill>
              <a:latin typeface="Calibri"/>
            </a:endParaRPr>
          </a:p>
        </p:txBody>
      </p:sp>
      <p:sp>
        <p:nvSpPr>
          <p:cNvPr id="6" name="Footer Placeholder 5"/>
          <p:cNvSpPr>
            <a:spLocks noGrp="1"/>
          </p:cNvSpPr>
          <p:nvPr>
            <p:ph type="ftr" sz="quarter" idx="11"/>
          </p:nvPr>
        </p:nvSpPr>
        <p:spPr>
          <a:xfrm>
            <a:off x="3124200" y="6356350"/>
            <a:ext cx="2895600" cy="365125"/>
          </a:xfrm>
          <a:prstGeom prst="rect">
            <a:avLst/>
          </a:prstGeom>
        </p:spPr>
        <p:txBody>
          <a:bodyPr lIns="91341" tIns="45671" rIns="91341" bIns="45671"/>
          <a:lstStyle/>
          <a:p>
            <a:pPr eaLnBrk="1" fontAlgn="auto" hangingPunct="1">
              <a:spcBef>
                <a:spcPts val="0"/>
              </a:spcBef>
              <a:spcAft>
                <a:spcPts val="0"/>
              </a:spcAft>
            </a:pPr>
            <a:endParaRPr lang="en-US" sz="1800">
              <a:solidFill>
                <a:prstClr val="black"/>
              </a:solidFill>
              <a:latin typeface="Calibri"/>
            </a:endParaRPr>
          </a:p>
        </p:txBody>
      </p:sp>
      <p:sp>
        <p:nvSpPr>
          <p:cNvPr id="7" name="Slide Number Placeholder 6"/>
          <p:cNvSpPr>
            <a:spLocks noGrp="1"/>
          </p:cNvSpPr>
          <p:nvPr>
            <p:ph type="sldNum" sz="quarter" idx="12"/>
          </p:nvPr>
        </p:nvSpPr>
        <p:spPr>
          <a:xfrm>
            <a:off x="6553200" y="6356350"/>
            <a:ext cx="2133600" cy="365125"/>
          </a:xfrm>
          <a:prstGeom prst="rect">
            <a:avLst/>
          </a:prstGeom>
        </p:spPr>
        <p:txBody>
          <a:bodyPr lIns="91341" tIns="45671" rIns="91341" bIns="45671"/>
          <a:lstStyle/>
          <a:p>
            <a:pPr eaLnBrk="1" fontAlgn="auto" hangingPunct="1">
              <a:spcBef>
                <a:spcPts val="0"/>
              </a:spcBef>
              <a:spcAft>
                <a:spcPts val="0"/>
              </a:spcAft>
            </a:pPr>
            <a:fld id="{B2551307-7FD0-4CFF-B6E6-1FEF1BAD319D}" type="slidenum">
              <a:rPr lang="en-US" sz="1800">
                <a:solidFill>
                  <a:prstClr val="black"/>
                </a:solidFill>
                <a:latin typeface="Calibri"/>
              </a:rPr>
              <a:pPr eaLnBrk="1" fontAlgn="auto" hangingPunct="1">
                <a:spcBef>
                  <a:spcPts val="0"/>
                </a:spcBef>
                <a:spcAft>
                  <a:spcPts val="0"/>
                </a:spcAft>
              </a:pPr>
              <a:t>‹#›</a:t>
            </a:fld>
            <a:endParaRPr lang="en-US" sz="1800">
              <a:solidFill>
                <a:prstClr val="black"/>
              </a:solidFill>
              <a:latin typeface="Calibri"/>
            </a:endParaRPr>
          </a:p>
        </p:txBody>
      </p:sp>
    </p:spTree>
    <p:extLst>
      <p:ext uri="{BB962C8B-B14F-4D97-AF65-F5344CB8AC3E}">
        <p14:creationId xmlns:p14="http://schemas.microsoft.com/office/powerpoint/2010/main" val="3140839240"/>
      </p:ext>
    </p:extLst>
  </p:cSld>
  <p:clrMapOvr>
    <a:masterClrMapping/>
  </p:clrMapOvr>
</p:sldLayout>
</file>

<file path=ppt/slideLayouts/slideLayout78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457200" y="1600200"/>
            <a:ext cx="8229600" cy="4525963"/>
          </a:xfrm>
          <a:prstGeom prst="rect">
            <a:avLst/>
          </a:prstGeom>
        </p:spPr>
        <p:txBody>
          <a:bodyPr vert="eaVert" lIns="91341" tIns="45671" rIns="91341" bIns="45671"/>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1" y="6356350"/>
            <a:ext cx="2133600" cy="365125"/>
          </a:xfrm>
          <a:prstGeom prst="rect">
            <a:avLst/>
          </a:prstGeom>
        </p:spPr>
        <p:txBody>
          <a:bodyPr lIns="91341" tIns="45671" rIns="91341" bIns="45671"/>
          <a:lstStyle/>
          <a:p>
            <a:pPr eaLnBrk="1" fontAlgn="auto" hangingPunct="1">
              <a:spcBef>
                <a:spcPts val="0"/>
              </a:spcBef>
              <a:spcAft>
                <a:spcPts val="0"/>
              </a:spcAft>
            </a:pPr>
            <a:fld id="{AC0F5B04-0A0A-4D3B-9CB0-4722B18F0223}" type="datetimeFigureOut">
              <a:rPr lang="en-US" sz="1800">
                <a:solidFill>
                  <a:prstClr val="black"/>
                </a:solidFill>
                <a:latin typeface="Calibri"/>
              </a:rPr>
              <a:pPr eaLnBrk="1" fontAlgn="auto" hangingPunct="1">
                <a:spcBef>
                  <a:spcPts val="0"/>
                </a:spcBef>
                <a:spcAft>
                  <a:spcPts val="0"/>
                </a:spcAft>
              </a:pPr>
              <a:t>8/22/26</a:t>
            </a:fld>
            <a:endParaRPr lang="en-US" sz="1800">
              <a:solidFill>
                <a:prstClr val="black"/>
              </a:solidFill>
              <a:latin typeface="Calibri"/>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lIns="91341" tIns="45671" rIns="91341" bIns="45671"/>
          <a:lstStyle/>
          <a:p>
            <a:pPr eaLnBrk="1" fontAlgn="auto" hangingPunct="1">
              <a:spcBef>
                <a:spcPts val="0"/>
              </a:spcBef>
              <a:spcAft>
                <a:spcPts val="0"/>
              </a:spcAft>
            </a:pPr>
            <a:endParaRPr lang="en-US" sz="1800">
              <a:solidFill>
                <a:prstClr val="black"/>
              </a:solidFill>
              <a:latin typeface="Calibri"/>
            </a:endParaRPr>
          </a:p>
        </p:txBody>
      </p:sp>
      <p:sp>
        <p:nvSpPr>
          <p:cNvPr id="6" name="Slide Number Placeholder 5"/>
          <p:cNvSpPr>
            <a:spLocks noGrp="1"/>
          </p:cNvSpPr>
          <p:nvPr>
            <p:ph type="sldNum" sz="quarter" idx="12"/>
          </p:nvPr>
        </p:nvSpPr>
        <p:spPr>
          <a:xfrm>
            <a:off x="6553200" y="6356350"/>
            <a:ext cx="2133600" cy="365125"/>
          </a:xfrm>
          <a:prstGeom prst="rect">
            <a:avLst/>
          </a:prstGeom>
        </p:spPr>
        <p:txBody>
          <a:bodyPr lIns="91341" tIns="45671" rIns="91341" bIns="45671"/>
          <a:lstStyle/>
          <a:p>
            <a:pPr eaLnBrk="1" fontAlgn="auto" hangingPunct="1">
              <a:spcBef>
                <a:spcPts val="0"/>
              </a:spcBef>
              <a:spcAft>
                <a:spcPts val="0"/>
              </a:spcAft>
            </a:pPr>
            <a:fld id="{B2551307-7FD0-4CFF-B6E6-1FEF1BAD319D}" type="slidenum">
              <a:rPr lang="en-US" sz="1800">
                <a:solidFill>
                  <a:prstClr val="black"/>
                </a:solidFill>
                <a:latin typeface="Calibri"/>
              </a:rPr>
              <a:pPr eaLnBrk="1" fontAlgn="auto" hangingPunct="1">
                <a:spcBef>
                  <a:spcPts val="0"/>
                </a:spcBef>
                <a:spcAft>
                  <a:spcPts val="0"/>
                </a:spcAft>
              </a:pPr>
              <a:t>‹#›</a:t>
            </a:fld>
            <a:endParaRPr lang="en-US" sz="1800">
              <a:solidFill>
                <a:prstClr val="black"/>
              </a:solidFill>
              <a:latin typeface="Calibri"/>
            </a:endParaRPr>
          </a:p>
        </p:txBody>
      </p:sp>
    </p:spTree>
    <p:extLst>
      <p:ext uri="{BB962C8B-B14F-4D97-AF65-F5344CB8AC3E}">
        <p14:creationId xmlns:p14="http://schemas.microsoft.com/office/powerpoint/2010/main" val="3603242456"/>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5"/>
          <p:cNvSpPr>
            <a:spLocks noGrp="1" noChangeArrowheads="1"/>
          </p:cNvSpPr>
          <p:nvPr>
            <p:ph type="sldNum" idx="10"/>
          </p:nvPr>
        </p:nvSpPr>
        <p:spPr/>
        <p:txBody>
          <a:bodyPr/>
          <a:lstStyle>
            <a:lvl1pPr defTabSz="449263" eaLnBrk="0" hangingPunct="0">
              <a:defRPr b="1" i="0">
                <a:latin typeface="Arial" panose="020B0604020202020204" pitchFamily="34" charset="0"/>
                <a:ea typeface="ＭＳ Ｐゴシック"/>
              </a:defRPr>
            </a:lvl1pPr>
          </a:lstStyle>
          <a:p>
            <a:pPr>
              <a:defRPr/>
            </a:pPr>
            <a:fld id="{B439C2AD-D4B6-4D4F-A2BA-9301C8068932}" type="slidenum">
              <a:rPr lang="en-GB"/>
              <a:pPr>
                <a:defRPr/>
              </a:pPr>
              <a:t>‹#›</a:t>
            </a:fld>
            <a:endParaRPr lang="en-GB"/>
          </a:p>
        </p:txBody>
      </p:sp>
    </p:spTree>
    <p:extLst>
      <p:ext uri="{BB962C8B-B14F-4D97-AF65-F5344CB8AC3E}">
        <p14:creationId xmlns:p14="http://schemas.microsoft.com/office/powerpoint/2010/main" val="686530466"/>
      </p:ext>
    </p:extLst>
  </p:cSld>
  <p:clrMapOvr>
    <a:masterClrMapping/>
  </p:clrMapOvr>
</p:sldLayout>
</file>

<file path=ppt/slideLayouts/slideLayout79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59"/>
            <a:ext cx="2057400" cy="5851525"/>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457200" y="274659"/>
            <a:ext cx="6019800" cy="5851525"/>
          </a:xfrm>
          <a:prstGeom prst="rect">
            <a:avLst/>
          </a:prstGeom>
        </p:spPr>
        <p:txBody>
          <a:bodyPr vert="eaVert" lIns="91341" tIns="45671" rIns="91341" bIns="45671"/>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1" y="6356350"/>
            <a:ext cx="2133600" cy="365125"/>
          </a:xfrm>
          <a:prstGeom prst="rect">
            <a:avLst/>
          </a:prstGeom>
        </p:spPr>
        <p:txBody>
          <a:bodyPr lIns="91341" tIns="45671" rIns="91341" bIns="45671"/>
          <a:lstStyle/>
          <a:p>
            <a:pPr eaLnBrk="1" fontAlgn="auto" hangingPunct="1">
              <a:spcBef>
                <a:spcPts val="0"/>
              </a:spcBef>
              <a:spcAft>
                <a:spcPts val="0"/>
              </a:spcAft>
            </a:pPr>
            <a:fld id="{AC0F5B04-0A0A-4D3B-9CB0-4722B18F0223}" type="datetimeFigureOut">
              <a:rPr lang="en-US" sz="1800">
                <a:solidFill>
                  <a:prstClr val="black"/>
                </a:solidFill>
                <a:latin typeface="Calibri"/>
              </a:rPr>
              <a:pPr eaLnBrk="1" fontAlgn="auto" hangingPunct="1">
                <a:spcBef>
                  <a:spcPts val="0"/>
                </a:spcBef>
                <a:spcAft>
                  <a:spcPts val="0"/>
                </a:spcAft>
              </a:pPr>
              <a:t>8/22/26</a:t>
            </a:fld>
            <a:endParaRPr lang="en-US" sz="1800">
              <a:solidFill>
                <a:prstClr val="black"/>
              </a:solidFill>
              <a:latin typeface="Calibri"/>
            </a:endParaRPr>
          </a:p>
        </p:txBody>
      </p:sp>
      <p:sp>
        <p:nvSpPr>
          <p:cNvPr id="5" name="Footer Placeholder 4"/>
          <p:cNvSpPr>
            <a:spLocks noGrp="1"/>
          </p:cNvSpPr>
          <p:nvPr>
            <p:ph type="ftr" sz="quarter" idx="11"/>
          </p:nvPr>
        </p:nvSpPr>
        <p:spPr>
          <a:xfrm>
            <a:off x="3124200" y="6356350"/>
            <a:ext cx="2895600" cy="365125"/>
          </a:xfrm>
          <a:prstGeom prst="rect">
            <a:avLst/>
          </a:prstGeom>
        </p:spPr>
        <p:txBody>
          <a:bodyPr lIns="91341" tIns="45671" rIns="91341" bIns="45671"/>
          <a:lstStyle/>
          <a:p>
            <a:pPr eaLnBrk="1" fontAlgn="auto" hangingPunct="1">
              <a:spcBef>
                <a:spcPts val="0"/>
              </a:spcBef>
              <a:spcAft>
                <a:spcPts val="0"/>
              </a:spcAft>
            </a:pPr>
            <a:endParaRPr lang="en-US" sz="1800">
              <a:solidFill>
                <a:prstClr val="black"/>
              </a:solidFill>
              <a:latin typeface="Calibri"/>
            </a:endParaRPr>
          </a:p>
        </p:txBody>
      </p:sp>
      <p:sp>
        <p:nvSpPr>
          <p:cNvPr id="6" name="Slide Number Placeholder 5"/>
          <p:cNvSpPr>
            <a:spLocks noGrp="1"/>
          </p:cNvSpPr>
          <p:nvPr>
            <p:ph type="sldNum" sz="quarter" idx="12"/>
          </p:nvPr>
        </p:nvSpPr>
        <p:spPr>
          <a:xfrm>
            <a:off x="6553200" y="6356350"/>
            <a:ext cx="2133600" cy="365125"/>
          </a:xfrm>
          <a:prstGeom prst="rect">
            <a:avLst/>
          </a:prstGeom>
        </p:spPr>
        <p:txBody>
          <a:bodyPr lIns="91341" tIns="45671" rIns="91341" bIns="45671"/>
          <a:lstStyle/>
          <a:p>
            <a:pPr eaLnBrk="1" fontAlgn="auto" hangingPunct="1">
              <a:spcBef>
                <a:spcPts val="0"/>
              </a:spcBef>
              <a:spcAft>
                <a:spcPts val="0"/>
              </a:spcAft>
            </a:pPr>
            <a:fld id="{B2551307-7FD0-4CFF-B6E6-1FEF1BAD319D}" type="slidenum">
              <a:rPr lang="en-US" sz="1800">
                <a:solidFill>
                  <a:prstClr val="black"/>
                </a:solidFill>
                <a:latin typeface="Calibri"/>
              </a:rPr>
              <a:pPr eaLnBrk="1" fontAlgn="auto" hangingPunct="1">
                <a:spcBef>
                  <a:spcPts val="0"/>
                </a:spcBef>
                <a:spcAft>
                  <a:spcPts val="0"/>
                </a:spcAft>
              </a:pPr>
              <a:t>‹#›</a:t>
            </a:fld>
            <a:endParaRPr lang="en-US" sz="1800">
              <a:solidFill>
                <a:prstClr val="black"/>
              </a:solidFill>
              <a:latin typeface="Calibri"/>
            </a:endParaRPr>
          </a:p>
        </p:txBody>
      </p:sp>
    </p:spTree>
    <p:extLst>
      <p:ext uri="{BB962C8B-B14F-4D97-AF65-F5344CB8AC3E}">
        <p14:creationId xmlns:p14="http://schemas.microsoft.com/office/powerpoint/2010/main" val="643405964"/>
      </p:ext>
    </p:extLst>
  </p:cSld>
  <p:clrMapOvr>
    <a:masterClrMapping/>
  </p:clrMapOvr>
</p:sldLayout>
</file>

<file path=ppt/slideLayouts/slideLayout79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p:txBody>
          <a:bodyPr/>
          <a:lstStyle>
            <a:lvl1pPr defTabSz="449263">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p:txBody>
          <a:bodyPr/>
          <a:lstStyle>
            <a:lvl1pPr defTabSz="449263">
              <a:defRPr b="1" i="0">
                <a:latin typeface="Arial" panose="020B0604020202020204" pitchFamily="34" charset="0"/>
              </a:defRPr>
            </a:lvl1pPr>
          </a:lstStyle>
          <a:p>
            <a:pPr>
              <a:defRPr/>
            </a:pPr>
            <a:fld id="{B1425440-80EA-614A-861E-E807F508F68C}" type="slidenum">
              <a:rPr lang="en-US"/>
              <a:pPr>
                <a:defRPr/>
              </a:pPr>
              <a:t>‹#›</a:t>
            </a:fld>
            <a:endParaRPr lang="en-US"/>
          </a:p>
        </p:txBody>
      </p:sp>
    </p:spTree>
    <p:extLst>
      <p:ext uri="{BB962C8B-B14F-4D97-AF65-F5344CB8AC3E}">
        <p14:creationId xmlns:p14="http://schemas.microsoft.com/office/powerpoint/2010/main" val="1633874987"/>
      </p:ext>
    </p:extLst>
  </p:cSld>
  <p:clrMapOvr>
    <a:masterClrMapping/>
  </p:clrMapOvr>
</p:sldLayout>
</file>

<file path=ppt/slideLayouts/slideLayout79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p:txBody>
          <a:bodyPr/>
          <a:lstStyle>
            <a:lvl1pPr defTabSz="449263">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p:txBody>
          <a:bodyPr/>
          <a:lstStyle>
            <a:lvl1pPr defTabSz="449263">
              <a:defRPr b="1" i="0">
                <a:latin typeface="Arial" panose="020B0604020202020204" pitchFamily="34" charset="0"/>
              </a:defRPr>
            </a:lvl1pPr>
          </a:lstStyle>
          <a:p>
            <a:pPr>
              <a:defRPr/>
            </a:pPr>
            <a:fld id="{984A31CC-8FA7-554D-8058-3D1BC5EB20F3}" type="slidenum">
              <a:rPr lang="en-US"/>
              <a:pPr>
                <a:defRPr/>
              </a:pPr>
              <a:t>‹#›</a:t>
            </a:fld>
            <a:endParaRPr lang="en-US"/>
          </a:p>
        </p:txBody>
      </p:sp>
    </p:spTree>
    <p:extLst>
      <p:ext uri="{BB962C8B-B14F-4D97-AF65-F5344CB8AC3E}">
        <p14:creationId xmlns:p14="http://schemas.microsoft.com/office/powerpoint/2010/main" val="875520786"/>
      </p:ext>
    </p:extLst>
  </p:cSld>
  <p:clrMapOvr>
    <a:masterClrMapping/>
  </p:clrMapOvr>
</p:sldLayout>
</file>

<file path=ppt/slideLayouts/slideLayout79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p:txBody>
          <a:bodyPr/>
          <a:lstStyle>
            <a:lvl1pPr defTabSz="449263">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p:txBody>
          <a:bodyPr/>
          <a:lstStyle>
            <a:lvl1pPr defTabSz="449263">
              <a:defRPr b="1" i="0">
                <a:latin typeface="Arial" panose="020B0604020202020204" pitchFamily="34" charset="0"/>
              </a:defRPr>
            </a:lvl1pPr>
          </a:lstStyle>
          <a:p>
            <a:pPr>
              <a:defRPr/>
            </a:pPr>
            <a:fld id="{D40674B3-5CD0-C742-829D-9FB37EEE29D4}" type="slidenum">
              <a:rPr lang="en-US"/>
              <a:pPr>
                <a:defRPr/>
              </a:pPr>
              <a:t>‹#›</a:t>
            </a:fld>
            <a:endParaRPr lang="en-US"/>
          </a:p>
        </p:txBody>
      </p:sp>
    </p:spTree>
    <p:extLst>
      <p:ext uri="{BB962C8B-B14F-4D97-AF65-F5344CB8AC3E}">
        <p14:creationId xmlns:p14="http://schemas.microsoft.com/office/powerpoint/2010/main" val="3927687532"/>
      </p:ext>
    </p:extLst>
  </p:cSld>
  <p:clrMapOvr>
    <a:masterClrMapping/>
  </p:clrMapOvr>
</p:sldLayout>
</file>

<file path=ppt/slideLayouts/slideLayout79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endParaRPr lang="en-US"/>
          </a:p>
        </p:txBody>
      </p:sp>
      <p:sp>
        <p:nvSpPr>
          <p:cNvPr id="6" name="Rectangle 5"/>
          <p:cNvSpPr>
            <a:spLocks noGrp="1" noChangeArrowheads="1"/>
          </p:cNvSpPr>
          <p:nvPr>
            <p:ph type="ftr" sz="quarter" idx="11"/>
          </p:nvPr>
        </p:nvSpPr>
        <p:spPr/>
        <p:txBody>
          <a:bodyPr/>
          <a:lstStyle>
            <a:lvl1pPr defTabSz="449263">
              <a:defRPr b="1" i="0">
                <a:latin typeface="Arial" panose="020B0604020202020204" pitchFamily="34" charset="0"/>
              </a:defRPr>
            </a:lvl1pPr>
          </a:lstStyle>
          <a:p>
            <a:pPr>
              <a:defRPr/>
            </a:pPr>
            <a:endParaRPr lang="en-US"/>
          </a:p>
        </p:txBody>
      </p:sp>
      <p:sp>
        <p:nvSpPr>
          <p:cNvPr id="7" name="Rectangle 6"/>
          <p:cNvSpPr>
            <a:spLocks noGrp="1" noChangeArrowheads="1"/>
          </p:cNvSpPr>
          <p:nvPr>
            <p:ph type="sldNum" sz="quarter" idx="12"/>
          </p:nvPr>
        </p:nvSpPr>
        <p:spPr/>
        <p:txBody>
          <a:bodyPr/>
          <a:lstStyle>
            <a:lvl1pPr defTabSz="449263">
              <a:defRPr b="1" i="0">
                <a:latin typeface="Arial" panose="020B0604020202020204" pitchFamily="34" charset="0"/>
              </a:defRPr>
            </a:lvl1pPr>
          </a:lstStyle>
          <a:p>
            <a:pPr>
              <a:defRPr/>
            </a:pPr>
            <a:fld id="{50434AED-AEDA-C04C-AF75-08F7AFF0E6B0}" type="slidenum">
              <a:rPr lang="en-US"/>
              <a:pPr>
                <a:defRPr/>
              </a:pPr>
              <a:t>‹#›</a:t>
            </a:fld>
            <a:endParaRPr lang="en-US"/>
          </a:p>
        </p:txBody>
      </p:sp>
    </p:spTree>
    <p:extLst>
      <p:ext uri="{BB962C8B-B14F-4D97-AF65-F5344CB8AC3E}">
        <p14:creationId xmlns:p14="http://schemas.microsoft.com/office/powerpoint/2010/main" val="1379066431"/>
      </p:ext>
    </p:extLst>
  </p:cSld>
  <p:clrMapOvr>
    <a:masterClrMapping/>
  </p:clrMapOvr>
</p:sldLayout>
</file>

<file path=ppt/slideLayouts/slideLayout79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endParaRPr lang="en-US"/>
          </a:p>
        </p:txBody>
      </p:sp>
      <p:sp>
        <p:nvSpPr>
          <p:cNvPr id="8" name="Rectangle 5"/>
          <p:cNvSpPr>
            <a:spLocks noGrp="1" noChangeArrowheads="1"/>
          </p:cNvSpPr>
          <p:nvPr>
            <p:ph type="ftr" sz="quarter" idx="11"/>
          </p:nvPr>
        </p:nvSpPr>
        <p:spPr/>
        <p:txBody>
          <a:bodyPr/>
          <a:lstStyle>
            <a:lvl1pPr defTabSz="449263">
              <a:defRPr b="1" i="0">
                <a:latin typeface="Arial" panose="020B0604020202020204" pitchFamily="34" charset="0"/>
              </a:defRPr>
            </a:lvl1pPr>
          </a:lstStyle>
          <a:p>
            <a:pPr>
              <a:defRPr/>
            </a:pPr>
            <a:endParaRPr lang="en-US"/>
          </a:p>
        </p:txBody>
      </p:sp>
      <p:sp>
        <p:nvSpPr>
          <p:cNvPr id="9" name="Rectangle 6"/>
          <p:cNvSpPr>
            <a:spLocks noGrp="1" noChangeArrowheads="1"/>
          </p:cNvSpPr>
          <p:nvPr>
            <p:ph type="sldNum" sz="quarter" idx="12"/>
          </p:nvPr>
        </p:nvSpPr>
        <p:spPr/>
        <p:txBody>
          <a:bodyPr/>
          <a:lstStyle>
            <a:lvl1pPr defTabSz="449263">
              <a:defRPr b="1" i="0">
                <a:latin typeface="Arial" panose="020B0604020202020204" pitchFamily="34" charset="0"/>
              </a:defRPr>
            </a:lvl1pPr>
          </a:lstStyle>
          <a:p>
            <a:pPr>
              <a:defRPr/>
            </a:pPr>
            <a:fld id="{096D0532-A29E-2F4B-B197-824CD930B111}" type="slidenum">
              <a:rPr lang="en-US"/>
              <a:pPr>
                <a:defRPr/>
              </a:pPr>
              <a:t>‹#›</a:t>
            </a:fld>
            <a:endParaRPr lang="en-US"/>
          </a:p>
        </p:txBody>
      </p:sp>
    </p:spTree>
    <p:extLst>
      <p:ext uri="{BB962C8B-B14F-4D97-AF65-F5344CB8AC3E}">
        <p14:creationId xmlns:p14="http://schemas.microsoft.com/office/powerpoint/2010/main" val="1112716732"/>
      </p:ext>
    </p:extLst>
  </p:cSld>
  <p:clrMapOvr>
    <a:masterClrMapping/>
  </p:clrMapOvr>
</p:sldLayout>
</file>

<file path=ppt/slideLayouts/slideLayout79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Rectangle 4"/>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endParaRPr lang="en-US"/>
          </a:p>
        </p:txBody>
      </p:sp>
      <p:sp>
        <p:nvSpPr>
          <p:cNvPr id="4" name="Rectangle 5"/>
          <p:cNvSpPr>
            <a:spLocks noGrp="1" noChangeArrowheads="1"/>
          </p:cNvSpPr>
          <p:nvPr>
            <p:ph type="ftr" sz="quarter" idx="11"/>
          </p:nvPr>
        </p:nvSpPr>
        <p:spPr/>
        <p:txBody>
          <a:bodyPr/>
          <a:lstStyle>
            <a:lvl1pPr defTabSz="449263">
              <a:defRPr b="1" i="0">
                <a:latin typeface="Arial" panose="020B0604020202020204" pitchFamily="34" charset="0"/>
              </a:defRPr>
            </a:lvl1pPr>
          </a:lstStyle>
          <a:p>
            <a:pPr>
              <a:defRPr/>
            </a:pPr>
            <a:endParaRPr lang="en-US"/>
          </a:p>
        </p:txBody>
      </p:sp>
      <p:sp>
        <p:nvSpPr>
          <p:cNvPr id="5" name="Rectangle 6"/>
          <p:cNvSpPr>
            <a:spLocks noGrp="1" noChangeArrowheads="1"/>
          </p:cNvSpPr>
          <p:nvPr>
            <p:ph type="sldNum" sz="quarter" idx="12"/>
          </p:nvPr>
        </p:nvSpPr>
        <p:spPr/>
        <p:txBody>
          <a:bodyPr/>
          <a:lstStyle>
            <a:lvl1pPr defTabSz="449263">
              <a:defRPr b="1" i="0">
                <a:latin typeface="Arial" panose="020B0604020202020204" pitchFamily="34" charset="0"/>
              </a:defRPr>
            </a:lvl1pPr>
          </a:lstStyle>
          <a:p>
            <a:pPr>
              <a:defRPr/>
            </a:pPr>
            <a:fld id="{D9B0B000-8E02-E24D-8FB5-8297695D2E36}" type="slidenum">
              <a:rPr lang="en-US"/>
              <a:pPr>
                <a:defRPr/>
              </a:pPr>
              <a:t>‹#›</a:t>
            </a:fld>
            <a:endParaRPr lang="en-US"/>
          </a:p>
        </p:txBody>
      </p:sp>
    </p:spTree>
    <p:extLst>
      <p:ext uri="{BB962C8B-B14F-4D97-AF65-F5344CB8AC3E}">
        <p14:creationId xmlns:p14="http://schemas.microsoft.com/office/powerpoint/2010/main" val="1328229974"/>
      </p:ext>
    </p:extLst>
  </p:cSld>
  <p:clrMapOvr>
    <a:masterClrMapping/>
  </p:clrMapOvr>
</p:sldLayout>
</file>

<file path=ppt/slideLayouts/slideLayout79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endParaRPr lang="en-US"/>
          </a:p>
        </p:txBody>
      </p:sp>
      <p:sp>
        <p:nvSpPr>
          <p:cNvPr id="3" name="Rectangle 5"/>
          <p:cNvSpPr>
            <a:spLocks noGrp="1" noChangeArrowheads="1"/>
          </p:cNvSpPr>
          <p:nvPr>
            <p:ph type="ftr" sz="quarter" idx="11"/>
          </p:nvPr>
        </p:nvSpPr>
        <p:spPr/>
        <p:txBody>
          <a:bodyPr/>
          <a:lstStyle>
            <a:lvl1pPr defTabSz="449263">
              <a:defRPr b="1" i="0">
                <a:latin typeface="Arial" panose="020B0604020202020204" pitchFamily="34" charset="0"/>
              </a:defRPr>
            </a:lvl1pPr>
          </a:lstStyle>
          <a:p>
            <a:pPr>
              <a:defRPr/>
            </a:pPr>
            <a:endParaRPr lang="en-US"/>
          </a:p>
        </p:txBody>
      </p:sp>
      <p:sp>
        <p:nvSpPr>
          <p:cNvPr id="4" name="Rectangle 6"/>
          <p:cNvSpPr>
            <a:spLocks noGrp="1" noChangeArrowheads="1"/>
          </p:cNvSpPr>
          <p:nvPr>
            <p:ph type="sldNum" sz="quarter" idx="12"/>
          </p:nvPr>
        </p:nvSpPr>
        <p:spPr/>
        <p:txBody>
          <a:bodyPr/>
          <a:lstStyle>
            <a:lvl1pPr defTabSz="449263">
              <a:defRPr b="1" i="0">
                <a:latin typeface="Arial" panose="020B0604020202020204" pitchFamily="34" charset="0"/>
              </a:defRPr>
            </a:lvl1pPr>
          </a:lstStyle>
          <a:p>
            <a:pPr>
              <a:defRPr/>
            </a:pPr>
            <a:fld id="{6D312D9D-3B35-E345-A794-7ED6D6AFF849}" type="slidenum">
              <a:rPr lang="en-US"/>
              <a:pPr>
                <a:defRPr/>
              </a:pPr>
              <a:t>‹#›</a:t>
            </a:fld>
            <a:endParaRPr lang="en-US"/>
          </a:p>
        </p:txBody>
      </p:sp>
    </p:spTree>
    <p:extLst>
      <p:ext uri="{BB962C8B-B14F-4D97-AF65-F5344CB8AC3E}">
        <p14:creationId xmlns:p14="http://schemas.microsoft.com/office/powerpoint/2010/main" val="2744500817"/>
      </p:ext>
    </p:extLst>
  </p:cSld>
  <p:clrMapOvr>
    <a:masterClrMapping/>
  </p:clrMapOvr>
</p:sldLayout>
</file>

<file path=ppt/slideLayouts/slideLayout79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endParaRPr lang="en-US"/>
          </a:p>
        </p:txBody>
      </p:sp>
      <p:sp>
        <p:nvSpPr>
          <p:cNvPr id="6" name="Rectangle 5"/>
          <p:cNvSpPr>
            <a:spLocks noGrp="1" noChangeArrowheads="1"/>
          </p:cNvSpPr>
          <p:nvPr>
            <p:ph type="ftr" sz="quarter" idx="11"/>
          </p:nvPr>
        </p:nvSpPr>
        <p:spPr/>
        <p:txBody>
          <a:bodyPr/>
          <a:lstStyle>
            <a:lvl1pPr defTabSz="449263">
              <a:defRPr b="1" i="0">
                <a:latin typeface="Arial" panose="020B0604020202020204" pitchFamily="34" charset="0"/>
              </a:defRPr>
            </a:lvl1pPr>
          </a:lstStyle>
          <a:p>
            <a:pPr>
              <a:defRPr/>
            </a:pPr>
            <a:endParaRPr lang="en-US"/>
          </a:p>
        </p:txBody>
      </p:sp>
      <p:sp>
        <p:nvSpPr>
          <p:cNvPr id="7" name="Rectangle 6"/>
          <p:cNvSpPr>
            <a:spLocks noGrp="1" noChangeArrowheads="1"/>
          </p:cNvSpPr>
          <p:nvPr>
            <p:ph type="sldNum" sz="quarter" idx="12"/>
          </p:nvPr>
        </p:nvSpPr>
        <p:spPr/>
        <p:txBody>
          <a:bodyPr/>
          <a:lstStyle>
            <a:lvl1pPr defTabSz="449263">
              <a:defRPr b="1" i="0">
                <a:latin typeface="Arial" panose="020B0604020202020204" pitchFamily="34" charset="0"/>
              </a:defRPr>
            </a:lvl1pPr>
          </a:lstStyle>
          <a:p>
            <a:pPr>
              <a:defRPr/>
            </a:pPr>
            <a:fld id="{55C4A2A2-F574-1E47-BDB8-A67DE7D58B30}" type="slidenum">
              <a:rPr lang="en-US"/>
              <a:pPr>
                <a:defRPr/>
              </a:pPr>
              <a:t>‹#›</a:t>
            </a:fld>
            <a:endParaRPr lang="en-US"/>
          </a:p>
        </p:txBody>
      </p:sp>
    </p:spTree>
    <p:extLst>
      <p:ext uri="{BB962C8B-B14F-4D97-AF65-F5344CB8AC3E}">
        <p14:creationId xmlns:p14="http://schemas.microsoft.com/office/powerpoint/2010/main" val="2891206035"/>
      </p:ext>
    </p:extLst>
  </p:cSld>
  <p:clrMapOvr>
    <a:masterClrMapping/>
  </p:clrMapOvr>
</p:sldLayout>
</file>

<file path=ppt/slideLayouts/slideLayout79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endParaRPr lang="en-US"/>
          </a:p>
        </p:txBody>
      </p:sp>
      <p:sp>
        <p:nvSpPr>
          <p:cNvPr id="6" name="Rectangle 5"/>
          <p:cNvSpPr>
            <a:spLocks noGrp="1" noChangeArrowheads="1"/>
          </p:cNvSpPr>
          <p:nvPr>
            <p:ph type="ftr" sz="quarter" idx="11"/>
          </p:nvPr>
        </p:nvSpPr>
        <p:spPr/>
        <p:txBody>
          <a:bodyPr/>
          <a:lstStyle>
            <a:lvl1pPr defTabSz="449263">
              <a:defRPr b="1" i="0">
                <a:latin typeface="Arial" panose="020B0604020202020204" pitchFamily="34" charset="0"/>
              </a:defRPr>
            </a:lvl1pPr>
          </a:lstStyle>
          <a:p>
            <a:pPr>
              <a:defRPr/>
            </a:pPr>
            <a:endParaRPr lang="en-US"/>
          </a:p>
        </p:txBody>
      </p:sp>
      <p:sp>
        <p:nvSpPr>
          <p:cNvPr id="7" name="Rectangle 6"/>
          <p:cNvSpPr>
            <a:spLocks noGrp="1" noChangeArrowheads="1"/>
          </p:cNvSpPr>
          <p:nvPr>
            <p:ph type="sldNum" sz="quarter" idx="12"/>
          </p:nvPr>
        </p:nvSpPr>
        <p:spPr/>
        <p:txBody>
          <a:bodyPr/>
          <a:lstStyle>
            <a:lvl1pPr defTabSz="449263">
              <a:defRPr b="1" i="0">
                <a:latin typeface="Arial" panose="020B0604020202020204" pitchFamily="34" charset="0"/>
              </a:defRPr>
            </a:lvl1pPr>
          </a:lstStyle>
          <a:p>
            <a:pPr>
              <a:defRPr/>
            </a:pPr>
            <a:fld id="{5BE53286-9F3C-4B40-AEFF-61F9346B9101}" type="slidenum">
              <a:rPr lang="en-US"/>
              <a:pPr>
                <a:defRPr/>
              </a:pPr>
              <a:t>‹#›</a:t>
            </a:fld>
            <a:endParaRPr lang="en-US"/>
          </a:p>
        </p:txBody>
      </p:sp>
    </p:spTree>
    <p:extLst>
      <p:ext uri="{BB962C8B-B14F-4D97-AF65-F5344CB8AC3E}">
        <p14:creationId xmlns:p14="http://schemas.microsoft.com/office/powerpoint/2010/main" val="35953577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2"/>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397C49FD-1E64-6440-BB97-98D86C39C903}" type="slidenum">
              <a:rPr lang="en-GB"/>
              <a:pPr>
                <a:defRPr/>
              </a:pPr>
              <a:t>‹#›</a:t>
            </a:fld>
            <a:endParaRPr lang="en-GB"/>
          </a:p>
        </p:txBody>
      </p:sp>
    </p:spTree>
    <p:extLst>
      <p:ext uri="{BB962C8B-B14F-4D97-AF65-F5344CB8AC3E}">
        <p14:creationId xmlns:p14="http://schemas.microsoft.com/office/powerpoint/2010/main" val="44242397"/>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xfrm>
            <a:off x="685800" y="6248400"/>
            <a:ext cx="1905000" cy="457200"/>
          </a:xfrm>
          <a:prstGeom prst="rect">
            <a:avLst/>
          </a:prstGeom>
        </p:spPr>
        <p:txBody>
          <a:bodyPr/>
          <a:lstStyle>
            <a:lvl1pPr defTabSz="914400" eaLnBrk="0" hangingPunct="0">
              <a:defRPr>
                <a:solidFill>
                  <a:srgbClr val="000000"/>
                </a:solidFill>
                <a:latin typeface="Comic Sans MS" charset="0"/>
                <a:ea typeface="ＭＳ Ｐゴシック" charset="-128"/>
                <a:cs typeface="ＭＳ Ｐゴシック" charset="-128"/>
              </a:defRPr>
            </a:lvl1pPr>
          </a:lstStyle>
          <a:p>
            <a:pPr>
              <a:defRPr/>
            </a:pPr>
            <a:endParaRPr lang="en-US"/>
          </a:p>
        </p:txBody>
      </p:sp>
      <p:sp>
        <p:nvSpPr>
          <p:cNvPr id="5" name="Rectangle 5"/>
          <p:cNvSpPr>
            <a:spLocks noGrp="1" noChangeArrowheads="1"/>
          </p:cNvSpPr>
          <p:nvPr>
            <p:ph type="ftr" sz="quarter" idx="11"/>
          </p:nvPr>
        </p:nvSpPr>
        <p:spPr>
          <a:xfrm>
            <a:off x="3124200" y="6248400"/>
            <a:ext cx="2895600" cy="457200"/>
          </a:xfrm>
          <a:prstGeom prst="rect">
            <a:avLst/>
          </a:prstGeom>
        </p:spPr>
        <p:txBody>
          <a:bodyPr/>
          <a:lstStyle>
            <a:lvl1pPr defTabSz="914400" eaLnBrk="0" hangingPunct="0">
              <a:defRPr>
                <a:solidFill>
                  <a:srgbClr val="000000"/>
                </a:solidFill>
                <a:latin typeface="Comic Sans MS" charset="0"/>
                <a:ea typeface="ＭＳ Ｐゴシック" charset="-128"/>
                <a:cs typeface="ＭＳ Ｐゴシック" charset="-128"/>
              </a:defRPr>
            </a:lvl1pPr>
          </a:lstStyle>
          <a:p>
            <a:pPr>
              <a:defRPr/>
            </a:pPr>
            <a:endParaRPr lang="en-US"/>
          </a:p>
        </p:txBody>
      </p:sp>
      <p:sp>
        <p:nvSpPr>
          <p:cNvPr id="6" name="Rectangle 6"/>
          <p:cNvSpPr>
            <a:spLocks noGrp="1" noChangeArrowheads="1"/>
          </p:cNvSpPr>
          <p:nvPr>
            <p:ph type="sldNum" sz="quarter" idx="12"/>
          </p:nvPr>
        </p:nvSpPr>
        <p:spPr/>
        <p:txBody>
          <a:bodyPr/>
          <a:lstStyle>
            <a:lvl1pPr defTabSz="449263" eaLnBrk="0" hangingPunct="0">
              <a:defRPr b="1" i="0">
                <a:latin typeface="Arial" panose="020B0604020202020204" pitchFamily="34" charset="0"/>
                <a:ea typeface="ＭＳ Ｐゴシック"/>
              </a:defRPr>
            </a:lvl1pPr>
          </a:lstStyle>
          <a:p>
            <a:pPr>
              <a:defRPr/>
            </a:pPr>
            <a:fld id="{3A745CED-4E0D-E54C-9E67-6A43B5B93999}" type="slidenum">
              <a:rPr lang="en-US"/>
              <a:pPr>
                <a:defRPr/>
              </a:pPr>
              <a:t>‹#›</a:t>
            </a:fld>
            <a:endParaRPr lang="en-US"/>
          </a:p>
        </p:txBody>
      </p:sp>
    </p:spTree>
    <p:extLst>
      <p:ext uri="{BB962C8B-B14F-4D97-AF65-F5344CB8AC3E}">
        <p14:creationId xmlns:p14="http://schemas.microsoft.com/office/powerpoint/2010/main" val="1853498141"/>
      </p:ext>
    </p:extLst>
  </p:cSld>
  <p:clrMapOvr>
    <a:masterClrMapping/>
  </p:clrMapOvr>
</p:sldLayout>
</file>

<file path=ppt/slideLayouts/slideLayout80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p:txBody>
          <a:bodyPr/>
          <a:lstStyle>
            <a:lvl1pPr defTabSz="449263">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p:txBody>
          <a:bodyPr/>
          <a:lstStyle>
            <a:lvl1pPr defTabSz="449263">
              <a:defRPr b="1" i="0">
                <a:latin typeface="Arial" panose="020B0604020202020204" pitchFamily="34" charset="0"/>
              </a:defRPr>
            </a:lvl1pPr>
          </a:lstStyle>
          <a:p>
            <a:pPr>
              <a:defRPr/>
            </a:pPr>
            <a:fld id="{0E99F56B-9E8C-364A-BA56-7CCB1A31E0C7}" type="slidenum">
              <a:rPr lang="en-US"/>
              <a:pPr>
                <a:defRPr/>
              </a:pPr>
              <a:t>‹#›</a:t>
            </a:fld>
            <a:endParaRPr lang="en-US"/>
          </a:p>
        </p:txBody>
      </p:sp>
    </p:spTree>
    <p:extLst>
      <p:ext uri="{BB962C8B-B14F-4D97-AF65-F5344CB8AC3E}">
        <p14:creationId xmlns:p14="http://schemas.microsoft.com/office/powerpoint/2010/main" val="1642282721"/>
      </p:ext>
    </p:extLst>
  </p:cSld>
  <p:clrMapOvr>
    <a:masterClrMapping/>
  </p:clrMapOvr>
</p:sldLayout>
</file>

<file path=ppt/slideLayouts/slideLayout80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lvl1pPr>
              <a:defRPr b="1" i="0">
                <a:latin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p:txBody>
          <a:bodyPr/>
          <a:lstStyle>
            <a:lvl1pPr defTabSz="449263">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p:txBody>
          <a:bodyPr/>
          <a:lstStyle>
            <a:lvl1pPr defTabSz="449263">
              <a:defRPr b="1" i="0">
                <a:latin typeface="Arial" panose="020B0604020202020204" pitchFamily="34" charset="0"/>
              </a:defRPr>
            </a:lvl1pPr>
          </a:lstStyle>
          <a:p>
            <a:pPr>
              <a:defRPr/>
            </a:pPr>
            <a:fld id="{1C8A38D4-A3A7-174D-B924-27474FB350ED}" type="slidenum">
              <a:rPr lang="en-US"/>
              <a:pPr>
                <a:defRPr/>
              </a:pPr>
              <a:t>‹#›</a:t>
            </a:fld>
            <a:endParaRPr lang="en-US"/>
          </a:p>
        </p:txBody>
      </p:sp>
    </p:spTree>
    <p:extLst>
      <p:ext uri="{BB962C8B-B14F-4D97-AF65-F5344CB8AC3E}">
        <p14:creationId xmlns:p14="http://schemas.microsoft.com/office/powerpoint/2010/main" val="3561236407"/>
      </p:ext>
    </p:extLst>
  </p:cSld>
  <p:clrMapOvr>
    <a:masterClrMapping/>
  </p:clrMapOvr>
</p:sldLayout>
</file>

<file path=ppt/slideLayouts/slideLayout802.xml><?xml version="1.0" encoding="utf-8"?>
<p:sldLayout xmlns:a="http://schemas.openxmlformats.org/drawingml/2006/main" xmlns:r="http://schemas.openxmlformats.org/officeDocument/2006/relationships" xmlns:p="http://schemas.openxmlformats.org/presentationml/2006/main" type="txAndClipArt" preserve="1">
  <p:cSld name="Title, Text and Clip Ar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a:t>Click to edit Master title style</a:t>
            </a:r>
          </a:p>
        </p:txBody>
      </p:sp>
      <p:sp>
        <p:nvSpPr>
          <p:cNvPr id="3" name="Text Placeholder 2"/>
          <p:cNvSpPr>
            <a:spLocks noGrp="1"/>
          </p:cNvSpPr>
          <p:nvPr>
            <p:ph type="body" sz="half" idx="1"/>
          </p:nvPr>
        </p:nvSpPr>
        <p:spPr>
          <a:xfrm>
            <a:off x="457200" y="1600200"/>
            <a:ext cx="4038600" cy="4525963"/>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lipArt Placeholder 3"/>
          <p:cNvSpPr>
            <a:spLocks noGrp="1"/>
          </p:cNvSpPr>
          <p:nvPr>
            <p:ph type="clipArt" sz="half" idx="2"/>
          </p:nvPr>
        </p:nvSpPr>
        <p:spPr>
          <a:xfrm>
            <a:off x="4648200" y="1600200"/>
            <a:ext cx="4038600" cy="4525963"/>
          </a:xfrm>
        </p:spPr>
        <p:txBody>
          <a:bodyPr/>
          <a:lstStyle>
            <a:lvl1pPr>
              <a:defRPr b="1" i="0">
                <a:latin typeface="Arial" panose="020B0604020202020204" pitchFamily="34" charset="0"/>
              </a:defRPr>
            </a:lvl1pPr>
          </a:lstStyle>
          <a:p>
            <a:pPr lvl="0"/>
            <a:endParaRPr lang="en-US" noProof="0"/>
          </a:p>
        </p:txBody>
      </p:sp>
      <p:sp>
        <p:nvSpPr>
          <p:cNvPr id="5" name="Rectangle 4"/>
          <p:cNvSpPr>
            <a:spLocks noGrp="1" noChangeArrowheads="1"/>
          </p:cNvSpPr>
          <p:nvPr>
            <p:ph type="dt" sz="half" idx="10"/>
          </p:nvPr>
        </p:nvSpPr>
        <p:spPr/>
        <p:txBody>
          <a:bodyPr/>
          <a:lstStyle>
            <a:lvl1pPr defTabSz="449263">
              <a:defRPr b="1" i="0">
                <a:latin typeface="Arial" panose="020B0604020202020204" pitchFamily="34" charset="0"/>
              </a:defRPr>
            </a:lvl1pPr>
          </a:lstStyle>
          <a:p>
            <a:pPr>
              <a:defRPr/>
            </a:pPr>
            <a:endParaRPr lang="en-US"/>
          </a:p>
        </p:txBody>
      </p:sp>
      <p:sp>
        <p:nvSpPr>
          <p:cNvPr id="6" name="Rectangle 5"/>
          <p:cNvSpPr>
            <a:spLocks noGrp="1" noChangeArrowheads="1"/>
          </p:cNvSpPr>
          <p:nvPr>
            <p:ph type="ftr" sz="quarter" idx="11"/>
          </p:nvPr>
        </p:nvSpPr>
        <p:spPr/>
        <p:txBody>
          <a:bodyPr/>
          <a:lstStyle>
            <a:lvl1pPr defTabSz="449263">
              <a:defRPr b="1" i="0">
                <a:latin typeface="Arial" panose="020B0604020202020204" pitchFamily="34" charset="0"/>
              </a:defRPr>
            </a:lvl1pPr>
          </a:lstStyle>
          <a:p>
            <a:pPr>
              <a:defRPr/>
            </a:pPr>
            <a:endParaRPr lang="en-US"/>
          </a:p>
        </p:txBody>
      </p:sp>
      <p:sp>
        <p:nvSpPr>
          <p:cNvPr id="7" name="Rectangle 6"/>
          <p:cNvSpPr>
            <a:spLocks noGrp="1" noChangeArrowheads="1"/>
          </p:cNvSpPr>
          <p:nvPr>
            <p:ph type="sldNum" sz="quarter" idx="12"/>
          </p:nvPr>
        </p:nvSpPr>
        <p:spPr/>
        <p:txBody>
          <a:bodyPr/>
          <a:lstStyle>
            <a:lvl1pPr defTabSz="449263">
              <a:defRPr b="1" i="0">
                <a:latin typeface="Arial" panose="020B0604020202020204" pitchFamily="34" charset="0"/>
              </a:defRPr>
            </a:lvl1pPr>
          </a:lstStyle>
          <a:p>
            <a:pPr>
              <a:defRPr/>
            </a:pPr>
            <a:fld id="{A9DAB206-644B-284E-A5CB-3E9DB11F212E}" type="slidenum">
              <a:rPr lang="en-US"/>
              <a:pPr>
                <a:defRPr/>
              </a:pPr>
              <a:t>‹#›</a:t>
            </a:fld>
            <a:endParaRPr lang="en-US"/>
          </a:p>
        </p:txBody>
      </p:sp>
    </p:spTree>
    <p:extLst>
      <p:ext uri="{BB962C8B-B14F-4D97-AF65-F5344CB8AC3E}">
        <p14:creationId xmlns:p14="http://schemas.microsoft.com/office/powerpoint/2010/main" val="2206829362"/>
      </p:ext>
    </p:extLst>
  </p:cSld>
  <p:clrMapOvr>
    <a:masterClrMapping/>
  </p:clrMapOvr>
</p:sldLayout>
</file>

<file path=ppt/slideLayouts/slideLayout80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0ED87CB4-A6F5-0740-B5B9-B28E334539BE}" type="slidenum">
              <a:rPr lang="en-US"/>
              <a:pPr>
                <a:defRPr/>
              </a:pPr>
              <a:t>‹#›</a:t>
            </a:fld>
            <a:endParaRPr lang="en-US"/>
          </a:p>
        </p:txBody>
      </p:sp>
    </p:spTree>
    <p:extLst>
      <p:ext uri="{BB962C8B-B14F-4D97-AF65-F5344CB8AC3E}">
        <p14:creationId xmlns:p14="http://schemas.microsoft.com/office/powerpoint/2010/main" val="48425061"/>
      </p:ext>
    </p:extLst>
  </p:cSld>
  <p:clrMapOvr>
    <a:masterClrMapping/>
  </p:clrMapOvr>
</p:sldLayout>
</file>

<file path=ppt/slideLayouts/slideLayout8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FBC27992-B5C5-A844-93FB-E7FD2ABFB745}" type="slidenum">
              <a:rPr lang="en-US"/>
              <a:pPr>
                <a:defRPr/>
              </a:pPr>
              <a:t>‹#›</a:t>
            </a:fld>
            <a:endParaRPr lang="en-US"/>
          </a:p>
        </p:txBody>
      </p:sp>
    </p:spTree>
    <p:extLst>
      <p:ext uri="{BB962C8B-B14F-4D97-AF65-F5344CB8AC3E}">
        <p14:creationId xmlns:p14="http://schemas.microsoft.com/office/powerpoint/2010/main" val="731399344"/>
      </p:ext>
    </p:extLst>
  </p:cSld>
  <p:clrMapOvr>
    <a:masterClrMapping/>
  </p:clrMapOvr>
</p:sldLayout>
</file>

<file path=ppt/slideLayouts/slideLayout80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2AEAEA5E-BC0A-6C49-840F-70571C3621CD}" type="slidenum">
              <a:rPr lang="en-US"/>
              <a:pPr>
                <a:defRPr/>
              </a:pPr>
              <a:t>‹#›</a:t>
            </a:fld>
            <a:endParaRPr lang="en-US"/>
          </a:p>
        </p:txBody>
      </p:sp>
    </p:spTree>
    <p:extLst>
      <p:ext uri="{BB962C8B-B14F-4D97-AF65-F5344CB8AC3E}">
        <p14:creationId xmlns:p14="http://schemas.microsoft.com/office/powerpoint/2010/main" val="1731621951"/>
      </p:ext>
    </p:extLst>
  </p:cSld>
  <p:clrMapOvr>
    <a:masterClrMapping/>
  </p:clrMapOvr>
</p:sldLayout>
</file>

<file path=ppt/slideLayouts/slideLayout8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EDC587DB-0570-9347-A22A-51B9FD2977CE}" type="slidenum">
              <a:rPr lang="en-US"/>
              <a:pPr>
                <a:defRPr/>
              </a:pPr>
              <a:t>‹#›</a:t>
            </a:fld>
            <a:endParaRPr lang="en-US"/>
          </a:p>
        </p:txBody>
      </p:sp>
    </p:spTree>
    <p:extLst>
      <p:ext uri="{BB962C8B-B14F-4D97-AF65-F5344CB8AC3E}">
        <p14:creationId xmlns:p14="http://schemas.microsoft.com/office/powerpoint/2010/main" val="508323437"/>
      </p:ext>
    </p:extLst>
  </p:cSld>
  <p:clrMapOvr>
    <a:masterClrMapping/>
  </p:clrMapOvr>
</p:sldLayout>
</file>

<file path=ppt/slideLayouts/slideLayout8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80283C6B-B1EC-F343-8F2A-EEE00D3F743B}" type="slidenum">
              <a:rPr lang="en-US"/>
              <a:pPr>
                <a:defRPr/>
              </a:pPr>
              <a:t>‹#›</a:t>
            </a:fld>
            <a:endParaRPr lang="en-US"/>
          </a:p>
        </p:txBody>
      </p:sp>
    </p:spTree>
    <p:extLst>
      <p:ext uri="{BB962C8B-B14F-4D97-AF65-F5344CB8AC3E}">
        <p14:creationId xmlns:p14="http://schemas.microsoft.com/office/powerpoint/2010/main" val="1071673102"/>
      </p:ext>
    </p:extLst>
  </p:cSld>
  <p:clrMapOvr>
    <a:masterClrMapping/>
  </p:clrMapOvr>
</p:sldLayout>
</file>

<file path=ppt/slideLayouts/slideLayout80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Rectangle 4"/>
          <p:cNvSpPr>
            <a:spLocks noGrp="1" noChangeArrowheads="1"/>
          </p:cNvSpPr>
          <p:nvPr>
            <p:ph type="dt" sz="half" idx="10"/>
          </p:nvPr>
        </p:nvSpPr>
        <p:spPr/>
        <p:txBody>
          <a:bodyPr/>
          <a:lstStyle>
            <a:lvl1pPr algn="ctr">
              <a:defRPr/>
            </a:lvl1pPr>
          </a:lstStyle>
          <a:p>
            <a:pPr>
              <a:defRPr/>
            </a:pPr>
            <a:endParaRPr lang="en-US"/>
          </a:p>
        </p:txBody>
      </p:sp>
      <p:sp>
        <p:nvSpPr>
          <p:cNvPr id="4" name="Rectangle 5"/>
          <p:cNvSpPr>
            <a:spLocks noGrp="1" noChangeArrowheads="1"/>
          </p:cNvSpPr>
          <p:nvPr>
            <p:ph type="ftr" sz="quarter" idx="11"/>
          </p:nvPr>
        </p:nvSpPr>
        <p:spPr/>
        <p:txBody>
          <a:bodyPr/>
          <a:lstStyle>
            <a:lvl1pPr>
              <a:defRPr/>
            </a:lvl1pPr>
          </a:lstStyle>
          <a:p>
            <a:pPr>
              <a:defRPr/>
            </a:pPr>
            <a:endParaRPr lang="en-US"/>
          </a:p>
        </p:txBody>
      </p:sp>
      <p:sp>
        <p:nvSpPr>
          <p:cNvPr id="5" name="Rectangle 6"/>
          <p:cNvSpPr>
            <a:spLocks noGrp="1" noChangeArrowheads="1"/>
          </p:cNvSpPr>
          <p:nvPr>
            <p:ph type="sldNum" sz="quarter" idx="12"/>
          </p:nvPr>
        </p:nvSpPr>
        <p:spPr/>
        <p:txBody>
          <a:bodyPr/>
          <a:lstStyle>
            <a:lvl1pPr>
              <a:defRPr/>
            </a:lvl1pPr>
          </a:lstStyle>
          <a:p>
            <a:pPr>
              <a:defRPr/>
            </a:pPr>
            <a:fld id="{5FE8624F-FBE7-CB4C-A1D1-155976309F53}" type="slidenum">
              <a:rPr lang="en-US"/>
              <a:pPr>
                <a:defRPr/>
              </a:pPr>
              <a:t>‹#›</a:t>
            </a:fld>
            <a:endParaRPr lang="en-US"/>
          </a:p>
        </p:txBody>
      </p:sp>
    </p:spTree>
    <p:extLst>
      <p:ext uri="{BB962C8B-B14F-4D97-AF65-F5344CB8AC3E}">
        <p14:creationId xmlns:p14="http://schemas.microsoft.com/office/powerpoint/2010/main" val="4155584490"/>
      </p:ext>
    </p:extLst>
  </p:cSld>
  <p:clrMapOvr>
    <a:masterClrMapping/>
  </p:clrMapOvr>
</p:sldLayout>
</file>

<file path=ppt/slideLayouts/slideLayout80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defRPr/>
            </a:lvl1pPr>
          </a:lstStyle>
          <a:p>
            <a:pPr>
              <a:defRPr/>
            </a:pPr>
            <a:endParaRPr lang="en-US"/>
          </a:p>
        </p:txBody>
      </p:sp>
      <p:sp>
        <p:nvSpPr>
          <p:cNvPr id="3" name="Rectangle 5"/>
          <p:cNvSpPr>
            <a:spLocks noGrp="1" noChangeArrowheads="1"/>
          </p:cNvSpPr>
          <p:nvPr>
            <p:ph type="ftr" sz="quarter" idx="11"/>
          </p:nvPr>
        </p:nvSpPr>
        <p:spPr/>
        <p:txBody>
          <a:bodyPr/>
          <a:lstStyle>
            <a:lvl1pPr>
              <a:defRPr/>
            </a:lvl1pPr>
          </a:lstStyle>
          <a:p>
            <a:pPr>
              <a:defRPr/>
            </a:pPr>
            <a:endParaRPr lang="en-US"/>
          </a:p>
        </p:txBody>
      </p:sp>
      <p:sp>
        <p:nvSpPr>
          <p:cNvPr id="4" name="Rectangle 6"/>
          <p:cNvSpPr>
            <a:spLocks noGrp="1" noChangeArrowheads="1"/>
          </p:cNvSpPr>
          <p:nvPr>
            <p:ph type="sldNum" sz="quarter" idx="12"/>
          </p:nvPr>
        </p:nvSpPr>
        <p:spPr/>
        <p:txBody>
          <a:bodyPr/>
          <a:lstStyle>
            <a:lvl1pPr>
              <a:defRPr/>
            </a:lvl1pPr>
          </a:lstStyle>
          <a:p>
            <a:pPr>
              <a:defRPr/>
            </a:pPr>
            <a:fld id="{8F421922-639B-D94E-850D-61AE0215CE64}" type="slidenum">
              <a:rPr lang="en-US"/>
              <a:pPr>
                <a:defRPr/>
              </a:pPr>
              <a:t>‹#›</a:t>
            </a:fld>
            <a:endParaRPr lang="en-US"/>
          </a:p>
        </p:txBody>
      </p:sp>
    </p:spTree>
    <p:extLst>
      <p:ext uri="{BB962C8B-B14F-4D97-AF65-F5344CB8AC3E}">
        <p14:creationId xmlns:p14="http://schemas.microsoft.com/office/powerpoint/2010/main" val="3056004774"/>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0ED87CB4-A6F5-0740-B5B9-B28E334539BE}" type="slidenum">
              <a:rPr lang="en-US"/>
              <a:pPr>
                <a:defRPr/>
              </a:pPr>
              <a:t>‹#›</a:t>
            </a:fld>
            <a:endParaRPr lang="en-US"/>
          </a:p>
        </p:txBody>
      </p:sp>
    </p:spTree>
    <p:extLst>
      <p:ext uri="{BB962C8B-B14F-4D97-AF65-F5344CB8AC3E}">
        <p14:creationId xmlns:p14="http://schemas.microsoft.com/office/powerpoint/2010/main" val="4222278416"/>
      </p:ext>
    </p:extLst>
  </p:cSld>
  <p:clrMapOvr>
    <a:masterClrMapping/>
  </p:clrMapOvr>
</p:sldLayout>
</file>

<file path=ppt/slideLayouts/slideLayout81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2C636029-28F8-C74C-BC4F-B27B77B54025}" type="slidenum">
              <a:rPr lang="en-US"/>
              <a:pPr>
                <a:defRPr/>
              </a:pPr>
              <a:t>‹#›</a:t>
            </a:fld>
            <a:endParaRPr lang="en-US"/>
          </a:p>
        </p:txBody>
      </p:sp>
    </p:spTree>
    <p:extLst>
      <p:ext uri="{BB962C8B-B14F-4D97-AF65-F5344CB8AC3E}">
        <p14:creationId xmlns:p14="http://schemas.microsoft.com/office/powerpoint/2010/main" val="2384538289"/>
      </p:ext>
    </p:extLst>
  </p:cSld>
  <p:clrMapOvr>
    <a:masterClrMapping/>
  </p:clrMapOvr>
</p:sldLayout>
</file>

<file path=ppt/slideLayouts/slideLayout81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88D8F855-A994-7F47-89C6-145F3C0CDBEB}" type="slidenum">
              <a:rPr lang="en-US"/>
              <a:pPr>
                <a:defRPr/>
              </a:pPr>
              <a:t>‹#›</a:t>
            </a:fld>
            <a:endParaRPr lang="en-US"/>
          </a:p>
        </p:txBody>
      </p:sp>
    </p:spTree>
    <p:extLst>
      <p:ext uri="{BB962C8B-B14F-4D97-AF65-F5344CB8AC3E}">
        <p14:creationId xmlns:p14="http://schemas.microsoft.com/office/powerpoint/2010/main" val="2817744660"/>
      </p:ext>
    </p:extLst>
  </p:cSld>
  <p:clrMapOvr>
    <a:masterClrMapping/>
  </p:clrMapOvr>
</p:sldLayout>
</file>

<file path=ppt/slideLayouts/slideLayout8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9C9D741A-F786-5548-9EBD-86A2A7B0A3C7}" type="slidenum">
              <a:rPr lang="en-US"/>
              <a:pPr>
                <a:defRPr/>
              </a:pPr>
              <a:t>‹#›</a:t>
            </a:fld>
            <a:endParaRPr lang="en-US"/>
          </a:p>
        </p:txBody>
      </p:sp>
    </p:spTree>
    <p:extLst>
      <p:ext uri="{BB962C8B-B14F-4D97-AF65-F5344CB8AC3E}">
        <p14:creationId xmlns:p14="http://schemas.microsoft.com/office/powerpoint/2010/main" val="1326901226"/>
      </p:ext>
    </p:extLst>
  </p:cSld>
  <p:clrMapOvr>
    <a:masterClrMapping/>
  </p:clrMapOvr>
</p:sldLayout>
</file>

<file path=ppt/slideLayouts/slideLayout81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B0D56EDB-A00C-A541-A783-1B1F87027E28}" type="slidenum">
              <a:rPr lang="en-US"/>
              <a:pPr>
                <a:defRPr/>
              </a:pPr>
              <a:t>‹#›</a:t>
            </a:fld>
            <a:endParaRPr lang="en-US"/>
          </a:p>
        </p:txBody>
      </p:sp>
    </p:spTree>
    <p:extLst>
      <p:ext uri="{BB962C8B-B14F-4D97-AF65-F5344CB8AC3E}">
        <p14:creationId xmlns:p14="http://schemas.microsoft.com/office/powerpoint/2010/main" val="1167853976"/>
      </p:ext>
    </p:extLst>
  </p:cSld>
  <p:clrMapOvr>
    <a:masterClrMapping/>
  </p:clrMapOvr>
</p:sldLayout>
</file>

<file path=ppt/slideLayouts/slideLayout814.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94C04B50-37E3-C44F-8A3C-E0EECB2AD8EF}" type="slidenum">
              <a:rPr lang="en-US"/>
              <a:pPr>
                <a:defRPr/>
              </a:pPr>
              <a:t>‹#›</a:t>
            </a:fld>
            <a:endParaRPr lang="en-US"/>
          </a:p>
        </p:txBody>
      </p:sp>
    </p:spTree>
    <p:extLst>
      <p:ext uri="{BB962C8B-B14F-4D97-AF65-F5344CB8AC3E}">
        <p14:creationId xmlns:p14="http://schemas.microsoft.com/office/powerpoint/2010/main" val="813459710"/>
      </p:ext>
    </p:extLst>
  </p:cSld>
  <p:clrMapOvr>
    <a:masterClrMapping/>
  </p:clrMapOvr>
</p:sldLayout>
</file>

<file path=ppt/slideLayouts/slideLayout815.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
          <p:cNvSpPr>
            <a:spLocks noGrp="1" noChangeArrowheads="1"/>
          </p:cNvSpPr>
          <p:nvPr>
            <p:ph type="dt" sz="half" idx="10"/>
          </p:nvPr>
        </p:nvSpPr>
        <p:spPr/>
        <p:txBody>
          <a:bodyPr/>
          <a:lstStyle>
            <a:lvl1pPr algn="ctr">
              <a:defRPr/>
            </a:lvl1pPr>
          </a:lstStyle>
          <a:p>
            <a:pPr>
              <a:defRPr/>
            </a:pPr>
            <a:endParaRPr lang="en-US"/>
          </a:p>
        </p:txBody>
      </p:sp>
      <p:sp>
        <p:nvSpPr>
          <p:cNvPr id="7" name="Rectangle 5"/>
          <p:cNvSpPr>
            <a:spLocks noGrp="1" noChangeArrowheads="1"/>
          </p:cNvSpPr>
          <p:nvPr>
            <p:ph type="ftr" sz="quarter" idx="11"/>
          </p:nvPr>
        </p:nvSpPr>
        <p:spPr/>
        <p:txBody>
          <a:bodyPr/>
          <a:lstStyle>
            <a:lvl1pPr>
              <a:defRPr/>
            </a:lvl1pPr>
          </a:lstStyle>
          <a:p>
            <a:pPr>
              <a:defRPr/>
            </a:pPr>
            <a:endParaRPr lang="en-US"/>
          </a:p>
        </p:txBody>
      </p:sp>
      <p:sp>
        <p:nvSpPr>
          <p:cNvPr id="8" name="Rectangle 6"/>
          <p:cNvSpPr>
            <a:spLocks noGrp="1" noChangeArrowheads="1"/>
          </p:cNvSpPr>
          <p:nvPr>
            <p:ph type="sldNum" sz="quarter" idx="12"/>
          </p:nvPr>
        </p:nvSpPr>
        <p:spPr/>
        <p:txBody>
          <a:bodyPr/>
          <a:lstStyle>
            <a:lvl1pPr>
              <a:defRPr/>
            </a:lvl1pPr>
          </a:lstStyle>
          <a:p>
            <a:pPr>
              <a:defRPr/>
            </a:pPr>
            <a:fld id="{BFC77593-07CE-C543-8177-94D0EF123715}" type="slidenum">
              <a:rPr lang="en-US"/>
              <a:pPr>
                <a:defRPr/>
              </a:pPr>
              <a:t>‹#›</a:t>
            </a:fld>
            <a:endParaRPr lang="en-US"/>
          </a:p>
        </p:txBody>
      </p:sp>
    </p:spTree>
    <p:extLst>
      <p:ext uri="{BB962C8B-B14F-4D97-AF65-F5344CB8AC3E}">
        <p14:creationId xmlns:p14="http://schemas.microsoft.com/office/powerpoint/2010/main" val="1399674022"/>
      </p:ext>
    </p:extLst>
  </p:cSld>
  <p:clrMapOvr>
    <a:masterClrMapping/>
  </p:clrMapOvr>
</p:sldLayout>
</file>

<file path=ppt/slideLayouts/slideLayout81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600A08BD-C136-944C-8759-62B93C18508F}" type="slidenum">
              <a:rPr lang="en-US"/>
              <a:pPr>
                <a:defRPr/>
              </a:pPr>
              <a:t>‹#›</a:t>
            </a:fld>
            <a:endParaRPr lang="en-US"/>
          </a:p>
        </p:txBody>
      </p:sp>
    </p:spTree>
    <p:extLst>
      <p:ext uri="{BB962C8B-B14F-4D97-AF65-F5344CB8AC3E}">
        <p14:creationId xmlns:p14="http://schemas.microsoft.com/office/powerpoint/2010/main" val="2743436460"/>
      </p:ext>
    </p:extLst>
  </p:cSld>
  <p:clrMapOvr>
    <a:masterClrMapping/>
  </p:clrMapOvr>
</p:sldLayout>
</file>

<file path=ppt/slideLayouts/slideLayout81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00282B0E-A17B-A24D-817B-59F3DF4E418A}" type="slidenum">
              <a:rPr lang="en-US"/>
              <a:pPr>
                <a:defRPr/>
              </a:pPr>
              <a:t>‹#›</a:t>
            </a:fld>
            <a:endParaRPr lang="en-US"/>
          </a:p>
        </p:txBody>
      </p:sp>
    </p:spTree>
    <p:extLst>
      <p:ext uri="{BB962C8B-B14F-4D97-AF65-F5344CB8AC3E}">
        <p14:creationId xmlns:p14="http://schemas.microsoft.com/office/powerpoint/2010/main" val="3554800029"/>
      </p:ext>
    </p:extLst>
  </p:cSld>
  <p:clrMapOvr>
    <a:masterClrMapping/>
  </p:clrMapOvr>
</p:sldLayout>
</file>

<file path=ppt/slideLayouts/slideLayout81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B5520DED-CCF8-484F-8453-4E753EB6D972}" type="slidenum">
              <a:rPr lang="en-US"/>
              <a:pPr>
                <a:defRPr/>
              </a:pPr>
              <a:t>‹#›</a:t>
            </a:fld>
            <a:endParaRPr lang="en-US"/>
          </a:p>
        </p:txBody>
      </p:sp>
    </p:spTree>
    <p:extLst>
      <p:ext uri="{BB962C8B-B14F-4D97-AF65-F5344CB8AC3E}">
        <p14:creationId xmlns:p14="http://schemas.microsoft.com/office/powerpoint/2010/main" val="2493423441"/>
      </p:ext>
    </p:extLst>
  </p:cSld>
  <p:clrMapOvr>
    <a:masterClrMapping/>
  </p:clrMapOvr>
</p:sldLayout>
</file>

<file path=ppt/slideLayouts/slideLayout81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37F98471-DD71-7346-AD48-AA4D4EDC7CD5}" type="slidenum">
              <a:rPr lang="en-US"/>
              <a:pPr>
                <a:defRPr/>
              </a:pPr>
              <a:t>‹#›</a:t>
            </a:fld>
            <a:endParaRPr lang="en-US"/>
          </a:p>
        </p:txBody>
      </p:sp>
    </p:spTree>
    <p:extLst>
      <p:ext uri="{BB962C8B-B14F-4D97-AF65-F5344CB8AC3E}">
        <p14:creationId xmlns:p14="http://schemas.microsoft.com/office/powerpoint/2010/main" val="943396439"/>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FBC27992-B5C5-A844-93FB-E7FD2ABFB745}" type="slidenum">
              <a:rPr lang="en-US"/>
              <a:pPr>
                <a:defRPr/>
              </a:pPr>
              <a:t>‹#›</a:t>
            </a:fld>
            <a:endParaRPr lang="en-US"/>
          </a:p>
        </p:txBody>
      </p:sp>
    </p:spTree>
    <p:extLst>
      <p:ext uri="{BB962C8B-B14F-4D97-AF65-F5344CB8AC3E}">
        <p14:creationId xmlns:p14="http://schemas.microsoft.com/office/powerpoint/2010/main" val="815108711"/>
      </p:ext>
    </p:extLst>
  </p:cSld>
  <p:clrMapOvr>
    <a:masterClrMapping/>
  </p:clrMapOvr>
</p:sldLayout>
</file>

<file path=ppt/slideLayouts/slideLayout82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8"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9"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3F2A8DFA-D579-214E-AE0F-FC2264375004}" type="slidenum">
              <a:rPr lang="en-US"/>
              <a:pPr>
                <a:defRPr/>
              </a:pPr>
              <a:t>‹#›</a:t>
            </a:fld>
            <a:endParaRPr lang="en-US"/>
          </a:p>
        </p:txBody>
      </p:sp>
    </p:spTree>
    <p:extLst>
      <p:ext uri="{BB962C8B-B14F-4D97-AF65-F5344CB8AC3E}">
        <p14:creationId xmlns:p14="http://schemas.microsoft.com/office/powerpoint/2010/main" val="2687416266"/>
      </p:ext>
    </p:extLst>
  </p:cSld>
  <p:clrMapOvr>
    <a:masterClrMapping/>
  </p:clrMapOvr>
</p:sldLayout>
</file>

<file path=ppt/slideLayouts/slideLayout82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4"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5"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AE621C83-AB8C-DA48-A009-46061353D081}" type="slidenum">
              <a:rPr lang="en-US"/>
              <a:pPr>
                <a:defRPr/>
              </a:pPr>
              <a:t>‹#›</a:t>
            </a:fld>
            <a:endParaRPr lang="en-US"/>
          </a:p>
        </p:txBody>
      </p:sp>
    </p:spTree>
    <p:extLst>
      <p:ext uri="{BB962C8B-B14F-4D97-AF65-F5344CB8AC3E}">
        <p14:creationId xmlns:p14="http://schemas.microsoft.com/office/powerpoint/2010/main" val="1786785937"/>
      </p:ext>
    </p:extLst>
  </p:cSld>
  <p:clrMapOvr>
    <a:masterClrMapping/>
  </p:clrMapOvr>
</p:sldLayout>
</file>

<file path=ppt/slideLayouts/slideLayout82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3"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4"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3E02BC0D-FC90-914D-851D-001533FF51A7}" type="slidenum">
              <a:rPr lang="en-US"/>
              <a:pPr>
                <a:defRPr/>
              </a:pPr>
              <a:t>‹#›</a:t>
            </a:fld>
            <a:endParaRPr lang="en-US"/>
          </a:p>
        </p:txBody>
      </p:sp>
    </p:spTree>
    <p:extLst>
      <p:ext uri="{BB962C8B-B14F-4D97-AF65-F5344CB8AC3E}">
        <p14:creationId xmlns:p14="http://schemas.microsoft.com/office/powerpoint/2010/main" val="2726396"/>
      </p:ext>
    </p:extLst>
  </p:cSld>
  <p:clrMapOvr>
    <a:masterClrMapping/>
  </p:clrMapOvr>
</p:sldLayout>
</file>

<file path=ppt/slideLayouts/slideLayout82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5C124C84-2CD6-4544-904C-858C34B2FB2C}" type="slidenum">
              <a:rPr lang="en-US"/>
              <a:pPr>
                <a:defRPr/>
              </a:pPr>
              <a:t>‹#›</a:t>
            </a:fld>
            <a:endParaRPr lang="en-US"/>
          </a:p>
        </p:txBody>
      </p:sp>
    </p:spTree>
    <p:extLst>
      <p:ext uri="{BB962C8B-B14F-4D97-AF65-F5344CB8AC3E}">
        <p14:creationId xmlns:p14="http://schemas.microsoft.com/office/powerpoint/2010/main" val="2336794791"/>
      </p:ext>
    </p:extLst>
  </p:cSld>
  <p:clrMapOvr>
    <a:masterClrMapping/>
  </p:clrMapOvr>
</p:sldLayout>
</file>

<file path=ppt/slideLayouts/slideLayout82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49DBA814-2A2B-7447-A5AF-190108241A4D}" type="slidenum">
              <a:rPr lang="en-US"/>
              <a:pPr>
                <a:defRPr/>
              </a:pPr>
              <a:t>‹#›</a:t>
            </a:fld>
            <a:endParaRPr lang="en-US"/>
          </a:p>
        </p:txBody>
      </p:sp>
    </p:spTree>
    <p:extLst>
      <p:ext uri="{BB962C8B-B14F-4D97-AF65-F5344CB8AC3E}">
        <p14:creationId xmlns:p14="http://schemas.microsoft.com/office/powerpoint/2010/main" val="149769495"/>
      </p:ext>
    </p:extLst>
  </p:cSld>
  <p:clrMapOvr>
    <a:masterClrMapping/>
  </p:clrMapOvr>
</p:sldLayout>
</file>

<file path=ppt/slideLayouts/slideLayout82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77DFB07-7652-4541-8ADD-E56DD667AFE3}" type="slidenum">
              <a:rPr lang="en-US"/>
              <a:pPr>
                <a:defRPr/>
              </a:pPr>
              <a:t>‹#›</a:t>
            </a:fld>
            <a:endParaRPr lang="en-US"/>
          </a:p>
        </p:txBody>
      </p:sp>
    </p:spTree>
    <p:extLst>
      <p:ext uri="{BB962C8B-B14F-4D97-AF65-F5344CB8AC3E}">
        <p14:creationId xmlns:p14="http://schemas.microsoft.com/office/powerpoint/2010/main" val="3194818925"/>
      </p:ext>
    </p:extLst>
  </p:cSld>
  <p:clrMapOvr>
    <a:masterClrMapping/>
  </p:clrMapOvr>
</p:sldLayout>
</file>

<file path=ppt/slideLayouts/slideLayout82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882C3B2A-DA59-9E48-86E2-B04CC14403D8}" type="slidenum">
              <a:rPr lang="en-US"/>
              <a:pPr>
                <a:defRPr/>
              </a:pPr>
              <a:t>‹#›</a:t>
            </a:fld>
            <a:endParaRPr lang="en-US"/>
          </a:p>
        </p:txBody>
      </p:sp>
    </p:spTree>
    <p:extLst>
      <p:ext uri="{BB962C8B-B14F-4D97-AF65-F5344CB8AC3E}">
        <p14:creationId xmlns:p14="http://schemas.microsoft.com/office/powerpoint/2010/main" val="570253148"/>
      </p:ext>
    </p:extLst>
  </p:cSld>
  <p:clrMapOvr>
    <a:masterClrMapping/>
  </p:clrMapOvr>
</p:sldLayout>
</file>

<file path=ppt/slideLayouts/slideLayout82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228600" y="3124200"/>
            <a:ext cx="8564563" cy="390525"/>
            <a:chOff x="144" y="1968"/>
            <a:chExt cx="5395" cy="246"/>
          </a:xfrm>
        </p:grpSpPr>
        <p:sp>
          <p:nvSpPr>
            <p:cNvPr id="5" name="Freeform 3"/>
            <p:cNvSpPr>
              <a:spLocks/>
            </p:cNvSpPr>
            <p:nvPr userDrawn="1"/>
          </p:nvSpPr>
          <p:spPr bwMode="auto">
            <a:xfrm rot="-5400000" flipH="1" flipV="1">
              <a:off x="2794" y="-586"/>
              <a:ext cx="96" cy="5395"/>
            </a:xfrm>
            <a:custGeom>
              <a:avLst/>
              <a:gdLst>
                <a:gd name="T0" fmla="*/ 0 w 1699"/>
                <a:gd name="T1" fmla="*/ 48415 h 3264"/>
                <a:gd name="T2" fmla="*/ 0 w 1699"/>
                <a:gd name="T3" fmla="*/ 16116 h 3264"/>
                <a:gd name="T4" fmla="*/ 0 w 1699"/>
                <a:gd name="T5" fmla="*/ 2962 h 3264"/>
                <a:gd name="T6" fmla="*/ 0 w 1699"/>
                <a:gd name="T7" fmla="*/ 2962 h 3264"/>
                <a:gd name="T8" fmla="*/ 0 w 1699"/>
                <a:gd name="T9" fmla="*/ 940 h 3264"/>
                <a:gd name="T10" fmla="*/ 0 w 1699"/>
                <a:gd name="T11" fmla="*/ 2284 h 3264"/>
                <a:gd name="T12" fmla="*/ 0 w 1699"/>
                <a:gd name="T13" fmla="*/ 14704 h 3264"/>
                <a:gd name="T14" fmla="*/ 0 w 1699"/>
                <a:gd name="T15" fmla="*/ 37382 h 3264"/>
                <a:gd name="T16" fmla="*/ 0 w 1699"/>
                <a:gd name="T17" fmla="*/ 67816 h 3264"/>
                <a:gd name="T18" fmla="*/ 0 w 1699"/>
                <a:gd name="T19" fmla="*/ 108355 h 3264"/>
                <a:gd name="T20" fmla="*/ 0 w 1699"/>
                <a:gd name="T21" fmla="*/ 145577 h 3264"/>
                <a:gd name="T22" fmla="*/ 0 w 1699"/>
                <a:gd name="T23" fmla="*/ 205511 h 3264"/>
                <a:gd name="T24" fmla="*/ 0 w 1699"/>
                <a:gd name="T25" fmla="*/ 260601 h 3264"/>
                <a:gd name="T26" fmla="*/ 0 w 1699"/>
                <a:gd name="T27" fmla="*/ 281345 h 3264"/>
                <a:gd name="T28" fmla="*/ 0 w 1699"/>
                <a:gd name="T29" fmla="*/ 297778 h 3264"/>
                <a:gd name="T30" fmla="*/ 0 w 1699"/>
                <a:gd name="T31" fmla="*/ 297778 h 3264"/>
                <a:gd name="T32" fmla="*/ 0 w 1699"/>
                <a:gd name="T33" fmla="*/ 295046 h 3264"/>
                <a:gd name="T34" fmla="*/ 0 w 1699"/>
                <a:gd name="T35" fmla="*/ 299161 h 3264"/>
                <a:gd name="T36" fmla="*/ 0 w 1699"/>
                <a:gd name="T37" fmla="*/ 291629 h 3264"/>
                <a:gd name="T38" fmla="*/ 0 w 1699"/>
                <a:gd name="T39" fmla="*/ 271633 h 3264"/>
                <a:gd name="T40" fmla="*/ 0 w 1699"/>
                <a:gd name="T41" fmla="*/ 244122 h 3264"/>
                <a:gd name="T42" fmla="*/ 0 w 1699"/>
                <a:gd name="T43" fmla="*/ 205511 h 3264"/>
                <a:gd name="T44" fmla="*/ 0 w 1699"/>
                <a:gd name="T45" fmla="*/ 166967 h 3264"/>
                <a:gd name="T46" fmla="*/ 0 w 1699"/>
                <a:gd name="T47" fmla="*/ 115945 h 3264"/>
                <a:gd name="T48" fmla="*/ 0 w 1699"/>
                <a:gd name="T49" fmla="*/ 84236 h 3264"/>
                <a:gd name="T50" fmla="*/ 0 w 1699"/>
                <a:gd name="T51" fmla="*/ 48415 h 326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699" h="3264">
                  <a:moveTo>
                    <a:pt x="91" y="526"/>
                  </a:moveTo>
                  <a:cubicBezTo>
                    <a:pt x="116" y="403"/>
                    <a:pt x="152" y="257"/>
                    <a:pt x="211" y="175"/>
                  </a:cubicBezTo>
                  <a:cubicBezTo>
                    <a:pt x="270" y="93"/>
                    <a:pt x="345" y="56"/>
                    <a:pt x="443" y="32"/>
                  </a:cubicBezTo>
                  <a:cubicBezTo>
                    <a:pt x="541" y="8"/>
                    <a:pt x="675" y="36"/>
                    <a:pt x="802" y="32"/>
                  </a:cubicBezTo>
                  <a:cubicBezTo>
                    <a:pt x="929" y="28"/>
                    <a:pt x="1093" y="11"/>
                    <a:pt x="1206" y="10"/>
                  </a:cubicBezTo>
                  <a:cubicBezTo>
                    <a:pt x="1319" y="9"/>
                    <a:pt x="1407" y="0"/>
                    <a:pt x="1482" y="25"/>
                  </a:cubicBezTo>
                  <a:cubicBezTo>
                    <a:pt x="1557" y="50"/>
                    <a:pt x="1626" y="97"/>
                    <a:pt x="1655" y="160"/>
                  </a:cubicBezTo>
                  <a:cubicBezTo>
                    <a:pt x="1684" y="223"/>
                    <a:pt x="1669" y="310"/>
                    <a:pt x="1655" y="406"/>
                  </a:cubicBezTo>
                  <a:cubicBezTo>
                    <a:pt x="1641" y="502"/>
                    <a:pt x="1587" y="608"/>
                    <a:pt x="1572" y="736"/>
                  </a:cubicBezTo>
                  <a:cubicBezTo>
                    <a:pt x="1557" y="864"/>
                    <a:pt x="1555" y="1036"/>
                    <a:pt x="1565" y="1177"/>
                  </a:cubicBezTo>
                  <a:cubicBezTo>
                    <a:pt x="1575" y="1318"/>
                    <a:pt x="1611" y="1405"/>
                    <a:pt x="1632" y="1581"/>
                  </a:cubicBezTo>
                  <a:cubicBezTo>
                    <a:pt x="1653" y="1757"/>
                    <a:pt x="1699" y="2024"/>
                    <a:pt x="1692" y="2232"/>
                  </a:cubicBezTo>
                  <a:cubicBezTo>
                    <a:pt x="1685" y="2440"/>
                    <a:pt x="1598" y="2693"/>
                    <a:pt x="1587" y="2830"/>
                  </a:cubicBezTo>
                  <a:cubicBezTo>
                    <a:pt x="1576" y="2967"/>
                    <a:pt x="1634" y="2988"/>
                    <a:pt x="1625" y="3055"/>
                  </a:cubicBezTo>
                  <a:cubicBezTo>
                    <a:pt x="1616" y="3122"/>
                    <a:pt x="1585" y="3204"/>
                    <a:pt x="1535" y="3234"/>
                  </a:cubicBezTo>
                  <a:cubicBezTo>
                    <a:pt x="1485" y="3264"/>
                    <a:pt x="1427" y="3239"/>
                    <a:pt x="1325" y="3234"/>
                  </a:cubicBezTo>
                  <a:cubicBezTo>
                    <a:pt x="1223" y="3229"/>
                    <a:pt x="1057" y="3202"/>
                    <a:pt x="921" y="3204"/>
                  </a:cubicBezTo>
                  <a:cubicBezTo>
                    <a:pt x="785" y="3206"/>
                    <a:pt x="641" y="3255"/>
                    <a:pt x="510" y="3249"/>
                  </a:cubicBezTo>
                  <a:cubicBezTo>
                    <a:pt x="379" y="3243"/>
                    <a:pt x="214" y="3217"/>
                    <a:pt x="136" y="3167"/>
                  </a:cubicBezTo>
                  <a:cubicBezTo>
                    <a:pt x="58" y="3117"/>
                    <a:pt x="45" y="3036"/>
                    <a:pt x="39" y="2950"/>
                  </a:cubicBezTo>
                  <a:cubicBezTo>
                    <a:pt x="33" y="2864"/>
                    <a:pt x="89" y="2771"/>
                    <a:pt x="99" y="2651"/>
                  </a:cubicBezTo>
                  <a:cubicBezTo>
                    <a:pt x="109" y="2531"/>
                    <a:pt x="114" y="2372"/>
                    <a:pt x="99" y="2232"/>
                  </a:cubicBezTo>
                  <a:cubicBezTo>
                    <a:pt x="84" y="2092"/>
                    <a:pt x="18" y="1975"/>
                    <a:pt x="9" y="1813"/>
                  </a:cubicBezTo>
                  <a:cubicBezTo>
                    <a:pt x="0" y="1651"/>
                    <a:pt x="37" y="1409"/>
                    <a:pt x="46" y="1259"/>
                  </a:cubicBezTo>
                  <a:cubicBezTo>
                    <a:pt x="55" y="1109"/>
                    <a:pt x="52" y="1036"/>
                    <a:pt x="61" y="915"/>
                  </a:cubicBezTo>
                  <a:cubicBezTo>
                    <a:pt x="70" y="794"/>
                    <a:pt x="66" y="649"/>
                    <a:pt x="91" y="526"/>
                  </a:cubicBezTo>
                  <a:close/>
                </a:path>
              </a:pathLst>
            </a:custGeom>
            <a:solidFill>
              <a:schemeClr val="accent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defTabSz="914400" fontAlgn="base">
                <a:spcBef>
                  <a:spcPct val="0"/>
                </a:spcBef>
                <a:spcAft>
                  <a:spcPct val="0"/>
                </a:spcAft>
              </a:pPr>
              <a:endParaRPr lang="en-US" sz="2400">
                <a:solidFill>
                  <a:srgbClr val="000000"/>
                </a:solidFill>
                <a:latin typeface="Times New Roman" charset="0"/>
                <a:ea typeface="ＭＳ Ｐゴシック" charset="0"/>
                <a:cs typeface="ＭＳ Ｐゴシック" charset="0"/>
              </a:endParaRPr>
            </a:p>
          </p:txBody>
        </p:sp>
        <p:grpSp>
          <p:nvGrpSpPr>
            <p:cNvPr id="6" name="Group 4"/>
            <p:cNvGrpSpPr>
              <a:grpSpLocks/>
            </p:cNvGrpSpPr>
            <p:nvPr userDrawn="1"/>
          </p:nvGrpSpPr>
          <p:grpSpPr bwMode="auto">
            <a:xfrm>
              <a:off x="2400" y="1968"/>
              <a:ext cx="768" cy="246"/>
              <a:chOff x="1797" y="3074"/>
              <a:chExt cx="2346" cy="655"/>
            </a:xfrm>
          </p:grpSpPr>
          <p:grpSp>
            <p:nvGrpSpPr>
              <p:cNvPr id="7" name="Group 5"/>
              <p:cNvGrpSpPr>
                <a:grpSpLocks/>
              </p:cNvGrpSpPr>
              <p:nvPr/>
            </p:nvGrpSpPr>
            <p:grpSpPr bwMode="auto">
              <a:xfrm>
                <a:off x="1797" y="3074"/>
                <a:ext cx="2346" cy="655"/>
                <a:chOff x="1865" y="1810"/>
                <a:chExt cx="2346" cy="655"/>
              </a:xfrm>
            </p:grpSpPr>
            <p:sp>
              <p:nvSpPr>
                <p:cNvPr id="11" name="Freeform 6"/>
                <p:cNvSpPr>
                  <a:spLocks/>
                </p:cNvSpPr>
                <p:nvPr/>
              </p:nvSpPr>
              <p:spPr bwMode="auto">
                <a:xfrm>
                  <a:off x="2051" y="2007"/>
                  <a:ext cx="2160" cy="458"/>
                </a:xfrm>
                <a:custGeom>
                  <a:avLst/>
                  <a:gdLst>
                    <a:gd name="T0" fmla="*/ 7 w 2161"/>
                    <a:gd name="T1" fmla="*/ 139 h 457"/>
                    <a:gd name="T2" fmla="*/ 89 w 2161"/>
                    <a:gd name="T3" fmla="*/ 275 h 457"/>
                    <a:gd name="T4" fmla="*/ 187 w 2161"/>
                    <a:gd name="T5" fmla="*/ 342 h 457"/>
                    <a:gd name="T6" fmla="*/ 351 w 2161"/>
                    <a:gd name="T7" fmla="*/ 312 h 457"/>
                    <a:gd name="T8" fmla="*/ 561 w 2161"/>
                    <a:gd name="T9" fmla="*/ 290 h 457"/>
                    <a:gd name="T10" fmla="*/ 852 w 2161"/>
                    <a:gd name="T11" fmla="*/ 268 h 457"/>
                    <a:gd name="T12" fmla="*/ 1158 w 2161"/>
                    <a:gd name="T13" fmla="*/ 268 h 457"/>
                    <a:gd name="T14" fmla="*/ 1532 w 2161"/>
                    <a:gd name="T15" fmla="*/ 327 h 457"/>
                    <a:gd name="T16" fmla="*/ 1749 w 2161"/>
                    <a:gd name="T17" fmla="*/ 410 h 457"/>
                    <a:gd name="T18" fmla="*/ 1898 w 2161"/>
                    <a:gd name="T19" fmla="*/ 462 h 457"/>
                    <a:gd name="T20" fmla="*/ 2040 w 2161"/>
                    <a:gd name="T21" fmla="*/ 432 h 457"/>
                    <a:gd name="T22" fmla="*/ 2100 w 2161"/>
                    <a:gd name="T23" fmla="*/ 357 h 457"/>
                    <a:gd name="T24" fmla="*/ 2100 w 2161"/>
                    <a:gd name="T25" fmla="*/ 260 h 457"/>
                    <a:gd name="T26" fmla="*/ 1995 w 2161"/>
                    <a:gd name="T27" fmla="*/ 154 h 457"/>
                    <a:gd name="T28" fmla="*/ 1158 w 2161"/>
                    <a:gd name="T29" fmla="*/ 27 h 457"/>
                    <a:gd name="T30" fmla="*/ 336 w 2161"/>
                    <a:gd name="T31" fmla="*/ 4 h 457"/>
                    <a:gd name="T32" fmla="*/ 52 w 2161"/>
                    <a:gd name="T33" fmla="*/ 49 h 457"/>
                    <a:gd name="T34" fmla="*/ 7 w 2161"/>
                    <a:gd name="T35" fmla="*/ 139 h 45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61" h="457">
                      <a:moveTo>
                        <a:pt x="7" y="139"/>
                      </a:moveTo>
                      <a:cubicBezTo>
                        <a:pt x="13" y="175"/>
                        <a:pt x="59" y="234"/>
                        <a:pt x="89" y="266"/>
                      </a:cubicBezTo>
                      <a:cubicBezTo>
                        <a:pt x="119" y="298"/>
                        <a:pt x="143" y="327"/>
                        <a:pt x="187" y="333"/>
                      </a:cubicBezTo>
                      <a:cubicBezTo>
                        <a:pt x="231" y="339"/>
                        <a:pt x="289" y="312"/>
                        <a:pt x="351" y="303"/>
                      </a:cubicBezTo>
                      <a:cubicBezTo>
                        <a:pt x="413" y="294"/>
                        <a:pt x="478" y="288"/>
                        <a:pt x="561" y="281"/>
                      </a:cubicBezTo>
                      <a:cubicBezTo>
                        <a:pt x="644" y="274"/>
                        <a:pt x="751" y="263"/>
                        <a:pt x="852" y="259"/>
                      </a:cubicBezTo>
                      <a:cubicBezTo>
                        <a:pt x="953" y="255"/>
                        <a:pt x="1052" y="249"/>
                        <a:pt x="1167" y="259"/>
                      </a:cubicBezTo>
                      <a:cubicBezTo>
                        <a:pt x="1282" y="269"/>
                        <a:pt x="1443" y="294"/>
                        <a:pt x="1541" y="318"/>
                      </a:cubicBezTo>
                      <a:cubicBezTo>
                        <a:pt x="1639" y="342"/>
                        <a:pt x="1697" y="379"/>
                        <a:pt x="1758" y="401"/>
                      </a:cubicBezTo>
                      <a:cubicBezTo>
                        <a:pt x="1819" y="423"/>
                        <a:pt x="1858" y="449"/>
                        <a:pt x="1907" y="453"/>
                      </a:cubicBezTo>
                      <a:cubicBezTo>
                        <a:pt x="1956" y="457"/>
                        <a:pt x="2015" y="440"/>
                        <a:pt x="2049" y="423"/>
                      </a:cubicBezTo>
                      <a:cubicBezTo>
                        <a:pt x="2083" y="406"/>
                        <a:pt x="2099" y="377"/>
                        <a:pt x="2109" y="348"/>
                      </a:cubicBezTo>
                      <a:cubicBezTo>
                        <a:pt x="2119" y="319"/>
                        <a:pt x="2127" y="283"/>
                        <a:pt x="2109" y="251"/>
                      </a:cubicBezTo>
                      <a:cubicBezTo>
                        <a:pt x="2091" y="219"/>
                        <a:pt x="2161" y="191"/>
                        <a:pt x="2004" y="154"/>
                      </a:cubicBezTo>
                      <a:cubicBezTo>
                        <a:pt x="1847" y="117"/>
                        <a:pt x="1445" y="52"/>
                        <a:pt x="1167" y="27"/>
                      </a:cubicBezTo>
                      <a:cubicBezTo>
                        <a:pt x="889" y="2"/>
                        <a:pt x="522" y="0"/>
                        <a:pt x="336" y="4"/>
                      </a:cubicBezTo>
                      <a:cubicBezTo>
                        <a:pt x="150" y="8"/>
                        <a:pt x="104" y="27"/>
                        <a:pt x="52" y="49"/>
                      </a:cubicBezTo>
                      <a:cubicBezTo>
                        <a:pt x="0" y="71"/>
                        <a:pt x="1" y="103"/>
                        <a:pt x="7" y="139"/>
                      </a:cubicBezTo>
                      <a:close/>
                    </a:path>
                  </a:pathLst>
                </a:cu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defTabSz="914400" fontAlgn="base">
                    <a:spcBef>
                      <a:spcPct val="0"/>
                    </a:spcBef>
                    <a:spcAft>
                      <a:spcPct val="0"/>
                    </a:spcAft>
                  </a:pPr>
                  <a:endParaRPr lang="en-US" sz="2400">
                    <a:solidFill>
                      <a:srgbClr val="000000"/>
                    </a:solidFill>
                    <a:latin typeface="Times New Roman" charset="0"/>
                    <a:ea typeface="ＭＳ Ｐゴシック" charset="0"/>
                    <a:cs typeface="ＭＳ Ｐゴシック" charset="0"/>
                  </a:endParaRPr>
                </a:p>
              </p:txBody>
            </p:sp>
            <p:sp>
              <p:nvSpPr>
                <p:cNvPr id="12" name="Freeform 7"/>
                <p:cNvSpPr>
                  <a:spLocks/>
                </p:cNvSpPr>
                <p:nvPr/>
              </p:nvSpPr>
              <p:spPr bwMode="auto">
                <a:xfrm>
                  <a:off x="1865" y="1810"/>
                  <a:ext cx="2340" cy="586"/>
                </a:xfrm>
                <a:custGeom>
                  <a:avLst/>
                  <a:gdLst>
                    <a:gd name="T0" fmla="*/ 506 w 2341"/>
                    <a:gd name="T1" fmla="*/ 450 h 585"/>
                    <a:gd name="T2" fmla="*/ 274 w 2341"/>
                    <a:gd name="T3" fmla="*/ 524 h 585"/>
                    <a:gd name="T4" fmla="*/ 72 w 2341"/>
                    <a:gd name="T5" fmla="*/ 495 h 585"/>
                    <a:gd name="T6" fmla="*/ 5 w 2341"/>
                    <a:gd name="T7" fmla="*/ 382 h 585"/>
                    <a:gd name="T8" fmla="*/ 43 w 2341"/>
                    <a:gd name="T9" fmla="*/ 224 h 585"/>
                    <a:gd name="T10" fmla="*/ 215 w 2341"/>
                    <a:gd name="T11" fmla="*/ 89 h 585"/>
                    <a:gd name="T12" fmla="*/ 476 w 2341"/>
                    <a:gd name="T13" fmla="*/ 52 h 585"/>
                    <a:gd name="T14" fmla="*/ 731 w 2341"/>
                    <a:gd name="T15" fmla="*/ 74 h 585"/>
                    <a:gd name="T16" fmla="*/ 1090 w 2341"/>
                    <a:gd name="T17" fmla="*/ 37 h 585"/>
                    <a:gd name="T18" fmla="*/ 1358 w 2341"/>
                    <a:gd name="T19" fmla="*/ 7 h 585"/>
                    <a:gd name="T20" fmla="*/ 1769 w 2341"/>
                    <a:gd name="T21" fmla="*/ 7 h 585"/>
                    <a:gd name="T22" fmla="*/ 2195 w 2341"/>
                    <a:gd name="T23" fmla="*/ 52 h 585"/>
                    <a:gd name="T24" fmla="*/ 2278 w 2341"/>
                    <a:gd name="T25" fmla="*/ 111 h 585"/>
                    <a:gd name="T26" fmla="*/ 2323 w 2341"/>
                    <a:gd name="T27" fmla="*/ 246 h 585"/>
                    <a:gd name="T28" fmla="*/ 2330 w 2341"/>
                    <a:gd name="T29" fmla="*/ 382 h 585"/>
                    <a:gd name="T30" fmla="*/ 2315 w 2341"/>
                    <a:gd name="T31" fmla="*/ 465 h 585"/>
                    <a:gd name="T32" fmla="*/ 2330 w 2341"/>
                    <a:gd name="T33" fmla="*/ 547 h 585"/>
                    <a:gd name="T34" fmla="*/ 2300 w 2341"/>
                    <a:gd name="T35" fmla="*/ 592 h 585"/>
                    <a:gd name="T36" fmla="*/ 2225 w 2341"/>
                    <a:gd name="T37" fmla="*/ 562 h 585"/>
                    <a:gd name="T38" fmla="*/ 2053 w 2341"/>
                    <a:gd name="T39" fmla="*/ 495 h 585"/>
                    <a:gd name="T40" fmla="*/ 1769 w 2341"/>
                    <a:gd name="T41" fmla="*/ 457 h 585"/>
                    <a:gd name="T42" fmla="*/ 1604 w 2341"/>
                    <a:gd name="T43" fmla="*/ 457 h 585"/>
                    <a:gd name="T44" fmla="*/ 1320 w 2341"/>
                    <a:gd name="T45" fmla="*/ 427 h 585"/>
                    <a:gd name="T46" fmla="*/ 1186 w 2341"/>
                    <a:gd name="T47" fmla="*/ 420 h 585"/>
                    <a:gd name="T48" fmla="*/ 895 w 2341"/>
                    <a:gd name="T49" fmla="*/ 435 h 585"/>
                    <a:gd name="T50" fmla="*/ 671 w 2341"/>
                    <a:gd name="T51" fmla="*/ 420 h 585"/>
                    <a:gd name="T52" fmla="*/ 506 w 2341"/>
                    <a:gd name="T53" fmla="*/ 450 h 58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2341" h="585">
                      <a:moveTo>
                        <a:pt x="506" y="441"/>
                      </a:moveTo>
                      <a:cubicBezTo>
                        <a:pt x="440" y="458"/>
                        <a:pt x="346" y="507"/>
                        <a:pt x="274" y="515"/>
                      </a:cubicBezTo>
                      <a:cubicBezTo>
                        <a:pt x="202" y="523"/>
                        <a:pt x="117" y="510"/>
                        <a:pt x="72" y="486"/>
                      </a:cubicBezTo>
                      <a:cubicBezTo>
                        <a:pt x="27" y="462"/>
                        <a:pt x="10" y="417"/>
                        <a:pt x="5" y="373"/>
                      </a:cubicBezTo>
                      <a:cubicBezTo>
                        <a:pt x="0" y="329"/>
                        <a:pt x="8" y="271"/>
                        <a:pt x="43" y="224"/>
                      </a:cubicBezTo>
                      <a:cubicBezTo>
                        <a:pt x="78" y="177"/>
                        <a:pt x="143" y="118"/>
                        <a:pt x="215" y="89"/>
                      </a:cubicBezTo>
                      <a:cubicBezTo>
                        <a:pt x="287" y="60"/>
                        <a:pt x="390" y="55"/>
                        <a:pt x="476" y="52"/>
                      </a:cubicBezTo>
                      <a:cubicBezTo>
                        <a:pt x="562" y="49"/>
                        <a:pt x="629" y="77"/>
                        <a:pt x="731" y="74"/>
                      </a:cubicBezTo>
                      <a:cubicBezTo>
                        <a:pt x="833" y="71"/>
                        <a:pt x="984" y="48"/>
                        <a:pt x="1090" y="37"/>
                      </a:cubicBezTo>
                      <a:cubicBezTo>
                        <a:pt x="1196" y="26"/>
                        <a:pt x="1252" y="12"/>
                        <a:pt x="1367" y="7"/>
                      </a:cubicBezTo>
                      <a:cubicBezTo>
                        <a:pt x="1482" y="2"/>
                        <a:pt x="1639" y="0"/>
                        <a:pt x="1778" y="7"/>
                      </a:cubicBezTo>
                      <a:cubicBezTo>
                        <a:pt x="1917" y="14"/>
                        <a:pt x="2119" y="35"/>
                        <a:pt x="2204" y="52"/>
                      </a:cubicBezTo>
                      <a:cubicBezTo>
                        <a:pt x="2289" y="69"/>
                        <a:pt x="2266" y="79"/>
                        <a:pt x="2287" y="111"/>
                      </a:cubicBezTo>
                      <a:cubicBezTo>
                        <a:pt x="2308" y="143"/>
                        <a:pt x="2323" y="202"/>
                        <a:pt x="2332" y="246"/>
                      </a:cubicBezTo>
                      <a:cubicBezTo>
                        <a:pt x="2341" y="290"/>
                        <a:pt x="2340" y="338"/>
                        <a:pt x="2339" y="373"/>
                      </a:cubicBezTo>
                      <a:cubicBezTo>
                        <a:pt x="2338" y="408"/>
                        <a:pt x="2324" y="429"/>
                        <a:pt x="2324" y="456"/>
                      </a:cubicBezTo>
                      <a:cubicBezTo>
                        <a:pt x="2324" y="483"/>
                        <a:pt x="2341" y="517"/>
                        <a:pt x="2339" y="538"/>
                      </a:cubicBezTo>
                      <a:cubicBezTo>
                        <a:pt x="2337" y="559"/>
                        <a:pt x="2326" y="581"/>
                        <a:pt x="2309" y="583"/>
                      </a:cubicBezTo>
                      <a:cubicBezTo>
                        <a:pt x="2292" y="585"/>
                        <a:pt x="2275" y="569"/>
                        <a:pt x="2234" y="553"/>
                      </a:cubicBezTo>
                      <a:cubicBezTo>
                        <a:pt x="2193" y="537"/>
                        <a:pt x="2138" y="504"/>
                        <a:pt x="2062" y="486"/>
                      </a:cubicBezTo>
                      <a:cubicBezTo>
                        <a:pt x="1986" y="468"/>
                        <a:pt x="1853" y="454"/>
                        <a:pt x="1778" y="448"/>
                      </a:cubicBezTo>
                      <a:cubicBezTo>
                        <a:pt x="1703" y="442"/>
                        <a:pt x="1688" y="453"/>
                        <a:pt x="1613" y="448"/>
                      </a:cubicBezTo>
                      <a:cubicBezTo>
                        <a:pt x="1538" y="443"/>
                        <a:pt x="1399" y="424"/>
                        <a:pt x="1329" y="418"/>
                      </a:cubicBezTo>
                      <a:cubicBezTo>
                        <a:pt x="1259" y="412"/>
                        <a:pt x="1267" y="410"/>
                        <a:pt x="1195" y="411"/>
                      </a:cubicBezTo>
                      <a:cubicBezTo>
                        <a:pt x="1123" y="412"/>
                        <a:pt x="982" y="426"/>
                        <a:pt x="895" y="426"/>
                      </a:cubicBezTo>
                      <a:cubicBezTo>
                        <a:pt x="808" y="426"/>
                        <a:pt x="738" y="410"/>
                        <a:pt x="671" y="411"/>
                      </a:cubicBezTo>
                      <a:cubicBezTo>
                        <a:pt x="604" y="412"/>
                        <a:pt x="572" y="424"/>
                        <a:pt x="506" y="441"/>
                      </a:cubicBezTo>
                      <a:close/>
                    </a:path>
                  </a:pathLst>
                </a:custGeom>
                <a:solidFill>
                  <a:schemeClr val="accent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defTabSz="914400" fontAlgn="base">
                    <a:spcBef>
                      <a:spcPct val="0"/>
                    </a:spcBef>
                    <a:spcAft>
                      <a:spcPct val="0"/>
                    </a:spcAft>
                  </a:pPr>
                  <a:endParaRPr lang="en-US" sz="2400">
                    <a:solidFill>
                      <a:srgbClr val="000000"/>
                    </a:solidFill>
                    <a:latin typeface="Times New Roman" charset="0"/>
                    <a:ea typeface="ＭＳ Ｐゴシック" charset="0"/>
                    <a:cs typeface="ＭＳ Ｐゴシック" charset="0"/>
                  </a:endParaRPr>
                </a:p>
              </p:txBody>
            </p:sp>
          </p:grpSp>
          <p:sp>
            <p:nvSpPr>
              <p:cNvPr id="8" name="Freeform 8"/>
              <p:cNvSpPr>
                <a:spLocks/>
              </p:cNvSpPr>
              <p:nvPr/>
            </p:nvSpPr>
            <p:spPr bwMode="auto">
              <a:xfrm>
                <a:off x="1864" y="3173"/>
                <a:ext cx="898" cy="397"/>
              </a:xfrm>
              <a:custGeom>
                <a:avLst/>
                <a:gdLst>
                  <a:gd name="T0" fmla="*/ 247 w 898"/>
                  <a:gd name="T1" fmla="*/ 397 h 397"/>
                  <a:gd name="T2" fmla="*/ 239 w 898"/>
                  <a:gd name="T3" fmla="*/ 269 h 397"/>
                  <a:gd name="T4" fmla="*/ 142 w 898"/>
                  <a:gd name="T5" fmla="*/ 307 h 397"/>
                  <a:gd name="T6" fmla="*/ 0 w 898"/>
                  <a:gd name="T7" fmla="*/ 299 h 397"/>
                  <a:gd name="T8" fmla="*/ 120 w 898"/>
                  <a:gd name="T9" fmla="*/ 262 h 397"/>
                  <a:gd name="T10" fmla="*/ 224 w 898"/>
                  <a:gd name="T11" fmla="*/ 202 h 397"/>
                  <a:gd name="T12" fmla="*/ 209 w 898"/>
                  <a:gd name="T13" fmla="*/ 67 h 397"/>
                  <a:gd name="T14" fmla="*/ 232 w 898"/>
                  <a:gd name="T15" fmla="*/ 0 h 397"/>
                  <a:gd name="T16" fmla="*/ 292 w 898"/>
                  <a:gd name="T17" fmla="*/ 90 h 397"/>
                  <a:gd name="T18" fmla="*/ 314 w 898"/>
                  <a:gd name="T19" fmla="*/ 187 h 397"/>
                  <a:gd name="T20" fmla="*/ 486 w 898"/>
                  <a:gd name="T21" fmla="*/ 135 h 397"/>
                  <a:gd name="T22" fmla="*/ 651 w 898"/>
                  <a:gd name="T23" fmla="*/ 112 h 397"/>
                  <a:gd name="T24" fmla="*/ 898 w 898"/>
                  <a:gd name="T25" fmla="*/ 82 h 397"/>
                  <a:gd name="T26" fmla="*/ 748 w 898"/>
                  <a:gd name="T27" fmla="*/ 150 h 397"/>
                  <a:gd name="T28" fmla="*/ 464 w 898"/>
                  <a:gd name="T29" fmla="*/ 187 h 397"/>
                  <a:gd name="T30" fmla="*/ 314 w 898"/>
                  <a:gd name="T31" fmla="*/ 232 h 397"/>
                  <a:gd name="T32" fmla="*/ 322 w 898"/>
                  <a:gd name="T33" fmla="*/ 374 h 397"/>
                  <a:gd name="T34" fmla="*/ 247 w 898"/>
                  <a:gd name="T35" fmla="*/ 397 h 3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898" h="397">
                    <a:moveTo>
                      <a:pt x="247" y="397"/>
                    </a:moveTo>
                    <a:lnTo>
                      <a:pt x="239" y="269"/>
                    </a:lnTo>
                    <a:lnTo>
                      <a:pt x="142" y="307"/>
                    </a:lnTo>
                    <a:lnTo>
                      <a:pt x="0" y="299"/>
                    </a:lnTo>
                    <a:lnTo>
                      <a:pt x="120" y="262"/>
                    </a:lnTo>
                    <a:lnTo>
                      <a:pt x="224" y="202"/>
                    </a:lnTo>
                    <a:lnTo>
                      <a:pt x="209" y="67"/>
                    </a:lnTo>
                    <a:lnTo>
                      <a:pt x="232" y="0"/>
                    </a:lnTo>
                    <a:lnTo>
                      <a:pt x="292" y="90"/>
                    </a:lnTo>
                    <a:lnTo>
                      <a:pt x="314" y="187"/>
                    </a:lnTo>
                    <a:lnTo>
                      <a:pt x="486" y="135"/>
                    </a:lnTo>
                    <a:lnTo>
                      <a:pt x="651" y="112"/>
                    </a:lnTo>
                    <a:lnTo>
                      <a:pt x="898" y="82"/>
                    </a:lnTo>
                    <a:lnTo>
                      <a:pt x="748" y="150"/>
                    </a:lnTo>
                    <a:lnTo>
                      <a:pt x="464" y="187"/>
                    </a:lnTo>
                    <a:lnTo>
                      <a:pt x="314" y="232"/>
                    </a:lnTo>
                    <a:lnTo>
                      <a:pt x="322" y="374"/>
                    </a:lnTo>
                    <a:lnTo>
                      <a:pt x="247" y="397"/>
                    </a:lnTo>
                    <a:close/>
                  </a:path>
                </a:pathLst>
              </a:custGeom>
              <a:solidFill>
                <a:schemeClr val="folHlink"/>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defTabSz="914400" fontAlgn="base">
                  <a:spcBef>
                    <a:spcPct val="0"/>
                  </a:spcBef>
                  <a:spcAft>
                    <a:spcPct val="0"/>
                  </a:spcAft>
                </a:pPr>
                <a:endParaRPr lang="en-US" sz="2400">
                  <a:solidFill>
                    <a:srgbClr val="000000"/>
                  </a:solidFill>
                  <a:latin typeface="Times New Roman" charset="0"/>
                  <a:ea typeface="ＭＳ Ｐゴシック" charset="0"/>
                  <a:cs typeface="ＭＳ Ｐゴシック" charset="0"/>
                </a:endParaRPr>
              </a:p>
            </p:txBody>
          </p:sp>
          <p:sp>
            <p:nvSpPr>
              <p:cNvPr id="9" name="Freeform 9"/>
              <p:cNvSpPr>
                <a:spLocks/>
              </p:cNvSpPr>
              <p:nvPr/>
            </p:nvSpPr>
            <p:spPr bwMode="auto">
              <a:xfrm>
                <a:off x="3352" y="3074"/>
                <a:ext cx="156" cy="338"/>
              </a:xfrm>
              <a:custGeom>
                <a:avLst/>
                <a:gdLst>
                  <a:gd name="T0" fmla="*/ 81 w 157"/>
                  <a:gd name="T1" fmla="*/ 8 h 337"/>
                  <a:gd name="T2" fmla="*/ 148 w 157"/>
                  <a:gd name="T3" fmla="*/ 204 h 337"/>
                  <a:gd name="T4" fmla="*/ 133 w 157"/>
                  <a:gd name="T5" fmla="*/ 346 h 337"/>
                  <a:gd name="T6" fmla="*/ 0 w 157"/>
                  <a:gd name="T7" fmla="*/ 0 h 337"/>
                  <a:gd name="T8" fmla="*/ 81 w 157"/>
                  <a:gd name="T9" fmla="*/ 8 h 3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7" h="337">
                    <a:moveTo>
                      <a:pt x="90" y="8"/>
                    </a:moveTo>
                    <a:lnTo>
                      <a:pt x="157" y="195"/>
                    </a:lnTo>
                    <a:lnTo>
                      <a:pt x="142" y="337"/>
                    </a:lnTo>
                    <a:lnTo>
                      <a:pt x="0" y="0"/>
                    </a:lnTo>
                    <a:lnTo>
                      <a:pt x="90" y="8"/>
                    </a:lnTo>
                    <a:close/>
                  </a:path>
                </a:pathLst>
              </a:custGeom>
              <a:solidFill>
                <a:schemeClr val="folHlink"/>
              </a:solidFill>
              <a:ln>
                <a:noFill/>
              </a:ln>
              <a:extLst>
                <a:ext uri="{91240B29-F687-4f45-9708-019B960494DF}">
                  <a14:hiddenLine xmlns:a14="http://schemas.microsoft.com/office/drawing/2010/main" xmlns="" w="9525" cap="flat" cmpd="sng">
                    <a:solidFill>
                      <a:srgbClr val="000000"/>
                    </a:solidFill>
                    <a:prstDash val="solid"/>
                    <a:round/>
                    <a:headEnd type="none" w="med" len="med"/>
                    <a:tailEnd type="none" w="med" len="med"/>
                  </a14:hiddenLine>
                </a:ext>
              </a:extLst>
            </p:spPr>
            <p:txBody>
              <a:bodyPr wrap="none" anchor="ctr"/>
              <a:lstStyle/>
              <a:p>
                <a:pPr defTabSz="914400" fontAlgn="base">
                  <a:spcBef>
                    <a:spcPct val="0"/>
                  </a:spcBef>
                  <a:spcAft>
                    <a:spcPct val="0"/>
                  </a:spcAft>
                </a:pPr>
                <a:endParaRPr lang="en-US" sz="2400">
                  <a:solidFill>
                    <a:srgbClr val="000000"/>
                  </a:solidFill>
                  <a:latin typeface="Times New Roman" charset="0"/>
                  <a:ea typeface="ＭＳ Ｐゴシック" charset="0"/>
                  <a:cs typeface="ＭＳ Ｐゴシック" charset="0"/>
                </a:endParaRPr>
              </a:p>
            </p:txBody>
          </p:sp>
          <p:sp>
            <p:nvSpPr>
              <p:cNvPr id="10" name="Freeform 10"/>
              <p:cNvSpPr>
                <a:spLocks/>
              </p:cNvSpPr>
              <p:nvPr/>
            </p:nvSpPr>
            <p:spPr bwMode="auto">
              <a:xfrm>
                <a:off x="3306" y="3127"/>
                <a:ext cx="809" cy="397"/>
              </a:xfrm>
              <a:custGeom>
                <a:avLst/>
                <a:gdLst>
                  <a:gd name="T0" fmla="*/ 0 w 808"/>
                  <a:gd name="T1" fmla="*/ 375 h 396"/>
                  <a:gd name="T2" fmla="*/ 105 w 808"/>
                  <a:gd name="T3" fmla="*/ 375 h 396"/>
                  <a:gd name="T4" fmla="*/ 255 w 808"/>
                  <a:gd name="T5" fmla="*/ 315 h 396"/>
                  <a:gd name="T6" fmla="*/ 480 w 808"/>
                  <a:gd name="T7" fmla="*/ 112 h 396"/>
                  <a:gd name="T8" fmla="*/ 307 w 808"/>
                  <a:gd name="T9" fmla="*/ 67 h 396"/>
                  <a:gd name="T10" fmla="*/ 232 w 808"/>
                  <a:gd name="T11" fmla="*/ 22 h 396"/>
                  <a:gd name="T12" fmla="*/ 352 w 808"/>
                  <a:gd name="T13" fmla="*/ 22 h 396"/>
                  <a:gd name="T14" fmla="*/ 533 w 808"/>
                  <a:gd name="T15" fmla="*/ 74 h 396"/>
                  <a:gd name="T16" fmla="*/ 630 w 808"/>
                  <a:gd name="T17" fmla="*/ 0 h 396"/>
                  <a:gd name="T18" fmla="*/ 690 w 808"/>
                  <a:gd name="T19" fmla="*/ 0 h 396"/>
                  <a:gd name="T20" fmla="*/ 585 w 808"/>
                  <a:gd name="T21" fmla="*/ 82 h 396"/>
                  <a:gd name="T22" fmla="*/ 810 w 808"/>
                  <a:gd name="T23" fmla="*/ 134 h 396"/>
                  <a:gd name="T24" fmla="*/ 817 w 808"/>
                  <a:gd name="T25" fmla="*/ 218 h 396"/>
                  <a:gd name="T26" fmla="*/ 525 w 808"/>
                  <a:gd name="T27" fmla="*/ 134 h 396"/>
                  <a:gd name="T28" fmla="*/ 344 w 808"/>
                  <a:gd name="T29" fmla="*/ 300 h 396"/>
                  <a:gd name="T30" fmla="*/ 277 w 808"/>
                  <a:gd name="T31" fmla="*/ 353 h 396"/>
                  <a:gd name="T32" fmla="*/ 157 w 808"/>
                  <a:gd name="T33" fmla="*/ 405 h 396"/>
                  <a:gd name="T34" fmla="*/ 0 w 808"/>
                  <a:gd name="T35" fmla="*/ 375 h 39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808" h="396">
                    <a:moveTo>
                      <a:pt x="0" y="366"/>
                    </a:moveTo>
                    <a:lnTo>
                      <a:pt x="105" y="366"/>
                    </a:lnTo>
                    <a:lnTo>
                      <a:pt x="255" y="306"/>
                    </a:lnTo>
                    <a:lnTo>
                      <a:pt x="471" y="112"/>
                    </a:lnTo>
                    <a:lnTo>
                      <a:pt x="307" y="67"/>
                    </a:lnTo>
                    <a:lnTo>
                      <a:pt x="232" y="22"/>
                    </a:lnTo>
                    <a:lnTo>
                      <a:pt x="352" y="22"/>
                    </a:lnTo>
                    <a:lnTo>
                      <a:pt x="524" y="74"/>
                    </a:lnTo>
                    <a:lnTo>
                      <a:pt x="621" y="0"/>
                    </a:lnTo>
                    <a:lnTo>
                      <a:pt x="681" y="0"/>
                    </a:lnTo>
                    <a:lnTo>
                      <a:pt x="576" y="82"/>
                    </a:lnTo>
                    <a:lnTo>
                      <a:pt x="801" y="134"/>
                    </a:lnTo>
                    <a:lnTo>
                      <a:pt x="808" y="209"/>
                    </a:lnTo>
                    <a:lnTo>
                      <a:pt x="516" y="134"/>
                    </a:lnTo>
                    <a:lnTo>
                      <a:pt x="344" y="291"/>
                    </a:lnTo>
                    <a:lnTo>
                      <a:pt x="277" y="344"/>
                    </a:lnTo>
                    <a:lnTo>
                      <a:pt x="157" y="396"/>
                    </a:lnTo>
                    <a:lnTo>
                      <a:pt x="0" y="366"/>
                    </a:lnTo>
                    <a:close/>
                  </a:path>
                </a:pathLst>
              </a:custGeom>
              <a:solidFill>
                <a:schemeClr val="folHlink"/>
              </a:solidFill>
              <a:ln>
                <a:noFill/>
              </a:ln>
              <a:extLst>
                <a:ext uri="{91240B29-F687-4f45-9708-019B960494DF}">
                  <a14:hiddenLine xmlns:a14="http://schemas.microsoft.com/office/drawing/2010/main" xmlns="" w="9525" cap="flat" cmpd="sng">
                    <a:solidFill>
                      <a:srgbClr val="000000"/>
                    </a:solidFill>
                    <a:prstDash val="solid"/>
                    <a:round/>
                    <a:headEnd type="none" w="med" len="med"/>
                    <a:tailEnd type="none" w="med" len="med"/>
                  </a14:hiddenLine>
                </a:ext>
              </a:extLst>
            </p:spPr>
            <p:txBody>
              <a:bodyPr wrap="none" anchor="ctr"/>
              <a:lstStyle/>
              <a:p>
                <a:pPr defTabSz="914400" fontAlgn="base">
                  <a:spcBef>
                    <a:spcPct val="0"/>
                  </a:spcBef>
                  <a:spcAft>
                    <a:spcPct val="0"/>
                  </a:spcAft>
                </a:pPr>
                <a:endParaRPr lang="en-US" sz="2400">
                  <a:solidFill>
                    <a:srgbClr val="000000"/>
                  </a:solidFill>
                  <a:latin typeface="Times New Roman" charset="0"/>
                  <a:ea typeface="ＭＳ Ｐゴシック" charset="0"/>
                  <a:cs typeface="ＭＳ Ｐゴシック" charset="0"/>
                </a:endParaRPr>
              </a:p>
            </p:txBody>
          </p:sp>
        </p:grpSp>
      </p:grpSp>
      <p:sp>
        <p:nvSpPr>
          <p:cNvPr id="57355" name="Rectangle 11"/>
          <p:cNvSpPr>
            <a:spLocks noGrp="1" noChangeArrowheads="1"/>
          </p:cNvSpPr>
          <p:nvPr>
            <p:ph type="ctrTitle"/>
          </p:nvPr>
        </p:nvSpPr>
        <p:spPr>
          <a:xfrm>
            <a:off x="685800" y="1416050"/>
            <a:ext cx="7772400" cy="1403350"/>
          </a:xfrm>
        </p:spPr>
        <p:txBody>
          <a:bodyPr anchor="b"/>
          <a:lstStyle>
            <a:lvl1pPr algn="ctr">
              <a:defRPr/>
            </a:lvl1pPr>
          </a:lstStyle>
          <a:p>
            <a:r>
              <a:rPr lang="en-US"/>
              <a:t>Click to edit Master title style</a:t>
            </a:r>
          </a:p>
        </p:txBody>
      </p:sp>
      <p:sp>
        <p:nvSpPr>
          <p:cNvPr id="57356" name="Rectangle 12"/>
          <p:cNvSpPr>
            <a:spLocks noGrp="1" noChangeArrowheads="1"/>
          </p:cNvSpPr>
          <p:nvPr>
            <p:ph type="subTitle" idx="1"/>
          </p:nvPr>
        </p:nvSpPr>
        <p:spPr>
          <a:xfrm>
            <a:off x="1371600" y="3886200"/>
            <a:ext cx="6400800" cy="1066800"/>
          </a:xfrm>
        </p:spPr>
        <p:txBody>
          <a:bodyPr>
            <a:spAutoFit/>
          </a:bodyPr>
          <a:lstStyle>
            <a:lvl1pPr marL="0" indent="0" algn="ctr">
              <a:buFontTx/>
              <a:buNone/>
              <a:defRPr/>
            </a:lvl1pPr>
          </a:lstStyle>
          <a:p>
            <a:r>
              <a:rPr lang="en-US"/>
              <a:t>Click to edit Master subtitle style</a:t>
            </a:r>
          </a:p>
        </p:txBody>
      </p:sp>
      <p:sp>
        <p:nvSpPr>
          <p:cNvPr id="13" name="Rectangle 13"/>
          <p:cNvSpPr>
            <a:spLocks noGrp="1" noChangeArrowheads="1"/>
          </p:cNvSpPr>
          <p:nvPr>
            <p:ph type="dt" sz="half" idx="10"/>
          </p:nvPr>
        </p:nvSpPr>
        <p:spPr>
          <a:xfrm>
            <a:off x="685800" y="6324600"/>
            <a:ext cx="1905000" cy="457200"/>
          </a:xfrm>
        </p:spPr>
        <p:txBody>
          <a:bodyPr/>
          <a:lstStyle>
            <a:lvl1pPr>
              <a:defRPr/>
            </a:lvl1pPr>
          </a:lstStyle>
          <a:p>
            <a:pPr>
              <a:defRPr/>
            </a:pPr>
            <a:endParaRPr lang="en-US">
              <a:solidFill>
                <a:srgbClr val="000000"/>
              </a:solidFill>
              <a:latin typeface="Comic Sans MS"/>
            </a:endParaRPr>
          </a:p>
        </p:txBody>
      </p:sp>
      <p:sp>
        <p:nvSpPr>
          <p:cNvPr id="14" name="Rectangle 14"/>
          <p:cNvSpPr>
            <a:spLocks noGrp="1" noChangeArrowheads="1"/>
          </p:cNvSpPr>
          <p:nvPr>
            <p:ph type="ftr" sz="quarter" idx="11"/>
          </p:nvPr>
        </p:nvSpPr>
        <p:spPr>
          <a:xfrm>
            <a:off x="3124200" y="6324600"/>
            <a:ext cx="2895600" cy="457200"/>
          </a:xfrm>
        </p:spPr>
        <p:txBody>
          <a:bodyPr/>
          <a:lstStyle>
            <a:lvl1pPr>
              <a:defRPr/>
            </a:lvl1pPr>
          </a:lstStyle>
          <a:p>
            <a:pPr>
              <a:defRPr/>
            </a:pPr>
            <a:endParaRPr lang="en-US">
              <a:solidFill>
                <a:srgbClr val="000000"/>
              </a:solidFill>
              <a:latin typeface="Comic Sans MS"/>
            </a:endParaRPr>
          </a:p>
        </p:txBody>
      </p:sp>
      <p:sp>
        <p:nvSpPr>
          <p:cNvPr id="15" name="Rectangle 15"/>
          <p:cNvSpPr>
            <a:spLocks noGrp="1" noChangeArrowheads="1"/>
          </p:cNvSpPr>
          <p:nvPr>
            <p:ph type="sldNum" sz="quarter" idx="12"/>
          </p:nvPr>
        </p:nvSpPr>
        <p:spPr>
          <a:xfrm>
            <a:off x="6553200" y="6324600"/>
            <a:ext cx="1905000" cy="457200"/>
          </a:xfrm>
        </p:spPr>
        <p:txBody>
          <a:bodyPr/>
          <a:lstStyle>
            <a:lvl1pPr>
              <a:defRPr/>
            </a:lvl1pPr>
          </a:lstStyle>
          <a:p>
            <a:pPr>
              <a:defRPr/>
            </a:pPr>
            <a:fld id="{03E195A1-0734-D440-9942-5F3F0D48552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210479435"/>
      </p:ext>
    </p:extLst>
  </p:cSld>
  <p:clrMapOvr>
    <a:masterClrMapping/>
  </p:clrMapOvr>
  <p:transition>
    <p:fade thruBlk="1"/>
  </p:transition>
</p:sldLayout>
</file>

<file path=ppt/slideLayouts/slideLayout82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7"/>
          <p:cNvSpPr>
            <a:spLocks noGrp="1" noChangeArrowheads="1"/>
          </p:cNvSpPr>
          <p:nvPr>
            <p:ph type="dt" sz="half" idx="10"/>
          </p:nvPr>
        </p:nvSpPr>
        <p:spPr>
          <a:ln/>
        </p:spPr>
        <p:txBody>
          <a:bodyPr/>
          <a:lstStyle>
            <a:lvl1pPr>
              <a:defRPr/>
            </a:lvl1pPr>
          </a:lstStyle>
          <a:p>
            <a:pPr>
              <a:defRPr/>
            </a:pPr>
            <a:endParaRPr lang="en-US">
              <a:solidFill>
                <a:srgbClr val="000000"/>
              </a:solidFill>
              <a:latin typeface="Comic Sans MS"/>
            </a:endParaRPr>
          </a:p>
        </p:txBody>
      </p:sp>
      <p:sp>
        <p:nvSpPr>
          <p:cNvPr id="5" name="Rectangle 8"/>
          <p:cNvSpPr>
            <a:spLocks noGrp="1" noChangeArrowheads="1"/>
          </p:cNvSpPr>
          <p:nvPr>
            <p:ph type="ftr" sz="quarter" idx="11"/>
          </p:nvPr>
        </p:nvSpPr>
        <p:spPr>
          <a:ln/>
        </p:spPr>
        <p:txBody>
          <a:bodyPr/>
          <a:lstStyle>
            <a:lvl1pPr>
              <a:defRPr/>
            </a:lvl1pPr>
          </a:lstStyle>
          <a:p>
            <a:pPr>
              <a:defRPr/>
            </a:pPr>
            <a:endParaRPr lang="en-US">
              <a:solidFill>
                <a:srgbClr val="000000"/>
              </a:solidFill>
              <a:latin typeface="Comic Sans MS"/>
            </a:endParaRPr>
          </a:p>
        </p:txBody>
      </p:sp>
      <p:sp>
        <p:nvSpPr>
          <p:cNvPr id="6" name="Rectangle 9"/>
          <p:cNvSpPr>
            <a:spLocks noGrp="1" noChangeArrowheads="1"/>
          </p:cNvSpPr>
          <p:nvPr>
            <p:ph type="sldNum" sz="quarter" idx="12"/>
          </p:nvPr>
        </p:nvSpPr>
        <p:spPr>
          <a:ln/>
        </p:spPr>
        <p:txBody>
          <a:bodyPr/>
          <a:lstStyle>
            <a:lvl1pPr>
              <a:defRPr/>
            </a:lvl1pPr>
          </a:lstStyle>
          <a:p>
            <a:pPr>
              <a:defRPr/>
            </a:pPr>
            <a:fld id="{83DBC97D-57BC-7F4F-8DB3-F98C7552CC0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640205803"/>
      </p:ext>
    </p:extLst>
  </p:cSld>
  <p:clrMapOvr>
    <a:masterClrMapping/>
  </p:clrMapOvr>
  <p:transition>
    <p:fade thruBlk="1"/>
  </p:transition>
</p:sldLayout>
</file>

<file path=ppt/slideLayouts/slideLayout82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7"/>
          <p:cNvSpPr>
            <a:spLocks noGrp="1" noChangeArrowheads="1"/>
          </p:cNvSpPr>
          <p:nvPr>
            <p:ph type="dt" sz="half" idx="10"/>
          </p:nvPr>
        </p:nvSpPr>
        <p:spPr>
          <a:ln/>
        </p:spPr>
        <p:txBody>
          <a:bodyPr/>
          <a:lstStyle>
            <a:lvl1pPr>
              <a:defRPr/>
            </a:lvl1pPr>
          </a:lstStyle>
          <a:p>
            <a:pPr>
              <a:defRPr/>
            </a:pPr>
            <a:endParaRPr lang="en-US">
              <a:solidFill>
                <a:srgbClr val="000000"/>
              </a:solidFill>
              <a:latin typeface="Comic Sans MS"/>
            </a:endParaRPr>
          </a:p>
        </p:txBody>
      </p:sp>
      <p:sp>
        <p:nvSpPr>
          <p:cNvPr id="5" name="Rectangle 8"/>
          <p:cNvSpPr>
            <a:spLocks noGrp="1" noChangeArrowheads="1"/>
          </p:cNvSpPr>
          <p:nvPr>
            <p:ph type="ftr" sz="quarter" idx="11"/>
          </p:nvPr>
        </p:nvSpPr>
        <p:spPr>
          <a:ln/>
        </p:spPr>
        <p:txBody>
          <a:bodyPr/>
          <a:lstStyle>
            <a:lvl1pPr>
              <a:defRPr/>
            </a:lvl1pPr>
          </a:lstStyle>
          <a:p>
            <a:pPr>
              <a:defRPr/>
            </a:pPr>
            <a:endParaRPr lang="en-US">
              <a:solidFill>
                <a:srgbClr val="000000"/>
              </a:solidFill>
              <a:latin typeface="Comic Sans MS"/>
            </a:endParaRPr>
          </a:p>
        </p:txBody>
      </p:sp>
      <p:sp>
        <p:nvSpPr>
          <p:cNvPr id="6" name="Rectangle 9"/>
          <p:cNvSpPr>
            <a:spLocks noGrp="1" noChangeArrowheads="1"/>
          </p:cNvSpPr>
          <p:nvPr>
            <p:ph type="sldNum" sz="quarter" idx="12"/>
          </p:nvPr>
        </p:nvSpPr>
        <p:spPr>
          <a:ln/>
        </p:spPr>
        <p:txBody>
          <a:bodyPr/>
          <a:lstStyle>
            <a:lvl1pPr>
              <a:defRPr/>
            </a:lvl1pPr>
          </a:lstStyle>
          <a:p>
            <a:pPr>
              <a:defRPr/>
            </a:pPr>
            <a:fld id="{0FF3F72F-0C73-E94C-9150-4BCD3A824A21}"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23881609"/>
      </p:ext>
    </p:extLst>
  </p:cSld>
  <p:clrMapOvr>
    <a:masterClrMapping/>
  </p:clrMapOvr>
  <p:transition>
    <p:fade thruBlk="1"/>
  </p:transition>
</p:sldLayout>
</file>

<file path=ppt/slideLayouts/slideLayout8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2AEAEA5E-BC0A-6C49-840F-70571C3621CD}" type="slidenum">
              <a:rPr lang="en-US"/>
              <a:pPr>
                <a:defRPr/>
              </a:pPr>
              <a:t>‹#›</a:t>
            </a:fld>
            <a:endParaRPr lang="en-US"/>
          </a:p>
        </p:txBody>
      </p:sp>
    </p:spTree>
    <p:extLst>
      <p:ext uri="{BB962C8B-B14F-4D97-AF65-F5344CB8AC3E}">
        <p14:creationId xmlns:p14="http://schemas.microsoft.com/office/powerpoint/2010/main" val="2646857743"/>
      </p:ext>
    </p:extLst>
  </p:cSld>
  <p:clrMapOvr>
    <a:masterClrMapping/>
  </p:clrMapOvr>
</p:sldLayout>
</file>

<file path=ppt/slideLayouts/slideLayout83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066800" y="20574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5029200" y="20574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7"/>
          <p:cNvSpPr>
            <a:spLocks noGrp="1" noChangeArrowheads="1"/>
          </p:cNvSpPr>
          <p:nvPr>
            <p:ph type="dt" sz="half" idx="10"/>
          </p:nvPr>
        </p:nvSpPr>
        <p:spPr>
          <a:ln/>
        </p:spPr>
        <p:txBody>
          <a:bodyPr/>
          <a:lstStyle>
            <a:lvl1pPr>
              <a:defRPr/>
            </a:lvl1pPr>
          </a:lstStyle>
          <a:p>
            <a:pPr>
              <a:defRPr/>
            </a:pPr>
            <a:endParaRPr lang="en-US">
              <a:solidFill>
                <a:srgbClr val="000000"/>
              </a:solidFill>
              <a:latin typeface="Comic Sans MS"/>
            </a:endParaRPr>
          </a:p>
        </p:txBody>
      </p:sp>
      <p:sp>
        <p:nvSpPr>
          <p:cNvPr id="6" name="Rectangle 8"/>
          <p:cNvSpPr>
            <a:spLocks noGrp="1" noChangeArrowheads="1"/>
          </p:cNvSpPr>
          <p:nvPr>
            <p:ph type="ftr" sz="quarter" idx="11"/>
          </p:nvPr>
        </p:nvSpPr>
        <p:spPr>
          <a:ln/>
        </p:spPr>
        <p:txBody>
          <a:bodyPr/>
          <a:lstStyle>
            <a:lvl1pPr>
              <a:defRPr/>
            </a:lvl1pPr>
          </a:lstStyle>
          <a:p>
            <a:pPr>
              <a:defRPr/>
            </a:pPr>
            <a:endParaRPr lang="en-US">
              <a:solidFill>
                <a:srgbClr val="000000"/>
              </a:solidFill>
              <a:latin typeface="Comic Sans MS"/>
            </a:endParaRPr>
          </a:p>
        </p:txBody>
      </p:sp>
      <p:sp>
        <p:nvSpPr>
          <p:cNvPr id="7" name="Rectangle 9"/>
          <p:cNvSpPr>
            <a:spLocks noGrp="1" noChangeArrowheads="1"/>
          </p:cNvSpPr>
          <p:nvPr>
            <p:ph type="sldNum" sz="quarter" idx="12"/>
          </p:nvPr>
        </p:nvSpPr>
        <p:spPr>
          <a:ln/>
        </p:spPr>
        <p:txBody>
          <a:bodyPr/>
          <a:lstStyle>
            <a:lvl1pPr>
              <a:defRPr/>
            </a:lvl1pPr>
          </a:lstStyle>
          <a:p>
            <a:pPr>
              <a:defRPr/>
            </a:pPr>
            <a:fld id="{C168D6C0-40DA-DC4E-8659-BABBBB0F055E}"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950198021"/>
      </p:ext>
    </p:extLst>
  </p:cSld>
  <p:clrMapOvr>
    <a:masterClrMapping/>
  </p:clrMapOvr>
  <p:transition>
    <p:fade thruBlk="1"/>
  </p:transition>
</p:sldLayout>
</file>

<file path=ppt/slideLayouts/slideLayout83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7"/>
          <p:cNvSpPr>
            <a:spLocks noGrp="1" noChangeArrowheads="1"/>
          </p:cNvSpPr>
          <p:nvPr>
            <p:ph type="dt" sz="half" idx="10"/>
          </p:nvPr>
        </p:nvSpPr>
        <p:spPr>
          <a:ln/>
        </p:spPr>
        <p:txBody>
          <a:bodyPr/>
          <a:lstStyle>
            <a:lvl1pPr>
              <a:defRPr/>
            </a:lvl1pPr>
          </a:lstStyle>
          <a:p>
            <a:pPr>
              <a:defRPr/>
            </a:pPr>
            <a:endParaRPr lang="en-US">
              <a:solidFill>
                <a:srgbClr val="000000"/>
              </a:solidFill>
              <a:latin typeface="Comic Sans MS"/>
            </a:endParaRPr>
          </a:p>
        </p:txBody>
      </p:sp>
      <p:sp>
        <p:nvSpPr>
          <p:cNvPr id="8" name="Rectangle 8"/>
          <p:cNvSpPr>
            <a:spLocks noGrp="1" noChangeArrowheads="1"/>
          </p:cNvSpPr>
          <p:nvPr>
            <p:ph type="ftr" sz="quarter" idx="11"/>
          </p:nvPr>
        </p:nvSpPr>
        <p:spPr>
          <a:ln/>
        </p:spPr>
        <p:txBody>
          <a:bodyPr/>
          <a:lstStyle>
            <a:lvl1pPr>
              <a:defRPr/>
            </a:lvl1pPr>
          </a:lstStyle>
          <a:p>
            <a:pPr>
              <a:defRPr/>
            </a:pPr>
            <a:endParaRPr lang="en-US">
              <a:solidFill>
                <a:srgbClr val="000000"/>
              </a:solidFill>
              <a:latin typeface="Comic Sans MS"/>
            </a:endParaRPr>
          </a:p>
        </p:txBody>
      </p:sp>
      <p:sp>
        <p:nvSpPr>
          <p:cNvPr id="9" name="Rectangle 9"/>
          <p:cNvSpPr>
            <a:spLocks noGrp="1" noChangeArrowheads="1"/>
          </p:cNvSpPr>
          <p:nvPr>
            <p:ph type="sldNum" sz="quarter" idx="12"/>
          </p:nvPr>
        </p:nvSpPr>
        <p:spPr>
          <a:ln/>
        </p:spPr>
        <p:txBody>
          <a:bodyPr/>
          <a:lstStyle>
            <a:lvl1pPr>
              <a:defRPr/>
            </a:lvl1pPr>
          </a:lstStyle>
          <a:p>
            <a:pPr>
              <a:defRPr/>
            </a:pPr>
            <a:fld id="{EFF7BC26-C6A7-0448-8234-B4416CC727DC}"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666072763"/>
      </p:ext>
    </p:extLst>
  </p:cSld>
  <p:clrMapOvr>
    <a:masterClrMapping/>
  </p:clrMapOvr>
  <p:transition>
    <p:fade thruBlk="1"/>
  </p:transition>
</p:sldLayout>
</file>

<file path=ppt/slideLayouts/slideLayout83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7"/>
          <p:cNvSpPr>
            <a:spLocks noGrp="1" noChangeArrowheads="1"/>
          </p:cNvSpPr>
          <p:nvPr>
            <p:ph type="dt" sz="half" idx="10"/>
          </p:nvPr>
        </p:nvSpPr>
        <p:spPr>
          <a:ln/>
        </p:spPr>
        <p:txBody>
          <a:bodyPr/>
          <a:lstStyle>
            <a:lvl1pPr>
              <a:defRPr/>
            </a:lvl1pPr>
          </a:lstStyle>
          <a:p>
            <a:pPr>
              <a:defRPr/>
            </a:pPr>
            <a:endParaRPr lang="en-US">
              <a:solidFill>
                <a:srgbClr val="000000"/>
              </a:solidFill>
              <a:latin typeface="Comic Sans MS"/>
            </a:endParaRPr>
          </a:p>
        </p:txBody>
      </p:sp>
      <p:sp>
        <p:nvSpPr>
          <p:cNvPr id="4" name="Rectangle 8"/>
          <p:cNvSpPr>
            <a:spLocks noGrp="1" noChangeArrowheads="1"/>
          </p:cNvSpPr>
          <p:nvPr>
            <p:ph type="ftr" sz="quarter" idx="11"/>
          </p:nvPr>
        </p:nvSpPr>
        <p:spPr>
          <a:ln/>
        </p:spPr>
        <p:txBody>
          <a:bodyPr/>
          <a:lstStyle>
            <a:lvl1pPr>
              <a:defRPr/>
            </a:lvl1pPr>
          </a:lstStyle>
          <a:p>
            <a:pPr>
              <a:defRPr/>
            </a:pPr>
            <a:endParaRPr lang="en-US">
              <a:solidFill>
                <a:srgbClr val="000000"/>
              </a:solidFill>
              <a:latin typeface="Comic Sans MS"/>
            </a:endParaRPr>
          </a:p>
        </p:txBody>
      </p:sp>
      <p:sp>
        <p:nvSpPr>
          <p:cNvPr id="5" name="Rectangle 9"/>
          <p:cNvSpPr>
            <a:spLocks noGrp="1" noChangeArrowheads="1"/>
          </p:cNvSpPr>
          <p:nvPr>
            <p:ph type="sldNum" sz="quarter" idx="12"/>
          </p:nvPr>
        </p:nvSpPr>
        <p:spPr>
          <a:ln/>
        </p:spPr>
        <p:txBody>
          <a:bodyPr/>
          <a:lstStyle>
            <a:lvl1pPr>
              <a:defRPr/>
            </a:lvl1pPr>
          </a:lstStyle>
          <a:p>
            <a:pPr>
              <a:defRPr/>
            </a:pPr>
            <a:fld id="{7EA33B5F-E911-884E-A230-0DA0298D87C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342835557"/>
      </p:ext>
    </p:extLst>
  </p:cSld>
  <p:clrMapOvr>
    <a:masterClrMapping/>
  </p:clrMapOvr>
  <p:transition>
    <p:fade thruBlk="1"/>
  </p:transition>
</p:sldLayout>
</file>

<file path=ppt/slideLayouts/slideLayout83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7"/>
          <p:cNvSpPr>
            <a:spLocks noGrp="1" noChangeArrowheads="1"/>
          </p:cNvSpPr>
          <p:nvPr>
            <p:ph type="dt" sz="half" idx="10"/>
          </p:nvPr>
        </p:nvSpPr>
        <p:spPr>
          <a:ln/>
        </p:spPr>
        <p:txBody>
          <a:bodyPr/>
          <a:lstStyle>
            <a:lvl1pPr>
              <a:defRPr/>
            </a:lvl1pPr>
          </a:lstStyle>
          <a:p>
            <a:pPr>
              <a:defRPr/>
            </a:pPr>
            <a:endParaRPr lang="en-US">
              <a:solidFill>
                <a:srgbClr val="000000"/>
              </a:solidFill>
              <a:latin typeface="Comic Sans MS"/>
            </a:endParaRPr>
          </a:p>
        </p:txBody>
      </p:sp>
      <p:sp>
        <p:nvSpPr>
          <p:cNvPr id="3" name="Rectangle 8"/>
          <p:cNvSpPr>
            <a:spLocks noGrp="1" noChangeArrowheads="1"/>
          </p:cNvSpPr>
          <p:nvPr>
            <p:ph type="ftr" sz="quarter" idx="11"/>
          </p:nvPr>
        </p:nvSpPr>
        <p:spPr>
          <a:ln/>
        </p:spPr>
        <p:txBody>
          <a:bodyPr/>
          <a:lstStyle>
            <a:lvl1pPr>
              <a:defRPr/>
            </a:lvl1pPr>
          </a:lstStyle>
          <a:p>
            <a:pPr>
              <a:defRPr/>
            </a:pPr>
            <a:endParaRPr lang="en-US">
              <a:solidFill>
                <a:srgbClr val="000000"/>
              </a:solidFill>
              <a:latin typeface="Comic Sans MS"/>
            </a:endParaRPr>
          </a:p>
        </p:txBody>
      </p:sp>
      <p:sp>
        <p:nvSpPr>
          <p:cNvPr id="4" name="Rectangle 9"/>
          <p:cNvSpPr>
            <a:spLocks noGrp="1" noChangeArrowheads="1"/>
          </p:cNvSpPr>
          <p:nvPr>
            <p:ph type="sldNum" sz="quarter" idx="12"/>
          </p:nvPr>
        </p:nvSpPr>
        <p:spPr>
          <a:ln/>
        </p:spPr>
        <p:txBody>
          <a:bodyPr/>
          <a:lstStyle>
            <a:lvl1pPr>
              <a:defRPr/>
            </a:lvl1pPr>
          </a:lstStyle>
          <a:p>
            <a:pPr>
              <a:defRPr/>
            </a:pPr>
            <a:fld id="{88089971-46F2-244F-AC35-AC0A45AD77F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390239063"/>
      </p:ext>
    </p:extLst>
  </p:cSld>
  <p:clrMapOvr>
    <a:masterClrMapping/>
  </p:clrMapOvr>
  <p:transition>
    <p:fade thruBlk="1"/>
  </p:transition>
</p:sldLayout>
</file>

<file path=ppt/slideLayouts/slideLayout83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7"/>
          <p:cNvSpPr>
            <a:spLocks noGrp="1" noChangeArrowheads="1"/>
          </p:cNvSpPr>
          <p:nvPr>
            <p:ph type="dt" sz="half" idx="10"/>
          </p:nvPr>
        </p:nvSpPr>
        <p:spPr>
          <a:ln/>
        </p:spPr>
        <p:txBody>
          <a:bodyPr/>
          <a:lstStyle>
            <a:lvl1pPr>
              <a:defRPr/>
            </a:lvl1pPr>
          </a:lstStyle>
          <a:p>
            <a:pPr>
              <a:defRPr/>
            </a:pPr>
            <a:endParaRPr lang="en-US">
              <a:solidFill>
                <a:srgbClr val="000000"/>
              </a:solidFill>
              <a:latin typeface="Comic Sans MS"/>
            </a:endParaRPr>
          </a:p>
        </p:txBody>
      </p:sp>
      <p:sp>
        <p:nvSpPr>
          <p:cNvPr id="6" name="Rectangle 8"/>
          <p:cNvSpPr>
            <a:spLocks noGrp="1" noChangeArrowheads="1"/>
          </p:cNvSpPr>
          <p:nvPr>
            <p:ph type="ftr" sz="quarter" idx="11"/>
          </p:nvPr>
        </p:nvSpPr>
        <p:spPr>
          <a:ln/>
        </p:spPr>
        <p:txBody>
          <a:bodyPr/>
          <a:lstStyle>
            <a:lvl1pPr>
              <a:defRPr/>
            </a:lvl1pPr>
          </a:lstStyle>
          <a:p>
            <a:pPr>
              <a:defRPr/>
            </a:pPr>
            <a:endParaRPr lang="en-US">
              <a:solidFill>
                <a:srgbClr val="000000"/>
              </a:solidFill>
              <a:latin typeface="Comic Sans MS"/>
            </a:endParaRPr>
          </a:p>
        </p:txBody>
      </p:sp>
      <p:sp>
        <p:nvSpPr>
          <p:cNvPr id="7" name="Rectangle 9"/>
          <p:cNvSpPr>
            <a:spLocks noGrp="1" noChangeArrowheads="1"/>
          </p:cNvSpPr>
          <p:nvPr>
            <p:ph type="sldNum" sz="quarter" idx="12"/>
          </p:nvPr>
        </p:nvSpPr>
        <p:spPr>
          <a:ln/>
        </p:spPr>
        <p:txBody>
          <a:bodyPr/>
          <a:lstStyle>
            <a:lvl1pPr>
              <a:defRPr/>
            </a:lvl1pPr>
          </a:lstStyle>
          <a:p>
            <a:pPr>
              <a:defRPr/>
            </a:pPr>
            <a:fld id="{A0798B53-5809-F44D-B9B5-64F47F6CA8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453859216"/>
      </p:ext>
    </p:extLst>
  </p:cSld>
  <p:clrMapOvr>
    <a:masterClrMapping/>
  </p:clrMapOvr>
  <p:transition>
    <p:fade thruBlk="1"/>
  </p:transition>
</p:sldLayout>
</file>

<file path=ppt/slideLayouts/slideLayout83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7"/>
          <p:cNvSpPr>
            <a:spLocks noGrp="1" noChangeArrowheads="1"/>
          </p:cNvSpPr>
          <p:nvPr>
            <p:ph type="dt" sz="half" idx="10"/>
          </p:nvPr>
        </p:nvSpPr>
        <p:spPr>
          <a:ln/>
        </p:spPr>
        <p:txBody>
          <a:bodyPr/>
          <a:lstStyle>
            <a:lvl1pPr>
              <a:defRPr/>
            </a:lvl1pPr>
          </a:lstStyle>
          <a:p>
            <a:pPr>
              <a:defRPr/>
            </a:pPr>
            <a:endParaRPr lang="en-US">
              <a:solidFill>
                <a:srgbClr val="000000"/>
              </a:solidFill>
              <a:latin typeface="Comic Sans MS"/>
            </a:endParaRPr>
          </a:p>
        </p:txBody>
      </p:sp>
      <p:sp>
        <p:nvSpPr>
          <p:cNvPr id="6" name="Rectangle 8"/>
          <p:cNvSpPr>
            <a:spLocks noGrp="1" noChangeArrowheads="1"/>
          </p:cNvSpPr>
          <p:nvPr>
            <p:ph type="ftr" sz="quarter" idx="11"/>
          </p:nvPr>
        </p:nvSpPr>
        <p:spPr>
          <a:ln/>
        </p:spPr>
        <p:txBody>
          <a:bodyPr/>
          <a:lstStyle>
            <a:lvl1pPr>
              <a:defRPr/>
            </a:lvl1pPr>
          </a:lstStyle>
          <a:p>
            <a:pPr>
              <a:defRPr/>
            </a:pPr>
            <a:endParaRPr lang="en-US">
              <a:solidFill>
                <a:srgbClr val="000000"/>
              </a:solidFill>
              <a:latin typeface="Comic Sans MS"/>
            </a:endParaRPr>
          </a:p>
        </p:txBody>
      </p:sp>
      <p:sp>
        <p:nvSpPr>
          <p:cNvPr id="7" name="Rectangle 9"/>
          <p:cNvSpPr>
            <a:spLocks noGrp="1" noChangeArrowheads="1"/>
          </p:cNvSpPr>
          <p:nvPr>
            <p:ph type="sldNum" sz="quarter" idx="12"/>
          </p:nvPr>
        </p:nvSpPr>
        <p:spPr>
          <a:ln/>
        </p:spPr>
        <p:txBody>
          <a:bodyPr/>
          <a:lstStyle>
            <a:lvl1pPr>
              <a:defRPr/>
            </a:lvl1pPr>
          </a:lstStyle>
          <a:p>
            <a:pPr>
              <a:defRPr/>
            </a:pPr>
            <a:fld id="{38791B59-B86E-5C4C-9192-AE3548AD973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299193529"/>
      </p:ext>
    </p:extLst>
  </p:cSld>
  <p:clrMapOvr>
    <a:masterClrMapping/>
  </p:clrMapOvr>
  <p:transition>
    <p:fade thruBlk="1"/>
  </p:transition>
</p:sldLayout>
</file>

<file path=ppt/slideLayouts/slideLayout83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7"/>
          <p:cNvSpPr>
            <a:spLocks noGrp="1" noChangeArrowheads="1"/>
          </p:cNvSpPr>
          <p:nvPr>
            <p:ph type="dt" sz="half" idx="10"/>
          </p:nvPr>
        </p:nvSpPr>
        <p:spPr>
          <a:ln/>
        </p:spPr>
        <p:txBody>
          <a:bodyPr/>
          <a:lstStyle>
            <a:lvl1pPr>
              <a:defRPr/>
            </a:lvl1pPr>
          </a:lstStyle>
          <a:p>
            <a:pPr>
              <a:defRPr/>
            </a:pPr>
            <a:endParaRPr lang="en-US">
              <a:solidFill>
                <a:srgbClr val="000000"/>
              </a:solidFill>
              <a:latin typeface="Comic Sans MS"/>
            </a:endParaRPr>
          </a:p>
        </p:txBody>
      </p:sp>
      <p:sp>
        <p:nvSpPr>
          <p:cNvPr id="5" name="Rectangle 8"/>
          <p:cNvSpPr>
            <a:spLocks noGrp="1" noChangeArrowheads="1"/>
          </p:cNvSpPr>
          <p:nvPr>
            <p:ph type="ftr" sz="quarter" idx="11"/>
          </p:nvPr>
        </p:nvSpPr>
        <p:spPr>
          <a:ln/>
        </p:spPr>
        <p:txBody>
          <a:bodyPr/>
          <a:lstStyle>
            <a:lvl1pPr>
              <a:defRPr/>
            </a:lvl1pPr>
          </a:lstStyle>
          <a:p>
            <a:pPr>
              <a:defRPr/>
            </a:pPr>
            <a:endParaRPr lang="en-US">
              <a:solidFill>
                <a:srgbClr val="000000"/>
              </a:solidFill>
              <a:latin typeface="Comic Sans MS"/>
            </a:endParaRPr>
          </a:p>
        </p:txBody>
      </p:sp>
      <p:sp>
        <p:nvSpPr>
          <p:cNvPr id="6" name="Rectangle 9"/>
          <p:cNvSpPr>
            <a:spLocks noGrp="1" noChangeArrowheads="1"/>
          </p:cNvSpPr>
          <p:nvPr>
            <p:ph type="sldNum" sz="quarter" idx="12"/>
          </p:nvPr>
        </p:nvSpPr>
        <p:spPr>
          <a:ln/>
        </p:spPr>
        <p:txBody>
          <a:bodyPr/>
          <a:lstStyle>
            <a:lvl1pPr>
              <a:defRPr/>
            </a:lvl1pPr>
          </a:lstStyle>
          <a:p>
            <a:pPr>
              <a:defRPr/>
            </a:pPr>
            <a:fld id="{886D6EDA-B2EC-C143-B92D-342CC68632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832290822"/>
      </p:ext>
    </p:extLst>
  </p:cSld>
  <p:clrMapOvr>
    <a:masterClrMapping/>
  </p:clrMapOvr>
  <p:transition>
    <p:fade thruBlk="1"/>
  </p:transition>
</p:sldLayout>
</file>

<file path=ppt/slideLayouts/slideLayout83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965950" y="547688"/>
            <a:ext cx="2147888" cy="5624512"/>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519113" y="547688"/>
            <a:ext cx="6294437" cy="5624512"/>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7"/>
          <p:cNvSpPr>
            <a:spLocks noGrp="1" noChangeArrowheads="1"/>
          </p:cNvSpPr>
          <p:nvPr>
            <p:ph type="dt" sz="half" idx="10"/>
          </p:nvPr>
        </p:nvSpPr>
        <p:spPr>
          <a:ln/>
        </p:spPr>
        <p:txBody>
          <a:bodyPr/>
          <a:lstStyle>
            <a:lvl1pPr>
              <a:defRPr/>
            </a:lvl1pPr>
          </a:lstStyle>
          <a:p>
            <a:pPr>
              <a:defRPr/>
            </a:pPr>
            <a:endParaRPr lang="en-US">
              <a:solidFill>
                <a:srgbClr val="000000"/>
              </a:solidFill>
              <a:latin typeface="Comic Sans MS"/>
            </a:endParaRPr>
          </a:p>
        </p:txBody>
      </p:sp>
      <p:sp>
        <p:nvSpPr>
          <p:cNvPr id="5" name="Rectangle 8"/>
          <p:cNvSpPr>
            <a:spLocks noGrp="1" noChangeArrowheads="1"/>
          </p:cNvSpPr>
          <p:nvPr>
            <p:ph type="ftr" sz="quarter" idx="11"/>
          </p:nvPr>
        </p:nvSpPr>
        <p:spPr>
          <a:ln/>
        </p:spPr>
        <p:txBody>
          <a:bodyPr/>
          <a:lstStyle>
            <a:lvl1pPr>
              <a:defRPr/>
            </a:lvl1pPr>
          </a:lstStyle>
          <a:p>
            <a:pPr>
              <a:defRPr/>
            </a:pPr>
            <a:endParaRPr lang="en-US">
              <a:solidFill>
                <a:srgbClr val="000000"/>
              </a:solidFill>
              <a:latin typeface="Comic Sans MS"/>
            </a:endParaRPr>
          </a:p>
        </p:txBody>
      </p:sp>
      <p:sp>
        <p:nvSpPr>
          <p:cNvPr id="6" name="Rectangle 9"/>
          <p:cNvSpPr>
            <a:spLocks noGrp="1" noChangeArrowheads="1"/>
          </p:cNvSpPr>
          <p:nvPr>
            <p:ph type="sldNum" sz="quarter" idx="12"/>
          </p:nvPr>
        </p:nvSpPr>
        <p:spPr>
          <a:ln/>
        </p:spPr>
        <p:txBody>
          <a:bodyPr/>
          <a:lstStyle>
            <a:lvl1pPr>
              <a:defRPr/>
            </a:lvl1pPr>
          </a:lstStyle>
          <a:p>
            <a:pPr>
              <a:defRPr/>
            </a:pPr>
            <a:fld id="{D51B2980-890D-0846-A91C-6B49BD60ED7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24399558"/>
      </p:ext>
    </p:extLst>
  </p:cSld>
  <p:clrMapOvr>
    <a:masterClrMapping/>
  </p:clrMapOvr>
  <p:transition>
    <p:fade thruBlk="1"/>
  </p:transition>
</p:sldLayout>
</file>

<file path=ppt/slideLayouts/slideLayout83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endParaRPr lang="en-SG"/>
          </a:p>
        </p:txBody>
      </p:sp>
      <p:sp>
        <p:nvSpPr>
          <p:cNvPr id="4" name="Rectangle 2"/>
          <p:cNvSpPr>
            <a:spLocks noGrp="1" noChangeArrowheads="1"/>
          </p:cNvSpPr>
          <p:nvPr>
            <p:ph type="sldNum" idx="10"/>
          </p:nvPr>
        </p:nvSpPr>
        <p:spPr>
          <a:ln/>
        </p:spPr>
        <p:txBody>
          <a:bodyPr/>
          <a:lstStyle>
            <a:lvl1pPr>
              <a:defRPr/>
            </a:lvl1pPr>
          </a:lstStyle>
          <a:p>
            <a:pPr>
              <a:defRPr/>
            </a:pPr>
            <a:fld id="{03AD8DC4-53A0-FA4A-9E14-D0AA4648DB99}" type="slidenum">
              <a:rPr lang="en-GB"/>
              <a:pPr>
                <a:defRPr/>
              </a:pPr>
              <a:t>‹#›</a:t>
            </a:fld>
            <a:endParaRPr lang="en-GB"/>
          </a:p>
        </p:txBody>
      </p:sp>
    </p:spTree>
    <p:extLst>
      <p:ext uri="{BB962C8B-B14F-4D97-AF65-F5344CB8AC3E}">
        <p14:creationId xmlns:p14="http://schemas.microsoft.com/office/powerpoint/2010/main" val="1929366986"/>
      </p:ext>
    </p:extLst>
  </p:cSld>
  <p:clrMapOvr>
    <a:masterClrMapping/>
  </p:clrMapOvr>
</p:sldLayout>
</file>

<file path=ppt/slideLayouts/slideLayout83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2"/>
          <p:cNvSpPr>
            <a:spLocks noGrp="1" noChangeArrowheads="1"/>
          </p:cNvSpPr>
          <p:nvPr>
            <p:ph type="sldNum" idx="10"/>
          </p:nvPr>
        </p:nvSpPr>
        <p:spPr>
          <a:ln/>
        </p:spPr>
        <p:txBody>
          <a:bodyPr/>
          <a:lstStyle>
            <a:lvl1pPr>
              <a:defRPr/>
            </a:lvl1pPr>
          </a:lstStyle>
          <a:p>
            <a:pPr>
              <a:defRPr/>
            </a:pPr>
            <a:fld id="{AD4C9D44-AABA-C248-B390-93E7D5662FD0}" type="slidenum">
              <a:rPr lang="en-GB"/>
              <a:pPr>
                <a:defRPr/>
              </a:pPr>
              <a:t>‹#›</a:t>
            </a:fld>
            <a:endParaRPr lang="en-GB"/>
          </a:p>
        </p:txBody>
      </p:sp>
    </p:spTree>
    <p:extLst>
      <p:ext uri="{BB962C8B-B14F-4D97-AF65-F5344CB8AC3E}">
        <p14:creationId xmlns:p14="http://schemas.microsoft.com/office/powerpoint/2010/main" val="255619378"/>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EDC587DB-0570-9347-A22A-51B9FD2977CE}" type="slidenum">
              <a:rPr lang="en-US"/>
              <a:pPr>
                <a:defRPr/>
              </a:pPr>
              <a:t>‹#›</a:t>
            </a:fld>
            <a:endParaRPr lang="en-US"/>
          </a:p>
        </p:txBody>
      </p:sp>
    </p:spTree>
    <p:extLst>
      <p:ext uri="{BB962C8B-B14F-4D97-AF65-F5344CB8AC3E}">
        <p14:creationId xmlns:p14="http://schemas.microsoft.com/office/powerpoint/2010/main" val="4285125304"/>
      </p:ext>
    </p:extLst>
  </p:cSld>
  <p:clrMapOvr>
    <a:masterClrMapping/>
  </p:clrMapOvr>
</p:sldLayout>
</file>

<file path=ppt/slideLayouts/slideLayout84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2"/>
          <p:cNvSpPr>
            <a:spLocks noGrp="1" noChangeArrowheads="1"/>
          </p:cNvSpPr>
          <p:nvPr>
            <p:ph type="sldNum" idx="10"/>
          </p:nvPr>
        </p:nvSpPr>
        <p:spPr>
          <a:ln/>
        </p:spPr>
        <p:txBody>
          <a:bodyPr/>
          <a:lstStyle>
            <a:lvl1pPr>
              <a:defRPr/>
            </a:lvl1pPr>
          </a:lstStyle>
          <a:p>
            <a:pPr>
              <a:defRPr/>
            </a:pPr>
            <a:fld id="{FEB0677F-07F8-A846-B7DD-CFBBF80204F5}" type="slidenum">
              <a:rPr lang="en-GB"/>
              <a:pPr>
                <a:defRPr/>
              </a:pPr>
              <a:t>‹#›</a:t>
            </a:fld>
            <a:endParaRPr lang="en-GB"/>
          </a:p>
        </p:txBody>
      </p:sp>
    </p:spTree>
    <p:extLst>
      <p:ext uri="{BB962C8B-B14F-4D97-AF65-F5344CB8AC3E}">
        <p14:creationId xmlns:p14="http://schemas.microsoft.com/office/powerpoint/2010/main" val="3886109957"/>
      </p:ext>
    </p:extLst>
  </p:cSld>
  <p:clrMapOvr>
    <a:masterClrMapping/>
  </p:clrMapOvr>
</p:sldLayout>
</file>

<file path=ppt/slideLayouts/slideLayout84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sz="half" idx="1"/>
          </p:nvPr>
        </p:nvSpPr>
        <p:spPr>
          <a:xfrm>
            <a:off x="457200" y="1600200"/>
            <a:ext cx="4037013" cy="4524375"/>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Content Placeholder 3"/>
          <p:cNvSpPr>
            <a:spLocks noGrp="1"/>
          </p:cNvSpPr>
          <p:nvPr>
            <p:ph sz="half" idx="2"/>
          </p:nvPr>
        </p:nvSpPr>
        <p:spPr>
          <a:xfrm>
            <a:off x="4646613" y="1600200"/>
            <a:ext cx="4038600" cy="4524375"/>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Rectangle 2"/>
          <p:cNvSpPr>
            <a:spLocks noGrp="1" noChangeArrowheads="1"/>
          </p:cNvSpPr>
          <p:nvPr>
            <p:ph type="sldNum" idx="10"/>
          </p:nvPr>
        </p:nvSpPr>
        <p:spPr>
          <a:ln/>
        </p:spPr>
        <p:txBody>
          <a:bodyPr/>
          <a:lstStyle>
            <a:lvl1pPr>
              <a:defRPr/>
            </a:lvl1pPr>
          </a:lstStyle>
          <a:p>
            <a:pPr>
              <a:defRPr/>
            </a:pPr>
            <a:fld id="{0757E006-9154-D64F-B4EA-C609BEAD5980}" type="slidenum">
              <a:rPr lang="en-GB"/>
              <a:pPr>
                <a:defRPr/>
              </a:pPr>
              <a:t>‹#›</a:t>
            </a:fld>
            <a:endParaRPr lang="en-GB"/>
          </a:p>
        </p:txBody>
      </p:sp>
    </p:spTree>
    <p:extLst>
      <p:ext uri="{BB962C8B-B14F-4D97-AF65-F5344CB8AC3E}">
        <p14:creationId xmlns:p14="http://schemas.microsoft.com/office/powerpoint/2010/main" val="3945250813"/>
      </p:ext>
    </p:extLst>
  </p:cSld>
  <p:clrMapOvr>
    <a:masterClrMapping/>
  </p:clrMapOvr>
</p:sldLayout>
</file>

<file path=ppt/slideLayouts/slideLayout84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7" name="Rectangle 2"/>
          <p:cNvSpPr>
            <a:spLocks noGrp="1" noChangeArrowheads="1"/>
          </p:cNvSpPr>
          <p:nvPr>
            <p:ph type="sldNum" idx="10"/>
          </p:nvPr>
        </p:nvSpPr>
        <p:spPr>
          <a:ln/>
        </p:spPr>
        <p:txBody>
          <a:bodyPr/>
          <a:lstStyle>
            <a:lvl1pPr>
              <a:defRPr/>
            </a:lvl1pPr>
          </a:lstStyle>
          <a:p>
            <a:pPr>
              <a:defRPr/>
            </a:pPr>
            <a:fld id="{D9984662-DEB3-AC4E-A613-FD5F4327725D}" type="slidenum">
              <a:rPr lang="en-GB"/>
              <a:pPr>
                <a:defRPr/>
              </a:pPr>
              <a:t>‹#›</a:t>
            </a:fld>
            <a:endParaRPr lang="en-GB"/>
          </a:p>
        </p:txBody>
      </p:sp>
    </p:spTree>
    <p:extLst>
      <p:ext uri="{BB962C8B-B14F-4D97-AF65-F5344CB8AC3E}">
        <p14:creationId xmlns:p14="http://schemas.microsoft.com/office/powerpoint/2010/main" val="1082122410"/>
      </p:ext>
    </p:extLst>
  </p:cSld>
  <p:clrMapOvr>
    <a:masterClrMapping/>
  </p:clrMapOvr>
</p:sldLayout>
</file>

<file path=ppt/slideLayouts/slideLayout84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Rectangle 2"/>
          <p:cNvSpPr>
            <a:spLocks noGrp="1" noChangeArrowheads="1"/>
          </p:cNvSpPr>
          <p:nvPr>
            <p:ph type="sldNum" idx="10"/>
          </p:nvPr>
        </p:nvSpPr>
        <p:spPr>
          <a:ln/>
        </p:spPr>
        <p:txBody>
          <a:bodyPr/>
          <a:lstStyle>
            <a:lvl1pPr>
              <a:defRPr/>
            </a:lvl1pPr>
          </a:lstStyle>
          <a:p>
            <a:pPr>
              <a:defRPr/>
            </a:pPr>
            <a:fld id="{4C5361D2-3965-DE4F-81F0-C3A896C8C908}" type="slidenum">
              <a:rPr lang="en-GB"/>
              <a:pPr>
                <a:defRPr/>
              </a:pPr>
              <a:t>‹#›</a:t>
            </a:fld>
            <a:endParaRPr lang="en-GB"/>
          </a:p>
        </p:txBody>
      </p:sp>
    </p:spTree>
    <p:extLst>
      <p:ext uri="{BB962C8B-B14F-4D97-AF65-F5344CB8AC3E}">
        <p14:creationId xmlns:p14="http://schemas.microsoft.com/office/powerpoint/2010/main" val="697573679"/>
      </p:ext>
    </p:extLst>
  </p:cSld>
  <p:clrMapOvr>
    <a:masterClrMapping/>
  </p:clrMapOvr>
</p:sldLayout>
</file>

<file path=ppt/slideLayouts/slideLayout84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2"/>
          <p:cNvSpPr>
            <a:spLocks noGrp="1" noChangeArrowheads="1"/>
          </p:cNvSpPr>
          <p:nvPr>
            <p:ph type="sldNum" idx="10"/>
          </p:nvPr>
        </p:nvSpPr>
        <p:spPr>
          <a:ln/>
        </p:spPr>
        <p:txBody>
          <a:bodyPr/>
          <a:lstStyle>
            <a:lvl1pPr>
              <a:defRPr/>
            </a:lvl1pPr>
          </a:lstStyle>
          <a:p>
            <a:pPr>
              <a:defRPr/>
            </a:pPr>
            <a:fld id="{69AD4B06-B00D-DF45-A234-003C0650B10A}" type="slidenum">
              <a:rPr lang="en-GB"/>
              <a:pPr>
                <a:defRPr/>
              </a:pPr>
              <a:t>‹#›</a:t>
            </a:fld>
            <a:endParaRPr lang="en-GB"/>
          </a:p>
        </p:txBody>
      </p:sp>
    </p:spTree>
    <p:extLst>
      <p:ext uri="{BB962C8B-B14F-4D97-AF65-F5344CB8AC3E}">
        <p14:creationId xmlns:p14="http://schemas.microsoft.com/office/powerpoint/2010/main" val="2344260855"/>
      </p:ext>
    </p:extLst>
  </p:cSld>
  <p:clrMapOvr>
    <a:masterClrMapping/>
  </p:clrMapOvr>
</p:sldLayout>
</file>

<file path=ppt/slideLayouts/slideLayout84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2"/>
          <p:cNvSpPr>
            <a:spLocks noGrp="1" noChangeArrowheads="1"/>
          </p:cNvSpPr>
          <p:nvPr>
            <p:ph type="sldNum" idx="10"/>
          </p:nvPr>
        </p:nvSpPr>
        <p:spPr>
          <a:ln/>
        </p:spPr>
        <p:txBody>
          <a:bodyPr/>
          <a:lstStyle>
            <a:lvl1pPr>
              <a:defRPr/>
            </a:lvl1pPr>
          </a:lstStyle>
          <a:p>
            <a:pPr>
              <a:defRPr/>
            </a:pPr>
            <a:fld id="{397C49FD-1E64-6440-BB97-98D86C39C903}" type="slidenum">
              <a:rPr lang="en-GB"/>
              <a:pPr>
                <a:defRPr/>
              </a:pPr>
              <a:t>‹#›</a:t>
            </a:fld>
            <a:endParaRPr lang="en-GB"/>
          </a:p>
        </p:txBody>
      </p:sp>
    </p:spTree>
    <p:extLst>
      <p:ext uri="{BB962C8B-B14F-4D97-AF65-F5344CB8AC3E}">
        <p14:creationId xmlns:p14="http://schemas.microsoft.com/office/powerpoint/2010/main" val="2958225117"/>
      </p:ext>
    </p:extLst>
  </p:cSld>
  <p:clrMapOvr>
    <a:masterClrMapping/>
  </p:clrMapOvr>
</p:sldLayout>
</file>

<file path=ppt/slideLayouts/slideLayout84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SG"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2"/>
          <p:cNvSpPr>
            <a:spLocks noGrp="1" noChangeArrowheads="1"/>
          </p:cNvSpPr>
          <p:nvPr>
            <p:ph type="sldNum" idx="10"/>
          </p:nvPr>
        </p:nvSpPr>
        <p:spPr>
          <a:ln/>
        </p:spPr>
        <p:txBody>
          <a:bodyPr/>
          <a:lstStyle>
            <a:lvl1pPr>
              <a:defRPr/>
            </a:lvl1pPr>
          </a:lstStyle>
          <a:p>
            <a:pPr>
              <a:defRPr/>
            </a:pPr>
            <a:fld id="{33E9CCFA-EBB9-7B43-BF59-302EA45BE2F4}" type="slidenum">
              <a:rPr lang="en-GB"/>
              <a:pPr>
                <a:defRPr/>
              </a:pPr>
              <a:t>‹#›</a:t>
            </a:fld>
            <a:endParaRPr lang="en-GB"/>
          </a:p>
        </p:txBody>
      </p:sp>
    </p:spTree>
    <p:extLst>
      <p:ext uri="{BB962C8B-B14F-4D97-AF65-F5344CB8AC3E}">
        <p14:creationId xmlns:p14="http://schemas.microsoft.com/office/powerpoint/2010/main" val="2494062473"/>
      </p:ext>
    </p:extLst>
  </p:cSld>
  <p:clrMapOvr>
    <a:masterClrMapping/>
  </p:clrMapOvr>
</p:sldLayout>
</file>

<file path=ppt/slideLayouts/slideLayout84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2"/>
          <p:cNvSpPr>
            <a:spLocks noGrp="1" noChangeArrowheads="1"/>
          </p:cNvSpPr>
          <p:nvPr>
            <p:ph type="sldNum" idx="10"/>
          </p:nvPr>
        </p:nvSpPr>
        <p:spPr>
          <a:ln/>
        </p:spPr>
        <p:txBody>
          <a:bodyPr/>
          <a:lstStyle>
            <a:lvl1pPr>
              <a:defRPr/>
            </a:lvl1pPr>
          </a:lstStyle>
          <a:p>
            <a:pPr>
              <a:defRPr/>
            </a:pPr>
            <a:fld id="{B498E4E1-D8CA-3441-BF85-100B7240FC5B}" type="slidenum">
              <a:rPr lang="en-GB"/>
              <a:pPr>
                <a:defRPr/>
              </a:pPr>
              <a:t>‹#›</a:t>
            </a:fld>
            <a:endParaRPr lang="en-GB"/>
          </a:p>
        </p:txBody>
      </p:sp>
    </p:spTree>
    <p:extLst>
      <p:ext uri="{BB962C8B-B14F-4D97-AF65-F5344CB8AC3E}">
        <p14:creationId xmlns:p14="http://schemas.microsoft.com/office/powerpoint/2010/main" val="2586716005"/>
      </p:ext>
    </p:extLst>
  </p:cSld>
  <p:clrMapOvr>
    <a:masterClrMapping/>
  </p:clrMapOvr>
</p:sldLayout>
</file>

<file path=ppt/slideLayouts/slideLayout84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5813" cy="5849937"/>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Vertical Text Placeholder 2"/>
          <p:cNvSpPr>
            <a:spLocks noGrp="1"/>
          </p:cNvSpPr>
          <p:nvPr>
            <p:ph type="body" orient="vert" idx="1"/>
          </p:nvPr>
        </p:nvSpPr>
        <p:spPr>
          <a:xfrm>
            <a:off x="457200" y="274638"/>
            <a:ext cx="6019800" cy="5849937"/>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2"/>
          <p:cNvSpPr>
            <a:spLocks noGrp="1" noChangeArrowheads="1"/>
          </p:cNvSpPr>
          <p:nvPr>
            <p:ph type="sldNum" idx="10"/>
          </p:nvPr>
        </p:nvSpPr>
        <p:spPr>
          <a:ln/>
        </p:spPr>
        <p:txBody>
          <a:bodyPr/>
          <a:lstStyle>
            <a:lvl1pPr>
              <a:defRPr/>
            </a:lvl1pPr>
          </a:lstStyle>
          <a:p>
            <a:pPr>
              <a:defRPr/>
            </a:pPr>
            <a:fld id="{AE8662CC-2756-A246-A5AD-663014A415D1}" type="slidenum">
              <a:rPr lang="en-GB"/>
              <a:pPr>
                <a:defRPr/>
              </a:pPr>
              <a:t>‹#›</a:t>
            </a:fld>
            <a:endParaRPr lang="en-GB"/>
          </a:p>
        </p:txBody>
      </p:sp>
    </p:spTree>
    <p:extLst>
      <p:ext uri="{BB962C8B-B14F-4D97-AF65-F5344CB8AC3E}">
        <p14:creationId xmlns:p14="http://schemas.microsoft.com/office/powerpoint/2010/main" val="2568126356"/>
      </p:ext>
    </p:extLst>
  </p:cSld>
  <p:clrMapOvr>
    <a:masterClrMapping/>
  </p:clrMapOvr>
</p:sldLayout>
</file>

<file path=ppt/slideLayouts/slideLayout84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133122" name="Rectangle 2"/>
          <p:cNvSpPr>
            <a:spLocks noGrp="1" noChangeArrowheads="1"/>
          </p:cNvSpPr>
          <p:nvPr>
            <p:ph type="ctrTitle"/>
          </p:nvPr>
        </p:nvSpPr>
        <p:spPr>
          <a:xfrm>
            <a:off x="685800" y="2286000"/>
            <a:ext cx="7772400" cy="1143000"/>
          </a:xfrm>
        </p:spPr>
        <p:txBody>
          <a:bodyPr/>
          <a:lstStyle>
            <a:lvl1pPr>
              <a:defRPr b="1" i="0">
                <a:latin typeface="Arial" panose="020B0604020202020204" pitchFamily="34" charset="0"/>
              </a:defRPr>
            </a:lvl1pPr>
          </a:lstStyle>
          <a:p>
            <a:r>
              <a:rPr lang="en-US"/>
              <a:t>Click to edit Master title style</a:t>
            </a:r>
          </a:p>
        </p:txBody>
      </p:sp>
      <p:sp>
        <p:nvSpPr>
          <p:cNvPr id="133123" name="Rectangle 3"/>
          <p:cNvSpPr>
            <a:spLocks noGrp="1" noChangeArrowheads="1"/>
          </p:cNvSpPr>
          <p:nvPr>
            <p:ph type="subTitle" idx="1"/>
          </p:nvPr>
        </p:nvSpPr>
        <p:spPr>
          <a:xfrm>
            <a:off x="1371600" y="3886200"/>
            <a:ext cx="6400800" cy="1752600"/>
          </a:xfrm>
        </p:spPr>
        <p:txBody>
          <a:bodyPr/>
          <a:lstStyle>
            <a:lvl1pPr marL="0" indent="0" algn="ctr">
              <a:buFontTx/>
              <a:buNone/>
              <a:defRPr b="1" i="0">
                <a:latin typeface="Arial" panose="020B0604020202020204" pitchFamily="34" charset="0"/>
              </a:defRPr>
            </a:lvl1pPr>
          </a:lstStyle>
          <a:p>
            <a:r>
              <a:rPr lang="en-US"/>
              <a:t>Click to edit Master subtitle style</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57BAC3BA-A339-7841-BAD3-BC35192EF97C}" type="slidenum">
              <a:rPr lang="en-US"/>
              <a:pPr>
                <a:defRPr/>
              </a:pPr>
              <a:t>‹#›</a:t>
            </a:fld>
            <a:endParaRPr lang="en-US"/>
          </a:p>
        </p:txBody>
      </p:sp>
    </p:spTree>
    <p:extLst>
      <p:ext uri="{BB962C8B-B14F-4D97-AF65-F5344CB8AC3E}">
        <p14:creationId xmlns:p14="http://schemas.microsoft.com/office/powerpoint/2010/main" val="1779836250"/>
      </p:ext>
    </p:extLst>
  </p:cSld>
  <p:clrMapOvr>
    <a:masterClrMapping/>
  </p:clrMapOvr>
  <p:transition/>
</p:sldLayout>
</file>

<file path=ppt/slideLayouts/slideLayout8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a:p>
        </p:txBody>
      </p:sp>
      <p:sp>
        <p:nvSpPr>
          <p:cNvPr id="8"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9"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80283C6B-B1EC-F343-8F2A-EEE00D3F743B}" type="slidenum">
              <a:rPr lang="en-US"/>
              <a:pPr>
                <a:defRPr/>
              </a:pPr>
              <a:t>‹#›</a:t>
            </a:fld>
            <a:endParaRPr lang="en-US"/>
          </a:p>
        </p:txBody>
      </p:sp>
    </p:spTree>
    <p:extLst>
      <p:ext uri="{BB962C8B-B14F-4D97-AF65-F5344CB8AC3E}">
        <p14:creationId xmlns:p14="http://schemas.microsoft.com/office/powerpoint/2010/main" val="3624490838"/>
      </p:ext>
    </p:extLst>
  </p:cSld>
  <p:clrMapOvr>
    <a:masterClrMapping/>
  </p:clrMapOvr>
</p:sldLayout>
</file>

<file path=ppt/slideLayouts/slideLayout85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187C6BB3-75FE-E241-A561-056482091B0A}" type="slidenum">
              <a:rPr lang="en-US"/>
              <a:pPr>
                <a:defRPr/>
              </a:pPr>
              <a:t>‹#›</a:t>
            </a:fld>
            <a:endParaRPr lang="en-US"/>
          </a:p>
        </p:txBody>
      </p:sp>
    </p:spTree>
    <p:extLst>
      <p:ext uri="{BB962C8B-B14F-4D97-AF65-F5344CB8AC3E}">
        <p14:creationId xmlns:p14="http://schemas.microsoft.com/office/powerpoint/2010/main" val="1121231761"/>
      </p:ext>
    </p:extLst>
  </p:cSld>
  <p:clrMapOvr>
    <a:masterClrMapping/>
  </p:clrMapOvr>
  <p:transition/>
</p:sldLayout>
</file>

<file path=ppt/slideLayouts/slideLayout85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C128E290-D1C1-6541-A486-F9FAA1E65C0E}" type="slidenum">
              <a:rPr lang="en-US"/>
              <a:pPr>
                <a:defRPr/>
              </a:pPr>
              <a:t>‹#›</a:t>
            </a:fld>
            <a:endParaRPr lang="en-US"/>
          </a:p>
        </p:txBody>
      </p:sp>
    </p:spTree>
    <p:extLst>
      <p:ext uri="{BB962C8B-B14F-4D97-AF65-F5344CB8AC3E}">
        <p14:creationId xmlns:p14="http://schemas.microsoft.com/office/powerpoint/2010/main" val="4194724259"/>
      </p:ext>
    </p:extLst>
  </p:cSld>
  <p:clrMapOvr>
    <a:masterClrMapping/>
  </p:clrMapOvr>
  <p:transition/>
</p:sldLayout>
</file>

<file path=ppt/slideLayouts/slideLayout85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3C070CB7-5182-1846-83FC-028A2C05EB1E}" type="slidenum">
              <a:rPr lang="en-US"/>
              <a:pPr>
                <a:defRPr/>
              </a:pPr>
              <a:t>‹#›</a:t>
            </a:fld>
            <a:endParaRPr lang="en-US"/>
          </a:p>
        </p:txBody>
      </p:sp>
    </p:spTree>
    <p:extLst>
      <p:ext uri="{BB962C8B-B14F-4D97-AF65-F5344CB8AC3E}">
        <p14:creationId xmlns:p14="http://schemas.microsoft.com/office/powerpoint/2010/main" val="1205084319"/>
      </p:ext>
    </p:extLst>
  </p:cSld>
  <p:clrMapOvr>
    <a:masterClrMapping/>
  </p:clrMapOvr>
  <p:transition/>
</p:sldLayout>
</file>

<file path=ppt/slideLayouts/slideLayout85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8"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9"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94F19BDB-1DFB-4349-80D3-AC36797D2FDA}" type="slidenum">
              <a:rPr lang="en-US"/>
              <a:pPr>
                <a:defRPr/>
              </a:pPr>
              <a:t>‹#›</a:t>
            </a:fld>
            <a:endParaRPr lang="en-US"/>
          </a:p>
        </p:txBody>
      </p:sp>
    </p:spTree>
    <p:extLst>
      <p:ext uri="{BB962C8B-B14F-4D97-AF65-F5344CB8AC3E}">
        <p14:creationId xmlns:p14="http://schemas.microsoft.com/office/powerpoint/2010/main" val="321821501"/>
      </p:ext>
    </p:extLst>
  </p:cSld>
  <p:clrMapOvr>
    <a:masterClrMapping/>
  </p:clrMapOvr>
  <p:transition/>
</p:sldLayout>
</file>

<file path=ppt/slideLayouts/slideLayout85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4"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5"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32AEB9F4-BD4C-DD4F-A0AE-CA683A66452A}" type="slidenum">
              <a:rPr lang="en-US"/>
              <a:pPr>
                <a:defRPr/>
              </a:pPr>
              <a:t>‹#›</a:t>
            </a:fld>
            <a:endParaRPr lang="en-US"/>
          </a:p>
        </p:txBody>
      </p:sp>
    </p:spTree>
    <p:extLst>
      <p:ext uri="{BB962C8B-B14F-4D97-AF65-F5344CB8AC3E}">
        <p14:creationId xmlns:p14="http://schemas.microsoft.com/office/powerpoint/2010/main" val="1067498633"/>
      </p:ext>
    </p:extLst>
  </p:cSld>
  <p:clrMapOvr>
    <a:masterClrMapping/>
  </p:clrMapOvr>
  <p:transition/>
</p:sldLayout>
</file>

<file path=ppt/slideLayouts/slideLayout85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3"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4"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B51993C4-139E-6547-99D1-86468337BA2F}" type="slidenum">
              <a:rPr lang="en-US"/>
              <a:pPr>
                <a:defRPr/>
              </a:pPr>
              <a:t>‹#›</a:t>
            </a:fld>
            <a:endParaRPr lang="en-US"/>
          </a:p>
        </p:txBody>
      </p:sp>
    </p:spTree>
    <p:extLst>
      <p:ext uri="{BB962C8B-B14F-4D97-AF65-F5344CB8AC3E}">
        <p14:creationId xmlns:p14="http://schemas.microsoft.com/office/powerpoint/2010/main" val="1436669718"/>
      </p:ext>
    </p:extLst>
  </p:cSld>
  <p:clrMapOvr>
    <a:masterClrMapping/>
  </p:clrMapOvr>
  <p:transition/>
</p:sldLayout>
</file>

<file path=ppt/slideLayouts/slideLayout85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A5C6BBCC-4E55-B640-938D-2DEDF0D9A5F0}" type="slidenum">
              <a:rPr lang="en-US"/>
              <a:pPr>
                <a:defRPr/>
              </a:pPr>
              <a:t>‹#›</a:t>
            </a:fld>
            <a:endParaRPr lang="en-US"/>
          </a:p>
        </p:txBody>
      </p:sp>
    </p:spTree>
    <p:extLst>
      <p:ext uri="{BB962C8B-B14F-4D97-AF65-F5344CB8AC3E}">
        <p14:creationId xmlns:p14="http://schemas.microsoft.com/office/powerpoint/2010/main" val="36667052"/>
      </p:ext>
    </p:extLst>
  </p:cSld>
  <p:clrMapOvr>
    <a:masterClrMapping/>
  </p:clrMapOvr>
  <p:transition/>
</p:sldLayout>
</file>

<file path=ppt/slideLayouts/slideLayout85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D4F51B0F-F95C-0C49-AB0E-F27ACC3C30F3}" type="slidenum">
              <a:rPr lang="en-US"/>
              <a:pPr>
                <a:defRPr/>
              </a:pPr>
              <a:t>‹#›</a:t>
            </a:fld>
            <a:endParaRPr lang="en-US"/>
          </a:p>
        </p:txBody>
      </p:sp>
    </p:spTree>
    <p:extLst>
      <p:ext uri="{BB962C8B-B14F-4D97-AF65-F5344CB8AC3E}">
        <p14:creationId xmlns:p14="http://schemas.microsoft.com/office/powerpoint/2010/main" val="316814120"/>
      </p:ext>
    </p:extLst>
  </p:cSld>
  <p:clrMapOvr>
    <a:masterClrMapping/>
  </p:clrMapOvr>
  <p:transition/>
</p:sldLayout>
</file>

<file path=ppt/slideLayouts/slideLayout85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587C7F65-FDAB-BE4B-9F9E-8459E8C25397}" type="slidenum">
              <a:rPr lang="en-US"/>
              <a:pPr>
                <a:defRPr/>
              </a:pPr>
              <a:t>‹#›</a:t>
            </a:fld>
            <a:endParaRPr lang="en-US"/>
          </a:p>
        </p:txBody>
      </p:sp>
    </p:spTree>
    <p:extLst>
      <p:ext uri="{BB962C8B-B14F-4D97-AF65-F5344CB8AC3E}">
        <p14:creationId xmlns:p14="http://schemas.microsoft.com/office/powerpoint/2010/main" val="930795319"/>
      </p:ext>
    </p:extLst>
  </p:cSld>
  <p:clrMapOvr>
    <a:masterClrMapping/>
  </p:clrMapOvr>
  <p:transition/>
</p:sldLayout>
</file>

<file path=ppt/slideLayouts/slideLayout85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D0D2ABFF-FA59-484B-B94A-250FAF1B51D1}" type="slidenum">
              <a:rPr lang="en-US"/>
              <a:pPr>
                <a:defRPr/>
              </a:pPr>
              <a:t>‹#›</a:t>
            </a:fld>
            <a:endParaRPr lang="en-US"/>
          </a:p>
        </p:txBody>
      </p:sp>
    </p:spTree>
    <p:extLst>
      <p:ext uri="{BB962C8B-B14F-4D97-AF65-F5344CB8AC3E}">
        <p14:creationId xmlns:p14="http://schemas.microsoft.com/office/powerpoint/2010/main" val="1792965507"/>
      </p:ext>
    </p:extLst>
  </p:cSld>
  <p:clrMapOvr>
    <a:masterClrMapping/>
  </p:clrMapOvr>
  <p:transition/>
</p:sldLayout>
</file>

<file path=ppt/slideLayouts/slideLayout8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a:p>
        </p:txBody>
      </p:sp>
      <p:sp>
        <p:nvSpPr>
          <p:cNvPr id="4"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5"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5FE8624F-FBE7-CB4C-A1D1-155976309F53}" type="slidenum">
              <a:rPr lang="en-US"/>
              <a:pPr>
                <a:defRPr/>
              </a:pPr>
              <a:t>‹#›</a:t>
            </a:fld>
            <a:endParaRPr lang="en-US"/>
          </a:p>
        </p:txBody>
      </p:sp>
    </p:spTree>
    <p:extLst>
      <p:ext uri="{BB962C8B-B14F-4D97-AF65-F5344CB8AC3E}">
        <p14:creationId xmlns:p14="http://schemas.microsoft.com/office/powerpoint/2010/main" val="2461128802"/>
      </p:ext>
    </p:extLst>
  </p:cSld>
  <p:clrMapOvr>
    <a:masterClrMapping/>
  </p:clrMapOvr>
</p:sldLayout>
</file>

<file path=ppt/slideLayouts/slideLayout860.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5"/>
          <p:cNvSpPr>
            <a:spLocks noGrp="1" noChangeArrowheads="1"/>
          </p:cNvSpPr>
          <p:nvPr>
            <p:ph type="sldNum" idx="10"/>
          </p:nvPr>
        </p:nvSpPr>
        <p:spPr/>
        <p:txBody>
          <a:bodyPr/>
          <a:lstStyle>
            <a:lvl1pPr eaLnBrk="0" hangingPunct="0">
              <a:defRPr/>
            </a:lvl1pPr>
          </a:lstStyle>
          <a:p>
            <a:pPr>
              <a:defRPr/>
            </a:pPr>
            <a:fld id="{4B8CB82C-34B6-2846-AEA4-C759759D8BC0}" type="slidenum">
              <a:rPr lang="en-GB"/>
              <a:pPr>
                <a:defRPr/>
              </a:pPr>
              <a:t>‹#›</a:t>
            </a:fld>
            <a:endParaRPr lang="en-GB"/>
          </a:p>
        </p:txBody>
      </p:sp>
    </p:spTree>
    <p:extLst>
      <p:ext uri="{BB962C8B-B14F-4D97-AF65-F5344CB8AC3E}">
        <p14:creationId xmlns:p14="http://schemas.microsoft.com/office/powerpoint/2010/main" val="3182738216"/>
      </p:ext>
    </p:extLst>
  </p:cSld>
  <p:clrMapOvr>
    <a:masterClrMapping/>
  </p:clrMapOvr>
</p:sldLayout>
</file>

<file path=ppt/slideLayouts/slideLayout861.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xfrm>
            <a:off x="685800" y="6248400"/>
            <a:ext cx="1905000" cy="457200"/>
          </a:xfrm>
          <a:prstGeom prst="rect">
            <a:avLst/>
          </a:prstGeom>
        </p:spPr>
        <p:txBody>
          <a:bodyPr/>
          <a:lstStyle>
            <a:lvl1pPr>
              <a:defRPr>
                <a:ea typeface="ＭＳ Ｐゴシック" charset="-128"/>
                <a:cs typeface="ＭＳ Ｐゴシック" charset="-128"/>
              </a:defRPr>
            </a:lvl1pPr>
          </a:lstStyle>
          <a:p>
            <a:pPr defTabSz="914400" eaLnBrk="0" fontAlgn="base" hangingPunct="0">
              <a:spcBef>
                <a:spcPct val="0"/>
              </a:spcBef>
              <a:spcAft>
                <a:spcPct val="0"/>
              </a:spcAft>
              <a:defRPr/>
            </a:pPr>
            <a:endParaRPr lang="en-US" sz="2400">
              <a:solidFill>
                <a:srgbClr val="000000"/>
              </a:solidFill>
              <a:latin typeface="Comic Sans MS" charset="0"/>
            </a:endParaRPr>
          </a:p>
        </p:txBody>
      </p:sp>
      <p:sp>
        <p:nvSpPr>
          <p:cNvPr id="5" name="Rectangle 5"/>
          <p:cNvSpPr>
            <a:spLocks noGrp="1" noChangeArrowheads="1"/>
          </p:cNvSpPr>
          <p:nvPr>
            <p:ph type="ftr" sz="quarter" idx="11"/>
          </p:nvPr>
        </p:nvSpPr>
        <p:spPr>
          <a:xfrm>
            <a:off x="3124200" y="6248400"/>
            <a:ext cx="2895600" cy="457200"/>
          </a:xfrm>
          <a:prstGeom prst="rect">
            <a:avLst/>
          </a:prstGeom>
        </p:spPr>
        <p:txBody>
          <a:bodyPr/>
          <a:lstStyle>
            <a:lvl1pPr>
              <a:defRPr>
                <a:ea typeface="ＭＳ Ｐゴシック" charset="-128"/>
                <a:cs typeface="ＭＳ Ｐゴシック" charset="-128"/>
              </a:defRPr>
            </a:lvl1pPr>
          </a:lstStyle>
          <a:p>
            <a:pPr defTabSz="914400" eaLnBrk="0" fontAlgn="base" hangingPunct="0">
              <a:spcBef>
                <a:spcPct val="0"/>
              </a:spcBef>
              <a:spcAft>
                <a:spcPct val="0"/>
              </a:spcAft>
              <a:defRPr/>
            </a:pPr>
            <a:endParaRPr lang="en-US" sz="2400">
              <a:solidFill>
                <a:srgbClr val="000000"/>
              </a:solidFill>
              <a:latin typeface="Comic Sans MS" charset="0"/>
            </a:endParaRPr>
          </a:p>
        </p:txBody>
      </p:sp>
      <p:sp>
        <p:nvSpPr>
          <p:cNvPr id="6" name="Rectangle 6"/>
          <p:cNvSpPr>
            <a:spLocks noGrp="1" noChangeArrowheads="1"/>
          </p:cNvSpPr>
          <p:nvPr>
            <p:ph type="sldNum" sz="quarter" idx="12"/>
          </p:nvPr>
        </p:nvSpPr>
        <p:spPr/>
        <p:txBody>
          <a:bodyPr/>
          <a:lstStyle>
            <a:lvl1pPr eaLnBrk="0" hangingPunct="0">
              <a:defRPr/>
            </a:lvl1pPr>
          </a:lstStyle>
          <a:p>
            <a:pPr>
              <a:defRPr/>
            </a:pPr>
            <a:fld id="{14F882DC-A56C-A543-AF32-A75A5CB010F5}" type="slidenum">
              <a:rPr lang="en-US"/>
              <a:pPr>
                <a:defRPr/>
              </a:pPr>
              <a:t>‹#›</a:t>
            </a:fld>
            <a:endParaRPr lang="en-US"/>
          </a:p>
        </p:txBody>
      </p:sp>
    </p:spTree>
    <p:extLst>
      <p:ext uri="{BB962C8B-B14F-4D97-AF65-F5344CB8AC3E}">
        <p14:creationId xmlns:p14="http://schemas.microsoft.com/office/powerpoint/2010/main" val="3703547701"/>
      </p:ext>
    </p:extLst>
  </p:cSld>
  <p:clrMapOvr>
    <a:masterClrMapping/>
  </p:clrMapOvr>
</p:sldLayout>
</file>

<file path=ppt/slideLayouts/slideLayout862.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a:ea typeface="ＭＳ Ｐゴシック" charset="-128"/>
                <a:cs typeface="ＭＳ Ｐゴシック" charset="-128"/>
              </a:defRPr>
            </a:lvl1pPr>
          </a:lstStyle>
          <a:p>
            <a:pPr>
              <a:defRPr/>
            </a:pPr>
            <a:endParaRPr lang="en-US"/>
          </a:p>
        </p:txBody>
      </p:sp>
      <p:sp>
        <p:nvSpPr>
          <p:cNvPr id="5" name="Rectangle 5"/>
          <p:cNvSpPr>
            <a:spLocks noGrp="1" noChangeArrowheads="1"/>
          </p:cNvSpPr>
          <p:nvPr>
            <p:ph type="ftr" sz="quarter" idx="11"/>
          </p:nvPr>
        </p:nvSpPr>
        <p:spPr/>
        <p:txBody>
          <a:bodyPr/>
          <a:lstStyle>
            <a:lvl1pPr>
              <a:defRPr>
                <a:ea typeface="ＭＳ Ｐゴシック" charset="-128"/>
                <a:cs typeface="ＭＳ Ｐゴシック" charset="-128"/>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4FF98287-B6CB-5D40-ADBA-F2718235C28F}" type="slidenum">
              <a:rPr lang="en-US"/>
              <a:pPr>
                <a:defRPr/>
              </a:pPr>
              <a:t>‹#›</a:t>
            </a:fld>
            <a:endParaRPr lang="en-US"/>
          </a:p>
        </p:txBody>
      </p:sp>
    </p:spTree>
    <p:extLst>
      <p:ext uri="{BB962C8B-B14F-4D97-AF65-F5344CB8AC3E}">
        <p14:creationId xmlns:p14="http://schemas.microsoft.com/office/powerpoint/2010/main" val="4219437812"/>
      </p:ext>
    </p:extLst>
  </p:cSld>
  <p:clrMapOvr>
    <a:masterClrMapping/>
  </p:clrMapOvr>
</p:sldLayout>
</file>

<file path=ppt/slideLayouts/slideLayout863.xml><?xml version="1.0" encoding="utf-8"?>
<p:sldLayout xmlns:a="http://schemas.openxmlformats.org/drawingml/2006/main" xmlns:r="http://schemas.openxmlformats.org/officeDocument/2006/relationships" xmlns:p="http://schemas.openxmlformats.org/presentationml/2006/main" type="tbl">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Table Placeholder 2"/>
          <p:cNvSpPr>
            <a:spLocks noGrp="1"/>
          </p:cNvSpPr>
          <p:nvPr>
            <p:ph type="tbl" idx="1"/>
          </p:nvPr>
        </p:nvSpPr>
        <p:spPr>
          <a:xfrm>
            <a:off x="685800" y="1981200"/>
            <a:ext cx="7772400" cy="4114800"/>
          </a:xfrm>
        </p:spPr>
        <p:txBody>
          <a:bodyPr/>
          <a:lstStyle>
            <a:lvl1pPr>
              <a:defRPr b="1" i="0">
                <a:latin typeface="Arial" panose="020B0604020202020204" pitchFamily="34" charset="0"/>
                <a:cs typeface="Arial" panose="020B0604020202020204" pitchFamily="34" charset="0"/>
              </a:defRPr>
            </a:lvl1pPr>
          </a:lstStyle>
          <a:p>
            <a:pPr lvl="0"/>
            <a:endParaRPr lang="en-US" noProof="0"/>
          </a:p>
        </p:txBody>
      </p:sp>
      <p:sp>
        <p:nvSpPr>
          <p:cNvPr id="4" name="Rectangle 4"/>
          <p:cNvSpPr>
            <a:spLocks noGrp="1" noChangeArrowheads="1"/>
          </p:cNvSpPr>
          <p:nvPr>
            <p:ph type="dt" sz="half" idx="10"/>
          </p:nvPr>
        </p:nvSpPr>
        <p:spPr/>
        <p:txBody>
          <a:bodyPr/>
          <a:lstStyle>
            <a:lvl1pPr>
              <a:defRPr>
                <a:ea typeface="ＭＳ Ｐゴシック" charset="-128"/>
                <a:cs typeface="ＭＳ Ｐゴシック" charset="-128"/>
              </a:defRPr>
            </a:lvl1pPr>
          </a:lstStyle>
          <a:p>
            <a:pPr>
              <a:defRPr/>
            </a:pPr>
            <a:endParaRPr lang="en-US"/>
          </a:p>
        </p:txBody>
      </p:sp>
      <p:sp>
        <p:nvSpPr>
          <p:cNvPr id="5" name="Rectangle 5"/>
          <p:cNvSpPr>
            <a:spLocks noGrp="1" noChangeArrowheads="1"/>
          </p:cNvSpPr>
          <p:nvPr>
            <p:ph type="ftr" sz="quarter" idx="11"/>
          </p:nvPr>
        </p:nvSpPr>
        <p:spPr/>
        <p:txBody>
          <a:bodyPr/>
          <a:lstStyle>
            <a:lvl1pPr>
              <a:defRPr>
                <a:ea typeface="ＭＳ Ｐゴシック" charset="-128"/>
                <a:cs typeface="ＭＳ Ｐゴシック" charset="-128"/>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335189BE-18E6-1A45-AFEC-6A4F8691D931}" type="slidenum">
              <a:rPr lang="en-US"/>
              <a:pPr>
                <a:defRPr/>
              </a:pPr>
              <a:t>‹#›</a:t>
            </a:fld>
            <a:endParaRPr lang="en-US"/>
          </a:p>
        </p:txBody>
      </p:sp>
    </p:spTree>
    <p:extLst>
      <p:ext uri="{BB962C8B-B14F-4D97-AF65-F5344CB8AC3E}">
        <p14:creationId xmlns:p14="http://schemas.microsoft.com/office/powerpoint/2010/main" val="997948436"/>
      </p:ext>
    </p:extLst>
  </p:cSld>
  <p:clrMapOvr>
    <a:masterClrMapping/>
  </p:clrMapOvr>
</p:sldLayout>
</file>

<file path=ppt/slideLayouts/slideLayout864.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defRPr>
                <a:ea typeface="ＭＳ Ｐゴシック" charset="-128"/>
                <a:cs typeface="ＭＳ Ｐゴシック" charset="-128"/>
              </a:defRPr>
            </a:lvl1pPr>
          </a:lstStyle>
          <a:p>
            <a:pPr>
              <a:defRPr/>
            </a:pPr>
            <a:endParaRPr lang="en-US"/>
          </a:p>
        </p:txBody>
      </p:sp>
      <p:sp>
        <p:nvSpPr>
          <p:cNvPr id="3" name="Rectangle 5"/>
          <p:cNvSpPr>
            <a:spLocks noGrp="1" noChangeArrowheads="1"/>
          </p:cNvSpPr>
          <p:nvPr>
            <p:ph type="ftr" sz="quarter" idx="11"/>
          </p:nvPr>
        </p:nvSpPr>
        <p:spPr/>
        <p:txBody>
          <a:bodyPr/>
          <a:lstStyle>
            <a:lvl1pPr>
              <a:defRPr>
                <a:ea typeface="ＭＳ Ｐゴシック" charset="-128"/>
                <a:cs typeface="ＭＳ Ｐゴシック" charset="-128"/>
              </a:defRPr>
            </a:lvl1pPr>
          </a:lstStyle>
          <a:p>
            <a:pPr>
              <a:defRPr/>
            </a:pPr>
            <a:endParaRPr lang="en-US"/>
          </a:p>
        </p:txBody>
      </p:sp>
      <p:sp>
        <p:nvSpPr>
          <p:cNvPr id="4" name="Rectangle 6"/>
          <p:cNvSpPr>
            <a:spLocks noGrp="1" noChangeArrowheads="1"/>
          </p:cNvSpPr>
          <p:nvPr>
            <p:ph type="sldNum" sz="quarter" idx="12"/>
          </p:nvPr>
        </p:nvSpPr>
        <p:spPr/>
        <p:txBody>
          <a:bodyPr/>
          <a:lstStyle>
            <a:lvl1pPr>
              <a:defRPr/>
            </a:lvl1pPr>
          </a:lstStyle>
          <a:p>
            <a:pPr>
              <a:defRPr/>
            </a:pPr>
            <a:fld id="{0A7092E9-9BBD-E342-817D-187AEC415F9A}" type="slidenum">
              <a:rPr lang="en-US"/>
              <a:pPr>
                <a:defRPr/>
              </a:pPr>
              <a:t>‹#›</a:t>
            </a:fld>
            <a:endParaRPr lang="en-US"/>
          </a:p>
        </p:txBody>
      </p:sp>
    </p:spTree>
    <p:extLst>
      <p:ext uri="{BB962C8B-B14F-4D97-AF65-F5344CB8AC3E}">
        <p14:creationId xmlns:p14="http://schemas.microsoft.com/office/powerpoint/2010/main" val="1025749919"/>
      </p:ext>
    </p:extLst>
  </p:cSld>
  <p:clrMapOvr>
    <a:masterClrMapping/>
  </p:clrMapOvr>
</p:sldLayout>
</file>

<file path=ppt/slideLayouts/slideLayout86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Arc 3"/>
          <p:cNvSpPr>
            <a:spLocks/>
          </p:cNvSpPr>
          <p:nvPr/>
        </p:nvSpPr>
        <p:spPr bwMode="auto">
          <a:xfrm>
            <a:off x="0" y="842963"/>
            <a:ext cx="2895600" cy="6018212"/>
          </a:xfrm>
          <a:custGeom>
            <a:avLst/>
            <a:gdLst>
              <a:gd name="T0" fmla="*/ 0 w 21600"/>
              <a:gd name="T1" fmla="*/ 0 h 21600"/>
              <a:gd name="T2" fmla="*/ 2895600 w 21600"/>
              <a:gd name="T3" fmla="*/ 6018212 h 21600"/>
              <a:gd name="T4" fmla="*/ 0 w 21600"/>
              <a:gd name="T5" fmla="*/ 6018212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lnTo>
                  <a:pt x="0" y="-1"/>
                </a:lnTo>
                <a:close/>
              </a:path>
            </a:pathLst>
          </a:custGeom>
          <a:gradFill rotWithShape="0">
            <a:gsLst>
              <a:gs pos="0">
                <a:schemeClr val="accent1"/>
              </a:gs>
              <a:gs pos="100000">
                <a:schemeClr val="accent2"/>
              </a:gs>
            </a:gsLst>
            <a:lin ang="5400000" scaled="1"/>
          </a:gradFill>
          <a:ln w="9525">
            <a:noFill/>
            <a:round/>
            <a:headEnd type="none" w="sm" len="sm"/>
            <a:tailEnd type="none" w="sm" len="sm"/>
          </a:ln>
        </p:spPr>
        <p:txBody>
          <a:bodyPr>
            <a:prstTxWarp prst="textNoShape">
              <a:avLst/>
            </a:prstTxWarp>
          </a:bodyPr>
          <a:lstStyle/>
          <a:p>
            <a:endParaRPr lang="en-US" b="1" i="0">
              <a:latin typeface="Arial" panose="020B0604020202020204" pitchFamily="34" charset="0"/>
            </a:endParaRPr>
          </a:p>
        </p:txBody>
      </p:sp>
      <p:sp>
        <p:nvSpPr>
          <p:cNvPr id="3076" name="Rectangle 4"/>
          <p:cNvSpPr>
            <a:spLocks noGrp="1" noChangeArrowheads="1"/>
          </p:cNvSpPr>
          <p:nvPr>
            <p:ph type="ctrTitle" sz="quarter"/>
          </p:nvPr>
        </p:nvSpPr>
        <p:spPr>
          <a:xfrm>
            <a:off x="2743200" y="427038"/>
            <a:ext cx="6399213" cy="1524000"/>
          </a:xfrm>
        </p:spPr>
        <p:txBody>
          <a:bodyPr anchor="b"/>
          <a:lstStyle>
            <a:lvl1pPr>
              <a:lnSpc>
                <a:spcPct val="80000"/>
              </a:lnSpc>
              <a:defRPr sz="6600"/>
            </a:lvl1pPr>
          </a:lstStyle>
          <a:p>
            <a:r>
              <a:rPr lang="en-US"/>
              <a:t>Click to edit Master title style</a:t>
            </a:r>
          </a:p>
        </p:txBody>
      </p:sp>
      <p:sp>
        <p:nvSpPr>
          <p:cNvPr id="3077" name="Rectangle 5"/>
          <p:cNvSpPr>
            <a:spLocks noGrp="1" noChangeArrowheads="1"/>
          </p:cNvSpPr>
          <p:nvPr>
            <p:ph type="subTitle" sz="quarter" idx="1"/>
          </p:nvPr>
        </p:nvSpPr>
        <p:spPr>
          <a:xfrm>
            <a:off x="4191000" y="1752600"/>
            <a:ext cx="4572000" cy="1752600"/>
          </a:xfrm>
        </p:spPr>
        <p:txBody>
          <a:bodyPr/>
          <a:lstStyle>
            <a:lvl1pPr marL="0" indent="0">
              <a:buFont typeface="Monotype Sorts" pitchFamily="-109" charset="2"/>
              <a:buNone/>
              <a:defRPr sz="2400" b="1" i="0">
                <a:latin typeface="Arial" panose="020B0604020202020204" pitchFamily="34" charset="0"/>
              </a:defRPr>
            </a:lvl1pPr>
          </a:lstStyle>
          <a:p>
            <a:r>
              <a:rPr lang="en-US"/>
              <a:t>Click to edit Master subtitle style</a:t>
            </a:r>
          </a:p>
        </p:txBody>
      </p:sp>
      <p:sp>
        <p:nvSpPr>
          <p:cNvPr id="5" name="Rectangle 6"/>
          <p:cNvSpPr>
            <a:spLocks noGrp="1" noChangeArrowheads="1"/>
          </p:cNvSpPr>
          <p:nvPr>
            <p:ph type="dt" sz="quarter" idx="10"/>
          </p:nvPr>
        </p:nvSpPr>
        <p:spPr/>
        <p:txBody>
          <a:bodyPr/>
          <a:lstStyle>
            <a:lvl1pPr>
              <a:defRPr b="1" i="0" smtClean="0">
                <a:latin typeface="Arial" panose="020B0604020202020204" pitchFamily="34" charset="0"/>
              </a:defRPr>
            </a:lvl1pPr>
          </a:lstStyle>
          <a:p>
            <a:pPr>
              <a:defRPr/>
            </a:pPr>
            <a:endParaRPr lang="en-US"/>
          </a:p>
        </p:txBody>
      </p:sp>
      <p:sp>
        <p:nvSpPr>
          <p:cNvPr id="6" name="Rectangle 7"/>
          <p:cNvSpPr>
            <a:spLocks noGrp="1" noChangeArrowheads="1"/>
          </p:cNvSpPr>
          <p:nvPr>
            <p:ph type="ftr" sz="quarter" idx="11"/>
          </p:nvPr>
        </p:nvSpPr>
        <p:spPr/>
        <p:txBody>
          <a:bodyPr/>
          <a:lstStyle>
            <a:lvl1pPr>
              <a:defRPr b="1" i="0" smtClean="0">
                <a:latin typeface="Arial" panose="020B0604020202020204" pitchFamily="34" charset="0"/>
              </a:defRPr>
            </a:lvl1pPr>
          </a:lstStyle>
          <a:p>
            <a:pPr>
              <a:defRPr/>
            </a:pPr>
            <a:endParaRPr lang="en-US"/>
          </a:p>
        </p:txBody>
      </p:sp>
      <p:sp>
        <p:nvSpPr>
          <p:cNvPr id="7" name="Rectangle 8"/>
          <p:cNvSpPr>
            <a:spLocks noGrp="1" noChangeArrowheads="1"/>
          </p:cNvSpPr>
          <p:nvPr>
            <p:ph type="sldNum" sz="quarter" idx="12"/>
          </p:nvPr>
        </p:nvSpPr>
        <p:spPr/>
        <p:txBody>
          <a:bodyPr/>
          <a:lstStyle>
            <a:lvl1pPr>
              <a:defRPr b="1" i="0">
                <a:latin typeface="Arial" panose="020B0604020202020204" pitchFamily="34" charset="0"/>
              </a:defRPr>
            </a:lvl1pPr>
          </a:lstStyle>
          <a:p>
            <a:fld id="{7A0FFB63-6026-9B4E-8D48-C81F6B0B937B}" type="slidenum">
              <a:rPr lang="en-US"/>
              <a:pPr/>
              <a:t>‹#›</a:t>
            </a:fld>
            <a:endParaRPr lang="en-US"/>
          </a:p>
        </p:txBody>
      </p:sp>
    </p:spTree>
    <p:extLst>
      <p:ext uri="{BB962C8B-B14F-4D97-AF65-F5344CB8AC3E}">
        <p14:creationId xmlns:p14="http://schemas.microsoft.com/office/powerpoint/2010/main" val="2041627654"/>
      </p:ext>
    </p:extLst>
  </p:cSld>
  <p:clrMapOvr>
    <a:masterClrMapping/>
  </p:clrMapOvr>
</p:sldLayout>
</file>

<file path=ppt/slideLayouts/slideLayout866.xml><?xml version="1.0" encoding="utf-8"?>
<p:sldLayout xmlns:a="http://schemas.openxmlformats.org/drawingml/2006/main" xmlns:r="http://schemas.openxmlformats.org/officeDocument/2006/relationships" xmlns:p="http://schemas.openxmlformats.org/presentationml/2006/main" showMasterSp="0"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5"/>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5" name="Rectangle 6"/>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6" name="Rectangle 7"/>
          <p:cNvSpPr>
            <a:spLocks noGrp="1" noChangeArrowheads="1"/>
          </p:cNvSpPr>
          <p:nvPr>
            <p:ph type="sldNum" sz="quarter" idx="12"/>
          </p:nvPr>
        </p:nvSpPr>
        <p:spPr>
          <a:ln/>
        </p:spPr>
        <p:txBody>
          <a:bodyPr/>
          <a:lstStyle>
            <a:lvl1pPr>
              <a:defRPr b="1" i="0">
                <a:latin typeface="Arial" panose="020B0604020202020204" pitchFamily="34" charset="0"/>
              </a:defRPr>
            </a:lvl1pPr>
          </a:lstStyle>
          <a:p>
            <a:fld id="{2517DBCE-D00F-214C-A74C-EDCFF7755042}" type="slidenum">
              <a:rPr lang="en-US"/>
              <a:pPr/>
              <a:t>‹#›</a:t>
            </a:fld>
            <a:endParaRPr lang="en-US"/>
          </a:p>
        </p:txBody>
      </p:sp>
    </p:spTree>
    <p:extLst>
      <p:ext uri="{BB962C8B-B14F-4D97-AF65-F5344CB8AC3E}">
        <p14:creationId xmlns:p14="http://schemas.microsoft.com/office/powerpoint/2010/main" val="2553421051"/>
      </p:ext>
    </p:extLst>
  </p:cSld>
  <p:clrMapOvr>
    <a:masterClrMapping/>
  </p:clrMapOvr>
</p:sldLayout>
</file>

<file path=ppt/slideLayouts/slideLayout867.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5"/>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5" name="Rectangle 6"/>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6" name="Rectangle 7"/>
          <p:cNvSpPr>
            <a:spLocks noGrp="1" noChangeArrowheads="1"/>
          </p:cNvSpPr>
          <p:nvPr>
            <p:ph type="sldNum" sz="quarter" idx="12"/>
          </p:nvPr>
        </p:nvSpPr>
        <p:spPr>
          <a:ln/>
        </p:spPr>
        <p:txBody>
          <a:bodyPr/>
          <a:lstStyle>
            <a:lvl1pPr>
              <a:defRPr b="1" i="0">
                <a:latin typeface="Arial" panose="020B0604020202020204" pitchFamily="34" charset="0"/>
              </a:defRPr>
            </a:lvl1pPr>
          </a:lstStyle>
          <a:p>
            <a:fld id="{A8D3E954-5DAC-1D4D-B68E-4CED4FE72448}" type="slidenum">
              <a:rPr lang="en-US"/>
              <a:pPr/>
              <a:t>‹#›</a:t>
            </a:fld>
            <a:endParaRPr lang="en-US"/>
          </a:p>
        </p:txBody>
      </p:sp>
    </p:spTree>
    <p:extLst>
      <p:ext uri="{BB962C8B-B14F-4D97-AF65-F5344CB8AC3E}">
        <p14:creationId xmlns:p14="http://schemas.microsoft.com/office/powerpoint/2010/main" val="3207765450"/>
      </p:ext>
    </p:extLst>
  </p:cSld>
  <p:clrMapOvr>
    <a:masterClrMapping/>
  </p:clrMapOvr>
</p:sldLayout>
</file>

<file path=ppt/slideLayouts/slideLayout868.xml><?xml version="1.0" encoding="utf-8"?>
<p:sldLayout xmlns:a="http://schemas.openxmlformats.org/drawingml/2006/main" xmlns:r="http://schemas.openxmlformats.org/officeDocument/2006/relationships" xmlns:p="http://schemas.openxmlformats.org/presentationml/2006/main" showMasterSp="0"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819400" y="1981200"/>
            <a:ext cx="29718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5943600" y="1981200"/>
            <a:ext cx="29718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5"/>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6" name="Rectangle 6"/>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7" name="Rectangle 7"/>
          <p:cNvSpPr>
            <a:spLocks noGrp="1" noChangeArrowheads="1"/>
          </p:cNvSpPr>
          <p:nvPr>
            <p:ph type="sldNum" sz="quarter" idx="12"/>
          </p:nvPr>
        </p:nvSpPr>
        <p:spPr>
          <a:ln/>
        </p:spPr>
        <p:txBody>
          <a:bodyPr/>
          <a:lstStyle>
            <a:lvl1pPr>
              <a:defRPr b="1" i="0">
                <a:latin typeface="Arial" panose="020B0604020202020204" pitchFamily="34" charset="0"/>
              </a:defRPr>
            </a:lvl1pPr>
          </a:lstStyle>
          <a:p>
            <a:fld id="{66AA7C4C-F2B7-544C-ADAD-1A6BC4F26CE4}" type="slidenum">
              <a:rPr lang="en-US"/>
              <a:pPr/>
              <a:t>‹#›</a:t>
            </a:fld>
            <a:endParaRPr lang="en-US"/>
          </a:p>
        </p:txBody>
      </p:sp>
    </p:spTree>
    <p:extLst>
      <p:ext uri="{BB962C8B-B14F-4D97-AF65-F5344CB8AC3E}">
        <p14:creationId xmlns:p14="http://schemas.microsoft.com/office/powerpoint/2010/main" val="988495916"/>
      </p:ext>
    </p:extLst>
  </p:cSld>
  <p:clrMapOvr>
    <a:masterClrMapping/>
  </p:clrMapOvr>
</p:sldLayout>
</file>

<file path=ppt/slideLayouts/slideLayout869.xml><?xml version="1.0" encoding="utf-8"?>
<p:sldLayout xmlns:a="http://schemas.openxmlformats.org/drawingml/2006/main" xmlns:r="http://schemas.openxmlformats.org/officeDocument/2006/relationships" xmlns:p="http://schemas.openxmlformats.org/presentationml/2006/main" showMasterSp="0"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5"/>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8" name="Rectangle 6"/>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9" name="Rectangle 7"/>
          <p:cNvSpPr>
            <a:spLocks noGrp="1" noChangeArrowheads="1"/>
          </p:cNvSpPr>
          <p:nvPr>
            <p:ph type="sldNum" sz="quarter" idx="12"/>
          </p:nvPr>
        </p:nvSpPr>
        <p:spPr>
          <a:ln/>
        </p:spPr>
        <p:txBody>
          <a:bodyPr/>
          <a:lstStyle>
            <a:lvl1pPr>
              <a:defRPr b="1" i="0">
                <a:latin typeface="Arial" panose="020B0604020202020204" pitchFamily="34" charset="0"/>
              </a:defRPr>
            </a:lvl1pPr>
          </a:lstStyle>
          <a:p>
            <a:fld id="{5B996DC7-4DF6-1D4C-AE97-A9479254CF9B}" type="slidenum">
              <a:rPr lang="en-US"/>
              <a:pPr/>
              <a:t>‹#›</a:t>
            </a:fld>
            <a:endParaRPr lang="en-US"/>
          </a:p>
        </p:txBody>
      </p:sp>
    </p:spTree>
    <p:extLst>
      <p:ext uri="{BB962C8B-B14F-4D97-AF65-F5344CB8AC3E}">
        <p14:creationId xmlns:p14="http://schemas.microsoft.com/office/powerpoint/2010/main" val="662454016"/>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a:p>
        </p:txBody>
      </p:sp>
      <p:sp>
        <p:nvSpPr>
          <p:cNvPr id="3"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4"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8F421922-639B-D94E-850D-61AE0215CE64}" type="slidenum">
              <a:rPr lang="en-US"/>
              <a:pPr>
                <a:defRPr/>
              </a:pPr>
              <a:t>‹#›</a:t>
            </a:fld>
            <a:endParaRPr lang="en-US"/>
          </a:p>
        </p:txBody>
      </p:sp>
    </p:spTree>
    <p:extLst>
      <p:ext uri="{BB962C8B-B14F-4D97-AF65-F5344CB8AC3E}">
        <p14:creationId xmlns:p14="http://schemas.microsoft.com/office/powerpoint/2010/main" val="1813550960"/>
      </p:ext>
    </p:extLst>
  </p:cSld>
  <p:clrMapOvr>
    <a:masterClrMapping/>
  </p:clrMapOvr>
</p:sldLayout>
</file>

<file path=ppt/slideLayouts/slideLayout870.xml><?xml version="1.0" encoding="utf-8"?>
<p:sldLayout xmlns:a="http://schemas.openxmlformats.org/drawingml/2006/main" xmlns:r="http://schemas.openxmlformats.org/officeDocument/2006/relationships" xmlns:p="http://schemas.openxmlformats.org/presentationml/2006/main" showMasterSp="0"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5"/>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4" name="Rectangle 6"/>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5" name="Rectangle 7"/>
          <p:cNvSpPr>
            <a:spLocks noGrp="1" noChangeArrowheads="1"/>
          </p:cNvSpPr>
          <p:nvPr>
            <p:ph type="sldNum" sz="quarter" idx="12"/>
          </p:nvPr>
        </p:nvSpPr>
        <p:spPr>
          <a:ln/>
        </p:spPr>
        <p:txBody>
          <a:bodyPr/>
          <a:lstStyle>
            <a:lvl1pPr>
              <a:defRPr b="1" i="0">
                <a:latin typeface="Arial" panose="020B0604020202020204" pitchFamily="34" charset="0"/>
              </a:defRPr>
            </a:lvl1pPr>
          </a:lstStyle>
          <a:p>
            <a:fld id="{46169B4E-8601-ED4E-9D60-6CEE2BCD668C}" type="slidenum">
              <a:rPr lang="en-US"/>
              <a:pPr/>
              <a:t>‹#›</a:t>
            </a:fld>
            <a:endParaRPr lang="en-US"/>
          </a:p>
        </p:txBody>
      </p:sp>
    </p:spTree>
    <p:extLst>
      <p:ext uri="{BB962C8B-B14F-4D97-AF65-F5344CB8AC3E}">
        <p14:creationId xmlns:p14="http://schemas.microsoft.com/office/powerpoint/2010/main" val="3168783838"/>
      </p:ext>
    </p:extLst>
  </p:cSld>
  <p:clrMapOvr>
    <a:masterClrMapping/>
  </p:clrMapOvr>
</p:sldLayout>
</file>

<file path=ppt/slideLayouts/slideLayout871.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2" name="Rectangle 5"/>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3" name="Rectangle 6"/>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4" name="Rectangle 7"/>
          <p:cNvSpPr>
            <a:spLocks noGrp="1" noChangeArrowheads="1"/>
          </p:cNvSpPr>
          <p:nvPr>
            <p:ph type="sldNum" sz="quarter" idx="12"/>
          </p:nvPr>
        </p:nvSpPr>
        <p:spPr>
          <a:ln/>
        </p:spPr>
        <p:txBody>
          <a:bodyPr/>
          <a:lstStyle>
            <a:lvl1pPr>
              <a:defRPr b="1" i="0">
                <a:latin typeface="Arial" panose="020B0604020202020204" pitchFamily="34" charset="0"/>
              </a:defRPr>
            </a:lvl1pPr>
          </a:lstStyle>
          <a:p>
            <a:fld id="{086351D7-6388-514F-8A93-D134B4E879D2}" type="slidenum">
              <a:rPr lang="en-US"/>
              <a:pPr/>
              <a:t>‹#›</a:t>
            </a:fld>
            <a:endParaRPr lang="en-US"/>
          </a:p>
        </p:txBody>
      </p:sp>
    </p:spTree>
    <p:extLst>
      <p:ext uri="{BB962C8B-B14F-4D97-AF65-F5344CB8AC3E}">
        <p14:creationId xmlns:p14="http://schemas.microsoft.com/office/powerpoint/2010/main" val="873538633"/>
      </p:ext>
    </p:extLst>
  </p:cSld>
  <p:clrMapOvr>
    <a:masterClrMapping/>
  </p:clrMapOvr>
</p:sldLayout>
</file>

<file path=ppt/slideLayouts/slideLayout872.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5"/>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6" name="Rectangle 6"/>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7" name="Rectangle 7"/>
          <p:cNvSpPr>
            <a:spLocks noGrp="1" noChangeArrowheads="1"/>
          </p:cNvSpPr>
          <p:nvPr>
            <p:ph type="sldNum" sz="quarter" idx="12"/>
          </p:nvPr>
        </p:nvSpPr>
        <p:spPr>
          <a:ln/>
        </p:spPr>
        <p:txBody>
          <a:bodyPr/>
          <a:lstStyle>
            <a:lvl1pPr>
              <a:defRPr b="1" i="0">
                <a:latin typeface="Arial" panose="020B0604020202020204" pitchFamily="34" charset="0"/>
              </a:defRPr>
            </a:lvl1pPr>
          </a:lstStyle>
          <a:p>
            <a:fld id="{6E1A6C71-1996-584F-80C0-07E0B6045806}" type="slidenum">
              <a:rPr lang="en-US"/>
              <a:pPr/>
              <a:t>‹#›</a:t>
            </a:fld>
            <a:endParaRPr lang="en-US"/>
          </a:p>
        </p:txBody>
      </p:sp>
    </p:spTree>
    <p:extLst>
      <p:ext uri="{BB962C8B-B14F-4D97-AF65-F5344CB8AC3E}">
        <p14:creationId xmlns:p14="http://schemas.microsoft.com/office/powerpoint/2010/main" val="1833008203"/>
      </p:ext>
    </p:extLst>
  </p:cSld>
  <p:clrMapOvr>
    <a:masterClrMapping/>
  </p:clrMapOvr>
</p:sldLayout>
</file>

<file path=ppt/slideLayouts/slideLayout873.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5"/>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6" name="Rectangle 6"/>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7" name="Rectangle 7"/>
          <p:cNvSpPr>
            <a:spLocks noGrp="1" noChangeArrowheads="1"/>
          </p:cNvSpPr>
          <p:nvPr>
            <p:ph type="sldNum" sz="quarter" idx="12"/>
          </p:nvPr>
        </p:nvSpPr>
        <p:spPr>
          <a:ln/>
        </p:spPr>
        <p:txBody>
          <a:bodyPr/>
          <a:lstStyle>
            <a:lvl1pPr>
              <a:defRPr b="1" i="0">
                <a:latin typeface="Arial" panose="020B0604020202020204" pitchFamily="34" charset="0"/>
              </a:defRPr>
            </a:lvl1pPr>
          </a:lstStyle>
          <a:p>
            <a:fld id="{7347C82F-EE3B-504F-9D45-2D087624F038}" type="slidenum">
              <a:rPr lang="en-US"/>
              <a:pPr/>
              <a:t>‹#›</a:t>
            </a:fld>
            <a:endParaRPr lang="en-US"/>
          </a:p>
        </p:txBody>
      </p:sp>
    </p:spTree>
    <p:extLst>
      <p:ext uri="{BB962C8B-B14F-4D97-AF65-F5344CB8AC3E}">
        <p14:creationId xmlns:p14="http://schemas.microsoft.com/office/powerpoint/2010/main" val="2464599952"/>
      </p:ext>
    </p:extLst>
  </p:cSld>
  <p:clrMapOvr>
    <a:masterClrMapping/>
  </p:clrMapOvr>
</p:sldLayout>
</file>

<file path=ppt/slideLayouts/slideLayout874.xml><?xml version="1.0" encoding="utf-8"?>
<p:sldLayout xmlns:a="http://schemas.openxmlformats.org/drawingml/2006/main" xmlns:r="http://schemas.openxmlformats.org/officeDocument/2006/relationships" xmlns:p="http://schemas.openxmlformats.org/presentationml/2006/main" showMasterSp="0"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5"/>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5" name="Rectangle 6"/>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6" name="Rectangle 7"/>
          <p:cNvSpPr>
            <a:spLocks noGrp="1" noChangeArrowheads="1"/>
          </p:cNvSpPr>
          <p:nvPr>
            <p:ph type="sldNum" sz="quarter" idx="12"/>
          </p:nvPr>
        </p:nvSpPr>
        <p:spPr>
          <a:ln/>
        </p:spPr>
        <p:txBody>
          <a:bodyPr/>
          <a:lstStyle>
            <a:lvl1pPr>
              <a:defRPr b="1" i="0">
                <a:latin typeface="Arial" panose="020B0604020202020204" pitchFamily="34" charset="0"/>
              </a:defRPr>
            </a:lvl1pPr>
          </a:lstStyle>
          <a:p>
            <a:fld id="{A4545E11-C1EC-ED49-B26E-2696F2262F84}" type="slidenum">
              <a:rPr lang="en-US"/>
              <a:pPr/>
              <a:t>‹#›</a:t>
            </a:fld>
            <a:endParaRPr lang="en-US"/>
          </a:p>
        </p:txBody>
      </p:sp>
    </p:spTree>
    <p:extLst>
      <p:ext uri="{BB962C8B-B14F-4D97-AF65-F5344CB8AC3E}">
        <p14:creationId xmlns:p14="http://schemas.microsoft.com/office/powerpoint/2010/main" val="272361147"/>
      </p:ext>
    </p:extLst>
  </p:cSld>
  <p:clrMapOvr>
    <a:masterClrMapping/>
  </p:clrMapOvr>
</p:sldLayout>
</file>

<file path=ppt/slideLayouts/slideLayout875.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391400" y="609600"/>
            <a:ext cx="15240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819400" y="609600"/>
            <a:ext cx="4419600" cy="54864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5"/>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5" name="Rectangle 6"/>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6" name="Rectangle 7"/>
          <p:cNvSpPr>
            <a:spLocks noGrp="1" noChangeArrowheads="1"/>
          </p:cNvSpPr>
          <p:nvPr>
            <p:ph type="sldNum" sz="quarter" idx="12"/>
          </p:nvPr>
        </p:nvSpPr>
        <p:spPr>
          <a:ln/>
        </p:spPr>
        <p:txBody>
          <a:bodyPr/>
          <a:lstStyle>
            <a:lvl1pPr>
              <a:defRPr b="1" i="0">
                <a:latin typeface="Arial" panose="020B0604020202020204" pitchFamily="34" charset="0"/>
              </a:defRPr>
            </a:lvl1pPr>
          </a:lstStyle>
          <a:p>
            <a:fld id="{102995A1-3B0E-6443-95C7-868FD0E3B3AD}" type="slidenum">
              <a:rPr lang="en-US"/>
              <a:pPr/>
              <a:t>‹#›</a:t>
            </a:fld>
            <a:endParaRPr lang="en-US"/>
          </a:p>
        </p:txBody>
      </p:sp>
    </p:spTree>
    <p:extLst>
      <p:ext uri="{BB962C8B-B14F-4D97-AF65-F5344CB8AC3E}">
        <p14:creationId xmlns:p14="http://schemas.microsoft.com/office/powerpoint/2010/main" val="2051487943"/>
      </p:ext>
    </p:extLst>
  </p:cSld>
  <p:clrMapOvr>
    <a:masterClrMapping/>
  </p:clrMapOvr>
</p:sldLayout>
</file>

<file path=ppt/slideLayouts/slideLayout876.xml><?xml version="1.0" encoding="utf-8"?>
<p:sldLayout xmlns:a="http://schemas.openxmlformats.org/drawingml/2006/main" xmlns:r="http://schemas.openxmlformats.org/officeDocument/2006/relationships" xmlns:p="http://schemas.openxmlformats.org/presentationml/2006/main" showMasterSp="0"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2819400" y="609600"/>
            <a:ext cx="6096000" cy="5486400"/>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Rectangle 5"/>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4" name="Rectangle 6"/>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5" name="Rectangle 7"/>
          <p:cNvSpPr>
            <a:spLocks noGrp="1" noChangeArrowheads="1"/>
          </p:cNvSpPr>
          <p:nvPr>
            <p:ph type="sldNum" sz="quarter" idx="12"/>
          </p:nvPr>
        </p:nvSpPr>
        <p:spPr>
          <a:ln/>
        </p:spPr>
        <p:txBody>
          <a:bodyPr/>
          <a:lstStyle>
            <a:lvl1pPr>
              <a:defRPr b="1" i="0">
                <a:latin typeface="Arial" panose="020B0604020202020204" pitchFamily="34" charset="0"/>
              </a:defRPr>
            </a:lvl1pPr>
          </a:lstStyle>
          <a:p>
            <a:fld id="{6197C19B-1BF0-104C-A884-5F290E96B163}" type="slidenum">
              <a:rPr lang="en-US"/>
              <a:pPr/>
              <a:t>‹#›</a:t>
            </a:fld>
            <a:endParaRPr lang="en-US"/>
          </a:p>
        </p:txBody>
      </p:sp>
    </p:spTree>
    <p:extLst>
      <p:ext uri="{BB962C8B-B14F-4D97-AF65-F5344CB8AC3E}">
        <p14:creationId xmlns:p14="http://schemas.microsoft.com/office/powerpoint/2010/main" val="4113492104"/>
      </p:ext>
    </p:extLst>
  </p:cSld>
  <p:clrMapOvr>
    <a:masterClrMapping/>
  </p:clrMapOvr>
</p:sldLayout>
</file>

<file path=ppt/slideLayouts/slideLayout877.xml><?xml version="1.0" encoding="utf-8"?>
<p:sldLayout xmlns:a="http://schemas.openxmlformats.org/drawingml/2006/main" xmlns:r="http://schemas.openxmlformats.org/officeDocument/2006/relationships" xmlns:p="http://schemas.openxmlformats.org/presentationml/2006/main" showMasterSp="0"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819400" y="609600"/>
            <a:ext cx="6096000" cy="1143000"/>
          </a:xfrm>
        </p:spPr>
        <p:txBody>
          <a:bodyPr/>
          <a:lstStyle/>
          <a:p>
            <a:r>
              <a:rPr lang="en-US"/>
              <a:t>Click to edit Master title style</a:t>
            </a:r>
          </a:p>
        </p:txBody>
      </p:sp>
      <p:sp>
        <p:nvSpPr>
          <p:cNvPr id="3" name="ClipArt Placeholder 2"/>
          <p:cNvSpPr>
            <a:spLocks noGrp="1"/>
          </p:cNvSpPr>
          <p:nvPr>
            <p:ph type="clipArt" sz="half" idx="1"/>
          </p:nvPr>
        </p:nvSpPr>
        <p:spPr>
          <a:xfrm>
            <a:off x="2819400" y="1981200"/>
            <a:ext cx="2971800" cy="4114800"/>
          </a:xfrm>
        </p:spPr>
        <p:txBody>
          <a:bodyPr/>
          <a:lstStyle>
            <a:lvl1pPr>
              <a:defRPr b="1" i="0">
                <a:latin typeface="Arial" panose="020B0604020202020204" pitchFamily="34" charset="0"/>
              </a:defRPr>
            </a:lvl1pPr>
          </a:lstStyle>
          <a:p>
            <a:pPr lvl="0"/>
            <a:endParaRPr lang="en-US" noProof="0"/>
          </a:p>
        </p:txBody>
      </p:sp>
      <p:sp>
        <p:nvSpPr>
          <p:cNvPr id="4" name="Text Placeholder 3"/>
          <p:cNvSpPr>
            <a:spLocks noGrp="1"/>
          </p:cNvSpPr>
          <p:nvPr>
            <p:ph type="body" sz="half" idx="2"/>
          </p:nvPr>
        </p:nvSpPr>
        <p:spPr>
          <a:xfrm>
            <a:off x="5943600" y="1981200"/>
            <a:ext cx="2971800" cy="4114800"/>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5"/>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a:p>
        </p:txBody>
      </p:sp>
      <p:sp>
        <p:nvSpPr>
          <p:cNvPr id="6" name="Rectangle 6"/>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a:p>
        </p:txBody>
      </p:sp>
      <p:sp>
        <p:nvSpPr>
          <p:cNvPr id="7" name="Rectangle 7"/>
          <p:cNvSpPr>
            <a:spLocks noGrp="1" noChangeArrowheads="1"/>
          </p:cNvSpPr>
          <p:nvPr>
            <p:ph type="sldNum" sz="quarter" idx="12"/>
          </p:nvPr>
        </p:nvSpPr>
        <p:spPr>
          <a:ln/>
        </p:spPr>
        <p:txBody>
          <a:bodyPr/>
          <a:lstStyle>
            <a:lvl1pPr>
              <a:defRPr b="1" i="0">
                <a:latin typeface="Arial" panose="020B0604020202020204" pitchFamily="34" charset="0"/>
              </a:defRPr>
            </a:lvl1pPr>
          </a:lstStyle>
          <a:p>
            <a:fld id="{5E3A29B8-D83B-DD42-AE3A-466DC7736060}" type="slidenum">
              <a:rPr lang="en-US"/>
              <a:pPr/>
              <a:t>‹#›</a:t>
            </a:fld>
            <a:endParaRPr lang="en-US"/>
          </a:p>
        </p:txBody>
      </p:sp>
    </p:spTree>
    <p:extLst>
      <p:ext uri="{BB962C8B-B14F-4D97-AF65-F5344CB8AC3E}">
        <p14:creationId xmlns:p14="http://schemas.microsoft.com/office/powerpoint/2010/main" val="1082141678"/>
      </p:ext>
    </p:extLst>
  </p:cSld>
  <p:clrMapOvr>
    <a:masterClrMapping/>
  </p:clrMapOvr>
</p:sldLayout>
</file>

<file path=ppt/slideLayouts/slideLayout87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endParaRPr lang="en-SG"/>
          </a:p>
        </p:txBody>
      </p:sp>
      <p:sp>
        <p:nvSpPr>
          <p:cNvPr id="4" name="Rectangle 2"/>
          <p:cNvSpPr>
            <a:spLocks noGrp="1" noChangeArrowheads="1"/>
          </p:cNvSpPr>
          <p:nvPr>
            <p:ph type="sldNum" idx="10"/>
          </p:nvPr>
        </p:nvSpPr>
        <p:spPr>
          <a:ln/>
        </p:spPr>
        <p:txBody>
          <a:bodyPr/>
          <a:lstStyle>
            <a:lvl1pPr>
              <a:defRPr/>
            </a:lvl1pPr>
          </a:lstStyle>
          <a:p>
            <a:pPr>
              <a:defRPr/>
            </a:pPr>
            <a:fld id="{03AD8DC4-53A0-FA4A-9E14-D0AA4648DB99}" type="slidenum">
              <a:rPr lang="en-GB"/>
              <a:pPr>
                <a:defRPr/>
              </a:pPr>
              <a:t>‹#›</a:t>
            </a:fld>
            <a:endParaRPr lang="en-GB"/>
          </a:p>
        </p:txBody>
      </p:sp>
    </p:spTree>
    <p:extLst>
      <p:ext uri="{BB962C8B-B14F-4D97-AF65-F5344CB8AC3E}">
        <p14:creationId xmlns:p14="http://schemas.microsoft.com/office/powerpoint/2010/main" val="1613091329"/>
      </p:ext>
    </p:extLst>
  </p:cSld>
  <p:clrMapOvr>
    <a:masterClrMapping/>
  </p:clrMapOvr>
</p:sldLayout>
</file>

<file path=ppt/slideLayouts/slideLayout8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2"/>
          <p:cNvSpPr>
            <a:spLocks noGrp="1" noChangeArrowheads="1"/>
          </p:cNvSpPr>
          <p:nvPr>
            <p:ph type="sldNum" idx="10"/>
          </p:nvPr>
        </p:nvSpPr>
        <p:spPr>
          <a:ln/>
        </p:spPr>
        <p:txBody>
          <a:bodyPr/>
          <a:lstStyle>
            <a:lvl1pPr>
              <a:defRPr/>
            </a:lvl1pPr>
          </a:lstStyle>
          <a:p>
            <a:pPr>
              <a:defRPr/>
            </a:pPr>
            <a:fld id="{AD4C9D44-AABA-C248-B390-93E7D5662FD0}" type="slidenum">
              <a:rPr lang="en-GB"/>
              <a:pPr>
                <a:defRPr/>
              </a:pPr>
              <a:t>‹#›</a:t>
            </a:fld>
            <a:endParaRPr lang="en-GB"/>
          </a:p>
        </p:txBody>
      </p:sp>
    </p:spTree>
    <p:extLst>
      <p:ext uri="{BB962C8B-B14F-4D97-AF65-F5344CB8AC3E}">
        <p14:creationId xmlns:p14="http://schemas.microsoft.com/office/powerpoint/2010/main" val="2834098554"/>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2C636029-28F8-C74C-BC4F-B27B77B54025}" type="slidenum">
              <a:rPr lang="en-US"/>
              <a:pPr>
                <a:defRPr/>
              </a:pPr>
              <a:t>‹#›</a:t>
            </a:fld>
            <a:endParaRPr lang="en-US"/>
          </a:p>
        </p:txBody>
      </p:sp>
    </p:spTree>
    <p:extLst>
      <p:ext uri="{BB962C8B-B14F-4D97-AF65-F5344CB8AC3E}">
        <p14:creationId xmlns:p14="http://schemas.microsoft.com/office/powerpoint/2010/main" val="1090390263"/>
      </p:ext>
    </p:extLst>
  </p:cSld>
  <p:clrMapOvr>
    <a:masterClrMapping/>
  </p:clrMapOvr>
</p:sldLayout>
</file>

<file path=ppt/slideLayouts/slideLayout8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2"/>
          <p:cNvSpPr>
            <a:spLocks noGrp="1" noChangeArrowheads="1"/>
          </p:cNvSpPr>
          <p:nvPr>
            <p:ph type="sldNum" idx="10"/>
          </p:nvPr>
        </p:nvSpPr>
        <p:spPr>
          <a:ln/>
        </p:spPr>
        <p:txBody>
          <a:bodyPr/>
          <a:lstStyle>
            <a:lvl1pPr>
              <a:defRPr/>
            </a:lvl1pPr>
          </a:lstStyle>
          <a:p>
            <a:pPr>
              <a:defRPr/>
            </a:pPr>
            <a:fld id="{FEB0677F-07F8-A846-B7DD-CFBBF80204F5}" type="slidenum">
              <a:rPr lang="en-GB"/>
              <a:pPr>
                <a:defRPr/>
              </a:pPr>
              <a:t>‹#›</a:t>
            </a:fld>
            <a:endParaRPr lang="en-GB"/>
          </a:p>
        </p:txBody>
      </p:sp>
    </p:spTree>
    <p:extLst>
      <p:ext uri="{BB962C8B-B14F-4D97-AF65-F5344CB8AC3E}">
        <p14:creationId xmlns:p14="http://schemas.microsoft.com/office/powerpoint/2010/main" val="190216541"/>
      </p:ext>
    </p:extLst>
  </p:cSld>
  <p:clrMapOvr>
    <a:masterClrMapping/>
  </p:clrMapOvr>
</p:sldLayout>
</file>

<file path=ppt/slideLayouts/slideLayout8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sz="half" idx="1"/>
          </p:nvPr>
        </p:nvSpPr>
        <p:spPr>
          <a:xfrm>
            <a:off x="457200" y="1600200"/>
            <a:ext cx="4037013" cy="4524375"/>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Content Placeholder 3"/>
          <p:cNvSpPr>
            <a:spLocks noGrp="1"/>
          </p:cNvSpPr>
          <p:nvPr>
            <p:ph sz="half" idx="2"/>
          </p:nvPr>
        </p:nvSpPr>
        <p:spPr>
          <a:xfrm>
            <a:off x="4646613" y="1600200"/>
            <a:ext cx="4038600" cy="4524375"/>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Rectangle 2"/>
          <p:cNvSpPr>
            <a:spLocks noGrp="1" noChangeArrowheads="1"/>
          </p:cNvSpPr>
          <p:nvPr>
            <p:ph type="sldNum" idx="10"/>
          </p:nvPr>
        </p:nvSpPr>
        <p:spPr>
          <a:ln/>
        </p:spPr>
        <p:txBody>
          <a:bodyPr/>
          <a:lstStyle>
            <a:lvl1pPr>
              <a:defRPr/>
            </a:lvl1pPr>
          </a:lstStyle>
          <a:p>
            <a:pPr>
              <a:defRPr/>
            </a:pPr>
            <a:fld id="{0757E006-9154-D64F-B4EA-C609BEAD5980}" type="slidenum">
              <a:rPr lang="en-GB"/>
              <a:pPr>
                <a:defRPr/>
              </a:pPr>
              <a:t>‹#›</a:t>
            </a:fld>
            <a:endParaRPr lang="en-GB"/>
          </a:p>
        </p:txBody>
      </p:sp>
    </p:spTree>
    <p:extLst>
      <p:ext uri="{BB962C8B-B14F-4D97-AF65-F5344CB8AC3E}">
        <p14:creationId xmlns:p14="http://schemas.microsoft.com/office/powerpoint/2010/main" val="2648272573"/>
      </p:ext>
    </p:extLst>
  </p:cSld>
  <p:clrMapOvr>
    <a:masterClrMapping/>
  </p:clrMapOvr>
</p:sldLayout>
</file>

<file path=ppt/slideLayouts/slideLayout8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7" name="Rectangle 2"/>
          <p:cNvSpPr>
            <a:spLocks noGrp="1" noChangeArrowheads="1"/>
          </p:cNvSpPr>
          <p:nvPr>
            <p:ph type="sldNum" idx="10"/>
          </p:nvPr>
        </p:nvSpPr>
        <p:spPr>
          <a:ln/>
        </p:spPr>
        <p:txBody>
          <a:bodyPr/>
          <a:lstStyle>
            <a:lvl1pPr>
              <a:defRPr/>
            </a:lvl1pPr>
          </a:lstStyle>
          <a:p>
            <a:pPr>
              <a:defRPr/>
            </a:pPr>
            <a:fld id="{D9984662-DEB3-AC4E-A613-FD5F4327725D}" type="slidenum">
              <a:rPr lang="en-GB"/>
              <a:pPr>
                <a:defRPr/>
              </a:pPr>
              <a:t>‹#›</a:t>
            </a:fld>
            <a:endParaRPr lang="en-GB"/>
          </a:p>
        </p:txBody>
      </p:sp>
    </p:spTree>
    <p:extLst>
      <p:ext uri="{BB962C8B-B14F-4D97-AF65-F5344CB8AC3E}">
        <p14:creationId xmlns:p14="http://schemas.microsoft.com/office/powerpoint/2010/main" val="300147717"/>
      </p:ext>
    </p:extLst>
  </p:cSld>
  <p:clrMapOvr>
    <a:masterClrMapping/>
  </p:clrMapOvr>
</p:sldLayout>
</file>

<file path=ppt/slideLayouts/slideLayout8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Rectangle 2"/>
          <p:cNvSpPr>
            <a:spLocks noGrp="1" noChangeArrowheads="1"/>
          </p:cNvSpPr>
          <p:nvPr>
            <p:ph type="sldNum" idx="10"/>
          </p:nvPr>
        </p:nvSpPr>
        <p:spPr>
          <a:ln/>
        </p:spPr>
        <p:txBody>
          <a:bodyPr/>
          <a:lstStyle>
            <a:lvl1pPr>
              <a:defRPr/>
            </a:lvl1pPr>
          </a:lstStyle>
          <a:p>
            <a:pPr>
              <a:defRPr/>
            </a:pPr>
            <a:fld id="{4C5361D2-3965-DE4F-81F0-C3A896C8C908}" type="slidenum">
              <a:rPr lang="en-GB"/>
              <a:pPr>
                <a:defRPr/>
              </a:pPr>
              <a:t>‹#›</a:t>
            </a:fld>
            <a:endParaRPr lang="en-GB"/>
          </a:p>
        </p:txBody>
      </p:sp>
    </p:spTree>
    <p:extLst>
      <p:ext uri="{BB962C8B-B14F-4D97-AF65-F5344CB8AC3E}">
        <p14:creationId xmlns:p14="http://schemas.microsoft.com/office/powerpoint/2010/main" val="4045723470"/>
      </p:ext>
    </p:extLst>
  </p:cSld>
  <p:clrMapOvr>
    <a:masterClrMapping/>
  </p:clrMapOvr>
</p:sldLayout>
</file>

<file path=ppt/slideLayouts/slideLayout8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2"/>
          <p:cNvSpPr>
            <a:spLocks noGrp="1" noChangeArrowheads="1"/>
          </p:cNvSpPr>
          <p:nvPr>
            <p:ph type="sldNum" idx="10"/>
          </p:nvPr>
        </p:nvSpPr>
        <p:spPr>
          <a:ln/>
        </p:spPr>
        <p:txBody>
          <a:bodyPr/>
          <a:lstStyle>
            <a:lvl1pPr>
              <a:defRPr/>
            </a:lvl1pPr>
          </a:lstStyle>
          <a:p>
            <a:pPr>
              <a:defRPr/>
            </a:pPr>
            <a:fld id="{69AD4B06-B00D-DF45-A234-003C0650B10A}" type="slidenum">
              <a:rPr lang="en-GB"/>
              <a:pPr>
                <a:defRPr/>
              </a:pPr>
              <a:t>‹#›</a:t>
            </a:fld>
            <a:endParaRPr lang="en-GB"/>
          </a:p>
        </p:txBody>
      </p:sp>
    </p:spTree>
    <p:extLst>
      <p:ext uri="{BB962C8B-B14F-4D97-AF65-F5344CB8AC3E}">
        <p14:creationId xmlns:p14="http://schemas.microsoft.com/office/powerpoint/2010/main" val="2497791639"/>
      </p:ext>
    </p:extLst>
  </p:cSld>
  <p:clrMapOvr>
    <a:masterClrMapping/>
  </p:clrMapOvr>
</p:sldLayout>
</file>

<file path=ppt/slideLayouts/slideLayout8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2"/>
          <p:cNvSpPr>
            <a:spLocks noGrp="1" noChangeArrowheads="1"/>
          </p:cNvSpPr>
          <p:nvPr>
            <p:ph type="sldNum" idx="10"/>
          </p:nvPr>
        </p:nvSpPr>
        <p:spPr>
          <a:ln/>
        </p:spPr>
        <p:txBody>
          <a:bodyPr/>
          <a:lstStyle>
            <a:lvl1pPr>
              <a:defRPr/>
            </a:lvl1pPr>
          </a:lstStyle>
          <a:p>
            <a:pPr>
              <a:defRPr/>
            </a:pPr>
            <a:fld id="{397C49FD-1E64-6440-BB97-98D86C39C903}" type="slidenum">
              <a:rPr lang="en-GB"/>
              <a:pPr>
                <a:defRPr/>
              </a:pPr>
              <a:t>‹#›</a:t>
            </a:fld>
            <a:endParaRPr lang="en-GB"/>
          </a:p>
        </p:txBody>
      </p:sp>
    </p:spTree>
    <p:extLst>
      <p:ext uri="{BB962C8B-B14F-4D97-AF65-F5344CB8AC3E}">
        <p14:creationId xmlns:p14="http://schemas.microsoft.com/office/powerpoint/2010/main" val="268779296"/>
      </p:ext>
    </p:extLst>
  </p:cSld>
  <p:clrMapOvr>
    <a:masterClrMapping/>
  </p:clrMapOvr>
</p:sldLayout>
</file>

<file path=ppt/slideLayouts/slideLayout8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SG"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2"/>
          <p:cNvSpPr>
            <a:spLocks noGrp="1" noChangeArrowheads="1"/>
          </p:cNvSpPr>
          <p:nvPr>
            <p:ph type="sldNum" idx="10"/>
          </p:nvPr>
        </p:nvSpPr>
        <p:spPr>
          <a:ln/>
        </p:spPr>
        <p:txBody>
          <a:bodyPr/>
          <a:lstStyle>
            <a:lvl1pPr>
              <a:defRPr/>
            </a:lvl1pPr>
          </a:lstStyle>
          <a:p>
            <a:pPr>
              <a:defRPr/>
            </a:pPr>
            <a:fld id="{33E9CCFA-EBB9-7B43-BF59-302EA45BE2F4}" type="slidenum">
              <a:rPr lang="en-GB"/>
              <a:pPr>
                <a:defRPr/>
              </a:pPr>
              <a:t>‹#›</a:t>
            </a:fld>
            <a:endParaRPr lang="en-GB"/>
          </a:p>
        </p:txBody>
      </p:sp>
    </p:spTree>
    <p:extLst>
      <p:ext uri="{BB962C8B-B14F-4D97-AF65-F5344CB8AC3E}">
        <p14:creationId xmlns:p14="http://schemas.microsoft.com/office/powerpoint/2010/main" val="1377042330"/>
      </p:ext>
    </p:extLst>
  </p:cSld>
  <p:clrMapOvr>
    <a:masterClrMapping/>
  </p:clrMapOvr>
</p:sldLayout>
</file>

<file path=ppt/slideLayouts/slideLayout8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2"/>
          <p:cNvSpPr>
            <a:spLocks noGrp="1" noChangeArrowheads="1"/>
          </p:cNvSpPr>
          <p:nvPr>
            <p:ph type="sldNum" idx="10"/>
          </p:nvPr>
        </p:nvSpPr>
        <p:spPr>
          <a:ln/>
        </p:spPr>
        <p:txBody>
          <a:bodyPr/>
          <a:lstStyle>
            <a:lvl1pPr>
              <a:defRPr/>
            </a:lvl1pPr>
          </a:lstStyle>
          <a:p>
            <a:pPr>
              <a:defRPr/>
            </a:pPr>
            <a:fld id="{B498E4E1-D8CA-3441-BF85-100B7240FC5B}" type="slidenum">
              <a:rPr lang="en-GB"/>
              <a:pPr>
                <a:defRPr/>
              </a:pPr>
              <a:t>‹#›</a:t>
            </a:fld>
            <a:endParaRPr lang="en-GB"/>
          </a:p>
        </p:txBody>
      </p:sp>
    </p:spTree>
    <p:extLst>
      <p:ext uri="{BB962C8B-B14F-4D97-AF65-F5344CB8AC3E}">
        <p14:creationId xmlns:p14="http://schemas.microsoft.com/office/powerpoint/2010/main" val="3596846808"/>
      </p:ext>
    </p:extLst>
  </p:cSld>
  <p:clrMapOvr>
    <a:masterClrMapping/>
  </p:clrMapOvr>
</p:sldLayout>
</file>

<file path=ppt/slideLayouts/slideLayout8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5813" cy="5849937"/>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Vertical Text Placeholder 2"/>
          <p:cNvSpPr>
            <a:spLocks noGrp="1"/>
          </p:cNvSpPr>
          <p:nvPr>
            <p:ph type="body" orient="vert" idx="1"/>
          </p:nvPr>
        </p:nvSpPr>
        <p:spPr>
          <a:xfrm>
            <a:off x="457200" y="274638"/>
            <a:ext cx="6019800" cy="5849937"/>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2"/>
          <p:cNvSpPr>
            <a:spLocks noGrp="1" noChangeArrowheads="1"/>
          </p:cNvSpPr>
          <p:nvPr>
            <p:ph type="sldNum" idx="10"/>
          </p:nvPr>
        </p:nvSpPr>
        <p:spPr>
          <a:ln/>
        </p:spPr>
        <p:txBody>
          <a:bodyPr/>
          <a:lstStyle>
            <a:lvl1pPr>
              <a:defRPr/>
            </a:lvl1pPr>
          </a:lstStyle>
          <a:p>
            <a:pPr>
              <a:defRPr/>
            </a:pPr>
            <a:fld id="{AE8662CC-2756-A246-A5AD-663014A415D1}" type="slidenum">
              <a:rPr lang="en-GB"/>
              <a:pPr>
                <a:defRPr/>
              </a:pPr>
              <a:t>‹#›</a:t>
            </a:fld>
            <a:endParaRPr lang="en-GB"/>
          </a:p>
        </p:txBody>
      </p:sp>
    </p:spTree>
    <p:extLst>
      <p:ext uri="{BB962C8B-B14F-4D97-AF65-F5344CB8AC3E}">
        <p14:creationId xmlns:p14="http://schemas.microsoft.com/office/powerpoint/2010/main" val="117078733"/>
      </p:ext>
    </p:extLst>
  </p:cSld>
  <p:clrMapOvr>
    <a:masterClrMapping/>
  </p:clrMapOvr>
</p:sldLayout>
</file>

<file path=ppt/slideLayouts/slideLayout8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2"/>
          <p:cNvSpPr>
            <a:spLocks noChangeArrowheads="1"/>
          </p:cNvSpPr>
          <p:nvPr/>
        </p:nvSpPr>
        <p:spPr bwMode="invGray">
          <a:xfrm>
            <a:off x="8809038" y="0"/>
            <a:ext cx="334962" cy="6858000"/>
          </a:xfrm>
          <a:prstGeom prst="rect">
            <a:avLst/>
          </a:prstGeom>
          <a:gradFill rotWithShape="0">
            <a:gsLst>
              <a:gs pos="0">
                <a:schemeClr val="accent2"/>
              </a:gs>
              <a:gs pos="50000">
                <a:schemeClr val="hlink"/>
              </a:gs>
              <a:gs pos="100000">
                <a:schemeClr val="accent2"/>
              </a:gs>
            </a:gsLst>
            <a:lin ang="0" scaled="1"/>
          </a:gradFill>
          <a:ln>
            <a:noFill/>
          </a:ln>
          <a:extLst>
            <a:ext uri="{91240B29-F687-4f45-9708-019B960494DF}">
              <a14:hiddenLine xmlns:a14="http://schemas.microsoft.com/office/drawing/2010/main" xmlns="" w="9525">
                <a:solidFill>
                  <a:schemeClr val="tx1"/>
                </a:solidFill>
                <a:miter lim="800000"/>
                <a:headEnd/>
                <a:tailEnd/>
              </a14:hiddenLine>
            </a:ext>
          </a:extLst>
        </p:spPr>
        <p:txBody>
          <a:bodyPr wrap="none" anchor="ctr"/>
          <a:lstStyle/>
          <a:p>
            <a:pPr defTabSz="914400" eaLnBrk="0" hangingPunct="0">
              <a:defRPr/>
            </a:pPr>
            <a:endParaRPr lang="en-US">
              <a:solidFill>
                <a:srgbClr val="FFFFFF"/>
              </a:solidFill>
              <a:latin typeface="Times New Roman" charset="0"/>
            </a:endParaRPr>
          </a:p>
        </p:txBody>
      </p:sp>
      <p:sp>
        <p:nvSpPr>
          <p:cNvPr id="5" name="Freeform 3"/>
          <p:cNvSpPr>
            <a:spLocks/>
          </p:cNvSpPr>
          <p:nvPr/>
        </p:nvSpPr>
        <p:spPr bwMode="white">
          <a:xfrm>
            <a:off x="-9525" y="4489450"/>
            <a:ext cx="5754688" cy="2368550"/>
          </a:xfrm>
          <a:custGeom>
            <a:avLst/>
            <a:gdLst>
              <a:gd name="T0" fmla="*/ 0 w 3625"/>
              <a:gd name="T1" fmla="*/ 1491 h 1492"/>
              <a:gd name="T2" fmla="*/ 0 w 3625"/>
              <a:gd name="T3" fmla="*/ 0 h 1492"/>
              <a:gd name="T4" fmla="*/ 171 w 3625"/>
              <a:gd name="T5" fmla="*/ 3 h 1492"/>
              <a:gd name="T6" fmla="*/ 355 w 3625"/>
              <a:gd name="T7" fmla="*/ 9 h 1492"/>
              <a:gd name="T8" fmla="*/ 499 w 3625"/>
              <a:gd name="T9" fmla="*/ 21 h 1492"/>
              <a:gd name="T10" fmla="*/ 650 w 3625"/>
              <a:gd name="T11" fmla="*/ 36 h 1492"/>
              <a:gd name="T12" fmla="*/ 809 w 3625"/>
              <a:gd name="T13" fmla="*/ 54 h 1492"/>
              <a:gd name="T14" fmla="*/ 957 w 3625"/>
              <a:gd name="T15" fmla="*/ 78 h 1492"/>
              <a:gd name="T16" fmla="*/ 1119 w 3625"/>
              <a:gd name="T17" fmla="*/ 105 h 1492"/>
              <a:gd name="T18" fmla="*/ 1261 w 3625"/>
              <a:gd name="T19" fmla="*/ 133 h 1492"/>
              <a:gd name="T20" fmla="*/ 1441 w 3625"/>
              <a:gd name="T21" fmla="*/ 175 h 1492"/>
              <a:gd name="T22" fmla="*/ 1598 w 3625"/>
              <a:gd name="T23" fmla="*/ 217 h 1492"/>
              <a:gd name="T24" fmla="*/ 1763 w 3625"/>
              <a:gd name="T25" fmla="*/ 269 h 1492"/>
              <a:gd name="T26" fmla="*/ 1887 w 3625"/>
              <a:gd name="T27" fmla="*/ 308 h 1492"/>
              <a:gd name="T28" fmla="*/ 2085 w 3625"/>
              <a:gd name="T29" fmla="*/ 384 h 1492"/>
              <a:gd name="T30" fmla="*/ 2230 w 3625"/>
              <a:gd name="T31" fmla="*/ 444 h 1492"/>
              <a:gd name="T32" fmla="*/ 2456 w 3625"/>
              <a:gd name="T33" fmla="*/ 547 h 1492"/>
              <a:gd name="T34" fmla="*/ 2666 w 3625"/>
              <a:gd name="T35" fmla="*/ 662 h 1492"/>
              <a:gd name="T36" fmla="*/ 2859 w 3625"/>
              <a:gd name="T37" fmla="*/ 786 h 1492"/>
              <a:gd name="T38" fmla="*/ 3046 w 3625"/>
              <a:gd name="T39" fmla="*/ 920 h 1492"/>
              <a:gd name="T40" fmla="*/ 3193 w 3625"/>
              <a:gd name="T41" fmla="*/ 1038 h 1492"/>
              <a:gd name="T42" fmla="*/ 3332 w 3625"/>
              <a:gd name="T43" fmla="*/ 1168 h 1492"/>
              <a:gd name="T44" fmla="*/ 3440 w 3625"/>
              <a:gd name="T45" fmla="*/ 1280 h 1492"/>
              <a:gd name="T46" fmla="*/ 3524 w 3625"/>
              <a:gd name="T47" fmla="*/ 1380 h 1492"/>
              <a:gd name="T48" fmla="*/ 3624 w 3625"/>
              <a:gd name="T49" fmla="*/ 1491 h 1492"/>
              <a:gd name="T50" fmla="*/ 3608 w 3625"/>
              <a:gd name="T51" fmla="*/ 1491 h 1492"/>
              <a:gd name="T52" fmla="*/ 0 w 3625"/>
              <a:gd name="T53" fmla="*/ 1491 h 1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625" h="1492">
                <a:moveTo>
                  <a:pt x="0" y="1491"/>
                </a:moveTo>
                <a:lnTo>
                  <a:pt x="0" y="0"/>
                </a:lnTo>
                <a:lnTo>
                  <a:pt x="171" y="3"/>
                </a:lnTo>
                <a:lnTo>
                  <a:pt x="355" y="9"/>
                </a:lnTo>
                <a:lnTo>
                  <a:pt x="499" y="21"/>
                </a:lnTo>
                <a:lnTo>
                  <a:pt x="650" y="36"/>
                </a:lnTo>
                <a:lnTo>
                  <a:pt x="809" y="54"/>
                </a:lnTo>
                <a:lnTo>
                  <a:pt x="957" y="78"/>
                </a:lnTo>
                <a:lnTo>
                  <a:pt x="1119" y="105"/>
                </a:lnTo>
                <a:lnTo>
                  <a:pt x="1261" y="133"/>
                </a:lnTo>
                <a:lnTo>
                  <a:pt x="1441" y="175"/>
                </a:lnTo>
                <a:lnTo>
                  <a:pt x="1598" y="217"/>
                </a:lnTo>
                <a:lnTo>
                  <a:pt x="1763" y="269"/>
                </a:lnTo>
                <a:lnTo>
                  <a:pt x="1887" y="308"/>
                </a:lnTo>
                <a:lnTo>
                  <a:pt x="2085" y="384"/>
                </a:lnTo>
                <a:lnTo>
                  <a:pt x="2230" y="444"/>
                </a:lnTo>
                <a:lnTo>
                  <a:pt x="2456" y="547"/>
                </a:lnTo>
                <a:lnTo>
                  <a:pt x="2666" y="662"/>
                </a:lnTo>
                <a:lnTo>
                  <a:pt x="2859" y="786"/>
                </a:lnTo>
                <a:lnTo>
                  <a:pt x="3046" y="920"/>
                </a:lnTo>
                <a:lnTo>
                  <a:pt x="3193" y="1038"/>
                </a:lnTo>
                <a:lnTo>
                  <a:pt x="3332" y="1168"/>
                </a:lnTo>
                <a:lnTo>
                  <a:pt x="3440" y="1280"/>
                </a:lnTo>
                <a:lnTo>
                  <a:pt x="3524" y="1380"/>
                </a:lnTo>
                <a:lnTo>
                  <a:pt x="3624" y="1491"/>
                </a:lnTo>
                <a:lnTo>
                  <a:pt x="3608" y="1491"/>
                </a:lnTo>
                <a:lnTo>
                  <a:pt x="0" y="1491"/>
                </a:lnTo>
              </a:path>
            </a:pathLst>
          </a:custGeom>
          <a:gradFill rotWithShape="0">
            <a:gsLst>
              <a:gs pos="0">
                <a:schemeClr val="bg2"/>
              </a:gs>
              <a:gs pos="100000">
                <a:schemeClr val="bg1"/>
              </a:gs>
            </a:gsLst>
            <a:lin ang="5400000" scaled="1"/>
          </a:gradFill>
          <a:ln>
            <a:noFill/>
          </a:ln>
          <a:effectLst/>
          <a:extLst>
            <a:ext uri="{91240B29-F687-4f45-9708-019B960494DF}">
              <a14:hiddenLine xmlns:a14="http://schemas.microsoft.com/office/drawing/2010/main" xmlns="" w="9525" cap="flat" cmpd="sng">
                <a:solidFill>
                  <a:schemeClr val="tx1"/>
                </a:solidFill>
                <a:prstDash val="solid"/>
                <a:miter lim="800000"/>
                <a:headEnd type="none" w="sm" len="sm"/>
                <a:tailEnd type="none" w="sm" len="sm"/>
              </a14:hiddenLine>
            </a:ext>
            <a:ext uri="{AF507438-7753-43e0-B8FC-AC1667EBCBE1}">
              <a14:hiddenEffects xmlns:a14="http://schemas.microsoft.com/office/drawing/2010/main" xmlns="">
                <a:effectLst>
                  <a:outerShdw blurRad="63500" dist="35921" dir="2700000" algn="ctr" rotWithShape="0">
                    <a:srgbClr val="808080"/>
                  </a:outerShdw>
                </a:effectLst>
              </a14:hiddenEffects>
            </a:ext>
          </a:extLst>
        </p:spPr>
        <p:txBody>
          <a:bodyPr wrap="none" anchor="ctr"/>
          <a:lstStyle/>
          <a:p>
            <a:pPr defTabSz="914400" eaLnBrk="0" hangingPunct="0">
              <a:defRPr/>
            </a:pPr>
            <a:endParaRPr lang="en-US">
              <a:solidFill>
                <a:srgbClr val="FFFFFF"/>
              </a:solidFill>
              <a:latin typeface="Times New Roman" charset="0"/>
            </a:endParaRPr>
          </a:p>
        </p:txBody>
      </p:sp>
      <p:sp>
        <p:nvSpPr>
          <p:cNvPr id="6" name="Freeform 4"/>
          <p:cNvSpPr>
            <a:spLocks/>
          </p:cNvSpPr>
          <p:nvPr/>
        </p:nvSpPr>
        <p:spPr bwMode="white">
          <a:xfrm>
            <a:off x="0" y="3817938"/>
            <a:ext cx="8164513" cy="3019425"/>
          </a:xfrm>
          <a:custGeom>
            <a:avLst/>
            <a:gdLst>
              <a:gd name="T0" fmla="*/ 2718 w 5143"/>
              <a:gd name="T1" fmla="*/ 405 h 1902"/>
              <a:gd name="T2" fmla="*/ 2466 w 5143"/>
              <a:gd name="T3" fmla="*/ 333 h 1902"/>
              <a:gd name="T4" fmla="*/ 2202 w 5143"/>
              <a:gd name="T5" fmla="*/ 261 h 1902"/>
              <a:gd name="T6" fmla="*/ 1929 w 5143"/>
              <a:gd name="T7" fmla="*/ 198 h 1902"/>
              <a:gd name="T8" fmla="*/ 1695 w 5143"/>
              <a:gd name="T9" fmla="*/ 153 h 1902"/>
              <a:gd name="T10" fmla="*/ 1434 w 5143"/>
              <a:gd name="T11" fmla="*/ 111 h 1902"/>
              <a:gd name="T12" fmla="*/ 1188 w 5143"/>
              <a:gd name="T13" fmla="*/ 75 h 1902"/>
              <a:gd name="T14" fmla="*/ 957 w 5143"/>
              <a:gd name="T15" fmla="*/ 48 h 1902"/>
              <a:gd name="T16" fmla="*/ 747 w 5143"/>
              <a:gd name="T17" fmla="*/ 30 h 1902"/>
              <a:gd name="T18" fmla="*/ 501 w 5143"/>
              <a:gd name="T19" fmla="*/ 15 h 1902"/>
              <a:gd name="T20" fmla="*/ 246 w 5143"/>
              <a:gd name="T21" fmla="*/ 3 h 1902"/>
              <a:gd name="T22" fmla="*/ 0 w 5143"/>
              <a:gd name="T23" fmla="*/ 0 h 1902"/>
              <a:gd name="T24" fmla="*/ 0 w 5143"/>
              <a:gd name="T25" fmla="*/ 275 h 1902"/>
              <a:gd name="T26" fmla="*/ 0 w 5143"/>
              <a:gd name="T27" fmla="*/ 345 h 1902"/>
              <a:gd name="T28" fmla="*/ 0 w 5143"/>
              <a:gd name="T29" fmla="*/ 275 h 1902"/>
              <a:gd name="T30" fmla="*/ 0 w 5143"/>
              <a:gd name="T31" fmla="*/ 342 h 1902"/>
              <a:gd name="T32" fmla="*/ 339 w 5143"/>
              <a:gd name="T33" fmla="*/ 351 h 1902"/>
              <a:gd name="T34" fmla="*/ 606 w 5143"/>
              <a:gd name="T35" fmla="*/ 372 h 1902"/>
              <a:gd name="T36" fmla="*/ 852 w 5143"/>
              <a:gd name="T37" fmla="*/ 399 h 1902"/>
              <a:gd name="T38" fmla="*/ 1068 w 5143"/>
              <a:gd name="T39" fmla="*/ 435 h 1902"/>
              <a:gd name="T40" fmla="*/ 1275 w 5143"/>
              <a:gd name="T41" fmla="*/ 474 h 1902"/>
              <a:gd name="T42" fmla="*/ 1545 w 5143"/>
              <a:gd name="T43" fmla="*/ 540 h 1902"/>
              <a:gd name="T44" fmla="*/ 1761 w 5143"/>
              <a:gd name="T45" fmla="*/ 603 h 1902"/>
              <a:gd name="T46" fmla="*/ 1971 w 5143"/>
              <a:gd name="T47" fmla="*/ 678 h 1902"/>
              <a:gd name="T48" fmla="*/ 2166 w 5143"/>
              <a:gd name="T49" fmla="*/ 747 h 1902"/>
              <a:gd name="T50" fmla="*/ 2397 w 5143"/>
              <a:gd name="T51" fmla="*/ 852 h 1902"/>
              <a:gd name="T52" fmla="*/ 2613 w 5143"/>
              <a:gd name="T53" fmla="*/ 960 h 1902"/>
              <a:gd name="T54" fmla="*/ 2832 w 5143"/>
              <a:gd name="T55" fmla="*/ 1095 h 1902"/>
              <a:gd name="T56" fmla="*/ 3012 w 5143"/>
              <a:gd name="T57" fmla="*/ 1212 h 1902"/>
              <a:gd name="T58" fmla="*/ 3186 w 5143"/>
              <a:gd name="T59" fmla="*/ 1347 h 1902"/>
              <a:gd name="T60" fmla="*/ 3351 w 5143"/>
              <a:gd name="T61" fmla="*/ 1497 h 1902"/>
              <a:gd name="T62" fmla="*/ 3480 w 5143"/>
              <a:gd name="T63" fmla="*/ 1629 h 1902"/>
              <a:gd name="T64" fmla="*/ 3612 w 5143"/>
              <a:gd name="T65" fmla="*/ 1785 h 1902"/>
              <a:gd name="T66" fmla="*/ 3699 w 5143"/>
              <a:gd name="T67" fmla="*/ 1901 h 1902"/>
              <a:gd name="T68" fmla="*/ 5142 w 5143"/>
              <a:gd name="T69" fmla="*/ 1901 h 1902"/>
              <a:gd name="T70" fmla="*/ 5076 w 5143"/>
              <a:gd name="T71" fmla="*/ 1827 h 1902"/>
              <a:gd name="T72" fmla="*/ 4968 w 5143"/>
              <a:gd name="T73" fmla="*/ 1707 h 1902"/>
              <a:gd name="T74" fmla="*/ 4797 w 5143"/>
              <a:gd name="T75" fmla="*/ 1539 h 1902"/>
              <a:gd name="T76" fmla="*/ 4617 w 5143"/>
              <a:gd name="T77" fmla="*/ 1383 h 1902"/>
              <a:gd name="T78" fmla="*/ 4410 w 5143"/>
              <a:gd name="T79" fmla="*/ 1221 h 1902"/>
              <a:gd name="T80" fmla="*/ 4185 w 5143"/>
              <a:gd name="T81" fmla="*/ 1071 h 1902"/>
              <a:gd name="T82" fmla="*/ 3960 w 5143"/>
              <a:gd name="T83" fmla="*/ 939 h 1902"/>
              <a:gd name="T84" fmla="*/ 3708 w 5143"/>
              <a:gd name="T85" fmla="*/ 801 h 1902"/>
              <a:gd name="T86" fmla="*/ 3492 w 5143"/>
              <a:gd name="T87" fmla="*/ 702 h 1902"/>
              <a:gd name="T88" fmla="*/ 3231 w 5143"/>
              <a:gd name="T89" fmla="*/ 588 h 1902"/>
              <a:gd name="T90" fmla="*/ 2964 w 5143"/>
              <a:gd name="T91" fmla="*/ 489 h 1902"/>
              <a:gd name="T92" fmla="*/ 2718 w 5143"/>
              <a:gd name="T93" fmla="*/ 405 h 19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143" h="1902">
                <a:moveTo>
                  <a:pt x="2718" y="405"/>
                </a:moveTo>
                <a:lnTo>
                  <a:pt x="2466" y="333"/>
                </a:lnTo>
                <a:lnTo>
                  <a:pt x="2202" y="261"/>
                </a:lnTo>
                <a:lnTo>
                  <a:pt x="1929" y="198"/>
                </a:lnTo>
                <a:lnTo>
                  <a:pt x="1695" y="153"/>
                </a:lnTo>
                <a:lnTo>
                  <a:pt x="1434" y="111"/>
                </a:lnTo>
                <a:lnTo>
                  <a:pt x="1188" y="75"/>
                </a:lnTo>
                <a:lnTo>
                  <a:pt x="957" y="48"/>
                </a:lnTo>
                <a:lnTo>
                  <a:pt x="747" y="30"/>
                </a:lnTo>
                <a:lnTo>
                  <a:pt x="501" y="15"/>
                </a:lnTo>
                <a:lnTo>
                  <a:pt x="246" y="3"/>
                </a:lnTo>
                <a:lnTo>
                  <a:pt x="0" y="0"/>
                </a:lnTo>
                <a:lnTo>
                  <a:pt x="0" y="275"/>
                </a:lnTo>
                <a:lnTo>
                  <a:pt x="0" y="345"/>
                </a:lnTo>
                <a:lnTo>
                  <a:pt x="0" y="275"/>
                </a:lnTo>
                <a:lnTo>
                  <a:pt x="0" y="342"/>
                </a:lnTo>
                <a:lnTo>
                  <a:pt x="339" y="351"/>
                </a:lnTo>
                <a:lnTo>
                  <a:pt x="606" y="372"/>
                </a:lnTo>
                <a:lnTo>
                  <a:pt x="852" y="399"/>
                </a:lnTo>
                <a:lnTo>
                  <a:pt x="1068" y="435"/>
                </a:lnTo>
                <a:lnTo>
                  <a:pt x="1275" y="474"/>
                </a:lnTo>
                <a:lnTo>
                  <a:pt x="1545" y="540"/>
                </a:lnTo>
                <a:lnTo>
                  <a:pt x="1761" y="603"/>
                </a:lnTo>
                <a:lnTo>
                  <a:pt x="1971" y="678"/>
                </a:lnTo>
                <a:lnTo>
                  <a:pt x="2166" y="747"/>
                </a:lnTo>
                <a:lnTo>
                  <a:pt x="2397" y="852"/>
                </a:lnTo>
                <a:lnTo>
                  <a:pt x="2613" y="960"/>
                </a:lnTo>
                <a:lnTo>
                  <a:pt x="2832" y="1095"/>
                </a:lnTo>
                <a:lnTo>
                  <a:pt x="3012" y="1212"/>
                </a:lnTo>
                <a:lnTo>
                  <a:pt x="3186" y="1347"/>
                </a:lnTo>
                <a:lnTo>
                  <a:pt x="3351" y="1497"/>
                </a:lnTo>
                <a:lnTo>
                  <a:pt x="3480" y="1629"/>
                </a:lnTo>
                <a:lnTo>
                  <a:pt x="3612" y="1785"/>
                </a:lnTo>
                <a:lnTo>
                  <a:pt x="3699" y="1901"/>
                </a:lnTo>
                <a:lnTo>
                  <a:pt x="5142" y="1901"/>
                </a:lnTo>
                <a:lnTo>
                  <a:pt x="5076" y="1827"/>
                </a:lnTo>
                <a:lnTo>
                  <a:pt x="4968" y="1707"/>
                </a:lnTo>
                <a:lnTo>
                  <a:pt x="4797" y="1539"/>
                </a:lnTo>
                <a:lnTo>
                  <a:pt x="4617" y="1383"/>
                </a:lnTo>
                <a:lnTo>
                  <a:pt x="4410" y="1221"/>
                </a:lnTo>
                <a:lnTo>
                  <a:pt x="4185" y="1071"/>
                </a:lnTo>
                <a:lnTo>
                  <a:pt x="3960" y="939"/>
                </a:lnTo>
                <a:lnTo>
                  <a:pt x="3708" y="801"/>
                </a:lnTo>
                <a:lnTo>
                  <a:pt x="3492" y="702"/>
                </a:lnTo>
                <a:lnTo>
                  <a:pt x="3231" y="588"/>
                </a:lnTo>
                <a:lnTo>
                  <a:pt x="2964" y="489"/>
                </a:lnTo>
                <a:lnTo>
                  <a:pt x="2718" y="405"/>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xmlns="" w="9525" cap="flat" cmpd="sng">
                <a:solidFill>
                  <a:schemeClr val="tx1"/>
                </a:solidFill>
                <a:prstDash val="solid"/>
                <a:round/>
                <a:headEnd type="none" w="sm" len="sm"/>
                <a:tailEnd type="none" w="sm" len="sm"/>
              </a14:hiddenLine>
            </a:ext>
            <a:ext uri="{AF507438-7753-43e0-B8FC-AC1667EBCBE1}">
              <a14:hiddenEffects xmlns:a14="http://schemas.microsoft.com/office/drawing/2010/main" xmlns="">
                <a:effectLst>
                  <a:outerShdw blurRad="63500" dist="35921" dir="2700000" algn="ctr" rotWithShape="0">
                    <a:srgbClr val="808080"/>
                  </a:outerShdw>
                </a:effectLst>
              </a14:hiddenEffects>
            </a:ext>
          </a:extLst>
        </p:spPr>
        <p:txBody>
          <a:bodyPr/>
          <a:lstStyle/>
          <a:p>
            <a:pPr defTabSz="914400" eaLnBrk="0" hangingPunct="0">
              <a:defRPr/>
            </a:pPr>
            <a:endParaRPr lang="en-US">
              <a:solidFill>
                <a:srgbClr val="FFFFFF"/>
              </a:solidFill>
              <a:latin typeface="Times New Roman" charset="0"/>
            </a:endParaRPr>
          </a:p>
        </p:txBody>
      </p:sp>
      <p:sp>
        <p:nvSpPr>
          <p:cNvPr id="7" name="Freeform 5"/>
          <p:cNvSpPr>
            <a:spLocks/>
          </p:cNvSpPr>
          <p:nvPr/>
        </p:nvSpPr>
        <p:spPr bwMode="white">
          <a:xfrm>
            <a:off x="0" y="3146425"/>
            <a:ext cx="9144000" cy="3690938"/>
          </a:xfrm>
          <a:custGeom>
            <a:avLst/>
            <a:gdLst>
              <a:gd name="T0" fmla="*/ 0 w 5760"/>
              <a:gd name="T1" fmla="*/ 0 h 2325"/>
              <a:gd name="T2" fmla="*/ 0 w 5760"/>
              <a:gd name="T3" fmla="*/ 339 h 2325"/>
              <a:gd name="T4" fmla="*/ 558 w 5760"/>
              <a:gd name="T5" fmla="*/ 357 h 2325"/>
              <a:gd name="T6" fmla="*/ 807 w 5760"/>
              <a:gd name="T7" fmla="*/ 375 h 2325"/>
              <a:gd name="T8" fmla="*/ 1056 w 5760"/>
              <a:gd name="T9" fmla="*/ 399 h 2325"/>
              <a:gd name="T10" fmla="*/ 1272 w 5760"/>
              <a:gd name="T11" fmla="*/ 426 h 2325"/>
              <a:gd name="T12" fmla="*/ 1539 w 5760"/>
              <a:gd name="T13" fmla="*/ 465 h 2325"/>
              <a:gd name="T14" fmla="*/ 1791 w 5760"/>
              <a:gd name="T15" fmla="*/ 510 h 2325"/>
              <a:gd name="T16" fmla="*/ 2076 w 5760"/>
              <a:gd name="T17" fmla="*/ 570 h 2325"/>
              <a:gd name="T18" fmla="*/ 2334 w 5760"/>
              <a:gd name="T19" fmla="*/ 630 h 2325"/>
              <a:gd name="T20" fmla="*/ 2544 w 5760"/>
              <a:gd name="T21" fmla="*/ 687 h 2325"/>
              <a:gd name="T22" fmla="*/ 2775 w 5760"/>
              <a:gd name="T23" fmla="*/ 759 h 2325"/>
              <a:gd name="T24" fmla="*/ 3003 w 5760"/>
              <a:gd name="T25" fmla="*/ 837 h 2325"/>
              <a:gd name="T26" fmla="*/ 3231 w 5760"/>
              <a:gd name="T27" fmla="*/ 924 h 2325"/>
              <a:gd name="T28" fmla="*/ 3438 w 5760"/>
              <a:gd name="T29" fmla="*/ 1005 h 2325"/>
              <a:gd name="T30" fmla="*/ 3663 w 5760"/>
              <a:gd name="T31" fmla="*/ 1110 h 2325"/>
              <a:gd name="T32" fmla="*/ 3903 w 5760"/>
              <a:gd name="T33" fmla="*/ 1233 h 2325"/>
              <a:gd name="T34" fmla="*/ 4149 w 5760"/>
              <a:gd name="T35" fmla="*/ 1374 h 2325"/>
              <a:gd name="T36" fmla="*/ 4353 w 5760"/>
              <a:gd name="T37" fmla="*/ 1506 h 2325"/>
              <a:gd name="T38" fmla="*/ 4491 w 5760"/>
              <a:gd name="T39" fmla="*/ 1602 h 2325"/>
              <a:gd name="T40" fmla="*/ 4668 w 5760"/>
              <a:gd name="T41" fmla="*/ 1740 h 2325"/>
              <a:gd name="T42" fmla="*/ 4824 w 5760"/>
              <a:gd name="T43" fmla="*/ 1875 h 2325"/>
              <a:gd name="T44" fmla="*/ 4968 w 5760"/>
              <a:gd name="T45" fmla="*/ 2016 h 2325"/>
              <a:gd name="T46" fmla="*/ 5100 w 5760"/>
              <a:gd name="T47" fmla="*/ 2154 h 2325"/>
              <a:gd name="T48" fmla="*/ 5238 w 5760"/>
              <a:gd name="T49" fmla="*/ 2324 h 2325"/>
              <a:gd name="T50" fmla="*/ 5759 w 5760"/>
              <a:gd name="T51" fmla="*/ 2324 h 2325"/>
              <a:gd name="T52" fmla="*/ 5759 w 5760"/>
              <a:gd name="T53" fmla="*/ 1245 h 2325"/>
              <a:gd name="T54" fmla="*/ 5580 w 5760"/>
              <a:gd name="T55" fmla="*/ 1119 h 2325"/>
              <a:gd name="T56" fmla="*/ 5400 w 5760"/>
              <a:gd name="T57" fmla="*/ 1020 h 2325"/>
              <a:gd name="T58" fmla="*/ 5205 w 5760"/>
              <a:gd name="T59" fmla="*/ 918 h 2325"/>
              <a:gd name="T60" fmla="*/ 5031 w 5760"/>
              <a:gd name="T61" fmla="*/ 837 h 2325"/>
              <a:gd name="T62" fmla="*/ 4866 w 5760"/>
              <a:gd name="T63" fmla="*/ 771 h 2325"/>
              <a:gd name="T64" fmla="*/ 4710 w 5760"/>
              <a:gd name="T65" fmla="*/ 711 h 2325"/>
              <a:gd name="T66" fmla="*/ 4545 w 5760"/>
              <a:gd name="T67" fmla="*/ 651 h 2325"/>
              <a:gd name="T68" fmla="*/ 4386 w 5760"/>
              <a:gd name="T69" fmla="*/ 600 h 2325"/>
              <a:gd name="T70" fmla="*/ 4248 w 5760"/>
              <a:gd name="T71" fmla="*/ 552 h 2325"/>
              <a:gd name="T72" fmla="*/ 3993 w 5760"/>
              <a:gd name="T73" fmla="*/ 483 h 2325"/>
              <a:gd name="T74" fmla="*/ 3777 w 5760"/>
              <a:gd name="T75" fmla="*/ 423 h 2325"/>
              <a:gd name="T76" fmla="*/ 3564 w 5760"/>
              <a:gd name="T77" fmla="*/ 375 h 2325"/>
              <a:gd name="T78" fmla="*/ 3282 w 5760"/>
              <a:gd name="T79" fmla="*/ 312 h 2325"/>
              <a:gd name="T80" fmla="*/ 3003 w 5760"/>
              <a:gd name="T81" fmla="*/ 261 h 2325"/>
              <a:gd name="T82" fmla="*/ 2733 w 5760"/>
              <a:gd name="T83" fmla="*/ 213 h 2325"/>
              <a:gd name="T84" fmla="*/ 2451 w 5760"/>
              <a:gd name="T85" fmla="*/ 171 h 2325"/>
              <a:gd name="T86" fmla="*/ 2211 w 5760"/>
              <a:gd name="T87" fmla="*/ 138 h 2325"/>
              <a:gd name="T88" fmla="*/ 1974 w 5760"/>
              <a:gd name="T89" fmla="*/ 108 h 2325"/>
              <a:gd name="T90" fmla="*/ 1665 w 5760"/>
              <a:gd name="T91" fmla="*/ 81 h 2325"/>
              <a:gd name="T92" fmla="*/ 1437 w 5760"/>
              <a:gd name="T93" fmla="*/ 60 h 2325"/>
              <a:gd name="T94" fmla="*/ 1125 w 5760"/>
              <a:gd name="T95" fmla="*/ 36 h 2325"/>
              <a:gd name="T96" fmla="*/ 828 w 5760"/>
              <a:gd name="T97" fmla="*/ 21 h 2325"/>
              <a:gd name="T98" fmla="*/ 558 w 5760"/>
              <a:gd name="T99" fmla="*/ 12 h 2325"/>
              <a:gd name="T100" fmla="*/ 282 w 5760"/>
              <a:gd name="T101" fmla="*/ 3 h 2325"/>
              <a:gd name="T102" fmla="*/ 0 w 5760"/>
              <a:gd name="T103" fmla="*/ 0 h 2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760" h="2325">
                <a:moveTo>
                  <a:pt x="0" y="0"/>
                </a:moveTo>
                <a:lnTo>
                  <a:pt x="0" y="339"/>
                </a:lnTo>
                <a:lnTo>
                  <a:pt x="558" y="357"/>
                </a:lnTo>
                <a:lnTo>
                  <a:pt x="807" y="375"/>
                </a:lnTo>
                <a:lnTo>
                  <a:pt x="1056" y="399"/>
                </a:lnTo>
                <a:lnTo>
                  <a:pt x="1272" y="426"/>
                </a:lnTo>
                <a:lnTo>
                  <a:pt x="1539" y="465"/>
                </a:lnTo>
                <a:lnTo>
                  <a:pt x="1791" y="510"/>
                </a:lnTo>
                <a:lnTo>
                  <a:pt x="2076" y="570"/>
                </a:lnTo>
                <a:lnTo>
                  <a:pt x="2334" y="630"/>
                </a:lnTo>
                <a:lnTo>
                  <a:pt x="2544" y="687"/>
                </a:lnTo>
                <a:lnTo>
                  <a:pt x="2775" y="759"/>
                </a:lnTo>
                <a:lnTo>
                  <a:pt x="3003" y="837"/>
                </a:lnTo>
                <a:lnTo>
                  <a:pt x="3231" y="924"/>
                </a:lnTo>
                <a:lnTo>
                  <a:pt x="3438" y="1005"/>
                </a:lnTo>
                <a:lnTo>
                  <a:pt x="3663" y="1110"/>
                </a:lnTo>
                <a:lnTo>
                  <a:pt x="3903" y="1233"/>
                </a:lnTo>
                <a:lnTo>
                  <a:pt x="4149" y="1374"/>
                </a:lnTo>
                <a:lnTo>
                  <a:pt x="4353" y="1506"/>
                </a:lnTo>
                <a:lnTo>
                  <a:pt x="4491" y="1602"/>
                </a:lnTo>
                <a:lnTo>
                  <a:pt x="4668" y="1740"/>
                </a:lnTo>
                <a:lnTo>
                  <a:pt x="4824" y="1875"/>
                </a:lnTo>
                <a:lnTo>
                  <a:pt x="4968" y="2016"/>
                </a:lnTo>
                <a:lnTo>
                  <a:pt x="5100" y="2154"/>
                </a:lnTo>
                <a:lnTo>
                  <a:pt x="5238" y="2324"/>
                </a:lnTo>
                <a:lnTo>
                  <a:pt x="5759" y="2324"/>
                </a:lnTo>
                <a:lnTo>
                  <a:pt x="5759" y="1245"/>
                </a:lnTo>
                <a:lnTo>
                  <a:pt x="5580" y="1119"/>
                </a:lnTo>
                <a:lnTo>
                  <a:pt x="5400" y="1020"/>
                </a:lnTo>
                <a:lnTo>
                  <a:pt x="5205" y="918"/>
                </a:lnTo>
                <a:lnTo>
                  <a:pt x="5031" y="837"/>
                </a:lnTo>
                <a:lnTo>
                  <a:pt x="4866" y="771"/>
                </a:lnTo>
                <a:lnTo>
                  <a:pt x="4710" y="711"/>
                </a:lnTo>
                <a:lnTo>
                  <a:pt x="4545" y="651"/>
                </a:lnTo>
                <a:lnTo>
                  <a:pt x="4386" y="600"/>
                </a:lnTo>
                <a:lnTo>
                  <a:pt x="4248" y="552"/>
                </a:lnTo>
                <a:lnTo>
                  <a:pt x="3993" y="483"/>
                </a:lnTo>
                <a:lnTo>
                  <a:pt x="3777" y="423"/>
                </a:lnTo>
                <a:lnTo>
                  <a:pt x="3564" y="375"/>
                </a:lnTo>
                <a:lnTo>
                  <a:pt x="3282" y="312"/>
                </a:lnTo>
                <a:lnTo>
                  <a:pt x="3003" y="261"/>
                </a:lnTo>
                <a:lnTo>
                  <a:pt x="2733" y="213"/>
                </a:lnTo>
                <a:lnTo>
                  <a:pt x="2451" y="171"/>
                </a:lnTo>
                <a:lnTo>
                  <a:pt x="2211" y="138"/>
                </a:lnTo>
                <a:lnTo>
                  <a:pt x="1974" y="108"/>
                </a:lnTo>
                <a:lnTo>
                  <a:pt x="1665" y="81"/>
                </a:lnTo>
                <a:lnTo>
                  <a:pt x="1437" y="60"/>
                </a:lnTo>
                <a:lnTo>
                  <a:pt x="1125" y="36"/>
                </a:lnTo>
                <a:lnTo>
                  <a:pt x="828" y="21"/>
                </a:lnTo>
                <a:lnTo>
                  <a:pt x="558" y="12"/>
                </a:lnTo>
                <a:lnTo>
                  <a:pt x="282" y="3"/>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xmlns="" w="9525" cap="flat" cmpd="sng">
                <a:solidFill>
                  <a:schemeClr val="tx1"/>
                </a:solidFill>
                <a:prstDash val="solid"/>
                <a:round/>
                <a:headEnd type="none" w="sm" len="sm"/>
                <a:tailEnd type="none" w="sm" len="sm"/>
              </a14:hiddenLine>
            </a:ext>
            <a:ext uri="{AF507438-7753-43e0-B8FC-AC1667EBCBE1}">
              <a14:hiddenEffects xmlns:a14="http://schemas.microsoft.com/office/drawing/2010/main" xmlns="">
                <a:effectLst>
                  <a:outerShdw blurRad="63500" dist="35921" dir="2700000" algn="ctr" rotWithShape="0">
                    <a:srgbClr val="808080"/>
                  </a:outerShdw>
                </a:effectLst>
              </a14:hiddenEffects>
            </a:ext>
          </a:extLst>
        </p:spPr>
        <p:txBody>
          <a:bodyPr/>
          <a:lstStyle/>
          <a:p>
            <a:pPr defTabSz="914400" eaLnBrk="0" hangingPunct="0">
              <a:defRPr/>
            </a:pPr>
            <a:endParaRPr lang="en-US">
              <a:solidFill>
                <a:srgbClr val="FFFFFF"/>
              </a:solidFill>
              <a:latin typeface="Times New Roman" charset="0"/>
            </a:endParaRPr>
          </a:p>
        </p:txBody>
      </p:sp>
      <p:sp>
        <p:nvSpPr>
          <p:cNvPr id="8" name="Freeform 6"/>
          <p:cNvSpPr>
            <a:spLocks/>
          </p:cNvSpPr>
          <p:nvPr/>
        </p:nvSpPr>
        <p:spPr bwMode="white">
          <a:xfrm>
            <a:off x="0" y="2460625"/>
            <a:ext cx="9144000" cy="2497138"/>
          </a:xfrm>
          <a:custGeom>
            <a:avLst/>
            <a:gdLst>
              <a:gd name="T0" fmla="*/ 0 w 5760"/>
              <a:gd name="T1" fmla="*/ 0 h 1573"/>
              <a:gd name="T2" fmla="*/ 0 w 5760"/>
              <a:gd name="T3" fmla="*/ 351 h 1573"/>
              <a:gd name="T4" fmla="*/ 282 w 5760"/>
              <a:gd name="T5" fmla="*/ 357 h 1573"/>
              <a:gd name="T6" fmla="*/ 627 w 5760"/>
              <a:gd name="T7" fmla="*/ 363 h 1573"/>
              <a:gd name="T8" fmla="*/ 960 w 5760"/>
              <a:gd name="T9" fmla="*/ 375 h 1573"/>
              <a:gd name="T10" fmla="*/ 1218 w 5760"/>
              <a:gd name="T11" fmla="*/ 393 h 1573"/>
              <a:gd name="T12" fmla="*/ 1470 w 5760"/>
              <a:gd name="T13" fmla="*/ 411 h 1573"/>
              <a:gd name="T14" fmla="*/ 1746 w 5760"/>
              <a:gd name="T15" fmla="*/ 435 h 1573"/>
              <a:gd name="T16" fmla="*/ 2022 w 5760"/>
              <a:gd name="T17" fmla="*/ 462 h 1573"/>
              <a:gd name="T18" fmla="*/ 2340 w 5760"/>
              <a:gd name="T19" fmla="*/ 504 h 1573"/>
              <a:gd name="T20" fmla="*/ 2664 w 5760"/>
              <a:gd name="T21" fmla="*/ 549 h 1573"/>
              <a:gd name="T22" fmla="*/ 2952 w 5760"/>
              <a:gd name="T23" fmla="*/ 597 h 1573"/>
              <a:gd name="T24" fmla="*/ 3225 w 5760"/>
              <a:gd name="T25" fmla="*/ 648 h 1573"/>
              <a:gd name="T26" fmla="*/ 3513 w 5760"/>
              <a:gd name="T27" fmla="*/ 708 h 1573"/>
              <a:gd name="T28" fmla="*/ 3693 w 5760"/>
              <a:gd name="T29" fmla="*/ 750 h 1573"/>
              <a:gd name="T30" fmla="*/ 3936 w 5760"/>
              <a:gd name="T31" fmla="*/ 810 h 1573"/>
              <a:gd name="T32" fmla="*/ 4095 w 5760"/>
              <a:gd name="T33" fmla="*/ 855 h 1573"/>
              <a:gd name="T34" fmla="*/ 4281 w 5760"/>
              <a:gd name="T35" fmla="*/ 909 h 1573"/>
              <a:gd name="T36" fmla="*/ 4503 w 5760"/>
              <a:gd name="T37" fmla="*/ 981 h 1573"/>
              <a:gd name="T38" fmla="*/ 4704 w 5760"/>
              <a:gd name="T39" fmla="*/ 1053 h 1573"/>
              <a:gd name="T40" fmla="*/ 4911 w 5760"/>
              <a:gd name="T41" fmla="*/ 1131 h 1573"/>
              <a:gd name="T42" fmla="*/ 5073 w 5760"/>
              <a:gd name="T43" fmla="*/ 1197 h 1573"/>
              <a:gd name="T44" fmla="*/ 5256 w 5760"/>
              <a:gd name="T45" fmla="*/ 1281 h 1573"/>
              <a:gd name="T46" fmla="*/ 5475 w 5760"/>
              <a:gd name="T47" fmla="*/ 1401 h 1573"/>
              <a:gd name="T48" fmla="*/ 5628 w 5760"/>
              <a:gd name="T49" fmla="*/ 1482 h 1573"/>
              <a:gd name="T50" fmla="*/ 5759 w 5760"/>
              <a:gd name="T51" fmla="*/ 1572 h 1573"/>
              <a:gd name="T52" fmla="*/ 5759 w 5760"/>
              <a:gd name="T53" fmla="*/ 633 h 1573"/>
              <a:gd name="T54" fmla="*/ 5493 w 5760"/>
              <a:gd name="T55" fmla="*/ 570 h 1573"/>
              <a:gd name="T56" fmla="*/ 5214 w 5760"/>
              <a:gd name="T57" fmla="*/ 501 h 1573"/>
              <a:gd name="T58" fmla="*/ 4950 w 5760"/>
              <a:gd name="T59" fmla="*/ 444 h 1573"/>
              <a:gd name="T60" fmla="*/ 4701 w 5760"/>
              <a:gd name="T61" fmla="*/ 396 h 1573"/>
              <a:gd name="T62" fmla="*/ 4425 w 5760"/>
              <a:gd name="T63" fmla="*/ 348 h 1573"/>
              <a:gd name="T64" fmla="*/ 4110 w 5760"/>
              <a:gd name="T65" fmla="*/ 294 h 1573"/>
              <a:gd name="T66" fmla="*/ 3813 w 5760"/>
              <a:gd name="T67" fmla="*/ 252 h 1573"/>
              <a:gd name="T68" fmla="*/ 3549 w 5760"/>
              <a:gd name="T69" fmla="*/ 213 h 1573"/>
              <a:gd name="T70" fmla="*/ 3261 w 5760"/>
              <a:gd name="T71" fmla="*/ 183 h 1573"/>
              <a:gd name="T72" fmla="*/ 3015 w 5760"/>
              <a:gd name="T73" fmla="*/ 153 h 1573"/>
              <a:gd name="T74" fmla="*/ 2757 w 5760"/>
              <a:gd name="T75" fmla="*/ 129 h 1573"/>
              <a:gd name="T76" fmla="*/ 2520 w 5760"/>
              <a:gd name="T77" fmla="*/ 105 h 1573"/>
              <a:gd name="T78" fmla="*/ 2301 w 5760"/>
              <a:gd name="T79" fmla="*/ 87 h 1573"/>
              <a:gd name="T80" fmla="*/ 2013 w 5760"/>
              <a:gd name="T81" fmla="*/ 66 h 1573"/>
              <a:gd name="T82" fmla="*/ 1731 w 5760"/>
              <a:gd name="T83" fmla="*/ 48 h 1573"/>
              <a:gd name="T84" fmla="*/ 1524 w 5760"/>
              <a:gd name="T85" fmla="*/ 39 h 1573"/>
              <a:gd name="T86" fmla="*/ 1260 w 5760"/>
              <a:gd name="T87" fmla="*/ 27 h 1573"/>
              <a:gd name="T88" fmla="*/ 966 w 5760"/>
              <a:gd name="T89" fmla="*/ 15 h 1573"/>
              <a:gd name="T90" fmla="*/ 714 w 5760"/>
              <a:gd name="T91" fmla="*/ 12 h 1573"/>
              <a:gd name="T92" fmla="*/ 510 w 5760"/>
              <a:gd name="T93" fmla="*/ 6 h 1573"/>
              <a:gd name="T94" fmla="*/ 243 w 5760"/>
              <a:gd name="T95" fmla="*/ 0 h 1573"/>
              <a:gd name="T96" fmla="*/ 0 w 5760"/>
              <a:gd name="T97" fmla="*/ 0 h 1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760" h="1573">
                <a:moveTo>
                  <a:pt x="0" y="0"/>
                </a:moveTo>
                <a:lnTo>
                  <a:pt x="0" y="351"/>
                </a:lnTo>
                <a:lnTo>
                  <a:pt x="282" y="357"/>
                </a:lnTo>
                <a:lnTo>
                  <a:pt x="627" y="363"/>
                </a:lnTo>
                <a:lnTo>
                  <a:pt x="960" y="375"/>
                </a:lnTo>
                <a:lnTo>
                  <a:pt x="1218" y="393"/>
                </a:lnTo>
                <a:lnTo>
                  <a:pt x="1470" y="411"/>
                </a:lnTo>
                <a:lnTo>
                  <a:pt x="1746" y="435"/>
                </a:lnTo>
                <a:lnTo>
                  <a:pt x="2022" y="462"/>
                </a:lnTo>
                <a:lnTo>
                  <a:pt x="2340" y="504"/>
                </a:lnTo>
                <a:lnTo>
                  <a:pt x="2664" y="549"/>
                </a:lnTo>
                <a:lnTo>
                  <a:pt x="2952" y="597"/>
                </a:lnTo>
                <a:lnTo>
                  <a:pt x="3225" y="648"/>
                </a:lnTo>
                <a:lnTo>
                  <a:pt x="3513" y="708"/>
                </a:lnTo>
                <a:lnTo>
                  <a:pt x="3693" y="750"/>
                </a:lnTo>
                <a:lnTo>
                  <a:pt x="3936" y="810"/>
                </a:lnTo>
                <a:lnTo>
                  <a:pt x="4095" y="855"/>
                </a:lnTo>
                <a:lnTo>
                  <a:pt x="4281" y="909"/>
                </a:lnTo>
                <a:lnTo>
                  <a:pt x="4503" y="981"/>
                </a:lnTo>
                <a:lnTo>
                  <a:pt x="4704" y="1053"/>
                </a:lnTo>
                <a:lnTo>
                  <a:pt x="4911" y="1131"/>
                </a:lnTo>
                <a:lnTo>
                  <a:pt x="5073" y="1197"/>
                </a:lnTo>
                <a:lnTo>
                  <a:pt x="5256" y="1281"/>
                </a:lnTo>
                <a:lnTo>
                  <a:pt x="5475" y="1401"/>
                </a:lnTo>
                <a:lnTo>
                  <a:pt x="5628" y="1482"/>
                </a:lnTo>
                <a:lnTo>
                  <a:pt x="5759" y="1572"/>
                </a:lnTo>
                <a:lnTo>
                  <a:pt x="5759" y="633"/>
                </a:lnTo>
                <a:lnTo>
                  <a:pt x="5493" y="570"/>
                </a:lnTo>
                <a:lnTo>
                  <a:pt x="5214" y="501"/>
                </a:lnTo>
                <a:lnTo>
                  <a:pt x="4950" y="444"/>
                </a:lnTo>
                <a:lnTo>
                  <a:pt x="4701" y="396"/>
                </a:lnTo>
                <a:lnTo>
                  <a:pt x="4425" y="348"/>
                </a:lnTo>
                <a:lnTo>
                  <a:pt x="4110" y="294"/>
                </a:lnTo>
                <a:lnTo>
                  <a:pt x="3813" y="252"/>
                </a:lnTo>
                <a:lnTo>
                  <a:pt x="3549" y="213"/>
                </a:lnTo>
                <a:lnTo>
                  <a:pt x="3261" y="183"/>
                </a:lnTo>
                <a:lnTo>
                  <a:pt x="3015" y="153"/>
                </a:lnTo>
                <a:lnTo>
                  <a:pt x="2757" y="129"/>
                </a:lnTo>
                <a:lnTo>
                  <a:pt x="2520" y="105"/>
                </a:lnTo>
                <a:lnTo>
                  <a:pt x="2301" y="87"/>
                </a:lnTo>
                <a:lnTo>
                  <a:pt x="2013" y="66"/>
                </a:lnTo>
                <a:lnTo>
                  <a:pt x="1731" y="48"/>
                </a:lnTo>
                <a:lnTo>
                  <a:pt x="1524" y="39"/>
                </a:lnTo>
                <a:lnTo>
                  <a:pt x="1260" y="27"/>
                </a:lnTo>
                <a:lnTo>
                  <a:pt x="966" y="15"/>
                </a:lnTo>
                <a:lnTo>
                  <a:pt x="714" y="12"/>
                </a:lnTo>
                <a:lnTo>
                  <a:pt x="510" y="6"/>
                </a:lnTo>
                <a:lnTo>
                  <a:pt x="243" y="0"/>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xmlns="" w="9525" cap="flat" cmpd="sng">
                <a:solidFill>
                  <a:schemeClr val="tx1"/>
                </a:solidFill>
                <a:prstDash val="solid"/>
                <a:round/>
                <a:headEnd type="none" w="sm" len="sm"/>
                <a:tailEnd type="none" w="sm" len="sm"/>
              </a14:hiddenLine>
            </a:ext>
            <a:ext uri="{AF507438-7753-43e0-B8FC-AC1667EBCBE1}">
              <a14:hiddenEffects xmlns:a14="http://schemas.microsoft.com/office/drawing/2010/main" xmlns="">
                <a:effectLst>
                  <a:outerShdw blurRad="63500" dist="35921" dir="2700000" algn="ctr" rotWithShape="0">
                    <a:srgbClr val="808080"/>
                  </a:outerShdw>
                </a:effectLst>
              </a14:hiddenEffects>
            </a:ext>
          </a:extLst>
        </p:spPr>
        <p:txBody>
          <a:bodyPr/>
          <a:lstStyle/>
          <a:p>
            <a:pPr defTabSz="914400" eaLnBrk="0" hangingPunct="0">
              <a:defRPr/>
            </a:pPr>
            <a:endParaRPr lang="en-US">
              <a:solidFill>
                <a:srgbClr val="FFFFFF"/>
              </a:solidFill>
              <a:latin typeface="Times New Roman" charset="0"/>
            </a:endParaRPr>
          </a:p>
        </p:txBody>
      </p:sp>
      <p:sp>
        <p:nvSpPr>
          <p:cNvPr id="9" name="Freeform 7"/>
          <p:cNvSpPr>
            <a:spLocks/>
          </p:cNvSpPr>
          <p:nvPr/>
        </p:nvSpPr>
        <p:spPr bwMode="white">
          <a:xfrm>
            <a:off x="0" y="1793875"/>
            <a:ext cx="9144000" cy="1539875"/>
          </a:xfrm>
          <a:custGeom>
            <a:avLst/>
            <a:gdLst>
              <a:gd name="T0" fmla="*/ 0 w 5760"/>
              <a:gd name="T1" fmla="*/ 0 h 970"/>
              <a:gd name="T2" fmla="*/ 0 w 5760"/>
              <a:gd name="T3" fmla="*/ 339 h 970"/>
              <a:gd name="T4" fmla="*/ 318 w 5760"/>
              <a:gd name="T5" fmla="*/ 342 h 970"/>
              <a:gd name="T6" fmla="*/ 591 w 5760"/>
              <a:gd name="T7" fmla="*/ 348 h 970"/>
              <a:gd name="T8" fmla="*/ 846 w 5760"/>
              <a:gd name="T9" fmla="*/ 354 h 970"/>
              <a:gd name="T10" fmla="*/ 1074 w 5760"/>
              <a:gd name="T11" fmla="*/ 360 h 970"/>
              <a:gd name="T12" fmla="*/ 1314 w 5760"/>
              <a:gd name="T13" fmla="*/ 366 h 970"/>
              <a:gd name="T14" fmla="*/ 1599 w 5760"/>
              <a:gd name="T15" fmla="*/ 381 h 970"/>
              <a:gd name="T16" fmla="*/ 1911 w 5760"/>
              <a:gd name="T17" fmla="*/ 399 h 970"/>
              <a:gd name="T18" fmla="*/ 2241 w 5760"/>
              <a:gd name="T19" fmla="*/ 420 h 970"/>
              <a:gd name="T20" fmla="*/ 2619 w 5760"/>
              <a:gd name="T21" fmla="*/ 453 h 970"/>
              <a:gd name="T22" fmla="*/ 2889 w 5760"/>
              <a:gd name="T23" fmla="*/ 477 h 970"/>
              <a:gd name="T24" fmla="*/ 3177 w 5760"/>
              <a:gd name="T25" fmla="*/ 507 h 970"/>
              <a:gd name="T26" fmla="*/ 3498 w 5760"/>
              <a:gd name="T27" fmla="*/ 543 h 970"/>
              <a:gd name="T28" fmla="*/ 3813 w 5760"/>
              <a:gd name="T29" fmla="*/ 585 h 970"/>
              <a:gd name="T30" fmla="*/ 4044 w 5760"/>
              <a:gd name="T31" fmla="*/ 618 h 970"/>
              <a:gd name="T32" fmla="*/ 4365 w 5760"/>
              <a:gd name="T33" fmla="*/ 669 h 970"/>
              <a:gd name="T34" fmla="*/ 4683 w 5760"/>
              <a:gd name="T35" fmla="*/ 726 h 970"/>
              <a:gd name="T36" fmla="*/ 4980 w 5760"/>
              <a:gd name="T37" fmla="*/ 786 h 970"/>
              <a:gd name="T38" fmla="*/ 5268 w 5760"/>
              <a:gd name="T39" fmla="*/ 846 h 970"/>
              <a:gd name="T40" fmla="*/ 5646 w 5760"/>
              <a:gd name="T41" fmla="*/ 942 h 970"/>
              <a:gd name="T42" fmla="*/ 5759 w 5760"/>
              <a:gd name="T43" fmla="*/ 969 h 970"/>
              <a:gd name="T44" fmla="*/ 5759 w 5760"/>
              <a:gd name="T45" fmla="*/ 0 h 970"/>
              <a:gd name="T46" fmla="*/ 0 w 5760"/>
              <a:gd name="T47" fmla="*/ 0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760" h="970">
                <a:moveTo>
                  <a:pt x="0" y="0"/>
                </a:moveTo>
                <a:lnTo>
                  <a:pt x="0" y="339"/>
                </a:lnTo>
                <a:lnTo>
                  <a:pt x="318" y="342"/>
                </a:lnTo>
                <a:lnTo>
                  <a:pt x="591" y="348"/>
                </a:lnTo>
                <a:lnTo>
                  <a:pt x="846" y="354"/>
                </a:lnTo>
                <a:lnTo>
                  <a:pt x="1074" y="360"/>
                </a:lnTo>
                <a:lnTo>
                  <a:pt x="1314" y="366"/>
                </a:lnTo>
                <a:lnTo>
                  <a:pt x="1599" y="381"/>
                </a:lnTo>
                <a:lnTo>
                  <a:pt x="1911" y="399"/>
                </a:lnTo>
                <a:lnTo>
                  <a:pt x="2241" y="420"/>
                </a:lnTo>
                <a:lnTo>
                  <a:pt x="2619" y="453"/>
                </a:lnTo>
                <a:lnTo>
                  <a:pt x="2889" y="477"/>
                </a:lnTo>
                <a:lnTo>
                  <a:pt x="3177" y="507"/>
                </a:lnTo>
                <a:lnTo>
                  <a:pt x="3498" y="543"/>
                </a:lnTo>
                <a:lnTo>
                  <a:pt x="3813" y="585"/>
                </a:lnTo>
                <a:lnTo>
                  <a:pt x="4044" y="618"/>
                </a:lnTo>
                <a:lnTo>
                  <a:pt x="4365" y="669"/>
                </a:lnTo>
                <a:lnTo>
                  <a:pt x="4683" y="726"/>
                </a:lnTo>
                <a:lnTo>
                  <a:pt x="4980" y="786"/>
                </a:lnTo>
                <a:lnTo>
                  <a:pt x="5268" y="846"/>
                </a:lnTo>
                <a:lnTo>
                  <a:pt x="5646" y="942"/>
                </a:lnTo>
                <a:lnTo>
                  <a:pt x="5759" y="969"/>
                </a:lnTo>
                <a:lnTo>
                  <a:pt x="5759" y="0"/>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xmlns="" w="9525" cap="flat" cmpd="sng">
                <a:solidFill>
                  <a:schemeClr val="tx1"/>
                </a:solidFill>
                <a:prstDash val="solid"/>
                <a:round/>
                <a:headEnd type="none" w="sm" len="sm"/>
                <a:tailEnd type="none" w="sm" len="sm"/>
              </a14:hiddenLine>
            </a:ext>
            <a:ext uri="{AF507438-7753-43e0-B8FC-AC1667EBCBE1}">
              <a14:hiddenEffects xmlns:a14="http://schemas.microsoft.com/office/drawing/2010/main" xmlns="">
                <a:effectLst>
                  <a:outerShdw blurRad="63500" dist="35921" dir="2700000" algn="ctr" rotWithShape="0">
                    <a:srgbClr val="808080"/>
                  </a:outerShdw>
                </a:effectLst>
              </a14:hiddenEffects>
            </a:ext>
          </a:extLst>
        </p:spPr>
        <p:txBody>
          <a:bodyPr/>
          <a:lstStyle/>
          <a:p>
            <a:pPr defTabSz="914400" eaLnBrk="0" hangingPunct="0">
              <a:defRPr/>
            </a:pPr>
            <a:endParaRPr lang="en-US">
              <a:solidFill>
                <a:srgbClr val="FFFFFF"/>
              </a:solidFill>
              <a:latin typeface="Times New Roman" charset="0"/>
            </a:endParaRPr>
          </a:p>
        </p:txBody>
      </p:sp>
      <p:sp>
        <p:nvSpPr>
          <p:cNvPr id="10" name="Freeform 8"/>
          <p:cNvSpPr>
            <a:spLocks/>
          </p:cNvSpPr>
          <p:nvPr/>
        </p:nvSpPr>
        <p:spPr bwMode="white">
          <a:xfrm>
            <a:off x="0" y="-20638"/>
            <a:ext cx="9144000" cy="1682751"/>
          </a:xfrm>
          <a:custGeom>
            <a:avLst/>
            <a:gdLst>
              <a:gd name="T0" fmla="*/ 0 w 5760"/>
              <a:gd name="T1" fmla="*/ 753 h 1060"/>
              <a:gd name="T2" fmla="*/ 0 w 5760"/>
              <a:gd name="T3" fmla="*/ 1059 h 1060"/>
              <a:gd name="T4" fmla="*/ 5759 w 5760"/>
              <a:gd name="T5" fmla="*/ 1059 h 1060"/>
              <a:gd name="T6" fmla="*/ 5759 w 5760"/>
              <a:gd name="T7" fmla="*/ 0 h 1060"/>
              <a:gd name="T8" fmla="*/ 5430 w 5760"/>
              <a:gd name="T9" fmla="*/ 0 h 1060"/>
              <a:gd name="T10" fmla="*/ 5298 w 5760"/>
              <a:gd name="T11" fmla="*/ 84 h 1060"/>
              <a:gd name="T12" fmla="*/ 5136 w 5760"/>
              <a:gd name="T13" fmla="*/ 159 h 1060"/>
              <a:gd name="T14" fmla="*/ 4968 w 5760"/>
              <a:gd name="T15" fmla="*/ 222 h 1060"/>
              <a:gd name="T16" fmla="*/ 4812 w 5760"/>
              <a:gd name="T17" fmla="*/ 267 h 1060"/>
              <a:gd name="T18" fmla="*/ 4626 w 5760"/>
              <a:gd name="T19" fmla="*/ 324 h 1060"/>
              <a:gd name="T20" fmla="*/ 4440 w 5760"/>
              <a:gd name="T21" fmla="*/ 366 h 1060"/>
              <a:gd name="T22" fmla="*/ 4230 w 5760"/>
              <a:gd name="T23" fmla="*/ 414 h 1060"/>
              <a:gd name="T24" fmla="*/ 3939 w 5760"/>
              <a:gd name="T25" fmla="*/ 468 h 1060"/>
              <a:gd name="T26" fmla="*/ 3711 w 5760"/>
              <a:gd name="T27" fmla="*/ 504 h 1060"/>
              <a:gd name="T28" fmla="*/ 3441 w 5760"/>
              <a:gd name="T29" fmla="*/ 543 h 1060"/>
              <a:gd name="T30" fmla="*/ 3189 w 5760"/>
              <a:gd name="T31" fmla="*/ 579 h 1060"/>
              <a:gd name="T32" fmla="*/ 2925 w 5760"/>
              <a:gd name="T33" fmla="*/ 606 h 1060"/>
              <a:gd name="T34" fmla="*/ 2679 w 5760"/>
              <a:gd name="T35" fmla="*/ 633 h 1060"/>
              <a:gd name="T36" fmla="*/ 2418 w 5760"/>
              <a:gd name="T37" fmla="*/ 654 h 1060"/>
              <a:gd name="T38" fmla="*/ 2142 w 5760"/>
              <a:gd name="T39" fmla="*/ 675 h 1060"/>
              <a:gd name="T40" fmla="*/ 1896 w 5760"/>
              <a:gd name="T41" fmla="*/ 693 h 1060"/>
              <a:gd name="T42" fmla="*/ 1647 w 5760"/>
              <a:gd name="T43" fmla="*/ 708 h 1060"/>
              <a:gd name="T44" fmla="*/ 1404 w 5760"/>
              <a:gd name="T45" fmla="*/ 720 h 1060"/>
              <a:gd name="T46" fmla="*/ 1170 w 5760"/>
              <a:gd name="T47" fmla="*/ 732 h 1060"/>
              <a:gd name="T48" fmla="*/ 906 w 5760"/>
              <a:gd name="T49" fmla="*/ 738 h 1060"/>
              <a:gd name="T50" fmla="*/ 534 w 5760"/>
              <a:gd name="T51" fmla="*/ 747 h 1060"/>
              <a:gd name="T52" fmla="*/ 201 w 5760"/>
              <a:gd name="T53" fmla="*/ 753 h 1060"/>
              <a:gd name="T54" fmla="*/ 0 w 5760"/>
              <a:gd name="T55" fmla="*/ 753 h 10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760" h="1060">
                <a:moveTo>
                  <a:pt x="0" y="753"/>
                </a:moveTo>
                <a:lnTo>
                  <a:pt x="0" y="1059"/>
                </a:lnTo>
                <a:lnTo>
                  <a:pt x="5759" y="1059"/>
                </a:lnTo>
                <a:lnTo>
                  <a:pt x="5759" y="0"/>
                </a:lnTo>
                <a:lnTo>
                  <a:pt x="5430" y="0"/>
                </a:lnTo>
                <a:lnTo>
                  <a:pt x="5298" y="84"/>
                </a:lnTo>
                <a:lnTo>
                  <a:pt x="5136" y="159"/>
                </a:lnTo>
                <a:lnTo>
                  <a:pt x="4968" y="222"/>
                </a:lnTo>
                <a:lnTo>
                  <a:pt x="4812" y="267"/>
                </a:lnTo>
                <a:lnTo>
                  <a:pt x="4626" y="324"/>
                </a:lnTo>
                <a:lnTo>
                  <a:pt x="4440" y="366"/>
                </a:lnTo>
                <a:lnTo>
                  <a:pt x="4230" y="414"/>
                </a:lnTo>
                <a:lnTo>
                  <a:pt x="3939" y="468"/>
                </a:lnTo>
                <a:lnTo>
                  <a:pt x="3711" y="504"/>
                </a:lnTo>
                <a:lnTo>
                  <a:pt x="3441" y="543"/>
                </a:lnTo>
                <a:lnTo>
                  <a:pt x="3189" y="579"/>
                </a:lnTo>
                <a:lnTo>
                  <a:pt x="2925" y="606"/>
                </a:lnTo>
                <a:lnTo>
                  <a:pt x="2679" y="633"/>
                </a:lnTo>
                <a:lnTo>
                  <a:pt x="2418" y="654"/>
                </a:lnTo>
                <a:lnTo>
                  <a:pt x="2142" y="675"/>
                </a:lnTo>
                <a:lnTo>
                  <a:pt x="1896" y="693"/>
                </a:lnTo>
                <a:lnTo>
                  <a:pt x="1647" y="708"/>
                </a:lnTo>
                <a:lnTo>
                  <a:pt x="1404" y="720"/>
                </a:lnTo>
                <a:lnTo>
                  <a:pt x="1170" y="732"/>
                </a:lnTo>
                <a:lnTo>
                  <a:pt x="906" y="738"/>
                </a:lnTo>
                <a:lnTo>
                  <a:pt x="534" y="747"/>
                </a:lnTo>
                <a:lnTo>
                  <a:pt x="201" y="753"/>
                </a:lnTo>
                <a:lnTo>
                  <a:pt x="0" y="753"/>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xmlns="" w="9525" cap="flat" cmpd="sng">
                <a:solidFill>
                  <a:schemeClr val="tx1"/>
                </a:solidFill>
                <a:prstDash val="solid"/>
                <a:round/>
                <a:headEnd type="none" w="sm" len="sm"/>
                <a:tailEnd type="none" w="sm" len="sm"/>
              </a14:hiddenLine>
            </a:ext>
            <a:ext uri="{AF507438-7753-43e0-B8FC-AC1667EBCBE1}">
              <a14:hiddenEffects xmlns:a14="http://schemas.microsoft.com/office/drawing/2010/main" xmlns="">
                <a:effectLst>
                  <a:outerShdw blurRad="63500" dist="35921" dir="2700000" algn="ctr" rotWithShape="0">
                    <a:srgbClr val="808080"/>
                  </a:outerShdw>
                </a:effectLst>
              </a14:hiddenEffects>
            </a:ext>
          </a:extLst>
        </p:spPr>
        <p:txBody>
          <a:bodyPr/>
          <a:lstStyle/>
          <a:p>
            <a:pPr defTabSz="914400" eaLnBrk="0" hangingPunct="0">
              <a:defRPr/>
            </a:pPr>
            <a:endParaRPr lang="en-US">
              <a:solidFill>
                <a:srgbClr val="FFFFFF"/>
              </a:solidFill>
              <a:latin typeface="Times New Roman" charset="0"/>
            </a:endParaRPr>
          </a:p>
        </p:txBody>
      </p:sp>
      <p:sp>
        <p:nvSpPr>
          <p:cNvPr id="11" name="Freeform 9"/>
          <p:cNvSpPr>
            <a:spLocks/>
          </p:cNvSpPr>
          <p:nvPr/>
        </p:nvSpPr>
        <p:spPr bwMode="white">
          <a:xfrm>
            <a:off x="0" y="-20638"/>
            <a:ext cx="8388350" cy="1068388"/>
          </a:xfrm>
          <a:custGeom>
            <a:avLst/>
            <a:gdLst>
              <a:gd name="T0" fmla="*/ 0 w 5284"/>
              <a:gd name="T1" fmla="*/ 366 h 673"/>
              <a:gd name="T2" fmla="*/ 0 w 5284"/>
              <a:gd name="T3" fmla="*/ 672 h 673"/>
              <a:gd name="T4" fmla="*/ 303 w 5284"/>
              <a:gd name="T5" fmla="*/ 672 h 673"/>
              <a:gd name="T6" fmla="*/ 723 w 5284"/>
              <a:gd name="T7" fmla="*/ 663 h 673"/>
              <a:gd name="T8" fmla="*/ 1020 w 5284"/>
              <a:gd name="T9" fmla="*/ 654 h 673"/>
              <a:gd name="T10" fmla="*/ 1302 w 5284"/>
              <a:gd name="T11" fmla="*/ 642 h 673"/>
              <a:gd name="T12" fmla="*/ 1554 w 5284"/>
              <a:gd name="T13" fmla="*/ 630 h 673"/>
              <a:gd name="T14" fmla="*/ 1779 w 5284"/>
              <a:gd name="T15" fmla="*/ 615 h 673"/>
              <a:gd name="T16" fmla="*/ 1962 w 5284"/>
              <a:gd name="T17" fmla="*/ 606 h 673"/>
              <a:gd name="T18" fmla="*/ 2193 w 5284"/>
              <a:gd name="T19" fmla="*/ 588 h 673"/>
              <a:gd name="T20" fmla="*/ 2448 w 5284"/>
              <a:gd name="T21" fmla="*/ 570 h 673"/>
              <a:gd name="T22" fmla="*/ 2700 w 5284"/>
              <a:gd name="T23" fmla="*/ 546 h 673"/>
              <a:gd name="T24" fmla="*/ 2904 w 5284"/>
              <a:gd name="T25" fmla="*/ 528 h 673"/>
              <a:gd name="T26" fmla="*/ 3138 w 5284"/>
              <a:gd name="T27" fmla="*/ 498 h 673"/>
              <a:gd name="T28" fmla="*/ 3324 w 5284"/>
              <a:gd name="T29" fmla="*/ 474 h 673"/>
              <a:gd name="T30" fmla="*/ 3534 w 5284"/>
              <a:gd name="T31" fmla="*/ 447 h 673"/>
              <a:gd name="T32" fmla="*/ 3735 w 5284"/>
              <a:gd name="T33" fmla="*/ 420 h 673"/>
              <a:gd name="T34" fmla="*/ 3933 w 5284"/>
              <a:gd name="T35" fmla="*/ 384 h 673"/>
              <a:gd name="T36" fmla="*/ 4116 w 5284"/>
              <a:gd name="T37" fmla="*/ 351 h 673"/>
              <a:gd name="T38" fmla="*/ 4266 w 5284"/>
              <a:gd name="T39" fmla="*/ 318 h 673"/>
              <a:gd name="T40" fmla="*/ 4446 w 5284"/>
              <a:gd name="T41" fmla="*/ 279 h 673"/>
              <a:gd name="T42" fmla="*/ 4620 w 5284"/>
              <a:gd name="T43" fmla="*/ 237 h 673"/>
              <a:gd name="T44" fmla="*/ 4779 w 5284"/>
              <a:gd name="T45" fmla="*/ 192 h 673"/>
              <a:gd name="T46" fmla="*/ 4920 w 5284"/>
              <a:gd name="T47" fmla="*/ 147 h 673"/>
              <a:gd name="T48" fmla="*/ 5085 w 5284"/>
              <a:gd name="T49" fmla="*/ 90 h 673"/>
              <a:gd name="T50" fmla="*/ 5193 w 5284"/>
              <a:gd name="T51" fmla="*/ 42 h 673"/>
              <a:gd name="T52" fmla="*/ 5283 w 5284"/>
              <a:gd name="T53" fmla="*/ 0 h 673"/>
              <a:gd name="T54" fmla="*/ 3201 w 5284"/>
              <a:gd name="T55" fmla="*/ 0 h 673"/>
              <a:gd name="T56" fmla="*/ 2982 w 5284"/>
              <a:gd name="T57" fmla="*/ 57 h 673"/>
              <a:gd name="T58" fmla="*/ 2775 w 5284"/>
              <a:gd name="T59" fmla="*/ 108 h 673"/>
              <a:gd name="T60" fmla="*/ 2562 w 5284"/>
              <a:gd name="T61" fmla="*/ 150 h 673"/>
              <a:gd name="T62" fmla="*/ 2397 w 5284"/>
              <a:gd name="T63" fmla="*/ 183 h 673"/>
              <a:gd name="T64" fmla="*/ 2205 w 5284"/>
              <a:gd name="T65" fmla="*/ 213 h 673"/>
              <a:gd name="T66" fmla="*/ 2001 w 5284"/>
              <a:gd name="T67" fmla="*/ 243 h 673"/>
              <a:gd name="T68" fmla="*/ 1776 w 5284"/>
              <a:gd name="T69" fmla="*/ 273 h 673"/>
              <a:gd name="T70" fmla="*/ 1536 w 5284"/>
              <a:gd name="T71" fmla="*/ 297 h 673"/>
              <a:gd name="T72" fmla="*/ 1344 w 5284"/>
              <a:gd name="T73" fmla="*/ 312 h 673"/>
              <a:gd name="T74" fmla="*/ 1134 w 5284"/>
              <a:gd name="T75" fmla="*/ 330 h 673"/>
              <a:gd name="T76" fmla="*/ 921 w 5284"/>
              <a:gd name="T77" fmla="*/ 342 h 673"/>
              <a:gd name="T78" fmla="*/ 696 w 5284"/>
              <a:gd name="T79" fmla="*/ 354 h 673"/>
              <a:gd name="T80" fmla="*/ 501 w 5284"/>
              <a:gd name="T81" fmla="*/ 360 h 673"/>
              <a:gd name="T82" fmla="*/ 279 w 5284"/>
              <a:gd name="T83" fmla="*/ 366 h 673"/>
              <a:gd name="T84" fmla="*/ 99 w 5284"/>
              <a:gd name="T85" fmla="*/ 369 h 673"/>
              <a:gd name="T86" fmla="*/ 0 w 5284"/>
              <a:gd name="T87" fmla="*/ 366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284" h="673">
                <a:moveTo>
                  <a:pt x="0" y="366"/>
                </a:moveTo>
                <a:lnTo>
                  <a:pt x="0" y="672"/>
                </a:lnTo>
                <a:lnTo>
                  <a:pt x="303" y="672"/>
                </a:lnTo>
                <a:lnTo>
                  <a:pt x="723" y="663"/>
                </a:lnTo>
                <a:lnTo>
                  <a:pt x="1020" y="654"/>
                </a:lnTo>
                <a:lnTo>
                  <a:pt x="1302" y="642"/>
                </a:lnTo>
                <a:lnTo>
                  <a:pt x="1554" y="630"/>
                </a:lnTo>
                <a:lnTo>
                  <a:pt x="1779" y="615"/>
                </a:lnTo>
                <a:lnTo>
                  <a:pt x="1962" y="606"/>
                </a:lnTo>
                <a:lnTo>
                  <a:pt x="2193" y="588"/>
                </a:lnTo>
                <a:lnTo>
                  <a:pt x="2448" y="570"/>
                </a:lnTo>
                <a:lnTo>
                  <a:pt x="2700" y="546"/>
                </a:lnTo>
                <a:lnTo>
                  <a:pt x="2904" y="528"/>
                </a:lnTo>
                <a:lnTo>
                  <a:pt x="3138" y="498"/>
                </a:lnTo>
                <a:lnTo>
                  <a:pt x="3324" y="474"/>
                </a:lnTo>
                <a:lnTo>
                  <a:pt x="3534" y="447"/>
                </a:lnTo>
                <a:lnTo>
                  <a:pt x="3735" y="420"/>
                </a:lnTo>
                <a:lnTo>
                  <a:pt x="3933" y="384"/>
                </a:lnTo>
                <a:lnTo>
                  <a:pt x="4116" y="351"/>
                </a:lnTo>
                <a:lnTo>
                  <a:pt x="4266" y="318"/>
                </a:lnTo>
                <a:lnTo>
                  <a:pt x="4446" y="279"/>
                </a:lnTo>
                <a:lnTo>
                  <a:pt x="4620" y="237"/>
                </a:lnTo>
                <a:lnTo>
                  <a:pt x="4779" y="192"/>
                </a:lnTo>
                <a:lnTo>
                  <a:pt x="4920" y="147"/>
                </a:lnTo>
                <a:lnTo>
                  <a:pt x="5085" y="90"/>
                </a:lnTo>
                <a:lnTo>
                  <a:pt x="5193" y="42"/>
                </a:lnTo>
                <a:lnTo>
                  <a:pt x="5283" y="0"/>
                </a:lnTo>
                <a:lnTo>
                  <a:pt x="3201" y="0"/>
                </a:lnTo>
                <a:lnTo>
                  <a:pt x="2982" y="57"/>
                </a:lnTo>
                <a:lnTo>
                  <a:pt x="2775" y="108"/>
                </a:lnTo>
                <a:lnTo>
                  <a:pt x="2562" y="150"/>
                </a:lnTo>
                <a:lnTo>
                  <a:pt x="2397" y="183"/>
                </a:lnTo>
                <a:lnTo>
                  <a:pt x="2205" y="213"/>
                </a:lnTo>
                <a:lnTo>
                  <a:pt x="2001" y="243"/>
                </a:lnTo>
                <a:lnTo>
                  <a:pt x="1776" y="273"/>
                </a:lnTo>
                <a:lnTo>
                  <a:pt x="1536" y="297"/>
                </a:lnTo>
                <a:lnTo>
                  <a:pt x="1344" y="312"/>
                </a:lnTo>
                <a:lnTo>
                  <a:pt x="1134" y="330"/>
                </a:lnTo>
                <a:lnTo>
                  <a:pt x="921" y="342"/>
                </a:lnTo>
                <a:lnTo>
                  <a:pt x="696" y="354"/>
                </a:lnTo>
                <a:lnTo>
                  <a:pt x="501" y="360"/>
                </a:lnTo>
                <a:lnTo>
                  <a:pt x="279" y="366"/>
                </a:lnTo>
                <a:lnTo>
                  <a:pt x="99" y="369"/>
                </a:lnTo>
                <a:lnTo>
                  <a:pt x="0" y="366"/>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xmlns="" w="9525" cap="flat" cmpd="sng">
                <a:solidFill>
                  <a:schemeClr val="tx1"/>
                </a:solidFill>
                <a:prstDash val="solid"/>
                <a:round/>
                <a:headEnd type="none" w="sm" len="sm"/>
                <a:tailEnd type="none" w="sm" len="sm"/>
              </a14:hiddenLine>
            </a:ext>
            <a:ext uri="{AF507438-7753-43e0-B8FC-AC1667EBCBE1}">
              <a14:hiddenEffects xmlns:a14="http://schemas.microsoft.com/office/drawing/2010/main" xmlns="">
                <a:effectLst>
                  <a:outerShdw blurRad="63500" dist="35921" dir="2700000" algn="ctr" rotWithShape="0">
                    <a:srgbClr val="808080"/>
                  </a:outerShdw>
                </a:effectLst>
              </a14:hiddenEffects>
            </a:ext>
          </a:extLst>
        </p:spPr>
        <p:txBody>
          <a:bodyPr/>
          <a:lstStyle/>
          <a:p>
            <a:pPr defTabSz="914400" eaLnBrk="0" hangingPunct="0">
              <a:defRPr/>
            </a:pPr>
            <a:endParaRPr lang="en-US">
              <a:solidFill>
                <a:srgbClr val="FFFFFF"/>
              </a:solidFill>
              <a:latin typeface="Times New Roman" charset="0"/>
            </a:endParaRPr>
          </a:p>
        </p:txBody>
      </p:sp>
      <p:sp>
        <p:nvSpPr>
          <p:cNvPr id="12" name="Freeform 10"/>
          <p:cNvSpPr>
            <a:spLocks/>
          </p:cNvSpPr>
          <p:nvPr/>
        </p:nvSpPr>
        <p:spPr bwMode="white">
          <a:xfrm>
            <a:off x="0" y="-20638"/>
            <a:ext cx="4578350" cy="454026"/>
          </a:xfrm>
          <a:custGeom>
            <a:avLst/>
            <a:gdLst>
              <a:gd name="T0" fmla="*/ 0 w 2884"/>
              <a:gd name="T1" fmla="*/ 0 h 286"/>
              <a:gd name="T2" fmla="*/ 0 w 2884"/>
              <a:gd name="T3" fmla="*/ 285 h 286"/>
              <a:gd name="T4" fmla="*/ 192 w 2884"/>
              <a:gd name="T5" fmla="*/ 285 h 286"/>
              <a:gd name="T6" fmla="*/ 384 w 2884"/>
              <a:gd name="T7" fmla="*/ 282 h 286"/>
              <a:gd name="T8" fmla="*/ 579 w 2884"/>
              <a:gd name="T9" fmla="*/ 276 h 286"/>
              <a:gd name="T10" fmla="*/ 789 w 2884"/>
              <a:gd name="T11" fmla="*/ 267 h 286"/>
              <a:gd name="T12" fmla="*/ 999 w 2884"/>
              <a:gd name="T13" fmla="*/ 258 h 286"/>
              <a:gd name="T14" fmla="*/ 1161 w 2884"/>
              <a:gd name="T15" fmla="*/ 246 h 286"/>
              <a:gd name="T16" fmla="*/ 1302 w 2884"/>
              <a:gd name="T17" fmla="*/ 234 h 286"/>
              <a:gd name="T18" fmla="*/ 1458 w 2884"/>
              <a:gd name="T19" fmla="*/ 222 h 286"/>
              <a:gd name="T20" fmla="*/ 1665 w 2884"/>
              <a:gd name="T21" fmla="*/ 201 h 286"/>
              <a:gd name="T22" fmla="*/ 1992 w 2884"/>
              <a:gd name="T23" fmla="*/ 159 h 286"/>
              <a:gd name="T24" fmla="*/ 2301 w 2884"/>
              <a:gd name="T25" fmla="*/ 117 h 286"/>
              <a:gd name="T26" fmla="*/ 2604 w 2884"/>
              <a:gd name="T27" fmla="*/ 60 h 286"/>
              <a:gd name="T28" fmla="*/ 2883 w 2884"/>
              <a:gd name="T29" fmla="*/ 0 h 286"/>
              <a:gd name="T30" fmla="*/ 0 w 2884"/>
              <a:gd name="T31"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84" h="286">
                <a:moveTo>
                  <a:pt x="0" y="0"/>
                </a:moveTo>
                <a:lnTo>
                  <a:pt x="0" y="285"/>
                </a:lnTo>
                <a:lnTo>
                  <a:pt x="192" y="285"/>
                </a:lnTo>
                <a:lnTo>
                  <a:pt x="384" y="282"/>
                </a:lnTo>
                <a:lnTo>
                  <a:pt x="579" y="276"/>
                </a:lnTo>
                <a:lnTo>
                  <a:pt x="789" y="267"/>
                </a:lnTo>
                <a:lnTo>
                  <a:pt x="999" y="258"/>
                </a:lnTo>
                <a:lnTo>
                  <a:pt x="1161" y="246"/>
                </a:lnTo>
                <a:lnTo>
                  <a:pt x="1302" y="234"/>
                </a:lnTo>
                <a:lnTo>
                  <a:pt x="1458" y="222"/>
                </a:lnTo>
                <a:lnTo>
                  <a:pt x="1665" y="201"/>
                </a:lnTo>
                <a:lnTo>
                  <a:pt x="1992" y="159"/>
                </a:lnTo>
                <a:lnTo>
                  <a:pt x="2301" y="117"/>
                </a:lnTo>
                <a:lnTo>
                  <a:pt x="2604" y="60"/>
                </a:lnTo>
                <a:lnTo>
                  <a:pt x="2883" y="0"/>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xmlns="" w="9525">
                <a:solidFill>
                  <a:schemeClr val="tx1"/>
                </a:solidFill>
                <a:round/>
                <a:headEnd type="none" w="sm" len="sm"/>
                <a:tailEnd type="none" w="sm" len="sm"/>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a:lstStyle/>
          <a:p>
            <a:pPr defTabSz="914400" eaLnBrk="0" hangingPunct="0">
              <a:defRPr/>
            </a:pPr>
            <a:endParaRPr lang="en-US">
              <a:solidFill>
                <a:srgbClr val="FFFFFF"/>
              </a:solidFill>
              <a:latin typeface="Times New Roman" charset="0"/>
            </a:endParaRPr>
          </a:p>
        </p:txBody>
      </p:sp>
      <p:sp>
        <p:nvSpPr>
          <p:cNvPr id="3083" name="Rectangle 11"/>
          <p:cNvSpPr>
            <a:spLocks noGrp="1" noChangeArrowheads="1"/>
          </p:cNvSpPr>
          <p:nvPr>
            <p:ph type="ctrTitle"/>
          </p:nvPr>
        </p:nvSpPr>
        <p:spPr>
          <a:xfrm>
            <a:off x="685800" y="2286000"/>
            <a:ext cx="7772400" cy="1143000"/>
          </a:xfrm>
        </p:spPr>
        <p:txBody>
          <a:bodyPr/>
          <a:lstStyle>
            <a:lvl1pPr>
              <a:defRPr b="1" i="0">
                <a:latin typeface="Arial" panose="020B0604020202020204" pitchFamily="34" charset="0"/>
                <a:cs typeface="Arial" panose="020B0604020202020204" pitchFamily="34" charset="0"/>
              </a:defRPr>
            </a:lvl1pPr>
          </a:lstStyle>
          <a:p>
            <a:pPr lvl="0"/>
            <a:r>
              <a:rPr lang="en-US" noProof="0"/>
              <a:t>Click to edit Master title style</a:t>
            </a:r>
          </a:p>
        </p:txBody>
      </p:sp>
      <p:sp>
        <p:nvSpPr>
          <p:cNvPr id="3084" name="Rectangle 12"/>
          <p:cNvSpPr>
            <a:spLocks noGrp="1" noChangeArrowheads="1"/>
          </p:cNvSpPr>
          <p:nvPr>
            <p:ph type="subTitle" idx="1"/>
          </p:nvPr>
        </p:nvSpPr>
        <p:spPr>
          <a:xfrm>
            <a:off x="1371600" y="3886200"/>
            <a:ext cx="6400800" cy="1752600"/>
          </a:xfrm>
        </p:spPr>
        <p:txBody>
          <a:bodyPr/>
          <a:lstStyle>
            <a:lvl1pPr marL="0" indent="0" algn="ctr">
              <a:buFontTx/>
              <a:buNone/>
              <a:defRPr b="1" i="0">
                <a:latin typeface="Arial" panose="020B0604020202020204" pitchFamily="34" charset="0"/>
                <a:cs typeface="Arial" panose="020B0604020202020204" pitchFamily="34" charset="0"/>
              </a:defRPr>
            </a:lvl1pPr>
          </a:lstStyle>
          <a:p>
            <a:pPr lvl="0"/>
            <a:r>
              <a:rPr lang="en-US" noProof="0"/>
              <a:t>Click to edit Master subtitle style</a:t>
            </a:r>
          </a:p>
        </p:txBody>
      </p:sp>
      <p:sp>
        <p:nvSpPr>
          <p:cNvPr id="13"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14"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15"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D8746E5B-B59E-E047-88A3-359310E3E0C8}" type="slidenum">
              <a:rPr lang="en-US"/>
              <a:pPr>
                <a:defRPr/>
              </a:pPr>
              <a:t>‹#›</a:t>
            </a:fld>
            <a:endParaRPr lang="en-US"/>
          </a:p>
        </p:txBody>
      </p:sp>
    </p:spTree>
    <p:extLst>
      <p:ext uri="{BB962C8B-B14F-4D97-AF65-F5344CB8AC3E}">
        <p14:creationId xmlns:p14="http://schemas.microsoft.com/office/powerpoint/2010/main" val="5188337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100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subTnLst>
                                    <p:set>
                                      <p:cBhvr override="childStyle">
                                        <p:cTn dur="1" fill="hold" display="0" masterRel="sameClick" afterEffect="1">
                                          <p:stCondLst>
                                            <p:cond evt="end" delay="0">
                                              <p:tn val="5"/>
                                            </p:cond>
                                          </p:stCondLst>
                                        </p:cTn>
                                        <p:tgtEl>
                                          <p:spTgt spid="4"/>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Layout>
</file>

<file path=ppt/slideLayouts/slideLayout8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88D8F855-A994-7F47-89C6-145F3C0CDBEB}" type="slidenum">
              <a:rPr lang="en-US"/>
              <a:pPr>
                <a:defRPr/>
              </a:pPr>
              <a:t>‹#›</a:t>
            </a:fld>
            <a:endParaRPr lang="en-US"/>
          </a:p>
        </p:txBody>
      </p:sp>
    </p:spTree>
    <p:extLst>
      <p:ext uri="{BB962C8B-B14F-4D97-AF65-F5344CB8AC3E}">
        <p14:creationId xmlns:p14="http://schemas.microsoft.com/office/powerpoint/2010/main" val="2006322693"/>
      </p:ext>
    </p:extLst>
  </p:cSld>
  <p:clrMapOvr>
    <a:masterClrMapping/>
  </p:clrMapOvr>
</p:sldLayout>
</file>

<file path=ppt/slideLayouts/slideLayout8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5"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50BA77A1-8FE4-9447-AC36-0CAB267E9059}" type="slidenum">
              <a:rPr lang="en-US"/>
              <a:pPr>
                <a:defRPr/>
              </a:pPr>
              <a:t>‹#›</a:t>
            </a:fld>
            <a:endParaRPr lang="en-US"/>
          </a:p>
        </p:txBody>
      </p:sp>
    </p:spTree>
    <p:extLst>
      <p:ext uri="{BB962C8B-B14F-4D97-AF65-F5344CB8AC3E}">
        <p14:creationId xmlns:p14="http://schemas.microsoft.com/office/powerpoint/2010/main" val="3020844453"/>
      </p:ext>
    </p:extLst>
  </p:cSld>
  <p:clrMapOvr>
    <a:masterClrMapping/>
  </p:clrMapOvr>
</p:sldLayout>
</file>

<file path=ppt/slideLayouts/slideLayout8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5"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F3312E9F-FD4F-0D40-8BF6-C466090AC8C1}" type="slidenum">
              <a:rPr lang="en-US"/>
              <a:pPr>
                <a:defRPr/>
              </a:pPr>
              <a:t>‹#›</a:t>
            </a:fld>
            <a:endParaRPr lang="en-US"/>
          </a:p>
        </p:txBody>
      </p:sp>
    </p:spTree>
    <p:extLst>
      <p:ext uri="{BB962C8B-B14F-4D97-AF65-F5344CB8AC3E}">
        <p14:creationId xmlns:p14="http://schemas.microsoft.com/office/powerpoint/2010/main" val="3552658055"/>
      </p:ext>
    </p:extLst>
  </p:cSld>
  <p:clrMapOvr>
    <a:masterClrMapping/>
  </p:clrMapOvr>
</p:sldLayout>
</file>

<file path=ppt/slideLayouts/slideLayout8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7"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86DABECC-A182-C44A-969F-083368A0340B}" type="slidenum">
              <a:rPr lang="en-US"/>
              <a:pPr>
                <a:defRPr/>
              </a:pPr>
              <a:t>‹#›</a:t>
            </a:fld>
            <a:endParaRPr lang="en-US"/>
          </a:p>
        </p:txBody>
      </p:sp>
    </p:spTree>
    <p:extLst>
      <p:ext uri="{BB962C8B-B14F-4D97-AF65-F5344CB8AC3E}">
        <p14:creationId xmlns:p14="http://schemas.microsoft.com/office/powerpoint/2010/main" val="1066518919"/>
      </p:ext>
    </p:extLst>
  </p:cSld>
  <p:clrMapOvr>
    <a:masterClrMapping/>
  </p:clrMapOvr>
</p:sldLayout>
</file>

<file path=ppt/slideLayouts/slideLayout8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8"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9"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ECA9A223-6634-524E-8F5C-033FA7A715FA}" type="slidenum">
              <a:rPr lang="en-US"/>
              <a:pPr>
                <a:defRPr/>
              </a:pPr>
              <a:t>‹#›</a:t>
            </a:fld>
            <a:endParaRPr lang="en-US"/>
          </a:p>
        </p:txBody>
      </p:sp>
    </p:spTree>
    <p:extLst>
      <p:ext uri="{BB962C8B-B14F-4D97-AF65-F5344CB8AC3E}">
        <p14:creationId xmlns:p14="http://schemas.microsoft.com/office/powerpoint/2010/main" val="2766477759"/>
      </p:ext>
    </p:extLst>
  </p:cSld>
  <p:clrMapOvr>
    <a:masterClrMapping/>
  </p:clrMapOvr>
</p:sldLayout>
</file>

<file path=ppt/slideLayouts/slideLayout8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4"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5"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B89444F9-C725-1F47-BBD5-8E101D7F0ABD}" type="slidenum">
              <a:rPr lang="en-US"/>
              <a:pPr>
                <a:defRPr/>
              </a:pPr>
              <a:t>‹#›</a:t>
            </a:fld>
            <a:endParaRPr lang="en-US"/>
          </a:p>
        </p:txBody>
      </p:sp>
    </p:spTree>
    <p:extLst>
      <p:ext uri="{BB962C8B-B14F-4D97-AF65-F5344CB8AC3E}">
        <p14:creationId xmlns:p14="http://schemas.microsoft.com/office/powerpoint/2010/main" val="4158026837"/>
      </p:ext>
    </p:extLst>
  </p:cSld>
  <p:clrMapOvr>
    <a:masterClrMapping/>
  </p:clrMapOvr>
</p:sldLayout>
</file>

<file path=ppt/slideLayouts/slideLayout8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3"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4"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09DB53A5-CFD8-EE4A-8954-DBC6ECE96E29}" type="slidenum">
              <a:rPr lang="en-US"/>
              <a:pPr>
                <a:defRPr/>
              </a:pPr>
              <a:t>‹#›</a:t>
            </a:fld>
            <a:endParaRPr lang="en-US"/>
          </a:p>
        </p:txBody>
      </p:sp>
    </p:spTree>
    <p:extLst>
      <p:ext uri="{BB962C8B-B14F-4D97-AF65-F5344CB8AC3E}">
        <p14:creationId xmlns:p14="http://schemas.microsoft.com/office/powerpoint/2010/main" val="2452030274"/>
      </p:ext>
    </p:extLst>
  </p:cSld>
  <p:clrMapOvr>
    <a:masterClrMapping/>
  </p:clrMapOvr>
</p:sldLayout>
</file>

<file path=ppt/slideLayouts/slideLayout8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7"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3DD929EE-20EB-5844-89F3-CA5A64A452B6}" type="slidenum">
              <a:rPr lang="en-US"/>
              <a:pPr>
                <a:defRPr/>
              </a:pPr>
              <a:t>‹#›</a:t>
            </a:fld>
            <a:endParaRPr lang="en-US"/>
          </a:p>
        </p:txBody>
      </p:sp>
    </p:spTree>
    <p:extLst>
      <p:ext uri="{BB962C8B-B14F-4D97-AF65-F5344CB8AC3E}">
        <p14:creationId xmlns:p14="http://schemas.microsoft.com/office/powerpoint/2010/main" val="1023542013"/>
      </p:ext>
    </p:extLst>
  </p:cSld>
  <p:clrMapOvr>
    <a:masterClrMapping/>
  </p:clrMapOvr>
</p:sldLayout>
</file>

<file path=ppt/slideLayouts/slideLayout8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7"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A7CF75A1-9D62-C44B-9D17-B433C5578708}" type="slidenum">
              <a:rPr lang="en-US"/>
              <a:pPr>
                <a:defRPr/>
              </a:pPr>
              <a:t>‹#›</a:t>
            </a:fld>
            <a:endParaRPr lang="en-US"/>
          </a:p>
        </p:txBody>
      </p:sp>
    </p:spTree>
    <p:extLst>
      <p:ext uri="{BB962C8B-B14F-4D97-AF65-F5344CB8AC3E}">
        <p14:creationId xmlns:p14="http://schemas.microsoft.com/office/powerpoint/2010/main" val="3524516823"/>
      </p:ext>
    </p:extLst>
  </p:cSld>
  <p:clrMapOvr>
    <a:masterClrMapping/>
  </p:clrMapOvr>
</p:sldLayout>
</file>

<file path=ppt/slideLayouts/slideLayout8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5"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06A5CF4F-4792-4F4E-9B49-361E237C8E4C}" type="slidenum">
              <a:rPr lang="en-US"/>
              <a:pPr>
                <a:defRPr/>
              </a:pPr>
              <a:t>‹#›</a:t>
            </a:fld>
            <a:endParaRPr lang="en-US"/>
          </a:p>
        </p:txBody>
      </p:sp>
    </p:spTree>
    <p:extLst>
      <p:ext uri="{BB962C8B-B14F-4D97-AF65-F5344CB8AC3E}">
        <p14:creationId xmlns:p14="http://schemas.microsoft.com/office/powerpoint/2010/main" val="2835834387"/>
      </p:ext>
    </p:extLst>
  </p:cSld>
  <p:clrMapOvr>
    <a:masterClrMapping/>
  </p:clrMapOvr>
</p:sldLayout>
</file>

<file path=ppt/slideLayouts/slideLayout8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5"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9AF5FD30-7AE8-2543-A2BA-C511E7D9CEDF}" type="slidenum">
              <a:rPr lang="en-US"/>
              <a:pPr>
                <a:defRPr/>
              </a:pPr>
              <a:t>‹#›</a:t>
            </a:fld>
            <a:endParaRPr lang="en-US"/>
          </a:p>
        </p:txBody>
      </p:sp>
    </p:spTree>
    <p:extLst>
      <p:ext uri="{BB962C8B-B14F-4D97-AF65-F5344CB8AC3E}">
        <p14:creationId xmlns:p14="http://schemas.microsoft.com/office/powerpoint/2010/main" val="287078310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SG"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2"/>
          <p:cNvSpPr>
            <a:spLocks noGrp="1" noChangeArrowheads="1"/>
          </p:cNvSpPr>
          <p:nvPr>
            <p:ph type="sldNum" idx="10"/>
          </p:nvPr>
        </p:nvSpPr>
        <p:spPr>
          <a:ln/>
        </p:spPr>
        <p:txBody>
          <a:bodyPr/>
          <a:lstStyle>
            <a:lvl1pPr>
              <a:defRPr b="1" i="0">
                <a:latin typeface="Arial" panose="020B0604020202020204" pitchFamily="34" charset="0"/>
              </a:defRPr>
            </a:lvl1pPr>
          </a:lstStyle>
          <a:p>
            <a:pPr>
              <a:defRPr/>
            </a:pPr>
            <a:fld id="{33E9CCFA-EBB9-7B43-BF59-302EA45BE2F4}" type="slidenum">
              <a:rPr lang="en-GB"/>
              <a:pPr>
                <a:defRPr/>
              </a:pPr>
              <a:t>‹#›</a:t>
            </a:fld>
            <a:endParaRPr lang="en-GB"/>
          </a:p>
        </p:txBody>
      </p:sp>
    </p:spTree>
    <p:extLst>
      <p:ext uri="{BB962C8B-B14F-4D97-AF65-F5344CB8AC3E}">
        <p14:creationId xmlns:p14="http://schemas.microsoft.com/office/powerpoint/2010/main" val="1043296578"/>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9C9D741A-F786-5548-9EBD-86A2A7B0A3C7}" type="slidenum">
              <a:rPr lang="en-US"/>
              <a:pPr>
                <a:defRPr/>
              </a:pPr>
              <a:t>‹#›</a:t>
            </a:fld>
            <a:endParaRPr lang="en-US"/>
          </a:p>
        </p:txBody>
      </p:sp>
    </p:spTree>
    <p:extLst>
      <p:ext uri="{BB962C8B-B14F-4D97-AF65-F5344CB8AC3E}">
        <p14:creationId xmlns:p14="http://schemas.microsoft.com/office/powerpoint/2010/main" val="997922678"/>
      </p:ext>
    </p:extLst>
  </p:cSld>
  <p:clrMapOvr>
    <a:masterClrMapping/>
  </p:clrMapOvr>
</p:sldLayout>
</file>

<file path=ppt/slideLayouts/slideLayout900.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lipArt Placeholder 2"/>
          <p:cNvSpPr>
            <a:spLocks noGrp="1"/>
          </p:cNvSpPr>
          <p:nvPr>
            <p:ph type="clipArt"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stStyle>
          <a:p>
            <a:pPr lvl="0"/>
            <a:endParaRPr lang="en-US" noProof="0"/>
          </a:p>
        </p:txBody>
      </p:sp>
      <p:sp>
        <p:nvSpPr>
          <p:cNvPr id="4" name="Text Placeholder 3"/>
          <p:cNvSpPr>
            <a:spLocks noGrp="1"/>
          </p:cNvSpPr>
          <p:nvPr>
            <p:ph type="body" sz="half" idx="2"/>
          </p:nvPr>
        </p:nvSpPr>
        <p:spPr>
          <a:xfrm>
            <a:off x="46482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3"/>
          <p:cNvSpPr>
            <a:spLocks noGrp="1" noChangeArrowheads="1"/>
          </p:cNvSpPr>
          <p:nvPr>
            <p:ph type="dt" sz="half" idx="10"/>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6" name="Rectangle 14"/>
          <p:cNvSpPr>
            <a:spLocks noGrp="1" noChangeArrowheads="1"/>
          </p:cNvSpPr>
          <p:nvPr>
            <p:ph type="ftr" sz="quarter" idx="11"/>
          </p:nvPr>
        </p:nvSpPr>
        <p:spPr/>
        <p:txBody>
          <a:bodyPr/>
          <a:lstStyle>
            <a:lvl1pPr defTabSz="449263" eaLnBrk="1" hangingPunct="1">
              <a:defRPr b="1" i="0">
                <a:latin typeface="Arial" panose="020B0604020202020204" pitchFamily="34" charset="0"/>
              </a:defRPr>
            </a:lvl1pPr>
          </a:lstStyle>
          <a:p>
            <a:pPr>
              <a:defRPr/>
            </a:pPr>
            <a:endParaRPr lang="en-US"/>
          </a:p>
        </p:txBody>
      </p:sp>
      <p:sp>
        <p:nvSpPr>
          <p:cNvPr id="7" name="Rectangle 15"/>
          <p:cNvSpPr>
            <a:spLocks noGrp="1" noChangeArrowheads="1"/>
          </p:cNvSpPr>
          <p:nvPr>
            <p:ph type="sldNum" sz="quarter" idx="12"/>
          </p:nvPr>
        </p:nvSpPr>
        <p:spPr/>
        <p:txBody>
          <a:bodyPr/>
          <a:lstStyle>
            <a:lvl1pPr defTabSz="449263" eaLnBrk="1" hangingPunct="1">
              <a:defRPr b="1" i="0">
                <a:latin typeface="Arial" panose="020B0604020202020204" pitchFamily="34" charset="0"/>
              </a:defRPr>
            </a:lvl1pPr>
          </a:lstStyle>
          <a:p>
            <a:pPr>
              <a:defRPr/>
            </a:pPr>
            <a:fld id="{10CC26C6-7DA8-B14F-BBA5-F8DD03B672B8}" type="slidenum">
              <a:rPr lang="en-US"/>
              <a:pPr>
                <a:defRPr/>
              </a:pPr>
              <a:t>‹#›</a:t>
            </a:fld>
            <a:endParaRPr lang="en-US"/>
          </a:p>
        </p:txBody>
      </p:sp>
    </p:spTree>
    <p:extLst>
      <p:ext uri="{BB962C8B-B14F-4D97-AF65-F5344CB8AC3E}">
        <p14:creationId xmlns:p14="http://schemas.microsoft.com/office/powerpoint/2010/main" val="79030355"/>
      </p:ext>
    </p:extLst>
  </p:cSld>
  <p:clrMapOvr>
    <a:masterClrMapping/>
  </p:clrMapOvr>
</p:sldLayout>
</file>

<file path=ppt/slideLayouts/slideLayout901.xml><?xml version="1.0" encoding="utf-8"?>
<p:sldLayout xmlns:a="http://schemas.openxmlformats.org/drawingml/2006/main" xmlns:r="http://schemas.openxmlformats.org/officeDocument/2006/relationships" xmlns:p="http://schemas.openxmlformats.org/presentationml/2006/main" showMasterSp="0" type="title">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0" y="0"/>
            <a:ext cx="9144000" cy="6858000"/>
            <a:chOff x="0" y="0"/>
            <a:chExt cx="5760" cy="4320"/>
          </a:xfrm>
        </p:grpSpPr>
        <p:grpSp>
          <p:nvGrpSpPr>
            <p:cNvPr id="5" name="Group 3"/>
            <p:cNvGrpSpPr>
              <a:grpSpLocks/>
            </p:cNvGrpSpPr>
            <p:nvPr userDrawn="1"/>
          </p:nvGrpSpPr>
          <p:grpSpPr bwMode="auto">
            <a:xfrm>
              <a:off x="0" y="0"/>
              <a:ext cx="5568" cy="4320"/>
              <a:chOff x="0" y="0"/>
              <a:chExt cx="5568" cy="4320"/>
            </a:xfrm>
          </p:grpSpPr>
          <p:grpSp>
            <p:nvGrpSpPr>
              <p:cNvPr id="9" name="Group 4"/>
              <p:cNvGrpSpPr>
                <a:grpSpLocks/>
              </p:cNvGrpSpPr>
              <p:nvPr userDrawn="1"/>
            </p:nvGrpSpPr>
            <p:grpSpPr bwMode="auto">
              <a:xfrm>
                <a:off x="0" y="0"/>
                <a:ext cx="3216" cy="3072"/>
                <a:chOff x="0" y="0"/>
                <a:chExt cx="2928" cy="2784"/>
              </a:xfrm>
            </p:grpSpPr>
            <p:sp>
              <p:nvSpPr>
                <p:cNvPr id="22" name="Oval 5"/>
                <p:cNvSpPr>
                  <a:spLocks noChangeArrowheads="1"/>
                </p:cNvSpPr>
                <p:nvPr userDrawn="1"/>
              </p:nvSpPr>
              <p:spPr bwMode="auto">
                <a:xfrm>
                  <a:off x="0" y="0"/>
                  <a:ext cx="2928" cy="2784"/>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eaLnBrk="0" hangingPunct="0"/>
                  <a:endParaRPr lang="en-US">
                    <a:solidFill>
                      <a:srgbClr val="EAEAEA"/>
                    </a:solidFill>
                    <a:latin typeface="Times" charset="0"/>
                  </a:endParaRPr>
                </a:p>
              </p:txBody>
            </p:sp>
            <p:sp>
              <p:nvSpPr>
                <p:cNvPr id="23" name="Oval 6"/>
                <p:cNvSpPr>
                  <a:spLocks noChangeArrowheads="1"/>
                </p:cNvSpPr>
                <p:nvPr userDrawn="1"/>
              </p:nvSpPr>
              <p:spPr bwMode="auto">
                <a:xfrm>
                  <a:off x="240" y="240"/>
                  <a:ext cx="2445" cy="2304"/>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eaLnBrk="0" hangingPunct="0"/>
                  <a:endParaRPr lang="en-US">
                    <a:solidFill>
                      <a:srgbClr val="EAEAEA"/>
                    </a:solidFill>
                    <a:latin typeface="Times" charset="0"/>
                  </a:endParaRPr>
                </a:p>
              </p:txBody>
            </p:sp>
            <p:sp>
              <p:nvSpPr>
                <p:cNvPr id="24" name="Oval 7"/>
                <p:cNvSpPr>
                  <a:spLocks noChangeArrowheads="1"/>
                </p:cNvSpPr>
                <p:nvPr userDrawn="1"/>
              </p:nvSpPr>
              <p:spPr bwMode="auto">
                <a:xfrm>
                  <a:off x="480" y="480"/>
                  <a:ext cx="1968" cy="1822"/>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eaLnBrk="0" hangingPunct="0"/>
                  <a:endParaRPr lang="en-US">
                    <a:solidFill>
                      <a:srgbClr val="EAEAEA"/>
                    </a:solidFill>
                    <a:latin typeface="Times" charset="0"/>
                  </a:endParaRPr>
                </a:p>
              </p:txBody>
            </p:sp>
            <p:sp>
              <p:nvSpPr>
                <p:cNvPr id="25" name="Oval 8"/>
                <p:cNvSpPr>
                  <a:spLocks noChangeArrowheads="1"/>
                </p:cNvSpPr>
                <p:nvPr userDrawn="1"/>
              </p:nvSpPr>
              <p:spPr bwMode="auto">
                <a:xfrm>
                  <a:off x="720" y="720"/>
                  <a:ext cx="1488" cy="1349"/>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eaLnBrk="0" hangingPunct="0"/>
                  <a:endParaRPr lang="en-US">
                    <a:solidFill>
                      <a:srgbClr val="EAEAEA"/>
                    </a:solidFill>
                    <a:latin typeface="Times" charset="0"/>
                  </a:endParaRPr>
                </a:p>
              </p:txBody>
            </p:sp>
            <p:sp>
              <p:nvSpPr>
                <p:cNvPr id="26" name="Oval 9"/>
                <p:cNvSpPr>
                  <a:spLocks noChangeArrowheads="1"/>
                </p:cNvSpPr>
                <p:nvPr userDrawn="1"/>
              </p:nvSpPr>
              <p:spPr bwMode="auto">
                <a:xfrm>
                  <a:off x="912" y="912"/>
                  <a:ext cx="1103" cy="962"/>
                </a:xfrm>
                <a:prstGeom prst="ellipse">
                  <a:avLst/>
                </a:prstGeom>
                <a:noFill/>
                <a:ln w="9525">
                  <a:solidFill>
                    <a:schemeClr val="accent1"/>
                  </a:solidFill>
                  <a:prstDash val="sysDot"/>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eaLnBrk="0" hangingPunct="0"/>
                  <a:endParaRPr lang="en-US">
                    <a:solidFill>
                      <a:srgbClr val="EAEAEA"/>
                    </a:solidFill>
                    <a:latin typeface="Times" charset="0"/>
                  </a:endParaRPr>
                </a:p>
              </p:txBody>
            </p:sp>
          </p:grpSp>
          <p:grpSp>
            <p:nvGrpSpPr>
              <p:cNvPr id="10" name="Group 10"/>
              <p:cNvGrpSpPr>
                <a:grpSpLocks/>
              </p:cNvGrpSpPr>
              <p:nvPr userDrawn="1"/>
            </p:nvGrpSpPr>
            <p:grpSpPr bwMode="auto">
              <a:xfrm>
                <a:off x="2016" y="2016"/>
                <a:ext cx="2448" cy="2304"/>
                <a:chOff x="0" y="0"/>
                <a:chExt cx="2928" cy="2784"/>
              </a:xfrm>
            </p:grpSpPr>
            <p:sp>
              <p:nvSpPr>
                <p:cNvPr id="17" name="Oval 11"/>
                <p:cNvSpPr>
                  <a:spLocks noChangeArrowheads="1"/>
                </p:cNvSpPr>
                <p:nvPr userDrawn="1"/>
              </p:nvSpPr>
              <p:spPr bwMode="auto">
                <a:xfrm>
                  <a:off x="0" y="0"/>
                  <a:ext cx="2928" cy="2784"/>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eaLnBrk="0" hangingPunct="0"/>
                  <a:endParaRPr lang="en-US">
                    <a:solidFill>
                      <a:srgbClr val="EAEAEA"/>
                    </a:solidFill>
                    <a:latin typeface="Times" charset="0"/>
                  </a:endParaRPr>
                </a:p>
              </p:txBody>
            </p:sp>
            <p:sp>
              <p:nvSpPr>
                <p:cNvPr id="18" name="Oval 12"/>
                <p:cNvSpPr>
                  <a:spLocks noChangeArrowheads="1"/>
                </p:cNvSpPr>
                <p:nvPr userDrawn="1"/>
              </p:nvSpPr>
              <p:spPr bwMode="auto">
                <a:xfrm>
                  <a:off x="240" y="240"/>
                  <a:ext cx="2447" cy="2303"/>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eaLnBrk="0" hangingPunct="0"/>
                  <a:endParaRPr lang="en-US">
                    <a:solidFill>
                      <a:srgbClr val="EAEAEA"/>
                    </a:solidFill>
                    <a:latin typeface="Times" charset="0"/>
                  </a:endParaRPr>
                </a:p>
              </p:txBody>
            </p:sp>
            <p:sp>
              <p:nvSpPr>
                <p:cNvPr id="19" name="Oval 13"/>
                <p:cNvSpPr>
                  <a:spLocks noChangeArrowheads="1"/>
                </p:cNvSpPr>
                <p:nvPr userDrawn="1"/>
              </p:nvSpPr>
              <p:spPr bwMode="auto">
                <a:xfrm>
                  <a:off x="480" y="480"/>
                  <a:ext cx="1970" cy="1826"/>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eaLnBrk="0" hangingPunct="0"/>
                  <a:endParaRPr lang="en-US">
                    <a:solidFill>
                      <a:srgbClr val="EAEAEA"/>
                    </a:solidFill>
                    <a:latin typeface="Times" charset="0"/>
                  </a:endParaRPr>
                </a:p>
              </p:txBody>
            </p:sp>
            <p:sp>
              <p:nvSpPr>
                <p:cNvPr id="20" name="Oval 14"/>
                <p:cNvSpPr>
                  <a:spLocks noChangeArrowheads="1"/>
                </p:cNvSpPr>
                <p:nvPr userDrawn="1"/>
              </p:nvSpPr>
              <p:spPr bwMode="auto">
                <a:xfrm>
                  <a:off x="720" y="720"/>
                  <a:ext cx="1488" cy="1344"/>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eaLnBrk="0" hangingPunct="0"/>
                  <a:endParaRPr lang="en-US">
                    <a:solidFill>
                      <a:srgbClr val="EAEAEA"/>
                    </a:solidFill>
                    <a:latin typeface="Times" charset="0"/>
                  </a:endParaRPr>
                </a:p>
              </p:txBody>
            </p:sp>
            <p:sp>
              <p:nvSpPr>
                <p:cNvPr id="21" name="Oval 15"/>
                <p:cNvSpPr>
                  <a:spLocks noChangeArrowheads="1"/>
                </p:cNvSpPr>
                <p:nvPr userDrawn="1"/>
              </p:nvSpPr>
              <p:spPr bwMode="auto">
                <a:xfrm>
                  <a:off x="911" y="912"/>
                  <a:ext cx="1105" cy="958"/>
                </a:xfrm>
                <a:prstGeom prst="ellipse">
                  <a:avLst/>
                </a:prstGeom>
                <a:noFill/>
                <a:ln w="9525">
                  <a:solidFill>
                    <a:schemeClr val="accent1"/>
                  </a:solidFill>
                  <a:prstDash val="sysDot"/>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eaLnBrk="0" hangingPunct="0"/>
                  <a:endParaRPr lang="en-US">
                    <a:solidFill>
                      <a:srgbClr val="EAEAEA"/>
                    </a:solidFill>
                    <a:latin typeface="Times" charset="0"/>
                  </a:endParaRPr>
                </a:p>
              </p:txBody>
            </p:sp>
          </p:grpSp>
          <p:grpSp>
            <p:nvGrpSpPr>
              <p:cNvPr id="11" name="Group 16"/>
              <p:cNvGrpSpPr>
                <a:grpSpLocks/>
              </p:cNvGrpSpPr>
              <p:nvPr userDrawn="1"/>
            </p:nvGrpSpPr>
            <p:grpSpPr bwMode="auto">
              <a:xfrm>
                <a:off x="2832" y="96"/>
                <a:ext cx="2736" cy="2592"/>
                <a:chOff x="0" y="0"/>
                <a:chExt cx="2928" cy="2784"/>
              </a:xfrm>
            </p:grpSpPr>
            <p:sp>
              <p:nvSpPr>
                <p:cNvPr id="12" name="Oval 17"/>
                <p:cNvSpPr>
                  <a:spLocks noChangeArrowheads="1"/>
                </p:cNvSpPr>
                <p:nvPr userDrawn="1"/>
              </p:nvSpPr>
              <p:spPr bwMode="auto">
                <a:xfrm>
                  <a:off x="0" y="0"/>
                  <a:ext cx="2928" cy="2784"/>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eaLnBrk="0" hangingPunct="0"/>
                  <a:endParaRPr lang="en-US">
                    <a:solidFill>
                      <a:srgbClr val="EAEAEA"/>
                    </a:solidFill>
                    <a:latin typeface="Times" charset="0"/>
                  </a:endParaRPr>
                </a:p>
              </p:txBody>
            </p:sp>
            <p:sp>
              <p:nvSpPr>
                <p:cNvPr id="13" name="Oval 18"/>
                <p:cNvSpPr>
                  <a:spLocks noChangeArrowheads="1"/>
                </p:cNvSpPr>
                <p:nvPr userDrawn="1"/>
              </p:nvSpPr>
              <p:spPr bwMode="auto">
                <a:xfrm>
                  <a:off x="240" y="240"/>
                  <a:ext cx="2452" cy="2305"/>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eaLnBrk="0" hangingPunct="0"/>
                  <a:endParaRPr lang="en-US">
                    <a:solidFill>
                      <a:srgbClr val="EAEAEA"/>
                    </a:solidFill>
                    <a:latin typeface="Times" charset="0"/>
                  </a:endParaRPr>
                </a:p>
              </p:txBody>
            </p:sp>
            <p:sp>
              <p:nvSpPr>
                <p:cNvPr id="14" name="Oval 19"/>
                <p:cNvSpPr>
                  <a:spLocks noChangeArrowheads="1"/>
                </p:cNvSpPr>
                <p:nvPr userDrawn="1"/>
              </p:nvSpPr>
              <p:spPr bwMode="auto">
                <a:xfrm>
                  <a:off x="481" y="480"/>
                  <a:ext cx="1967" cy="1824"/>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eaLnBrk="0" hangingPunct="0"/>
                  <a:endParaRPr lang="en-US">
                    <a:solidFill>
                      <a:srgbClr val="EAEAEA"/>
                    </a:solidFill>
                    <a:latin typeface="Times" charset="0"/>
                  </a:endParaRPr>
                </a:p>
              </p:txBody>
            </p:sp>
            <p:sp>
              <p:nvSpPr>
                <p:cNvPr id="15" name="Oval 20"/>
                <p:cNvSpPr>
                  <a:spLocks noChangeArrowheads="1"/>
                </p:cNvSpPr>
                <p:nvPr userDrawn="1"/>
              </p:nvSpPr>
              <p:spPr bwMode="auto">
                <a:xfrm>
                  <a:off x="720" y="720"/>
                  <a:ext cx="1488" cy="1347"/>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eaLnBrk="0" hangingPunct="0"/>
                  <a:endParaRPr lang="en-US">
                    <a:solidFill>
                      <a:srgbClr val="EAEAEA"/>
                    </a:solidFill>
                    <a:latin typeface="Times" charset="0"/>
                  </a:endParaRPr>
                </a:p>
              </p:txBody>
            </p:sp>
            <p:sp>
              <p:nvSpPr>
                <p:cNvPr id="16" name="Oval 21"/>
                <p:cNvSpPr>
                  <a:spLocks noChangeArrowheads="1"/>
                </p:cNvSpPr>
                <p:nvPr userDrawn="1"/>
              </p:nvSpPr>
              <p:spPr bwMode="auto">
                <a:xfrm>
                  <a:off x="912" y="912"/>
                  <a:ext cx="1104" cy="960"/>
                </a:xfrm>
                <a:prstGeom prst="ellipse">
                  <a:avLst/>
                </a:prstGeom>
                <a:noFill/>
                <a:ln w="9525">
                  <a:solidFill>
                    <a:schemeClr val="accent1"/>
                  </a:solidFill>
                  <a:prstDash val="sysDot"/>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eaLnBrk="0" hangingPunct="0"/>
                  <a:endParaRPr lang="en-US">
                    <a:solidFill>
                      <a:srgbClr val="EAEAEA"/>
                    </a:solidFill>
                    <a:latin typeface="Times" charset="0"/>
                  </a:endParaRPr>
                </a:p>
              </p:txBody>
            </p:sp>
          </p:grpSp>
        </p:grpSp>
        <p:sp>
          <p:nvSpPr>
            <p:cNvPr id="6" name="Line 22"/>
            <p:cNvSpPr>
              <a:spLocks noChangeShapeType="1"/>
            </p:cNvSpPr>
            <p:nvPr userDrawn="1"/>
          </p:nvSpPr>
          <p:spPr bwMode="auto">
            <a:xfrm flipH="1">
              <a:off x="0" y="1536"/>
              <a:ext cx="1584" cy="2160"/>
            </a:xfrm>
            <a:prstGeom prst="line">
              <a:avLst/>
            </a:prstGeom>
            <a:noFill/>
            <a:ln w="9525">
              <a:solidFill>
                <a:schemeClr val="accent1"/>
              </a:solidFill>
              <a:prstDash val="dash"/>
              <a:round/>
              <a:headEnd/>
              <a:tailEnd/>
            </a:ln>
            <a:extLst>
              <a:ext uri="{909E8E84-426E-40dd-AFC4-6F175D3DCCD1}">
                <a14:hiddenFill xmlns:a14="http://schemas.microsoft.com/office/drawing/2010/main" xmlns="">
                  <a:noFill/>
                </a14:hiddenFill>
              </a:ext>
            </a:extLst>
          </p:spPr>
          <p:txBody>
            <a:bodyPr wrap="none" anchor="ctr"/>
            <a:lstStyle/>
            <a:p>
              <a:endParaRPr lang="en-US">
                <a:solidFill>
                  <a:srgbClr val="000066"/>
                </a:solidFill>
              </a:endParaRPr>
            </a:p>
          </p:txBody>
        </p:sp>
        <p:sp>
          <p:nvSpPr>
            <p:cNvPr id="7" name="Line 23"/>
            <p:cNvSpPr>
              <a:spLocks noChangeShapeType="1"/>
            </p:cNvSpPr>
            <p:nvPr userDrawn="1"/>
          </p:nvSpPr>
          <p:spPr bwMode="auto">
            <a:xfrm>
              <a:off x="4176" y="1392"/>
              <a:ext cx="1584" cy="1728"/>
            </a:xfrm>
            <a:prstGeom prst="line">
              <a:avLst/>
            </a:prstGeom>
            <a:noFill/>
            <a:ln w="9525">
              <a:solidFill>
                <a:schemeClr val="accent1"/>
              </a:solidFill>
              <a:prstDash val="dash"/>
              <a:round/>
              <a:headEnd/>
              <a:tailEnd/>
            </a:ln>
            <a:extLst>
              <a:ext uri="{909E8E84-426E-40dd-AFC4-6F175D3DCCD1}">
                <a14:hiddenFill xmlns:a14="http://schemas.microsoft.com/office/drawing/2010/main" xmlns="">
                  <a:noFill/>
                </a14:hiddenFill>
              </a:ext>
            </a:extLst>
          </p:spPr>
          <p:txBody>
            <a:bodyPr wrap="none" anchor="ctr"/>
            <a:lstStyle/>
            <a:p>
              <a:endParaRPr lang="en-US">
                <a:solidFill>
                  <a:srgbClr val="000066"/>
                </a:solidFill>
              </a:endParaRPr>
            </a:p>
          </p:txBody>
        </p:sp>
        <p:sp>
          <p:nvSpPr>
            <p:cNvPr id="8" name="Line 24"/>
            <p:cNvSpPr>
              <a:spLocks noChangeShapeType="1"/>
            </p:cNvSpPr>
            <p:nvPr userDrawn="1"/>
          </p:nvSpPr>
          <p:spPr bwMode="auto">
            <a:xfrm flipV="1">
              <a:off x="3216" y="0"/>
              <a:ext cx="240" cy="3120"/>
            </a:xfrm>
            <a:prstGeom prst="line">
              <a:avLst/>
            </a:prstGeom>
            <a:noFill/>
            <a:ln w="9525">
              <a:solidFill>
                <a:schemeClr val="accent1"/>
              </a:solidFill>
              <a:round/>
              <a:headEnd/>
              <a:tailEnd/>
            </a:ln>
            <a:extLst>
              <a:ext uri="{909E8E84-426E-40dd-AFC4-6F175D3DCCD1}">
                <a14:hiddenFill xmlns:a14="http://schemas.microsoft.com/office/drawing/2010/main" xmlns="">
                  <a:noFill/>
                </a14:hiddenFill>
              </a:ext>
            </a:extLst>
          </p:spPr>
          <p:txBody>
            <a:bodyPr wrap="none" anchor="ctr"/>
            <a:lstStyle/>
            <a:p>
              <a:endParaRPr lang="en-US">
                <a:solidFill>
                  <a:srgbClr val="000066"/>
                </a:solidFill>
              </a:endParaRPr>
            </a:p>
          </p:txBody>
        </p:sp>
      </p:grpSp>
      <p:sp>
        <p:nvSpPr>
          <p:cNvPr id="7193" name="Rectangle 25"/>
          <p:cNvSpPr>
            <a:spLocks noGrp="1" noChangeArrowheads="1"/>
          </p:cNvSpPr>
          <p:nvPr>
            <p:ph type="ctrTitle"/>
          </p:nvPr>
        </p:nvSpPr>
        <p:spPr>
          <a:xfrm>
            <a:off x="685800" y="2286000"/>
            <a:ext cx="7772400" cy="1143000"/>
          </a:xfrm>
        </p:spPr>
        <p:txBody>
          <a:bodyPr/>
          <a:lstStyle>
            <a:lvl1pPr>
              <a:defRPr/>
            </a:lvl1pPr>
          </a:lstStyle>
          <a:p>
            <a:r>
              <a:rPr lang="en-US"/>
              <a:t>Click to edit Master title style</a:t>
            </a:r>
          </a:p>
        </p:txBody>
      </p:sp>
      <p:sp>
        <p:nvSpPr>
          <p:cNvPr id="7194" name="Rectangle 26"/>
          <p:cNvSpPr>
            <a:spLocks noGrp="1" noChangeArrowheads="1"/>
          </p:cNvSpPr>
          <p:nvPr>
            <p:ph type="subTitle" idx="1"/>
          </p:nvPr>
        </p:nvSpPr>
        <p:spPr>
          <a:xfrm>
            <a:off x="1371600" y="3886200"/>
            <a:ext cx="6400800" cy="1752600"/>
          </a:xfrm>
        </p:spPr>
        <p:txBody>
          <a:bodyPr/>
          <a:lstStyle>
            <a:lvl1pPr marL="0" indent="0" algn="ctr">
              <a:buFontTx/>
              <a:buNone/>
              <a:defRPr/>
            </a:lvl1pPr>
          </a:lstStyle>
          <a:p>
            <a:r>
              <a:rPr lang="en-US"/>
              <a:t>Click to edit Master subtitle style</a:t>
            </a:r>
          </a:p>
        </p:txBody>
      </p:sp>
      <p:sp>
        <p:nvSpPr>
          <p:cNvPr id="27" name="Rectangle 27"/>
          <p:cNvSpPr>
            <a:spLocks noGrp="1" noChangeArrowheads="1"/>
          </p:cNvSpPr>
          <p:nvPr>
            <p:ph type="dt" sz="half" idx="10"/>
          </p:nvPr>
        </p:nvSpPr>
        <p:spPr/>
        <p:txBody>
          <a:bodyPr/>
          <a:lstStyle>
            <a:lvl1pPr defTabSz="449263">
              <a:defRPr b="0"/>
            </a:lvl1pPr>
          </a:lstStyle>
          <a:p>
            <a:pPr>
              <a:defRPr/>
            </a:pPr>
            <a:endParaRPr lang="en-US"/>
          </a:p>
        </p:txBody>
      </p:sp>
      <p:sp>
        <p:nvSpPr>
          <p:cNvPr id="28" name="Rectangle 28"/>
          <p:cNvSpPr>
            <a:spLocks noGrp="1" noChangeArrowheads="1"/>
          </p:cNvSpPr>
          <p:nvPr>
            <p:ph type="ftr" sz="quarter" idx="11"/>
          </p:nvPr>
        </p:nvSpPr>
        <p:spPr/>
        <p:txBody>
          <a:bodyPr/>
          <a:lstStyle>
            <a:lvl1pPr defTabSz="449263">
              <a:defRPr b="0"/>
            </a:lvl1pPr>
          </a:lstStyle>
          <a:p>
            <a:pPr>
              <a:defRPr/>
            </a:pPr>
            <a:endParaRPr lang="en-US"/>
          </a:p>
        </p:txBody>
      </p:sp>
      <p:sp>
        <p:nvSpPr>
          <p:cNvPr id="29" name="Rectangle 29"/>
          <p:cNvSpPr>
            <a:spLocks noGrp="1" noChangeArrowheads="1"/>
          </p:cNvSpPr>
          <p:nvPr>
            <p:ph type="sldNum" sz="quarter" idx="12"/>
          </p:nvPr>
        </p:nvSpPr>
        <p:spPr/>
        <p:txBody>
          <a:bodyPr/>
          <a:lstStyle>
            <a:lvl1pPr defTabSz="449263">
              <a:defRPr b="1" i="0">
                <a:latin typeface="Arial" panose="020B0604020202020204" pitchFamily="34" charset="0"/>
              </a:defRPr>
            </a:lvl1pPr>
          </a:lstStyle>
          <a:p>
            <a:pPr>
              <a:defRPr/>
            </a:pPr>
            <a:fld id="{FC869A03-B23B-3047-87AF-2A33C8293F2A}" type="slidenum">
              <a:rPr lang="en-US"/>
              <a:pPr>
                <a:defRPr/>
              </a:pPr>
              <a:t>‹#›</a:t>
            </a:fld>
            <a:endParaRPr lang="en-US"/>
          </a:p>
        </p:txBody>
      </p:sp>
    </p:spTree>
    <p:extLst>
      <p:ext uri="{BB962C8B-B14F-4D97-AF65-F5344CB8AC3E}">
        <p14:creationId xmlns:p14="http://schemas.microsoft.com/office/powerpoint/2010/main" val="3358535849"/>
      </p:ext>
    </p:extLst>
  </p:cSld>
  <p:clrMapOvr>
    <a:masterClrMapping/>
  </p:clrMapOvr>
</p:sldLayout>
</file>

<file path=ppt/slideLayouts/slideLayout90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2"/>
          <p:cNvSpPr>
            <a:spLocks noChangeArrowheads="1"/>
          </p:cNvSpPr>
          <p:nvPr/>
        </p:nvSpPr>
        <p:spPr bwMode="auto">
          <a:xfrm>
            <a:off x="381000" y="0"/>
            <a:ext cx="1447800" cy="6856413"/>
          </a:xfrm>
          <a:prstGeom prst="rect">
            <a:avLst/>
          </a:prstGeom>
          <a:gradFill rotWithShape="0">
            <a:gsLst>
              <a:gs pos="0">
                <a:schemeClr val="bg1">
                  <a:gamma/>
                  <a:shade val="61961"/>
                  <a:invGamma/>
                </a:schemeClr>
              </a:gs>
              <a:gs pos="50000">
                <a:schemeClr val="bg1">
                  <a:alpha val="50000"/>
                </a:schemeClr>
              </a:gs>
              <a:gs pos="100000">
                <a:schemeClr val="bg1">
                  <a:gamma/>
                  <a:shade val="61961"/>
                  <a:invGamma/>
                </a:schemeClr>
              </a:gs>
            </a:gsLst>
            <a:lin ang="5400000" scaled="1"/>
          </a:gradFill>
          <a:ln w="9525">
            <a:noFill/>
            <a:miter lim="800000"/>
            <a:headEnd/>
            <a:tailEnd/>
          </a:ln>
          <a:effectLst/>
        </p:spPr>
        <p:txBody>
          <a:bodyPr/>
          <a:lstStyle/>
          <a:p>
            <a:pPr defTabSz="914400">
              <a:spcBef>
                <a:spcPct val="50000"/>
              </a:spcBef>
              <a:defRPr/>
            </a:pPr>
            <a:endParaRPr lang="en-US" sz="2800">
              <a:solidFill>
                <a:srgbClr val="FFFFFF"/>
              </a:solidFill>
              <a:latin typeface="Times New Roman" pitchFamily="-112" charset="0"/>
            </a:endParaRPr>
          </a:p>
        </p:txBody>
      </p:sp>
      <p:sp>
        <p:nvSpPr>
          <p:cNvPr id="5" name="Rectangle 3"/>
          <p:cNvSpPr>
            <a:spLocks noChangeArrowheads="1"/>
          </p:cNvSpPr>
          <p:nvPr/>
        </p:nvSpPr>
        <p:spPr bwMode="auto">
          <a:xfrm>
            <a:off x="685800" y="2438400"/>
            <a:ext cx="8456613" cy="762000"/>
          </a:xfrm>
          <a:prstGeom prst="rect">
            <a:avLst/>
          </a:prstGeom>
          <a:gradFill rotWithShape="0">
            <a:gsLst>
              <a:gs pos="0">
                <a:schemeClr val="bg1"/>
              </a:gs>
              <a:gs pos="100000">
                <a:schemeClr val="bg1">
                  <a:gamma/>
                  <a:shade val="15294"/>
                  <a:invGamma/>
                </a:schemeClr>
              </a:gs>
            </a:gsLst>
            <a:lin ang="0" scaled="1"/>
          </a:gradFill>
          <a:ln w="9525">
            <a:noFill/>
            <a:miter lim="800000"/>
            <a:headEnd/>
            <a:tailEnd/>
          </a:ln>
          <a:effectLst/>
        </p:spPr>
        <p:txBody>
          <a:bodyPr/>
          <a:lstStyle/>
          <a:p>
            <a:pPr defTabSz="914400">
              <a:spcBef>
                <a:spcPct val="50000"/>
              </a:spcBef>
              <a:defRPr/>
            </a:pPr>
            <a:endParaRPr lang="en-US" sz="2800">
              <a:solidFill>
                <a:srgbClr val="FFFFFF"/>
              </a:solidFill>
              <a:latin typeface="Times New Roman" pitchFamily="-112" charset="0"/>
            </a:endParaRPr>
          </a:p>
        </p:txBody>
      </p:sp>
      <p:sp>
        <p:nvSpPr>
          <p:cNvPr id="6" name="Rectangle 9"/>
          <p:cNvSpPr>
            <a:spLocks noChangeArrowheads="1"/>
          </p:cNvSpPr>
          <p:nvPr/>
        </p:nvSpPr>
        <p:spPr bwMode="auto">
          <a:xfrm>
            <a:off x="0" y="3505200"/>
            <a:ext cx="4724400" cy="152400"/>
          </a:xfrm>
          <a:prstGeom prst="rect">
            <a:avLst/>
          </a:prstGeom>
          <a:solidFill>
            <a:schemeClr val="accent1">
              <a:alpha val="50195"/>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a:lstStyle/>
          <a:p>
            <a:pPr defTabSz="914400">
              <a:spcBef>
                <a:spcPct val="50000"/>
              </a:spcBef>
            </a:pPr>
            <a:endParaRPr lang="en-US" sz="2800">
              <a:solidFill>
                <a:srgbClr val="FFFFFF"/>
              </a:solidFill>
              <a:latin typeface="Times New Roman" charset="0"/>
            </a:endParaRPr>
          </a:p>
        </p:txBody>
      </p:sp>
      <p:sp>
        <p:nvSpPr>
          <p:cNvPr id="153604" name="Rectangle 4"/>
          <p:cNvSpPr>
            <a:spLocks noGrp="1" noChangeArrowheads="1"/>
          </p:cNvSpPr>
          <p:nvPr>
            <p:ph type="ctrTitle" sz="quarter"/>
          </p:nvPr>
        </p:nvSpPr>
        <p:spPr>
          <a:xfrm>
            <a:off x="685800" y="2286000"/>
            <a:ext cx="7772400" cy="1143000"/>
          </a:xfrm>
        </p:spPr>
        <p:txBody>
          <a:bodyPr/>
          <a:lstStyle>
            <a:lvl1pPr>
              <a:defRPr/>
            </a:lvl1pPr>
          </a:lstStyle>
          <a:p>
            <a:r>
              <a:rPr lang="en-US"/>
              <a:t>Click to edit Master title style</a:t>
            </a:r>
          </a:p>
        </p:txBody>
      </p:sp>
      <p:sp>
        <p:nvSpPr>
          <p:cNvPr id="153605" name="Rectangle 5"/>
          <p:cNvSpPr>
            <a:spLocks noGrp="1" noChangeArrowheads="1"/>
          </p:cNvSpPr>
          <p:nvPr>
            <p:ph type="subTitle" sz="quarter" idx="1"/>
          </p:nvPr>
        </p:nvSpPr>
        <p:spPr>
          <a:xfrm>
            <a:off x="2057400" y="4114800"/>
            <a:ext cx="6400800" cy="1752600"/>
          </a:xfrm>
        </p:spPr>
        <p:txBody>
          <a:bodyPr/>
          <a:lstStyle>
            <a:lvl1pPr marL="0" indent="0" algn="ctr">
              <a:buFont typeface="Wingdings" pitchFamily="-112" charset="2"/>
              <a:buNone/>
              <a:defRPr b="0">
                <a:latin typeface="Times New Roman" pitchFamily="-112" charset="0"/>
              </a:defRPr>
            </a:lvl1pPr>
          </a:lstStyle>
          <a:p>
            <a:r>
              <a:rPr lang="en-US"/>
              <a:t>Click to edit Master subtitle style</a:t>
            </a:r>
          </a:p>
        </p:txBody>
      </p:sp>
      <p:sp>
        <p:nvSpPr>
          <p:cNvPr id="7" name="Rectangle 6"/>
          <p:cNvSpPr>
            <a:spLocks noGrp="1" noChangeArrowheads="1"/>
          </p:cNvSpPr>
          <p:nvPr>
            <p:ph type="dt" sz="quarter" idx="10"/>
          </p:nvPr>
        </p:nvSpPr>
        <p:spPr/>
        <p:txBody>
          <a:bodyPr/>
          <a:lstStyle>
            <a:lvl1pPr>
              <a:defRPr/>
            </a:lvl1pPr>
          </a:lstStyle>
          <a:p>
            <a:pPr>
              <a:defRPr/>
            </a:pPr>
            <a:endParaRPr lang="en-US">
              <a:solidFill>
                <a:srgbClr val="FFFFFF"/>
              </a:solidFill>
            </a:endParaRPr>
          </a:p>
        </p:txBody>
      </p:sp>
      <p:sp>
        <p:nvSpPr>
          <p:cNvPr id="8" name="Rectangle 7"/>
          <p:cNvSpPr>
            <a:spLocks noGrp="1" noChangeArrowheads="1"/>
          </p:cNvSpPr>
          <p:nvPr>
            <p:ph type="ftr" sz="quarter" idx="11"/>
          </p:nvPr>
        </p:nvSpPr>
        <p:spPr/>
        <p:txBody>
          <a:bodyPr/>
          <a:lstStyle>
            <a:lvl1pPr>
              <a:defRPr/>
            </a:lvl1pPr>
          </a:lstStyle>
          <a:p>
            <a:pPr>
              <a:defRPr/>
            </a:pPr>
            <a:endParaRPr lang="en-US">
              <a:solidFill>
                <a:srgbClr val="FFFFFF"/>
              </a:solidFill>
            </a:endParaRPr>
          </a:p>
        </p:txBody>
      </p:sp>
      <p:sp>
        <p:nvSpPr>
          <p:cNvPr id="9" name="Rectangle 8"/>
          <p:cNvSpPr>
            <a:spLocks noGrp="1" noChangeArrowheads="1"/>
          </p:cNvSpPr>
          <p:nvPr>
            <p:ph type="sldNum" sz="quarter" idx="12"/>
          </p:nvPr>
        </p:nvSpPr>
        <p:spPr/>
        <p:txBody>
          <a:bodyPr/>
          <a:lstStyle>
            <a:lvl1pPr>
              <a:defRPr/>
            </a:lvl1pPr>
          </a:lstStyle>
          <a:p>
            <a:pPr>
              <a:defRPr/>
            </a:pPr>
            <a:endParaRPr lang="en-US">
              <a:solidFill>
                <a:srgbClr val="FFFFFF"/>
              </a:solidFill>
            </a:endParaRPr>
          </a:p>
        </p:txBody>
      </p:sp>
    </p:spTree>
    <p:extLst>
      <p:ext uri="{BB962C8B-B14F-4D97-AF65-F5344CB8AC3E}">
        <p14:creationId xmlns:p14="http://schemas.microsoft.com/office/powerpoint/2010/main" val="1342984717"/>
      </p:ext>
    </p:extLst>
  </p:cSld>
  <p:clrMapOvr>
    <a:masterClrMapping/>
  </p:clrMapOvr>
</p:sldLayout>
</file>

<file path=ppt/slideLayouts/slideLayout90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5" name="Rectangle 9"/>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6" name="Rectangle 10"/>
          <p:cNvSpPr>
            <a:spLocks noGrp="1" noChangeArrowheads="1"/>
          </p:cNvSpPr>
          <p:nvPr>
            <p:ph type="sldNum" sz="quarter" idx="12"/>
          </p:nvPr>
        </p:nvSpPr>
        <p:spPr>
          <a:ln/>
        </p:spPr>
        <p:txBody>
          <a:bodyPr/>
          <a:lstStyle>
            <a:lvl1pPr>
              <a:defRPr/>
            </a:lvl1pPr>
          </a:lstStyle>
          <a:p>
            <a:pPr>
              <a:defRPr/>
            </a:pPr>
            <a:endParaRPr lang="en-US">
              <a:solidFill>
                <a:srgbClr val="FFFFFF"/>
              </a:solidFill>
            </a:endParaRPr>
          </a:p>
        </p:txBody>
      </p:sp>
    </p:spTree>
    <p:extLst>
      <p:ext uri="{BB962C8B-B14F-4D97-AF65-F5344CB8AC3E}">
        <p14:creationId xmlns:p14="http://schemas.microsoft.com/office/powerpoint/2010/main" val="118223967"/>
      </p:ext>
    </p:extLst>
  </p:cSld>
  <p:clrMapOvr>
    <a:masterClrMapping/>
  </p:clrMapOvr>
</p:sldLayout>
</file>

<file path=ppt/slideLayouts/slideLayout90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8"/>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5" name="Rectangle 9"/>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6" name="Rectangle 10"/>
          <p:cNvSpPr>
            <a:spLocks noGrp="1" noChangeArrowheads="1"/>
          </p:cNvSpPr>
          <p:nvPr>
            <p:ph type="sldNum" sz="quarter" idx="12"/>
          </p:nvPr>
        </p:nvSpPr>
        <p:spPr>
          <a:ln/>
        </p:spPr>
        <p:txBody>
          <a:bodyPr/>
          <a:lstStyle>
            <a:lvl1pPr>
              <a:defRPr/>
            </a:lvl1pPr>
          </a:lstStyle>
          <a:p>
            <a:pPr>
              <a:defRPr/>
            </a:pPr>
            <a:endParaRPr lang="en-US">
              <a:solidFill>
                <a:srgbClr val="FFFFFF"/>
              </a:solidFill>
            </a:endParaRPr>
          </a:p>
        </p:txBody>
      </p:sp>
    </p:spTree>
    <p:extLst>
      <p:ext uri="{BB962C8B-B14F-4D97-AF65-F5344CB8AC3E}">
        <p14:creationId xmlns:p14="http://schemas.microsoft.com/office/powerpoint/2010/main" val="810825717"/>
      </p:ext>
    </p:extLst>
  </p:cSld>
  <p:clrMapOvr>
    <a:masterClrMapping/>
  </p:clrMapOvr>
</p:sldLayout>
</file>

<file path=ppt/slideLayouts/slideLayout90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8"/>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6" name="Rectangle 9"/>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7" name="Rectangle 10"/>
          <p:cNvSpPr>
            <a:spLocks noGrp="1" noChangeArrowheads="1"/>
          </p:cNvSpPr>
          <p:nvPr>
            <p:ph type="sldNum" sz="quarter" idx="12"/>
          </p:nvPr>
        </p:nvSpPr>
        <p:spPr>
          <a:ln/>
        </p:spPr>
        <p:txBody>
          <a:bodyPr/>
          <a:lstStyle>
            <a:lvl1pPr>
              <a:defRPr/>
            </a:lvl1pPr>
          </a:lstStyle>
          <a:p>
            <a:pPr>
              <a:defRPr/>
            </a:pPr>
            <a:endParaRPr lang="en-US">
              <a:solidFill>
                <a:srgbClr val="FFFFFF"/>
              </a:solidFill>
            </a:endParaRPr>
          </a:p>
        </p:txBody>
      </p:sp>
    </p:spTree>
    <p:extLst>
      <p:ext uri="{BB962C8B-B14F-4D97-AF65-F5344CB8AC3E}">
        <p14:creationId xmlns:p14="http://schemas.microsoft.com/office/powerpoint/2010/main" val="1282104365"/>
      </p:ext>
    </p:extLst>
  </p:cSld>
  <p:clrMapOvr>
    <a:masterClrMapping/>
  </p:clrMapOvr>
</p:sldLayout>
</file>

<file path=ppt/slideLayouts/slideLayout90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8"/>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8" name="Rectangle 9"/>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9" name="Rectangle 10"/>
          <p:cNvSpPr>
            <a:spLocks noGrp="1" noChangeArrowheads="1"/>
          </p:cNvSpPr>
          <p:nvPr>
            <p:ph type="sldNum" sz="quarter" idx="12"/>
          </p:nvPr>
        </p:nvSpPr>
        <p:spPr>
          <a:ln/>
        </p:spPr>
        <p:txBody>
          <a:bodyPr/>
          <a:lstStyle>
            <a:lvl1pPr>
              <a:defRPr/>
            </a:lvl1pPr>
          </a:lstStyle>
          <a:p>
            <a:pPr>
              <a:defRPr/>
            </a:pPr>
            <a:endParaRPr lang="en-US">
              <a:solidFill>
                <a:srgbClr val="FFFFFF"/>
              </a:solidFill>
            </a:endParaRPr>
          </a:p>
        </p:txBody>
      </p:sp>
    </p:spTree>
    <p:extLst>
      <p:ext uri="{BB962C8B-B14F-4D97-AF65-F5344CB8AC3E}">
        <p14:creationId xmlns:p14="http://schemas.microsoft.com/office/powerpoint/2010/main" val="76454274"/>
      </p:ext>
    </p:extLst>
  </p:cSld>
  <p:clrMapOvr>
    <a:masterClrMapping/>
  </p:clrMapOvr>
</p:sldLayout>
</file>

<file path=ppt/slideLayouts/slideLayout90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8"/>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4" name="Rectangle 9"/>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5" name="Rectangle 10"/>
          <p:cNvSpPr>
            <a:spLocks noGrp="1" noChangeArrowheads="1"/>
          </p:cNvSpPr>
          <p:nvPr>
            <p:ph type="sldNum" sz="quarter" idx="12"/>
          </p:nvPr>
        </p:nvSpPr>
        <p:spPr>
          <a:ln/>
        </p:spPr>
        <p:txBody>
          <a:bodyPr/>
          <a:lstStyle>
            <a:lvl1pPr>
              <a:defRPr/>
            </a:lvl1pPr>
          </a:lstStyle>
          <a:p>
            <a:pPr>
              <a:defRPr/>
            </a:pPr>
            <a:endParaRPr lang="en-US">
              <a:solidFill>
                <a:srgbClr val="FFFFFF"/>
              </a:solidFill>
            </a:endParaRPr>
          </a:p>
        </p:txBody>
      </p:sp>
    </p:spTree>
    <p:extLst>
      <p:ext uri="{BB962C8B-B14F-4D97-AF65-F5344CB8AC3E}">
        <p14:creationId xmlns:p14="http://schemas.microsoft.com/office/powerpoint/2010/main" val="3034396323"/>
      </p:ext>
    </p:extLst>
  </p:cSld>
  <p:clrMapOvr>
    <a:masterClrMapping/>
  </p:clrMapOvr>
</p:sldLayout>
</file>

<file path=ppt/slideLayouts/slideLayout90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8"/>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3" name="Rectangle 9"/>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4" name="Rectangle 10"/>
          <p:cNvSpPr>
            <a:spLocks noGrp="1" noChangeArrowheads="1"/>
          </p:cNvSpPr>
          <p:nvPr>
            <p:ph type="sldNum" sz="quarter" idx="12"/>
          </p:nvPr>
        </p:nvSpPr>
        <p:spPr>
          <a:ln/>
        </p:spPr>
        <p:txBody>
          <a:bodyPr/>
          <a:lstStyle>
            <a:lvl1pPr>
              <a:defRPr/>
            </a:lvl1pPr>
          </a:lstStyle>
          <a:p>
            <a:pPr>
              <a:defRPr/>
            </a:pPr>
            <a:endParaRPr lang="en-US">
              <a:solidFill>
                <a:srgbClr val="FFFFFF"/>
              </a:solidFill>
            </a:endParaRPr>
          </a:p>
        </p:txBody>
      </p:sp>
    </p:spTree>
    <p:extLst>
      <p:ext uri="{BB962C8B-B14F-4D97-AF65-F5344CB8AC3E}">
        <p14:creationId xmlns:p14="http://schemas.microsoft.com/office/powerpoint/2010/main" val="4076183809"/>
      </p:ext>
    </p:extLst>
  </p:cSld>
  <p:clrMapOvr>
    <a:masterClrMapping/>
  </p:clrMapOvr>
</p:sldLayout>
</file>

<file path=ppt/slideLayouts/slideLayout90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8"/>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6" name="Rectangle 9"/>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7" name="Rectangle 10"/>
          <p:cNvSpPr>
            <a:spLocks noGrp="1" noChangeArrowheads="1"/>
          </p:cNvSpPr>
          <p:nvPr>
            <p:ph type="sldNum" sz="quarter" idx="12"/>
          </p:nvPr>
        </p:nvSpPr>
        <p:spPr>
          <a:ln/>
        </p:spPr>
        <p:txBody>
          <a:bodyPr/>
          <a:lstStyle>
            <a:lvl1pPr>
              <a:defRPr/>
            </a:lvl1pPr>
          </a:lstStyle>
          <a:p>
            <a:pPr>
              <a:defRPr/>
            </a:pPr>
            <a:endParaRPr lang="en-US">
              <a:solidFill>
                <a:srgbClr val="FFFFFF"/>
              </a:solidFill>
            </a:endParaRPr>
          </a:p>
        </p:txBody>
      </p:sp>
    </p:spTree>
    <p:extLst>
      <p:ext uri="{BB962C8B-B14F-4D97-AF65-F5344CB8AC3E}">
        <p14:creationId xmlns:p14="http://schemas.microsoft.com/office/powerpoint/2010/main" val="3934437201"/>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B0D56EDB-A00C-A541-A783-1B1F87027E28}" type="slidenum">
              <a:rPr lang="en-US"/>
              <a:pPr>
                <a:defRPr/>
              </a:pPr>
              <a:t>‹#›</a:t>
            </a:fld>
            <a:endParaRPr lang="en-US"/>
          </a:p>
        </p:txBody>
      </p:sp>
    </p:spTree>
    <p:extLst>
      <p:ext uri="{BB962C8B-B14F-4D97-AF65-F5344CB8AC3E}">
        <p14:creationId xmlns:p14="http://schemas.microsoft.com/office/powerpoint/2010/main" val="1608390171"/>
      </p:ext>
    </p:extLst>
  </p:cSld>
  <p:clrMapOvr>
    <a:masterClrMapping/>
  </p:clrMapOvr>
</p:sldLayout>
</file>

<file path=ppt/slideLayouts/slideLayout9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8"/>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6" name="Rectangle 9"/>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7" name="Rectangle 10"/>
          <p:cNvSpPr>
            <a:spLocks noGrp="1" noChangeArrowheads="1"/>
          </p:cNvSpPr>
          <p:nvPr>
            <p:ph type="sldNum" sz="quarter" idx="12"/>
          </p:nvPr>
        </p:nvSpPr>
        <p:spPr>
          <a:ln/>
        </p:spPr>
        <p:txBody>
          <a:bodyPr/>
          <a:lstStyle>
            <a:lvl1pPr>
              <a:defRPr/>
            </a:lvl1pPr>
          </a:lstStyle>
          <a:p>
            <a:pPr>
              <a:defRPr/>
            </a:pPr>
            <a:endParaRPr lang="en-US">
              <a:solidFill>
                <a:srgbClr val="FFFFFF"/>
              </a:solidFill>
            </a:endParaRPr>
          </a:p>
        </p:txBody>
      </p:sp>
    </p:spTree>
    <p:extLst>
      <p:ext uri="{BB962C8B-B14F-4D97-AF65-F5344CB8AC3E}">
        <p14:creationId xmlns:p14="http://schemas.microsoft.com/office/powerpoint/2010/main" val="2290811639"/>
      </p:ext>
    </p:extLst>
  </p:cSld>
  <p:clrMapOvr>
    <a:masterClrMapping/>
  </p:clrMapOvr>
</p:sldLayout>
</file>

<file path=ppt/slideLayouts/slideLayout9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5" name="Rectangle 9"/>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6" name="Rectangle 10"/>
          <p:cNvSpPr>
            <a:spLocks noGrp="1" noChangeArrowheads="1"/>
          </p:cNvSpPr>
          <p:nvPr>
            <p:ph type="sldNum" sz="quarter" idx="12"/>
          </p:nvPr>
        </p:nvSpPr>
        <p:spPr>
          <a:ln/>
        </p:spPr>
        <p:txBody>
          <a:bodyPr/>
          <a:lstStyle>
            <a:lvl1pPr>
              <a:defRPr/>
            </a:lvl1pPr>
          </a:lstStyle>
          <a:p>
            <a:pPr>
              <a:defRPr/>
            </a:pPr>
            <a:endParaRPr lang="en-US">
              <a:solidFill>
                <a:srgbClr val="FFFFFF"/>
              </a:solidFill>
            </a:endParaRPr>
          </a:p>
        </p:txBody>
      </p:sp>
    </p:spTree>
    <p:extLst>
      <p:ext uri="{BB962C8B-B14F-4D97-AF65-F5344CB8AC3E}">
        <p14:creationId xmlns:p14="http://schemas.microsoft.com/office/powerpoint/2010/main" val="1142278844"/>
      </p:ext>
    </p:extLst>
  </p:cSld>
  <p:clrMapOvr>
    <a:masterClrMapping/>
  </p:clrMapOvr>
</p:sldLayout>
</file>

<file path=ppt/slideLayouts/slideLayout9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5" name="Rectangle 9"/>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6" name="Rectangle 10"/>
          <p:cNvSpPr>
            <a:spLocks noGrp="1" noChangeArrowheads="1"/>
          </p:cNvSpPr>
          <p:nvPr>
            <p:ph type="sldNum" sz="quarter" idx="12"/>
          </p:nvPr>
        </p:nvSpPr>
        <p:spPr>
          <a:ln/>
        </p:spPr>
        <p:txBody>
          <a:bodyPr/>
          <a:lstStyle>
            <a:lvl1pPr>
              <a:defRPr/>
            </a:lvl1pPr>
          </a:lstStyle>
          <a:p>
            <a:pPr>
              <a:defRPr/>
            </a:pPr>
            <a:endParaRPr lang="en-US">
              <a:solidFill>
                <a:srgbClr val="FFFFFF"/>
              </a:solidFill>
            </a:endParaRPr>
          </a:p>
        </p:txBody>
      </p:sp>
    </p:spTree>
    <p:extLst>
      <p:ext uri="{BB962C8B-B14F-4D97-AF65-F5344CB8AC3E}">
        <p14:creationId xmlns:p14="http://schemas.microsoft.com/office/powerpoint/2010/main" val="1916182141"/>
      </p:ext>
    </p:extLst>
  </p:cSld>
  <p:clrMapOvr>
    <a:masterClrMapping/>
  </p:clrMapOvr>
</p:sldLayout>
</file>

<file path=ppt/slideLayouts/slideLayout91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endParaRPr lang="en-SG"/>
          </a:p>
        </p:txBody>
      </p:sp>
      <p:sp>
        <p:nvSpPr>
          <p:cNvPr id="4" name="Rectangle 14"/>
          <p:cNvSpPr>
            <a:spLocks noGrp="1" noChangeArrowheads="1"/>
          </p:cNvSpPr>
          <p:nvPr>
            <p:ph type="sldNum" idx="10"/>
          </p:nvPr>
        </p:nvSpPr>
        <p:spPr>
          <a:ln/>
        </p:spPr>
        <p:txBody>
          <a:bodyPr/>
          <a:lstStyle>
            <a:lvl1pPr>
              <a:defRPr/>
            </a:lvl1pPr>
          </a:lstStyle>
          <a:p>
            <a:pPr>
              <a:defRPr/>
            </a:pPr>
            <a:fld id="{DF45BDE5-E13E-E042-B189-699AEEA0D0F8}" type="slidenum">
              <a:rPr lang="en-GB">
                <a:ea typeface="ＭＳ Ｐゴシック"/>
              </a:rPr>
              <a:pPr>
                <a:defRPr/>
              </a:pPr>
              <a:t>‹#›</a:t>
            </a:fld>
            <a:endParaRPr lang="en-GB">
              <a:ea typeface="ＭＳ Ｐゴシック"/>
            </a:endParaRPr>
          </a:p>
        </p:txBody>
      </p:sp>
    </p:spTree>
    <p:extLst>
      <p:ext uri="{BB962C8B-B14F-4D97-AF65-F5344CB8AC3E}">
        <p14:creationId xmlns:p14="http://schemas.microsoft.com/office/powerpoint/2010/main" val="2051953681"/>
      </p:ext>
    </p:extLst>
  </p:cSld>
  <p:clrMapOvr>
    <a:masterClrMapping/>
  </p:clrMapOvr>
</p:sldLayout>
</file>

<file path=ppt/slideLayouts/slideLayout9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14"/>
          <p:cNvSpPr>
            <a:spLocks noGrp="1" noChangeArrowheads="1"/>
          </p:cNvSpPr>
          <p:nvPr>
            <p:ph type="sldNum" idx="10"/>
          </p:nvPr>
        </p:nvSpPr>
        <p:spPr>
          <a:ln/>
        </p:spPr>
        <p:txBody>
          <a:bodyPr/>
          <a:lstStyle>
            <a:lvl1pPr>
              <a:defRPr/>
            </a:lvl1pPr>
          </a:lstStyle>
          <a:p>
            <a:pPr>
              <a:defRPr/>
            </a:pPr>
            <a:fld id="{0B81E78E-7234-294D-8E81-475D41030AD8}" type="slidenum">
              <a:rPr lang="en-GB">
                <a:ea typeface="ＭＳ Ｐゴシック"/>
              </a:rPr>
              <a:pPr>
                <a:defRPr/>
              </a:pPr>
              <a:t>‹#›</a:t>
            </a:fld>
            <a:endParaRPr lang="en-GB">
              <a:ea typeface="ＭＳ Ｐゴシック"/>
            </a:endParaRPr>
          </a:p>
        </p:txBody>
      </p:sp>
    </p:spTree>
    <p:extLst>
      <p:ext uri="{BB962C8B-B14F-4D97-AF65-F5344CB8AC3E}">
        <p14:creationId xmlns:p14="http://schemas.microsoft.com/office/powerpoint/2010/main" val="1166298794"/>
      </p:ext>
    </p:extLst>
  </p:cSld>
  <p:clrMapOvr>
    <a:masterClrMapping/>
  </p:clrMapOvr>
</p:sldLayout>
</file>

<file path=ppt/slideLayouts/slideLayout9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4"/>
          <p:cNvSpPr>
            <a:spLocks noGrp="1" noChangeArrowheads="1"/>
          </p:cNvSpPr>
          <p:nvPr>
            <p:ph type="sldNum" idx="10"/>
          </p:nvPr>
        </p:nvSpPr>
        <p:spPr>
          <a:ln/>
        </p:spPr>
        <p:txBody>
          <a:bodyPr/>
          <a:lstStyle>
            <a:lvl1pPr>
              <a:defRPr/>
            </a:lvl1pPr>
          </a:lstStyle>
          <a:p>
            <a:pPr>
              <a:defRPr/>
            </a:pPr>
            <a:fld id="{2CCB4637-4586-254A-A5CD-AD002546CDED}" type="slidenum">
              <a:rPr lang="en-GB">
                <a:ea typeface="ＭＳ Ｐゴシック"/>
              </a:rPr>
              <a:pPr>
                <a:defRPr/>
              </a:pPr>
              <a:t>‹#›</a:t>
            </a:fld>
            <a:endParaRPr lang="en-GB">
              <a:ea typeface="ＭＳ Ｐゴシック"/>
            </a:endParaRPr>
          </a:p>
        </p:txBody>
      </p:sp>
    </p:spTree>
    <p:extLst>
      <p:ext uri="{BB962C8B-B14F-4D97-AF65-F5344CB8AC3E}">
        <p14:creationId xmlns:p14="http://schemas.microsoft.com/office/powerpoint/2010/main" val="4106840080"/>
      </p:ext>
    </p:extLst>
  </p:cSld>
  <p:clrMapOvr>
    <a:masterClrMapping/>
  </p:clrMapOvr>
</p:sldLayout>
</file>

<file path=ppt/slideLayouts/slideLayout9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sz="half" idx="1"/>
          </p:nvPr>
        </p:nvSpPr>
        <p:spPr>
          <a:xfrm>
            <a:off x="685800" y="1981200"/>
            <a:ext cx="3808413" cy="411321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Content Placeholder 3"/>
          <p:cNvSpPr>
            <a:spLocks noGrp="1"/>
          </p:cNvSpPr>
          <p:nvPr>
            <p:ph sz="half" idx="2"/>
          </p:nvPr>
        </p:nvSpPr>
        <p:spPr>
          <a:xfrm>
            <a:off x="4646613" y="1981200"/>
            <a:ext cx="3810000" cy="411321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Rectangle 14"/>
          <p:cNvSpPr>
            <a:spLocks noGrp="1" noChangeArrowheads="1"/>
          </p:cNvSpPr>
          <p:nvPr>
            <p:ph type="sldNum" idx="10"/>
          </p:nvPr>
        </p:nvSpPr>
        <p:spPr>
          <a:ln/>
        </p:spPr>
        <p:txBody>
          <a:bodyPr/>
          <a:lstStyle>
            <a:lvl1pPr>
              <a:defRPr/>
            </a:lvl1pPr>
          </a:lstStyle>
          <a:p>
            <a:pPr>
              <a:defRPr/>
            </a:pPr>
            <a:fld id="{930A5C73-844F-4141-B2A4-50D4275F1BC2}" type="slidenum">
              <a:rPr lang="en-GB">
                <a:ea typeface="ＭＳ Ｐゴシック"/>
              </a:rPr>
              <a:pPr>
                <a:defRPr/>
              </a:pPr>
              <a:t>‹#›</a:t>
            </a:fld>
            <a:endParaRPr lang="en-GB">
              <a:ea typeface="ＭＳ Ｐゴシック"/>
            </a:endParaRPr>
          </a:p>
        </p:txBody>
      </p:sp>
    </p:spTree>
    <p:extLst>
      <p:ext uri="{BB962C8B-B14F-4D97-AF65-F5344CB8AC3E}">
        <p14:creationId xmlns:p14="http://schemas.microsoft.com/office/powerpoint/2010/main" val="4028354046"/>
      </p:ext>
    </p:extLst>
  </p:cSld>
  <p:clrMapOvr>
    <a:masterClrMapping/>
  </p:clrMapOvr>
</p:sldLayout>
</file>

<file path=ppt/slideLayouts/slideLayout9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7" name="Rectangle 14"/>
          <p:cNvSpPr>
            <a:spLocks noGrp="1" noChangeArrowheads="1"/>
          </p:cNvSpPr>
          <p:nvPr>
            <p:ph type="sldNum" idx="10"/>
          </p:nvPr>
        </p:nvSpPr>
        <p:spPr>
          <a:ln/>
        </p:spPr>
        <p:txBody>
          <a:bodyPr/>
          <a:lstStyle>
            <a:lvl1pPr>
              <a:defRPr/>
            </a:lvl1pPr>
          </a:lstStyle>
          <a:p>
            <a:pPr>
              <a:defRPr/>
            </a:pPr>
            <a:fld id="{70EB6275-2086-1340-B9C5-4B78EA40DF31}" type="slidenum">
              <a:rPr lang="en-GB">
                <a:ea typeface="ＭＳ Ｐゴシック"/>
              </a:rPr>
              <a:pPr>
                <a:defRPr/>
              </a:pPr>
              <a:t>‹#›</a:t>
            </a:fld>
            <a:endParaRPr lang="en-GB">
              <a:ea typeface="ＭＳ Ｐゴシック"/>
            </a:endParaRPr>
          </a:p>
        </p:txBody>
      </p:sp>
    </p:spTree>
    <p:extLst>
      <p:ext uri="{BB962C8B-B14F-4D97-AF65-F5344CB8AC3E}">
        <p14:creationId xmlns:p14="http://schemas.microsoft.com/office/powerpoint/2010/main" val="2585297848"/>
      </p:ext>
    </p:extLst>
  </p:cSld>
  <p:clrMapOvr>
    <a:masterClrMapping/>
  </p:clrMapOvr>
</p:sldLayout>
</file>

<file path=ppt/slideLayouts/slideLayout9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Rectangle 14"/>
          <p:cNvSpPr>
            <a:spLocks noGrp="1" noChangeArrowheads="1"/>
          </p:cNvSpPr>
          <p:nvPr>
            <p:ph type="sldNum" idx="10"/>
          </p:nvPr>
        </p:nvSpPr>
        <p:spPr>
          <a:ln/>
        </p:spPr>
        <p:txBody>
          <a:bodyPr/>
          <a:lstStyle>
            <a:lvl1pPr>
              <a:defRPr/>
            </a:lvl1pPr>
          </a:lstStyle>
          <a:p>
            <a:pPr>
              <a:defRPr/>
            </a:pPr>
            <a:fld id="{90706B22-4222-5D46-A35C-0F1F15C1CB30}" type="slidenum">
              <a:rPr lang="en-GB">
                <a:ea typeface="ＭＳ Ｐゴシック"/>
              </a:rPr>
              <a:pPr>
                <a:defRPr/>
              </a:pPr>
              <a:t>‹#›</a:t>
            </a:fld>
            <a:endParaRPr lang="en-GB">
              <a:ea typeface="ＭＳ Ｐゴシック"/>
            </a:endParaRPr>
          </a:p>
        </p:txBody>
      </p:sp>
    </p:spTree>
    <p:extLst>
      <p:ext uri="{BB962C8B-B14F-4D97-AF65-F5344CB8AC3E}">
        <p14:creationId xmlns:p14="http://schemas.microsoft.com/office/powerpoint/2010/main" val="2265114516"/>
      </p:ext>
    </p:extLst>
  </p:cSld>
  <p:clrMapOvr>
    <a:masterClrMapping/>
  </p:clrMapOvr>
</p:sldLayout>
</file>

<file path=ppt/slideLayouts/slideLayout9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4"/>
          <p:cNvSpPr>
            <a:spLocks noGrp="1" noChangeArrowheads="1"/>
          </p:cNvSpPr>
          <p:nvPr>
            <p:ph type="sldNum" idx="10"/>
          </p:nvPr>
        </p:nvSpPr>
        <p:spPr>
          <a:ln/>
        </p:spPr>
        <p:txBody>
          <a:bodyPr/>
          <a:lstStyle>
            <a:lvl1pPr>
              <a:defRPr/>
            </a:lvl1pPr>
          </a:lstStyle>
          <a:p>
            <a:pPr>
              <a:defRPr/>
            </a:pPr>
            <a:fld id="{7D685CA8-654F-184B-B6B2-E9E6487EE5D0}" type="slidenum">
              <a:rPr lang="en-GB">
                <a:ea typeface="ＭＳ Ｐゴシック"/>
              </a:rPr>
              <a:pPr>
                <a:defRPr/>
              </a:pPr>
              <a:t>‹#›</a:t>
            </a:fld>
            <a:endParaRPr lang="en-GB">
              <a:ea typeface="ＭＳ Ｐゴシック"/>
            </a:endParaRPr>
          </a:p>
        </p:txBody>
      </p:sp>
    </p:spTree>
    <p:extLst>
      <p:ext uri="{BB962C8B-B14F-4D97-AF65-F5344CB8AC3E}">
        <p14:creationId xmlns:p14="http://schemas.microsoft.com/office/powerpoint/2010/main" val="2461807834"/>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a:p>
        </p:txBody>
      </p:sp>
      <p:sp>
        <p:nvSpPr>
          <p:cNvPr id="8"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9"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94C04B50-37E3-C44F-8A3C-E0EECB2AD8EF}" type="slidenum">
              <a:rPr lang="en-US"/>
              <a:pPr>
                <a:defRPr/>
              </a:pPr>
              <a:t>‹#›</a:t>
            </a:fld>
            <a:endParaRPr lang="en-US"/>
          </a:p>
        </p:txBody>
      </p:sp>
    </p:spTree>
    <p:extLst>
      <p:ext uri="{BB962C8B-B14F-4D97-AF65-F5344CB8AC3E}">
        <p14:creationId xmlns:p14="http://schemas.microsoft.com/office/powerpoint/2010/main" val="898660737"/>
      </p:ext>
    </p:extLst>
  </p:cSld>
  <p:clrMapOvr>
    <a:masterClrMapping/>
  </p:clrMapOvr>
</p:sldLayout>
</file>

<file path=ppt/slideLayouts/slideLayout9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4"/>
          <p:cNvSpPr>
            <a:spLocks noGrp="1" noChangeArrowheads="1"/>
          </p:cNvSpPr>
          <p:nvPr>
            <p:ph type="sldNum" idx="10"/>
          </p:nvPr>
        </p:nvSpPr>
        <p:spPr>
          <a:ln/>
        </p:spPr>
        <p:txBody>
          <a:bodyPr/>
          <a:lstStyle>
            <a:lvl1pPr>
              <a:defRPr/>
            </a:lvl1pPr>
          </a:lstStyle>
          <a:p>
            <a:pPr>
              <a:defRPr/>
            </a:pPr>
            <a:fld id="{2ABB63A1-DE00-5743-BF12-00C39F67BCE8}" type="slidenum">
              <a:rPr lang="en-GB">
                <a:ea typeface="ＭＳ Ｐゴシック"/>
              </a:rPr>
              <a:pPr>
                <a:defRPr/>
              </a:pPr>
              <a:t>‹#›</a:t>
            </a:fld>
            <a:endParaRPr lang="en-GB">
              <a:ea typeface="ＭＳ Ｐゴシック"/>
            </a:endParaRPr>
          </a:p>
        </p:txBody>
      </p:sp>
    </p:spTree>
    <p:extLst>
      <p:ext uri="{BB962C8B-B14F-4D97-AF65-F5344CB8AC3E}">
        <p14:creationId xmlns:p14="http://schemas.microsoft.com/office/powerpoint/2010/main" val="171325991"/>
      </p:ext>
    </p:extLst>
  </p:cSld>
  <p:clrMapOvr>
    <a:masterClrMapping/>
  </p:clrMapOvr>
</p:sldLayout>
</file>

<file path=ppt/slideLayouts/slideLayout9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SG"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4"/>
          <p:cNvSpPr>
            <a:spLocks noGrp="1" noChangeArrowheads="1"/>
          </p:cNvSpPr>
          <p:nvPr>
            <p:ph type="sldNum" idx="10"/>
          </p:nvPr>
        </p:nvSpPr>
        <p:spPr>
          <a:ln/>
        </p:spPr>
        <p:txBody>
          <a:bodyPr/>
          <a:lstStyle>
            <a:lvl1pPr>
              <a:defRPr/>
            </a:lvl1pPr>
          </a:lstStyle>
          <a:p>
            <a:pPr>
              <a:defRPr/>
            </a:pPr>
            <a:fld id="{445D55CD-E3E5-4B4A-BFE5-D4C6B40483E7}" type="slidenum">
              <a:rPr lang="en-GB">
                <a:ea typeface="ＭＳ Ｐゴシック"/>
              </a:rPr>
              <a:pPr>
                <a:defRPr/>
              </a:pPr>
              <a:t>‹#›</a:t>
            </a:fld>
            <a:endParaRPr lang="en-GB">
              <a:ea typeface="ＭＳ Ｐゴシック"/>
            </a:endParaRPr>
          </a:p>
        </p:txBody>
      </p:sp>
    </p:spTree>
    <p:extLst>
      <p:ext uri="{BB962C8B-B14F-4D97-AF65-F5344CB8AC3E}">
        <p14:creationId xmlns:p14="http://schemas.microsoft.com/office/powerpoint/2010/main" val="3603959763"/>
      </p:ext>
    </p:extLst>
  </p:cSld>
  <p:clrMapOvr>
    <a:masterClrMapping/>
  </p:clrMapOvr>
</p:sldLayout>
</file>

<file path=ppt/slideLayouts/slideLayout9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14"/>
          <p:cNvSpPr>
            <a:spLocks noGrp="1" noChangeArrowheads="1"/>
          </p:cNvSpPr>
          <p:nvPr>
            <p:ph type="sldNum" idx="10"/>
          </p:nvPr>
        </p:nvSpPr>
        <p:spPr>
          <a:ln/>
        </p:spPr>
        <p:txBody>
          <a:bodyPr/>
          <a:lstStyle>
            <a:lvl1pPr>
              <a:defRPr/>
            </a:lvl1pPr>
          </a:lstStyle>
          <a:p>
            <a:pPr>
              <a:defRPr/>
            </a:pPr>
            <a:fld id="{F82AE046-ED9F-DC4E-A8E8-EDFF827E9993}" type="slidenum">
              <a:rPr lang="en-GB">
                <a:ea typeface="ＭＳ Ｐゴシック"/>
              </a:rPr>
              <a:pPr>
                <a:defRPr/>
              </a:pPr>
              <a:t>‹#›</a:t>
            </a:fld>
            <a:endParaRPr lang="en-GB">
              <a:ea typeface="ＭＳ Ｐゴシック"/>
            </a:endParaRPr>
          </a:p>
        </p:txBody>
      </p:sp>
    </p:spTree>
    <p:extLst>
      <p:ext uri="{BB962C8B-B14F-4D97-AF65-F5344CB8AC3E}">
        <p14:creationId xmlns:p14="http://schemas.microsoft.com/office/powerpoint/2010/main" val="2728445567"/>
      </p:ext>
    </p:extLst>
  </p:cSld>
  <p:clrMapOvr>
    <a:masterClrMapping/>
  </p:clrMapOvr>
</p:sldLayout>
</file>

<file path=ppt/slideLayouts/slideLayout9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1513" cy="5484813"/>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Vertical Text Placeholder 2"/>
          <p:cNvSpPr>
            <a:spLocks noGrp="1"/>
          </p:cNvSpPr>
          <p:nvPr>
            <p:ph type="body" orient="vert" idx="1"/>
          </p:nvPr>
        </p:nvSpPr>
        <p:spPr>
          <a:xfrm>
            <a:off x="685800" y="609600"/>
            <a:ext cx="5676900" cy="5484813"/>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14"/>
          <p:cNvSpPr>
            <a:spLocks noGrp="1" noChangeArrowheads="1"/>
          </p:cNvSpPr>
          <p:nvPr>
            <p:ph type="sldNum" idx="10"/>
          </p:nvPr>
        </p:nvSpPr>
        <p:spPr>
          <a:ln/>
        </p:spPr>
        <p:txBody>
          <a:bodyPr/>
          <a:lstStyle>
            <a:lvl1pPr>
              <a:defRPr/>
            </a:lvl1pPr>
          </a:lstStyle>
          <a:p>
            <a:pPr>
              <a:defRPr/>
            </a:pPr>
            <a:fld id="{E1A4EB3D-D390-714B-9364-FCD6E65A5CC0}" type="slidenum">
              <a:rPr lang="en-GB">
                <a:ea typeface="ＭＳ Ｐゴシック"/>
              </a:rPr>
              <a:pPr>
                <a:defRPr/>
              </a:pPr>
              <a:t>‹#›</a:t>
            </a:fld>
            <a:endParaRPr lang="en-GB">
              <a:ea typeface="ＭＳ Ｐゴシック"/>
            </a:endParaRPr>
          </a:p>
        </p:txBody>
      </p:sp>
    </p:spTree>
    <p:extLst>
      <p:ext uri="{BB962C8B-B14F-4D97-AF65-F5344CB8AC3E}">
        <p14:creationId xmlns:p14="http://schemas.microsoft.com/office/powerpoint/2010/main" val="2248314821"/>
      </p:ext>
    </p:extLst>
  </p:cSld>
  <p:clrMapOvr>
    <a:masterClrMapping/>
  </p:clrMapOvr>
</p:sldLayout>
</file>

<file path=ppt/slideLayouts/slideLayout92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endParaRPr lang="en-SG"/>
          </a:p>
        </p:txBody>
      </p:sp>
      <p:sp>
        <p:nvSpPr>
          <p:cNvPr id="4" name="Rectangle 14"/>
          <p:cNvSpPr>
            <a:spLocks noGrp="1" noChangeArrowheads="1"/>
          </p:cNvSpPr>
          <p:nvPr>
            <p:ph type="sldNum" idx="10"/>
          </p:nvPr>
        </p:nvSpPr>
        <p:spPr>
          <a:ln/>
        </p:spPr>
        <p:txBody>
          <a:bodyPr/>
          <a:lstStyle>
            <a:lvl1pPr>
              <a:defRPr/>
            </a:lvl1pPr>
          </a:lstStyle>
          <a:p>
            <a:pPr>
              <a:defRPr/>
            </a:pPr>
            <a:fld id="{157A6685-D4B1-9942-B523-2931795A643D}" type="slidenum">
              <a:rPr lang="en-GB">
                <a:ea typeface="ＭＳ Ｐゴシック"/>
              </a:rPr>
              <a:pPr>
                <a:defRPr/>
              </a:pPr>
              <a:t>‹#›</a:t>
            </a:fld>
            <a:endParaRPr lang="en-GB">
              <a:ea typeface="ＭＳ Ｐゴシック"/>
            </a:endParaRPr>
          </a:p>
        </p:txBody>
      </p:sp>
    </p:spTree>
    <p:extLst>
      <p:ext uri="{BB962C8B-B14F-4D97-AF65-F5344CB8AC3E}">
        <p14:creationId xmlns:p14="http://schemas.microsoft.com/office/powerpoint/2010/main" val="3362517627"/>
      </p:ext>
    </p:extLst>
  </p:cSld>
  <p:clrMapOvr>
    <a:masterClrMapping/>
  </p:clrMapOvr>
</p:sldLayout>
</file>

<file path=ppt/slideLayouts/slideLayout9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14"/>
          <p:cNvSpPr>
            <a:spLocks noGrp="1" noChangeArrowheads="1"/>
          </p:cNvSpPr>
          <p:nvPr>
            <p:ph type="sldNum" idx="10"/>
          </p:nvPr>
        </p:nvSpPr>
        <p:spPr>
          <a:ln/>
        </p:spPr>
        <p:txBody>
          <a:bodyPr/>
          <a:lstStyle>
            <a:lvl1pPr>
              <a:defRPr/>
            </a:lvl1pPr>
          </a:lstStyle>
          <a:p>
            <a:pPr>
              <a:defRPr/>
            </a:pPr>
            <a:fld id="{CA2E853F-7E0D-0D41-A6F4-2035AC5510C6}" type="slidenum">
              <a:rPr lang="en-GB">
                <a:ea typeface="ＭＳ Ｐゴシック"/>
              </a:rPr>
              <a:pPr>
                <a:defRPr/>
              </a:pPr>
              <a:t>‹#›</a:t>
            </a:fld>
            <a:endParaRPr lang="en-GB">
              <a:ea typeface="ＭＳ Ｐゴシック"/>
            </a:endParaRPr>
          </a:p>
        </p:txBody>
      </p:sp>
    </p:spTree>
    <p:extLst>
      <p:ext uri="{BB962C8B-B14F-4D97-AF65-F5344CB8AC3E}">
        <p14:creationId xmlns:p14="http://schemas.microsoft.com/office/powerpoint/2010/main" val="1254106325"/>
      </p:ext>
    </p:extLst>
  </p:cSld>
  <p:clrMapOvr>
    <a:masterClrMapping/>
  </p:clrMapOvr>
</p:sldLayout>
</file>

<file path=ppt/slideLayouts/slideLayout9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4"/>
          <p:cNvSpPr>
            <a:spLocks noGrp="1" noChangeArrowheads="1"/>
          </p:cNvSpPr>
          <p:nvPr>
            <p:ph type="sldNum" idx="10"/>
          </p:nvPr>
        </p:nvSpPr>
        <p:spPr>
          <a:ln/>
        </p:spPr>
        <p:txBody>
          <a:bodyPr/>
          <a:lstStyle>
            <a:lvl1pPr>
              <a:defRPr/>
            </a:lvl1pPr>
          </a:lstStyle>
          <a:p>
            <a:pPr>
              <a:defRPr/>
            </a:pPr>
            <a:fld id="{1822A4DE-8421-4043-B6CE-E9D43034B17F}" type="slidenum">
              <a:rPr lang="en-GB">
                <a:ea typeface="ＭＳ Ｐゴシック"/>
              </a:rPr>
              <a:pPr>
                <a:defRPr/>
              </a:pPr>
              <a:t>‹#›</a:t>
            </a:fld>
            <a:endParaRPr lang="en-GB">
              <a:ea typeface="ＭＳ Ｐゴシック"/>
            </a:endParaRPr>
          </a:p>
        </p:txBody>
      </p:sp>
    </p:spTree>
    <p:extLst>
      <p:ext uri="{BB962C8B-B14F-4D97-AF65-F5344CB8AC3E}">
        <p14:creationId xmlns:p14="http://schemas.microsoft.com/office/powerpoint/2010/main" val="2160618404"/>
      </p:ext>
    </p:extLst>
  </p:cSld>
  <p:clrMapOvr>
    <a:masterClrMapping/>
  </p:clrMapOvr>
</p:sldLayout>
</file>

<file path=ppt/slideLayouts/slideLayout9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sz="half" idx="1"/>
          </p:nvPr>
        </p:nvSpPr>
        <p:spPr>
          <a:xfrm>
            <a:off x="685800" y="1981200"/>
            <a:ext cx="3808413" cy="411321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Content Placeholder 3"/>
          <p:cNvSpPr>
            <a:spLocks noGrp="1"/>
          </p:cNvSpPr>
          <p:nvPr>
            <p:ph sz="half" idx="2"/>
          </p:nvPr>
        </p:nvSpPr>
        <p:spPr>
          <a:xfrm>
            <a:off x="4646613" y="1981200"/>
            <a:ext cx="3810000" cy="411321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Rectangle 14"/>
          <p:cNvSpPr>
            <a:spLocks noGrp="1" noChangeArrowheads="1"/>
          </p:cNvSpPr>
          <p:nvPr>
            <p:ph type="sldNum" idx="10"/>
          </p:nvPr>
        </p:nvSpPr>
        <p:spPr>
          <a:ln/>
        </p:spPr>
        <p:txBody>
          <a:bodyPr/>
          <a:lstStyle>
            <a:lvl1pPr>
              <a:defRPr/>
            </a:lvl1pPr>
          </a:lstStyle>
          <a:p>
            <a:pPr>
              <a:defRPr/>
            </a:pPr>
            <a:fld id="{7884D710-2188-AE4A-B3A2-412C6DC6A50D}" type="slidenum">
              <a:rPr lang="en-GB">
                <a:ea typeface="ＭＳ Ｐゴシック"/>
              </a:rPr>
              <a:pPr>
                <a:defRPr/>
              </a:pPr>
              <a:t>‹#›</a:t>
            </a:fld>
            <a:endParaRPr lang="en-GB">
              <a:ea typeface="ＭＳ Ｐゴシック"/>
            </a:endParaRPr>
          </a:p>
        </p:txBody>
      </p:sp>
    </p:spTree>
    <p:extLst>
      <p:ext uri="{BB962C8B-B14F-4D97-AF65-F5344CB8AC3E}">
        <p14:creationId xmlns:p14="http://schemas.microsoft.com/office/powerpoint/2010/main" val="1154954277"/>
      </p:ext>
    </p:extLst>
  </p:cSld>
  <p:clrMapOvr>
    <a:masterClrMapping/>
  </p:clrMapOvr>
</p:sldLayout>
</file>

<file path=ppt/slideLayouts/slideLayout9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7" name="Rectangle 14"/>
          <p:cNvSpPr>
            <a:spLocks noGrp="1" noChangeArrowheads="1"/>
          </p:cNvSpPr>
          <p:nvPr>
            <p:ph type="sldNum" idx="10"/>
          </p:nvPr>
        </p:nvSpPr>
        <p:spPr>
          <a:ln/>
        </p:spPr>
        <p:txBody>
          <a:bodyPr/>
          <a:lstStyle>
            <a:lvl1pPr>
              <a:defRPr/>
            </a:lvl1pPr>
          </a:lstStyle>
          <a:p>
            <a:pPr>
              <a:defRPr/>
            </a:pPr>
            <a:fld id="{C0E68760-303F-A344-8D37-8A0492847E79}" type="slidenum">
              <a:rPr lang="en-GB">
                <a:ea typeface="ＭＳ Ｐゴシック"/>
              </a:rPr>
              <a:pPr>
                <a:defRPr/>
              </a:pPr>
              <a:t>‹#›</a:t>
            </a:fld>
            <a:endParaRPr lang="en-GB">
              <a:ea typeface="ＭＳ Ｐゴシック"/>
            </a:endParaRPr>
          </a:p>
        </p:txBody>
      </p:sp>
    </p:spTree>
    <p:extLst>
      <p:ext uri="{BB962C8B-B14F-4D97-AF65-F5344CB8AC3E}">
        <p14:creationId xmlns:p14="http://schemas.microsoft.com/office/powerpoint/2010/main" val="3201297374"/>
      </p:ext>
    </p:extLst>
  </p:cSld>
  <p:clrMapOvr>
    <a:masterClrMapping/>
  </p:clrMapOvr>
</p:sldLayout>
</file>

<file path=ppt/slideLayouts/slideLayout9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Rectangle 14"/>
          <p:cNvSpPr>
            <a:spLocks noGrp="1" noChangeArrowheads="1"/>
          </p:cNvSpPr>
          <p:nvPr>
            <p:ph type="sldNum" idx="10"/>
          </p:nvPr>
        </p:nvSpPr>
        <p:spPr>
          <a:ln/>
        </p:spPr>
        <p:txBody>
          <a:bodyPr/>
          <a:lstStyle>
            <a:lvl1pPr>
              <a:defRPr/>
            </a:lvl1pPr>
          </a:lstStyle>
          <a:p>
            <a:pPr>
              <a:defRPr/>
            </a:pPr>
            <a:fld id="{5A17B886-18CA-CE43-A30D-F617A5E4849F}" type="slidenum">
              <a:rPr lang="en-GB">
                <a:ea typeface="ＭＳ Ｐゴシック"/>
              </a:rPr>
              <a:pPr>
                <a:defRPr/>
              </a:pPr>
              <a:t>‹#›</a:t>
            </a:fld>
            <a:endParaRPr lang="en-GB">
              <a:ea typeface="ＭＳ Ｐゴシック"/>
            </a:endParaRPr>
          </a:p>
        </p:txBody>
      </p:sp>
    </p:spTree>
    <p:extLst>
      <p:ext uri="{BB962C8B-B14F-4D97-AF65-F5344CB8AC3E}">
        <p14:creationId xmlns:p14="http://schemas.microsoft.com/office/powerpoint/2010/main" val="2363829733"/>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a:p>
        </p:txBody>
      </p:sp>
      <p:sp>
        <p:nvSpPr>
          <p:cNvPr id="7"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8"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BFC77593-07CE-C543-8177-94D0EF123715}" type="slidenum">
              <a:rPr lang="en-US"/>
              <a:pPr>
                <a:defRPr/>
              </a:pPr>
              <a:t>‹#›</a:t>
            </a:fld>
            <a:endParaRPr lang="en-US"/>
          </a:p>
        </p:txBody>
      </p:sp>
    </p:spTree>
    <p:extLst>
      <p:ext uri="{BB962C8B-B14F-4D97-AF65-F5344CB8AC3E}">
        <p14:creationId xmlns:p14="http://schemas.microsoft.com/office/powerpoint/2010/main" val="2746073350"/>
      </p:ext>
    </p:extLst>
  </p:cSld>
  <p:clrMapOvr>
    <a:masterClrMapping/>
  </p:clrMapOvr>
</p:sldLayout>
</file>

<file path=ppt/slideLayouts/slideLayout9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4"/>
          <p:cNvSpPr>
            <a:spLocks noGrp="1" noChangeArrowheads="1"/>
          </p:cNvSpPr>
          <p:nvPr>
            <p:ph type="sldNum" idx="10"/>
          </p:nvPr>
        </p:nvSpPr>
        <p:spPr>
          <a:ln/>
        </p:spPr>
        <p:txBody>
          <a:bodyPr/>
          <a:lstStyle>
            <a:lvl1pPr>
              <a:defRPr/>
            </a:lvl1pPr>
          </a:lstStyle>
          <a:p>
            <a:pPr>
              <a:defRPr/>
            </a:pPr>
            <a:fld id="{F88E6E83-05F3-BE46-A739-1BAAD3448D1A}" type="slidenum">
              <a:rPr lang="en-GB">
                <a:ea typeface="ＭＳ Ｐゴシック"/>
              </a:rPr>
              <a:pPr>
                <a:defRPr/>
              </a:pPr>
              <a:t>‹#›</a:t>
            </a:fld>
            <a:endParaRPr lang="en-GB">
              <a:ea typeface="ＭＳ Ｐゴシック"/>
            </a:endParaRPr>
          </a:p>
        </p:txBody>
      </p:sp>
    </p:spTree>
    <p:extLst>
      <p:ext uri="{BB962C8B-B14F-4D97-AF65-F5344CB8AC3E}">
        <p14:creationId xmlns:p14="http://schemas.microsoft.com/office/powerpoint/2010/main" val="2473847545"/>
      </p:ext>
    </p:extLst>
  </p:cSld>
  <p:clrMapOvr>
    <a:masterClrMapping/>
  </p:clrMapOvr>
</p:sldLayout>
</file>

<file path=ppt/slideLayouts/slideLayout9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4"/>
          <p:cNvSpPr>
            <a:spLocks noGrp="1" noChangeArrowheads="1"/>
          </p:cNvSpPr>
          <p:nvPr>
            <p:ph type="sldNum" idx="10"/>
          </p:nvPr>
        </p:nvSpPr>
        <p:spPr>
          <a:ln/>
        </p:spPr>
        <p:txBody>
          <a:bodyPr/>
          <a:lstStyle>
            <a:lvl1pPr>
              <a:defRPr/>
            </a:lvl1pPr>
          </a:lstStyle>
          <a:p>
            <a:pPr>
              <a:defRPr/>
            </a:pPr>
            <a:fld id="{FCF999B3-FE17-3C47-A6BD-3BCA93D5927E}" type="slidenum">
              <a:rPr lang="en-GB">
                <a:ea typeface="ＭＳ Ｐゴシック"/>
              </a:rPr>
              <a:pPr>
                <a:defRPr/>
              </a:pPr>
              <a:t>‹#›</a:t>
            </a:fld>
            <a:endParaRPr lang="en-GB">
              <a:ea typeface="ＭＳ Ｐゴシック"/>
            </a:endParaRPr>
          </a:p>
        </p:txBody>
      </p:sp>
    </p:spTree>
    <p:extLst>
      <p:ext uri="{BB962C8B-B14F-4D97-AF65-F5344CB8AC3E}">
        <p14:creationId xmlns:p14="http://schemas.microsoft.com/office/powerpoint/2010/main" val="435885172"/>
      </p:ext>
    </p:extLst>
  </p:cSld>
  <p:clrMapOvr>
    <a:masterClrMapping/>
  </p:clrMapOvr>
</p:sldLayout>
</file>

<file path=ppt/slideLayouts/slideLayout9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SG"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4"/>
          <p:cNvSpPr>
            <a:spLocks noGrp="1" noChangeArrowheads="1"/>
          </p:cNvSpPr>
          <p:nvPr>
            <p:ph type="sldNum" idx="10"/>
          </p:nvPr>
        </p:nvSpPr>
        <p:spPr>
          <a:ln/>
        </p:spPr>
        <p:txBody>
          <a:bodyPr/>
          <a:lstStyle>
            <a:lvl1pPr>
              <a:defRPr/>
            </a:lvl1pPr>
          </a:lstStyle>
          <a:p>
            <a:pPr>
              <a:defRPr/>
            </a:pPr>
            <a:fld id="{8735962C-CE30-E44C-9312-2839BF1C85B8}" type="slidenum">
              <a:rPr lang="en-GB">
                <a:ea typeface="ＭＳ Ｐゴシック"/>
              </a:rPr>
              <a:pPr>
                <a:defRPr/>
              </a:pPr>
              <a:t>‹#›</a:t>
            </a:fld>
            <a:endParaRPr lang="en-GB">
              <a:ea typeface="ＭＳ Ｐゴシック"/>
            </a:endParaRPr>
          </a:p>
        </p:txBody>
      </p:sp>
    </p:spTree>
    <p:extLst>
      <p:ext uri="{BB962C8B-B14F-4D97-AF65-F5344CB8AC3E}">
        <p14:creationId xmlns:p14="http://schemas.microsoft.com/office/powerpoint/2010/main" val="1047656563"/>
      </p:ext>
    </p:extLst>
  </p:cSld>
  <p:clrMapOvr>
    <a:masterClrMapping/>
  </p:clrMapOvr>
</p:sldLayout>
</file>

<file path=ppt/slideLayouts/slideLayout9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14"/>
          <p:cNvSpPr>
            <a:spLocks noGrp="1" noChangeArrowheads="1"/>
          </p:cNvSpPr>
          <p:nvPr>
            <p:ph type="sldNum" idx="10"/>
          </p:nvPr>
        </p:nvSpPr>
        <p:spPr>
          <a:ln/>
        </p:spPr>
        <p:txBody>
          <a:bodyPr/>
          <a:lstStyle>
            <a:lvl1pPr>
              <a:defRPr/>
            </a:lvl1pPr>
          </a:lstStyle>
          <a:p>
            <a:pPr>
              <a:defRPr/>
            </a:pPr>
            <a:fld id="{524EC85D-6309-B847-ACA5-EE666712BA04}" type="slidenum">
              <a:rPr lang="en-GB">
                <a:ea typeface="ＭＳ Ｐゴシック"/>
              </a:rPr>
              <a:pPr>
                <a:defRPr/>
              </a:pPr>
              <a:t>‹#›</a:t>
            </a:fld>
            <a:endParaRPr lang="en-GB">
              <a:ea typeface="ＭＳ Ｐゴシック"/>
            </a:endParaRPr>
          </a:p>
        </p:txBody>
      </p:sp>
    </p:spTree>
    <p:extLst>
      <p:ext uri="{BB962C8B-B14F-4D97-AF65-F5344CB8AC3E}">
        <p14:creationId xmlns:p14="http://schemas.microsoft.com/office/powerpoint/2010/main" val="4048086756"/>
      </p:ext>
    </p:extLst>
  </p:cSld>
  <p:clrMapOvr>
    <a:masterClrMapping/>
  </p:clrMapOvr>
</p:sldLayout>
</file>

<file path=ppt/slideLayouts/slideLayout9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1513" cy="5484813"/>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Vertical Text Placeholder 2"/>
          <p:cNvSpPr>
            <a:spLocks noGrp="1"/>
          </p:cNvSpPr>
          <p:nvPr>
            <p:ph type="body" orient="vert" idx="1"/>
          </p:nvPr>
        </p:nvSpPr>
        <p:spPr>
          <a:xfrm>
            <a:off x="685800" y="609600"/>
            <a:ext cx="5676900" cy="5484813"/>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14"/>
          <p:cNvSpPr>
            <a:spLocks noGrp="1" noChangeArrowheads="1"/>
          </p:cNvSpPr>
          <p:nvPr>
            <p:ph type="sldNum" idx="10"/>
          </p:nvPr>
        </p:nvSpPr>
        <p:spPr>
          <a:ln/>
        </p:spPr>
        <p:txBody>
          <a:bodyPr/>
          <a:lstStyle>
            <a:lvl1pPr>
              <a:defRPr/>
            </a:lvl1pPr>
          </a:lstStyle>
          <a:p>
            <a:pPr>
              <a:defRPr/>
            </a:pPr>
            <a:fld id="{7685F3F7-399B-3545-8EB3-AAFD5C25F853}" type="slidenum">
              <a:rPr lang="en-GB">
                <a:ea typeface="ＭＳ Ｐゴシック"/>
              </a:rPr>
              <a:pPr>
                <a:defRPr/>
              </a:pPr>
              <a:t>‹#›</a:t>
            </a:fld>
            <a:endParaRPr lang="en-GB">
              <a:ea typeface="ＭＳ Ｐゴシック"/>
            </a:endParaRPr>
          </a:p>
        </p:txBody>
      </p:sp>
    </p:spTree>
    <p:extLst>
      <p:ext uri="{BB962C8B-B14F-4D97-AF65-F5344CB8AC3E}">
        <p14:creationId xmlns:p14="http://schemas.microsoft.com/office/powerpoint/2010/main" val="3507525095"/>
      </p:ext>
    </p:extLst>
  </p:cSld>
  <p:clrMapOvr>
    <a:masterClrMapping/>
  </p:clrMapOvr>
</p:sldLayout>
</file>

<file path=ppt/slideLayouts/slideLayout9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2"/>
          <p:cNvSpPr>
            <a:spLocks noChangeArrowheads="1"/>
          </p:cNvSpPr>
          <p:nvPr/>
        </p:nvSpPr>
        <p:spPr bwMode="auto">
          <a:xfrm>
            <a:off x="381000" y="0"/>
            <a:ext cx="1447800" cy="6856413"/>
          </a:xfrm>
          <a:prstGeom prst="rect">
            <a:avLst/>
          </a:prstGeom>
          <a:gradFill rotWithShape="0">
            <a:gsLst>
              <a:gs pos="0">
                <a:schemeClr val="bg1">
                  <a:gamma/>
                  <a:shade val="61961"/>
                  <a:invGamma/>
                </a:schemeClr>
              </a:gs>
              <a:gs pos="50000">
                <a:schemeClr val="bg1">
                  <a:alpha val="50000"/>
                </a:schemeClr>
              </a:gs>
              <a:gs pos="100000">
                <a:schemeClr val="bg1">
                  <a:gamma/>
                  <a:shade val="61961"/>
                  <a:invGamma/>
                </a:schemeClr>
              </a:gs>
            </a:gsLst>
            <a:lin ang="5400000" scaled="1"/>
          </a:gradFill>
          <a:ln w="9525">
            <a:noFill/>
            <a:miter lim="800000"/>
            <a:headEnd/>
            <a:tailEnd/>
          </a:ln>
        </p:spPr>
        <p:txBody>
          <a:bodyPr/>
          <a:lstStyle/>
          <a:p>
            <a:pPr defTabSz="914400">
              <a:defRPr/>
            </a:pPr>
            <a:endParaRPr lang="en-US" sz="1800" b="1" i="0">
              <a:solidFill>
                <a:srgbClr val="FFFFFF"/>
              </a:solidFill>
              <a:latin typeface="Arial" panose="020B0604020202020204" pitchFamily="34" charset="0"/>
            </a:endParaRPr>
          </a:p>
        </p:txBody>
      </p:sp>
      <p:sp>
        <p:nvSpPr>
          <p:cNvPr id="5" name="Rectangle 3"/>
          <p:cNvSpPr>
            <a:spLocks noChangeArrowheads="1"/>
          </p:cNvSpPr>
          <p:nvPr/>
        </p:nvSpPr>
        <p:spPr bwMode="auto">
          <a:xfrm>
            <a:off x="685800" y="2438400"/>
            <a:ext cx="8456613" cy="762000"/>
          </a:xfrm>
          <a:prstGeom prst="rect">
            <a:avLst/>
          </a:prstGeom>
          <a:gradFill rotWithShape="0">
            <a:gsLst>
              <a:gs pos="0">
                <a:schemeClr val="bg1"/>
              </a:gs>
              <a:gs pos="100000">
                <a:schemeClr val="bg1">
                  <a:gamma/>
                  <a:shade val="15294"/>
                  <a:invGamma/>
                </a:schemeClr>
              </a:gs>
            </a:gsLst>
            <a:lin ang="0" scaled="1"/>
          </a:gradFill>
          <a:ln w="9525">
            <a:noFill/>
            <a:miter lim="800000"/>
            <a:headEnd/>
            <a:tailEnd/>
          </a:ln>
        </p:spPr>
        <p:txBody>
          <a:bodyPr/>
          <a:lstStyle/>
          <a:p>
            <a:pPr defTabSz="914400">
              <a:defRPr/>
            </a:pPr>
            <a:endParaRPr lang="en-US" sz="1800" b="1" i="0">
              <a:solidFill>
                <a:srgbClr val="FFFFFF"/>
              </a:solidFill>
              <a:latin typeface="Arial" panose="020B0604020202020204" pitchFamily="34" charset="0"/>
            </a:endParaRPr>
          </a:p>
        </p:txBody>
      </p:sp>
      <p:sp>
        <p:nvSpPr>
          <p:cNvPr id="6" name="Rectangle 9"/>
          <p:cNvSpPr>
            <a:spLocks noChangeArrowheads="1"/>
          </p:cNvSpPr>
          <p:nvPr/>
        </p:nvSpPr>
        <p:spPr bwMode="auto">
          <a:xfrm>
            <a:off x="0" y="3505200"/>
            <a:ext cx="4724400" cy="152400"/>
          </a:xfrm>
          <a:prstGeom prst="rect">
            <a:avLst/>
          </a:prstGeom>
          <a:solidFill>
            <a:schemeClr val="accent1">
              <a:alpha val="50195"/>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a:lstStyle/>
          <a:p>
            <a:pPr defTabSz="914400"/>
            <a:endParaRPr lang="en-US" sz="1800" b="1" i="0">
              <a:solidFill>
                <a:srgbClr val="FFFFFF"/>
              </a:solidFill>
              <a:latin typeface="Arial" panose="020B0604020202020204" pitchFamily="34" charset="0"/>
            </a:endParaRPr>
          </a:p>
        </p:txBody>
      </p:sp>
      <p:sp>
        <p:nvSpPr>
          <p:cNvPr id="176132" name="Rectangle 4"/>
          <p:cNvSpPr>
            <a:spLocks noGrp="1" noChangeArrowheads="1"/>
          </p:cNvSpPr>
          <p:nvPr>
            <p:ph type="ctrTitle" sz="quarter"/>
          </p:nvPr>
        </p:nvSpPr>
        <p:spPr>
          <a:xfrm>
            <a:off x="685800" y="2286000"/>
            <a:ext cx="7772400" cy="1143000"/>
          </a:xfrm>
        </p:spPr>
        <p:txBody>
          <a:bodyPr/>
          <a:lstStyle>
            <a:lvl1pPr>
              <a:defRPr/>
            </a:lvl1pPr>
          </a:lstStyle>
          <a:p>
            <a:r>
              <a:rPr lang="en-US"/>
              <a:t>Click to edit Master title style</a:t>
            </a:r>
          </a:p>
        </p:txBody>
      </p:sp>
      <p:sp>
        <p:nvSpPr>
          <p:cNvPr id="176133" name="Rectangle 5"/>
          <p:cNvSpPr>
            <a:spLocks noGrp="1" noChangeArrowheads="1"/>
          </p:cNvSpPr>
          <p:nvPr>
            <p:ph type="subTitle" sz="quarter" idx="1"/>
          </p:nvPr>
        </p:nvSpPr>
        <p:spPr>
          <a:xfrm>
            <a:off x="2057400" y="4114800"/>
            <a:ext cx="6400800" cy="1752600"/>
          </a:xfrm>
        </p:spPr>
        <p:txBody>
          <a:bodyPr/>
          <a:lstStyle>
            <a:lvl1pPr marL="0" indent="0" algn="ctr">
              <a:buFont typeface="Wingdings" pitchFamily="-111" charset="2"/>
              <a:buNone/>
              <a:defRPr b="0">
                <a:latin typeface="Times New Roman" pitchFamily="-111" charset="0"/>
              </a:defRPr>
            </a:lvl1pPr>
          </a:lstStyle>
          <a:p>
            <a:r>
              <a:rPr lang="en-US"/>
              <a:t>Click to edit Master subtitle style</a:t>
            </a:r>
          </a:p>
        </p:txBody>
      </p:sp>
      <p:sp>
        <p:nvSpPr>
          <p:cNvPr id="7" name="Rectangle 6"/>
          <p:cNvSpPr>
            <a:spLocks noGrp="1" noChangeArrowheads="1"/>
          </p:cNvSpPr>
          <p:nvPr>
            <p:ph type="dt" sz="quarter" idx="10"/>
          </p:nvPr>
        </p:nvSpPr>
        <p:spPr/>
        <p:txBody>
          <a:bodyPr/>
          <a:lstStyle>
            <a:lvl1pPr>
              <a:defRPr/>
            </a:lvl1pPr>
          </a:lstStyle>
          <a:p>
            <a:pPr>
              <a:defRPr/>
            </a:pPr>
            <a:endParaRPr lang="en-US"/>
          </a:p>
        </p:txBody>
      </p:sp>
      <p:sp>
        <p:nvSpPr>
          <p:cNvPr id="8" name="Rectangle 7"/>
          <p:cNvSpPr>
            <a:spLocks noGrp="1" noChangeArrowheads="1"/>
          </p:cNvSpPr>
          <p:nvPr>
            <p:ph type="ftr" sz="quarter" idx="11"/>
          </p:nvPr>
        </p:nvSpPr>
        <p:spPr/>
        <p:txBody>
          <a:bodyPr/>
          <a:lstStyle>
            <a:lvl1pPr>
              <a:defRPr/>
            </a:lvl1pPr>
          </a:lstStyle>
          <a:p>
            <a:pPr>
              <a:defRPr/>
            </a:pPr>
            <a:endParaRPr lang="en-US"/>
          </a:p>
        </p:txBody>
      </p:sp>
      <p:sp>
        <p:nvSpPr>
          <p:cNvPr id="9" name="Rectangle 8"/>
          <p:cNvSpPr>
            <a:spLocks noGrp="1" noChangeArrowheads="1"/>
          </p:cNvSpPr>
          <p:nvPr>
            <p:ph type="sldNum" sz="quarter" idx="12"/>
          </p:nvPr>
        </p:nvSpPr>
        <p:spPr/>
        <p:txBody>
          <a:bodyPr/>
          <a:lstStyle>
            <a:lvl1pPr>
              <a:defRPr/>
            </a:lvl1pPr>
          </a:lstStyle>
          <a:p>
            <a:pPr>
              <a:defRPr/>
            </a:pPr>
            <a:endParaRPr lang="en-US"/>
          </a:p>
        </p:txBody>
      </p:sp>
    </p:spTree>
    <p:extLst>
      <p:ext uri="{BB962C8B-B14F-4D97-AF65-F5344CB8AC3E}">
        <p14:creationId xmlns:p14="http://schemas.microsoft.com/office/powerpoint/2010/main" val="3346511140"/>
      </p:ext>
    </p:extLst>
  </p:cSld>
  <p:clrMapOvr>
    <a:masterClrMapping/>
  </p:clrMapOvr>
</p:sldLayout>
</file>

<file path=ppt/slideLayouts/slideLayout9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p>
        </p:txBody>
      </p:sp>
      <p:sp>
        <p:nvSpPr>
          <p:cNvPr id="5" name="Rectangle 9"/>
          <p:cNvSpPr>
            <a:spLocks noGrp="1" noChangeArrowheads="1"/>
          </p:cNvSpPr>
          <p:nvPr>
            <p:ph type="ftr" sz="quarter" idx="11"/>
          </p:nvPr>
        </p:nvSpPr>
        <p:spPr>
          <a:ln/>
        </p:spPr>
        <p:txBody>
          <a:bodyPr/>
          <a:lstStyle>
            <a:lvl1pPr>
              <a:defRPr/>
            </a:lvl1pPr>
          </a:lstStyle>
          <a:p>
            <a:pPr>
              <a:defRPr/>
            </a:pPr>
            <a:endParaRPr lang="en-US"/>
          </a:p>
        </p:txBody>
      </p:sp>
      <p:sp>
        <p:nvSpPr>
          <p:cNvPr id="6" name="Rectangle 10"/>
          <p:cNvSpPr>
            <a:spLocks noGrp="1" noChangeArrowheads="1"/>
          </p:cNvSpPr>
          <p:nvPr>
            <p:ph type="sldNum" sz="quarter" idx="12"/>
          </p:nvPr>
        </p:nvSpPr>
        <p:spPr>
          <a:ln/>
        </p:spPr>
        <p:txBody>
          <a:bodyPr/>
          <a:lstStyle>
            <a:lvl1pPr>
              <a:defRPr/>
            </a:lvl1pPr>
          </a:lstStyle>
          <a:p>
            <a:pPr>
              <a:defRPr/>
            </a:pPr>
            <a:endParaRPr lang="en-US"/>
          </a:p>
        </p:txBody>
      </p:sp>
    </p:spTree>
    <p:extLst>
      <p:ext uri="{BB962C8B-B14F-4D97-AF65-F5344CB8AC3E}">
        <p14:creationId xmlns:p14="http://schemas.microsoft.com/office/powerpoint/2010/main" val="2492656118"/>
      </p:ext>
    </p:extLst>
  </p:cSld>
  <p:clrMapOvr>
    <a:masterClrMapping/>
  </p:clrMapOvr>
</p:sldLayout>
</file>

<file path=ppt/slideLayouts/slideLayout9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8"/>
          <p:cNvSpPr>
            <a:spLocks noGrp="1" noChangeArrowheads="1"/>
          </p:cNvSpPr>
          <p:nvPr>
            <p:ph type="dt" sz="half" idx="10"/>
          </p:nvPr>
        </p:nvSpPr>
        <p:spPr>
          <a:ln/>
        </p:spPr>
        <p:txBody>
          <a:bodyPr/>
          <a:lstStyle>
            <a:lvl1pPr>
              <a:defRPr/>
            </a:lvl1pPr>
          </a:lstStyle>
          <a:p>
            <a:pPr>
              <a:defRPr/>
            </a:pPr>
            <a:endParaRPr lang="en-US"/>
          </a:p>
        </p:txBody>
      </p:sp>
      <p:sp>
        <p:nvSpPr>
          <p:cNvPr id="5" name="Rectangle 9"/>
          <p:cNvSpPr>
            <a:spLocks noGrp="1" noChangeArrowheads="1"/>
          </p:cNvSpPr>
          <p:nvPr>
            <p:ph type="ftr" sz="quarter" idx="11"/>
          </p:nvPr>
        </p:nvSpPr>
        <p:spPr>
          <a:ln/>
        </p:spPr>
        <p:txBody>
          <a:bodyPr/>
          <a:lstStyle>
            <a:lvl1pPr>
              <a:defRPr/>
            </a:lvl1pPr>
          </a:lstStyle>
          <a:p>
            <a:pPr>
              <a:defRPr/>
            </a:pPr>
            <a:endParaRPr lang="en-US"/>
          </a:p>
        </p:txBody>
      </p:sp>
      <p:sp>
        <p:nvSpPr>
          <p:cNvPr id="6" name="Rectangle 10"/>
          <p:cNvSpPr>
            <a:spLocks noGrp="1" noChangeArrowheads="1"/>
          </p:cNvSpPr>
          <p:nvPr>
            <p:ph type="sldNum" sz="quarter" idx="12"/>
          </p:nvPr>
        </p:nvSpPr>
        <p:spPr>
          <a:ln/>
        </p:spPr>
        <p:txBody>
          <a:bodyPr/>
          <a:lstStyle>
            <a:lvl1pPr>
              <a:defRPr/>
            </a:lvl1pPr>
          </a:lstStyle>
          <a:p>
            <a:pPr>
              <a:defRPr/>
            </a:pPr>
            <a:endParaRPr lang="en-US"/>
          </a:p>
        </p:txBody>
      </p:sp>
    </p:spTree>
    <p:extLst>
      <p:ext uri="{BB962C8B-B14F-4D97-AF65-F5344CB8AC3E}">
        <p14:creationId xmlns:p14="http://schemas.microsoft.com/office/powerpoint/2010/main" val="3419287597"/>
      </p:ext>
    </p:extLst>
  </p:cSld>
  <p:clrMapOvr>
    <a:masterClrMapping/>
  </p:clrMapOvr>
</p:sldLayout>
</file>

<file path=ppt/slideLayouts/slideLayout9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8"/>
          <p:cNvSpPr>
            <a:spLocks noGrp="1" noChangeArrowheads="1"/>
          </p:cNvSpPr>
          <p:nvPr>
            <p:ph type="dt" sz="half" idx="10"/>
          </p:nvPr>
        </p:nvSpPr>
        <p:spPr>
          <a:ln/>
        </p:spPr>
        <p:txBody>
          <a:bodyPr/>
          <a:lstStyle>
            <a:lvl1pPr>
              <a:defRPr/>
            </a:lvl1pPr>
          </a:lstStyle>
          <a:p>
            <a:pPr>
              <a:defRPr/>
            </a:pPr>
            <a:endParaRPr lang="en-US"/>
          </a:p>
        </p:txBody>
      </p:sp>
      <p:sp>
        <p:nvSpPr>
          <p:cNvPr id="6" name="Rectangle 9"/>
          <p:cNvSpPr>
            <a:spLocks noGrp="1" noChangeArrowheads="1"/>
          </p:cNvSpPr>
          <p:nvPr>
            <p:ph type="ftr" sz="quarter" idx="11"/>
          </p:nvPr>
        </p:nvSpPr>
        <p:spPr>
          <a:ln/>
        </p:spPr>
        <p:txBody>
          <a:bodyPr/>
          <a:lstStyle>
            <a:lvl1pPr>
              <a:defRPr/>
            </a:lvl1pPr>
          </a:lstStyle>
          <a:p>
            <a:pPr>
              <a:defRPr/>
            </a:pPr>
            <a:endParaRPr lang="en-US"/>
          </a:p>
        </p:txBody>
      </p:sp>
      <p:sp>
        <p:nvSpPr>
          <p:cNvPr id="7" name="Rectangle 10"/>
          <p:cNvSpPr>
            <a:spLocks noGrp="1" noChangeArrowheads="1"/>
          </p:cNvSpPr>
          <p:nvPr>
            <p:ph type="sldNum" sz="quarter" idx="12"/>
          </p:nvPr>
        </p:nvSpPr>
        <p:spPr>
          <a:ln/>
        </p:spPr>
        <p:txBody>
          <a:bodyPr/>
          <a:lstStyle>
            <a:lvl1pPr>
              <a:defRPr/>
            </a:lvl1pPr>
          </a:lstStyle>
          <a:p>
            <a:pPr>
              <a:defRPr/>
            </a:pPr>
            <a:endParaRPr lang="en-US"/>
          </a:p>
        </p:txBody>
      </p:sp>
    </p:spTree>
    <p:extLst>
      <p:ext uri="{BB962C8B-B14F-4D97-AF65-F5344CB8AC3E}">
        <p14:creationId xmlns:p14="http://schemas.microsoft.com/office/powerpoint/2010/main" val="290945552"/>
      </p:ext>
    </p:extLst>
  </p:cSld>
  <p:clrMapOvr>
    <a:masterClrMapping/>
  </p:clrMapOvr>
</p:sldLayout>
</file>

<file path=ppt/slideLayouts/slideLayout9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8"/>
          <p:cNvSpPr>
            <a:spLocks noGrp="1" noChangeArrowheads="1"/>
          </p:cNvSpPr>
          <p:nvPr>
            <p:ph type="dt" sz="half" idx="10"/>
          </p:nvPr>
        </p:nvSpPr>
        <p:spPr>
          <a:ln/>
        </p:spPr>
        <p:txBody>
          <a:bodyPr/>
          <a:lstStyle>
            <a:lvl1pPr>
              <a:defRPr/>
            </a:lvl1pPr>
          </a:lstStyle>
          <a:p>
            <a:pPr>
              <a:defRPr/>
            </a:pPr>
            <a:endParaRPr lang="en-US"/>
          </a:p>
        </p:txBody>
      </p:sp>
      <p:sp>
        <p:nvSpPr>
          <p:cNvPr id="8" name="Rectangle 9"/>
          <p:cNvSpPr>
            <a:spLocks noGrp="1" noChangeArrowheads="1"/>
          </p:cNvSpPr>
          <p:nvPr>
            <p:ph type="ftr" sz="quarter" idx="11"/>
          </p:nvPr>
        </p:nvSpPr>
        <p:spPr>
          <a:ln/>
        </p:spPr>
        <p:txBody>
          <a:bodyPr/>
          <a:lstStyle>
            <a:lvl1pPr>
              <a:defRPr/>
            </a:lvl1pPr>
          </a:lstStyle>
          <a:p>
            <a:pPr>
              <a:defRPr/>
            </a:pPr>
            <a:endParaRPr lang="en-US"/>
          </a:p>
        </p:txBody>
      </p:sp>
      <p:sp>
        <p:nvSpPr>
          <p:cNvPr id="9" name="Rectangle 10"/>
          <p:cNvSpPr>
            <a:spLocks noGrp="1" noChangeArrowheads="1"/>
          </p:cNvSpPr>
          <p:nvPr>
            <p:ph type="sldNum" sz="quarter" idx="12"/>
          </p:nvPr>
        </p:nvSpPr>
        <p:spPr>
          <a:ln/>
        </p:spPr>
        <p:txBody>
          <a:bodyPr/>
          <a:lstStyle>
            <a:lvl1pPr>
              <a:defRPr/>
            </a:lvl1pPr>
          </a:lstStyle>
          <a:p>
            <a:pPr>
              <a:defRPr/>
            </a:pPr>
            <a:endParaRPr lang="en-US"/>
          </a:p>
        </p:txBody>
      </p:sp>
    </p:spTree>
    <p:extLst>
      <p:ext uri="{BB962C8B-B14F-4D97-AF65-F5344CB8AC3E}">
        <p14:creationId xmlns:p14="http://schemas.microsoft.com/office/powerpoint/2010/main" val="3011089890"/>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0ED87CB4-A6F5-0740-B5B9-B28E334539BE}" type="slidenum">
              <a:rPr lang="en-US"/>
              <a:pPr>
                <a:defRPr/>
              </a:pPr>
              <a:t>‹#›</a:t>
            </a:fld>
            <a:endParaRPr lang="en-US"/>
          </a:p>
        </p:txBody>
      </p:sp>
    </p:spTree>
    <p:extLst>
      <p:ext uri="{BB962C8B-B14F-4D97-AF65-F5344CB8AC3E}">
        <p14:creationId xmlns:p14="http://schemas.microsoft.com/office/powerpoint/2010/main" val="1918565433"/>
      </p:ext>
    </p:extLst>
  </p:cSld>
  <p:clrMapOvr>
    <a:masterClrMapping/>
  </p:clrMapOvr>
</p:sldLayout>
</file>

<file path=ppt/slideLayouts/slideLayout9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8"/>
          <p:cNvSpPr>
            <a:spLocks noGrp="1" noChangeArrowheads="1"/>
          </p:cNvSpPr>
          <p:nvPr>
            <p:ph type="dt" sz="half" idx="10"/>
          </p:nvPr>
        </p:nvSpPr>
        <p:spPr>
          <a:ln/>
        </p:spPr>
        <p:txBody>
          <a:bodyPr/>
          <a:lstStyle>
            <a:lvl1pPr>
              <a:defRPr/>
            </a:lvl1pPr>
          </a:lstStyle>
          <a:p>
            <a:pPr>
              <a:defRPr/>
            </a:pPr>
            <a:endParaRPr lang="en-US"/>
          </a:p>
        </p:txBody>
      </p:sp>
      <p:sp>
        <p:nvSpPr>
          <p:cNvPr id="4" name="Rectangle 9"/>
          <p:cNvSpPr>
            <a:spLocks noGrp="1" noChangeArrowheads="1"/>
          </p:cNvSpPr>
          <p:nvPr>
            <p:ph type="ftr" sz="quarter" idx="11"/>
          </p:nvPr>
        </p:nvSpPr>
        <p:spPr>
          <a:ln/>
        </p:spPr>
        <p:txBody>
          <a:bodyPr/>
          <a:lstStyle>
            <a:lvl1pPr>
              <a:defRPr/>
            </a:lvl1pPr>
          </a:lstStyle>
          <a:p>
            <a:pPr>
              <a:defRPr/>
            </a:pPr>
            <a:endParaRPr lang="en-US"/>
          </a:p>
        </p:txBody>
      </p:sp>
      <p:sp>
        <p:nvSpPr>
          <p:cNvPr id="5" name="Rectangle 10"/>
          <p:cNvSpPr>
            <a:spLocks noGrp="1" noChangeArrowheads="1"/>
          </p:cNvSpPr>
          <p:nvPr>
            <p:ph type="sldNum" sz="quarter" idx="12"/>
          </p:nvPr>
        </p:nvSpPr>
        <p:spPr>
          <a:ln/>
        </p:spPr>
        <p:txBody>
          <a:bodyPr/>
          <a:lstStyle>
            <a:lvl1pPr>
              <a:defRPr/>
            </a:lvl1pPr>
          </a:lstStyle>
          <a:p>
            <a:pPr>
              <a:defRPr/>
            </a:pPr>
            <a:endParaRPr lang="en-US"/>
          </a:p>
        </p:txBody>
      </p:sp>
    </p:spTree>
    <p:extLst>
      <p:ext uri="{BB962C8B-B14F-4D97-AF65-F5344CB8AC3E}">
        <p14:creationId xmlns:p14="http://schemas.microsoft.com/office/powerpoint/2010/main" val="101621977"/>
      </p:ext>
    </p:extLst>
  </p:cSld>
  <p:clrMapOvr>
    <a:masterClrMapping/>
  </p:clrMapOvr>
</p:sldLayout>
</file>

<file path=ppt/slideLayouts/slideLayout9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8"/>
          <p:cNvSpPr>
            <a:spLocks noGrp="1" noChangeArrowheads="1"/>
          </p:cNvSpPr>
          <p:nvPr>
            <p:ph type="dt" sz="half" idx="10"/>
          </p:nvPr>
        </p:nvSpPr>
        <p:spPr>
          <a:ln/>
        </p:spPr>
        <p:txBody>
          <a:bodyPr/>
          <a:lstStyle>
            <a:lvl1pPr>
              <a:defRPr/>
            </a:lvl1pPr>
          </a:lstStyle>
          <a:p>
            <a:pPr>
              <a:defRPr/>
            </a:pPr>
            <a:endParaRPr lang="en-US"/>
          </a:p>
        </p:txBody>
      </p:sp>
      <p:sp>
        <p:nvSpPr>
          <p:cNvPr id="3" name="Rectangle 9"/>
          <p:cNvSpPr>
            <a:spLocks noGrp="1" noChangeArrowheads="1"/>
          </p:cNvSpPr>
          <p:nvPr>
            <p:ph type="ftr" sz="quarter" idx="11"/>
          </p:nvPr>
        </p:nvSpPr>
        <p:spPr>
          <a:ln/>
        </p:spPr>
        <p:txBody>
          <a:bodyPr/>
          <a:lstStyle>
            <a:lvl1pPr>
              <a:defRPr/>
            </a:lvl1pPr>
          </a:lstStyle>
          <a:p>
            <a:pPr>
              <a:defRPr/>
            </a:pPr>
            <a:endParaRPr lang="en-US"/>
          </a:p>
        </p:txBody>
      </p:sp>
      <p:sp>
        <p:nvSpPr>
          <p:cNvPr id="4" name="Rectangle 10"/>
          <p:cNvSpPr>
            <a:spLocks noGrp="1" noChangeArrowheads="1"/>
          </p:cNvSpPr>
          <p:nvPr>
            <p:ph type="sldNum" sz="quarter" idx="12"/>
          </p:nvPr>
        </p:nvSpPr>
        <p:spPr>
          <a:ln/>
        </p:spPr>
        <p:txBody>
          <a:bodyPr/>
          <a:lstStyle>
            <a:lvl1pPr>
              <a:defRPr/>
            </a:lvl1pPr>
          </a:lstStyle>
          <a:p>
            <a:pPr>
              <a:defRPr/>
            </a:pPr>
            <a:endParaRPr lang="en-US"/>
          </a:p>
        </p:txBody>
      </p:sp>
    </p:spTree>
    <p:extLst>
      <p:ext uri="{BB962C8B-B14F-4D97-AF65-F5344CB8AC3E}">
        <p14:creationId xmlns:p14="http://schemas.microsoft.com/office/powerpoint/2010/main" val="3603923256"/>
      </p:ext>
    </p:extLst>
  </p:cSld>
  <p:clrMapOvr>
    <a:masterClrMapping/>
  </p:clrMapOvr>
</p:sldLayout>
</file>

<file path=ppt/slideLayouts/slideLayout9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8"/>
          <p:cNvSpPr>
            <a:spLocks noGrp="1" noChangeArrowheads="1"/>
          </p:cNvSpPr>
          <p:nvPr>
            <p:ph type="dt" sz="half" idx="10"/>
          </p:nvPr>
        </p:nvSpPr>
        <p:spPr>
          <a:ln/>
        </p:spPr>
        <p:txBody>
          <a:bodyPr/>
          <a:lstStyle>
            <a:lvl1pPr>
              <a:defRPr/>
            </a:lvl1pPr>
          </a:lstStyle>
          <a:p>
            <a:pPr>
              <a:defRPr/>
            </a:pPr>
            <a:endParaRPr lang="en-US"/>
          </a:p>
        </p:txBody>
      </p:sp>
      <p:sp>
        <p:nvSpPr>
          <p:cNvPr id="6" name="Rectangle 9"/>
          <p:cNvSpPr>
            <a:spLocks noGrp="1" noChangeArrowheads="1"/>
          </p:cNvSpPr>
          <p:nvPr>
            <p:ph type="ftr" sz="quarter" idx="11"/>
          </p:nvPr>
        </p:nvSpPr>
        <p:spPr>
          <a:ln/>
        </p:spPr>
        <p:txBody>
          <a:bodyPr/>
          <a:lstStyle>
            <a:lvl1pPr>
              <a:defRPr/>
            </a:lvl1pPr>
          </a:lstStyle>
          <a:p>
            <a:pPr>
              <a:defRPr/>
            </a:pPr>
            <a:endParaRPr lang="en-US"/>
          </a:p>
        </p:txBody>
      </p:sp>
      <p:sp>
        <p:nvSpPr>
          <p:cNvPr id="7" name="Rectangle 10"/>
          <p:cNvSpPr>
            <a:spLocks noGrp="1" noChangeArrowheads="1"/>
          </p:cNvSpPr>
          <p:nvPr>
            <p:ph type="sldNum" sz="quarter" idx="12"/>
          </p:nvPr>
        </p:nvSpPr>
        <p:spPr>
          <a:ln/>
        </p:spPr>
        <p:txBody>
          <a:bodyPr/>
          <a:lstStyle>
            <a:lvl1pPr>
              <a:defRPr/>
            </a:lvl1pPr>
          </a:lstStyle>
          <a:p>
            <a:pPr>
              <a:defRPr/>
            </a:pPr>
            <a:endParaRPr lang="en-US"/>
          </a:p>
        </p:txBody>
      </p:sp>
    </p:spTree>
    <p:extLst>
      <p:ext uri="{BB962C8B-B14F-4D97-AF65-F5344CB8AC3E}">
        <p14:creationId xmlns:p14="http://schemas.microsoft.com/office/powerpoint/2010/main" val="4019548932"/>
      </p:ext>
    </p:extLst>
  </p:cSld>
  <p:clrMapOvr>
    <a:masterClrMapping/>
  </p:clrMapOvr>
</p:sldLayout>
</file>

<file path=ppt/slideLayouts/slideLayout9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8"/>
          <p:cNvSpPr>
            <a:spLocks noGrp="1" noChangeArrowheads="1"/>
          </p:cNvSpPr>
          <p:nvPr>
            <p:ph type="dt" sz="half" idx="10"/>
          </p:nvPr>
        </p:nvSpPr>
        <p:spPr>
          <a:ln/>
        </p:spPr>
        <p:txBody>
          <a:bodyPr/>
          <a:lstStyle>
            <a:lvl1pPr>
              <a:defRPr/>
            </a:lvl1pPr>
          </a:lstStyle>
          <a:p>
            <a:pPr>
              <a:defRPr/>
            </a:pPr>
            <a:endParaRPr lang="en-US"/>
          </a:p>
        </p:txBody>
      </p:sp>
      <p:sp>
        <p:nvSpPr>
          <p:cNvPr id="6" name="Rectangle 9"/>
          <p:cNvSpPr>
            <a:spLocks noGrp="1" noChangeArrowheads="1"/>
          </p:cNvSpPr>
          <p:nvPr>
            <p:ph type="ftr" sz="quarter" idx="11"/>
          </p:nvPr>
        </p:nvSpPr>
        <p:spPr>
          <a:ln/>
        </p:spPr>
        <p:txBody>
          <a:bodyPr/>
          <a:lstStyle>
            <a:lvl1pPr>
              <a:defRPr/>
            </a:lvl1pPr>
          </a:lstStyle>
          <a:p>
            <a:pPr>
              <a:defRPr/>
            </a:pPr>
            <a:endParaRPr lang="en-US"/>
          </a:p>
        </p:txBody>
      </p:sp>
      <p:sp>
        <p:nvSpPr>
          <p:cNvPr id="7" name="Rectangle 10"/>
          <p:cNvSpPr>
            <a:spLocks noGrp="1" noChangeArrowheads="1"/>
          </p:cNvSpPr>
          <p:nvPr>
            <p:ph type="sldNum" sz="quarter" idx="12"/>
          </p:nvPr>
        </p:nvSpPr>
        <p:spPr>
          <a:ln/>
        </p:spPr>
        <p:txBody>
          <a:bodyPr/>
          <a:lstStyle>
            <a:lvl1pPr>
              <a:defRPr/>
            </a:lvl1pPr>
          </a:lstStyle>
          <a:p>
            <a:pPr>
              <a:defRPr/>
            </a:pPr>
            <a:endParaRPr lang="en-US"/>
          </a:p>
        </p:txBody>
      </p:sp>
    </p:spTree>
    <p:extLst>
      <p:ext uri="{BB962C8B-B14F-4D97-AF65-F5344CB8AC3E}">
        <p14:creationId xmlns:p14="http://schemas.microsoft.com/office/powerpoint/2010/main" val="3569495263"/>
      </p:ext>
    </p:extLst>
  </p:cSld>
  <p:clrMapOvr>
    <a:masterClrMapping/>
  </p:clrMapOvr>
</p:sldLayout>
</file>

<file path=ppt/slideLayouts/slideLayout9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p>
        </p:txBody>
      </p:sp>
      <p:sp>
        <p:nvSpPr>
          <p:cNvPr id="5" name="Rectangle 9"/>
          <p:cNvSpPr>
            <a:spLocks noGrp="1" noChangeArrowheads="1"/>
          </p:cNvSpPr>
          <p:nvPr>
            <p:ph type="ftr" sz="quarter" idx="11"/>
          </p:nvPr>
        </p:nvSpPr>
        <p:spPr>
          <a:ln/>
        </p:spPr>
        <p:txBody>
          <a:bodyPr/>
          <a:lstStyle>
            <a:lvl1pPr>
              <a:defRPr/>
            </a:lvl1pPr>
          </a:lstStyle>
          <a:p>
            <a:pPr>
              <a:defRPr/>
            </a:pPr>
            <a:endParaRPr lang="en-US"/>
          </a:p>
        </p:txBody>
      </p:sp>
      <p:sp>
        <p:nvSpPr>
          <p:cNvPr id="6" name="Rectangle 10"/>
          <p:cNvSpPr>
            <a:spLocks noGrp="1" noChangeArrowheads="1"/>
          </p:cNvSpPr>
          <p:nvPr>
            <p:ph type="sldNum" sz="quarter" idx="12"/>
          </p:nvPr>
        </p:nvSpPr>
        <p:spPr>
          <a:ln/>
        </p:spPr>
        <p:txBody>
          <a:bodyPr/>
          <a:lstStyle>
            <a:lvl1pPr>
              <a:defRPr/>
            </a:lvl1pPr>
          </a:lstStyle>
          <a:p>
            <a:pPr>
              <a:defRPr/>
            </a:pPr>
            <a:endParaRPr lang="en-US"/>
          </a:p>
        </p:txBody>
      </p:sp>
    </p:spTree>
    <p:extLst>
      <p:ext uri="{BB962C8B-B14F-4D97-AF65-F5344CB8AC3E}">
        <p14:creationId xmlns:p14="http://schemas.microsoft.com/office/powerpoint/2010/main" val="1704182337"/>
      </p:ext>
    </p:extLst>
  </p:cSld>
  <p:clrMapOvr>
    <a:masterClrMapping/>
  </p:clrMapOvr>
</p:sldLayout>
</file>

<file path=ppt/slideLayouts/slideLayout9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p>
        </p:txBody>
      </p:sp>
      <p:sp>
        <p:nvSpPr>
          <p:cNvPr id="5" name="Rectangle 9"/>
          <p:cNvSpPr>
            <a:spLocks noGrp="1" noChangeArrowheads="1"/>
          </p:cNvSpPr>
          <p:nvPr>
            <p:ph type="ftr" sz="quarter" idx="11"/>
          </p:nvPr>
        </p:nvSpPr>
        <p:spPr>
          <a:ln/>
        </p:spPr>
        <p:txBody>
          <a:bodyPr/>
          <a:lstStyle>
            <a:lvl1pPr>
              <a:defRPr/>
            </a:lvl1pPr>
          </a:lstStyle>
          <a:p>
            <a:pPr>
              <a:defRPr/>
            </a:pPr>
            <a:endParaRPr lang="en-US"/>
          </a:p>
        </p:txBody>
      </p:sp>
      <p:sp>
        <p:nvSpPr>
          <p:cNvPr id="6" name="Rectangle 10"/>
          <p:cNvSpPr>
            <a:spLocks noGrp="1" noChangeArrowheads="1"/>
          </p:cNvSpPr>
          <p:nvPr>
            <p:ph type="sldNum" sz="quarter" idx="12"/>
          </p:nvPr>
        </p:nvSpPr>
        <p:spPr>
          <a:ln/>
        </p:spPr>
        <p:txBody>
          <a:bodyPr/>
          <a:lstStyle>
            <a:lvl1pPr>
              <a:defRPr/>
            </a:lvl1pPr>
          </a:lstStyle>
          <a:p>
            <a:pPr>
              <a:defRPr/>
            </a:pPr>
            <a:endParaRPr lang="en-US"/>
          </a:p>
        </p:txBody>
      </p:sp>
    </p:spTree>
    <p:extLst>
      <p:ext uri="{BB962C8B-B14F-4D97-AF65-F5344CB8AC3E}">
        <p14:creationId xmlns:p14="http://schemas.microsoft.com/office/powerpoint/2010/main" val="3949697694"/>
      </p:ext>
    </p:extLst>
  </p:cSld>
  <p:clrMapOvr>
    <a:masterClrMapping/>
  </p:clrMapOvr>
</p:sldLayout>
</file>

<file path=ppt/slideLayouts/slideLayout94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endParaRPr lang="en-SG"/>
          </a:p>
        </p:txBody>
      </p:sp>
      <p:sp>
        <p:nvSpPr>
          <p:cNvPr id="4" name="Rectangle 2"/>
          <p:cNvSpPr>
            <a:spLocks noGrp="1" noChangeArrowheads="1"/>
          </p:cNvSpPr>
          <p:nvPr>
            <p:ph type="sldNum" idx="10"/>
          </p:nvPr>
        </p:nvSpPr>
        <p:spPr/>
        <p:txBody>
          <a:bodyPr/>
          <a:lstStyle>
            <a:lvl1pPr>
              <a:defRPr>
                <a:ea typeface="ＭＳ Ｐゴシック"/>
              </a:defRPr>
            </a:lvl1pPr>
          </a:lstStyle>
          <a:p>
            <a:pPr>
              <a:defRPr/>
            </a:pPr>
            <a:fld id="{2A68CE81-7ED8-4BA2-887F-330AE439ECF0}" type="slidenum">
              <a:rPr lang="en-GB"/>
              <a:pPr>
                <a:defRPr/>
              </a:pPr>
              <a:t>‹#›</a:t>
            </a:fld>
            <a:endParaRPr lang="en-GB"/>
          </a:p>
        </p:txBody>
      </p:sp>
    </p:spTree>
    <p:extLst>
      <p:ext uri="{BB962C8B-B14F-4D97-AF65-F5344CB8AC3E}">
        <p14:creationId xmlns:p14="http://schemas.microsoft.com/office/powerpoint/2010/main" val="1679954267"/>
      </p:ext>
    </p:extLst>
  </p:cSld>
  <p:clrMapOvr>
    <a:masterClrMapping/>
  </p:clrMapOvr>
</p:sldLayout>
</file>

<file path=ppt/slideLayouts/slideLayout9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2"/>
          <p:cNvSpPr>
            <a:spLocks noGrp="1" noChangeArrowheads="1"/>
          </p:cNvSpPr>
          <p:nvPr>
            <p:ph type="sldNum" idx="10"/>
          </p:nvPr>
        </p:nvSpPr>
        <p:spPr/>
        <p:txBody>
          <a:bodyPr/>
          <a:lstStyle>
            <a:lvl1pPr>
              <a:defRPr>
                <a:ea typeface="ＭＳ Ｐゴシック"/>
              </a:defRPr>
            </a:lvl1pPr>
          </a:lstStyle>
          <a:p>
            <a:pPr>
              <a:defRPr/>
            </a:pPr>
            <a:fld id="{D59E5355-C1F1-4D3A-B06F-A557CDBBAA78}" type="slidenum">
              <a:rPr lang="en-GB"/>
              <a:pPr>
                <a:defRPr/>
              </a:pPr>
              <a:t>‹#›</a:t>
            </a:fld>
            <a:endParaRPr lang="en-GB"/>
          </a:p>
        </p:txBody>
      </p:sp>
    </p:spTree>
    <p:extLst>
      <p:ext uri="{BB962C8B-B14F-4D97-AF65-F5344CB8AC3E}">
        <p14:creationId xmlns:p14="http://schemas.microsoft.com/office/powerpoint/2010/main" val="588324431"/>
      </p:ext>
    </p:extLst>
  </p:cSld>
  <p:clrMapOvr>
    <a:masterClrMapping/>
  </p:clrMapOvr>
</p:sldLayout>
</file>

<file path=ppt/slideLayouts/slideLayout9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2"/>
          <p:cNvSpPr>
            <a:spLocks noGrp="1" noChangeArrowheads="1"/>
          </p:cNvSpPr>
          <p:nvPr>
            <p:ph type="sldNum" idx="10"/>
          </p:nvPr>
        </p:nvSpPr>
        <p:spPr/>
        <p:txBody>
          <a:bodyPr/>
          <a:lstStyle>
            <a:lvl1pPr>
              <a:defRPr>
                <a:ea typeface="ＭＳ Ｐゴシック"/>
              </a:defRPr>
            </a:lvl1pPr>
          </a:lstStyle>
          <a:p>
            <a:pPr>
              <a:defRPr/>
            </a:pPr>
            <a:fld id="{A0528547-4F27-4E50-9752-6A33145C1E9D}" type="slidenum">
              <a:rPr lang="en-GB"/>
              <a:pPr>
                <a:defRPr/>
              </a:pPr>
              <a:t>‹#›</a:t>
            </a:fld>
            <a:endParaRPr lang="en-GB"/>
          </a:p>
        </p:txBody>
      </p:sp>
    </p:spTree>
    <p:extLst>
      <p:ext uri="{BB962C8B-B14F-4D97-AF65-F5344CB8AC3E}">
        <p14:creationId xmlns:p14="http://schemas.microsoft.com/office/powerpoint/2010/main" val="1221507000"/>
      </p:ext>
    </p:extLst>
  </p:cSld>
  <p:clrMapOvr>
    <a:masterClrMapping/>
  </p:clrMapOvr>
</p:sldLayout>
</file>

<file path=ppt/slideLayouts/slideLayout9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sz="half" idx="1"/>
          </p:nvPr>
        </p:nvSpPr>
        <p:spPr>
          <a:xfrm>
            <a:off x="457200" y="1600200"/>
            <a:ext cx="4037013" cy="4524375"/>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Content Placeholder 3"/>
          <p:cNvSpPr>
            <a:spLocks noGrp="1"/>
          </p:cNvSpPr>
          <p:nvPr>
            <p:ph sz="half" idx="2"/>
          </p:nvPr>
        </p:nvSpPr>
        <p:spPr>
          <a:xfrm>
            <a:off x="4646613" y="1600200"/>
            <a:ext cx="4038600" cy="4524375"/>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Rectangle 2"/>
          <p:cNvSpPr>
            <a:spLocks noGrp="1" noChangeArrowheads="1"/>
          </p:cNvSpPr>
          <p:nvPr>
            <p:ph type="sldNum" idx="10"/>
          </p:nvPr>
        </p:nvSpPr>
        <p:spPr/>
        <p:txBody>
          <a:bodyPr/>
          <a:lstStyle>
            <a:lvl1pPr>
              <a:defRPr>
                <a:ea typeface="ＭＳ Ｐゴシック"/>
              </a:defRPr>
            </a:lvl1pPr>
          </a:lstStyle>
          <a:p>
            <a:pPr>
              <a:defRPr/>
            </a:pPr>
            <a:fld id="{D6DD699E-317E-4C92-BC69-0D085B945CD4}" type="slidenum">
              <a:rPr lang="en-GB"/>
              <a:pPr>
                <a:defRPr/>
              </a:pPr>
              <a:t>‹#›</a:t>
            </a:fld>
            <a:endParaRPr lang="en-GB"/>
          </a:p>
        </p:txBody>
      </p:sp>
    </p:spTree>
    <p:extLst>
      <p:ext uri="{BB962C8B-B14F-4D97-AF65-F5344CB8AC3E}">
        <p14:creationId xmlns:p14="http://schemas.microsoft.com/office/powerpoint/2010/main" val="3385693441"/>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FBC27992-B5C5-A844-93FB-E7FD2ABFB745}" type="slidenum">
              <a:rPr lang="en-US"/>
              <a:pPr>
                <a:defRPr/>
              </a:pPr>
              <a:t>‹#›</a:t>
            </a:fld>
            <a:endParaRPr lang="en-US"/>
          </a:p>
        </p:txBody>
      </p:sp>
    </p:spTree>
    <p:extLst>
      <p:ext uri="{BB962C8B-B14F-4D97-AF65-F5344CB8AC3E}">
        <p14:creationId xmlns:p14="http://schemas.microsoft.com/office/powerpoint/2010/main" val="3205679914"/>
      </p:ext>
    </p:extLst>
  </p:cSld>
  <p:clrMapOvr>
    <a:masterClrMapping/>
  </p:clrMapOvr>
</p:sldLayout>
</file>

<file path=ppt/slideLayouts/slideLayout9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7" name="Rectangle 2"/>
          <p:cNvSpPr>
            <a:spLocks noGrp="1" noChangeArrowheads="1"/>
          </p:cNvSpPr>
          <p:nvPr>
            <p:ph type="sldNum" idx="10"/>
          </p:nvPr>
        </p:nvSpPr>
        <p:spPr/>
        <p:txBody>
          <a:bodyPr/>
          <a:lstStyle>
            <a:lvl1pPr>
              <a:defRPr>
                <a:ea typeface="ＭＳ Ｐゴシック"/>
              </a:defRPr>
            </a:lvl1pPr>
          </a:lstStyle>
          <a:p>
            <a:pPr>
              <a:defRPr/>
            </a:pPr>
            <a:fld id="{59C6D730-A628-4ADE-BD81-ABEAA732631E}" type="slidenum">
              <a:rPr lang="en-GB"/>
              <a:pPr>
                <a:defRPr/>
              </a:pPr>
              <a:t>‹#›</a:t>
            </a:fld>
            <a:endParaRPr lang="en-GB"/>
          </a:p>
        </p:txBody>
      </p:sp>
    </p:spTree>
    <p:extLst>
      <p:ext uri="{BB962C8B-B14F-4D97-AF65-F5344CB8AC3E}">
        <p14:creationId xmlns:p14="http://schemas.microsoft.com/office/powerpoint/2010/main" val="3301391543"/>
      </p:ext>
    </p:extLst>
  </p:cSld>
  <p:clrMapOvr>
    <a:masterClrMapping/>
  </p:clrMapOvr>
</p:sldLayout>
</file>

<file path=ppt/slideLayouts/slideLayout9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Rectangle 2"/>
          <p:cNvSpPr>
            <a:spLocks noGrp="1" noChangeArrowheads="1"/>
          </p:cNvSpPr>
          <p:nvPr>
            <p:ph type="sldNum" idx="10"/>
          </p:nvPr>
        </p:nvSpPr>
        <p:spPr/>
        <p:txBody>
          <a:bodyPr/>
          <a:lstStyle>
            <a:lvl1pPr>
              <a:defRPr>
                <a:ea typeface="ＭＳ Ｐゴシック"/>
              </a:defRPr>
            </a:lvl1pPr>
          </a:lstStyle>
          <a:p>
            <a:pPr>
              <a:defRPr/>
            </a:pPr>
            <a:fld id="{04A842E0-23AB-4D47-9F7E-A0EBAB38D715}" type="slidenum">
              <a:rPr lang="en-GB"/>
              <a:pPr>
                <a:defRPr/>
              </a:pPr>
              <a:t>‹#›</a:t>
            </a:fld>
            <a:endParaRPr lang="en-GB"/>
          </a:p>
        </p:txBody>
      </p:sp>
    </p:spTree>
    <p:extLst>
      <p:ext uri="{BB962C8B-B14F-4D97-AF65-F5344CB8AC3E}">
        <p14:creationId xmlns:p14="http://schemas.microsoft.com/office/powerpoint/2010/main" val="1174768810"/>
      </p:ext>
    </p:extLst>
  </p:cSld>
  <p:clrMapOvr>
    <a:masterClrMapping/>
  </p:clrMapOvr>
</p:sldLayout>
</file>

<file path=ppt/slideLayouts/slideLayout9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2"/>
          <p:cNvSpPr>
            <a:spLocks noGrp="1" noChangeArrowheads="1"/>
          </p:cNvSpPr>
          <p:nvPr>
            <p:ph type="sldNum" idx="10"/>
          </p:nvPr>
        </p:nvSpPr>
        <p:spPr/>
        <p:txBody>
          <a:bodyPr/>
          <a:lstStyle>
            <a:lvl1pPr>
              <a:defRPr>
                <a:ea typeface="ＭＳ Ｐゴシック"/>
              </a:defRPr>
            </a:lvl1pPr>
          </a:lstStyle>
          <a:p>
            <a:pPr>
              <a:defRPr/>
            </a:pPr>
            <a:fld id="{230BAA30-7A2C-48E9-84EE-4A2890EE0CE8}" type="slidenum">
              <a:rPr lang="en-GB"/>
              <a:pPr>
                <a:defRPr/>
              </a:pPr>
              <a:t>‹#›</a:t>
            </a:fld>
            <a:endParaRPr lang="en-GB"/>
          </a:p>
        </p:txBody>
      </p:sp>
    </p:spTree>
    <p:extLst>
      <p:ext uri="{BB962C8B-B14F-4D97-AF65-F5344CB8AC3E}">
        <p14:creationId xmlns:p14="http://schemas.microsoft.com/office/powerpoint/2010/main" val="2610200860"/>
      </p:ext>
    </p:extLst>
  </p:cSld>
  <p:clrMapOvr>
    <a:masterClrMapping/>
  </p:clrMapOvr>
</p:sldLayout>
</file>

<file path=ppt/slideLayouts/slideLayout9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2"/>
          <p:cNvSpPr>
            <a:spLocks noGrp="1" noChangeArrowheads="1"/>
          </p:cNvSpPr>
          <p:nvPr>
            <p:ph type="sldNum" idx="10"/>
          </p:nvPr>
        </p:nvSpPr>
        <p:spPr/>
        <p:txBody>
          <a:bodyPr/>
          <a:lstStyle>
            <a:lvl1pPr>
              <a:defRPr>
                <a:ea typeface="ＭＳ Ｐゴシック"/>
              </a:defRPr>
            </a:lvl1pPr>
          </a:lstStyle>
          <a:p>
            <a:pPr>
              <a:defRPr/>
            </a:pPr>
            <a:fld id="{FF78AE9C-A4EE-4BD3-A141-F9458904EB89}" type="slidenum">
              <a:rPr lang="en-GB"/>
              <a:pPr>
                <a:defRPr/>
              </a:pPr>
              <a:t>‹#›</a:t>
            </a:fld>
            <a:endParaRPr lang="en-GB"/>
          </a:p>
        </p:txBody>
      </p:sp>
    </p:spTree>
    <p:extLst>
      <p:ext uri="{BB962C8B-B14F-4D97-AF65-F5344CB8AC3E}">
        <p14:creationId xmlns:p14="http://schemas.microsoft.com/office/powerpoint/2010/main" val="254944058"/>
      </p:ext>
    </p:extLst>
  </p:cSld>
  <p:clrMapOvr>
    <a:masterClrMapping/>
  </p:clrMapOvr>
</p:sldLayout>
</file>

<file path=ppt/slideLayouts/slideLayout9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SG"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2"/>
          <p:cNvSpPr>
            <a:spLocks noGrp="1" noChangeArrowheads="1"/>
          </p:cNvSpPr>
          <p:nvPr>
            <p:ph type="sldNum" idx="10"/>
          </p:nvPr>
        </p:nvSpPr>
        <p:spPr/>
        <p:txBody>
          <a:bodyPr/>
          <a:lstStyle>
            <a:lvl1pPr>
              <a:defRPr>
                <a:ea typeface="ＭＳ Ｐゴシック"/>
              </a:defRPr>
            </a:lvl1pPr>
          </a:lstStyle>
          <a:p>
            <a:pPr>
              <a:defRPr/>
            </a:pPr>
            <a:fld id="{45D8FCC2-E18F-4CA0-9B00-5FFC7B0AC4E5}" type="slidenum">
              <a:rPr lang="en-GB"/>
              <a:pPr>
                <a:defRPr/>
              </a:pPr>
              <a:t>‹#›</a:t>
            </a:fld>
            <a:endParaRPr lang="en-GB"/>
          </a:p>
        </p:txBody>
      </p:sp>
    </p:spTree>
    <p:extLst>
      <p:ext uri="{BB962C8B-B14F-4D97-AF65-F5344CB8AC3E}">
        <p14:creationId xmlns:p14="http://schemas.microsoft.com/office/powerpoint/2010/main" val="2299999013"/>
      </p:ext>
    </p:extLst>
  </p:cSld>
  <p:clrMapOvr>
    <a:masterClrMapping/>
  </p:clrMapOvr>
</p:sldLayout>
</file>

<file path=ppt/slideLayouts/slideLayout9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2"/>
          <p:cNvSpPr>
            <a:spLocks noGrp="1" noChangeArrowheads="1"/>
          </p:cNvSpPr>
          <p:nvPr>
            <p:ph type="sldNum" idx="10"/>
          </p:nvPr>
        </p:nvSpPr>
        <p:spPr/>
        <p:txBody>
          <a:bodyPr/>
          <a:lstStyle>
            <a:lvl1pPr>
              <a:defRPr>
                <a:ea typeface="ＭＳ Ｐゴシック"/>
              </a:defRPr>
            </a:lvl1pPr>
          </a:lstStyle>
          <a:p>
            <a:pPr>
              <a:defRPr/>
            </a:pPr>
            <a:fld id="{2A47065A-8FC3-42F9-A95A-42E123F6CBAE}" type="slidenum">
              <a:rPr lang="en-GB"/>
              <a:pPr>
                <a:defRPr/>
              </a:pPr>
              <a:t>‹#›</a:t>
            </a:fld>
            <a:endParaRPr lang="en-GB"/>
          </a:p>
        </p:txBody>
      </p:sp>
    </p:spTree>
    <p:extLst>
      <p:ext uri="{BB962C8B-B14F-4D97-AF65-F5344CB8AC3E}">
        <p14:creationId xmlns:p14="http://schemas.microsoft.com/office/powerpoint/2010/main" val="3414036509"/>
      </p:ext>
    </p:extLst>
  </p:cSld>
  <p:clrMapOvr>
    <a:masterClrMapping/>
  </p:clrMapOvr>
</p:sldLayout>
</file>

<file path=ppt/slideLayouts/slideLayout9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5813" cy="5849937"/>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Vertical Text Placeholder 2"/>
          <p:cNvSpPr>
            <a:spLocks noGrp="1"/>
          </p:cNvSpPr>
          <p:nvPr>
            <p:ph type="body" orient="vert" idx="1"/>
          </p:nvPr>
        </p:nvSpPr>
        <p:spPr>
          <a:xfrm>
            <a:off x="457200" y="274638"/>
            <a:ext cx="6019800" cy="5849937"/>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2"/>
          <p:cNvSpPr>
            <a:spLocks noGrp="1" noChangeArrowheads="1"/>
          </p:cNvSpPr>
          <p:nvPr>
            <p:ph type="sldNum" idx="10"/>
          </p:nvPr>
        </p:nvSpPr>
        <p:spPr/>
        <p:txBody>
          <a:bodyPr/>
          <a:lstStyle>
            <a:lvl1pPr>
              <a:defRPr>
                <a:ea typeface="ＭＳ Ｐゴシック"/>
              </a:defRPr>
            </a:lvl1pPr>
          </a:lstStyle>
          <a:p>
            <a:pPr>
              <a:defRPr/>
            </a:pPr>
            <a:fld id="{599E9BFF-1287-4987-AF39-FEBCD8D71427}" type="slidenum">
              <a:rPr lang="en-GB"/>
              <a:pPr>
                <a:defRPr/>
              </a:pPr>
              <a:t>‹#›</a:t>
            </a:fld>
            <a:endParaRPr lang="en-GB"/>
          </a:p>
        </p:txBody>
      </p:sp>
    </p:spTree>
    <p:extLst>
      <p:ext uri="{BB962C8B-B14F-4D97-AF65-F5344CB8AC3E}">
        <p14:creationId xmlns:p14="http://schemas.microsoft.com/office/powerpoint/2010/main" val="3129337861"/>
      </p:ext>
    </p:extLst>
  </p:cSld>
  <p:clrMapOvr>
    <a:masterClrMapping/>
  </p:clrMapOvr>
</p:sldLayout>
</file>

<file path=ppt/slideLayouts/slideLayout95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endParaRPr lang="en-SG"/>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endParaRPr lang="en-SG"/>
          </a:p>
        </p:txBody>
      </p:sp>
      <p:sp>
        <p:nvSpPr>
          <p:cNvPr id="4" name="Rectangle 8"/>
          <p:cNvSpPr>
            <a:spLocks noGrp="1" noChangeArrowheads="1"/>
          </p:cNvSpPr>
          <p:nvPr>
            <p:ph type="sldNum" idx="10"/>
          </p:nvPr>
        </p:nvSpPr>
        <p:spPr>
          <a:ln/>
        </p:spPr>
        <p:txBody>
          <a:bodyPr/>
          <a:lstStyle>
            <a:lvl1pPr>
              <a:defRPr/>
            </a:lvl1pPr>
          </a:lstStyle>
          <a:p>
            <a:pPr>
              <a:defRPr/>
            </a:pPr>
            <a:fld id="{257E356C-2610-C044-AFCB-D3F526B0C4B6}" type="slidenum">
              <a:rPr lang="en-GB"/>
              <a:pPr>
                <a:defRPr/>
              </a:pPr>
              <a:t>‹#›</a:t>
            </a:fld>
            <a:endParaRPr lang="en-GB"/>
          </a:p>
        </p:txBody>
      </p:sp>
    </p:spTree>
    <p:extLst>
      <p:ext uri="{BB962C8B-B14F-4D97-AF65-F5344CB8AC3E}">
        <p14:creationId xmlns:p14="http://schemas.microsoft.com/office/powerpoint/2010/main" val="105836219"/>
      </p:ext>
    </p:extLst>
  </p:cSld>
  <p:clrMapOvr>
    <a:masterClrMapping/>
  </p:clrMapOvr>
</p:sldLayout>
</file>

<file path=ppt/slideLayouts/slideLayout9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SG"/>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8"/>
          <p:cNvSpPr>
            <a:spLocks noGrp="1" noChangeArrowheads="1"/>
          </p:cNvSpPr>
          <p:nvPr>
            <p:ph type="sldNum" idx="10"/>
          </p:nvPr>
        </p:nvSpPr>
        <p:spPr>
          <a:ln/>
        </p:spPr>
        <p:txBody>
          <a:bodyPr/>
          <a:lstStyle>
            <a:lvl1pPr>
              <a:defRPr/>
            </a:lvl1pPr>
          </a:lstStyle>
          <a:p>
            <a:pPr>
              <a:defRPr/>
            </a:pPr>
            <a:fld id="{AD97EC80-B6F4-CB45-8161-5CAC234558BB}" type="slidenum">
              <a:rPr lang="en-GB"/>
              <a:pPr>
                <a:defRPr/>
              </a:pPr>
              <a:t>‹#›</a:t>
            </a:fld>
            <a:endParaRPr lang="en-GB"/>
          </a:p>
        </p:txBody>
      </p:sp>
    </p:spTree>
    <p:extLst>
      <p:ext uri="{BB962C8B-B14F-4D97-AF65-F5344CB8AC3E}">
        <p14:creationId xmlns:p14="http://schemas.microsoft.com/office/powerpoint/2010/main" val="182710870"/>
      </p:ext>
    </p:extLst>
  </p:cSld>
  <p:clrMapOvr>
    <a:masterClrMapping/>
  </p:clrMapOvr>
</p:sldLayout>
</file>

<file path=ppt/slideLayouts/slideLayout9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endParaRPr lang="en-SG"/>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8"/>
          <p:cNvSpPr>
            <a:spLocks noGrp="1" noChangeArrowheads="1"/>
          </p:cNvSpPr>
          <p:nvPr>
            <p:ph type="sldNum" idx="10"/>
          </p:nvPr>
        </p:nvSpPr>
        <p:spPr>
          <a:ln/>
        </p:spPr>
        <p:txBody>
          <a:bodyPr/>
          <a:lstStyle>
            <a:lvl1pPr>
              <a:defRPr/>
            </a:lvl1pPr>
          </a:lstStyle>
          <a:p>
            <a:pPr>
              <a:defRPr/>
            </a:pPr>
            <a:fld id="{7C9FCE7F-B3B6-534C-A5DE-5FD14275620A}" type="slidenum">
              <a:rPr lang="en-GB"/>
              <a:pPr>
                <a:defRPr/>
              </a:pPr>
              <a:t>‹#›</a:t>
            </a:fld>
            <a:endParaRPr lang="en-GB"/>
          </a:p>
        </p:txBody>
      </p:sp>
    </p:spTree>
    <p:extLst>
      <p:ext uri="{BB962C8B-B14F-4D97-AF65-F5344CB8AC3E}">
        <p14:creationId xmlns:p14="http://schemas.microsoft.com/office/powerpoint/2010/main" val="3693938837"/>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2AEAEA5E-BC0A-6C49-840F-70571C3621CD}" type="slidenum">
              <a:rPr lang="en-US"/>
              <a:pPr>
                <a:defRPr/>
              </a:pPr>
              <a:t>‹#›</a:t>
            </a:fld>
            <a:endParaRPr lang="en-US"/>
          </a:p>
        </p:txBody>
      </p:sp>
    </p:spTree>
    <p:extLst>
      <p:ext uri="{BB962C8B-B14F-4D97-AF65-F5344CB8AC3E}">
        <p14:creationId xmlns:p14="http://schemas.microsoft.com/office/powerpoint/2010/main" val="3019132359"/>
      </p:ext>
    </p:extLst>
  </p:cSld>
  <p:clrMapOvr>
    <a:masterClrMapping/>
  </p:clrMapOvr>
</p:sldLayout>
</file>

<file path=ppt/slideLayouts/slideLayout9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SG"/>
          </a:p>
        </p:txBody>
      </p:sp>
      <p:sp>
        <p:nvSpPr>
          <p:cNvPr id="3" name="Content Placeholder 2"/>
          <p:cNvSpPr>
            <a:spLocks noGrp="1"/>
          </p:cNvSpPr>
          <p:nvPr>
            <p:ph sz="half" idx="1"/>
          </p:nvPr>
        </p:nvSpPr>
        <p:spPr>
          <a:xfrm>
            <a:off x="457200" y="1600200"/>
            <a:ext cx="4037013" cy="449421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Content Placeholder 3"/>
          <p:cNvSpPr>
            <a:spLocks noGrp="1"/>
          </p:cNvSpPr>
          <p:nvPr>
            <p:ph sz="half" idx="2"/>
          </p:nvPr>
        </p:nvSpPr>
        <p:spPr>
          <a:xfrm>
            <a:off x="4646613" y="1600200"/>
            <a:ext cx="4038600" cy="449421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Rectangle 8"/>
          <p:cNvSpPr>
            <a:spLocks noGrp="1" noChangeArrowheads="1"/>
          </p:cNvSpPr>
          <p:nvPr>
            <p:ph type="sldNum" idx="10"/>
          </p:nvPr>
        </p:nvSpPr>
        <p:spPr>
          <a:ln/>
        </p:spPr>
        <p:txBody>
          <a:bodyPr/>
          <a:lstStyle>
            <a:lvl1pPr>
              <a:defRPr/>
            </a:lvl1pPr>
          </a:lstStyle>
          <a:p>
            <a:pPr>
              <a:defRPr/>
            </a:pPr>
            <a:fld id="{3F5AEF04-DAE4-504C-B732-EF91B3458DB8}" type="slidenum">
              <a:rPr lang="en-GB"/>
              <a:pPr>
                <a:defRPr/>
              </a:pPr>
              <a:t>‹#›</a:t>
            </a:fld>
            <a:endParaRPr lang="en-GB"/>
          </a:p>
        </p:txBody>
      </p:sp>
    </p:spTree>
    <p:extLst>
      <p:ext uri="{BB962C8B-B14F-4D97-AF65-F5344CB8AC3E}">
        <p14:creationId xmlns:p14="http://schemas.microsoft.com/office/powerpoint/2010/main" val="1139306914"/>
      </p:ext>
    </p:extLst>
  </p:cSld>
  <p:clrMapOvr>
    <a:masterClrMapping/>
  </p:clrMapOvr>
</p:sldLayout>
</file>

<file path=ppt/slideLayouts/slideLayout9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endParaRPr lang="en-SG"/>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7" name="Rectangle 8"/>
          <p:cNvSpPr>
            <a:spLocks noGrp="1" noChangeArrowheads="1"/>
          </p:cNvSpPr>
          <p:nvPr>
            <p:ph type="sldNum" idx="10"/>
          </p:nvPr>
        </p:nvSpPr>
        <p:spPr>
          <a:ln/>
        </p:spPr>
        <p:txBody>
          <a:bodyPr/>
          <a:lstStyle>
            <a:lvl1pPr>
              <a:defRPr/>
            </a:lvl1pPr>
          </a:lstStyle>
          <a:p>
            <a:pPr>
              <a:defRPr/>
            </a:pPr>
            <a:fld id="{0724BEF6-8B7C-B942-A92C-D2BA9B5C5593}" type="slidenum">
              <a:rPr lang="en-GB"/>
              <a:pPr>
                <a:defRPr/>
              </a:pPr>
              <a:t>‹#›</a:t>
            </a:fld>
            <a:endParaRPr lang="en-GB"/>
          </a:p>
        </p:txBody>
      </p:sp>
    </p:spTree>
    <p:extLst>
      <p:ext uri="{BB962C8B-B14F-4D97-AF65-F5344CB8AC3E}">
        <p14:creationId xmlns:p14="http://schemas.microsoft.com/office/powerpoint/2010/main" val="424624037"/>
      </p:ext>
    </p:extLst>
  </p:cSld>
  <p:clrMapOvr>
    <a:masterClrMapping/>
  </p:clrMapOvr>
</p:sldLayout>
</file>

<file path=ppt/slideLayouts/slideLayout9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SG"/>
          </a:p>
        </p:txBody>
      </p:sp>
      <p:sp>
        <p:nvSpPr>
          <p:cNvPr id="3" name="Rectangle 8"/>
          <p:cNvSpPr>
            <a:spLocks noGrp="1" noChangeArrowheads="1"/>
          </p:cNvSpPr>
          <p:nvPr>
            <p:ph type="sldNum" idx="10"/>
          </p:nvPr>
        </p:nvSpPr>
        <p:spPr>
          <a:ln/>
        </p:spPr>
        <p:txBody>
          <a:bodyPr/>
          <a:lstStyle>
            <a:lvl1pPr>
              <a:defRPr/>
            </a:lvl1pPr>
          </a:lstStyle>
          <a:p>
            <a:pPr>
              <a:defRPr/>
            </a:pPr>
            <a:fld id="{B77DBAFB-FD53-5A45-97B0-674BD7E7C811}" type="slidenum">
              <a:rPr lang="en-GB"/>
              <a:pPr>
                <a:defRPr/>
              </a:pPr>
              <a:t>‹#›</a:t>
            </a:fld>
            <a:endParaRPr lang="en-GB"/>
          </a:p>
        </p:txBody>
      </p:sp>
    </p:spTree>
    <p:extLst>
      <p:ext uri="{BB962C8B-B14F-4D97-AF65-F5344CB8AC3E}">
        <p14:creationId xmlns:p14="http://schemas.microsoft.com/office/powerpoint/2010/main" val="2102604828"/>
      </p:ext>
    </p:extLst>
  </p:cSld>
  <p:clrMapOvr>
    <a:masterClrMapping/>
  </p:clrMapOvr>
</p:sldLayout>
</file>

<file path=ppt/slideLayouts/slideLayout9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8"/>
          <p:cNvSpPr>
            <a:spLocks noGrp="1" noChangeArrowheads="1"/>
          </p:cNvSpPr>
          <p:nvPr>
            <p:ph type="sldNum" idx="10"/>
          </p:nvPr>
        </p:nvSpPr>
        <p:spPr>
          <a:ln/>
        </p:spPr>
        <p:txBody>
          <a:bodyPr/>
          <a:lstStyle>
            <a:lvl1pPr>
              <a:defRPr/>
            </a:lvl1pPr>
          </a:lstStyle>
          <a:p>
            <a:pPr>
              <a:defRPr/>
            </a:pPr>
            <a:fld id="{6C4F314E-C61F-F144-8D0F-8B7F8DCFBE33}" type="slidenum">
              <a:rPr lang="en-GB"/>
              <a:pPr>
                <a:defRPr/>
              </a:pPr>
              <a:t>‹#›</a:t>
            </a:fld>
            <a:endParaRPr lang="en-GB"/>
          </a:p>
        </p:txBody>
      </p:sp>
    </p:spTree>
    <p:extLst>
      <p:ext uri="{BB962C8B-B14F-4D97-AF65-F5344CB8AC3E}">
        <p14:creationId xmlns:p14="http://schemas.microsoft.com/office/powerpoint/2010/main" val="909335910"/>
      </p:ext>
    </p:extLst>
  </p:cSld>
  <p:clrMapOvr>
    <a:masterClrMapping/>
  </p:clrMapOvr>
</p:sldLayout>
</file>

<file path=ppt/slideLayouts/slideLayout9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endParaRPr lang="en-SG"/>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8"/>
          <p:cNvSpPr>
            <a:spLocks noGrp="1" noChangeArrowheads="1"/>
          </p:cNvSpPr>
          <p:nvPr>
            <p:ph type="sldNum" idx="10"/>
          </p:nvPr>
        </p:nvSpPr>
        <p:spPr>
          <a:ln/>
        </p:spPr>
        <p:txBody>
          <a:bodyPr/>
          <a:lstStyle>
            <a:lvl1pPr>
              <a:defRPr/>
            </a:lvl1pPr>
          </a:lstStyle>
          <a:p>
            <a:pPr>
              <a:defRPr/>
            </a:pPr>
            <a:fld id="{36BEC227-5E7D-EC45-9590-4B083A691F83}" type="slidenum">
              <a:rPr lang="en-GB"/>
              <a:pPr>
                <a:defRPr/>
              </a:pPr>
              <a:t>‹#›</a:t>
            </a:fld>
            <a:endParaRPr lang="en-GB"/>
          </a:p>
        </p:txBody>
      </p:sp>
    </p:spTree>
    <p:extLst>
      <p:ext uri="{BB962C8B-B14F-4D97-AF65-F5344CB8AC3E}">
        <p14:creationId xmlns:p14="http://schemas.microsoft.com/office/powerpoint/2010/main" val="2800412442"/>
      </p:ext>
    </p:extLst>
  </p:cSld>
  <p:clrMapOvr>
    <a:masterClrMapping/>
  </p:clrMapOvr>
</p:sldLayout>
</file>

<file path=ppt/slideLayouts/slideLayout9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endParaRPr lang="en-SG"/>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SG"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8"/>
          <p:cNvSpPr>
            <a:spLocks noGrp="1" noChangeArrowheads="1"/>
          </p:cNvSpPr>
          <p:nvPr>
            <p:ph type="sldNum" idx="10"/>
          </p:nvPr>
        </p:nvSpPr>
        <p:spPr>
          <a:ln/>
        </p:spPr>
        <p:txBody>
          <a:bodyPr/>
          <a:lstStyle>
            <a:lvl1pPr>
              <a:defRPr/>
            </a:lvl1pPr>
          </a:lstStyle>
          <a:p>
            <a:pPr>
              <a:defRPr/>
            </a:pPr>
            <a:fld id="{ACA9BE12-EF34-334D-BEE6-33F3E42BD1F6}" type="slidenum">
              <a:rPr lang="en-GB"/>
              <a:pPr>
                <a:defRPr/>
              </a:pPr>
              <a:t>‹#›</a:t>
            </a:fld>
            <a:endParaRPr lang="en-GB"/>
          </a:p>
        </p:txBody>
      </p:sp>
    </p:spTree>
    <p:extLst>
      <p:ext uri="{BB962C8B-B14F-4D97-AF65-F5344CB8AC3E}">
        <p14:creationId xmlns:p14="http://schemas.microsoft.com/office/powerpoint/2010/main" val="3095093570"/>
      </p:ext>
    </p:extLst>
  </p:cSld>
  <p:clrMapOvr>
    <a:masterClrMapping/>
  </p:clrMapOvr>
</p:sldLayout>
</file>

<file path=ppt/slideLayouts/slideLayout9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SG"/>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8"/>
          <p:cNvSpPr>
            <a:spLocks noGrp="1" noChangeArrowheads="1"/>
          </p:cNvSpPr>
          <p:nvPr>
            <p:ph type="sldNum" idx="10"/>
          </p:nvPr>
        </p:nvSpPr>
        <p:spPr>
          <a:ln/>
        </p:spPr>
        <p:txBody>
          <a:bodyPr/>
          <a:lstStyle>
            <a:lvl1pPr>
              <a:defRPr/>
            </a:lvl1pPr>
          </a:lstStyle>
          <a:p>
            <a:pPr>
              <a:defRPr/>
            </a:pPr>
            <a:fld id="{51B03044-6D58-B04C-B1D3-1D13201274F6}" type="slidenum">
              <a:rPr lang="en-GB"/>
              <a:pPr>
                <a:defRPr/>
              </a:pPr>
              <a:t>‹#›</a:t>
            </a:fld>
            <a:endParaRPr lang="en-GB"/>
          </a:p>
        </p:txBody>
      </p:sp>
    </p:spTree>
    <p:extLst>
      <p:ext uri="{BB962C8B-B14F-4D97-AF65-F5344CB8AC3E}">
        <p14:creationId xmlns:p14="http://schemas.microsoft.com/office/powerpoint/2010/main" val="877124214"/>
      </p:ext>
    </p:extLst>
  </p:cSld>
  <p:clrMapOvr>
    <a:masterClrMapping/>
  </p:clrMapOvr>
</p:sldLayout>
</file>

<file path=ppt/slideLayouts/slideLayout9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5813" cy="5819775"/>
          </a:xfrm>
        </p:spPr>
        <p:txBody>
          <a:bodyPr vert="eaVert"/>
          <a:lstStyle/>
          <a:p>
            <a:r>
              <a:rPr lang="en-US"/>
              <a:t>Click to edit Master title style</a:t>
            </a:r>
            <a:endParaRPr lang="en-SG"/>
          </a:p>
        </p:txBody>
      </p:sp>
      <p:sp>
        <p:nvSpPr>
          <p:cNvPr id="3" name="Vertical Text Placeholder 2"/>
          <p:cNvSpPr>
            <a:spLocks noGrp="1"/>
          </p:cNvSpPr>
          <p:nvPr>
            <p:ph type="body" orient="vert" idx="1"/>
          </p:nvPr>
        </p:nvSpPr>
        <p:spPr>
          <a:xfrm>
            <a:off x="457200" y="274638"/>
            <a:ext cx="6019800" cy="58197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8"/>
          <p:cNvSpPr>
            <a:spLocks noGrp="1" noChangeArrowheads="1"/>
          </p:cNvSpPr>
          <p:nvPr>
            <p:ph type="sldNum" idx="10"/>
          </p:nvPr>
        </p:nvSpPr>
        <p:spPr>
          <a:ln/>
        </p:spPr>
        <p:txBody>
          <a:bodyPr/>
          <a:lstStyle>
            <a:lvl1pPr>
              <a:defRPr/>
            </a:lvl1pPr>
          </a:lstStyle>
          <a:p>
            <a:pPr>
              <a:defRPr/>
            </a:pPr>
            <a:fld id="{B8E07F95-3DB5-B441-8B18-4AAAA7700EC8}" type="slidenum">
              <a:rPr lang="en-GB"/>
              <a:pPr>
                <a:defRPr/>
              </a:pPr>
              <a:t>‹#›</a:t>
            </a:fld>
            <a:endParaRPr lang="en-GB"/>
          </a:p>
        </p:txBody>
      </p:sp>
    </p:spTree>
    <p:extLst>
      <p:ext uri="{BB962C8B-B14F-4D97-AF65-F5344CB8AC3E}">
        <p14:creationId xmlns:p14="http://schemas.microsoft.com/office/powerpoint/2010/main" val="895094987"/>
      </p:ext>
    </p:extLst>
  </p:cSld>
  <p:clrMapOvr>
    <a:masterClrMapping/>
  </p:clrMapOvr>
</p:sldLayout>
</file>

<file path=ppt/slideLayouts/slideLayout96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endParaRPr lang="en-SG"/>
          </a:p>
        </p:txBody>
      </p:sp>
      <p:sp>
        <p:nvSpPr>
          <p:cNvPr id="4" name="Rectangle 5"/>
          <p:cNvSpPr>
            <a:spLocks noGrp="1" noChangeArrowheads="1"/>
          </p:cNvSpPr>
          <p:nvPr>
            <p:ph type="sldNum" idx="10"/>
          </p:nvPr>
        </p:nvSpPr>
        <p:spPr>
          <a:ln/>
        </p:spPr>
        <p:txBody>
          <a:bodyPr/>
          <a:lstStyle>
            <a:lvl1pPr>
              <a:defRPr/>
            </a:lvl1pPr>
          </a:lstStyle>
          <a:p>
            <a:pPr>
              <a:defRPr/>
            </a:pPr>
            <a:fld id="{AD13178A-C38F-E94B-B9BE-51FA483AAADB}" type="slidenum">
              <a:rPr lang="en-GB"/>
              <a:pPr>
                <a:defRPr/>
              </a:pPr>
              <a:t>‹#›</a:t>
            </a:fld>
            <a:endParaRPr lang="en-GB"/>
          </a:p>
        </p:txBody>
      </p:sp>
    </p:spTree>
    <p:extLst>
      <p:ext uri="{BB962C8B-B14F-4D97-AF65-F5344CB8AC3E}">
        <p14:creationId xmlns:p14="http://schemas.microsoft.com/office/powerpoint/2010/main" val="3701813424"/>
      </p:ext>
    </p:extLst>
  </p:cSld>
  <p:clrMapOvr>
    <a:masterClrMapping/>
  </p:clrMapOvr>
</p:sldLayout>
</file>

<file path=ppt/slideLayouts/slideLayout9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5"/>
          <p:cNvSpPr>
            <a:spLocks noGrp="1" noChangeArrowheads="1"/>
          </p:cNvSpPr>
          <p:nvPr>
            <p:ph type="sldNum" idx="10"/>
          </p:nvPr>
        </p:nvSpPr>
        <p:spPr>
          <a:ln/>
        </p:spPr>
        <p:txBody>
          <a:bodyPr/>
          <a:lstStyle>
            <a:lvl1pPr>
              <a:defRPr/>
            </a:lvl1pPr>
          </a:lstStyle>
          <a:p>
            <a:pPr>
              <a:defRPr/>
            </a:pPr>
            <a:fld id="{46C48899-49F2-0744-8BF4-494F13616380}" type="slidenum">
              <a:rPr lang="en-GB"/>
              <a:pPr>
                <a:defRPr/>
              </a:pPr>
              <a:t>‹#›</a:t>
            </a:fld>
            <a:endParaRPr lang="en-GB"/>
          </a:p>
        </p:txBody>
      </p:sp>
    </p:spTree>
    <p:extLst>
      <p:ext uri="{BB962C8B-B14F-4D97-AF65-F5344CB8AC3E}">
        <p14:creationId xmlns:p14="http://schemas.microsoft.com/office/powerpoint/2010/main" val="4194190686"/>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EDC587DB-0570-9347-A22A-51B9FD2977CE}" type="slidenum">
              <a:rPr lang="en-US"/>
              <a:pPr>
                <a:defRPr/>
              </a:pPr>
              <a:t>‹#›</a:t>
            </a:fld>
            <a:endParaRPr lang="en-US"/>
          </a:p>
        </p:txBody>
      </p:sp>
    </p:spTree>
    <p:extLst>
      <p:ext uri="{BB962C8B-B14F-4D97-AF65-F5344CB8AC3E}">
        <p14:creationId xmlns:p14="http://schemas.microsoft.com/office/powerpoint/2010/main" val="462254127"/>
      </p:ext>
    </p:extLst>
  </p:cSld>
  <p:clrMapOvr>
    <a:masterClrMapping/>
  </p:clrMapOvr>
</p:sldLayout>
</file>

<file path=ppt/slideLayouts/slideLayout97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5"/>
          <p:cNvSpPr>
            <a:spLocks noGrp="1" noChangeArrowheads="1"/>
          </p:cNvSpPr>
          <p:nvPr>
            <p:ph type="sldNum" idx="10"/>
          </p:nvPr>
        </p:nvSpPr>
        <p:spPr>
          <a:ln/>
        </p:spPr>
        <p:txBody>
          <a:bodyPr/>
          <a:lstStyle>
            <a:lvl1pPr>
              <a:defRPr/>
            </a:lvl1pPr>
          </a:lstStyle>
          <a:p>
            <a:pPr>
              <a:defRPr/>
            </a:pPr>
            <a:fld id="{4BCCB459-581F-884A-90DC-428D547B82F8}" type="slidenum">
              <a:rPr lang="en-GB"/>
              <a:pPr>
                <a:defRPr/>
              </a:pPr>
              <a:t>‹#›</a:t>
            </a:fld>
            <a:endParaRPr lang="en-GB"/>
          </a:p>
        </p:txBody>
      </p:sp>
    </p:spTree>
    <p:extLst>
      <p:ext uri="{BB962C8B-B14F-4D97-AF65-F5344CB8AC3E}">
        <p14:creationId xmlns:p14="http://schemas.microsoft.com/office/powerpoint/2010/main" val="1943838549"/>
      </p:ext>
    </p:extLst>
  </p:cSld>
  <p:clrMapOvr>
    <a:masterClrMapping/>
  </p:clrMapOvr>
</p:sldLayout>
</file>

<file path=ppt/slideLayouts/slideLayout9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sz="half" idx="1"/>
          </p:nvPr>
        </p:nvSpPr>
        <p:spPr>
          <a:xfrm>
            <a:off x="685800" y="1981200"/>
            <a:ext cx="3808413" cy="411321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Content Placeholder 3"/>
          <p:cNvSpPr>
            <a:spLocks noGrp="1"/>
          </p:cNvSpPr>
          <p:nvPr>
            <p:ph sz="half" idx="2"/>
          </p:nvPr>
        </p:nvSpPr>
        <p:spPr>
          <a:xfrm>
            <a:off x="4646613" y="1981200"/>
            <a:ext cx="3810000" cy="411321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Rectangle 5"/>
          <p:cNvSpPr>
            <a:spLocks noGrp="1" noChangeArrowheads="1"/>
          </p:cNvSpPr>
          <p:nvPr>
            <p:ph type="sldNum" idx="10"/>
          </p:nvPr>
        </p:nvSpPr>
        <p:spPr>
          <a:ln/>
        </p:spPr>
        <p:txBody>
          <a:bodyPr/>
          <a:lstStyle>
            <a:lvl1pPr>
              <a:defRPr/>
            </a:lvl1pPr>
          </a:lstStyle>
          <a:p>
            <a:pPr>
              <a:defRPr/>
            </a:pPr>
            <a:fld id="{6AB37C8F-7217-FB4C-B743-83E80BB66EE2}" type="slidenum">
              <a:rPr lang="en-GB"/>
              <a:pPr>
                <a:defRPr/>
              </a:pPr>
              <a:t>‹#›</a:t>
            </a:fld>
            <a:endParaRPr lang="en-GB"/>
          </a:p>
        </p:txBody>
      </p:sp>
    </p:spTree>
    <p:extLst>
      <p:ext uri="{BB962C8B-B14F-4D97-AF65-F5344CB8AC3E}">
        <p14:creationId xmlns:p14="http://schemas.microsoft.com/office/powerpoint/2010/main" val="4066730345"/>
      </p:ext>
    </p:extLst>
  </p:cSld>
  <p:clrMapOvr>
    <a:masterClrMapping/>
  </p:clrMapOvr>
</p:sldLayout>
</file>

<file path=ppt/slideLayouts/slideLayout9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7" name="Rectangle 5"/>
          <p:cNvSpPr>
            <a:spLocks noGrp="1" noChangeArrowheads="1"/>
          </p:cNvSpPr>
          <p:nvPr>
            <p:ph type="sldNum" idx="10"/>
          </p:nvPr>
        </p:nvSpPr>
        <p:spPr>
          <a:ln/>
        </p:spPr>
        <p:txBody>
          <a:bodyPr/>
          <a:lstStyle>
            <a:lvl1pPr>
              <a:defRPr/>
            </a:lvl1pPr>
          </a:lstStyle>
          <a:p>
            <a:pPr>
              <a:defRPr/>
            </a:pPr>
            <a:fld id="{F1DCA293-9B98-5145-97ED-BAE613F150B2}" type="slidenum">
              <a:rPr lang="en-GB"/>
              <a:pPr>
                <a:defRPr/>
              </a:pPr>
              <a:t>‹#›</a:t>
            </a:fld>
            <a:endParaRPr lang="en-GB"/>
          </a:p>
        </p:txBody>
      </p:sp>
    </p:spTree>
    <p:extLst>
      <p:ext uri="{BB962C8B-B14F-4D97-AF65-F5344CB8AC3E}">
        <p14:creationId xmlns:p14="http://schemas.microsoft.com/office/powerpoint/2010/main" val="2187719665"/>
      </p:ext>
    </p:extLst>
  </p:cSld>
  <p:clrMapOvr>
    <a:masterClrMapping/>
  </p:clrMapOvr>
</p:sldLayout>
</file>

<file path=ppt/slideLayouts/slideLayout97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Rectangle 5"/>
          <p:cNvSpPr>
            <a:spLocks noGrp="1" noChangeArrowheads="1"/>
          </p:cNvSpPr>
          <p:nvPr>
            <p:ph type="sldNum" idx="10"/>
          </p:nvPr>
        </p:nvSpPr>
        <p:spPr>
          <a:ln/>
        </p:spPr>
        <p:txBody>
          <a:bodyPr/>
          <a:lstStyle>
            <a:lvl1pPr>
              <a:defRPr/>
            </a:lvl1pPr>
          </a:lstStyle>
          <a:p>
            <a:pPr>
              <a:defRPr/>
            </a:pPr>
            <a:fld id="{24ECC177-D8BE-FA49-961D-6DF728EEB157}" type="slidenum">
              <a:rPr lang="en-GB"/>
              <a:pPr>
                <a:defRPr/>
              </a:pPr>
              <a:t>‹#›</a:t>
            </a:fld>
            <a:endParaRPr lang="en-GB"/>
          </a:p>
        </p:txBody>
      </p:sp>
    </p:spTree>
    <p:extLst>
      <p:ext uri="{BB962C8B-B14F-4D97-AF65-F5344CB8AC3E}">
        <p14:creationId xmlns:p14="http://schemas.microsoft.com/office/powerpoint/2010/main" val="3043549112"/>
      </p:ext>
    </p:extLst>
  </p:cSld>
  <p:clrMapOvr>
    <a:masterClrMapping/>
  </p:clrMapOvr>
</p:sldLayout>
</file>

<file path=ppt/slideLayouts/slideLayout97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5"/>
          <p:cNvSpPr>
            <a:spLocks noGrp="1" noChangeArrowheads="1"/>
          </p:cNvSpPr>
          <p:nvPr>
            <p:ph type="sldNum" idx="10"/>
          </p:nvPr>
        </p:nvSpPr>
        <p:spPr>
          <a:ln/>
        </p:spPr>
        <p:txBody>
          <a:bodyPr/>
          <a:lstStyle>
            <a:lvl1pPr>
              <a:defRPr/>
            </a:lvl1pPr>
          </a:lstStyle>
          <a:p>
            <a:pPr>
              <a:defRPr/>
            </a:pPr>
            <a:fld id="{7145516D-E399-F04D-A3CC-546CA79BF3D4}" type="slidenum">
              <a:rPr lang="en-GB"/>
              <a:pPr>
                <a:defRPr/>
              </a:pPr>
              <a:t>‹#›</a:t>
            </a:fld>
            <a:endParaRPr lang="en-GB"/>
          </a:p>
        </p:txBody>
      </p:sp>
    </p:spTree>
    <p:extLst>
      <p:ext uri="{BB962C8B-B14F-4D97-AF65-F5344CB8AC3E}">
        <p14:creationId xmlns:p14="http://schemas.microsoft.com/office/powerpoint/2010/main" val="1730084719"/>
      </p:ext>
    </p:extLst>
  </p:cSld>
  <p:clrMapOvr>
    <a:masterClrMapping/>
  </p:clrMapOvr>
</p:sldLayout>
</file>

<file path=ppt/slideLayouts/slideLayout97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5"/>
          <p:cNvSpPr>
            <a:spLocks noGrp="1" noChangeArrowheads="1"/>
          </p:cNvSpPr>
          <p:nvPr>
            <p:ph type="sldNum" idx="10"/>
          </p:nvPr>
        </p:nvSpPr>
        <p:spPr>
          <a:ln/>
        </p:spPr>
        <p:txBody>
          <a:bodyPr/>
          <a:lstStyle>
            <a:lvl1pPr>
              <a:defRPr/>
            </a:lvl1pPr>
          </a:lstStyle>
          <a:p>
            <a:pPr>
              <a:defRPr/>
            </a:pPr>
            <a:fld id="{5710D790-1BCF-604B-AF18-FF1316C39A07}" type="slidenum">
              <a:rPr lang="en-GB"/>
              <a:pPr>
                <a:defRPr/>
              </a:pPr>
              <a:t>‹#›</a:t>
            </a:fld>
            <a:endParaRPr lang="en-GB"/>
          </a:p>
        </p:txBody>
      </p:sp>
    </p:spTree>
    <p:extLst>
      <p:ext uri="{BB962C8B-B14F-4D97-AF65-F5344CB8AC3E}">
        <p14:creationId xmlns:p14="http://schemas.microsoft.com/office/powerpoint/2010/main" val="627017291"/>
      </p:ext>
    </p:extLst>
  </p:cSld>
  <p:clrMapOvr>
    <a:masterClrMapping/>
  </p:clrMapOvr>
</p:sldLayout>
</file>

<file path=ppt/slideLayouts/slideLayout97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SG"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5"/>
          <p:cNvSpPr>
            <a:spLocks noGrp="1" noChangeArrowheads="1"/>
          </p:cNvSpPr>
          <p:nvPr>
            <p:ph type="sldNum" idx="10"/>
          </p:nvPr>
        </p:nvSpPr>
        <p:spPr>
          <a:ln/>
        </p:spPr>
        <p:txBody>
          <a:bodyPr/>
          <a:lstStyle>
            <a:lvl1pPr>
              <a:defRPr/>
            </a:lvl1pPr>
          </a:lstStyle>
          <a:p>
            <a:pPr>
              <a:defRPr/>
            </a:pPr>
            <a:fld id="{4BA47FB7-15EF-D84D-930B-A2D7E178E23B}" type="slidenum">
              <a:rPr lang="en-GB"/>
              <a:pPr>
                <a:defRPr/>
              </a:pPr>
              <a:t>‹#›</a:t>
            </a:fld>
            <a:endParaRPr lang="en-GB"/>
          </a:p>
        </p:txBody>
      </p:sp>
    </p:spTree>
    <p:extLst>
      <p:ext uri="{BB962C8B-B14F-4D97-AF65-F5344CB8AC3E}">
        <p14:creationId xmlns:p14="http://schemas.microsoft.com/office/powerpoint/2010/main" val="3285686431"/>
      </p:ext>
    </p:extLst>
  </p:cSld>
  <p:clrMapOvr>
    <a:masterClrMapping/>
  </p:clrMapOvr>
</p:sldLayout>
</file>

<file path=ppt/slideLayouts/slideLayout9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5"/>
          <p:cNvSpPr>
            <a:spLocks noGrp="1" noChangeArrowheads="1"/>
          </p:cNvSpPr>
          <p:nvPr>
            <p:ph type="sldNum" idx="10"/>
          </p:nvPr>
        </p:nvSpPr>
        <p:spPr>
          <a:ln/>
        </p:spPr>
        <p:txBody>
          <a:bodyPr/>
          <a:lstStyle>
            <a:lvl1pPr>
              <a:defRPr/>
            </a:lvl1pPr>
          </a:lstStyle>
          <a:p>
            <a:pPr>
              <a:defRPr/>
            </a:pPr>
            <a:fld id="{6606732E-642F-E543-A4E2-95AFB5124943}" type="slidenum">
              <a:rPr lang="en-GB"/>
              <a:pPr>
                <a:defRPr/>
              </a:pPr>
              <a:t>‹#›</a:t>
            </a:fld>
            <a:endParaRPr lang="en-GB"/>
          </a:p>
        </p:txBody>
      </p:sp>
    </p:spTree>
    <p:extLst>
      <p:ext uri="{BB962C8B-B14F-4D97-AF65-F5344CB8AC3E}">
        <p14:creationId xmlns:p14="http://schemas.microsoft.com/office/powerpoint/2010/main" val="4212880911"/>
      </p:ext>
    </p:extLst>
  </p:cSld>
  <p:clrMapOvr>
    <a:masterClrMapping/>
  </p:clrMapOvr>
</p:sldLayout>
</file>

<file path=ppt/slideLayouts/slideLayout97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1513" cy="5484813"/>
          </a:xfrm>
        </p:spPr>
        <p:txBody>
          <a:bodyPr vert="eaVert"/>
          <a:lstStyle>
            <a:lvl1pPr>
              <a:defRPr b="1" i="0">
                <a:latin typeface="Arial" panose="020B0604020202020204" pitchFamily="34" charset="0"/>
                <a:cs typeface="Arial" panose="020B0604020202020204" pitchFamily="34" charset="0"/>
              </a:defRPr>
            </a:lvl1pPr>
          </a:lstStyle>
          <a:p>
            <a:r>
              <a:rPr lang="en-US"/>
              <a:t>Click to edit Master title style</a:t>
            </a:r>
            <a:endParaRPr lang="en-SG"/>
          </a:p>
        </p:txBody>
      </p:sp>
      <p:sp>
        <p:nvSpPr>
          <p:cNvPr id="3" name="Vertical Text Placeholder 2"/>
          <p:cNvSpPr>
            <a:spLocks noGrp="1"/>
          </p:cNvSpPr>
          <p:nvPr>
            <p:ph type="body" orient="vert" idx="1"/>
          </p:nvPr>
        </p:nvSpPr>
        <p:spPr>
          <a:xfrm>
            <a:off x="685800" y="609600"/>
            <a:ext cx="5676900" cy="5484813"/>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Rectangle 5"/>
          <p:cNvSpPr>
            <a:spLocks noGrp="1" noChangeArrowheads="1"/>
          </p:cNvSpPr>
          <p:nvPr>
            <p:ph type="sldNum" idx="10"/>
          </p:nvPr>
        </p:nvSpPr>
        <p:spPr>
          <a:ln/>
        </p:spPr>
        <p:txBody>
          <a:bodyPr/>
          <a:lstStyle>
            <a:lvl1pPr>
              <a:defRPr/>
            </a:lvl1pPr>
          </a:lstStyle>
          <a:p>
            <a:pPr>
              <a:defRPr/>
            </a:pPr>
            <a:fld id="{B807A517-ADF2-9545-97FB-89301DBF01A6}" type="slidenum">
              <a:rPr lang="en-GB"/>
              <a:pPr>
                <a:defRPr/>
              </a:pPr>
              <a:t>‹#›</a:t>
            </a:fld>
            <a:endParaRPr lang="en-GB"/>
          </a:p>
        </p:txBody>
      </p:sp>
    </p:spTree>
    <p:extLst>
      <p:ext uri="{BB962C8B-B14F-4D97-AF65-F5344CB8AC3E}">
        <p14:creationId xmlns:p14="http://schemas.microsoft.com/office/powerpoint/2010/main" val="2320467512"/>
      </p:ext>
    </p:extLst>
  </p:cSld>
  <p:clrMapOvr>
    <a:masterClrMapping/>
  </p:clrMapOvr>
</p:sldLayout>
</file>

<file path=ppt/slideLayouts/slideLayout97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0ED87CB4-A6F5-0740-B5B9-B28E334539BE}" type="slidenum">
              <a:rPr lang="en-US"/>
              <a:pPr>
                <a:defRPr/>
              </a:pPr>
              <a:t>‹#›</a:t>
            </a:fld>
            <a:endParaRPr lang="en-US"/>
          </a:p>
        </p:txBody>
      </p:sp>
    </p:spTree>
    <p:extLst>
      <p:ext uri="{BB962C8B-B14F-4D97-AF65-F5344CB8AC3E}">
        <p14:creationId xmlns:p14="http://schemas.microsoft.com/office/powerpoint/2010/main" val="4063853379"/>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a:p>
        </p:txBody>
      </p:sp>
      <p:sp>
        <p:nvSpPr>
          <p:cNvPr id="8"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9"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80283C6B-B1EC-F343-8F2A-EEE00D3F743B}" type="slidenum">
              <a:rPr lang="en-US"/>
              <a:pPr>
                <a:defRPr/>
              </a:pPr>
              <a:t>‹#›</a:t>
            </a:fld>
            <a:endParaRPr lang="en-US"/>
          </a:p>
        </p:txBody>
      </p:sp>
    </p:spTree>
    <p:extLst>
      <p:ext uri="{BB962C8B-B14F-4D97-AF65-F5344CB8AC3E}">
        <p14:creationId xmlns:p14="http://schemas.microsoft.com/office/powerpoint/2010/main" val="3252604056"/>
      </p:ext>
    </p:extLst>
  </p:cSld>
  <p:clrMapOvr>
    <a:masterClrMapping/>
  </p:clrMapOvr>
</p:sldLayout>
</file>

<file path=ppt/slideLayouts/slideLayout9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FBC27992-B5C5-A844-93FB-E7FD2ABFB745}" type="slidenum">
              <a:rPr lang="en-US"/>
              <a:pPr>
                <a:defRPr/>
              </a:pPr>
              <a:t>‹#›</a:t>
            </a:fld>
            <a:endParaRPr lang="en-US"/>
          </a:p>
        </p:txBody>
      </p:sp>
    </p:spTree>
    <p:extLst>
      <p:ext uri="{BB962C8B-B14F-4D97-AF65-F5344CB8AC3E}">
        <p14:creationId xmlns:p14="http://schemas.microsoft.com/office/powerpoint/2010/main" val="124244058"/>
      </p:ext>
    </p:extLst>
  </p:cSld>
  <p:clrMapOvr>
    <a:masterClrMapping/>
  </p:clrMapOvr>
</p:sldLayout>
</file>

<file path=ppt/slideLayouts/slideLayout9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2AEAEA5E-BC0A-6C49-840F-70571C3621CD}" type="slidenum">
              <a:rPr lang="en-US"/>
              <a:pPr>
                <a:defRPr/>
              </a:pPr>
              <a:t>‹#›</a:t>
            </a:fld>
            <a:endParaRPr lang="en-US"/>
          </a:p>
        </p:txBody>
      </p:sp>
    </p:spTree>
    <p:extLst>
      <p:ext uri="{BB962C8B-B14F-4D97-AF65-F5344CB8AC3E}">
        <p14:creationId xmlns:p14="http://schemas.microsoft.com/office/powerpoint/2010/main" val="3147910445"/>
      </p:ext>
    </p:extLst>
  </p:cSld>
  <p:clrMapOvr>
    <a:masterClrMapping/>
  </p:clrMapOvr>
</p:sldLayout>
</file>

<file path=ppt/slideLayouts/slideLayout9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EDC587DB-0570-9347-A22A-51B9FD2977CE}" type="slidenum">
              <a:rPr lang="en-US"/>
              <a:pPr>
                <a:defRPr/>
              </a:pPr>
              <a:t>‹#›</a:t>
            </a:fld>
            <a:endParaRPr lang="en-US"/>
          </a:p>
        </p:txBody>
      </p:sp>
    </p:spTree>
    <p:extLst>
      <p:ext uri="{BB962C8B-B14F-4D97-AF65-F5344CB8AC3E}">
        <p14:creationId xmlns:p14="http://schemas.microsoft.com/office/powerpoint/2010/main" val="3426160149"/>
      </p:ext>
    </p:extLst>
  </p:cSld>
  <p:clrMapOvr>
    <a:masterClrMapping/>
  </p:clrMapOvr>
</p:sldLayout>
</file>

<file path=ppt/slideLayouts/slideLayout9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80283C6B-B1EC-F343-8F2A-EEE00D3F743B}" type="slidenum">
              <a:rPr lang="en-US"/>
              <a:pPr>
                <a:defRPr/>
              </a:pPr>
              <a:t>‹#›</a:t>
            </a:fld>
            <a:endParaRPr lang="en-US"/>
          </a:p>
        </p:txBody>
      </p:sp>
    </p:spTree>
    <p:extLst>
      <p:ext uri="{BB962C8B-B14F-4D97-AF65-F5344CB8AC3E}">
        <p14:creationId xmlns:p14="http://schemas.microsoft.com/office/powerpoint/2010/main" val="1279342550"/>
      </p:ext>
    </p:extLst>
  </p:cSld>
  <p:clrMapOvr>
    <a:masterClrMapping/>
  </p:clrMapOvr>
</p:sldLayout>
</file>

<file path=ppt/slideLayouts/slideLayout9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p:txBody>
          <a:bodyPr/>
          <a:lstStyle>
            <a:lvl1pPr algn="ctr">
              <a:defRPr/>
            </a:lvl1pPr>
          </a:lstStyle>
          <a:p>
            <a:pPr>
              <a:defRPr/>
            </a:pPr>
            <a:endParaRPr lang="en-US"/>
          </a:p>
        </p:txBody>
      </p:sp>
      <p:sp>
        <p:nvSpPr>
          <p:cNvPr id="4" name="Rectangle 5"/>
          <p:cNvSpPr>
            <a:spLocks noGrp="1" noChangeArrowheads="1"/>
          </p:cNvSpPr>
          <p:nvPr>
            <p:ph type="ftr" sz="quarter" idx="11"/>
          </p:nvPr>
        </p:nvSpPr>
        <p:spPr/>
        <p:txBody>
          <a:bodyPr/>
          <a:lstStyle>
            <a:lvl1pPr>
              <a:defRPr/>
            </a:lvl1pPr>
          </a:lstStyle>
          <a:p>
            <a:pPr>
              <a:defRPr/>
            </a:pPr>
            <a:endParaRPr lang="en-US"/>
          </a:p>
        </p:txBody>
      </p:sp>
      <p:sp>
        <p:nvSpPr>
          <p:cNvPr id="5" name="Rectangle 6"/>
          <p:cNvSpPr>
            <a:spLocks noGrp="1" noChangeArrowheads="1"/>
          </p:cNvSpPr>
          <p:nvPr>
            <p:ph type="sldNum" sz="quarter" idx="12"/>
          </p:nvPr>
        </p:nvSpPr>
        <p:spPr/>
        <p:txBody>
          <a:bodyPr/>
          <a:lstStyle>
            <a:lvl1pPr>
              <a:defRPr/>
            </a:lvl1pPr>
          </a:lstStyle>
          <a:p>
            <a:pPr>
              <a:defRPr/>
            </a:pPr>
            <a:fld id="{5FE8624F-FBE7-CB4C-A1D1-155976309F53}" type="slidenum">
              <a:rPr lang="en-US"/>
              <a:pPr>
                <a:defRPr/>
              </a:pPr>
              <a:t>‹#›</a:t>
            </a:fld>
            <a:endParaRPr lang="en-US"/>
          </a:p>
        </p:txBody>
      </p:sp>
    </p:spTree>
    <p:extLst>
      <p:ext uri="{BB962C8B-B14F-4D97-AF65-F5344CB8AC3E}">
        <p14:creationId xmlns:p14="http://schemas.microsoft.com/office/powerpoint/2010/main" val="3898336486"/>
      </p:ext>
    </p:extLst>
  </p:cSld>
  <p:clrMapOvr>
    <a:masterClrMapping/>
  </p:clrMapOvr>
</p:sldLayout>
</file>

<file path=ppt/slideLayouts/slideLayout9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defRPr/>
            </a:lvl1pPr>
          </a:lstStyle>
          <a:p>
            <a:pPr>
              <a:defRPr/>
            </a:pPr>
            <a:endParaRPr lang="en-US"/>
          </a:p>
        </p:txBody>
      </p:sp>
      <p:sp>
        <p:nvSpPr>
          <p:cNvPr id="3" name="Rectangle 5"/>
          <p:cNvSpPr>
            <a:spLocks noGrp="1" noChangeArrowheads="1"/>
          </p:cNvSpPr>
          <p:nvPr>
            <p:ph type="ftr" sz="quarter" idx="11"/>
          </p:nvPr>
        </p:nvSpPr>
        <p:spPr/>
        <p:txBody>
          <a:bodyPr/>
          <a:lstStyle>
            <a:lvl1pPr>
              <a:defRPr/>
            </a:lvl1pPr>
          </a:lstStyle>
          <a:p>
            <a:pPr>
              <a:defRPr/>
            </a:pPr>
            <a:endParaRPr lang="en-US"/>
          </a:p>
        </p:txBody>
      </p:sp>
      <p:sp>
        <p:nvSpPr>
          <p:cNvPr id="4" name="Rectangle 6"/>
          <p:cNvSpPr>
            <a:spLocks noGrp="1" noChangeArrowheads="1"/>
          </p:cNvSpPr>
          <p:nvPr>
            <p:ph type="sldNum" sz="quarter" idx="12"/>
          </p:nvPr>
        </p:nvSpPr>
        <p:spPr/>
        <p:txBody>
          <a:bodyPr/>
          <a:lstStyle>
            <a:lvl1pPr>
              <a:defRPr/>
            </a:lvl1pPr>
          </a:lstStyle>
          <a:p>
            <a:pPr>
              <a:defRPr/>
            </a:pPr>
            <a:fld id="{8F421922-639B-D94E-850D-61AE0215CE64}" type="slidenum">
              <a:rPr lang="en-US"/>
              <a:pPr>
                <a:defRPr/>
              </a:pPr>
              <a:t>‹#›</a:t>
            </a:fld>
            <a:endParaRPr lang="en-US"/>
          </a:p>
        </p:txBody>
      </p:sp>
    </p:spTree>
    <p:extLst>
      <p:ext uri="{BB962C8B-B14F-4D97-AF65-F5344CB8AC3E}">
        <p14:creationId xmlns:p14="http://schemas.microsoft.com/office/powerpoint/2010/main" val="135969618"/>
      </p:ext>
    </p:extLst>
  </p:cSld>
  <p:clrMapOvr>
    <a:masterClrMapping/>
  </p:clrMapOvr>
</p:sldLayout>
</file>

<file path=ppt/slideLayouts/slideLayout9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2C636029-28F8-C74C-BC4F-B27B77B54025}" type="slidenum">
              <a:rPr lang="en-US"/>
              <a:pPr>
                <a:defRPr/>
              </a:pPr>
              <a:t>‹#›</a:t>
            </a:fld>
            <a:endParaRPr lang="en-US"/>
          </a:p>
        </p:txBody>
      </p:sp>
    </p:spTree>
    <p:extLst>
      <p:ext uri="{BB962C8B-B14F-4D97-AF65-F5344CB8AC3E}">
        <p14:creationId xmlns:p14="http://schemas.microsoft.com/office/powerpoint/2010/main" val="3769336957"/>
      </p:ext>
    </p:extLst>
  </p:cSld>
  <p:clrMapOvr>
    <a:masterClrMapping/>
  </p:clrMapOvr>
</p:sldLayout>
</file>

<file path=ppt/slideLayouts/slideLayout9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88D8F855-A994-7F47-89C6-145F3C0CDBEB}" type="slidenum">
              <a:rPr lang="en-US"/>
              <a:pPr>
                <a:defRPr/>
              </a:pPr>
              <a:t>‹#›</a:t>
            </a:fld>
            <a:endParaRPr lang="en-US"/>
          </a:p>
        </p:txBody>
      </p:sp>
    </p:spTree>
    <p:extLst>
      <p:ext uri="{BB962C8B-B14F-4D97-AF65-F5344CB8AC3E}">
        <p14:creationId xmlns:p14="http://schemas.microsoft.com/office/powerpoint/2010/main" val="4224204299"/>
      </p:ext>
    </p:extLst>
  </p:cSld>
  <p:clrMapOvr>
    <a:masterClrMapping/>
  </p:clrMapOvr>
</p:sldLayout>
</file>

<file path=ppt/slideLayouts/slideLayout9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9C9D741A-F786-5548-9EBD-86A2A7B0A3C7}" type="slidenum">
              <a:rPr lang="en-US"/>
              <a:pPr>
                <a:defRPr/>
              </a:pPr>
              <a:t>‹#›</a:t>
            </a:fld>
            <a:endParaRPr lang="en-US"/>
          </a:p>
        </p:txBody>
      </p:sp>
    </p:spTree>
    <p:extLst>
      <p:ext uri="{BB962C8B-B14F-4D97-AF65-F5344CB8AC3E}">
        <p14:creationId xmlns:p14="http://schemas.microsoft.com/office/powerpoint/2010/main" val="58219692"/>
      </p:ext>
    </p:extLst>
  </p:cSld>
  <p:clrMapOvr>
    <a:masterClrMapping/>
  </p:clrMapOvr>
</p:sldLayout>
</file>

<file path=ppt/slideLayouts/slideLayout9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B0D56EDB-A00C-A541-A783-1B1F87027E28}" type="slidenum">
              <a:rPr lang="en-US"/>
              <a:pPr>
                <a:defRPr/>
              </a:pPr>
              <a:t>‹#›</a:t>
            </a:fld>
            <a:endParaRPr lang="en-US"/>
          </a:p>
        </p:txBody>
      </p:sp>
    </p:spTree>
    <p:extLst>
      <p:ext uri="{BB962C8B-B14F-4D97-AF65-F5344CB8AC3E}">
        <p14:creationId xmlns:p14="http://schemas.microsoft.com/office/powerpoint/2010/main" val="607680655"/>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a:t>Click to edit Master title style</a:t>
            </a:r>
          </a:p>
        </p:txBody>
      </p:sp>
      <p:sp>
        <p:nvSpPr>
          <p:cNvPr id="3"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a:p>
        </p:txBody>
      </p:sp>
      <p:sp>
        <p:nvSpPr>
          <p:cNvPr id="4"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a:p>
        </p:txBody>
      </p:sp>
      <p:sp>
        <p:nvSpPr>
          <p:cNvPr id="5"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5FE8624F-FBE7-CB4C-A1D1-155976309F53}" type="slidenum">
              <a:rPr lang="en-US"/>
              <a:pPr>
                <a:defRPr/>
              </a:pPr>
              <a:t>‹#›</a:t>
            </a:fld>
            <a:endParaRPr lang="en-US"/>
          </a:p>
        </p:txBody>
      </p:sp>
    </p:spTree>
    <p:extLst>
      <p:ext uri="{BB962C8B-B14F-4D97-AF65-F5344CB8AC3E}">
        <p14:creationId xmlns:p14="http://schemas.microsoft.com/office/powerpoint/2010/main" val="1015432124"/>
      </p:ext>
    </p:extLst>
  </p:cSld>
  <p:clrMapOvr>
    <a:masterClrMapping/>
  </p:clrMapOvr>
</p:sldLayout>
</file>

<file path=ppt/slideLayouts/slideLayout990.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p>
            <a:r>
              <a:rPr lang="en-US"/>
              <a:t>Click to edit Master title style</a:t>
            </a:r>
          </a:p>
        </p:txBody>
      </p:sp>
      <p:sp>
        <p:nvSpPr>
          <p:cNvPr id="3" name="Content Placeholder 2"/>
          <p:cNvSpPr>
            <a:spLocks noGrp="1"/>
          </p:cNvSpPr>
          <p:nvPr>
            <p:ph sz="quarter" idx="1"/>
          </p:nvPr>
        </p:nvSpPr>
        <p:spPr>
          <a:xfrm>
            <a:off x="685800" y="19812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85800" y="41148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Content Placeholder 5"/>
          <p:cNvSpPr>
            <a:spLocks noGrp="1"/>
          </p:cNvSpPr>
          <p:nvPr>
            <p:ph sz="quarter" idx="4"/>
          </p:nvPr>
        </p:nvSpPr>
        <p:spPr>
          <a:xfrm>
            <a:off x="4648200" y="41148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94C04B50-37E3-C44F-8A3C-E0EECB2AD8EF}" type="slidenum">
              <a:rPr lang="en-US"/>
              <a:pPr>
                <a:defRPr/>
              </a:pPr>
              <a:t>‹#›</a:t>
            </a:fld>
            <a:endParaRPr lang="en-US"/>
          </a:p>
        </p:txBody>
      </p:sp>
    </p:spTree>
    <p:extLst>
      <p:ext uri="{BB962C8B-B14F-4D97-AF65-F5344CB8AC3E}">
        <p14:creationId xmlns:p14="http://schemas.microsoft.com/office/powerpoint/2010/main" val="3432692237"/>
      </p:ext>
    </p:extLst>
  </p:cSld>
  <p:clrMapOvr>
    <a:masterClrMapping/>
  </p:clrMapOvr>
</p:sldLayout>
</file>

<file path=ppt/slideLayouts/slideLayout991.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4648200" y="41148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
          <p:cNvSpPr>
            <a:spLocks noGrp="1" noChangeArrowheads="1"/>
          </p:cNvSpPr>
          <p:nvPr>
            <p:ph type="dt" sz="half" idx="10"/>
          </p:nvPr>
        </p:nvSpPr>
        <p:spPr/>
        <p:txBody>
          <a:bodyPr/>
          <a:lstStyle>
            <a:lvl1pPr algn="ctr">
              <a:defRPr/>
            </a:lvl1pPr>
          </a:lstStyle>
          <a:p>
            <a:pPr>
              <a:defRPr/>
            </a:pPr>
            <a:endParaRPr lang="en-US"/>
          </a:p>
        </p:txBody>
      </p:sp>
      <p:sp>
        <p:nvSpPr>
          <p:cNvPr id="7" name="Rectangle 5"/>
          <p:cNvSpPr>
            <a:spLocks noGrp="1" noChangeArrowheads="1"/>
          </p:cNvSpPr>
          <p:nvPr>
            <p:ph type="ftr" sz="quarter" idx="11"/>
          </p:nvPr>
        </p:nvSpPr>
        <p:spPr/>
        <p:txBody>
          <a:bodyPr/>
          <a:lstStyle>
            <a:lvl1pPr>
              <a:defRPr/>
            </a:lvl1pPr>
          </a:lstStyle>
          <a:p>
            <a:pPr>
              <a:defRPr/>
            </a:pPr>
            <a:endParaRPr lang="en-US"/>
          </a:p>
        </p:txBody>
      </p:sp>
      <p:sp>
        <p:nvSpPr>
          <p:cNvPr id="8" name="Rectangle 6"/>
          <p:cNvSpPr>
            <a:spLocks noGrp="1" noChangeArrowheads="1"/>
          </p:cNvSpPr>
          <p:nvPr>
            <p:ph type="sldNum" sz="quarter" idx="12"/>
          </p:nvPr>
        </p:nvSpPr>
        <p:spPr/>
        <p:txBody>
          <a:bodyPr/>
          <a:lstStyle>
            <a:lvl1pPr>
              <a:defRPr/>
            </a:lvl1pPr>
          </a:lstStyle>
          <a:p>
            <a:pPr>
              <a:defRPr/>
            </a:pPr>
            <a:fld id="{BFC77593-07CE-C543-8177-94D0EF123715}" type="slidenum">
              <a:rPr lang="en-US"/>
              <a:pPr>
                <a:defRPr/>
              </a:pPr>
              <a:t>‹#›</a:t>
            </a:fld>
            <a:endParaRPr lang="en-US"/>
          </a:p>
        </p:txBody>
      </p:sp>
    </p:spTree>
    <p:extLst>
      <p:ext uri="{BB962C8B-B14F-4D97-AF65-F5344CB8AC3E}">
        <p14:creationId xmlns:p14="http://schemas.microsoft.com/office/powerpoint/2010/main" val="245651038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01.xml"/><Relationship Id="rId13" Type="http://schemas.openxmlformats.org/officeDocument/2006/relationships/slideLayout" Target="../slideLayouts/slideLayout106.xml"/><Relationship Id="rId3" Type="http://schemas.openxmlformats.org/officeDocument/2006/relationships/slideLayout" Target="../slideLayouts/slideLayout96.xml"/><Relationship Id="rId7" Type="http://schemas.openxmlformats.org/officeDocument/2006/relationships/slideLayout" Target="../slideLayouts/slideLayout100.xml"/><Relationship Id="rId12" Type="http://schemas.openxmlformats.org/officeDocument/2006/relationships/slideLayout" Target="../slideLayouts/slideLayout105.xml"/><Relationship Id="rId2" Type="http://schemas.openxmlformats.org/officeDocument/2006/relationships/slideLayout" Target="../slideLayouts/slideLayout95.xml"/><Relationship Id="rId1" Type="http://schemas.openxmlformats.org/officeDocument/2006/relationships/slideLayout" Target="../slideLayouts/slideLayout94.xml"/><Relationship Id="rId6" Type="http://schemas.openxmlformats.org/officeDocument/2006/relationships/slideLayout" Target="../slideLayouts/slideLayout99.xml"/><Relationship Id="rId11" Type="http://schemas.openxmlformats.org/officeDocument/2006/relationships/slideLayout" Target="../slideLayouts/slideLayout104.xml"/><Relationship Id="rId5" Type="http://schemas.openxmlformats.org/officeDocument/2006/relationships/slideLayout" Target="../slideLayouts/slideLayout98.xml"/><Relationship Id="rId10" Type="http://schemas.openxmlformats.org/officeDocument/2006/relationships/slideLayout" Target="../slideLayouts/slideLayout103.xml"/><Relationship Id="rId4" Type="http://schemas.openxmlformats.org/officeDocument/2006/relationships/slideLayout" Target="../slideLayouts/slideLayout97.xml"/><Relationship Id="rId9" Type="http://schemas.openxmlformats.org/officeDocument/2006/relationships/slideLayout" Target="../slideLayouts/slideLayout102.xml"/><Relationship Id="rId14" Type="http://schemas.openxmlformats.org/officeDocument/2006/relationships/theme" Target="../theme/theme10.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14.xml"/><Relationship Id="rId3" Type="http://schemas.openxmlformats.org/officeDocument/2006/relationships/slideLayout" Target="../slideLayouts/slideLayout109.xml"/><Relationship Id="rId7" Type="http://schemas.openxmlformats.org/officeDocument/2006/relationships/slideLayout" Target="../slideLayouts/slideLayout113.xml"/><Relationship Id="rId12" Type="http://schemas.openxmlformats.org/officeDocument/2006/relationships/theme" Target="../theme/theme11.xml"/><Relationship Id="rId2" Type="http://schemas.openxmlformats.org/officeDocument/2006/relationships/slideLayout" Target="../slideLayouts/slideLayout108.xml"/><Relationship Id="rId1" Type="http://schemas.openxmlformats.org/officeDocument/2006/relationships/slideLayout" Target="../slideLayouts/slideLayout107.xml"/><Relationship Id="rId6" Type="http://schemas.openxmlformats.org/officeDocument/2006/relationships/slideLayout" Target="../slideLayouts/slideLayout112.xml"/><Relationship Id="rId11" Type="http://schemas.openxmlformats.org/officeDocument/2006/relationships/slideLayout" Target="../slideLayouts/slideLayout117.xml"/><Relationship Id="rId5" Type="http://schemas.openxmlformats.org/officeDocument/2006/relationships/slideLayout" Target="../slideLayouts/slideLayout111.xml"/><Relationship Id="rId10" Type="http://schemas.openxmlformats.org/officeDocument/2006/relationships/slideLayout" Target="../slideLayouts/slideLayout116.xml"/><Relationship Id="rId4" Type="http://schemas.openxmlformats.org/officeDocument/2006/relationships/slideLayout" Target="../slideLayouts/slideLayout110.xml"/><Relationship Id="rId9" Type="http://schemas.openxmlformats.org/officeDocument/2006/relationships/slideLayout" Target="../slideLayouts/slideLayout115.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25.xml"/><Relationship Id="rId3" Type="http://schemas.openxmlformats.org/officeDocument/2006/relationships/slideLayout" Target="../slideLayouts/slideLayout120.xml"/><Relationship Id="rId7" Type="http://schemas.openxmlformats.org/officeDocument/2006/relationships/slideLayout" Target="../slideLayouts/slideLayout124.xml"/><Relationship Id="rId12" Type="http://schemas.openxmlformats.org/officeDocument/2006/relationships/theme" Target="../theme/theme12.xml"/><Relationship Id="rId2" Type="http://schemas.openxmlformats.org/officeDocument/2006/relationships/slideLayout" Target="../slideLayouts/slideLayout119.xml"/><Relationship Id="rId1" Type="http://schemas.openxmlformats.org/officeDocument/2006/relationships/slideLayout" Target="../slideLayouts/slideLayout118.xml"/><Relationship Id="rId6" Type="http://schemas.openxmlformats.org/officeDocument/2006/relationships/slideLayout" Target="../slideLayouts/slideLayout123.xml"/><Relationship Id="rId11" Type="http://schemas.openxmlformats.org/officeDocument/2006/relationships/slideLayout" Target="../slideLayouts/slideLayout128.xml"/><Relationship Id="rId5" Type="http://schemas.openxmlformats.org/officeDocument/2006/relationships/slideLayout" Target="../slideLayouts/slideLayout122.xml"/><Relationship Id="rId10" Type="http://schemas.openxmlformats.org/officeDocument/2006/relationships/slideLayout" Target="../slideLayouts/slideLayout127.xml"/><Relationship Id="rId4" Type="http://schemas.openxmlformats.org/officeDocument/2006/relationships/slideLayout" Target="../slideLayouts/slideLayout121.xml"/><Relationship Id="rId9" Type="http://schemas.openxmlformats.org/officeDocument/2006/relationships/slideLayout" Target="../slideLayouts/slideLayout126.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36.xml"/><Relationship Id="rId13" Type="http://schemas.openxmlformats.org/officeDocument/2006/relationships/slideLayout" Target="../slideLayouts/slideLayout141.xml"/><Relationship Id="rId3" Type="http://schemas.openxmlformats.org/officeDocument/2006/relationships/slideLayout" Target="../slideLayouts/slideLayout131.xml"/><Relationship Id="rId7" Type="http://schemas.openxmlformats.org/officeDocument/2006/relationships/slideLayout" Target="../slideLayouts/slideLayout135.xml"/><Relationship Id="rId12" Type="http://schemas.openxmlformats.org/officeDocument/2006/relationships/slideLayout" Target="../slideLayouts/slideLayout140.xml"/><Relationship Id="rId2" Type="http://schemas.openxmlformats.org/officeDocument/2006/relationships/slideLayout" Target="../slideLayouts/slideLayout130.xml"/><Relationship Id="rId1" Type="http://schemas.openxmlformats.org/officeDocument/2006/relationships/slideLayout" Target="../slideLayouts/slideLayout129.xml"/><Relationship Id="rId6" Type="http://schemas.openxmlformats.org/officeDocument/2006/relationships/slideLayout" Target="../slideLayouts/slideLayout134.xml"/><Relationship Id="rId11" Type="http://schemas.openxmlformats.org/officeDocument/2006/relationships/slideLayout" Target="../slideLayouts/slideLayout139.xml"/><Relationship Id="rId5" Type="http://schemas.openxmlformats.org/officeDocument/2006/relationships/slideLayout" Target="../slideLayouts/slideLayout133.xml"/><Relationship Id="rId10" Type="http://schemas.openxmlformats.org/officeDocument/2006/relationships/slideLayout" Target="../slideLayouts/slideLayout138.xml"/><Relationship Id="rId4" Type="http://schemas.openxmlformats.org/officeDocument/2006/relationships/slideLayout" Target="../slideLayouts/slideLayout132.xml"/><Relationship Id="rId9" Type="http://schemas.openxmlformats.org/officeDocument/2006/relationships/slideLayout" Target="../slideLayouts/slideLayout137.xml"/><Relationship Id="rId14" Type="http://schemas.openxmlformats.org/officeDocument/2006/relationships/theme" Target="../theme/theme13.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149.xml"/><Relationship Id="rId3" Type="http://schemas.openxmlformats.org/officeDocument/2006/relationships/slideLayout" Target="../slideLayouts/slideLayout144.xml"/><Relationship Id="rId7" Type="http://schemas.openxmlformats.org/officeDocument/2006/relationships/slideLayout" Target="../slideLayouts/slideLayout148.xml"/><Relationship Id="rId12" Type="http://schemas.openxmlformats.org/officeDocument/2006/relationships/theme" Target="../theme/theme14.xml"/><Relationship Id="rId2" Type="http://schemas.openxmlformats.org/officeDocument/2006/relationships/slideLayout" Target="../slideLayouts/slideLayout143.xml"/><Relationship Id="rId1" Type="http://schemas.openxmlformats.org/officeDocument/2006/relationships/slideLayout" Target="../slideLayouts/slideLayout142.xml"/><Relationship Id="rId6" Type="http://schemas.openxmlformats.org/officeDocument/2006/relationships/slideLayout" Target="../slideLayouts/slideLayout147.xml"/><Relationship Id="rId11" Type="http://schemas.openxmlformats.org/officeDocument/2006/relationships/slideLayout" Target="../slideLayouts/slideLayout152.xml"/><Relationship Id="rId5" Type="http://schemas.openxmlformats.org/officeDocument/2006/relationships/slideLayout" Target="../slideLayouts/slideLayout146.xml"/><Relationship Id="rId10" Type="http://schemas.openxmlformats.org/officeDocument/2006/relationships/slideLayout" Target="../slideLayouts/slideLayout151.xml"/><Relationship Id="rId4" Type="http://schemas.openxmlformats.org/officeDocument/2006/relationships/slideLayout" Target="../slideLayouts/slideLayout145.xml"/><Relationship Id="rId9" Type="http://schemas.openxmlformats.org/officeDocument/2006/relationships/slideLayout" Target="../slideLayouts/slideLayout150.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160.xml"/><Relationship Id="rId13" Type="http://schemas.openxmlformats.org/officeDocument/2006/relationships/theme" Target="../theme/theme15.xml"/><Relationship Id="rId3" Type="http://schemas.openxmlformats.org/officeDocument/2006/relationships/slideLayout" Target="../slideLayouts/slideLayout155.xml"/><Relationship Id="rId7" Type="http://schemas.openxmlformats.org/officeDocument/2006/relationships/slideLayout" Target="../slideLayouts/slideLayout159.xml"/><Relationship Id="rId12" Type="http://schemas.openxmlformats.org/officeDocument/2006/relationships/slideLayout" Target="../slideLayouts/slideLayout164.xml"/><Relationship Id="rId2" Type="http://schemas.openxmlformats.org/officeDocument/2006/relationships/slideLayout" Target="../slideLayouts/slideLayout154.xml"/><Relationship Id="rId1" Type="http://schemas.openxmlformats.org/officeDocument/2006/relationships/slideLayout" Target="../slideLayouts/slideLayout153.xml"/><Relationship Id="rId6" Type="http://schemas.openxmlformats.org/officeDocument/2006/relationships/slideLayout" Target="../slideLayouts/slideLayout158.xml"/><Relationship Id="rId11" Type="http://schemas.openxmlformats.org/officeDocument/2006/relationships/slideLayout" Target="../slideLayouts/slideLayout163.xml"/><Relationship Id="rId5" Type="http://schemas.openxmlformats.org/officeDocument/2006/relationships/slideLayout" Target="../slideLayouts/slideLayout157.xml"/><Relationship Id="rId10" Type="http://schemas.openxmlformats.org/officeDocument/2006/relationships/slideLayout" Target="../slideLayouts/slideLayout162.xml"/><Relationship Id="rId4" Type="http://schemas.openxmlformats.org/officeDocument/2006/relationships/slideLayout" Target="../slideLayouts/slideLayout156.xml"/><Relationship Id="rId9" Type="http://schemas.openxmlformats.org/officeDocument/2006/relationships/slideLayout" Target="../slideLayouts/slideLayout161.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172.xml"/><Relationship Id="rId3" Type="http://schemas.openxmlformats.org/officeDocument/2006/relationships/slideLayout" Target="../slideLayouts/slideLayout167.xml"/><Relationship Id="rId7" Type="http://schemas.openxmlformats.org/officeDocument/2006/relationships/slideLayout" Target="../slideLayouts/slideLayout171.xml"/><Relationship Id="rId12" Type="http://schemas.openxmlformats.org/officeDocument/2006/relationships/theme" Target="../theme/theme16.xml"/><Relationship Id="rId2" Type="http://schemas.openxmlformats.org/officeDocument/2006/relationships/slideLayout" Target="../slideLayouts/slideLayout166.xml"/><Relationship Id="rId1" Type="http://schemas.openxmlformats.org/officeDocument/2006/relationships/slideLayout" Target="../slideLayouts/slideLayout165.xml"/><Relationship Id="rId6" Type="http://schemas.openxmlformats.org/officeDocument/2006/relationships/slideLayout" Target="../slideLayouts/slideLayout170.xml"/><Relationship Id="rId11" Type="http://schemas.openxmlformats.org/officeDocument/2006/relationships/slideLayout" Target="../slideLayouts/slideLayout175.xml"/><Relationship Id="rId5" Type="http://schemas.openxmlformats.org/officeDocument/2006/relationships/slideLayout" Target="../slideLayouts/slideLayout169.xml"/><Relationship Id="rId10" Type="http://schemas.openxmlformats.org/officeDocument/2006/relationships/slideLayout" Target="../slideLayouts/slideLayout174.xml"/><Relationship Id="rId4" Type="http://schemas.openxmlformats.org/officeDocument/2006/relationships/slideLayout" Target="../slideLayouts/slideLayout168.xml"/><Relationship Id="rId9" Type="http://schemas.openxmlformats.org/officeDocument/2006/relationships/slideLayout" Target="../slideLayouts/slideLayout173.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183.xml"/><Relationship Id="rId13" Type="http://schemas.openxmlformats.org/officeDocument/2006/relationships/slideLayout" Target="../slideLayouts/slideLayout188.xml"/><Relationship Id="rId3" Type="http://schemas.openxmlformats.org/officeDocument/2006/relationships/slideLayout" Target="../slideLayouts/slideLayout178.xml"/><Relationship Id="rId7" Type="http://schemas.openxmlformats.org/officeDocument/2006/relationships/slideLayout" Target="../slideLayouts/slideLayout182.xml"/><Relationship Id="rId12" Type="http://schemas.openxmlformats.org/officeDocument/2006/relationships/slideLayout" Target="../slideLayouts/slideLayout187.xml"/><Relationship Id="rId2" Type="http://schemas.openxmlformats.org/officeDocument/2006/relationships/slideLayout" Target="../slideLayouts/slideLayout177.xml"/><Relationship Id="rId1" Type="http://schemas.openxmlformats.org/officeDocument/2006/relationships/slideLayout" Target="../slideLayouts/slideLayout176.xml"/><Relationship Id="rId6" Type="http://schemas.openxmlformats.org/officeDocument/2006/relationships/slideLayout" Target="../slideLayouts/slideLayout181.xml"/><Relationship Id="rId11" Type="http://schemas.openxmlformats.org/officeDocument/2006/relationships/slideLayout" Target="../slideLayouts/slideLayout186.xml"/><Relationship Id="rId5" Type="http://schemas.openxmlformats.org/officeDocument/2006/relationships/slideLayout" Target="../slideLayouts/slideLayout180.xml"/><Relationship Id="rId10" Type="http://schemas.openxmlformats.org/officeDocument/2006/relationships/slideLayout" Target="../slideLayouts/slideLayout185.xml"/><Relationship Id="rId4" Type="http://schemas.openxmlformats.org/officeDocument/2006/relationships/slideLayout" Target="../slideLayouts/slideLayout179.xml"/><Relationship Id="rId9" Type="http://schemas.openxmlformats.org/officeDocument/2006/relationships/slideLayout" Target="../slideLayouts/slideLayout184.xml"/><Relationship Id="rId14" Type="http://schemas.openxmlformats.org/officeDocument/2006/relationships/theme" Target="../theme/theme17.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196.xml"/><Relationship Id="rId3" Type="http://schemas.openxmlformats.org/officeDocument/2006/relationships/slideLayout" Target="../slideLayouts/slideLayout191.xml"/><Relationship Id="rId7" Type="http://schemas.openxmlformats.org/officeDocument/2006/relationships/slideLayout" Target="../slideLayouts/slideLayout195.xml"/><Relationship Id="rId12" Type="http://schemas.openxmlformats.org/officeDocument/2006/relationships/theme" Target="../theme/theme18.xml"/><Relationship Id="rId2" Type="http://schemas.openxmlformats.org/officeDocument/2006/relationships/slideLayout" Target="../slideLayouts/slideLayout190.xml"/><Relationship Id="rId1" Type="http://schemas.openxmlformats.org/officeDocument/2006/relationships/slideLayout" Target="../slideLayouts/slideLayout189.xml"/><Relationship Id="rId6" Type="http://schemas.openxmlformats.org/officeDocument/2006/relationships/slideLayout" Target="../slideLayouts/slideLayout194.xml"/><Relationship Id="rId11" Type="http://schemas.openxmlformats.org/officeDocument/2006/relationships/slideLayout" Target="../slideLayouts/slideLayout199.xml"/><Relationship Id="rId5" Type="http://schemas.openxmlformats.org/officeDocument/2006/relationships/slideLayout" Target="../slideLayouts/slideLayout193.xml"/><Relationship Id="rId10" Type="http://schemas.openxmlformats.org/officeDocument/2006/relationships/slideLayout" Target="../slideLayouts/slideLayout198.xml"/><Relationship Id="rId4" Type="http://schemas.openxmlformats.org/officeDocument/2006/relationships/slideLayout" Target="../slideLayouts/slideLayout192.xml"/><Relationship Id="rId9" Type="http://schemas.openxmlformats.org/officeDocument/2006/relationships/slideLayout" Target="../slideLayouts/slideLayout197.xml"/></Relationships>
</file>

<file path=ppt/slideMasters/_rels/slideMaster19.xml.rels><?xml version="1.0" encoding="UTF-8" standalone="yes"?>
<Relationships xmlns="http://schemas.openxmlformats.org/package/2006/relationships"><Relationship Id="rId2" Type="http://schemas.openxmlformats.org/officeDocument/2006/relationships/theme" Target="../theme/theme19.xml"/><Relationship Id="rId1" Type="http://schemas.openxmlformats.org/officeDocument/2006/relationships/slideLayout" Target="../slideLayouts/slideLayout200.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208.xml"/><Relationship Id="rId13" Type="http://schemas.openxmlformats.org/officeDocument/2006/relationships/image" Target="../media/image1.png"/><Relationship Id="rId3" Type="http://schemas.openxmlformats.org/officeDocument/2006/relationships/slideLayout" Target="../slideLayouts/slideLayout203.xml"/><Relationship Id="rId7" Type="http://schemas.openxmlformats.org/officeDocument/2006/relationships/slideLayout" Target="../slideLayouts/slideLayout207.xml"/><Relationship Id="rId12" Type="http://schemas.openxmlformats.org/officeDocument/2006/relationships/theme" Target="../theme/theme20.xml"/><Relationship Id="rId2" Type="http://schemas.openxmlformats.org/officeDocument/2006/relationships/slideLayout" Target="../slideLayouts/slideLayout202.xml"/><Relationship Id="rId1" Type="http://schemas.openxmlformats.org/officeDocument/2006/relationships/slideLayout" Target="../slideLayouts/slideLayout201.xml"/><Relationship Id="rId6" Type="http://schemas.openxmlformats.org/officeDocument/2006/relationships/slideLayout" Target="../slideLayouts/slideLayout206.xml"/><Relationship Id="rId11" Type="http://schemas.openxmlformats.org/officeDocument/2006/relationships/slideLayout" Target="../slideLayouts/slideLayout211.xml"/><Relationship Id="rId5" Type="http://schemas.openxmlformats.org/officeDocument/2006/relationships/slideLayout" Target="../slideLayouts/slideLayout205.xml"/><Relationship Id="rId10" Type="http://schemas.openxmlformats.org/officeDocument/2006/relationships/slideLayout" Target="../slideLayouts/slideLayout210.xml"/><Relationship Id="rId4" Type="http://schemas.openxmlformats.org/officeDocument/2006/relationships/slideLayout" Target="../slideLayouts/slideLayout204.xml"/><Relationship Id="rId9" Type="http://schemas.openxmlformats.org/officeDocument/2006/relationships/slideLayout" Target="../slideLayouts/slideLayout209.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219.xml"/><Relationship Id="rId3" Type="http://schemas.openxmlformats.org/officeDocument/2006/relationships/slideLayout" Target="../slideLayouts/slideLayout214.xml"/><Relationship Id="rId7" Type="http://schemas.openxmlformats.org/officeDocument/2006/relationships/slideLayout" Target="../slideLayouts/slideLayout218.xml"/><Relationship Id="rId12" Type="http://schemas.openxmlformats.org/officeDocument/2006/relationships/theme" Target="../theme/theme21.xml"/><Relationship Id="rId2" Type="http://schemas.openxmlformats.org/officeDocument/2006/relationships/slideLayout" Target="../slideLayouts/slideLayout213.xml"/><Relationship Id="rId1" Type="http://schemas.openxmlformats.org/officeDocument/2006/relationships/slideLayout" Target="../slideLayouts/slideLayout212.xml"/><Relationship Id="rId6" Type="http://schemas.openxmlformats.org/officeDocument/2006/relationships/slideLayout" Target="../slideLayouts/slideLayout217.xml"/><Relationship Id="rId11" Type="http://schemas.openxmlformats.org/officeDocument/2006/relationships/slideLayout" Target="../slideLayouts/slideLayout222.xml"/><Relationship Id="rId5" Type="http://schemas.openxmlformats.org/officeDocument/2006/relationships/slideLayout" Target="../slideLayouts/slideLayout216.xml"/><Relationship Id="rId10" Type="http://schemas.openxmlformats.org/officeDocument/2006/relationships/slideLayout" Target="../slideLayouts/slideLayout221.xml"/><Relationship Id="rId4" Type="http://schemas.openxmlformats.org/officeDocument/2006/relationships/slideLayout" Target="../slideLayouts/slideLayout215.xml"/><Relationship Id="rId9" Type="http://schemas.openxmlformats.org/officeDocument/2006/relationships/slideLayout" Target="../slideLayouts/slideLayout220.xml"/></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230.xml"/><Relationship Id="rId3" Type="http://schemas.openxmlformats.org/officeDocument/2006/relationships/slideLayout" Target="../slideLayouts/slideLayout225.xml"/><Relationship Id="rId7" Type="http://schemas.openxmlformats.org/officeDocument/2006/relationships/slideLayout" Target="../slideLayouts/slideLayout229.xml"/><Relationship Id="rId12" Type="http://schemas.openxmlformats.org/officeDocument/2006/relationships/theme" Target="../theme/theme22.xml"/><Relationship Id="rId2" Type="http://schemas.openxmlformats.org/officeDocument/2006/relationships/slideLayout" Target="../slideLayouts/slideLayout224.xml"/><Relationship Id="rId1" Type="http://schemas.openxmlformats.org/officeDocument/2006/relationships/slideLayout" Target="../slideLayouts/slideLayout223.xml"/><Relationship Id="rId6" Type="http://schemas.openxmlformats.org/officeDocument/2006/relationships/slideLayout" Target="../slideLayouts/slideLayout228.xml"/><Relationship Id="rId11" Type="http://schemas.openxmlformats.org/officeDocument/2006/relationships/slideLayout" Target="../slideLayouts/slideLayout233.xml"/><Relationship Id="rId5" Type="http://schemas.openxmlformats.org/officeDocument/2006/relationships/slideLayout" Target="../slideLayouts/slideLayout227.xml"/><Relationship Id="rId10" Type="http://schemas.openxmlformats.org/officeDocument/2006/relationships/slideLayout" Target="../slideLayouts/slideLayout232.xml"/><Relationship Id="rId4" Type="http://schemas.openxmlformats.org/officeDocument/2006/relationships/slideLayout" Target="../slideLayouts/slideLayout226.xml"/><Relationship Id="rId9" Type="http://schemas.openxmlformats.org/officeDocument/2006/relationships/slideLayout" Target="../slideLayouts/slideLayout231.xml"/></Relationships>
</file>

<file path=ppt/slideMasters/_rels/slideMaster23.xml.rels><?xml version="1.0" encoding="UTF-8" standalone="yes"?>
<Relationships xmlns="http://schemas.openxmlformats.org/package/2006/relationships"><Relationship Id="rId8" Type="http://schemas.openxmlformats.org/officeDocument/2006/relationships/slideLayout" Target="../slideLayouts/slideLayout241.xml"/><Relationship Id="rId3" Type="http://schemas.openxmlformats.org/officeDocument/2006/relationships/slideLayout" Target="../slideLayouts/slideLayout236.xml"/><Relationship Id="rId7" Type="http://schemas.openxmlformats.org/officeDocument/2006/relationships/slideLayout" Target="../slideLayouts/slideLayout240.xml"/><Relationship Id="rId12" Type="http://schemas.openxmlformats.org/officeDocument/2006/relationships/theme" Target="../theme/theme23.xml"/><Relationship Id="rId2" Type="http://schemas.openxmlformats.org/officeDocument/2006/relationships/slideLayout" Target="../slideLayouts/slideLayout235.xml"/><Relationship Id="rId1" Type="http://schemas.openxmlformats.org/officeDocument/2006/relationships/slideLayout" Target="../slideLayouts/slideLayout234.xml"/><Relationship Id="rId6" Type="http://schemas.openxmlformats.org/officeDocument/2006/relationships/slideLayout" Target="../slideLayouts/slideLayout239.xml"/><Relationship Id="rId11" Type="http://schemas.openxmlformats.org/officeDocument/2006/relationships/slideLayout" Target="../slideLayouts/slideLayout244.xml"/><Relationship Id="rId5" Type="http://schemas.openxmlformats.org/officeDocument/2006/relationships/slideLayout" Target="../slideLayouts/slideLayout238.xml"/><Relationship Id="rId10" Type="http://schemas.openxmlformats.org/officeDocument/2006/relationships/slideLayout" Target="../slideLayouts/slideLayout243.xml"/><Relationship Id="rId4" Type="http://schemas.openxmlformats.org/officeDocument/2006/relationships/slideLayout" Target="../slideLayouts/slideLayout237.xml"/><Relationship Id="rId9" Type="http://schemas.openxmlformats.org/officeDocument/2006/relationships/slideLayout" Target="../slideLayouts/slideLayout242.xml"/></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252.xml"/><Relationship Id="rId3" Type="http://schemas.openxmlformats.org/officeDocument/2006/relationships/slideLayout" Target="../slideLayouts/slideLayout247.xml"/><Relationship Id="rId7" Type="http://schemas.openxmlformats.org/officeDocument/2006/relationships/slideLayout" Target="../slideLayouts/slideLayout251.xml"/><Relationship Id="rId12" Type="http://schemas.openxmlformats.org/officeDocument/2006/relationships/theme" Target="../theme/theme24.xml"/><Relationship Id="rId2" Type="http://schemas.openxmlformats.org/officeDocument/2006/relationships/slideLayout" Target="../slideLayouts/slideLayout246.xml"/><Relationship Id="rId1" Type="http://schemas.openxmlformats.org/officeDocument/2006/relationships/slideLayout" Target="../slideLayouts/slideLayout245.xml"/><Relationship Id="rId6" Type="http://schemas.openxmlformats.org/officeDocument/2006/relationships/slideLayout" Target="../slideLayouts/slideLayout250.xml"/><Relationship Id="rId11" Type="http://schemas.openxmlformats.org/officeDocument/2006/relationships/slideLayout" Target="../slideLayouts/slideLayout255.xml"/><Relationship Id="rId5" Type="http://schemas.openxmlformats.org/officeDocument/2006/relationships/slideLayout" Target="../slideLayouts/slideLayout249.xml"/><Relationship Id="rId10" Type="http://schemas.openxmlformats.org/officeDocument/2006/relationships/slideLayout" Target="../slideLayouts/slideLayout254.xml"/><Relationship Id="rId4" Type="http://schemas.openxmlformats.org/officeDocument/2006/relationships/slideLayout" Target="../slideLayouts/slideLayout248.xml"/><Relationship Id="rId9" Type="http://schemas.openxmlformats.org/officeDocument/2006/relationships/slideLayout" Target="../slideLayouts/slideLayout253.xml"/></Relationships>
</file>

<file path=ppt/slideMasters/_rels/slideMaster25.xml.rels><?xml version="1.0" encoding="UTF-8" standalone="yes"?>
<Relationships xmlns="http://schemas.openxmlformats.org/package/2006/relationships"><Relationship Id="rId8" Type="http://schemas.openxmlformats.org/officeDocument/2006/relationships/slideLayout" Target="../slideLayouts/slideLayout263.xml"/><Relationship Id="rId3" Type="http://schemas.openxmlformats.org/officeDocument/2006/relationships/slideLayout" Target="../slideLayouts/slideLayout258.xml"/><Relationship Id="rId7" Type="http://schemas.openxmlformats.org/officeDocument/2006/relationships/slideLayout" Target="../slideLayouts/slideLayout262.xml"/><Relationship Id="rId12" Type="http://schemas.openxmlformats.org/officeDocument/2006/relationships/theme" Target="../theme/theme25.xml"/><Relationship Id="rId2" Type="http://schemas.openxmlformats.org/officeDocument/2006/relationships/slideLayout" Target="../slideLayouts/slideLayout257.xml"/><Relationship Id="rId1" Type="http://schemas.openxmlformats.org/officeDocument/2006/relationships/slideLayout" Target="../slideLayouts/slideLayout256.xml"/><Relationship Id="rId6" Type="http://schemas.openxmlformats.org/officeDocument/2006/relationships/slideLayout" Target="../slideLayouts/slideLayout261.xml"/><Relationship Id="rId11" Type="http://schemas.openxmlformats.org/officeDocument/2006/relationships/slideLayout" Target="../slideLayouts/slideLayout266.xml"/><Relationship Id="rId5" Type="http://schemas.openxmlformats.org/officeDocument/2006/relationships/slideLayout" Target="../slideLayouts/slideLayout260.xml"/><Relationship Id="rId10" Type="http://schemas.openxmlformats.org/officeDocument/2006/relationships/slideLayout" Target="../slideLayouts/slideLayout265.xml"/><Relationship Id="rId4" Type="http://schemas.openxmlformats.org/officeDocument/2006/relationships/slideLayout" Target="../slideLayouts/slideLayout259.xml"/><Relationship Id="rId9" Type="http://schemas.openxmlformats.org/officeDocument/2006/relationships/slideLayout" Target="../slideLayouts/slideLayout264.xml"/></Relationships>
</file>

<file path=ppt/slideMasters/_rels/slideMaster26.xml.rels><?xml version="1.0" encoding="UTF-8" standalone="yes"?>
<Relationships xmlns="http://schemas.openxmlformats.org/package/2006/relationships"><Relationship Id="rId2" Type="http://schemas.openxmlformats.org/officeDocument/2006/relationships/theme" Target="../theme/theme26.xml"/><Relationship Id="rId1" Type="http://schemas.openxmlformats.org/officeDocument/2006/relationships/slideLayout" Target="../slideLayouts/slideLayout267.xml"/></Relationships>
</file>

<file path=ppt/slideMasters/_rels/slideMaster27.xml.rels><?xml version="1.0" encoding="UTF-8" standalone="yes"?>
<Relationships xmlns="http://schemas.openxmlformats.org/package/2006/relationships"><Relationship Id="rId8" Type="http://schemas.openxmlformats.org/officeDocument/2006/relationships/slideLayout" Target="../slideLayouts/slideLayout275.xml"/><Relationship Id="rId3" Type="http://schemas.openxmlformats.org/officeDocument/2006/relationships/slideLayout" Target="../slideLayouts/slideLayout270.xml"/><Relationship Id="rId7" Type="http://schemas.openxmlformats.org/officeDocument/2006/relationships/slideLayout" Target="../slideLayouts/slideLayout274.xml"/><Relationship Id="rId12" Type="http://schemas.openxmlformats.org/officeDocument/2006/relationships/theme" Target="../theme/theme27.xml"/><Relationship Id="rId2" Type="http://schemas.openxmlformats.org/officeDocument/2006/relationships/slideLayout" Target="../slideLayouts/slideLayout269.xml"/><Relationship Id="rId1" Type="http://schemas.openxmlformats.org/officeDocument/2006/relationships/slideLayout" Target="../slideLayouts/slideLayout268.xml"/><Relationship Id="rId6" Type="http://schemas.openxmlformats.org/officeDocument/2006/relationships/slideLayout" Target="../slideLayouts/slideLayout273.xml"/><Relationship Id="rId11" Type="http://schemas.openxmlformats.org/officeDocument/2006/relationships/slideLayout" Target="../slideLayouts/slideLayout278.xml"/><Relationship Id="rId5" Type="http://schemas.openxmlformats.org/officeDocument/2006/relationships/slideLayout" Target="../slideLayouts/slideLayout272.xml"/><Relationship Id="rId10" Type="http://schemas.openxmlformats.org/officeDocument/2006/relationships/slideLayout" Target="../slideLayouts/slideLayout277.xml"/><Relationship Id="rId4" Type="http://schemas.openxmlformats.org/officeDocument/2006/relationships/slideLayout" Target="../slideLayouts/slideLayout271.xml"/><Relationship Id="rId9" Type="http://schemas.openxmlformats.org/officeDocument/2006/relationships/slideLayout" Target="../slideLayouts/slideLayout276.xml"/></Relationships>
</file>

<file path=ppt/slideMasters/_rels/slideMaster28.xml.rels><?xml version="1.0" encoding="UTF-8" standalone="yes"?>
<Relationships xmlns="http://schemas.openxmlformats.org/package/2006/relationships"><Relationship Id="rId8" Type="http://schemas.openxmlformats.org/officeDocument/2006/relationships/slideLayout" Target="../slideLayouts/slideLayout286.xml"/><Relationship Id="rId13" Type="http://schemas.openxmlformats.org/officeDocument/2006/relationships/image" Target="../media/image4.jpeg"/><Relationship Id="rId3" Type="http://schemas.openxmlformats.org/officeDocument/2006/relationships/slideLayout" Target="../slideLayouts/slideLayout281.xml"/><Relationship Id="rId7" Type="http://schemas.openxmlformats.org/officeDocument/2006/relationships/slideLayout" Target="../slideLayouts/slideLayout285.xml"/><Relationship Id="rId12" Type="http://schemas.openxmlformats.org/officeDocument/2006/relationships/theme" Target="../theme/theme28.xml"/><Relationship Id="rId2" Type="http://schemas.openxmlformats.org/officeDocument/2006/relationships/slideLayout" Target="../slideLayouts/slideLayout280.xml"/><Relationship Id="rId1" Type="http://schemas.openxmlformats.org/officeDocument/2006/relationships/slideLayout" Target="../slideLayouts/slideLayout279.xml"/><Relationship Id="rId6" Type="http://schemas.openxmlformats.org/officeDocument/2006/relationships/slideLayout" Target="../slideLayouts/slideLayout284.xml"/><Relationship Id="rId11" Type="http://schemas.openxmlformats.org/officeDocument/2006/relationships/slideLayout" Target="../slideLayouts/slideLayout289.xml"/><Relationship Id="rId5" Type="http://schemas.openxmlformats.org/officeDocument/2006/relationships/slideLayout" Target="../slideLayouts/slideLayout283.xml"/><Relationship Id="rId10" Type="http://schemas.openxmlformats.org/officeDocument/2006/relationships/slideLayout" Target="../slideLayouts/slideLayout288.xml"/><Relationship Id="rId4" Type="http://schemas.openxmlformats.org/officeDocument/2006/relationships/slideLayout" Target="../slideLayouts/slideLayout282.xml"/><Relationship Id="rId9" Type="http://schemas.openxmlformats.org/officeDocument/2006/relationships/slideLayout" Target="../slideLayouts/slideLayout287.xml"/></Relationships>
</file>

<file path=ppt/slideMasters/_rels/slideMaster29.xml.rels><?xml version="1.0" encoding="UTF-8" standalone="yes"?>
<Relationships xmlns="http://schemas.openxmlformats.org/package/2006/relationships"><Relationship Id="rId8" Type="http://schemas.openxmlformats.org/officeDocument/2006/relationships/slideLayout" Target="../slideLayouts/slideLayout297.xml"/><Relationship Id="rId3" Type="http://schemas.openxmlformats.org/officeDocument/2006/relationships/slideLayout" Target="../slideLayouts/slideLayout292.xml"/><Relationship Id="rId7" Type="http://schemas.openxmlformats.org/officeDocument/2006/relationships/slideLayout" Target="../slideLayouts/slideLayout296.xml"/><Relationship Id="rId12" Type="http://schemas.openxmlformats.org/officeDocument/2006/relationships/theme" Target="../theme/theme29.xml"/><Relationship Id="rId2" Type="http://schemas.openxmlformats.org/officeDocument/2006/relationships/slideLayout" Target="../slideLayouts/slideLayout291.xml"/><Relationship Id="rId1" Type="http://schemas.openxmlformats.org/officeDocument/2006/relationships/slideLayout" Target="../slideLayouts/slideLayout290.xml"/><Relationship Id="rId6" Type="http://schemas.openxmlformats.org/officeDocument/2006/relationships/slideLayout" Target="../slideLayouts/slideLayout295.xml"/><Relationship Id="rId11" Type="http://schemas.openxmlformats.org/officeDocument/2006/relationships/slideLayout" Target="../slideLayouts/slideLayout300.xml"/><Relationship Id="rId5" Type="http://schemas.openxmlformats.org/officeDocument/2006/relationships/slideLayout" Target="../slideLayouts/slideLayout294.xml"/><Relationship Id="rId10" Type="http://schemas.openxmlformats.org/officeDocument/2006/relationships/slideLayout" Target="../slideLayouts/slideLayout299.xml"/><Relationship Id="rId4" Type="http://schemas.openxmlformats.org/officeDocument/2006/relationships/slideLayout" Target="../slideLayouts/slideLayout293.xml"/><Relationship Id="rId9" Type="http://schemas.openxmlformats.org/officeDocument/2006/relationships/slideLayout" Target="../slideLayouts/slideLayout298.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0.xml"/><Relationship Id="rId3" Type="http://schemas.openxmlformats.org/officeDocument/2006/relationships/slideLayout" Target="../slideLayouts/slideLayout25.xml"/><Relationship Id="rId7" Type="http://schemas.openxmlformats.org/officeDocument/2006/relationships/slideLayout" Target="../slideLayouts/slideLayout29.xml"/><Relationship Id="rId12" Type="http://schemas.openxmlformats.org/officeDocument/2006/relationships/theme" Target="../theme/theme3.xml"/><Relationship Id="rId2" Type="http://schemas.openxmlformats.org/officeDocument/2006/relationships/slideLayout" Target="../slideLayouts/slideLayout24.xml"/><Relationship Id="rId1" Type="http://schemas.openxmlformats.org/officeDocument/2006/relationships/slideLayout" Target="../slideLayouts/slideLayout23.xml"/><Relationship Id="rId6" Type="http://schemas.openxmlformats.org/officeDocument/2006/relationships/slideLayout" Target="../slideLayouts/slideLayout28.xml"/><Relationship Id="rId11" Type="http://schemas.openxmlformats.org/officeDocument/2006/relationships/slideLayout" Target="../slideLayouts/slideLayout33.xml"/><Relationship Id="rId5" Type="http://schemas.openxmlformats.org/officeDocument/2006/relationships/slideLayout" Target="../slideLayouts/slideLayout27.xml"/><Relationship Id="rId10" Type="http://schemas.openxmlformats.org/officeDocument/2006/relationships/slideLayout" Target="../slideLayouts/slideLayout32.xml"/><Relationship Id="rId4" Type="http://schemas.openxmlformats.org/officeDocument/2006/relationships/slideLayout" Target="../slideLayouts/slideLayout26.xml"/><Relationship Id="rId9" Type="http://schemas.openxmlformats.org/officeDocument/2006/relationships/slideLayout" Target="../slideLayouts/slideLayout31.xml"/></Relationships>
</file>

<file path=ppt/slideMasters/_rels/slideMaster30.xml.rels><?xml version="1.0" encoding="UTF-8" standalone="yes"?>
<Relationships xmlns="http://schemas.openxmlformats.org/package/2006/relationships"><Relationship Id="rId8" Type="http://schemas.openxmlformats.org/officeDocument/2006/relationships/slideLayout" Target="../slideLayouts/slideLayout308.xml"/><Relationship Id="rId13" Type="http://schemas.openxmlformats.org/officeDocument/2006/relationships/image" Target="../media/image6.jpeg"/><Relationship Id="rId3" Type="http://schemas.openxmlformats.org/officeDocument/2006/relationships/slideLayout" Target="../slideLayouts/slideLayout303.xml"/><Relationship Id="rId7" Type="http://schemas.openxmlformats.org/officeDocument/2006/relationships/slideLayout" Target="../slideLayouts/slideLayout307.xml"/><Relationship Id="rId12" Type="http://schemas.openxmlformats.org/officeDocument/2006/relationships/theme" Target="../theme/theme30.xml"/><Relationship Id="rId2" Type="http://schemas.openxmlformats.org/officeDocument/2006/relationships/slideLayout" Target="../slideLayouts/slideLayout302.xml"/><Relationship Id="rId1" Type="http://schemas.openxmlformats.org/officeDocument/2006/relationships/slideLayout" Target="../slideLayouts/slideLayout301.xml"/><Relationship Id="rId6" Type="http://schemas.openxmlformats.org/officeDocument/2006/relationships/slideLayout" Target="../slideLayouts/slideLayout306.xml"/><Relationship Id="rId11" Type="http://schemas.openxmlformats.org/officeDocument/2006/relationships/slideLayout" Target="../slideLayouts/slideLayout311.xml"/><Relationship Id="rId5" Type="http://schemas.openxmlformats.org/officeDocument/2006/relationships/slideLayout" Target="../slideLayouts/slideLayout305.xml"/><Relationship Id="rId10" Type="http://schemas.openxmlformats.org/officeDocument/2006/relationships/slideLayout" Target="../slideLayouts/slideLayout310.xml"/><Relationship Id="rId4" Type="http://schemas.openxmlformats.org/officeDocument/2006/relationships/slideLayout" Target="../slideLayouts/slideLayout304.xml"/><Relationship Id="rId9" Type="http://schemas.openxmlformats.org/officeDocument/2006/relationships/slideLayout" Target="../slideLayouts/slideLayout309.xml"/></Relationships>
</file>

<file path=ppt/slideMasters/_rels/slideMaster31.xml.rels><?xml version="1.0" encoding="UTF-8" standalone="yes"?>
<Relationships xmlns="http://schemas.openxmlformats.org/package/2006/relationships"><Relationship Id="rId8" Type="http://schemas.openxmlformats.org/officeDocument/2006/relationships/slideLayout" Target="../slideLayouts/slideLayout319.xml"/><Relationship Id="rId13" Type="http://schemas.openxmlformats.org/officeDocument/2006/relationships/theme" Target="../theme/theme31.xml"/><Relationship Id="rId3" Type="http://schemas.openxmlformats.org/officeDocument/2006/relationships/slideLayout" Target="../slideLayouts/slideLayout314.xml"/><Relationship Id="rId7" Type="http://schemas.openxmlformats.org/officeDocument/2006/relationships/slideLayout" Target="../slideLayouts/slideLayout318.xml"/><Relationship Id="rId12" Type="http://schemas.openxmlformats.org/officeDocument/2006/relationships/slideLayout" Target="../slideLayouts/slideLayout323.xml"/><Relationship Id="rId2" Type="http://schemas.openxmlformats.org/officeDocument/2006/relationships/slideLayout" Target="../slideLayouts/slideLayout313.xml"/><Relationship Id="rId16" Type="http://schemas.openxmlformats.org/officeDocument/2006/relationships/image" Target="../media/image9.png"/><Relationship Id="rId1" Type="http://schemas.openxmlformats.org/officeDocument/2006/relationships/slideLayout" Target="../slideLayouts/slideLayout312.xml"/><Relationship Id="rId6" Type="http://schemas.openxmlformats.org/officeDocument/2006/relationships/slideLayout" Target="../slideLayouts/slideLayout317.xml"/><Relationship Id="rId11" Type="http://schemas.openxmlformats.org/officeDocument/2006/relationships/slideLayout" Target="../slideLayouts/slideLayout322.xml"/><Relationship Id="rId5" Type="http://schemas.openxmlformats.org/officeDocument/2006/relationships/slideLayout" Target="../slideLayouts/slideLayout316.xml"/><Relationship Id="rId15" Type="http://schemas.openxmlformats.org/officeDocument/2006/relationships/image" Target="../media/image8.png"/><Relationship Id="rId10" Type="http://schemas.openxmlformats.org/officeDocument/2006/relationships/slideLayout" Target="../slideLayouts/slideLayout321.xml"/><Relationship Id="rId4" Type="http://schemas.openxmlformats.org/officeDocument/2006/relationships/slideLayout" Target="../slideLayouts/slideLayout315.xml"/><Relationship Id="rId9" Type="http://schemas.openxmlformats.org/officeDocument/2006/relationships/slideLayout" Target="../slideLayouts/slideLayout320.xml"/><Relationship Id="rId14" Type="http://schemas.openxmlformats.org/officeDocument/2006/relationships/image" Target="../media/image7.png"/></Relationships>
</file>

<file path=ppt/slideMasters/_rels/slideMaster32.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theme" Target="../theme/theme32.xml"/><Relationship Id="rId1" Type="http://schemas.openxmlformats.org/officeDocument/2006/relationships/slideLayout" Target="../slideLayouts/slideLayout324.xml"/></Relationships>
</file>

<file path=ppt/slideMasters/_rels/slideMaster33.xml.rels><?xml version="1.0" encoding="UTF-8" standalone="yes"?>
<Relationships xmlns="http://schemas.openxmlformats.org/package/2006/relationships"><Relationship Id="rId2" Type="http://schemas.openxmlformats.org/officeDocument/2006/relationships/theme" Target="../theme/theme33.xml"/><Relationship Id="rId1" Type="http://schemas.openxmlformats.org/officeDocument/2006/relationships/slideLayout" Target="../slideLayouts/slideLayout325.xml"/></Relationships>
</file>

<file path=ppt/slideMasters/_rels/slideMaster34.xml.rels><?xml version="1.0" encoding="UTF-8" standalone="yes"?>
<Relationships xmlns="http://schemas.openxmlformats.org/package/2006/relationships"><Relationship Id="rId2" Type="http://schemas.openxmlformats.org/officeDocument/2006/relationships/theme" Target="../theme/theme34.xml"/><Relationship Id="rId1" Type="http://schemas.openxmlformats.org/officeDocument/2006/relationships/slideLayout" Target="../slideLayouts/slideLayout326.xml"/></Relationships>
</file>

<file path=ppt/slideMasters/_rels/slideMaster35.xml.rels><?xml version="1.0" encoding="UTF-8" standalone="yes"?>
<Relationships xmlns="http://schemas.openxmlformats.org/package/2006/relationships"><Relationship Id="rId8" Type="http://schemas.openxmlformats.org/officeDocument/2006/relationships/slideLayout" Target="../slideLayouts/slideLayout334.xml"/><Relationship Id="rId3" Type="http://schemas.openxmlformats.org/officeDocument/2006/relationships/slideLayout" Target="../slideLayouts/slideLayout329.xml"/><Relationship Id="rId7" Type="http://schemas.openxmlformats.org/officeDocument/2006/relationships/slideLayout" Target="../slideLayouts/slideLayout333.xml"/><Relationship Id="rId12" Type="http://schemas.openxmlformats.org/officeDocument/2006/relationships/theme" Target="../theme/theme35.xml"/><Relationship Id="rId2" Type="http://schemas.openxmlformats.org/officeDocument/2006/relationships/slideLayout" Target="../slideLayouts/slideLayout328.xml"/><Relationship Id="rId1" Type="http://schemas.openxmlformats.org/officeDocument/2006/relationships/slideLayout" Target="../slideLayouts/slideLayout327.xml"/><Relationship Id="rId6" Type="http://schemas.openxmlformats.org/officeDocument/2006/relationships/slideLayout" Target="../slideLayouts/slideLayout332.xml"/><Relationship Id="rId11" Type="http://schemas.openxmlformats.org/officeDocument/2006/relationships/slideLayout" Target="../slideLayouts/slideLayout337.xml"/><Relationship Id="rId5" Type="http://schemas.openxmlformats.org/officeDocument/2006/relationships/slideLayout" Target="../slideLayouts/slideLayout331.xml"/><Relationship Id="rId10" Type="http://schemas.openxmlformats.org/officeDocument/2006/relationships/slideLayout" Target="../slideLayouts/slideLayout336.xml"/><Relationship Id="rId4" Type="http://schemas.openxmlformats.org/officeDocument/2006/relationships/slideLayout" Target="../slideLayouts/slideLayout330.xml"/><Relationship Id="rId9" Type="http://schemas.openxmlformats.org/officeDocument/2006/relationships/slideLayout" Target="../slideLayouts/slideLayout335.xml"/></Relationships>
</file>

<file path=ppt/slideMasters/_rels/slideMaster36.xml.rels><?xml version="1.0" encoding="UTF-8" standalone="yes"?>
<Relationships xmlns="http://schemas.openxmlformats.org/package/2006/relationships"><Relationship Id="rId8" Type="http://schemas.openxmlformats.org/officeDocument/2006/relationships/slideLayout" Target="../slideLayouts/slideLayout345.xml"/><Relationship Id="rId3" Type="http://schemas.openxmlformats.org/officeDocument/2006/relationships/slideLayout" Target="../slideLayouts/slideLayout340.xml"/><Relationship Id="rId7" Type="http://schemas.openxmlformats.org/officeDocument/2006/relationships/slideLayout" Target="../slideLayouts/slideLayout344.xml"/><Relationship Id="rId12" Type="http://schemas.openxmlformats.org/officeDocument/2006/relationships/theme" Target="../theme/theme36.xml"/><Relationship Id="rId2" Type="http://schemas.openxmlformats.org/officeDocument/2006/relationships/slideLayout" Target="../slideLayouts/slideLayout339.xml"/><Relationship Id="rId1" Type="http://schemas.openxmlformats.org/officeDocument/2006/relationships/slideLayout" Target="../slideLayouts/slideLayout338.xml"/><Relationship Id="rId6" Type="http://schemas.openxmlformats.org/officeDocument/2006/relationships/slideLayout" Target="../slideLayouts/slideLayout343.xml"/><Relationship Id="rId11" Type="http://schemas.openxmlformats.org/officeDocument/2006/relationships/slideLayout" Target="../slideLayouts/slideLayout348.xml"/><Relationship Id="rId5" Type="http://schemas.openxmlformats.org/officeDocument/2006/relationships/slideLayout" Target="../slideLayouts/slideLayout342.xml"/><Relationship Id="rId10" Type="http://schemas.openxmlformats.org/officeDocument/2006/relationships/slideLayout" Target="../slideLayouts/slideLayout347.xml"/><Relationship Id="rId4" Type="http://schemas.openxmlformats.org/officeDocument/2006/relationships/slideLayout" Target="../slideLayouts/slideLayout341.xml"/><Relationship Id="rId9" Type="http://schemas.openxmlformats.org/officeDocument/2006/relationships/slideLayout" Target="../slideLayouts/slideLayout346.xml"/></Relationships>
</file>

<file path=ppt/slideMasters/_rels/slideMaster37.xml.rels><?xml version="1.0" encoding="UTF-8" standalone="yes"?>
<Relationships xmlns="http://schemas.openxmlformats.org/package/2006/relationships"><Relationship Id="rId8" Type="http://schemas.openxmlformats.org/officeDocument/2006/relationships/slideLayout" Target="../slideLayouts/slideLayout356.xml"/><Relationship Id="rId3" Type="http://schemas.openxmlformats.org/officeDocument/2006/relationships/slideLayout" Target="../slideLayouts/slideLayout351.xml"/><Relationship Id="rId7" Type="http://schemas.openxmlformats.org/officeDocument/2006/relationships/slideLayout" Target="../slideLayouts/slideLayout355.xml"/><Relationship Id="rId12" Type="http://schemas.openxmlformats.org/officeDocument/2006/relationships/theme" Target="../theme/theme37.xml"/><Relationship Id="rId2" Type="http://schemas.openxmlformats.org/officeDocument/2006/relationships/slideLayout" Target="../slideLayouts/slideLayout350.xml"/><Relationship Id="rId1" Type="http://schemas.openxmlformats.org/officeDocument/2006/relationships/slideLayout" Target="../slideLayouts/slideLayout349.xml"/><Relationship Id="rId6" Type="http://schemas.openxmlformats.org/officeDocument/2006/relationships/slideLayout" Target="../slideLayouts/slideLayout354.xml"/><Relationship Id="rId11" Type="http://schemas.openxmlformats.org/officeDocument/2006/relationships/slideLayout" Target="../slideLayouts/slideLayout359.xml"/><Relationship Id="rId5" Type="http://schemas.openxmlformats.org/officeDocument/2006/relationships/slideLayout" Target="../slideLayouts/slideLayout353.xml"/><Relationship Id="rId10" Type="http://schemas.openxmlformats.org/officeDocument/2006/relationships/slideLayout" Target="../slideLayouts/slideLayout358.xml"/><Relationship Id="rId4" Type="http://schemas.openxmlformats.org/officeDocument/2006/relationships/slideLayout" Target="../slideLayouts/slideLayout352.xml"/><Relationship Id="rId9" Type="http://schemas.openxmlformats.org/officeDocument/2006/relationships/slideLayout" Target="../slideLayouts/slideLayout357.xml"/></Relationships>
</file>

<file path=ppt/slideMasters/_rels/slideMaster38.xml.rels><?xml version="1.0" encoding="UTF-8" standalone="yes"?>
<Relationships xmlns="http://schemas.openxmlformats.org/package/2006/relationships"><Relationship Id="rId8" Type="http://schemas.openxmlformats.org/officeDocument/2006/relationships/slideLayout" Target="../slideLayouts/slideLayout367.xml"/><Relationship Id="rId3" Type="http://schemas.openxmlformats.org/officeDocument/2006/relationships/slideLayout" Target="../slideLayouts/slideLayout362.xml"/><Relationship Id="rId7" Type="http://schemas.openxmlformats.org/officeDocument/2006/relationships/slideLayout" Target="../slideLayouts/slideLayout366.xml"/><Relationship Id="rId12" Type="http://schemas.openxmlformats.org/officeDocument/2006/relationships/theme" Target="../theme/theme38.xml"/><Relationship Id="rId2" Type="http://schemas.openxmlformats.org/officeDocument/2006/relationships/slideLayout" Target="../slideLayouts/slideLayout361.xml"/><Relationship Id="rId1" Type="http://schemas.openxmlformats.org/officeDocument/2006/relationships/slideLayout" Target="../slideLayouts/slideLayout360.xml"/><Relationship Id="rId6" Type="http://schemas.openxmlformats.org/officeDocument/2006/relationships/slideLayout" Target="../slideLayouts/slideLayout365.xml"/><Relationship Id="rId11" Type="http://schemas.openxmlformats.org/officeDocument/2006/relationships/slideLayout" Target="../slideLayouts/slideLayout370.xml"/><Relationship Id="rId5" Type="http://schemas.openxmlformats.org/officeDocument/2006/relationships/slideLayout" Target="../slideLayouts/slideLayout364.xml"/><Relationship Id="rId10" Type="http://schemas.openxmlformats.org/officeDocument/2006/relationships/slideLayout" Target="../slideLayouts/slideLayout369.xml"/><Relationship Id="rId4" Type="http://schemas.openxmlformats.org/officeDocument/2006/relationships/slideLayout" Target="../slideLayouts/slideLayout363.xml"/><Relationship Id="rId9" Type="http://schemas.openxmlformats.org/officeDocument/2006/relationships/slideLayout" Target="../slideLayouts/slideLayout368.xml"/></Relationships>
</file>

<file path=ppt/slideMasters/_rels/slideMaster39.xml.rels><?xml version="1.0" encoding="UTF-8" standalone="yes"?>
<Relationships xmlns="http://schemas.openxmlformats.org/package/2006/relationships"><Relationship Id="rId8" Type="http://schemas.openxmlformats.org/officeDocument/2006/relationships/slideLayout" Target="../slideLayouts/slideLayout378.xml"/><Relationship Id="rId3" Type="http://schemas.openxmlformats.org/officeDocument/2006/relationships/slideLayout" Target="../slideLayouts/slideLayout373.xml"/><Relationship Id="rId7" Type="http://schemas.openxmlformats.org/officeDocument/2006/relationships/slideLayout" Target="../slideLayouts/slideLayout377.xml"/><Relationship Id="rId12" Type="http://schemas.openxmlformats.org/officeDocument/2006/relationships/theme" Target="../theme/theme39.xml"/><Relationship Id="rId2" Type="http://schemas.openxmlformats.org/officeDocument/2006/relationships/slideLayout" Target="../slideLayouts/slideLayout372.xml"/><Relationship Id="rId1" Type="http://schemas.openxmlformats.org/officeDocument/2006/relationships/slideLayout" Target="../slideLayouts/slideLayout371.xml"/><Relationship Id="rId6" Type="http://schemas.openxmlformats.org/officeDocument/2006/relationships/slideLayout" Target="../slideLayouts/slideLayout376.xml"/><Relationship Id="rId11" Type="http://schemas.openxmlformats.org/officeDocument/2006/relationships/slideLayout" Target="../slideLayouts/slideLayout381.xml"/><Relationship Id="rId5" Type="http://schemas.openxmlformats.org/officeDocument/2006/relationships/slideLayout" Target="../slideLayouts/slideLayout375.xml"/><Relationship Id="rId10" Type="http://schemas.openxmlformats.org/officeDocument/2006/relationships/slideLayout" Target="../slideLayouts/slideLayout380.xml"/><Relationship Id="rId4" Type="http://schemas.openxmlformats.org/officeDocument/2006/relationships/slideLayout" Target="../slideLayouts/slideLayout374.xml"/><Relationship Id="rId9" Type="http://schemas.openxmlformats.org/officeDocument/2006/relationships/slideLayout" Target="../slideLayouts/slideLayout379.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1.xml"/><Relationship Id="rId13" Type="http://schemas.openxmlformats.org/officeDocument/2006/relationships/theme" Target="../theme/theme4.xml"/><Relationship Id="rId3" Type="http://schemas.openxmlformats.org/officeDocument/2006/relationships/slideLayout" Target="../slideLayouts/slideLayout36.xml"/><Relationship Id="rId7" Type="http://schemas.openxmlformats.org/officeDocument/2006/relationships/slideLayout" Target="../slideLayouts/slideLayout40.xml"/><Relationship Id="rId12" Type="http://schemas.openxmlformats.org/officeDocument/2006/relationships/slideLayout" Target="../slideLayouts/slideLayout45.xml"/><Relationship Id="rId2" Type="http://schemas.openxmlformats.org/officeDocument/2006/relationships/slideLayout" Target="../slideLayouts/slideLayout35.xml"/><Relationship Id="rId1" Type="http://schemas.openxmlformats.org/officeDocument/2006/relationships/slideLayout" Target="../slideLayouts/slideLayout34.xml"/><Relationship Id="rId6" Type="http://schemas.openxmlformats.org/officeDocument/2006/relationships/slideLayout" Target="../slideLayouts/slideLayout39.xml"/><Relationship Id="rId11" Type="http://schemas.openxmlformats.org/officeDocument/2006/relationships/slideLayout" Target="../slideLayouts/slideLayout44.xml"/><Relationship Id="rId5" Type="http://schemas.openxmlformats.org/officeDocument/2006/relationships/slideLayout" Target="../slideLayouts/slideLayout38.xml"/><Relationship Id="rId10" Type="http://schemas.openxmlformats.org/officeDocument/2006/relationships/slideLayout" Target="../slideLayouts/slideLayout43.xml"/><Relationship Id="rId4" Type="http://schemas.openxmlformats.org/officeDocument/2006/relationships/slideLayout" Target="../slideLayouts/slideLayout37.xml"/><Relationship Id="rId9" Type="http://schemas.openxmlformats.org/officeDocument/2006/relationships/slideLayout" Target="../slideLayouts/slideLayout42.xml"/></Relationships>
</file>

<file path=ppt/slideMasters/_rels/slideMaster40.xml.rels><?xml version="1.0" encoding="UTF-8" standalone="yes"?>
<Relationships xmlns="http://schemas.openxmlformats.org/package/2006/relationships"><Relationship Id="rId8" Type="http://schemas.openxmlformats.org/officeDocument/2006/relationships/slideLayout" Target="../slideLayouts/slideLayout389.xml"/><Relationship Id="rId13" Type="http://schemas.openxmlformats.org/officeDocument/2006/relationships/image" Target="../media/image11.jpeg"/><Relationship Id="rId3" Type="http://schemas.openxmlformats.org/officeDocument/2006/relationships/slideLayout" Target="../slideLayouts/slideLayout384.xml"/><Relationship Id="rId7" Type="http://schemas.openxmlformats.org/officeDocument/2006/relationships/slideLayout" Target="../slideLayouts/slideLayout388.xml"/><Relationship Id="rId12" Type="http://schemas.openxmlformats.org/officeDocument/2006/relationships/theme" Target="../theme/theme40.xml"/><Relationship Id="rId2" Type="http://schemas.openxmlformats.org/officeDocument/2006/relationships/slideLayout" Target="../slideLayouts/slideLayout383.xml"/><Relationship Id="rId1" Type="http://schemas.openxmlformats.org/officeDocument/2006/relationships/slideLayout" Target="../slideLayouts/slideLayout382.xml"/><Relationship Id="rId6" Type="http://schemas.openxmlformats.org/officeDocument/2006/relationships/slideLayout" Target="../slideLayouts/slideLayout387.xml"/><Relationship Id="rId11" Type="http://schemas.openxmlformats.org/officeDocument/2006/relationships/slideLayout" Target="../slideLayouts/slideLayout392.xml"/><Relationship Id="rId5" Type="http://schemas.openxmlformats.org/officeDocument/2006/relationships/slideLayout" Target="../slideLayouts/slideLayout386.xml"/><Relationship Id="rId10" Type="http://schemas.openxmlformats.org/officeDocument/2006/relationships/slideLayout" Target="../slideLayouts/slideLayout391.xml"/><Relationship Id="rId4" Type="http://schemas.openxmlformats.org/officeDocument/2006/relationships/slideLayout" Target="../slideLayouts/slideLayout385.xml"/><Relationship Id="rId9" Type="http://schemas.openxmlformats.org/officeDocument/2006/relationships/slideLayout" Target="../slideLayouts/slideLayout390.xml"/></Relationships>
</file>

<file path=ppt/slideMasters/_rels/slideMaster41.xml.rels><?xml version="1.0" encoding="UTF-8" standalone="yes"?>
<Relationships xmlns="http://schemas.openxmlformats.org/package/2006/relationships"><Relationship Id="rId8" Type="http://schemas.openxmlformats.org/officeDocument/2006/relationships/slideLayout" Target="../slideLayouts/slideLayout400.xml"/><Relationship Id="rId3" Type="http://schemas.openxmlformats.org/officeDocument/2006/relationships/slideLayout" Target="../slideLayouts/slideLayout395.xml"/><Relationship Id="rId7" Type="http://schemas.openxmlformats.org/officeDocument/2006/relationships/slideLayout" Target="../slideLayouts/slideLayout399.xml"/><Relationship Id="rId12" Type="http://schemas.openxmlformats.org/officeDocument/2006/relationships/theme" Target="../theme/theme41.xml"/><Relationship Id="rId2" Type="http://schemas.openxmlformats.org/officeDocument/2006/relationships/slideLayout" Target="../slideLayouts/slideLayout394.xml"/><Relationship Id="rId1" Type="http://schemas.openxmlformats.org/officeDocument/2006/relationships/slideLayout" Target="../slideLayouts/slideLayout393.xml"/><Relationship Id="rId6" Type="http://schemas.openxmlformats.org/officeDocument/2006/relationships/slideLayout" Target="../slideLayouts/slideLayout398.xml"/><Relationship Id="rId11" Type="http://schemas.openxmlformats.org/officeDocument/2006/relationships/slideLayout" Target="../slideLayouts/slideLayout403.xml"/><Relationship Id="rId5" Type="http://schemas.openxmlformats.org/officeDocument/2006/relationships/slideLayout" Target="../slideLayouts/slideLayout397.xml"/><Relationship Id="rId10" Type="http://schemas.openxmlformats.org/officeDocument/2006/relationships/slideLayout" Target="../slideLayouts/slideLayout402.xml"/><Relationship Id="rId4" Type="http://schemas.openxmlformats.org/officeDocument/2006/relationships/slideLayout" Target="../slideLayouts/slideLayout396.xml"/><Relationship Id="rId9" Type="http://schemas.openxmlformats.org/officeDocument/2006/relationships/slideLayout" Target="../slideLayouts/slideLayout401.xml"/></Relationships>
</file>

<file path=ppt/slideMasters/_rels/slideMaster42.xml.rels><?xml version="1.0" encoding="UTF-8" standalone="yes"?>
<Relationships xmlns="http://schemas.openxmlformats.org/package/2006/relationships"><Relationship Id="rId8" Type="http://schemas.openxmlformats.org/officeDocument/2006/relationships/slideLayout" Target="../slideLayouts/slideLayout411.xml"/><Relationship Id="rId13" Type="http://schemas.openxmlformats.org/officeDocument/2006/relationships/image" Target="../media/image12.png"/><Relationship Id="rId3" Type="http://schemas.openxmlformats.org/officeDocument/2006/relationships/slideLayout" Target="../slideLayouts/slideLayout406.xml"/><Relationship Id="rId7" Type="http://schemas.openxmlformats.org/officeDocument/2006/relationships/slideLayout" Target="../slideLayouts/slideLayout410.xml"/><Relationship Id="rId12" Type="http://schemas.openxmlformats.org/officeDocument/2006/relationships/theme" Target="../theme/theme42.xml"/><Relationship Id="rId2" Type="http://schemas.openxmlformats.org/officeDocument/2006/relationships/slideLayout" Target="../slideLayouts/slideLayout405.xml"/><Relationship Id="rId1" Type="http://schemas.openxmlformats.org/officeDocument/2006/relationships/slideLayout" Target="../slideLayouts/slideLayout404.xml"/><Relationship Id="rId6" Type="http://schemas.openxmlformats.org/officeDocument/2006/relationships/slideLayout" Target="../slideLayouts/slideLayout409.xml"/><Relationship Id="rId11" Type="http://schemas.openxmlformats.org/officeDocument/2006/relationships/slideLayout" Target="../slideLayouts/slideLayout414.xml"/><Relationship Id="rId5" Type="http://schemas.openxmlformats.org/officeDocument/2006/relationships/slideLayout" Target="../slideLayouts/slideLayout408.xml"/><Relationship Id="rId10" Type="http://schemas.openxmlformats.org/officeDocument/2006/relationships/slideLayout" Target="../slideLayouts/slideLayout413.xml"/><Relationship Id="rId4" Type="http://schemas.openxmlformats.org/officeDocument/2006/relationships/slideLayout" Target="../slideLayouts/slideLayout407.xml"/><Relationship Id="rId9" Type="http://schemas.openxmlformats.org/officeDocument/2006/relationships/slideLayout" Target="../slideLayouts/slideLayout412.xml"/></Relationships>
</file>

<file path=ppt/slideMasters/_rels/slideMaster43.xml.rels><?xml version="1.0" encoding="UTF-8" standalone="yes"?>
<Relationships xmlns="http://schemas.openxmlformats.org/package/2006/relationships"><Relationship Id="rId8" Type="http://schemas.openxmlformats.org/officeDocument/2006/relationships/slideLayout" Target="../slideLayouts/slideLayout422.xml"/><Relationship Id="rId13" Type="http://schemas.openxmlformats.org/officeDocument/2006/relationships/theme" Target="../theme/theme43.xml"/><Relationship Id="rId3" Type="http://schemas.openxmlformats.org/officeDocument/2006/relationships/slideLayout" Target="../slideLayouts/slideLayout417.xml"/><Relationship Id="rId7" Type="http://schemas.openxmlformats.org/officeDocument/2006/relationships/slideLayout" Target="../slideLayouts/slideLayout421.xml"/><Relationship Id="rId12" Type="http://schemas.openxmlformats.org/officeDocument/2006/relationships/slideLayout" Target="../slideLayouts/slideLayout426.xml"/><Relationship Id="rId2" Type="http://schemas.openxmlformats.org/officeDocument/2006/relationships/slideLayout" Target="../slideLayouts/slideLayout416.xml"/><Relationship Id="rId1" Type="http://schemas.openxmlformats.org/officeDocument/2006/relationships/slideLayout" Target="../slideLayouts/slideLayout415.xml"/><Relationship Id="rId6" Type="http://schemas.openxmlformats.org/officeDocument/2006/relationships/slideLayout" Target="../slideLayouts/slideLayout420.xml"/><Relationship Id="rId11" Type="http://schemas.openxmlformats.org/officeDocument/2006/relationships/slideLayout" Target="../slideLayouts/slideLayout425.xml"/><Relationship Id="rId5" Type="http://schemas.openxmlformats.org/officeDocument/2006/relationships/slideLayout" Target="../slideLayouts/slideLayout419.xml"/><Relationship Id="rId10" Type="http://schemas.openxmlformats.org/officeDocument/2006/relationships/slideLayout" Target="../slideLayouts/slideLayout424.xml"/><Relationship Id="rId4" Type="http://schemas.openxmlformats.org/officeDocument/2006/relationships/slideLayout" Target="../slideLayouts/slideLayout418.xml"/><Relationship Id="rId9" Type="http://schemas.openxmlformats.org/officeDocument/2006/relationships/slideLayout" Target="../slideLayouts/slideLayout423.xml"/></Relationships>
</file>

<file path=ppt/slideMasters/_rels/slideMaster44.xml.rels><?xml version="1.0" encoding="UTF-8" standalone="yes"?>
<Relationships xmlns="http://schemas.openxmlformats.org/package/2006/relationships"><Relationship Id="rId8" Type="http://schemas.openxmlformats.org/officeDocument/2006/relationships/slideLayout" Target="../slideLayouts/slideLayout434.xml"/><Relationship Id="rId13" Type="http://schemas.openxmlformats.org/officeDocument/2006/relationships/theme" Target="../theme/theme44.xml"/><Relationship Id="rId3" Type="http://schemas.openxmlformats.org/officeDocument/2006/relationships/slideLayout" Target="../slideLayouts/slideLayout429.xml"/><Relationship Id="rId7" Type="http://schemas.openxmlformats.org/officeDocument/2006/relationships/slideLayout" Target="../slideLayouts/slideLayout433.xml"/><Relationship Id="rId12" Type="http://schemas.openxmlformats.org/officeDocument/2006/relationships/slideLayout" Target="../slideLayouts/slideLayout438.xml"/><Relationship Id="rId2" Type="http://schemas.openxmlformats.org/officeDocument/2006/relationships/slideLayout" Target="../slideLayouts/slideLayout428.xml"/><Relationship Id="rId1" Type="http://schemas.openxmlformats.org/officeDocument/2006/relationships/slideLayout" Target="../slideLayouts/slideLayout427.xml"/><Relationship Id="rId6" Type="http://schemas.openxmlformats.org/officeDocument/2006/relationships/slideLayout" Target="../slideLayouts/slideLayout432.xml"/><Relationship Id="rId11" Type="http://schemas.openxmlformats.org/officeDocument/2006/relationships/slideLayout" Target="../slideLayouts/slideLayout437.xml"/><Relationship Id="rId5" Type="http://schemas.openxmlformats.org/officeDocument/2006/relationships/slideLayout" Target="../slideLayouts/slideLayout431.xml"/><Relationship Id="rId10" Type="http://schemas.openxmlformats.org/officeDocument/2006/relationships/slideLayout" Target="../slideLayouts/slideLayout436.xml"/><Relationship Id="rId4" Type="http://schemas.openxmlformats.org/officeDocument/2006/relationships/slideLayout" Target="../slideLayouts/slideLayout430.xml"/><Relationship Id="rId9" Type="http://schemas.openxmlformats.org/officeDocument/2006/relationships/slideLayout" Target="../slideLayouts/slideLayout435.xml"/></Relationships>
</file>

<file path=ppt/slideMasters/_rels/slideMaster45.xml.rels><?xml version="1.0" encoding="UTF-8" standalone="yes"?>
<Relationships xmlns="http://schemas.openxmlformats.org/package/2006/relationships"><Relationship Id="rId8" Type="http://schemas.openxmlformats.org/officeDocument/2006/relationships/slideLayout" Target="../slideLayouts/slideLayout446.xml"/><Relationship Id="rId13" Type="http://schemas.openxmlformats.org/officeDocument/2006/relationships/image" Target="../media/image4.jpeg"/><Relationship Id="rId3" Type="http://schemas.openxmlformats.org/officeDocument/2006/relationships/slideLayout" Target="../slideLayouts/slideLayout441.xml"/><Relationship Id="rId7" Type="http://schemas.openxmlformats.org/officeDocument/2006/relationships/slideLayout" Target="../slideLayouts/slideLayout445.xml"/><Relationship Id="rId12" Type="http://schemas.openxmlformats.org/officeDocument/2006/relationships/theme" Target="../theme/theme45.xml"/><Relationship Id="rId2" Type="http://schemas.openxmlformats.org/officeDocument/2006/relationships/slideLayout" Target="../slideLayouts/slideLayout440.xml"/><Relationship Id="rId1" Type="http://schemas.openxmlformats.org/officeDocument/2006/relationships/slideLayout" Target="../slideLayouts/slideLayout439.xml"/><Relationship Id="rId6" Type="http://schemas.openxmlformats.org/officeDocument/2006/relationships/slideLayout" Target="../slideLayouts/slideLayout444.xml"/><Relationship Id="rId11" Type="http://schemas.openxmlformats.org/officeDocument/2006/relationships/slideLayout" Target="../slideLayouts/slideLayout449.xml"/><Relationship Id="rId5" Type="http://schemas.openxmlformats.org/officeDocument/2006/relationships/slideLayout" Target="../slideLayouts/slideLayout443.xml"/><Relationship Id="rId10" Type="http://schemas.openxmlformats.org/officeDocument/2006/relationships/slideLayout" Target="../slideLayouts/slideLayout448.xml"/><Relationship Id="rId4" Type="http://schemas.openxmlformats.org/officeDocument/2006/relationships/slideLayout" Target="../slideLayouts/slideLayout442.xml"/><Relationship Id="rId9" Type="http://schemas.openxmlformats.org/officeDocument/2006/relationships/slideLayout" Target="../slideLayouts/slideLayout447.xml"/></Relationships>
</file>

<file path=ppt/slideMasters/_rels/slideMaster46.xml.rels><?xml version="1.0" encoding="UTF-8" standalone="yes"?>
<Relationships xmlns="http://schemas.openxmlformats.org/package/2006/relationships"><Relationship Id="rId8" Type="http://schemas.openxmlformats.org/officeDocument/2006/relationships/slideLayout" Target="../slideLayouts/slideLayout457.xml"/><Relationship Id="rId3" Type="http://schemas.openxmlformats.org/officeDocument/2006/relationships/slideLayout" Target="../slideLayouts/slideLayout452.xml"/><Relationship Id="rId7" Type="http://schemas.openxmlformats.org/officeDocument/2006/relationships/slideLayout" Target="../slideLayouts/slideLayout456.xml"/><Relationship Id="rId12" Type="http://schemas.openxmlformats.org/officeDocument/2006/relationships/theme" Target="../theme/theme46.xml"/><Relationship Id="rId2" Type="http://schemas.openxmlformats.org/officeDocument/2006/relationships/slideLayout" Target="../slideLayouts/slideLayout451.xml"/><Relationship Id="rId1" Type="http://schemas.openxmlformats.org/officeDocument/2006/relationships/slideLayout" Target="../slideLayouts/slideLayout450.xml"/><Relationship Id="rId6" Type="http://schemas.openxmlformats.org/officeDocument/2006/relationships/slideLayout" Target="../slideLayouts/slideLayout455.xml"/><Relationship Id="rId11" Type="http://schemas.openxmlformats.org/officeDocument/2006/relationships/slideLayout" Target="../slideLayouts/slideLayout460.xml"/><Relationship Id="rId5" Type="http://schemas.openxmlformats.org/officeDocument/2006/relationships/slideLayout" Target="../slideLayouts/slideLayout454.xml"/><Relationship Id="rId10" Type="http://schemas.openxmlformats.org/officeDocument/2006/relationships/slideLayout" Target="../slideLayouts/slideLayout459.xml"/><Relationship Id="rId4" Type="http://schemas.openxmlformats.org/officeDocument/2006/relationships/slideLayout" Target="../slideLayouts/slideLayout453.xml"/><Relationship Id="rId9" Type="http://schemas.openxmlformats.org/officeDocument/2006/relationships/slideLayout" Target="../slideLayouts/slideLayout458.xml"/></Relationships>
</file>

<file path=ppt/slideMasters/_rels/slideMaster47.xml.rels><?xml version="1.0" encoding="UTF-8" standalone="yes"?>
<Relationships xmlns="http://schemas.openxmlformats.org/package/2006/relationships"><Relationship Id="rId8" Type="http://schemas.openxmlformats.org/officeDocument/2006/relationships/slideLayout" Target="../slideLayouts/slideLayout468.xml"/><Relationship Id="rId13" Type="http://schemas.openxmlformats.org/officeDocument/2006/relationships/theme" Target="../theme/theme47.xml"/><Relationship Id="rId3" Type="http://schemas.openxmlformats.org/officeDocument/2006/relationships/slideLayout" Target="../slideLayouts/slideLayout463.xml"/><Relationship Id="rId7" Type="http://schemas.openxmlformats.org/officeDocument/2006/relationships/slideLayout" Target="../slideLayouts/slideLayout467.xml"/><Relationship Id="rId12" Type="http://schemas.openxmlformats.org/officeDocument/2006/relationships/slideLayout" Target="../slideLayouts/slideLayout472.xml"/><Relationship Id="rId2" Type="http://schemas.openxmlformats.org/officeDocument/2006/relationships/slideLayout" Target="../slideLayouts/slideLayout462.xml"/><Relationship Id="rId1" Type="http://schemas.openxmlformats.org/officeDocument/2006/relationships/slideLayout" Target="../slideLayouts/slideLayout461.xml"/><Relationship Id="rId6" Type="http://schemas.openxmlformats.org/officeDocument/2006/relationships/slideLayout" Target="../slideLayouts/slideLayout466.xml"/><Relationship Id="rId11" Type="http://schemas.openxmlformats.org/officeDocument/2006/relationships/slideLayout" Target="../slideLayouts/slideLayout471.xml"/><Relationship Id="rId5" Type="http://schemas.openxmlformats.org/officeDocument/2006/relationships/slideLayout" Target="../slideLayouts/slideLayout465.xml"/><Relationship Id="rId10" Type="http://schemas.openxmlformats.org/officeDocument/2006/relationships/slideLayout" Target="../slideLayouts/slideLayout470.xml"/><Relationship Id="rId4" Type="http://schemas.openxmlformats.org/officeDocument/2006/relationships/slideLayout" Target="../slideLayouts/slideLayout464.xml"/><Relationship Id="rId9" Type="http://schemas.openxmlformats.org/officeDocument/2006/relationships/slideLayout" Target="../slideLayouts/slideLayout469.xml"/></Relationships>
</file>

<file path=ppt/slideMasters/_rels/slideMaster48.xml.rels><?xml version="1.0" encoding="UTF-8" standalone="yes"?>
<Relationships xmlns="http://schemas.openxmlformats.org/package/2006/relationships"><Relationship Id="rId8" Type="http://schemas.openxmlformats.org/officeDocument/2006/relationships/slideLayout" Target="../slideLayouts/slideLayout480.xml"/><Relationship Id="rId13" Type="http://schemas.openxmlformats.org/officeDocument/2006/relationships/slideLayout" Target="../slideLayouts/slideLayout485.xml"/><Relationship Id="rId3" Type="http://schemas.openxmlformats.org/officeDocument/2006/relationships/slideLayout" Target="../slideLayouts/slideLayout475.xml"/><Relationship Id="rId7" Type="http://schemas.openxmlformats.org/officeDocument/2006/relationships/slideLayout" Target="../slideLayouts/slideLayout479.xml"/><Relationship Id="rId12" Type="http://schemas.openxmlformats.org/officeDocument/2006/relationships/slideLayout" Target="../slideLayouts/slideLayout484.xml"/><Relationship Id="rId2" Type="http://schemas.openxmlformats.org/officeDocument/2006/relationships/slideLayout" Target="../slideLayouts/slideLayout474.xml"/><Relationship Id="rId1" Type="http://schemas.openxmlformats.org/officeDocument/2006/relationships/slideLayout" Target="../slideLayouts/slideLayout473.xml"/><Relationship Id="rId6" Type="http://schemas.openxmlformats.org/officeDocument/2006/relationships/slideLayout" Target="../slideLayouts/slideLayout478.xml"/><Relationship Id="rId11" Type="http://schemas.openxmlformats.org/officeDocument/2006/relationships/slideLayout" Target="../slideLayouts/slideLayout483.xml"/><Relationship Id="rId5" Type="http://schemas.openxmlformats.org/officeDocument/2006/relationships/slideLayout" Target="../slideLayouts/slideLayout477.xml"/><Relationship Id="rId10" Type="http://schemas.openxmlformats.org/officeDocument/2006/relationships/slideLayout" Target="../slideLayouts/slideLayout482.xml"/><Relationship Id="rId4" Type="http://schemas.openxmlformats.org/officeDocument/2006/relationships/slideLayout" Target="../slideLayouts/slideLayout476.xml"/><Relationship Id="rId9" Type="http://schemas.openxmlformats.org/officeDocument/2006/relationships/slideLayout" Target="../slideLayouts/slideLayout481.xml"/><Relationship Id="rId14" Type="http://schemas.openxmlformats.org/officeDocument/2006/relationships/theme" Target="../theme/theme48.xml"/></Relationships>
</file>

<file path=ppt/slideMasters/_rels/slideMaster49.xml.rels><?xml version="1.0" encoding="UTF-8" standalone="yes"?>
<Relationships xmlns="http://schemas.openxmlformats.org/package/2006/relationships"><Relationship Id="rId8" Type="http://schemas.openxmlformats.org/officeDocument/2006/relationships/slideLayout" Target="../slideLayouts/slideLayout493.xml"/><Relationship Id="rId13" Type="http://schemas.openxmlformats.org/officeDocument/2006/relationships/theme" Target="../theme/theme49.xml"/><Relationship Id="rId3" Type="http://schemas.openxmlformats.org/officeDocument/2006/relationships/slideLayout" Target="../slideLayouts/slideLayout488.xml"/><Relationship Id="rId7" Type="http://schemas.openxmlformats.org/officeDocument/2006/relationships/slideLayout" Target="../slideLayouts/slideLayout492.xml"/><Relationship Id="rId12" Type="http://schemas.openxmlformats.org/officeDocument/2006/relationships/slideLayout" Target="../slideLayouts/slideLayout497.xml"/><Relationship Id="rId2" Type="http://schemas.openxmlformats.org/officeDocument/2006/relationships/slideLayout" Target="../slideLayouts/slideLayout487.xml"/><Relationship Id="rId16" Type="http://schemas.openxmlformats.org/officeDocument/2006/relationships/image" Target="../media/image9.png"/><Relationship Id="rId1" Type="http://schemas.openxmlformats.org/officeDocument/2006/relationships/slideLayout" Target="../slideLayouts/slideLayout486.xml"/><Relationship Id="rId6" Type="http://schemas.openxmlformats.org/officeDocument/2006/relationships/slideLayout" Target="../slideLayouts/slideLayout491.xml"/><Relationship Id="rId11" Type="http://schemas.openxmlformats.org/officeDocument/2006/relationships/slideLayout" Target="../slideLayouts/slideLayout496.xml"/><Relationship Id="rId5" Type="http://schemas.openxmlformats.org/officeDocument/2006/relationships/slideLayout" Target="../slideLayouts/slideLayout490.xml"/><Relationship Id="rId15" Type="http://schemas.openxmlformats.org/officeDocument/2006/relationships/image" Target="../media/image8.png"/><Relationship Id="rId10" Type="http://schemas.openxmlformats.org/officeDocument/2006/relationships/slideLayout" Target="../slideLayouts/slideLayout495.xml"/><Relationship Id="rId4" Type="http://schemas.openxmlformats.org/officeDocument/2006/relationships/slideLayout" Target="../slideLayouts/slideLayout489.xml"/><Relationship Id="rId9" Type="http://schemas.openxmlformats.org/officeDocument/2006/relationships/slideLayout" Target="../slideLayouts/slideLayout494.xml"/><Relationship Id="rId14" Type="http://schemas.openxmlformats.org/officeDocument/2006/relationships/image" Target="../media/image7.png"/></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53.xml"/><Relationship Id="rId3" Type="http://schemas.openxmlformats.org/officeDocument/2006/relationships/slideLayout" Target="../slideLayouts/slideLayout48.xml"/><Relationship Id="rId7" Type="http://schemas.openxmlformats.org/officeDocument/2006/relationships/slideLayout" Target="../slideLayouts/slideLayout52.xml"/><Relationship Id="rId12" Type="http://schemas.openxmlformats.org/officeDocument/2006/relationships/theme" Target="../theme/theme5.xml"/><Relationship Id="rId2" Type="http://schemas.openxmlformats.org/officeDocument/2006/relationships/slideLayout" Target="../slideLayouts/slideLayout47.xml"/><Relationship Id="rId1" Type="http://schemas.openxmlformats.org/officeDocument/2006/relationships/slideLayout" Target="../slideLayouts/slideLayout46.xml"/><Relationship Id="rId6" Type="http://schemas.openxmlformats.org/officeDocument/2006/relationships/slideLayout" Target="../slideLayouts/slideLayout51.xml"/><Relationship Id="rId11" Type="http://schemas.openxmlformats.org/officeDocument/2006/relationships/slideLayout" Target="../slideLayouts/slideLayout56.xml"/><Relationship Id="rId5" Type="http://schemas.openxmlformats.org/officeDocument/2006/relationships/slideLayout" Target="../slideLayouts/slideLayout50.xml"/><Relationship Id="rId10" Type="http://schemas.openxmlformats.org/officeDocument/2006/relationships/slideLayout" Target="../slideLayouts/slideLayout55.xml"/><Relationship Id="rId4" Type="http://schemas.openxmlformats.org/officeDocument/2006/relationships/slideLayout" Target="../slideLayouts/slideLayout49.xml"/><Relationship Id="rId9" Type="http://schemas.openxmlformats.org/officeDocument/2006/relationships/slideLayout" Target="../slideLayouts/slideLayout54.xml"/></Relationships>
</file>

<file path=ppt/slideMasters/_rels/slideMaster50.xml.rels><?xml version="1.0" encoding="UTF-8" standalone="yes"?>
<Relationships xmlns="http://schemas.openxmlformats.org/package/2006/relationships"><Relationship Id="rId8" Type="http://schemas.openxmlformats.org/officeDocument/2006/relationships/slideLayout" Target="../slideLayouts/slideLayout505.xml"/><Relationship Id="rId3" Type="http://schemas.openxmlformats.org/officeDocument/2006/relationships/slideLayout" Target="../slideLayouts/slideLayout500.xml"/><Relationship Id="rId7" Type="http://schemas.openxmlformats.org/officeDocument/2006/relationships/slideLayout" Target="../slideLayouts/slideLayout504.xml"/><Relationship Id="rId2" Type="http://schemas.openxmlformats.org/officeDocument/2006/relationships/slideLayout" Target="../slideLayouts/slideLayout499.xml"/><Relationship Id="rId1" Type="http://schemas.openxmlformats.org/officeDocument/2006/relationships/slideLayout" Target="../slideLayouts/slideLayout498.xml"/><Relationship Id="rId6" Type="http://schemas.openxmlformats.org/officeDocument/2006/relationships/slideLayout" Target="../slideLayouts/slideLayout503.xml"/><Relationship Id="rId11" Type="http://schemas.openxmlformats.org/officeDocument/2006/relationships/theme" Target="../theme/theme50.xml"/><Relationship Id="rId5" Type="http://schemas.openxmlformats.org/officeDocument/2006/relationships/slideLayout" Target="../slideLayouts/slideLayout502.xml"/><Relationship Id="rId10" Type="http://schemas.openxmlformats.org/officeDocument/2006/relationships/slideLayout" Target="../slideLayouts/slideLayout507.xml"/><Relationship Id="rId4" Type="http://schemas.openxmlformats.org/officeDocument/2006/relationships/slideLayout" Target="../slideLayouts/slideLayout501.xml"/><Relationship Id="rId9" Type="http://schemas.openxmlformats.org/officeDocument/2006/relationships/slideLayout" Target="../slideLayouts/slideLayout506.xml"/></Relationships>
</file>

<file path=ppt/slideMasters/_rels/slideMaster51.xml.rels><?xml version="1.0" encoding="UTF-8" standalone="yes"?>
<Relationships xmlns="http://schemas.openxmlformats.org/package/2006/relationships"><Relationship Id="rId3" Type="http://schemas.openxmlformats.org/officeDocument/2006/relationships/theme" Target="../theme/theme51.xml"/><Relationship Id="rId2" Type="http://schemas.openxmlformats.org/officeDocument/2006/relationships/slideLayout" Target="../slideLayouts/slideLayout509.xml"/><Relationship Id="rId1" Type="http://schemas.openxmlformats.org/officeDocument/2006/relationships/slideLayout" Target="../slideLayouts/slideLayout508.xml"/></Relationships>
</file>

<file path=ppt/slideMasters/_rels/slideMaster52.xml.rels><?xml version="1.0" encoding="UTF-8" standalone="yes"?>
<Relationships xmlns="http://schemas.openxmlformats.org/package/2006/relationships"><Relationship Id="rId8" Type="http://schemas.openxmlformats.org/officeDocument/2006/relationships/slideLayout" Target="../slideLayouts/slideLayout517.xml"/><Relationship Id="rId3" Type="http://schemas.openxmlformats.org/officeDocument/2006/relationships/slideLayout" Target="../slideLayouts/slideLayout512.xml"/><Relationship Id="rId7" Type="http://schemas.openxmlformats.org/officeDocument/2006/relationships/slideLayout" Target="../slideLayouts/slideLayout516.xml"/><Relationship Id="rId12" Type="http://schemas.openxmlformats.org/officeDocument/2006/relationships/theme" Target="../theme/theme52.xml"/><Relationship Id="rId2" Type="http://schemas.openxmlformats.org/officeDocument/2006/relationships/slideLayout" Target="../slideLayouts/slideLayout511.xml"/><Relationship Id="rId1" Type="http://schemas.openxmlformats.org/officeDocument/2006/relationships/slideLayout" Target="../slideLayouts/slideLayout510.xml"/><Relationship Id="rId6" Type="http://schemas.openxmlformats.org/officeDocument/2006/relationships/slideLayout" Target="../slideLayouts/slideLayout515.xml"/><Relationship Id="rId11" Type="http://schemas.openxmlformats.org/officeDocument/2006/relationships/slideLayout" Target="../slideLayouts/slideLayout520.xml"/><Relationship Id="rId5" Type="http://schemas.openxmlformats.org/officeDocument/2006/relationships/slideLayout" Target="../slideLayouts/slideLayout514.xml"/><Relationship Id="rId10" Type="http://schemas.openxmlformats.org/officeDocument/2006/relationships/slideLayout" Target="../slideLayouts/slideLayout519.xml"/><Relationship Id="rId4" Type="http://schemas.openxmlformats.org/officeDocument/2006/relationships/slideLayout" Target="../slideLayouts/slideLayout513.xml"/><Relationship Id="rId9" Type="http://schemas.openxmlformats.org/officeDocument/2006/relationships/slideLayout" Target="../slideLayouts/slideLayout518.xml"/></Relationships>
</file>

<file path=ppt/slideMasters/_rels/slideMaster53.xml.rels><?xml version="1.0" encoding="UTF-8" standalone="yes"?>
<Relationships xmlns="http://schemas.openxmlformats.org/package/2006/relationships"><Relationship Id="rId8" Type="http://schemas.openxmlformats.org/officeDocument/2006/relationships/slideLayout" Target="../slideLayouts/slideLayout528.xml"/><Relationship Id="rId13" Type="http://schemas.openxmlformats.org/officeDocument/2006/relationships/theme" Target="../theme/theme53.xml"/><Relationship Id="rId3" Type="http://schemas.openxmlformats.org/officeDocument/2006/relationships/slideLayout" Target="../slideLayouts/slideLayout523.xml"/><Relationship Id="rId7" Type="http://schemas.openxmlformats.org/officeDocument/2006/relationships/slideLayout" Target="../slideLayouts/slideLayout527.xml"/><Relationship Id="rId12" Type="http://schemas.openxmlformats.org/officeDocument/2006/relationships/slideLayout" Target="../slideLayouts/slideLayout532.xml"/><Relationship Id="rId2" Type="http://schemas.openxmlformats.org/officeDocument/2006/relationships/slideLayout" Target="../slideLayouts/slideLayout522.xml"/><Relationship Id="rId1" Type="http://schemas.openxmlformats.org/officeDocument/2006/relationships/slideLayout" Target="../slideLayouts/slideLayout521.xml"/><Relationship Id="rId6" Type="http://schemas.openxmlformats.org/officeDocument/2006/relationships/slideLayout" Target="../slideLayouts/slideLayout526.xml"/><Relationship Id="rId11" Type="http://schemas.openxmlformats.org/officeDocument/2006/relationships/slideLayout" Target="../slideLayouts/slideLayout531.xml"/><Relationship Id="rId5" Type="http://schemas.openxmlformats.org/officeDocument/2006/relationships/slideLayout" Target="../slideLayouts/slideLayout525.xml"/><Relationship Id="rId10" Type="http://schemas.openxmlformats.org/officeDocument/2006/relationships/slideLayout" Target="../slideLayouts/slideLayout530.xml"/><Relationship Id="rId4" Type="http://schemas.openxmlformats.org/officeDocument/2006/relationships/slideLayout" Target="../slideLayouts/slideLayout524.xml"/><Relationship Id="rId9" Type="http://schemas.openxmlformats.org/officeDocument/2006/relationships/slideLayout" Target="../slideLayouts/slideLayout529.xml"/></Relationships>
</file>

<file path=ppt/slideMasters/_rels/slideMaster54.xml.rels><?xml version="1.0" encoding="UTF-8" standalone="yes"?>
<Relationships xmlns="http://schemas.openxmlformats.org/package/2006/relationships"><Relationship Id="rId8" Type="http://schemas.openxmlformats.org/officeDocument/2006/relationships/slideLayout" Target="../slideLayouts/slideLayout540.xml"/><Relationship Id="rId3" Type="http://schemas.openxmlformats.org/officeDocument/2006/relationships/slideLayout" Target="../slideLayouts/slideLayout535.xml"/><Relationship Id="rId7" Type="http://schemas.openxmlformats.org/officeDocument/2006/relationships/slideLayout" Target="../slideLayouts/slideLayout539.xml"/><Relationship Id="rId12" Type="http://schemas.openxmlformats.org/officeDocument/2006/relationships/theme" Target="../theme/theme54.xml"/><Relationship Id="rId2" Type="http://schemas.openxmlformats.org/officeDocument/2006/relationships/slideLayout" Target="../slideLayouts/slideLayout534.xml"/><Relationship Id="rId1" Type="http://schemas.openxmlformats.org/officeDocument/2006/relationships/slideLayout" Target="../slideLayouts/slideLayout533.xml"/><Relationship Id="rId6" Type="http://schemas.openxmlformats.org/officeDocument/2006/relationships/slideLayout" Target="../slideLayouts/slideLayout538.xml"/><Relationship Id="rId11" Type="http://schemas.openxmlformats.org/officeDocument/2006/relationships/slideLayout" Target="../slideLayouts/slideLayout543.xml"/><Relationship Id="rId5" Type="http://schemas.openxmlformats.org/officeDocument/2006/relationships/slideLayout" Target="../slideLayouts/slideLayout537.xml"/><Relationship Id="rId10" Type="http://schemas.openxmlformats.org/officeDocument/2006/relationships/slideLayout" Target="../slideLayouts/slideLayout542.xml"/><Relationship Id="rId4" Type="http://schemas.openxmlformats.org/officeDocument/2006/relationships/slideLayout" Target="../slideLayouts/slideLayout536.xml"/><Relationship Id="rId9" Type="http://schemas.openxmlformats.org/officeDocument/2006/relationships/slideLayout" Target="../slideLayouts/slideLayout541.xml"/></Relationships>
</file>

<file path=ppt/slideMasters/_rels/slideMaster55.xml.rels><?xml version="1.0" encoding="UTF-8" standalone="yes"?>
<Relationships xmlns="http://schemas.openxmlformats.org/package/2006/relationships"><Relationship Id="rId8" Type="http://schemas.openxmlformats.org/officeDocument/2006/relationships/slideLayout" Target="../slideLayouts/slideLayout551.xml"/><Relationship Id="rId3" Type="http://schemas.openxmlformats.org/officeDocument/2006/relationships/slideLayout" Target="../slideLayouts/slideLayout546.xml"/><Relationship Id="rId7" Type="http://schemas.openxmlformats.org/officeDocument/2006/relationships/slideLayout" Target="../slideLayouts/slideLayout550.xml"/><Relationship Id="rId12" Type="http://schemas.openxmlformats.org/officeDocument/2006/relationships/theme" Target="../theme/theme55.xml"/><Relationship Id="rId2" Type="http://schemas.openxmlformats.org/officeDocument/2006/relationships/slideLayout" Target="../slideLayouts/slideLayout545.xml"/><Relationship Id="rId1" Type="http://schemas.openxmlformats.org/officeDocument/2006/relationships/slideLayout" Target="../slideLayouts/slideLayout544.xml"/><Relationship Id="rId6" Type="http://schemas.openxmlformats.org/officeDocument/2006/relationships/slideLayout" Target="../slideLayouts/slideLayout549.xml"/><Relationship Id="rId11" Type="http://schemas.openxmlformats.org/officeDocument/2006/relationships/slideLayout" Target="../slideLayouts/slideLayout554.xml"/><Relationship Id="rId5" Type="http://schemas.openxmlformats.org/officeDocument/2006/relationships/slideLayout" Target="../slideLayouts/slideLayout548.xml"/><Relationship Id="rId10" Type="http://schemas.openxmlformats.org/officeDocument/2006/relationships/slideLayout" Target="../slideLayouts/slideLayout553.xml"/><Relationship Id="rId4" Type="http://schemas.openxmlformats.org/officeDocument/2006/relationships/slideLayout" Target="../slideLayouts/slideLayout547.xml"/><Relationship Id="rId9" Type="http://schemas.openxmlformats.org/officeDocument/2006/relationships/slideLayout" Target="../slideLayouts/slideLayout552.xml"/></Relationships>
</file>

<file path=ppt/slideMasters/_rels/slideMaster56.xml.rels><?xml version="1.0" encoding="UTF-8" standalone="yes"?>
<Relationships xmlns="http://schemas.openxmlformats.org/package/2006/relationships"><Relationship Id="rId8" Type="http://schemas.openxmlformats.org/officeDocument/2006/relationships/slideLayout" Target="../slideLayouts/slideLayout562.xml"/><Relationship Id="rId13" Type="http://schemas.openxmlformats.org/officeDocument/2006/relationships/theme" Target="../theme/theme56.xml"/><Relationship Id="rId3" Type="http://schemas.openxmlformats.org/officeDocument/2006/relationships/slideLayout" Target="../slideLayouts/slideLayout557.xml"/><Relationship Id="rId7" Type="http://schemas.openxmlformats.org/officeDocument/2006/relationships/slideLayout" Target="../slideLayouts/slideLayout561.xml"/><Relationship Id="rId12" Type="http://schemas.openxmlformats.org/officeDocument/2006/relationships/slideLayout" Target="../slideLayouts/slideLayout566.xml"/><Relationship Id="rId2" Type="http://schemas.openxmlformats.org/officeDocument/2006/relationships/slideLayout" Target="../slideLayouts/slideLayout556.xml"/><Relationship Id="rId1" Type="http://schemas.openxmlformats.org/officeDocument/2006/relationships/slideLayout" Target="../slideLayouts/slideLayout555.xml"/><Relationship Id="rId6" Type="http://schemas.openxmlformats.org/officeDocument/2006/relationships/slideLayout" Target="../slideLayouts/slideLayout560.xml"/><Relationship Id="rId11" Type="http://schemas.openxmlformats.org/officeDocument/2006/relationships/slideLayout" Target="../slideLayouts/slideLayout565.xml"/><Relationship Id="rId5" Type="http://schemas.openxmlformats.org/officeDocument/2006/relationships/slideLayout" Target="../slideLayouts/slideLayout559.xml"/><Relationship Id="rId10" Type="http://schemas.openxmlformats.org/officeDocument/2006/relationships/slideLayout" Target="../slideLayouts/slideLayout564.xml"/><Relationship Id="rId4" Type="http://schemas.openxmlformats.org/officeDocument/2006/relationships/slideLayout" Target="../slideLayouts/slideLayout558.xml"/><Relationship Id="rId9" Type="http://schemas.openxmlformats.org/officeDocument/2006/relationships/slideLayout" Target="../slideLayouts/slideLayout563.xml"/></Relationships>
</file>

<file path=ppt/slideMasters/_rels/slideMaster57.xml.rels><?xml version="1.0" encoding="UTF-8" standalone="yes"?>
<Relationships xmlns="http://schemas.openxmlformats.org/package/2006/relationships"><Relationship Id="rId8" Type="http://schemas.openxmlformats.org/officeDocument/2006/relationships/slideLayout" Target="../slideLayouts/slideLayout574.xml"/><Relationship Id="rId3" Type="http://schemas.openxmlformats.org/officeDocument/2006/relationships/slideLayout" Target="../slideLayouts/slideLayout569.xml"/><Relationship Id="rId7" Type="http://schemas.openxmlformats.org/officeDocument/2006/relationships/slideLayout" Target="../slideLayouts/slideLayout573.xml"/><Relationship Id="rId12" Type="http://schemas.openxmlformats.org/officeDocument/2006/relationships/theme" Target="../theme/theme57.xml"/><Relationship Id="rId2" Type="http://schemas.openxmlformats.org/officeDocument/2006/relationships/slideLayout" Target="../slideLayouts/slideLayout568.xml"/><Relationship Id="rId1" Type="http://schemas.openxmlformats.org/officeDocument/2006/relationships/slideLayout" Target="../slideLayouts/slideLayout567.xml"/><Relationship Id="rId6" Type="http://schemas.openxmlformats.org/officeDocument/2006/relationships/slideLayout" Target="../slideLayouts/slideLayout572.xml"/><Relationship Id="rId11" Type="http://schemas.openxmlformats.org/officeDocument/2006/relationships/slideLayout" Target="../slideLayouts/slideLayout577.xml"/><Relationship Id="rId5" Type="http://schemas.openxmlformats.org/officeDocument/2006/relationships/slideLayout" Target="../slideLayouts/slideLayout571.xml"/><Relationship Id="rId10" Type="http://schemas.openxmlformats.org/officeDocument/2006/relationships/slideLayout" Target="../slideLayouts/slideLayout576.xml"/><Relationship Id="rId4" Type="http://schemas.openxmlformats.org/officeDocument/2006/relationships/slideLayout" Target="../slideLayouts/slideLayout570.xml"/><Relationship Id="rId9" Type="http://schemas.openxmlformats.org/officeDocument/2006/relationships/slideLayout" Target="../slideLayouts/slideLayout575.xml"/></Relationships>
</file>

<file path=ppt/slideMasters/_rels/slideMaster58.xml.rels><?xml version="1.0" encoding="UTF-8" standalone="yes"?>
<Relationships xmlns="http://schemas.openxmlformats.org/package/2006/relationships"><Relationship Id="rId8" Type="http://schemas.openxmlformats.org/officeDocument/2006/relationships/slideLayout" Target="../slideLayouts/slideLayout585.xml"/><Relationship Id="rId13" Type="http://schemas.openxmlformats.org/officeDocument/2006/relationships/image" Target="../media/image13.jpeg"/><Relationship Id="rId3" Type="http://schemas.openxmlformats.org/officeDocument/2006/relationships/slideLayout" Target="../slideLayouts/slideLayout580.xml"/><Relationship Id="rId7" Type="http://schemas.openxmlformats.org/officeDocument/2006/relationships/slideLayout" Target="../slideLayouts/slideLayout584.xml"/><Relationship Id="rId12" Type="http://schemas.openxmlformats.org/officeDocument/2006/relationships/theme" Target="../theme/theme58.xml"/><Relationship Id="rId2" Type="http://schemas.openxmlformats.org/officeDocument/2006/relationships/slideLayout" Target="../slideLayouts/slideLayout579.xml"/><Relationship Id="rId1" Type="http://schemas.openxmlformats.org/officeDocument/2006/relationships/slideLayout" Target="../slideLayouts/slideLayout578.xml"/><Relationship Id="rId6" Type="http://schemas.openxmlformats.org/officeDocument/2006/relationships/slideLayout" Target="../slideLayouts/slideLayout583.xml"/><Relationship Id="rId11" Type="http://schemas.openxmlformats.org/officeDocument/2006/relationships/slideLayout" Target="../slideLayouts/slideLayout588.xml"/><Relationship Id="rId5" Type="http://schemas.openxmlformats.org/officeDocument/2006/relationships/slideLayout" Target="../slideLayouts/slideLayout582.xml"/><Relationship Id="rId10" Type="http://schemas.openxmlformats.org/officeDocument/2006/relationships/slideLayout" Target="../slideLayouts/slideLayout587.xml"/><Relationship Id="rId4" Type="http://schemas.openxmlformats.org/officeDocument/2006/relationships/slideLayout" Target="../slideLayouts/slideLayout581.xml"/><Relationship Id="rId9" Type="http://schemas.openxmlformats.org/officeDocument/2006/relationships/slideLayout" Target="../slideLayouts/slideLayout586.xml"/></Relationships>
</file>

<file path=ppt/slideMasters/_rels/slideMaster59.xml.rels><?xml version="1.0" encoding="UTF-8" standalone="yes"?>
<Relationships xmlns="http://schemas.openxmlformats.org/package/2006/relationships"><Relationship Id="rId8" Type="http://schemas.openxmlformats.org/officeDocument/2006/relationships/slideLayout" Target="../slideLayouts/slideLayout596.xml"/><Relationship Id="rId13" Type="http://schemas.openxmlformats.org/officeDocument/2006/relationships/image" Target="../media/image13.jpeg"/><Relationship Id="rId3" Type="http://schemas.openxmlformats.org/officeDocument/2006/relationships/slideLayout" Target="../slideLayouts/slideLayout591.xml"/><Relationship Id="rId7" Type="http://schemas.openxmlformats.org/officeDocument/2006/relationships/slideLayout" Target="../slideLayouts/slideLayout595.xml"/><Relationship Id="rId12" Type="http://schemas.openxmlformats.org/officeDocument/2006/relationships/theme" Target="../theme/theme59.xml"/><Relationship Id="rId2" Type="http://schemas.openxmlformats.org/officeDocument/2006/relationships/slideLayout" Target="../slideLayouts/slideLayout590.xml"/><Relationship Id="rId1" Type="http://schemas.openxmlformats.org/officeDocument/2006/relationships/slideLayout" Target="../slideLayouts/slideLayout589.xml"/><Relationship Id="rId6" Type="http://schemas.openxmlformats.org/officeDocument/2006/relationships/slideLayout" Target="../slideLayouts/slideLayout594.xml"/><Relationship Id="rId11" Type="http://schemas.openxmlformats.org/officeDocument/2006/relationships/slideLayout" Target="../slideLayouts/slideLayout599.xml"/><Relationship Id="rId5" Type="http://schemas.openxmlformats.org/officeDocument/2006/relationships/slideLayout" Target="../slideLayouts/slideLayout593.xml"/><Relationship Id="rId10" Type="http://schemas.openxmlformats.org/officeDocument/2006/relationships/slideLayout" Target="../slideLayouts/slideLayout598.xml"/><Relationship Id="rId4" Type="http://schemas.openxmlformats.org/officeDocument/2006/relationships/slideLayout" Target="../slideLayouts/slideLayout592.xml"/><Relationship Id="rId9" Type="http://schemas.openxmlformats.org/officeDocument/2006/relationships/slideLayout" Target="../slideLayouts/slideLayout597.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64.xml"/><Relationship Id="rId3" Type="http://schemas.openxmlformats.org/officeDocument/2006/relationships/slideLayout" Target="../slideLayouts/slideLayout59.xml"/><Relationship Id="rId7" Type="http://schemas.openxmlformats.org/officeDocument/2006/relationships/slideLayout" Target="../slideLayouts/slideLayout63.xml"/><Relationship Id="rId12" Type="http://schemas.openxmlformats.org/officeDocument/2006/relationships/theme" Target="../theme/theme6.xml"/><Relationship Id="rId2" Type="http://schemas.openxmlformats.org/officeDocument/2006/relationships/slideLayout" Target="../slideLayouts/slideLayout58.xml"/><Relationship Id="rId1" Type="http://schemas.openxmlformats.org/officeDocument/2006/relationships/slideLayout" Target="../slideLayouts/slideLayout57.xml"/><Relationship Id="rId6" Type="http://schemas.openxmlformats.org/officeDocument/2006/relationships/slideLayout" Target="../slideLayouts/slideLayout62.xml"/><Relationship Id="rId11" Type="http://schemas.openxmlformats.org/officeDocument/2006/relationships/slideLayout" Target="../slideLayouts/slideLayout67.xml"/><Relationship Id="rId5" Type="http://schemas.openxmlformats.org/officeDocument/2006/relationships/slideLayout" Target="../slideLayouts/slideLayout61.xml"/><Relationship Id="rId10" Type="http://schemas.openxmlformats.org/officeDocument/2006/relationships/slideLayout" Target="../slideLayouts/slideLayout66.xml"/><Relationship Id="rId4" Type="http://schemas.openxmlformats.org/officeDocument/2006/relationships/slideLayout" Target="../slideLayouts/slideLayout60.xml"/><Relationship Id="rId9" Type="http://schemas.openxmlformats.org/officeDocument/2006/relationships/slideLayout" Target="../slideLayouts/slideLayout65.xml"/></Relationships>
</file>

<file path=ppt/slideMasters/_rels/slideMaster60.xml.rels><?xml version="1.0" encoding="UTF-8" standalone="yes"?>
<Relationships xmlns="http://schemas.openxmlformats.org/package/2006/relationships"><Relationship Id="rId8" Type="http://schemas.openxmlformats.org/officeDocument/2006/relationships/slideLayout" Target="../slideLayouts/slideLayout607.xml"/><Relationship Id="rId3" Type="http://schemas.openxmlformats.org/officeDocument/2006/relationships/slideLayout" Target="../slideLayouts/slideLayout602.xml"/><Relationship Id="rId7" Type="http://schemas.openxmlformats.org/officeDocument/2006/relationships/slideLayout" Target="../slideLayouts/slideLayout606.xml"/><Relationship Id="rId12" Type="http://schemas.openxmlformats.org/officeDocument/2006/relationships/theme" Target="../theme/theme60.xml"/><Relationship Id="rId2" Type="http://schemas.openxmlformats.org/officeDocument/2006/relationships/slideLayout" Target="../slideLayouts/slideLayout601.xml"/><Relationship Id="rId1" Type="http://schemas.openxmlformats.org/officeDocument/2006/relationships/slideLayout" Target="../slideLayouts/slideLayout600.xml"/><Relationship Id="rId6" Type="http://schemas.openxmlformats.org/officeDocument/2006/relationships/slideLayout" Target="../slideLayouts/slideLayout605.xml"/><Relationship Id="rId11" Type="http://schemas.openxmlformats.org/officeDocument/2006/relationships/slideLayout" Target="../slideLayouts/slideLayout610.xml"/><Relationship Id="rId5" Type="http://schemas.openxmlformats.org/officeDocument/2006/relationships/slideLayout" Target="../slideLayouts/slideLayout604.xml"/><Relationship Id="rId10" Type="http://schemas.openxmlformats.org/officeDocument/2006/relationships/slideLayout" Target="../slideLayouts/slideLayout609.xml"/><Relationship Id="rId4" Type="http://schemas.openxmlformats.org/officeDocument/2006/relationships/slideLayout" Target="../slideLayouts/slideLayout603.xml"/><Relationship Id="rId9" Type="http://schemas.openxmlformats.org/officeDocument/2006/relationships/slideLayout" Target="../slideLayouts/slideLayout608.xml"/></Relationships>
</file>

<file path=ppt/slideMasters/_rels/slideMaster61.xml.rels><?xml version="1.0" encoding="UTF-8" standalone="yes"?>
<Relationships xmlns="http://schemas.openxmlformats.org/package/2006/relationships"><Relationship Id="rId8" Type="http://schemas.openxmlformats.org/officeDocument/2006/relationships/slideLayout" Target="../slideLayouts/slideLayout618.xml"/><Relationship Id="rId3" Type="http://schemas.openxmlformats.org/officeDocument/2006/relationships/slideLayout" Target="../slideLayouts/slideLayout613.xml"/><Relationship Id="rId7" Type="http://schemas.openxmlformats.org/officeDocument/2006/relationships/slideLayout" Target="../slideLayouts/slideLayout617.xml"/><Relationship Id="rId12" Type="http://schemas.openxmlformats.org/officeDocument/2006/relationships/theme" Target="../theme/theme61.xml"/><Relationship Id="rId2" Type="http://schemas.openxmlformats.org/officeDocument/2006/relationships/slideLayout" Target="../slideLayouts/slideLayout612.xml"/><Relationship Id="rId1" Type="http://schemas.openxmlformats.org/officeDocument/2006/relationships/slideLayout" Target="../slideLayouts/slideLayout611.xml"/><Relationship Id="rId6" Type="http://schemas.openxmlformats.org/officeDocument/2006/relationships/slideLayout" Target="../slideLayouts/slideLayout616.xml"/><Relationship Id="rId11" Type="http://schemas.openxmlformats.org/officeDocument/2006/relationships/slideLayout" Target="../slideLayouts/slideLayout621.xml"/><Relationship Id="rId5" Type="http://schemas.openxmlformats.org/officeDocument/2006/relationships/slideLayout" Target="../slideLayouts/slideLayout615.xml"/><Relationship Id="rId10" Type="http://schemas.openxmlformats.org/officeDocument/2006/relationships/slideLayout" Target="../slideLayouts/slideLayout620.xml"/><Relationship Id="rId4" Type="http://schemas.openxmlformats.org/officeDocument/2006/relationships/slideLayout" Target="../slideLayouts/slideLayout614.xml"/><Relationship Id="rId9" Type="http://schemas.openxmlformats.org/officeDocument/2006/relationships/slideLayout" Target="../slideLayouts/slideLayout619.xml"/></Relationships>
</file>

<file path=ppt/slideMasters/_rels/slideMaster62.xml.rels><?xml version="1.0" encoding="UTF-8" standalone="yes"?>
<Relationships xmlns="http://schemas.openxmlformats.org/package/2006/relationships"><Relationship Id="rId8" Type="http://schemas.openxmlformats.org/officeDocument/2006/relationships/slideLayout" Target="../slideLayouts/slideLayout629.xml"/><Relationship Id="rId13" Type="http://schemas.openxmlformats.org/officeDocument/2006/relationships/slideLayout" Target="../slideLayouts/slideLayout634.xml"/><Relationship Id="rId3" Type="http://schemas.openxmlformats.org/officeDocument/2006/relationships/slideLayout" Target="../slideLayouts/slideLayout624.xml"/><Relationship Id="rId7" Type="http://schemas.openxmlformats.org/officeDocument/2006/relationships/slideLayout" Target="../slideLayouts/slideLayout628.xml"/><Relationship Id="rId12" Type="http://schemas.openxmlformats.org/officeDocument/2006/relationships/slideLayout" Target="../slideLayouts/slideLayout633.xml"/><Relationship Id="rId2" Type="http://schemas.openxmlformats.org/officeDocument/2006/relationships/slideLayout" Target="../slideLayouts/slideLayout623.xml"/><Relationship Id="rId1" Type="http://schemas.openxmlformats.org/officeDocument/2006/relationships/slideLayout" Target="../slideLayouts/slideLayout622.xml"/><Relationship Id="rId6" Type="http://schemas.openxmlformats.org/officeDocument/2006/relationships/slideLayout" Target="../slideLayouts/slideLayout627.xml"/><Relationship Id="rId11" Type="http://schemas.openxmlformats.org/officeDocument/2006/relationships/slideLayout" Target="../slideLayouts/slideLayout632.xml"/><Relationship Id="rId5" Type="http://schemas.openxmlformats.org/officeDocument/2006/relationships/slideLayout" Target="../slideLayouts/slideLayout626.xml"/><Relationship Id="rId10" Type="http://schemas.openxmlformats.org/officeDocument/2006/relationships/slideLayout" Target="../slideLayouts/slideLayout631.xml"/><Relationship Id="rId4" Type="http://schemas.openxmlformats.org/officeDocument/2006/relationships/slideLayout" Target="../slideLayouts/slideLayout625.xml"/><Relationship Id="rId9" Type="http://schemas.openxmlformats.org/officeDocument/2006/relationships/slideLayout" Target="../slideLayouts/slideLayout630.xml"/><Relationship Id="rId14" Type="http://schemas.openxmlformats.org/officeDocument/2006/relationships/theme" Target="../theme/theme62.xml"/></Relationships>
</file>

<file path=ppt/slideMasters/_rels/slideMaster63.xml.rels><?xml version="1.0" encoding="UTF-8" standalone="yes"?>
<Relationships xmlns="http://schemas.openxmlformats.org/package/2006/relationships"><Relationship Id="rId8" Type="http://schemas.openxmlformats.org/officeDocument/2006/relationships/slideLayout" Target="../slideLayouts/slideLayout642.xml"/><Relationship Id="rId3" Type="http://schemas.openxmlformats.org/officeDocument/2006/relationships/slideLayout" Target="../slideLayouts/slideLayout637.xml"/><Relationship Id="rId7" Type="http://schemas.openxmlformats.org/officeDocument/2006/relationships/slideLayout" Target="../slideLayouts/slideLayout641.xml"/><Relationship Id="rId12" Type="http://schemas.openxmlformats.org/officeDocument/2006/relationships/theme" Target="../theme/theme63.xml"/><Relationship Id="rId2" Type="http://schemas.openxmlformats.org/officeDocument/2006/relationships/slideLayout" Target="../slideLayouts/slideLayout636.xml"/><Relationship Id="rId1" Type="http://schemas.openxmlformats.org/officeDocument/2006/relationships/slideLayout" Target="../slideLayouts/slideLayout635.xml"/><Relationship Id="rId6" Type="http://schemas.openxmlformats.org/officeDocument/2006/relationships/slideLayout" Target="../slideLayouts/slideLayout640.xml"/><Relationship Id="rId11" Type="http://schemas.openxmlformats.org/officeDocument/2006/relationships/slideLayout" Target="../slideLayouts/slideLayout645.xml"/><Relationship Id="rId5" Type="http://schemas.openxmlformats.org/officeDocument/2006/relationships/slideLayout" Target="../slideLayouts/slideLayout639.xml"/><Relationship Id="rId10" Type="http://schemas.openxmlformats.org/officeDocument/2006/relationships/slideLayout" Target="../slideLayouts/slideLayout644.xml"/><Relationship Id="rId4" Type="http://schemas.openxmlformats.org/officeDocument/2006/relationships/slideLayout" Target="../slideLayouts/slideLayout638.xml"/><Relationship Id="rId9" Type="http://schemas.openxmlformats.org/officeDocument/2006/relationships/slideLayout" Target="../slideLayouts/slideLayout643.xml"/></Relationships>
</file>

<file path=ppt/slideMasters/_rels/slideMaster64.xml.rels><?xml version="1.0" encoding="UTF-8" standalone="yes"?>
<Relationships xmlns="http://schemas.openxmlformats.org/package/2006/relationships"><Relationship Id="rId8" Type="http://schemas.openxmlformats.org/officeDocument/2006/relationships/slideLayout" Target="../slideLayouts/slideLayout653.xml"/><Relationship Id="rId3" Type="http://schemas.openxmlformats.org/officeDocument/2006/relationships/slideLayout" Target="../slideLayouts/slideLayout648.xml"/><Relationship Id="rId7" Type="http://schemas.openxmlformats.org/officeDocument/2006/relationships/slideLayout" Target="../slideLayouts/slideLayout652.xml"/><Relationship Id="rId12" Type="http://schemas.openxmlformats.org/officeDocument/2006/relationships/theme" Target="../theme/theme64.xml"/><Relationship Id="rId2" Type="http://schemas.openxmlformats.org/officeDocument/2006/relationships/slideLayout" Target="../slideLayouts/slideLayout647.xml"/><Relationship Id="rId1" Type="http://schemas.openxmlformats.org/officeDocument/2006/relationships/slideLayout" Target="../slideLayouts/slideLayout646.xml"/><Relationship Id="rId6" Type="http://schemas.openxmlformats.org/officeDocument/2006/relationships/slideLayout" Target="../slideLayouts/slideLayout651.xml"/><Relationship Id="rId11" Type="http://schemas.openxmlformats.org/officeDocument/2006/relationships/slideLayout" Target="../slideLayouts/slideLayout656.xml"/><Relationship Id="rId5" Type="http://schemas.openxmlformats.org/officeDocument/2006/relationships/slideLayout" Target="../slideLayouts/slideLayout650.xml"/><Relationship Id="rId10" Type="http://schemas.openxmlformats.org/officeDocument/2006/relationships/slideLayout" Target="../slideLayouts/slideLayout655.xml"/><Relationship Id="rId4" Type="http://schemas.openxmlformats.org/officeDocument/2006/relationships/slideLayout" Target="../slideLayouts/slideLayout649.xml"/><Relationship Id="rId9" Type="http://schemas.openxmlformats.org/officeDocument/2006/relationships/slideLayout" Target="../slideLayouts/slideLayout654.xml"/></Relationships>
</file>

<file path=ppt/slideMasters/_rels/slideMaster65.xml.rels><?xml version="1.0" encoding="UTF-8" standalone="yes"?>
<Relationships xmlns="http://schemas.openxmlformats.org/package/2006/relationships"><Relationship Id="rId8" Type="http://schemas.openxmlformats.org/officeDocument/2006/relationships/slideLayout" Target="../slideLayouts/slideLayout664.xml"/><Relationship Id="rId13" Type="http://schemas.openxmlformats.org/officeDocument/2006/relationships/theme" Target="../theme/theme65.xml"/><Relationship Id="rId3" Type="http://schemas.openxmlformats.org/officeDocument/2006/relationships/slideLayout" Target="../slideLayouts/slideLayout659.xml"/><Relationship Id="rId7" Type="http://schemas.openxmlformats.org/officeDocument/2006/relationships/slideLayout" Target="../slideLayouts/slideLayout663.xml"/><Relationship Id="rId12" Type="http://schemas.openxmlformats.org/officeDocument/2006/relationships/slideLayout" Target="../slideLayouts/slideLayout668.xml"/><Relationship Id="rId2" Type="http://schemas.openxmlformats.org/officeDocument/2006/relationships/slideLayout" Target="../slideLayouts/slideLayout658.xml"/><Relationship Id="rId1" Type="http://schemas.openxmlformats.org/officeDocument/2006/relationships/slideLayout" Target="../slideLayouts/slideLayout657.xml"/><Relationship Id="rId6" Type="http://schemas.openxmlformats.org/officeDocument/2006/relationships/slideLayout" Target="../slideLayouts/slideLayout662.xml"/><Relationship Id="rId11" Type="http://schemas.openxmlformats.org/officeDocument/2006/relationships/slideLayout" Target="../slideLayouts/slideLayout667.xml"/><Relationship Id="rId5" Type="http://schemas.openxmlformats.org/officeDocument/2006/relationships/slideLayout" Target="../slideLayouts/slideLayout661.xml"/><Relationship Id="rId10" Type="http://schemas.openxmlformats.org/officeDocument/2006/relationships/slideLayout" Target="../slideLayouts/slideLayout666.xml"/><Relationship Id="rId4" Type="http://schemas.openxmlformats.org/officeDocument/2006/relationships/slideLayout" Target="../slideLayouts/slideLayout660.xml"/><Relationship Id="rId9" Type="http://schemas.openxmlformats.org/officeDocument/2006/relationships/slideLayout" Target="../slideLayouts/slideLayout665.xml"/></Relationships>
</file>

<file path=ppt/slideMasters/_rels/slideMaster66.xml.rels><?xml version="1.0" encoding="UTF-8" standalone="yes"?>
<Relationships xmlns="http://schemas.openxmlformats.org/package/2006/relationships"><Relationship Id="rId8" Type="http://schemas.openxmlformats.org/officeDocument/2006/relationships/slideLayout" Target="../slideLayouts/slideLayout676.xml"/><Relationship Id="rId13" Type="http://schemas.openxmlformats.org/officeDocument/2006/relationships/audio" Target="../media/audio1.bin"/><Relationship Id="rId3" Type="http://schemas.openxmlformats.org/officeDocument/2006/relationships/slideLayout" Target="../slideLayouts/slideLayout671.xml"/><Relationship Id="rId7" Type="http://schemas.openxmlformats.org/officeDocument/2006/relationships/slideLayout" Target="../slideLayouts/slideLayout675.xml"/><Relationship Id="rId12" Type="http://schemas.openxmlformats.org/officeDocument/2006/relationships/theme" Target="../theme/theme66.xml"/><Relationship Id="rId2" Type="http://schemas.openxmlformats.org/officeDocument/2006/relationships/slideLayout" Target="../slideLayouts/slideLayout670.xml"/><Relationship Id="rId1" Type="http://schemas.openxmlformats.org/officeDocument/2006/relationships/slideLayout" Target="../slideLayouts/slideLayout669.xml"/><Relationship Id="rId6" Type="http://schemas.openxmlformats.org/officeDocument/2006/relationships/slideLayout" Target="../slideLayouts/slideLayout674.xml"/><Relationship Id="rId11" Type="http://schemas.openxmlformats.org/officeDocument/2006/relationships/slideLayout" Target="../slideLayouts/slideLayout679.xml"/><Relationship Id="rId5" Type="http://schemas.openxmlformats.org/officeDocument/2006/relationships/slideLayout" Target="../slideLayouts/slideLayout673.xml"/><Relationship Id="rId10" Type="http://schemas.openxmlformats.org/officeDocument/2006/relationships/slideLayout" Target="../slideLayouts/slideLayout678.xml"/><Relationship Id="rId4" Type="http://schemas.openxmlformats.org/officeDocument/2006/relationships/slideLayout" Target="../slideLayouts/slideLayout672.xml"/><Relationship Id="rId9" Type="http://schemas.openxmlformats.org/officeDocument/2006/relationships/slideLayout" Target="../slideLayouts/slideLayout677.xml"/></Relationships>
</file>

<file path=ppt/slideMasters/_rels/slideMaster67.xml.rels><?xml version="1.0" encoding="UTF-8" standalone="yes"?>
<Relationships xmlns="http://schemas.openxmlformats.org/package/2006/relationships"><Relationship Id="rId8" Type="http://schemas.openxmlformats.org/officeDocument/2006/relationships/slideLayout" Target="../slideLayouts/slideLayout687.xml"/><Relationship Id="rId13" Type="http://schemas.openxmlformats.org/officeDocument/2006/relationships/theme" Target="../theme/theme67.xml"/><Relationship Id="rId3" Type="http://schemas.openxmlformats.org/officeDocument/2006/relationships/slideLayout" Target="../slideLayouts/slideLayout682.xml"/><Relationship Id="rId7" Type="http://schemas.openxmlformats.org/officeDocument/2006/relationships/slideLayout" Target="../slideLayouts/slideLayout686.xml"/><Relationship Id="rId12" Type="http://schemas.openxmlformats.org/officeDocument/2006/relationships/slideLayout" Target="../slideLayouts/slideLayout691.xml"/><Relationship Id="rId2" Type="http://schemas.openxmlformats.org/officeDocument/2006/relationships/slideLayout" Target="../slideLayouts/slideLayout681.xml"/><Relationship Id="rId1" Type="http://schemas.openxmlformats.org/officeDocument/2006/relationships/slideLayout" Target="../slideLayouts/slideLayout680.xml"/><Relationship Id="rId6" Type="http://schemas.openxmlformats.org/officeDocument/2006/relationships/slideLayout" Target="../slideLayouts/slideLayout685.xml"/><Relationship Id="rId11" Type="http://schemas.openxmlformats.org/officeDocument/2006/relationships/slideLayout" Target="../slideLayouts/slideLayout690.xml"/><Relationship Id="rId5" Type="http://schemas.openxmlformats.org/officeDocument/2006/relationships/slideLayout" Target="../slideLayouts/slideLayout684.xml"/><Relationship Id="rId10" Type="http://schemas.openxmlformats.org/officeDocument/2006/relationships/slideLayout" Target="../slideLayouts/slideLayout689.xml"/><Relationship Id="rId4" Type="http://schemas.openxmlformats.org/officeDocument/2006/relationships/slideLayout" Target="../slideLayouts/slideLayout683.xml"/><Relationship Id="rId9" Type="http://schemas.openxmlformats.org/officeDocument/2006/relationships/slideLayout" Target="../slideLayouts/slideLayout688.xml"/></Relationships>
</file>

<file path=ppt/slideMasters/_rels/slideMaster68.xml.rels><?xml version="1.0" encoding="UTF-8" standalone="yes"?>
<Relationships xmlns="http://schemas.openxmlformats.org/package/2006/relationships"><Relationship Id="rId8" Type="http://schemas.openxmlformats.org/officeDocument/2006/relationships/slideLayout" Target="../slideLayouts/slideLayout699.xml"/><Relationship Id="rId3" Type="http://schemas.openxmlformats.org/officeDocument/2006/relationships/slideLayout" Target="../slideLayouts/slideLayout694.xml"/><Relationship Id="rId7" Type="http://schemas.openxmlformats.org/officeDocument/2006/relationships/slideLayout" Target="../slideLayouts/slideLayout698.xml"/><Relationship Id="rId12" Type="http://schemas.openxmlformats.org/officeDocument/2006/relationships/theme" Target="../theme/theme68.xml"/><Relationship Id="rId2" Type="http://schemas.openxmlformats.org/officeDocument/2006/relationships/slideLayout" Target="../slideLayouts/slideLayout693.xml"/><Relationship Id="rId1" Type="http://schemas.openxmlformats.org/officeDocument/2006/relationships/slideLayout" Target="../slideLayouts/slideLayout692.xml"/><Relationship Id="rId6" Type="http://schemas.openxmlformats.org/officeDocument/2006/relationships/slideLayout" Target="../slideLayouts/slideLayout697.xml"/><Relationship Id="rId11" Type="http://schemas.openxmlformats.org/officeDocument/2006/relationships/slideLayout" Target="../slideLayouts/slideLayout702.xml"/><Relationship Id="rId5" Type="http://schemas.openxmlformats.org/officeDocument/2006/relationships/slideLayout" Target="../slideLayouts/slideLayout696.xml"/><Relationship Id="rId10" Type="http://schemas.openxmlformats.org/officeDocument/2006/relationships/slideLayout" Target="../slideLayouts/slideLayout701.xml"/><Relationship Id="rId4" Type="http://schemas.openxmlformats.org/officeDocument/2006/relationships/slideLayout" Target="../slideLayouts/slideLayout695.xml"/><Relationship Id="rId9" Type="http://schemas.openxmlformats.org/officeDocument/2006/relationships/slideLayout" Target="../slideLayouts/slideLayout700.xml"/></Relationships>
</file>

<file path=ppt/slideMasters/_rels/slideMaster69.xml.rels><?xml version="1.0" encoding="UTF-8" standalone="yes"?>
<Relationships xmlns="http://schemas.openxmlformats.org/package/2006/relationships"><Relationship Id="rId8" Type="http://schemas.openxmlformats.org/officeDocument/2006/relationships/slideLayout" Target="../slideLayouts/slideLayout710.xml"/><Relationship Id="rId3" Type="http://schemas.openxmlformats.org/officeDocument/2006/relationships/slideLayout" Target="../slideLayouts/slideLayout705.xml"/><Relationship Id="rId7" Type="http://schemas.openxmlformats.org/officeDocument/2006/relationships/slideLayout" Target="../slideLayouts/slideLayout709.xml"/><Relationship Id="rId12" Type="http://schemas.openxmlformats.org/officeDocument/2006/relationships/theme" Target="../theme/theme69.xml"/><Relationship Id="rId2" Type="http://schemas.openxmlformats.org/officeDocument/2006/relationships/slideLayout" Target="../slideLayouts/slideLayout704.xml"/><Relationship Id="rId1" Type="http://schemas.openxmlformats.org/officeDocument/2006/relationships/slideLayout" Target="../slideLayouts/slideLayout703.xml"/><Relationship Id="rId6" Type="http://schemas.openxmlformats.org/officeDocument/2006/relationships/slideLayout" Target="../slideLayouts/slideLayout708.xml"/><Relationship Id="rId11" Type="http://schemas.openxmlformats.org/officeDocument/2006/relationships/slideLayout" Target="../slideLayouts/slideLayout713.xml"/><Relationship Id="rId5" Type="http://schemas.openxmlformats.org/officeDocument/2006/relationships/slideLayout" Target="../slideLayouts/slideLayout707.xml"/><Relationship Id="rId10" Type="http://schemas.openxmlformats.org/officeDocument/2006/relationships/slideLayout" Target="../slideLayouts/slideLayout712.xml"/><Relationship Id="rId4" Type="http://schemas.openxmlformats.org/officeDocument/2006/relationships/slideLayout" Target="../slideLayouts/slideLayout706.xml"/><Relationship Id="rId9" Type="http://schemas.openxmlformats.org/officeDocument/2006/relationships/slideLayout" Target="../slideLayouts/slideLayout711.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75.xml"/><Relationship Id="rId3" Type="http://schemas.openxmlformats.org/officeDocument/2006/relationships/slideLayout" Target="../slideLayouts/slideLayout70.xml"/><Relationship Id="rId7" Type="http://schemas.openxmlformats.org/officeDocument/2006/relationships/slideLayout" Target="../slideLayouts/slideLayout74.xml"/><Relationship Id="rId12" Type="http://schemas.openxmlformats.org/officeDocument/2006/relationships/theme" Target="../theme/theme7.xml"/><Relationship Id="rId2" Type="http://schemas.openxmlformats.org/officeDocument/2006/relationships/slideLayout" Target="../slideLayouts/slideLayout69.xml"/><Relationship Id="rId1" Type="http://schemas.openxmlformats.org/officeDocument/2006/relationships/slideLayout" Target="../slideLayouts/slideLayout68.xml"/><Relationship Id="rId6" Type="http://schemas.openxmlformats.org/officeDocument/2006/relationships/slideLayout" Target="../slideLayouts/slideLayout73.xml"/><Relationship Id="rId11" Type="http://schemas.openxmlformats.org/officeDocument/2006/relationships/slideLayout" Target="../slideLayouts/slideLayout78.xml"/><Relationship Id="rId5" Type="http://schemas.openxmlformats.org/officeDocument/2006/relationships/slideLayout" Target="../slideLayouts/slideLayout72.xml"/><Relationship Id="rId10" Type="http://schemas.openxmlformats.org/officeDocument/2006/relationships/slideLayout" Target="../slideLayouts/slideLayout77.xml"/><Relationship Id="rId4" Type="http://schemas.openxmlformats.org/officeDocument/2006/relationships/slideLayout" Target="../slideLayouts/slideLayout71.xml"/><Relationship Id="rId9" Type="http://schemas.openxmlformats.org/officeDocument/2006/relationships/slideLayout" Target="../slideLayouts/slideLayout76.xml"/></Relationships>
</file>

<file path=ppt/slideMasters/_rels/slideMaster70.xml.rels><?xml version="1.0" encoding="UTF-8" standalone="yes"?>
<Relationships xmlns="http://schemas.openxmlformats.org/package/2006/relationships"><Relationship Id="rId8" Type="http://schemas.openxmlformats.org/officeDocument/2006/relationships/slideLayout" Target="../slideLayouts/slideLayout721.xml"/><Relationship Id="rId3" Type="http://schemas.openxmlformats.org/officeDocument/2006/relationships/slideLayout" Target="../slideLayouts/slideLayout716.xml"/><Relationship Id="rId7" Type="http://schemas.openxmlformats.org/officeDocument/2006/relationships/slideLayout" Target="../slideLayouts/slideLayout720.xml"/><Relationship Id="rId12" Type="http://schemas.openxmlformats.org/officeDocument/2006/relationships/theme" Target="../theme/theme70.xml"/><Relationship Id="rId2" Type="http://schemas.openxmlformats.org/officeDocument/2006/relationships/slideLayout" Target="../slideLayouts/slideLayout715.xml"/><Relationship Id="rId1" Type="http://schemas.openxmlformats.org/officeDocument/2006/relationships/slideLayout" Target="../slideLayouts/slideLayout714.xml"/><Relationship Id="rId6" Type="http://schemas.openxmlformats.org/officeDocument/2006/relationships/slideLayout" Target="../slideLayouts/slideLayout719.xml"/><Relationship Id="rId11" Type="http://schemas.openxmlformats.org/officeDocument/2006/relationships/slideLayout" Target="../slideLayouts/slideLayout724.xml"/><Relationship Id="rId5" Type="http://schemas.openxmlformats.org/officeDocument/2006/relationships/slideLayout" Target="../slideLayouts/slideLayout718.xml"/><Relationship Id="rId10" Type="http://schemas.openxmlformats.org/officeDocument/2006/relationships/slideLayout" Target="../slideLayouts/slideLayout723.xml"/><Relationship Id="rId4" Type="http://schemas.openxmlformats.org/officeDocument/2006/relationships/slideLayout" Target="../slideLayouts/slideLayout717.xml"/><Relationship Id="rId9" Type="http://schemas.openxmlformats.org/officeDocument/2006/relationships/slideLayout" Target="../slideLayouts/slideLayout722.xml"/></Relationships>
</file>

<file path=ppt/slideMasters/_rels/slideMaster71.xml.rels><?xml version="1.0" encoding="UTF-8" standalone="yes"?>
<Relationships xmlns="http://schemas.openxmlformats.org/package/2006/relationships"><Relationship Id="rId2" Type="http://schemas.openxmlformats.org/officeDocument/2006/relationships/theme" Target="../theme/theme71.xml"/><Relationship Id="rId1" Type="http://schemas.openxmlformats.org/officeDocument/2006/relationships/slideLayout" Target="../slideLayouts/slideLayout725.xml"/></Relationships>
</file>

<file path=ppt/slideMasters/_rels/slideMaster72.xml.rels><?xml version="1.0" encoding="UTF-8" standalone="yes"?>
<Relationships xmlns="http://schemas.openxmlformats.org/package/2006/relationships"><Relationship Id="rId8" Type="http://schemas.openxmlformats.org/officeDocument/2006/relationships/slideLayout" Target="../slideLayouts/slideLayout733.xml"/><Relationship Id="rId13" Type="http://schemas.openxmlformats.org/officeDocument/2006/relationships/theme" Target="../theme/theme72.xml"/><Relationship Id="rId3" Type="http://schemas.openxmlformats.org/officeDocument/2006/relationships/slideLayout" Target="../slideLayouts/slideLayout728.xml"/><Relationship Id="rId7" Type="http://schemas.openxmlformats.org/officeDocument/2006/relationships/slideLayout" Target="../slideLayouts/slideLayout732.xml"/><Relationship Id="rId12" Type="http://schemas.openxmlformats.org/officeDocument/2006/relationships/slideLayout" Target="../slideLayouts/slideLayout737.xml"/><Relationship Id="rId2" Type="http://schemas.openxmlformats.org/officeDocument/2006/relationships/slideLayout" Target="../slideLayouts/slideLayout727.xml"/><Relationship Id="rId1" Type="http://schemas.openxmlformats.org/officeDocument/2006/relationships/slideLayout" Target="../slideLayouts/slideLayout726.xml"/><Relationship Id="rId6" Type="http://schemas.openxmlformats.org/officeDocument/2006/relationships/slideLayout" Target="../slideLayouts/slideLayout731.xml"/><Relationship Id="rId11" Type="http://schemas.openxmlformats.org/officeDocument/2006/relationships/slideLayout" Target="../slideLayouts/slideLayout736.xml"/><Relationship Id="rId5" Type="http://schemas.openxmlformats.org/officeDocument/2006/relationships/slideLayout" Target="../slideLayouts/slideLayout730.xml"/><Relationship Id="rId10" Type="http://schemas.openxmlformats.org/officeDocument/2006/relationships/slideLayout" Target="../slideLayouts/slideLayout735.xml"/><Relationship Id="rId4" Type="http://schemas.openxmlformats.org/officeDocument/2006/relationships/slideLayout" Target="../slideLayouts/slideLayout729.xml"/><Relationship Id="rId9" Type="http://schemas.openxmlformats.org/officeDocument/2006/relationships/slideLayout" Target="../slideLayouts/slideLayout734.xml"/></Relationships>
</file>

<file path=ppt/slideMasters/_rels/slideMaster73.xml.rels><?xml version="1.0" encoding="UTF-8" standalone="yes"?>
<Relationships xmlns="http://schemas.openxmlformats.org/package/2006/relationships"><Relationship Id="rId3" Type="http://schemas.openxmlformats.org/officeDocument/2006/relationships/theme" Target="../theme/theme73.xml"/><Relationship Id="rId2" Type="http://schemas.openxmlformats.org/officeDocument/2006/relationships/slideLayout" Target="../slideLayouts/slideLayout739.xml"/><Relationship Id="rId1" Type="http://schemas.openxmlformats.org/officeDocument/2006/relationships/slideLayout" Target="../slideLayouts/slideLayout738.xml"/></Relationships>
</file>

<file path=ppt/slideMasters/_rels/slideMaster74.xml.rels><?xml version="1.0" encoding="UTF-8" standalone="yes"?>
<Relationships xmlns="http://schemas.openxmlformats.org/package/2006/relationships"><Relationship Id="rId8" Type="http://schemas.openxmlformats.org/officeDocument/2006/relationships/slideLayout" Target="../slideLayouts/slideLayout747.xml"/><Relationship Id="rId13" Type="http://schemas.openxmlformats.org/officeDocument/2006/relationships/slideLayout" Target="../slideLayouts/slideLayout752.xml"/><Relationship Id="rId3" Type="http://schemas.openxmlformats.org/officeDocument/2006/relationships/slideLayout" Target="../slideLayouts/slideLayout742.xml"/><Relationship Id="rId7" Type="http://schemas.openxmlformats.org/officeDocument/2006/relationships/slideLayout" Target="../slideLayouts/slideLayout746.xml"/><Relationship Id="rId12" Type="http://schemas.openxmlformats.org/officeDocument/2006/relationships/slideLayout" Target="../slideLayouts/slideLayout751.xml"/><Relationship Id="rId2" Type="http://schemas.openxmlformats.org/officeDocument/2006/relationships/slideLayout" Target="../slideLayouts/slideLayout741.xml"/><Relationship Id="rId1" Type="http://schemas.openxmlformats.org/officeDocument/2006/relationships/slideLayout" Target="../slideLayouts/slideLayout740.xml"/><Relationship Id="rId6" Type="http://schemas.openxmlformats.org/officeDocument/2006/relationships/slideLayout" Target="../slideLayouts/slideLayout745.xml"/><Relationship Id="rId11" Type="http://schemas.openxmlformats.org/officeDocument/2006/relationships/slideLayout" Target="../slideLayouts/slideLayout750.xml"/><Relationship Id="rId5" Type="http://schemas.openxmlformats.org/officeDocument/2006/relationships/slideLayout" Target="../slideLayouts/slideLayout744.xml"/><Relationship Id="rId10" Type="http://schemas.openxmlformats.org/officeDocument/2006/relationships/slideLayout" Target="../slideLayouts/slideLayout749.xml"/><Relationship Id="rId4" Type="http://schemas.openxmlformats.org/officeDocument/2006/relationships/slideLayout" Target="../slideLayouts/slideLayout743.xml"/><Relationship Id="rId9" Type="http://schemas.openxmlformats.org/officeDocument/2006/relationships/slideLayout" Target="../slideLayouts/slideLayout748.xml"/><Relationship Id="rId14" Type="http://schemas.openxmlformats.org/officeDocument/2006/relationships/theme" Target="../theme/theme74.xml"/></Relationships>
</file>

<file path=ppt/slideMasters/_rels/slideMaster75.xml.rels><?xml version="1.0" encoding="UTF-8" standalone="yes"?>
<Relationships xmlns="http://schemas.openxmlformats.org/package/2006/relationships"><Relationship Id="rId8" Type="http://schemas.openxmlformats.org/officeDocument/2006/relationships/slideLayout" Target="../slideLayouts/slideLayout760.xml"/><Relationship Id="rId13" Type="http://schemas.openxmlformats.org/officeDocument/2006/relationships/slideLayout" Target="../slideLayouts/slideLayout765.xml"/><Relationship Id="rId3" Type="http://schemas.openxmlformats.org/officeDocument/2006/relationships/slideLayout" Target="../slideLayouts/slideLayout755.xml"/><Relationship Id="rId7" Type="http://schemas.openxmlformats.org/officeDocument/2006/relationships/slideLayout" Target="../slideLayouts/slideLayout759.xml"/><Relationship Id="rId12" Type="http://schemas.openxmlformats.org/officeDocument/2006/relationships/slideLayout" Target="../slideLayouts/slideLayout764.xml"/><Relationship Id="rId2" Type="http://schemas.openxmlformats.org/officeDocument/2006/relationships/slideLayout" Target="../slideLayouts/slideLayout754.xml"/><Relationship Id="rId1" Type="http://schemas.openxmlformats.org/officeDocument/2006/relationships/slideLayout" Target="../slideLayouts/slideLayout753.xml"/><Relationship Id="rId6" Type="http://schemas.openxmlformats.org/officeDocument/2006/relationships/slideLayout" Target="../slideLayouts/slideLayout758.xml"/><Relationship Id="rId11" Type="http://schemas.openxmlformats.org/officeDocument/2006/relationships/slideLayout" Target="../slideLayouts/slideLayout763.xml"/><Relationship Id="rId5" Type="http://schemas.openxmlformats.org/officeDocument/2006/relationships/slideLayout" Target="../slideLayouts/slideLayout757.xml"/><Relationship Id="rId15" Type="http://schemas.openxmlformats.org/officeDocument/2006/relationships/theme" Target="../theme/theme75.xml"/><Relationship Id="rId10" Type="http://schemas.openxmlformats.org/officeDocument/2006/relationships/slideLayout" Target="../slideLayouts/slideLayout762.xml"/><Relationship Id="rId4" Type="http://schemas.openxmlformats.org/officeDocument/2006/relationships/slideLayout" Target="../slideLayouts/slideLayout756.xml"/><Relationship Id="rId9" Type="http://schemas.openxmlformats.org/officeDocument/2006/relationships/slideLayout" Target="../slideLayouts/slideLayout761.xml"/><Relationship Id="rId14" Type="http://schemas.openxmlformats.org/officeDocument/2006/relationships/slideLayout" Target="../slideLayouts/slideLayout766.xml"/></Relationships>
</file>

<file path=ppt/slideMasters/_rels/slideMaster76.xml.rels><?xml version="1.0" encoding="UTF-8" standalone="yes"?>
<Relationships xmlns="http://schemas.openxmlformats.org/package/2006/relationships"><Relationship Id="rId8" Type="http://schemas.openxmlformats.org/officeDocument/2006/relationships/slideLayout" Target="../slideLayouts/slideLayout774.xml"/><Relationship Id="rId13" Type="http://schemas.openxmlformats.org/officeDocument/2006/relationships/slideLayout" Target="../slideLayouts/slideLayout779.xml"/><Relationship Id="rId3" Type="http://schemas.openxmlformats.org/officeDocument/2006/relationships/slideLayout" Target="../slideLayouts/slideLayout769.xml"/><Relationship Id="rId7" Type="http://schemas.openxmlformats.org/officeDocument/2006/relationships/slideLayout" Target="../slideLayouts/slideLayout773.xml"/><Relationship Id="rId12" Type="http://schemas.openxmlformats.org/officeDocument/2006/relationships/slideLayout" Target="../slideLayouts/slideLayout778.xml"/><Relationship Id="rId2" Type="http://schemas.openxmlformats.org/officeDocument/2006/relationships/slideLayout" Target="../slideLayouts/slideLayout768.xml"/><Relationship Id="rId1" Type="http://schemas.openxmlformats.org/officeDocument/2006/relationships/slideLayout" Target="../slideLayouts/slideLayout767.xml"/><Relationship Id="rId6" Type="http://schemas.openxmlformats.org/officeDocument/2006/relationships/slideLayout" Target="../slideLayouts/slideLayout772.xml"/><Relationship Id="rId11" Type="http://schemas.openxmlformats.org/officeDocument/2006/relationships/slideLayout" Target="../slideLayouts/slideLayout777.xml"/><Relationship Id="rId5" Type="http://schemas.openxmlformats.org/officeDocument/2006/relationships/slideLayout" Target="../slideLayouts/slideLayout771.xml"/><Relationship Id="rId10" Type="http://schemas.openxmlformats.org/officeDocument/2006/relationships/slideLayout" Target="../slideLayouts/slideLayout776.xml"/><Relationship Id="rId4" Type="http://schemas.openxmlformats.org/officeDocument/2006/relationships/slideLayout" Target="../slideLayouts/slideLayout770.xml"/><Relationship Id="rId9" Type="http://schemas.openxmlformats.org/officeDocument/2006/relationships/slideLayout" Target="../slideLayouts/slideLayout775.xml"/><Relationship Id="rId14" Type="http://schemas.openxmlformats.org/officeDocument/2006/relationships/theme" Target="../theme/theme76.xml"/></Relationships>
</file>

<file path=ppt/slideMasters/_rels/slideMaster77.xml.rels><?xml version="1.0" encoding="UTF-8" standalone="yes"?>
<Relationships xmlns="http://schemas.openxmlformats.org/package/2006/relationships"><Relationship Id="rId8" Type="http://schemas.openxmlformats.org/officeDocument/2006/relationships/slideLayout" Target="../slideLayouts/slideLayout787.xml"/><Relationship Id="rId3" Type="http://schemas.openxmlformats.org/officeDocument/2006/relationships/slideLayout" Target="../slideLayouts/slideLayout782.xml"/><Relationship Id="rId7" Type="http://schemas.openxmlformats.org/officeDocument/2006/relationships/slideLayout" Target="../slideLayouts/slideLayout786.xml"/><Relationship Id="rId12" Type="http://schemas.openxmlformats.org/officeDocument/2006/relationships/theme" Target="../theme/theme77.xml"/><Relationship Id="rId2" Type="http://schemas.openxmlformats.org/officeDocument/2006/relationships/slideLayout" Target="../slideLayouts/slideLayout781.xml"/><Relationship Id="rId1" Type="http://schemas.openxmlformats.org/officeDocument/2006/relationships/slideLayout" Target="../slideLayouts/slideLayout780.xml"/><Relationship Id="rId6" Type="http://schemas.openxmlformats.org/officeDocument/2006/relationships/slideLayout" Target="../slideLayouts/slideLayout785.xml"/><Relationship Id="rId11" Type="http://schemas.openxmlformats.org/officeDocument/2006/relationships/slideLayout" Target="../slideLayouts/slideLayout790.xml"/><Relationship Id="rId5" Type="http://schemas.openxmlformats.org/officeDocument/2006/relationships/slideLayout" Target="../slideLayouts/slideLayout784.xml"/><Relationship Id="rId10" Type="http://schemas.openxmlformats.org/officeDocument/2006/relationships/slideLayout" Target="../slideLayouts/slideLayout789.xml"/><Relationship Id="rId4" Type="http://schemas.openxmlformats.org/officeDocument/2006/relationships/slideLayout" Target="../slideLayouts/slideLayout783.xml"/><Relationship Id="rId9" Type="http://schemas.openxmlformats.org/officeDocument/2006/relationships/slideLayout" Target="../slideLayouts/slideLayout788.xml"/></Relationships>
</file>

<file path=ppt/slideMasters/_rels/slideMaster78.xml.rels><?xml version="1.0" encoding="UTF-8" standalone="yes"?>
<Relationships xmlns="http://schemas.openxmlformats.org/package/2006/relationships"><Relationship Id="rId8" Type="http://schemas.openxmlformats.org/officeDocument/2006/relationships/slideLayout" Target="../slideLayouts/slideLayout798.xml"/><Relationship Id="rId13" Type="http://schemas.openxmlformats.org/officeDocument/2006/relationships/theme" Target="../theme/theme78.xml"/><Relationship Id="rId3" Type="http://schemas.openxmlformats.org/officeDocument/2006/relationships/slideLayout" Target="../slideLayouts/slideLayout793.xml"/><Relationship Id="rId7" Type="http://schemas.openxmlformats.org/officeDocument/2006/relationships/slideLayout" Target="../slideLayouts/slideLayout797.xml"/><Relationship Id="rId12" Type="http://schemas.openxmlformats.org/officeDocument/2006/relationships/slideLayout" Target="../slideLayouts/slideLayout802.xml"/><Relationship Id="rId2" Type="http://schemas.openxmlformats.org/officeDocument/2006/relationships/slideLayout" Target="../slideLayouts/slideLayout792.xml"/><Relationship Id="rId1" Type="http://schemas.openxmlformats.org/officeDocument/2006/relationships/slideLayout" Target="../slideLayouts/slideLayout791.xml"/><Relationship Id="rId6" Type="http://schemas.openxmlformats.org/officeDocument/2006/relationships/slideLayout" Target="../slideLayouts/slideLayout796.xml"/><Relationship Id="rId11" Type="http://schemas.openxmlformats.org/officeDocument/2006/relationships/slideLayout" Target="../slideLayouts/slideLayout801.xml"/><Relationship Id="rId5" Type="http://schemas.openxmlformats.org/officeDocument/2006/relationships/slideLayout" Target="../slideLayouts/slideLayout795.xml"/><Relationship Id="rId10" Type="http://schemas.openxmlformats.org/officeDocument/2006/relationships/slideLayout" Target="../slideLayouts/slideLayout800.xml"/><Relationship Id="rId4" Type="http://schemas.openxmlformats.org/officeDocument/2006/relationships/slideLayout" Target="../slideLayouts/slideLayout794.xml"/><Relationship Id="rId9" Type="http://schemas.openxmlformats.org/officeDocument/2006/relationships/slideLayout" Target="../slideLayouts/slideLayout799.xml"/></Relationships>
</file>

<file path=ppt/slideMasters/_rels/slideMaster79.xml.rels><?xml version="1.0" encoding="UTF-8" standalone="yes"?>
<Relationships xmlns="http://schemas.openxmlformats.org/package/2006/relationships"><Relationship Id="rId8" Type="http://schemas.openxmlformats.org/officeDocument/2006/relationships/slideLayout" Target="../slideLayouts/slideLayout810.xml"/><Relationship Id="rId13" Type="http://schemas.openxmlformats.org/officeDocument/2006/relationships/slideLayout" Target="../slideLayouts/slideLayout815.xml"/><Relationship Id="rId3" Type="http://schemas.openxmlformats.org/officeDocument/2006/relationships/slideLayout" Target="../slideLayouts/slideLayout805.xml"/><Relationship Id="rId7" Type="http://schemas.openxmlformats.org/officeDocument/2006/relationships/slideLayout" Target="../slideLayouts/slideLayout809.xml"/><Relationship Id="rId12" Type="http://schemas.openxmlformats.org/officeDocument/2006/relationships/slideLayout" Target="../slideLayouts/slideLayout814.xml"/><Relationship Id="rId2" Type="http://schemas.openxmlformats.org/officeDocument/2006/relationships/slideLayout" Target="../slideLayouts/slideLayout804.xml"/><Relationship Id="rId1" Type="http://schemas.openxmlformats.org/officeDocument/2006/relationships/slideLayout" Target="../slideLayouts/slideLayout803.xml"/><Relationship Id="rId6" Type="http://schemas.openxmlformats.org/officeDocument/2006/relationships/slideLayout" Target="../slideLayouts/slideLayout808.xml"/><Relationship Id="rId11" Type="http://schemas.openxmlformats.org/officeDocument/2006/relationships/slideLayout" Target="../slideLayouts/slideLayout813.xml"/><Relationship Id="rId5" Type="http://schemas.openxmlformats.org/officeDocument/2006/relationships/slideLayout" Target="../slideLayouts/slideLayout807.xml"/><Relationship Id="rId10" Type="http://schemas.openxmlformats.org/officeDocument/2006/relationships/slideLayout" Target="../slideLayouts/slideLayout812.xml"/><Relationship Id="rId4" Type="http://schemas.openxmlformats.org/officeDocument/2006/relationships/slideLayout" Target="../slideLayouts/slideLayout806.xml"/><Relationship Id="rId9" Type="http://schemas.openxmlformats.org/officeDocument/2006/relationships/slideLayout" Target="../slideLayouts/slideLayout811.xml"/><Relationship Id="rId14" Type="http://schemas.openxmlformats.org/officeDocument/2006/relationships/theme" Target="../theme/theme79.xml"/></Relationships>
</file>

<file path=ppt/slideMasters/_rels/slideMaster8.xml.rels><?xml version="1.0" encoding="UTF-8" standalone="yes"?>
<Relationships xmlns="http://schemas.openxmlformats.org/package/2006/relationships"><Relationship Id="rId3" Type="http://schemas.openxmlformats.org/officeDocument/2006/relationships/theme" Target="../theme/theme8.xml"/><Relationship Id="rId2" Type="http://schemas.openxmlformats.org/officeDocument/2006/relationships/slideLayout" Target="../slideLayouts/slideLayout80.xml"/><Relationship Id="rId1" Type="http://schemas.openxmlformats.org/officeDocument/2006/relationships/slideLayout" Target="../slideLayouts/slideLayout79.xml"/></Relationships>
</file>

<file path=ppt/slideMasters/_rels/slideMaster80.xml.rels><?xml version="1.0" encoding="UTF-8" standalone="yes"?>
<Relationships xmlns="http://schemas.openxmlformats.org/package/2006/relationships"><Relationship Id="rId8" Type="http://schemas.openxmlformats.org/officeDocument/2006/relationships/slideLayout" Target="../slideLayouts/slideLayout823.xml"/><Relationship Id="rId3" Type="http://schemas.openxmlformats.org/officeDocument/2006/relationships/slideLayout" Target="../slideLayouts/slideLayout818.xml"/><Relationship Id="rId7" Type="http://schemas.openxmlformats.org/officeDocument/2006/relationships/slideLayout" Target="../slideLayouts/slideLayout822.xml"/><Relationship Id="rId12" Type="http://schemas.openxmlformats.org/officeDocument/2006/relationships/theme" Target="../theme/theme80.xml"/><Relationship Id="rId2" Type="http://schemas.openxmlformats.org/officeDocument/2006/relationships/slideLayout" Target="../slideLayouts/slideLayout817.xml"/><Relationship Id="rId1" Type="http://schemas.openxmlformats.org/officeDocument/2006/relationships/slideLayout" Target="../slideLayouts/slideLayout816.xml"/><Relationship Id="rId6" Type="http://schemas.openxmlformats.org/officeDocument/2006/relationships/slideLayout" Target="../slideLayouts/slideLayout821.xml"/><Relationship Id="rId11" Type="http://schemas.openxmlformats.org/officeDocument/2006/relationships/slideLayout" Target="../slideLayouts/slideLayout826.xml"/><Relationship Id="rId5" Type="http://schemas.openxmlformats.org/officeDocument/2006/relationships/slideLayout" Target="../slideLayouts/slideLayout820.xml"/><Relationship Id="rId10" Type="http://schemas.openxmlformats.org/officeDocument/2006/relationships/slideLayout" Target="../slideLayouts/slideLayout825.xml"/><Relationship Id="rId4" Type="http://schemas.openxmlformats.org/officeDocument/2006/relationships/slideLayout" Target="../slideLayouts/slideLayout819.xml"/><Relationship Id="rId9" Type="http://schemas.openxmlformats.org/officeDocument/2006/relationships/slideLayout" Target="../slideLayouts/slideLayout824.xml"/></Relationships>
</file>

<file path=ppt/slideMasters/_rels/slideMaster81.xml.rels><?xml version="1.0" encoding="UTF-8" standalone="yes"?>
<Relationships xmlns="http://schemas.openxmlformats.org/package/2006/relationships"><Relationship Id="rId8" Type="http://schemas.openxmlformats.org/officeDocument/2006/relationships/slideLayout" Target="../slideLayouts/slideLayout834.xml"/><Relationship Id="rId13" Type="http://schemas.openxmlformats.org/officeDocument/2006/relationships/image" Target="../media/image14.png"/><Relationship Id="rId3" Type="http://schemas.openxmlformats.org/officeDocument/2006/relationships/slideLayout" Target="../slideLayouts/slideLayout829.xml"/><Relationship Id="rId7" Type="http://schemas.openxmlformats.org/officeDocument/2006/relationships/slideLayout" Target="../slideLayouts/slideLayout833.xml"/><Relationship Id="rId12" Type="http://schemas.openxmlformats.org/officeDocument/2006/relationships/theme" Target="../theme/theme81.xml"/><Relationship Id="rId2" Type="http://schemas.openxmlformats.org/officeDocument/2006/relationships/slideLayout" Target="../slideLayouts/slideLayout828.xml"/><Relationship Id="rId16" Type="http://schemas.openxmlformats.org/officeDocument/2006/relationships/image" Target="../media/image17.png"/><Relationship Id="rId1" Type="http://schemas.openxmlformats.org/officeDocument/2006/relationships/slideLayout" Target="../slideLayouts/slideLayout827.xml"/><Relationship Id="rId6" Type="http://schemas.openxmlformats.org/officeDocument/2006/relationships/slideLayout" Target="../slideLayouts/slideLayout832.xml"/><Relationship Id="rId11" Type="http://schemas.openxmlformats.org/officeDocument/2006/relationships/slideLayout" Target="../slideLayouts/slideLayout837.xml"/><Relationship Id="rId5" Type="http://schemas.openxmlformats.org/officeDocument/2006/relationships/slideLayout" Target="../slideLayouts/slideLayout831.xml"/><Relationship Id="rId15" Type="http://schemas.openxmlformats.org/officeDocument/2006/relationships/image" Target="../media/image16.png"/><Relationship Id="rId10" Type="http://schemas.openxmlformats.org/officeDocument/2006/relationships/slideLayout" Target="../slideLayouts/slideLayout836.xml"/><Relationship Id="rId4" Type="http://schemas.openxmlformats.org/officeDocument/2006/relationships/slideLayout" Target="../slideLayouts/slideLayout830.xml"/><Relationship Id="rId9" Type="http://schemas.openxmlformats.org/officeDocument/2006/relationships/slideLayout" Target="../slideLayouts/slideLayout835.xml"/><Relationship Id="rId14" Type="http://schemas.openxmlformats.org/officeDocument/2006/relationships/image" Target="../media/image15.png"/></Relationships>
</file>

<file path=ppt/slideMasters/_rels/slideMaster82.xml.rels><?xml version="1.0" encoding="UTF-8" standalone="yes"?>
<Relationships xmlns="http://schemas.openxmlformats.org/package/2006/relationships"><Relationship Id="rId8" Type="http://schemas.openxmlformats.org/officeDocument/2006/relationships/slideLayout" Target="../slideLayouts/slideLayout845.xml"/><Relationship Id="rId3" Type="http://schemas.openxmlformats.org/officeDocument/2006/relationships/slideLayout" Target="../slideLayouts/slideLayout840.xml"/><Relationship Id="rId7" Type="http://schemas.openxmlformats.org/officeDocument/2006/relationships/slideLayout" Target="../slideLayouts/slideLayout844.xml"/><Relationship Id="rId12" Type="http://schemas.openxmlformats.org/officeDocument/2006/relationships/theme" Target="../theme/theme82.xml"/><Relationship Id="rId2" Type="http://schemas.openxmlformats.org/officeDocument/2006/relationships/slideLayout" Target="../slideLayouts/slideLayout839.xml"/><Relationship Id="rId1" Type="http://schemas.openxmlformats.org/officeDocument/2006/relationships/slideLayout" Target="../slideLayouts/slideLayout838.xml"/><Relationship Id="rId6" Type="http://schemas.openxmlformats.org/officeDocument/2006/relationships/slideLayout" Target="../slideLayouts/slideLayout843.xml"/><Relationship Id="rId11" Type="http://schemas.openxmlformats.org/officeDocument/2006/relationships/slideLayout" Target="../slideLayouts/slideLayout848.xml"/><Relationship Id="rId5" Type="http://schemas.openxmlformats.org/officeDocument/2006/relationships/slideLayout" Target="../slideLayouts/slideLayout842.xml"/><Relationship Id="rId10" Type="http://schemas.openxmlformats.org/officeDocument/2006/relationships/slideLayout" Target="../slideLayouts/slideLayout847.xml"/><Relationship Id="rId4" Type="http://schemas.openxmlformats.org/officeDocument/2006/relationships/slideLayout" Target="../slideLayouts/slideLayout841.xml"/><Relationship Id="rId9" Type="http://schemas.openxmlformats.org/officeDocument/2006/relationships/slideLayout" Target="../slideLayouts/slideLayout846.xml"/></Relationships>
</file>

<file path=ppt/slideMasters/_rels/slideMaster83.xml.rels><?xml version="1.0" encoding="UTF-8" standalone="yes"?>
<Relationships xmlns="http://schemas.openxmlformats.org/package/2006/relationships"><Relationship Id="rId8" Type="http://schemas.openxmlformats.org/officeDocument/2006/relationships/slideLayout" Target="../slideLayouts/slideLayout856.xml"/><Relationship Id="rId3" Type="http://schemas.openxmlformats.org/officeDocument/2006/relationships/slideLayout" Target="../slideLayouts/slideLayout851.xml"/><Relationship Id="rId7" Type="http://schemas.openxmlformats.org/officeDocument/2006/relationships/slideLayout" Target="../slideLayouts/slideLayout855.xml"/><Relationship Id="rId12" Type="http://schemas.openxmlformats.org/officeDocument/2006/relationships/theme" Target="../theme/theme83.xml"/><Relationship Id="rId2" Type="http://schemas.openxmlformats.org/officeDocument/2006/relationships/slideLayout" Target="../slideLayouts/slideLayout850.xml"/><Relationship Id="rId1" Type="http://schemas.openxmlformats.org/officeDocument/2006/relationships/slideLayout" Target="../slideLayouts/slideLayout849.xml"/><Relationship Id="rId6" Type="http://schemas.openxmlformats.org/officeDocument/2006/relationships/slideLayout" Target="../slideLayouts/slideLayout854.xml"/><Relationship Id="rId11" Type="http://schemas.openxmlformats.org/officeDocument/2006/relationships/slideLayout" Target="../slideLayouts/slideLayout859.xml"/><Relationship Id="rId5" Type="http://schemas.openxmlformats.org/officeDocument/2006/relationships/slideLayout" Target="../slideLayouts/slideLayout853.xml"/><Relationship Id="rId10" Type="http://schemas.openxmlformats.org/officeDocument/2006/relationships/slideLayout" Target="../slideLayouts/slideLayout858.xml"/><Relationship Id="rId4" Type="http://schemas.openxmlformats.org/officeDocument/2006/relationships/slideLayout" Target="../slideLayouts/slideLayout852.xml"/><Relationship Id="rId9" Type="http://schemas.openxmlformats.org/officeDocument/2006/relationships/slideLayout" Target="../slideLayouts/slideLayout857.xml"/></Relationships>
</file>

<file path=ppt/slideMasters/_rels/slideMaster84.xml.rels><?xml version="1.0" encoding="UTF-8" standalone="yes"?>
<Relationships xmlns="http://schemas.openxmlformats.org/package/2006/relationships"><Relationship Id="rId3" Type="http://schemas.openxmlformats.org/officeDocument/2006/relationships/theme" Target="../theme/theme84.xml"/><Relationship Id="rId2" Type="http://schemas.openxmlformats.org/officeDocument/2006/relationships/slideLayout" Target="../slideLayouts/slideLayout861.xml"/><Relationship Id="rId1" Type="http://schemas.openxmlformats.org/officeDocument/2006/relationships/slideLayout" Target="../slideLayouts/slideLayout860.xml"/></Relationships>
</file>

<file path=ppt/slideMasters/_rels/slideMaster85.xml.rels><?xml version="1.0" encoding="UTF-8" standalone="yes"?>
<Relationships xmlns="http://schemas.openxmlformats.org/package/2006/relationships"><Relationship Id="rId3" Type="http://schemas.openxmlformats.org/officeDocument/2006/relationships/slideLayout" Target="../slideLayouts/slideLayout864.xml"/><Relationship Id="rId2" Type="http://schemas.openxmlformats.org/officeDocument/2006/relationships/slideLayout" Target="../slideLayouts/slideLayout863.xml"/><Relationship Id="rId1" Type="http://schemas.openxmlformats.org/officeDocument/2006/relationships/slideLayout" Target="../slideLayouts/slideLayout862.xml"/><Relationship Id="rId4" Type="http://schemas.openxmlformats.org/officeDocument/2006/relationships/theme" Target="../theme/theme85.xml"/></Relationships>
</file>

<file path=ppt/slideMasters/_rels/slideMaster86.xml.rels><?xml version="1.0" encoding="UTF-8" standalone="yes"?>
<Relationships xmlns="http://schemas.openxmlformats.org/package/2006/relationships"><Relationship Id="rId8" Type="http://schemas.openxmlformats.org/officeDocument/2006/relationships/slideLayout" Target="../slideLayouts/slideLayout872.xml"/><Relationship Id="rId13" Type="http://schemas.openxmlformats.org/officeDocument/2006/relationships/slideLayout" Target="../slideLayouts/slideLayout877.xml"/><Relationship Id="rId3" Type="http://schemas.openxmlformats.org/officeDocument/2006/relationships/slideLayout" Target="../slideLayouts/slideLayout867.xml"/><Relationship Id="rId7" Type="http://schemas.openxmlformats.org/officeDocument/2006/relationships/slideLayout" Target="../slideLayouts/slideLayout871.xml"/><Relationship Id="rId12" Type="http://schemas.openxmlformats.org/officeDocument/2006/relationships/slideLayout" Target="../slideLayouts/slideLayout876.xml"/><Relationship Id="rId2" Type="http://schemas.openxmlformats.org/officeDocument/2006/relationships/slideLayout" Target="../slideLayouts/slideLayout866.xml"/><Relationship Id="rId1" Type="http://schemas.openxmlformats.org/officeDocument/2006/relationships/slideLayout" Target="../slideLayouts/slideLayout865.xml"/><Relationship Id="rId6" Type="http://schemas.openxmlformats.org/officeDocument/2006/relationships/slideLayout" Target="../slideLayouts/slideLayout870.xml"/><Relationship Id="rId11" Type="http://schemas.openxmlformats.org/officeDocument/2006/relationships/slideLayout" Target="../slideLayouts/slideLayout875.xml"/><Relationship Id="rId5" Type="http://schemas.openxmlformats.org/officeDocument/2006/relationships/slideLayout" Target="../slideLayouts/slideLayout869.xml"/><Relationship Id="rId15" Type="http://schemas.openxmlformats.org/officeDocument/2006/relationships/image" Target="../media/image18.png"/><Relationship Id="rId10" Type="http://schemas.openxmlformats.org/officeDocument/2006/relationships/slideLayout" Target="../slideLayouts/slideLayout874.xml"/><Relationship Id="rId4" Type="http://schemas.openxmlformats.org/officeDocument/2006/relationships/slideLayout" Target="../slideLayouts/slideLayout868.xml"/><Relationship Id="rId9" Type="http://schemas.openxmlformats.org/officeDocument/2006/relationships/slideLayout" Target="../slideLayouts/slideLayout873.xml"/><Relationship Id="rId14" Type="http://schemas.openxmlformats.org/officeDocument/2006/relationships/theme" Target="../theme/theme86.xml"/></Relationships>
</file>

<file path=ppt/slideMasters/_rels/slideMaster87.xml.rels><?xml version="1.0" encoding="UTF-8" standalone="yes"?>
<Relationships xmlns="http://schemas.openxmlformats.org/package/2006/relationships"><Relationship Id="rId8" Type="http://schemas.openxmlformats.org/officeDocument/2006/relationships/slideLayout" Target="../slideLayouts/slideLayout885.xml"/><Relationship Id="rId3" Type="http://schemas.openxmlformats.org/officeDocument/2006/relationships/slideLayout" Target="../slideLayouts/slideLayout880.xml"/><Relationship Id="rId7" Type="http://schemas.openxmlformats.org/officeDocument/2006/relationships/slideLayout" Target="../slideLayouts/slideLayout884.xml"/><Relationship Id="rId12" Type="http://schemas.openxmlformats.org/officeDocument/2006/relationships/theme" Target="../theme/theme87.xml"/><Relationship Id="rId2" Type="http://schemas.openxmlformats.org/officeDocument/2006/relationships/slideLayout" Target="../slideLayouts/slideLayout879.xml"/><Relationship Id="rId1" Type="http://schemas.openxmlformats.org/officeDocument/2006/relationships/slideLayout" Target="../slideLayouts/slideLayout878.xml"/><Relationship Id="rId6" Type="http://schemas.openxmlformats.org/officeDocument/2006/relationships/slideLayout" Target="../slideLayouts/slideLayout883.xml"/><Relationship Id="rId11" Type="http://schemas.openxmlformats.org/officeDocument/2006/relationships/slideLayout" Target="../slideLayouts/slideLayout888.xml"/><Relationship Id="rId5" Type="http://schemas.openxmlformats.org/officeDocument/2006/relationships/slideLayout" Target="../slideLayouts/slideLayout882.xml"/><Relationship Id="rId10" Type="http://schemas.openxmlformats.org/officeDocument/2006/relationships/slideLayout" Target="../slideLayouts/slideLayout887.xml"/><Relationship Id="rId4" Type="http://schemas.openxmlformats.org/officeDocument/2006/relationships/slideLayout" Target="../slideLayouts/slideLayout881.xml"/><Relationship Id="rId9" Type="http://schemas.openxmlformats.org/officeDocument/2006/relationships/slideLayout" Target="../slideLayouts/slideLayout886.xml"/></Relationships>
</file>

<file path=ppt/slideMasters/_rels/slideMaster88.xml.rels><?xml version="1.0" encoding="UTF-8" standalone="yes"?>
<Relationships xmlns="http://schemas.openxmlformats.org/package/2006/relationships"><Relationship Id="rId8" Type="http://schemas.openxmlformats.org/officeDocument/2006/relationships/slideLayout" Target="../slideLayouts/slideLayout896.xml"/><Relationship Id="rId13" Type="http://schemas.openxmlformats.org/officeDocument/2006/relationships/theme" Target="../theme/theme88.xml"/><Relationship Id="rId3" Type="http://schemas.openxmlformats.org/officeDocument/2006/relationships/slideLayout" Target="../slideLayouts/slideLayout891.xml"/><Relationship Id="rId7" Type="http://schemas.openxmlformats.org/officeDocument/2006/relationships/slideLayout" Target="../slideLayouts/slideLayout895.xml"/><Relationship Id="rId12" Type="http://schemas.openxmlformats.org/officeDocument/2006/relationships/slideLayout" Target="../slideLayouts/slideLayout900.xml"/><Relationship Id="rId2" Type="http://schemas.openxmlformats.org/officeDocument/2006/relationships/slideLayout" Target="../slideLayouts/slideLayout890.xml"/><Relationship Id="rId1" Type="http://schemas.openxmlformats.org/officeDocument/2006/relationships/slideLayout" Target="../slideLayouts/slideLayout889.xml"/><Relationship Id="rId6" Type="http://schemas.openxmlformats.org/officeDocument/2006/relationships/slideLayout" Target="../slideLayouts/slideLayout894.xml"/><Relationship Id="rId11" Type="http://schemas.openxmlformats.org/officeDocument/2006/relationships/slideLayout" Target="../slideLayouts/slideLayout899.xml"/><Relationship Id="rId5" Type="http://schemas.openxmlformats.org/officeDocument/2006/relationships/slideLayout" Target="../slideLayouts/slideLayout893.xml"/><Relationship Id="rId10" Type="http://schemas.openxmlformats.org/officeDocument/2006/relationships/slideLayout" Target="../slideLayouts/slideLayout898.xml"/><Relationship Id="rId4" Type="http://schemas.openxmlformats.org/officeDocument/2006/relationships/slideLayout" Target="../slideLayouts/slideLayout892.xml"/><Relationship Id="rId9" Type="http://schemas.openxmlformats.org/officeDocument/2006/relationships/slideLayout" Target="../slideLayouts/slideLayout897.xml"/></Relationships>
</file>

<file path=ppt/slideMasters/_rels/slideMaster89.xml.rels><?xml version="1.0" encoding="UTF-8" standalone="yes"?>
<Relationships xmlns="http://schemas.openxmlformats.org/package/2006/relationships"><Relationship Id="rId2" Type="http://schemas.openxmlformats.org/officeDocument/2006/relationships/theme" Target="../theme/theme89.xml"/><Relationship Id="rId1" Type="http://schemas.openxmlformats.org/officeDocument/2006/relationships/slideLayout" Target="../slideLayouts/slideLayout901.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88.xml"/><Relationship Id="rId13" Type="http://schemas.openxmlformats.org/officeDocument/2006/relationships/slideLayout" Target="../slideLayouts/slideLayout93.xml"/><Relationship Id="rId3" Type="http://schemas.openxmlformats.org/officeDocument/2006/relationships/slideLayout" Target="../slideLayouts/slideLayout83.xml"/><Relationship Id="rId7" Type="http://schemas.openxmlformats.org/officeDocument/2006/relationships/slideLayout" Target="../slideLayouts/slideLayout87.xml"/><Relationship Id="rId12" Type="http://schemas.openxmlformats.org/officeDocument/2006/relationships/slideLayout" Target="../slideLayouts/slideLayout92.xml"/><Relationship Id="rId2" Type="http://schemas.openxmlformats.org/officeDocument/2006/relationships/slideLayout" Target="../slideLayouts/slideLayout82.xml"/><Relationship Id="rId1" Type="http://schemas.openxmlformats.org/officeDocument/2006/relationships/slideLayout" Target="../slideLayouts/slideLayout81.xml"/><Relationship Id="rId6" Type="http://schemas.openxmlformats.org/officeDocument/2006/relationships/slideLayout" Target="../slideLayouts/slideLayout86.xml"/><Relationship Id="rId11" Type="http://schemas.openxmlformats.org/officeDocument/2006/relationships/slideLayout" Target="../slideLayouts/slideLayout91.xml"/><Relationship Id="rId5" Type="http://schemas.openxmlformats.org/officeDocument/2006/relationships/slideLayout" Target="../slideLayouts/slideLayout85.xml"/><Relationship Id="rId10" Type="http://schemas.openxmlformats.org/officeDocument/2006/relationships/slideLayout" Target="../slideLayouts/slideLayout90.xml"/><Relationship Id="rId4" Type="http://schemas.openxmlformats.org/officeDocument/2006/relationships/slideLayout" Target="../slideLayouts/slideLayout84.xml"/><Relationship Id="rId9" Type="http://schemas.openxmlformats.org/officeDocument/2006/relationships/slideLayout" Target="../slideLayouts/slideLayout89.xml"/><Relationship Id="rId14" Type="http://schemas.openxmlformats.org/officeDocument/2006/relationships/theme" Target="../theme/theme9.xml"/></Relationships>
</file>

<file path=ppt/slideMasters/_rels/slideMaster90.xml.rels><?xml version="1.0" encoding="UTF-8" standalone="yes"?>
<Relationships xmlns="http://schemas.openxmlformats.org/package/2006/relationships"><Relationship Id="rId8" Type="http://schemas.openxmlformats.org/officeDocument/2006/relationships/slideLayout" Target="../slideLayouts/slideLayout909.xml"/><Relationship Id="rId3" Type="http://schemas.openxmlformats.org/officeDocument/2006/relationships/slideLayout" Target="../slideLayouts/slideLayout904.xml"/><Relationship Id="rId7" Type="http://schemas.openxmlformats.org/officeDocument/2006/relationships/slideLayout" Target="../slideLayouts/slideLayout908.xml"/><Relationship Id="rId12" Type="http://schemas.openxmlformats.org/officeDocument/2006/relationships/theme" Target="../theme/theme90.xml"/><Relationship Id="rId2" Type="http://schemas.openxmlformats.org/officeDocument/2006/relationships/slideLayout" Target="../slideLayouts/slideLayout903.xml"/><Relationship Id="rId1" Type="http://schemas.openxmlformats.org/officeDocument/2006/relationships/slideLayout" Target="../slideLayouts/slideLayout902.xml"/><Relationship Id="rId6" Type="http://schemas.openxmlformats.org/officeDocument/2006/relationships/slideLayout" Target="../slideLayouts/slideLayout907.xml"/><Relationship Id="rId11" Type="http://schemas.openxmlformats.org/officeDocument/2006/relationships/slideLayout" Target="../slideLayouts/slideLayout912.xml"/><Relationship Id="rId5" Type="http://schemas.openxmlformats.org/officeDocument/2006/relationships/slideLayout" Target="../slideLayouts/slideLayout906.xml"/><Relationship Id="rId10" Type="http://schemas.openxmlformats.org/officeDocument/2006/relationships/slideLayout" Target="../slideLayouts/slideLayout911.xml"/><Relationship Id="rId4" Type="http://schemas.openxmlformats.org/officeDocument/2006/relationships/slideLayout" Target="../slideLayouts/slideLayout905.xml"/><Relationship Id="rId9" Type="http://schemas.openxmlformats.org/officeDocument/2006/relationships/slideLayout" Target="../slideLayouts/slideLayout910.xml"/></Relationships>
</file>

<file path=ppt/slideMasters/_rels/slideMaster91.xml.rels><?xml version="1.0" encoding="UTF-8" standalone="yes"?>
<Relationships xmlns="http://schemas.openxmlformats.org/package/2006/relationships"><Relationship Id="rId8" Type="http://schemas.openxmlformats.org/officeDocument/2006/relationships/slideLayout" Target="../slideLayouts/slideLayout920.xml"/><Relationship Id="rId3" Type="http://schemas.openxmlformats.org/officeDocument/2006/relationships/slideLayout" Target="../slideLayouts/slideLayout915.xml"/><Relationship Id="rId7" Type="http://schemas.openxmlformats.org/officeDocument/2006/relationships/slideLayout" Target="../slideLayouts/slideLayout919.xml"/><Relationship Id="rId12" Type="http://schemas.openxmlformats.org/officeDocument/2006/relationships/theme" Target="../theme/theme91.xml"/><Relationship Id="rId2" Type="http://schemas.openxmlformats.org/officeDocument/2006/relationships/slideLayout" Target="../slideLayouts/slideLayout914.xml"/><Relationship Id="rId1" Type="http://schemas.openxmlformats.org/officeDocument/2006/relationships/slideLayout" Target="../slideLayouts/slideLayout913.xml"/><Relationship Id="rId6" Type="http://schemas.openxmlformats.org/officeDocument/2006/relationships/slideLayout" Target="../slideLayouts/slideLayout918.xml"/><Relationship Id="rId11" Type="http://schemas.openxmlformats.org/officeDocument/2006/relationships/slideLayout" Target="../slideLayouts/slideLayout923.xml"/><Relationship Id="rId5" Type="http://schemas.openxmlformats.org/officeDocument/2006/relationships/slideLayout" Target="../slideLayouts/slideLayout917.xml"/><Relationship Id="rId10" Type="http://schemas.openxmlformats.org/officeDocument/2006/relationships/slideLayout" Target="../slideLayouts/slideLayout922.xml"/><Relationship Id="rId4" Type="http://schemas.openxmlformats.org/officeDocument/2006/relationships/slideLayout" Target="../slideLayouts/slideLayout916.xml"/><Relationship Id="rId9" Type="http://schemas.openxmlformats.org/officeDocument/2006/relationships/slideLayout" Target="../slideLayouts/slideLayout921.xml"/></Relationships>
</file>

<file path=ppt/slideMasters/_rels/slideMaster92.xml.rels><?xml version="1.0" encoding="UTF-8" standalone="yes"?>
<Relationships xmlns="http://schemas.openxmlformats.org/package/2006/relationships"><Relationship Id="rId8" Type="http://schemas.openxmlformats.org/officeDocument/2006/relationships/slideLayout" Target="../slideLayouts/slideLayout931.xml"/><Relationship Id="rId3" Type="http://schemas.openxmlformats.org/officeDocument/2006/relationships/slideLayout" Target="../slideLayouts/slideLayout926.xml"/><Relationship Id="rId7" Type="http://schemas.openxmlformats.org/officeDocument/2006/relationships/slideLayout" Target="../slideLayouts/slideLayout930.xml"/><Relationship Id="rId12" Type="http://schemas.openxmlformats.org/officeDocument/2006/relationships/theme" Target="../theme/theme92.xml"/><Relationship Id="rId2" Type="http://schemas.openxmlformats.org/officeDocument/2006/relationships/slideLayout" Target="../slideLayouts/slideLayout925.xml"/><Relationship Id="rId1" Type="http://schemas.openxmlformats.org/officeDocument/2006/relationships/slideLayout" Target="../slideLayouts/slideLayout924.xml"/><Relationship Id="rId6" Type="http://schemas.openxmlformats.org/officeDocument/2006/relationships/slideLayout" Target="../slideLayouts/slideLayout929.xml"/><Relationship Id="rId11" Type="http://schemas.openxmlformats.org/officeDocument/2006/relationships/slideLayout" Target="../slideLayouts/slideLayout934.xml"/><Relationship Id="rId5" Type="http://schemas.openxmlformats.org/officeDocument/2006/relationships/slideLayout" Target="../slideLayouts/slideLayout928.xml"/><Relationship Id="rId10" Type="http://schemas.openxmlformats.org/officeDocument/2006/relationships/slideLayout" Target="../slideLayouts/slideLayout933.xml"/><Relationship Id="rId4" Type="http://schemas.openxmlformats.org/officeDocument/2006/relationships/slideLayout" Target="../slideLayouts/slideLayout927.xml"/><Relationship Id="rId9" Type="http://schemas.openxmlformats.org/officeDocument/2006/relationships/slideLayout" Target="../slideLayouts/slideLayout932.xml"/></Relationships>
</file>

<file path=ppt/slideMasters/_rels/slideMaster93.xml.rels><?xml version="1.0" encoding="UTF-8" standalone="yes"?>
<Relationships xmlns="http://schemas.openxmlformats.org/package/2006/relationships"><Relationship Id="rId8" Type="http://schemas.openxmlformats.org/officeDocument/2006/relationships/slideLayout" Target="../slideLayouts/slideLayout942.xml"/><Relationship Id="rId3" Type="http://schemas.openxmlformats.org/officeDocument/2006/relationships/slideLayout" Target="../slideLayouts/slideLayout937.xml"/><Relationship Id="rId7" Type="http://schemas.openxmlformats.org/officeDocument/2006/relationships/slideLayout" Target="../slideLayouts/slideLayout941.xml"/><Relationship Id="rId12" Type="http://schemas.openxmlformats.org/officeDocument/2006/relationships/theme" Target="../theme/theme93.xml"/><Relationship Id="rId2" Type="http://schemas.openxmlformats.org/officeDocument/2006/relationships/slideLayout" Target="../slideLayouts/slideLayout936.xml"/><Relationship Id="rId1" Type="http://schemas.openxmlformats.org/officeDocument/2006/relationships/slideLayout" Target="../slideLayouts/slideLayout935.xml"/><Relationship Id="rId6" Type="http://schemas.openxmlformats.org/officeDocument/2006/relationships/slideLayout" Target="../slideLayouts/slideLayout940.xml"/><Relationship Id="rId11" Type="http://schemas.openxmlformats.org/officeDocument/2006/relationships/slideLayout" Target="../slideLayouts/slideLayout945.xml"/><Relationship Id="rId5" Type="http://schemas.openxmlformats.org/officeDocument/2006/relationships/slideLayout" Target="../slideLayouts/slideLayout939.xml"/><Relationship Id="rId10" Type="http://schemas.openxmlformats.org/officeDocument/2006/relationships/slideLayout" Target="../slideLayouts/slideLayout944.xml"/><Relationship Id="rId4" Type="http://schemas.openxmlformats.org/officeDocument/2006/relationships/slideLayout" Target="../slideLayouts/slideLayout938.xml"/><Relationship Id="rId9" Type="http://schemas.openxmlformats.org/officeDocument/2006/relationships/slideLayout" Target="../slideLayouts/slideLayout943.xml"/></Relationships>
</file>

<file path=ppt/slideMasters/_rels/slideMaster94.xml.rels><?xml version="1.0" encoding="UTF-8" standalone="yes"?>
<Relationships xmlns="http://schemas.openxmlformats.org/package/2006/relationships"><Relationship Id="rId8" Type="http://schemas.openxmlformats.org/officeDocument/2006/relationships/slideLayout" Target="../slideLayouts/slideLayout953.xml"/><Relationship Id="rId3" Type="http://schemas.openxmlformats.org/officeDocument/2006/relationships/slideLayout" Target="../slideLayouts/slideLayout948.xml"/><Relationship Id="rId7" Type="http://schemas.openxmlformats.org/officeDocument/2006/relationships/slideLayout" Target="../slideLayouts/slideLayout952.xml"/><Relationship Id="rId12" Type="http://schemas.openxmlformats.org/officeDocument/2006/relationships/theme" Target="../theme/theme94.xml"/><Relationship Id="rId2" Type="http://schemas.openxmlformats.org/officeDocument/2006/relationships/slideLayout" Target="../slideLayouts/slideLayout947.xml"/><Relationship Id="rId1" Type="http://schemas.openxmlformats.org/officeDocument/2006/relationships/slideLayout" Target="../slideLayouts/slideLayout946.xml"/><Relationship Id="rId6" Type="http://schemas.openxmlformats.org/officeDocument/2006/relationships/slideLayout" Target="../slideLayouts/slideLayout951.xml"/><Relationship Id="rId11" Type="http://schemas.openxmlformats.org/officeDocument/2006/relationships/slideLayout" Target="../slideLayouts/slideLayout956.xml"/><Relationship Id="rId5" Type="http://schemas.openxmlformats.org/officeDocument/2006/relationships/slideLayout" Target="../slideLayouts/slideLayout950.xml"/><Relationship Id="rId10" Type="http://schemas.openxmlformats.org/officeDocument/2006/relationships/slideLayout" Target="../slideLayouts/slideLayout955.xml"/><Relationship Id="rId4" Type="http://schemas.openxmlformats.org/officeDocument/2006/relationships/slideLayout" Target="../slideLayouts/slideLayout949.xml"/><Relationship Id="rId9" Type="http://schemas.openxmlformats.org/officeDocument/2006/relationships/slideLayout" Target="../slideLayouts/slideLayout954.xml"/></Relationships>
</file>

<file path=ppt/slideMasters/_rels/slideMaster95.xml.rels><?xml version="1.0" encoding="UTF-8" standalone="yes"?>
<Relationships xmlns="http://schemas.openxmlformats.org/package/2006/relationships"><Relationship Id="rId8" Type="http://schemas.openxmlformats.org/officeDocument/2006/relationships/slideLayout" Target="../slideLayouts/slideLayout964.xml"/><Relationship Id="rId3" Type="http://schemas.openxmlformats.org/officeDocument/2006/relationships/slideLayout" Target="../slideLayouts/slideLayout959.xml"/><Relationship Id="rId7" Type="http://schemas.openxmlformats.org/officeDocument/2006/relationships/slideLayout" Target="../slideLayouts/slideLayout963.xml"/><Relationship Id="rId12" Type="http://schemas.openxmlformats.org/officeDocument/2006/relationships/theme" Target="../theme/theme95.xml"/><Relationship Id="rId2" Type="http://schemas.openxmlformats.org/officeDocument/2006/relationships/slideLayout" Target="../slideLayouts/slideLayout958.xml"/><Relationship Id="rId1" Type="http://schemas.openxmlformats.org/officeDocument/2006/relationships/slideLayout" Target="../slideLayouts/slideLayout957.xml"/><Relationship Id="rId6" Type="http://schemas.openxmlformats.org/officeDocument/2006/relationships/slideLayout" Target="../slideLayouts/slideLayout962.xml"/><Relationship Id="rId11" Type="http://schemas.openxmlformats.org/officeDocument/2006/relationships/slideLayout" Target="../slideLayouts/slideLayout967.xml"/><Relationship Id="rId5" Type="http://schemas.openxmlformats.org/officeDocument/2006/relationships/slideLayout" Target="../slideLayouts/slideLayout961.xml"/><Relationship Id="rId10" Type="http://schemas.openxmlformats.org/officeDocument/2006/relationships/slideLayout" Target="../slideLayouts/slideLayout966.xml"/><Relationship Id="rId4" Type="http://schemas.openxmlformats.org/officeDocument/2006/relationships/slideLayout" Target="../slideLayouts/slideLayout960.xml"/><Relationship Id="rId9" Type="http://schemas.openxmlformats.org/officeDocument/2006/relationships/slideLayout" Target="../slideLayouts/slideLayout965.xml"/></Relationships>
</file>

<file path=ppt/slideMasters/_rels/slideMaster96.xml.rels><?xml version="1.0" encoding="UTF-8" standalone="yes"?>
<Relationships xmlns="http://schemas.openxmlformats.org/package/2006/relationships"><Relationship Id="rId8" Type="http://schemas.openxmlformats.org/officeDocument/2006/relationships/slideLayout" Target="../slideLayouts/slideLayout975.xml"/><Relationship Id="rId3" Type="http://schemas.openxmlformats.org/officeDocument/2006/relationships/slideLayout" Target="../slideLayouts/slideLayout970.xml"/><Relationship Id="rId7" Type="http://schemas.openxmlformats.org/officeDocument/2006/relationships/slideLayout" Target="../slideLayouts/slideLayout974.xml"/><Relationship Id="rId12" Type="http://schemas.openxmlformats.org/officeDocument/2006/relationships/theme" Target="../theme/theme96.xml"/><Relationship Id="rId2" Type="http://schemas.openxmlformats.org/officeDocument/2006/relationships/slideLayout" Target="../slideLayouts/slideLayout969.xml"/><Relationship Id="rId1" Type="http://schemas.openxmlformats.org/officeDocument/2006/relationships/slideLayout" Target="../slideLayouts/slideLayout968.xml"/><Relationship Id="rId6" Type="http://schemas.openxmlformats.org/officeDocument/2006/relationships/slideLayout" Target="../slideLayouts/slideLayout973.xml"/><Relationship Id="rId11" Type="http://schemas.openxmlformats.org/officeDocument/2006/relationships/slideLayout" Target="../slideLayouts/slideLayout978.xml"/><Relationship Id="rId5" Type="http://schemas.openxmlformats.org/officeDocument/2006/relationships/slideLayout" Target="../slideLayouts/slideLayout972.xml"/><Relationship Id="rId10" Type="http://schemas.openxmlformats.org/officeDocument/2006/relationships/slideLayout" Target="../slideLayouts/slideLayout977.xml"/><Relationship Id="rId4" Type="http://schemas.openxmlformats.org/officeDocument/2006/relationships/slideLayout" Target="../slideLayouts/slideLayout971.xml"/><Relationship Id="rId9" Type="http://schemas.openxmlformats.org/officeDocument/2006/relationships/slideLayout" Target="../slideLayouts/slideLayout976.xml"/></Relationships>
</file>

<file path=ppt/slideMasters/_rels/slideMaster97.xml.rels><?xml version="1.0" encoding="UTF-8" standalone="yes"?>
<Relationships xmlns="http://schemas.openxmlformats.org/package/2006/relationships"><Relationship Id="rId8" Type="http://schemas.openxmlformats.org/officeDocument/2006/relationships/slideLayout" Target="../slideLayouts/slideLayout986.xml"/><Relationship Id="rId13" Type="http://schemas.openxmlformats.org/officeDocument/2006/relationships/slideLayout" Target="../slideLayouts/slideLayout991.xml"/><Relationship Id="rId3" Type="http://schemas.openxmlformats.org/officeDocument/2006/relationships/slideLayout" Target="../slideLayouts/slideLayout981.xml"/><Relationship Id="rId7" Type="http://schemas.openxmlformats.org/officeDocument/2006/relationships/slideLayout" Target="../slideLayouts/slideLayout985.xml"/><Relationship Id="rId12" Type="http://schemas.openxmlformats.org/officeDocument/2006/relationships/slideLayout" Target="../slideLayouts/slideLayout990.xml"/><Relationship Id="rId2" Type="http://schemas.openxmlformats.org/officeDocument/2006/relationships/slideLayout" Target="../slideLayouts/slideLayout980.xml"/><Relationship Id="rId1" Type="http://schemas.openxmlformats.org/officeDocument/2006/relationships/slideLayout" Target="../slideLayouts/slideLayout979.xml"/><Relationship Id="rId6" Type="http://schemas.openxmlformats.org/officeDocument/2006/relationships/slideLayout" Target="../slideLayouts/slideLayout984.xml"/><Relationship Id="rId11" Type="http://schemas.openxmlformats.org/officeDocument/2006/relationships/slideLayout" Target="../slideLayouts/slideLayout989.xml"/><Relationship Id="rId5" Type="http://schemas.openxmlformats.org/officeDocument/2006/relationships/slideLayout" Target="../slideLayouts/slideLayout983.xml"/><Relationship Id="rId10" Type="http://schemas.openxmlformats.org/officeDocument/2006/relationships/slideLayout" Target="../slideLayouts/slideLayout988.xml"/><Relationship Id="rId4" Type="http://schemas.openxmlformats.org/officeDocument/2006/relationships/slideLayout" Target="../slideLayouts/slideLayout982.xml"/><Relationship Id="rId9" Type="http://schemas.openxmlformats.org/officeDocument/2006/relationships/slideLayout" Target="../slideLayouts/slideLayout987.xml"/><Relationship Id="rId14" Type="http://schemas.openxmlformats.org/officeDocument/2006/relationships/theme" Target="../theme/theme97.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003399"/>
        </a:solidFill>
        <a:effectLst/>
      </p:bgPr>
    </p:bg>
    <p:spTree>
      <p:nvGrpSpPr>
        <p:cNvPr id="1" name=""/>
        <p:cNvGrpSpPr/>
        <p:nvPr/>
      </p:nvGrpSpPr>
      <p:grpSpPr>
        <a:xfrm>
          <a:off x="0" y="0"/>
          <a:ext cx="0" cy="0"/>
          <a:chOff x="0" y="0"/>
          <a:chExt cx="0" cy="0"/>
        </a:xfrm>
      </p:grpSpPr>
      <p:sp>
        <p:nvSpPr>
          <p:cNvPr id="25602" name="Text Box 1"/>
          <p:cNvSpPr txBox="1">
            <a:spLocks noChangeArrowheads="1"/>
          </p:cNvSpPr>
          <p:nvPr/>
        </p:nvSpPr>
        <p:spPr bwMode="auto">
          <a:xfrm>
            <a:off x="457200" y="6249988"/>
            <a:ext cx="2133600" cy="476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eaLnBrk="1" hangingPunct="1">
              <a:lnSpc>
                <a:spcPct val="93000"/>
              </a:lnSpc>
              <a:buClr>
                <a:srgbClr val="FFFFFF"/>
              </a:buClr>
              <a:buSzPct val="100000"/>
              <a:buFont typeface="Arial" charset="0"/>
              <a:buNone/>
              <a:defRPr/>
            </a:pPr>
            <a:endParaRPr lang="en-US" b="1" i="0">
              <a:latin typeface="Arial" panose="020B0604020202020204" pitchFamily="34" charset="0"/>
            </a:endParaRPr>
          </a:p>
        </p:txBody>
      </p:sp>
      <p:sp>
        <p:nvSpPr>
          <p:cNvPr id="3074" name="Rectangle 2"/>
          <p:cNvSpPr>
            <a:spLocks noGrp="1" noChangeArrowheads="1"/>
          </p:cNvSpPr>
          <p:nvPr>
            <p:ph type="sldNum"/>
          </p:nvPr>
        </p:nvSpPr>
        <p:spPr bwMode="auto">
          <a:xfrm>
            <a:off x="6553200" y="6248400"/>
            <a:ext cx="2132013" cy="474663"/>
          </a:xfrm>
          <a:prstGeom prst="rect">
            <a:avLst/>
          </a:prstGeom>
          <a:noFill/>
          <a:ln w="9525">
            <a:noFill/>
            <a:round/>
            <a:headEnd/>
            <a:tailEnd/>
          </a:ln>
          <a:effectLst/>
        </p:spPr>
        <p:txBody>
          <a:bodyPr vert="horz" wrap="square" lIns="90000" tIns="46800" rIns="90000" bIns="46800" numCol="1" anchor="b" anchorCtr="0" compatLnSpc="1">
            <a:prstTxWarp prst="textNoShape">
              <a:avLst/>
            </a:prstTxWarp>
          </a:bodyPr>
          <a:lstStyle>
            <a:lvl1pPr algn="r">
              <a:buClr>
                <a:srgbClr val="FFFFFF"/>
              </a:buClr>
              <a:buSzPct val="100000"/>
              <a:buFont typeface="Arial" charset="0"/>
              <a:buNone/>
              <a:defRPr sz="1200" b="1" i="0">
                <a:solidFill>
                  <a:srgbClr val="FFFFFF"/>
                </a:solidFill>
                <a:latin typeface="Arial" panose="020B0604020202020204" pitchFamily="34" charset="0"/>
              </a:defRPr>
            </a:lvl1pPr>
          </a:lstStyle>
          <a:p>
            <a:pPr>
              <a:defRPr/>
            </a:pPr>
            <a:fld id="{2CFD36DF-002A-9947-8334-FEC462116EF3}" type="slidenum">
              <a:rPr lang="en-GB" smtClean="0"/>
              <a:pPr>
                <a:defRPr/>
              </a:pPr>
              <a:t>‹#›</a:t>
            </a:fld>
            <a:endParaRPr lang="en-GB" dirty="0"/>
          </a:p>
        </p:txBody>
      </p:sp>
      <p:grpSp>
        <p:nvGrpSpPr>
          <p:cNvPr id="25604" name="Group 3"/>
          <p:cNvGrpSpPr>
            <a:grpSpLocks/>
          </p:cNvGrpSpPr>
          <p:nvPr/>
        </p:nvGrpSpPr>
        <p:grpSpPr bwMode="auto">
          <a:xfrm>
            <a:off x="0" y="0"/>
            <a:ext cx="9139238" cy="6848475"/>
            <a:chOff x="0" y="0"/>
            <a:chExt cx="5757" cy="4314"/>
          </a:xfrm>
        </p:grpSpPr>
        <p:grpSp>
          <p:nvGrpSpPr>
            <p:cNvPr id="25608" name="Group 4"/>
            <p:cNvGrpSpPr>
              <a:grpSpLocks/>
            </p:cNvGrpSpPr>
            <p:nvPr/>
          </p:nvGrpSpPr>
          <p:grpSpPr bwMode="auto">
            <a:xfrm>
              <a:off x="1728" y="2230"/>
              <a:ext cx="4026" cy="2084"/>
              <a:chOff x="1728" y="2230"/>
              <a:chExt cx="4026" cy="2084"/>
            </a:xfrm>
          </p:grpSpPr>
          <p:sp>
            <p:nvSpPr>
              <p:cNvPr id="25611" name="AutoShape 5"/>
              <p:cNvSpPr>
                <a:spLocks noChangeArrowheads="1"/>
              </p:cNvSpPr>
              <p:nvPr/>
            </p:nvSpPr>
            <p:spPr bwMode="auto">
              <a:xfrm>
                <a:off x="1728" y="2644"/>
                <a:ext cx="2882" cy="1671"/>
              </a:xfrm>
              <a:custGeom>
                <a:avLst/>
                <a:gdLst>
                  <a:gd name="T0" fmla="*/ 2740 w 2882"/>
                  <a:gd name="T1" fmla="*/ 528 h 1671"/>
                  <a:gd name="T2" fmla="*/ 2632 w 2882"/>
                  <a:gd name="T3" fmla="*/ 484 h 1671"/>
                  <a:gd name="T4" fmla="*/ 2480 w 2882"/>
                  <a:gd name="T5" fmla="*/ 424 h 1671"/>
                  <a:gd name="T6" fmla="*/ 2203 w 2882"/>
                  <a:gd name="T7" fmla="*/ 343 h 1671"/>
                  <a:gd name="T8" fmla="*/ 1970 w 2882"/>
                  <a:gd name="T9" fmla="*/ 277 h 1671"/>
                  <a:gd name="T10" fmla="*/ 1807 w 2882"/>
                  <a:gd name="T11" fmla="*/ 212 h 1671"/>
                  <a:gd name="T12" fmla="*/ 1693 w 2882"/>
                  <a:gd name="T13" fmla="*/ 152 h 1671"/>
                  <a:gd name="T14" fmla="*/ 1628 w 2882"/>
                  <a:gd name="T15" fmla="*/ 103 h 1671"/>
                  <a:gd name="T16" fmla="*/ 1590 w 2882"/>
                  <a:gd name="T17" fmla="*/ 60 h 1671"/>
                  <a:gd name="T18" fmla="*/ 1579 w 2882"/>
                  <a:gd name="T19" fmla="*/ 27 h 1671"/>
                  <a:gd name="T20" fmla="*/ 1585 w 2882"/>
                  <a:gd name="T21" fmla="*/ 0 h 1671"/>
                  <a:gd name="T22" fmla="*/ 1557 w 2882"/>
                  <a:gd name="T23" fmla="*/ 49 h 1671"/>
                  <a:gd name="T24" fmla="*/ 1568 w 2882"/>
                  <a:gd name="T25" fmla="*/ 98 h 1671"/>
                  <a:gd name="T26" fmla="*/ 1617 w 2882"/>
                  <a:gd name="T27" fmla="*/ 141 h 1671"/>
                  <a:gd name="T28" fmla="*/ 1688 w 2882"/>
                  <a:gd name="T29" fmla="*/ 185 h 1671"/>
                  <a:gd name="T30" fmla="*/ 1791 w 2882"/>
                  <a:gd name="T31" fmla="*/ 228 h 1671"/>
                  <a:gd name="T32" fmla="*/ 2040 w 2882"/>
                  <a:gd name="T33" fmla="*/ 310 h 1671"/>
                  <a:gd name="T34" fmla="*/ 2285 w 2882"/>
                  <a:gd name="T35" fmla="*/ 381 h 1671"/>
                  <a:gd name="T36" fmla="*/ 2464 w 2882"/>
                  <a:gd name="T37" fmla="*/ 435 h 1671"/>
                  <a:gd name="T38" fmla="*/ 2605 w 2882"/>
                  <a:gd name="T39" fmla="*/ 484 h 1671"/>
                  <a:gd name="T40" fmla="*/ 2708 w 2882"/>
                  <a:gd name="T41" fmla="*/ 528 h 1671"/>
                  <a:gd name="T42" fmla="*/ 2768 w 2882"/>
                  <a:gd name="T43" fmla="*/ 560 h 1671"/>
                  <a:gd name="T44" fmla="*/ 2795 w 2882"/>
                  <a:gd name="T45" fmla="*/ 593 h 1671"/>
                  <a:gd name="T46" fmla="*/ 2795 w 2882"/>
                  <a:gd name="T47" fmla="*/ 642 h 1671"/>
                  <a:gd name="T48" fmla="*/ 2762 w 2882"/>
                  <a:gd name="T49" fmla="*/ 691 h 1671"/>
                  <a:gd name="T50" fmla="*/ 2692 w 2882"/>
                  <a:gd name="T51" fmla="*/ 735 h 1671"/>
                  <a:gd name="T52" fmla="*/ 2589 w 2882"/>
                  <a:gd name="T53" fmla="*/ 778 h 1671"/>
                  <a:gd name="T54" fmla="*/ 2458 w 2882"/>
                  <a:gd name="T55" fmla="*/ 822 h 1671"/>
                  <a:gd name="T56" fmla="*/ 2301 w 2882"/>
                  <a:gd name="T57" fmla="*/ 865 h 1671"/>
                  <a:gd name="T58" fmla="*/ 2030 w 2882"/>
                  <a:gd name="T59" fmla="*/ 930 h 1671"/>
                  <a:gd name="T60" fmla="*/ 1606 w 2882"/>
                  <a:gd name="T61" fmla="*/ 1034 h 1671"/>
                  <a:gd name="T62" fmla="*/ 1145 w 2882"/>
                  <a:gd name="T63" fmla="*/ 1164 h 1671"/>
                  <a:gd name="T64" fmla="*/ 673 w 2882"/>
                  <a:gd name="T65" fmla="*/ 1328 h 1671"/>
                  <a:gd name="T66" fmla="*/ 217 w 2882"/>
                  <a:gd name="T67" fmla="*/ 1545 h 1671"/>
                  <a:gd name="T68" fmla="*/ 353 w 2882"/>
                  <a:gd name="T69" fmla="*/ 1671 h 1671"/>
                  <a:gd name="T70" fmla="*/ 754 w 2882"/>
                  <a:gd name="T71" fmla="*/ 1469 h 1671"/>
                  <a:gd name="T72" fmla="*/ 1145 w 2882"/>
                  <a:gd name="T73" fmla="*/ 1311 h 1671"/>
                  <a:gd name="T74" fmla="*/ 1519 w 2882"/>
                  <a:gd name="T75" fmla="*/ 1186 h 1671"/>
                  <a:gd name="T76" fmla="*/ 1861 w 2882"/>
                  <a:gd name="T77" fmla="*/ 1083 h 1671"/>
                  <a:gd name="T78" fmla="*/ 2165 w 2882"/>
                  <a:gd name="T79" fmla="*/ 1007 h 1671"/>
                  <a:gd name="T80" fmla="*/ 2426 w 2882"/>
                  <a:gd name="T81" fmla="*/ 947 h 1671"/>
                  <a:gd name="T82" fmla="*/ 2626 w 2882"/>
                  <a:gd name="T83" fmla="*/ 892 h 1671"/>
                  <a:gd name="T84" fmla="*/ 2762 w 2882"/>
                  <a:gd name="T85" fmla="*/ 838 h 1671"/>
                  <a:gd name="T86" fmla="*/ 2827 w 2882"/>
                  <a:gd name="T87" fmla="*/ 794 h 1671"/>
                  <a:gd name="T88" fmla="*/ 2865 w 2882"/>
                  <a:gd name="T89" fmla="*/ 745 h 1671"/>
                  <a:gd name="T90" fmla="*/ 2882 w 2882"/>
                  <a:gd name="T91" fmla="*/ 702 h 1671"/>
                  <a:gd name="T92" fmla="*/ 2854 w 2882"/>
                  <a:gd name="T93" fmla="*/ 620 h 1671"/>
                  <a:gd name="T94" fmla="*/ 2800 w 2882"/>
                  <a:gd name="T95" fmla="*/ 560 h 1671"/>
                  <a:gd name="T96" fmla="*/ 2773 w 2882"/>
                  <a:gd name="T97" fmla="*/ 544 h 167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82"/>
                  <a:gd name="T148" fmla="*/ 0 h 1671"/>
                  <a:gd name="T149" fmla="*/ 2882 w 2882"/>
                  <a:gd name="T150" fmla="*/ 1671 h 167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82" h="1671">
                    <a:moveTo>
                      <a:pt x="2773" y="544"/>
                    </a:moveTo>
                    <a:lnTo>
                      <a:pt x="2740" y="528"/>
                    </a:lnTo>
                    <a:lnTo>
                      <a:pt x="2692" y="506"/>
                    </a:lnTo>
                    <a:lnTo>
                      <a:pt x="2632" y="484"/>
                    </a:lnTo>
                    <a:lnTo>
                      <a:pt x="2561" y="457"/>
                    </a:lnTo>
                    <a:lnTo>
                      <a:pt x="2480" y="424"/>
                    </a:lnTo>
                    <a:lnTo>
                      <a:pt x="2388" y="397"/>
                    </a:lnTo>
                    <a:lnTo>
                      <a:pt x="2203" y="343"/>
                    </a:lnTo>
                    <a:lnTo>
                      <a:pt x="2078" y="310"/>
                    </a:lnTo>
                    <a:lnTo>
                      <a:pt x="1970" y="277"/>
                    </a:lnTo>
                    <a:lnTo>
                      <a:pt x="1878" y="245"/>
                    </a:lnTo>
                    <a:lnTo>
                      <a:pt x="1807" y="212"/>
                    </a:lnTo>
                    <a:lnTo>
                      <a:pt x="1742" y="179"/>
                    </a:lnTo>
                    <a:lnTo>
                      <a:pt x="1693" y="152"/>
                    </a:lnTo>
                    <a:lnTo>
                      <a:pt x="1655" y="125"/>
                    </a:lnTo>
                    <a:lnTo>
                      <a:pt x="1628" y="103"/>
                    </a:lnTo>
                    <a:lnTo>
                      <a:pt x="1606" y="81"/>
                    </a:lnTo>
                    <a:lnTo>
                      <a:pt x="1590" y="60"/>
                    </a:lnTo>
                    <a:lnTo>
                      <a:pt x="1585" y="43"/>
                    </a:lnTo>
                    <a:lnTo>
                      <a:pt x="1579" y="27"/>
                    </a:lnTo>
                    <a:lnTo>
                      <a:pt x="1585" y="5"/>
                    </a:lnTo>
                    <a:lnTo>
                      <a:pt x="1585" y="0"/>
                    </a:lnTo>
                    <a:lnTo>
                      <a:pt x="1568" y="27"/>
                    </a:lnTo>
                    <a:lnTo>
                      <a:pt x="1557" y="49"/>
                    </a:lnTo>
                    <a:lnTo>
                      <a:pt x="1557" y="76"/>
                    </a:lnTo>
                    <a:lnTo>
                      <a:pt x="1568" y="98"/>
                    </a:lnTo>
                    <a:lnTo>
                      <a:pt x="1590" y="120"/>
                    </a:lnTo>
                    <a:lnTo>
                      <a:pt x="1617" y="141"/>
                    </a:lnTo>
                    <a:lnTo>
                      <a:pt x="1650" y="163"/>
                    </a:lnTo>
                    <a:lnTo>
                      <a:pt x="1688" y="185"/>
                    </a:lnTo>
                    <a:lnTo>
                      <a:pt x="1737" y="207"/>
                    </a:lnTo>
                    <a:lnTo>
                      <a:pt x="1791" y="228"/>
                    </a:lnTo>
                    <a:lnTo>
                      <a:pt x="1905" y="267"/>
                    </a:lnTo>
                    <a:lnTo>
                      <a:pt x="2040" y="310"/>
                    </a:lnTo>
                    <a:lnTo>
                      <a:pt x="2182" y="348"/>
                    </a:lnTo>
                    <a:lnTo>
                      <a:pt x="2285" y="381"/>
                    </a:lnTo>
                    <a:lnTo>
                      <a:pt x="2382" y="408"/>
                    </a:lnTo>
                    <a:lnTo>
                      <a:pt x="2464" y="435"/>
                    </a:lnTo>
                    <a:lnTo>
                      <a:pt x="2540" y="462"/>
                    </a:lnTo>
                    <a:lnTo>
                      <a:pt x="2605" y="484"/>
                    </a:lnTo>
                    <a:lnTo>
                      <a:pt x="2659" y="506"/>
                    </a:lnTo>
                    <a:lnTo>
                      <a:pt x="2708" y="528"/>
                    </a:lnTo>
                    <a:lnTo>
                      <a:pt x="2740" y="544"/>
                    </a:lnTo>
                    <a:lnTo>
                      <a:pt x="2768" y="560"/>
                    </a:lnTo>
                    <a:lnTo>
                      <a:pt x="2784" y="577"/>
                    </a:lnTo>
                    <a:lnTo>
                      <a:pt x="2795" y="593"/>
                    </a:lnTo>
                    <a:lnTo>
                      <a:pt x="2800" y="615"/>
                    </a:lnTo>
                    <a:lnTo>
                      <a:pt x="2795" y="642"/>
                    </a:lnTo>
                    <a:lnTo>
                      <a:pt x="2784" y="664"/>
                    </a:lnTo>
                    <a:lnTo>
                      <a:pt x="2762" y="691"/>
                    </a:lnTo>
                    <a:lnTo>
                      <a:pt x="2730" y="713"/>
                    </a:lnTo>
                    <a:lnTo>
                      <a:pt x="2692" y="735"/>
                    </a:lnTo>
                    <a:lnTo>
                      <a:pt x="2643" y="756"/>
                    </a:lnTo>
                    <a:lnTo>
                      <a:pt x="2589" y="778"/>
                    </a:lnTo>
                    <a:lnTo>
                      <a:pt x="2529" y="800"/>
                    </a:lnTo>
                    <a:lnTo>
                      <a:pt x="2458" y="822"/>
                    </a:lnTo>
                    <a:lnTo>
                      <a:pt x="2382" y="843"/>
                    </a:lnTo>
                    <a:lnTo>
                      <a:pt x="2301" y="865"/>
                    </a:lnTo>
                    <a:lnTo>
                      <a:pt x="2214" y="887"/>
                    </a:lnTo>
                    <a:lnTo>
                      <a:pt x="2030" y="930"/>
                    </a:lnTo>
                    <a:lnTo>
                      <a:pt x="1823" y="979"/>
                    </a:lnTo>
                    <a:lnTo>
                      <a:pt x="1606" y="1034"/>
                    </a:lnTo>
                    <a:lnTo>
                      <a:pt x="1378" y="1094"/>
                    </a:lnTo>
                    <a:lnTo>
                      <a:pt x="1145" y="1164"/>
                    </a:lnTo>
                    <a:lnTo>
                      <a:pt x="912" y="1241"/>
                    </a:lnTo>
                    <a:lnTo>
                      <a:pt x="673" y="1328"/>
                    </a:lnTo>
                    <a:lnTo>
                      <a:pt x="440" y="1431"/>
                    </a:lnTo>
                    <a:lnTo>
                      <a:pt x="217" y="1545"/>
                    </a:lnTo>
                    <a:lnTo>
                      <a:pt x="0" y="1671"/>
                    </a:lnTo>
                    <a:lnTo>
                      <a:pt x="353" y="1671"/>
                    </a:lnTo>
                    <a:lnTo>
                      <a:pt x="554" y="1567"/>
                    </a:lnTo>
                    <a:lnTo>
                      <a:pt x="754" y="1469"/>
                    </a:lnTo>
                    <a:lnTo>
                      <a:pt x="955" y="1388"/>
                    </a:lnTo>
                    <a:lnTo>
                      <a:pt x="1145" y="1311"/>
                    </a:lnTo>
                    <a:lnTo>
                      <a:pt x="1335" y="1241"/>
                    </a:lnTo>
                    <a:lnTo>
                      <a:pt x="1519" y="1186"/>
                    </a:lnTo>
                    <a:lnTo>
                      <a:pt x="1693" y="1132"/>
                    </a:lnTo>
                    <a:lnTo>
                      <a:pt x="1861" y="1083"/>
                    </a:lnTo>
                    <a:lnTo>
                      <a:pt x="2019" y="1045"/>
                    </a:lnTo>
                    <a:lnTo>
                      <a:pt x="2165" y="1007"/>
                    </a:lnTo>
                    <a:lnTo>
                      <a:pt x="2301" y="974"/>
                    </a:lnTo>
                    <a:lnTo>
                      <a:pt x="2426" y="947"/>
                    </a:lnTo>
                    <a:lnTo>
                      <a:pt x="2534" y="914"/>
                    </a:lnTo>
                    <a:lnTo>
                      <a:pt x="2626" y="892"/>
                    </a:lnTo>
                    <a:lnTo>
                      <a:pt x="2702" y="865"/>
                    </a:lnTo>
                    <a:lnTo>
                      <a:pt x="2762" y="838"/>
                    </a:lnTo>
                    <a:lnTo>
                      <a:pt x="2800" y="816"/>
                    </a:lnTo>
                    <a:lnTo>
                      <a:pt x="2827" y="794"/>
                    </a:lnTo>
                    <a:lnTo>
                      <a:pt x="2849" y="767"/>
                    </a:lnTo>
                    <a:lnTo>
                      <a:pt x="2865" y="745"/>
                    </a:lnTo>
                    <a:lnTo>
                      <a:pt x="2876" y="724"/>
                    </a:lnTo>
                    <a:lnTo>
                      <a:pt x="2882" y="702"/>
                    </a:lnTo>
                    <a:lnTo>
                      <a:pt x="2876" y="658"/>
                    </a:lnTo>
                    <a:lnTo>
                      <a:pt x="2854" y="620"/>
                    </a:lnTo>
                    <a:lnTo>
                      <a:pt x="2833" y="588"/>
                    </a:lnTo>
                    <a:lnTo>
                      <a:pt x="2800" y="560"/>
                    </a:lnTo>
                    <a:lnTo>
                      <a:pt x="2773" y="544"/>
                    </a:lnTo>
                    <a:close/>
                  </a:path>
                </a:pathLst>
              </a:custGeom>
              <a:gradFill rotWithShape="0">
                <a:gsLst>
                  <a:gs pos="0">
                    <a:srgbClr val="003399"/>
                  </a:gs>
                  <a:gs pos="100000">
                    <a:srgbClr val="002E8B"/>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a:latin typeface="Arial" panose="020B0604020202020204" pitchFamily="34" charset="0"/>
                </a:endParaRPr>
              </a:p>
            </p:txBody>
          </p:sp>
          <p:sp>
            <p:nvSpPr>
              <p:cNvPr id="25612" name="AutoShape 6"/>
              <p:cNvSpPr>
                <a:spLocks noChangeArrowheads="1"/>
              </p:cNvSpPr>
              <p:nvPr/>
            </p:nvSpPr>
            <p:spPr bwMode="auto">
              <a:xfrm>
                <a:off x="4170" y="2671"/>
                <a:ext cx="1259" cy="811"/>
              </a:xfrm>
              <a:custGeom>
                <a:avLst/>
                <a:gdLst>
                  <a:gd name="T0" fmla="*/ 1259 w 1259"/>
                  <a:gd name="T1" fmla="*/ 615 h 811"/>
                  <a:gd name="T2" fmla="*/ 1248 w 1259"/>
                  <a:gd name="T3" fmla="*/ 588 h 811"/>
                  <a:gd name="T4" fmla="*/ 1237 w 1259"/>
                  <a:gd name="T5" fmla="*/ 566 h 811"/>
                  <a:gd name="T6" fmla="*/ 1216 w 1259"/>
                  <a:gd name="T7" fmla="*/ 539 h 811"/>
                  <a:gd name="T8" fmla="*/ 1188 w 1259"/>
                  <a:gd name="T9" fmla="*/ 517 h 811"/>
                  <a:gd name="T10" fmla="*/ 1123 w 1259"/>
                  <a:gd name="T11" fmla="*/ 479 h 811"/>
                  <a:gd name="T12" fmla="*/ 1042 w 1259"/>
                  <a:gd name="T13" fmla="*/ 441 h 811"/>
                  <a:gd name="T14" fmla="*/ 944 w 1259"/>
                  <a:gd name="T15" fmla="*/ 408 h 811"/>
                  <a:gd name="T16" fmla="*/ 841 w 1259"/>
                  <a:gd name="T17" fmla="*/ 381 h 811"/>
                  <a:gd name="T18" fmla="*/ 727 w 1259"/>
                  <a:gd name="T19" fmla="*/ 348 h 811"/>
                  <a:gd name="T20" fmla="*/ 613 w 1259"/>
                  <a:gd name="T21" fmla="*/ 321 h 811"/>
                  <a:gd name="T22" fmla="*/ 499 w 1259"/>
                  <a:gd name="T23" fmla="*/ 294 h 811"/>
                  <a:gd name="T24" fmla="*/ 391 w 1259"/>
                  <a:gd name="T25" fmla="*/ 261 h 811"/>
                  <a:gd name="T26" fmla="*/ 288 w 1259"/>
                  <a:gd name="T27" fmla="*/ 229 h 811"/>
                  <a:gd name="T28" fmla="*/ 195 w 1259"/>
                  <a:gd name="T29" fmla="*/ 196 h 811"/>
                  <a:gd name="T30" fmla="*/ 119 w 1259"/>
                  <a:gd name="T31" fmla="*/ 152 h 811"/>
                  <a:gd name="T32" fmla="*/ 54 w 1259"/>
                  <a:gd name="T33" fmla="*/ 109 h 811"/>
                  <a:gd name="T34" fmla="*/ 33 w 1259"/>
                  <a:gd name="T35" fmla="*/ 87 h 811"/>
                  <a:gd name="T36" fmla="*/ 16 w 1259"/>
                  <a:gd name="T37" fmla="*/ 60 h 811"/>
                  <a:gd name="T38" fmla="*/ 5 w 1259"/>
                  <a:gd name="T39" fmla="*/ 33 h 811"/>
                  <a:gd name="T40" fmla="*/ 0 w 1259"/>
                  <a:gd name="T41" fmla="*/ 0 h 811"/>
                  <a:gd name="T42" fmla="*/ 0 w 1259"/>
                  <a:gd name="T43" fmla="*/ 6 h 811"/>
                  <a:gd name="T44" fmla="*/ 0 w 1259"/>
                  <a:gd name="T45" fmla="*/ 11 h 811"/>
                  <a:gd name="T46" fmla="*/ 0 w 1259"/>
                  <a:gd name="T47" fmla="*/ 38 h 811"/>
                  <a:gd name="T48" fmla="*/ 5 w 1259"/>
                  <a:gd name="T49" fmla="*/ 60 h 811"/>
                  <a:gd name="T50" fmla="*/ 16 w 1259"/>
                  <a:gd name="T51" fmla="*/ 87 h 811"/>
                  <a:gd name="T52" fmla="*/ 33 w 1259"/>
                  <a:gd name="T53" fmla="*/ 114 h 811"/>
                  <a:gd name="T54" fmla="*/ 54 w 1259"/>
                  <a:gd name="T55" fmla="*/ 142 h 811"/>
                  <a:gd name="T56" fmla="*/ 87 w 1259"/>
                  <a:gd name="T57" fmla="*/ 174 h 811"/>
                  <a:gd name="T58" fmla="*/ 125 w 1259"/>
                  <a:gd name="T59" fmla="*/ 207 h 811"/>
                  <a:gd name="T60" fmla="*/ 179 w 1259"/>
                  <a:gd name="T61" fmla="*/ 240 h 811"/>
                  <a:gd name="T62" fmla="*/ 244 w 1259"/>
                  <a:gd name="T63" fmla="*/ 278 h 811"/>
                  <a:gd name="T64" fmla="*/ 326 w 1259"/>
                  <a:gd name="T65" fmla="*/ 310 h 811"/>
                  <a:gd name="T66" fmla="*/ 418 w 1259"/>
                  <a:gd name="T67" fmla="*/ 348 h 811"/>
                  <a:gd name="T68" fmla="*/ 526 w 1259"/>
                  <a:gd name="T69" fmla="*/ 381 h 811"/>
                  <a:gd name="T70" fmla="*/ 657 w 1259"/>
                  <a:gd name="T71" fmla="*/ 414 h 811"/>
                  <a:gd name="T72" fmla="*/ 749 w 1259"/>
                  <a:gd name="T73" fmla="*/ 435 h 811"/>
                  <a:gd name="T74" fmla="*/ 830 w 1259"/>
                  <a:gd name="T75" fmla="*/ 463 h 811"/>
                  <a:gd name="T76" fmla="*/ 901 w 1259"/>
                  <a:gd name="T77" fmla="*/ 490 h 811"/>
                  <a:gd name="T78" fmla="*/ 966 w 1259"/>
                  <a:gd name="T79" fmla="*/ 512 h 811"/>
                  <a:gd name="T80" fmla="*/ 1015 w 1259"/>
                  <a:gd name="T81" fmla="*/ 539 h 811"/>
                  <a:gd name="T82" fmla="*/ 1053 w 1259"/>
                  <a:gd name="T83" fmla="*/ 566 h 811"/>
                  <a:gd name="T84" fmla="*/ 1080 w 1259"/>
                  <a:gd name="T85" fmla="*/ 593 h 811"/>
                  <a:gd name="T86" fmla="*/ 1102 w 1259"/>
                  <a:gd name="T87" fmla="*/ 620 h 811"/>
                  <a:gd name="T88" fmla="*/ 1112 w 1259"/>
                  <a:gd name="T89" fmla="*/ 648 h 811"/>
                  <a:gd name="T90" fmla="*/ 1118 w 1259"/>
                  <a:gd name="T91" fmla="*/ 675 h 811"/>
                  <a:gd name="T92" fmla="*/ 1112 w 1259"/>
                  <a:gd name="T93" fmla="*/ 697 h 811"/>
                  <a:gd name="T94" fmla="*/ 1096 w 1259"/>
                  <a:gd name="T95" fmla="*/ 724 h 811"/>
                  <a:gd name="T96" fmla="*/ 1080 w 1259"/>
                  <a:gd name="T97" fmla="*/ 746 h 811"/>
                  <a:gd name="T98" fmla="*/ 1053 w 1259"/>
                  <a:gd name="T99" fmla="*/ 767 h 811"/>
                  <a:gd name="T100" fmla="*/ 1015 w 1259"/>
                  <a:gd name="T101" fmla="*/ 789 h 811"/>
                  <a:gd name="T102" fmla="*/ 977 w 1259"/>
                  <a:gd name="T103" fmla="*/ 811 h 811"/>
                  <a:gd name="T104" fmla="*/ 1047 w 1259"/>
                  <a:gd name="T105" fmla="*/ 789 h 811"/>
                  <a:gd name="T106" fmla="*/ 1107 w 1259"/>
                  <a:gd name="T107" fmla="*/ 767 h 811"/>
                  <a:gd name="T108" fmla="*/ 1156 w 1259"/>
                  <a:gd name="T109" fmla="*/ 746 h 811"/>
                  <a:gd name="T110" fmla="*/ 1199 w 1259"/>
                  <a:gd name="T111" fmla="*/ 724 h 811"/>
                  <a:gd name="T112" fmla="*/ 1226 w 1259"/>
                  <a:gd name="T113" fmla="*/ 702 h 811"/>
                  <a:gd name="T114" fmla="*/ 1248 w 1259"/>
                  <a:gd name="T115" fmla="*/ 675 h 811"/>
                  <a:gd name="T116" fmla="*/ 1259 w 1259"/>
                  <a:gd name="T117" fmla="*/ 648 h 811"/>
                  <a:gd name="T118" fmla="*/ 1259 w 1259"/>
                  <a:gd name="T119" fmla="*/ 615 h 811"/>
                  <a:gd name="T120" fmla="*/ 1259 w 1259"/>
                  <a:gd name="T121" fmla="*/ 615 h 81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259"/>
                  <a:gd name="T184" fmla="*/ 0 h 811"/>
                  <a:gd name="T185" fmla="*/ 1259 w 1259"/>
                  <a:gd name="T186" fmla="*/ 811 h 81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259" h="811">
                    <a:moveTo>
                      <a:pt x="1259" y="615"/>
                    </a:moveTo>
                    <a:lnTo>
                      <a:pt x="1248" y="588"/>
                    </a:lnTo>
                    <a:lnTo>
                      <a:pt x="1237" y="566"/>
                    </a:lnTo>
                    <a:lnTo>
                      <a:pt x="1216" y="539"/>
                    </a:lnTo>
                    <a:lnTo>
                      <a:pt x="1188" y="517"/>
                    </a:lnTo>
                    <a:lnTo>
                      <a:pt x="1123" y="479"/>
                    </a:lnTo>
                    <a:lnTo>
                      <a:pt x="1042" y="441"/>
                    </a:lnTo>
                    <a:lnTo>
                      <a:pt x="944" y="408"/>
                    </a:lnTo>
                    <a:lnTo>
                      <a:pt x="841" y="381"/>
                    </a:lnTo>
                    <a:lnTo>
                      <a:pt x="727" y="348"/>
                    </a:lnTo>
                    <a:lnTo>
                      <a:pt x="613" y="321"/>
                    </a:lnTo>
                    <a:lnTo>
                      <a:pt x="499" y="294"/>
                    </a:lnTo>
                    <a:lnTo>
                      <a:pt x="391" y="261"/>
                    </a:lnTo>
                    <a:lnTo>
                      <a:pt x="288" y="229"/>
                    </a:lnTo>
                    <a:lnTo>
                      <a:pt x="195" y="196"/>
                    </a:lnTo>
                    <a:lnTo>
                      <a:pt x="119" y="152"/>
                    </a:lnTo>
                    <a:lnTo>
                      <a:pt x="54" y="109"/>
                    </a:lnTo>
                    <a:lnTo>
                      <a:pt x="33" y="87"/>
                    </a:lnTo>
                    <a:lnTo>
                      <a:pt x="16" y="60"/>
                    </a:lnTo>
                    <a:lnTo>
                      <a:pt x="5" y="33"/>
                    </a:lnTo>
                    <a:lnTo>
                      <a:pt x="0" y="0"/>
                    </a:lnTo>
                    <a:lnTo>
                      <a:pt x="0" y="6"/>
                    </a:lnTo>
                    <a:lnTo>
                      <a:pt x="0" y="11"/>
                    </a:lnTo>
                    <a:lnTo>
                      <a:pt x="0" y="38"/>
                    </a:lnTo>
                    <a:lnTo>
                      <a:pt x="5" y="60"/>
                    </a:lnTo>
                    <a:lnTo>
                      <a:pt x="16" y="87"/>
                    </a:lnTo>
                    <a:lnTo>
                      <a:pt x="33" y="114"/>
                    </a:lnTo>
                    <a:lnTo>
                      <a:pt x="54" y="142"/>
                    </a:lnTo>
                    <a:lnTo>
                      <a:pt x="87" y="174"/>
                    </a:lnTo>
                    <a:lnTo>
                      <a:pt x="125" y="207"/>
                    </a:lnTo>
                    <a:lnTo>
                      <a:pt x="179" y="240"/>
                    </a:lnTo>
                    <a:lnTo>
                      <a:pt x="244" y="278"/>
                    </a:lnTo>
                    <a:lnTo>
                      <a:pt x="326" y="310"/>
                    </a:lnTo>
                    <a:lnTo>
                      <a:pt x="418" y="348"/>
                    </a:lnTo>
                    <a:lnTo>
                      <a:pt x="526" y="381"/>
                    </a:lnTo>
                    <a:lnTo>
                      <a:pt x="657" y="414"/>
                    </a:lnTo>
                    <a:lnTo>
                      <a:pt x="749" y="435"/>
                    </a:lnTo>
                    <a:lnTo>
                      <a:pt x="830" y="463"/>
                    </a:lnTo>
                    <a:lnTo>
                      <a:pt x="901" y="490"/>
                    </a:lnTo>
                    <a:lnTo>
                      <a:pt x="966" y="512"/>
                    </a:lnTo>
                    <a:lnTo>
                      <a:pt x="1015" y="539"/>
                    </a:lnTo>
                    <a:lnTo>
                      <a:pt x="1053" y="566"/>
                    </a:lnTo>
                    <a:lnTo>
                      <a:pt x="1080" y="593"/>
                    </a:lnTo>
                    <a:lnTo>
                      <a:pt x="1102" y="620"/>
                    </a:lnTo>
                    <a:lnTo>
                      <a:pt x="1112" y="648"/>
                    </a:lnTo>
                    <a:lnTo>
                      <a:pt x="1118" y="675"/>
                    </a:lnTo>
                    <a:lnTo>
                      <a:pt x="1112" y="697"/>
                    </a:lnTo>
                    <a:lnTo>
                      <a:pt x="1096" y="724"/>
                    </a:lnTo>
                    <a:lnTo>
                      <a:pt x="1080" y="746"/>
                    </a:lnTo>
                    <a:lnTo>
                      <a:pt x="1053" y="767"/>
                    </a:lnTo>
                    <a:lnTo>
                      <a:pt x="1015" y="789"/>
                    </a:lnTo>
                    <a:lnTo>
                      <a:pt x="977" y="811"/>
                    </a:lnTo>
                    <a:lnTo>
                      <a:pt x="1047" y="789"/>
                    </a:lnTo>
                    <a:lnTo>
                      <a:pt x="1107" y="767"/>
                    </a:lnTo>
                    <a:lnTo>
                      <a:pt x="1156" y="746"/>
                    </a:lnTo>
                    <a:lnTo>
                      <a:pt x="1199" y="724"/>
                    </a:lnTo>
                    <a:lnTo>
                      <a:pt x="1226" y="702"/>
                    </a:lnTo>
                    <a:lnTo>
                      <a:pt x="1248" y="675"/>
                    </a:lnTo>
                    <a:lnTo>
                      <a:pt x="1259" y="648"/>
                    </a:lnTo>
                    <a:lnTo>
                      <a:pt x="1259" y="615"/>
                    </a:lnTo>
                    <a:close/>
                  </a:path>
                </a:pathLst>
              </a:custGeom>
              <a:gradFill rotWithShape="0">
                <a:gsLst>
                  <a:gs pos="0">
                    <a:srgbClr val="003399"/>
                  </a:gs>
                  <a:gs pos="100000">
                    <a:srgbClr val="002E8B"/>
                  </a:gs>
                </a:gsLst>
                <a:lin ang="27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a:latin typeface="Arial" panose="020B0604020202020204" pitchFamily="34" charset="0"/>
                </a:endParaRPr>
              </a:p>
            </p:txBody>
          </p:sp>
          <p:sp>
            <p:nvSpPr>
              <p:cNvPr id="25613" name="AutoShape 7"/>
              <p:cNvSpPr>
                <a:spLocks noChangeArrowheads="1"/>
              </p:cNvSpPr>
              <p:nvPr/>
            </p:nvSpPr>
            <p:spPr bwMode="auto">
              <a:xfrm>
                <a:off x="2900" y="3346"/>
                <a:ext cx="2849" cy="969"/>
              </a:xfrm>
              <a:custGeom>
                <a:avLst/>
                <a:gdLst>
                  <a:gd name="T0" fmla="*/ 92 w 2849"/>
                  <a:gd name="T1" fmla="*/ 958 h 969"/>
                  <a:gd name="T2" fmla="*/ 0 w 2849"/>
                  <a:gd name="T3" fmla="*/ 969 h 969"/>
                  <a:gd name="T4" fmla="*/ 391 w 2849"/>
                  <a:gd name="T5" fmla="*/ 969 h 969"/>
                  <a:gd name="T6" fmla="*/ 434 w 2849"/>
                  <a:gd name="T7" fmla="*/ 947 h 969"/>
                  <a:gd name="T8" fmla="*/ 483 w 2849"/>
                  <a:gd name="T9" fmla="*/ 914 h 969"/>
                  <a:gd name="T10" fmla="*/ 554 w 2849"/>
                  <a:gd name="T11" fmla="*/ 876 h 969"/>
                  <a:gd name="T12" fmla="*/ 635 w 2849"/>
                  <a:gd name="T13" fmla="*/ 838 h 969"/>
                  <a:gd name="T14" fmla="*/ 727 w 2849"/>
                  <a:gd name="T15" fmla="*/ 794 h 969"/>
                  <a:gd name="T16" fmla="*/ 836 w 2849"/>
                  <a:gd name="T17" fmla="*/ 745 h 969"/>
                  <a:gd name="T18" fmla="*/ 961 w 2849"/>
                  <a:gd name="T19" fmla="*/ 696 h 969"/>
                  <a:gd name="T20" fmla="*/ 1102 w 2849"/>
                  <a:gd name="T21" fmla="*/ 642 h 969"/>
                  <a:gd name="T22" fmla="*/ 1259 w 2849"/>
                  <a:gd name="T23" fmla="*/ 582 h 969"/>
                  <a:gd name="T24" fmla="*/ 1433 w 2849"/>
                  <a:gd name="T25" fmla="*/ 522 h 969"/>
                  <a:gd name="T26" fmla="*/ 1623 w 2849"/>
                  <a:gd name="T27" fmla="*/ 462 h 969"/>
                  <a:gd name="T28" fmla="*/ 1829 w 2849"/>
                  <a:gd name="T29" fmla="*/ 403 h 969"/>
                  <a:gd name="T30" fmla="*/ 2057 w 2849"/>
                  <a:gd name="T31" fmla="*/ 343 h 969"/>
                  <a:gd name="T32" fmla="*/ 2301 w 2849"/>
                  <a:gd name="T33" fmla="*/ 283 h 969"/>
                  <a:gd name="T34" fmla="*/ 2567 w 2849"/>
                  <a:gd name="T35" fmla="*/ 223 h 969"/>
                  <a:gd name="T36" fmla="*/ 2849 w 2849"/>
                  <a:gd name="T37" fmla="*/ 163 h 969"/>
                  <a:gd name="T38" fmla="*/ 2849 w 2849"/>
                  <a:gd name="T39" fmla="*/ 0 h 969"/>
                  <a:gd name="T40" fmla="*/ 2817 w 2849"/>
                  <a:gd name="T41" fmla="*/ 16 h 969"/>
                  <a:gd name="T42" fmla="*/ 2773 w 2849"/>
                  <a:gd name="T43" fmla="*/ 33 h 969"/>
                  <a:gd name="T44" fmla="*/ 2719 w 2849"/>
                  <a:gd name="T45" fmla="*/ 54 h 969"/>
                  <a:gd name="T46" fmla="*/ 2648 w 2849"/>
                  <a:gd name="T47" fmla="*/ 76 h 969"/>
                  <a:gd name="T48" fmla="*/ 2572 w 2849"/>
                  <a:gd name="T49" fmla="*/ 98 h 969"/>
                  <a:gd name="T50" fmla="*/ 2491 w 2849"/>
                  <a:gd name="T51" fmla="*/ 120 h 969"/>
                  <a:gd name="T52" fmla="*/ 2399 w 2849"/>
                  <a:gd name="T53" fmla="*/ 147 h 969"/>
                  <a:gd name="T54" fmla="*/ 2301 w 2849"/>
                  <a:gd name="T55" fmla="*/ 169 h 969"/>
                  <a:gd name="T56" fmla="*/ 2095 w 2849"/>
                  <a:gd name="T57" fmla="*/ 223 h 969"/>
                  <a:gd name="T58" fmla="*/ 1889 w 2849"/>
                  <a:gd name="T59" fmla="*/ 277 h 969"/>
                  <a:gd name="T60" fmla="*/ 1688 w 2849"/>
                  <a:gd name="T61" fmla="*/ 326 h 969"/>
                  <a:gd name="T62" fmla="*/ 1590 w 2849"/>
                  <a:gd name="T63" fmla="*/ 354 h 969"/>
                  <a:gd name="T64" fmla="*/ 1503 w 2849"/>
                  <a:gd name="T65" fmla="*/ 381 h 969"/>
                  <a:gd name="T66" fmla="*/ 1107 w 2849"/>
                  <a:gd name="T67" fmla="*/ 506 h 969"/>
                  <a:gd name="T68" fmla="*/ 912 w 2849"/>
                  <a:gd name="T69" fmla="*/ 577 h 969"/>
                  <a:gd name="T70" fmla="*/ 727 w 2849"/>
                  <a:gd name="T71" fmla="*/ 647 h 969"/>
                  <a:gd name="T72" fmla="*/ 548 w 2849"/>
                  <a:gd name="T73" fmla="*/ 718 h 969"/>
                  <a:gd name="T74" fmla="*/ 380 w 2849"/>
                  <a:gd name="T75" fmla="*/ 794 h 969"/>
                  <a:gd name="T76" fmla="*/ 228 w 2849"/>
                  <a:gd name="T77" fmla="*/ 876 h 969"/>
                  <a:gd name="T78" fmla="*/ 92 w 2849"/>
                  <a:gd name="T79" fmla="*/ 958 h 969"/>
                  <a:gd name="T80" fmla="*/ 92 w 2849"/>
                  <a:gd name="T81" fmla="*/ 958 h 96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849"/>
                  <a:gd name="T124" fmla="*/ 0 h 969"/>
                  <a:gd name="T125" fmla="*/ 2849 w 2849"/>
                  <a:gd name="T126" fmla="*/ 969 h 96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849" h="969">
                    <a:moveTo>
                      <a:pt x="92" y="958"/>
                    </a:moveTo>
                    <a:lnTo>
                      <a:pt x="0" y="969"/>
                    </a:lnTo>
                    <a:lnTo>
                      <a:pt x="391" y="969"/>
                    </a:lnTo>
                    <a:lnTo>
                      <a:pt x="434" y="947"/>
                    </a:lnTo>
                    <a:lnTo>
                      <a:pt x="483" y="914"/>
                    </a:lnTo>
                    <a:lnTo>
                      <a:pt x="554" y="876"/>
                    </a:lnTo>
                    <a:lnTo>
                      <a:pt x="635" y="838"/>
                    </a:lnTo>
                    <a:lnTo>
                      <a:pt x="727" y="794"/>
                    </a:lnTo>
                    <a:lnTo>
                      <a:pt x="836" y="745"/>
                    </a:lnTo>
                    <a:lnTo>
                      <a:pt x="961" y="696"/>
                    </a:lnTo>
                    <a:lnTo>
                      <a:pt x="1102" y="642"/>
                    </a:lnTo>
                    <a:lnTo>
                      <a:pt x="1259" y="582"/>
                    </a:lnTo>
                    <a:lnTo>
                      <a:pt x="1433" y="522"/>
                    </a:lnTo>
                    <a:lnTo>
                      <a:pt x="1623" y="462"/>
                    </a:lnTo>
                    <a:lnTo>
                      <a:pt x="1829" y="403"/>
                    </a:lnTo>
                    <a:lnTo>
                      <a:pt x="2057" y="343"/>
                    </a:lnTo>
                    <a:lnTo>
                      <a:pt x="2301" y="283"/>
                    </a:lnTo>
                    <a:lnTo>
                      <a:pt x="2567" y="223"/>
                    </a:lnTo>
                    <a:lnTo>
                      <a:pt x="2849" y="163"/>
                    </a:lnTo>
                    <a:lnTo>
                      <a:pt x="2849" y="0"/>
                    </a:lnTo>
                    <a:lnTo>
                      <a:pt x="2817" y="16"/>
                    </a:lnTo>
                    <a:lnTo>
                      <a:pt x="2773" y="33"/>
                    </a:lnTo>
                    <a:lnTo>
                      <a:pt x="2719" y="54"/>
                    </a:lnTo>
                    <a:lnTo>
                      <a:pt x="2648" y="76"/>
                    </a:lnTo>
                    <a:lnTo>
                      <a:pt x="2572" y="98"/>
                    </a:lnTo>
                    <a:lnTo>
                      <a:pt x="2491" y="120"/>
                    </a:lnTo>
                    <a:lnTo>
                      <a:pt x="2399" y="147"/>
                    </a:lnTo>
                    <a:lnTo>
                      <a:pt x="2301" y="169"/>
                    </a:lnTo>
                    <a:lnTo>
                      <a:pt x="2095" y="223"/>
                    </a:lnTo>
                    <a:lnTo>
                      <a:pt x="1889" y="277"/>
                    </a:lnTo>
                    <a:lnTo>
                      <a:pt x="1688" y="326"/>
                    </a:lnTo>
                    <a:lnTo>
                      <a:pt x="1590" y="354"/>
                    </a:lnTo>
                    <a:lnTo>
                      <a:pt x="1503" y="381"/>
                    </a:lnTo>
                    <a:lnTo>
                      <a:pt x="1107" y="506"/>
                    </a:lnTo>
                    <a:lnTo>
                      <a:pt x="912" y="577"/>
                    </a:lnTo>
                    <a:lnTo>
                      <a:pt x="727" y="647"/>
                    </a:lnTo>
                    <a:lnTo>
                      <a:pt x="548" y="718"/>
                    </a:lnTo>
                    <a:lnTo>
                      <a:pt x="380" y="794"/>
                    </a:lnTo>
                    <a:lnTo>
                      <a:pt x="228" y="876"/>
                    </a:lnTo>
                    <a:lnTo>
                      <a:pt x="92" y="958"/>
                    </a:lnTo>
                    <a:close/>
                  </a:path>
                </a:pathLst>
              </a:custGeom>
              <a:gradFill rotWithShape="0">
                <a:gsLst>
                  <a:gs pos="0">
                    <a:srgbClr val="002A7D"/>
                  </a:gs>
                  <a:gs pos="100000">
                    <a:srgbClr val="003399"/>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a:latin typeface="Arial" panose="020B0604020202020204" pitchFamily="34" charset="0"/>
                </a:endParaRPr>
              </a:p>
            </p:txBody>
          </p:sp>
          <p:sp>
            <p:nvSpPr>
              <p:cNvPr id="25614" name="AutoShape 8"/>
              <p:cNvSpPr>
                <a:spLocks noChangeArrowheads="1"/>
              </p:cNvSpPr>
              <p:nvPr/>
            </p:nvSpPr>
            <p:spPr bwMode="auto">
              <a:xfrm>
                <a:off x="2748" y="2230"/>
                <a:ext cx="3007" cy="2085"/>
              </a:xfrm>
              <a:custGeom>
                <a:avLst/>
                <a:gdLst>
                  <a:gd name="T0" fmla="*/ 1433 w 3007"/>
                  <a:gd name="T1" fmla="*/ 474 h 2085"/>
                  <a:gd name="T2" fmla="*/ 1460 w 3007"/>
                  <a:gd name="T3" fmla="*/ 528 h 2085"/>
                  <a:gd name="T4" fmla="*/ 1541 w 3007"/>
                  <a:gd name="T5" fmla="*/ 593 h 2085"/>
                  <a:gd name="T6" fmla="*/ 1715 w 3007"/>
                  <a:gd name="T7" fmla="*/ 670 h 2085"/>
                  <a:gd name="T8" fmla="*/ 1927 w 3007"/>
                  <a:gd name="T9" fmla="*/ 735 h 2085"/>
                  <a:gd name="T10" fmla="*/ 2155 w 3007"/>
                  <a:gd name="T11" fmla="*/ 789 h 2085"/>
                  <a:gd name="T12" fmla="*/ 2372 w 3007"/>
                  <a:gd name="T13" fmla="*/ 849 h 2085"/>
                  <a:gd name="T14" fmla="*/ 2551 w 3007"/>
                  <a:gd name="T15" fmla="*/ 920 h 2085"/>
                  <a:gd name="T16" fmla="*/ 2638 w 3007"/>
                  <a:gd name="T17" fmla="*/ 980 h 2085"/>
                  <a:gd name="T18" fmla="*/ 2676 w 3007"/>
                  <a:gd name="T19" fmla="*/ 1029 h 2085"/>
                  <a:gd name="T20" fmla="*/ 2681 w 3007"/>
                  <a:gd name="T21" fmla="*/ 1083 h 2085"/>
                  <a:gd name="T22" fmla="*/ 2665 w 3007"/>
                  <a:gd name="T23" fmla="*/ 1127 h 2085"/>
                  <a:gd name="T24" fmla="*/ 2616 w 3007"/>
                  <a:gd name="T25" fmla="*/ 1170 h 2085"/>
                  <a:gd name="T26" fmla="*/ 2545 w 3007"/>
                  <a:gd name="T27" fmla="*/ 1208 h 2085"/>
                  <a:gd name="T28" fmla="*/ 2448 w 3007"/>
                  <a:gd name="T29" fmla="*/ 1241 h 2085"/>
                  <a:gd name="T30" fmla="*/ 2328 w 3007"/>
                  <a:gd name="T31" fmla="*/ 1274 h 2085"/>
                  <a:gd name="T32" fmla="*/ 2106 w 3007"/>
                  <a:gd name="T33" fmla="*/ 1328 h 2085"/>
                  <a:gd name="T34" fmla="*/ 1742 w 3007"/>
                  <a:gd name="T35" fmla="*/ 1421 h 2085"/>
                  <a:gd name="T36" fmla="*/ 1308 w 3007"/>
                  <a:gd name="T37" fmla="*/ 1540 h 2085"/>
                  <a:gd name="T38" fmla="*/ 820 w 3007"/>
                  <a:gd name="T39" fmla="*/ 1709 h 2085"/>
                  <a:gd name="T40" fmla="*/ 282 w 3007"/>
                  <a:gd name="T41" fmla="*/ 1943 h 2085"/>
                  <a:gd name="T42" fmla="*/ 152 w 3007"/>
                  <a:gd name="T43" fmla="*/ 2085 h 2085"/>
                  <a:gd name="T44" fmla="*/ 386 w 3007"/>
                  <a:gd name="T45" fmla="*/ 1992 h 2085"/>
                  <a:gd name="T46" fmla="*/ 700 w 3007"/>
                  <a:gd name="T47" fmla="*/ 1834 h 2085"/>
                  <a:gd name="T48" fmla="*/ 1064 w 3007"/>
                  <a:gd name="T49" fmla="*/ 1693 h 2085"/>
                  <a:gd name="T50" fmla="*/ 1661 w 3007"/>
                  <a:gd name="T51" fmla="*/ 1497 h 2085"/>
                  <a:gd name="T52" fmla="*/ 1845 w 3007"/>
                  <a:gd name="T53" fmla="*/ 1442 h 2085"/>
                  <a:gd name="T54" fmla="*/ 2252 w 3007"/>
                  <a:gd name="T55" fmla="*/ 1339 h 2085"/>
                  <a:gd name="T56" fmla="*/ 2551 w 3007"/>
                  <a:gd name="T57" fmla="*/ 1263 h 2085"/>
                  <a:gd name="T58" fmla="*/ 2730 w 3007"/>
                  <a:gd name="T59" fmla="*/ 1214 h 2085"/>
                  <a:gd name="T60" fmla="*/ 2876 w 3007"/>
                  <a:gd name="T61" fmla="*/ 1170 h 2085"/>
                  <a:gd name="T62" fmla="*/ 2974 w 3007"/>
                  <a:gd name="T63" fmla="*/ 1132 h 2085"/>
                  <a:gd name="T64" fmla="*/ 3007 w 3007"/>
                  <a:gd name="T65" fmla="*/ 871 h 2085"/>
                  <a:gd name="T66" fmla="*/ 2860 w 3007"/>
                  <a:gd name="T67" fmla="*/ 844 h 2085"/>
                  <a:gd name="T68" fmla="*/ 2670 w 3007"/>
                  <a:gd name="T69" fmla="*/ 806 h 2085"/>
                  <a:gd name="T70" fmla="*/ 2458 w 3007"/>
                  <a:gd name="T71" fmla="*/ 757 h 2085"/>
                  <a:gd name="T72" fmla="*/ 2138 w 3007"/>
                  <a:gd name="T73" fmla="*/ 670 h 2085"/>
                  <a:gd name="T74" fmla="*/ 1959 w 3007"/>
                  <a:gd name="T75" fmla="*/ 604 h 2085"/>
                  <a:gd name="T76" fmla="*/ 1824 w 3007"/>
                  <a:gd name="T77" fmla="*/ 534 h 2085"/>
                  <a:gd name="T78" fmla="*/ 1769 w 3007"/>
                  <a:gd name="T79" fmla="*/ 474 h 2085"/>
                  <a:gd name="T80" fmla="*/ 1753 w 3007"/>
                  <a:gd name="T81" fmla="*/ 436 h 2085"/>
                  <a:gd name="T82" fmla="*/ 1780 w 3007"/>
                  <a:gd name="T83" fmla="*/ 381 h 2085"/>
                  <a:gd name="T84" fmla="*/ 1862 w 3007"/>
                  <a:gd name="T85" fmla="*/ 316 h 2085"/>
                  <a:gd name="T86" fmla="*/ 1986 w 3007"/>
                  <a:gd name="T87" fmla="*/ 267 h 2085"/>
                  <a:gd name="T88" fmla="*/ 2149 w 3007"/>
                  <a:gd name="T89" fmla="*/ 229 h 2085"/>
                  <a:gd name="T90" fmla="*/ 2431 w 3007"/>
                  <a:gd name="T91" fmla="*/ 180 h 2085"/>
                  <a:gd name="T92" fmla="*/ 2827 w 3007"/>
                  <a:gd name="T93" fmla="*/ 125 h 2085"/>
                  <a:gd name="T94" fmla="*/ 3007 w 3007"/>
                  <a:gd name="T95" fmla="*/ 87 h 2085"/>
                  <a:gd name="T96" fmla="*/ 2909 w 3007"/>
                  <a:gd name="T97" fmla="*/ 22 h 2085"/>
                  <a:gd name="T98" fmla="*/ 2676 w 3007"/>
                  <a:gd name="T99" fmla="*/ 66 h 2085"/>
                  <a:gd name="T100" fmla="*/ 2285 w 3007"/>
                  <a:gd name="T101" fmla="*/ 120 h 2085"/>
                  <a:gd name="T102" fmla="*/ 2030 w 3007"/>
                  <a:gd name="T103" fmla="*/ 158 h 2085"/>
                  <a:gd name="T104" fmla="*/ 1791 w 3007"/>
                  <a:gd name="T105" fmla="*/ 202 h 2085"/>
                  <a:gd name="T106" fmla="*/ 1601 w 3007"/>
                  <a:gd name="T107" fmla="*/ 261 h 2085"/>
                  <a:gd name="T108" fmla="*/ 1471 w 3007"/>
                  <a:gd name="T109" fmla="*/ 338 h 2085"/>
                  <a:gd name="T110" fmla="*/ 1438 w 3007"/>
                  <a:gd name="T111" fmla="*/ 387 h 2085"/>
                  <a:gd name="T112" fmla="*/ 1427 w 3007"/>
                  <a:gd name="T113" fmla="*/ 441 h 20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007"/>
                  <a:gd name="T172" fmla="*/ 0 h 2085"/>
                  <a:gd name="T173" fmla="*/ 3007 w 3007"/>
                  <a:gd name="T174" fmla="*/ 2085 h 208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007" h="2085">
                    <a:moveTo>
                      <a:pt x="1427" y="441"/>
                    </a:moveTo>
                    <a:lnTo>
                      <a:pt x="1433" y="474"/>
                    </a:lnTo>
                    <a:lnTo>
                      <a:pt x="1444" y="501"/>
                    </a:lnTo>
                    <a:lnTo>
                      <a:pt x="1460" y="528"/>
                    </a:lnTo>
                    <a:lnTo>
                      <a:pt x="1482" y="550"/>
                    </a:lnTo>
                    <a:lnTo>
                      <a:pt x="1541" y="593"/>
                    </a:lnTo>
                    <a:lnTo>
                      <a:pt x="1623" y="637"/>
                    </a:lnTo>
                    <a:lnTo>
                      <a:pt x="1715" y="670"/>
                    </a:lnTo>
                    <a:lnTo>
                      <a:pt x="1818" y="702"/>
                    </a:lnTo>
                    <a:lnTo>
                      <a:pt x="1927" y="735"/>
                    </a:lnTo>
                    <a:lnTo>
                      <a:pt x="2041" y="762"/>
                    </a:lnTo>
                    <a:lnTo>
                      <a:pt x="2155" y="789"/>
                    </a:lnTo>
                    <a:lnTo>
                      <a:pt x="2269" y="822"/>
                    </a:lnTo>
                    <a:lnTo>
                      <a:pt x="2372" y="849"/>
                    </a:lnTo>
                    <a:lnTo>
                      <a:pt x="2464" y="882"/>
                    </a:lnTo>
                    <a:lnTo>
                      <a:pt x="2551" y="920"/>
                    </a:lnTo>
                    <a:lnTo>
                      <a:pt x="2616" y="958"/>
                    </a:lnTo>
                    <a:lnTo>
                      <a:pt x="2638" y="980"/>
                    </a:lnTo>
                    <a:lnTo>
                      <a:pt x="2659" y="1007"/>
                    </a:lnTo>
                    <a:lnTo>
                      <a:pt x="2676" y="1029"/>
                    </a:lnTo>
                    <a:lnTo>
                      <a:pt x="2681" y="1056"/>
                    </a:lnTo>
                    <a:lnTo>
                      <a:pt x="2681" y="1083"/>
                    </a:lnTo>
                    <a:lnTo>
                      <a:pt x="2676" y="1105"/>
                    </a:lnTo>
                    <a:lnTo>
                      <a:pt x="2665" y="1127"/>
                    </a:lnTo>
                    <a:lnTo>
                      <a:pt x="2643" y="1149"/>
                    </a:lnTo>
                    <a:lnTo>
                      <a:pt x="2616" y="1170"/>
                    </a:lnTo>
                    <a:lnTo>
                      <a:pt x="2583" y="1187"/>
                    </a:lnTo>
                    <a:lnTo>
                      <a:pt x="2545" y="1208"/>
                    </a:lnTo>
                    <a:lnTo>
                      <a:pt x="2502" y="1225"/>
                    </a:lnTo>
                    <a:lnTo>
                      <a:pt x="2448" y="1241"/>
                    </a:lnTo>
                    <a:lnTo>
                      <a:pt x="2388" y="1257"/>
                    </a:lnTo>
                    <a:lnTo>
                      <a:pt x="2328" y="1274"/>
                    </a:lnTo>
                    <a:lnTo>
                      <a:pt x="2258" y="1290"/>
                    </a:lnTo>
                    <a:lnTo>
                      <a:pt x="2106" y="1328"/>
                    </a:lnTo>
                    <a:lnTo>
                      <a:pt x="1932" y="1372"/>
                    </a:lnTo>
                    <a:lnTo>
                      <a:pt x="1742" y="1421"/>
                    </a:lnTo>
                    <a:lnTo>
                      <a:pt x="1531" y="1475"/>
                    </a:lnTo>
                    <a:lnTo>
                      <a:pt x="1308" y="1540"/>
                    </a:lnTo>
                    <a:lnTo>
                      <a:pt x="1069" y="1617"/>
                    </a:lnTo>
                    <a:lnTo>
                      <a:pt x="820" y="1709"/>
                    </a:lnTo>
                    <a:lnTo>
                      <a:pt x="554" y="1818"/>
                    </a:lnTo>
                    <a:lnTo>
                      <a:pt x="282" y="1943"/>
                    </a:lnTo>
                    <a:lnTo>
                      <a:pt x="0" y="2085"/>
                    </a:lnTo>
                    <a:lnTo>
                      <a:pt x="152" y="2085"/>
                    </a:lnTo>
                    <a:lnTo>
                      <a:pt x="244" y="2074"/>
                    </a:lnTo>
                    <a:lnTo>
                      <a:pt x="386" y="1992"/>
                    </a:lnTo>
                    <a:lnTo>
                      <a:pt x="537" y="1910"/>
                    </a:lnTo>
                    <a:lnTo>
                      <a:pt x="700" y="1834"/>
                    </a:lnTo>
                    <a:lnTo>
                      <a:pt x="879" y="1763"/>
                    </a:lnTo>
                    <a:lnTo>
                      <a:pt x="1064" y="1693"/>
                    </a:lnTo>
                    <a:lnTo>
                      <a:pt x="1259" y="1622"/>
                    </a:lnTo>
                    <a:lnTo>
                      <a:pt x="1661" y="1497"/>
                    </a:lnTo>
                    <a:lnTo>
                      <a:pt x="1748" y="1470"/>
                    </a:lnTo>
                    <a:lnTo>
                      <a:pt x="1845" y="1442"/>
                    </a:lnTo>
                    <a:lnTo>
                      <a:pt x="2046" y="1393"/>
                    </a:lnTo>
                    <a:lnTo>
                      <a:pt x="2252" y="1339"/>
                    </a:lnTo>
                    <a:lnTo>
                      <a:pt x="2458" y="1285"/>
                    </a:lnTo>
                    <a:lnTo>
                      <a:pt x="2551" y="1263"/>
                    </a:lnTo>
                    <a:lnTo>
                      <a:pt x="2643" y="1236"/>
                    </a:lnTo>
                    <a:lnTo>
                      <a:pt x="2730" y="1214"/>
                    </a:lnTo>
                    <a:lnTo>
                      <a:pt x="2806" y="1192"/>
                    </a:lnTo>
                    <a:lnTo>
                      <a:pt x="2876" y="1170"/>
                    </a:lnTo>
                    <a:lnTo>
                      <a:pt x="2931" y="1149"/>
                    </a:lnTo>
                    <a:lnTo>
                      <a:pt x="2974" y="1132"/>
                    </a:lnTo>
                    <a:lnTo>
                      <a:pt x="3007" y="1116"/>
                    </a:lnTo>
                    <a:lnTo>
                      <a:pt x="3007" y="871"/>
                    </a:lnTo>
                    <a:lnTo>
                      <a:pt x="2941" y="860"/>
                    </a:lnTo>
                    <a:lnTo>
                      <a:pt x="2860" y="844"/>
                    </a:lnTo>
                    <a:lnTo>
                      <a:pt x="2773" y="827"/>
                    </a:lnTo>
                    <a:lnTo>
                      <a:pt x="2670" y="806"/>
                    </a:lnTo>
                    <a:lnTo>
                      <a:pt x="2567" y="784"/>
                    </a:lnTo>
                    <a:lnTo>
                      <a:pt x="2458" y="757"/>
                    </a:lnTo>
                    <a:lnTo>
                      <a:pt x="2241" y="702"/>
                    </a:lnTo>
                    <a:lnTo>
                      <a:pt x="2138" y="670"/>
                    </a:lnTo>
                    <a:lnTo>
                      <a:pt x="2046" y="637"/>
                    </a:lnTo>
                    <a:lnTo>
                      <a:pt x="1959" y="604"/>
                    </a:lnTo>
                    <a:lnTo>
                      <a:pt x="1883" y="566"/>
                    </a:lnTo>
                    <a:lnTo>
                      <a:pt x="1824" y="534"/>
                    </a:lnTo>
                    <a:lnTo>
                      <a:pt x="1780" y="495"/>
                    </a:lnTo>
                    <a:lnTo>
                      <a:pt x="1769" y="474"/>
                    </a:lnTo>
                    <a:lnTo>
                      <a:pt x="1758" y="457"/>
                    </a:lnTo>
                    <a:lnTo>
                      <a:pt x="1753" y="436"/>
                    </a:lnTo>
                    <a:lnTo>
                      <a:pt x="1758" y="419"/>
                    </a:lnTo>
                    <a:lnTo>
                      <a:pt x="1780" y="381"/>
                    </a:lnTo>
                    <a:lnTo>
                      <a:pt x="1813" y="343"/>
                    </a:lnTo>
                    <a:lnTo>
                      <a:pt x="1862" y="316"/>
                    </a:lnTo>
                    <a:lnTo>
                      <a:pt x="1921" y="289"/>
                    </a:lnTo>
                    <a:lnTo>
                      <a:pt x="1986" y="267"/>
                    </a:lnTo>
                    <a:lnTo>
                      <a:pt x="2062" y="245"/>
                    </a:lnTo>
                    <a:lnTo>
                      <a:pt x="2149" y="229"/>
                    </a:lnTo>
                    <a:lnTo>
                      <a:pt x="2236" y="213"/>
                    </a:lnTo>
                    <a:lnTo>
                      <a:pt x="2431" y="180"/>
                    </a:lnTo>
                    <a:lnTo>
                      <a:pt x="2627" y="158"/>
                    </a:lnTo>
                    <a:lnTo>
                      <a:pt x="2827" y="125"/>
                    </a:lnTo>
                    <a:lnTo>
                      <a:pt x="2920" y="109"/>
                    </a:lnTo>
                    <a:lnTo>
                      <a:pt x="3007" y="87"/>
                    </a:lnTo>
                    <a:lnTo>
                      <a:pt x="3007" y="0"/>
                    </a:lnTo>
                    <a:lnTo>
                      <a:pt x="2909" y="22"/>
                    </a:lnTo>
                    <a:lnTo>
                      <a:pt x="2795" y="44"/>
                    </a:lnTo>
                    <a:lnTo>
                      <a:pt x="2676" y="66"/>
                    </a:lnTo>
                    <a:lnTo>
                      <a:pt x="2551" y="82"/>
                    </a:lnTo>
                    <a:lnTo>
                      <a:pt x="2285" y="120"/>
                    </a:lnTo>
                    <a:lnTo>
                      <a:pt x="2155" y="136"/>
                    </a:lnTo>
                    <a:lnTo>
                      <a:pt x="2030" y="158"/>
                    </a:lnTo>
                    <a:lnTo>
                      <a:pt x="1905" y="174"/>
                    </a:lnTo>
                    <a:lnTo>
                      <a:pt x="1791" y="202"/>
                    </a:lnTo>
                    <a:lnTo>
                      <a:pt x="1688" y="229"/>
                    </a:lnTo>
                    <a:lnTo>
                      <a:pt x="1601" y="261"/>
                    </a:lnTo>
                    <a:lnTo>
                      <a:pt x="1525" y="300"/>
                    </a:lnTo>
                    <a:lnTo>
                      <a:pt x="1471" y="338"/>
                    </a:lnTo>
                    <a:lnTo>
                      <a:pt x="1455" y="359"/>
                    </a:lnTo>
                    <a:lnTo>
                      <a:pt x="1438" y="387"/>
                    </a:lnTo>
                    <a:lnTo>
                      <a:pt x="1427" y="414"/>
                    </a:lnTo>
                    <a:lnTo>
                      <a:pt x="1427" y="441"/>
                    </a:lnTo>
                    <a:close/>
                  </a:path>
                </a:pathLst>
              </a:custGeom>
              <a:solidFill>
                <a:srgbClr val="003399"/>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a:latin typeface="Arial" panose="020B0604020202020204" pitchFamily="34" charset="0"/>
                </a:endParaRPr>
              </a:p>
            </p:txBody>
          </p:sp>
          <p:sp>
            <p:nvSpPr>
              <p:cNvPr id="25615" name="AutoShape 9"/>
              <p:cNvSpPr>
                <a:spLocks noChangeArrowheads="1"/>
              </p:cNvSpPr>
              <p:nvPr/>
            </p:nvSpPr>
            <p:spPr bwMode="auto">
              <a:xfrm>
                <a:off x="4501" y="2317"/>
                <a:ext cx="1248" cy="539"/>
              </a:xfrm>
              <a:custGeom>
                <a:avLst/>
                <a:gdLst>
                  <a:gd name="T0" fmla="*/ 0 w 1248"/>
                  <a:gd name="T1" fmla="*/ 332 h 539"/>
                  <a:gd name="T2" fmla="*/ 0 w 1248"/>
                  <a:gd name="T3" fmla="*/ 360 h 539"/>
                  <a:gd name="T4" fmla="*/ 5 w 1248"/>
                  <a:gd name="T5" fmla="*/ 387 h 539"/>
                  <a:gd name="T6" fmla="*/ 27 w 1248"/>
                  <a:gd name="T7" fmla="*/ 414 h 539"/>
                  <a:gd name="T8" fmla="*/ 54 w 1248"/>
                  <a:gd name="T9" fmla="*/ 436 h 539"/>
                  <a:gd name="T10" fmla="*/ 92 w 1248"/>
                  <a:gd name="T11" fmla="*/ 463 h 539"/>
                  <a:gd name="T12" fmla="*/ 141 w 1248"/>
                  <a:gd name="T13" fmla="*/ 490 h 539"/>
                  <a:gd name="T14" fmla="*/ 195 w 1248"/>
                  <a:gd name="T15" fmla="*/ 512 h 539"/>
                  <a:gd name="T16" fmla="*/ 255 w 1248"/>
                  <a:gd name="T17" fmla="*/ 539 h 539"/>
                  <a:gd name="T18" fmla="*/ 212 w 1248"/>
                  <a:gd name="T19" fmla="*/ 517 h 539"/>
                  <a:gd name="T20" fmla="*/ 179 w 1248"/>
                  <a:gd name="T21" fmla="*/ 490 h 539"/>
                  <a:gd name="T22" fmla="*/ 157 w 1248"/>
                  <a:gd name="T23" fmla="*/ 468 h 539"/>
                  <a:gd name="T24" fmla="*/ 141 w 1248"/>
                  <a:gd name="T25" fmla="*/ 447 h 539"/>
                  <a:gd name="T26" fmla="*/ 136 w 1248"/>
                  <a:gd name="T27" fmla="*/ 425 h 539"/>
                  <a:gd name="T28" fmla="*/ 136 w 1248"/>
                  <a:gd name="T29" fmla="*/ 403 h 539"/>
                  <a:gd name="T30" fmla="*/ 141 w 1248"/>
                  <a:gd name="T31" fmla="*/ 381 h 539"/>
                  <a:gd name="T32" fmla="*/ 157 w 1248"/>
                  <a:gd name="T33" fmla="*/ 365 h 539"/>
                  <a:gd name="T34" fmla="*/ 179 w 1248"/>
                  <a:gd name="T35" fmla="*/ 343 h 539"/>
                  <a:gd name="T36" fmla="*/ 201 w 1248"/>
                  <a:gd name="T37" fmla="*/ 327 h 539"/>
                  <a:gd name="T38" fmla="*/ 266 w 1248"/>
                  <a:gd name="T39" fmla="*/ 294 h 539"/>
                  <a:gd name="T40" fmla="*/ 353 w 1248"/>
                  <a:gd name="T41" fmla="*/ 262 h 539"/>
                  <a:gd name="T42" fmla="*/ 445 w 1248"/>
                  <a:gd name="T43" fmla="*/ 234 h 539"/>
                  <a:gd name="T44" fmla="*/ 554 w 1248"/>
                  <a:gd name="T45" fmla="*/ 213 h 539"/>
                  <a:gd name="T46" fmla="*/ 662 w 1248"/>
                  <a:gd name="T47" fmla="*/ 191 h 539"/>
                  <a:gd name="T48" fmla="*/ 890 w 1248"/>
                  <a:gd name="T49" fmla="*/ 153 h 539"/>
                  <a:gd name="T50" fmla="*/ 993 w 1248"/>
                  <a:gd name="T51" fmla="*/ 136 h 539"/>
                  <a:gd name="T52" fmla="*/ 1091 w 1248"/>
                  <a:gd name="T53" fmla="*/ 120 h 539"/>
                  <a:gd name="T54" fmla="*/ 1178 w 1248"/>
                  <a:gd name="T55" fmla="*/ 115 h 539"/>
                  <a:gd name="T56" fmla="*/ 1248 w 1248"/>
                  <a:gd name="T57" fmla="*/ 104 h 539"/>
                  <a:gd name="T58" fmla="*/ 1248 w 1248"/>
                  <a:gd name="T59" fmla="*/ 0 h 539"/>
                  <a:gd name="T60" fmla="*/ 1161 w 1248"/>
                  <a:gd name="T61" fmla="*/ 22 h 539"/>
                  <a:gd name="T62" fmla="*/ 1069 w 1248"/>
                  <a:gd name="T63" fmla="*/ 38 h 539"/>
                  <a:gd name="T64" fmla="*/ 874 w 1248"/>
                  <a:gd name="T65" fmla="*/ 71 h 539"/>
                  <a:gd name="T66" fmla="*/ 673 w 1248"/>
                  <a:gd name="T67" fmla="*/ 93 h 539"/>
                  <a:gd name="T68" fmla="*/ 483 w 1248"/>
                  <a:gd name="T69" fmla="*/ 126 h 539"/>
                  <a:gd name="T70" fmla="*/ 391 w 1248"/>
                  <a:gd name="T71" fmla="*/ 142 h 539"/>
                  <a:gd name="T72" fmla="*/ 309 w 1248"/>
                  <a:gd name="T73" fmla="*/ 158 h 539"/>
                  <a:gd name="T74" fmla="*/ 228 w 1248"/>
                  <a:gd name="T75" fmla="*/ 180 h 539"/>
                  <a:gd name="T76" fmla="*/ 163 w 1248"/>
                  <a:gd name="T77" fmla="*/ 202 h 539"/>
                  <a:gd name="T78" fmla="*/ 103 w 1248"/>
                  <a:gd name="T79" fmla="*/ 229 h 539"/>
                  <a:gd name="T80" fmla="*/ 54 w 1248"/>
                  <a:gd name="T81" fmla="*/ 256 h 539"/>
                  <a:gd name="T82" fmla="*/ 22 w 1248"/>
                  <a:gd name="T83" fmla="*/ 294 h 539"/>
                  <a:gd name="T84" fmla="*/ 0 w 1248"/>
                  <a:gd name="T85" fmla="*/ 332 h 539"/>
                  <a:gd name="T86" fmla="*/ 0 w 1248"/>
                  <a:gd name="T87" fmla="*/ 332 h 5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48"/>
                  <a:gd name="T133" fmla="*/ 0 h 539"/>
                  <a:gd name="T134" fmla="*/ 1248 w 1248"/>
                  <a:gd name="T135" fmla="*/ 539 h 5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48" h="539">
                    <a:moveTo>
                      <a:pt x="0" y="332"/>
                    </a:moveTo>
                    <a:lnTo>
                      <a:pt x="0" y="360"/>
                    </a:lnTo>
                    <a:lnTo>
                      <a:pt x="5" y="387"/>
                    </a:lnTo>
                    <a:lnTo>
                      <a:pt x="27" y="414"/>
                    </a:lnTo>
                    <a:lnTo>
                      <a:pt x="54" y="436"/>
                    </a:lnTo>
                    <a:lnTo>
                      <a:pt x="92" y="463"/>
                    </a:lnTo>
                    <a:lnTo>
                      <a:pt x="141" y="490"/>
                    </a:lnTo>
                    <a:lnTo>
                      <a:pt x="195" y="512"/>
                    </a:lnTo>
                    <a:lnTo>
                      <a:pt x="255" y="539"/>
                    </a:lnTo>
                    <a:lnTo>
                      <a:pt x="212" y="517"/>
                    </a:lnTo>
                    <a:lnTo>
                      <a:pt x="179" y="490"/>
                    </a:lnTo>
                    <a:lnTo>
                      <a:pt x="157" y="468"/>
                    </a:lnTo>
                    <a:lnTo>
                      <a:pt x="141" y="447"/>
                    </a:lnTo>
                    <a:lnTo>
                      <a:pt x="136" y="425"/>
                    </a:lnTo>
                    <a:lnTo>
                      <a:pt x="136" y="403"/>
                    </a:lnTo>
                    <a:lnTo>
                      <a:pt x="141" y="381"/>
                    </a:lnTo>
                    <a:lnTo>
                      <a:pt x="157" y="365"/>
                    </a:lnTo>
                    <a:lnTo>
                      <a:pt x="179" y="343"/>
                    </a:lnTo>
                    <a:lnTo>
                      <a:pt x="201" y="327"/>
                    </a:lnTo>
                    <a:lnTo>
                      <a:pt x="266" y="294"/>
                    </a:lnTo>
                    <a:lnTo>
                      <a:pt x="353" y="262"/>
                    </a:lnTo>
                    <a:lnTo>
                      <a:pt x="445" y="234"/>
                    </a:lnTo>
                    <a:lnTo>
                      <a:pt x="554" y="213"/>
                    </a:lnTo>
                    <a:lnTo>
                      <a:pt x="662" y="191"/>
                    </a:lnTo>
                    <a:lnTo>
                      <a:pt x="890" y="153"/>
                    </a:lnTo>
                    <a:lnTo>
                      <a:pt x="993" y="136"/>
                    </a:lnTo>
                    <a:lnTo>
                      <a:pt x="1091" y="120"/>
                    </a:lnTo>
                    <a:lnTo>
                      <a:pt x="1178" y="115"/>
                    </a:lnTo>
                    <a:lnTo>
                      <a:pt x="1248" y="104"/>
                    </a:lnTo>
                    <a:lnTo>
                      <a:pt x="1248" y="0"/>
                    </a:lnTo>
                    <a:lnTo>
                      <a:pt x="1161" y="22"/>
                    </a:lnTo>
                    <a:lnTo>
                      <a:pt x="1069" y="38"/>
                    </a:lnTo>
                    <a:lnTo>
                      <a:pt x="874" y="71"/>
                    </a:lnTo>
                    <a:lnTo>
                      <a:pt x="673" y="93"/>
                    </a:lnTo>
                    <a:lnTo>
                      <a:pt x="483" y="126"/>
                    </a:lnTo>
                    <a:lnTo>
                      <a:pt x="391" y="142"/>
                    </a:lnTo>
                    <a:lnTo>
                      <a:pt x="309" y="158"/>
                    </a:lnTo>
                    <a:lnTo>
                      <a:pt x="228" y="180"/>
                    </a:lnTo>
                    <a:lnTo>
                      <a:pt x="163" y="202"/>
                    </a:lnTo>
                    <a:lnTo>
                      <a:pt x="103" y="229"/>
                    </a:lnTo>
                    <a:lnTo>
                      <a:pt x="54" y="256"/>
                    </a:lnTo>
                    <a:lnTo>
                      <a:pt x="22" y="294"/>
                    </a:lnTo>
                    <a:lnTo>
                      <a:pt x="0" y="332"/>
                    </a:lnTo>
                    <a:close/>
                  </a:path>
                </a:pathLst>
              </a:custGeom>
              <a:gradFill rotWithShape="0">
                <a:gsLst>
                  <a:gs pos="0">
                    <a:srgbClr val="002D86"/>
                  </a:gs>
                  <a:gs pos="100000">
                    <a:srgbClr val="003399"/>
                  </a:gs>
                </a:gsLst>
                <a:lin ang="27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a:latin typeface="Arial" panose="020B0604020202020204" pitchFamily="34" charset="0"/>
                </a:endParaRPr>
              </a:p>
            </p:txBody>
          </p:sp>
        </p:grpSp>
        <p:sp>
          <p:nvSpPr>
            <p:cNvPr id="25609" name="AutoShape 10"/>
            <p:cNvSpPr>
              <a:spLocks noChangeArrowheads="1"/>
            </p:cNvSpPr>
            <p:nvPr/>
          </p:nvSpPr>
          <p:spPr bwMode="auto">
            <a:xfrm>
              <a:off x="3322" y="1341"/>
              <a:ext cx="1825" cy="1537"/>
            </a:xfrm>
            <a:custGeom>
              <a:avLst/>
              <a:gdLst>
                <a:gd name="T0" fmla="*/ 2 w 2296"/>
                <a:gd name="T1" fmla="*/ 3762 h 1469"/>
                <a:gd name="T2" fmla="*/ 2 w 2296"/>
                <a:gd name="T3" fmla="*/ 3593 h 1469"/>
                <a:gd name="T4" fmla="*/ 3 w 2296"/>
                <a:gd name="T5" fmla="*/ 3400 h 1469"/>
                <a:gd name="T6" fmla="*/ 3 w 2296"/>
                <a:gd name="T7" fmla="*/ 3185 h 1469"/>
                <a:gd name="T8" fmla="*/ 4 w 2296"/>
                <a:gd name="T9" fmla="*/ 2953 h 1469"/>
                <a:gd name="T10" fmla="*/ 4 w 2296"/>
                <a:gd name="T11" fmla="*/ 2688 h 1469"/>
                <a:gd name="T12" fmla="*/ 4 w 2296"/>
                <a:gd name="T13" fmla="*/ 2373 h 1469"/>
                <a:gd name="T14" fmla="*/ 4 w 2296"/>
                <a:gd name="T15" fmla="*/ 1989 h 1469"/>
                <a:gd name="T16" fmla="*/ 4 w 2296"/>
                <a:gd name="T17" fmla="*/ 1623 h 1469"/>
                <a:gd name="T18" fmla="*/ 4 w 2296"/>
                <a:gd name="T19" fmla="*/ 1292 h 1469"/>
                <a:gd name="T20" fmla="*/ 4 w 2296"/>
                <a:gd name="T21" fmla="*/ 982 h 1469"/>
                <a:gd name="T22" fmla="*/ 3 w 2296"/>
                <a:gd name="T23" fmla="*/ 559 h 1469"/>
                <a:gd name="T24" fmla="*/ 3 w 2296"/>
                <a:gd name="T25" fmla="*/ 327 h 1469"/>
                <a:gd name="T26" fmla="*/ 2 w 2296"/>
                <a:gd name="T27" fmla="*/ 151 h 1469"/>
                <a:gd name="T28" fmla="*/ 2 w 2296"/>
                <a:gd name="T29" fmla="*/ 10 h 1469"/>
                <a:gd name="T30" fmla="*/ 2 w 2296"/>
                <a:gd name="T31" fmla="*/ 0 h 1469"/>
                <a:gd name="T32" fmla="*/ 3 w 2296"/>
                <a:gd name="T33" fmla="*/ 424 h 1469"/>
                <a:gd name="T34" fmla="*/ 3 w 2296"/>
                <a:gd name="T35" fmla="*/ 905 h 1469"/>
                <a:gd name="T36" fmla="*/ 4 w 2296"/>
                <a:gd name="T37" fmla="*/ 1161 h 1469"/>
                <a:gd name="T38" fmla="*/ 4 w 2296"/>
                <a:gd name="T39" fmla="*/ 1424 h 1469"/>
                <a:gd name="T40" fmla="*/ 4 w 2296"/>
                <a:gd name="T41" fmla="*/ 1698 h 1469"/>
                <a:gd name="T42" fmla="*/ 4 w 2296"/>
                <a:gd name="T43" fmla="*/ 1989 h 1469"/>
                <a:gd name="T44" fmla="*/ 4 w 2296"/>
                <a:gd name="T45" fmla="*/ 2254 h 1469"/>
                <a:gd name="T46" fmla="*/ 4 w 2296"/>
                <a:gd name="T47" fmla="*/ 2493 h 1469"/>
                <a:gd name="T48" fmla="*/ 4 w 2296"/>
                <a:gd name="T49" fmla="*/ 2688 h 1469"/>
                <a:gd name="T50" fmla="*/ 3 w 2296"/>
                <a:gd name="T51" fmla="*/ 2843 h 1469"/>
                <a:gd name="T52" fmla="*/ 3 w 2296"/>
                <a:gd name="T53" fmla="*/ 2997 h 1469"/>
                <a:gd name="T54" fmla="*/ 2 w 2296"/>
                <a:gd name="T55" fmla="*/ 3224 h 1469"/>
                <a:gd name="T56" fmla="*/ 2 w 2296"/>
                <a:gd name="T57" fmla="*/ 3436 h 1469"/>
                <a:gd name="T58" fmla="*/ 2 w 2296"/>
                <a:gd name="T59" fmla="*/ 3655 h 1469"/>
                <a:gd name="T60" fmla="*/ 2 w 2296"/>
                <a:gd name="T61" fmla="*/ 3789 h 1469"/>
                <a:gd name="T62" fmla="*/ 2 w 2296"/>
                <a:gd name="T63" fmla="*/ 3916 h 1469"/>
                <a:gd name="T64" fmla="*/ 2 w 2296"/>
                <a:gd name="T65" fmla="*/ 4083 h 1469"/>
                <a:gd name="T66" fmla="*/ 2 w 2296"/>
                <a:gd name="T67" fmla="*/ 4274 h 1469"/>
                <a:gd name="T68" fmla="*/ 0 w 2296"/>
                <a:gd name="T69" fmla="*/ 4478 h 1469"/>
                <a:gd name="T70" fmla="*/ 2 w 2296"/>
                <a:gd name="T71" fmla="*/ 4711 h 1469"/>
                <a:gd name="T72" fmla="*/ 2 w 2296"/>
                <a:gd name="T73" fmla="*/ 4904 h 1469"/>
                <a:gd name="T74" fmla="*/ 2 w 2296"/>
                <a:gd name="T75" fmla="*/ 5064 h 1469"/>
                <a:gd name="T76" fmla="*/ 2 w 2296"/>
                <a:gd name="T77" fmla="*/ 5212 h 1469"/>
                <a:gd name="T78" fmla="*/ 2 w 2296"/>
                <a:gd name="T79" fmla="*/ 5019 h 1469"/>
                <a:gd name="T80" fmla="*/ 2 w 2296"/>
                <a:gd name="T81" fmla="*/ 4829 h 1469"/>
                <a:gd name="T82" fmla="*/ 2 w 2296"/>
                <a:gd name="T83" fmla="*/ 4632 h 1469"/>
                <a:gd name="T84" fmla="*/ 2 w 2296"/>
                <a:gd name="T85" fmla="*/ 4470 h 1469"/>
                <a:gd name="T86" fmla="*/ 2 w 2296"/>
                <a:gd name="T87" fmla="*/ 4287 h 1469"/>
                <a:gd name="T88" fmla="*/ 2 w 2296"/>
                <a:gd name="T89" fmla="*/ 4135 h 1469"/>
                <a:gd name="T90" fmla="*/ 2 w 2296"/>
                <a:gd name="T91" fmla="*/ 3976 h 1469"/>
                <a:gd name="T92" fmla="*/ 2 w 2296"/>
                <a:gd name="T93" fmla="*/ 3863 h 146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296"/>
                <a:gd name="T142" fmla="*/ 0 h 1469"/>
                <a:gd name="T143" fmla="*/ 2296 w 2296"/>
                <a:gd name="T144" fmla="*/ 1469 h 146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296" h="1469">
                  <a:moveTo>
                    <a:pt x="771" y="1088"/>
                  </a:moveTo>
                  <a:lnTo>
                    <a:pt x="982" y="1061"/>
                  </a:lnTo>
                  <a:lnTo>
                    <a:pt x="1178" y="1034"/>
                  </a:lnTo>
                  <a:lnTo>
                    <a:pt x="1357" y="1012"/>
                  </a:lnTo>
                  <a:lnTo>
                    <a:pt x="1520" y="985"/>
                  </a:lnTo>
                  <a:lnTo>
                    <a:pt x="1666" y="957"/>
                  </a:lnTo>
                  <a:lnTo>
                    <a:pt x="1796" y="930"/>
                  </a:lnTo>
                  <a:lnTo>
                    <a:pt x="1916" y="897"/>
                  </a:lnTo>
                  <a:lnTo>
                    <a:pt x="2013" y="870"/>
                  </a:lnTo>
                  <a:lnTo>
                    <a:pt x="2100" y="832"/>
                  </a:lnTo>
                  <a:lnTo>
                    <a:pt x="2171" y="800"/>
                  </a:lnTo>
                  <a:lnTo>
                    <a:pt x="2220" y="756"/>
                  </a:lnTo>
                  <a:lnTo>
                    <a:pt x="2263" y="712"/>
                  </a:lnTo>
                  <a:lnTo>
                    <a:pt x="2285" y="669"/>
                  </a:lnTo>
                  <a:lnTo>
                    <a:pt x="2296" y="614"/>
                  </a:lnTo>
                  <a:lnTo>
                    <a:pt x="2290" y="560"/>
                  </a:lnTo>
                  <a:lnTo>
                    <a:pt x="2269" y="500"/>
                  </a:lnTo>
                  <a:lnTo>
                    <a:pt x="2241" y="457"/>
                  </a:lnTo>
                  <a:lnTo>
                    <a:pt x="2198" y="408"/>
                  </a:lnTo>
                  <a:lnTo>
                    <a:pt x="2144" y="364"/>
                  </a:lnTo>
                  <a:lnTo>
                    <a:pt x="2079" y="321"/>
                  </a:lnTo>
                  <a:lnTo>
                    <a:pt x="2008" y="277"/>
                  </a:lnTo>
                  <a:lnTo>
                    <a:pt x="1927" y="234"/>
                  </a:lnTo>
                  <a:lnTo>
                    <a:pt x="1769" y="157"/>
                  </a:lnTo>
                  <a:lnTo>
                    <a:pt x="1688" y="125"/>
                  </a:lnTo>
                  <a:lnTo>
                    <a:pt x="1612" y="92"/>
                  </a:lnTo>
                  <a:lnTo>
                    <a:pt x="1536" y="65"/>
                  </a:lnTo>
                  <a:lnTo>
                    <a:pt x="1476" y="43"/>
                  </a:lnTo>
                  <a:lnTo>
                    <a:pt x="1422" y="27"/>
                  </a:lnTo>
                  <a:lnTo>
                    <a:pt x="1384" y="10"/>
                  </a:lnTo>
                  <a:lnTo>
                    <a:pt x="1357" y="5"/>
                  </a:lnTo>
                  <a:lnTo>
                    <a:pt x="1346" y="0"/>
                  </a:lnTo>
                  <a:lnTo>
                    <a:pt x="1498" y="54"/>
                  </a:lnTo>
                  <a:lnTo>
                    <a:pt x="1655" y="119"/>
                  </a:lnTo>
                  <a:lnTo>
                    <a:pt x="1807" y="185"/>
                  </a:lnTo>
                  <a:lnTo>
                    <a:pt x="1948" y="255"/>
                  </a:lnTo>
                  <a:lnTo>
                    <a:pt x="2013" y="288"/>
                  </a:lnTo>
                  <a:lnTo>
                    <a:pt x="2068" y="326"/>
                  </a:lnTo>
                  <a:lnTo>
                    <a:pt x="2122" y="364"/>
                  </a:lnTo>
                  <a:lnTo>
                    <a:pt x="2171" y="402"/>
                  </a:lnTo>
                  <a:lnTo>
                    <a:pt x="2209" y="440"/>
                  </a:lnTo>
                  <a:lnTo>
                    <a:pt x="2236" y="478"/>
                  </a:lnTo>
                  <a:lnTo>
                    <a:pt x="2252" y="522"/>
                  </a:lnTo>
                  <a:lnTo>
                    <a:pt x="2263" y="560"/>
                  </a:lnTo>
                  <a:lnTo>
                    <a:pt x="2258" y="598"/>
                  </a:lnTo>
                  <a:lnTo>
                    <a:pt x="2241" y="636"/>
                  </a:lnTo>
                  <a:lnTo>
                    <a:pt x="2214" y="669"/>
                  </a:lnTo>
                  <a:lnTo>
                    <a:pt x="2171" y="702"/>
                  </a:lnTo>
                  <a:lnTo>
                    <a:pt x="2122" y="729"/>
                  </a:lnTo>
                  <a:lnTo>
                    <a:pt x="2062" y="756"/>
                  </a:lnTo>
                  <a:lnTo>
                    <a:pt x="1997" y="778"/>
                  </a:lnTo>
                  <a:lnTo>
                    <a:pt x="1921" y="800"/>
                  </a:lnTo>
                  <a:lnTo>
                    <a:pt x="1834" y="821"/>
                  </a:lnTo>
                  <a:lnTo>
                    <a:pt x="1748" y="843"/>
                  </a:lnTo>
                  <a:lnTo>
                    <a:pt x="1552" y="876"/>
                  </a:lnTo>
                  <a:lnTo>
                    <a:pt x="1351" y="908"/>
                  </a:lnTo>
                  <a:lnTo>
                    <a:pt x="1134" y="941"/>
                  </a:lnTo>
                  <a:lnTo>
                    <a:pt x="923" y="968"/>
                  </a:lnTo>
                  <a:lnTo>
                    <a:pt x="716" y="995"/>
                  </a:lnTo>
                  <a:lnTo>
                    <a:pt x="521" y="1028"/>
                  </a:lnTo>
                  <a:lnTo>
                    <a:pt x="434" y="1044"/>
                  </a:lnTo>
                  <a:lnTo>
                    <a:pt x="353" y="1066"/>
                  </a:lnTo>
                  <a:lnTo>
                    <a:pt x="277" y="1082"/>
                  </a:lnTo>
                  <a:lnTo>
                    <a:pt x="206" y="1104"/>
                  </a:lnTo>
                  <a:lnTo>
                    <a:pt x="147" y="1126"/>
                  </a:lnTo>
                  <a:lnTo>
                    <a:pt x="92" y="1148"/>
                  </a:lnTo>
                  <a:lnTo>
                    <a:pt x="54" y="1175"/>
                  </a:lnTo>
                  <a:lnTo>
                    <a:pt x="22" y="1202"/>
                  </a:lnTo>
                  <a:lnTo>
                    <a:pt x="6" y="1229"/>
                  </a:lnTo>
                  <a:lnTo>
                    <a:pt x="0" y="1262"/>
                  </a:lnTo>
                  <a:lnTo>
                    <a:pt x="11" y="1295"/>
                  </a:lnTo>
                  <a:lnTo>
                    <a:pt x="27" y="1327"/>
                  </a:lnTo>
                  <a:lnTo>
                    <a:pt x="54" y="1355"/>
                  </a:lnTo>
                  <a:lnTo>
                    <a:pt x="98" y="1382"/>
                  </a:lnTo>
                  <a:lnTo>
                    <a:pt x="141" y="1404"/>
                  </a:lnTo>
                  <a:lnTo>
                    <a:pt x="196" y="1425"/>
                  </a:lnTo>
                  <a:lnTo>
                    <a:pt x="261" y="1447"/>
                  </a:lnTo>
                  <a:lnTo>
                    <a:pt x="326" y="1469"/>
                  </a:lnTo>
                  <a:lnTo>
                    <a:pt x="266" y="1442"/>
                  </a:lnTo>
                  <a:lnTo>
                    <a:pt x="217" y="1414"/>
                  </a:lnTo>
                  <a:lnTo>
                    <a:pt x="174" y="1387"/>
                  </a:lnTo>
                  <a:lnTo>
                    <a:pt x="147" y="1360"/>
                  </a:lnTo>
                  <a:lnTo>
                    <a:pt x="125" y="1333"/>
                  </a:lnTo>
                  <a:lnTo>
                    <a:pt x="120" y="1306"/>
                  </a:lnTo>
                  <a:lnTo>
                    <a:pt x="125" y="1278"/>
                  </a:lnTo>
                  <a:lnTo>
                    <a:pt x="141" y="1257"/>
                  </a:lnTo>
                  <a:lnTo>
                    <a:pt x="174" y="1229"/>
                  </a:lnTo>
                  <a:lnTo>
                    <a:pt x="212" y="1208"/>
                  </a:lnTo>
                  <a:lnTo>
                    <a:pt x="272" y="1186"/>
                  </a:lnTo>
                  <a:lnTo>
                    <a:pt x="342" y="1164"/>
                  </a:lnTo>
                  <a:lnTo>
                    <a:pt x="423" y="1142"/>
                  </a:lnTo>
                  <a:lnTo>
                    <a:pt x="527" y="1121"/>
                  </a:lnTo>
                  <a:lnTo>
                    <a:pt x="641" y="1104"/>
                  </a:lnTo>
                  <a:lnTo>
                    <a:pt x="771" y="1088"/>
                  </a:lnTo>
                  <a:close/>
                </a:path>
              </a:pathLst>
            </a:custGeom>
            <a:gradFill rotWithShape="0">
              <a:gsLst>
                <a:gs pos="0">
                  <a:srgbClr val="002B82"/>
                </a:gs>
                <a:gs pos="100000">
                  <a:srgbClr val="003399"/>
                </a:gs>
              </a:gsLst>
              <a:lin ang="27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a:latin typeface="Arial" panose="020B0604020202020204" pitchFamily="34" charset="0"/>
              </a:endParaRPr>
            </a:p>
          </p:txBody>
        </p:sp>
        <p:sp>
          <p:nvSpPr>
            <p:cNvPr id="25610" name="AutoShape 11"/>
            <p:cNvSpPr>
              <a:spLocks noChangeArrowheads="1"/>
            </p:cNvSpPr>
            <p:nvPr/>
          </p:nvSpPr>
          <p:spPr bwMode="auto">
            <a:xfrm>
              <a:off x="0" y="0"/>
              <a:ext cx="5758" cy="1776"/>
            </a:xfrm>
            <a:custGeom>
              <a:avLst/>
              <a:gdLst>
                <a:gd name="T0" fmla="*/ 0 w 5740"/>
                <a:gd name="T1" fmla="*/ 0 h 1906"/>
                <a:gd name="T2" fmla="*/ 0 w 5740"/>
                <a:gd name="T3" fmla="*/ 264 h 1906"/>
                <a:gd name="T4" fmla="*/ 6265 w 5740"/>
                <a:gd name="T5" fmla="*/ 264 h 1906"/>
                <a:gd name="T6" fmla="*/ 6265 w 5740"/>
                <a:gd name="T7" fmla="*/ 0 h 1906"/>
                <a:gd name="T8" fmla="*/ 0 w 5740"/>
                <a:gd name="T9" fmla="*/ 0 h 1906"/>
                <a:gd name="T10" fmla="*/ 0 w 5740"/>
                <a:gd name="T11" fmla="*/ 0 h 1906"/>
                <a:gd name="T12" fmla="*/ 0 60000 65536"/>
                <a:gd name="T13" fmla="*/ 0 60000 65536"/>
                <a:gd name="T14" fmla="*/ 0 60000 65536"/>
                <a:gd name="T15" fmla="*/ 0 60000 65536"/>
                <a:gd name="T16" fmla="*/ 0 60000 65536"/>
                <a:gd name="T17" fmla="*/ 0 60000 65536"/>
                <a:gd name="T18" fmla="*/ 0 w 5740"/>
                <a:gd name="T19" fmla="*/ 0 h 1906"/>
                <a:gd name="T20" fmla="*/ 5740 w 5740"/>
                <a:gd name="T21" fmla="*/ 1906 h 1906"/>
              </a:gdLst>
              <a:ahLst/>
              <a:cxnLst>
                <a:cxn ang="T12">
                  <a:pos x="T0" y="T1"/>
                </a:cxn>
                <a:cxn ang="T13">
                  <a:pos x="T2" y="T3"/>
                </a:cxn>
                <a:cxn ang="T14">
                  <a:pos x="T4" y="T5"/>
                </a:cxn>
                <a:cxn ang="T15">
                  <a:pos x="T6" y="T7"/>
                </a:cxn>
                <a:cxn ang="T16">
                  <a:pos x="T8" y="T9"/>
                </a:cxn>
                <a:cxn ang="T17">
                  <a:pos x="T10" y="T11"/>
                </a:cxn>
              </a:cxnLst>
              <a:rect l="T18" t="T19" r="T20" b="T21"/>
              <a:pathLst>
                <a:path w="5740" h="1906">
                  <a:moveTo>
                    <a:pt x="0" y="0"/>
                  </a:moveTo>
                  <a:lnTo>
                    <a:pt x="0" y="1906"/>
                  </a:lnTo>
                  <a:lnTo>
                    <a:pt x="5740" y="1906"/>
                  </a:lnTo>
                  <a:lnTo>
                    <a:pt x="5740" y="0"/>
                  </a:lnTo>
                  <a:lnTo>
                    <a:pt x="0" y="0"/>
                  </a:lnTo>
                  <a:close/>
                </a:path>
              </a:pathLst>
            </a:custGeom>
            <a:gradFill rotWithShape="0">
              <a:gsLst>
                <a:gs pos="0">
                  <a:srgbClr val="000514"/>
                </a:gs>
                <a:gs pos="100000">
                  <a:srgbClr val="003399"/>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a:latin typeface="Arial" panose="020B0604020202020204" pitchFamily="34" charset="0"/>
              </a:endParaRPr>
            </a:p>
          </p:txBody>
        </p:sp>
      </p:grpSp>
      <p:sp>
        <p:nvSpPr>
          <p:cNvPr id="25605" name="Rectangle 12"/>
          <p:cNvSpPr>
            <a:spLocks noGrp="1" noChangeArrowheads="1"/>
          </p:cNvSpPr>
          <p:nvPr>
            <p:ph type="title"/>
          </p:nvPr>
        </p:nvSpPr>
        <p:spPr bwMode="auto">
          <a:xfrm>
            <a:off x="457200" y="274638"/>
            <a:ext cx="8228013" cy="11414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 uri="{FAA26D3D-D897-4be2-8F04-BA451C77F1D7}">
              <ma14:placeholderFlag xmlns="" xmlns:ma14="http://schemas.microsoft.com/office/mac/drawingml/2011/main" val="1"/>
            </a:ext>
          </a:extLst>
        </p:spPr>
        <p:txBody>
          <a:bodyPr vert="horz" wrap="square" lIns="90000" tIns="46800" rIns="90000" bIns="46800" numCol="1" anchor="ctr" anchorCtr="0" compatLnSpc="1">
            <a:prstTxWarp prst="textNoShape">
              <a:avLst/>
            </a:prstTxWarp>
          </a:bodyPr>
          <a:lstStyle/>
          <a:p>
            <a:pPr lvl="0"/>
            <a:r>
              <a:rPr lang="en-GB"/>
              <a:t>Click to edit the title text format</a:t>
            </a:r>
          </a:p>
        </p:txBody>
      </p:sp>
      <p:sp>
        <p:nvSpPr>
          <p:cNvPr id="25606" name="Text Box 13"/>
          <p:cNvSpPr txBox="1">
            <a:spLocks noChangeArrowheads="1"/>
          </p:cNvSpPr>
          <p:nvPr/>
        </p:nvSpPr>
        <p:spPr bwMode="auto">
          <a:xfrm>
            <a:off x="3124200" y="6248400"/>
            <a:ext cx="2895600" cy="476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eaLnBrk="1" hangingPunct="1">
              <a:lnSpc>
                <a:spcPct val="93000"/>
              </a:lnSpc>
              <a:buClr>
                <a:srgbClr val="FFFFFF"/>
              </a:buClr>
              <a:buSzPct val="100000"/>
              <a:buFont typeface="Arial" charset="0"/>
              <a:buNone/>
              <a:defRPr/>
            </a:pPr>
            <a:endParaRPr lang="en-US" b="1" i="0">
              <a:latin typeface="Arial" panose="020B0604020202020204" pitchFamily="34" charset="0"/>
            </a:endParaRPr>
          </a:p>
        </p:txBody>
      </p:sp>
      <p:sp>
        <p:nvSpPr>
          <p:cNvPr id="25607" name="Rectangle 14"/>
          <p:cNvSpPr>
            <a:spLocks noGrp="1" noChangeArrowheads="1"/>
          </p:cNvSpPr>
          <p:nvPr>
            <p:ph type="body" idx="1"/>
          </p:nvPr>
        </p:nvSpPr>
        <p:spPr bwMode="auto">
          <a:xfrm>
            <a:off x="457200" y="1600200"/>
            <a:ext cx="8228013" cy="45243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 uri="{FAA26D3D-D897-4be2-8F04-BA451C77F1D7}">
              <ma14:placeholderFlag xmlns="" xmlns:ma14="http://schemas.microsoft.com/office/mac/drawingml/2011/main" val="1"/>
            </a:ext>
          </a:extLst>
        </p:spPr>
        <p:txBody>
          <a:bodyPr vert="horz" wrap="square" lIns="90000" tIns="46800" rIns="90000" bIns="46800" numCol="1" anchor="t" anchorCtr="0" compatLnSpc="1">
            <a:prstTxWarp prst="textNoShape">
              <a:avLst/>
            </a:prstTxWarp>
          </a:bodyPr>
          <a:lstStyle/>
          <a:p>
            <a:pPr lvl="0"/>
            <a:r>
              <a:rPr lang="en-GB"/>
              <a:t>Click to edit the outline text format</a:t>
            </a:r>
          </a:p>
          <a:p>
            <a:pPr lvl="1"/>
            <a:r>
              <a:rPr lang="en-GB"/>
              <a:t>Second Outline Level</a:t>
            </a:r>
          </a:p>
          <a:p>
            <a:pPr lvl="2"/>
            <a:r>
              <a:rPr lang="en-GB"/>
              <a:t>Third Outline Level</a:t>
            </a:r>
          </a:p>
          <a:p>
            <a:pPr lvl="3"/>
            <a:r>
              <a:rPr lang="en-GB"/>
              <a:t>Fourth Outline Level</a:t>
            </a:r>
          </a:p>
          <a:p>
            <a:pPr lvl="4"/>
            <a:r>
              <a:rPr lang="en-GB"/>
              <a:t>Fifth Outline Level</a:t>
            </a:r>
          </a:p>
          <a:p>
            <a:pPr lvl="4"/>
            <a:r>
              <a:rPr lang="en-GB"/>
              <a:t>Sixth Outline Level</a:t>
            </a:r>
          </a:p>
          <a:p>
            <a:pPr lvl="4"/>
            <a:r>
              <a:rPr lang="en-GB"/>
              <a:t>Seventh Outline Level</a:t>
            </a:r>
          </a:p>
          <a:p>
            <a:pPr lvl="4"/>
            <a:r>
              <a:rPr lang="en-GB"/>
              <a:t>Eighth Outline Level</a:t>
            </a:r>
          </a:p>
          <a:p>
            <a:pPr lvl="4"/>
            <a:r>
              <a:rPr lang="en-GB"/>
              <a:t>Ninth Outline Level</a:t>
            </a:r>
          </a:p>
        </p:txBody>
      </p:sp>
    </p:spTree>
  </p:cSld>
  <p:clrMap bg1="lt1" tx1="dk1" bg2="lt2" tx2="dk2" accent1="accent1" accent2="accent2" accent3="accent3" accent4="accent4" accent5="accent5" accent6="accent6" hlink="hlink" folHlink="folHlink"/>
  <p:sldLayoutIdLst>
    <p:sldLayoutId id="2147500422" r:id="rId1"/>
    <p:sldLayoutId id="2147500423" r:id="rId2"/>
    <p:sldLayoutId id="2147500424" r:id="rId3"/>
    <p:sldLayoutId id="2147500425" r:id="rId4"/>
    <p:sldLayoutId id="2147500426" r:id="rId5"/>
    <p:sldLayoutId id="2147500427" r:id="rId6"/>
    <p:sldLayoutId id="2147500428" r:id="rId7"/>
    <p:sldLayoutId id="2147500429" r:id="rId8"/>
    <p:sldLayoutId id="2147500430" r:id="rId9"/>
    <p:sldLayoutId id="2147500431" r:id="rId10"/>
    <p:sldLayoutId id="2147500432" r:id="rId11"/>
  </p:sldLayoutIdLst>
  <p:txStyles>
    <p:titleStyle>
      <a:lvl1pPr algn="ctr" defTabSz="449263" rtl="0" eaLnBrk="0" fontAlgn="base" hangingPunct="0">
        <a:lnSpc>
          <a:spcPct val="95000"/>
        </a:lnSpc>
        <a:spcBef>
          <a:spcPct val="0"/>
        </a:spcBef>
        <a:spcAft>
          <a:spcPct val="0"/>
        </a:spcAft>
        <a:buClr>
          <a:srgbClr val="E5E5FF"/>
        </a:buClr>
        <a:buSzPct val="100000"/>
        <a:buFont typeface="Times New Roman" charset="0"/>
        <a:defRPr sz="4400" b="1" i="0">
          <a:solidFill>
            <a:srgbClr val="E5E5FF"/>
          </a:solidFill>
          <a:latin typeface="Arial" panose="020B0604020202020204" pitchFamily="34" charset="0"/>
          <a:ea typeface="+mj-ea"/>
          <a:cs typeface="Arial" panose="020B0604020202020204" pitchFamily="34" charset="0"/>
        </a:defRPr>
      </a:lvl1pPr>
      <a:lvl2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charset="0"/>
          <a:ea typeface="ＭＳ Ｐゴシック" charset="-128"/>
          <a:cs typeface="ＭＳ Ｐゴシック" charset="-128"/>
        </a:defRPr>
      </a:lvl2pPr>
      <a:lvl3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charset="0"/>
          <a:ea typeface="ＭＳ Ｐゴシック" charset="-128"/>
          <a:cs typeface="ＭＳ Ｐゴシック" charset="-128"/>
        </a:defRPr>
      </a:lvl3pPr>
      <a:lvl4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charset="0"/>
          <a:ea typeface="ＭＳ Ｐゴシック" charset="-128"/>
          <a:cs typeface="ＭＳ Ｐゴシック" charset="-128"/>
        </a:defRPr>
      </a:lvl4pPr>
      <a:lvl5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charset="0"/>
          <a:ea typeface="ＭＳ Ｐゴシック" charset="-128"/>
          <a:cs typeface="ＭＳ Ｐゴシック" charset="-128"/>
        </a:defRPr>
      </a:lvl5pPr>
      <a:lvl6pPr marL="4572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6pPr>
      <a:lvl7pPr marL="9144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7pPr>
      <a:lvl8pPr marL="13716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8pPr>
      <a:lvl9pPr marL="18288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9pPr>
    </p:titleStyle>
    <p:bodyStyle>
      <a:lvl1pPr marL="341313" indent="-341313" algn="l" defTabSz="449263" rtl="0" eaLnBrk="0" fontAlgn="base" hangingPunct="0">
        <a:lnSpc>
          <a:spcPct val="95000"/>
        </a:lnSpc>
        <a:spcBef>
          <a:spcPts val="800"/>
        </a:spcBef>
        <a:spcAft>
          <a:spcPct val="0"/>
        </a:spcAft>
        <a:buClr>
          <a:srgbClr val="FFCC00"/>
        </a:buClr>
        <a:buSzPct val="70000"/>
        <a:buFont typeface="Wingdings" charset="0"/>
        <a:buChar char=""/>
        <a:defRPr sz="3200" b="1" i="0">
          <a:solidFill>
            <a:srgbClr val="FFFFFF"/>
          </a:solidFill>
          <a:latin typeface="Arial" panose="020B0604020202020204" pitchFamily="34" charset="0"/>
          <a:ea typeface="+mn-ea"/>
          <a:cs typeface="Arial" panose="020B0604020202020204" pitchFamily="34" charset="0"/>
        </a:defRPr>
      </a:lvl1pPr>
      <a:lvl2pPr marL="741363" indent="-284163" algn="l" defTabSz="449263" rtl="0" eaLnBrk="0" fontAlgn="base" hangingPunct="0">
        <a:lnSpc>
          <a:spcPct val="95000"/>
        </a:lnSpc>
        <a:spcBef>
          <a:spcPts val="700"/>
        </a:spcBef>
        <a:spcAft>
          <a:spcPct val="0"/>
        </a:spcAft>
        <a:buClr>
          <a:srgbClr val="A886E0"/>
        </a:buClr>
        <a:buSzPct val="70000"/>
        <a:buFont typeface="Wingdings" charset="0"/>
        <a:buChar char=""/>
        <a:defRPr sz="2800" b="1" i="0">
          <a:solidFill>
            <a:srgbClr val="FFFFFF"/>
          </a:solidFill>
          <a:latin typeface="Arial" panose="020B0604020202020204" pitchFamily="34" charset="0"/>
          <a:ea typeface="+mn-ea"/>
          <a:cs typeface="Arial" panose="020B0604020202020204" pitchFamily="34" charset="0"/>
        </a:defRPr>
      </a:lvl2pPr>
      <a:lvl3pPr marL="1143000" indent="-228600" algn="l" defTabSz="449263" rtl="0" eaLnBrk="0" fontAlgn="base" hangingPunct="0">
        <a:lnSpc>
          <a:spcPct val="95000"/>
        </a:lnSpc>
        <a:spcBef>
          <a:spcPts val="600"/>
        </a:spcBef>
        <a:spcAft>
          <a:spcPct val="0"/>
        </a:spcAft>
        <a:buClr>
          <a:srgbClr val="E5E5FF"/>
        </a:buClr>
        <a:buSzPct val="70000"/>
        <a:buFont typeface="Wingdings" charset="0"/>
        <a:buChar char=""/>
        <a:defRPr sz="2400" b="1" i="0">
          <a:solidFill>
            <a:srgbClr val="FFFFFF"/>
          </a:solidFill>
          <a:latin typeface="Arial" panose="020B0604020202020204" pitchFamily="34" charset="0"/>
          <a:ea typeface="+mn-ea"/>
          <a:cs typeface="Arial" panose="020B0604020202020204" pitchFamily="34" charset="0"/>
        </a:defRPr>
      </a:lvl3pPr>
      <a:lvl4pPr marL="1600200" indent="-228600" algn="l" defTabSz="449263" rtl="0" eaLnBrk="0" fontAlgn="base" hangingPunct="0">
        <a:lnSpc>
          <a:spcPct val="95000"/>
        </a:lnSpc>
        <a:spcBef>
          <a:spcPts val="500"/>
        </a:spcBef>
        <a:spcAft>
          <a:spcPct val="0"/>
        </a:spcAft>
        <a:buClr>
          <a:srgbClr val="A886E0"/>
        </a:buClr>
        <a:buSzPct val="70000"/>
        <a:buFont typeface="Wingdings" charset="0"/>
        <a:buChar char=""/>
        <a:defRPr sz="2000" b="1" i="0">
          <a:solidFill>
            <a:srgbClr val="FFFFFF"/>
          </a:solidFill>
          <a:latin typeface="Arial" panose="020B0604020202020204" pitchFamily="34" charset="0"/>
          <a:ea typeface="+mn-ea"/>
          <a:cs typeface="Arial" panose="020B0604020202020204" pitchFamily="34" charset="0"/>
        </a:defRPr>
      </a:lvl4pPr>
      <a:lvl5pPr marL="2057400" indent="-228600" algn="l" defTabSz="449263" rtl="0" eaLnBrk="0" fontAlgn="base" hangingPunct="0">
        <a:lnSpc>
          <a:spcPct val="95000"/>
        </a:lnSpc>
        <a:spcBef>
          <a:spcPts val="500"/>
        </a:spcBef>
        <a:spcAft>
          <a:spcPct val="0"/>
        </a:spcAft>
        <a:buClr>
          <a:srgbClr val="A886E0"/>
        </a:buClr>
        <a:buSzPct val="70000"/>
        <a:buFont typeface="Wingdings" charset="0"/>
        <a:buChar char=""/>
        <a:defRPr sz="2000" b="1" i="0">
          <a:solidFill>
            <a:srgbClr val="FFFFFF"/>
          </a:solidFill>
          <a:latin typeface="Arial" panose="020B0604020202020204" pitchFamily="34" charset="0"/>
          <a:ea typeface="+mn-ea"/>
          <a:cs typeface="Arial" panose="020B0604020202020204" pitchFamily="34" charset="0"/>
        </a:defRPr>
      </a:lvl5pPr>
      <a:lvl6pPr marL="2514600" indent="-228600" algn="l" defTabSz="449263" rtl="0" eaLnBrk="0" fontAlgn="base" hangingPunct="0">
        <a:lnSpc>
          <a:spcPct val="95000"/>
        </a:lnSpc>
        <a:spcBef>
          <a:spcPts val="500"/>
        </a:spcBef>
        <a:spcAft>
          <a:spcPct val="0"/>
        </a:spcAft>
        <a:buClr>
          <a:srgbClr val="A886E0"/>
        </a:buClr>
        <a:buSzPct val="70000"/>
        <a:buFont typeface="Wingdings" charset="2"/>
        <a:buChar char=""/>
        <a:defRPr sz="2000">
          <a:solidFill>
            <a:srgbClr val="FFFFFF"/>
          </a:solidFill>
          <a:latin typeface="+mn-lt"/>
          <a:ea typeface="+mn-ea"/>
        </a:defRPr>
      </a:lvl6pPr>
      <a:lvl7pPr marL="2971800" indent="-228600" algn="l" defTabSz="449263" rtl="0" eaLnBrk="0" fontAlgn="base" hangingPunct="0">
        <a:lnSpc>
          <a:spcPct val="95000"/>
        </a:lnSpc>
        <a:spcBef>
          <a:spcPts val="500"/>
        </a:spcBef>
        <a:spcAft>
          <a:spcPct val="0"/>
        </a:spcAft>
        <a:buClr>
          <a:srgbClr val="A886E0"/>
        </a:buClr>
        <a:buSzPct val="70000"/>
        <a:buFont typeface="Wingdings" charset="2"/>
        <a:buChar char=""/>
        <a:defRPr sz="2000">
          <a:solidFill>
            <a:srgbClr val="FFFFFF"/>
          </a:solidFill>
          <a:latin typeface="+mn-lt"/>
          <a:ea typeface="+mn-ea"/>
        </a:defRPr>
      </a:lvl7pPr>
      <a:lvl8pPr marL="3429000" indent="-228600" algn="l" defTabSz="449263" rtl="0" eaLnBrk="0" fontAlgn="base" hangingPunct="0">
        <a:lnSpc>
          <a:spcPct val="95000"/>
        </a:lnSpc>
        <a:spcBef>
          <a:spcPts val="500"/>
        </a:spcBef>
        <a:spcAft>
          <a:spcPct val="0"/>
        </a:spcAft>
        <a:buClr>
          <a:srgbClr val="A886E0"/>
        </a:buClr>
        <a:buSzPct val="70000"/>
        <a:buFont typeface="Wingdings" charset="2"/>
        <a:buChar char=""/>
        <a:defRPr sz="2000">
          <a:solidFill>
            <a:srgbClr val="FFFFFF"/>
          </a:solidFill>
          <a:latin typeface="+mn-lt"/>
          <a:ea typeface="+mn-ea"/>
        </a:defRPr>
      </a:lvl8pPr>
      <a:lvl9pPr marL="3886200" indent="-228600" algn="l" defTabSz="449263" rtl="0" eaLnBrk="0" fontAlgn="base" hangingPunct="0">
        <a:lnSpc>
          <a:spcPct val="95000"/>
        </a:lnSpc>
        <a:spcBef>
          <a:spcPts val="500"/>
        </a:spcBef>
        <a:spcAft>
          <a:spcPct val="0"/>
        </a:spcAft>
        <a:buClr>
          <a:srgbClr val="A886E0"/>
        </a:buClr>
        <a:buSzPct val="70000"/>
        <a:buFont typeface="Wingdings" charset="2"/>
        <a:buChar char=""/>
        <a:defRPr sz="2000">
          <a:solidFill>
            <a:srgbClr val="FFFFFF"/>
          </a:solidFill>
          <a:latin typeface="+mn-lt"/>
          <a:ea typeface="+mn-ea"/>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536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b="1" i="0">
                <a:solidFill>
                  <a:srgbClr val="000000"/>
                </a:solidFill>
                <a:latin typeface="Arial" panose="020B0604020202020204" pitchFamily="34" charset="0"/>
                <a:ea typeface="+mn-ea"/>
                <a:cs typeface="+mn-cs"/>
              </a:defRPr>
            </a:lvl1pPr>
          </a:lstStyle>
          <a:p>
            <a:pPr defTabSz="914400" eaLnBrk="0" hangingPunct="0">
              <a:defRPr/>
            </a:pPr>
            <a:endParaRPr lang="en-US" dirty="0"/>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b="1" i="0">
                <a:solidFill>
                  <a:srgbClr val="000000"/>
                </a:solidFill>
                <a:latin typeface="Arial" panose="020B0604020202020204" pitchFamily="34" charset="0"/>
                <a:ea typeface="+mn-ea"/>
                <a:cs typeface="+mn-cs"/>
              </a:defRPr>
            </a:lvl1pPr>
          </a:lstStyle>
          <a:p>
            <a:pPr defTabSz="914400" eaLnBrk="0" hangingPunct="0">
              <a:defRPr/>
            </a:pPr>
            <a:endParaRPr lang="en-US" dirty="0"/>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b="1" i="0">
                <a:solidFill>
                  <a:srgbClr val="000000"/>
                </a:solidFill>
                <a:latin typeface="Arial" panose="020B0604020202020204" pitchFamily="34" charset="0"/>
              </a:defRPr>
            </a:lvl1pPr>
          </a:lstStyle>
          <a:p>
            <a:pPr defTabSz="914400" eaLnBrk="0" hangingPunct="0">
              <a:defRPr/>
            </a:pPr>
            <a:fld id="{C7FCEC4A-0619-534F-AB0C-4C4D1986DF16}" type="slidenum">
              <a:rPr lang="en-US" smtClean="0"/>
              <a:pPr defTabSz="914400" eaLnBrk="0" hangingPunct="0">
                <a:defRPr/>
              </a:pPr>
              <a:t>‹#›</a:t>
            </a:fld>
            <a:endParaRPr lang="en-US" dirty="0"/>
          </a:p>
        </p:txBody>
      </p:sp>
    </p:spTree>
    <p:extLst>
      <p:ext uri="{BB962C8B-B14F-4D97-AF65-F5344CB8AC3E}">
        <p14:creationId xmlns:p14="http://schemas.microsoft.com/office/powerpoint/2010/main" val="2501138166"/>
      </p:ext>
    </p:extLst>
  </p:cSld>
  <p:clrMap bg1="lt1" tx1="dk1" bg2="lt2" tx2="dk2" accent1="accent1" accent2="accent2" accent3="accent3" accent4="accent4" accent5="accent5" accent6="accent6" hlink="hlink" folHlink="folHlink"/>
  <p:sldLayoutIdLst>
    <p:sldLayoutId id="2147501418" r:id="rId1"/>
    <p:sldLayoutId id="2147501419" r:id="rId2"/>
    <p:sldLayoutId id="2147501420" r:id="rId3"/>
    <p:sldLayoutId id="2147501421" r:id="rId4"/>
    <p:sldLayoutId id="2147501422" r:id="rId5"/>
    <p:sldLayoutId id="2147501423" r:id="rId6"/>
    <p:sldLayoutId id="2147501424" r:id="rId7"/>
    <p:sldLayoutId id="2147501425" r:id="rId8"/>
    <p:sldLayoutId id="2147501426" r:id="rId9"/>
    <p:sldLayoutId id="2147501427" r:id="rId10"/>
    <p:sldLayoutId id="2147501428" r:id="rId11"/>
    <p:sldLayoutId id="2147501429" r:id="rId12"/>
    <p:sldLayoutId id="2147501430"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b="1" i="0">
                <a:solidFill>
                  <a:schemeClr val="tx1">
                    <a:tint val="75000"/>
                  </a:schemeClr>
                </a:solidFill>
                <a:latin typeface="Arial" panose="020B0604020202020204" pitchFamily="34" charset="0"/>
              </a:defRPr>
            </a:lvl1pPr>
          </a:lstStyle>
          <a:p>
            <a:fld id="{1B3B93F0-E00A-45C8-8B75-0DCC0E35FDD3}" type="datetimeFigureOut">
              <a:rPr lang="en-US" smtClean="0"/>
              <a:pPr/>
              <a:t>8/22/26</a:t>
            </a:fld>
            <a:endParaRPr lang="en-US"/>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b="1" i="0">
                <a:solidFill>
                  <a:schemeClr val="tx1">
                    <a:tint val="75000"/>
                  </a:schemeClr>
                </a:solidFill>
                <a:latin typeface="Arial" panose="020B0604020202020204" pitchFamily="34" charset="0"/>
              </a:defRPr>
            </a:lvl1pPr>
          </a:lstStyle>
          <a:p>
            <a:endParaRPr lang="en-US"/>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b="1" i="0">
                <a:solidFill>
                  <a:schemeClr val="tx1">
                    <a:tint val="75000"/>
                  </a:schemeClr>
                </a:solidFill>
                <a:latin typeface="Arial" panose="020B0604020202020204" pitchFamily="34" charset="0"/>
              </a:defRPr>
            </a:lvl1pPr>
          </a:lstStyle>
          <a:p>
            <a:fld id="{12CCF1FB-8BE2-46C7-AC2E-887E5959E5B2}" type="slidenum">
              <a:rPr lang="en-US" smtClean="0"/>
              <a:pPr/>
              <a:t>‹#›</a:t>
            </a:fld>
            <a:endParaRPr lang="en-US"/>
          </a:p>
        </p:txBody>
      </p:sp>
    </p:spTree>
    <p:extLst>
      <p:ext uri="{BB962C8B-B14F-4D97-AF65-F5344CB8AC3E}">
        <p14:creationId xmlns:p14="http://schemas.microsoft.com/office/powerpoint/2010/main" val="2131888486"/>
      </p:ext>
    </p:extLst>
  </p:cSld>
  <p:clrMap bg1="lt1" tx1="dk1" bg2="lt2" tx2="dk2" accent1="accent1" accent2="accent2" accent3="accent3" accent4="accent4" accent5="accent5" accent6="accent6" hlink="hlink" folHlink="folHlink"/>
  <p:sldLayoutIdLst>
    <p:sldLayoutId id="2147501444" r:id="rId1"/>
    <p:sldLayoutId id="2147501445" r:id="rId2"/>
    <p:sldLayoutId id="2147501446" r:id="rId3"/>
    <p:sldLayoutId id="2147501447" r:id="rId4"/>
    <p:sldLayoutId id="2147501448" r:id="rId5"/>
    <p:sldLayoutId id="2147501449" r:id="rId6"/>
    <p:sldLayoutId id="2147501450" r:id="rId7"/>
    <p:sldLayoutId id="2147501451" r:id="rId8"/>
    <p:sldLayoutId id="2147501452" r:id="rId9"/>
    <p:sldLayoutId id="2147501453" r:id="rId10"/>
    <p:sldLayoutId id="2147501454" r:id="rId11"/>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dirty="0"/>
              <a:t>Click to edit Master title style</a:t>
            </a:r>
          </a:p>
        </p:txBody>
      </p:sp>
      <p:sp>
        <p:nvSpPr>
          <p:cNvPr id="1027"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b="1" i="0">
                <a:latin typeface="Arial" panose="020B0604020202020204" pitchFamily="34" charset="0"/>
              </a:defRPr>
            </a:lvl1pPr>
          </a:lstStyle>
          <a:p>
            <a:endParaRPr lang="en-US" alt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b="1" i="0">
                <a:latin typeface="Arial" panose="020B0604020202020204" pitchFamily="34" charset="0"/>
              </a:defRPr>
            </a:lvl1pPr>
          </a:lstStyle>
          <a:p>
            <a:endParaRPr lang="en-US" alt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b="1" i="0">
                <a:latin typeface="Arial" panose="020B0604020202020204" pitchFamily="34" charset="0"/>
              </a:defRPr>
            </a:lvl1pPr>
          </a:lstStyle>
          <a:p>
            <a:fld id="{6121801B-71DE-427B-8B8E-B348EC1C7B3F}" type="slidenum">
              <a:rPr lang="en-US" altLang="en-US"/>
              <a:pPr/>
              <a:t>‹#›</a:t>
            </a:fld>
            <a:endParaRPr lang="en-US" altLang="en-US"/>
          </a:p>
        </p:txBody>
      </p:sp>
    </p:spTree>
    <p:extLst>
      <p:ext uri="{BB962C8B-B14F-4D97-AF65-F5344CB8AC3E}">
        <p14:creationId xmlns:p14="http://schemas.microsoft.com/office/powerpoint/2010/main" val="1177942834"/>
      </p:ext>
    </p:extLst>
  </p:cSld>
  <p:clrMap bg1="lt1" tx1="dk1" bg2="lt2" tx2="dk2" accent1="accent1" accent2="accent2" accent3="accent3" accent4="accent4" accent5="accent5" accent6="accent6" hlink="hlink" folHlink="folHlink"/>
  <p:sldLayoutIdLst>
    <p:sldLayoutId id="2147501512" r:id="rId1"/>
    <p:sldLayoutId id="2147501513" r:id="rId2"/>
    <p:sldLayoutId id="2147501514" r:id="rId3"/>
    <p:sldLayoutId id="2147501515" r:id="rId4"/>
    <p:sldLayoutId id="2147501516" r:id="rId5"/>
    <p:sldLayoutId id="2147501517" r:id="rId6"/>
    <p:sldLayoutId id="2147501518" r:id="rId7"/>
    <p:sldLayoutId id="2147501519" r:id="rId8"/>
    <p:sldLayoutId id="2147501520" r:id="rId9"/>
    <p:sldLayoutId id="2147501521" r:id="rId10"/>
    <p:sldLayoutId id="2147501522" r:id="rId11"/>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ＭＳ Ｐゴシック" charset="0"/>
          <a:cs typeface="Geneva" charset="0"/>
        </a:defRPr>
      </a:lvl1pPr>
      <a:lvl2pPr algn="ctr" rtl="0" eaLnBrk="0" fontAlgn="base" hangingPunct="0">
        <a:spcBef>
          <a:spcPct val="0"/>
        </a:spcBef>
        <a:spcAft>
          <a:spcPct val="0"/>
        </a:spcAft>
        <a:defRPr sz="4400">
          <a:solidFill>
            <a:schemeClr val="tx2"/>
          </a:solidFill>
          <a:latin typeface="Times New Roman" pitchFamily="-128" charset="0"/>
          <a:ea typeface="ＭＳ Ｐゴシック" charset="0"/>
          <a:cs typeface="Geneva" charset="0"/>
        </a:defRPr>
      </a:lvl2pPr>
      <a:lvl3pPr algn="ctr" rtl="0" eaLnBrk="0" fontAlgn="base" hangingPunct="0">
        <a:spcBef>
          <a:spcPct val="0"/>
        </a:spcBef>
        <a:spcAft>
          <a:spcPct val="0"/>
        </a:spcAft>
        <a:defRPr sz="4400">
          <a:solidFill>
            <a:schemeClr val="tx2"/>
          </a:solidFill>
          <a:latin typeface="Times New Roman" pitchFamily="-128" charset="0"/>
          <a:ea typeface="ＭＳ Ｐゴシック" charset="0"/>
          <a:cs typeface="Geneva" charset="0"/>
        </a:defRPr>
      </a:lvl3pPr>
      <a:lvl4pPr algn="ctr" rtl="0" eaLnBrk="0" fontAlgn="base" hangingPunct="0">
        <a:spcBef>
          <a:spcPct val="0"/>
        </a:spcBef>
        <a:spcAft>
          <a:spcPct val="0"/>
        </a:spcAft>
        <a:defRPr sz="4400">
          <a:solidFill>
            <a:schemeClr val="tx2"/>
          </a:solidFill>
          <a:latin typeface="Times New Roman" pitchFamily="-128" charset="0"/>
          <a:ea typeface="ＭＳ Ｐゴシック" charset="0"/>
          <a:cs typeface="Geneva" charset="0"/>
        </a:defRPr>
      </a:lvl4pPr>
      <a:lvl5pPr algn="ctr" rtl="0" eaLnBrk="0" fontAlgn="base" hangingPunct="0">
        <a:spcBef>
          <a:spcPct val="0"/>
        </a:spcBef>
        <a:spcAft>
          <a:spcPct val="0"/>
        </a:spcAft>
        <a:defRPr sz="4400">
          <a:solidFill>
            <a:schemeClr val="tx2"/>
          </a:solidFill>
          <a:latin typeface="Times New Roman" pitchFamily="-128" charset="0"/>
          <a:ea typeface="ＭＳ Ｐゴシック" charset="0"/>
          <a:cs typeface="Geneva" charset="0"/>
        </a:defRPr>
      </a:lvl5pPr>
      <a:lvl6pPr marL="457200" algn="ctr" rtl="0" eaLnBrk="0" fontAlgn="base" hangingPunct="0">
        <a:spcBef>
          <a:spcPct val="0"/>
        </a:spcBef>
        <a:spcAft>
          <a:spcPct val="0"/>
        </a:spcAft>
        <a:defRPr sz="4400">
          <a:solidFill>
            <a:schemeClr val="tx2"/>
          </a:solidFill>
          <a:latin typeface="Times New Roman" pitchFamily="-128" charset="0"/>
        </a:defRPr>
      </a:lvl6pPr>
      <a:lvl7pPr marL="914400" algn="ctr" rtl="0" eaLnBrk="0" fontAlgn="base" hangingPunct="0">
        <a:spcBef>
          <a:spcPct val="0"/>
        </a:spcBef>
        <a:spcAft>
          <a:spcPct val="0"/>
        </a:spcAft>
        <a:defRPr sz="4400">
          <a:solidFill>
            <a:schemeClr val="tx2"/>
          </a:solidFill>
          <a:latin typeface="Times New Roman" pitchFamily="-128" charset="0"/>
        </a:defRPr>
      </a:lvl7pPr>
      <a:lvl8pPr marL="1371600" algn="ctr" rtl="0" eaLnBrk="0" fontAlgn="base" hangingPunct="0">
        <a:spcBef>
          <a:spcPct val="0"/>
        </a:spcBef>
        <a:spcAft>
          <a:spcPct val="0"/>
        </a:spcAft>
        <a:defRPr sz="4400">
          <a:solidFill>
            <a:schemeClr val="tx2"/>
          </a:solidFill>
          <a:latin typeface="Times New Roman" pitchFamily="-128" charset="0"/>
        </a:defRPr>
      </a:lvl8pPr>
      <a:lvl9pPr marL="1828800" algn="ctr" rtl="0" eaLnBrk="0" fontAlgn="base" hangingPunct="0">
        <a:spcBef>
          <a:spcPct val="0"/>
        </a:spcBef>
        <a:spcAft>
          <a:spcPct val="0"/>
        </a:spcAft>
        <a:defRPr sz="4400">
          <a:solidFill>
            <a:schemeClr val="tx2"/>
          </a:solidFill>
          <a:latin typeface="Times New Roman" pitchFamily="-128" charset="0"/>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ＭＳ Ｐゴシック" charset="0"/>
          <a:cs typeface="Geneva" charset="0"/>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Geneva" pitchFamily="-108" charset="-128"/>
          <a:cs typeface="Geneva" charset="0"/>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Geneva" pitchFamily="-108" charset="-128"/>
          <a:cs typeface="Geneva" charset="0"/>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Geneva" pitchFamily="-108" charset="-128"/>
          <a:cs typeface="Geneva" charset="0"/>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Geneva" pitchFamily="-108" charset="-128"/>
          <a:cs typeface="Geneva" charset="0"/>
        </a:defRPr>
      </a:lvl5pPr>
      <a:lvl6pPr marL="2514600" indent="-228600" algn="l" rtl="0" eaLnBrk="0" fontAlgn="base" hangingPunct="0">
        <a:spcBef>
          <a:spcPct val="20000"/>
        </a:spcBef>
        <a:spcAft>
          <a:spcPct val="0"/>
        </a:spcAft>
        <a:buChar char="»"/>
        <a:defRPr sz="2000">
          <a:solidFill>
            <a:schemeClr val="tx1"/>
          </a:solidFill>
          <a:latin typeface="+mn-lt"/>
          <a:ea typeface="Geneva" pitchFamily="-108" charset="-128"/>
        </a:defRPr>
      </a:lvl6pPr>
      <a:lvl7pPr marL="2971800" indent="-228600" algn="l" rtl="0" eaLnBrk="0" fontAlgn="base" hangingPunct="0">
        <a:spcBef>
          <a:spcPct val="20000"/>
        </a:spcBef>
        <a:spcAft>
          <a:spcPct val="0"/>
        </a:spcAft>
        <a:buChar char="»"/>
        <a:defRPr sz="2000">
          <a:solidFill>
            <a:schemeClr val="tx1"/>
          </a:solidFill>
          <a:latin typeface="+mn-lt"/>
          <a:ea typeface="Geneva" pitchFamily="-108" charset="-128"/>
        </a:defRPr>
      </a:lvl7pPr>
      <a:lvl8pPr marL="3429000" indent="-228600" algn="l" rtl="0" eaLnBrk="0" fontAlgn="base" hangingPunct="0">
        <a:spcBef>
          <a:spcPct val="20000"/>
        </a:spcBef>
        <a:spcAft>
          <a:spcPct val="0"/>
        </a:spcAft>
        <a:buChar char="»"/>
        <a:defRPr sz="2000">
          <a:solidFill>
            <a:schemeClr val="tx1"/>
          </a:solidFill>
          <a:latin typeface="+mn-lt"/>
          <a:ea typeface="Geneva" pitchFamily="-108" charset="-128"/>
        </a:defRPr>
      </a:lvl8pPr>
      <a:lvl9pPr marL="3886200" indent="-228600" algn="l" rtl="0" eaLnBrk="0" fontAlgn="base" hangingPunct="0">
        <a:spcBef>
          <a:spcPct val="20000"/>
        </a:spcBef>
        <a:spcAft>
          <a:spcPct val="0"/>
        </a:spcAft>
        <a:buChar char="»"/>
        <a:defRPr sz="2000">
          <a:solidFill>
            <a:schemeClr val="tx1"/>
          </a:solidFill>
          <a:latin typeface="+mn-lt"/>
          <a:ea typeface="Geneva" pitchFamily="-108"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38100" y="44450"/>
            <a:ext cx="9070975"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rtl="0" eaLnBrk="0" hangingPunct="0">
              <a:defRPr sz="1400" b="1" i="0">
                <a:solidFill>
                  <a:srgbClr val="000000"/>
                </a:solidFill>
                <a:latin typeface="Arial" panose="020B0604020202020204" pitchFamily="34" charset="0"/>
              </a:defRPr>
            </a:lvl1pPr>
          </a:lstStyle>
          <a:p>
            <a:pPr>
              <a:defRPr/>
            </a:pPr>
            <a:endParaRPr lang="en-US" dirty="0"/>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rtl="0" eaLnBrk="0" hangingPunct="0">
              <a:defRPr sz="1400" b="1" i="0">
                <a:solidFill>
                  <a:srgbClr val="000000"/>
                </a:solidFill>
                <a:latin typeface="Arial" panose="020B0604020202020204" pitchFamily="34" charset="0"/>
              </a:defRPr>
            </a:lvl1pPr>
          </a:lstStyle>
          <a:p>
            <a:pPr>
              <a:defRPr/>
            </a:pPr>
            <a:endParaRPr lang="en-US" dirty="0"/>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rtl="0" eaLnBrk="0" hangingPunct="0">
              <a:defRPr sz="1400" b="1" i="0">
                <a:solidFill>
                  <a:srgbClr val="000000"/>
                </a:solidFill>
                <a:latin typeface="Arial" panose="020B0604020202020204" pitchFamily="34" charset="0"/>
              </a:defRPr>
            </a:lvl1pPr>
          </a:lstStyle>
          <a:p>
            <a:pPr>
              <a:defRPr/>
            </a:pPr>
            <a:fld id="{08CBCF22-00EE-4B4A-88D9-7C813A88B6A1}" type="slidenum">
              <a:rPr lang="en-US" smtClean="0"/>
              <a:pPr>
                <a:defRPr/>
              </a:pPr>
              <a:t>‹#›</a:t>
            </a:fld>
            <a:endParaRPr lang="en-US" dirty="0"/>
          </a:p>
        </p:txBody>
      </p:sp>
    </p:spTree>
    <p:extLst>
      <p:ext uri="{BB962C8B-B14F-4D97-AF65-F5344CB8AC3E}">
        <p14:creationId xmlns:p14="http://schemas.microsoft.com/office/powerpoint/2010/main" val="4034811023"/>
      </p:ext>
    </p:extLst>
  </p:cSld>
  <p:clrMap bg1="lt1" tx1="dk1" bg2="lt2" tx2="dk2" accent1="accent1" accent2="accent2" accent3="accent3" accent4="accent4" accent5="accent5" accent6="accent6" hlink="hlink" folHlink="folHlink"/>
  <p:sldLayoutIdLst>
    <p:sldLayoutId id="2147501826" r:id="rId1"/>
    <p:sldLayoutId id="2147501827" r:id="rId2"/>
    <p:sldLayoutId id="2147501828" r:id="rId3"/>
    <p:sldLayoutId id="2147501829" r:id="rId4"/>
    <p:sldLayoutId id="2147501830" r:id="rId5"/>
    <p:sldLayoutId id="2147501831" r:id="rId6"/>
    <p:sldLayoutId id="2147501832" r:id="rId7"/>
    <p:sldLayoutId id="2147501833" r:id="rId8"/>
    <p:sldLayoutId id="2147501834" r:id="rId9"/>
    <p:sldLayoutId id="2147501835" r:id="rId10"/>
    <p:sldLayoutId id="2147501836" r:id="rId11"/>
    <p:sldLayoutId id="2147501837" r:id="rId12"/>
    <p:sldLayoutId id="2147501838"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MS PGothic" pitchFamily="34"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MS PGothic" pitchFamily="34" charset="-128"/>
          <a:cs typeface="Arial" pitchFamily="34" charset="0"/>
        </a:defRPr>
      </a:lvl2pPr>
      <a:lvl3pPr algn="ctr" rtl="0" eaLnBrk="0" fontAlgn="base" hangingPunct="0">
        <a:spcBef>
          <a:spcPct val="0"/>
        </a:spcBef>
        <a:spcAft>
          <a:spcPct val="0"/>
        </a:spcAft>
        <a:defRPr sz="4400">
          <a:solidFill>
            <a:schemeClr val="bg1"/>
          </a:solidFill>
          <a:latin typeface="Arial" charset="0"/>
          <a:ea typeface="MS PGothic" pitchFamily="34" charset="-128"/>
          <a:cs typeface="Arial" pitchFamily="34" charset="0"/>
        </a:defRPr>
      </a:lvl3pPr>
      <a:lvl4pPr algn="ctr" rtl="0" eaLnBrk="0" fontAlgn="base" hangingPunct="0">
        <a:spcBef>
          <a:spcPct val="0"/>
        </a:spcBef>
        <a:spcAft>
          <a:spcPct val="0"/>
        </a:spcAft>
        <a:defRPr sz="4400">
          <a:solidFill>
            <a:schemeClr val="bg1"/>
          </a:solidFill>
          <a:latin typeface="Arial" charset="0"/>
          <a:ea typeface="MS PGothic" pitchFamily="34" charset="-128"/>
          <a:cs typeface="Arial" pitchFamily="34" charset="0"/>
        </a:defRPr>
      </a:lvl4pPr>
      <a:lvl5pPr algn="ctr" rtl="0" eaLnBrk="0" fontAlgn="base" hangingPunct="0">
        <a:spcBef>
          <a:spcPct val="0"/>
        </a:spcBef>
        <a:spcAft>
          <a:spcPct val="0"/>
        </a:spcAft>
        <a:defRPr sz="4400">
          <a:solidFill>
            <a:schemeClr val="bg1"/>
          </a:solidFill>
          <a:latin typeface="Arial" charset="0"/>
          <a:ea typeface="MS PGothic" pitchFamily="34" charset="-128"/>
          <a:cs typeface="Arial" pitchFamily="34" charset="0"/>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MS PGothic" pitchFamily="34"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MS PGothic" pitchFamily="34"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MS PGothic" pitchFamily="34" charset="-128"/>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MS PGothic" pitchFamily="34"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122" name="Title Placeholder 1"/>
          <p:cNvSpPr>
            <a:spLocks noGrp="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5123" name="Text Placeholder 2"/>
          <p:cNvSpPr>
            <a:spLocks noGrp="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553200" y="6356350"/>
            <a:ext cx="2133600" cy="365125"/>
          </a:xfrm>
          <a:prstGeom prst="rect">
            <a:avLst/>
          </a:prstGeom>
        </p:spPr>
        <p:txBody>
          <a:bodyPr vert="horz" lIns="91440" tIns="45720" rIns="91440" bIns="45720" rtlCol="1" anchor="ctr"/>
          <a:lstStyle>
            <a:lvl1pPr algn="r">
              <a:defRPr sz="1200" b="1" i="0">
                <a:solidFill>
                  <a:schemeClr val="tx1">
                    <a:tint val="75000"/>
                  </a:schemeClr>
                </a:solidFill>
                <a:latin typeface="Arial" panose="020B0604020202020204" pitchFamily="34" charset="0"/>
              </a:defRPr>
            </a:lvl1pPr>
          </a:lstStyle>
          <a:p>
            <a:pPr>
              <a:defRPr/>
            </a:pPr>
            <a:fld id="{02428823-5492-44B9-BDAB-648316D77590}" type="datetimeFigureOut">
              <a:rPr lang="ar-JO"/>
              <a:pPr>
                <a:defRPr/>
              </a:pPr>
              <a:t>9‏/3‏/1448</a:t>
            </a:fld>
            <a:endParaRPr lang="ar-JO"/>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1" anchor="ctr"/>
          <a:lstStyle>
            <a:lvl1pPr algn="ctr">
              <a:defRPr sz="1200" b="1" i="0">
                <a:solidFill>
                  <a:schemeClr val="tx1">
                    <a:tint val="75000"/>
                  </a:schemeClr>
                </a:solidFill>
                <a:latin typeface="Arial" panose="020B0604020202020204" pitchFamily="34" charset="0"/>
              </a:defRPr>
            </a:lvl1pPr>
          </a:lstStyle>
          <a:p>
            <a:pPr>
              <a:defRPr/>
            </a:pPr>
            <a:endParaRPr lang="ar-JO"/>
          </a:p>
        </p:txBody>
      </p:sp>
      <p:sp>
        <p:nvSpPr>
          <p:cNvPr id="6" name="Slide Number Placeholder 5"/>
          <p:cNvSpPr>
            <a:spLocks noGrp="1"/>
          </p:cNvSpPr>
          <p:nvPr>
            <p:ph type="sldNum" sz="quarter" idx="4"/>
          </p:nvPr>
        </p:nvSpPr>
        <p:spPr>
          <a:xfrm>
            <a:off x="457200" y="6356350"/>
            <a:ext cx="2133600" cy="365125"/>
          </a:xfrm>
          <a:prstGeom prst="rect">
            <a:avLst/>
          </a:prstGeom>
        </p:spPr>
        <p:txBody>
          <a:bodyPr vert="horz" lIns="91440" tIns="45720" rIns="91440" bIns="45720" rtlCol="1" anchor="ctr"/>
          <a:lstStyle>
            <a:lvl1pPr algn="l">
              <a:defRPr sz="1200" b="1" i="0">
                <a:solidFill>
                  <a:schemeClr val="tx1">
                    <a:tint val="75000"/>
                  </a:schemeClr>
                </a:solidFill>
                <a:latin typeface="Arial" panose="020B0604020202020204" pitchFamily="34" charset="0"/>
              </a:defRPr>
            </a:lvl1pPr>
          </a:lstStyle>
          <a:p>
            <a:pPr>
              <a:defRPr/>
            </a:pPr>
            <a:fld id="{E008CD3C-64D5-40EF-B65F-0B51A9BFB553}" type="slidenum">
              <a:rPr lang="en-GB"/>
              <a:pPr>
                <a:defRPr/>
              </a:pPr>
              <a:t>‹#›</a:t>
            </a:fld>
            <a:endParaRPr lang="en-GB"/>
          </a:p>
        </p:txBody>
      </p:sp>
    </p:spTree>
    <p:extLst>
      <p:ext uri="{BB962C8B-B14F-4D97-AF65-F5344CB8AC3E}">
        <p14:creationId xmlns:p14="http://schemas.microsoft.com/office/powerpoint/2010/main" val="3703652743"/>
      </p:ext>
    </p:extLst>
  </p:cSld>
  <p:clrMap bg1="lt1" tx1="dk1" bg2="lt2" tx2="dk2" accent1="accent1" accent2="accent2" accent3="accent3" accent4="accent4" accent5="accent5" accent6="accent6" hlink="hlink" folHlink="folHlink"/>
  <p:sldLayoutIdLst>
    <p:sldLayoutId id="2147501840" r:id="rId1"/>
    <p:sldLayoutId id="2147501841" r:id="rId2"/>
    <p:sldLayoutId id="2147501842" r:id="rId3"/>
    <p:sldLayoutId id="2147501843" r:id="rId4"/>
    <p:sldLayoutId id="2147501844" r:id="rId5"/>
    <p:sldLayoutId id="2147501845" r:id="rId6"/>
    <p:sldLayoutId id="2147501846" r:id="rId7"/>
    <p:sldLayoutId id="2147501847" r:id="rId8"/>
    <p:sldLayoutId id="2147501848" r:id="rId9"/>
    <p:sldLayoutId id="2147501849" r:id="rId10"/>
    <p:sldLayoutId id="2147501850" r:id="rId11"/>
  </p:sldLayoutIdLst>
  <p:txStyles>
    <p:titleStyle>
      <a:lvl1pPr algn="ctr" rtl="1" eaLnBrk="0" fontAlgn="base" hangingPunct="0">
        <a:spcBef>
          <a:spcPct val="0"/>
        </a:spcBef>
        <a:spcAft>
          <a:spcPct val="0"/>
        </a:spcAft>
        <a:defRPr sz="4400" kern="1200">
          <a:solidFill>
            <a:schemeClr val="tx1"/>
          </a:solidFill>
          <a:latin typeface="+mj-lt"/>
          <a:ea typeface="+mj-ea"/>
          <a:cs typeface="+mj-cs"/>
        </a:defRPr>
      </a:lvl1pPr>
      <a:lvl2pPr algn="ctr" rtl="1" eaLnBrk="0" fontAlgn="base" hangingPunct="0">
        <a:spcBef>
          <a:spcPct val="0"/>
        </a:spcBef>
        <a:spcAft>
          <a:spcPct val="0"/>
        </a:spcAft>
        <a:defRPr sz="4400">
          <a:solidFill>
            <a:schemeClr val="tx1"/>
          </a:solidFill>
          <a:latin typeface="Calibri" pitchFamily="34" charset="0"/>
        </a:defRPr>
      </a:lvl2pPr>
      <a:lvl3pPr algn="ctr" rtl="1" eaLnBrk="0" fontAlgn="base" hangingPunct="0">
        <a:spcBef>
          <a:spcPct val="0"/>
        </a:spcBef>
        <a:spcAft>
          <a:spcPct val="0"/>
        </a:spcAft>
        <a:defRPr sz="4400">
          <a:solidFill>
            <a:schemeClr val="tx1"/>
          </a:solidFill>
          <a:latin typeface="Calibri" pitchFamily="34" charset="0"/>
        </a:defRPr>
      </a:lvl3pPr>
      <a:lvl4pPr algn="ctr" rtl="1" eaLnBrk="0" fontAlgn="base" hangingPunct="0">
        <a:spcBef>
          <a:spcPct val="0"/>
        </a:spcBef>
        <a:spcAft>
          <a:spcPct val="0"/>
        </a:spcAft>
        <a:defRPr sz="4400">
          <a:solidFill>
            <a:schemeClr val="tx1"/>
          </a:solidFill>
          <a:latin typeface="Calibri" pitchFamily="34" charset="0"/>
        </a:defRPr>
      </a:lvl4pPr>
      <a:lvl5pPr algn="ctr" rtl="1" eaLnBrk="0" fontAlgn="base" hangingPunct="0">
        <a:spcBef>
          <a:spcPct val="0"/>
        </a:spcBef>
        <a:spcAft>
          <a:spcPct val="0"/>
        </a:spcAft>
        <a:defRPr sz="4400">
          <a:solidFill>
            <a:schemeClr val="tx1"/>
          </a:solidFill>
          <a:latin typeface="Calibri" pitchFamily="34" charset="0"/>
        </a:defRPr>
      </a:lvl5pPr>
      <a:lvl6pPr marL="457200" algn="ctr" rtl="1" fontAlgn="base">
        <a:spcBef>
          <a:spcPct val="0"/>
        </a:spcBef>
        <a:spcAft>
          <a:spcPct val="0"/>
        </a:spcAft>
        <a:defRPr sz="4400">
          <a:solidFill>
            <a:schemeClr val="tx1"/>
          </a:solidFill>
          <a:latin typeface="Calibri" pitchFamily="34" charset="0"/>
        </a:defRPr>
      </a:lvl6pPr>
      <a:lvl7pPr marL="914400" algn="ctr" rtl="1" fontAlgn="base">
        <a:spcBef>
          <a:spcPct val="0"/>
        </a:spcBef>
        <a:spcAft>
          <a:spcPct val="0"/>
        </a:spcAft>
        <a:defRPr sz="4400">
          <a:solidFill>
            <a:schemeClr val="tx1"/>
          </a:solidFill>
          <a:latin typeface="Calibri" pitchFamily="34" charset="0"/>
        </a:defRPr>
      </a:lvl7pPr>
      <a:lvl8pPr marL="1371600" algn="ctr" rtl="1" fontAlgn="base">
        <a:spcBef>
          <a:spcPct val="0"/>
        </a:spcBef>
        <a:spcAft>
          <a:spcPct val="0"/>
        </a:spcAft>
        <a:defRPr sz="4400">
          <a:solidFill>
            <a:schemeClr val="tx1"/>
          </a:solidFill>
          <a:latin typeface="Calibri" pitchFamily="34" charset="0"/>
        </a:defRPr>
      </a:lvl8pPr>
      <a:lvl9pPr marL="1828800" algn="ctr" rtl="1" fontAlgn="base">
        <a:spcBef>
          <a:spcPct val="0"/>
        </a:spcBef>
        <a:spcAft>
          <a:spcPct val="0"/>
        </a:spcAft>
        <a:defRPr sz="4400">
          <a:solidFill>
            <a:schemeClr val="tx1"/>
          </a:solidFill>
          <a:latin typeface="Calibri" pitchFamily="34" charset="0"/>
        </a:defRPr>
      </a:lvl9pPr>
    </p:titleStyle>
    <p:bodyStyle>
      <a:lvl1pPr marL="342900" indent="-342900" algn="r" rtl="1"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r" rtl="1"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r" rtl="1"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r" rtl="1"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r" rtl="1"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r" defTabSz="914400" rtl="1"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r" defTabSz="914400" rtl="1"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r" defTabSz="914400" rtl="1"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r" defTabSz="914400" rtl="1"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ar-JO"/>
      </a:defPPr>
      <a:lvl1pPr marL="0" algn="r" defTabSz="914400" rtl="1" eaLnBrk="1" latinLnBrk="0" hangingPunct="1">
        <a:defRPr sz="1800" kern="1200">
          <a:solidFill>
            <a:schemeClr val="tx1"/>
          </a:solidFill>
          <a:latin typeface="+mn-lt"/>
          <a:ea typeface="+mn-ea"/>
          <a:cs typeface="+mn-cs"/>
        </a:defRPr>
      </a:lvl1pPr>
      <a:lvl2pPr marL="457200" algn="r" defTabSz="914400" rtl="1" eaLnBrk="1" latinLnBrk="0" hangingPunct="1">
        <a:defRPr sz="1800" kern="1200">
          <a:solidFill>
            <a:schemeClr val="tx1"/>
          </a:solidFill>
          <a:latin typeface="+mn-lt"/>
          <a:ea typeface="+mn-ea"/>
          <a:cs typeface="+mn-cs"/>
        </a:defRPr>
      </a:lvl2pPr>
      <a:lvl3pPr marL="914400" algn="r" defTabSz="914400" rtl="1" eaLnBrk="1" latinLnBrk="0" hangingPunct="1">
        <a:defRPr sz="1800" kern="1200">
          <a:solidFill>
            <a:schemeClr val="tx1"/>
          </a:solidFill>
          <a:latin typeface="+mn-lt"/>
          <a:ea typeface="+mn-ea"/>
          <a:cs typeface="+mn-cs"/>
        </a:defRPr>
      </a:lvl3pPr>
      <a:lvl4pPr marL="1371600" algn="r" defTabSz="914400" rtl="1" eaLnBrk="1" latinLnBrk="0" hangingPunct="1">
        <a:defRPr sz="1800" kern="1200">
          <a:solidFill>
            <a:schemeClr val="tx1"/>
          </a:solidFill>
          <a:latin typeface="+mn-lt"/>
          <a:ea typeface="+mn-ea"/>
          <a:cs typeface="+mn-cs"/>
        </a:defRPr>
      </a:lvl4pPr>
      <a:lvl5pPr marL="1828800" algn="r" defTabSz="914400" rtl="1" eaLnBrk="1" latinLnBrk="0" hangingPunct="1">
        <a:defRPr sz="1800" kern="1200">
          <a:solidFill>
            <a:schemeClr val="tx1"/>
          </a:solidFill>
          <a:latin typeface="+mn-lt"/>
          <a:ea typeface="+mn-ea"/>
          <a:cs typeface="+mn-cs"/>
        </a:defRPr>
      </a:lvl5pPr>
      <a:lvl6pPr marL="2286000" algn="r" defTabSz="914400" rtl="1" eaLnBrk="1" latinLnBrk="0" hangingPunct="1">
        <a:defRPr sz="1800" kern="1200">
          <a:solidFill>
            <a:schemeClr val="tx1"/>
          </a:solidFill>
          <a:latin typeface="+mn-lt"/>
          <a:ea typeface="+mn-ea"/>
          <a:cs typeface="+mn-cs"/>
        </a:defRPr>
      </a:lvl6pPr>
      <a:lvl7pPr marL="2743200" algn="r" defTabSz="914400" rtl="1" eaLnBrk="1" latinLnBrk="0" hangingPunct="1">
        <a:defRPr sz="1800" kern="1200">
          <a:solidFill>
            <a:schemeClr val="tx1"/>
          </a:solidFill>
          <a:latin typeface="+mn-lt"/>
          <a:ea typeface="+mn-ea"/>
          <a:cs typeface="+mn-cs"/>
        </a:defRPr>
      </a:lvl7pPr>
      <a:lvl8pPr marL="3200400" algn="r" defTabSz="914400" rtl="1" eaLnBrk="1" latinLnBrk="0" hangingPunct="1">
        <a:defRPr sz="1800" kern="1200">
          <a:solidFill>
            <a:schemeClr val="tx1"/>
          </a:solidFill>
          <a:latin typeface="+mn-lt"/>
          <a:ea typeface="+mn-ea"/>
          <a:cs typeface="+mn-cs"/>
        </a:defRPr>
      </a:lvl8pPr>
      <a:lvl9pPr marL="3657600" algn="r" defTabSz="914400" rtl="1"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2050" name="Group 31"/>
          <p:cNvGrpSpPr>
            <a:grpSpLocks/>
          </p:cNvGrpSpPr>
          <p:nvPr/>
        </p:nvGrpSpPr>
        <p:grpSpPr bwMode="auto">
          <a:xfrm>
            <a:off x="0" y="0"/>
            <a:ext cx="9132888" cy="6845300"/>
            <a:chOff x="0" y="0"/>
            <a:chExt cx="5753" cy="4312"/>
          </a:xfrm>
        </p:grpSpPr>
        <p:sp>
          <p:nvSpPr>
            <p:cNvPr id="300037" name="Rectangle 2"/>
            <p:cNvSpPr>
              <a:spLocks noChangeArrowheads="1"/>
            </p:cNvSpPr>
            <p:nvPr/>
          </p:nvSpPr>
          <p:spPr bwMode="auto">
            <a:xfrm>
              <a:off x="0" y="0"/>
              <a:ext cx="5753" cy="4312"/>
            </a:xfrm>
            <a:prstGeom prst="rect">
              <a:avLst/>
            </a:prstGeom>
            <a:gradFill rotWithShape="0">
              <a:gsLst>
                <a:gs pos="0">
                  <a:srgbClr val="790015"/>
                </a:gs>
                <a:gs pos="100000">
                  <a:srgbClr val="610011"/>
                </a:gs>
              </a:gsLst>
              <a:lin ang="5400000" scaled="1"/>
            </a:gradFill>
            <a:ln>
              <a:noFill/>
            </a:ln>
            <a:extLst>
              <a:ext uri="{91240B29-F687-4f45-9708-019B960494DF}"/>
            </a:extLst>
          </p:spPr>
          <p:txBody>
            <a:bodyPr wrap="none" anchor="ctr"/>
            <a:lstStyle/>
            <a:p>
              <a:pPr algn="ctr" defTabSz="914400" rtl="0" eaLnBrk="0" hangingPunct="0">
                <a:defRPr/>
              </a:pPr>
              <a:endParaRPr lang="en-US" sz="900" b="1" i="0">
                <a:solidFill>
                  <a:srgbClr val="FFA27C"/>
                </a:solidFill>
                <a:latin typeface="Arial" panose="020B0604020202020204" pitchFamily="34" charset="0"/>
                <a:ea typeface="ＭＳ Ｐゴシック" charset="0"/>
                <a:cs typeface="ＭＳ Ｐゴシック" charset="0"/>
              </a:endParaRPr>
            </a:p>
          </p:txBody>
        </p:sp>
        <p:grpSp>
          <p:nvGrpSpPr>
            <p:cNvPr id="2052" name="Group 26"/>
            <p:cNvGrpSpPr>
              <a:grpSpLocks/>
            </p:cNvGrpSpPr>
            <p:nvPr/>
          </p:nvGrpSpPr>
          <p:grpSpPr bwMode="auto">
            <a:xfrm>
              <a:off x="246" y="204"/>
              <a:ext cx="5271" cy="3889"/>
              <a:chOff x="246" y="204"/>
              <a:chExt cx="5271" cy="3889"/>
            </a:xfrm>
          </p:grpSpPr>
          <p:sp>
            <p:nvSpPr>
              <p:cNvPr id="2" name="Rectangle 3"/>
              <p:cNvSpPr>
                <a:spLocks noChangeArrowheads="1"/>
              </p:cNvSpPr>
              <p:nvPr/>
            </p:nvSpPr>
            <p:spPr bwMode="auto">
              <a:xfrm>
                <a:off x="294" y="228"/>
                <a:ext cx="5217" cy="3850"/>
              </a:xfrm>
              <a:prstGeom prst="rect">
                <a:avLst/>
              </a:prstGeom>
              <a:solidFill>
                <a:srgbClr val="535353"/>
              </a:solidFill>
              <a:ln w="12700">
                <a:noFill/>
                <a:miter lim="800000"/>
                <a:headEnd/>
                <a:tailEnd/>
              </a:ln>
              <a:effectLst>
                <a:outerShdw blurRad="63500" dist="197566" dir="2700000" algn="ctr" rotWithShape="0">
                  <a:srgbClr val="000000">
                    <a:alpha val="74998"/>
                  </a:srgbClr>
                </a:outerShdw>
              </a:effectLst>
            </p:spPr>
            <p:txBody>
              <a:bodyPr wrap="none" anchor="ctr"/>
              <a:lstStyle/>
              <a:p>
                <a:pPr algn="ctr" defTabSz="914400" rtl="0" eaLnBrk="0" hangingPunct="0">
                  <a:defRPr/>
                </a:pPr>
                <a:endParaRPr lang="en-US" sz="900" b="1" i="0">
                  <a:solidFill>
                    <a:srgbClr val="FFA27C"/>
                  </a:solidFill>
                  <a:latin typeface="Arial" panose="020B0604020202020204" pitchFamily="34" charset="0"/>
                  <a:ea typeface="ＭＳ Ｐゴシック" charset="0"/>
                  <a:cs typeface="ＭＳ Ｐゴシック" charset="0"/>
                </a:endParaRPr>
              </a:p>
            </p:txBody>
          </p:sp>
          <p:sp>
            <p:nvSpPr>
              <p:cNvPr id="300044" name="Freeform 4"/>
              <p:cNvSpPr>
                <a:spLocks/>
              </p:cNvSpPr>
              <p:nvPr/>
            </p:nvSpPr>
            <p:spPr bwMode="auto">
              <a:xfrm>
                <a:off x="3002" y="378"/>
                <a:ext cx="1411" cy="3440"/>
              </a:xfrm>
              <a:custGeom>
                <a:avLst/>
                <a:gdLst>
                  <a:gd name="T0" fmla="*/ 91 w 1411"/>
                  <a:gd name="T1" fmla="*/ 33 h 3440"/>
                  <a:gd name="T2" fmla="*/ 212 w 1411"/>
                  <a:gd name="T3" fmla="*/ 76 h 3440"/>
                  <a:gd name="T4" fmla="*/ 332 w 1411"/>
                  <a:gd name="T5" fmla="*/ 174 h 3440"/>
                  <a:gd name="T6" fmla="*/ 383 w 1411"/>
                  <a:gd name="T7" fmla="*/ 305 h 3440"/>
                  <a:gd name="T8" fmla="*/ 443 w 1411"/>
                  <a:gd name="T9" fmla="*/ 446 h 3440"/>
                  <a:gd name="T10" fmla="*/ 453 w 1411"/>
                  <a:gd name="T11" fmla="*/ 620 h 3440"/>
                  <a:gd name="T12" fmla="*/ 494 w 1411"/>
                  <a:gd name="T13" fmla="*/ 751 h 3440"/>
                  <a:gd name="T14" fmla="*/ 494 w 1411"/>
                  <a:gd name="T15" fmla="*/ 882 h 3440"/>
                  <a:gd name="T16" fmla="*/ 483 w 1411"/>
                  <a:gd name="T17" fmla="*/ 1012 h 3440"/>
                  <a:gd name="T18" fmla="*/ 473 w 1411"/>
                  <a:gd name="T19" fmla="*/ 1143 h 3440"/>
                  <a:gd name="T20" fmla="*/ 463 w 1411"/>
                  <a:gd name="T21" fmla="*/ 1284 h 3440"/>
                  <a:gd name="T22" fmla="*/ 433 w 1411"/>
                  <a:gd name="T23" fmla="*/ 1426 h 3440"/>
                  <a:gd name="T24" fmla="*/ 383 w 1411"/>
                  <a:gd name="T25" fmla="*/ 1556 h 3440"/>
                  <a:gd name="T26" fmla="*/ 353 w 1411"/>
                  <a:gd name="T27" fmla="*/ 1687 h 3440"/>
                  <a:gd name="T28" fmla="*/ 443 w 1411"/>
                  <a:gd name="T29" fmla="*/ 1796 h 3440"/>
                  <a:gd name="T30" fmla="*/ 494 w 1411"/>
                  <a:gd name="T31" fmla="*/ 1937 h 3440"/>
                  <a:gd name="T32" fmla="*/ 524 w 1411"/>
                  <a:gd name="T33" fmla="*/ 2068 h 3440"/>
                  <a:gd name="T34" fmla="*/ 614 w 1411"/>
                  <a:gd name="T35" fmla="*/ 2198 h 3440"/>
                  <a:gd name="T36" fmla="*/ 705 w 1411"/>
                  <a:gd name="T37" fmla="*/ 2351 h 3440"/>
                  <a:gd name="T38" fmla="*/ 836 w 1411"/>
                  <a:gd name="T39" fmla="*/ 2470 h 3440"/>
                  <a:gd name="T40" fmla="*/ 947 w 1411"/>
                  <a:gd name="T41" fmla="*/ 2612 h 3440"/>
                  <a:gd name="T42" fmla="*/ 1078 w 1411"/>
                  <a:gd name="T43" fmla="*/ 2721 h 3440"/>
                  <a:gd name="T44" fmla="*/ 1158 w 1411"/>
                  <a:gd name="T45" fmla="*/ 2851 h 3440"/>
                  <a:gd name="T46" fmla="*/ 1269 w 1411"/>
                  <a:gd name="T47" fmla="*/ 3004 h 3440"/>
                  <a:gd name="T48" fmla="*/ 1319 w 1411"/>
                  <a:gd name="T49" fmla="*/ 3156 h 3440"/>
                  <a:gd name="T50" fmla="*/ 1370 w 1411"/>
                  <a:gd name="T51" fmla="*/ 3308 h 3440"/>
                  <a:gd name="T52" fmla="*/ 1400 w 1411"/>
                  <a:gd name="T53" fmla="*/ 3439 h 3440"/>
                  <a:gd name="T54" fmla="*/ 1410 w 1411"/>
                  <a:gd name="T55" fmla="*/ 3145 h 3440"/>
                  <a:gd name="T56" fmla="*/ 1340 w 1411"/>
                  <a:gd name="T57" fmla="*/ 3058 h 3440"/>
                  <a:gd name="T58" fmla="*/ 1259 w 1411"/>
                  <a:gd name="T59" fmla="*/ 2862 h 3440"/>
                  <a:gd name="T60" fmla="*/ 1098 w 1411"/>
                  <a:gd name="T61" fmla="*/ 2721 h 3440"/>
                  <a:gd name="T62" fmla="*/ 997 w 1411"/>
                  <a:gd name="T63" fmla="*/ 2514 h 3440"/>
                  <a:gd name="T64" fmla="*/ 806 w 1411"/>
                  <a:gd name="T65" fmla="*/ 2449 h 3440"/>
                  <a:gd name="T66" fmla="*/ 735 w 1411"/>
                  <a:gd name="T67" fmla="*/ 2307 h 3440"/>
                  <a:gd name="T68" fmla="*/ 635 w 1411"/>
                  <a:gd name="T69" fmla="*/ 2187 h 3440"/>
                  <a:gd name="T70" fmla="*/ 534 w 1411"/>
                  <a:gd name="T71" fmla="*/ 1959 h 3440"/>
                  <a:gd name="T72" fmla="*/ 443 w 1411"/>
                  <a:gd name="T73" fmla="*/ 1785 h 3440"/>
                  <a:gd name="T74" fmla="*/ 403 w 1411"/>
                  <a:gd name="T75" fmla="*/ 1632 h 3440"/>
                  <a:gd name="T76" fmla="*/ 433 w 1411"/>
                  <a:gd name="T77" fmla="*/ 1491 h 3440"/>
                  <a:gd name="T78" fmla="*/ 483 w 1411"/>
                  <a:gd name="T79" fmla="*/ 1349 h 3440"/>
                  <a:gd name="T80" fmla="*/ 483 w 1411"/>
                  <a:gd name="T81" fmla="*/ 1208 h 3440"/>
                  <a:gd name="T82" fmla="*/ 524 w 1411"/>
                  <a:gd name="T83" fmla="*/ 1023 h 3440"/>
                  <a:gd name="T84" fmla="*/ 514 w 1411"/>
                  <a:gd name="T85" fmla="*/ 805 h 3440"/>
                  <a:gd name="T86" fmla="*/ 534 w 1411"/>
                  <a:gd name="T87" fmla="*/ 642 h 3440"/>
                  <a:gd name="T88" fmla="*/ 554 w 1411"/>
                  <a:gd name="T89" fmla="*/ 522 h 3440"/>
                  <a:gd name="T90" fmla="*/ 665 w 1411"/>
                  <a:gd name="T91" fmla="*/ 392 h 3440"/>
                  <a:gd name="T92" fmla="*/ 826 w 1411"/>
                  <a:gd name="T93" fmla="*/ 218 h 3440"/>
                  <a:gd name="T94" fmla="*/ 876 w 1411"/>
                  <a:gd name="T95" fmla="*/ 76 h 3440"/>
                  <a:gd name="T96" fmla="*/ 917 w 1411"/>
                  <a:gd name="T97" fmla="*/ 11 h 3440"/>
                  <a:gd name="T98" fmla="*/ 765 w 1411"/>
                  <a:gd name="T99" fmla="*/ 87 h 3440"/>
                  <a:gd name="T100" fmla="*/ 755 w 1411"/>
                  <a:gd name="T101" fmla="*/ 218 h 3440"/>
                  <a:gd name="T102" fmla="*/ 745 w 1411"/>
                  <a:gd name="T103" fmla="*/ 305 h 3440"/>
                  <a:gd name="T104" fmla="*/ 624 w 1411"/>
                  <a:gd name="T105" fmla="*/ 435 h 3440"/>
                  <a:gd name="T106" fmla="*/ 534 w 1411"/>
                  <a:gd name="T107" fmla="*/ 522 h 3440"/>
                  <a:gd name="T108" fmla="*/ 483 w 1411"/>
                  <a:gd name="T109" fmla="*/ 664 h 3440"/>
                  <a:gd name="T110" fmla="*/ 473 w 1411"/>
                  <a:gd name="T111" fmla="*/ 511 h 3440"/>
                  <a:gd name="T112" fmla="*/ 443 w 1411"/>
                  <a:gd name="T113" fmla="*/ 348 h 3440"/>
                  <a:gd name="T114" fmla="*/ 383 w 1411"/>
                  <a:gd name="T115" fmla="*/ 218 h 3440"/>
                  <a:gd name="T116" fmla="*/ 302 w 1411"/>
                  <a:gd name="T117" fmla="*/ 98 h 3440"/>
                  <a:gd name="T118" fmla="*/ 181 w 1411"/>
                  <a:gd name="T119" fmla="*/ 33 h 3440"/>
                  <a:gd name="T120" fmla="*/ 60 w 1411"/>
                  <a:gd name="T121" fmla="*/ 11 h 344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411" h="3440">
                    <a:moveTo>
                      <a:pt x="0" y="0"/>
                    </a:moveTo>
                    <a:lnTo>
                      <a:pt x="50" y="22"/>
                    </a:lnTo>
                    <a:lnTo>
                      <a:pt x="91" y="33"/>
                    </a:lnTo>
                    <a:lnTo>
                      <a:pt x="131" y="22"/>
                    </a:lnTo>
                    <a:lnTo>
                      <a:pt x="171" y="54"/>
                    </a:lnTo>
                    <a:lnTo>
                      <a:pt x="212" y="76"/>
                    </a:lnTo>
                    <a:lnTo>
                      <a:pt x="252" y="98"/>
                    </a:lnTo>
                    <a:lnTo>
                      <a:pt x="292" y="141"/>
                    </a:lnTo>
                    <a:lnTo>
                      <a:pt x="332" y="174"/>
                    </a:lnTo>
                    <a:lnTo>
                      <a:pt x="342" y="218"/>
                    </a:lnTo>
                    <a:lnTo>
                      <a:pt x="342" y="261"/>
                    </a:lnTo>
                    <a:lnTo>
                      <a:pt x="383" y="305"/>
                    </a:lnTo>
                    <a:lnTo>
                      <a:pt x="413" y="348"/>
                    </a:lnTo>
                    <a:lnTo>
                      <a:pt x="413" y="403"/>
                    </a:lnTo>
                    <a:lnTo>
                      <a:pt x="443" y="446"/>
                    </a:lnTo>
                    <a:lnTo>
                      <a:pt x="463" y="490"/>
                    </a:lnTo>
                    <a:lnTo>
                      <a:pt x="453" y="577"/>
                    </a:lnTo>
                    <a:lnTo>
                      <a:pt x="453" y="620"/>
                    </a:lnTo>
                    <a:lnTo>
                      <a:pt x="473" y="664"/>
                    </a:lnTo>
                    <a:lnTo>
                      <a:pt x="483" y="707"/>
                    </a:lnTo>
                    <a:lnTo>
                      <a:pt x="494" y="751"/>
                    </a:lnTo>
                    <a:lnTo>
                      <a:pt x="494" y="794"/>
                    </a:lnTo>
                    <a:lnTo>
                      <a:pt x="494" y="838"/>
                    </a:lnTo>
                    <a:lnTo>
                      <a:pt x="494" y="882"/>
                    </a:lnTo>
                    <a:lnTo>
                      <a:pt x="494" y="925"/>
                    </a:lnTo>
                    <a:lnTo>
                      <a:pt x="504" y="969"/>
                    </a:lnTo>
                    <a:lnTo>
                      <a:pt x="483" y="1012"/>
                    </a:lnTo>
                    <a:lnTo>
                      <a:pt x="473" y="1056"/>
                    </a:lnTo>
                    <a:lnTo>
                      <a:pt x="473" y="1099"/>
                    </a:lnTo>
                    <a:lnTo>
                      <a:pt x="473" y="1143"/>
                    </a:lnTo>
                    <a:lnTo>
                      <a:pt x="483" y="1186"/>
                    </a:lnTo>
                    <a:lnTo>
                      <a:pt x="483" y="1230"/>
                    </a:lnTo>
                    <a:lnTo>
                      <a:pt x="463" y="1284"/>
                    </a:lnTo>
                    <a:lnTo>
                      <a:pt x="453" y="1328"/>
                    </a:lnTo>
                    <a:lnTo>
                      <a:pt x="453" y="1382"/>
                    </a:lnTo>
                    <a:lnTo>
                      <a:pt x="433" y="1426"/>
                    </a:lnTo>
                    <a:lnTo>
                      <a:pt x="403" y="1469"/>
                    </a:lnTo>
                    <a:lnTo>
                      <a:pt x="383" y="1513"/>
                    </a:lnTo>
                    <a:lnTo>
                      <a:pt x="383" y="1556"/>
                    </a:lnTo>
                    <a:lnTo>
                      <a:pt x="383" y="1600"/>
                    </a:lnTo>
                    <a:lnTo>
                      <a:pt x="363" y="1643"/>
                    </a:lnTo>
                    <a:lnTo>
                      <a:pt x="353" y="1687"/>
                    </a:lnTo>
                    <a:lnTo>
                      <a:pt x="363" y="1730"/>
                    </a:lnTo>
                    <a:lnTo>
                      <a:pt x="383" y="1785"/>
                    </a:lnTo>
                    <a:lnTo>
                      <a:pt x="443" y="1796"/>
                    </a:lnTo>
                    <a:lnTo>
                      <a:pt x="463" y="1850"/>
                    </a:lnTo>
                    <a:lnTo>
                      <a:pt x="483" y="1894"/>
                    </a:lnTo>
                    <a:lnTo>
                      <a:pt x="494" y="1937"/>
                    </a:lnTo>
                    <a:lnTo>
                      <a:pt x="494" y="1981"/>
                    </a:lnTo>
                    <a:lnTo>
                      <a:pt x="524" y="2024"/>
                    </a:lnTo>
                    <a:lnTo>
                      <a:pt x="524" y="2068"/>
                    </a:lnTo>
                    <a:lnTo>
                      <a:pt x="544" y="2122"/>
                    </a:lnTo>
                    <a:lnTo>
                      <a:pt x="584" y="2155"/>
                    </a:lnTo>
                    <a:lnTo>
                      <a:pt x="614" y="2198"/>
                    </a:lnTo>
                    <a:lnTo>
                      <a:pt x="624" y="2275"/>
                    </a:lnTo>
                    <a:lnTo>
                      <a:pt x="685" y="2285"/>
                    </a:lnTo>
                    <a:lnTo>
                      <a:pt x="705" y="2351"/>
                    </a:lnTo>
                    <a:lnTo>
                      <a:pt x="745" y="2394"/>
                    </a:lnTo>
                    <a:lnTo>
                      <a:pt x="786" y="2438"/>
                    </a:lnTo>
                    <a:lnTo>
                      <a:pt x="836" y="2470"/>
                    </a:lnTo>
                    <a:lnTo>
                      <a:pt x="876" y="2514"/>
                    </a:lnTo>
                    <a:lnTo>
                      <a:pt x="896" y="2568"/>
                    </a:lnTo>
                    <a:lnTo>
                      <a:pt x="947" y="2612"/>
                    </a:lnTo>
                    <a:lnTo>
                      <a:pt x="997" y="2634"/>
                    </a:lnTo>
                    <a:lnTo>
                      <a:pt x="1027" y="2677"/>
                    </a:lnTo>
                    <a:lnTo>
                      <a:pt x="1078" y="2721"/>
                    </a:lnTo>
                    <a:lnTo>
                      <a:pt x="1108" y="2764"/>
                    </a:lnTo>
                    <a:lnTo>
                      <a:pt x="1128" y="2808"/>
                    </a:lnTo>
                    <a:lnTo>
                      <a:pt x="1158" y="2851"/>
                    </a:lnTo>
                    <a:lnTo>
                      <a:pt x="1188" y="2906"/>
                    </a:lnTo>
                    <a:lnTo>
                      <a:pt x="1229" y="2949"/>
                    </a:lnTo>
                    <a:lnTo>
                      <a:pt x="1269" y="3004"/>
                    </a:lnTo>
                    <a:lnTo>
                      <a:pt x="1279" y="3058"/>
                    </a:lnTo>
                    <a:lnTo>
                      <a:pt x="1289" y="3113"/>
                    </a:lnTo>
                    <a:lnTo>
                      <a:pt x="1319" y="3156"/>
                    </a:lnTo>
                    <a:lnTo>
                      <a:pt x="1350" y="3210"/>
                    </a:lnTo>
                    <a:lnTo>
                      <a:pt x="1360" y="3265"/>
                    </a:lnTo>
                    <a:lnTo>
                      <a:pt x="1370" y="3308"/>
                    </a:lnTo>
                    <a:lnTo>
                      <a:pt x="1390" y="3352"/>
                    </a:lnTo>
                    <a:lnTo>
                      <a:pt x="1400" y="3395"/>
                    </a:lnTo>
                    <a:lnTo>
                      <a:pt x="1400" y="3439"/>
                    </a:lnTo>
                    <a:lnTo>
                      <a:pt x="1400" y="3319"/>
                    </a:lnTo>
                    <a:lnTo>
                      <a:pt x="1410" y="3232"/>
                    </a:lnTo>
                    <a:lnTo>
                      <a:pt x="1410" y="3145"/>
                    </a:lnTo>
                    <a:lnTo>
                      <a:pt x="1410" y="3102"/>
                    </a:lnTo>
                    <a:lnTo>
                      <a:pt x="1380" y="3058"/>
                    </a:lnTo>
                    <a:lnTo>
                      <a:pt x="1340" y="3058"/>
                    </a:lnTo>
                    <a:lnTo>
                      <a:pt x="1309" y="2982"/>
                    </a:lnTo>
                    <a:lnTo>
                      <a:pt x="1299" y="2938"/>
                    </a:lnTo>
                    <a:lnTo>
                      <a:pt x="1259" y="2862"/>
                    </a:lnTo>
                    <a:lnTo>
                      <a:pt x="1239" y="2819"/>
                    </a:lnTo>
                    <a:lnTo>
                      <a:pt x="1178" y="2753"/>
                    </a:lnTo>
                    <a:lnTo>
                      <a:pt x="1098" y="2721"/>
                    </a:lnTo>
                    <a:lnTo>
                      <a:pt x="1037" y="2721"/>
                    </a:lnTo>
                    <a:lnTo>
                      <a:pt x="1007" y="2579"/>
                    </a:lnTo>
                    <a:lnTo>
                      <a:pt x="997" y="2514"/>
                    </a:lnTo>
                    <a:lnTo>
                      <a:pt x="967" y="2470"/>
                    </a:lnTo>
                    <a:lnTo>
                      <a:pt x="886" y="2460"/>
                    </a:lnTo>
                    <a:lnTo>
                      <a:pt x="806" y="2449"/>
                    </a:lnTo>
                    <a:lnTo>
                      <a:pt x="765" y="2438"/>
                    </a:lnTo>
                    <a:lnTo>
                      <a:pt x="755" y="2351"/>
                    </a:lnTo>
                    <a:lnTo>
                      <a:pt x="735" y="2307"/>
                    </a:lnTo>
                    <a:lnTo>
                      <a:pt x="715" y="2253"/>
                    </a:lnTo>
                    <a:lnTo>
                      <a:pt x="675" y="2209"/>
                    </a:lnTo>
                    <a:lnTo>
                      <a:pt x="635" y="2187"/>
                    </a:lnTo>
                    <a:lnTo>
                      <a:pt x="554" y="2100"/>
                    </a:lnTo>
                    <a:lnTo>
                      <a:pt x="534" y="2057"/>
                    </a:lnTo>
                    <a:lnTo>
                      <a:pt x="534" y="1959"/>
                    </a:lnTo>
                    <a:lnTo>
                      <a:pt x="524" y="1894"/>
                    </a:lnTo>
                    <a:lnTo>
                      <a:pt x="494" y="1839"/>
                    </a:lnTo>
                    <a:lnTo>
                      <a:pt x="443" y="1785"/>
                    </a:lnTo>
                    <a:lnTo>
                      <a:pt x="413" y="1741"/>
                    </a:lnTo>
                    <a:lnTo>
                      <a:pt x="393" y="1687"/>
                    </a:lnTo>
                    <a:lnTo>
                      <a:pt x="403" y="1632"/>
                    </a:lnTo>
                    <a:lnTo>
                      <a:pt x="403" y="1589"/>
                    </a:lnTo>
                    <a:lnTo>
                      <a:pt x="413" y="1545"/>
                    </a:lnTo>
                    <a:lnTo>
                      <a:pt x="433" y="1491"/>
                    </a:lnTo>
                    <a:lnTo>
                      <a:pt x="433" y="1447"/>
                    </a:lnTo>
                    <a:lnTo>
                      <a:pt x="463" y="1393"/>
                    </a:lnTo>
                    <a:lnTo>
                      <a:pt x="483" y="1349"/>
                    </a:lnTo>
                    <a:lnTo>
                      <a:pt x="494" y="1295"/>
                    </a:lnTo>
                    <a:lnTo>
                      <a:pt x="494" y="1252"/>
                    </a:lnTo>
                    <a:lnTo>
                      <a:pt x="483" y="1208"/>
                    </a:lnTo>
                    <a:lnTo>
                      <a:pt x="494" y="1164"/>
                    </a:lnTo>
                    <a:lnTo>
                      <a:pt x="524" y="1067"/>
                    </a:lnTo>
                    <a:lnTo>
                      <a:pt x="524" y="1023"/>
                    </a:lnTo>
                    <a:lnTo>
                      <a:pt x="524" y="936"/>
                    </a:lnTo>
                    <a:lnTo>
                      <a:pt x="524" y="871"/>
                    </a:lnTo>
                    <a:lnTo>
                      <a:pt x="514" y="805"/>
                    </a:lnTo>
                    <a:lnTo>
                      <a:pt x="524" y="762"/>
                    </a:lnTo>
                    <a:lnTo>
                      <a:pt x="544" y="707"/>
                    </a:lnTo>
                    <a:lnTo>
                      <a:pt x="534" y="642"/>
                    </a:lnTo>
                    <a:lnTo>
                      <a:pt x="524" y="599"/>
                    </a:lnTo>
                    <a:lnTo>
                      <a:pt x="514" y="555"/>
                    </a:lnTo>
                    <a:lnTo>
                      <a:pt x="554" y="522"/>
                    </a:lnTo>
                    <a:lnTo>
                      <a:pt x="584" y="479"/>
                    </a:lnTo>
                    <a:lnTo>
                      <a:pt x="594" y="435"/>
                    </a:lnTo>
                    <a:lnTo>
                      <a:pt x="665" y="392"/>
                    </a:lnTo>
                    <a:lnTo>
                      <a:pt x="725" y="305"/>
                    </a:lnTo>
                    <a:lnTo>
                      <a:pt x="786" y="239"/>
                    </a:lnTo>
                    <a:lnTo>
                      <a:pt x="826" y="218"/>
                    </a:lnTo>
                    <a:lnTo>
                      <a:pt x="856" y="174"/>
                    </a:lnTo>
                    <a:lnTo>
                      <a:pt x="856" y="131"/>
                    </a:lnTo>
                    <a:lnTo>
                      <a:pt x="876" y="76"/>
                    </a:lnTo>
                    <a:lnTo>
                      <a:pt x="917" y="44"/>
                    </a:lnTo>
                    <a:lnTo>
                      <a:pt x="957" y="0"/>
                    </a:lnTo>
                    <a:lnTo>
                      <a:pt x="917" y="11"/>
                    </a:lnTo>
                    <a:lnTo>
                      <a:pt x="856" y="22"/>
                    </a:lnTo>
                    <a:lnTo>
                      <a:pt x="796" y="44"/>
                    </a:lnTo>
                    <a:lnTo>
                      <a:pt x="765" y="87"/>
                    </a:lnTo>
                    <a:lnTo>
                      <a:pt x="776" y="131"/>
                    </a:lnTo>
                    <a:lnTo>
                      <a:pt x="755" y="174"/>
                    </a:lnTo>
                    <a:lnTo>
                      <a:pt x="755" y="218"/>
                    </a:lnTo>
                    <a:lnTo>
                      <a:pt x="826" y="229"/>
                    </a:lnTo>
                    <a:lnTo>
                      <a:pt x="786" y="272"/>
                    </a:lnTo>
                    <a:lnTo>
                      <a:pt x="745" y="305"/>
                    </a:lnTo>
                    <a:lnTo>
                      <a:pt x="705" y="348"/>
                    </a:lnTo>
                    <a:lnTo>
                      <a:pt x="665" y="424"/>
                    </a:lnTo>
                    <a:lnTo>
                      <a:pt x="624" y="435"/>
                    </a:lnTo>
                    <a:lnTo>
                      <a:pt x="584" y="468"/>
                    </a:lnTo>
                    <a:lnTo>
                      <a:pt x="544" y="479"/>
                    </a:lnTo>
                    <a:lnTo>
                      <a:pt x="534" y="522"/>
                    </a:lnTo>
                    <a:lnTo>
                      <a:pt x="534" y="566"/>
                    </a:lnTo>
                    <a:lnTo>
                      <a:pt x="494" y="620"/>
                    </a:lnTo>
                    <a:lnTo>
                      <a:pt x="483" y="664"/>
                    </a:lnTo>
                    <a:lnTo>
                      <a:pt x="483" y="707"/>
                    </a:lnTo>
                    <a:lnTo>
                      <a:pt x="483" y="620"/>
                    </a:lnTo>
                    <a:lnTo>
                      <a:pt x="473" y="511"/>
                    </a:lnTo>
                    <a:lnTo>
                      <a:pt x="463" y="446"/>
                    </a:lnTo>
                    <a:lnTo>
                      <a:pt x="453" y="403"/>
                    </a:lnTo>
                    <a:lnTo>
                      <a:pt x="443" y="348"/>
                    </a:lnTo>
                    <a:lnTo>
                      <a:pt x="413" y="305"/>
                    </a:lnTo>
                    <a:lnTo>
                      <a:pt x="383" y="261"/>
                    </a:lnTo>
                    <a:lnTo>
                      <a:pt x="383" y="218"/>
                    </a:lnTo>
                    <a:lnTo>
                      <a:pt x="353" y="174"/>
                    </a:lnTo>
                    <a:lnTo>
                      <a:pt x="312" y="141"/>
                    </a:lnTo>
                    <a:lnTo>
                      <a:pt x="302" y="98"/>
                    </a:lnTo>
                    <a:lnTo>
                      <a:pt x="262" y="76"/>
                    </a:lnTo>
                    <a:lnTo>
                      <a:pt x="222" y="76"/>
                    </a:lnTo>
                    <a:lnTo>
                      <a:pt x="181" y="33"/>
                    </a:lnTo>
                    <a:lnTo>
                      <a:pt x="141" y="11"/>
                    </a:lnTo>
                    <a:lnTo>
                      <a:pt x="101" y="0"/>
                    </a:lnTo>
                    <a:lnTo>
                      <a:pt x="60" y="11"/>
                    </a:lnTo>
                    <a:lnTo>
                      <a:pt x="20" y="11"/>
                    </a:lnTo>
                    <a:lnTo>
                      <a:pt x="0" y="0"/>
                    </a:lnTo>
                  </a:path>
                </a:pathLst>
              </a:custGeom>
              <a:solidFill>
                <a:srgbClr val="494949"/>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300045" name="Freeform 5"/>
              <p:cNvSpPr>
                <a:spLocks/>
              </p:cNvSpPr>
              <p:nvPr/>
            </p:nvSpPr>
            <p:spPr bwMode="auto">
              <a:xfrm>
                <a:off x="522" y="3415"/>
                <a:ext cx="1965" cy="490"/>
              </a:xfrm>
              <a:custGeom>
                <a:avLst/>
                <a:gdLst>
                  <a:gd name="T0" fmla="*/ 40 w 1965"/>
                  <a:gd name="T1" fmla="*/ 43 h 490"/>
                  <a:gd name="T2" fmla="*/ 141 w 1965"/>
                  <a:gd name="T3" fmla="*/ 65 h 490"/>
                  <a:gd name="T4" fmla="*/ 232 w 1965"/>
                  <a:gd name="T5" fmla="*/ 76 h 490"/>
                  <a:gd name="T6" fmla="*/ 363 w 1965"/>
                  <a:gd name="T7" fmla="*/ 130 h 490"/>
                  <a:gd name="T8" fmla="*/ 504 w 1965"/>
                  <a:gd name="T9" fmla="*/ 130 h 490"/>
                  <a:gd name="T10" fmla="*/ 604 w 1965"/>
                  <a:gd name="T11" fmla="*/ 141 h 490"/>
                  <a:gd name="T12" fmla="*/ 705 w 1965"/>
                  <a:gd name="T13" fmla="*/ 196 h 490"/>
                  <a:gd name="T14" fmla="*/ 765 w 1965"/>
                  <a:gd name="T15" fmla="*/ 250 h 490"/>
                  <a:gd name="T16" fmla="*/ 906 w 1965"/>
                  <a:gd name="T17" fmla="*/ 261 h 490"/>
                  <a:gd name="T18" fmla="*/ 1007 w 1965"/>
                  <a:gd name="T19" fmla="*/ 261 h 490"/>
                  <a:gd name="T20" fmla="*/ 1148 w 1965"/>
                  <a:gd name="T21" fmla="*/ 250 h 490"/>
                  <a:gd name="T22" fmla="*/ 1219 w 1965"/>
                  <a:gd name="T23" fmla="*/ 304 h 490"/>
                  <a:gd name="T24" fmla="*/ 1299 w 1965"/>
                  <a:gd name="T25" fmla="*/ 315 h 490"/>
                  <a:gd name="T26" fmla="*/ 1380 w 1965"/>
                  <a:gd name="T27" fmla="*/ 380 h 490"/>
                  <a:gd name="T28" fmla="*/ 1460 w 1965"/>
                  <a:gd name="T29" fmla="*/ 424 h 490"/>
                  <a:gd name="T30" fmla="*/ 1541 w 1965"/>
                  <a:gd name="T31" fmla="*/ 446 h 490"/>
                  <a:gd name="T32" fmla="*/ 1662 w 1965"/>
                  <a:gd name="T33" fmla="*/ 446 h 490"/>
                  <a:gd name="T34" fmla="*/ 1752 w 1965"/>
                  <a:gd name="T35" fmla="*/ 456 h 490"/>
                  <a:gd name="T36" fmla="*/ 1883 w 1965"/>
                  <a:gd name="T37" fmla="*/ 467 h 490"/>
                  <a:gd name="T38" fmla="*/ 1964 w 1965"/>
                  <a:gd name="T39" fmla="*/ 489 h 490"/>
                  <a:gd name="T40" fmla="*/ 1863 w 1965"/>
                  <a:gd name="T41" fmla="*/ 467 h 490"/>
                  <a:gd name="T42" fmla="*/ 1783 w 1965"/>
                  <a:gd name="T43" fmla="*/ 446 h 490"/>
                  <a:gd name="T44" fmla="*/ 1692 w 1965"/>
                  <a:gd name="T45" fmla="*/ 446 h 490"/>
                  <a:gd name="T46" fmla="*/ 1611 w 1965"/>
                  <a:gd name="T47" fmla="*/ 402 h 490"/>
                  <a:gd name="T48" fmla="*/ 1531 w 1965"/>
                  <a:gd name="T49" fmla="*/ 413 h 490"/>
                  <a:gd name="T50" fmla="*/ 1450 w 1965"/>
                  <a:gd name="T51" fmla="*/ 369 h 490"/>
                  <a:gd name="T52" fmla="*/ 1370 w 1965"/>
                  <a:gd name="T53" fmla="*/ 348 h 490"/>
                  <a:gd name="T54" fmla="*/ 1289 w 1965"/>
                  <a:gd name="T55" fmla="*/ 272 h 490"/>
                  <a:gd name="T56" fmla="*/ 1209 w 1965"/>
                  <a:gd name="T57" fmla="*/ 283 h 490"/>
                  <a:gd name="T58" fmla="*/ 1047 w 1965"/>
                  <a:gd name="T59" fmla="*/ 130 h 490"/>
                  <a:gd name="T60" fmla="*/ 927 w 1965"/>
                  <a:gd name="T61" fmla="*/ 130 h 490"/>
                  <a:gd name="T62" fmla="*/ 886 w 1965"/>
                  <a:gd name="T63" fmla="*/ 228 h 490"/>
                  <a:gd name="T64" fmla="*/ 806 w 1965"/>
                  <a:gd name="T65" fmla="*/ 228 h 490"/>
                  <a:gd name="T66" fmla="*/ 725 w 1965"/>
                  <a:gd name="T67" fmla="*/ 196 h 490"/>
                  <a:gd name="T68" fmla="*/ 624 w 1965"/>
                  <a:gd name="T69" fmla="*/ 152 h 490"/>
                  <a:gd name="T70" fmla="*/ 544 w 1965"/>
                  <a:gd name="T71" fmla="*/ 109 h 490"/>
                  <a:gd name="T72" fmla="*/ 443 w 1965"/>
                  <a:gd name="T73" fmla="*/ 109 h 490"/>
                  <a:gd name="T74" fmla="*/ 353 w 1965"/>
                  <a:gd name="T75" fmla="*/ 76 h 490"/>
                  <a:gd name="T76" fmla="*/ 262 w 1965"/>
                  <a:gd name="T77" fmla="*/ 87 h 490"/>
                  <a:gd name="T78" fmla="*/ 181 w 1965"/>
                  <a:gd name="T79" fmla="*/ 43 h 490"/>
                  <a:gd name="T80" fmla="*/ 101 w 1965"/>
                  <a:gd name="T81" fmla="*/ 33 h 490"/>
                  <a:gd name="T82" fmla="*/ 20 w 1965"/>
                  <a:gd name="T83" fmla="*/ 11 h 49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965" h="490">
                    <a:moveTo>
                      <a:pt x="0" y="0"/>
                    </a:moveTo>
                    <a:lnTo>
                      <a:pt x="40" y="43"/>
                    </a:lnTo>
                    <a:lnTo>
                      <a:pt x="81" y="65"/>
                    </a:lnTo>
                    <a:lnTo>
                      <a:pt x="141" y="65"/>
                    </a:lnTo>
                    <a:lnTo>
                      <a:pt x="181" y="76"/>
                    </a:lnTo>
                    <a:lnTo>
                      <a:pt x="232" y="76"/>
                    </a:lnTo>
                    <a:lnTo>
                      <a:pt x="272" y="109"/>
                    </a:lnTo>
                    <a:lnTo>
                      <a:pt x="363" y="130"/>
                    </a:lnTo>
                    <a:lnTo>
                      <a:pt x="443" y="130"/>
                    </a:lnTo>
                    <a:lnTo>
                      <a:pt x="504" y="130"/>
                    </a:lnTo>
                    <a:lnTo>
                      <a:pt x="544" y="130"/>
                    </a:lnTo>
                    <a:lnTo>
                      <a:pt x="604" y="141"/>
                    </a:lnTo>
                    <a:lnTo>
                      <a:pt x="665" y="152"/>
                    </a:lnTo>
                    <a:lnTo>
                      <a:pt x="705" y="196"/>
                    </a:lnTo>
                    <a:lnTo>
                      <a:pt x="725" y="239"/>
                    </a:lnTo>
                    <a:lnTo>
                      <a:pt x="765" y="250"/>
                    </a:lnTo>
                    <a:lnTo>
                      <a:pt x="816" y="250"/>
                    </a:lnTo>
                    <a:lnTo>
                      <a:pt x="906" y="261"/>
                    </a:lnTo>
                    <a:lnTo>
                      <a:pt x="967" y="250"/>
                    </a:lnTo>
                    <a:lnTo>
                      <a:pt x="1007" y="261"/>
                    </a:lnTo>
                    <a:lnTo>
                      <a:pt x="1068" y="261"/>
                    </a:lnTo>
                    <a:lnTo>
                      <a:pt x="1148" y="250"/>
                    </a:lnTo>
                    <a:lnTo>
                      <a:pt x="1188" y="261"/>
                    </a:lnTo>
                    <a:lnTo>
                      <a:pt x="1219" y="304"/>
                    </a:lnTo>
                    <a:lnTo>
                      <a:pt x="1259" y="326"/>
                    </a:lnTo>
                    <a:lnTo>
                      <a:pt x="1299" y="315"/>
                    </a:lnTo>
                    <a:lnTo>
                      <a:pt x="1340" y="348"/>
                    </a:lnTo>
                    <a:lnTo>
                      <a:pt x="1380" y="380"/>
                    </a:lnTo>
                    <a:lnTo>
                      <a:pt x="1420" y="402"/>
                    </a:lnTo>
                    <a:lnTo>
                      <a:pt x="1460" y="424"/>
                    </a:lnTo>
                    <a:lnTo>
                      <a:pt x="1501" y="446"/>
                    </a:lnTo>
                    <a:lnTo>
                      <a:pt x="1541" y="446"/>
                    </a:lnTo>
                    <a:lnTo>
                      <a:pt x="1622" y="446"/>
                    </a:lnTo>
                    <a:lnTo>
                      <a:pt x="1662" y="446"/>
                    </a:lnTo>
                    <a:lnTo>
                      <a:pt x="1712" y="456"/>
                    </a:lnTo>
                    <a:lnTo>
                      <a:pt x="1752" y="456"/>
                    </a:lnTo>
                    <a:lnTo>
                      <a:pt x="1843" y="456"/>
                    </a:lnTo>
                    <a:lnTo>
                      <a:pt x="1883" y="467"/>
                    </a:lnTo>
                    <a:lnTo>
                      <a:pt x="1924" y="489"/>
                    </a:lnTo>
                    <a:lnTo>
                      <a:pt x="1964" y="489"/>
                    </a:lnTo>
                    <a:lnTo>
                      <a:pt x="1914" y="467"/>
                    </a:lnTo>
                    <a:lnTo>
                      <a:pt x="1863" y="467"/>
                    </a:lnTo>
                    <a:lnTo>
                      <a:pt x="1823" y="446"/>
                    </a:lnTo>
                    <a:lnTo>
                      <a:pt x="1783" y="446"/>
                    </a:lnTo>
                    <a:lnTo>
                      <a:pt x="1742" y="446"/>
                    </a:lnTo>
                    <a:lnTo>
                      <a:pt x="1692" y="446"/>
                    </a:lnTo>
                    <a:lnTo>
                      <a:pt x="1652" y="413"/>
                    </a:lnTo>
                    <a:lnTo>
                      <a:pt x="1611" y="402"/>
                    </a:lnTo>
                    <a:lnTo>
                      <a:pt x="1571" y="402"/>
                    </a:lnTo>
                    <a:lnTo>
                      <a:pt x="1531" y="413"/>
                    </a:lnTo>
                    <a:lnTo>
                      <a:pt x="1491" y="402"/>
                    </a:lnTo>
                    <a:lnTo>
                      <a:pt x="1450" y="369"/>
                    </a:lnTo>
                    <a:lnTo>
                      <a:pt x="1410" y="348"/>
                    </a:lnTo>
                    <a:lnTo>
                      <a:pt x="1370" y="348"/>
                    </a:lnTo>
                    <a:lnTo>
                      <a:pt x="1329" y="304"/>
                    </a:lnTo>
                    <a:lnTo>
                      <a:pt x="1289" y="272"/>
                    </a:lnTo>
                    <a:lnTo>
                      <a:pt x="1249" y="261"/>
                    </a:lnTo>
                    <a:lnTo>
                      <a:pt x="1209" y="283"/>
                    </a:lnTo>
                    <a:lnTo>
                      <a:pt x="1128" y="196"/>
                    </a:lnTo>
                    <a:lnTo>
                      <a:pt x="1047" y="130"/>
                    </a:lnTo>
                    <a:lnTo>
                      <a:pt x="1007" y="120"/>
                    </a:lnTo>
                    <a:lnTo>
                      <a:pt x="927" y="130"/>
                    </a:lnTo>
                    <a:lnTo>
                      <a:pt x="917" y="185"/>
                    </a:lnTo>
                    <a:lnTo>
                      <a:pt x="886" y="228"/>
                    </a:lnTo>
                    <a:lnTo>
                      <a:pt x="846" y="239"/>
                    </a:lnTo>
                    <a:lnTo>
                      <a:pt x="806" y="228"/>
                    </a:lnTo>
                    <a:lnTo>
                      <a:pt x="765" y="206"/>
                    </a:lnTo>
                    <a:lnTo>
                      <a:pt x="725" y="196"/>
                    </a:lnTo>
                    <a:lnTo>
                      <a:pt x="675" y="152"/>
                    </a:lnTo>
                    <a:lnTo>
                      <a:pt x="624" y="152"/>
                    </a:lnTo>
                    <a:lnTo>
                      <a:pt x="584" y="141"/>
                    </a:lnTo>
                    <a:lnTo>
                      <a:pt x="544" y="109"/>
                    </a:lnTo>
                    <a:lnTo>
                      <a:pt x="483" y="109"/>
                    </a:lnTo>
                    <a:lnTo>
                      <a:pt x="443" y="109"/>
                    </a:lnTo>
                    <a:lnTo>
                      <a:pt x="403" y="109"/>
                    </a:lnTo>
                    <a:lnTo>
                      <a:pt x="353" y="76"/>
                    </a:lnTo>
                    <a:lnTo>
                      <a:pt x="312" y="65"/>
                    </a:lnTo>
                    <a:lnTo>
                      <a:pt x="262" y="87"/>
                    </a:lnTo>
                    <a:lnTo>
                      <a:pt x="222" y="87"/>
                    </a:lnTo>
                    <a:lnTo>
                      <a:pt x="181" y="43"/>
                    </a:lnTo>
                    <a:lnTo>
                      <a:pt x="141" y="33"/>
                    </a:lnTo>
                    <a:lnTo>
                      <a:pt x="101" y="33"/>
                    </a:lnTo>
                    <a:lnTo>
                      <a:pt x="60" y="43"/>
                    </a:lnTo>
                    <a:lnTo>
                      <a:pt x="20" y="11"/>
                    </a:lnTo>
                    <a:lnTo>
                      <a:pt x="0" y="0"/>
                    </a:lnTo>
                  </a:path>
                </a:pathLst>
              </a:custGeom>
              <a:solidFill>
                <a:srgbClr val="494949"/>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300046" name="Freeform 6"/>
              <p:cNvSpPr>
                <a:spLocks/>
              </p:cNvSpPr>
              <p:nvPr/>
            </p:nvSpPr>
            <p:spPr bwMode="auto">
              <a:xfrm>
                <a:off x="4384" y="399"/>
                <a:ext cx="1042" cy="1764"/>
              </a:xfrm>
              <a:custGeom>
                <a:avLst/>
                <a:gdLst>
                  <a:gd name="T0" fmla="*/ 977 w 1042"/>
                  <a:gd name="T1" fmla="*/ 76 h 1764"/>
                  <a:gd name="T2" fmla="*/ 907 w 1042"/>
                  <a:gd name="T3" fmla="*/ 152 h 1764"/>
                  <a:gd name="T4" fmla="*/ 826 w 1042"/>
                  <a:gd name="T5" fmla="*/ 131 h 1764"/>
                  <a:gd name="T6" fmla="*/ 745 w 1042"/>
                  <a:gd name="T7" fmla="*/ 152 h 1764"/>
                  <a:gd name="T8" fmla="*/ 685 w 1042"/>
                  <a:gd name="T9" fmla="*/ 229 h 1764"/>
                  <a:gd name="T10" fmla="*/ 604 w 1042"/>
                  <a:gd name="T11" fmla="*/ 250 h 1764"/>
                  <a:gd name="T12" fmla="*/ 524 w 1042"/>
                  <a:gd name="T13" fmla="*/ 283 h 1764"/>
                  <a:gd name="T14" fmla="*/ 443 w 1042"/>
                  <a:gd name="T15" fmla="*/ 348 h 1764"/>
                  <a:gd name="T16" fmla="*/ 383 w 1042"/>
                  <a:gd name="T17" fmla="*/ 435 h 1764"/>
                  <a:gd name="T18" fmla="*/ 343 w 1042"/>
                  <a:gd name="T19" fmla="*/ 511 h 1764"/>
                  <a:gd name="T20" fmla="*/ 302 w 1042"/>
                  <a:gd name="T21" fmla="*/ 599 h 1764"/>
                  <a:gd name="T22" fmla="*/ 222 w 1042"/>
                  <a:gd name="T23" fmla="*/ 599 h 1764"/>
                  <a:gd name="T24" fmla="*/ 141 w 1042"/>
                  <a:gd name="T25" fmla="*/ 653 h 1764"/>
                  <a:gd name="T26" fmla="*/ 60 w 1042"/>
                  <a:gd name="T27" fmla="*/ 653 h 1764"/>
                  <a:gd name="T28" fmla="*/ 0 w 1042"/>
                  <a:gd name="T29" fmla="*/ 707 h 1764"/>
                  <a:gd name="T30" fmla="*/ 81 w 1042"/>
                  <a:gd name="T31" fmla="*/ 729 h 1764"/>
                  <a:gd name="T32" fmla="*/ 141 w 1042"/>
                  <a:gd name="T33" fmla="*/ 816 h 1764"/>
                  <a:gd name="T34" fmla="*/ 222 w 1042"/>
                  <a:gd name="T35" fmla="*/ 816 h 1764"/>
                  <a:gd name="T36" fmla="*/ 302 w 1042"/>
                  <a:gd name="T37" fmla="*/ 860 h 1764"/>
                  <a:gd name="T38" fmla="*/ 383 w 1042"/>
                  <a:gd name="T39" fmla="*/ 914 h 1764"/>
                  <a:gd name="T40" fmla="*/ 463 w 1042"/>
                  <a:gd name="T41" fmla="*/ 914 h 1764"/>
                  <a:gd name="T42" fmla="*/ 524 w 1042"/>
                  <a:gd name="T43" fmla="*/ 882 h 1764"/>
                  <a:gd name="T44" fmla="*/ 584 w 1042"/>
                  <a:gd name="T45" fmla="*/ 816 h 1764"/>
                  <a:gd name="T46" fmla="*/ 655 w 1042"/>
                  <a:gd name="T47" fmla="*/ 784 h 1764"/>
                  <a:gd name="T48" fmla="*/ 705 w 1042"/>
                  <a:gd name="T49" fmla="*/ 871 h 1764"/>
                  <a:gd name="T50" fmla="*/ 735 w 1042"/>
                  <a:gd name="T51" fmla="*/ 958 h 1764"/>
                  <a:gd name="T52" fmla="*/ 796 w 1042"/>
                  <a:gd name="T53" fmla="*/ 1088 h 1764"/>
                  <a:gd name="T54" fmla="*/ 846 w 1042"/>
                  <a:gd name="T55" fmla="*/ 1186 h 1764"/>
                  <a:gd name="T56" fmla="*/ 876 w 1042"/>
                  <a:gd name="T57" fmla="*/ 1273 h 1764"/>
                  <a:gd name="T58" fmla="*/ 907 w 1042"/>
                  <a:gd name="T59" fmla="*/ 1360 h 1764"/>
                  <a:gd name="T60" fmla="*/ 917 w 1042"/>
                  <a:gd name="T61" fmla="*/ 1447 h 1764"/>
                  <a:gd name="T62" fmla="*/ 957 w 1042"/>
                  <a:gd name="T63" fmla="*/ 1534 h 1764"/>
                  <a:gd name="T64" fmla="*/ 977 w 1042"/>
                  <a:gd name="T65" fmla="*/ 1622 h 1764"/>
                  <a:gd name="T66" fmla="*/ 1017 w 1042"/>
                  <a:gd name="T67" fmla="*/ 1709 h 1764"/>
                  <a:gd name="T68" fmla="*/ 1041 w 1042"/>
                  <a:gd name="T69" fmla="*/ 1763 h 176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042" h="1764">
                    <a:moveTo>
                      <a:pt x="1038" y="0"/>
                    </a:moveTo>
                    <a:lnTo>
                      <a:pt x="977" y="76"/>
                    </a:lnTo>
                    <a:lnTo>
                      <a:pt x="937" y="109"/>
                    </a:lnTo>
                    <a:lnTo>
                      <a:pt x="907" y="152"/>
                    </a:lnTo>
                    <a:lnTo>
                      <a:pt x="866" y="131"/>
                    </a:lnTo>
                    <a:lnTo>
                      <a:pt x="826" y="131"/>
                    </a:lnTo>
                    <a:lnTo>
                      <a:pt x="786" y="131"/>
                    </a:lnTo>
                    <a:lnTo>
                      <a:pt x="745" y="152"/>
                    </a:lnTo>
                    <a:lnTo>
                      <a:pt x="725" y="196"/>
                    </a:lnTo>
                    <a:lnTo>
                      <a:pt x="685" y="229"/>
                    </a:lnTo>
                    <a:lnTo>
                      <a:pt x="645" y="229"/>
                    </a:lnTo>
                    <a:lnTo>
                      <a:pt x="604" y="250"/>
                    </a:lnTo>
                    <a:lnTo>
                      <a:pt x="564" y="283"/>
                    </a:lnTo>
                    <a:lnTo>
                      <a:pt x="524" y="283"/>
                    </a:lnTo>
                    <a:lnTo>
                      <a:pt x="484" y="305"/>
                    </a:lnTo>
                    <a:lnTo>
                      <a:pt x="443" y="348"/>
                    </a:lnTo>
                    <a:lnTo>
                      <a:pt x="413" y="392"/>
                    </a:lnTo>
                    <a:lnTo>
                      <a:pt x="383" y="435"/>
                    </a:lnTo>
                    <a:lnTo>
                      <a:pt x="343" y="446"/>
                    </a:lnTo>
                    <a:lnTo>
                      <a:pt x="343" y="511"/>
                    </a:lnTo>
                    <a:lnTo>
                      <a:pt x="332" y="555"/>
                    </a:lnTo>
                    <a:lnTo>
                      <a:pt x="302" y="599"/>
                    </a:lnTo>
                    <a:lnTo>
                      <a:pt x="262" y="609"/>
                    </a:lnTo>
                    <a:lnTo>
                      <a:pt x="222" y="599"/>
                    </a:lnTo>
                    <a:lnTo>
                      <a:pt x="181" y="609"/>
                    </a:lnTo>
                    <a:lnTo>
                      <a:pt x="141" y="653"/>
                    </a:lnTo>
                    <a:lnTo>
                      <a:pt x="101" y="664"/>
                    </a:lnTo>
                    <a:lnTo>
                      <a:pt x="60" y="653"/>
                    </a:lnTo>
                    <a:lnTo>
                      <a:pt x="20" y="664"/>
                    </a:lnTo>
                    <a:lnTo>
                      <a:pt x="0" y="707"/>
                    </a:lnTo>
                    <a:lnTo>
                      <a:pt x="40" y="729"/>
                    </a:lnTo>
                    <a:lnTo>
                      <a:pt x="81" y="729"/>
                    </a:lnTo>
                    <a:lnTo>
                      <a:pt x="121" y="773"/>
                    </a:lnTo>
                    <a:lnTo>
                      <a:pt x="141" y="816"/>
                    </a:lnTo>
                    <a:lnTo>
                      <a:pt x="181" y="816"/>
                    </a:lnTo>
                    <a:lnTo>
                      <a:pt x="222" y="816"/>
                    </a:lnTo>
                    <a:lnTo>
                      <a:pt x="262" y="827"/>
                    </a:lnTo>
                    <a:lnTo>
                      <a:pt x="302" y="860"/>
                    </a:lnTo>
                    <a:lnTo>
                      <a:pt x="343" y="903"/>
                    </a:lnTo>
                    <a:lnTo>
                      <a:pt x="383" y="914"/>
                    </a:lnTo>
                    <a:lnTo>
                      <a:pt x="423" y="914"/>
                    </a:lnTo>
                    <a:lnTo>
                      <a:pt x="463" y="914"/>
                    </a:lnTo>
                    <a:lnTo>
                      <a:pt x="504" y="925"/>
                    </a:lnTo>
                    <a:lnTo>
                      <a:pt x="524" y="882"/>
                    </a:lnTo>
                    <a:lnTo>
                      <a:pt x="544" y="838"/>
                    </a:lnTo>
                    <a:lnTo>
                      <a:pt x="584" y="816"/>
                    </a:lnTo>
                    <a:lnTo>
                      <a:pt x="615" y="773"/>
                    </a:lnTo>
                    <a:lnTo>
                      <a:pt x="655" y="784"/>
                    </a:lnTo>
                    <a:lnTo>
                      <a:pt x="675" y="827"/>
                    </a:lnTo>
                    <a:lnTo>
                      <a:pt x="705" y="871"/>
                    </a:lnTo>
                    <a:lnTo>
                      <a:pt x="715" y="914"/>
                    </a:lnTo>
                    <a:lnTo>
                      <a:pt x="735" y="958"/>
                    </a:lnTo>
                    <a:lnTo>
                      <a:pt x="776" y="1045"/>
                    </a:lnTo>
                    <a:lnTo>
                      <a:pt x="796" y="1088"/>
                    </a:lnTo>
                    <a:lnTo>
                      <a:pt x="796" y="1132"/>
                    </a:lnTo>
                    <a:lnTo>
                      <a:pt x="846" y="1186"/>
                    </a:lnTo>
                    <a:lnTo>
                      <a:pt x="876" y="1230"/>
                    </a:lnTo>
                    <a:lnTo>
                      <a:pt x="876" y="1273"/>
                    </a:lnTo>
                    <a:lnTo>
                      <a:pt x="887" y="1317"/>
                    </a:lnTo>
                    <a:lnTo>
                      <a:pt x="907" y="1360"/>
                    </a:lnTo>
                    <a:lnTo>
                      <a:pt x="917" y="1404"/>
                    </a:lnTo>
                    <a:lnTo>
                      <a:pt x="917" y="1447"/>
                    </a:lnTo>
                    <a:lnTo>
                      <a:pt x="917" y="1491"/>
                    </a:lnTo>
                    <a:lnTo>
                      <a:pt x="957" y="1534"/>
                    </a:lnTo>
                    <a:lnTo>
                      <a:pt x="977" y="1578"/>
                    </a:lnTo>
                    <a:lnTo>
                      <a:pt x="977" y="1622"/>
                    </a:lnTo>
                    <a:lnTo>
                      <a:pt x="1017" y="1665"/>
                    </a:lnTo>
                    <a:lnTo>
                      <a:pt x="1017" y="1709"/>
                    </a:lnTo>
                    <a:lnTo>
                      <a:pt x="1038" y="1748"/>
                    </a:lnTo>
                    <a:lnTo>
                      <a:pt x="1041" y="1763"/>
                    </a:lnTo>
                    <a:lnTo>
                      <a:pt x="1038" y="0"/>
                    </a:lnTo>
                  </a:path>
                </a:pathLst>
              </a:custGeom>
              <a:solidFill>
                <a:srgbClr val="656565"/>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300047" name="Freeform 7"/>
              <p:cNvSpPr>
                <a:spLocks/>
              </p:cNvSpPr>
              <p:nvPr/>
            </p:nvSpPr>
            <p:spPr bwMode="auto">
              <a:xfrm>
                <a:off x="502" y="1226"/>
                <a:ext cx="4882" cy="1403"/>
              </a:xfrm>
              <a:custGeom>
                <a:avLst/>
                <a:gdLst>
                  <a:gd name="T0" fmla="*/ 151 w 4882"/>
                  <a:gd name="T1" fmla="*/ 54 h 1403"/>
                  <a:gd name="T2" fmla="*/ 282 w 4882"/>
                  <a:gd name="T3" fmla="*/ 250 h 1403"/>
                  <a:gd name="T4" fmla="*/ 524 w 4882"/>
                  <a:gd name="T5" fmla="*/ 261 h 1403"/>
                  <a:gd name="T6" fmla="*/ 686 w 4882"/>
                  <a:gd name="T7" fmla="*/ 467 h 1403"/>
                  <a:gd name="T8" fmla="*/ 766 w 4882"/>
                  <a:gd name="T9" fmla="*/ 706 h 1403"/>
                  <a:gd name="T10" fmla="*/ 918 w 4882"/>
                  <a:gd name="T11" fmla="*/ 739 h 1403"/>
                  <a:gd name="T12" fmla="*/ 1008 w 4882"/>
                  <a:gd name="T13" fmla="*/ 815 h 1403"/>
                  <a:gd name="T14" fmla="*/ 1210 w 4882"/>
                  <a:gd name="T15" fmla="*/ 869 h 1403"/>
                  <a:gd name="T16" fmla="*/ 1331 w 4882"/>
                  <a:gd name="T17" fmla="*/ 772 h 1403"/>
                  <a:gd name="T18" fmla="*/ 1412 w 4882"/>
                  <a:gd name="T19" fmla="*/ 565 h 1403"/>
                  <a:gd name="T20" fmla="*/ 1291 w 4882"/>
                  <a:gd name="T21" fmla="*/ 359 h 1403"/>
                  <a:gd name="T22" fmla="*/ 1412 w 4882"/>
                  <a:gd name="T23" fmla="*/ 163 h 1403"/>
                  <a:gd name="T24" fmla="*/ 1603 w 4882"/>
                  <a:gd name="T25" fmla="*/ 206 h 1403"/>
                  <a:gd name="T26" fmla="*/ 1785 w 4882"/>
                  <a:gd name="T27" fmla="*/ 250 h 1403"/>
                  <a:gd name="T28" fmla="*/ 1967 w 4882"/>
                  <a:gd name="T29" fmla="*/ 250 h 1403"/>
                  <a:gd name="T30" fmla="*/ 2088 w 4882"/>
                  <a:gd name="T31" fmla="*/ 217 h 1403"/>
                  <a:gd name="T32" fmla="*/ 2219 w 4882"/>
                  <a:gd name="T33" fmla="*/ 120 h 1403"/>
                  <a:gd name="T34" fmla="*/ 2420 w 4882"/>
                  <a:gd name="T35" fmla="*/ 261 h 1403"/>
                  <a:gd name="T36" fmla="*/ 2612 w 4882"/>
                  <a:gd name="T37" fmla="*/ 348 h 1403"/>
                  <a:gd name="T38" fmla="*/ 2783 w 4882"/>
                  <a:gd name="T39" fmla="*/ 478 h 1403"/>
                  <a:gd name="T40" fmla="*/ 2985 w 4882"/>
                  <a:gd name="T41" fmla="*/ 576 h 1403"/>
                  <a:gd name="T42" fmla="*/ 3177 w 4882"/>
                  <a:gd name="T43" fmla="*/ 652 h 1403"/>
                  <a:gd name="T44" fmla="*/ 3378 w 4882"/>
                  <a:gd name="T45" fmla="*/ 772 h 1403"/>
                  <a:gd name="T46" fmla="*/ 3580 w 4882"/>
                  <a:gd name="T47" fmla="*/ 706 h 1403"/>
                  <a:gd name="T48" fmla="*/ 3782 w 4882"/>
                  <a:gd name="T49" fmla="*/ 772 h 1403"/>
                  <a:gd name="T50" fmla="*/ 3983 w 4882"/>
                  <a:gd name="T51" fmla="*/ 706 h 1403"/>
                  <a:gd name="T52" fmla="*/ 4195 w 4882"/>
                  <a:gd name="T53" fmla="*/ 696 h 1403"/>
                  <a:gd name="T54" fmla="*/ 4397 w 4882"/>
                  <a:gd name="T55" fmla="*/ 783 h 1403"/>
                  <a:gd name="T56" fmla="*/ 4599 w 4882"/>
                  <a:gd name="T57" fmla="*/ 783 h 1403"/>
                  <a:gd name="T58" fmla="*/ 4800 w 4882"/>
                  <a:gd name="T59" fmla="*/ 761 h 1403"/>
                  <a:gd name="T60" fmla="*/ 4760 w 4882"/>
                  <a:gd name="T61" fmla="*/ 848 h 1403"/>
                  <a:gd name="T62" fmla="*/ 4498 w 4882"/>
                  <a:gd name="T63" fmla="*/ 924 h 1403"/>
                  <a:gd name="T64" fmla="*/ 4296 w 4882"/>
                  <a:gd name="T65" fmla="*/ 978 h 1403"/>
                  <a:gd name="T66" fmla="*/ 4276 w 4882"/>
                  <a:gd name="T67" fmla="*/ 1130 h 1403"/>
                  <a:gd name="T68" fmla="*/ 4165 w 4882"/>
                  <a:gd name="T69" fmla="*/ 1293 h 1403"/>
                  <a:gd name="T70" fmla="*/ 3933 w 4882"/>
                  <a:gd name="T71" fmla="*/ 1337 h 1403"/>
                  <a:gd name="T72" fmla="*/ 3620 w 4882"/>
                  <a:gd name="T73" fmla="*/ 1185 h 1403"/>
                  <a:gd name="T74" fmla="*/ 3409 w 4882"/>
                  <a:gd name="T75" fmla="*/ 1011 h 1403"/>
                  <a:gd name="T76" fmla="*/ 3177 w 4882"/>
                  <a:gd name="T77" fmla="*/ 978 h 1403"/>
                  <a:gd name="T78" fmla="*/ 2955 w 4882"/>
                  <a:gd name="T79" fmla="*/ 859 h 1403"/>
                  <a:gd name="T80" fmla="*/ 2703 w 4882"/>
                  <a:gd name="T81" fmla="*/ 848 h 1403"/>
                  <a:gd name="T82" fmla="*/ 2471 w 4882"/>
                  <a:gd name="T83" fmla="*/ 924 h 1403"/>
                  <a:gd name="T84" fmla="*/ 2239 w 4882"/>
                  <a:gd name="T85" fmla="*/ 859 h 1403"/>
                  <a:gd name="T86" fmla="*/ 2027 w 4882"/>
                  <a:gd name="T87" fmla="*/ 772 h 1403"/>
                  <a:gd name="T88" fmla="*/ 1926 w 4882"/>
                  <a:gd name="T89" fmla="*/ 946 h 1403"/>
                  <a:gd name="T90" fmla="*/ 1916 w 4882"/>
                  <a:gd name="T91" fmla="*/ 1163 h 1403"/>
                  <a:gd name="T92" fmla="*/ 1805 w 4882"/>
                  <a:gd name="T93" fmla="*/ 1359 h 1403"/>
                  <a:gd name="T94" fmla="*/ 1593 w 4882"/>
                  <a:gd name="T95" fmla="*/ 1402 h 1403"/>
                  <a:gd name="T96" fmla="*/ 1382 w 4882"/>
                  <a:gd name="T97" fmla="*/ 1326 h 1403"/>
                  <a:gd name="T98" fmla="*/ 1180 w 4882"/>
                  <a:gd name="T99" fmla="*/ 1239 h 1403"/>
                  <a:gd name="T100" fmla="*/ 978 w 4882"/>
                  <a:gd name="T101" fmla="*/ 1217 h 1403"/>
                  <a:gd name="T102" fmla="*/ 777 w 4882"/>
                  <a:gd name="T103" fmla="*/ 1337 h 1403"/>
                  <a:gd name="T104" fmla="*/ 625 w 4882"/>
                  <a:gd name="T105" fmla="*/ 1250 h 1403"/>
                  <a:gd name="T106" fmla="*/ 504 w 4882"/>
                  <a:gd name="T107" fmla="*/ 1087 h 1403"/>
                  <a:gd name="T108" fmla="*/ 373 w 4882"/>
                  <a:gd name="T109" fmla="*/ 902 h 1403"/>
                  <a:gd name="T110" fmla="*/ 182 w 4882"/>
                  <a:gd name="T111" fmla="*/ 783 h 1403"/>
                  <a:gd name="T112" fmla="*/ 121 w 4882"/>
                  <a:gd name="T113" fmla="*/ 598 h 1403"/>
                  <a:gd name="T114" fmla="*/ 61 w 4882"/>
                  <a:gd name="T115" fmla="*/ 413 h 1403"/>
                  <a:gd name="T116" fmla="*/ 61 w 4882"/>
                  <a:gd name="T117" fmla="*/ 196 h 1403"/>
                  <a:gd name="T118" fmla="*/ 0 w 4882"/>
                  <a:gd name="T119" fmla="*/ 0 h 140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4882" h="1403">
                    <a:moveTo>
                      <a:pt x="0" y="0"/>
                    </a:moveTo>
                    <a:lnTo>
                      <a:pt x="40" y="22"/>
                    </a:lnTo>
                    <a:lnTo>
                      <a:pt x="81" y="33"/>
                    </a:lnTo>
                    <a:lnTo>
                      <a:pt x="121" y="11"/>
                    </a:lnTo>
                    <a:lnTo>
                      <a:pt x="151" y="54"/>
                    </a:lnTo>
                    <a:lnTo>
                      <a:pt x="192" y="76"/>
                    </a:lnTo>
                    <a:lnTo>
                      <a:pt x="222" y="120"/>
                    </a:lnTo>
                    <a:lnTo>
                      <a:pt x="242" y="163"/>
                    </a:lnTo>
                    <a:lnTo>
                      <a:pt x="252" y="206"/>
                    </a:lnTo>
                    <a:lnTo>
                      <a:pt x="282" y="250"/>
                    </a:lnTo>
                    <a:lnTo>
                      <a:pt x="323" y="272"/>
                    </a:lnTo>
                    <a:lnTo>
                      <a:pt x="363" y="272"/>
                    </a:lnTo>
                    <a:lnTo>
                      <a:pt x="403" y="250"/>
                    </a:lnTo>
                    <a:lnTo>
                      <a:pt x="484" y="250"/>
                    </a:lnTo>
                    <a:lnTo>
                      <a:pt x="524" y="261"/>
                    </a:lnTo>
                    <a:lnTo>
                      <a:pt x="565" y="304"/>
                    </a:lnTo>
                    <a:lnTo>
                      <a:pt x="595" y="348"/>
                    </a:lnTo>
                    <a:lnTo>
                      <a:pt x="635" y="380"/>
                    </a:lnTo>
                    <a:lnTo>
                      <a:pt x="666" y="424"/>
                    </a:lnTo>
                    <a:lnTo>
                      <a:pt x="686" y="467"/>
                    </a:lnTo>
                    <a:lnTo>
                      <a:pt x="686" y="511"/>
                    </a:lnTo>
                    <a:lnTo>
                      <a:pt x="686" y="554"/>
                    </a:lnTo>
                    <a:lnTo>
                      <a:pt x="706" y="609"/>
                    </a:lnTo>
                    <a:lnTo>
                      <a:pt x="726" y="663"/>
                    </a:lnTo>
                    <a:lnTo>
                      <a:pt x="766" y="706"/>
                    </a:lnTo>
                    <a:lnTo>
                      <a:pt x="807" y="717"/>
                    </a:lnTo>
                    <a:lnTo>
                      <a:pt x="847" y="674"/>
                    </a:lnTo>
                    <a:lnTo>
                      <a:pt x="887" y="652"/>
                    </a:lnTo>
                    <a:lnTo>
                      <a:pt x="908" y="696"/>
                    </a:lnTo>
                    <a:lnTo>
                      <a:pt x="918" y="739"/>
                    </a:lnTo>
                    <a:lnTo>
                      <a:pt x="898" y="783"/>
                    </a:lnTo>
                    <a:lnTo>
                      <a:pt x="887" y="826"/>
                    </a:lnTo>
                    <a:lnTo>
                      <a:pt x="928" y="869"/>
                    </a:lnTo>
                    <a:lnTo>
                      <a:pt x="968" y="848"/>
                    </a:lnTo>
                    <a:lnTo>
                      <a:pt x="1008" y="815"/>
                    </a:lnTo>
                    <a:lnTo>
                      <a:pt x="1049" y="826"/>
                    </a:lnTo>
                    <a:lnTo>
                      <a:pt x="1089" y="848"/>
                    </a:lnTo>
                    <a:lnTo>
                      <a:pt x="1129" y="848"/>
                    </a:lnTo>
                    <a:lnTo>
                      <a:pt x="1170" y="859"/>
                    </a:lnTo>
                    <a:lnTo>
                      <a:pt x="1210" y="869"/>
                    </a:lnTo>
                    <a:lnTo>
                      <a:pt x="1220" y="826"/>
                    </a:lnTo>
                    <a:lnTo>
                      <a:pt x="1261" y="815"/>
                    </a:lnTo>
                    <a:lnTo>
                      <a:pt x="1301" y="826"/>
                    </a:lnTo>
                    <a:lnTo>
                      <a:pt x="1341" y="815"/>
                    </a:lnTo>
                    <a:lnTo>
                      <a:pt x="1331" y="772"/>
                    </a:lnTo>
                    <a:lnTo>
                      <a:pt x="1331" y="728"/>
                    </a:lnTo>
                    <a:lnTo>
                      <a:pt x="1372" y="696"/>
                    </a:lnTo>
                    <a:lnTo>
                      <a:pt x="1392" y="652"/>
                    </a:lnTo>
                    <a:lnTo>
                      <a:pt x="1382" y="609"/>
                    </a:lnTo>
                    <a:lnTo>
                      <a:pt x="1412" y="565"/>
                    </a:lnTo>
                    <a:lnTo>
                      <a:pt x="1412" y="522"/>
                    </a:lnTo>
                    <a:lnTo>
                      <a:pt x="1372" y="500"/>
                    </a:lnTo>
                    <a:lnTo>
                      <a:pt x="1331" y="446"/>
                    </a:lnTo>
                    <a:lnTo>
                      <a:pt x="1301" y="402"/>
                    </a:lnTo>
                    <a:lnTo>
                      <a:pt x="1291" y="359"/>
                    </a:lnTo>
                    <a:lnTo>
                      <a:pt x="1291" y="315"/>
                    </a:lnTo>
                    <a:lnTo>
                      <a:pt x="1301" y="272"/>
                    </a:lnTo>
                    <a:lnTo>
                      <a:pt x="1341" y="228"/>
                    </a:lnTo>
                    <a:lnTo>
                      <a:pt x="1372" y="185"/>
                    </a:lnTo>
                    <a:lnTo>
                      <a:pt x="1412" y="163"/>
                    </a:lnTo>
                    <a:lnTo>
                      <a:pt x="1442" y="206"/>
                    </a:lnTo>
                    <a:lnTo>
                      <a:pt x="1482" y="217"/>
                    </a:lnTo>
                    <a:lnTo>
                      <a:pt x="1523" y="206"/>
                    </a:lnTo>
                    <a:lnTo>
                      <a:pt x="1563" y="206"/>
                    </a:lnTo>
                    <a:lnTo>
                      <a:pt x="1603" y="206"/>
                    </a:lnTo>
                    <a:lnTo>
                      <a:pt x="1654" y="196"/>
                    </a:lnTo>
                    <a:lnTo>
                      <a:pt x="1694" y="185"/>
                    </a:lnTo>
                    <a:lnTo>
                      <a:pt x="1735" y="185"/>
                    </a:lnTo>
                    <a:lnTo>
                      <a:pt x="1775" y="206"/>
                    </a:lnTo>
                    <a:lnTo>
                      <a:pt x="1785" y="250"/>
                    </a:lnTo>
                    <a:lnTo>
                      <a:pt x="1825" y="250"/>
                    </a:lnTo>
                    <a:lnTo>
                      <a:pt x="1866" y="283"/>
                    </a:lnTo>
                    <a:lnTo>
                      <a:pt x="1906" y="315"/>
                    </a:lnTo>
                    <a:lnTo>
                      <a:pt x="1946" y="293"/>
                    </a:lnTo>
                    <a:lnTo>
                      <a:pt x="1967" y="250"/>
                    </a:lnTo>
                    <a:lnTo>
                      <a:pt x="1977" y="206"/>
                    </a:lnTo>
                    <a:lnTo>
                      <a:pt x="1997" y="163"/>
                    </a:lnTo>
                    <a:lnTo>
                      <a:pt x="2037" y="152"/>
                    </a:lnTo>
                    <a:lnTo>
                      <a:pt x="2047" y="196"/>
                    </a:lnTo>
                    <a:lnTo>
                      <a:pt x="2088" y="217"/>
                    </a:lnTo>
                    <a:lnTo>
                      <a:pt x="2128" y="217"/>
                    </a:lnTo>
                    <a:lnTo>
                      <a:pt x="2138" y="174"/>
                    </a:lnTo>
                    <a:lnTo>
                      <a:pt x="2138" y="130"/>
                    </a:lnTo>
                    <a:lnTo>
                      <a:pt x="2178" y="120"/>
                    </a:lnTo>
                    <a:lnTo>
                      <a:pt x="2219" y="120"/>
                    </a:lnTo>
                    <a:lnTo>
                      <a:pt x="2259" y="163"/>
                    </a:lnTo>
                    <a:lnTo>
                      <a:pt x="2299" y="196"/>
                    </a:lnTo>
                    <a:lnTo>
                      <a:pt x="2340" y="196"/>
                    </a:lnTo>
                    <a:lnTo>
                      <a:pt x="2380" y="217"/>
                    </a:lnTo>
                    <a:lnTo>
                      <a:pt x="2420" y="261"/>
                    </a:lnTo>
                    <a:lnTo>
                      <a:pt x="2451" y="304"/>
                    </a:lnTo>
                    <a:lnTo>
                      <a:pt x="2491" y="337"/>
                    </a:lnTo>
                    <a:lnTo>
                      <a:pt x="2531" y="348"/>
                    </a:lnTo>
                    <a:lnTo>
                      <a:pt x="2572" y="348"/>
                    </a:lnTo>
                    <a:lnTo>
                      <a:pt x="2612" y="348"/>
                    </a:lnTo>
                    <a:lnTo>
                      <a:pt x="2652" y="359"/>
                    </a:lnTo>
                    <a:lnTo>
                      <a:pt x="2693" y="370"/>
                    </a:lnTo>
                    <a:lnTo>
                      <a:pt x="2733" y="391"/>
                    </a:lnTo>
                    <a:lnTo>
                      <a:pt x="2773" y="435"/>
                    </a:lnTo>
                    <a:lnTo>
                      <a:pt x="2783" y="478"/>
                    </a:lnTo>
                    <a:lnTo>
                      <a:pt x="2804" y="522"/>
                    </a:lnTo>
                    <a:lnTo>
                      <a:pt x="2854" y="565"/>
                    </a:lnTo>
                    <a:lnTo>
                      <a:pt x="2894" y="576"/>
                    </a:lnTo>
                    <a:lnTo>
                      <a:pt x="2945" y="576"/>
                    </a:lnTo>
                    <a:lnTo>
                      <a:pt x="2985" y="576"/>
                    </a:lnTo>
                    <a:lnTo>
                      <a:pt x="3025" y="576"/>
                    </a:lnTo>
                    <a:lnTo>
                      <a:pt x="3066" y="576"/>
                    </a:lnTo>
                    <a:lnTo>
                      <a:pt x="3106" y="587"/>
                    </a:lnTo>
                    <a:lnTo>
                      <a:pt x="3146" y="609"/>
                    </a:lnTo>
                    <a:lnTo>
                      <a:pt x="3177" y="652"/>
                    </a:lnTo>
                    <a:lnTo>
                      <a:pt x="3217" y="685"/>
                    </a:lnTo>
                    <a:lnTo>
                      <a:pt x="3257" y="696"/>
                    </a:lnTo>
                    <a:lnTo>
                      <a:pt x="3298" y="728"/>
                    </a:lnTo>
                    <a:lnTo>
                      <a:pt x="3338" y="772"/>
                    </a:lnTo>
                    <a:lnTo>
                      <a:pt x="3378" y="772"/>
                    </a:lnTo>
                    <a:lnTo>
                      <a:pt x="3419" y="772"/>
                    </a:lnTo>
                    <a:lnTo>
                      <a:pt x="3469" y="761"/>
                    </a:lnTo>
                    <a:lnTo>
                      <a:pt x="3509" y="761"/>
                    </a:lnTo>
                    <a:lnTo>
                      <a:pt x="3540" y="717"/>
                    </a:lnTo>
                    <a:lnTo>
                      <a:pt x="3580" y="706"/>
                    </a:lnTo>
                    <a:lnTo>
                      <a:pt x="3620" y="706"/>
                    </a:lnTo>
                    <a:lnTo>
                      <a:pt x="3661" y="706"/>
                    </a:lnTo>
                    <a:lnTo>
                      <a:pt x="3701" y="750"/>
                    </a:lnTo>
                    <a:lnTo>
                      <a:pt x="3741" y="772"/>
                    </a:lnTo>
                    <a:lnTo>
                      <a:pt x="3782" y="772"/>
                    </a:lnTo>
                    <a:lnTo>
                      <a:pt x="3822" y="761"/>
                    </a:lnTo>
                    <a:lnTo>
                      <a:pt x="3862" y="739"/>
                    </a:lnTo>
                    <a:lnTo>
                      <a:pt x="3903" y="717"/>
                    </a:lnTo>
                    <a:lnTo>
                      <a:pt x="3943" y="706"/>
                    </a:lnTo>
                    <a:lnTo>
                      <a:pt x="3983" y="706"/>
                    </a:lnTo>
                    <a:lnTo>
                      <a:pt x="4034" y="706"/>
                    </a:lnTo>
                    <a:lnTo>
                      <a:pt x="4074" y="696"/>
                    </a:lnTo>
                    <a:lnTo>
                      <a:pt x="4115" y="696"/>
                    </a:lnTo>
                    <a:lnTo>
                      <a:pt x="4155" y="696"/>
                    </a:lnTo>
                    <a:lnTo>
                      <a:pt x="4195" y="696"/>
                    </a:lnTo>
                    <a:lnTo>
                      <a:pt x="4236" y="717"/>
                    </a:lnTo>
                    <a:lnTo>
                      <a:pt x="4276" y="750"/>
                    </a:lnTo>
                    <a:lnTo>
                      <a:pt x="4316" y="772"/>
                    </a:lnTo>
                    <a:lnTo>
                      <a:pt x="4357" y="783"/>
                    </a:lnTo>
                    <a:lnTo>
                      <a:pt x="4397" y="783"/>
                    </a:lnTo>
                    <a:lnTo>
                      <a:pt x="4437" y="783"/>
                    </a:lnTo>
                    <a:lnTo>
                      <a:pt x="4478" y="783"/>
                    </a:lnTo>
                    <a:lnTo>
                      <a:pt x="4518" y="783"/>
                    </a:lnTo>
                    <a:lnTo>
                      <a:pt x="4558" y="783"/>
                    </a:lnTo>
                    <a:lnTo>
                      <a:pt x="4599" y="783"/>
                    </a:lnTo>
                    <a:lnTo>
                      <a:pt x="4639" y="783"/>
                    </a:lnTo>
                    <a:lnTo>
                      <a:pt x="4679" y="772"/>
                    </a:lnTo>
                    <a:lnTo>
                      <a:pt x="4720" y="761"/>
                    </a:lnTo>
                    <a:lnTo>
                      <a:pt x="4760" y="761"/>
                    </a:lnTo>
                    <a:lnTo>
                      <a:pt x="4800" y="761"/>
                    </a:lnTo>
                    <a:lnTo>
                      <a:pt x="4841" y="772"/>
                    </a:lnTo>
                    <a:lnTo>
                      <a:pt x="4881" y="772"/>
                    </a:lnTo>
                    <a:lnTo>
                      <a:pt x="4841" y="815"/>
                    </a:lnTo>
                    <a:lnTo>
                      <a:pt x="4800" y="826"/>
                    </a:lnTo>
                    <a:lnTo>
                      <a:pt x="4760" y="848"/>
                    </a:lnTo>
                    <a:lnTo>
                      <a:pt x="4720" y="880"/>
                    </a:lnTo>
                    <a:lnTo>
                      <a:pt x="4679" y="891"/>
                    </a:lnTo>
                    <a:lnTo>
                      <a:pt x="4629" y="913"/>
                    </a:lnTo>
                    <a:lnTo>
                      <a:pt x="4548" y="924"/>
                    </a:lnTo>
                    <a:lnTo>
                      <a:pt x="4498" y="924"/>
                    </a:lnTo>
                    <a:lnTo>
                      <a:pt x="4457" y="935"/>
                    </a:lnTo>
                    <a:lnTo>
                      <a:pt x="4417" y="967"/>
                    </a:lnTo>
                    <a:lnTo>
                      <a:pt x="4377" y="978"/>
                    </a:lnTo>
                    <a:lnTo>
                      <a:pt x="4336" y="978"/>
                    </a:lnTo>
                    <a:lnTo>
                      <a:pt x="4296" y="978"/>
                    </a:lnTo>
                    <a:lnTo>
                      <a:pt x="4246" y="978"/>
                    </a:lnTo>
                    <a:lnTo>
                      <a:pt x="4205" y="1000"/>
                    </a:lnTo>
                    <a:lnTo>
                      <a:pt x="4205" y="1076"/>
                    </a:lnTo>
                    <a:lnTo>
                      <a:pt x="4215" y="1119"/>
                    </a:lnTo>
                    <a:lnTo>
                      <a:pt x="4276" y="1130"/>
                    </a:lnTo>
                    <a:lnTo>
                      <a:pt x="4316" y="1152"/>
                    </a:lnTo>
                    <a:lnTo>
                      <a:pt x="4276" y="1206"/>
                    </a:lnTo>
                    <a:lnTo>
                      <a:pt x="4236" y="1228"/>
                    </a:lnTo>
                    <a:lnTo>
                      <a:pt x="4195" y="1250"/>
                    </a:lnTo>
                    <a:lnTo>
                      <a:pt x="4165" y="1293"/>
                    </a:lnTo>
                    <a:lnTo>
                      <a:pt x="4125" y="1337"/>
                    </a:lnTo>
                    <a:lnTo>
                      <a:pt x="4074" y="1337"/>
                    </a:lnTo>
                    <a:lnTo>
                      <a:pt x="4024" y="1337"/>
                    </a:lnTo>
                    <a:lnTo>
                      <a:pt x="3973" y="1337"/>
                    </a:lnTo>
                    <a:lnTo>
                      <a:pt x="3933" y="1337"/>
                    </a:lnTo>
                    <a:lnTo>
                      <a:pt x="3842" y="1337"/>
                    </a:lnTo>
                    <a:lnTo>
                      <a:pt x="3731" y="1315"/>
                    </a:lnTo>
                    <a:lnTo>
                      <a:pt x="3691" y="1293"/>
                    </a:lnTo>
                    <a:lnTo>
                      <a:pt x="3651" y="1239"/>
                    </a:lnTo>
                    <a:lnTo>
                      <a:pt x="3620" y="1185"/>
                    </a:lnTo>
                    <a:lnTo>
                      <a:pt x="3600" y="1141"/>
                    </a:lnTo>
                    <a:lnTo>
                      <a:pt x="3550" y="1109"/>
                    </a:lnTo>
                    <a:lnTo>
                      <a:pt x="3489" y="1087"/>
                    </a:lnTo>
                    <a:lnTo>
                      <a:pt x="3449" y="1043"/>
                    </a:lnTo>
                    <a:lnTo>
                      <a:pt x="3409" y="1011"/>
                    </a:lnTo>
                    <a:lnTo>
                      <a:pt x="3368" y="989"/>
                    </a:lnTo>
                    <a:lnTo>
                      <a:pt x="3328" y="978"/>
                    </a:lnTo>
                    <a:lnTo>
                      <a:pt x="3257" y="967"/>
                    </a:lnTo>
                    <a:lnTo>
                      <a:pt x="3217" y="967"/>
                    </a:lnTo>
                    <a:lnTo>
                      <a:pt x="3177" y="978"/>
                    </a:lnTo>
                    <a:lnTo>
                      <a:pt x="3136" y="978"/>
                    </a:lnTo>
                    <a:lnTo>
                      <a:pt x="3106" y="935"/>
                    </a:lnTo>
                    <a:lnTo>
                      <a:pt x="3076" y="891"/>
                    </a:lnTo>
                    <a:lnTo>
                      <a:pt x="2995" y="869"/>
                    </a:lnTo>
                    <a:lnTo>
                      <a:pt x="2955" y="859"/>
                    </a:lnTo>
                    <a:lnTo>
                      <a:pt x="2904" y="837"/>
                    </a:lnTo>
                    <a:lnTo>
                      <a:pt x="2824" y="826"/>
                    </a:lnTo>
                    <a:lnTo>
                      <a:pt x="2783" y="815"/>
                    </a:lnTo>
                    <a:lnTo>
                      <a:pt x="2743" y="826"/>
                    </a:lnTo>
                    <a:lnTo>
                      <a:pt x="2703" y="848"/>
                    </a:lnTo>
                    <a:lnTo>
                      <a:pt x="2662" y="869"/>
                    </a:lnTo>
                    <a:lnTo>
                      <a:pt x="2612" y="880"/>
                    </a:lnTo>
                    <a:lnTo>
                      <a:pt x="2562" y="891"/>
                    </a:lnTo>
                    <a:lnTo>
                      <a:pt x="2511" y="902"/>
                    </a:lnTo>
                    <a:lnTo>
                      <a:pt x="2471" y="924"/>
                    </a:lnTo>
                    <a:lnTo>
                      <a:pt x="2430" y="924"/>
                    </a:lnTo>
                    <a:lnTo>
                      <a:pt x="2390" y="913"/>
                    </a:lnTo>
                    <a:lnTo>
                      <a:pt x="2350" y="902"/>
                    </a:lnTo>
                    <a:lnTo>
                      <a:pt x="2279" y="869"/>
                    </a:lnTo>
                    <a:lnTo>
                      <a:pt x="2239" y="859"/>
                    </a:lnTo>
                    <a:lnTo>
                      <a:pt x="2198" y="837"/>
                    </a:lnTo>
                    <a:lnTo>
                      <a:pt x="2158" y="815"/>
                    </a:lnTo>
                    <a:lnTo>
                      <a:pt x="2118" y="783"/>
                    </a:lnTo>
                    <a:lnTo>
                      <a:pt x="2067" y="772"/>
                    </a:lnTo>
                    <a:lnTo>
                      <a:pt x="2027" y="772"/>
                    </a:lnTo>
                    <a:lnTo>
                      <a:pt x="1987" y="793"/>
                    </a:lnTo>
                    <a:lnTo>
                      <a:pt x="1946" y="815"/>
                    </a:lnTo>
                    <a:lnTo>
                      <a:pt x="1926" y="859"/>
                    </a:lnTo>
                    <a:lnTo>
                      <a:pt x="1926" y="902"/>
                    </a:lnTo>
                    <a:lnTo>
                      <a:pt x="1926" y="946"/>
                    </a:lnTo>
                    <a:lnTo>
                      <a:pt x="1896" y="989"/>
                    </a:lnTo>
                    <a:lnTo>
                      <a:pt x="1876" y="1032"/>
                    </a:lnTo>
                    <a:lnTo>
                      <a:pt x="1876" y="1076"/>
                    </a:lnTo>
                    <a:lnTo>
                      <a:pt x="1896" y="1119"/>
                    </a:lnTo>
                    <a:lnTo>
                      <a:pt x="1916" y="1163"/>
                    </a:lnTo>
                    <a:lnTo>
                      <a:pt x="1916" y="1206"/>
                    </a:lnTo>
                    <a:lnTo>
                      <a:pt x="1916" y="1293"/>
                    </a:lnTo>
                    <a:lnTo>
                      <a:pt x="1906" y="1337"/>
                    </a:lnTo>
                    <a:lnTo>
                      <a:pt x="1866" y="1359"/>
                    </a:lnTo>
                    <a:lnTo>
                      <a:pt x="1805" y="1359"/>
                    </a:lnTo>
                    <a:lnTo>
                      <a:pt x="1755" y="1380"/>
                    </a:lnTo>
                    <a:lnTo>
                      <a:pt x="1714" y="1380"/>
                    </a:lnTo>
                    <a:lnTo>
                      <a:pt x="1674" y="1391"/>
                    </a:lnTo>
                    <a:lnTo>
                      <a:pt x="1634" y="1391"/>
                    </a:lnTo>
                    <a:lnTo>
                      <a:pt x="1593" y="1402"/>
                    </a:lnTo>
                    <a:lnTo>
                      <a:pt x="1553" y="1369"/>
                    </a:lnTo>
                    <a:lnTo>
                      <a:pt x="1513" y="1348"/>
                    </a:lnTo>
                    <a:lnTo>
                      <a:pt x="1472" y="1348"/>
                    </a:lnTo>
                    <a:lnTo>
                      <a:pt x="1432" y="1348"/>
                    </a:lnTo>
                    <a:lnTo>
                      <a:pt x="1382" y="1326"/>
                    </a:lnTo>
                    <a:lnTo>
                      <a:pt x="1341" y="1304"/>
                    </a:lnTo>
                    <a:lnTo>
                      <a:pt x="1301" y="1272"/>
                    </a:lnTo>
                    <a:lnTo>
                      <a:pt x="1261" y="1250"/>
                    </a:lnTo>
                    <a:lnTo>
                      <a:pt x="1220" y="1239"/>
                    </a:lnTo>
                    <a:lnTo>
                      <a:pt x="1180" y="1239"/>
                    </a:lnTo>
                    <a:lnTo>
                      <a:pt x="1140" y="1239"/>
                    </a:lnTo>
                    <a:lnTo>
                      <a:pt x="1099" y="1228"/>
                    </a:lnTo>
                    <a:lnTo>
                      <a:pt x="1059" y="1228"/>
                    </a:lnTo>
                    <a:lnTo>
                      <a:pt x="1019" y="1217"/>
                    </a:lnTo>
                    <a:lnTo>
                      <a:pt x="978" y="1217"/>
                    </a:lnTo>
                    <a:lnTo>
                      <a:pt x="938" y="1228"/>
                    </a:lnTo>
                    <a:lnTo>
                      <a:pt x="898" y="1250"/>
                    </a:lnTo>
                    <a:lnTo>
                      <a:pt x="857" y="1282"/>
                    </a:lnTo>
                    <a:lnTo>
                      <a:pt x="817" y="1315"/>
                    </a:lnTo>
                    <a:lnTo>
                      <a:pt x="777" y="1337"/>
                    </a:lnTo>
                    <a:lnTo>
                      <a:pt x="736" y="1369"/>
                    </a:lnTo>
                    <a:lnTo>
                      <a:pt x="696" y="1380"/>
                    </a:lnTo>
                    <a:lnTo>
                      <a:pt x="656" y="1337"/>
                    </a:lnTo>
                    <a:lnTo>
                      <a:pt x="645" y="1293"/>
                    </a:lnTo>
                    <a:lnTo>
                      <a:pt x="625" y="1250"/>
                    </a:lnTo>
                    <a:lnTo>
                      <a:pt x="625" y="1206"/>
                    </a:lnTo>
                    <a:lnTo>
                      <a:pt x="615" y="1163"/>
                    </a:lnTo>
                    <a:lnTo>
                      <a:pt x="595" y="1119"/>
                    </a:lnTo>
                    <a:lnTo>
                      <a:pt x="555" y="1098"/>
                    </a:lnTo>
                    <a:lnTo>
                      <a:pt x="504" y="1087"/>
                    </a:lnTo>
                    <a:lnTo>
                      <a:pt x="464" y="1076"/>
                    </a:lnTo>
                    <a:lnTo>
                      <a:pt x="424" y="1043"/>
                    </a:lnTo>
                    <a:lnTo>
                      <a:pt x="393" y="1000"/>
                    </a:lnTo>
                    <a:lnTo>
                      <a:pt x="383" y="956"/>
                    </a:lnTo>
                    <a:lnTo>
                      <a:pt x="373" y="902"/>
                    </a:lnTo>
                    <a:lnTo>
                      <a:pt x="353" y="859"/>
                    </a:lnTo>
                    <a:lnTo>
                      <a:pt x="313" y="837"/>
                    </a:lnTo>
                    <a:lnTo>
                      <a:pt x="272" y="804"/>
                    </a:lnTo>
                    <a:lnTo>
                      <a:pt x="232" y="783"/>
                    </a:lnTo>
                    <a:lnTo>
                      <a:pt x="182" y="783"/>
                    </a:lnTo>
                    <a:lnTo>
                      <a:pt x="141" y="783"/>
                    </a:lnTo>
                    <a:lnTo>
                      <a:pt x="131" y="739"/>
                    </a:lnTo>
                    <a:lnTo>
                      <a:pt x="121" y="696"/>
                    </a:lnTo>
                    <a:lnTo>
                      <a:pt x="121" y="641"/>
                    </a:lnTo>
                    <a:lnTo>
                      <a:pt x="121" y="598"/>
                    </a:lnTo>
                    <a:lnTo>
                      <a:pt x="121" y="554"/>
                    </a:lnTo>
                    <a:lnTo>
                      <a:pt x="121" y="511"/>
                    </a:lnTo>
                    <a:lnTo>
                      <a:pt x="121" y="467"/>
                    </a:lnTo>
                    <a:lnTo>
                      <a:pt x="81" y="456"/>
                    </a:lnTo>
                    <a:lnTo>
                      <a:pt x="61" y="413"/>
                    </a:lnTo>
                    <a:lnTo>
                      <a:pt x="61" y="370"/>
                    </a:lnTo>
                    <a:lnTo>
                      <a:pt x="61" y="326"/>
                    </a:lnTo>
                    <a:lnTo>
                      <a:pt x="61" y="283"/>
                    </a:lnTo>
                    <a:lnTo>
                      <a:pt x="50" y="239"/>
                    </a:lnTo>
                    <a:lnTo>
                      <a:pt x="61" y="196"/>
                    </a:lnTo>
                    <a:lnTo>
                      <a:pt x="91" y="152"/>
                    </a:lnTo>
                    <a:lnTo>
                      <a:pt x="91" y="109"/>
                    </a:lnTo>
                    <a:lnTo>
                      <a:pt x="61" y="65"/>
                    </a:lnTo>
                    <a:lnTo>
                      <a:pt x="20" y="43"/>
                    </a:lnTo>
                    <a:lnTo>
                      <a:pt x="0" y="0"/>
                    </a:lnTo>
                    <a:lnTo>
                      <a:pt x="0" y="65"/>
                    </a:lnTo>
                    <a:lnTo>
                      <a:pt x="0" y="0"/>
                    </a:lnTo>
                  </a:path>
                </a:pathLst>
              </a:custGeom>
              <a:solidFill>
                <a:srgbClr val="656565"/>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300048" name="Freeform 8"/>
              <p:cNvSpPr>
                <a:spLocks/>
              </p:cNvSpPr>
              <p:nvPr/>
            </p:nvSpPr>
            <p:spPr bwMode="auto">
              <a:xfrm>
                <a:off x="418" y="549"/>
                <a:ext cx="4993" cy="3253"/>
              </a:xfrm>
              <a:custGeom>
                <a:avLst/>
                <a:gdLst>
                  <a:gd name="T0" fmla="*/ 968 w 4993"/>
                  <a:gd name="T1" fmla="*/ 2686 h 3253"/>
                  <a:gd name="T2" fmla="*/ 766 w 4993"/>
                  <a:gd name="T3" fmla="*/ 3045 h 3253"/>
                  <a:gd name="T4" fmla="*/ 474 w 4993"/>
                  <a:gd name="T5" fmla="*/ 3121 h 3253"/>
                  <a:gd name="T6" fmla="*/ 161 w 4993"/>
                  <a:gd name="T7" fmla="*/ 3067 h 3253"/>
                  <a:gd name="T8" fmla="*/ 182 w 4993"/>
                  <a:gd name="T9" fmla="*/ 2893 h 3253"/>
                  <a:gd name="T10" fmla="*/ 504 w 4993"/>
                  <a:gd name="T11" fmla="*/ 2828 h 3253"/>
                  <a:gd name="T12" fmla="*/ 807 w 4993"/>
                  <a:gd name="T13" fmla="*/ 2708 h 3253"/>
                  <a:gd name="T14" fmla="*/ 958 w 4993"/>
                  <a:gd name="T15" fmla="*/ 2447 h 3253"/>
                  <a:gd name="T16" fmla="*/ 645 w 4993"/>
                  <a:gd name="T17" fmla="*/ 2186 h 3253"/>
                  <a:gd name="T18" fmla="*/ 303 w 4993"/>
                  <a:gd name="T19" fmla="*/ 2001 h 3253"/>
                  <a:gd name="T20" fmla="*/ 444 w 4993"/>
                  <a:gd name="T21" fmla="*/ 2012 h 3253"/>
                  <a:gd name="T22" fmla="*/ 837 w 4993"/>
                  <a:gd name="T23" fmla="*/ 2077 h 3253"/>
                  <a:gd name="T24" fmla="*/ 1190 w 4993"/>
                  <a:gd name="T25" fmla="*/ 2186 h 3253"/>
                  <a:gd name="T26" fmla="*/ 1291 w 4993"/>
                  <a:gd name="T27" fmla="*/ 2230 h 3253"/>
                  <a:gd name="T28" fmla="*/ 1553 w 4993"/>
                  <a:gd name="T29" fmla="*/ 1990 h 3253"/>
                  <a:gd name="T30" fmla="*/ 1896 w 4993"/>
                  <a:gd name="T31" fmla="*/ 1795 h 3253"/>
                  <a:gd name="T32" fmla="*/ 2047 w 4993"/>
                  <a:gd name="T33" fmla="*/ 1468 h 3253"/>
                  <a:gd name="T34" fmla="*/ 2148 w 4993"/>
                  <a:gd name="T35" fmla="*/ 1523 h 3253"/>
                  <a:gd name="T36" fmla="*/ 2350 w 4993"/>
                  <a:gd name="T37" fmla="*/ 1370 h 3253"/>
                  <a:gd name="T38" fmla="*/ 2158 w 4993"/>
                  <a:gd name="T39" fmla="*/ 1088 h 3253"/>
                  <a:gd name="T40" fmla="*/ 2077 w 4993"/>
                  <a:gd name="T41" fmla="*/ 653 h 3253"/>
                  <a:gd name="T42" fmla="*/ 1876 w 4993"/>
                  <a:gd name="T43" fmla="*/ 359 h 3253"/>
                  <a:gd name="T44" fmla="*/ 1674 w 4993"/>
                  <a:gd name="T45" fmla="*/ 65 h 3253"/>
                  <a:gd name="T46" fmla="*/ 1967 w 4993"/>
                  <a:gd name="T47" fmla="*/ 131 h 3253"/>
                  <a:gd name="T48" fmla="*/ 2198 w 4993"/>
                  <a:gd name="T49" fmla="*/ 348 h 3253"/>
                  <a:gd name="T50" fmla="*/ 2188 w 4993"/>
                  <a:gd name="T51" fmla="*/ 674 h 3253"/>
                  <a:gd name="T52" fmla="*/ 2309 w 4993"/>
                  <a:gd name="T53" fmla="*/ 914 h 3253"/>
                  <a:gd name="T54" fmla="*/ 2562 w 4993"/>
                  <a:gd name="T55" fmla="*/ 707 h 3253"/>
                  <a:gd name="T56" fmla="*/ 2400 w 4993"/>
                  <a:gd name="T57" fmla="*/ 326 h 3253"/>
                  <a:gd name="T58" fmla="*/ 2794 w 4993"/>
                  <a:gd name="T59" fmla="*/ 163 h 3253"/>
                  <a:gd name="T60" fmla="*/ 3207 w 4993"/>
                  <a:gd name="T61" fmla="*/ 196 h 3253"/>
                  <a:gd name="T62" fmla="*/ 3247 w 4993"/>
                  <a:gd name="T63" fmla="*/ 555 h 3253"/>
                  <a:gd name="T64" fmla="*/ 3086 w 4993"/>
                  <a:gd name="T65" fmla="*/ 783 h 3253"/>
                  <a:gd name="T66" fmla="*/ 2783 w 4993"/>
                  <a:gd name="T67" fmla="*/ 881 h 3253"/>
                  <a:gd name="T68" fmla="*/ 3096 w 4993"/>
                  <a:gd name="T69" fmla="*/ 1055 h 3253"/>
                  <a:gd name="T70" fmla="*/ 3499 w 4993"/>
                  <a:gd name="T71" fmla="*/ 1033 h 3253"/>
                  <a:gd name="T72" fmla="*/ 3741 w 4993"/>
                  <a:gd name="T73" fmla="*/ 1283 h 3253"/>
                  <a:gd name="T74" fmla="*/ 3661 w 4993"/>
                  <a:gd name="T75" fmla="*/ 1664 h 3253"/>
                  <a:gd name="T76" fmla="*/ 3873 w 4993"/>
                  <a:gd name="T77" fmla="*/ 1903 h 3253"/>
                  <a:gd name="T78" fmla="*/ 4175 w 4993"/>
                  <a:gd name="T79" fmla="*/ 1784 h 3253"/>
                  <a:gd name="T80" fmla="*/ 4468 w 4993"/>
                  <a:gd name="T81" fmla="*/ 1631 h 3253"/>
                  <a:gd name="T82" fmla="*/ 4720 w 4993"/>
                  <a:gd name="T83" fmla="*/ 1392 h 3253"/>
                  <a:gd name="T84" fmla="*/ 4992 w 4993"/>
                  <a:gd name="T85" fmla="*/ 1490 h 3253"/>
                  <a:gd name="T86" fmla="*/ 4730 w 4993"/>
                  <a:gd name="T87" fmla="*/ 1762 h 3253"/>
                  <a:gd name="T88" fmla="*/ 4518 w 4993"/>
                  <a:gd name="T89" fmla="*/ 2132 h 3253"/>
                  <a:gd name="T90" fmla="*/ 4266 w 4993"/>
                  <a:gd name="T91" fmla="*/ 2491 h 3253"/>
                  <a:gd name="T92" fmla="*/ 3812 w 4993"/>
                  <a:gd name="T93" fmla="*/ 2469 h 3253"/>
                  <a:gd name="T94" fmla="*/ 3560 w 4993"/>
                  <a:gd name="T95" fmla="*/ 2317 h 3253"/>
                  <a:gd name="T96" fmla="*/ 3550 w 4993"/>
                  <a:gd name="T97" fmla="*/ 1849 h 3253"/>
                  <a:gd name="T98" fmla="*/ 3348 w 4993"/>
                  <a:gd name="T99" fmla="*/ 1566 h 3253"/>
                  <a:gd name="T100" fmla="*/ 3005 w 4993"/>
                  <a:gd name="T101" fmla="*/ 1773 h 3253"/>
                  <a:gd name="T102" fmla="*/ 2824 w 4993"/>
                  <a:gd name="T103" fmla="*/ 1566 h 3253"/>
                  <a:gd name="T104" fmla="*/ 2582 w 4993"/>
                  <a:gd name="T105" fmla="*/ 1294 h 3253"/>
                  <a:gd name="T106" fmla="*/ 2279 w 4993"/>
                  <a:gd name="T107" fmla="*/ 1577 h 3253"/>
                  <a:gd name="T108" fmla="*/ 2158 w 4993"/>
                  <a:gd name="T109" fmla="*/ 2001 h 3253"/>
                  <a:gd name="T110" fmla="*/ 1896 w 4993"/>
                  <a:gd name="T111" fmla="*/ 2328 h 3253"/>
                  <a:gd name="T112" fmla="*/ 1755 w 4993"/>
                  <a:gd name="T113" fmla="*/ 2643 h 3253"/>
                  <a:gd name="T114" fmla="*/ 1392 w 4993"/>
                  <a:gd name="T115" fmla="*/ 2436 h 325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993" h="3253">
                    <a:moveTo>
                      <a:pt x="1240" y="2415"/>
                    </a:moveTo>
                    <a:lnTo>
                      <a:pt x="1190" y="2436"/>
                    </a:lnTo>
                    <a:lnTo>
                      <a:pt x="1150" y="2458"/>
                    </a:lnTo>
                    <a:lnTo>
                      <a:pt x="1140" y="2502"/>
                    </a:lnTo>
                    <a:lnTo>
                      <a:pt x="1140" y="2545"/>
                    </a:lnTo>
                    <a:lnTo>
                      <a:pt x="1119" y="2589"/>
                    </a:lnTo>
                    <a:lnTo>
                      <a:pt x="1079" y="2610"/>
                    </a:lnTo>
                    <a:lnTo>
                      <a:pt x="1039" y="2621"/>
                    </a:lnTo>
                    <a:lnTo>
                      <a:pt x="998" y="2643"/>
                    </a:lnTo>
                    <a:lnTo>
                      <a:pt x="968" y="2686"/>
                    </a:lnTo>
                    <a:lnTo>
                      <a:pt x="968" y="2730"/>
                    </a:lnTo>
                    <a:lnTo>
                      <a:pt x="958" y="2784"/>
                    </a:lnTo>
                    <a:lnTo>
                      <a:pt x="958" y="2828"/>
                    </a:lnTo>
                    <a:lnTo>
                      <a:pt x="968" y="2871"/>
                    </a:lnTo>
                    <a:lnTo>
                      <a:pt x="968" y="2915"/>
                    </a:lnTo>
                    <a:lnTo>
                      <a:pt x="938" y="2958"/>
                    </a:lnTo>
                    <a:lnTo>
                      <a:pt x="887" y="2980"/>
                    </a:lnTo>
                    <a:lnTo>
                      <a:pt x="847" y="3013"/>
                    </a:lnTo>
                    <a:lnTo>
                      <a:pt x="807" y="3045"/>
                    </a:lnTo>
                    <a:lnTo>
                      <a:pt x="766" y="3045"/>
                    </a:lnTo>
                    <a:lnTo>
                      <a:pt x="716" y="3045"/>
                    </a:lnTo>
                    <a:lnTo>
                      <a:pt x="676" y="3056"/>
                    </a:lnTo>
                    <a:lnTo>
                      <a:pt x="666" y="3100"/>
                    </a:lnTo>
                    <a:lnTo>
                      <a:pt x="666" y="3154"/>
                    </a:lnTo>
                    <a:lnTo>
                      <a:pt x="645" y="3198"/>
                    </a:lnTo>
                    <a:lnTo>
                      <a:pt x="595" y="3241"/>
                    </a:lnTo>
                    <a:lnTo>
                      <a:pt x="555" y="3252"/>
                    </a:lnTo>
                    <a:lnTo>
                      <a:pt x="524" y="3208"/>
                    </a:lnTo>
                    <a:lnTo>
                      <a:pt x="504" y="3165"/>
                    </a:lnTo>
                    <a:lnTo>
                      <a:pt x="474" y="3121"/>
                    </a:lnTo>
                    <a:lnTo>
                      <a:pt x="484" y="3078"/>
                    </a:lnTo>
                    <a:lnTo>
                      <a:pt x="484" y="3034"/>
                    </a:lnTo>
                    <a:lnTo>
                      <a:pt x="444" y="3013"/>
                    </a:lnTo>
                    <a:lnTo>
                      <a:pt x="403" y="3013"/>
                    </a:lnTo>
                    <a:lnTo>
                      <a:pt x="363" y="3024"/>
                    </a:lnTo>
                    <a:lnTo>
                      <a:pt x="323" y="3045"/>
                    </a:lnTo>
                    <a:lnTo>
                      <a:pt x="282" y="3067"/>
                    </a:lnTo>
                    <a:lnTo>
                      <a:pt x="242" y="3078"/>
                    </a:lnTo>
                    <a:lnTo>
                      <a:pt x="202" y="3067"/>
                    </a:lnTo>
                    <a:lnTo>
                      <a:pt x="161" y="3067"/>
                    </a:lnTo>
                    <a:lnTo>
                      <a:pt x="121" y="3024"/>
                    </a:lnTo>
                    <a:lnTo>
                      <a:pt x="121" y="2980"/>
                    </a:lnTo>
                    <a:lnTo>
                      <a:pt x="91" y="2937"/>
                    </a:lnTo>
                    <a:lnTo>
                      <a:pt x="40" y="2915"/>
                    </a:lnTo>
                    <a:lnTo>
                      <a:pt x="0" y="2860"/>
                    </a:lnTo>
                    <a:lnTo>
                      <a:pt x="30" y="2817"/>
                    </a:lnTo>
                    <a:lnTo>
                      <a:pt x="71" y="2828"/>
                    </a:lnTo>
                    <a:lnTo>
                      <a:pt x="91" y="2871"/>
                    </a:lnTo>
                    <a:lnTo>
                      <a:pt x="141" y="2893"/>
                    </a:lnTo>
                    <a:lnTo>
                      <a:pt x="182" y="2893"/>
                    </a:lnTo>
                    <a:lnTo>
                      <a:pt x="202" y="2937"/>
                    </a:lnTo>
                    <a:lnTo>
                      <a:pt x="252" y="2969"/>
                    </a:lnTo>
                    <a:lnTo>
                      <a:pt x="292" y="2937"/>
                    </a:lnTo>
                    <a:lnTo>
                      <a:pt x="303" y="2893"/>
                    </a:lnTo>
                    <a:lnTo>
                      <a:pt x="303" y="2850"/>
                    </a:lnTo>
                    <a:lnTo>
                      <a:pt x="343" y="2839"/>
                    </a:lnTo>
                    <a:lnTo>
                      <a:pt x="383" y="2860"/>
                    </a:lnTo>
                    <a:lnTo>
                      <a:pt x="424" y="2828"/>
                    </a:lnTo>
                    <a:lnTo>
                      <a:pt x="464" y="2795"/>
                    </a:lnTo>
                    <a:lnTo>
                      <a:pt x="504" y="2828"/>
                    </a:lnTo>
                    <a:lnTo>
                      <a:pt x="555" y="2860"/>
                    </a:lnTo>
                    <a:lnTo>
                      <a:pt x="595" y="2871"/>
                    </a:lnTo>
                    <a:lnTo>
                      <a:pt x="645" y="2882"/>
                    </a:lnTo>
                    <a:lnTo>
                      <a:pt x="656" y="2839"/>
                    </a:lnTo>
                    <a:lnTo>
                      <a:pt x="645" y="2795"/>
                    </a:lnTo>
                    <a:lnTo>
                      <a:pt x="686" y="2773"/>
                    </a:lnTo>
                    <a:lnTo>
                      <a:pt x="686" y="2730"/>
                    </a:lnTo>
                    <a:lnTo>
                      <a:pt x="726" y="2708"/>
                    </a:lnTo>
                    <a:lnTo>
                      <a:pt x="766" y="2708"/>
                    </a:lnTo>
                    <a:lnTo>
                      <a:pt x="807" y="2708"/>
                    </a:lnTo>
                    <a:lnTo>
                      <a:pt x="847" y="2686"/>
                    </a:lnTo>
                    <a:lnTo>
                      <a:pt x="887" y="2665"/>
                    </a:lnTo>
                    <a:lnTo>
                      <a:pt x="918" y="2621"/>
                    </a:lnTo>
                    <a:lnTo>
                      <a:pt x="958" y="2599"/>
                    </a:lnTo>
                    <a:lnTo>
                      <a:pt x="998" y="2599"/>
                    </a:lnTo>
                    <a:lnTo>
                      <a:pt x="1019" y="2556"/>
                    </a:lnTo>
                    <a:lnTo>
                      <a:pt x="1049" y="2512"/>
                    </a:lnTo>
                    <a:lnTo>
                      <a:pt x="1039" y="2469"/>
                    </a:lnTo>
                    <a:lnTo>
                      <a:pt x="998" y="2447"/>
                    </a:lnTo>
                    <a:lnTo>
                      <a:pt x="958" y="2447"/>
                    </a:lnTo>
                    <a:lnTo>
                      <a:pt x="918" y="2425"/>
                    </a:lnTo>
                    <a:lnTo>
                      <a:pt x="877" y="2404"/>
                    </a:lnTo>
                    <a:lnTo>
                      <a:pt x="837" y="2415"/>
                    </a:lnTo>
                    <a:lnTo>
                      <a:pt x="797" y="2404"/>
                    </a:lnTo>
                    <a:lnTo>
                      <a:pt x="777" y="2360"/>
                    </a:lnTo>
                    <a:lnTo>
                      <a:pt x="797" y="2317"/>
                    </a:lnTo>
                    <a:lnTo>
                      <a:pt x="807" y="2273"/>
                    </a:lnTo>
                    <a:lnTo>
                      <a:pt x="716" y="2241"/>
                    </a:lnTo>
                    <a:lnTo>
                      <a:pt x="676" y="2230"/>
                    </a:lnTo>
                    <a:lnTo>
                      <a:pt x="645" y="2186"/>
                    </a:lnTo>
                    <a:lnTo>
                      <a:pt x="605" y="2164"/>
                    </a:lnTo>
                    <a:lnTo>
                      <a:pt x="565" y="2153"/>
                    </a:lnTo>
                    <a:lnTo>
                      <a:pt x="524" y="2132"/>
                    </a:lnTo>
                    <a:lnTo>
                      <a:pt x="484" y="2110"/>
                    </a:lnTo>
                    <a:lnTo>
                      <a:pt x="444" y="2110"/>
                    </a:lnTo>
                    <a:lnTo>
                      <a:pt x="403" y="2099"/>
                    </a:lnTo>
                    <a:lnTo>
                      <a:pt x="363" y="2099"/>
                    </a:lnTo>
                    <a:lnTo>
                      <a:pt x="343" y="2056"/>
                    </a:lnTo>
                    <a:lnTo>
                      <a:pt x="343" y="2012"/>
                    </a:lnTo>
                    <a:lnTo>
                      <a:pt x="303" y="2001"/>
                    </a:lnTo>
                    <a:lnTo>
                      <a:pt x="282" y="1958"/>
                    </a:lnTo>
                    <a:lnTo>
                      <a:pt x="242" y="1914"/>
                    </a:lnTo>
                    <a:lnTo>
                      <a:pt x="222" y="1871"/>
                    </a:lnTo>
                    <a:lnTo>
                      <a:pt x="242" y="1827"/>
                    </a:lnTo>
                    <a:lnTo>
                      <a:pt x="282" y="1827"/>
                    </a:lnTo>
                    <a:lnTo>
                      <a:pt x="313" y="1871"/>
                    </a:lnTo>
                    <a:lnTo>
                      <a:pt x="353" y="1903"/>
                    </a:lnTo>
                    <a:lnTo>
                      <a:pt x="393" y="1925"/>
                    </a:lnTo>
                    <a:lnTo>
                      <a:pt x="403" y="1969"/>
                    </a:lnTo>
                    <a:lnTo>
                      <a:pt x="444" y="2012"/>
                    </a:lnTo>
                    <a:lnTo>
                      <a:pt x="484" y="2023"/>
                    </a:lnTo>
                    <a:lnTo>
                      <a:pt x="524" y="2066"/>
                    </a:lnTo>
                    <a:lnTo>
                      <a:pt x="555" y="2110"/>
                    </a:lnTo>
                    <a:lnTo>
                      <a:pt x="595" y="2121"/>
                    </a:lnTo>
                    <a:lnTo>
                      <a:pt x="635" y="2121"/>
                    </a:lnTo>
                    <a:lnTo>
                      <a:pt x="676" y="2121"/>
                    </a:lnTo>
                    <a:lnTo>
                      <a:pt x="716" y="2099"/>
                    </a:lnTo>
                    <a:lnTo>
                      <a:pt x="756" y="2066"/>
                    </a:lnTo>
                    <a:lnTo>
                      <a:pt x="797" y="2056"/>
                    </a:lnTo>
                    <a:lnTo>
                      <a:pt x="837" y="2077"/>
                    </a:lnTo>
                    <a:lnTo>
                      <a:pt x="877" y="2110"/>
                    </a:lnTo>
                    <a:lnTo>
                      <a:pt x="918" y="2110"/>
                    </a:lnTo>
                    <a:lnTo>
                      <a:pt x="958" y="2110"/>
                    </a:lnTo>
                    <a:lnTo>
                      <a:pt x="998" y="2121"/>
                    </a:lnTo>
                    <a:lnTo>
                      <a:pt x="1029" y="2164"/>
                    </a:lnTo>
                    <a:lnTo>
                      <a:pt x="1069" y="2164"/>
                    </a:lnTo>
                    <a:lnTo>
                      <a:pt x="1109" y="2153"/>
                    </a:lnTo>
                    <a:lnTo>
                      <a:pt x="1150" y="2143"/>
                    </a:lnTo>
                    <a:lnTo>
                      <a:pt x="1190" y="2143"/>
                    </a:lnTo>
                    <a:lnTo>
                      <a:pt x="1190" y="2186"/>
                    </a:lnTo>
                    <a:lnTo>
                      <a:pt x="1180" y="2230"/>
                    </a:lnTo>
                    <a:lnTo>
                      <a:pt x="1170" y="2273"/>
                    </a:lnTo>
                    <a:lnTo>
                      <a:pt x="1180" y="2317"/>
                    </a:lnTo>
                    <a:lnTo>
                      <a:pt x="1220" y="2349"/>
                    </a:lnTo>
                    <a:lnTo>
                      <a:pt x="1261" y="2393"/>
                    </a:lnTo>
                    <a:lnTo>
                      <a:pt x="1301" y="2404"/>
                    </a:lnTo>
                    <a:lnTo>
                      <a:pt x="1321" y="2360"/>
                    </a:lnTo>
                    <a:lnTo>
                      <a:pt x="1321" y="2317"/>
                    </a:lnTo>
                    <a:lnTo>
                      <a:pt x="1301" y="2273"/>
                    </a:lnTo>
                    <a:lnTo>
                      <a:pt x="1291" y="2230"/>
                    </a:lnTo>
                    <a:lnTo>
                      <a:pt x="1321" y="2186"/>
                    </a:lnTo>
                    <a:lnTo>
                      <a:pt x="1361" y="2164"/>
                    </a:lnTo>
                    <a:lnTo>
                      <a:pt x="1402" y="2164"/>
                    </a:lnTo>
                    <a:lnTo>
                      <a:pt x="1402" y="2121"/>
                    </a:lnTo>
                    <a:lnTo>
                      <a:pt x="1392" y="2077"/>
                    </a:lnTo>
                    <a:lnTo>
                      <a:pt x="1442" y="2066"/>
                    </a:lnTo>
                    <a:lnTo>
                      <a:pt x="1482" y="2066"/>
                    </a:lnTo>
                    <a:lnTo>
                      <a:pt x="1523" y="2077"/>
                    </a:lnTo>
                    <a:lnTo>
                      <a:pt x="1553" y="2034"/>
                    </a:lnTo>
                    <a:lnTo>
                      <a:pt x="1553" y="1990"/>
                    </a:lnTo>
                    <a:lnTo>
                      <a:pt x="1553" y="1947"/>
                    </a:lnTo>
                    <a:lnTo>
                      <a:pt x="1593" y="1914"/>
                    </a:lnTo>
                    <a:lnTo>
                      <a:pt x="1644" y="1914"/>
                    </a:lnTo>
                    <a:lnTo>
                      <a:pt x="1694" y="1903"/>
                    </a:lnTo>
                    <a:lnTo>
                      <a:pt x="1745" y="1903"/>
                    </a:lnTo>
                    <a:lnTo>
                      <a:pt x="1785" y="1903"/>
                    </a:lnTo>
                    <a:lnTo>
                      <a:pt x="1825" y="1882"/>
                    </a:lnTo>
                    <a:lnTo>
                      <a:pt x="1866" y="1882"/>
                    </a:lnTo>
                    <a:lnTo>
                      <a:pt x="1896" y="1838"/>
                    </a:lnTo>
                    <a:lnTo>
                      <a:pt x="1896" y="1795"/>
                    </a:lnTo>
                    <a:lnTo>
                      <a:pt x="1886" y="1751"/>
                    </a:lnTo>
                    <a:lnTo>
                      <a:pt x="1886" y="1708"/>
                    </a:lnTo>
                    <a:lnTo>
                      <a:pt x="1896" y="1664"/>
                    </a:lnTo>
                    <a:lnTo>
                      <a:pt x="1886" y="1621"/>
                    </a:lnTo>
                    <a:lnTo>
                      <a:pt x="1886" y="1577"/>
                    </a:lnTo>
                    <a:lnTo>
                      <a:pt x="1926" y="1555"/>
                    </a:lnTo>
                    <a:lnTo>
                      <a:pt x="1977" y="1555"/>
                    </a:lnTo>
                    <a:lnTo>
                      <a:pt x="2017" y="1555"/>
                    </a:lnTo>
                    <a:lnTo>
                      <a:pt x="2017" y="1512"/>
                    </a:lnTo>
                    <a:lnTo>
                      <a:pt x="2047" y="1468"/>
                    </a:lnTo>
                    <a:lnTo>
                      <a:pt x="2098" y="1436"/>
                    </a:lnTo>
                    <a:lnTo>
                      <a:pt x="2108" y="1392"/>
                    </a:lnTo>
                    <a:lnTo>
                      <a:pt x="2108" y="1349"/>
                    </a:lnTo>
                    <a:lnTo>
                      <a:pt x="2148" y="1316"/>
                    </a:lnTo>
                    <a:lnTo>
                      <a:pt x="2188" y="1305"/>
                    </a:lnTo>
                    <a:lnTo>
                      <a:pt x="2178" y="1349"/>
                    </a:lnTo>
                    <a:lnTo>
                      <a:pt x="2168" y="1392"/>
                    </a:lnTo>
                    <a:lnTo>
                      <a:pt x="2148" y="1436"/>
                    </a:lnTo>
                    <a:lnTo>
                      <a:pt x="2148" y="1479"/>
                    </a:lnTo>
                    <a:lnTo>
                      <a:pt x="2148" y="1523"/>
                    </a:lnTo>
                    <a:lnTo>
                      <a:pt x="2138" y="1566"/>
                    </a:lnTo>
                    <a:lnTo>
                      <a:pt x="2178" y="1555"/>
                    </a:lnTo>
                    <a:lnTo>
                      <a:pt x="2209" y="1512"/>
                    </a:lnTo>
                    <a:lnTo>
                      <a:pt x="2249" y="1544"/>
                    </a:lnTo>
                    <a:lnTo>
                      <a:pt x="2289" y="1566"/>
                    </a:lnTo>
                    <a:lnTo>
                      <a:pt x="2299" y="1523"/>
                    </a:lnTo>
                    <a:lnTo>
                      <a:pt x="2340" y="1501"/>
                    </a:lnTo>
                    <a:lnTo>
                      <a:pt x="2360" y="1457"/>
                    </a:lnTo>
                    <a:lnTo>
                      <a:pt x="2350" y="1414"/>
                    </a:lnTo>
                    <a:lnTo>
                      <a:pt x="2350" y="1370"/>
                    </a:lnTo>
                    <a:lnTo>
                      <a:pt x="2309" y="1360"/>
                    </a:lnTo>
                    <a:lnTo>
                      <a:pt x="2279" y="1316"/>
                    </a:lnTo>
                    <a:lnTo>
                      <a:pt x="2279" y="1262"/>
                    </a:lnTo>
                    <a:lnTo>
                      <a:pt x="2279" y="1218"/>
                    </a:lnTo>
                    <a:lnTo>
                      <a:pt x="2289" y="1175"/>
                    </a:lnTo>
                    <a:lnTo>
                      <a:pt x="2289" y="1131"/>
                    </a:lnTo>
                    <a:lnTo>
                      <a:pt x="2279" y="1088"/>
                    </a:lnTo>
                    <a:lnTo>
                      <a:pt x="2239" y="1077"/>
                    </a:lnTo>
                    <a:lnTo>
                      <a:pt x="2198" y="1099"/>
                    </a:lnTo>
                    <a:lnTo>
                      <a:pt x="2158" y="1088"/>
                    </a:lnTo>
                    <a:lnTo>
                      <a:pt x="2118" y="1044"/>
                    </a:lnTo>
                    <a:lnTo>
                      <a:pt x="2098" y="1001"/>
                    </a:lnTo>
                    <a:lnTo>
                      <a:pt x="2108" y="957"/>
                    </a:lnTo>
                    <a:lnTo>
                      <a:pt x="2098" y="914"/>
                    </a:lnTo>
                    <a:lnTo>
                      <a:pt x="2077" y="870"/>
                    </a:lnTo>
                    <a:lnTo>
                      <a:pt x="2067" y="827"/>
                    </a:lnTo>
                    <a:lnTo>
                      <a:pt x="2077" y="783"/>
                    </a:lnTo>
                    <a:lnTo>
                      <a:pt x="2077" y="740"/>
                    </a:lnTo>
                    <a:lnTo>
                      <a:pt x="2077" y="696"/>
                    </a:lnTo>
                    <a:lnTo>
                      <a:pt x="2077" y="653"/>
                    </a:lnTo>
                    <a:lnTo>
                      <a:pt x="2108" y="609"/>
                    </a:lnTo>
                    <a:lnTo>
                      <a:pt x="2128" y="566"/>
                    </a:lnTo>
                    <a:lnTo>
                      <a:pt x="2128" y="522"/>
                    </a:lnTo>
                    <a:lnTo>
                      <a:pt x="2108" y="479"/>
                    </a:lnTo>
                    <a:lnTo>
                      <a:pt x="2067" y="457"/>
                    </a:lnTo>
                    <a:lnTo>
                      <a:pt x="2027" y="424"/>
                    </a:lnTo>
                    <a:lnTo>
                      <a:pt x="1987" y="402"/>
                    </a:lnTo>
                    <a:lnTo>
                      <a:pt x="1946" y="402"/>
                    </a:lnTo>
                    <a:lnTo>
                      <a:pt x="1906" y="402"/>
                    </a:lnTo>
                    <a:lnTo>
                      <a:pt x="1876" y="359"/>
                    </a:lnTo>
                    <a:lnTo>
                      <a:pt x="1906" y="315"/>
                    </a:lnTo>
                    <a:lnTo>
                      <a:pt x="1896" y="272"/>
                    </a:lnTo>
                    <a:lnTo>
                      <a:pt x="1906" y="228"/>
                    </a:lnTo>
                    <a:lnTo>
                      <a:pt x="1926" y="185"/>
                    </a:lnTo>
                    <a:lnTo>
                      <a:pt x="1876" y="174"/>
                    </a:lnTo>
                    <a:lnTo>
                      <a:pt x="1835" y="174"/>
                    </a:lnTo>
                    <a:lnTo>
                      <a:pt x="1785" y="163"/>
                    </a:lnTo>
                    <a:lnTo>
                      <a:pt x="1755" y="120"/>
                    </a:lnTo>
                    <a:lnTo>
                      <a:pt x="1714" y="76"/>
                    </a:lnTo>
                    <a:lnTo>
                      <a:pt x="1674" y="65"/>
                    </a:lnTo>
                    <a:lnTo>
                      <a:pt x="1634" y="54"/>
                    </a:lnTo>
                    <a:lnTo>
                      <a:pt x="1644" y="11"/>
                    </a:lnTo>
                    <a:lnTo>
                      <a:pt x="1684" y="0"/>
                    </a:lnTo>
                    <a:lnTo>
                      <a:pt x="1735" y="0"/>
                    </a:lnTo>
                    <a:lnTo>
                      <a:pt x="1755" y="44"/>
                    </a:lnTo>
                    <a:lnTo>
                      <a:pt x="1805" y="65"/>
                    </a:lnTo>
                    <a:lnTo>
                      <a:pt x="1846" y="65"/>
                    </a:lnTo>
                    <a:lnTo>
                      <a:pt x="1886" y="76"/>
                    </a:lnTo>
                    <a:lnTo>
                      <a:pt x="1936" y="87"/>
                    </a:lnTo>
                    <a:lnTo>
                      <a:pt x="1967" y="131"/>
                    </a:lnTo>
                    <a:lnTo>
                      <a:pt x="1967" y="174"/>
                    </a:lnTo>
                    <a:lnTo>
                      <a:pt x="2007" y="185"/>
                    </a:lnTo>
                    <a:lnTo>
                      <a:pt x="2037" y="228"/>
                    </a:lnTo>
                    <a:lnTo>
                      <a:pt x="2077" y="228"/>
                    </a:lnTo>
                    <a:lnTo>
                      <a:pt x="2128" y="207"/>
                    </a:lnTo>
                    <a:lnTo>
                      <a:pt x="2178" y="196"/>
                    </a:lnTo>
                    <a:lnTo>
                      <a:pt x="2219" y="218"/>
                    </a:lnTo>
                    <a:lnTo>
                      <a:pt x="2219" y="261"/>
                    </a:lnTo>
                    <a:lnTo>
                      <a:pt x="2198" y="305"/>
                    </a:lnTo>
                    <a:lnTo>
                      <a:pt x="2198" y="348"/>
                    </a:lnTo>
                    <a:lnTo>
                      <a:pt x="2229" y="392"/>
                    </a:lnTo>
                    <a:lnTo>
                      <a:pt x="2269" y="392"/>
                    </a:lnTo>
                    <a:lnTo>
                      <a:pt x="2309" y="402"/>
                    </a:lnTo>
                    <a:lnTo>
                      <a:pt x="2350" y="446"/>
                    </a:lnTo>
                    <a:lnTo>
                      <a:pt x="2299" y="489"/>
                    </a:lnTo>
                    <a:lnTo>
                      <a:pt x="2259" y="500"/>
                    </a:lnTo>
                    <a:lnTo>
                      <a:pt x="2239" y="544"/>
                    </a:lnTo>
                    <a:lnTo>
                      <a:pt x="2239" y="587"/>
                    </a:lnTo>
                    <a:lnTo>
                      <a:pt x="2219" y="631"/>
                    </a:lnTo>
                    <a:lnTo>
                      <a:pt x="2188" y="674"/>
                    </a:lnTo>
                    <a:lnTo>
                      <a:pt x="2148" y="696"/>
                    </a:lnTo>
                    <a:lnTo>
                      <a:pt x="2108" y="718"/>
                    </a:lnTo>
                    <a:lnTo>
                      <a:pt x="2098" y="761"/>
                    </a:lnTo>
                    <a:lnTo>
                      <a:pt x="2098" y="805"/>
                    </a:lnTo>
                    <a:lnTo>
                      <a:pt x="2108" y="848"/>
                    </a:lnTo>
                    <a:lnTo>
                      <a:pt x="2148" y="859"/>
                    </a:lnTo>
                    <a:lnTo>
                      <a:pt x="2188" y="859"/>
                    </a:lnTo>
                    <a:lnTo>
                      <a:pt x="2229" y="848"/>
                    </a:lnTo>
                    <a:lnTo>
                      <a:pt x="2269" y="881"/>
                    </a:lnTo>
                    <a:lnTo>
                      <a:pt x="2309" y="914"/>
                    </a:lnTo>
                    <a:lnTo>
                      <a:pt x="2350" y="892"/>
                    </a:lnTo>
                    <a:lnTo>
                      <a:pt x="2360" y="848"/>
                    </a:lnTo>
                    <a:lnTo>
                      <a:pt x="2360" y="805"/>
                    </a:lnTo>
                    <a:lnTo>
                      <a:pt x="2360" y="761"/>
                    </a:lnTo>
                    <a:lnTo>
                      <a:pt x="2360" y="718"/>
                    </a:lnTo>
                    <a:lnTo>
                      <a:pt x="2400" y="707"/>
                    </a:lnTo>
                    <a:lnTo>
                      <a:pt x="2441" y="718"/>
                    </a:lnTo>
                    <a:lnTo>
                      <a:pt x="2481" y="740"/>
                    </a:lnTo>
                    <a:lnTo>
                      <a:pt x="2521" y="750"/>
                    </a:lnTo>
                    <a:lnTo>
                      <a:pt x="2562" y="707"/>
                    </a:lnTo>
                    <a:lnTo>
                      <a:pt x="2572" y="663"/>
                    </a:lnTo>
                    <a:lnTo>
                      <a:pt x="2572" y="620"/>
                    </a:lnTo>
                    <a:lnTo>
                      <a:pt x="2531" y="587"/>
                    </a:lnTo>
                    <a:lnTo>
                      <a:pt x="2491" y="587"/>
                    </a:lnTo>
                    <a:lnTo>
                      <a:pt x="2451" y="566"/>
                    </a:lnTo>
                    <a:lnTo>
                      <a:pt x="2430" y="522"/>
                    </a:lnTo>
                    <a:lnTo>
                      <a:pt x="2430" y="479"/>
                    </a:lnTo>
                    <a:lnTo>
                      <a:pt x="2430" y="424"/>
                    </a:lnTo>
                    <a:lnTo>
                      <a:pt x="2410" y="370"/>
                    </a:lnTo>
                    <a:lnTo>
                      <a:pt x="2400" y="326"/>
                    </a:lnTo>
                    <a:lnTo>
                      <a:pt x="2441" y="305"/>
                    </a:lnTo>
                    <a:lnTo>
                      <a:pt x="2481" y="305"/>
                    </a:lnTo>
                    <a:lnTo>
                      <a:pt x="2521" y="305"/>
                    </a:lnTo>
                    <a:lnTo>
                      <a:pt x="2562" y="305"/>
                    </a:lnTo>
                    <a:lnTo>
                      <a:pt x="2602" y="315"/>
                    </a:lnTo>
                    <a:lnTo>
                      <a:pt x="2642" y="272"/>
                    </a:lnTo>
                    <a:lnTo>
                      <a:pt x="2672" y="228"/>
                    </a:lnTo>
                    <a:lnTo>
                      <a:pt x="2713" y="207"/>
                    </a:lnTo>
                    <a:lnTo>
                      <a:pt x="2753" y="196"/>
                    </a:lnTo>
                    <a:lnTo>
                      <a:pt x="2794" y="163"/>
                    </a:lnTo>
                    <a:lnTo>
                      <a:pt x="2834" y="141"/>
                    </a:lnTo>
                    <a:lnTo>
                      <a:pt x="2874" y="163"/>
                    </a:lnTo>
                    <a:lnTo>
                      <a:pt x="2915" y="196"/>
                    </a:lnTo>
                    <a:lnTo>
                      <a:pt x="2955" y="185"/>
                    </a:lnTo>
                    <a:lnTo>
                      <a:pt x="2995" y="174"/>
                    </a:lnTo>
                    <a:lnTo>
                      <a:pt x="3036" y="163"/>
                    </a:lnTo>
                    <a:lnTo>
                      <a:pt x="3076" y="196"/>
                    </a:lnTo>
                    <a:lnTo>
                      <a:pt x="3116" y="218"/>
                    </a:lnTo>
                    <a:lnTo>
                      <a:pt x="3167" y="207"/>
                    </a:lnTo>
                    <a:lnTo>
                      <a:pt x="3207" y="196"/>
                    </a:lnTo>
                    <a:lnTo>
                      <a:pt x="3247" y="218"/>
                    </a:lnTo>
                    <a:lnTo>
                      <a:pt x="3267" y="261"/>
                    </a:lnTo>
                    <a:lnTo>
                      <a:pt x="3267" y="305"/>
                    </a:lnTo>
                    <a:lnTo>
                      <a:pt x="3257" y="348"/>
                    </a:lnTo>
                    <a:lnTo>
                      <a:pt x="3227" y="392"/>
                    </a:lnTo>
                    <a:lnTo>
                      <a:pt x="3207" y="435"/>
                    </a:lnTo>
                    <a:lnTo>
                      <a:pt x="3197" y="479"/>
                    </a:lnTo>
                    <a:lnTo>
                      <a:pt x="3157" y="511"/>
                    </a:lnTo>
                    <a:lnTo>
                      <a:pt x="3207" y="544"/>
                    </a:lnTo>
                    <a:lnTo>
                      <a:pt x="3247" y="555"/>
                    </a:lnTo>
                    <a:lnTo>
                      <a:pt x="3288" y="566"/>
                    </a:lnTo>
                    <a:lnTo>
                      <a:pt x="3318" y="609"/>
                    </a:lnTo>
                    <a:lnTo>
                      <a:pt x="3348" y="653"/>
                    </a:lnTo>
                    <a:lnTo>
                      <a:pt x="3308" y="674"/>
                    </a:lnTo>
                    <a:lnTo>
                      <a:pt x="3267" y="674"/>
                    </a:lnTo>
                    <a:lnTo>
                      <a:pt x="3227" y="674"/>
                    </a:lnTo>
                    <a:lnTo>
                      <a:pt x="3187" y="707"/>
                    </a:lnTo>
                    <a:lnTo>
                      <a:pt x="3177" y="750"/>
                    </a:lnTo>
                    <a:lnTo>
                      <a:pt x="3136" y="783"/>
                    </a:lnTo>
                    <a:lnTo>
                      <a:pt x="3086" y="783"/>
                    </a:lnTo>
                    <a:lnTo>
                      <a:pt x="3046" y="783"/>
                    </a:lnTo>
                    <a:lnTo>
                      <a:pt x="2995" y="783"/>
                    </a:lnTo>
                    <a:lnTo>
                      <a:pt x="2955" y="783"/>
                    </a:lnTo>
                    <a:lnTo>
                      <a:pt x="2915" y="783"/>
                    </a:lnTo>
                    <a:lnTo>
                      <a:pt x="2864" y="783"/>
                    </a:lnTo>
                    <a:lnTo>
                      <a:pt x="2824" y="783"/>
                    </a:lnTo>
                    <a:lnTo>
                      <a:pt x="2783" y="783"/>
                    </a:lnTo>
                    <a:lnTo>
                      <a:pt x="2743" y="805"/>
                    </a:lnTo>
                    <a:lnTo>
                      <a:pt x="2733" y="848"/>
                    </a:lnTo>
                    <a:lnTo>
                      <a:pt x="2783" y="881"/>
                    </a:lnTo>
                    <a:lnTo>
                      <a:pt x="2824" y="881"/>
                    </a:lnTo>
                    <a:lnTo>
                      <a:pt x="2864" y="870"/>
                    </a:lnTo>
                    <a:lnTo>
                      <a:pt x="2884" y="914"/>
                    </a:lnTo>
                    <a:lnTo>
                      <a:pt x="2894" y="957"/>
                    </a:lnTo>
                    <a:lnTo>
                      <a:pt x="2894" y="1011"/>
                    </a:lnTo>
                    <a:lnTo>
                      <a:pt x="2904" y="1055"/>
                    </a:lnTo>
                    <a:lnTo>
                      <a:pt x="2975" y="1055"/>
                    </a:lnTo>
                    <a:lnTo>
                      <a:pt x="3015" y="1044"/>
                    </a:lnTo>
                    <a:lnTo>
                      <a:pt x="3056" y="1033"/>
                    </a:lnTo>
                    <a:lnTo>
                      <a:pt x="3096" y="1055"/>
                    </a:lnTo>
                    <a:lnTo>
                      <a:pt x="3136" y="1055"/>
                    </a:lnTo>
                    <a:lnTo>
                      <a:pt x="3167" y="1011"/>
                    </a:lnTo>
                    <a:lnTo>
                      <a:pt x="3207" y="990"/>
                    </a:lnTo>
                    <a:lnTo>
                      <a:pt x="3247" y="968"/>
                    </a:lnTo>
                    <a:lnTo>
                      <a:pt x="3288" y="946"/>
                    </a:lnTo>
                    <a:lnTo>
                      <a:pt x="3338" y="957"/>
                    </a:lnTo>
                    <a:lnTo>
                      <a:pt x="3378" y="1001"/>
                    </a:lnTo>
                    <a:lnTo>
                      <a:pt x="3419" y="1033"/>
                    </a:lnTo>
                    <a:lnTo>
                      <a:pt x="3459" y="1033"/>
                    </a:lnTo>
                    <a:lnTo>
                      <a:pt x="3499" y="1033"/>
                    </a:lnTo>
                    <a:lnTo>
                      <a:pt x="3540" y="1011"/>
                    </a:lnTo>
                    <a:lnTo>
                      <a:pt x="3580" y="1001"/>
                    </a:lnTo>
                    <a:lnTo>
                      <a:pt x="3620" y="1001"/>
                    </a:lnTo>
                    <a:lnTo>
                      <a:pt x="3661" y="1011"/>
                    </a:lnTo>
                    <a:lnTo>
                      <a:pt x="3681" y="1066"/>
                    </a:lnTo>
                    <a:lnTo>
                      <a:pt x="3691" y="1109"/>
                    </a:lnTo>
                    <a:lnTo>
                      <a:pt x="3691" y="1153"/>
                    </a:lnTo>
                    <a:lnTo>
                      <a:pt x="3681" y="1196"/>
                    </a:lnTo>
                    <a:lnTo>
                      <a:pt x="3711" y="1240"/>
                    </a:lnTo>
                    <a:lnTo>
                      <a:pt x="3741" y="1283"/>
                    </a:lnTo>
                    <a:lnTo>
                      <a:pt x="3741" y="1327"/>
                    </a:lnTo>
                    <a:lnTo>
                      <a:pt x="3741" y="1381"/>
                    </a:lnTo>
                    <a:lnTo>
                      <a:pt x="3752" y="1425"/>
                    </a:lnTo>
                    <a:lnTo>
                      <a:pt x="3752" y="1468"/>
                    </a:lnTo>
                    <a:lnTo>
                      <a:pt x="3701" y="1490"/>
                    </a:lnTo>
                    <a:lnTo>
                      <a:pt x="3641" y="1501"/>
                    </a:lnTo>
                    <a:lnTo>
                      <a:pt x="3610" y="1544"/>
                    </a:lnTo>
                    <a:lnTo>
                      <a:pt x="3610" y="1588"/>
                    </a:lnTo>
                    <a:lnTo>
                      <a:pt x="3620" y="1631"/>
                    </a:lnTo>
                    <a:lnTo>
                      <a:pt x="3661" y="1664"/>
                    </a:lnTo>
                    <a:lnTo>
                      <a:pt x="3701" y="1686"/>
                    </a:lnTo>
                    <a:lnTo>
                      <a:pt x="3741" y="1675"/>
                    </a:lnTo>
                    <a:lnTo>
                      <a:pt x="3782" y="1653"/>
                    </a:lnTo>
                    <a:lnTo>
                      <a:pt x="3822" y="1664"/>
                    </a:lnTo>
                    <a:lnTo>
                      <a:pt x="3842" y="1708"/>
                    </a:lnTo>
                    <a:lnTo>
                      <a:pt x="3852" y="1751"/>
                    </a:lnTo>
                    <a:lnTo>
                      <a:pt x="3822" y="1795"/>
                    </a:lnTo>
                    <a:lnTo>
                      <a:pt x="3822" y="1838"/>
                    </a:lnTo>
                    <a:lnTo>
                      <a:pt x="3832" y="1892"/>
                    </a:lnTo>
                    <a:lnTo>
                      <a:pt x="3873" y="1903"/>
                    </a:lnTo>
                    <a:lnTo>
                      <a:pt x="3893" y="1947"/>
                    </a:lnTo>
                    <a:lnTo>
                      <a:pt x="3943" y="1969"/>
                    </a:lnTo>
                    <a:lnTo>
                      <a:pt x="3994" y="1969"/>
                    </a:lnTo>
                    <a:lnTo>
                      <a:pt x="4044" y="1958"/>
                    </a:lnTo>
                    <a:lnTo>
                      <a:pt x="4084" y="1958"/>
                    </a:lnTo>
                    <a:lnTo>
                      <a:pt x="4125" y="1958"/>
                    </a:lnTo>
                    <a:lnTo>
                      <a:pt x="4135" y="1914"/>
                    </a:lnTo>
                    <a:lnTo>
                      <a:pt x="4135" y="1871"/>
                    </a:lnTo>
                    <a:lnTo>
                      <a:pt x="4175" y="1827"/>
                    </a:lnTo>
                    <a:lnTo>
                      <a:pt x="4175" y="1784"/>
                    </a:lnTo>
                    <a:lnTo>
                      <a:pt x="4215" y="1751"/>
                    </a:lnTo>
                    <a:lnTo>
                      <a:pt x="4256" y="1718"/>
                    </a:lnTo>
                    <a:lnTo>
                      <a:pt x="4256" y="1675"/>
                    </a:lnTo>
                    <a:lnTo>
                      <a:pt x="4256" y="1631"/>
                    </a:lnTo>
                    <a:lnTo>
                      <a:pt x="4276" y="1588"/>
                    </a:lnTo>
                    <a:lnTo>
                      <a:pt x="4316" y="1566"/>
                    </a:lnTo>
                    <a:lnTo>
                      <a:pt x="4347" y="1621"/>
                    </a:lnTo>
                    <a:lnTo>
                      <a:pt x="4387" y="1653"/>
                    </a:lnTo>
                    <a:lnTo>
                      <a:pt x="4427" y="1642"/>
                    </a:lnTo>
                    <a:lnTo>
                      <a:pt x="4468" y="1631"/>
                    </a:lnTo>
                    <a:lnTo>
                      <a:pt x="4508" y="1642"/>
                    </a:lnTo>
                    <a:lnTo>
                      <a:pt x="4548" y="1664"/>
                    </a:lnTo>
                    <a:lnTo>
                      <a:pt x="4589" y="1631"/>
                    </a:lnTo>
                    <a:lnTo>
                      <a:pt x="4589" y="1588"/>
                    </a:lnTo>
                    <a:lnTo>
                      <a:pt x="4599" y="1544"/>
                    </a:lnTo>
                    <a:lnTo>
                      <a:pt x="4639" y="1523"/>
                    </a:lnTo>
                    <a:lnTo>
                      <a:pt x="4679" y="1523"/>
                    </a:lnTo>
                    <a:lnTo>
                      <a:pt x="4700" y="1479"/>
                    </a:lnTo>
                    <a:lnTo>
                      <a:pt x="4700" y="1436"/>
                    </a:lnTo>
                    <a:lnTo>
                      <a:pt x="4720" y="1392"/>
                    </a:lnTo>
                    <a:lnTo>
                      <a:pt x="4760" y="1360"/>
                    </a:lnTo>
                    <a:lnTo>
                      <a:pt x="4800" y="1349"/>
                    </a:lnTo>
                    <a:lnTo>
                      <a:pt x="4841" y="1349"/>
                    </a:lnTo>
                    <a:lnTo>
                      <a:pt x="4881" y="1316"/>
                    </a:lnTo>
                    <a:lnTo>
                      <a:pt x="4921" y="1305"/>
                    </a:lnTo>
                    <a:lnTo>
                      <a:pt x="4962" y="1305"/>
                    </a:lnTo>
                    <a:lnTo>
                      <a:pt x="4992" y="1360"/>
                    </a:lnTo>
                    <a:lnTo>
                      <a:pt x="4992" y="1403"/>
                    </a:lnTo>
                    <a:lnTo>
                      <a:pt x="4992" y="1447"/>
                    </a:lnTo>
                    <a:lnTo>
                      <a:pt x="4992" y="1490"/>
                    </a:lnTo>
                    <a:lnTo>
                      <a:pt x="4992" y="1534"/>
                    </a:lnTo>
                    <a:lnTo>
                      <a:pt x="4962" y="1577"/>
                    </a:lnTo>
                    <a:lnTo>
                      <a:pt x="4921" y="1566"/>
                    </a:lnTo>
                    <a:lnTo>
                      <a:pt x="4881" y="1544"/>
                    </a:lnTo>
                    <a:lnTo>
                      <a:pt x="4841" y="1555"/>
                    </a:lnTo>
                    <a:lnTo>
                      <a:pt x="4810" y="1599"/>
                    </a:lnTo>
                    <a:lnTo>
                      <a:pt x="4770" y="1631"/>
                    </a:lnTo>
                    <a:lnTo>
                      <a:pt x="4750" y="1675"/>
                    </a:lnTo>
                    <a:lnTo>
                      <a:pt x="4750" y="1718"/>
                    </a:lnTo>
                    <a:lnTo>
                      <a:pt x="4730" y="1762"/>
                    </a:lnTo>
                    <a:lnTo>
                      <a:pt x="4700" y="1805"/>
                    </a:lnTo>
                    <a:lnTo>
                      <a:pt x="4659" y="1849"/>
                    </a:lnTo>
                    <a:lnTo>
                      <a:pt x="4639" y="1892"/>
                    </a:lnTo>
                    <a:lnTo>
                      <a:pt x="4639" y="1936"/>
                    </a:lnTo>
                    <a:lnTo>
                      <a:pt x="4599" y="1936"/>
                    </a:lnTo>
                    <a:lnTo>
                      <a:pt x="4579" y="1990"/>
                    </a:lnTo>
                    <a:lnTo>
                      <a:pt x="4579" y="2034"/>
                    </a:lnTo>
                    <a:lnTo>
                      <a:pt x="4579" y="2077"/>
                    </a:lnTo>
                    <a:lnTo>
                      <a:pt x="4558" y="2121"/>
                    </a:lnTo>
                    <a:lnTo>
                      <a:pt x="4518" y="2132"/>
                    </a:lnTo>
                    <a:lnTo>
                      <a:pt x="4478" y="2132"/>
                    </a:lnTo>
                    <a:lnTo>
                      <a:pt x="4437" y="2143"/>
                    </a:lnTo>
                    <a:lnTo>
                      <a:pt x="4417" y="2186"/>
                    </a:lnTo>
                    <a:lnTo>
                      <a:pt x="4377" y="2219"/>
                    </a:lnTo>
                    <a:lnTo>
                      <a:pt x="4377" y="2262"/>
                    </a:lnTo>
                    <a:lnTo>
                      <a:pt x="4377" y="2317"/>
                    </a:lnTo>
                    <a:lnTo>
                      <a:pt x="4347" y="2360"/>
                    </a:lnTo>
                    <a:lnTo>
                      <a:pt x="4306" y="2415"/>
                    </a:lnTo>
                    <a:lnTo>
                      <a:pt x="4306" y="2469"/>
                    </a:lnTo>
                    <a:lnTo>
                      <a:pt x="4266" y="2491"/>
                    </a:lnTo>
                    <a:lnTo>
                      <a:pt x="4185" y="2491"/>
                    </a:lnTo>
                    <a:lnTo>
                      <a:pt x="4145" y="2491"/>
                    </a:lnTo>
                    <a:lnTo>
                      <a:pt x="4105" y="2502"/>
                    </a:lnTo>
                    <a:lnTo>
                      <a:pt x="4064" y="2512"/>
                    </a:lnTo>
                    <a:lnTo>
                      <a:pt x="4024" y="2491"/>
                    </a:lnTo>
                    <a:lnTo>
                      <a:pt x="3984" y="2458"/>
                    </a:lnTo>
                    <a:lnTo>
                      <a:pt x="3943" y="2458"/>
                    </a:lnTo>
                    <a:lnTo>
                      <a:pt x="3903" y="2458"/>
                    </a:lnTo>
                    <a:lnTo>
                      <a:pt x="3852" y="2480"/>
                    </a:lnTo>
                    <a:lnTo>
                      <a:pt x="3812" y="2469"/>
                    </a:lnTo>
                    <a:lnTo>
                      <a:pt x="3772" y="2458"/>
                    </a:lnTo>
                    <a:lnTo>
                      <a:pt x="3741" y="2545"/>
                    </a:lnTo>
                    <a:lnTo>
                      <a:pt x="3701" y="2578"/>
                    </a:lnTo>
                    <a:lnTo>
                      <a:pt x="3661" y="2578"/>
                    </a:lnTo>
                    <a:lnTo>
                      <a:pt x="3651" y="2534"/>
                    </a:lnTo>
                    <a:lnTo>
                      <a:pt x="3661" y="2491"/>
                    </a:lnTo>
                    <a:lnTo>
                      <a:pt x="3661" y="2447"/>
                    </a:lnTo>
                    <a:lnTo>
                      <a:pt x="3661" y="2404"/>
                    </a:lnTo>
                    <a:lnTo>
                      <a:pt x="3570" y="2360"/>
                    </a:lnTo>
                    <a:lnTo>
                      <a:pt x="3560" y="2317"/>
                    </a:lnTo>
                    <a:lnTo>
                      <a:pt x="3570" y="2273"/>
                    </a:lnTo>
                    <a:lnTo>
                      <a:pt x="3590" y="2230"/>
                    </a:lnTo>
                    <a:lnTo>
                      <a:pt x="3600" y="2175"/>
                    </a:lnTo>
                    <a:lnTo>
                      <a:pt x="3600" y="2121"/>
                    </a:lnTo>
                    <a:lnTo>
                      <a:pt x="3590" y="2077"/>
                    </a:lnTo>
                    <a:lnTo>
                      <a:pt x="3580" y="2023"/>
                    </a:lnTo>
                    <a:lnTo>
                      <a:pt x="3580" y="1979"/>
                    </a:lnTo>
                    <a:lnTo>
                      <a:pt x="3550" y="1936"/>
                    </a:lnTo>
                    <a:lnTo>
                      <a:pt x="3530" y="1892"/>
                    </a:lnTo>
                    <a:lnTo>
                      <a:pt x="3550" y="1849"/>
                    </a:lnTo>
                    <a:lnTo>
                      <a:pt x="3570" y="1805"/>
                    </a:lnTo>
                    <a:lnTo>
                      <a:pt x="3580" y="1762"/>
                    </a:lnTo>
                    <a:lnTo>
                      <a:pt x="3570" y="1675"/>
                    </a:lnTo>
                    <a:lnTo>
                      <a:pt x="3570" y="1631"/>
                    </a:lnTo>
                    <a:lnTo>
                      <a:pt x="3560" y="1577"/>
                    </a:lnTo>
                    <a:lnTo>
                      <a:pt x="3520" y="1544"/>
                    </a:lnTo>
                    <a:lnTo>
                      <a:pt x="3469" y="1566"/>
                    </a:lnTo>
                    <a:lnTo>
                      <a:pt x="3429" y="1588"/>
                    </a:lnTo>
                    <a:lnTo>
                      <a:pt x="3389" y="1588"/>
                    </a:lnTo>
                    <a:lnTo>
                      <a:pt x="3348" y="1566"/>
                    </a:lnTo>
                    <a:lnTo>
                      <a:pt x="3308" y="1544"/>
                    </a:lnTo>
                    <a:lnTo>
                      <a:pt x="3267" y="1577"/>
                    </a:lnTo>
                    <a:lnTo>
                      <a:pt x="3237" y="1621"/>
                    </a:lnTo>
                    <a:lnTo>
                      <a:pt x="3197" y="1631"/>
                    </a:lnTo>
                    <a:lnTo>
                      <a:pt x="3146" y="1610"/>
                    </a:lnTo>
                    <a:lnTo>
                      <a:pt x="3106" y="1599"/>
                    </a:lnTo>
                    <a:lnTo>
                      <a:pt x="3066" y="1642"/>
                    </a:lnTo>
                    <a:lnTo>
                      <a:pt x="3046" y="1686"/>
                    </a:lnTo>
                    <a:lnTo>
                      <a:pt x="3025" y="1729"/>
                    </a:lnTo>
                    <a:lnTo>
                      <a:pt x="3005" y="1773"/>
                    </a:lnTo>
                    <a:lnTo>
                      <a:pt x="2995" y="1816"/>
                    </a:lnTo>
                    <a:lnTo>
                      <a:pt x="2945" y="1816"/>
                    </a:lnTo>
                    <a:lnTo>
                      <a:pt x="2904" y="1816"/>
                    </a:lnTo>
                    <a:lnTo>
                      <a:pt x="2894" y="1773"/>
                    </a:lnTo>
                    <a:lnTo>
                      <a:pt x="2904" y="1729"/>
                    </a:lnTo>
                    <a:lnTo>
                      <a:pt x="2904" y="1686"/>
                    </a:lnTo>
                    <a:lnTo>
                      <a:pt x="2864" y="1675"/>
                    </a:lnTo>
                    <a:lnTo>
                      <a:pt x="2824" y="1664"/>
                    </a:lnTo>
                    <a:lnTo>
                      <a:pt x="2814" y="1610"/>
                    </a:lnTo>
                    <a:lnTo>
                      <a:pt x="2824" y="1566"/>
                    </a:lnTo>
                    <a:lnTo>
                      <a:pt x="2824" y="1512"/>
                    </a:lnTo>
                    <a:lnTo>
                      <a:pt x="2824" y="1468"/>
                    </a:lnTo>
                    <a:lnTo>
                      <a:pt x="2834" y="1425"/>
                    </a:lnTo>
                    <a:lnTo>
                      <a:pt x="2834" y="1381"/>
                    </a:lnTo>
                    <a:lnTo>
                      <a:pt x="2794" y="1360"/>
                    </a:lnTo>
                    <a:lnTo>
                      <a:pt x="2753" y="1338"/>
                    </a:lnTo>
                    <a:lnTo>
                      <a:pt x="2703" y="1338"/>
                    </a:lnTo>
                    <a:lnTo>
                      <a:pt x="2662" y="1338"/>
                    </a:lnTo>
                    <a:lnTo>
                      <a:pt x="2622" y="1305"/>
                    </a:lnTo>
                    <a:lnTo>
                      <a:pt x="2582" y="1294"/>
                    </a:lnTo>
                    <a:lnTo>
                      <a:pt x="2521" y="1294"/>
                    </a:lnTo>
                    <a:lnTo>
                      <a:pt x="2491" y="1338"/>
                    </a:lnTo>
                    <a:lnTo>
                      <a:pt x="2451" y="1381"/>
                    </a:lnTo>
                    <a:lnTo>
                      <a:pt x="2451" y="1425"/>
                    </a:lnTo>
                    <a:lnTo>
                      <a:pt x="2451" y="1468"/>
                    </a:lnTo>
                    <a:lnTo>
                      <a:pt x="2410" y="1512"/>
                    </a:lnTo>
                    <a:lnTo>
                      <a:pt x="2400" y="1555"/>
                    </a:lnTo>
                    <a:lnTo>
                      <a:pt x="2360" y="1566"/>
                    </a:lnTo>
                    <a:lnTo>
                      <a:pt x="2320" y="1555"/>
                    </a:lnTo>
                    <a:lnTo>
                      <a:pt x="2279" y="1577"/>
                    </a:lnTo>
                    <a:lnTo>
                      <a:pt x="2239" y="1599"/>
                    </a:lnTo>
                    <a:lnTo>
                      <a:pt x="2229" y="1653"/>
                    </a:lnTo>
                    <a:lnTo>
                      <a:pt x="2239" y="1697"/>
                    </a:lnTo>
                    <a:lnTo>
                      <a:pt x="2239" y="1740"/>
                    </a:lnTo>
                    <a:lnTo>
                      <a:pt x="2219" y="1784"/>
                    </a:lnTo>
                    <a:lnTo>
                      <a:pt x="2188" y="1827"/>
                    </a:lnTo>
                    <a:lnTo>
                      <a:pt x="2178" y="1871"/>
                    </a:lnTo>
                    <a:lnTo>
                      <a:pt x="2168" y="1914"/>
                    </a:lnTo>
                    <a:lnTo>
                      <a:pt x="2168" y="1958"/>
                    </a:lnTo>
                    <a:lnTo>
                      <a:pt x="2158" y="2001"/>
                    </a:lnTo>
                    <a:lnTo>
                      <a:pt x="2128" y="2045"/>
                    </a:lnTo>
                    <a:lnTo>
                      <a:pt x="2088" y="2088"/>
                    </a:lnTo>
                    <a:lnTo>
                      <a:pt x="2047" y="2088"/>
                    </a:lnTo>
                    <a:lnTo>
                      <a:pt x="2007" y="2077"/>
                    </a:lnTo>
                    <a:lnTo>
                      <a:pt x="1967" y="2099"/>
                    </a:lnTo>
                    <a:lnTo>
                      <a:pt x="1926" y="2143"/>
                    </a:lnTo>
                    <a:lnTo>
                      <a:pt x="1896" y="2197"/>
                    </a:lnTo>
                    <a:lnTo>
                      <a:pt x="1896" y="2241"/>
                    </a:lnTo>
                    <a:lnTo>
                      <a:pt x="1896" y="2284"/>
                    </a:lnTo>
                    <a:lnTo>
                      <a:pt x="1896" y="2328"/>
                    </a:lnTo>
                    <a:lnTo>
                      <a:pt x="1886" y="2371"/>
                    </a:lnTo>
                    <a:lnTo>
                      <a:pt x="1916" y="2415"/>
                    </a:lnTo>
                    <a:lnTo>
                      <a:pt x="1956" y="2447"/>
                    </a:lnTo>
                    <a:lnTo>
                      <a:pt x="1967" y="2491"/>
                    </a:lnTo>
                    <a:lnTo>
                      <a:pt x="1946" y="2534"/>
                    </a:lnTo>
                    <a:lnTo>
                      <a:pt x="1926" y="2589"/>
                    </a:lnTo>
                    <a:lnTo>
                      <a:pt x="1876" y="2610"/>
                    </a:lnTo>
                    <a:lnTo>
                      <a:pt x="1835" y="2610"/>
                    </a:lnTo>
                    <a:lnTo>
                      <a:pt x="1795" y="2643"/>
                    </a:lnTo>
                    <a:lnTo>
                      <a:pt x="1755" y="2643"/>
                    </a:lnTo>
                    <a:lnTo>
                      <a:pt x="1714" y="2643"/>
                    </a:lnTo>
                    <a:lnTo>
                      <a:pt x="1674" y="2621"/>
                    </a:lnTo>
                    <a:lnTo>
                      <a:pt x="1634" y="2621"/>
                    </a:lnTo>
                    <a:lnTo>
                      <a:pt x="1593" y="2643"/>
                    </a:lnTo>
                    <a:lnTo>
                      <a:pt x="1553" y="2589"/>
                    </a:lnTo>
                    <a:lnTo>
                      <a:pt x="1543" y="2545"/>
                    </a:lnTo>
                    <a:lnTo>
                      <a:pt x="1493" y="2545"/>
                    </a:lnTo>
                    <a:lnTo>
                      <a:pt x="1472" y="2502"/>
                    </a:lnTo>
                    <a:lnTo>
                      <a:pt x="1432" y="2469"/>
                    </a:lnTo>
                    <a:lnTo>
                      <a:pt x="1392" y="2436"/>
                    </a:lnTo>
                    <a:lnTo>
                      <a:pt x="1351" y="2436"/>
                    </a:lnTo>
                    <a:lnTo>
                      <a:pt x="1311" y="2425"/>
                    </a:lnTo>
                    <a:lnTo>
                      <a:pt x="1271" y="2415"/>
                    </a:lnTo>
                    <a:lnTo>
                      <a:pt x="1220" y="2458"/>
                    </a:lnTo>
                    <a:lnTo>
                      <a:pt x="1240" y="2415"/>
                    </a:lnTo>
                  </a:path>
                </a:pathLst>
              </a:custGeom>
              <a:solidFill>
                <a:srgbClr val="585858"/>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300049" name="Freeform 9"/>
              <p:cNvSpPr>
                <a:spLocks/>
              </p:cNvSpPr>
              <p:nvPr/>
            </p:nvSpPr>
            <p:spPr bwMode="auto">
              <a:xfrm>
                <a:off x="529" y="515"/>
                <a:ext cx="672" cy="605"/>
              </a:xfrm>
              <a:custGeom>
                <a:avLst/>
                <a:gdLst>
                  <a:gd name="T0" fmla="*/ 154 w 672"/>
                  <a:gd name="T1" fmla="*/ 44 h 605"/>
                  <a:gd name="T2" fmla="*/ 168 w 672"/>
                  <a:gd name="T3" fmla="*/ 102 h 605"/>
                  <a:gd name="T4" fmla="*/ 174 w 672"/>
                  <a:gd name="T5" fmla="*/ 160 h 605"/>
                  <a:gd name="T6" fmla="*/ 201 w 672"/>
                  <a:gd name="T7" fmla="*/ 226 h 605"/>
                  <a:gd name="T8" fmla="*/ 208 w 672"/>
                  <a:gd name="T9" fmla="*/ 291 h 605"/>
                  <a:gd name="T10" fmla="*/ 221 w 672"/>
                  <a:gd name="T11" fmla="*/ 349 h 605"/>
                  <a:gd name="T12" fmla="*/ 228 w 672"/>
                  <a:gd name="T13" fmla="*/ 415 h 605"/>
                  <a:gd name="T14" fmla="*/ 221 w 672"/>
                  <a:gd name="T15" fmla="*/ 473 h 605"/>
                  <a:gd name="T16" fmla="*/ 201 w 672"/>
                  <a:gd name="T17" fmla="*/ 524 h 605"/>
                  <a:gd name="T18" fmla="*/ 161 w 672"/>
                  <a:gd name="T19" fmla="*/ 466 h 605"/>
                  <a:gd name="T20" fmla="*/ 107 w 672"/>
                  <a:gd name="T21" fmla="*/ 437 h 605"/>
                  <a:gd name="T22" fmla="*/ 54 w 672"/>
                  <a:gd name="T23" fmla="*/ 422 h 605"/>
                  <a:gd name="T24" fmla="*/ 0 w 672"/>
                  <a:gd name="T25" fmla="*/ 408 h 605"/>
                  <a:gd name="T26" fmla="*/ 54 w 672"/>
                  <a:gd name="T27" fmla="*/ 451 h 605"/>
                  <a:gd name="T28" fmla="*/ 107 w 672"/>
                  <a:gd name="T29" fmla="*/ 458 h 605"/>
                  <a:gd name="T30" fmla="*/ 148 w 672"/>
                  <a:gd name="T31" fmla="*/ 488 h 605"/>
                  <a:gd name="T32" fmla="*/ 181 w 672"/>
                  <a:gd name="T33" fmla="*/ 546 h 605"/>
                  <a:gd name="T34" fmla="*/ 235 w 672"/>
                  <a:gd name="T35" fmla="*/ 531 h 605"/>
                  <a:gd name="T36" fmla="*/ 289 w 672"/>
                  <a:gd name="T37" fmla="*/ 546 h 605"/>
                  <a:gd name="T38" fmla="*/ 342 w 672"/>
                  <a:gd name="T39" fmla="*/ 582 h 605"/>
                  <a:gd name="T40" fmla="*/ 396 w 672"/>
                  <a:gd name="T41" fmla="*/ 597 h 605"/>
                  <a:gd name="T42" fmla="*/ 483 w 672"/>
                  <a:gd name="T43" fmla="*/ 604 h 605"/>
                  <a:gd name="T44" fmla="*/ 544 w 672"/>
                  <a:gd name="T45" fmla="*/ 589 h 605"/>
                  <a:gd name="T46" fmla="*/ 604 w 672"/>
                  <a:gd name="T47" fmla="*/ 582 h 605"/>
                  <a:gd name="T48" fmla="*/ 671 w 672"/>
                  <a:gd name="T49" fmla="*/ 568 h 605"/>
                  <a:gd name="T50" fmla="*/ 604 w 672"/>
                  <a:gd name="T51" fmla="*/ 568 h 605"/>
                  <a:gd name="T52" fmla="*/ 537 w 672"/>
                  <a:gd name="T53" fmla="*/ 575 h 605"/>
                  <a:gd name="T54" fmla="*/ 483 w 672"/>
                  <a:gd name="T55" fmla="*/ 575 h 605"/>
                  <a:gd name="T56" fmla="*/ 429 w 672"/>
                  <a:gd name="T57" fmla="*/ 575 h 605"/>
                  <a:gd name="T58" fmla="*/ 376 w 672"/>
                  <a:gd name="T59" fmla="*/ 568 h 605"/>
                  <a:gd name="T60" fmla="*/ 322 w 672"/>
                  <a:gd name="T61" fmla="*/ 524 h 605"/>
                  <a:gd name="T62" fmla="*/ 268 w 672"/>
                  <a:gd name="T63" fmla="*/ 509 h 605"/>
                  <a:gd name="T64" fmla="*/ 255 w 672"/>
                  <a:gd name="T65" fmla="*/ 451 h 605"/>
                  <a:gd name="T66" fmla="*/ 255 w 672"/>
                  <a:gd name="T67" fmla="*/ 393 h 605"/>
                  <a:gd name="T68" fmla="*/ 248 w 672"/>
                  <a:gd name="T69" fmla="*/ 327 h 605"/>
                  <a:gd name="T70" fmla="*/ 242 w 672"/>
                  <a:gd name="T71" fmla="*/ 269 h 605"/>
                  <a:gd name="T72" fmla="*/ 228 w 672"/>
                  <a:gd name="T73" fmla="*/ 211 h 605"/>
                  <a:gd name="T74" fmla="*/ 201 w 672"/>
                  <a:gd name="T75" fmla="*/ 146 h 605"/>
                  <a:gd name="T76" fmla="*/ 141 w 672"/>
                  <a:gd name="T77" fmla="*/ 109 h 605"/>
                  <a:gd name="T78" fmla="*/ 161 w 672"/>
                  <a:gd name="T79" fmla="*/ 51 h 605"/>
                  <a:gd name="T80" fmla="*/ 134 w 672"/>
                  <a:gd name="T81" fmla="*/ 0 h 60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672" h="605">
                    <a:moveTo>
                      <a:pt x="134" y="0"/>
                    </a:moveTo>
                    <a:lnTo>
                      <a:pt x="154" y="44"/>
                    </a:lnTo>
                    <a:lnTo>
                      <a:pt x="168" y="73"/>
                    </a:lnTo>
                    <a:lnTo>
                      <a:pt x="168" y="102"/>
                    </a:lnTo>
                    <a:lnTo>
                      <a:pt x="168" y="131"/>
                    </a:lnTo>
                    <a:lnTo>
                      <a:pt x="174" y="160"/>
                    </a:lnTo>
                    <a:lnTo>
                      <a:pt x="181" y="189"/>
                    </a:lnTo>
                    <a:lnTo>
                      <a:pt x="201" y="226"/>
                    </a:lnTo>
                    <a:lnTo>
                      <a:pt x="201" y="262"/>
                    </a:lnTo>
                    <a:lnTo>
                      <a:pt x="208" y="291"/>
                    </a:lnTo>
                    <a:lnTo>
                      <a:pt x="215" y="320"/>
                    </a:lnTo>
                    <a:lnTo>
                      <a:pt x="221" y="349"/>
                    </a:lnTo>
                    <a:lnTo>
                      <a:pt x="221" y="386"/>
                    </a:lnTo>
                    <a:lnTo>
                      <a:pt x="228" y="415"/>
                    </a:lnTo>
                    <a:lnTo>
                      <a:pt x="228" y="444"/>
                    </a:lnTo>
                    <a:lnTo>
                      <a:pt x="221" y="473"/>
                    </a:lnTo>
                    <a:lnTo>
                      <a:pt x="228" y="502"/>
                    </a:lnTo>
                    <a:lnTo>
                      <a:pt x="201" y="524"/>
                    </a:lnTo>
                    <a:lnTo>
                      <a:pt x="174" y="495"/>
                    </a:lnTo>
                    <a:lnTo>
                      <a:pt x="161" y="466"/>
                    </a:lnTo>
                    <a:lnTo>
                      <a:pt x="134" y="437"/>
                    </a:lnTo>
                    <a:lnTo>
                      <a:pt x="107" y="437"/>
                    </a:lnTo>
                    <a:lnTo>
                      <a:pt x="81" y="437"/>
                    </a:lnTo>
                    <a:lnTo>
                      <a:pt x="54" y="422"/>
                    </a:lnTo>
                    <a:lnTo>
                      <a:pt x="27" y="408"/>
                    </a:lnTo>
                    <a:lnTo>
                      <a:pt x="0" y="408"/>
                    </a:lnTo>
                    <a:lnTo>
                      <a:pt x="27" y="422"/>
                    </a:lnTo>
                    <a:lnTo>
                      <a:pt x="54" y="451"/>
                    </a:lnTo>
                    <a:lnTo>
                      <a:pt x="81" y="451"/>
                    </a:lnTo>
                    <a:lnTo>
                      <a:pt x="107" y="458"/>
                    </a:lnTo>
                    <a:lnTo>
                      <a:pt x="134" y="458"/>
                    </a:lnTo>
                    <a:lnTo>
                      <a:pt x="148" y="488"/>
                    </a:lnTo>
                    <a:lnTo>
                      <a:pt x="168" y="517"/>
                    </a:lnTo>
                    <a:lnTo>
                      <a:pt x="181" y="546"/>
                    </a:lnTo>
                    <a:lnTo>
                      <a:pt x="208" y="546"/>
                    </a:lnTo>
                    <a:lnTo>
                      <a:pt x="235" y="531"/>
                    </a:lnTo>
                    <a:lnTo>
                      <a:pt x="262" y="524"/>
                    </a:lnTo>
                    <a:lnTo>
                      <a:pt x="289" y="546"/>
                    </a:lnTo>
                    <a:lnTo>
                      <a:pt x="315" y="560"/>
                    </a:lnTo>
                    <a:lnTo>
                      <a:pt x="342" y="582"/>
                    </a:lnTo>
                    <a:lnTo>
                      <a:pt x="369" y="597"/>
                    </a:lnTo>
                    <a:lnTo>
                      <a:pt x="396" y="597"/>
                    </a:lnTo>
                    <a:lnTo>
                      <a:pt x="429" y="597"/>
                    </a:lnTo>
                    <a:lnTo>
                      <a:pt x="483" y="604"/>
                    </a:lnTo>
                    <a:lnTo>
                      <a:pt x="510" y="604"/>
                    </a:lnTo>
                    <a:lnTo>
                      <a:pt x="544" y="589"/>
                    </a:lnTo>
                    <a:lnTo>
                      <a:pt x="570" y="589"/>
                    </a:lnTo>
                    <a:lnTo>
                      <a:pt x="604" y="582"/>
                    </a:lnTo>
                    <a:lnTo>
                      <a:pt x="637" y="575"/>
                    </a:lnTo>
                    <a:lnTo>
                      <a:pt x="671" y="568"/>
                    </a:lnTo>
                    <a:lnTo>
                      <a:pt x="631" y="568"/>
                    </a:lnTo>
                    <a:lnTo>
                      <a:pt x="604" y="568"/>
                    </a:lnTo>
                    <a:lnTo>
                      <a:pt x="564" y="575"/>
                    </a:lnTo>
                    <a:lnTo>
                      <a:pt x="537" y="575"/>
                    </a:lnTo>
                    <a:lnTo>
                      <a:pt x="510" y="575"/>
                    </a:lnTo>
                    <a:lnTo>
                      <a:pt x="483" y="575"/>
                    </a:lnTo>
                    <a:lnTo>
                      <a:pt x="456" y="575"/>
                    </a:lnTo>
                    <a:lnTo>
                      <a:pt x="429" y="575"/>
                    </a:lnTo>
                    <a:lnTo>
                      <a:pt x="403" y="575"/>
                    </a:lnTo>
                    <a:lnTo>
                      <a:pt x="376" y="568"/>
                    </a:lnTo>
                    <a:lnTo>
                      <a:pt x="349" y="546"/>
                    </a:lnTo>
                    <a:lnTo>
                      <a:pt x="322" y="524"/>
                    </a:lnTo>
                    <a:lnTo>
                      <a:pt x="295" y="524"/>
                    </a:lnTo>
                    <a:lnTo>
                      <a:pt x="268" y="509"/>
                    </a:lnTo>
                    <a:lnTo>
                      <a:pt x="248" y="480"/>
                    </a:lnTo>
                    <a:lnTo>
                      <a:pt x="255" y="451"/>
                    </a:lnTo>
                    <a:lnTo>
                      <a:pt x="255" y="422"/>
                    </a:lnTo>
                    <a:lnTo>
                      <a:pt x="255" y="393"/>
                    </a:lnTo>
                    <a:lnTo>
                      <a:pt x="255" y="364"/>
                    </a:lnTo>
                    <a:lnTo>
                      <a:pt x="248" y="327"/>
                    </a:lnTo>
                    <a:lnTo>
                      <a:pt x="248" y="298"/>
                    </a:lnTo>
                    <a:lnTo>
                      <a:pt x="242" y="269"/>
                    </a:lnTo>
                    <a:lnTo>
                      <a:pt x="228" y="240"/>
                    </a:lnTo>
                    <a:lnTo>
                      <a:pt x="228" y="211"/>
                    </a:lnTo>
                    <a:lnTo>
                      <a:pt x="221" y="175"/>
                    </a:lnTo>
                    <a:lnTo>
                      <a:pt x="201" y="146"/>
                    </a:lnTo>
                    <a:lnTo>
                      <a:pt x="161" y="138"/>
                    </a:lnTo>
                    <a:lnTo>
                      <a:pt x="141" y="109"/>
                    </a:lnTo>
                    <a:lnTo>
                      <a:pt x="161" y="80"/>
                    </a:lnTo>
                    <a:lnTo>
                      <a:pt x="161" y="51"/>
                    </a:lnTo>
                    <a:lnTo>
                      <a:pt x="141" y="22"/>
                    </a:lnTo>
                    <a:lnTo>
                      <a:pt x="134" y="0"/>
                    </a:lnTo>
                  </a:path>
                </a:pathLst>
              </a:custGeom>
              <a:solidFill>
                <a:srgbClr val="494949"/>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300050" name="Freeform 10"/>
              <p:cNvSpPr>
                <a:spLocks/>
              </p:cNvSpPr>
              <p:nvPr/>
            </p:nvSpPr>
            <p:spPr bwMode="auto">
              <a:xfrm>
                <a:off x="502" y="378"/>
                <a:ext cx="1136" cy="2540"/>
              </a:xfrm>
              <a:custGeom>
                <a:avLst/>
                <a:gdLst>
                  <a:gd name="T0" fmla="*/ 1122 w 1136"/>
                  <a:gd name="T1" fmla="*/ 87 h 2540"/>
                  <a:gd name="T2" fmla="*/ 1095 w 1136"/>
                  <a:gd name="T3" fmla="*/ 210 h 2540"/>
                  <a:gd name="T4" fmla="*/ 1054 w 1136"/>
                  <a:gd name="T5" fmla="*/ 319 h 2540"/>
                  <a:gd name="T6" fmla="*/ 1034 w 1136"/>
                  <a:gd name="T7" fmla="*/ 406 h 2540"/>
                  <a:gd name="T8" fmla="*/ 1075 w 1136"/>
                  <a:gd name="T9" fmla="*/ 522 h 2540"/>
                  <a:gd name="T10" fmla="*/ 1054 w 1136"/>
                  <a:gd name="T11" fmla="*/ 638 h 2540"/>
                  <a:gd name="T12" fmla="*/ 1028 w 1136"/>
                  <a:gd name="T13" fmla="*/ 754 h 2540"/>
                  <a:gd name="T14" fmla="*/ 947 w 1136"/>
                  <a:gd name="T15" fmla="*/ 863 h 2540"/>
                  <a:gd name="T16" fmla="*/ 913 w 1136"/>
                  <a:gd name="T17" fmla="*/ 979 h 2540"/>
                  <a:gd name="T18" fmla="*/ 860 w 1136"/>
                  <a:gd name="T19" fmla="*/ 1103 h 2540"/>
                  <a:gd name="T20" fmla="*/ 813 w 1136"/>
                  <a:gd name="T21" fmla="*/ 1219 h 2540"/>
                  <a:gd name="T22" fmla="*/ 719 w 1136"/>
                  <a:gd name="T23" fmla="*/ 1313 h 2540"/>
                  <a:gd name="T24" fmla="*/ 611 w 1136"/>
                  <a:gd name="T25" fmla="*/ 1320 h 2540"/>
                  <a:gd name="T26" fmla="*/ 504 w 1136"/>
                  <a:gd name="T27" fmla="*/ 1320 h 2540"/>
                  <a:gd name="T28" fmla="*/ 396 w 1136"/>
                  <a:gd name="T29" fmla="*/ 1364 h 2540"/>
                  <a:gd name="T30" fmla="*/ 316 w 1136"/>
                  <a:gd name="T31" fmla="*/ 1248 h 2540"/>
                  <a:gd name="T32" fmla="*/ 208 w 1136"/>
                  <a:gd name="T33" fmla="*/ 1175 h 2540"/>
                  <a:gd name="T34" fmla="*/ 101 w 1136"/>
                  <a:gd name="T35" fmla="*/ 1175 h 2540"/>
                  <a:gd name="T36" fmla="*/ 40 w 1136"/>
                  <a:gd name="T37" fmla="*/ 1182 h 2540"/>
                  <a:gd name="T38" fmla="*/ 141 w 1136"/>
                  <a:gd name="T39" fmla="*/ 1240 h 2540"/>
                  <a:gd name="T40" fmla="*/ 235 w 1136"/>
                  <a:gd name="T41" fmla="*/ 1328 h 2540"/>
                  <a:gd name="T42" fmla="*/ 349 w 1136"/>
                  <a:gd name="T43" fmla="*/ 1386 h 2540"/>
                  <a:gd name="T44" fmla="*/ 356 w 1136"/>
                  <a:gd name="T45" fmla="*/ 1531 h 2540"/>
                  <a:gd name="T46" fmla="*/ 349 w 1136"/>
                  <a:gd name="T47" fmla="*/ 1690 h 2540"/>
                  <a:gd name="T48" fmla="*/ 296 w 1136"/>
                  <a:gd name="T49" fmla="*/ 1821 h 2540"/>
                  <a:gd name="T50" fmla="*/ 235 w 1136"/>
                  <a:gd name="T51" fmla="*/ 1951 h 2540"/>
                  <a:gd name="T52" fmla="*/ 168 w 1136"/>
                  <a:gd name="T53" fmla="*/ 2082 h 2540"/>
                  <a:gd name="T54" fmla="*/ 134 w 1136"/>
                  <a:gd name="T55" fmla="*/ 2213 h 2540"/>
                  <a:gd name="T56" fmla="*/ 67 w 1136"/>
                  <a:gd name="T57" fmla="*/ 2329 h 2540"/>
                  <a:gd name="T58" fmla="*/ 27 w 1136"/>
                  <a:gd name="T59" fmla="*/ 2452 h 2540"/>
                  <a:gd name="T60" fmla="*/ 20 w 1136"/>
                  <a:gd name="T61" fmla="*/ 2510 h 2540"/>
                  <a:gd name="T62" fmla="*/ 81 w 1136"/>
                  <a:gd name="T63" fmla="*/ 2387 h 2540"/>
                  <a:gd name="T64" fmla="*/ 148 w 1136"/>
                  <a:gd name="T65" fmla="*/ 2271 h 2540"/>
                  <a:gd name="T66" fmla="*/ 201 w 1136"/>
                  <a:gd name="T67" fmla="*/ 2147 h 2540"/>
                  <a:gd name="T68" fmla="*/ 242 w 1136"/>
                  <a:gd name="T69" fmla="*/ 2002 h 2540"/>
                  <a:gd name="T70" fmla="*/ 316 w 1136"/>
                  <a:gd name="T71" fmla="*/ 1886 h 2540"/>
                  <a:gd name="T72" fmla="*/ 403 w 1136"/>
                  <a:gd name="T73" fmla="*/ 1763 h 2540"/>
                  <a:gd name="T74" fmla="*/ 430 w 1136"/>
                  <a:gd name="T75" fmla="*/ 1639 h 2540"/>
                  <a:gd name="T76" fmla="*/ 423 w 1136"/>
                  <a:gd name="T77" fmla="*/ 1523 h 2540"/>
                  <a:gd name="T78" fmla="*/ 497 w 1136"/>
                  <a:gd name="T79" fmla="*/ 1444 h 2540"/>
                  <a:gd name="T80" fmla="*/ 651 w 1136"/>
                  <a:gd name="T81" fmla="*/ 1407 h 2540"/>
                  <a:gd name="T82" fmla="*/ 792 w 1136"/>
                  <a:gd name="T83" fmla="*/ 1364 h 2540"/>
                  <a:gd name="T84" fmla="*/ 866 w 1136"/>
                  <a:gd name="T85" fmla="*/ 1255 h 2540"/>
                  <a:gd name="T86" fmla="*/ 907 w 1136"/>
                  <a:gd name="T87" fmla="*/ 1074 h 2540"/>
                  <a:gd name="T88" fmla="*/ 1014 w 1136"/>
                  <a:gd name="T89" fmla="*/ 979 h 2540"/>
                  <a:gd name="T90" fmla="*/ 1048 w 1136"/>
                  <a:gd name="T91" fmla="*/ 856 h 2540"/>
                  <a:gd name="T92" fmla="*/ 1088 w 1136"/>
                  <a:gd name="T93" fmla="*/ 733 h 2540"/>
                  <a:gd name="T94" fmla="*/ 1115 w 1136"/>
                  <a:gd name="T95" fmla="*/ 617 h 2540"/>
                  <a:gd name="T96" fmla="*/ 1108 w 1136"/>
                  <a:gd name="T97" fmla="*/ 493 h 2540"/>
                  <a:gd name="T98" fmla="*/ 1081 w 1136"/>
                  <a:gd name="T99" fmla="*/ 377 h 2540"/>
                  <a:gd name="T100" fmla="*/ 1088 w 1136"/>
                  <a:gd name="T101" fmla="*/ 261 h 2540"/>
                  <a:gd name="T102" fmla="*/ 1135 w 1136"/>
                  <a:gd name="T103" fmla="*/ 138 h 254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136" h="2540">
                    <a:moveTo>
                      <a:pt x="1088" y="0"/>
                    </a:moveTo>
                    <a:lnTo>
                      <a:pt x="1115" y="29"/>
                    </a:lnTo>
                    <a:lnTo>
                      <a:pt x="1128" y="58"/>
                    </a:lnTo>
                    <a:lnTo>
                      <a:pt x="1122" y="87"/>
                    </a:lnTo>
                    <a:lnTo>
                      <a:pt x="1108" y="116"/>
                    </a:lnTo>
                    <a:lnTo>
                      <a:pt x="1095" y="145"/>
                    </a:lnTo>
                    <a:lnTo>
                      <a:pt x="1088" y="181"/>
                    </a:lnTo>
                    <a:lnTo>
                      <a:pt x="1095" y="210"/>
                    </a:lnTo>
                    <a:lnTo>
                      <a:pt x="1081" y="239"/>
                    </a:lnTo>
                    <a:lnTo>
                      <a:pt x="1054" y="261"/>
                    </a:lnTo>
                    <a:lnTo>
                      <a:pt x="1054" y="290"/>
                    </a:lnTo>
                    <a:lnTo>
                      <a:pt x="1054" y="319"/>
                    </a:lnTo>
                    <a:lnTo>
                      <a:pt x="1014" y="319"/>
                    </a:lnTo>
                    <a:lnTo>
                      <a:pt x="1021" y="348"/>
                    </a:lnTo>
                    <a:lnTo>
                      <a:pt x="1021" y="377"/>
                    </a:lnTo>
                    <a:lnTo>
                      <a:pt x="1034" y="406"/>
                    </a:lnTo>
                    <a:lnTo>
                      <a:pt x="1048" y="435"/>
                    </a:lnTo>
                    <a:lnTo>
                      <a:pt x="1068" y="464"/>
                    </a:lnTo>
                    <a:lnTo>
                      <a:pt x="1075" y="493"/>
                    </a:lnTo>
                    <a:lnTo>
                      <a:pt x="1075" y="522"/>
                    </a:lnTo>
                    <a:lnTo>
                      <a:pt x="1075" y="551"/>
                    </a:lnTo>
                    <a:lnTo>
                      <a:pt x="1054" y="580"/>
                    </a:lnTo>
                    <a:lnTo>
                      <a:pt x="1054" y="609"/>
                    </a:lnTo>
                    <a:lnTo>
                      <a:pt x="1054" y="638"/>
                    </a:lnTo>
                    <a:lnTo>
                      <a:pt x="1048" y="667"/>
                    </a:lnTo>
                    <a:lnTo>
                      <a:pt x="1048" y="696"/>
                    </a:lnTo>
                    <a:lnTo>
                      <a:pt x="1041" y="725"/>
                    </a:lnTo>
                    <a:lnTo>
                      <a:pt x="1028" y="754"/>
                    </a:lnTo>
                    <a:lnTo>
                      <a:pt x="1021" y="783"/>
                    </a:lnTo>
                    <a:lnTo>
                      <a:pt x="981" y="805"/>
                    </a:lnTo>
                    <a:lnTo>
                      <a:pt x="954" y="834"/>
                    </a:lnTo>
                    <a:lnTo>
                      <a:pt x="947" y="863"/>
                    </a:lnTo>
                    <a:lnTo>
                      <a:pt x="940" y="892"/>
                    </a:lnTo>
                    <a:lnTo>
                      <a:pt x="927" y="921"/>
                    </a:lnTo>
                    <a:lnTo>
                      <a:pt x="920" y="950"/>
                    </a:lnTo>
                    <a:lnTo>
                      <a:pt x="913" y="979"/>
                    </a:lnTo>
                    <a:lnTo>
                      <a:pt x="907" y="1008"/>
                    </a:lnTo>
                    <a:lnTo>
                      <a:pt x="880" y="1037"/>
                    </a:lnTo>
                    <a:lnTo>
                      <a:pt x="873" y="1066"/>
                    </a:lnTo>
                    <a:lnTo>
                      <a:pt x="860" y="1103"/>
                    </a:lnTo>
                    <a:lnTo>
                      <a:pt x="853" y="1132"/>
                    </a:lnTo>
                    <a:lnTo>
                      <a:pt x="839" y="1161"/>
                    </a:lnTo>
                    <a:lnTo>
                      <a:pt x="826" y="1190"/>
                    </a:lnTo>
                    <a:lnTo>
                      <a:pt x="813" y="1219"/>
                    </a:lnTo>
                    <a:lnTo>
                      <a:pt x="792" y="1248"/>
                    </a:lnTo>
                    <a:lnTo>
                      <a:pt x="772" y="1277"/>
                    </a:lnTo>
                    <a:lnTo>
                      <a:pt x="745" y="1299"/>
                    </a:lnTo>
                    <a:lnTo>
                      <a:pt x="719" y="1313"/>
                    </a:lnTo>
                    <a:lnTo>
                      <a:pt x="692" y="1320"/>
                    </a:lnTo>
                    <a:lnTo>
                      <a:pt x="665" y="1328"/>
                    </a:lnTo>
                    <a:lnTo>
                      <a:pt x="638" y="1328"/>
                    </a:lnTo>
                    <a:lnTo>
                      <a:pt x="611" y="1320"/>
                    </a:lnTo>
                    <a:lnTo>
                      <a:pt x="584" y="1320"/>
                    </a:lnTo>
                    <a:lnTo>
                      <a:pt x="557" y="1320"/>
                    </a:lnTo>
                    <a:lnTo>
                      <a:pt x="531" y="1320"/>
                    </a:lnTo>
                    <a:lnTo>
                      <a:pt x="504" y="1320"/>
                    </a:lnTo>
                    <a:lnTo>
                      <a:pt x="477" y="1320"/>
                    </a:lnTo>
                    <a:lnTo>
                      <a:pt x="450" y="1320"/>
                    </a:lnTo>
                    <a:lnTo>
                      <a:pt x="423" y="1349"/>
                    </a:lnTo>
                    <a:lnTo>
                      <a:pt x="396" y="1364"/>
                    </a:lnTo>
                    <a:lnTo>
                      <a:pt x="376" y="1335"/>
                    </a:lnTo>
                    <a:lnTo>
                      <a:pt x="356" y="1306"/>
                    </a:lnTo>
                    <a:lnTo>
                      <a:pt x="336" y="1277"/>
                    </a:lnTo>
                    <a:lnTo>
                      <a:pt x="316" y="1248"/>
                    </a:lnTo>
                    <a:lnTo>
                      <a:pt x="289" y="1233"/>
                    </a:lnTo>
                    <a:lnTo>
                      <a:pt x="262" y="1219"/>
                    </a:lnTo>
                    <a:lnTo>
                      <a:pt x="235" y="1190"/>
                    </a:lnTo>
                    <a:lnTo>
                      <a:pt x="208" y="1175"/>
                    </a:lnTo>
                    <a:lnTo>
                      <a:pt x="181" y="1168"/>
                    </a:lnTo>
                    <a:lnTo>
                      <a:pt x="154" y="1168"/>
                    </a:lnTo>
                    <a:lnTo>
                      <a:pt x="128" y="1175"/>
                    </a:lnTo>
                    <a:lnTo>
                      <a:pt x="101" y="1175"/>
                    </a:lnTo>
                    <a:lnTo>
                      <a:pt x="74" y="1175"/>
                    </a:lnTo>
                    <a:lnTo>
                      <a:pt x="40" y="1168"/>
                    </a:lnTo>
                    <a:lnTo>
                      <a:pt x="13" y="1161"/>
                    </a:lnTo>
                    <a:lnTo>
                      <a:pt x="40" y="1182"/>
                    </a:lnTo>
                    <a:lnTo>
                      <a:pt x="74" y="1197"/>
                    </a:lnTo>
                    <a:lnTo>
                      <a:pt x="101" y="1197"/>
                    </a:lnTo>
                    <a:lnTo>
                      <a:pt x="107" y="1226"/>
                    </a:lnTo>
                    <a:lnTo>
                      <a:pt x="141" y="1240"/>
                    </a:lnTo>
                    <a:lnTo>
                      <a:pt x="168" y="1255"/>
                    </a:lnTo>
                    <a:lnTo>
                      <a:pt x="195" y="1270"/>
                    </a:lnTo>
                    <a:lnTo>
                      <a:pt x="222" y="1299"/>
                    </a:lnTo>
                    <a:lnTo>
                      <a:pt x="235" y="1328"/>
                    </a:lnTo>
                    <a:lnTo>
                      <a:pt x="269" y="1349"/>
                    </a:lnTo>
                    <a:lnTo>
                      <a:pt x="296" y="1349"/>
                    </a:lnTo>
                    <a:lnTo>
                      <a:pt x="322" y="1364"/>
                    </a:lnTo>
                    <a:lnTo>
                      <a:pt x="349" y="1386"/>
                    </a:lnTo>
                    <a:lnTo>
                      <a:pt x="369" y="1415"/>
                    </a:lnTo>
                    <a:lnTo>
                      <a:pt x="376" y="1444"/>
                    </a:lnTo>
                    <a:lnTo>
                      <a:pt x="369" y="1473"/>
                    </a:lnTo>
                    <a:lnTo>
                      <a:pt x="356" y="1531"/>
                    </a:lnTo>
                    <a:lnTo>
                      <a:pt x="356" y="1560"/>
                    </a:lnTo>
                    <a:lnTo>
                      <a:pt x="356" y="1632"/>
                    </a:lnTo>
                    <a:lnTo>
                      <a:pt x="356" y="1661"/>
                    </a:lnTo>
                    <a:lnTo>
                      <a:pt x="349" y="1690"/>
                    </a:lnTo>
                    <a:lnTo>
                      <a:pt x="322" y="1719"/>
                    </a:lnTo>
                    <a:lnTo>
                      <a:pt x="309" y="1748"/>
                    </a:lnTo>
                    <a:lnTo>
                      <a:pt x="309" y="1785"/>
                    </a:lnTo>
                    <a:lnTo>
                      <a:pt x="296" y="1821"/>
                    </a:lnTo>
                    <a:lnTo>
                      <a:pt x="275" y="1857"/>
                    </a:lnTo>
                    <a:lnTo>
                      <a:pt x="262" y="1886"/>
                    </a:lnTo>
                    <a:lnTo>
                      <a:pt x="255" y="1915"/>
                    </a:lnTo>
                    <a:lnTo>
                      <a:pt x="235" y="1951"/>
                    </a:lnTo>
                    <a:lnTo>
                      <a:pt x="215" y="1988"/>
                    </a:lnTo>
                    <a:lnTo>
                      <a:pt x="195" y="2024"/>
                    </a:lnTo>
                    <a:lnTo>
                      <a:pt x="175" y="2053"/>
                    </a:lnTo>
                    <a:lnTo>
                      <a:pt x="168" y="2082"/>
                    </a:lnTo>
                    <a:lnTo>
                      <a:pt x="161" y="2111"/>
                    </a:lnTo>
                    <a:lnTo>
                      <a:pt x="154" y="2147"/>
                    </a:lnTo>
                    <a:lnTo>
                      <a:pt x="148" y="2184"/>
                    </a:lnTo>
                    <a:lnTo>
                      <a:pt x="134" y="2213"/>
                    </a:lnTo>
                    <a:lnTo>
                      <a:pt x="121" y="2242"/>
                    </a:lnTo>
                    <a:lnTo>
                      <a:pt x="107" y="2271"/>
                    </a:lnTo>
                    <a:lnTo>
                      <a:pt x="87" y="2300"/>
                    </a:lnTo>
                    <a:lnTo>
                      <a:pt x="67" y="2329"/>
                    </a:lnTo>
                    <a:lnTo>
                      <a:pt x="60" y="2358"/>
                    </a:lnTo>
                    <a:lnTo>
                      <a:pt x="47" y="2387"/>
                    </a:lnTo>
                    <a:lnTo>
                      <a:pt x="40" y="2416"/>
                    </a:lnTo>
                    <a:lnTo>
                      <a:pt x="27" y="2452"/>
                    </a:lnTo>
                    <a:lnTo>
                      <a:pt x="20" y="2481"/>
                    </a:lnTo>
                    <a:lnTo>
                      <a:pt x="13" y="2510"/>
                    </a:lnTo>
                    <a:lnTo>
                      <a:pt x="0" y="2539"/>
                    </a:lnTo>
                    <a:lnTo>
                      <a:pt x="20" y="2510"/>
                    </a:lnTo>
                    <a:lnTo>
                      <a:pt x="34" y="2481"/>
                    </a:lnTo>
                    <a:lnTo>
                      <a:pt x="54" y="2445"/>
                    </a:lnTo>
                    <a:lnTo>
                      <a:pt x="67" y="2416"/>
                    </a:lnTo>
                    <a:lnTo>
                      <a:pt x="81" y="2387"/>
                    </a:lnTo>
                    <a:lnTo>
                      <a:pt x="94" y="2358"/>
                    </a:lnTo>
                    <a:lnTo>
                      <a:pt x="107" y="2329"/>
                    </a:lnTo>
                    <a:lnTo>
                      <a:pt x="128" y="2300"/>
                    </a:lnTo>
                    <a:lnTo>
                      <a:pt x="148" y="2271"/>
                    </a:lnTo>
                    <a:lnTo>
                      <a:pt x="168" y="2242"/>
                    </a:lnTo>
                    <a:lnTo>
                      <a:pt x="175" y="2213"/>
                    </a:lnTo>
                    <a:lnTo>
                      <a:pt x="188" y="2176"/>
                    </a:lnTo>
                    <a:lnTo>
                      <a:pt x="201" y="2147"/>
                    </a:lnTo>
                    <a:lnTo>
                      <a:pt x="215" y="2118"/>
                    </a:lnTo>
                    <a:lnTo>
                      <a:pt x="222" y="2060"/>
                    </a:lnTo>
                    <a:lnTo>
                      <a:pt x="235" y="2031"/>
                    </a:lnTo>
                    <a:lnTo>
                      <a:pt x="242" y="2002"/>
                    </a:lnTo>
                    <a:lnTo>
                      <a:pt x="269" y="1973"/>
                    </a:lnTo>
                    <a:lnTo>
                      <a:pt x="296" y="1951"/>
                    </a:lnTo>
                    <a:lnTo>
                      <a:pt x="309" y="1922"/>
                    </a:lnTo>
                    <a:lnTo>
                      <a:pt x="316" y="1886"/>
                    </a:lnTo>
                    <a:lnTo>
                      <a:pt x="329" y="1857"/>
                    </a:lnTo>
                    <a:lnTo>
                      <a:pt x="356" y="1828"/>
                    </a:lnTo>
                    <a:lnTo>
                      <a:pt x="383" y="1792"/>
                    </a:lnTo>
                    <a:lnTo>
                      <a:pt x="403" y="1763"/>
                    </a:lnTo>
                    <a:lnTo>
                      <a:pt x="416" y="1734"/>
                    </a:lnTo>
                    <a:lnTo>
                      <a:pt x="423" y="1705"/>
                    </a:lnTo>
                    <a:lnTo>
                      <a:pt x="430" y="1668"/>
                    </a:lnTo>
                    <a:lnTo>
                      <a:pt x="430" y="1639"/>
                    </a:lnTo>
                    <a:lnTo>
                      <a:pt x="430" y="1610"/>
                    </a:lnTo>
                    <a:lnTo>
                      <a:pt x="423" y="1581"/>
                    </a:lnTo>
                    <a:lnTo>
                      <a:pt x="423" y="1552"/>
                    </a:lnTo>
                    <a:lnTo>
                      <a:pt x="423" y="1523"/>
                    </a:lnTo>
                    <a:lnTo>
                      <a:pt x="423" y="1494"/>
                    </a:lnTo>
                    <a:lnTo>
                      <a:pt x="443" y="1465"/>
                    </a:lnTo>
                    <a:lnTo>
                      <a:pt x="470" y="1458"/>
                    </a:lnTo>
                    <a:lnTo>
                      <a:pt x="497" y="1444"/>
                    </a:lnTo>
                    <a:lnTo>
                      <a:pt x="524" y="1436"/>
                    </a:lnTo>
                    <a:lnTo>
                      <a:pt x="584" y="1429"/>
                    </a:lnTo>
                    <a:lnTo>
                      <a:pt x="618" y="1415"/>
                    </a:lnTo>
                    <a:lnTo>
                      <a:pt x="651" y="1407"/>
                    </a:lnTo>
                    <a:lnTo>
                      <a:pt x="678" y="1393"/>
                    </a:lnTo>
                    <a:lnTo>
                      <a:pt x="719" y="1393"/>
                    </a:lnTo>
                    <a:lnTo>
                      <a:pt x="766" y="1378"/>
                    </a:lnTo>
                    <a:lnTo>
                      <a:pt x="792" y="1364"/>
                    </a:lnTo>
                    <a:lnTo>
                      <a:pt x="819" y="1349"/>
                    </a:lnTo>
                    <a:lnTo>
                      <a:pt x="846" y="1320"/>
                    </a:lnTo>
                    <a:lnTo>
                      <a:pt x="853" y="1284"/>
                    </a:lnTo>
                    <a:lnTo>
                      <a:pt x="866" y="1255"/>
                    </a:lnTo>
                    <a:lnTo>
                      <a:pt x="866" y="1211"/>
                    </a:lnTo>
                    <a:lnTo>
                      <a:pt x="880" y="1161"/>
                    </a:lnTo>
                    <a:lnTo>
                      <a:pt x="893" y="1103"/>
                    </a:lnTo>
                    <a:lnTo>
                      <a:pt x="907" y="1074"/>
                    </a:lnTo>
                    <a:lnTo>
                      <a:pt x="947" y="1059"/>
                    </a:lnTo>
                    <a:lnTo>
                      <a:pt x="974" y="1037"/>
                    </a:lnTo>
                    <a:lnTo>
                      <a:pt x="1001" y="1008"/>
                    </a:lnTo>
                    <a:lnTo>
                      <a:pt x="1014" y="979"/>
                    </a:lnTo>
                    <a:lnTo>
                      <a:pt x="1021" y="950"/>
                    </a:lnTo>
                    <a:lnTo>
                      <a:pt x="1034" y="914"/>
                    </a:lnTo>
                    <a:lnTo>
                      <a:pt x="1041" y="885"/>
                    </a:lnTo>
                    <a:lnTo>
                      <a:pt x="1048" y="856"/>
                    </a:lnTo>
                    <a:lnTo>
                      <a:pt x="1054" y="820"/>
                    </a:lnTo>
                    <a:lnTo>
                      <a:pt x="1061" y="791"/>
                    </a:lnTo>
                    <a:lnTo>
                      <a:pt x="1075" y="762"/>
                    </a:lnTo>
                    <a:lnTo>
                      <a:pt x="1088" y="733"/>
                    </a:lnTo>
                    <a:lnTo>
                      <a:pt x="1095" y="704"/>
                    </a:lnTo>
                    <a:lnTo>
                      <a:pt x="1108" y="675"/>
                    </a:lnTo>
                    <a:lnTo>
                      <a:pt x="1108" y="646"/>
                    </a:lnTo>
                    <a:lnTo>
                      <a:pt x="1115" y="617"/>
                    </a:lnTo>
                    <a:lnTo>
                      <a:pt x="1115" y="588"/>
                    </a:lnTo>
                    <a:lnTo>
                      <a:pt x="1115" y="551"/>
                    </a:lnTo>
                    <a:lnTo>
                      <a:pt x="1108" y="522"/>
                    </a:lnTo>
                    <a:lnTo>
                      <a:pt x="1108" y="493"/>
                    </a:lnTo>
                    <a:lnTo>
                      <a:pt x="1101" y="464"/>
                    </a:lnTo>
                    <a:lnTo>
                      <a:pt x="1088" y="435"/>
                    </a:lnTo>
                    <a:lnTo>
                      <a:pt x="1081" y="406"/>
                    </a:lnTo>
                    <a:lnTo>
                      <a:pt x="1081" y="377"/>
                    </a:lnTo>
                    <a:lnTo>
                      <a:pt x="1081" y="348"/>
                    </a:lnTo>
                    <a:lnTo>
                      <a:pt x="1081" y="319"/>
                    </a:lnTo>
                    <a:lnTo>
                      <a:pt x="1081" y="290"/>
                    </a:lnTo>
                    <a:lnTo>
                      <a:pt x="1088" y="261"/>
                    </a:lnTo>
                    <a:lnTo>
                      <a:pt x="1095" y="232"/>
                    </a:lnTo>
                    <a:lnTo>
                      <a:pt x="1108" y="203"/>
                    </a:lnTo>
                    <a:lnTo>
                      <a:pt x="1128" y="167"/>
                    </a:lnTo>
                    <a:lnTo>
                      <a:pt x="1135" y="138"/>
                    </a:lnTo>
                    <a:lnTo>
                      <a:pt x="1135" y="109"/>
                    </a:lnTo>
                    <a:lnTo>
                      <a:pt x="1128" y="80"/>
                    </a:lnTo>
                    <a:lnTo>
                      <a:pt x="1122" y="51"/>
                    </a:lnTo>
                  </a:path>
                </a:pathLst>
              </a:custGeom>
              <a:solidFill>
                <a:srgbClr val="6D6D6D"/>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300051" name="Freeform 11"/>
              <p:cNvSpPr>
                <a:spLocks/>
              </p:cNvSpPr>
              <p:nvPr/>
            </p:nvSpPr>
            <p:spPr bwMode="auto">
              <a:xfrm>
                <a:off x="1328" y="1009"/>
                <a:ext cx="1978" cy="422"/>
              </a:xfrm>
              <a:custGeom>
                <a:avLst/>
                <a:gdLst>
                  <a:gd name="T0" fmla="*/ 87 w 1978"/>
                  <a:gd name="T1" fmla="*/ 65 h 422"/>
                  <a:gd name="T2" fmla="*/ 168 w 1978"/>
                  <a:gd name="T3" fmla="*/ 51 h 422"/>
                  <a:gd name="T4" fmla="*/ 222 w 1978"/>
                  <a:gd name="T5" fmla="*/ 44 h 422"/>
                  <a:gd name="T6" fmla="*/ 276 w 1978"/>
                  <a:gd name="T7" fmla="*/ 29 h 422"/>
                  <a:gd name="T8" fmla="*/ 370 w 1978"/>
                  <a:gd name="T9" fmla="*/ 7 h 422"/>
                  <a:gd name="T10" fmla="*/ 451 w 1978"/>
                  <a:gd name="T11" fmla="*/ 0 h 422"/>
                  <a:gd name="T12" fmla="*/ 504 w 1978"/>
                  <a:gd name="T13" fmla="*/ 0 h 422"/>
                  <a:gd name="T14" fmla="*/ 558 w 1978"/>
                  <a:gd name="T15" fmla="*/ 22 h 422"/>
                  <a:gd name="T16" fmla="*/ 632 w 1978"/>
                  <a:gd name="T17" fmla="*/ 51 h 422"/>
                  <a:gd name="T18" fmla="*/ 693 w 1978"/>
                  <a:gd name="T19" fmla="*/ 80 h 422"/>
                  <a:gd name="T20" fmla="*/ 746 w 1978"/>
                  <a:gd name="T21" fmla="*/ 87 h 422"/>
                  <a:gd name="T22" fmla="*/ 800 w 1978"/>
                  <a:gd name="T23" fmla="*/ 94 h 422"/>
                  <a:gd name="T24" fmla="*/ 867 w 1978"/>
                  <a:gd name="T25" fmla="*/ 131 h 422"/>
                  <a:gd name="T26" fmla="*/ 921 w 1978"/>
                  <a:gd name="T27" fmla="*/ 138 h 422"/>
                  <a:gd name="T28" fmla="*/ 982 w 1978"/>
                  <a:gd name="T29" fmla="*/ 145 h 422"/>
                  <a:gd name="T30" fmla="*/ 1036 w 1978"/>
                  <a:gd name="T31" fmla="*/ 167 h 422"/>
                  <a:gd name="T32" fmla="*/ 1150 w 1978"/>
                  <a:gd name="T33" fmla="*/ 189 h 422"/>
                  <a:gd name="T34" fmla="*/ 1231 w 1978"/>
                  <a:gd name="T35" fmla="*/ 196 h 422"/>
                  <a:gd name="T36" fmla="*/ 1291 w 1978"/>
                  <a:gd name="T37" fmla="*/ 225 h 422"/>
                  <a:gd name="T38" fmla="*/ 1352 w 1978"/>
                  <a:gd name="T39" fmla="*/ 254 h 422"/>
                  <a:gd name="T40" fmla="*/ 1432 w 1978"/>
                  <a:gd name="T41" fmla="*/ 261 h 422"/>
                  <a:gd name="T42" fmla="*/ 1493 w 1978"/>
                  <a:gd name="T43" fmla="*/ 276 h 422"/>
                  <a:gd name="T44" fmla="*/ 1580 w 1978"/>
                  <a:gd name="T45" fmla="*/ 290 h 422"/>
                  <a:gd name="T46" fmla="*/ 1634 w 1978"/>
                  <a:gd name="T47" fmla="*/ 305 h 422"/>
                  <a:gd name="T48" fmla="*/ 1695 w 1978"/>
                  <a:gd name="T49" fmla="*/ 327 h 422"/>
                  <a:gd name="T50" fmla="*/ 1748 w 1978"/>
                  <a:gd name="T51" fmla="*/ 356 h 422"/>
                  <a:gd name="T52" fmla="*/ 1809 w 1978"/>
                  <a:gd name="T53" fmla="*/ 392 h 422"/>
                  <a:gd name="T54" fmla="*/ 1869 w 1978"/>
                  <a:gd name="T55" fmla="*/ 392 h 422"/>
                  <a:gd name="T56" fmla="*/ 1950 w 1978"/>
                  <a:gd name="T57" fmla="*/ 399 h 422"/>
                  <a:gd name="T58" fmla="*/ 1950 w 1978"/>
                  <a:gd name="T59" fmla="*/ 414 h 422"/>
                  <a:gd name="T60" fmla="*/ 1883 w 1978"/>
                  <a:gd name="T61" fmla="*/ 421 h 422"/>
                  <a:gd name="T62" fmla="*/ 1829 w 1978"/>
                  <a:gd name="T63" fmla="*/ 414 h 422"/>
                  <a:gd name="T64" fmla="*/ 1775 w 1978"/>
                  <a:gd name="T65" fmla="*/ 414 h 422"/>
                  <a:gd name="T66" fmla="*/ 1721 w 1978"/>
                  <a:gd name="T67" fmla="*/ 363 h 422"/>
                  <a:gd name="T68" fmla="*/ 1661 w 1978"/>
                  <a:gd name="T69" fmla="*/ 341 h 422"/>
                  <a:gd name="T70" fmla="*/ 1594 w 1978"/>
                  <a:gd name="T71" fmla="*/ 319 h 422"/>
                  <a:gd name="T72" fmla="*/ 1533 w 1978"/>
                  <a:gd name="T73" fmla="*/ 305 h 422"/>
                  <a:gd name="T74" fmla="*/ 1479 w 1978"/>
                  <a:gd name="T75" fmla="*/ 290 h 422"/>
                  <a:gd name="T76" fmla="*/ 1405 w 1978"/>
                  <a:gd name="T77" fmla="*/ 276 h 422"/>
                  <a:gd name="T78" fmla="*/ 1352 w 1978"/>
                  <a:gd name="T79" fmla="*/ 269 h 422"/>
                  <a:gd name="T80" fmla="*/ 1298 w 1978"/>
                  <a:gd name="T81" fmla="*/ 261 h 422"/>
                  <a:gd name="T82" fmla="*/ 1231 w 1978"/>
                  <a:gd name="T83" fmla="*/ 218 h 422"/>
                  <a:gd name="T84" fmla="*/ 1170 w 1978"/>
                  <a:gd name="T85" fmla="*/ 196 h 422"/>
                  <a:gd name="T86" fmla="*/ 1110 w 1978"/>
                  <a:gd name="T87" fmla="*/ 203 h 422"/>
                  <a:gd name="T88" fmla="*/ 1056 w 1978"/>
                  <a:gd name="T89" fmla="*/ 203 h 422"/>
                  <a:gd name="T90" fmla="*/ 1002 w 1978"/>
                  <a:gd name="T91" fmla="*/ 181 h 422"/>
                  <a:gd name="T92" fmla="*/ 948 w 1978"/>
                  <a:gd name="T93" fmla="*/ 152 h 422"/>
                  <a:gd name="T94" fmla="*/ 867 w 1978"/>
                  <a:gd name="T95" fmla="*/ 152 h 422"/>
                  <a:gd name="T96" fmla="*/ 814 w 1978"/>
                  <a:gd name="T97" fmla="*/ 116 h 422"/>
                  <a:gd name="T98" fmla="*/ 760 w 1978"/>
                  <a:gd name="T99" fmla="*/ 102 h 422"/>
                  <a:gd name="T100" fmla="*/ 699 w 1978"/>
                  <a:gd name="T101" fmla="*/ 80 h 422"/>
                  <a:gd name="T102" fmla="*/ 646 w 1978"/>
                  <a:gd name="T103" fmla="*/ 58 h 422"/>
                  <a:gd name="T104" fmla="*/ 585 w 1978"/>
                  <a:gd name="T105" fmla="*/ 44 h 422"/>
                  <a:gd name="T106" fmla="*/ 531 w 1978"/>
                  <a:gd name="T107" fmla="*/ 29 h 422"/>
                  <a:gd name="T108" fmla="*/ 464 w 1978"/>
                  <a:gd name="T109" fmla="*/ 15 h 422"/>
                  <a:gd name="T110" fmla="*/ 377 w 1978"/>
                  <a:gd name="T111" fmla="*/ 15 h 422"/>
                  <a:gd name="T112" fmla="*/ 316 w 1978"/>
                  <a:gd name="T113" fmla="*/ 15 h 422"/>
                  <a:gd name="T114" fmla="*/ 262 w 1978"/>
                  <a:gd name="T115" fmla="*/ 36 h 422"/>
                  <a:gd name="T116" fmla="*/ 202 w 1978"/>
                  <a:gd name="T117" fmla="*/ 58 h 422"/>
                  <a:gd name="T118" fmla="*/ 134 w 1978"/>
                  <a:gd name="T119" fmla="*/ 87 h 422"/>
                  <a:gd name="T120" fmla="*/ 81 w 1978"/>
                  <a:gd name="T121" fmla="*/ 94 h 422"/>
                  <a:gd name="T122" fmla="*/ 27 w 1978"/>
                  <a:gd name="T123" fmla="*/ 80 h 422"/>
                  <a:gd name="T124" fmla="*/ 27 w 1978"/>
                  <a:gd name="T125" fmla="*/ 73 h 42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978" h="422">
                    <a:moveTo>
                      <a:pt x="40" y="73"/>
                    </a:moveTo>
                    <a:lnTo>
                      <a:pt x="87" y="65"/>
                    </a:lnTo>
                    <a:lnTo>
                      <a:pt x="128" y="58"/>
                    </a:lnTo>
                    <a:lnTo>
                      <a:pt x="168" y="51"/>
                    </a:lnTo>
                    <a:lnTo>
                      <a:pt x="195" y="51"/>
                    </a:lnTo>
                    <a:lnTo>
                      <a:pt x="222" y="44"/>
                    </a:lnTo>
                    <a:lnTo>
                      <a:pt x="249" y="29"/>
                    </a:lnTo>
                    <a:lnTo>
                      <a:pt x="276" y="29"/>
                    </a:lnTo>
                    <a:lnTo>
                      <a:pt x="309" y="22"/>
                    </a:lnTo>
                    <a:lnTo>
                      <a:pt x="370" y="7"/>
                    </a:lnTo>
                    <a:lnTo>
                      <a:pt x="403" y="7"/>
                    </a:lnTo>
                    <a:lnTo>
                      <a:pt x="451" y="0"/>
                    </a:lnTo>
                    <a:lnTo>
                      <a:pt x="477" y="0"/>
                    </a:lnTo>
                    <a:lnTo>
                      <a:pt x="504" y="0"/>
                    </a:lnTo>
                    <a:lnTo>
                      <a:pt x="531" y="22"/>
                    </a:lnTo>
                    <a:lnTo>
                      <a:pt x="558" y="22"/>
                    </a:lnTo>
                    <a:lnTo>
                      <a:pt x="585" y="36"/>
                    </a:lnTo>
                    <a:lnTo>
                      <a:pt x="632" y="51"/>
                    </a:lnTo>
                    <a:lnTo>
                      <a:pt x="666" y="65"/>
                    </a:lnTo>
                    <a:lnTo>
                      <a:pt x="693" y="80"/>
                    </a:lnTo>
                    <a:lnTo>
                      <a:pt x="720" y="80"/>
                    </a:lnTo>
                    <a:lnTo>
                      <a:pt x="746" y="87"/>
                    </a:lnTo>
                    <a:lnTo>
                      <a:pt x="773" y="87"/>
                    </a:lnTo>
                    <a:lnTo>
                      <a:pt x="800" y="94"/>
                    </a:lnTo>
                    <a:lnTo>
                      <a:pt x="834" y="109"/>
                    </a:lnTo>
                    <a:lnTo>
                      <a:pt x="867" y="131"/>
                    </a:lnTo>
                    <a:lnTo>
                      <a:pt x="894" y="138"/>
                    </a:lnTo>
                    <a:lnTo>
                      <a:pt x="921" y="138"/>
                    </a:lnTo>
                    <a:lnTo>
                      <a:pt x="955" y="138"/>
                    </a:lnTo>
                    <a:lnTo>
                      <a:pt x="982" y="145"/>
                    </a:lnTo>
                    <a:lnTo>
                      <a:pt x="1009" y="145"/>
                    </a:lnTo>
                    <a:lnTo>
                      <a:pt x="1036" y="167"/>
                    </a:lnTo>
                    <a:lnTo>
                      <a:pt x="1089" y="189"/>
                    </a:lnTo>
                    <a:lnTo>
                      <a:pt x="1150" y="189"/>
                    </a:lnTo>
                    <a:lnTo>
                      <a:pt x="1177" y="189"/>
                    </a:lnTo>
                    <a:lnTo>
                      <a:pt x="1231" y="196"/>
                    </a:lnTo>
                    <a:lnTo>
                      <a:pt x="1257" y="211"/>
                    </a:lnTo>
                    <a:lnTo>
                      <a:pt x="1291" y="225"/>
                    </a:lnTo>
                    <a:lnTo>
                      <a:pt x="1318" y="240"/>
                    </a:lnTo>
                    <a:lnTo>
                      <a:pt x="1352" y="254"/>
                    </a:lnTo>
                    <a:lnTo>
                      <a:pt x="1385" y="254"/>
                    </a:lnTo>
                    <a:lnTo>
                      <a:pt x="1432" y="261"/>
                    </a:lnTo>
                    <a:lnTo>
                      <a:pt x="1459" y="269"/>
                    </a:lnTo>
                    <a:lnTo>
                      <a:pt x="1493" y="276"/>
                    </a:lnTo>
                    <a:lnTo>
                      <a:pt x="1533" y="283"/>
                    </a:lnTo>
                    <a:lnTo>
                      <a:pt x="1580" y="290"/>
                    </a:lnTo>
                    <a:lnTo>
                      <a:pt x="1607" y="290"/>
                    </a:lnTo>
                    <a:lnTo>
                      <a:pt x="1634" y="305"/>
                    </a:lnTo>
                    <a:lnTo>
                      <a:pt x="1668" y="312"/>
                    </a:lnTo>
                    <a:lnTo>
                      <a:pt x="1695" y="327"/>
                    </a:lnTo>
                    <a:lnTo>
                      <a:pt x="1721" y="341"/>
                    </a:lnTo>
                    <a:lnTo>
                      <a:pt x="1748" y="356"/>
                    </a:lnTo>
                    <a:lnTo>
                      <a:pt x="1782" y="385"/>
                    </a:lnTo>
                    <a:lnTo>
                      <a:pt x="1809" y="392"/>
                    </a:lnTo>
                    <a:lnTo>
                      <a:pt x="1843" y="392"/>
                    </a:lnTo>
                    <a:lnTo>
                      <a:pt x="1869" y="392"/>
                    </a:lnTo>
                    <a:lnTo>
                      <a:pt x="1923" y="392"/>
                    </a:lnTo>
                    <a:lnTo>
                      <a:pt x="1950" y="399"/>
                    </a:lnTo>
                    <a:lnTo>
                      <a:pt x="1977" y="406"/>
                    </a:lnTo>
                    <a:lnTo>
                      <a:pt x="1950" y="414"/>
                    </a:lnTo>
                    <a:lnTo>
                      <a:pt x="1923" y="421"/>
                    </a:lnTo>
                    <a:lnTo>
                      <a:pt x="1883" y="421"/>
                    </a:lnTo>
                    <a:lnTo>
                      <a:pt x="1856" y="421"/>
                    </a:lnTo>
                    <a:lnTo>
                      <a:pt x="1829" y="414"/>
                    </a:lnTo>
                    <a:lnTo>
                      <a:pt x="1802" y="414"/>
                    </a:lnTo>
                    <a:lnTo>
                      <a:pt x="1775" y="414"/>
                    </a:lnTo>
                    <a:lnTo>
                      <a:pt x="1742" y="392"/>
                    </a:lnTo>
                    <a:lnTo>
                      <a:pt x="1721" y="363"/>
                    </a:lnTo>
                    <a:lnTo>
                      <a:pt x="1695" y="356"/>
                    </a:lnTo>
                    <a:lnTo>
                      <a:pt x="1661" y="341"/>
                    </a:lnTo>
                    <a:lnTo>
                      <a:pt x="1627" y="327"/>
                    </a:lnTo>
                    <a:lnTo>
                      <a:pt x="1594" y="319"/>
                    </a:lnTo>
                    <a:lnTo>
                      <a:pt x="1560" y="312"/>
                    </a:lnTo>
                    <a:lnTo>
                      <a:pt x="1533" y="305"/>
                    </a:lnTo>
                    <a:lnTo>
                      <a:pt x="1506" y="298"/>
                    </a:lnTo>
                    <a:lnTo>
                      <a:pt x="1479" y="290"/>
                    </a:lnTo>
                    <a:lnTo>
                      <a:pt x="1432" y="283"/>
                    </a:lnTo>
                    <a:lnTo>
                      <a:pt x="1405" y="276"/>
                    </a:lnTo>
                    <a:lnTo>
                      <a:pt x="1379" y="269"/>
                    </a:lnTo>
                    <a:lnTo>
                      <a:pt x="1352" y="269"/>
                    </a:lnTo>
                    <a:lnTo>
                      <a:pt x="1325" y="269"/>
                    </a:lnTo>
                    <a:lnTo>
                      <a:pt x="1298" y="261"/>
                    </a:lnTo>
                    <a:lnTo>
                      <a:pt x="1264" y="240"/>
                    </a:lnTo>
                    <a:lnTo>
                      <a:pt x="1231" y="218"/>
                    </a:lnTo>
                    <a:lnTo>
                      <a:pt x="1197" y="203"/>
                    </a:lnTo>
                    <a:lnTo>
                      <a:pt x="1170" y="196"/>
                    </a:lnTo>
                    <a:lnTo>
                      <a:pt x="1136" y="196"/>
                    </a:lnTo>
                    <a:lnTo>
                      <a:pt x="1110" y="203"/>
                    </a:lnTo>
                    <a:lnTo>
                      <a:pt x="1083" y="203"/>
                    </a:lnTo>
                    <a:lnTo>
                      <a:pt x="1056" y="203"/>
                    </a:lnTo>
                    <a:lnTo>
                      <a:pt x="1029" y="196"/>
                    </a:lnTo>
                    <a:lnTo>
                      <a:pt x="1002" y="181"/>
                    </a:lnTo>
                    <a:lnTo>
                      <a:pt x="975" y="167"/>
                    </a:lnTo>
                    <a:lnTo>
                      <a:pt x="948" y="152"/>
                    </a:lnTo>
                    <a:lnTo>
                      <a:pt x="894" y="152"/>
                    </a:lnTo>
                    <a:lnTo>
                      <a:pt x="867" y="152"/>
                    </a:lnTo>
                    <a:lnTo>
                      <a:pt x="841" y="138"/>
                    </a:lnTo>
                    <a:lnTo>
                      <a:pt x="814" y="116"/>
                    </a:lnTo>
                    <a:lnTo>
                      <a:pt x="787" y="102"/>
                    </a:lnTo>
                    <a:lnTo>
                      <a:pt x="760" y="102"/>
                    </a:lnTo>
                    <a:lnTo>
                      <a:pt x="726" y="94"/>
                    </a:lnTo>
                    <a:lnTo>
                      <a:pt x="699" y="80"/>
                    </a:lnTo>
                    <a:lnTo>
                      <a:pt x="672" y="65"/>
                    </a:lnTo>
                    <a:lnTo>
                      <a:pt x="646" y="58"/>
                    </a:lnTo>
                    <a:lnTo>
                      <a:pt x="612" y="51"/>
                    </a:lnTo>
                    <a:lnTo>
                      <a:pt x="585" y="44"/>
                    </a:lnTo>
                    <a:lnTo>
                      <a:pt x="558" y="36"/>
                    </a:lnTo>
                    <a:lnTo>
                      <a:pt x="531" y="29"/>
                    </a:lnTo>
                    <a:lnTo>
                      <a:pt x="498" y="22"/>
                    </a:lnTo>
                    <a:lnTo>
                      <a:pt x="464" y="15"/>
                    </a:lnTo>
                    <a:lnTo>
                      <a:pt x="430" y="15"/>
                    </a:lnTo>
                    <a:lnTo>
                      <a:pt x="377" y="15"/>
                    </a:lnTo>
                    <a:lnTo>
                      <a:pt x="343" y="15"/>
                    </a:lnTo>
                    <a:lnTo>
                      <a:pt x="316" y="15"/>
                    </a:lnTo>
                    <a:lnTo>
                      <a:pt x="289" y="29"/>
                    </a:lnTo>
                    <a:lnTo>
                      <a:pt x="262" y="36"/>
                    </a:lnTo>
                    <a:lnTo>
                      <a:pt x="235" y="44"/>
                    </a:lnTo>
                    <a:lnTo>
                      <a:pt x="202" y="58"/>
                    </a:lnTo>
                    <a:lnTo>
                      <a:pt x="168" y="73"/>
                    </a:lnTo>
                    <a:lnTo>
                      <a:pt x="134" y="87"/>
                    </a:lnTo>
                    <a:lnTo>
                      <a:pt x="108" y="94"/>
                    </a:lnTo>
                    <a:lnTo>
                      <a:pt x="81" y="94"/>
                    </a:lnTo>
                    <a:lnTo>
                      <a:pt x="54" y="94"/>
                    </a:lnTo>
                    <a:lnTo>
                      <a:pt x="27" y="80"/>
                    </a:lnTo>
                    <a:lnTo>
                      <a:pt x="0" y="65"/>
                    </a:lnTo>
                    <a:lnTo>
                      <a:pt x="27" y="73"/>
                    </a:lnTo>
                    <a:lnTo>
                      <a:pt x="40" y="73"/>
                    </a:lnTo>
                  </a:path>
                </a:pathLst>
              </a:custGeom>
              <a:solidFill>
                <a:srgbClr val="494949"/>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300052" name="Freeform 12"/>
              <p:cNvSpPr>
                <a:spLocks/>
              </p:cNvSpPr>
              <p:nvPr/>
            </p:nvSpPr>
            <p:spPr bwMode="auto">
              <a:xfrm>
                <a:off x="3466" y="559"/>
                <a:ext cx="1827" cy="880"/>
              </a:xfrm>
              <a:custGeom>
                <a:avLst/>
                <a:gdLst>
                  <a:gd name="T0" fmla="*/ 27 w 1827"/>
                  <a:gd name="T1" fmla="*/ 864 h 880"/>
                  <a:gd name="T2" fmla="*/ 101 w 1827"/>
                  <a:gd name="T3" fmla="*/ 850 h 880"/>
                  <a:gd name="T4" fmla="*/ 154 w 1827"/>
                  <a:gd name="T5" fmla="*/ 814 h 880"/>
                  <a:gd name="T6" fmla="*/ 262 w 1827"/>
                  <a:gd name="T7" fmla="*/ 785 h 880"/>
                  <a:gd name="T8" fmla="*/ 322 w 1827"/>
                  <a:gd name="T9" fmla="*/ 726 h 880"/>
                  <a:gd name="T10" fmla="*/ 376 w 1827"/>
                  <a:gd name="T11" fmla="*/ 697 h 880"/>
                  <a:gd name="T12" fmla="*/ 430 w 1827"/>
                  <a:gd name="T13" fmla="*/ 661 h 880"/>
                  <a:gd name="T14" fmla="*/ 497 w 1827"/>
                  <a:gd name="T15" fmla="*/ 625 h 880"/>
                  <a:gd name="T16" fmla="*/ 577 w 1827"/>
                  <a:gd name="T17" fmla="*/ 610 h 880"/>
                  <a:gd name="T18" fmla="*/ 651 w 1827"/>
                  <a:gd name="T19" fmla="*/ 588 h 880"/>
                  <a:gd name="T20" fmla="*/ 705 w 1827"/>
                  <a:gd name="T21" fmla="*/ 559 h 880"/>
                  <a:gd name="T22" fmla="*/ 765 w 1827"/>
                  <a:gd name="T23" fmla="*/ 501 h 880"/>
                  <a:gd name="T24" fmla="*/ 839 w 1827"/>
                  <a:gd name="T25" fmla="*/ 465 h 880"/>
                  <a:gd name="T26" fmla="*/ 886 w 1827"/>
                  <a:gd name="T27" fmla="*/ 407 h 880"/>
                  <a:gd name="T28" fmla="*/ 913 w 1827"/>
                  <a:gd name="T29" fmla="*/ 341 h 880"/>
                  <a:gd name="T30" fmla="*/ 967 w 1827"/>
                  <a:gd name="T31" fmla="*/ 283 h 880"/>
                  <a:gd name="T32" fmla="*/ 1027 w 1827"/>
                  <a:gd name="T33" fmla="*/ 240 h 880"/>
                  <a:gd name="T34" fmla="*/ 1094 w 1827"/>
                  <a:gd name="T35" fmla="*/ 203 h 880"/>
                  <a:gd name="T36" fmla="*/ 1175 w 1827"/>
                  <a:gd name="T37" fmla="*/ 174 h 880"/>
                  <a:gd name="T38" fmla="*/ 1242 w 1827"/>
                  <a:gd name="T39" fmla="*/ 174 h 880"/>
                  <a:gd name="T40" fmla="*/ 1336 w 1827"/>
                  <a:gd name="T41" fmla="*/ 145 h 880"/>
                  <a:gd name="T42" fmla="*/ 1390 w 1827"/>
                  <a:gd name="T43" fmla="*/ 123 h 880"/>
                  <a:gd name="T44" fmla="*/ 1443 w 1827"/>
                  <a:gd name="T45" fmla="*/ 109 h 880"/>
                  <a:gd name="T46" fmla="*/ 1497 w 1827"/>
                  <a:gd name="T47" fmla="*/ 94 h 880"/>
                  <a:gd name="T48" fmla="*/ 1584 w 1827"/>
                  <a:gd name="T49" fmla="*/ 94 h 880"/>
                  <a:gd name="T50" fmla="*/ 1638 w 1827"/>
                  <a:gd name="T51" fmla="*/ 73 h 880"/>
                  <a:gd name="T52" fmla="*/ 1698 w 1827"/>
                  <a:gd name="T53" fmla="*/ 44 h 880"/>
                  <a:gd name="T54" fmla="*/ 1766 w 1827"/>
                  <a:gd name="T55" fmla="*/ 22 h 880"/>
                  <a:gd name="T56" fmla="*/ 1826 w 1827"/>
                  <a:gd name="T57" fmla="*/ 0 h 880"/>
                  <a:gd name="T58" fmla="*/ 1766 w 1827"/>
                  <a:gd name="T59" fmla="*/ 22 h 880"/>
                  <a:gd name="T60" fmla="*/ 1705 w 1827"/>
                  <a:gd name="T61" fmla="*/ 80 h 880"/>
                  <a:gd name="T62" fmla="*/ 1625 w 1827"/>
                  <a:gd name="T63" fmla="*/ 102 h 880"/>
                  <a:gd name="T64" fmla="*/ 1564 w 1827"/>
                  <a:gd name="T65" fmla="*/ 116 h 880"/>
                  <a:gd name="T66" fmla="*/ 1484 w 1827"/>
                  <a:gd name="T67" fmla="*/ 138 h 880"/>
                  <a:gd name="T68" fmla="*/ 1430 w 1827"/>
                  <a:gd name="T69" fmla="*/ 145 h 880"/>
                  <a:gd name="T70" fmla="*/ 1370 w 1827"/>
                  <a:gd name="T71" fmla="*/ 160 h 880"/>
                  <a:gd name="T72" fmla="*/ 1302 w 1827"/>
                  <a:gd name="T73" fmla="*/ 174 h 880"/>
                  <a:gd name="T74" fmla="*/ 1242 w 1827"/>
                  <a:gd name="T75" fmla="*/ 203 h 880"/>
                  <a:gd name="T76" fmla="*/ 1175 w 1827"/>
                  <a:gd name="T77" fmla="*/ 218 h 880"/>
                  <a:gd name="T78" fmla="*/ 1121 w 1827"/>
                  <a:gd name="T79" fmla="*/ 240 h 880"/>
                  <a:gd name="T80" fmla="*/ 1067 w 1827"/>
                  <a:gd name="T81" fmla="*/ 262 h 880"/>
                  <a:gd name="T82" fmla="*/ 1014 w 1827"/>
                  <a:gd name="T83" fmla="*/ 298 h 880"/>
                  <a:gd name="T84" fmla="*/ 960 w 1827"/>
                  <a:gd name="T85" fmla="*/ 327 h 880"/>
                  <a:gd name="T86" fmla="*/ 913 w 1827"/>
                  <a:gd name="T87" fmla="*/ 370 h 880"/>
                  <a:gd name="T88" fmla="*/ 886 w 1827"/>
                  <a:gd name="T89" fmla="*/ 443 h 880"/>
                  <a:gd name="T90" fmla="*/ 846 w 1827"/>
                  <a:gd name="T91" fmla="*/ 509 h 880"/>
                  <a:gd name="T92" fmla="*/ 792 w 1827"/>
                  <a:gd name="T93" fmla="*/ 545 h 880"/>
                  <a:gd name="T94" fmla="*/ 732 w 1827"/>
                  <a:gd name="T95" fmla="*/ 567 h 880"/>
                  <a:gd name="T96" fmla="*/ 665 w 1827"/>
                  <a:gd name="T97" fmla="*/ 588 h 880"/>
                  <a:gd name="T98" fmla="*/ 591 w 1827"/>
                  <a:gd name="T99" fmla="*/ 610 h 880"/>
                  <a:gd name="T100" fmla="*/ 537 w 1827"/>
                  <a:gd name="T101" fmla="*/ 647 h 880"/>
                  <a:gd name="T102" fmla="*/ 477 w 1827"/>
                  <a:gd name="T103" fmla="*/ 654 h 880"/>
                  <a:gd name="T104" fmla="*/ 403 w 1827"/>
                  <a:gd name="T105" fmla="*/ 676 h 880"/>
                  <a:gd name="T106" fmla="*/ 356 w 1827"/>
                  <a:gd name="T107" fmla="*/ 734 h 880"/>
                  <a:gd name="T108" fmla="*/ 302 w 1827"/>
                  <a:gd name="T109" fmla="*/ 777 h 880"/>
                  <a:gd name="T110" fmla="*/ 208 w 1827"/>
                  <a:gd name="T111" fmla="*/ 799 h 880"/>
                  <a:gd name="T112" fmla="*/ 154 w 1827"/>
                  <a:gd name="T113" fmla="*/ 835 h 880"/>
                  <a:gd name="T114" fmla="*/ 101 w 1827"/>
                  <a:gd name="T115" fmla="*/ 872 h 880"/>
                  <a:gd name="T116" fmla="*/ 47 w 1827"/>
                  <a:gd name="T117" fmla="*/ 879 h 880"/>
                  <a:gd name="T118" fmla="*/ 0 w 1827"/>
                  <a:gd name="T119" fmla="*/ 864 h 88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827" h="880">
                    <a:moveTo>
                      <a:pt x="0" y="864"/>
                    </a:moveTo>
                    <a:lnTo>
                      <a:pt x="27" y="864"/>
                    </a:lnTo>
                    <a:lnTo>
                      <a:pt x="67" y="857"/>
                    </a:lnTo>
                    <a:lnTo>
                      <a:pt x="101" y="850"/>
                    </a:lnTo>
                    <a:lnTo>
                      <a:pt x="128" y="843"/>
                    </a:lnTo>
                    <a:lnTo>
                      <a:pt x="154" y="814"/>
                    </a:lnTo>
                    <a:lnTo>
                      <a:pt x="215" y="799"/>
                    </a:lnTo>
                    <a:lnTo>
                      <a:pt x="262" y="785"/>
                    </a:lnTo>
                    <a:lnTo>
                      <a:pt x="289" y="763"/>
                    </a:lnTo>
                    <a:lnTo>
                      <a:pt x="322" y="726"/>
                    </a:lnTo>
                    <a:lnTo>
                      <a:pt x="349" y="705"/>
                    </a:lnTo>
                    <a:lnTo>
                      <a:pt x="376" y="697"/>
                    </a:lnTo>
                    <a:lnTo>
                      <a:pt x="403" y="683"/>
                    </a:lnTo>
                    <a:lnTo>
                      <a:pt x="430" y="661"/>
                    </a:lnTo>
                    <a:lnTo>
                      <a:pt x="463" y="632"/>
                    </a:lnTo>
                    <a:lnTo>
                      <a:pt x="497" y="625"/>
                    </a:lnTo>
                    <a:lnTo>
                      <a:pt x="537" y="617"/>
                    </a:lnTo>
                    <a:lnTo>
                      <a:pt x="577" y="610"/>
                    </a:lnTo>
                    <a:lnTo>
                      <a:pt x="618" y="603"/>
                    </a:lnTo>
                    <a:lnTo>
                      <a:pt x="651" y="588"/>
                    </a:lnTo>
                    <a:lnTo>
                      <a:pt x="678" y="581"/>
                    </a:lnTo>
                    <a:lnTo>
                      <a:pt x="705" y="559"/>
                    </a:lnTo>
                    <a:lnTo>
                      <a:pt x="732" y="530"/>
                    </a:lnTo>
                    <a:lnTo>
                      <a:pt x="765" y="501"/>
                    </a:lnTo>
                    <a:lnTo>
                      <a:pt x="792" y="479"/>
                    </a:lnTo>
                    <a:lnTo>
                      <a:pt x="839" y="465"/>
                    </a:lnTo>
                    <a:lnTo>
                      <a:pt x="859" y="436"/>
                    </a:lnTo>
                    <a:lnTo>
                      <a:pt x="886" y="407"/>
                    </a:lnTo>
                    <a:lnTo>
                      <a:pt x="900" y="370"/>
                    </a:lnTo>
                    <a:lnTo>
                      <a:pt x="913" y="341"/>
                    </a:lnTo>
                    <a:lnTo>
                      <a:pt x="933" y="312"/>
                    </a:lnTo>
                    <a:lnTo>
                      <a:pt x="967" y="283"/>
                    </a:lnTo>
                    <a:lnTo>
                      <a:pt x="1000" y="262"/>
                    </a:lnTo>
                    <a:lnTo>
                      <a:pt x="1027" y="240"/>
                    </a:lnTo>
                    <a:lnTo>
                      <a:pt x="1061" y="218"/>
                    </a:lnTo>
                    <a:lnTo>
                      <a:pt x="1094" y="203"/>
                    </a:lnTo>
                    <a:lnTo>
                      <a:pt x="1121" y="189"/>
                    </a:lnTo>
                    <a:lnTo>
                      <a:pt x="1175" y="174"/>
                    </a:lnTo>
                    <a:lnTo>
                      <a:pt x="1202" y="182"/>
                    </a:lnTo>
                    <a:lnTo>
                      <a:pt x="1242" y="174"/>
                    </a:lnTo>
                    <a:lnTo>
                      <a:pt x="1302" y="167"/>
                    </a:lnTo>
                    <a:lnTo>
                      <a:pt x="1336" y="145"/>
                    </a:lnTo>
                    <a:lnTo>
                      <a:pt x="1363" y="131"/>
                    </a:lnTo>
                    <a:lnTo>
                      <a:pt x="1390" y="123"/>
                    </a:lnTo>
                    <a:lnTo>
                      <a:pt x="1416" y="116"/>
                    </a:lnTo>
                    <a:lnTo>
                      <a:pt x="1443" y="109"/>
                    </a:lnTo>
                    <a:lnTo>
                      <a:pt x="1470" y="102"/>
                    </a:lnTo>
                    <a:lnTo>
                      <a:pt x="1497" y="94"/>
                    </a:lnTo>
                    <a:lnTo>
                      <a:pt x="1524" y="94"/>
                    </a:lnTo>
                    <a:lnTo>
                      <a:pt x="1584" y="94"/>
                    </a:lnTo>
                    <a:lnTo>
                      <a:pt x="1611" y="87"/>
                    </a:lnTo>
                    <a:lnTo>
                      <a:pt x="1638" y="73"/>
                    </a:lnTo>
                    <a:lnTo>
                      <a:pt x="1672" y="58"/>
                    </a:lnTo>
                    <a:lnTo>
                      <a:pt x="1698" y="44"/>
                    </a:lnTo>
                    <a:lnTo>
                      <a:pt x="1732" y="36"/>
                    </a:lnTo>
                    <a:lnTo>
                      <a:pt x="1766" y="22"/>
                    </a:lnTo>
                    <a:lnTo>
                      <a:pt x="1799" y="15"/>
                    </a:lnTo>
                    <a:lnTo>
                      <a:pt x="1826" y="0"/>
                    </a:lnTo>
                    <a:lnTo>
                      <a:pt x="1792" y="0"/>
                    </a:lnTo>
                    <a:lnTo>
                      <a:pt x="1766" y="22"/>
                    </a:lnTo>
                    <a:lnTo>
                      <a:pt x="1732" y="51"/>
                    </a:lnTo>
                    <a:lnTo>
                      <a:pt x="1705" y="80"/>
                    </a:lnTo>
                    <a:lnTo>
                      <a:pt x="1678" y="102"/>
                    </a:lnTo>
                    <a:lnTo>
                      <a:pt x="1625" y="102"/>
                    </a:lnTo>
                    <a:lnTo>
                      <a:pt x="1598" y="109"/>
                    </a:lnTo>
                    <a:lnTo>
                      <a:pt x="1564" y="116"/>
                    </a:lnTo>
                    <a:lnTo>
                      <a:pt x="1531" y="131"/>
                    </a:lnTo>
                    <a:lnTo>
                      <a:pt x="1484" y="138"/>
                    </a:lnTo>
                    <a:lnTo>
                      <a:pt x="1457" y="145"/>
                    </a:lnTo>
                    <a:lnTo>
                      <a:pt x="1430" y="145"/>
                    </a:lnTo>
                    <a:lnTo>
                      <a:pt x="1396" y="160"/>
                    </a:lnTo>
                    <a:lnTo>
                      <a:pt x="1370" y="160"/>
                    </a:lnTo>
                    <a:lnTo>
                      <a:pt x="1329" y="167"/>
                    </a:lnTo>
                    <a:lnTo>
                      <a:pt x="1302" y="174"/>
                    </a:lnTo>
                    <a:lnTo>
                      <a:pt x="1276" y="189"/>
                    </a:lnTo>
                    <a:lnTo>
                      <a:pt x="1242" y="203"/>
                    </a:lnTo>
                    <a:lnTo>
                      <a:pt x="1208" y="218"/>
                    </a:lnTo>
                    <a:lnTo>
                      <a:pt x="1175" y="218"/>
                    </a:lnTo>
                    <a:lnTo>
                      <a:pt x="1148" y="225"/>
                    </a:lnTo>
                    <a:lnTo>
                      <a:pt x="1121" y="240"/>
                    </a:lnTo>
                    <a:lnTo>
                      <a:pt x="1094" y="247"/>
                    </a:lnTo>
                    <a:lnTo>
                      <a:pt x="1067" y="262"/>
                    </a:lnTo>
                    <a:lnTo>
                      <a:pt x="1041" y="276"/>
                    </a:lnTo>
                    <a:lnTo>
                      <a:pt x="1014" y="298"/>
                    </a:lnTo>
                    <a:lnTo>
                      <a:pt x="987" y="312"/>
                    </a:lnTo>
                    <a:lnTo>
                      <a:pt x="960" y="327"/>
                    </a:lnTo>
                    <a:lnTo>
                      <a:pt x="933" y="341"/>
                    </a:lnTo>
                    <a:lnTo>
                      <a:pt x="913" y="370"/>
                    </a:lnTo>
                    <a:lnTo>
                      <a:pt x="893" y="400"/>
                    </a:lnTo>
                    <a:lnTo>
                      <a:pt x="886" y="443"/>
                    </a:lnTo>
                    <a:lnTo>
                      <a:pt x="866" y="472"/>
                    </a:lnTo>
                    <a:lnTo>
                      <a:pt x="846" y="509"/>
                    </a:lnTo>
                    <a:lnTo>
                      <a:pt x="819" y="530"/>
                    </a:lnTo>
                    <a:lnTo>
                      <a:pt x="792" y="545"/>
                    </a:lnTo>
                    <a:lnTo>
                      <a:pt x="759" y="559"/>
                    </a:lnTo>
                    <a:lnTo>
                      <a:pt x="732" y="567"/>
                    </a:lnTo>
                    <a:lnTo>
                      <a:pt x="705" y="581"/>
                    </a:lnTo>
                    <a:lnTo>
                      <a:pt x="665" y="588"/>
                    </a:lnTo>
                    <a:lnTo>
                      <a:pt x="638" y="596"/>
                    </a:lnTo>
                    <a:lnTo>
                      <a:pt x="591" y="610"/>
                    </a:lnTo>
                    <a:lnTo>
                      <a:pt x="564" y="632"/>
                    </a:lnTo>
                    <a:lnTo>
                      <a:pt x="537" y="647"/>
                    </a:lnTo>
                    <a:lnTo>
                      <a:pt x="503" y="654"/>
                    </a:lnTo>
                    <a:lnTo>
                      <a:pt x="477" y="654"/>
                    </a:lnTo>
                    <a:lnTo>
                      <a:pt x="436" y="661"/>
                    </a:lnTo>
                    <a:lnTo>
                      <a:pt x="403" y="676"/>
                    </a:lnTo>
                    <a:lnTo>
                      <a:pt x="376" y="697"/>
                    </a:lnTo>
                    <a:lnTo>
                      <a:pt x="356" y="734"/>
                    </a:lnTo>
                    <a:lnTo>
                      <a:pt x="329" y="756"/>
                    </a:lnTo>
                    <a:lnTo>
                      <a:pt x="302" y="777"/>
                    </a:lnTo>
                    <a:lnTo>
                      <a:pt x="262" y="785"/>
                    </a:lnTo>
                    <a:lnTo>
                      <a:pt x="208" y="799"/>
                    </a:lnTo>
                    <a:lnTo>
                      <a:pt x="181" y="821"/>
                    </a:lnTo>
                    <a:lnTo>
                      <a:pt x="154" y="835"/>
                    </a:lnTo>
                    <a:lnTo>
                      <a:pt x="128" y="857"/>
                    </a:lnTo>
                    <a:lnTo>
                      <a:pt x="101" y="872"/>
                    </a:lnTo>
                    <a:lnTo>
                      <a:pt x="74" y="879"/>
                    </a:lnTo>
                    <a:lnTo>
                      <a:pt x="47" y="879"/>
                    </a:lnTo>
                    <a:lnTo>
                      <a:pt x="13" y="872"/>
                    </a:lnTo>
                    <a:lnTo>
                      <a:pt x="0" y="864"/>
                    </a:lnTo>
                  </a:path>
                </a:pathLst>
              </a:custGeom>
              <a:solidFill>
                <a:srgbClr val="494949"/>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300053" name="Freeform 13"/>
              <p:cNvSpPr>
                <a:spLocks/>
              </p:cNvSpPr>
              <p:nvPr/>
            </p:nvSpPr>
            <p:spPr bwMode="auto">
              <a:xfrm>
                <a:off x="531" y="356"/>
                <a:ext cx="4812" cy="3462"/>
              </a:xfrm>
              <a:custGeom>
                <a:avLst/>
                <a:gdLst>
                  <a:gd name="T0" fmla="*/ 444 w 4812"/>
                  <a:gd name="T1" fmla="*/ 348 h 3462"/>
                  <a:gd name="T2" fmla="*/ 817 w 4812"/>
                  <a:gd name="T3" fmla="*/ 664 h 3462"/>
                  <a:gd name="T4" fmla="*/ 1190 w 4812"/>
                  <a:gd name="T5" fmla="*/ 925 h 3462"/>
                  <a:gd name="T6" fmla="*/ 1614 w 4812"/>
                  <a:gd name="T7" fmla="*/ 1252 h 3462"/>
                  <a:gd name="T8" fmla="*/ 2058 w 4812"/>
                  <a:gd name="T9" fmla="*/ 1611 h 3462"/>
                  <a:gd name="T10" fmla="*/ 2421 w 4812"/>
                  <a:gd name="T11" fmla="*/ 1926 h 3462"/>
                  <a:gd name="T12" fmla="*/ 2673 w 4812"/>
                  <a:gd name="T13" fmla="*/ 2362 h 3462"/>
                  <a:gd name="T14" fmla="*/ 2249 w 4812"/>
                  <a:gd name="T15" fmla="*/ 2318 h 3462"/>
                  <a:gd name="T16" fmla="*/ 1815 w 4812"/>
                  <a:gd name="T17" fmla="*/ 2307 h 3462"/>
                  <a:gd name="T18" fmla="*/ 1311 w 4812"/>
                  <a:gd name="T19" fmla="*/ 2373 h 3462"/>
                  <a:gd name="T20" fmla="*/ 918 w 4812"/>
                  <a:gd name="T21" fmla="*/ 2318 h 3462"/>
                  <a:gd name="T22" fmla="*/ 474 w 4812"/>
                  <a:gd name="T23" fmla="*/ 2122 h 3462"/>
                  <a:gd name="T24" fmla="*/ 30 w 4812"/>
                  <a:gd name="T25" fmla="*/ 1752 h 3462"/>
                  <a:gd name="T26" fmla="*/ 403 w 4812"/>
                  <a:gd name="T27" fmla="*/ 2090 h 3462"/>
                  <a:gd name="T28" fmla="*/ 827 w 4812"/>
                  <a:gd name="T29" fmla="*/ 2296 h 3462"/>
                  <a:gd name="T30" fmla="*/ 635 w 4812"/>
                  <a:gd name="T31" fmla="*/ 2416 h 3462"/>
                  <a:gd name="T32" fmla="*/ 212 w 4812"/>
                  <a:gd name="T33" fmla="*/ 2569 h 3462"/>
                  <a:gd name="T34" fmla="*/ 252 w 4812"/>
                  <a:gd name="T35" fmla="*/ 2612 h 3462"/>
                  <a:gd name="T36" fmla="*/ 676 w 4812"/>
                  <a:gd name="T37" fmla="*/ 2438 h 3462"/>
                  <a:gd name="T38" fmla="*/ 1089 w 4812"/>
                  <a:gd name="T39" fmla="*/ 2405 h 3462"/>
                  <a:gd name="T40" fmla="*/ 1553 w 4812"/>
                  <a:gd name="T41" fmla="*/ 2569 h 3462"/>
                  <a:gd name="T42" fmla="*/ 1624 w 4812"/>
                  <a:gd name="T43" fmla="*/ 3004 h 3462"/>
                  <a:gd name="T44" fmla="*/ 1069 w 4812"/>
                  <a:gd name="T45" fmla="*/ 3189 h 3462"/>
                  <a:gd name="T46" fmla="*/ 595 w 4812"/>
                  <a:gd name="T47" fmla="*/ 3298 h 3462"/>
                  <a:gd name="T48" fmla="*/ 161 w 4812"/>
                  <a:gd name="T49" fmla="*/ 3341 h 3462"/>
                  <a:gd name="T50" fmla="*/ 292 w 4812"/>
                  <a:gd name="T51" fmla="*/ 3320 h 3462"/>
                  <a:gd name="T52" fmla="*/ 767 w 4812"/>
                  <a:gd name="T53" fmla="*/ 3298 h 3462"/>
                  <a:gd name="T54" fmla="*/ 1241 w 4812"/>
                  <a:gd name="T55" fmla="*/ 3189 h 3462"/>
                  <a:gd name="T56" fmla="*/ 1654 w 4812"/>
                  <a:gd name="T57" fmla="*/ 2982 h 3462"/>
                  <a:gd name="T58" fmla="*/ 2088 w 4812"/>
                  <a:gd name="T59" fmla="*/ 2917 h 3462"/>
                  <a:gd name="T60" fmla="*/ 2521 w 4812"/>
                  <a:gd name="T61" fmla="*/ 3058 h 3462"/>
                  <a:gd name="T62" fmla="*/ 2975 w 4812"/>
                  <a:gd name="T63" fmla="*/ 3200 h 3462"/>
                  <a:gd name="T64" fmla="*/ 3490 w 4812"/>
                  <a:gd name="T65" fmla="*/ 3309 h 3462"/>
                  <a:gd name="T66" fmla="*/ 3944 w 4812"/>
                  <a:gd name="T67" fmla="*/ 3385 h 3462"/>
                  <a:gd name="T68" fmla="*/ 4408 w 4812"/>
                  <a:gd name="T69" fmla="*/ 3450 h 3462"/>
                  <a:gd name="T70" fmla="*/ 4297 w 4812"/>
                  <a:gd name="T71" fmla="*/ 3439 h 3462"/>
                  <a:gd name="T72" fmla="*/ 3782 w 4812"/>
                  <a:gd name="T73" fmla="*/ 3330 h 3462"/>
                  <a:gd name="T74" fmla="*/ 3197 w 4812"/>
                  <a:gd name="T75" fmla="*/ 3200 h 3462"/>
                  <a:gd name="T76" fmla="*/ 2733 w 4812"/>
                  <a:gd name="T77" fmla="*/ 3124 h 3462"/>
                  <a:gd name="T78" fmla="*/ 2199 w 4812"/>
                  <a:gd name="T79" fmla="*/ 2884 h 3462"/>
                  <a:gd name="T80" fmla="*/ 1684 w 4812"/>
                  <a:gd name="T81" fmla="*/ 2677 h 3462"/>
                  <a:gd name="T82" fmla="*/ 1220 w 4812"/>
                  <a:gd name="T83" fmla="*/ 2471 h 3462"/>
                  <a:gd name="T84" fmla="*/ 1493 w 4812"/>
                  <a:gd name="T85" fmla="*/ 2394 h 3462"/>
                  <a:gd name="T86" fmla="*/ 2078 w 4812"/>
                  <a:gd name="T87" fmla="*/ 2318 h 3462"/>
                  <a:gd name="T88" fmla="*/ 2582 w 4812"/>
                  <a:gd name="T89" fmla="*/ 2362 h 3462"/>
                  <a:gd name="T90" fmla="*/ 3056 w 4812"/>
                  <a:gd name="T91" fmla="*/ 2569 h 3462"/>
                  <a:gd name="T92" fmla="*/ 3500 w 4812"/>
                  <a:gd name="T93" fmla="*/ 2743 h 3462"/>
                  <a:gd name="T94" fmla="*/ 4075 w 4812"/>
                  <a:gd name="T95" fmla="*/ 3004 h 3462"/>
                  <a:gd name="T96" fmla="*/ 4569 w 4812"/>
                  <a:gd name="T97" fmla="*/ 3243 h 3462"/>
                  <a:gd name="T98" fmla="*/ 4650 w 4812"/>
                  <a:gd name="T99" fmla="*/ 3265 h 3462"/>
                  <a:gd name="T100" fmla="*/ 4196 w 4812"/>
                  <a:gd name="T101" fmla="*/ 3015 h 3462"/>
                  <a:gd name="T102" fmla="*/ 3742 w 4812"/>
                  <a:gd name="T103" fmla="*/ 2764 h 3462"/>
                  <a:gd name="T104" fmla="*/ 3278 w 4812"/>
                  <a:gd name="T105" fmla="*/ 2634 h 3462"/>
                  <a:gd name="T106" fmla="*/ 2733 w 4812"/>
                  <a:gd name="T107" fmla="*/ 2362 h 3462"/>
                  <a:gd name="T108" fmla="*/ 2461 w 4812"/>
                  <a:gd name="T109" fmla="*/ 1959 h 3462"/>
                  <a:gd name="T110" fmla="*/ 2168 w 4812"/>
                  <a:gd name="T111" fmla="*/ 1600 h 3462"/>
                  <a:gd name="T112" fmla="*/ 1765 w 4812"/>
                  <a:gd name="T113" fmla="*/ 1317 h 3462"/>
                  <a:gd name="T114" fmla="*/ 1362 w 4812"/>
                  <a:gd name="T115" fmla="*/ 969 h 3462"/>
                  <a:gd name="T116" fmla="*/ 938 w 4812"/>
                  <a:gd name="T117" fmla="*/ 740 h 3462"/>
                  <a:gd name="T118" fmla="*/ 595 w 4812"/>
                  <a:gd name="T119" fmla="*/ 392 h 3462"/>
                  <a:gd name="T120" fmla="*/ 242 w 4812"/>
                  <a:gd name="T121" fmla="*/ 87 h 346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812" h="3462">
                    <a:moveTo>
                      <a:pt x="101" y="0"/>
                    </a:moveTo>
                    <a:lnTo>
                      <a:pt x="141" y="44"/>
                    </a:lnTo>
                    <a:lnTo>
                      <a:pt x="182" y="76"/>
                    </a:lnTo>
                    <a:lnTo>
                      <a:pt x="222" y="109"/>
                    </a:lnTo>
                    <a:lnTo>
                      <a:pt x="262" y="141"/>
                    </a:lnTo>
                    <a:lnTo>
                      <a:pt x="282" y="185"/>
                    </a:lnTo>
                    <a:lnTo>
                      <a:pt x="323" y="218"/>
                    </a:lnTo>
                    <a:lnTo>
                      <a:pt x="363" y="261"/>
                    </a:lnTo>
                    <a:lnTo>
                      <a:pt x="403" y="305"/>
                    </a:lnTo>
                    <a:lnTo>
                      <a:pt x="444" y="348"/>
                    </a:lnTo>
                    <a:lnTo>
                      <a:pt x="484" y="370"/>
                    </a:lnTo>
                    <a:lnTo>
                      <a:pt x="524" y="414"/>
                    </a:lnTo>
                    <a:lnTo>
                      <a:pt x="565" y="435"/>
                    </a:lnTo>
                    <a:lnTo>
                      <a:pt x="605" y="446"/>
                    </a:lnTo>
                    <a:lnTo>
                      <a:pt x="646" y="479"/>
                    </a:lnTo>
                    <a:lnTo>
                      <a:pt x="686" y="501"/>
                    </a:lnTo>
                    <a:lnTo>
                      <a:pt x="716" y="544"/>
                    </a:lnTo>
                    <a:lnTo>
                      <a:pt x="756" y="566"/>
                    </a:lnTo>
                    <a:lnTo>
                      <a:pt x="797" y="588"/>
                    </a:lnTo>
                    <a:lnTo>
                      <a:pt x="817" y="664"/>
                    </a:lnTo>
                    <a:lnTo>
                      <a:pt x="847" y="707"/>
                    </a:lnTo>
                    <a:lnTo>
                      <a:pt x="888" y="729"/>
                    </a:lnTo>
                    <a:lnTo>
                      <a:pt x="928" y="762"/>
                    </a:lnTo>
                    <a:lnTo>
                      <a:pt x="958" y="805"/>
                    </a:lnTo>
                    <a:lnTo>
                      <a:pt x="999" y="805"/>
                    </a:lnTo>
                    <a:lnTo>
                      <a:pt x="1029" y="849"/>
                    </a:lnTo>
                    <a:lnTo>
                      <a:pt x="1069" y="871"/>
                    </a:lnTo>
                    <a:lnTo>
                      <a:pt x="1109" y="892"/>
                    </a:lnTo>
                    <a:lnTo>
                      <a:pt x="1150" y="925"/>
                    </a:lnTo>
                    <a:lnTo>
                      <a:pt x="1190" y="925"/>
                    </a:lnTo>
                    <a:lnTo>
                      <a:pt x="1230" y="947"/>
                    </a:lnTo>
                    <a:lnTo>
                      <a:pt x="1281" y="969"/>
                    </a:lnTo>
                    <a:lnTo>
                      <a:pt x="1321" y="1012"/>
                    </a:lnTo>
                    <a:lnTo>
                      <a:pt x="1362" y="1023"/>
                    </a:lnTo>
                    <a:lnTo>
                      <a:pt x="1402" y="1067"/>
                    </a:lnTo>
                    <a:lnTo>
                      <a:pt x="1422" y="1121"/>
                    </a:lnTo>
                    <a:lnTo>
                      <a:pt x="1473" y="1165"/>
                    </a:lnTo>
                    <a:lnTo>
                      <a:pt x="1523" y="1197"/>
                    </a:lnTo>
                    <a:lnTo>
                      <a:pt x="1573" y="1241"/>
                    </a:lnTo>
                    <a:lnTo>
                      <a:pt x="1614" y="1252"/>
                    </a:lnTo>
                    <a:lnTo>
                      <a:pt x="1664" y="1284"/>
                    </a:lnTo>
                    <a:lnTo>
                      <a:pt x="1705" y="1328"/>
                    </a:lnTo>
                    <a:lnTo>
                      <a:pt x="1795" y="1350"/>
                    </a:lnTo>
                    <a:lnTo>
                      <a:pt x="1836" y="1382"/>
                    </a:lnTo>
                    <a:lnTo>
                      <a:pt x="1856" y="1437"/>
                    </a:lnTo>
                    <a:lnTo>
                      <a:pt x="1866" y="1513"/>
                    </a:lnTo>
                    <a:lnTo>
                      <a:pt x="1916" y="1556"/>
                    </a:lnTo>
                    <a:lnTo>
                      <a:pt x="1967" y="1567"/>
                    </a:lnTo>
                    <a:lnTo>
                      <a:pt x="2017" y="1578"/>
                    </a:lnTo>
                    <a:lnTo>
                      <a:pt x="2058" y="1611"/>
                    </a:lnTo>
                    <a:lnTo>
                      <a:pt x="2098" y="1643"/>
                    </a:lnTo>
                    <a:lnTo>
                      <a:pt x="2138" y="1665"/>
                    </a:lnTo>
                    <a:lnTo>
                      <a:pt x="2199" y="1665"/>
                    </a:lnTo>
                    <a:lnTo>
                      <a:pt x="2239" y="1676"/>
                    </a:lnTo>
                    <a:lnTo>
                      <a:pt x="2279" y="1687"/>
                    </a:lnTo>
                    <a:lnTo>
                      <a:pt x="2300" y="1774"/>
                    </a:lnTo>
                    <a:lnTo>
                      <a:pt x="2320" y="1818"/>
                    </a:lnTo>
                    <a:lnTo>
                      <a:pt x="2370" y="1861"/>
                    </a:lnTo>
                    <a:lnTo>
                      <a:pt x="2411" y="1883"/>
                    </a:lnTo>
                    <a:lnTo>
                      <a:pt x="2421" y="1926"/>
                    </a:lnTo>
                    <a:lnTo>
                      <a:pt x="2431" y="1970"/>
                    </a:lnTo>
                    <a:lnTo>
                      <a:pt x="2451" y="2013"/>
                    </a:lnTo>
                    <a:lnTo>
                      <a:pt x="2481" y="2068"/>
                    </a:lnTo>
                    <a:lnTo>
                      <a:pt x="2511" y="2122"/>
                    </a:lnTo>
                    <a:lnTo>
                      <a:pt x="2521" y="2166"/>
                    </a:lnTo>
                    <a:lnTo>
                      <a:pt x="2532" y="2209"/>
                    </a:lnTo>
                    <a:lnTo>
                      <a:pt x="2552" y="2253"/>
                    </a:lnTo>
                    <a:lnTo>
                      <a:pt x="2602" y="2296"/>
                    </a:lnTo>
                    <a:lnTo>
                      <a:pt x="2643" y="2318"/>
                    </a:lnTo>
                    <a:lnTo>
                      <a:pt x="2673" y="2362"/>
                    </a:lnTo>
                    <a:lnTo>
                      <a:pt x="2632" y="2362"/>
                    </a:lnTo>
                    <a:lnTo>
                      <a:pt x="2592" y="2362"/>
                    </a:lnTo>
                    <a:lnTo>
                      <a:pt x="2542" y="2351"/>
                    </a:lnTo>
                    <a:lnTo>
                      <a:pt x="2501" y="2340"/>
                    </a:lnTo>
                    <a:lnTo>
                      <a:pt x="2461" y="2340"/>
                    </a:lnTo>
                    <a:lnTo>
                      <a:pt x="2421" y="2340"/>
                    </a:lnTo>
                    <a:lnTo>
                      <a:pt x="2380" y="2307"/>
                    </a:lnTo>
                    <a:lnTo>
                      <a:pt x="2330" y="2296"/>
                    </a:lnTo>
                    <a:lnTo>
                      <a:pt x="2290" y="2296"/>
                    </a:lnTo>
                    <a:lnTo>
                      <a:pt x="2249" y="2318"/>
                    </a:lnTo>
                    <a:lnTo>
                      <a:pt x="2209" y="2329"/>
                    </a:lnTo>
                    <a:lnTo>
                      <a:pt x="2168" y="2329"/>
                    </a:lnTo>
                    <a:lnTo>
                      <a:pt x="2128" y="2329"/>
                    </a:lnTo>
                    <a:lnTo>
                      <a:pt x="2088" y="2329"/>
                    </a:lnTo>
                    <a:lnTo>
                      <a:pt x="2047" y="2329"/>
                    </a:lnTo>
                    <a:lnTo>
                      <a:pt x="2007" y="2329"/>
                    </a:lnTo>
                    <a:lnTo>
                      <a:pt x="1957" y="2340"/>
                    </a:lnTo>
                    <a:lnTo>
                      <a:pt x="1906" y="2340"/>
                    </a:lnTo>
                    <a:lnTo>
                      <a:pt x="1866" y="2318"/>
                    </a:lnTo>
                    <a:lnTo>
                      <a:pt x="1815" y="2307"/>
                    </a:lnTo>
                    <a:lnTo>
                      <a:pt x="1745" y="2318"/>
                    </a:lnTo>
                    <a:lnTo>
                      <a:pt x="1705" y="2340"/>
                    </a:lnTo>
                    <a:lnTo>
                      <a:pt x="1664" y="2362"/>
                    </a:lnTo>
                    <a:lnTo>
                      <a:pt x="1624" y="2373"/>
                    </a:lnTo>
                    <a:lnTo>
                      <a:pt x="1583" y="2373"/>
                    </a:lnTo>
                    <a:lnTo>
                      <a:pt x="1543" y="2373"/>
                    </a:lnTo>
                    <a:lnTo>
                      <a:pt x="1473" y="2373"/>
                    </a:lnTo>
                    <a:lnTo>
                      <a:pt x="1432" y="2373"/>
                    </a:lnTo>
                    <a:lnTo>
                      <a:pt x="1352" y="2373"/>
                    </a:lnTo>
                    <a:lnTo>
                      <a:pt x="1311" y="2373"/>
                    </a:lnTo>
                    <a:lnTo>
                      <a:pt x="1271" y="2384"/>
                    </a:lnTo>
                    <a:lnTo>
                      <a:pt x="1230" y="2405"/>
                    </a:lnTo>
                    <a:lnTo>
                      <a:pt x="1190" y="2405"/>
                    </a:lnTo>
                    <a:lnTo>
                      <a:pt x="1150" y="2405"/>
                    </a:lnTo>
                    <a:lnTo>
                      <a:pt x="1109" y="2405"/>
                    </a:lnTo>
                    <a:lnTo>
                      <a:pt x="1069" y="2405"/>
                    </a:lnTo>
                    <a:lnTo>
                      <a:pt x="1029" y="2405"/>
                    </a:lnTo>
                    <a:lnTo>
                      <a:pt x="988" y="2394"/>
                    </a:lnTo>
                    <a:lnTo>
                      <a:pt x="948" y="2362"/>
                    </a:lnTo>
                    <a:lnTo>
                      <a:pt x="918" y="2318"/>
                    </a:lnTo>
                    <a:lnTo>
                      <a:pt x="877" y="2286"/>
                    </a:lnTo>
                    <a:lnTo>
                      <a:pt x="837" y="2275"/>
                    </a:lnTo>
                    <a:lnTo>
                      <a:pt x="797" y="2253"/>
                    </a:lnTo>
                    <a:lnTo>
                      <a:pt x="736" y="2242"/>
                    </a:lnTo>
                    <a:lnTo>
                      <a:pt x="696" y="2220"/>
                    </a:lnTo>
                    <a:lnTo>
                      <a:pt x="656" y="2220"/>
                    </a:lnTo>
                    <a:lnTo>
                      <a:pt x="615" y="2198"/>
                    </a:lnTo>
                    <a:lnTo>
                      <a:pt x="565" y="2144"/>
                    </a:lnTo>
                    <a:lnTo>
                      <a:pt x="524" y="2122"/>
                    </a:lnTo>
                    <a:lnTo>
                      <a:pt x="474" y="2122"/>
                    </a:lnTo>
                    <a:lnTo>
                      <a:pt x="434" y="2101"/>
                    </a:lnTo>
                    <a:lnTo>
                      <a:pt x="383" y="2057"/>
                    </a:lnTo>
                    <a:lnTo>
                      <a:pt x="313" y="2013"/>
                    </a:lnTo>
                    <a:lnTo>
                      <a:pt x="272" y="1981"/>
                    </a:lnTo>
                    <a:lnTo>
                      <a:pt x="232" y="1970"/>
                    </a:lnTo>
                    <a:lnTo>
                      <a:pt x="192" y="1937"/>
                    </a:lnTo>
                    <a:lnTo>
                      <a:pt x="161" y="1894"/>
                    </a:lnTo>
                    <a:lnTo>
                      <a:pt x="121" y="1839"/>
                    </a:lnTo>
                    <a:lnTo>
                      <a:pt x="71" y="1785"/>
                    </a:lnTo>
                    <a:lnTo>
                      <a:pt x="30" y="1752"/>
                    </a:lnTo>
                    <a:lnTo>
                      <a:pt x="50" y="1796"/>
                    </a:lnTo>
                    <a:lnTo>
                      <a:pt x="91" y="1828"/>
                    </a:lnTo>
                    <a:lnTo>
                      <a:pt x="121" y="1872"/>
                    </a:lnTo>
                    <a:lnTo>
                      <a:pt x="151" y="1916"/>
                    </a:lnTo>
                    <a:lnTo>
                      <a:pt x="192" y="1959"/>
                    </a:lnTo>
                    <a:lnTo>
                      <a:pt x="232" y="1981"/>
                    </a:lnTo>
                    <a:lnTo>
                      <a:pt x="282" y="2013"/>
                    </a:lnTo>
                    <a:lnTo>
                      <a:pt x="323" y="2035"/>
                    </a:lnTo>
                    <a:lnTo>
                      <a:pt x="363" y="2068"/>
                    </a:lnTo>
                    <a:lnTo>
                      <a:pt x="403" y="2090"/>
                    </a:lnTo>
                    <a:lnTo>
                      <a:pt x="444" y="2111"/>
                    </a:lnTo>
                    <a:lnTo>
                      <a:pt x="484" y="2122"/>
                    </a:lnTo>
                    <a:lnTo>
                      <a:pt x="524" y="2155"/>
                    </a:lnTo>
                    <a:lnTo>
                      <a:pt x="565" y="2188"/>
                    </a:lnTo>
                    <a:lnTo>
                      <a:pt x="615" y="2231"/>
                    </a:lnTo>
                    <a:lnTo>
                      <a:pt x="656" y="2231"/>
                    </a:lnTo>
                    <a:lnTo>
                      <a:pt x="696" y="2231"/>
                    </a:lnTo>
                    <a:lnTo>
                      <a:pt x="736" y="2275"/>
                    </a:lnTo>
                    <a:lnTo>
                      <a:pt x="787" y="2286"/>
                    </a:lnTo>
                    <a:lnTo>
                      <a:pt x="827" y="2296"/>
                    </a:lnTo>
                    <a:lnTo>
                      <a:pt x="908" y="2329"/>
                    </a:lnTo>
                    <a:lnTo>
                      <a:pt x="948" y="2373"/>
                    </a:lnTo>
                    <a:lnTo>
                      <a:pt x="999" y="2427"/>
                    </a:lnTo>
                    <a:lnTo>
                      <a:pt x="938" y="2438"/>
                    </a:lnTo>
                    <a:lnTo>
                      <a:pt x="888" y="2405"/>
                    </a:lnTo>
                    <a:lnTo>
                      <a:pt x="847" y="2394"/>
                    </a:lnTo>
                    <a:lnTo>
                      <a:pt x="807" y="2405"/>
                    </a:lnTo>
                    <a:lnTo>
                      <a:pt x="767" y="2427"/>
                    </a:lnTo>
                    <a:lnTo>
                      <a:pt x="716" y="2427"/>
                    </a:lnTo>
                    <a:lnTo>
                      <a:pt x="635" y="2416"/>
                    </a:lnTo>
                    <a:lnTo>
                      <a:pt x="595" y="2394"/>
                    </a:lnTo>
                    <a:lnTo>
                      <a:pt x="555" y="2405"/>
                    </a:lnTo>
                    <a:lnTo>
                      <a:pt x="514" y="2427"/>
                    </a:lnTo>
                    <a:lnTo>
                      <a:pt x="474" y="2438"/>
                    </a:lnTo>
                    <a:lnTo>
                      <a:pt x="403" y="2471"/>
                    </a:lnTo>
                    <a:lnTo>
                      <a:pt x="373" y="2547"/>
                    </a:lnTo>
                    <a:lnTo>
                      <a:pt x="333" y="2569"/>
                    </a:lnTo>
                    <a:lnTo>
                      <a:pt x="292" y="2579"/>
                    </a:lnTo>
                    <a:lnTo>
                      <a:pt x="252" y="2569"/>
                    </a:lnTo>
                    <a:lnTo>
                      <a:pt x="212" y="2569"/>
                    </a:lnTo>
                    <a:lnTo>
                      <a:pt x="171" y="2569"/>
                    </a:lnTo>
                    <a:lnTo>
                      <a:pt x="121" y="2569"/>
                    </a:lnTo>
                    <a:lnTo>
                      <a:pt x="81" y="2569"/>
                    </a:lnTo>
                    <a:lnTo>
                      <a:pt x="40" y="2569"/>
                    </a:lnTo>
                    <a:lnTo>
                      <a:pt x="0" y="2569"/>
                    </a:lnTo>
                    <a:lnTo>
                      <a:pt x="71" y="2569"/>
                    </a:lnTo>
                    <a:lnTo>
                      <a:pt x="131" y="2569"/>
                    </a:lnTo>
                    <a:lnTo>
                      <a:pt x="171" y="2590"/>
                    </a:lnTo>
                    <a:lnTo>
                      <a:pt x="212" y="2612"/>
                    </a:lnTo>
                    <a:lnTo>
                      <a:pt x="252" y="2612"/>
                    </a:lnTo>
                    <a:lnTo>
                      <a:pt x="292" y="2612"/>
                    </a:lnTo>
                    <a:lnTo>
                      <a:pt x="333" y="2590"/>
                    </a:lnTo>
                    <a:lnTo>
                      <a:pt x="373" y="2547"/>
                    </a:lnTo>
                    <a:lnTo>
                      <a:pt x="424" y="2503"/>
                    </a:lnTo>
                    <a:lnTo>
                      <a:pt x="464" y="2481"/>
                    </a:lnTo>
                    <a:lnTo>
                      <a:pt x="504" y="2449"/>
                    </a:lnTo>
                    <a:lnTo>
                      <a:pt x="555" y="2438"/>
                    </a:lnTo>
                    <a:lnTo>
                      <a:pt x="595" y="2438"/>
                    </a:lnTo>
                    <a:lnTo>
                      <a:pt x="635" y="2438"/>
                    </a:lnTo>
                    <a:lnTo>
                      <a:pt x="676" y="2438"/>
                    </a:lnTo>
                    <a:lnTo>
                      <a:pt x="716" y="2438"/>
                    </a:lnTo>
                    <a:lnTo>
                      <a:pt x="756" y="2438"/>
                    </a:lnTo>
                    <a:lnTo>
                      <a:pt x="797" y="2427"/>
                    </a:lnTo>
                    <a:lnTo>
                      <a:pt x="847" y="2416"/>
                    </a:lnTo>
                    <a:lnTo>
                      <a:pt x="888" y="2438"/>
                    </a:lnTo>
                    <a:lnTo>
                      <a:pt x="928" y="2449"/>
                    </a:lnTo>
                    <a:lnTo>
                      <a:pt x="978" y="2460"/>
                    </a:lnTo>
                    <a:lnTo>
                      <a:pt x="1019" y="2460"/>
                    </a:lnTo>
                    <a:lnTo>
                      <a:pt x="1049" y="2416"/>
                    </a:lnTo>
                    <a:lnTo>
                      <a:pt x="1089" y="2405"/>
                    </a:lnTo>
                    <a:lnTo>
                      <a:pt x="1130" y="2427"/>
                    </a:lnTo>
                    <a:lnTo>
                      <a:pt x="1170" y="2460"/>
                    </a:lnTo>
                    <a:lnTo>
                      <a:pt x="1210" y="2481"/>
                    </a:lnTo>
                    <a:lnTo>
                      <a:pt x="1251" y="2481"/>
                    </a:lnTo>
                    <a:lnTo>
                      <a:pt x="1291" y="2503"/>
                    </a:lnTo>
                    <a:lnTo>
                      <a:pt x="1341" y="2525"/>
                    </a:lnTo>
                    <a:lnTo>
                      <a:pt x="1382" y="2536"/>
                    </a:lnTo>
                    <a:lnTo>
                      <a:pt x="1422" y="2547"/>
                    </a:lnTo>
                    <a:lnTo>
                      <a:pt x="1493" y="2558"/>
                    </a:lnTo>
                    <a:lnTo>
                      <a:pt x="1553" y="2569"/>
                    </a:lnTo>
                    <a:lnTo>
                      <a:pt x="1594" y="2612"/>
                    </a:lnTo>
                    <a:lnTo>
                      <a:pt x="1604" y="2656"/>
                    </a:lnTo>
                    <a:lnTo>
                      <a:pt x="1684" y="2710"/>
                    </a:lnTo>
                    <a:lnTo>
                      <a:pt x="1725" y="2743"/>
                    </a:lnTo>
                    <a:lnTo>
                      <a:pt x="1755" y="2819"/>
                    </a:lnTo>
                    <a:lnTo>
                      <a:pt x="1785" y="2862"/>
                    </a:lnTo>
                    <a:lnTo>
                      <a:pt x="1705" y="2873"/>
                    </a:lnTo>
                    <a:lnTo>
                      <a:pt x="1664" y="2906"/>
                    </a:lnTo>
                    <a:lnTo>
                      <a:pt x="1634" y="2949"/>
                    </a:lnTo>
                    <a:lnTo>
                      <a:pt x="1624" y="3004"/>
                    </a:lnTo>
                    <a:lnTo>
                      <a:pt x="1533" y="3037"/>
                    </a:lnTo>
                    <a:lnTo>
                      <a:pt x="1452" y="3047"/>
                    </a:lnTo>
                    <a:lnTo>
                      <a:pt x="1402" y="3080"/>
                    </a:lnTo>
                    <a:lnTo>
                      <a:pt x="1352" y="3134"/>
                    </a:lnTo>
                    <a:lnTo>
                      <a:pt x="1311" y="3156"/>
                    </a:lnTo>
                    <a:lnTo>
                      <a:pt x="1271" y="3167"/>
                    </a:lnTo>
                    <a:lnTo>
                      <a:pt x="1230" y="3167"/>
                    </a:lnTo>
                    <a:lnTo>
                      <a:pt x="1190" y="3167"/>
                    </a:lnTo>
                    <a:lnTo>
                      <a:pt x="1150" y="3178"/>
                    </a:lnTo>
                    <a:lnTo>
                      <a:pt x="1069" y="3189"/>
                    </a:lnTo>
                    <a:lnTo>
                      <a:pt x="1029" y="3200"/>
                    </a:lnTo>
                    <a:lnTo>
                      <a:pt x="968" y="3211"/>
                    </a:lnTo>
                    <a:lnTo>
                      <a:pt x="908" y="3211"/>
                    </a:lnTo>
                    <a:lnTo>
                      <a:pt x="867" y="3211"/>
                    </a:lnTo>
                    <a:lnTo>
                      <a:pt x="827" y="3222"/>
                    </a:lnTo>
                    <a:lnTo>
                      <a:pt x="777" y="3243"/>
                    </a:lnTo>
                    <a:lnTo>
                      <a:pt x="736" y="3265"/>
                    </a:lnTo>
                    <a:lnTo>
                      <a:pt x="696" y="3287"/>
                    </a:lnTo>
                    <a:lnTo>
                      <a:pt x="656" y="3298"/>
                    </a:lnTo>
                    <a:lnTo>
                      <a:pt x="595" y="3298"/>
                    </a:lnTo>
                    <a:lnTo>
                      <a:pt x="555" y="3309"/>
                    </a:lnTo>
                    <a:lnTo>
                      <a:pt x="514" y="3309"/>
                    </a:lnTo>
                    <a:lnTo>
                      <a:pt x="474" y="3320"/>
                    </a:lnTo>
                    <a:lnTo>
                      <a:pt x="403" y="3320"/>
                    </a:lnTo>
                    <a:lnTo>
                      <a:pt x="363" y="3320"/>
                    </a:lnTo>
                    <a:lnTo>
                      <a:pt x="323" y="3320"/>
                    </a:lnTo>
                    <a:lnTo>
                      <a:pt x="282" y="3320"/>
                    </a:lnTo>
                    <a:lnTo>
                      <a:pt x="242" y="3320"/>
                    </a:lnTo>
                    <a:lnTo>
                      <a:pt x="202" y="3330"/>
                    </a:lnTo>
                    <a:lnTo>
                      <a:pt x="161" y="3341"/>
                    </a:lnTo>
                    <a:lnTo>
                      <a:pt x="91" y="3341"/>
                    </a:lnTo>
                    <a:lnTo>
                      <a:pt x="50" y="3352"/>
                    </a:lnTo>
                    <a:lnTo>
                      <a:pt x="10" y="3396"/>
                    </a:lnTo>
                    <a:lnTo>
                      <a:pt x="50" y="3396"/>
                    </a:lnTo>
                    <a:lnTo>
                      <a:pt x="91" y="3374"/>
                    </a:lnTo>
                    <a:lnTo>
                      <a:pt x="131" y="3352"/>
                    </a:lnTo>
                    <a:lnTo>
                      <a:pt x="171" y="3341"/>
                    </a:lnTo>
                    <a:lnTo>
                      <a:pt x="212" y="3341"/>
                    </a:lnTo>
                    <a:lnTo>
                      <a:pt x="252" y="3330"/>
                    </a:lnTo>
                    <a:lnTo>
                      <a:pt x="292" y="3320"/>
                    </a:lnTo>
                    <a:lnTo>
                      <a:pt x="333" y="3309"/>
                    </a:lnTo>
                    <a:lnTo>
                      <a:pt x="373" y="3309"/>
                    </a:lnTo>
                    <a:lnTo>
                      <a:pt x="414" y="3309"/>
                    </a:lnTo>
                    <a:lnTo>
                      <a:pt x="474" y="3320"/>
                    </a:lnTo>
                    <a:lnTo>
                      <a:pt x="555" y="3320"/>
                    </a:lnTo>
                    <a:lnTo>
                      <a:pt x="595" y="3320"/>
                    </a:lnTo>
                    <a:lnTo>
                      <a:pt x="635" y="3320"/>
                    </a:lnTo>
                    <a:lnTo>
                      <a:pt x="676" y="3309"/>
                    </a:lnTo>
                    <a:lnTo>
                      <a:pt x="716" y="3309"/>
                    </a:lnTo>
                    <a:lnTo>
                      <a:pt x="767" y="3298"/>
                    </a:lnTo>
                    <a:lnTo>
                      <a:pt x="807" y="3265"/>
                    </a:lnTo>
                    <a:lnTo>
                      <a:pt x="847" y="3243"/>
                    </a:lnTo>
                    <a:lnTo>
                      <a:pt x="888" y="3243"/>
                    </a:lnTo>
                    <a:lnTo>
                      <a:pt x="938" y="3243"/>
                    </a:lnTo>
                    <a:lnTo>
                      <a:pt x="978" y="3222"/>
                    </a:lnTo>
                    <a:lnTo>
                      <a:pt x="1029" y="3211"/>
                    </a:lnTo>
                    <a:lnTo>
                      <a:pt x="1109" y="3211"/>
                    </a:lnTo>
                    <a:lnTo>
                      <a:pt x="1150" y="3211"/>
                    </a:lnTo>
                    <a:lnTo>
                      <a:pt x="1200" y="3200"/>
                    </a:lnTo>
                    <a:lnTo>
                      <a:pt x="1241" y="3189"/>
                    </a:lnTo>
                    <a:lnTo>
                      <a:pt x="1291" y="3200"/>
                    </a:lnTo>
                    <a:lnTo>
                      <a:pt x="1341" y="3200"/>
                    </a:lnTo>
                    <a:lnTo>
                      <a:pt x="1382" y="3178"/>
                    </a:lnTo>
                    <a:lnTo>
                      <a:pt x="1412" y="3134"/>
                    </a:lnTo>
                    <a:lnTo>
                      <a:pt x="1432" y="3091"/>
                    </a:lnTo>
                    <a:lnTo>
                      <a:pt x="1473" y="3080"/>
                    </a:lnTo>
                    <a:lnTo>
                      <a:pt x="1533" y="3069"/>
                    </a:lnTo>
                    <a:lnTo>
                      <a:pt x="1573" y="3047"/>
                    </a:lnTo>
                    <a:lnTo>
                      <a:pt x="1614" y="3015"/>
                    </a:lnTo>
                    <a:lnTo>
                      <a:pt x="1654" y="2982"/>
                    </a:lnTo>
                    <a:lnTo>
                      <a:pt x="1694" y="2939"/>
                    </a:lnTo>
                    <a:lnTo>
                      <a:pt x="1735" y="2928"/>
                    </a:lnTo>
                    <a:lnTo>
                      <a:pt x="1775" y="2895"/>
                    </a:lnTo>
                    <a:lnTo>
                      <a:pt x="1815" y="2873"/>
                    </a:lnTo>
                    <a:lnTo>
                      <a:pt x="1856" y="2862"/>
                    </a:lnTo>
                    <a:lnTo>
                      <a:pt x="1896" y="2884"/>
                    </a:lnTo>
                    <a:lnTo>
                      <a:pt x="1937" y="2895"/>
                    </a:lnTo>
                    <a:lnTo>
                      <a:pt x="1977" y="2895"/>
                    </a:lnTo>
                    <a:lnTo>
                      <a:pt x="2017" y="2906"/>
                    </a:lnTo>
                    <a:lnTo>
                      <a:pt x="2088" y="2917"/>
                    </a:lnTo>
                    <a:lnTo>
                      <a:pt x="2128" y="2917"/>
                    </a:lnTo>
                    <a:lnTo>
                      <a:pt x="2189" y="2928"/>
                    </a:lnTo>
                    <a:lnTo>
                      <a:pt x="2239" y="2939"/>
                    </a:lnTo>
                    <a:lnTo>
                      <a:pt x="2279" y="2960"/>
                    </a:lnTo>
                    <a:lnTo>
                      <a:pt x="2320" y="2982"/>
                    </a:lnTo>
                    <a:lnTo>
                      <a:pt x="2360" y="3004"/>
                    </a:lnTo>
                    <a:lnTo>
                      <a:pt x="2400" y="3015"/>
                    </a:lnTo>
                    <a:lnTo>
                      <a:pt x="2441" y="3015"/>
                    </a:lnTo>
                    <a:lnTo>
                      <a:pt x="2481" y="3037"/>
                    </a:lnTo>
                    <a:lnTo>
                      <a:pt x="2521" y="3058"/>
                    </a:lnTo>
                    <a:lnTo>
                      <a:pt x="2562" y="3091"/>
                    </a:lnTo>
                    <a:lnTo>
                      <a:pt x="2622" y="3102"/>
                    </a:lnTo>
                    <a:lnTo>
                      <a:pt x="2663" y="3102"/>
                    </a:lnTo>
                    <a:lnTo>
                      <a:pt x="2703" y="3134"/>
                    </a:lnTo>
                    <a:lnTo>
                      <a:pt x="2743" y="3156"/>
                    </a:lnTo>
                    <a:lnTo>
                      <a:pt x="2784" y="3167"/>
                    </a:lnTo>
                    <a:lnTo>
                      <a:pt x="2834" y="3189"/>
                    </a:lnTo>
                    <a:lnTo>
                      <a:pt x="2874" y="3200"/>
                    </a:lnTo>
                    <a:lnTo>
                      <a:pt x="2925" y="3200"/>
                    </a:lnTo>
                    <a:lnTo>
                      <a:pt x="2975" y="3200"/>
                    </a:lnTo>
                    <a:lnTo>
                      <a:pt x="3016" y="3200"/>
                    </a:lnTo>
                    <a:lnTo>
                      <a:pt x="3066" y="3211"/>
                    </a:lnTo>
                    <a:lnTo>
                      <a:pt x="3117" y="3243"/>
                    </a:lnTo>
                    <a:lnTo>
                      <a:pt x="3167" y="3254"/>
                    </a:lnTo>
                    <a:lnTo>
                      <a:pt x="3217" y="3254"/>
                    </a:lnTo>
                    <a:lnTo>
                      <a:pt x="3308" y="3254"/>
                    </a:lnTo>
                    <a:lnTo>
                      <a:pt x="3359" y="3254"/>
                    </a:lnTo>
                    <a:lnTo>
                      <a:pt x="3399" y="3265"/>
                    </a:lnTo>
                    <a:lnTo>
                      <a:pt x="3449" y="3298"/>
                    </a:lnTo>
                    <a:lnTo>
                      <a:pt x="3490" y="3309"/>
                    </a:lnTo>
                    <a:lnTo>
                      <a:pt x="3530" y="3320"/>
                    </a:lnTo>
                    <a:lnTo>
                      <a:pt x="3581" y="3330"/>
                    </a:lnTo>
                    <a:lnTo>
                      <a:pt x="3631" y="3330"/>
                    </a:lnTo>
                    <a:lnTo>
                      <a:pt x="3671" y="3330"/>
                    </a:lnTo>
                    <a:lnTo>
                      <a:pt x="3712" y="3341"/>
                    </a:lnTo>
                    <a:lnTo>
                      <a:pt x="3752" y="3374"/>
                    </a:lnTo>
                    <a:lnTo>
                      <a:pt x="3802" y="3374"/>
                    </a:lnTo>
                    <a:lnTo>
                      <a:pt x="3843" y="3374"/>
                    </a:lnTo>
                    <a:lnTo>
                      <a:pt x="3893" y="3374"/>
                    </a:lnTo>
                    <a:lnTo>
                      <a:pt x="3944" y="3385"/>
                    </a:lnTo>
                    <a:lnTo>
                      <a:pt x="3984" y="3385"/>
                    </a:lnTo>
                    <a:lnTo>
                      <a:pt x="4024" y="3385"/>
                    </a:lnTo>
                    <a:lnTo>
                      <a:pt x="4075" y="3385"/>
                    </a:lnTo>
                    <a:lnTo>
                      <a:pt x="4125" y="3385"/>
                    </a:lnTo>
                    <a:lnTo>
                      <a:pt x="4165" y="3385"/>
                    </a:lnTo>
                    <a:lnTo>
                      <a:pt x="4216" y="3417"/>
                    </a:lnTo>
                    <a:lnTo>
                      <a:pt x="4266" y="3450"/>
                    </a:lnTo>
                    <a:lnTo>
                      <a:pt x="4307" y="3450"/>
                    </a:lnTo>
                    <a:lnTo>
                      <a:pt x="4357" y="3450"/>
                    </a:lnTo>
                    <a:lnTo>
                      <a:pt x="4408" y="3450"/>
                    </a:lnTo>
                    <a:lnTo>
                      <a:pt x="4458" y="3450"/>
                    </a:lnTo>
                    <a:lnTo>
                      <a:pt x="4498" y="3450"/>
                    </a:lnTo>
                    <a:lnTo>
                      <a:pt x="4539" y="3450"/>
                    </a:lnTo>
                    <a:lnTo>
                      <a:pt x="4589" y="3461"/>
                    </a:lnTo>
                    <a:lnTo>
                      <a:pt x="4640" y="3461"/>
                    </a:lnTo>
                    <a:lnTo>
                      <a:pt x="4549" y="3461"/>
                    </a:lnTo>
                    <a:lnTo>
                      <a:pt x="4508" y="3461"/>
                    </a:lnTo>
                    <a:lnTo>
                      <a:pt x="4428" y="3439"/>
                    </a:lnTo>
                    <a:lnTo>
                      <a:pt x="4377" y="3428"/>
                    </a:lnTo>
                    <a:lnTo>
                      <a:pt x="4297" y="3439"/>
                    </a:lnTo>
                    <a:lnTo>
                      <a:pt x="4256" y="3450"/>
                    </a:lnTo>
                    <a:lnTo>
                      <a:pt x="4216" y="3439"/>
                    </a:lnTo>
                    <a:lnTo>
                      <a:pt x="4196" y="3396"/>
                    </a:lnTo>
                    <a:lnTo>
                      <a:pt x="4105" y="3374"/>
                    </a:lnTo>
                    <a:lnTo>
                      <a:pt x="4065" y="3374"/>
                    </a:lnTo>
                    <a:lnTo>
                      <a:pt x="4014" y="3363"/>
                    </a:lnTo>
                    <a:lnTo>
                      <a:pt x="3954" y="3352"/>
                    </a:lnTo>
                    <a:lnTo>
                      <a:pt x="3873" y="3341"/>
                    </a:lnTo>
                    <a:lnTo>
                      <a:pt x="3823" y="3330"/>
                    </a:lnTo>
                    <a:lnTo>
                      <a:pt x="3782" y="3330"/>
                    </a:lnTo>
                    <a:lnTo>
                      <a:pt x="3722" y="3341"/>
                    </a:lnTo>
                    <a:lnTo>
                      <a:pt x="3611" y="3341"/>
                    </a:lnTo>
                    <a:lnTo>
                      <a:pt x="3560" y="3298"/>
                    </a:lnTo>
                    <a:lnTo>
                      <a:pt x="3520" y="3298"/>
                    </a:lnTo>
                    <a:lnTo>
                      <a:pt x="3449" y="3287"/>
                    </a:lnTo>
                    <a:lnTo>
                      <a:pt x="3369" y="3287"/>
                    </a:lnTo>
                    <a:lnTo>
                      <a:pt x="3328" y="3265"/>
                    </a:lnTo>
                    <a:lnTo>
                      <a:pt x="3278" y="3232"/>
                    </a:lnTo>
                    <a:lnTo>
                      <a:pt x="3238" y="3211"/>
                    </a:lnTo>
                    <a:lnTo>
                      <a:pt x="3197" y="3200"/>
                    </a:lnTo>
                    <a:lnTo>
                      <a:pt x="3157" y="3200"/>
                    </a:lnTo>
                    <a:lnTo>
                      <a:pt x="3117" y="3200"/>
                    </a:lnTo>
                    <a:lnTo>
                      <a:pt x="3076" y="3189"/>
                    </a:lnTo>
                    <a:lnTo>
                      <a:pt x="3016" y="3178"/>
                    </a:lnTo>
                    <a:lnTo>
                      <a:pt x="2955" y="3167"/>
                    </a:lnTo>
                    <a:lnTo>
                      <a:pt x="2915" y="3145"/>
                    </a:lnTo>
                    <a:lnTo>
                      <a:pt x="2864" y="3124"/>
                    </a:lnTo>
                    <a:lnTo>
                      <a:pt x="2824" y="3124"/>
                    </a:lnTo>
                    <a:lnTo>
                      <a:pt x="2784" y="3124"/>
                    </a:lnTo>
                    <a:lnTo>
                      <a:pt x="2733" y="3124"/>
                    </a:lnTo>
                    <a:lnTo>
                      <a:pt x="2673" y="3124"/>
                    </a:lnTo>
                    <a:lnTo>
                      <a:pt x="2592" y="3113"/>
                    </a:lnTo>
                    <a:lnTo>
                      <a:pt x="2552" y="3058"/>
                    </a:lnTo>
                    <a:lnTo>
                      <a:pt x="2511" y="3015"/>
                    </a:lnTo>
                    <a:lnTo>
                      <a:pt x="2471" y="3015"/>
                    </a:lnTo>
                    <a:lnTo>
                      <a:pt x="2380" y="3015"/>
                    </a:lnTo>
                    <a:lnTo>
                      <a:pt x="2340" y="2982"/>
                    </a:lnTo>
                    <a:lnTo>
                      <a:pt x="2300" y="2949"/>
                    </a:lnTo>
                    <a:lnTo>
                      <a:pt x="2249" y="2906"/>
                    </a:lnTo>
                    <a:lnTo>
                      <a:pt x="2199" y="2884"/>
                    </a:lnTo>
                    <a:lnTo>
                      <a:pt x="2158" y="2884"/>
                    </a:lnTo>
                    <a:lnTo>
                      <a:pt x="2108" y="2884"/>
                    </a:lnTo>
                    <a:lnTo>
                      <a:pt x="2017" y="2884"/>
                    </a:lnTo>
                    <a:lnTo>
                      <a:pt x="1977" y="2884"/>
                    </a:lnTo>
                    <a:lnTo>
                      <a:pt x="1937" y="2862"/>
                    </a:lnTo>
                    <a:lnTo>
                      <a:pt x="1826" y="2841"/>
                    </a:lnTo>
                    <a:lnTo>
                      <a:pt x="1725" y="2808"/>
                    </a:lnTo>
                    <a:lnTo>
                      <a:pt x="1705" y="2764"/>
                    </a:lnTo>
                    <a:lnTo>
                      <a:pt x="1715" y="2721"/>
                    </a:lnTo>
                    <a:lnTo>
                      <a:pt x="1684" y="2677"/>
                    </a:lnTo>
                    <a:lnTo>
                      <a:pt x="1654" y="2634"/>
                    </a:lnTo>
                    <a:lnTo>
                      <a:pt x="1624" y="2590"/>
                    </a:lnTo>
                    <a:lnTo>
                      <a:pt x="1583" y="2558"/>
                    </a:lnTo>
                    <a:lnTo>
                      <a:pt x="1543" y="2536"/>
                    </a:lnTo>
                    <a:lnTo>
                      <a:pt x="1503" y="2525"/>
                    </a:lnTo>
                    <a:lnTo>
                      <a:pt x="1422" y="2492"/>
                    </a:lnTo>
                    <a:lnTo>
                      <a:pt x="1382" y="2492"/>
                    </a:lnTo>
                    <a:lnTo>
                      <a:pt x="1341" y="2481"/>
                    </a:lnTo>
                    <a:lnTo>
                      <a:pt x="1291" y="2471"/>
                    </a:lnTo>
                    <a:lnTo>
                      <a:pt x="1220" y="2471"/>
                    </a:lnTo>
                    <a:lnTo>
                      <a:pt x="1180" y="2449"/>
                    </a:lnTo>
                    <a:lnTo>
                      <a:pt x="1140" y="2438"/>
                    </a:lnTo>
                    <a:lnTo>
                      <a:pt x="1200" y="2427"/>
                    </a:lnTo>
                    <a:lnTo>
                      <a:pt x="1241" y="2405"/>
                    </a:lnTo>
                    <a:lnTo>
                      <a:pt x="1281" y="2394"/>
                    </a:lnTo>
                    <a:lnTo>
                      <a:pt x="1331" y="2394"/>
                    </a:lnTo>
                    <a:lnTo>
                      <a:pt x="1372" y="2394"/>
                    </a:lnTo>
                    <a:lnTo>
                      <a:pt x="1412" y="2394"/>
                    </a:lnTo>
                    <a:lnTo>
                      <a:pt x="1452" y="2394"/>
                    </a:lnTo>
                    <a:lnTo>
                      <a:pt x="1493" y="2394"/>
                    </a:lnTo>
                    <a:lnTo>
                      <a:pt x="1543" y="2394"/>
                    </a:lnTo>
                    <a:lnTo>
                      <a:pt x="1583" y="2384"/>
                    </a:lnTo>
                    <a:lnTo>
                      <a:pt x="1664" y="2384"/>
                    </a:lnTo>
                    <a:lnTo>
                      <a:pt x="1755" y="2373"/>
                    </a:lnTo>
                    <a:lnTo>
                      <a:pt x="1795" y="2351"/>
                    </a:lnTo>
                    <a:lnTo>
                      <a:pt x="1836" y="2340"/>
                    </a:lnTo>
                    <a:lnTo>
                      <a:pt x="1896" y="2340"/>
                    </a:lnTo>
                    <a:lnTo>
                      <a:pt x="1977" y="2340"/>
                    </a:lnTo>
                    <a:lnTo>
                      <a:pt x="2037" y="2329"/>
                    </a:lnTo>
                    <a:lnTo>
                      <a:pt x="2078" y="2318"/>
                    </a:lnTo>
                    <a:lnTo>
                      <a:pt x="2118" y="2318"/>
                    </a:lnTo>
                    <a:lnTo>
                      <a:pt x="2158" y="2318"/>
                    </a:lnTo>
                    <a:lnTo>
                      <a:pt x="2199" y="2340"/>
                    </a:lnTo>
                    <a:lnTo>
                      <a:pt x="2249" y="2351"/>
                    </a:lnTo>
                    <a:lnTo>
                      <a:pt x="2310" y="2351"/>
                    </a:lnTo>
                    <a:lnTo>
                      <a:pt x="2370" y="2351"/>
                    </a:lnTo>
                    <a:lnTo>
                      <a:pt x="2421" y="2351"/>
                    </a:lnTo>
                    <a:lnTo>
                      <a:pt x="2461" y="2362"/>
                    </a:lnTo>
                    <a:lnTo>
                      <a:pt x="2521" y="2362"/>
                    </a:lnTo>
                    <a:lnTo>
                      <a:pt x="2582" y="2362"/>
                    </a:lnTo>
                    <a:lnTo>
                      <a:pt x="2622" y="2394"/>
                    </a:lnTo>
                    <a:lnTo>
                      <a:pt x="2703" y="2416"/>
                    </a:lnTo>
                    <a:lnTo>
                      <a:pt x="2743" y="2427"/>
                    </a:lnTo>
                    <a:lnTo>
                      <a:pt x="2794" y="2438"/>
                    </a:lnTo>
                    <a:lnTo>
                      <a:pt x="2834" y="2438"/>
                    </a:lnTo>
                    <a:lnTo>
                      <a:pt x="2864" y="2481"/>
                    </a:lnTo>
                    <a:lnTo>
                      <a:pt x="2915" y="2525"/>
                    </a:lnTo>
                    <a:lnTo>
                      <a:pt x="2975" y="2536"/>
                    </a:lnTo>
                    <a:lnTo>
                      <a:pt x="3016" y="2547"/>
                    </a:lnTo>
                    <a:lnTo>
                      <a:pt x="3056" y="2569"/>
                    </a:lnTo>
                    <a:lnTo>
                      <a:pt x="3096" y="2612"/>
                    </a:lnTo>
                    <a:lnTo>
                      <a:pt x="3137" y="2634"/>
                    </a:lnTo>
                    <a:lnTo>
                      <a:pt x="3177" y="2645"/>
                    </a:lnTo>
                    <a:lnTo>
                      <a:pt x="3228" y="2656"/>
                    </a:lnTo>
                    <a:lnTo>
                      <a:pt x="3268" y="2656"/>
                    </a:lnTo>
                    <a:lnTo>
                      <a:pt x="3308" y="2666"/>
                    </a:lnTo>
                    <a:lnTo>
                      <a:pt x="3349" y="2699"/>
                    </a:lnTo>
                    <a:lnTo>
                      <a:pt x="3389" y="2732"/>
                    </a:lnTo>
                    <a:lnTo>
                      <a:pt x="3459" y="2743"/>
                    </a:lnTo>
                    <a:lnTo>
                      <a:pt x="3500" y="2743"/>
                    </a:lnTo>
                    <a:lnTo>
                      <a:pt x="3540" y="2764"/>
                    </a:lnTo>
                    <a:lnTo>
                      <a:pt x="3621" y="2786"/>
                    </a:lnTo>
                    <a:lnTo>
                      <a:pt x="3691" y="2797"/>
                    </a:lnTo>
                    <a:lnTo>
                      <a:pt x="3752" y="2808"/>
                    </a:lnTo>
                    <a:lnTo>
                      <a:pt x="3843" y="2852"/>
                    </a:lnTo>
                    <a:lnTo>
                      <a:pt x="3883" y="2873"/>
                    </a:lnTo>
                    <a:lnTo>
                      <a:pt x="3923" y="2917"/>
                    </a:lnTo>
                    <a:lnTo>
                      <a:pt x="3994" y="2960"/>
                    </a:lnTo>
                    <a:lnTo>
                      <a:pt x="4034" y="2982"/>
                    </a:lnTo>
                    <a:lnTo>
                      <a:pt x="4075" y="3004"/>
                    </a:lnTo>
                    <a:lnTo>
                      <a:pt x="4125" y="3026"/>
                    </a:lnTo>
                    <a:lnTo>
                      <a:pt x="4186" y="3047"/>
                    </a:lnTo>
                    <a:lnTo>
                      <a:pt x="4236" y="3080"/>
                    </a:lnTo>
                    <a:lnTo>
                      <a:pt x="4276" y="3102"/>
                    </a:lnTo>
                    <a:lnTo>
                      <a:pt x="4317" y="3134"/>
                    </a:lnTo>
                    <a:lnTo>
                      <a:pt x="4357" y="3167"/>
                    </a:lnTo>
                    <a:lnTo>
                      <a:pt x="4428" y="3178"/>
                    </a:lnTo>
                    <a:lnTo>
                      <a:pt x="4468" y="3189"/>
                    </a:lnTo>
                    <a:lnTo>
                      <a:pt x="4519" y="3211"/>
                    </a:lnTo>
                    <a:lnTo>
                      <a:pt x="4569" y="3243"/>
                    </a:lnTo>
                    <a:lnTo>
                      <a:pt x="4609" y="3287"/>
                    </a:lnTo>
                    <a:lnTo>
                      <a:pt x="4650" y="3298"/>
                    </a:lnTo>
                    <a:lnTo>
                      <a:pt x="4690" y="3309"/>
                    </a:lnTo>
                    <a:lnTo>
                      <a:pt x="4730" y="3341"/>
                    </a:lnTo>
                    <a:lnTo>
                      <a:pt x="4771" y="3374"/>
                    </a:lnTo>
                    <a:lnTo>
                      <a:pt x="4811" y="3385"/>
                    </a:lnTo>
                    <a:lnTo>
                      <a:pt x="4771" y="3363"/>
                    </a:lnTo>
                    <a:lnTo>
                      <a:pt x="4720" y="3320"/>
                    </a:lnTo>
                    <a:lnTo>
                      <a:pt x="4690" y="3276"/>
                    </a:lnTo>
                    <a:lnTo>
                      <a:pt x="4650" y="3265"/>
                    </a:lnTo>
                    <a:lnTo>
                      <a:pt x="4599" y="3232"/>
                    </a:lnTo>
                    <a:lnTo>
                      <a:pt x="4549" y="3189"/>
                    </a:lnTo>
                    <a:lnTo>
                      <a:pt x="4508" y="3145"/>
                    </a:lnTo>
                    <a:lnTo>
                      <a:pt x="4468" y="3134"/>
                    </a:lnTo>
                    <a:lnTo>
                      <a:pt x="4428" y="3134"/>
                    </a:lnTo>
                    <a:lnTo>
                      <a:pt x="4387" y="3113"/>
                    </a:lnTo>
                    <a:lnTo>
                      <a:pt x="4347" y="3091"/>
                    </a:lnTo>
                    <a:lnTo>
                      <a:pt x="4276" y="3047"/>
                    </a:lnTo>
                    <a:lnTo>
                      <a:pt x="4236" y="3026"/>
                    </a:lnTo>
                    <a:lnTo>
                      <a:pt x="4196" y="3015"/>
                    </a:lnTo>
                    <a:lnTo>
                      <a:pt x="4145" y="3004"/>
                    </a:lnTo>
                    <a:lnTo>
                      <a:pt x="4105" y="2960"/>
                    </a:lnTo>
                    <a:lnTo>
                      <a:pt x="4055" y="2960"/>
                    </a:lnTo>
                    <a:lnTo>
                      <a:pt x="4004" y="2906"/>
                    </a:lnTo>
                    <a:lnTo>
                      <a:pt x="3964" y="2862"/>
                    </a:lnTo>
                    <a:lnTo>
                      <a:pt x="3923" y="2841"/>
                    </a:lnTo>
                    <a:lnTo>
                      <a:pt x="3883" y="2819"/>
                    </a:lnTo>
                    <a:lnTo>
                      <a:pt x="3823" y="2808"/>
                    </a:lnTo>
                    <a:lnTo>
                      <a:pt x="3782" y="2786"/>
                    </a:lnTo>
                    <a:lnTo>
                      <a:pt x="3742" y="2764"/>
                    </a:lnTo>
                    <a:lnTo>
                      <a:pt x="3702" y="2764"/>
                    </a:lnTo>
                    <a:lnTo>
                      <a:pt x="3661" y="2764"/>
                    </a:lnTo>
                    <a:lnTo>
                      <a:pt x="3611" y="2732"/>
                    </a:lnTo>
                    <a:lnTo>
                      <a:pt x="3570" y="2699"/>
                    </a:lnTo>
                    <a:lnTo>
                      <a:pt x="3530" y="2699"/>
                    </a:lnTo>
                    <a:lnTo>
                      <a:pt x="3490" y="2677"/>
                    </a:lnTo>
                    <a:lnTo>
                      <a:pt x="3439" y="2656"/>
                    </a:lnTo>
                    <a:lnTo>
                      <a:pt x="3379" y="2645"/>
                    </a:lnTo>
                    <a:lnTo>
                      <a:pt x="3338" y="2645"/>
                    </a:lnTo>
                    <a:lnTo>
                      <a:pt x="3278" y="2634"/>
                    </a:lnTo>
                    <a:lnTo>
                      <a:pt x="3228" y="2623"/>
                    </a:lnTo>
                    <a:lnTo>
                      <a:pt x="3187" y="2601"/>
                    </a:lnTo>
                    <a:lnTo>
                      <a:pt x="3137" y="2558"/>
                    </a:lnTo>
                    <a:lnTo>
                      <a:pt x="3086" y="2514"/>
                    </a:lnTo>
                    <a:lnTo>
                      <a:pt x="3036" y="2481"/>
                    </a:lnTo>
                    <a:lnTo>
                      <a:pt x="2996" y="2460"/>
                    </a:lnTo>
                    <a:lnTo>
                      <a:pt x="2945" y="2438"/>
                    </a:lnTo>
                    <a:lnTo>
                      <a:pt x="2864" y="2416"/>
                    </a:lnTo>
                    <a:lnTo>
                      <a:pt x="2824" y="2394"/>
                    </a:lnTo>
                    <a:lnTo>
                      <a:pt x="2733" y="2362"/>
                    </a:lnTo>
                    <a:lnTo>
                      <a:pt x="2693" y="2340"/>
                    </a:lnTo>
                    <a:lnTo>
                      <a:pt x="2673" y="2296"/>
                    </a:lnTo>
                    <a:lnTo>
                      <a:pt x="2643" y="2253"/>
                    </a:lnTo>
                    <a:lnTo>
                      <a:pt x="2602" y="2231"/>
                    </a:lnTo>
                    <a:lnTo>
                      <a:pt x="2572" y="2177"/>
                    </a:lnTo>
                    <a:lnTo>
                      <a:pt x="2521" y="2133"/>
                    </a:lnTo>
                    <a:lnTo>
                      <a:pt x="2511" y="2090"/>
                    </a:lnTo>
                    <a:lnTo>
                      <a:pt x="2501" y="2046"/>
                    </a:lnTo>
                    <a:lnTo>
                      <a:pt x="2481" y="2003"/>
                    </a:lnTo>
                    <a:lnTo>
                      <a:pt x="2461" y="1959"/>
                    </a:lnTo>
                    <a:lnTo>
                      <a:pt x="2441" y="1916"/>
                    </a:lnTo>
                    <a:lnTo>
                      <a:pt x="2431" y="1872"/>
                    </a:lnTo>
                    <a:lnTo>
                      <a:pt x="2411" y="1828"/>
                    </a:lnTo>
                    <a:lnTo>
                      <a:pt x="2390" y="1785"/>
                    </a:lnTo>
                    <a:lnTo>
                      <a:pt x="2350" y="1752"/>
                    </a:lnTo>
                    <a:lnTo>
                      <a:pt x="2330" y="1709"/>
                    </a:lnTo>
                    <a:lnTo>
                      <a:pt x="2300" y="1665"/>
                    </a:lnTo>
                    <a:lnTo>
                      <a:pt x="2259" y="1643"/>
                    </a:lnTo>
                    <a:lnTo>
                      <a:pt x="2209" y="1622"/>
                    </a:lnTo>
                    <a:lnTo>
                      <a:pt x="2168" y="1600"/>
                    </a:lnTo>
                    <a:lnTo>
                      <a:pt x="2118" y="1589"/>
                    </a:lnTo>
                    <a:lnTo>
                      <a:pt x="2078" y="1578"/>
                    </a:lnTo>
                    <a:lnTo>
                      <a:pt x="2037" y="1556"/>
                    </a:lnTo>
                    <a:lnTo>
                      <a:pt x="1997" y="1513"/>
                    </a:lnTo>
                    <a:lnTo>
                      <a:pt x="1957" y="1469"/>
                    </a:lnTo>
                    <a:lnTo>
                      <a:pt x="1916" y="1437"/>
                    </a:lnTo>
                    <a:lnTo>
                      <a:pt x="1876" y="1426"/>
                    </a:lnTo>
                    <a:lnTo>
                      <a:pt x="1846" y="1371"/>
                    </a:lnTo>
                    <a:lnTo>
                      <a:pt x="1805" y="1339"/>
                    </a:lnTo>
                    <a:lnTo>
                      <a:pt x="1765" y="1317"/>
                    </a:lnTo>
                    <a:lnTo>
                      <a:pt x="1725" y="1295"/>
                    </a:lnTo>
                    <a:lnTo>
                      <a:pt x="1684" y="1252"/>
                    </a:lnTo>
                    <a:lnTo>
                      <a:pt x="1644" y="1219"/>
                    </a:lnTo>
                    <a:lnTo>
                      <a:pt x="1604" y="1208"/>
                    </a:lnTo>
                    <a:lnTo>
                      <a:pt x="1563" y="1186"/>
                    </a:lnTo>
                    <a:lnTo>
                      <a:pt x="1523" y="1143"/>
                    </a:lnTo>
                    <a:lnTo>
                      <a:pt x="1493" y="1099"/>
                    </a:lnTo>
                    <a:lnTo>
                      <a:pt x="1452" y="1067"/>
                    </a:lnTo>
                    <a:lnTo>
                      <a:pt x="1402" y="1012"/>
                    </a:lnTo>
                    <a:lnTo>
                      <a:pt x="1362" y="969"/>
                    </a:lnTo>
                    <a:lnTo>
                      <a:pt x="1321" y="947"/>
                    </a:lnTo>
                    <a:lnTo>
                      <a:pt x="1281" y="947"/>
                    </a:lnTo>
                    <a:lnTo>
                      <a:pt x="1230" y="914"/>
                    </a:lnTo>
                    <a:lnTo>
                      <a:pt x="1180" y="882"/>
                    </a:lnTo>
                    <a:lnTo>
                      <a:pt x="1140" y="860"/>
                    </a:lnTo>
                    <a:lnTo>
                      <a:pt x="1099" y="827"/>
                    </a:lnTo>
                    <a:lnTo>
                      <a:pt x="1059" y="805"/>
                    </a:lnTo>
                    <a:lnTo>
                      <a:pt x="1019" y="784"/>
                    </a:lnTo>
                    <a:lnTo>
                      <a:pt x="978" y="751"/>
                    </a:lnTo>
                    <a:lnTo>
                      <a:pt x="938" y="740"/>
                    </a:lnTo>
                    <a:lnTo>
                      <a:pt x="898" y="718"/>
                    </a:lnTo>
                    <a:lnTo>
                      <a:pt x="867" y="675"/>
                    </a:lnTo>
                    <a:lnTo>
                      <a:pt x="847" y="631"/>
                    </a:lnTo>
                    <a:lnTo>
                      <a:pt x="817" y="588"/>
                    </a:lnTo>
                    <a:lnTo>
                      <a:pt x="787" y="544"/>
                    </a:lnTo>
                    <a:lnTo>
                      <a:pt x="756" y="501"/>
                    </a:lnTo>
                    <a:lnTo>
                      <a:pt x="716" y="468"/>
                    </a:lnTo>
                    <a:lnTo>
                      <a:pt x="676" y="435"/>
                    </a:lnTo>
                    <a:lnTo>
                      <a:pt x="635" y="403"/>
                    </a:lnTo>
                    <a:lnTo>
                      <a:pt x="595" y="392"/>
                    </a:lnTo>
                    <a:lnTo>
                      <a:pt x="555" y="381"/>
                    </a:lnTo>
                    <a:lnTo>
                      <a:pt x="514" y="359"/>
                    </a:lnTo>
                    <a:lnTo>
                      <a:pt x="474" y="348"/>
                    </a:lnTo>
                    <a:lnTo>
                      <a:pt x="434" y="327"/>
                    </a:lnTo>
                    <a:lnTo>
                      <a:pt x="403" y="283"/>
                    </a:lnTo>
                    <a:lnTo>
                      <a:pt x="383" y="239"/>
                    </a:lnTo>
                    <a:lnTo>
                      <a:pt x="353" y="196"/>
                    </a:lnTo>
                    <a:lnTo>
                      <a:pt x="313" y="163"/>
                    </a:lnTo>
                    <a:lnTo>
                      <a:pt x="282" y="120"/>
                    </a:lnTo>
                    <a:lnTo>
                      <a:pt x="242" y="87"/>
                    </a:lnTo>
                    <a:lnTo>
                      <a:pt x="202" y="65"/>
                    </a:lnTo>
                    <a:lnTo>
                      <a:pt x="161" y="44"/>
                    </a:lnTo>
                    <a:lnTo>
                      <a:pt x="121" y="11"/>
                    </a:lnTo>
                    <a:lnTo>
                      <a:pt x="101" y="0"/>
                    </a:lnTo>
                  </a:path>
                </a:pathLst>
              </a:custGeom>
              <a:solidFill>
                <a:srgbClr val="747474"/>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300054" name="Freeform 14"/>
              <p:cNvSpPr>
                <a:spLocks/>
              </p:cNvSpPr>
              <p:nvPr/>
            </p:nvSpPr>
            <p:spPr bwMode="auto">
              <a:xfrm>
                <a:off x="246" y="204"/>
                <a:ext cx="5271" cy="117"/>
              </a:xfrm>
              <a:custGeom>
                <a:avLst/>
                <a:gdLst>
                  <a:gd name="T0" fmla="*/ 0 w 5271"/>
                  <a:gd name="T1" fmla="*/ 0 h 117"/>
                  <a:gd name="T2" fmla="*/ 108 w 5271"/>
                  <a:gd name="T3" fmla="*/ 116 h 117"/>
                  <a:gd name="T4" fmla="*/ 5162 w 5271"/>
                  <a:gd name="T5" fmla="*/ 116 h 117"/>
                  <a:gd name="T6" fmla="*/ 5270 w 5271"/>
                  <a:gd name="T7" fmla="*/ 0 h 117"/>
                  <a:gd name="T8" fmla="*/ 0 w 5271"/>
                  <a:gd name="T9" fmla="*/ 0 h 1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271" h="117">
                    <a:moveTo>
                      <a:pt x="0" y="0"/>
                    </a:moveTo>
                    <a:lnTo>
                      <a:pt x="108" y="116"/>
                    </a:lnTo>
                    <a:lnTo>
                      <a:pt x="5162" y="116"/>
                    </a:lnTo>
                    <a:lnTo>
                      <a:pt x="5270" y="0"/>
                    </a:lnTo>
                    <a:lnTo>
                      <a:pt x="0" y="0"/>
                    </a:lnTo>
                  </a:path>
                </a:pathLst>
              </a:custGeom>
              <a:solidFill>
                <a:srgbClr val="9A9A9A"/>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300055" name="Freeform 15"/>
              <p:cNvSpPr>
                <a:spLocks/>
              </p:cNvSpPr>
              <p:nvPr/>
            </p:nvSpPr>
            <p:spPr bwMode="auto">
              <a:xfrm>
                <a:off x="246" y="204"/>
                <a:ext cx="107" cy="3889"/>
              </a:xfrm>
              <a:custGeom>
                <a:avLst/>
                <a:gdLst>
                  <a:gd name="T0" fmla="*/ 0 w 107"/>
                  <a:gd name="T1" fmla="*/ 0 h 3889"/>
                  <a:gd name="T2" fmla="*/ 0 w 107"/>
                  <a:gd name="T3" fmla="*/ 3888 h 3889"/>
                  <a:gd name="T4" fmla="*/ 106 w 107"/>
                  <a:gd name="T5" fmla="*/ 3772 h 3889"/>
                  <a:gd name="T6" fmla="*/ 106 w 107"/>
                  <a:gd name="T7" fmla="*/ 116 h 3889"/>
                  <a:gd name="T8" fmla="*/ 0 w 107"/>
                  <a:gd name="T9" fmla="*/ 0 h 38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7" h="3889">
                    <a:moveTo>
                      <a:pt x="0" y="0"/>
                    </a:moveTo>
                    <a:lnTo>
                      <a:pt x="0" y="3888"/>
                    </a:lnTo>
                    <a:lnTo>
                      <a:pt x="106" y="3772"/>
                    </a:lnTo>
                    <a:lnTo>
                      <a:pt x="106" y="116"/>
                    </a:lnTo>
                    <a:lnTo>
                      <a:pt x="0" y="0"/>
                    </a:lnTo>
                  </a:path>
                </a:pathLst>
              </a:custGeom>
              <a:solidFill>
                <a:srgbClr val="747474"/>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300056" name="Freeform 16"/>
              <p:cNvSpPr>
                <a:spLocks/>
              </p:cNvSpPr>
              <p:nvPr/>
            </p:nvSpPr>
            <p:spPr bwMode="auto">
              <a:xfrm>
                <a:off x="5410" y="204"/>
                <a:ext cx="107" cy="3889"/>
              </a:xfrm>
              <a:custGeom>
                <a:avLst/>
                <a:gdLst>
                  <a:gd name="T0" fmla="*/ 0 w 107"/>
                  <a:gd name="T1" fmla="*/ 116 h 3889"/>
                  <a:gd name="T2" fmla="*/ 0 w 107"/>
                  <a:gd name="T3" fmla="*/ 3772 h 3889"/>
                  <a:gd name="T4" fmla="*/ 106 w 107"/>
                  <a:gd name="T5" fmla="*/ 3888 h 3889"/>
                  <a:gd name="T6" fmla="*/ 106 w 107"/>
                  <a:gd name="T7" fmla="*/ 0 h 3889"/>
                  <a:gd name="T8" fmla="*/ 0 w 107"/>
                  <a:gd name="T9" fmla="*/ 116 h 38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7" h="3889">
                    <a:moveTo>
                      <a:pt x="0" y="116"/>
                    </a:moveTo>
                    <a:lnTo>
                      <a:pt x="0" y="3772"/>
                    </a:lnTo>
                    <a:lnTo>
                      <a:pt x="106" y="3888"/>
                    </a:lnTo>
                    <a:lnTo>
                      <a:pt x="106" y="0"/>
                    </a:lnTo>
                    <a:lnTo>
                      <a:pt x="0" y="116"/>
                    </a:lnTo>
                  </a:path>
                </a:pathLst>
              </a:custGeom>
              <a:solidFill>
                <a:srgbClr val="747474"/>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300057" name="Freeform 17"/>
              <p:cNvSpPr>
                <a:spLocks/>
              </p:cNvSpPr>
              <p:nvPr/>
            </p:nvSpPr>
            <p:spPr bwMode="auto">
              <a:xfrm>
                <a:off x="246" y="3976"/>
                <a:ext cx="5271" cy="117"/>
              </a:xfrm>
              <a:custGeom>
                <a:avLst/>
                <a:gdLst>
                  <a:gd name="T0" fmla="*/ 108 w 5271"/>
                  <a:gd name="T1" fmla="*/ 0 h 117"/>
                  <a:gd name="T2" fmla="*/ 5162 w 5271"/>
                  <a:gd name="T3" fmla="*/ 0 h 117"/>
                  <a:gd name="T4" fmla="*/ 5270 w 5271"/>
                  <a:gd name="T5" fmla="*/ 116 h 117"/>
                  <a:gd name="T6" fmla="*/ 0 w 5271"/>
                  <a:gd name="T7" fmla="*/ 116 h 117"/>
                  <a:gd name="T8" fmla="*/ 108 w 5271"/>
                  <a:gd name="T9" fmla="*/ 0 h 1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271" h="117">
                    <a:moveTo>
                      <a:pt x="108" y="0"/>
                    </a:moveTo>
                    <a:lnTo>
                      <a:pt x="5162" y="0"/>
                    </a:lnTo>
                    <a:lnTo>
                      <a:pt x="5270" y="116"/>
                    </a:lnTo>
                    <a:lnTo>
                      <a:pt x="0" y="116"/>
                    </a:lnTo>
                    <a:lnTo>
                      <a:pt x="108" y="0"/>
                    </a:lnTo>
                  </a:path>
                </a:pathLst>
              </a:custGeom>
              <a:solidFill>
                <a:srgbClr val="494949"/>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300058" name="Freeform 18"/>
              <p:cNvSpPr>
                <a:spLocks/>
              </p:cNvSpPr>
              <p:nvPr/>
            </p:nvSpPr>
            <p:spPr bwMode="auto">
              <a:xfrm>
                <a:off x="5410" y="320"/>
                <a:ext cx="80" cy="1873"/>
              </a:xfrm>
              <a:custGeom>
                <a:avLst/>
                <a:gdLst>
                  <a:gd name="T0" fmla="*/ 40 w 80"/>
                  <a:gd name="T1" fmla="*/ 51 h 1873"/>
                  <a:gd name="T2" fmla="*/ 46 w 80"/>
                  <a:gd name="T3" fmla="*/ 109 h 1873"/>
                  <a:gd name="T4" fmla="*/ 26 w 80"/>
                  <a:gd name="T5" fmla="*/ 167 h 1873"/>
                  <a:gd name="T6" fmla="*/ 40 w 80"/>
                  <a:gd name="T7" fmla="*/ 225 h 1873"/>
                  <a:gd name="T8" fmla="*/ 53 w 80"/>
                  <a:gd name="T9" fmla="*/ 283 h 1873"/>
                  <a:gd name="T10" fmla="*/ 46 w 80"/>
                  <a:gd name="T11" fmla="*/ 341 h 1873"/>
                  <a:gd name="T12" fmla="*/ 33 w 80"/>
                  <a:gd name="T13" fmla="*/ 406 h 1873"/>
                  <a:gd name="T14" fmla="*/ 46 w 80"/>
                  <a:gd name="T15" fmla="*/ 464 h 1873"/>
                  <a:gd name="T16" fmla="*/ 46 w 80"/>
                  <a:gd name="T17" fmla="*/ 530 h 1873"/>
                  <a:gd name="T18" fmla="*/ 33 w 80"/>
                  <a:gd name="T19" fmla="*/ 588 h 1873"/>
                  <a:gd name="T20" fmla="*/ 46 w 80"/>
                  <a:gd name="T21" fmla="*/ 646 h 1873"/>
                  <a:gd name="T22" fmla="*/ 59 w 80"/>
                  <a:gd name="T23" fmla="*/ 704 h 1873"/>
                  <a:gd name="T24" fmla="*/ 66 w 80"/>
                  <a:gd name="T25" fmla="*/ 769 h 1873"/>
                  <a:gd name="T26" fmla="*/ 53 w 80"/>
                  <a:gd name="T27" fmla="*/ 834 h 1873"/>
                  <a:gd name="T28" fmla="*/ 20 w 80"/>
                  <a:gd name="T29" fmla="*/ 892 h 1873"/>
                  <a:gd name="T30" fmla="*/ 20 w 80"/>
                  <a:gd name="T31" fmla="*/ 958 h 1873"/>
                  <a:gd name="T32" fmla="*/ 46 w 80"/>
                  <a:gd name="T33" fmla="*/ 1016 h 1873"/>
                  <a:gd name="T34" fmla="*/ 59 w 80"/>
                  <a:gd name="T35" fmla="*/ 1088 h 1873"/>
                  <a:gd name="T36" fmla="*/ 46 w 80"/>
                  <a:gd name="T37" fmla="*/ 1154 h 1873"/>
                  <a:gd name="T38" fmla="*/ 53 w 80"/>
                  <a:gd name="T39" fmla="*/ 1219 h 1873"/>
                  <a:gd name="T40" fmla="*/ 59 w 80"/>
                  <a:gd name="T41" fmla="*/ 1277 h 1873"/>
                  <a:gd name="T42" fmla="*/ 53 w 80"/>
                  <a:gd name="T43" fmla="*/ 1342 h 1873"/>
                  <a:gd name="T44" fmla="*/ 53 w 80"/>
                  <a:gd name="T45" fmla="*/ 1408 h 1873"/>
                  <a:gd name="T46" fmla="*/ 53 w 80"/>
                  <a:gd name="T47" fmla="*/ 1524 h 1873"/>
                  <a:gd name="T48" fmla="*/ 53 w 80"/>
                  <a:gd name="T49" fmla="*/ 1582 h 1873"/>
                  <a:gd name="T50" fmla="*/ 53 w 80"/>
                  <a:gd name="T51" fmla="*/ 1640 h 1873"/>
                  <a:gd name="T52" fmla="*/ 66 w 80"/>
                  <a:gd name="T53" fmla="*/ 1698 h 1873"/>
                  <a:gd name="T54" fmla="*/ 53 w 80"/>
                  <a:gd name="T55" fmla="*/ 1756 h 1873"/>
                  <a:gd name="T56" fmla="*/ 59 w 80"/>
                  <a:gd name="T57" fmla="*/ 1814 h 1873"/>
                  <a:gd name="T58" fmla="*/ 66 w 80"/>
                  <a:gd name="T59" fmla="*/ 1872 h 1873"/>
                  <a:gd name="T60" fmla="*/ 40 w 80"/>
                  <a:gd name="T61" fmla="*/ 1814 h 1873"/>
                  <a:gd name="T62" fmla="*/ 46 w 80"/>
                  <a:gd name="T63" fmla="*/ 1756 h 1873"/>
                  <a:gd name="T64" fmla="*/ 53 w 80"/>
                  <a:gd name="T65" fmla="*/ 1698 h 1873"/>
                  <a:gd name="T66" fmla="*/ 53 w 80"/>
                  <a:gd name="T67" fmla="*/ 1640 h 1873"/>
                  <a:gd name="T68" fmla="*/ 53 w 80"/>
                  <a:gd name="T69" fmla="*/ 1582 h 1873"/>
                  <a:gd name="T70" fmla="*/ 46 w 80"/>
                  <a:gd name="T71" fmla="*/ 1524 h 1873"/>
                  <a:gd name="T72" fmla="*/ 53 w 80"/>
                  <a:gd name="T73" fmla="*/ 1458 h 1873"/>
                  <a:gd name="T74" fmla="*/ 53 w 80"/>
                  <a:gd name="T75" fmla="*/ 1393 h 1873"/>
                  <a:gd name="T76" fmla="*/ 46 w 80"/>
                  <a:gd name="T77" fmla="*/ 1328 h 1873"/>
                  <a:gd name="T78" fmla="*/ 53 w 80"/>
                  <a:gd name="T79" fmla="*/ 1263 h 1873"/>
                  <a:gd name="T80" fmla="*/ 40 w 80"/>
                  <a:gd name="T81" fmla="*/ 1204 h 1873"/>
                  <a:gd name="T82" fmla="*/ 40 w 80"/>
                  <a:gd name="T83" fmla="*/ 1139 h 1873"/>
                  <a:gd name="T84" fmla="*/ 66 w 80"/>
                  <a:gd name="T85" fmla="*/ 1081 h 1873"/>
                  <a:gd name="T86" fmla="*/ 40 w 80"/>
                  <a:gd name="T87" fmla="*/ 1023 h 1873"/>
                  <a:gd name="T88" fmla="*/ 7 w 80"/>
                  <a:gd name="T89" fmla="*/ 972 h 1873"/>
                  <a:gd name="T90" fmla="*/ 53 w 80"/>
                  <a:gd name="T91" fmla="*/ 907 h 1873"/>
                  <a:gd name="T92" fmla="*/ 53 w 80"/>
                  <a:gd name="T93" fmla="*/ 842 h 1873"/>
                  <a:gd name="T94" fmla="*/ 59 w 80"/>
                  <a:gd name="T95" fmla="*/ 784 h 1873"/>
                  <a:gd name="T96" fmla="*/ 53 w 80"/>
                  <a:gd name="T97" fmla="*/ 726 h 1873"/>
                  <a:gd name="T98" fmla="*/ 40 w 80"/>
                  <a:gd name="T99" fmla="*/ 668 h 1873"/>
                  <a:gd name="T100" fmla="*/ 40 w 80"/>
                  <a:gd name="T101" fmla="*/ 609 h 1873"/>
                  <a:gd name="T102" fmla="*/ 72 w 80"/>
                  <a:gd name="T103" fmla="*/ 551 h 1873"/>
                  <a:gd name="T104" fmla="*/ 79 w 80"/>
                  <a:gd name="T105" fmla="*/ 486 h 1873"/>
                  <a:gd name="T106" fmla="*/ 53 w 80"/>
                  <a:gd name="T107" fmla="*/ 428 h 1873"/>
                  <a:gd name="T108" fmla="*/ 53 w 80"/>
                  <a:gd name="T109" fmla="*/ 370 h 1873"/>
                  <a:gd name="T110" fmla="*/ 33 w 80"/>
                  <a:gd name="T111" fmla="*/ 312 h 1873"/>
                  <a:gd name="T112" fmla="*/ 26 w 80"/>
                  <a:gd name="T113" fmla="*/ 247 h 1873"/>
                  <a:gd name="T114" fmla="*/ 40 w 80"/>
                  <a:gd name="T115" fmla="*/ 189 h 1873"/>
                  <a:gd name="T116" fmla="*/ 53 w 80"/>
                  <a:gd name="T117" fmla="*/ 131 h 1873"/>
                  <a:gd name="T118" fmla="*/ 33 w 80"/>
                  <a:gd name="T119" fmla="*/ 73 h 1873"/>
                  <a:gd name="T120" fmla="*/ 7 w 80"/>
                  <a:gd name="T121" fmla="*/ 15 h 187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0" h="1873">
                    <a:moveTo>
                      <a:pt x="0" y="0"/>
                    </a:moveTo>
                    <a:lnTo>
                      <a:pt x="40" y="51"/>
                    </a:lnTo>
                    <a:lnTo>
                      <a:pt x="46" y="80"/>
                    </a:lnTo>
                    <a:lnTo>
                      <a:pt x="46" y="109"/>
                    </a:lnTo>
                    <a:lnTo>
                      <a:pt x="33" y="138"/>
                    </a:lnTo>
                    <a:lnTo>
                      <a:pt x="26" y="167"/>
                    </a:lnTo>
                    <a:lnTo>
                      <a:pt x="33" y="196"/>
                    </a:lnTo>
                    <a:lnTo>
                      <a:pt x="40" y="225"/>
                    </a:lnTo>
                    <a:lnTo>
                      <a:pt x="53" y="254"/>
                    </a:lnTo>
                    <a:lnTo>
                      <a:pt x="53" y="283"/>
                    </a:lnTo>
                    <a:lnTo>
                      <a:pt x="53" y="312"/>
                    </a:lnTo>
                    <a:lnTo>
                      <a:pt x="46" y="341"/>
                    </a:lnTo>
                    <a:lnTo>
                      <a:pt x="33" y="370"/>
                    </a:lnTo>
                    <a:lnTo>
                      <a:pt x="33" y="406"/>
                    </a:lnTo>
                    <a:lnTo>
                      <a:pt x="40" y="435"/>
                    </a:lnTo>
                    <a:lnTo>
                      <a:pt x="46" y="464"/>
                    </a:lnTo>
                    <a:lnTo>
                      <a:pt x="53" y="501"/>
                    </a:lnTo>
                    <a:lnTo>
                      <a:pt x="46" y="530"/>
                    </a:lnTo>
                    <a:lnTo>
                      <a:pt x="40" y="559"/>
                    </a:lnTo>
                    <a:lnTo>
                      <a:pt x="33" y="588"/>
                    </a:lnTo>
                    <a:lnTo>
                      <a:pt x="40" y="617"/>
                    </a:lnTo>
                    <a:lnTo>
                      <a:pt x="46" y="646"/>
                    </a:lnTo>
                    <a:lnTo>
                      <a:pt x="53" y="675"/>
                    </a:lnTo>
                    <a:lnTo>
                      <a:pt x="59" y="704"/>
                    </a:lnTo>
                    <a:lnTo>
                      <a:pt x="66" y="733"/>
                    </a:lnTo>
                    <a:lnTo>
                      <a:pt x="66" y="769"/>
                    </a:lnTo>
                    <a:lnTo>
                      <a:pt x="66" y="798"/>
                    </a:lnTo>
                    <a:lnTo>
                      <a:pt x="53" y="834"/>
                    </a:lnTo>
                    <a:lnTo>
                      <a:pt x="33" y="863"/>
                    </a:lnTo>
                    <a:lnTo>
                      <a:pt x="20" y="892"/>
                    </a:lnTo>
                    <a:lnTo>
                      <a:pt x="13" y="921"/>
                    </a:lnTo>
                    <a:lnTo>
                      <a:pt x="20" y="958"/>
                    </a:lnTo>
                    <a:lnTo>
                      <a:pt x="33" y="987"/>
                    </a:lnTo>
                    <a:lnTo>
                      <a:pt x="46" y="1016"/>
                    </a:lnTo>
                    <a:lnTo>
                      <a:pt x="59" y="1052"/>
                    </a:lnTo>
                    <a:lnTo>
                      <a:pt x="59" y="1088"/>
                    </a:lnTo>
                    <a:lnTo>
                      <a:pt x="53" y="1125"/>
                    </a:lnTo>
                    <a:lnTo>
                      <a:pt x="46" y="1154"/>
                    </a:lnTo>
                    <a:lnTo>
                      <a:pt x="46" y="1190"/>
                    </a:lnTo>
                    <a:lnTo>
                      <a:pt x="53" y="1219"/>
                    </a:lnTo>
                    <a:lnTo>
                      <a:pt x="53" y="1248"/>
                    </a:lnTo>
                    <a:lnTo>
                      <a:pt x="59" y="1277"/>
                    </a:lnTo>
                    <a:lnTo>
                      <a:pt x="53" y="1313"/>
                    </a:lnTo>
                    <a:lnTo>
                      <a:pt x="53" y="1342"/>
                    </a:lnTo>
                    <a:lnTo>
                      <a:pt x="53" y="1379"/>
                    </a:lnTo>
                    <a:lnTo>
                      <a:pt x="53" y="1408"/>
                    </a:lnTo>
                    <a:lnTo>
                      <a:pt x="53" y="1466"/>
                    </a:lnTo>
                    <a:lnTo>
                      <a:pt x="53" y="1524"/>
                    </a:lnTo>
                    <a:lnTo>
                      <a:pt x="53" y="1553"/>
                    </a:lnTo>
                    <a:lnTo>
                      <a:pt x="53" y="1582"/>
                    </a:lnTo>
                    <a:lnTo>
                      <a:pt x="53" y="1611"/>
                    </a:lnTo>
                    <a:lnTo>
                      <a:pt x="53" y="1640"/>
                    </a:lnTo>
                    <a:lnTo>
                      <a:pt x="53" y="1669"/>
                    </a:lnTo>
                    <a:lnTo>
                      <a:pt x="66" y="1698"/>
                    </a:lnTo>
                    <a:lnTo>
                      <a:pt x="66" y="1727"/>
                    </a:lnTo>
                    <a:lnTo>
                      <a:pt x="53" y="1756"/>
                    </a:lnTo>
                    <a:lnTo>
                      <a:pt x="46" y="1785"/>
                    </a:lnTo>
                    <a:lnTo>
                      <a:pt x="59" y="1814"/>
                    </a:lnTo>
                    <a:lnTo>
                      <a:pt x="66" y="1843"/>
                    </a:lnTo>
                    <a:lnTo>
                      <a:pt x="66" y="1872"/>
                    </a:lnTo>
                    <a:lnTo>
                      <a:pt x="53" y="1843"/>
                    </a:lnTo>
                    <a:lnTo>
                      <a:pt x="40" y="1814"/>
                    </a:lnTo>
                    <a:lnTo>
                      <a:pt x="33" y="1785"/>
                    </a:lnTo>
                    <a:lnTo>
                      <a:pt x="46" y="1756"/>
                    </a:lnTo>
                    <a:lnTo>
                      <a:pt x="59" y="1727"/>
                    </a:lnTo>
                    <a:lnTo>
                      <a:pt x="53" y="1698"/>
                    </a:lnTo>
                    <a:lnTo>
                      <a:pt x="46" y="1669"/>
                    </a:lnTo>
                    <a:lnTo>
                      <a:pt x="53" y="1640"/>
                    </a:lnTo>
                    <a:lnTo>
                      <a:pt x="53" y="1611"/>
                    </a:lnTo>
                    <a:lnTo>
                      <a:pt x="53" y="1582"/>
                    </a:lnTo>
                    <a:lnTo>
                      <a:pt x="46" y="1553"/>
                    </a:lnTo>
                    <a:lnTo>
                      <a:pt x="46" y="1524"/>
                    </a:lnTo>
                    <a:lnTo>
                      <a:pt x="46" y="1495"/>
                    </a:lnTo>
                    <a:lnTo>
                      <a:pt x="53" y="1458"/>
                    </a:lnTo>
                    <a:lnTo>
                      <a:pt x="53" y="1429"/>
                    </a:lnTo>
                    <a:lnTo>
                      <a:pt x="53" y="1393"/>
                    </a:lnTo>
                    <a:lnTo>
                      <a:pt x="46" y="1364"/>
                    </a:lnTo>
                    <a:lnTo>
                      <a:pt x="46" y="1328"/>
                    </a:lnTo>
                    <a:lnTo>
                      <a:pt x="53" y="1299"/>
                    </a:lnTo>
                    <a:lnTo>
                      <a:pt x="53" y="1263"/>
                    </a:lnTo>
                    <a:lnTo>
                      <a:pt x="46" y="1233"/>
                    </a:lnTo>
                    <a:lnTo>
                      <a:pt x="40" y="1204"/>
                    </a:lnTo>
                    <a:lnTo>
                      <a:pt x="33" y="1175"/>
                    </a:lnTo>
                    <a:lnTo>
                      <a:pt x="40" y="1139"/>
                    </a:lnTo>
                    <a:lnTo>
                      <a:pt x="53" y="1110"/>
                    </a:lnTo>
                    <a:lnTo>
                      <a:pt x="66" y="1081"/>
                    </a:lnTo>
                    <a:lnTo>
                      <a:pt x="59" y="1052"/>
                    </a:lnTo>
                    <a:lnTo>
                      <a:pt x="40" y="1023"/>
                    </a:lnTo>
                    <a:lnTo>
                      <a:pt x="13" y="1001"/>
                    </a:lnTo>
                    <a:lnTo>
                      <a:pt x="7" y="972"/>
                    </a:lnTo>
                    <a:lnTo>
                      <a:pt x="33" y="943"/>
                    </a:lnTo>
                    <a:lnTo>
                      <a:pt x="53" y="907"/>
                    </a:lnTo>
                    <a:lnTo>
                      <a:pt x="53" y="878"/>
                    </a:lnTo>
                    <a:lnTo>
                      <a:pt x="53" y="842"/>
                    </a:lnTo>
                    <a:lnTo>
                      <a:pt x="53" y="813"/>
                    </a:lnTo>
                    <a:lnTo>
                      <a:pt x="59" y="784"/>
                    </a:lnTo>
                    <a:lnTo>
                      <a:pt x="59" y="755"/>
                    </a:lnTo>
                    <a:lnTo>
                      <a:pt x="53" y="726"/>
                    </a:lnTo>
                    <a:lnTo>
                      <a:pt x="53" y="697"/>
                    </a:lnTo>
                    <a:lnTo>
                      <a:pt x="40" y="668"/>
                    </a:lnTo>
                    <a:lnTo>
                      <a:pt x="40" y="639"/>
                    </a:lnTo>
                    <a:lnTo>
                      <a:pt x="40" y="609"/>
                    </a:lnTo>
                    <a:lnTo>
                      <a:pt x="59" y="580"/>
                    </a:lnTo>
                    <a:lnTo>
                      <a:pt x="72" y="551"/>
                    </a:lnTo>
                    <a:lnTo>
                      <a:pt x="79" y="515"/>
                    </a:lnTo>
                    <a:lnTo>
                      <a:pt x="79" y="486"/>
                    </a:lnTo>
                    <a:lnTo>
                      <a:pt x="59" y="457"/>
                    </a:lnTo>
                    <a:lnTo>
                      <a:pt x="53" y="428"/>
                    </a:lnTo>
                    <a:lnTo>
                      <a:pt x="53" y="399"/>
                    </a:lnTo>
                    <a:lnTo>
                      <a:pt x="53" y="370"/>
                    </a:lnTo>
                    <a:lnTo>
                      <a:pt x="46" y="341"/>
                    </a:lnTo>
                    <a:lnTo>
                      <a:pt x="33" y="312"/>
                    </a:lnTo>
                    <a:lnTo>
                      <a:pt x="33" y="283"/>
                    </a:lnTo>
                    <a:lnTo>
                      <a:pt x="26" y="247"/>
                    </a:lnTo>
                    <a:lnTo>
                      <a:pt x="26" y="218"/>
                    </a:lnTo>
                    <a:lnTo>
                      <a:pt x="40" y="189"/>
                    </a:lnTo>
                    <a:lnTo>
                      <a:pt x="53" y="160"/>
                    </a:lnTo>
                    <a:lnTo>
                      <a:pt x="53" y="131"/>
                    </a:lnTo>
                    <a:lnTo>
                      <a:pt x="53" y="102"/>
                    </a:lnTo>
                    <a:lnTo>
                      <a:pt x="33" y="73"/>
                    </a:lnTo>
                    <a:lnTo>
                      <a:pt x="20" y="44"/>
                    </a:lnTo>
                    <a:lnTo>
                      <a:pt x="7" y="15"/>
                    </a:lnTo>
                    <a:lnTo>
                      <a:pt x="0" y="0"/>
                    </a:lnTo>
                  </a:path>
                </a:pathLst>
              </a:custGeom>
              <a:solidFill>
                <a:srgbClr val="494949"/>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300059" name="Freeform 19"/>
              <p:cNvSpPr>
                <a:spLocks/>
              </p:cNvSpPr>
              <p:nvPr/>
            </p:nvSpPr>
            <p:spPr bwMode="auto">
              <a:xfrm>
                <a:off x="931" y="3992"/>
                <a:ext cx="1494" cy="80"/>
              </a:xfrm>
              <a:custGeom>
                <a:avLst/>
                <a:gdLst>
                  <a:gd name="T0" fmla="*/ 87 w 1494"/>
                  <a:gd name="T1" fmla="*/ 0 h 80"/>
                  <a:gd name="T2" fmla="*/ 141 w 1494"/>
                  <a:gd name="T3" fmla="*/ 29 h 80"/>
                  <a:gd name="T4" fmla="*/ 202 w 1494"/>
                  <a:gd name="T5" fmla="*/ 43 h 80"/>
                  <a:gd name="T6" fmla="*/ 269 w 1494"/>
                  <a:gd name="T7" fmla="*/ 43 h 80"/>
                  <a:gd name="T8" fmla="*/ 336 w 1494"/>
                  <a:gd name="T9" fmla="*/ 65 h 80"/>
                  <a:gd name="T10" fmla="*/ 444 w 1494"/>
                  <a:gd name="T11" fmla="*/ 79 h 80"/>
                  <a:gd name="T12" fmla="*/ 525 w 1494"/>
                  <a:gd name="T13" fmla="*/ 72 h 80"/>
                  <a:gd name="T14" fmla="*/ 612 w 1494"/>
                  <a:gd name="T15" fmla="*/ 65 h 80"/>
                  <a:gd name="T16" fmla="*/ 713 w 1494"/>
                  <a:gd name="T17" fmla="*/ 43 h 80"/>
                  <a:gd name="T18" fmla="*/ 773 w 1494"/>
                  <a:gd name="T19" fmla="*/ 43 h 80"/>
                  <a:gd name="T20" fmla="*/ 841 w 1494"/>
                  <a:gd name="T21" fmla="*/ 50 h 80"/>
                  <a:gd name="T22" fmla="*/ 901 w 1494"/>
                  <a:gd name="T23" fmla="*/ 57 h 80"/>
                  <a:gd name="T24" fmla="*/ 1002 w 1494"/>
                  <a:gd name="T25" fmla="*/ 43 h 80"/>
                  <a:gd name="T26" fmla="*/ 1069 w 1494"/>
                  <a:gd name="T27" fmla="*/ 36 h 80"/>
                  <a:gd name="T28" fmla="*/ 1137 w 1494"/>
                  <a:gd name="T29" fmla="*/ 36 h 80"/>
                  <a:gd name="T30" fmla="*/ 1231 w 1494"/>
                  <a:gd name="T31" fmla="*/ 36 h 80"/>
                  <a:gd name="T32" fmla="*/ 1311 w 1494"/>
                  <a:gd name="T33" fmla="*/ 29 h 80"/>
                  <a:gd name="T34" fmla="*/ 1379 w 1494"/>
                  <a:gd name="T35" fmla="*/ 29 h 80"/>
                  <a:gd name="T36" fmla="*/ 1439 w 1494"/>
                  <a:gd name="T37" fmla="*/ 43 h 80"/>
                  <a:gd name="T38" fmla="*/ 1493 w 1494"/>
                  <a:gd name="T39" fmla="*/ 14 h 80"/>
                  <a:gd name="T40" fmla="*/ 1439 w 1494"/>
                  <a:gd name="T41" fmla="*/ 29 h 80"/>
                  <a:gd name="T42" fmla="*/ 1385 w 1494"/>
                  <a:gd name="T43" fmla="*/ 36 h 80"/>
                  <a:gd name="T44" fmla="*/ 1325 w 1494"/>
                  <a:gd name="T45" fmla="*/ 29 h 80"/>
                  <a:gd name="T46" fmla="*/ 1237 w 1494"/>
                  <a:gd name="T47" fmla="*/ 43 h 80"/>
                  <a:gd name="T48" fmla="*/ 1170 w 1494"/>
                  <a:gd name="T49" fmla="*/ 72 h 80"/>
                  <a:gd name="T50" fmla="*/ 1110 w 1494"/>
                  <a:gd name="T51" fmla="*/ 65 h 80"/>
                  <a:gd name="T52" fmla="*/ 1056 w 1494"/>
                  <a:gd name="T53" fmla="*/ 50 h 80"/>
                  <a:gd name="T54" fmla="*/ 962 w 1494"/>
                  <a:gd name="T55" fmla="*/ 36 h 80"/>
                  <a:gd name="T56" fmla="*/ 881 w 1494"/>
                  <a:gd name="T57" fmla="*/ 43 h 80"/>
                  <a:gd name="T58" fmla="*/ 827 w 1494"/>
                  <a:gd name="T59" fmla="*/ 57 h 80"/>
                  <a:gd name="T60" fmla="*/ 747 w 1494"/>
                  <a:gd name="T61" fmla="*/ 57 h 80"/>
                  <a:gd name="T62" fmla="*/ 659 w 1494"/>
                  <a:gd name="T63" fmla="*/ 57 h 80"/>
                  <a:gd name="T64" fmla="*/ 605 w 1494"/>
                  <a:gd name="T65" fmla="*/ 50 h 80"/>
                  <a:gd name="T66" fmla="*/ 551 w 1494"/>
                  <a:gd name="T67" fmla="*/ 57 h 80"/>
                  <a:gd name="T68" fmla="*/ 484 w 1494"/>
                  <a:gd name="T69" fmla="*/ 65 h 80"/>
                  <a:gd name="T70" fmla="*/ 417 w 1494"/>
                  <a:gd name="T71" fmla="*/ 57 h 80"/>
                  <a:gd name="T72" fmla="*/ 363 w 1494"/>
                  <a:gd name="T73" fmla="*/ 36 h 80"/>
                  <a:gd name="T74" fmla="*/ 309 w 1494"/>
                  <a:gd name="T75" fmla="*/ 57 h 80"/>
                  <a:gd name="T76" fmla="*/ 256 w 1494"/>
                  <a:gd name="T77" fmla="*/ 57 h 80"/>
                  <a:gd name="T78" fmla="*/ 195 w 1494"/>
                  <a:gd name="T79" fmla="*/ 50 h 80"/>
                  <a:gd name="T80" fmla="*/ 141 w 1494"/>
                  <a:gd name="T81" fmla="*/ 7 h 80"/>
                  <a:gd name="T82" fmla="*/ 81 w 1494"/>
                  <a:gd name="T83" fmla="*/ 22 h 80"/>
                  <a:gd name="T84" fmla="*/ 27 w 1494"/>
                  <a:gd name="T85" fmla="*/ 36 h 80"/>
                  <a:gd name="T86" fmla="*/ 13 w 1494"/>
                  <a:gd name="T87" fmla="*/ 43 h 8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494" h="80">
                    <a:moveTo>
                      <a:pt x="13" y="43"/>
                    </a:moveTo>
                    <a:lnTo>
                      <a:pt x="87" y="0"/>
                    </a:lnTo>
                    <a:lnTo>
                      <a:pt x="114" y="7"/>
                    </a:lnTo>
                    <a:lnTo>
                      <a:pt x="141" y="29"/>
                    </a:lnTo>
                    <a:lnTo>
                      <a:pt x="168" y="43"/>
                    </a:lnTo>
                    <a:lnTo>
                      <a:pt x="202" y="43"/>
                    </a:lnTo>
                    <a:lnTo>
                      <a:pt x="242" y="43"/>
                    </a:lnTo>
                    <a:lnTo>
                      <a:pt x="269" y="43"/>
                    </a:lnTo>
                    <a:lnTo>
                      <a:pt x="309" y="50"/>
                    </a:lnTo>
                    <a:lnTo>
                      <a:pt x="336" y="65"/>
                    </a:lnTo>
                    <a:lnTo>
                      <a:pt x="390" y="79"/>
                    </a:lnTo>
                    <a:lnTo>
                      <a:pt x="444" y="79"/>
                    </a:lnTo>
                    <a:lnTo>
                      <a:pt x="484" y="79"/>
                    </a:lnTo>
                    <a:lnTo>
                      <a:pt x="525" y="72"/>
                    </a:lnTo>
                    <a:lnTo>
                      <a:pt x="565" y="65"/>
                    </a:lnTo>
                    <a:lnTo>
                      <a:pt x="612" y="65"/>
                    </a:lnTo>
                    <a:lnTo>
                      <a:pt x="659" y="57"/>
                    </a:lnTo>
                    <a:lnTo>
                      <a:pt x="713" y="43"/>
                    </a:lnTo>
                    <a:lnTo>
                      <a:pt x="747" y="43"/>
                    </a:lnTo>
                    <a:lnTo>
                      <a:pt x="773" y="43"/>
                    </a:lnTo>
                    <a:lnTo>
                      <a:pt x="814" y="43"/>
                    </a:lnTo>
                    <a:lnTo>
                      <a:pt x="841" y="50"/>
                    </a:lnTo>
                    <a:lnTo>
                      <a:pt x="874" y="57"/>
                    </a:lnTo>
                    <a:lnTo>
                      <a:pt x="901" y="57"/>
                    </a:lnTo>
                    <a:lnTo>
                      <a:pt x="975" y="50"/>
                    </a:lnTo>
                    <a:lnTo>
                      <a:pt x="1002" y="43"/>
                    </a:lnTo>
                    <a:lnTo>
                      <a:pt x="1029" y="36"/>
                    </a:lnTo>
                    <a:lnTo>
                      <a:pt x="1069" y="36"/>
                    </a:lnTo>
                    <a:lnTo>
                      <a:pt x="1096" y="36"/>
                    </a:lnTo>
                    <a:lnTo>
                      <a:pt x="1137" y="36"/>
                    </a:lnTo>
                    <a:lnTo>
                      <a:pt x="1190" y="36"/>
                    </a:lnTo>
                    <a:lnTo>
                      <a:pt x="1231" y="36"/>
                    </a:lnTo>
                    <a:lnTo>
                      <a:pt x="1285" y="29"/>
                    </a:lnTo>
                    <a:lnTo>
                      <a:pt x="1311" y="29"/>
                    </a:lnTo>
                    <a:lnTo>
                      <a:pt x="1352" y="29"/>
                    </a:lnTo>
                    <a:lnTo>
                      <a:pt x="1379" y="29"/>
                    </a:lnTo>
                    <a:lnTo>
                      <a:pt x="1406" y="36"/>
                    </a:lnTo>
                    <a:lnTo>
                      <a:pt x="1439" y="43"/>
                    </a:lnTo>
                    <a:lnTo>
                      <a:pt x="1466" y="22"/>
                    </a:lnTo>
                    <a:lnTo>
                      <a:pt x="1493" y="14"/>
                    </a:lnTo>
                    <a:lnTo>
                      <a:pt x="1466" y="22"/>
                    </a:lnTo>
                    <a:lnTo>
                      <a:pt x="1439" y="29"/>
                    </a:lnTo>
                    <a:lnTo>
                      <a:pt x="1412" y="36"/>
                    </a:lnTo>
                    <a:lnTo>
                      <a:pt x="1385" y="36"/>
                    </a:lnTo>
                    <a:lnTo>
                      <a:pt x="1352" y="29"/>
                    </a:lnTo>
                    <a:lnTo>
                      <a:pt x="1325" y="29"/>
                    </a:lnTo>
                    <a:lnTo>
                      <a:pt x="1298" y="29"/>
                    </a:lnTo>
                    <a:lnTo>
                      <a:pt x="1237" y="43"/>
                    </a:lnTo>
                    <a:lnTo>
                      <a:pt x="1197" y="57"/>
                    </a:lnTo>
                    <a:lnTo>
                      <a:pt x="1170" y="72"/>
                    </a:lnTo>
                    <a:lnTo>
                      <a:pt x="1137" y="72"/>
                    </a:lnTo>
                    <a:lnTo>
                      <a:pt x="1110" y="65"/>
                    </a:lnTo>
                    <a:lnTo>
                      <a:pt x="1083" y="57"/>
                    </a:lnTo>
                    <a:lnTo>
                      <a:pt x="1056" y="50"/>
                    </a:lnTo>
                    <a:lnTo>
                      <a:pt x="1022" y="36"/>
                    </a:lnTo>
                    <a:lnTo>
                      <a:pt x="962" y="36"/>
                    </a:lnTo>
                    <a:lnTo>
                      <a:pt x="915" y="36"/>
                    </a:lnTo>
                    <a:lnTo>
                      <a:pt x="881" y="43"/>
                    </a:lnTo>
                    <a:lnTo>
                      <a:pt x="854" y="50"/>
                    </a:lnTo>
                    <a:lnTo>
                      <a:pt x="827" y="57"/>
                    </a:lnTo>
                    <a:lnTo>
                      <a:pt x="800" y="57"/>
                    </a:lnTo>
                    <a:lnTo>
                      <a:pt x="747" y="57"/>
                    </a:lnTo>
                    <a:lnTo>
                      <a:pt x="693" y="57"/>
                    </a:lnTo>
                    <a:lnTo>
                      <a:pt x="659" y="57"/>
                    </a:lnTo>
                    <a:lnTo>
                      <a:pt x="632" y="50"/>
                    </a:lnTo>
                    <a:lnTo>
                      <a:pt x="605" y="50"/>
                    </a:lnTo>
                    <a:lnTo>
                      <a:pt x="578" y="57"/>
                    </a:lnTo>
                    <a:lnTo>
                      <a:pt x="551" y="57"/>
                    </a:lnTo>
                    <a:lnTo>
                      <a:pt x="525" y="65"/>
                    </a:lnTo>
                    <a:lnTo>
                      <a:pt x="484" y="65"/>
                    </a:lnTo>
                    <a:lnTo>
                      <a:pt x="444" y="57"/>
                    </a:lnTo>
                    <a:lnTo>
                      <a:pt x="417" y="57"/>
                    </a:lnTo>
                    <a:lnTo>
                      <a:pt x="390" y="43"/>
                    </a:lnTo>
                    <a:lnTo>
                      <a:pt x="363" y="36"/>
                    </a:lnTo>
                    <a:lnTo>
                      <a:pt x="336" y="43"/>
                    </a:lnTo>
                    <a:lnTo>
                      <a:pt x="309" y="57"/>
                    </a:lnTo>
                    <a:lnTo>
                      <a:pt x="282" y="57"/>
                    </a:lnTo>
                    <a:lnTo>
                      <a:pt x="256" y="57"/>
                    </a:lnTo>
                    <a:lnTo>
                      <a:pt x="222" y="50"/>
                    </a:lnTo>
                    <a:lnTo>
                      <a:pt x="195" y="50"/>
                    </a:lnTo>
                    <a:lnTo>
                      <a:pt x="168" y="22"/>
                    </a:lnTo>
                    <a:lnTo>
                      <a:pt x="141" y="7"/>
                    </a:lnTo>
                    <a:lnTo>
                      <a:pt x="114" y="14"/>
                    </a:lnTo>
                    <a:lnTo>
                      <a:pt x="81" y="22"/>
                    </a:lnTo>
                    <a:lnTo>
                      <a:pt x="54" y="36"/>
                    </a:lnTo>
                    <a:lnTo>
                      <a:pt x="27" y="36"/>
                    </a:lnTo>
                    <a:lnTo>
                      <a:pt x="0" y="50"/>
                    </a:lnTo>
                    <a:lnTo>
                      <a:pt x="13" y="43"/>
                    </a:lnTo>
                  </a:path>
                </a:pathLst>
              </a:custGeom>
              <a:solidFill>
                <a:srgbClr val="393939"/>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300060" name="Freeform 20"/>
              <p:cNvSpPr>
                <a:spLocks/>
              </p:cNvSpPr>
              <p:nvPr/>
            </p:nvSpPr>
            <p:spPr bwMode="auto">
              <a:xfrm>
                <a:off x="2773" y="3976"/>
                <a:ext cx="1722" cy="81"/>
              </a:xfrm>
              <a:custGeom>
                <a:avLst/>
                <a:gdLst>
                  <a:gd name="T0" fmla="*/ 0 w 1722"/>
                  <a:gd name="T1" fmla="*/ 0 h 81"/>
                  <a:gd name="T2" fmla="*/ 1721 w 1722"/>
                  <a:gd name="T3" fmla="*/ 0 h 81"/>
                  <a:gd name="T4" fmla="*/ 1721 w 1722"/>
                  <a:gd name="T5" fmla="*/ 0 h 81"/>
                  <a:gd name="T6" fmla="*/ 1640 w 1722"/>
                  <a:gd name="T7" fmla="*/ 22 h 81"/>
                  <a:gd name="T8" fmla="*/ 1613 w 1722"/>
                  <a:gd name="T9" fmla="*/ 7 h 81"/>
                  <a:gd name="T10" fmla="*/ 1587 w 1722"/>
                  <a:gd name="T11" fmla="*/ 0 h 81"/>
                  <a:gd name="T12" fmla="*/ 1560 w 1722"/>
                  <a:gd name="T13" fmla="*/ 15 h 81"/>
                  <a:gd name="T14" fmla="*/ 1533 w 1722"/>
                  <a:gd name="T15" fmla="*/ 44 h 81"/>
                  <a:gd name="T16" fmla="*/ 1506 w 1722"/>
                  <a:gd name="T17" fmla="*/ 58 h 81"/>
                  <a:gd name="T18" fmla="*/ 1479 w 1722"/>
                  <a:gd name="T19" fmla="*/ 73 h 81"/>
                  <a:gd name="T20" fmla="*/ 1418 w 1722"/>
                  <a:gd name="T21" fmla="*/ 80 h 81"/>
                  <a:gd name="T22" fmla="*/ 1351 w 1722"/>
                  <a:gd name="T23" fmla="*/ 80 h 81"/>
                  <a:gd name="T24" fmla="*/ 1311 w 1722"/>
                  <a:gd name="T25" fmla="*/ 73 h 81"/>
                  <a:gd name="T26" fmla="*/ 1284 w 1722"/>
                  <a:gd name="T27" fmla="*/ 65 h 81"/>
                  <a:gd name="T28" fmla="*/ 1250 w 1722"/>
                  <a:gd name="T29" fmla="*/ 73 h 81"/>
                  <a:gd name="T30" fmla="*/ 1224 w 1722"/>
                  <a:gd name="T31" fmla="*/ 73 h 81"/>
                  <a:gd name="T32" fmla="*/ 1170 w 1722"/>
                  <a:gd name="T33" fmla="*/ 73 h 81"/>
                  <a:gd name="T34" fmla="*/ 1123 w 1722"/>
                  <a:gd name="T35" fmla="*/ 65 h 81"/>
                  <a:gd name="T36" fmla="*/ 1096 w 1722"/>
                  <a:gd name="T37" fmla="*/ 65 h 81"/>
                  <a:gd name="T38" fmla="*/ 1055 w 1722"/>
                  <a:gd name="T39" fmla="*/ 58 h 81"/>
                  <a:gd name="T40" fmla="*/ 1029 w 1722"/>
                  <a:gd name="T41" fmla="*/ 58 h 81"/>
                  <a:gd name="T42" fmla="*/ 1002 w 1722"/>
                  <a:gd name="T43" fmla="*/ 36 h 81"/>
                  <a:gd name="T44" fmla="*/ 968 w 1722"/>
                  <a:gd name="T45" fmla="*/ 15 h 81"/>
                  <a:gd name="T46" fmla="*/ 934 w 1722"/>
                  <a:gd name="T47" fmla="*/ 15 h 81"/>
                  <a:gd name="T48" fmla="*/ 908 w 1722"/>
                  <a:gd name="T49" fmla="*/ 15 h 81"/>
                  <a:gd name="T50" fmla="*/ 881 w 1722"/>
                  <a:gd name="T51" fmla="*/ 15 h 81"/>
                  <a:gd name="T52" fmla="*/ 847 w 1722"/>
                  <a:gd name="T53" fmla="*/ 29 h 81"/>
                  <a:gd name="T54" fmla="*/ 787 w 1722"/>
                  <a:gd name="T55" fmla="*/ 44 h 81"/>
                  <a:gd name="T56" fmla="*/ 753 w 1722"/>
                  <a:gd name="T57" fmla="*/ 51 h 81"/>
                  <a:gd name="T58" fmla="*/ 726 w 1722"/>
                  <a:gd name="T59" fmla="*/ 51 h 81"/>
                  <a:gd name="T60" fmla="*/ 686 w 1722"/>
                  <a:gd name="T61" fmla="*/ 44 h 81"/>
                  <a:gd name="T62" fmla="*/ 659 w 1722"/>
                  <a:gd name="T63" fmla="*/ 29 h 81"/>
                  <a:gd name="T64" fmla="*/ 632 w 1722"/>
                  <a:gd name="T65" fmla="*/ 22 h 81"/>
                  <a:gd name="T66" fmla="*/ 598 w 1722"/>
                  <a:gd name="T67" fmla="*/ 22 h 81"/>
                  <a:gd name="T68" fmla="*/ 565 w 1722"/>
                  <a:gd name="T69" fmla="*/ 22 h 81"/>
                  <a:gd name="T70" fmla="*/ 531 w 1722"/>
                  <a:gd name="T71" fmla="*/ 29 h 81"/>
                  <a:gd name="T72" fmla="*/ 477 w 1722"/>
                  <a:gd name="T73" fmla="*/ 29 h 81"/>
                  <a:gd name="T74" fmla="*/ 437 w 1722"/>
                  <a:gd name="T75" fmla="*/ 36 h 81"/>
                  <a:gd name="T76" fmla="*/ 403 w 1722"/>
                  <a:gd name="T77" fmla="*/ 44 h 81"/>
                  <a:gd name="T78" fmla="*/ 376 w 1722"/>
                  <a:gd name="T79" fmla="*/ 44 h 81"/>
                  <a:gd name="T80" fmla="*/ 343 w 1722"/>
                  <a:gd name="T81" fmla="*/ 44 h 81"/>
                  <a:gd name="T82" fmla="*/ 282 w 1722"/>
                  <a:gd name="T83" fmla="*/ 44 h 81"/>
                  <a:gd name="T84" fmla="*/ 229 w 1722"/>
                  <a:gd name="T85" fmla="*/ 29 h 81"/>
                  <a:gd name="T86" fmla="*/ 195 w 1722"/>
                  <a:gd name="T87" fmla="*/ 22 h 81"/>
                  <a:gd name="T88" fmla="*/ 168 w 1722"/>
                  <a:gd name="T89" fmla="*/ 22 h 81"/>
                  <a:gd name="T90" fmla="*/ 141 w 1722"/>
                  <a:gd name="T91" fmla="*/ 15 h 81"/>
                  <a:gd name="T92" fmla="*/ 114 w 1722"/>
                  <a:gd name="T93" fmla="*/ 7 h 81"/>
                  <a:gd name="T94" fmla="*/ 87 w 1722"/>
                  <a:gd name="T95" fmla="*/ 7 h 81"/>
                  <a:gd name="T96" fmla="*/ 61 w 1722"/>
                  <a:gd name="T97" fmla="*/ 15 h 81"/>
                  <a:gd name="T98" fmla="*/ 34 w 1722"/>
                  <a:gd name="T99" fmla="*/ 22 h 81"/>
                  <a:gd name="T100" fmla="*/ 7 w 1722"/>
                  <a:gd name="T101" fmla="*/ 36 h 8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722" h="81">
                    <a:moveTo>
                      <a:pt x="0" y="0"/>
                    </a:moveTo>
                    <a:lnTo>
                      <a:pt x="1721" y="0"/>
                    </a:lnTo>
                    <a:lnTo>
                      <a:pt x="1640" y="22"/>
                    </a:lnTo>
                    <a:lnTo>
                      <a:pt x="1613" y="7"/>
                    </a:lnTo>
                    <a:lnTo>
                      <a:pt x="1587" y="0"/>
                    </a:lnTo>
                    <a:lnTo>
                      <a:pt x="1560" y="15"/>
                    </a:lnTo>
                    <a:lnTo>
                      <a:pt x="1533" y="44"/>
                    </a:lnTo>
                    <a:lnTo>
                      <a:pt x="1506" y="58"/>
                    </a:lnTo>
                    <a:lnTo>
                      <a:pt x="1479" y="73"/>
                    </a:lnTo>
                    <a:lnTo>
                      <a:pt x="1418" y="80"/>
                    </a:lnTo>
                    <a:lnTo>
                      <a:pt x="1351" y="80"/>
                    </a:lnTo>
                    <a:lnTo>
                      <a:pt x="1311" y="73"/>
                    </a:lnTo>
                    <a:lnTo>
                      <a:pt x="1284" y="65"/>
                    </a:lnTo>
                    <a:lnTo>
                      <a:pt x="1250" y="73"/>
                    </a:lnTo>
                    <a:lnTo>
                      <a:pt x="1224" y="73"/>
                    </a:lnTo>
                    <a:lnTo>
                      <a:pt x="1170" y="73"/>
                    </a:lnTo>
                    <a:lnTo>
                      <a:pt x="1123" y="65"/>
                    </a:lnTo>
                    <a:lnTo>
                      <a:pt x="1096" y="65"/>
                    </a:lnTo>
                    <a:lnTo>
                      <a:pt x="1055" y="58"/>
                    </a:lnTo>
                    <a:lnTo>
                      <a:pt x="1029" y="58"/>
                    </a:lnTo>
                    <a:lnTo>
                      <a:pt x="1002" y="36"/>
                    </a:lnTo>
                    <a:lnTo>
                      <a:pt x="968" y="15"/>
                    </a:lnTo>
                    <a:lnTo>
                      <a:pt x="934" y="15"/>
                    </a:lnTo>
                    <a:lnTo>
                      <a:pt x="908" y="15"/>
                    </a:lnTo>
                    <a:lnTo>
                      <a:pt x="881" y="15"/>
                    </a:lnTo>
                    <a:lnTo>
                      <a:pt x="847" y="29"/>
                    </a:lnTo>
                    <a:lnTo>
                      <a:pt x="787" y="44"/>
                    </a:lnTo>
                    <a:lnTo>
                      <a:pt x="753" y="51"/>
                    </a:lnTo>
                    <a:lnTo>
                      <a:pt x="726" y="51"/>
                    </a:lnTo>
                    <a:lnTo>
                      <a:pt x="686" y="44"/>
                    </a:lnTo>
                    <a:lnTo>
                      <a:pt x="659" y="29"/>
                    </a:lnTo>
                    <a:lnTo>
                      <a:pt x="632" y="22"/>
                    </a:lnTo>
                    <a:lnTo>
                      <a:pt x="598" y="22"/>
                    </a:lnTo>
                    <a:lnTo>
                      <a:pt x="565" y="22"/>
                    </a:lnTo>
                    <a:lnTo>
                      <a:pt x="531" y="29"/>
                    </a:lnTo>
                    <a:lnTo>
                      <a:pt x="477" y="29"/>
                    </a:lnTo>
                    <a:lnTo>
                      <a:pt x="437" y="36"/>
                    </a:lnTo>
                    <a:lnTo>
                      <a:pt x="403" y="44"/>
                    </a:lnTo>
                    <a:lnTo>
                      <a:pt x="376" y="44"/>
                    </a:lnTo>
                    <a:lnTo>
                      <a:pt x="343" y="44"/>
                    </a:lnTo>
                    <a:lnTo>
                      <a:pt x="282" y="44"/>
                    </a:lnTo>
                    <a:lnTo>
                      <a:pt x="229" y="29"/>
                    </a:lnTo>
                    <a:lnTo>
                      <a:pt x="195" y="22"/>
                    </a:lnTo>
                    <a:lnTo>
                      <a:pt x="168" y="22"/>
                    </a:lnTo>
                    <a:lnTo>
                      <a:pt x="141" y="15"/>
                    </a:lnTo>
                    <a:lnTo>
                      <a:pt x="114" y="7"/>
                    </a:lnTo>
                    <a:lnTo>
                      <a:pt x="87" y="7"/>
                    </a:lnTo>
                    <a:lnTo>
                      <a:pt x="61" y="15"/>
                    </a:lnTo>
                    <a:lnTo>
                      <a:pt x="34" y="22"/>
                    </a:lnTo>
                    <a:lnTo>
                      <a:pt x="7" y="36"/>
                    </a:lnTo>
                  </a:path>
                </a:pathLst>
              </a:custGeom>
              <a:solidFill>
                <a:srgbClr val="313131"/>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300061" name="Freeform 21"/>
              <p:cNvSpPr>
                <a:spLocks/>
              </p:cNvSpPr>
              <p:nvPr/>
            </p:nvSpPr>
            <p:spPr bwMode="auto">
              <a:xfrm>
                <a:off x="5410" y="2003"/>
                <a:ext cx="80" cy="1366"/>
              </a:xfrm>
              <a:custGeom>
                <a:avLst/>
                <a:gdLst>
                  <a:gd name="T0" fmla="*/ 33 w 80"/>
                  <a:gd name="T1" fmla="*/ 109 h 1366"/>
                  <a:gd name="T2" fmla="*/ 59 w 80"/>
                  <a:gd name="T3" fmla="*/ 167 h 1366"/>
                  <a:gd name="T4" fmla="*/ 59 w 80"/>
                  <a:gd name="T5" fmla="*/ 232 h 1366"/>
                  <a:gd name="T6" fmla="*/ 40 w 80"/>
                  <a:gd name="T7" fmla="*/ 298 h 1366"/>
                  <a:gd name="T8" fmla="*/ 33 w 80"/>
                  <a:gd name="T9" fmla="*/ 363 h 1366"/>
                  <a:gd name="T10" fmla="*/ 40 w 80"/>
                  <a:gd name="T11" fmla="*/ 421 h 1366"/>
                  <a:gd name="T12" fmla="*/ 53 w 80"/>
                  <a:gd name="T13" fmla="*/ 494 h 1366"/>
                  <a:gd name="T14" fmla="*/ 53 w 80"/>
                  <a:gd name="T15" fmla="*/ 581 h 1366"/>
                  <a:gd name="T16" fmla="*/ 53 w 80"/>
                  <a:gd name="T17" fmla="*/ 653 h 1366"/>
                  <a:gd name="T18" fmla="*/ 59 w 80"/>
                  <a:gd name="T19" fmla="*/ 741 h 1366"/>
                  <a:gd name="T20" fmla="*/ 66 w 80"/>
                  <a:gd name="T21" fmla="*/ 799 h 1366"/>
                  <a:gd name="T22" fmla="*/ 46 w 80"/>
                  <a:gd name="T23" fmla="*/ 871 h 1366"/>
                  <a:gd name="T24" fmla="*/ 66 w 80"/>
                  <a:gd name="T25" fmla="*/ 929 h 1366"/>
                  <a:gd name="T26" fmla="*/ 59 w 80"/>
                  <a:gd name="T27" fmla="*/ 1016 h 1366"/>
                  <a:gd name="T28" fmla="*/ 53 w 80"/>
                  <a:gd name="T29" fmla="*/ 1089 h 1366"/>
                  <a:gd name="T30" fmla="*/ 72 w 80"/>
                  <a:gd name="T31" fmla="*/ 1147 h 1366"/>
                  <a:gd name="T32" fmla="*/ 59 w 80"/>
                  <a:gd name="T33" fmla="*/ 1213 h 1366"/>
                  <a:gd name="T34" fmla="*/ 53 w 80"/>
                  <a:gd name="T35" fmla="*/ 1278 h 1366"/>
                  <a:gd name="T36" fmla="*/ 72 w 80"/>
                  <a:gd name="T37" fmla="*/ 1336 h 1366"/>
                  <a:gd name="T38" fmla="*/ 59 w 80"/>
                  <a:gd name="T39" fmla="*/ 1300 h 1366"/>
                  <a:gd name="T40" fmla="*/ 33 w 80"/>
                  <a:gd name="T41" fmla="*/ 1242 h 1366"/>
                  <a:gd name="T42" fmla="*/ 46 w 80"/>
                  <a:gd name="T43" fmla="*/ 1154 h 1366"/>
                  <a:gd name="T44" fmla="*/ 59 w 80"/>
                  <a:gd name="T45" fmla="*/ 1089 h 1366"/>
                  <a:gd name="T46" fmla="*/ 59 w 80"/>
                  <a:gd name="T47" fmla="*/ 1031 h 1366"/>
                  <a:gd name="T48" fmla="*/ 66 w 80"/>
                  <a:gd name="T49" fmla="*/ 966 h 1366"/>
                  <a:gd name="T50" fmla="*/ 66 w 80"/>
                  <a:gd name="T51" fmla="*/ 864 h 1366"/>
                  <a:gd name="T52" fmla="*/ 26 w 80"/>
                  <a:gd name="T53" fmla="*/ 799 h 1366"/>
                  <a:gd name="T54" fmla="*/ 26 w 80"/>
                  <a:gd name="T55" fmla="*/ 726 h 1366"/>
                  <a:gd name="T56" fmla="*/ 26 w 80"/>
                  <a:gd name="T57" fmla="*/ 639 h 1366"/>
                  <a:gd name="T58" fmla="*/ 26 w 80"/>
                  <a:gd name="T59" fmla="*/ 581 h 1366"/>
                  <a:gd name="T60" fmla="*/ 40 w 80"/>
                  <a:gd name="T61" fmla="*/ 523 h 1366"/>
                  <a:gd name="T62" fmla="*/ 46 w 80"/>
                  <a:gd name="T63" fmla="*/ 450 h 1366"/>
                  <a:gd name="T64" fmla="*/ 46 w 80"/>
                  <a:gd name="T65" fmla="*/ 392 h 1366"/>
                  <a:gd name="T66" fmla="*/ 46 w 80"/>
                  <a:gd name="T67" fmla="*/ 319 h 1366"/>
                  <a:gd name="T68" fmla="*/ 46 w 80"/>
                  <a:gd name="T69" fmla="*/ 254 h 1366"/>
                  <a:gd name="T70" fmla="*/ 53 w 80"/>
                  <a:gd name="T71" fmla="*/ 196 h 1366"/>
                  <a:gd name="T72" fmla="*/ 46 w 80"/>
                  <a:gd name="T73" fmla="*/ 131 h 1366"/>
                  <a:gd name="T74" fmla="*/ 13 w 80"/>
                  <a:gd name="T75" fmla="*/ 73 h 1366"/>
                  <a:gd name="T76" fmla="*/ 7 w 80"/>
                  <a:gd name="T77" fmla="*/ 15 h 136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80" h="1366">
                    <a:moveTo>
                      <a:pt x="0" y="0"/>
                    </a:moveTo>
                    <a:lnTo>
                      <a:pt x="33" y="109"/>
                    </a:lnTo>
                    <a:lnTo>
                      <a:pt x="53" y="138"/>
                    </a:lnTo>
                    <a:lnTo>
                      <a:pt x="59" y="167"/>
                    </a:lnTo>
                    <a:lnTo>
                      <a:pt x="66" y="196"/>
                    </a:lnTo>
                    <a:lnTo>
                      <a:pt x="59" y="232"/>
                    </a:lnTo>
                    <a:lnTo>
                      <a:pt x="46" y="269"/>
                    </a:lnTo>
                    <a:lnTo>
                      <a:pt x="40" y="298"/>
                    </a:lnTo>
                    <a:lnTo>
                      <a:pt x="33" y="334"/>
                    </a:lnTo>
                    <a:lnTo>
                      <a:pt x="33" y="363"/>
                    </a:lnTo>
                    <a:lnTo>
                      <a:pt x="33" y="392"/>
                    </a:lnTo>
                    <a:lnTo>
                      <a:pt x="40" y="421"/>
                    </a:lnTo>
                    <a:lnTo>
                      <a:pt x="40" y="457"/>
                    </a:lnTo>
                    <a:lnTo>
                      <a:pt x="53" y="494"/>
                    </a:lnTo>
                    <a:lnTo>
                      <a:pt x="53" y="523"/>
                    </a:lnTo>
                    <a:lnTo>
                      <a:pt x="53" y="581"/>
                    </a:lnTo>
                    <a:lnTo>
                      <a:pt x="53" y="610"/>
                    </a:lnTo>
                    <a:lnTo>
                      <a:pt x="53" y="653"/>
                    </a:lnTo>
                    <a:lnTo>
                      <a:pt x="53" y="697"/>
                    </a:lnTo>
                    <a:lnTo>
                      <a:pt x="59" y="741"/>
                    </a:lnTo>
                    <a:lnTo>
                      <a:pt x="66" y="770"/>
                    </a:lnTo>
                    <a:lnTo>
                      <a:pt x="66" y="799"/>
                    </a:lnTo>
                    <a:lnTo>
                      <a:pt x="59" y="835"/>
                    </a:lnTo>
                    <a:lnTo>
                      <a:pt x="46" y="871"/>
                    </a:lnTo>
                    <a:lnTo>
                      <a:pt x="53" y="900"/>
                    </a:lnTo>
                    <a:lnTo>
                      <a:pt x="66" y="929"/>
                    </a:lnTo>
                    <a:lnTo>
                      <a:pt x="66" y="958"/>
                    </a:lnTo>
                    <a:lnTo>
                      <a:pt x="59" y="1016"/>
                    </a:lnTo>
                    <a:lnTo>
                      <a:pt x="53" y="1060"/>
                    </a:lnTo>
                    <a:lnTo>
                      <a:pt x="53" y="1089"/>
                    </a:lnTo>
                    <a:lnTo>
                      <a:pt x="59" y="1118"/>
                    </a:lnTo>
                    <a:lnTo>
                      <a:pt x="72" y="1147"/>
                    </a:lnTo>
                    <a:lnTo>
                      <a:pt x="72" y="1176"/>
                    </a:lnTo>
                    <a:lnTo>
                      <a:pt x="59" y="1213"/>
                    </a:lnTo>
                    <a:lnTo>
                      <a:pt x="46" y="1242"/>
                    </a:lnTo>
                    <a:lnTo>
                      <a:pt x="53" y="1278"/>
                    </a:lnTo>
                    <a:lnTo>
                      <a:pt x="66" y="1307"/>
                    </a:lnTo>
                    <a:lnTo>
                      <a:pt x="72" y="1336"/>
                    </a:lnTo>
                    <a:lnTo>
                      <a:pt x="79" y="1365"/>
                    </a:lnTo>
                    <a:lnTo>
                      <a:pt x="59" y="1300"/>
                    </a:lnTo>
                    <a:lnTo>
                      <a:pt x="40" y="1271"/>
                    </a:lnTo>
                    <a:lnTo>
                      <a:pt x="33" y="1242"/>
                    </a:lnTo>
                    <a:lnTo>
                      <a:pt x="33" y="1183"/>
                    </a:lnTo>
                    <a:lnTo>
                      <a:pt x="46" y="1154"/>
                    </a:lnTo>
                    <a:lnTo>
                      <a:pt x="59" y="1125"/>
                    </a:lnTo>
                    <a:lnTo>
                      <a:pt x="59" y="1089"/>
                    </a:lnTo>
                    <a:lnTo>
                      <a:pt x="59" y="1060"/>
                    </a:lnTo>
                    <a:lnTo>
                      <a:pt x="59" y="1031"/>
                    </a:lnTo>
                    <a:lnTo>
                      <a:pt x="66" y="995"/>
                    </a:lnTo>
                    <a:lnTo>
                      <a:pt x="66" y="966"/>
                    </a:lnTo>
                    <a:lnTo>
                      <a:pt x="66" y="922"/>
                    </a:lnTo>
                    <a:lnTo>
                      <a:pt x="66" y="864"/>
                    </a:lnTo>
                    <a:lnTo>
                      <a:pt x="40" y="835"/>
                    </a:lnTo>
                    <a:lnTo>
                      <a:pt x="26" y="799"/>
                    </a:lnTo>
                    <a:lnTo>
                      <a:pt x="26" y="770"/>
                    </a:lnTo>
                    <a:lnTo>
                      <a:pt x="26" y="726"/>
                    </a:lnTo>
                    <a:lnTo>
                      <a:pt x="26" y="683"/>
                    </a:lnTo>
                    <a:lnTo>
                      <a:pt x="26" y="639"/>
                    </a:lnTo>
                    <a:lnTo>
                      <a:pt x="26" y="610"/>
                    </a:lnTo>
                    <a:lnTo>
                      <a:pt x="26" y="581"/>
                    </a:lnTo>
                    <a:lnTo>
                      <a:pt x="26" y="552"/>
                    </a:lnTo>
                    <a:lnTo>
                      <a:pt x="40" y="523"/>
                    </a:lnTo>
                    <a:lnTo>
                      <a:pt x="46" y="486"/>
                    </a:lnTo>
                    <a:lnTo>
                      <a:pt x="46" y="450"/>
                    </a:lnTo>
                    <a:lnTo>
                      <a:pt x="46" y="421"/>
                    </a:lnTo>
                    <a:lnTo>
                      <a:pt x="46" y="392"/>
                    </a:lnTo>
                    <a:lnTo>
                      <a:pt x="46" y="349"/>
                    </a:lnTo>
                    <a:lnTo>
                      <a:pt x="46" y="319"/>
                    </a:lnTo>
                    <a:lnTo>
                      <a:pt x="46" y="290"/>
                    </a:lnTo>
                    <a:lnTo>
                      <a:pt x="46" y="254"/>
                    </a:lnTo>
                    <a:lnTo>
                      <a:pt x="46" y="225"/>
                    </a:lnTo>
                    <a:lnTo>
                      <a:pt x="53" y="196"/>
                    </a:lnTo>
                    <a:lnTo>
                      <a:pt x="59" y="160"/>
                    </a:lnTo>
                    <a:lnTo>
                      <a:pt x="46" y="131"/>
                    </a:lnTo>
                    <a:lnTo>
                      <a:pt x="26" y="102"/>
                    </a:lnTo>
                    <a:lnTo>
                      <a:pt x="13" y="73"/>
                    </a:lnTo>
                    <a:lnTo>
                      <a:pt x="13" y="44"/>
                    </a:lnTo>
                    <a:lnTo>
                      <a:pt x="7" y="15"/>
                    </a:lnTo>
                    <a:lnTo>
                      <a:pt x="0" y="0"/>
                    </a:lnTo>
                  </a:path>
                </a:pathLst>
              </a:custGeom>
              <a:solidFill>
                <a:srgbClr val="9A9A9A"/>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300062" name="Freeform 22"/>
              <p:cNvSpPr>
                <a:spLocks/>
              </p:cNvSpPr>
              <p:nvPr/>
            </p:nvSpPr>
            <p:spPr bwMode="auto">
              <a:xfrm>
                <a:off x="246" y="204"/>
                <a:ext cx="107" cy="2135"/>
              </a:xfrm>
              <a:custGeom>
                <a:avLst/>
                <a:gdLst>
                  <a:gd name="T0" fmla="*/ 0 w 107"/>
                  <a:gd name="T1" fmla="*/ 0 h 2135"/>
                  <a:gd name="T2" fmla="*/ 106 w 107"/>
                  <a:gd name="T3" fmla="*/ 116 h 2135"/>
                  <a:gd name="T4" fmla="*/ 106 w 107"/>
                  <a:gd name="T5" fmla="*/ 987 h 2135"/>
                  <a:gd name="T6" fmla="*/ 53 w 107"/>
                  <a:gd name="T7" fmla="*/ 1045 h 2135"/>
                  <a:gd name="T8" fmla="*/ 53 w 107"/>
                  <a:gd name="T9" fmla="*/ 1161 h 2135"/>
                  <a:gd name="T10" fmla="*/ 66 w 107"/>
                  <a:gd name="T11" fmla="*/ 1219 h 2135"/>
                  <a:gd name="T12" fmla="*/ 40 w 107"/>
                  <a:gd name="T13" fmla="*/ 1277 h 2135"/>
                  <a:gd name="T14" fmla="*/ 40 w 107"/>
                  <a:gd name="T15" fmla="*/ 1336 h 2135"/>
                  <a:gd name="T16" fmla="*/ 27 w 107"/>
                  <a:gd name="T17" fmla="*/ 1394 h 2135"/>
                  <a:gd name="T18" fmla="*/ 40 w 107"/>
                  <a:gd name="T19" fmla="*/ 1452 h 2135"/>
                  <a:gd name="T20" fmla="*/ 53 w 107"/>
                  <a:gd name="T21" fmla="*/ 1510 h 2135"/>
                  <a:gd name="T22" fmla="*/ 53 w 107"/>
                  <a:gd name="T23" fmla="*/ 1568 h 2135"/>
                  <a:gd name="T24" fmla="*/ 66 w 107"/>
                  <a:gd name="T25" fmla="*/ 1626 h 2135"/>
                  <a:gd name="T26" fmla="*/ 40 w 107"/>
                  <a:gd name="T27" fmla="*/ 1684 h 2135"/>
                  <a:gd name="T28" fmla="*/ 27 w 107"/>
                  <a:gd name="T29" fmla="*/ 1742 h 2135"/>
                  <a:gd name="T30" fmla="*/ 27 w 107"/>
                  <a:gd name="T31" fmla="*/ 1800 h 2135"/>
                  <a:gd name="T32" fmla="*/ 40 w 107"/>
                  <a:gd name="T33" fmla="*/ 1873 h 2135"/>
                  <a:gd name="T34" fmla="*/ 40 w 107"/>
                  <a:gd name="T35" fmla="*/ 1945 h 2135"/>
                  <a:gd name="T36" fmla="*/ 27 w 107"/>
                  <a:gd name="T37" fmla="*/ 2018 h 2135"/>
                  <a:gd name="T38" fmla="*/ 40 w 107"/>
                  <a:gd name="T39" fmla="*/ 2076 h 2135"/>
                  <a:gd name="T40" fmla="*/ 53 w 107"/>
                  <a:gd name="T41" fmla="*/ 2134 h 2135"/>
                  <a:gd name="T42" fmla="*/ 13 w 107"/>
                  <a:gd name="T43" fmla="*/ 2061 h 2135"/>
                  <a:gd name="T44" fmla="*/ 13 w 107"/>
                  <a:gd name="T45" fmla="*/ 1974 h 2135"/>
                  <a:gd name="T46" fmla="*/ 13 w 107"/>
                  <a:gd name="T47" fmla="*/ 1916 h 2135"/>
                  <a:gd name="T48" fmla="*/ 27 w 107"/>
                  <a:gd name="T49" fmla="*/ 1858 h 2135"/>
                  <a:gd name="T50" fmla="*/ 40 w 107"/>
                  <a:gd name="T51" fmla="*/ 1800 h 2135"/>
                  <a:gd name="T52" fmla="*/ 40 w 107"/>
                  <a:gd name="T53" fmla="*/ 1684 h 2135"/>
                  <a:gd name="T54" fmla="*/ 40 w 107"/>
                  <a:gd name="T55" fmla="*/ 1597 h 2135"/>
                  <a:gd name="T56" fmla="*/ 40 w 107"/>
                  <a:gd name="T57" fmla="*/ 1539 h 2135"/>
                  <a:gd name="T58" fmla="*/ 40 w 107"/>
                  <a:gd name="T59" fmla="*/ 1481 h 2135"/>
                  <a:gd name="T60" fmla="*/ 53 w 107"/>
                  <a:gd name="T61" fmla="*/ 1423 h 2135"/>
                  <a:gd name="T62" fmla="*/ 53 w 107"/>
                  <a:gd name="T63" fmla="*/ 1350 h 2135"/>
                  <a:gd name="T64" fmla="*/ 53 w 107"/>
                  <a:gd name="T65" fmla="*/ 1292 h 2135"/>
                  <a:gd name="T66" fmla="*/ 40 w 107"/>
                  <a:gd name="T67" fmla="*/ 1234 h 2135"/>
                  <a:gd name="T68" fmla="*/ 40 w 107"/>
                  <a:gd name="T69" fmla="*/ 1176 h 2135"/>
                  <a:gd name="T70" fmla="*/ 53 w 107"/>
                  <a:gd name="T71" fmla="*/ 1118 h 2135"/>
                  <a:gd name="T72" fmla="*/ 66 w 107"/>
                  <a:gd name="T73" fmla="*/ 1060 h 2135"/>
                  <a:gd name="T74" fmla="*/ 66 w 107"/>
                  <a:gd name="T75" fmla="*/ 987 h 2135"/>
                  <a:gd name="T76" fmla="*/ 66 w 107"/>
                  <a:gd name="T77" fmla="*/ 929 h 2135"/>
                  <a:gd name="T78" fmla="*/ 66 w 107"/>
                  <a:gd name="T79" fmla="*/ 871 h 2135"/>
                  <a:gd name="T80" fmla="*/ 66 w 107"/>
                  <a:gd name="T81" fmla="*/ 798 h 2135"/>
                  <a:gd name="T82" fmla="*/ 66 w 107"/>
                  <a:gd name="T83" fmla="*/ 726 h 2135"/>
                  <a:gd name="T84" fmla="*/ 66 w 107"/>
                  <a:gd name="T85" fmla="*/ 668 h 2135"/>
                  <a:gd name="T86" fmla="*/ 66 w 107"/>
                  <a:gd name="T87" fmla="*/ 552 h 2135"/>
                  <a:gd name="T88" fmla="*/ 53 w 107"/>
                  <a:gd name="T89" fmla="*/ 494 h 2135"/>
                  <a:gd name="T90" fmla="*/ 53 w 107"/>
                  <a:gd name="T91" fmla="*/ 436 h 2135"/>
                  <a:gd name="T92" fmla="*/ 53 w 107"/>
                  <a:gd name="T93" fmla="*/ 377 h 2135"/>
                  <a:gd name="T94" fmla="*/ 53 w 107"/>
                  <a:gd name="T95" fmla="*/ 319 h 2135"/>
                  <a:gd name="T96" fmla="*/ 53 w 107"/>
                  <a:gd name="T97" fmla="*/ 261 h 2135"/>
                  <a:gd name="T98" fmla="*/ 53 w 107"/>
                  <a:gd name="T99" fmla="*/ 203 h 2135"/>
                  <a:gd name="T100" fmla="*/ 53 w 107"/>
                  <a:gd name="T101" fmla="*/ 145 h 2135"/>
                  <a:gd name="T102" fmla="*/ 27 w 107"/>
                  <a:gd name="T103" fmla="*/ 87 h 2135"/>
                  <a:gd name="T104" fmla="*/ 0 w 107"/>
                  <a:gd name="T105" fmla="*/ 0 h 213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07" h="2135">
                    <a:moveTo>
                      <a:pt x="0" y="0"/>
                    </a:moveTo>
                    <a:lnTo>
                      <a:pt x="106" y="116"/>
                    </a:lnTo>
                    <a:lnTo>
                      <a:pt x="106" y="987"/>
                    </a:lnTo>
                    <a:lnTo>
                      <a:pt x="53" y="1045"/>
                    </a:lnTo>
                    <a:lnTo>
                      <a:pt x="53" y="1161"/>
                    </a:lnTo>
                    <a:lnTo>
                      <a:pt x="66" y="1219"/>
                    </a:lnTo>
                    <a:lnTo>
                      <a:pt x="40" y="1277"/>
                    </a:lnTo>
                    <a:lnTo>
                      <a:pt x="40" y="1336"/>
                    </a:lnTo>
                    <a:lnTo>
                      <a:pt x="27" y="1394"/>
                    </a:lnTo>
                    <a:lnTo>
                      <a:pt x="40" y="1452"/>
                    </a:lnTo>
                    <a:lnTo>
                      <a:pt x="53" y="1510"/>
                    </a:lnTo>
                    <a:lnTo>
                      <a:pt x="53" y="1568"/>
                    </a:lnTo>
                    <a:lnTo>
                      <a:pt x="66" y="1626"/>
                    </a:lnTo>
                    <a:lnTo>
                      <a:pt x="40" y="1684"/>
                    </a:lnTo>
                    <a:lnTo>
                      <a:pt x="27" y="1742"/>
                    </a:lnTo>
                    <a:lnTo>
                      <a:pt x="27" y="1800"/>
                    </a:lnTo>
                    <a:lnTo>
                      <a:pt x="40" y="1873"/>
                    </a:lnTo>
                    <a:lnTo>
                      <a:pt x="40" y="1945"/>
                    </a:lnTo>
                    <a:lnTo>
                      <a:pt x="27" y="2018"/>
                    </a:lnTo>
                    <a:lnTo>
                      <a:pt x="40" y="2076"/>
                    </a:lnTo>
                    <a:lnTo>
                      <a:pt x="53" y="2134"/>
                    </a:lnTo>
                    <a:lnTo>
                      <a:pt x="13" y="2061"/>
                    </a:lnTo>
                    <a:lnTo>
                      <a:pt x="13" y="1974"/>
                    </a:lnTo>
                    <a:lnTo>
                      <a:pt x="13" y="1916"/>
                    </a:lnTo>
                    <a:lnTo>
                      <a:pt x="27" y="1858"/>
                    </a:lnTo>
                    <a:lnTo>
                      <a:pt x="40" y="1800"/>
                    </a:lnTo>
                    <a:lnTo>
                      <a:pt x="40" y="1684"/>
                    </a:lnTo>
                    <a:lnTo>
                      <a:pt x="40" y="1597"/>
                    </a:lnTo>
                    <a:lnTo>
                      <a:pt x="40" y="1539"/>
                    </a:lnTo>
                    <a:lnTo>
                      <a:pt x="40" y="1481"/>
                    </a:lnTo>
                    <a:lnTo>
                      <a:pt x="53" y="1423"/>
                    </a:lnTo>
                    <a:lnTo>
                      <a:pt x="53" y="1350"/>
                    </a:lnTo>
                    <a:lnTo>
                      <a:pt x="53" y="1292"/>
                    </a:lnTo>
                    <a:lnTo>
                      <a:pt x="40" y="1234"/>
                    </a:lnTo>
                    <a:lnTo>
                      <a:pt x="40" y="1176"/>
                    </a:lnTo>
                    <a:lnTo>
                      <a:pt x="53" y="1118"/>
                    </a:lnTo>
                    <a:lnTo>
                      <a:pt x="66" y="1060"/>
                    </a:lnTo>
                    <a:lnTo>
                      <a:pt x="66" y="987"/>
                    </a:lnTo>
                    <a:lnTo>
                      <a:pt x="66" y="929"/>
                    </a:lnTo>
                    <a:lnTo>
                      <a:pt x="66" y="871"/>
                    </a:lnTo>
                    <a:lnTo>
                      <a:pt x="66" y="798"/>
                    </a:lnTo>
                    <a:lnTo>
                      <a:pt x="66" y="726"/>
                    </a:lnTo>
                    <a:lnTo>
                      <a:pt x="66" y="668"/>
                    </a:lnTo>
                    <a:lnTo>
                      <a:pt x="66" y="552"/>
                    </a:lnTo>
                    <a:lnTo>
                      <a:pt x="53" y="494"/>
                    </a:lnTo>
                    <a:lnTo>
                      <a:pt x="53" y="436"/>
                    </a:lnTo>
                    <a:lnTo>
                      <a:pt x="53" y="377"/>
                    </a:lnTo>
                    <a:lnTo>
                      <a:pt x="53" y="319"/>
                    </a:lnTo>
                    <a:lnTo>
                      <a:pt x="53" y="261"/>
                    </a:lnTo>
                    <a:lnTo>
                      <a:pt x="53" y="203"/>
                    </a:lnTo>
                    <a:lnTo>
                      <a:pt x="53" y="145"/>
                    </a:lnTo>
                    <a:lnTo>
                      <a:pt x="27" y="87"/>
                    </a:lnTo>
                    <a:lnTo>
                      <a:pt x="0" y="0"/>
                    </a:lnTo>
                  </a:path>
                </a:pathLst>
              </a:custGeom>
              <a:solidFill>
                <a:srgbClr val="9A9A9A"/>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300063" name="Freeform 23"/>
              <p:cNvSpPr>
                <a:spLocks/>
              </p:cNvSpPr>
              <p:nvPr/>
            </p:nvSpPr>
            <p:spPr bwMode="auto">
              <a:xfrm>
                <a:off x="260" y="437"/>
                <a:ext cx="93" cy="1699"/>
              </a:xfrm>
              <a:custGeom>
                <a:avLst/>
                <a:gdLst>
                  <a:gd name="T0" fmla="*/ 92 w 93"/>
                  <a:gd name="T1" fmla="*/ 0 h 1699"/>
                  <a:gd name="T2" fmla="*/ 79 w 93"/>
                  <a:gd name="T3" fmla="*/ 73 h 1699"/>
                  <a:gd name="T4" fmla="*/ 79 w 93"/>
                  <a:gd name="T5" fmla="*/ 131 h 1699"/>
                  <a:gd name="T6" fmla="*/ 66 w 93"/>
                  <a:gd name="T7" fmla="*/ 189 h 1699"/>
                  <a:gd name="T8" fmla="*/ 26 w 93"/>
                  <a:gd name="T9" fmla="*/ 247 h 1699"/>
                  <a:gd name="T10" fmla="*/ 26 w 93"/>
                  <a:gd name="T11" fmla="*/ 305 h 1699"/>
                  <a:gd name="T12" fmla="*/ 26 w 93"/>
                  <a:gd name="T13" fmla="*/ 363 h 1699"/>
                  <a:gd name="T14" fmla="*/ 39 w 93"/>
                  <a:gd name="T15" fmla="*/ 421 h 1699"/>
                  <a:gd name="T16" fmla="*/ 53 w 93"/>
                  <a:gd name="T17" fmla="*/ 479 h 1699"/>
                  <a:gd name="T18" fmla="*/ 53 w 93"/>
                  <a:gd name="T19" fmla="*/ 537 h 1699"/>
                  <a:gd name="T20" fmla="*/ 39 w 93"/>
                  <a:gd name="T21" fmla="*/ 610 h 1699"/>
                  <a:gd name="T22" fmla="*/ 39 w 93"/>
                  <a:gd name="T23" fmla="*/ 668 h 1699"/>
                  <a:gd name="T24" fmla="*/ 39 w 93"/>
                  <a:gd name="T25" fmla="*/ 726 h 1699"/>
                  <a:gd name="T26" fmla="*/ 39 w 93"/>
                  <a:gd name="T27" fmla="*/ 784 h 1699"/>
                  <a:gd name="T28" fmla="*/ 13 w 93"/>
                  <a:gd name="T29" fmla="*/ 856 h 1699"/>
                  <a:gd name="T30" fmla="*/ 0 w 93"/>
                  <a:gd name="T31" fmla="*/ 914 h 1699"/>
                  <a:gd name="T32" fmla="*/ 0 w 93"/>
                  <a:gd name="T33" fmla="*/ 972 h 1699"/>
                  <a:gd name="T34" fmla="*/ 26 w 93"/>
                  <a:gd name="T35" fmla="*/ 1030 h 1699"/>
                  <a:gd name="T36" fmla="*/ 26 w 93"/>
                  <a:gd name="T37" fmla="*/ 1103 h 1699"/>
                  <a:gd name="T38" fmla="*/ 13 w 93"/>
                  <a:gd name="T39" fmla="*/ 1176 h 1699"/>
                  <a:gd name="T40" fmla="*/ 13 w 93"/>
                  <a:gd name="T41" fmla="*/ 1234 h 1699"/>
                  <a:gd name="T42" fmla="*/ 13 w 93"/>
                  <a:gd name="T43" fmla="*/ 1292 h 1699"/>
                  <a:gd name="T44" fmla="*/ 13 w 93"/>
                  <a:gd name="T45" fmla="*/ 1350 h 1699"/>
                  <a:gd name="T46" fmla="*/ 0 w 93"/>
                  <a:gd name="T47" fmla="*/ 1408 h 1699"/>
                  <a:gd name="T48" fmla="*/ 0 w 93"/>
                  <a:gd name="T49" fmla="*/ 1466 h 1699"/>
                  <a:gd name="T50" fmla="*/ 13 w 93"/>
                  <a:gd name="T51" fmla="*/ 1524 h 1699"/>
                  <a:gd name="T52" fmla="*/ 53 w 93"/>
                  <a:gd name="T53" fmla="*/ 1582 h 1699"/>
                  <a:gd name="T54" fmla="*/ 53 w 93"/>
                  <a:gd name="T55" fmla="*/ 1640 h 1699"/>
                  <a:gd name="T56" fmla="*/ 26 w 93"/>
                  <a:gd name="T57" fmla="*/ 1698 h 1699"/>
                  <a:gd name="T58" fmla="*/ 53 w 93"/>
                  <a:gd name="T59" fmla="*/ 1640 h 1699"/>
                  <a:gd name="T60" fmla="*/ 39 w 93"/>
                  <a:gd name="T61" fmla="*/ 1567 h 1699"/>
                  <a:gd name="T62" fmla="*/ 26 w 93"/>
                  <a:gd name="T63" fmla="*/ 1509 h 1699"/>
                  <a:gd name="T64" fmla="*/ 26 w 93"/>
                  <a:gd name="T65" fmla="*/ 1437 h 1699"/>
                  <a:gd name="T66" fmla="*/ 26 w 93"/>
                  <a:gd name="T67" fmla="*/ 1379 h 1699"/>
                  <a:gd name="T68" fmla="*/ 26 w 93"/>
                  <a:gd name="T69" fmla="*/ 1321 h 1699"/>
                  <a:gd name="T70" fmla="*/ 26 w 93"/>
                  <a:gd name="T71" fmla="*/ 1263 h 1699"/>
                  <a:gd name="T72" fmla="*/ 26 w 93"/>
                  <a:gd name="T73" fmla="*/ 1205 h 1699"/>
                  <a:gd name="T74" fmla="*/ 53 w 93"/>
                  <a:gd name="T75" fmla="*/ 1147 h 1699"/>
                  <a:gd name="T76" fmla="*/ 66 w 93"/>
                  <a:gd name="T77" fmla="*/ 1088 h 1699"/>
                  <a:gd name="T78" fmla="*/ 39 w 93"/>
                  <a:gd name="T79" fmla="*/ 1030 h 1699"/>
                  <a:gd name="T80" fmla="*/ 13 w 93"/>
                  <a:gd name="T81" fmla="*/ 972 h 1699"/>
                  <a:gd name="T82" fmla="*/ 13 w 93"/>
                  <a:gd name="T83" fmla="*/ 914 h 1699"/>
                  <a:gd name="T84" fmla="*/ 26 w 93"/>
                  <a:gd name="T85" fmla="*/ 856 h 1699"/>
                  <a:gd name="T86" fmla="*/ 39 w 93"/>
                  <a:gd name="T87" fmla="*/ 798 h 1699"/>
                  <a:gd name="T88" fmla="*/ 39 w 93"/>
                  <a:gd name="T89" fmla="*/ 740 h 1699"/>
                  <a:gd name="T90" fmla="*/ 53 w 93"/>
                  <a:gd name="T91" fmla="*/ 682 h 1699"/>
                  <a:gd name="T92" fmla="*/ 66 w 93"/>
                  <a:gd name="T93" fmla="*/ 624 h 1699"/>
                  <a:gd name="T94" fmla="*/ 66 w 93"/>
                  <a:gd name="T95" fmla="*/ 566 h 1699"/>
                  <a:gd name="T96" fmla="*/ 53 w 93"/>
                  <a:gd name="T97" fmla="*/ 508 h 1699"/>
                  <a:gd name="T98" fmla="*/ 39 w 93"/>
                  <a:gd name="T99" fmla="*/ 450 h 1699"/>
                  <a:gd name="T100" fmla="*/ 26 w 93"/>
                  <a:gd name="T101" fmla="*/ 392 h 1699"/>
                  <a:gd name="T102" fmla="*/ 26 w 93"/>
                  <a:gd name="T103" fmla="*/ 334 h 1699"/>
                  <a:gd name="T104" fmla="*/ 26 w 93"/>
                  <a:gd name="T105" fmla="*/ 276 h 1699"/>
                  <a:gd name="T106" fmla="*/ 66 w 93"/>
                  <a:gd name="T107" fmla="*/ 218 h 1699"/>
                  <a:gd name="T108" fmla="*/ 66 w 93"/>
                  <a:gd name="T109" fmla="*/ 160 h 1699"/>
                  <a:gd name="T110" fmla="*/ 66 w 93"/>
                  <a:gd name="T111" fmla="*/ 102 h 169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93" h="1699">
                    <a:moveTo>
                      <a:pt x="92" y="0"/>
                    </a:moveTo>
                    <a:lnTo>
                      <a:pt x="79" y="73"/>
                    </a:lnTo>
                    <a:lnTo>
                      <a:pt x="79" y="131"/>
                    </a:lnTo>
                    <a:lnTo>
                      <a:pt x="66" y="189"/>
                    </a:lnTo>
                    <a:lnTo>
                      <a:pt x="26" y="247"/>
                    </a:lnTo>
                    <a:lnTo>
                      <a:pt x="26" y="305"/>
                    </a:lnTo>
                    <a:lnTo>
                      <a:pt x="26" y="363"/>
                    </a:lnTo>
                    <a:lnTo>
                      <a:pt x="39" y="421"/>
                    </a:lnTo>
                    <a:lnTo>
                      <a:pt x="53" y="479"/>
                    </a:lnTo>
                    <a:lnTo>
                      <a:pt x="53" y="537"/>
                    </a:lnTo>
                    <a:lnTo>
                      <a:pt x="39" y="610"/>
                    </a:lnTo>
                    <a:lnTo>
                      <a:pt x="39" y="668"/>
                    </a:lnTo>
                    <a:lnTo>
                      <a:pt x="39" y="726"/>
                    </a:lnTo>
                    <a:lnTo>
                      <a:pt x="39" y="784"/>
                    </a:lnTo>
                    <a:lnTo>
                      <a:pt x="13" y="856"/>
                    </a:lnTo>
                    <a:lnTo>
                      <a:pt x="0" y="914"/>
                    </a:lnTo>
                    <a:lnTo>
                      <a:pt x="0" y="972"/>
                    </a:lnTo>
                    <a:lnTo>
                      <a:pt x="26" y="1030"/>
                    </a:lnTo>
                    <a:lnTo>
                      <a:pt x="26" y="1103"/>
                    </a:lnTo>
                    <a:lnTo>
                      <a:pt x="13" y="1176"/>
                    </a:lnTo>
                    <a:lnTo>
                      <a:pt x="13" y="1234"/>
                    </a:lnTo>
                    <a:lnTo>
                      <a:pt x="13" y="1292"/>
                    </a:lnTo>
                    <a:lnTo>
                      <a:pt x="13" y="1350"/>
                    </a:lnTo>
                    <a:lnTo>
                      <a:pt x="0" y="1408"/>
                    </a:lnTo>
                    <a:lnTo>
                      <a:pt x="0" y="1466"/>
                    </a:lnTo>
                    <a:lnTo>
                      <a:pt x="13" y="1524"/>
                    </a:lnTo>
                    <a:lnTo>
                      <a:pt x="53" y="1582"/>
                    </a:lnTo>
                    <a:lnTo>
                      <a:pt x="53" y="1640"/>
                    </a:lnTo>
                    <a:lnTo>
                      <a:pt x="26" y="1698"/>
                    </a:lnTo>
                    <a:lnTo>
                      <a:pt x="53" y="1640"/>
                    </a:lnTo>
                    <a:lnTo>
                      <a:pt x="39" y="1567"/>
                    </a:lnTo>
                    <a:lnTo>
                      <a:pt x="26" y="1509"/>
                    </a:lnTo>
                    <a:lnTo>
                      <a:pt x="26" y="1437"/>
                    </a:lnTo>
                    <a:lnTo>
                      <a:pt x="26" y="1379"/>
                    </a:lnTo>
                    <a:lnTo>
                      <a:pt x="26" y="1321"/>
                    </a:lnTo>
                    <a:lnTo>
                      <a:pt x="26" y="1263"/>
                    </a:lnTo>
                    <a:lnTo>
                      <a:pt x="26" y="1205"/>
                    </a:lnTo>
                    <a:lnTo>
                      <a:pt x="53" y="1147"/>
                    </a:lnTo>
                    <a:lnTo>
                      <a:pt x="66" y="1088"/>
                    </a:lnTo>
                    <a:lnTo>
                      <a:pt x="39" y="1030"/>
                    </a:lnTo>
                    <a:lnTo>
                      <a:pt x="13" y="972"/>
                    </a:lnTo>
                    <a:lnTo>
                      <a:pt x="13" y="914"/>
                    </a:lnTo>
                    <a:lnTo>
                      <a:pt x="26" y="856"/>
                    </a:lnTo>
                    <a:lnTo>
                      <a:pt x="39" y="798"/>
                    </a:lnTo>
                    <a:lnTo>
                      <a:pt x="39" y="740"/>
                    </a:lnTo>
                    <a:lnTo>
                      <a:pt x="53" y="682"/>
                    </a:lnTo>
                    <a:lnTo>
                      <a:pt x="66" y="624"/>
                    </a:lnTo>
                    <a:lnTo>
                      <a:pt x="66" y="566"/>
                    </a:lnTo>
                    <a:lnTo>
                      <a:pt x="53" y="508"/>
                    </a:lnTo>
                    <a:lnTo>
                      <a:pt x="39" y="450"/>
                    </a:lnTo>
                    <a:lnTo>
                      <a:pt x="26" y="392"/>
                    </a:lnTo>
                    <a:lnTo>
                      <a:pt x="26" y="334"/>
                    </a:lnTo>
                    <a:lnTo>
                      <a:pt x="26" y="276"/>
                    </a:lnTo>
                    <a:lnTo>
                      <a:pt x="66" y="218"/>
                    </a:lnTo>
                    <a:lnTo>
                      <a:pt x="66" y="160"/>
                    </a:lnTo>
                    <a:lnTo>
                      <a:pt x="66" y="102"/>
                    </a:lnTo>
                  </a:path>
                </a:pathLst>
              </a:custGeom>
              <a:solidFill>
                <a:srgbClr val="494949"/>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300064" name="Freeform 24"/>
              <p:cNvSpPr>
                <a:spLocks/>
              </p:cNvSpPr>
              <p:nvPr/>
            </p:nvSpPr>
            <p:spPr bwMode="auto">
              <a:xfrm>
                <a:off x="1161" y="204"/>
                <a:ext cx="2527" cy="117"/>
              </a:xfrm>
              <a:custGeom>
                <a:avLst/>
                <a:gdLst>
                  <a:gd name="T0" fmla="*/ 81 w 2527"/>
                  <a:gd name="T1" fmla="*/ 73 h 117"/>
                  <a:gd name="T2" fmla="*/ 188 w 2527"/>
                  <a:gd name="T3" fmla="*/ 44 h 117"/>
                  <a:gd name="T4" fmla="*/ 296 w 2527"/>
                  <a:gd name="T5" fmla="*/ 58 h 117"/>
                  <a:gd name="T6" fmla="*/ 417 w 2527"/>
                  <a:gd name="T7" fmla="*/ 87 h 117"/>
                  <a:gd name="T8" fmla="*/ 524 w 2527"/>
                  <a:gd name="T9" fmla="*/ 87 h 117"/>
                  <a:gd name="T10" fmla="*/ 645 w 2527"/>
                  <a:gd name="T11" fmla="*/ 73 h 117"/>
                  <a:gd name="T12" fmla="*/ 833 w 2527"/>
                  <a:gd name="T13" fmla="*/ 58 h 117"/>
                  <a:gd name="T14" fmla="*/ 941 w 2527"/>
                  <a:gd name="T15" fmla="*/ 44 h 117"/>
                  <a:gd name="T16" fmla="*/ 1061 w 2527"/>
                  <a:gd name="T17" fmla="*/ 58 h 117"/>
                  <a:gd name="T18" fmla="*/ 1209 w 2527"/>
                  <a:gd name="T19" fmla="*/ 58 h 117"/>
                  <a:gd name="T20" fmla="*/ 1344 w 2527"/>
                  <a:gd name="T21" fmla="*/ 44 h 117"/>
                  <a:gd name="T22" fmla="*/ 1451 w 2527"/>
                  <a:gd name="T23" fmla="*/ 44 h 117"/>
                  <a:gd name="T24" fmla="*/ 1559 w 2527"/>
                  <a:gd name="T25" fmla="*/ 0 h 117"/>
                  <a:gd name="T26" fmla="*/ 2472 w 2527"/>
                  <a:gd name="T27" fmla="*/ 0 h 117"/>
                  <a:gd name="T28" fmla="*/ 2472 w 2527"/>
                  <a:gd name="T29" fmla="*/ 58 h 117"/>
                  <a:gd name="T30" fmla="*/ 2351 w 2527"/>
                  <a:gd name="T31" fmla="*/ 58 h 117"/>
                  <a:gd name="T32" fmla="*/ 2244 w 2527"/>
                  <a:gd name="T33" fmla="*/ 58 h 117"/>
                  <a:gd name="T34" fmla="*/ 2123 w 2527"/>
                  <a:gd name="T35" fmla="*/ 73 h 117"/>
                  <a:gd name="T36" fmla="*/ 2015 w 2527"/>
                  <a:gd name="T37" fmla="*/ 87 h 117"/>
                  <a:gd name="T38" fmla="*/ 1868 w 2527"/>
                  <a:gd name="T39" fmla="*/ 73 h 117"/>
                  <a:gd name="T40" fmla="*/ 1760 w 2527"/>
                  <a:gd name="T41" fmla="*/ 58 h 117"/>
                  <a:gd name="T42" fmla="*/ 1639 w 2527"/>
                  <a:gd name="T43" fmla="*/ 58 h 117"/>
                  <a:gd name="T44" fmla="*/ 1532 w 2527"/>
                  <a:gd name="T45" fmla="*/ 73 h 117"/>
                  <a:gd name="T46" fmla="*/ 1424 w 2527"/>
                  <a:gd name="T47" fmla="*/ 73 h 117"/>
                  <a:gd name="T48" fmla="*/ 1317 w 2527"/>
                  <a:gd name="T49" fmla="*/ 58 h 117"/>
                  <a:gd name="T50" fmla="*/ 1088 w 2527"/>
                  <a:gd name="T51" fmla="*/ 73 h 117"/>
                  <a:gd name="T52" fmla="*/ 967 w 2527"/>
                  <a:gd name="T53" fmla="*/ 73 h 117"/>
                  <a:gd name="T54" fmla="*/ 846 w 2527"/>
                  <a:gd name="T55" fmla="*/ 87 h 117"/>
                  <a:gd name="T56" fmla="*/ 726 w 2527"/>
                  <a:gd name="T57" fmla="*/ 73 h 117"/>
                  <a:gd name="T58" fmla="*/ 591 w 2527"/>
                  <a:gd name="T59" fmla="*/ 73 h 117"/>
                  <a:gd name="T60" fmla="*/ 470 w 2527"/>
                  <a:gd name="T61" fmla="*/ 73 h 117"/>
                  <a:gd name="T62" fmla="*/ 363 w 2527"/>
                  <a:gd name="T63" fmla="*/ 73 h 117"/>
                  <a:gd name="T64" fmla="*/ 255 w 2527"/>
                  <a:gd name="T65" fmla="*/ 44 h 117"/>
                  <a:gd name="T66" fmla="*/ 148 w 2527"/>
                  <a:gd name="T67" fmla="*/ 73 h 117"/>
                  <a:gd name="T68" fmla="*/ 0 w 2527"/>
                  <a:gd name="T69" fmla="*/ 116 h 1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527" h="117">
                    <a:moveTo>
                      <a:pt x="0" y="116"/>
                    </a:moveTo>
                    <a:lnTo>
                      <a:pt x="81" y="73"/>
                    </a:lnTo>
                    <a:lnTo>
                      <a:pt x="134" y="58"/>
                    </a:lnTo>
                    <a:lnTo>
                      <a:pt x="188" y="44"/>
                    </a:lnTo>
                    <a:lnTo>
                      <a:pt x="242" y="44"/>
                    </a:lnTo>
                    <a:lnTo>
                      <a:pt x="296" y="58"/>
                    </a:lnTo>
                    <a:lnTo>
                      <a:pt x="363" y="87"/>
                    </a:lnTo>
                    <a:lnTo>
                      <a:pt x="417" y="87"/>
                    </a:lnTo>
                    <a:lnTo>
                      <a:pt x="470" y="87"/>
                    </a:lnTo>
                    <a:lnTo>
                      <a:pt x="524" y="87"/>
                    </a:lnTo>
                    <a:lnTo>
                      <a:pt x="591" y="87"/>
                    </a:lnTo>
                    <a:lnTo>
                      <a:pt x="645" y="73"/>
                    </a:lnTo>
                    <a:lnTo>
                      <a:pt x="752" y="58"/>
                    </a:lnTo>
                    <a:lnTo>
                      <a:pt x="833" y="58"/>
                    </a:lnTo>
                    <a:lnTo>
                      <a:pt x="887" y="44"/>
                    </a:lnTo>
                    <a:lnTo>
                      <a:pt x="941" y="44"/>
                    </a:lnTo>
                    <a:lnTo>
                      <a:pt x="1008" y="58"/>
                    </a:lnTo>
                    <a:lnTo>
                      <a:pt x="1061" y="58"/>
                    </a:lnTo>
                    <a:lnTo>
                      <a:pt x="1115" y="58"/>
                    </a:lnTo>
                    <a:lnTo>
                      <a:pt x="1209" y="58"/>
                    </a:lnTo>
                    <a:lnTo>
                      <a:pt x="1276" y="44"/>
                    </a:lnTo>
                    <a:lnTo>
                      <a:pt x="1344" y="44"/>
                    </a:lnTo>
                    <a:lnTo>
                      <a:pt x="1397" y="44"/>
                    </a:lnTo>
                    <a:lnTo>
                      <a:pt x="1451" y="44"/>
                    </a:lnTo>
                    <a:lnTo>
                      <a:pt x="1505" y="29"/>
                    </a:lnTo>
                    <a:lnTo>
                      <a:pt x="1559" y="0"/>
                    </a:lnTo>
                    <a:lnTo>
                      <a:pt x="2472" y="0"/>
                    </a:lnTo>
                    <a:lnTo>
                      <a:pt x="2526" y="29"/>
                    </a:lnTo>
                    <a:lnTo>
                      <a:pt x="2472" y="58"/>
                    </a:lnTo>
                    <a:lnTo>
                      <a:pt x="2419" y="58"/>
                    </a:lnTo>
                    <a:lnTo>
                      <a:pt x="2351" y="58"/>
                    </a:lnTo>
                    <a:lnTo>
                      <a:pt x="2298" y="58"/>
                    </a:lnTo>
                    <a:lnTo>
                      <a:pt x="2244" y="58"/>
                    </a:lnTo>
                    <a:lnTo>
                      <a:pt x="2177" y="102"/>
                    </a:lnTo>
                    <a:lnTo>
                      <a:pt x="2123" y="73"/>
                    </a:lnTo>
                    <a:lnTo>
                      <a:pt x="2069" y="73"/>
                    </a:lnTo>
                    <a:lnTo>
                      <a:pt x="2015" y="87"/>
                    </a:lnTo>
                    <a:lnTo>
                      <a:pt x="1935" y="87"/>
                    </a:lnTo>
                    <a:lnTo>
                      <a:pt x="1868" y="73"/>
                    </a:lnTo>
                    <a:lnTo>
                      <a:pt x="1814" y="58"/>
                    </a:lnTo>
                    <a:lnTo>
                      <a:pt x="1760" y="58"/>
                    </a:lnTo>
                    <a:lnTo>
                      <a:pt x="1706" y="58"/>
                    </a:lnTo>
                    <a:lnTo>
                      <a:pt x="1639" y="58"/>
                    </a:lnTo>
                    <a:lnTo>
                      <a:pt x="1585" y="58"/>
                    </a:lnTo>
                    <a:lnTo>
                      <a:pt x="1532" y="73"/>
                    </a:lnTo>
                    <a:lnTo>
                      <a:pt x="1478" y="73"/>
                    </a:lnTo>
                    <a:lnTo>
                      <a:pt x="1424" y="73"/>
                    </a:lnTo>
                    <a:lnTo>
                      <a:pt x="1370" y="58"/>
                    </a:lnTo>
                    <a:lnTo>
                      <a:pt x="1317" y="58"/>
                    </a:lnTo>
                    <a:lnTo>
                      <a:pt x="1196" y="58"/>
                    </a:lnTo>
                    <a:lnTo>
                      <a:pt x="1088" y="73"/>
                    </a:lnTo>
                    <a:lnTo>
                      <a:pt x="1035" y="73"/>
                    </a:lnTo>
                    <a:lnTo>
                      <a:pt x="967" y="73"/>
                    </a:lnTo>
                    <a:lnTo>
                      <a:pt x="914" y="87"/>
                    </a:lnTo>
                    <a:lnTo>
                      <a:pt x="846" y="87"/>
                    </a:lnTo>
                    <a:lnTo>
                      <a:pt x="779" y="73"/>
                    </a:lnTo>
                    <a:lnTo>
                      <a:pt x="726" y="73"/>
                    </a:lnTo>
                    <a:lnTo>
                      <a:pt x="658" y="73"/>
                    </a:lnTo>
                    <a:lnTo>
                      <a:pt x="591" y="73"/>
                    </a:lnTo>
                    <a:lnTo>
                      <a:pt x="524" y="73"/>
                    </a:lnTo>
                    <a:lnTo>
                      <a:pt x="470" y="73"/>
                    </a:lnTo>
                    <a:lnTo>
                      <a:pt x="417" y="73"/>
                    </a:lnTo>
                    <a:lnTo>
                      <a:pt x="363" y="73"/>
                    </a:lnTo>
                    <a:lnTo>
                      <a:pt x="309" y="44"/>
                    </a:lnTo>
                    <a:lnTo>
                      <a:pt x="255" y="44"/>
                    </a:lnTo>
                    <a:lnTo>
                      <a:pt x="202" y="44"/>
                    </a:lnTo>
                    <a:lnTo>
                      <a:pt x="148" y="73"/>
                    </a:lnTo>
                    <a:lnTo>
                      <a:pt x="94" y="73"/>
                    </a:lnTo>
                    <a:lnTo>
                      <a:pt x="0" y="116"/>
                    </a:lnTo>
                  </a:path>
                </a:pathLst>
              </a:custGeom>
              <a:solidFill>
                <a:srgbClr val="B9B9B9"/>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300065" name="Freeform 25"/>
              <p:cNvSpPr>
                <a:spLocks/>
              </p:cNvSpPr>
              <p:nvPr/>
            </p:nvSpPr>
            <p:spPr bwMode="auto">
              <a:xfrm>
                <a:off x="3070" y="204"/>
                <a:ext cx="1763" cy="75"/>
              </a:xfrm>
              <a:custGeom>
                <a:avLst/>
                <a:gdLst>
                  <a:gd name="T0" fmla="*/ 188 w 1763"/>
                  <a:gd name="T1" fmla="*/ 0 h 75"/>
                  <a:gd name="T2" fmla="*/ 363 w 1763"/>
                  <a:gd name="T3" fmla="*/ 74 h 75"/>
                  <a:gd name="T4" fmla="*/ 444 w 1763"/>
                  <a:gd name="T5" fmla="*/ 74 h 75"/>
                  <a:gd name="T6" fmla="*/ 565 w 1763"/>
                  <a:gd name="T7" fmla="*/ 74 h 75"/>
                  <a:gd name="T8" fmla="*/ 619 w 1763"/>
                  <a:gd name="T9" fmla="*/ 74 h 75"/>
                  <a:gd name="T10" fmla="*/ 699 w 1763"/>
                  <a:gd name="T11" fmla="*/ 59 h 75"/>
                  <a:gd name="T12" fmla="*/ 753 w 1763"/>
                  <a:gd name="T13" fmla="*/ 59 h 75"/>
                  <a:gd name="T14" fmla="*/ 807 w 1763"/>
                  <a:gd name="T15" fmla="*/ 44 h 75"/>
                  <a:gd name="T16" fmla="*/ 874 w 1763"/>
                  <a:gd name="T17" fmla="*/ 44 h 75"/>
                  <a:gd name="T18" fmla="*/ 928 w 1763"/>
                  <a:gd name="T19" fmla="*/ 44 h 75"/>
                  <a:gd name="T20" fmla="*/ 995 w 1763"/>
                  <a:gd name="T21" fmla="*/ 74 h 75"/>
                  <a:gd name="T22" fmla="*/ 1103 w 1763"/>
                  <a:gd name="T23" fmla="*/ 74 h 75"/>
                  <a:gd name="T24" fmla="*/ 1157 w 1763"/>
                  <a:gd name="T25" fmla="*/ 74 h 75"/>
                  <a:gd name="T26" fmla="*/ 1211 w 1763"/>
                  <a:gd name="T27" fmla="*/ 74 h 75"/>
                  <a:gd name="T28" fmla="*/ 1332 w 1763"/>
                  <a:gd name="T29" fmla="*/ 74 h 75"/>
                  <a:gd name="T30" fmla="*/ 1399 w 1763"/>
                  <a:gd name="T31" fmla="*/ 59 h 75"/>
                  <a:gd name="T32" fmla="*/ 1453 w 1763"/>
                  <a:gd name="T33" fmla="*/ 44 h 75"/>
                  <a:gd name="T34" fmla="*/ 1506 w 1763"/>
                  <a:gd name="T35" fmla="*/ 44 h 75"/>
                  <a:gd name="T36" fmla="*/ 1560 w 1763"/>
                  <a:gd name="T37" fmla="*/ 30 h 75"/>
                  <a:gd name="T38" fmla="*/ 1654 w 1763"/>
                  <a:gd name="T39" fmla="*/ 30 h 75"/>
                  <a:gd name="T40" fmla="*/ 1708 w 1763"/>
                  <a:gd name="T41" fmla="*/ 30 h 75"/>
                  <a:gd name="T42" fmla="*/ 1762 w 1763"/>
                  <a:gd name="T43" fmla="*/ 30 h 75"/>
                  <a:gd name="T44" fmla="*/ 1708 w 1763"/>
                  <a:gd name="T45" fmla="*/ 30 h 75"/>
                  <a:gd name="T46" fmla="*/ 1654 w 1763"/>
                  <a:gd name="T47" fmla="*/ 44 h 75"/>
                  <a:gd name="T48" fmla="*/ 1601 w 1763"/>
                  <a:gd name="T49" fmla="*/ 74 h 75"/>
                  <a:gd name="T50" fmla="*/ 1547 w 1763"/>
                  <a:gd name="T51" fmla="*/ 74 h 75"/>
                  <a:gd name="T52" fmla="*/ 1493 w 1763"/>
                  <a:gd name="T53" fmla="*/ 74 h 75"/>
                  <a:gd name="T54" fmla="*/ 1426 w 1763"/>
                  <a:gd name="T55" fmla="*/ 59 h 75"/>
                  <a:gd name="T56" fmla="*/ 1372 w 1763"/>
                  <a:gd name="T57" fmla="*/ 59 h 75"/>
                  <a:gd name="T58" fmla="*/ 1251 w 1763"/>
                  <a:gd name="T59" fmla="*/ 59 h 75"/>
                  <a:gd name="T60" fmla="*/ 1184 w 1763"/>
                  <a:gd name="T61" fmla="*/ 59 h 75"/>
                  <a:gd name="T62" fmla="*/ 1116 w 1763"/>
                  <a:gd name="T63" fmla="*/ 59 h 75"/>
                  <a:gd name="T64" fmla="*/ 1009 w 1763"/>
                  <a:gd name="T65" fmla="*/ 59 h 75"/>
                  <a:gd name="T66" fmla="*/ 955 w 1763"/>
                  <a:gd name="T67" fmla="*/ 59 h 75"/>
                  <a:gd name="T68" fmla="*/ 888 w 1763"/>
                  <a:gd name="T69" fmla="*/ 59 h 75"/>
                  <a:gd name="T70" fmla="*/ 820 w 1763"/>
                  <a:gd name="T71" fmla="*/ 74 h 75"/>
                  <a:gd name="T72" fmla="*/ 767 w 1763"/>
                  <a:gd name="T73" fmla="*/ 74 h 75"/>
                  <a:gd name="T74" fmla="*/ 699 w 1763"/>
                  <a:gd name="T75" fmla="*/ 59 h 75"/>
                  <a:gd name="T76" fmla="*/ 646 w 1763"/>
                  <a:gd name="T77" fmla="*/ 44 h 75"/>
                  <a:gd name="T78" fmla="*/ 592 w 1763"/>
                  <a:gd name="T79" fmla="*/ 44 h 75"/>
                  <a:gd name="T80" fmla="*/ 538 w 1763"/>
                  <a:gd name="T81" fmla="*/ 44 h 75"/>
                  <a:gd name="T82" fmla="*/ 484 w 1763"/>
                  <a:gd name="T83" fmla="*/ 59 h 75"/>
                  <a:gd name="T84" fmla="*/ 430 w 1763"/>
                  <a:gd name="T85" fmla="*/ 59 h 75"/>
                  <a:gd name="T86" fmla="*/ 377 w 1763"/>
                  <a:gd name="T87" fmla="*/ 30 h 75"/>
                  <a:gd name="T88" fmla="*/ 323 w 1763"/>
                  <a:gd name="T89" fmla="*/ 15 h 75"/>
                  <a:gd name="T90" fmla="*/ 269 w 1763"/>
                  <a:gd name="T91" fmla="*/ 15 h 75"/>
                  <a:gd name="T92" fmla="*/ 215 w 1763"/>
                  <a:gd name="T93" fmla="*/ 15 h 75"/>
                  <a:gd name="T94" fmla="*/ 161 w 1763"/>
                  <a:gd name="T95" fmla="*/ 15 h 75"/>
                  <a:gd name="T96" fmla="*/ 108 w 1763"/>
                  <a:gd name="T97" fmla="*/ 30 h 75"/>
                  <a:gd name="T98" fmla="*/ 54 w 1763"/>
                  <a:gd name="T99" fmla="*/ 44 h 75"/>
                  <a:gd name="T100" fmla="*/ 0 w 1763"/>
                  <a:gd name="T101" fmla="*/ 59 h 75"/>
                  <a:gd name="T102" fmla="*/ 54 w 1763"/>
                  <a:gd name="T103" fmla="*/ 59 h 75"/>
                  <a:gd name="T104" fmla="*/ 108 w 1763"/>
                  <a:gd name="T105" fmla="*/ 30 h 75"/>
                  <a:gd name="T106" fmla="*/ 161 w 1763"/>
                  <a:gd name="T107" fmla="*/ 30 h 75"/>
                  <a:gd name="T108" fmla="*/ 188 w 1763"/>
                  <a:gd name="T109" fmla="*/ 0 h 7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763" h="75">
                    <a:moveTo>
                      <a:pt x="188" y="0"/>
                    </a:moveTo>
                    <a:lnTo>
                      <a:pt x="363" y="74"/>
                    </a:lnTo>
                    <a:lnTo>
                      <a:pt x="444" y="74"/>
                    </a:lnTo>
                    <a:lnTo>
                      <a:pt x="565" y="74"/>
                    </a:lnTo>
                    <a:lnTo>
                      <a:pt x="619" y="74"/>
                    </a:lnTo>
                    <a:lnTo>
                      <a:pt x="699" y="59"/>
                    </a:lnTo>
                    <a:lnTo>
                      <a:pt x="753" y="59"/>
                    </a:lnTo>
                    <a:lnTo>
                      <a:pt x="807" y="44"/>
                    </a:lnTo>
                    <a:lnTo>
                      <a:pt x="874" y="44"/>
                    </a:lnTo>
                    <a:lnTo>
                      <a:pt x="928" y="44"/>
                    </a:lnTo>
                    <a:lnTo>
                      <a:pt x="995" y="74"/>
                    </a:lnTo>
                    <a:lnTo>
                      <a:pt x="1103" y="74"/>
                    </a:lnTo>
                    <a:lnTo>
                      <a:pt x="1157" y="74"/>
                    </a:lnTo>
                    <a:lnTo>
                      <a:pt x="1211" y="74"/>
                    </a:lnTo>
                    <a:lnTo>
                      <a:pt x="1332" y="74"/>
                    </a:lnTo>
                    <a:lnTo>
                      <a:pt x="1399" y="59"/>
                    </a:lnTo>
                    <a:lnTo>
                      <a:pt x="1453" y="44"/>
                    </a:lnTo>
                    <a:lnTo>
                      <a:pt x="1506" y="44"/>
                    </a:lnTo>
                    <a:lnTo>
                      <a:pt x="1560" y="30"/>
                    </a:lnTo>
                    <a:lnTo>
                      <a:pt x="1654" y="30"/>
                    </a:lnTo>
                    <a:lnTo>
                      <a:pt x="1708" y="30"/>
                    </a:lnTo>
                    <a:lnTo>
                      <a:pt x="1762" y="30"/>
                    </a:lnTo>
                    <a:lnTo>
                      <a:pt x="1708" y="30"/>
                    </a:lnTo>
                    <a:lnTo>
                      <a:pt x="1654" y="44"/>
                    </a:lnTo>
                    <a:lnTo>
                      <a:pt x="1601" y="74"/>
                    </a:lnTo>
                    <a:lnTo>
                      <a:pt x="1547" y="74"/>
                    </a:lnTo>
                    <a:lnTo>
                      <a:pt x="1493" y="74"/>
                    </a:lnTo>
                    <a:lnTo>
                      <a:pt x="1426" y="59"/>
                    </a:lnTo>
                    <a:lnTo>
                      <a:pt x="1372" y="59"/>
                    </a:lnTo>
                    <a:lnTo>
                      <a:pt x="1251" y="59"/>
                    </a:lnTo>
                    <a:lnTo>
                      <a:pt x="1184" y="59"/>
                    </a:lnTo>
                    <a:lnTo>
                      <a:pt x="1116" y="59"/>
                    </a:lnTo>
                    <a:lnTo>
                      <a:pt x="1009" y="59"/>
                    </a:lnTo>
                    <a:lnTo>
                      <a:pt x="955" y="59"/>
                    </a:lnTo>
                    <a:lnTo>
                      <a:pt x="888" y="59"/>
                    </a:lnTo>
                    <a:lnTo>
                      <a:pt x="820" y="74"/>
                    </a:lnTo>
                    <a:lnTo>
                      <a:pt x="767" y="74"/>
                    </a:lnTo>
                    <a:lnTo>
                      <a:pt x="699" y="59"/>
                    </a:lnTo>
                    <a:lnTo>
                      <a:pt x="646" y="44"/>
                    </a:lnTo>
                    <a:lnTo>
                      <a:pt x="592" y="44"/>
                    </a:lnTo>
                    <a:lnTo>
                      <a:pt x="538" y="44"/>
                    </a:lnTo>
                    <a:lnTo>
                      <a:pt x="484" y="59"/>
                    </a:lnTo>
                    <a:lnTo>
                      <a:pt x="430" y="59"/>
                    </a:lnTo>
                    <a:lnTo>
                      <a:pt x="377" y="30"/>
                    </a:lnTo>
                    <a:lnTo>
                      <a:pt x="323" y="15"/>
                    </a:lnTo>
                    <a:lnTo>
                      <a:pt x="269" y="15"/>
                    </a:lnTo>
                    <a:lnTo>
                      <a:pt x="215" y="15"/>
                    </a:lnTo>
                    <a:lnTo>
                      <a:pt x="161" y="15"/>
                    </a:lnTo>
                    <a:lnTo>
                      <a:pt x="108" y="30"/>
                    </a:lnTo>
                    <a:lnTo>
                      <a:pt x="54" y="44"/>
                    </a:lnTo>
                    <a:lnTo>
                      <a:pt x="0" y="59"/>
                    </a:lnTo>
                    <a:lnTo>
                      <a:pt x="54" y="59"/>
                    </a:lnTo>
                    <a:lnTo>
                      <a:pt x="108" y="30"/>
                    </a:lnTo>
                    <a:lnTo>
                      <a:pt x="161" y="30"/>
                    </a:lnTo>
                    <a:lnTo>
                      <a:pt x="188" y="0"/>
                    </a:lnTo>
                  </a:path>
                </a:pathLst>
              </a:custGeom>
              <a:solidFill>
                <a:srgbClr val="6D6D6D"/>
              </a:solidFill>
              <a:ln>
                <a:noFill/>
              </a:ln>
              <a:extLst>
                <a:ext uri="{91240B29-F687-4f45-9708-019B960494DF}"/>
              </a:extLst>
            </p:spPr>
            <p:txBody>
              <a:bodyPr/>
              <a:lstStyle/>
              <a:p>
                <a:pPr algn="l" defTabSz="914400" rtl="0">
                  <a:defRPr/>
                </a:pPr>
                <a:endParaRPr lang="en-US" b="1" i="0">
                  <a:solidFill>
                    <a:srgbClr val="FFFFFF"/>
                  </a:solidFill>
                  <a:latin typeface="Arial" panose="020B0604020202020204" pitchFamily="34" charset="0"/>
                  <a:ea typeface="ＭＳ Ｐゴシック" charset="0"/>
                  <a:cs typeface="ＭＳ Ｐゴシック" charset="0"/>
                </a:endParaRPr>
              </a:p>
            </p:txBody>
          </p:sp>
        </p:grpSp>
        <p:grpSp>
          <p:nvGrpSpPr>
            <p:cNvPr id="2053" name="Group 30"/>
            <p:cNvGrpSpPr>
              <a:grpSpLocks/>
            </p:cNvGrpSpPr>
            <p:nvPr/>
          </p:nvGrpSpPr>
          <p:grpSpPr bwMode="auto">
            <a:xfrm>
              <a:off x="0" y="0"/>
              <a:ext cx="1246" cy="1232"/>
              <a:chOff x="0" y="0"/>
              <a:chExt cx="1246" cy="1232"/>
            </a:xfrm>
          </p:grpSpPr>
          <p:sp>
            <p:nvSpPr>
              <p:cNvPr id="300040" name="Rectangle 27"/>
              <p:cNvSpPr>
                <a:spLocks noChangeArrowheads="1"/>
              </p:cNvSpPr>
              <p:nvPr/>
            </p:nvSpPr>
            <p:spPr bwMode="auto">
              <a:xfrm>
                <a:off x="0" y="0"/>
                <a:ext cx="1246" cy="1232"/>
              </a:xfrm>
              <a:prstGeom prst="rect">
                <a:avLst/>
              </a:prstGeom>
              <a:solidFill>
                <a:schemeClr val="bg2"/>
              </a:solidFill>
              <a:ln>
                <a:noFill/>
              </a:ln>
              <a:extLst>
                <a:ext uri="{91240B29-F687-4f45-9708-019B960494DF}"/>
              </a:extLst>
            </p:spPr>
            <p:txBody>
              <a:bodyPr wrap="none" anchor="ctr"/>
              <a:lstStyle/>
              <a:p>
                <a:pPr algn="ctr" defTabSz="914400" rtl="0" eaLnBrk="0" hangingPunct="0">
                  <a:defRPr/>
                </a:pPr>
                <a:endParaRPr lang="en-US" sz="900" b="1" i="0">
                  <a:solidFill>
                    <a:srgbClr val="FFA27C"/>
                  </a:solidFill>
                  <a:latin typeface="Arial" panose="020B0604020202020204" pitchFamily="34" charset="0"/>
                  <a:ea typeface="ＭＳ Ｐゴシック" charset="0"/>
                  <a:cs typeface="ＭＳ Ｐゴシック" charset="0"/>
                </a:endParaRPr>
              </a:p>
            </p:txBody>
          </p:sp>
          <p:sp>
            <p:nvSpPr>
              <p:cNvPr id="300041" name="Rectangle 28"/>
              <p:cNvSpPr>
                <a:spLocks noChangeArrowheads="1"/>
              </p:cNvSpPr>
              <p:nvPr/>
            </p:nvSpPr>
            <p:spPr bwMode="auto">
              <a:xfrm>
                <a:off x="246" y="202"/>
                <a:ext cx="1000" cy="1030"/>
              </a:xfrm>
              <a:prstGeom prst="rect">
                <a:avLst/>
              </a:prstGeom>
              <a:solidFill>
                <a:srgbClr val="474747"/>
              </a:solidFill>
              <a:ln>
                <a:noFill/>
              </a:ln>
              <a:extLst>
                <a:ext uri="{91240B29-F687-4f45-9708-019B960494DF}"/>
              </a:extLst>
            </p:spPr>
            <p:txBody>
              <a:bodyPr wrap="none" anchor="ctr"/>
              <a:lstStyle/>
              <a:p>
                <a:pPr algn="ctr" defTabSz="914400" rtl="0" eaLnBrk="0" hangingPunct="0">
                  <a:defRPr/>
                </a:pPr>
                <a:endParaRPr lang="en-US" sz="900" b="1" i="0">
                  <a:solidFill>
                    <a:srgbClr val="FFA27C"/>
                  </a:solidFill>
                  <a:latin typeface="Arial" panose="020B0604020202020204" pitchFamily="34" charset="0"/>
                  <a:ea typeface="ＭＳ Ｐゴシック" charset="0"/>
                  <a:cs typeface="ＭＳ Ｐゴシック" charset="0"/>
                </a:endParaRPr>
              </a:p>
            </p:txBody>
          </p:sp>
          <p:sp>
            <p:nvSpPr>
              <p:cNvPr id="300042" name="Rectangle 29"/>
              <p:cNvSpPr>
                <a:spLocks noChangeArrowheads="1"/>
              </p:cNvSpPr>
              <p:nvPr/>
            </p:nvSpPr>
            <p:spPr bwMode="auto">
              <a:xfrm>
                <a:off x="0" y="0"/>
                <a:ext cx="1172" cy="1165"/>
              </a:xfrm>
              <a:prstGeom prst="rect">
                <a:avLst/>
              </a:prstGeom>
              <a:gradFill rotWithShape="0">
                <a:gsLst>
                  <a:gs pos="0">
                    <a:srgbClr val="790015"/>
                  </a:gs>
                  <a:gs pos="100000">
                    <a:srgbClr val="610011"/>
                  </a:gs>
                </a:gsLst>
                <a:lin ang="5400000" scaled="1"/>
              </a:gradFill>
              <a:ln>
                <a:noFill/>
              </a:ln>
              <a:extLst>
                <a:ext uri="{91240B29-F687-4f45-9708-019B960494DF}"/>
              </a:extLst>
            </p:spPr>
            <p:txBody>
              <a:bodyPr wrap="none" anchor="ctr"/>
              <a:lstStyle/>
              <a:p>
                <a:pPr algn="ctr" defTabSz="914400" rtl="0" eaLnBrk="0" hangingPunct="0">
                  <a:defRPr/>
                </a:pPr>
                <a:endParaRPr lang="en-US" sz="900" b="1" i="0">
                  <a:solidFill>
                    <a:srgbClr val="FFA27C"/>
                  </a:solidFill>
                  <a:latin typeface="Arial" panose="020B0604020202020204" pitchFamily="34" charset="0"/>
                  <a:ea typeface="ＭＳ Ｐゴシック" charset="0"/>
                  <a:cs typeface="ＭＳ Ｐゴシック" charset="0"/>
                </a:endParaRPr>
              </a:p>
            </p:txBody>
          </p:sp>
        </p:grpSp>
      </p:grpSp>
    </p:spTree>
    <p:extLst>
      <p:ext uri="{BB962C8B-B14F-4D97-AF65-F5344CB8AC3E}">
        <p14:creationId xmlns:p14="http://schemas.microsoft.com/office/powerpoint/2010/main" val="4217902301"/>
      </p:ext>
    </p:extLst>
  </p:cSld>
  <p:clrMap bg1="dk2" tx1="lt1" bg2="dk1" tx2="lt2" accent1="accent1" accent2="accent2" accent3="accent3" accent4="accent4" accent5="accent5" accent6="accent6" hlink="hlink" folHlink="folHlink"/>
  <p:sldLayoutIdLst>
    <p:sldLayoutId id="2147501852" r:id="rId1"/>
    <p:sldLayoutId id="2147501853" r:id="rId2"/>
    <p:sldLayoutId id="2147501854" r:id="rId3"/>
    <p:sldLayoutId id="2147501855" r:id="rId4"/>
    <p:sldLayoutId id="2147501856" r:id="rId5"/>
    <p:sldLayoutId id="2147501857" r:id="rId6"/>
    <p:sldLayoutId id="2147501858" r:id="rId7"/>
    <p:sldLayoutId id="2147501859" r:id="rId8"/>
    <p:sldLayoutId id="2147501860" r:id="rId9"/>
    <p:sldLayoutId id="2147501861" r:id="rId10"/>
    <p:sldLayoutId id="2147501862" r:id="rId11"/>
    <p:sldLayoutId id="2147501863" r:id="rId12"/>
  </p:sldLayoutIdLst>
  <p:transition spd="med">
    <p:fade/>
  </p:transition>
  <p:txStyles>
    <p:titleStyle>
      <a:lvl1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MS PGothic" pitchFamily="34" charset="-128"/>
          <a:cs typeface="ＭＳ Ｐゴシック" pitchFamily="-107" charset="-128"/>
        </a:defRPr>
      </a:lvl1pPr>
      <a:lvl2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imes" pitchFamily="-107" charset="0"/>
          <a:ea typeface="MS PGothic" pitchFamily="34" charset="-128"/>
          <a:cs typeface="ＭＳ Ｐゴシック" pitchFamily="-107" charset="-128"/>
        </a:defRPr>
      </a:lvl2pPr>
      <a:lvl3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imes" pitchFamily="-107" charset="0"/>
          <a:ea typeface="MS PGothic" pitchFamily="34" charset="-128"/>
          <a:cs typeface="ＭＳ Ｐゴシック" pitchFamily="-107" charset="-128"/>
        </a:defRPr>
      </a:lvl3pPr>
      <a:lvl4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imes" pitchFamily="-107" charset="0"/>
          <a:ea typeface="MS PGothic" pitchFamily="34" charset="-128"/>
          <a:cs typeface="ＭＳ Ｐゴシック" pitchFamily="-107" charset="-128"/>
        </a:defRPr>
      </a:lvl4pPr>
      <a:lvl5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imes" pitchFamily="-107" charset="0"/>
          <a:ea typeface="MS PGothic" pitchFamily="34" charset="-128"/>
          <a:cs typeface="ＭＳ Ｐゴシック" pitchFamily="-107" charset="-128"/>
        </a:defRPr>
      </a:lvl5pPr>
      <a:lvl6pPr marL="457200"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imes" pitchFamily="-107" charset="0"/>
        </a:defRPr>
      </a:lvl6pPr>
      <a:lvl7pPr marL="914400"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imes" pitchFamily="-107" charset="0"/>
        </a:defRPr>
      </a:lvl7pPr>
      <a:lvl8pPr marL="1371600"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imes" pitchFamily="-107" charset="0"/>
        </a:defRPr>
      </a:lvl8pPr>
      <a:lvl9pPr marL="1828800"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imes" pitchFamily="-107" charset="0"/>
        </a:defRPr>
      </a:lvl9pPr>
    </p:titleStyle>
    <p:bodyStyle>
      <a:lvl1pPr marL="342900" indent="-342900" algn="l" rtl="0" eaLnBrk="0" fontAlgn="base" hangingPunct="0">
        <a:spcBef>
          <a:spcPct val="20000"/>
        </a:spcBef>
        <a:spcAft>
          <a:spcPct val="0"/>
        </a:spcAft>
        <a:buClr>
          <a:schemeClr val="accent2"/>
        </a:buClr>
        <a:buSzPct val="75000"/>
        <a:buFont typeface="Monotype Sorts"/>
        <a:buChar char=""/>
        <a:defRPr sz="3200">
          <a:solidFill>
            <a:schemeClr val="tx1"/>
          </a:solidFill>
          <a:effectLst>
            <a:outerShdw blurRad="38100" dist="38100" dir="2700000" algn="tl">
              <a:srgbClr val="000000"/>
            </a:outerShdw>
          </a:effectLst>
          <a:latin typeface="+mn-lt"/>
          <a:ea typeface="MS PGothic" pitchFamily="34" charset="-128"/>
          <a:cs typeface="MS PGothic" pitchFamily="34" charset="-128"/>
        </a:defRPr>
      </a:lvl1pPr>
      <a:lvl2pPr marL="742950" indent="-285750" algn="l" rtl="0" eaLnBrk="0" fontAlgn="base" hangingPunct="0">
        <a:spcBef>
          <a:spcPct val="20000"/>
        </a:spcBef>
        <a:spcAft>
          <a:spcPct val="0"/>
        </a:spcAft>
        <a:buClr>
          <a:schemeClr val="tx2"/>
        </a:buClr>
        <a:buSzPct val="100000"/>
        <a:buChar char="–"/>
        <a:defRPr sz="2800">
          <a:solidFill>
            <a:schemeClr val="tx1"/>
          </a:solidFill>
          <a:effectLst>
            <a:outerShdw blurRad="38100" dist="38100" dir="2700000" algn="tl">
              <a:srgbClr val="000000"/>
            </a:outerShdw>
          </a:effectLst>
          <a:latin typeface="+mn-lt"/>
          <a:ea typeface="MS PGothic" pitchFamily="34" charset="-128"/>
        </a:defRPr>
      </a:lvl2pPr>
      <a:lvl3pPr marL="1143000" indent="-228600" algn="l" rtl="0" eaLnBrk="0" fontAlgn="base" hangingPunct="0">
        <a:spcBef>
          <a:spcPct val="20000"/>
        </a:spcBef>
        <a:spcAft>
          <a:spcPct val="0"/>
        </a:spcAft>
        <a:buClr>
          <a:schemeClr val="tx2"/>
        </a:buClr>
        <a:buSzPct val="100000"/>
        <a:buChar char="•"/>
        <a:defRPr sz="2400">
          <a:solidFill>
            <a:schemeClr val="tx1"/>
          </a:solidFill>
          <a:effectLst>
            <a:outerShdw blurRad="38100" dist="38100" dir="2700000" algn="tl">
              <a:srgbClr val="000000"/>
            </a:outerShdw>
          </a:effectLst>
          <a:latin typeface="+mn-lt"/>
          <a:ea typeface="MS PGothic" pitchFamily="34" charset="-128"/>
          <a:cs typeface="Geneva" charset="-128"/>
        </a:defRPr>
      </a:lvl3pPr>
      <a:lvl4pPr marL="1600200" indent="-228600" algn="l" rtl="0" eaLnBrk="0" fontAlgn="base" hangingPunct="0">
        <a:spcBef>
          <a:spcPct val="20000"/>
        </a:spcBef>
        <a:spcAft>
          <a:spcPct val="0"/>
        </a:spcAft>
        <a:buClr>
          <a:schemeClr val="tx2"/>
        </a:buClr>
        <a:buSzPct val="100000"/>
        <a:buChar char="–"/>
        <a:defRPr sz="2000">
          <a:solidFill>
            <a:schemeClr val="tx1"/>
          </a:solidFill>
          <a:effectLst>
            <a:outerShdw blurRad="38100" dist="38100" dir="2700000" algn="tl">
              <a:srgbClr val="000000"/>
            </a:outerShdw>
          </a:effectLst>
          <a:latin typeface="+mn-lt"/>
          <a:ea typeface="Geneva" charset="-128"/>
          <a:cs typeface="Geneva" charset="0"/>
        </a:defRPr>
      </a:lvl4pPr>
      <a:lvl5pPr marL="2057400" indent="-228600" algn="l" rtl="0" eaLnBrk="0" fontAlgn="base" hangingPunct="0">
        <a:spcBef>
          <a:spcPct val="20000"/>
        </a:spcBef>
        <a:spcAft>
          <a:spcPct val="0"/>
        </a:spcAft>
        <a:buClr>
          <a:schemeClr val="tx2"/>
        </a:buClr>
        <a:buSzPct val="100000"/>
        <a:buChar char="•"/>
        <a:defRPr sz="2000">
          <a:solidFill>
            <a:schemeClr val="tx1"/>
          </a:solidFill>
          <a:effectLst>
            <a:outerShdw blurRad="38100" dist="38100" dir="2700000" algn="tl">
              <a:srgbClr val="000000"/>
            </a:outerShdw>
          </a:effectLst>
          <a:latin typeface="+mn-lt"/>
          <a:ea typeface="MS PGothic" pitchFamily="34" charset="-128"/>
          <a:cs typeface="MS PGothic" pitchFamily="34" charset="-128"/>
        </a:defRPr>
      </a:lvl5pPr>
      <a:lvl6pPr marL="2514600" indent="-228600" algn="l" rtl="0" eaLnBrk="0" fontAlgn="base" hangingPunct="0">
        <a:spcBef>
          <a:spcPct val="20000"/>
        </a:spcBef>
        <a:spcAft>
          <a:spcPct val="0"/>
        </a:spcAft>
        <a:buClr>
          <a:schemeClr val="tx2"/>
        </a:buClr>
        <a:buSzPct val="100000"/>
        <a:buChar char="•"/>
        <a:defRPr sz="2000">
          <a:solidFill>
            <a:schemeClr val="tx1"/>
          </a:solidFill>
          <a:effectLst>
            <a:outerShdw blurRad="38100" dist="38100" dir="2700000" algn="tl">
              <a:srgbClr val="000000"/>
            </a:outerShdw>
          </a:effectLst>
          <a:latin typeface="+mn-lt"/>
          <a:ea typeface="ＭＳ Ｐゴシック" pitchFamily="-107" charset="-128"/>
        </a:defRPr>
      </a:lvl6pPr>
      <a:lvl7pPr marL="2971800" indent="-228600" algn="l" rtl="0" eaLnBrk="0" fontAlgn="base" hangingPunct="0">
        <a:spcBef>
          <a:spcPct val="20000"/>
        </a:spcBef>
        <a:spcAft>
          <a:spcPct val="0"/>
        </a:spcAft>
        <a:buClr>
          <a:schemeClr val="tx2"/>
        </a:buClr>
        <a:buSzPct val="100000"/>
        <a:buChar char="•"/>
        <a:defRPr sz="2000">
          <a:solidFill>
            <a:schemeClr val="tx1"/>
          </a:solidFill>
          <a:effectLst>
            <a:outerShdw blurRad="38100" dist="38100" dir="2700000" algn="tl">
              <a:srgbClr val="000000"/>
            </a:outerShdw>
          </a:effectLst>
          <a:latin typeface="+mn-lt"/>
          <a:ea typeface="ＭＳ Ｐゴシック" pitchFamily="-107" charset="-128"/>
        </a:defRPr>
      </a:lvl7pPr>
      <a:lvl8pPr marL="3429000" indent="-228600" algn="l" rtl="0" eaLnBrk="0" fontAlgn="base" hangingPunct="0">
        <a:spcBef>
          <a:spcPct val="20000"/>
        </a:spcBef>
        <a:spcAft>
          <a:spcPct val="0"/>
        </a:spcAft>
        <a:buClr>
          <a:schemeClr val="tx2"/>
        </a:buClr>
        <a:buSzPct val="100000"/>
        <a:buChar char="•"/>
        <a:defRPr sz="2000">
          <a:solidFill>
            <a:schemeClr val="tx1"/>
          </a:solidFill>
          <a:effectLst>
            <a:outerShdw blurRad="38100" dist="38100" dir="2700000" algn="tl">
              <a:srgbClr val="000000"/>
            </a:outerShdw>
          </a:effectLst>
          <a:latin typeface="+mn-lt"/>
          <a:ea typeface="ＭＳ Ｐゴシック" pitchFamily="-107" charset="-128"/>
        </a:defRPr>
      </a:lvl8pPr>
      <a:lvl9pPr marL="3886200" indent="-228600" algn="l" rtl="0" eaLnBrk="0" fontAlgn="base" hangingPunct="0">
        <a:spcBef>
          <a:spcPct val="20000"/>
        </a:spcBef>
        <a:spcAft>
          <a:spcPct val="0"/>
        </a:spcAft>
        <a:buClr>
          <a:schemeClr val="tx2"/>
        </a:buClr>
        <a:buSzPct val="100000"/>
        <a:buChar char="•"/>
        <a:defRPr sz="2000">
          <a:solidFill>
            <a:schemeClr val="tx1"/>
          </a:solidFill>
          <a:effectLst>
            <a:outerShdw blurRad="38100" dist="38100" dir="2700000" algn="tl">
              <a:srgbClr val="000000"/>
            </a:outerShdw>
          </a:effectLst>
          <a:latin typeface="+mn-lt"/>
          <a:ea typeface="ＭＳ Ｐゴシック" pitchFamily="-107"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Pr>
        <a:solidFill>
          <a:srgbClr val="003399"/>
        </a:solidFill>
        <a:effectLst/>
      </p:bgPr>
    </p:bg>
    <p:spTree>
      <p:nvGrpSpPr>
        <p:cNvPr id="1" name=""/>
        <p:cNvGrpSpPr/>
        <p:nvPr/>
      </p:nvGrpSpPr>
      <p:grpSpPr>
        <a:xfrm>
          <a:off x="0" y="0"/>
          <a:ext cx="0" cy="0"/>
          <a:chOff x="0" y="0"/>
          <a:chExt cx="0" cy="0"/>
        </a:xfrm>
      </p:grpSpPr>
      <p:sp>
        <p:nvSpPr>
          <p:cNvPr id="25602" name="Text Box 1"/>
          <p:cNvSpPr txBox="1">
            <a:spLocks noChangeArrowheads="1"/>
          </p:cNvSpPr>
          <p:nvPr/>
        </p:nvSpPr>
        <p:spPr bwMode="auto">
          <a:xfrm>
            <a:off x="457200" y="6249988"/>
            <a:ext cx="2133600" cy="476250"/>
          </a:xfrm>
          <a:prstGeom prst="rect">
            <a:avLst/>
          </a:prstGeom>
          <a:noFill/>
          <a:ln>
            <a:noFill/>
          </a:ln>
          <a:extLst>
            <a:ext uri="{909E8E84-426E-40dd-AFC4-6F175D3DCCD1}"/>
            <a:ext uri="{91240B29-F687-4f45-9708-019B960494DF}"/>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algn="l" rtl="0" eaLnBrk="1" hangingPunct="1">
              <a:lnSpc>
                <a:spcPct val="93000"/>
              </a:lnSpc>
              <a:buClr>
                <a:srgbClr val="FFFFFF"/>
              </a:buClr>
              <a:buSzPct val="100000"/>
              <a:buFont typeface="Arial" charset="0"/>
              <a:buNone/>
              <a:defRPr/>
            </a:pPr>
            <a:endParaRPr lang="en-US" b="1" i="0">
              <a:solidFill>
                <a:srgbClr val="FFFFFF"/>
              </a:solidFill>
              <a:latin typeface="Arial" panose="020B0604020202020204" pitchFamily="34" charset="0"/>
            </a:endParaRPr>
          </a:p>
        </p:txBody>
      </p:sp>
      <p:sp>
        <p:nvSpPr>
          <p:cNvPr id="3074" name="Rectangle 2"/>
          <p:cNvSpPr>
            <a:spLocks noGrp="1" noChangeArrowheads="1"/>
          </p:cNvSpPr>
          <p:nvPr>
            <p:ph type="sldNum"/>
          </p:nvPr>
        </p:nvSpPr>
        <p:spPr bwMode="auto">
          <a:xfrm>
            <a:off x="6553200" y="6248400"/>
            <a:ext cx="2132013" cy="474663"/>
          </a:xfrm>
          <a:prstGeom prst="rect">
            <a:avLst/>
          </a:prstGeom>
          <a:noFill/>
          <a:ln w="9525">
            <a:noFill/>
            <a:round/>
            <a:headEnd/>
            <a:tailEnd/>
          </a:ln>
          <a:effectLst/>
        </p:spPr>
        <p:txBody>
          <a:bodyPr vert="horz" wrap="square" lIns="90000" tIns="46800" rIns="90000" bIns="46800" numCol="1" anchor="b" anchorCtr="0" compatLnSpc="1">
            <a:prstTxWarp prst="textNoShape">
              <a:avLst/>
            </a:prstTxWarp>
          </a:bodyPr>
          <a:lstStyle>
            <a:lvl1pPr algn="r" rtl="0">
              <a:buClr>
                <a:srgbClr val="FFFFFF"/>
              </a:buClr>
              <a:buSzPct val="100000"/>
              <a:buFont typeface="Arial" charset="0"/>
              <a:buNone/>
              <a:defRPr sz="1200" b="1" i="0">
                <a:solidFill>
                  <a:srgbClr val="FFFFFF"/>
                </a:solidFill>
                <a:latin typeface="Arial" panose="020B0604020202020204" pitchFamily="34" charset="0"/>
                <a:ea typeface="ＭＳ Ｐゴシック" charset="0"/>
                <a:cs typeface="ＭＳ Ｐゴシック" charset="0"/>
              </a:defRPr>
            </a:lvl1pPr>
          </a:lstStyle>
          <a:p>
            <a:pPr>
              <a:defRPr/>
            </a:pPr>
            <a:fld id="{1801DB4F-B534-4823-899C-EB7901F110B4}" type="slidenum">
              <a:rPr lang="en-GB" smtClean="0"/>
              <a:pPr>
                <a:defRPr/>
              </a:pPr>
              <a:t>‹#›</a:t>
            </a:fld>
            <a:endParaRPr lang="en-GB" dirty="0"/>
          </a:p>
        </p:txBody>
      </p:sp>
      <p:grpSp>
        <p:nvGrpSpPr>
          <p:cNvPr id="3076" name="Group 3"/>
          <p:cNvGrpSpPr>
            <a:grpSpLocks/>
          </p:cNvGrpSpPr>
          <p:nvPr/>
        </p:nvGrpSpPr>
        <p:grpSpPr bwMode="auto">
          <a:xfrm>
            <a:off x="0" y="0"/>
            <a:ext cx="9139238" cy="6848475"/>
            <a:chOff x="0" y="0"/>
            <a:chExt cx="5757" cy="4314"/>
          </a:xfrm>
        </p:grpSpPr>
        <p:grpSp>
          <p:nvGrpSpPr>
            <p:cNvPr id="3080" name="Group 4"/>
            <p:cNvGrpSpPr>
              <a:grpSpLocks/>
            </p:cNvGrpSpPr>
            <p:nvPr/>
          </p:nvGrpSpPr>
          <p:grpSpPr bwMode="auto">
            <a:xfrm>
              <a:off x="1728" y="2230"/>
              <a:ext cx="4026" cy="2084"/>
              <a:chOff x="1728" y="2230"/>
              <a:chExt cx="4026" cy="2084"/>
            </a:xfrm>
          </p:grpSpPr>
          <p:sp>
            <p:nvSpPr>
              <p:cNvPr id="25611" name="AutoShape 5"/>
              <p:cNvSpPr>
                <a:spLocks noChangeArrowheads="1"/>
              </p:cNvSpPr>
              <p:nvPr/>
            </p:nvSpPr>
            <p:spPr bwMode="auto">
              <a:xfrm>
                <a:off x="1728" y="2644"/>
                <a:ext cx="2882" cy="1671"/>
              </a:xfrm>
              <a:custGeom>
                <a:avLst/>
                <a:gdLst>
                  <a:gd name="T0" fmla="*/ 2740 w 2882"/>
                  <a:gd name="T1" fmla="*/ 528 h 1671"/>
                  <a:gd name="T2" fmla="*/ 2632 w 2882"/>
                  <a:gd name="T3" fmla="*/ 484 h 1671"/>
                  <a:gd name="T4" fmla="*/ 2480 w 2882"/>
                  <a:gd name="T5" fmla="*/ 424 h 1671"/>
                  <a:gd name="T6" fmla="*/ 2203 w 2882"/>
                  <a:gd name="T7" fmla="*/ 343 h 1671"/>
                  <a:gd name="T8" fmla="*/ 1970 w 2882"/>
                  <a:gd name="T9" fmla="*/ 277 h 1671"/>
                  <a:gd name="T10" fmla="*/ 1807 w 2882"/>
                  <a:gd name="T11" fmla="*/ 212 h 1671"/>
                  <a:gd name="T12" fmla="*/ 1693 w 2882"/>
                  <a:gd name="T13" fmla="*/ 152 h 1671"/>
                  <a:gd name="T14" fmla="*/ 1628 w 2882"/>
                  <a:gd name="T15" fmla="*/ 103 h 1671"/>
                  <a:gd name="T16" fmla="*/ 1590 w 2882"/>
                  <a:gd name="T17" fmla="*/ 60 h 1671"/>
                  <a:gd name="T18" fmla="*/ 1579 w 2882"/>
                  <a:gd name="T19" fmla="*/ 27 h 1671"/>
                  <a:gd name="T20" fmla="*/ 1585 w 2882"/>
                  <a:gd name="T21" fmla="*/ 0 h 1671"/>
                  <a:gd name="T22" fmla="*/ 1557 w 2882"/>
                  <a:gd name="T23" fmla="*/ 49 h 1671"/>
                  <a:gd name="T24" fmla="*/ 1568 w 2882"/>
                  <a:gd name="T25" fmla="*/ 98 h 1671"/>
                  <a:gd name="T26" fmla="*/ 1617 w 2882"/>
                  <a:gd name="T27" fmla="*/ 141 h 1671"/>
                  <a:gd name="T28" fmla="*/ 1688 w 2882"/>
                  <a:gd name="T29" fmla="*/ 185 h 1671"/>
                  <a:gd name="T30" fmla="*/ 1791 w 2882"/>
                  <a:gd name="T31" fmla="*/ 228 h 1671"/>
                  <a:gd name="T32" fmla="*/ 2040 w 2882"/>
                  <a:gd name="T33" fmla="*/ 310 h 1671"/>
                  <a:gd name="T34" fmla="*/ 2285 w 2882"/>
                  <a:gd name="T35" fmla="*/ 381 h 1671"/>
                  <a:gd name="T36" fmla="*/ 2464 w 2882"/>
                  <a:gd name="T37" fmla="*/ 435 h 1671"/>
                  <a:gd name="T38" fmla="*/ 2605 w 2882"/>
                  <a:gd name="T39" fmla="*/ 484 h 1671"/>
                  <a:gd name="T40" fmla="*/ 2708 w 2882"/>
                  <a:gd name="T41" fmla="*/ 528 h 1671"/>
                  <a:gd name="T42" fmla="*/ 2768 w 2882"/>
                  <a:gd name="T43" fmla="*/ 560 h 1671"/>
                  <a:gd name="T44" fmla="*/ 2795 w 2882"/>
                  <a:gd name="T45" fmla="*/ 593 h 1671"/>
                  <a:gd name="T46" fmla="*/ 2795 w 2882"/>
                  <a:gd name="T47" fmla="*/ 642 h 1671"/>
                  <a:gd name="T48" fmla="*/ 2762 w 2882"/>
                  <a:gd name="T49" fmla="*/ 691 h 1671"/>
                  <a:gd name="T50" fmla="*/ 2692 w 2882"/>
                  <a:gd name="T51" fmla="*/ 735 h 1671"/>
                  <a:gd name="T52" fmla="*/ 2589 w 2882"/>
                  <a:gd name="T53" fmla="*/ 778 h 1671"/>
                  <a:gd name="T54" fmla="*/ 2458 w 2882"/>
                  <a:gd name="T55" fmla="*/ 822 h 1671"/>
                  <a:gd name="T56" fmla="*/ 2301 w 2882"/>
                  <a:gd name="T57" fmla="*/ 865 h 1671"/>
                  <a:gd name="T58" fmla="*/ 2030 w 2882"/>
                  <a:gd name="T59" fmla="*/ 930 h 1671"/>
                  <a:gd name="T60" fmla="*/ 1606 w 2882"/>
                  <a:gd name="T61" fmla="*/ 1034 h 1671"/>
                  <a:gd name="T62" fmla="*/ 1145 w 2882"/>
                  <a:gd name="T63" fmla="*/ 1164 h 1671"/>
                  <a:gd name="T64" fmla="*/ 673 w 2882"/>
                  <a:gd name="T65" fmla="*/ 1328 h 1671"/>
                  <a:gd name="T66" fmla="*/ 217 w 2882"/>
                  <a:gd name="T67" fmla="*/ 1545 h 1671"/>
                  <a:gd name="T68" fmla="*/ 353 w 2882"/>
                  <a:gd name="T69" fmla="*/ 1671 h 1671"/>
                  <a:gd name="T70" fmla="*/ 754 w 2882"/>
                  <a:gd name="T71" fmla="*/ 1469 h 1671"/>
                  <a:gd name="T72" fmla="*/ 1145 w 2882"/>
                  <a:gd name="T73" fmla="*/ 1311 h 1671"/>
                  <a:gd name="T74" fmla="*/ 1519 w 2882"/>
                  <a:gd name="T75" fmla="*/ 1186 h 1671"/>
                  <a:gd name="T76" fmla="*/ 1861 w 2882"/>
                  <a:gd name="T77" fmla="*/ 1083 h 1671"/>
                  <a:gd name="T78" fmla="*/ 2165 w 2882"/>
                  <a:gd name="T79" fmla="*/ 1007 h 1671"/>
                  <a:gd name="T80" fmla="*/ 2426 w 2882"/>
                  <a:gd name="T81" fmla="*/ 947 h 1671"/>
                  <a:gd name="T82" fmla="*/ 2626 w 2882"/>
                  <a:gd name="T83" fmla="*/ 892 h 1671"/>
                  <a:gd name="T84" fmla="*/ 2762 w 2882"/>
                  <a:gd name="T85" fmla="*/ 838 h 1671"/>
                  <a:gd name="T86" fmla="*/ 2827 w 2882"/>
                  <a:gd name="T87" fmla="*/ 794 h 1671"/>
                  <a:gd name="T88" fmla="*/ 2865 w 2882"/>
                  <a:gd name="T89" fmla="*/ 745 h 1671"/>
                  <a:gd name="T90" fmla="*/ 2882 w 2882"/>
                  <a:gd name="T91" fmla="*/ 702 h 1671"/>
                  <a:gd name="T92" fmla="*/ 2854 w 2882"/>
                  <a:gd name="T93" fmla="*/ 620 h 1671"/>
                  <a:gd name="T94" fmla="*/ 2800 w 2882"/>
                  <a:gd name="T95" fmla="*/ 560 h 1671"/>
                  <a:gd name="T96" fmla="*/ 2773 w 2882"/>
                  <a:gd name="T97" fmla="*/ 544 h 167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82"/>
                  <a:gd name="T148" fmla="*/ 0 h 1671"/>
                  <a:gd name="T149" fmla="*/ 2882 w 2882"/>
                  <a:gd name="T150" fmla="*/ 1671 h 167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82" h="1671">
                    <a:moveTo>
                      <a:pt x="2773" y="544"/>
                    </a:moveTo>
                    <a:lnTo>
                      <a:pt x="2740" y="528"/>
                    </a:lnTo>
                    <a:lnTo>
                      <a:pt x="2692" y="506"/>
                    </a:lnTo>
                    <a:lnTo>
                      <a:pt x="2632" y="484"/>
                    </a:lnTo>
                    <a:lnTo>
                      <a:pt x="2561" y="457"/>
                    </a:lnTo>
                    <a:lnTo>
                      <a:pt x="2480" y="424"/>
                    </a:lnTo>
                    <a:lnTo>
                      <a:pt x="2388" y="397"/>
                    </a:lnTo>
                    <a:lnTo>
                      <a:pt x="2203" y="343"/>
                    </a:lnTo>
                    <a:lnTo>
                      <a:pt x="2078" y="310"/>
                    </a:lnTo>
                    <a:lnTo>
                      <a:pt x="1970" y="277"/>
                    </a:lnTo>
                    <a:lnTo>
                      <a:pt x="1878" y="245"/>
                    </a:lnTo>
                    <a:lnTo>
                      <a:pt x="1807" y="212"/>
                    </a:lnTo>
                    <a:lnTo>
                      <a:pt x="1742" y="179"/>
                    </a:lnTo>
                    <a:lnTo>
                      <a:pt x="1693" y="152"/>
                    </a:lnTo>
                    <a:lnTo>
                      <a:pt x="1655" y="125"/>
                    </a:lnTo>
                    <a:lnTo>
                      <a:pt x="1628" y="103"/>
                    </a:lnTo>
                    <a:lnTo>
                      <a:pt x="1606" y="81"/>
                    </a:lnTo>
                    <a:lnTo>
                      <a:pt x="1590" y="60"/>
                    </a:lnTo>
                    <a:lnTo>
                      <a:pt x="1585" y="43"/>
                    </a:lnTo>
                    <a:lnTo>
                      <a:pt x="1579" y="27"/>
                    </a:lnTo>
                    <a:lnTo>
                      <a:pt x="1585" y="5"/>
                    </a:lnTo>
                    <a:lnTo>
                      <a:pt x="1585" y="0"/>
                    </a:lnTo>
                    <a:lnTo>
                      <a:pt x="1568" y="27"/>
                    </a:lnTo>
                    <a:lnTo>
                      <a:pt x="1557" y="49"/>
                    </a:lnTo>
                    <a:lnTo>
                      <a:pt x="1557" y="76"/>
                    </a:lnTo>
                    <a:lnTo>
                      <a:pt x="1568" y="98"/>
                    </a:lnTo>
                    <a:lnTo>
                      <a:pt x="1590" y="120"/>
                    </a:lnTo>
                    <a:lnTo>
                      <a:pt x="1617" y="141"/>
                    </a:lnTo>
                    <a:lnTo>
                      <a:pt x="1650" y="163"/>
                    </a:lnTo>
                    <a:lnTo>
                      <a:pt x="1688" y="185"/>
                    </a:lnTo>
                    <a:lnTo>
                      <a:pt x="1737" y="207"/>
                    </a:lnTo>
                    <a:lnTo>
                      <a:pt x="1791" y="228"/>
                    </a:lnTo>
                    <a:lnTo>
                      <a:pt x="1905" y="267"/>
                    </a:lnTo>
                    <a:lnTo>
                      <a:pt x="2040" y="310"/>
                    </a:lnTo>
                    <a:lnTo>
                      <a:pt x="2182" y="348"/>
                    </a:lnTo>
                    <a:lnTo>
                      <a:pt x="2285" y="381"/>
                    </a:lnTo>
                    <a:lnTo>
                      <a:pt x="2382" y="408"/>
                    </a:lnTo>
                    <a:lnTo>
                      <a:pt x="2464" y="435"/>
                    </a:lnTo>
                    <a:lnTo>
                      <a:pt x="2540" y="462"/>
                    </a:lnTo>
                    <a:lnTo>
                      <a:pt x="2605" y="484"/>
                    </a:lnTo>
                    <a:lnTo>
                      <a:pt x="2659" y="506"/>
                    </a:lnTo>
                    <a:lnTo>
                      <a:pt x="2708" y="528"/>
                    </a:lnTo>
                    <a:lnTo>
                      <a:pt x="2740" y="544"/>
                    </a:lnTo>
                    <a:lnTo>
                      <a:pt x="2768" y="560"/>
                    </a:lnTo>
                    <a:lnTo>
                      <a:pt x="2784" y="577"/>
                    </a:lnTo>
                    <a:lnTo>
                      <a:pt x="2795" y="593"/>
                    </a:lnTo>
                    <a:lnTo>
                      <a:pt x="2800" y="615"/>
                    </a:lnTo>
                    <a:lnTo>
                      <a:pt x="2795" y="642"/>
                    </a:lnTo>
                    <a:lnTo>
                      <a:pt x="2784" y="664"/>
                    </a:lnTo>
                    <a:lnTo>
                      <a:pt x="2762" y="691"/>
                    </a:lnTo>
                    <a:lnTo>
                      <a:pt x="2730" y="713"/>
                    </a:lnTo>
                    <a:lnTo>
                      <a:pt x="2692" y="735"/>
                    </a:lnTo>
                    <a:lnTo>
                      <a:pt x="2643" y="756"/>
                    </a:lnTo>
                    <a:lnTo>
                      <a:pt x="2589" y="778"/>
                    </a:lnTo>
                    <a:lnTo>
                      <a:pt x="2529" y="800"/>
                    </a:lnTo>
                    <a:lnTo>
                      <a:pt x="2458" y="822"/>
                    </a:lnTo>
                    <a:lnTo>
                      <a:pt x="2382" y="843"/>
                    </a:lnTo>
                    <a:lnTo>
                      <a:pt x="2301" y="865"/>
                    </a:lnTo>
                    <a:lnTo>
                      <a:pt x="2214" y="887"/>
                    </a:lnTo>
                    <a:lnTo>
                      <a:pt x="2030" y="930"/>
                    </a:lnTo>
                    <a:lnTo>
                      <a:pt x="1823" y="979"/>
                    </a:lnTo>
                    <a:lnTo>
                      <a:pt x="1606" y="1034"/>
                    </a:lnTo>
                    <a:lnTo>
                      <a:pt x="1378" y="1094"/>
                    </a:lnTo>
                    <a:lnTo>
                      <a:pt x="1145" y="1164"/>
                    </a:lnTo>
                    <a:lnTo>
                      <a:pt x="912" y="1241"/>
                    </a:lnTo>
                    <a:lnTo>
                      <a:pt x="673" y="1328"/>
                    </a:lnTo>
                    <a:lnTo>
                      <a:pt x="440" y="1431"/>
                    </a:lnTo>
                    <a:lnTo>
                      <a:pt x="217" y="1545"/>
                    </a:lnTo>
                    <a:lnTo>
                      <a:pt x="0" y="1671"/>
                    </a:lnTo>
                    <a:lnTo>
                      <a:pt x="353" y="1671"/>
                    </a:lnTo>
                    <a:lnTo>
                      <a:pt x="554" y="1567"/>
                    </a:lnTo>
                    <a:lnTo>
                      <a:pt x="754" y="1469"/>
                    </a:lnTo>
                    <a:lnTo>
                      <a:pt x="955" y="1388"/>
                    </a:lnTo>
                    <a:lnTo>
                      <a:pt x="1145" y="1311"/>
                    </a:lnTo>
                    <a:lnTo>
                      <a:pt x="1335" y="1241"/>
                    </a:lnTo>
                    <a:lnTo>
                      <a:pt x="1519" y="1186"/>
                    </a:lnTo>
                    <a:lnTo>
                      <a:pt x="1693" y="1132"/>
                    </a:lnTo>
                    <a:lnTo>
                      <a:pt x="1861" y="1083"/>
                    </a:lnTo>
                    <a:lnTo>
                      <a:pt x="2019" y="1045"/>
                    </a:lnTo>
                    <a:lnTo>
                      <a:pt x="2165" y="1007"/>
                    </a:lnTo>
                    <a:lnTo>
                      <a:pt x="2301" y="974"/>
                    </a:lnTo>
                    <a:lnTo>
                      <a:pt x="2426" y="947"/>
                    </a:lnTo>
                    <a:lnTo>
                      <a:pt x="2534" y="914"/>
                    </a:lnTo>
                    <a:lnTo>
                      <a:pt x="2626" y="892"/>
                    </a:lnTo>
                    <a:lnTo>
                      <a:pt x="2702" y="865"/>
                    </a:lnTo>
                    <a:lnTo>
                      <a:pt x="2762" y="838"/>
                    </a:lnTo>
                    <a:lnTo>
                      <a:pt x="2800" y="816"/>
                    </a:lnTo>
                    <a:lnTo>
                      <a:pt x="2827" y="794"/>
                    </a:lnTo>
                    <a:lnTo>
                      <a:pt x="2849" y="767"/>
                    </a:lnTo>
                    <a:lnTo>
                      <a:pt x="2865" y="745"/>
                    </a:lnTo>
                    <a:lnTo>
                      <a:pt x="2876" y="724"/>
                    </a:lnTo>
                    <a:lnTo>
                      <a:pt x="2882" y="702"/>
                    </a:lnTo>
                    <a:lnTo>
                      <a:pt x="2876" y="658"/>
                    </a:lnTo>
                    <a:lnTo>
                      <a:pt x="2854" y="620"/>
                    </a:lnTo>
                    <a:lnTo>
                      <a:pt x="2833" y="588"/>
                    </a:lnTo>
                    <a:lnTo>
                      <a:pt x="2800" y="560"/>
                    </a:lnTo>
                    <a:lnTo>
                      <a:pt x="2773" y="544"/>
                    </a:lnTo>
                    <a:close/>
                  </a:path>
                </a:pathLst>
              </a:custGeom>
              <a:gradFill rotWithShape="0">
                <a:gsLst>
                  <a:gs pos="0">
                    <a:srgbClr val="003399"/>
                  </a:gs>
                  <a:gs pos="100000">
                    <a:srgbClr val="002E8B"/>
                  </a:gs>
                </a:gsLst>
                <a:lin ang="0" scaled="1"/>
              </a:gradFill>
              <a:ln>
                <a:noFill/>
              </a:ln>
              <a:extLst>
                <a:ext uri="{91240B29-F687-4f45-9708-019B960494DF}"/>
              </a:extLst>
            </p:spPr>
            <p:txBody>
              <a:bodyPr wrap="none" anchor="ctr"/>
              <a:lstStyle/>
              <a:p>
                <a:pPr algn="l"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25612" name="AutoShape 6"/>
              <p:cNvSpPr>
                <a:spLocks noChangeArrowheads="1"/>
              </p:cNvSpPr>
              <p:nvPr/>
            </p:nvSpPr>
            <p:spPr bwMode="auto">
              <a:xfrm>
                <a:off x="4170" y="2671"/>
                <a:ext cx="1259" cy="811"/>
              </a:xfrm>
              <a:custGeom>
                <a:avLst/>
                <a:gdLst>
                  <a:gd name="T0" fmla="*/ 1259 w 1259"/>
                  <a:gd name="T1" fmla="*/ 615 h 811"/>
                  <a:gd name="T2" fmla="*/ 1248 w 1259"/>
                  <a:gd name="T3" fmla="*/ 588 h 811"/>
                  <a:gd name="T4" fmla="*/ 1237 w 1259"/>
                  <a:gd name="T5" fmla="*/ 566 h 811"/>
                  <a:gd name="T6" fmla="*/ 1216 w 1259"/>
                  <a:gd name="T7" fmla="*/ 539 h 811"/>
                  <a:gd name="T8" fmla="*/ 1188 w 1259"/>
                  <a:gd name="T9" fmla="*/ 517 h 811"/>
                  <a:gd name="T10" fmla="*/ 1123 w 1259"/>
                  <a:gd name="T11" fmla="*/ 479 h 811"/>
                  <a:gd name="T12" fmla="*/ 1042 w 1259"/>
                  <a:gd name="T13" fmla="*/ 441 h 811"/>
                  <a:gd name="T14" fmla="*/ 944 w 1259"/>
                  <a:gd name="T15" fmla="*/ 408 h 811"/>
                  <a:gd name="T16" fmla="*/ 841 w 1259"/>
                  <a:gd name="T17" fmla="*/ 381 h 811"/>
                  <a:gd name="T18" fmla="*/ 727 w 1259"/>
                  <a:gd name="T19" fmla="*/ 348 h 811"/>
                  <a:gd name="T20" fmla="*/ 613 w 1259"/>
                  <a:gd name="T21" fmla="*/ 321 h 811"/>
                  <a:gd name="T22" fmla="*/ 499 w 1259"/>
                  <a:gd name="T23" fmla="*/ 294 h 811"/>
                  <a:gd name="T24" fmla="*/ 391 w 1259"/>
                  <a:gd name="T25" fmla="*/ 261 h 811"/>
                  <a:gd name="T26" fmla="*/ 288 w 1259"/>
                  <a:gd name="T27" fmla="*/ 229 h 811"/>
                  <a:gd name="T28" fmla="*/ 195 w 1259"/>
                  <a:gd name="T29" fmla="*/ 196 h 811"/>
                  <a:gd name="T30" fmla="*/ 119 w 1259"/>
                  <a:gd name="T31" fmla="*/ 152 h 811"/>
                  <a:gd name="T32" fmla="*/ 54 w 1259"/>
                  <a:gd name="T33" fmla="*/ 109 h 811"/>
                  <a:gd name="T34" fmla="*/ 33 w 1259"/>
                  <a:gd name="T35" fmla="*/ 87 h 811"/>
                  <a:gd name="T36" fmla="*/ 16 w 1259"/>
                  <a:gd name="T37" fmla="*/ 60 h 811"/>
                  <a:gd name="T38" fmla="*/ 5 w 1259"/>
                  <a:gd name="T39" fmla="*/ 33 h 811"/>
                  <a:gd name="T40" fmla="*/ 0 w 1259"/>
                  <a:gd name="T41" fmla="*/ 0 h 811"/>
                  <a:gd name="T42" fmla="*/ 0 w 1259"/>
                  <a:gd name="T43" fmla="*/ 6 h 811"/>
                  <a:gd name="T44" fmla="*/ 0 w 1259"/>
                  <a:gd name="T45" fmla="*/ 11 h 811"/>
                  <a:gd name="T46" fmla="*/ 0 w 1259"/>
                  <a:gd name="T47" fmla="*/ 38 h 811"/>
                  <a:gd name="T48" fmla="*/ 5 w 1259"/>
                  <a:gd name="T49" fmla="*/ 60 h 811"/>
                  <a:gd name="T50" fmla="*/ 16 w 1259"/>
                  <a:gd name="T51" fmla="*/ 87 h 811"/>
                  <a:gd name="T52" fmla="*/ 33 w 1259"/>
                  <a:gd name="T53" fmla="*/ 114 h 811"/>
                  <a:gd name="T54" fmla="*/ 54 w 1259"/>
                  <a:gd name="T55" fmla="*/ 142 h 811"/>
                  <a:gd name="T56" fmla="*/ 87 w 1259"/>
                  <a:gd name="T57" fmla="*/ 174 h 811"/>
                  <a:gd name="T58" fmla="*/ 125 w 1259"/>
                  <a:gd name="T59" fmla="*/ 207 h 811"/>
                  <a:gd name="T60" fmla="*/ 179 w 1259"/>
                  <a:gd name="T61" fmla="*/ 240 h 811"/>
                  <a:gd name="T62" fmla="*/ 244 w 1259"/>
                  <a:gd name="T63" fmla="*/ 278 h 811"/>
                  <a:gd name="T64" fmla="*/ 326 w 1259"/>
                  <a:gd name="T65" fmla="*/ 310 h 811"/>
                  <a:gd name="T66" fmla="*/ 418 w 1259"/>
                  <a:gd name="T67" fmla="*/ 348 h 811"/>
                  <a:gd name="T68" fmla="*/ 526 w 1259"/>
                  <a:gd name="T69" fmla="*/ 381 h 811"/>
                  <a:gd name="T70" fmla="*/ 657 w 1259"/>
                  <a:gd name="T71" fmla="*/ 414 h 811"/>
                  <a:gd name="T72" fmla="*/ 749 w 1259"/>
                  <a:gd name="T73" fmla="*/ 435 h 811"/>
                  <a:gd name="T74" fmla="*/ 830 w 1259"/>
                  <a:gd name="T75" fmla="*/ 463 h 811"/>
                  <a:gd name="T76" fmla="*/ 901 w 1259"/>
                  <a:gd name="T77" fmla="*/ 490 h 811"/>
                  <a:gd name="T78" fmla="*/ 966 w 1259"/>
                  <a:gd name="T79" fmla="*/ 512 h 811"/>
                  <a:gd name="T80" fmla="*/ 1015 w 1259"/>
                  <a:gd name="T81" fmla="*/ 539 h 811"/>
                  <a:gd name="T82" fmla="*/ 1053 w 1259"/>
                  <a:gd name="T83" fmla="*/ 566 h 811"/>
                  <a:gd name="T84" fmla="*/ 1080 w 1259"/>
                  <a:gd name="T85" fmla="*/ 593 h 811"/>
                  <a:gd name="T86" fmla="*/ 1102 w 1259"/>
                  <a:gd name="T87" fmla="*/ 620 h 811"/>
                  <a:gd name="T88" fmla="*/ 1112 w 1259"/>
                  <a:gd name="T89" fmla="*/ 648 h 811"/>
                  <a:gd name="T90" fmla="*/ 1118 w 1259"/>
                  <a:gd name="T91" fmla="*/ 675 h 811"/>
                  <a:gd name="T92" fmla="*/ 1112 w 1259"/>
                  <a:gd name="T93" fmla="*/ 697 h 811"/>
                  <a:gd name="T94" fmla="*/ 1096 w 1259"/>
                  <a:gd name="T95" fmla="*/ 724 h 811"/>
                  <a:gd name="T96" fmla="*/ 1080 w 1259"/>
                  <a:gd name="T97" fmla="*/ 746 h 811"/>
                  <a:gd name="T98" fmla="*/ 1053 w 1259"/>
                  <a:gd name="T99" fmla="*/ 767 h 811"/>
                  <a:gd name="T100" fmla="*/ 1015 w 1259"/>
                  <a:gd name="T101" fmla="*/ 789 h 811"/>
                  <a:gd name="T102" fmla="*/ 977 w 1259"/>
                  <a:gd name="T103" fmla="*/ 811 h 811"/>
                  <a:gd name="T104" fmla="*/ 1047 w 1259"/>
                  <a:gd name="T105" fmla="*/ 789 h 811"/>
                  <a:gd name="T106" fmla="*/ 1107 w 1259"/>
                  <a:gd name="T107" fmla="*/ 767 h 811"/>
                  <a:gd name="T108" fmla="*/ 1156 w 1259"/>
                  <a:gd name="T109" fmla="*/ 746 h 811"/>
                  <a:gd name="T110" fmla="*/ 1199 w 1259"/>
                  <a:gd name="T111" fmla="*/ 724 h 811"/>
                  <a:gd name="T112" fmla="*/ 1226 w 1259"/>
                  <a:gd name="T113" fmla="*/ 702 h 811"/>
                  <a:gd name="T114" fmla="*/ 1248 w 1259"/>
                  <a:gd name="T115" fmla="*/ 675 h 811"/>
                  <a:gd name="T116" fmla="*/ 1259 w 1259"/>
                  <a:gd name="T117" fmla="*/ 648 h 811"/>
                  <a:gd name="T118" fmla="*/ 1259 w 1259"/>
                  <a:gd name="T119" fmla="*/ 615 h 811"/>
                  <a:gd name="T120" fmla="*/ 1259 w 1259"/>
                  <a:gd name="T121" fmla="*/ 615 h 81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259"/>
                  <a:gd name="T184" fmla="*/ 0 h 811"/>
                  <a:gd name="T185" fmla="*/ 1259 w 1259"/>
                  <a:gd name="T186" fmla="*/ 811 h 81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259" h="811">
                    <a:moveTo>
                      <a:pt x="1259" y="615"/>
                    </a:moveTo>
                    <a:lnTo>
                      <a:pt x="1248" y="588"/>
                    </a:lnTo>
                    <a:lnTo>
                      <a:pt x="1237" y="566"/>
                    </a:lnTo>
                    <a:lnTo>
                      <a:pt x="1216" y="539"/>
                    </a:lnTo>
                    <a:lnTo>
                      <a:pt x="1188" y="517"/>
                    </a:lnTo>
                    <a:lnTo>
                      <a:pt x="1123" y="479"/>
                    </a:lnTo>
                    <a:lnTo>
                      <a:pt x="1042" y="441"/>
                    </a:lnTo>
                    <a:lnTo>
                      <a:pt x="944" y="408"/>
                    </a:lnTo>
                    <a:lnTo>
                      <a:pt x="841" y="381"/>
                    </a:lnTo>
                    <a:lnTo>
                      <a:pt x="727" y="348"/>
                    </a:lnTo>
                    <a:lnTo>
                      <a:pt x="613" y="321"/>
                    </a:lnTo>
                    <a:lnTo>
                      <a:pt x="499" y="294"/>
                    </a:lnTo>
                    <a:lnTo>
                      <a:pt x="391" y="261"/>
                    </a:lnTo>
                    <a:lnTo>
                      <a:pt x="288" y="229"/>
                    </a:lnTo>
                    <a:lnTo>
                      <a:pt x="195" y="196"/>
                    </a:lnTo>
                    <a:lnTo>
                      <a:pt x="119" y="152"/>
                    </a:lnTo>
                    <a:lnTo>
                      <a:pt x="54" y="109"/>
                    </a:lnTo>
                    <a:lnTo>
                      <a:pt x="33" y="87"/>
                    </a:lnTo>
                    <a:lnTo>
                      <a:pt x="16" y="60"/>
                    </a:lnTo>
                    <a:lnTo>
                      <a:pt x="5" y="33"/>
                    </a:lnTo>
                    <a:lnTo>
                      <a:pt x="0" y="0"/>
                    </a:lnTo>
                    <a:lnTo>
                      <a:pt x="0" y="6"/>
                    </a:lnTo>
                    <a:lnTo>
                      <a:pt x="0" y="11"/>
                    </a:lnTo>
                    <a:lnTo>
                      <a:pt x="0" y="38"/>
                    </a:lnTo>
                    <a:lnTo>
                      <a:pt x="5" y="60"/>
                    </a:lnTo>
                    <a:lnTo>
                      <a:pt x="16" y="87"/>
                    </a:lnTo>
                    <a:lnTo>
                      <a:pt x="33" y="114"/>
                    </a:lnTo>
                    <a:lnTo>
                      <a:pt x="54" y="142"/>
                    </a:lnTo>
                    <a:lnTo>
                      <a:pt x="87" y="174"/>
                    </a:lnTo>
                    <a:lnTo>
                      <a:pt x="125" y="207"/>
                    </a:lnTo>
                    <a:lnTo>
                      <a:pt x="179" y="240"/>
                    </a:lnTo>
                    <a:lnTo>
                      <a:pt x="244" y="278"/>
                    </a:lnTo>
                    <a:lnTo>
                      <a:pt x="326" y="310"/>
                    </a:lnTo>
                    <a:lnTo>
                      <a:pt x="418" y="348"/>
                    </a:lnTo>
                    <a:lnTo>
                      <a:pt x="526" y="381"/>
                    </a:lnTo>
                    <a:lnTo>
                      <a:pt x="657" y="414"/>
                    </a:lnTo>
                    <a:lnTo>
                      <a:pt x="749" y="435"/>
                    </a:lnTo>
                    <a:lnTo>
                      <a:pt x="830" y="463"/>
                    </a:lnTo>
                    <a:lnTo>
                      <a:pt x="901" y="490"/>
                    </a:lnTo>
                    <a:lnTo>
                      <a:pt x="966" y="512"/>
                    </a:lnTo>
                    <a:lnTo>
                      <a:pt x="1015" y="539"/>
                    </a:lnTo>
                    <a:lnTo>
                      <a:pt x="1053" y="566"/>
                    </a:lnTo>
                    <a:lnTo>
                      <a:pt x="1080" y="593"/>
                    </a:lnTo>
                    <a:lnTo>
                      <a:pt x="1102" y="620"/>
                    </a:lnTo>
                    <a:lnTo>
                      <a:pt x="1112" y="648"/>
                    </a:lnTo>
                    <a:lnTo>
                      <a:pt x="1118" y="675"/>
                    </a:lnTo>
                    <a:lnTo>
                      <a:pt x="1112" y="697"/>
                    </a:lnTo>
                    <a:lnTo>
                      <a:pt x="1096" y="724"/>
                    </a:lnTo>
                    <a:lnTo>
                      <a:pt x="1080" y="746"/>
                    </a:lnTo>
                    <a:lnTo>
                      <a:pt x="1053" y="767"/>
                    </a:lnTo>
                    <a:lnTo>
                      <a:pt x="1015" y="789"/>
                    </a:lnTo>
                    <a:lnTo>
                      <a:pt x="977" y="811"/>
                    </a:lnTo>
                    <a:lnTo>
                      <a:pt x="1047" y="789"/>
                    </a:lnTo>
                    <a:lnTo>
                      <a:pt x="1107" y="767"/>
                    </a:lnTo>
                    <a:lnTo>
                      <a:pt x="1156" y="746"/>
                    </a:lnTo>
                    <a:lnTo>
                      <a:pt x="1199" y="724"/>
                    </a:lnTo>
                    <a:lnTo>
                      <a:pt x="1226" y="702"/>
                    </a:lnTo>
                    <a:lnTo>
                      <a:pt x="1248" y="675"/>
                    </a:lnTo>
                    <a:lnTo>
                      <a:pt x="1259" y="648"/>
                    </a:lnTo>
                    <a:lnTo>
                      <a:pt x="1259" y="615"/>
                    </a:lnTo>
                    <a:close/>
                  </a:path>
                </a:pathLst>
              </a:custGeom>
              <a:gradFill rotWithShape="0">
                <a:gsLst>
                  <a:gs pos="0">
                    <a:srgbClr val="003399"/>
                  </a:gs>
                  <a:gs pos="100000">
                    <a:srgbClr val="002E8B"/>
                  </a:gs>
                </a:gsLst>
                <a:lin ang="2700000" scaled="1"/>
              </a:gradFill>
              <a:ln>
                <a:noFill/>
              </a:ln>
              <a:extLst>
                <a:ext uri="{91240B29-F687-4f45-9708-019B960494DF}"/>
              </a:extLst>
            </p:spPr>
            <p:txBody>
              <a:bodyPr wrap="none" anchor="ctr"/>
              <a:lstStyle/>
              <a:p>
                <a:pPr algn="l"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25613" name="AutoShape 7"/>
              <p:cNvSpPr>
                <a:spLocks noChangeArrowheads="1"/>
              </p:cNvSpPr>
              <p:nvPr/>
            </p:nvSpPr>
            <p:spPr bwMode="auto">
              <a:xfrm>
                <a:off x="2900" y="3346"/>
                <a:ext cx="2849" cy="969"/>
              </a:xfrm>
              <a:custGeom>
                <a:avLst/>
                <a:gdLst>
                  <a:gd name="T0" fmla="*/ 92 w 2849"/>
                  <a:gd name="T1" fmla="*/ 958 h 969"/>
                  <a:gd name="T2" fmla="*/ 0 w 2849"/>
                  <a:gd name="T3" fmla="*/ 969 h 969"/>
                  <a:gd name="T4" fmla="*/ 391 w 2849"/>
                  <a:gd name="T5" fmla="*/ 969 h 969"/>
                  <a:gd name="T6" fmla="*/ 434 w 2849"/>
                  <a:gd name="T7" fmla="*/ 947 h 969"/>
                  <a:gd name="T8" fmla="*/ 483 w 2849"/>
                  <a:gd name="T9" fmla="*/ 914 h 969"/>
                  <a:gd name="T10" fmla="*/ 554 w 2849"/>
                  <a:gd name="T11" fmla="*/ 876 h 969"/>
                  <a:gd name="T12" fmla="*/ 635 w 2849"/>
                  <a:gd name="T13" fmla="*/ 838 h 969"/>
                  <a:gd name="T14" fmla="*/ 727 w 2849"/>
                  <a:gd name="T15" fmla="*/ 794 h 969"/>
                  <a:gd name="T16" fmla="*/ 836 w 2849"/>
                  <a:gd name="T17" fmla="*/ 745 h 969"/>
                  <a:gd name="T18" fmla="*/ 961 w 2849"/>
                  <a:gd name="T19" fmla="*/ 696 h 969"/>
                  <a:gd name="T20" fmla="*/ 1102 w 2849"/>
                  <a:gd name="T21" fmla="*/ 642 h 969"/>
                  <a:gd name="T22" fmla="*/ 1259 w 2849"/>
                  <a:gd name="T23" fmla="*/ 582 h 969"/>
                  <a:gd name="T24" fmla="*/ 1433 w 2849"/>
                  <a:gd name="T25" fmla="*/ 522 h 969"/>
                  <a:gd name="T26" fmla="*/ 1623 w 2849"/>
                  <a:gd name="T27" fmla="*/ 462 h 969"/>
                  <a:gd name="T28" fmla="*/ 1829 w 2849"/>
                  <a:gd name="T29" fmla="*/ 403 h 969"/>
                  <a:gd name="T30" fmla="*/ 2057 w 2849"/>
                  <a:gd name="T31" fmla="*/ 343 h 969"/>
                  <a:gd name="T32" fmla="*/ 2301 w 2849"/>
                  <a:gd name="T33" fmla="*/ 283 h 969"/>
                  <a:gd name="T34" fmla="*/ 2567 w 2849"/>
                  <a:gd name="T35" fmla="*/ 223 h 969"/>
                  <a:gd name="T36" fmla="*/ 2849 w 2849"/>
                  <a:gd name="T37" fmla="*/ 163 h 969"/>
                  <a:gd name="T38" fmla="*/ 2849 w 2849"/>
                  <a:gd name="T39" fmla="*/ 0 h 969"/>
                  <a:gd name="T40" fmla="*/ 2817 w 2849"/>
                  <a:gd name="T41" fmla="*/ 16 h 969"/>
                  <a:gd name="T42" fmla="*/ 2773 w 2849"/>
                  <a:gd name="T43" fmla="*/ 33 h 969"/>
                  <a:gd name="T44" fmla="*/ 2719 w 2849"/>
                  <a:gd name="T45" fmla="*/ 54 h 969"/>
                  <a:gd name="T46" fmla="*/ 2648 w 2849"/>
                  <a:gd name="T47" fmla="*/ 76 h 969"/>
                  <a:gd name="T48" fmla="*/ 2572 w 2849"/>
                  <a:gd name="T49" fmla="*/ 98 h 969"/>
                  <a:gd name="T50" fmla="*/ 2491 w 2849"/>
                  <a:gd name="T51" fmla="*/ 120 h 969"/>
                  <a:gd name="T52" fmla="*/ 2399 w 2849"/>
                  <a:gd name="T53" fmla="*/ 147 h 969"/>
                  <a:gd name="T54" fmla="*/ 2301 w 2849"/>
                  <a:gd name="T55" fmla="*/ 169 h 969"/>
                  <a:gd name="T56" fmla="*/ 2095 w 2849"/>
                  <a:gd name="T57" fmla="*/ 223 h 969"/>
                  <a:gd name="T58" fmla="*/ 1889 w 2849"/>
                  <a:gd name="T59" fmla="*/ 277 h 969"/>
                  <a:gd name="T60" fmla="*/ 1688 w 2849"/>
                  <a:gd name="T61" fmla="*/ 326 h 969"/>
                  <a:gd name="T62" fmla="*/ 1590 w 2849"/>
                  <a:gd name="T63" fmla="*/ 354 h 969"/>
                  <a:gd name="T64" fmla="*/ 1503 w 2849"/>
                  <a:gd name="T65" fmla="*/ 381 h 969"/>
                  <a:gd name="T66" fmla="*/ 1107 w 2849"/>
                  <a:gd name="T67" fmla="*/ 506 h 969"/>
                  <a:gd name="T68" fmla="*/ 912 w 2849"/>
                  <a:gd name="T69" fmla="*/ 577 h 969"/>
                  <a:gd name="T70" fmla="*/ 727 w 2849"/>
                  <a:gd name="T71" fmla="*/ 647 h 969"/>
                  <a:gd name="T72" fmla="*/ 548 w 2849"/>
                  <a:gd name="T73" fmla="*/ 718 h 969"/>
                  <a:gd name="T74" fmla="*/ 380 w 2849"/>
                  <a:gd name="T75" fmla="*/ 794 h 969"/>
                  <a:gd name="T76" fmla="*/ 228 w 2849"/>
                  <a:gd name="T77" fmla="*/ 876 h 969"/>
                  <a:gd name="T78" fmla="*/ 92 w 2849"/>
                  <a:gd name="T79" fmla="*/ 958 h 969"/>
                  <a:gd name="T80" fmla="*/ 92 w 2849"/>
                  <a:gd name="T81" fmla="*/ 958 h 96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849"/>
                  <a:gd name="T124" fmla="*/ 0 h 969"/>
                  <a:gd name="T125" fmla="*/ 2849 w 2849"/>
                  <a:gd name="T126" fmla="*/ 969 h 96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849" h="969">
                    <a:moveTo>
                      <a:pt x="92" y="958"/>
                    </a:moveTo>
                    <a:lnTo>
                      <a:pt x="0" y="969"/>
                    </a:lnTo>
                    <a:lnTo>
                      <a:pt x="391" y="969"/>
                    </a:lnTo>
                    <a:lnTo>
                      <a:pt x="434" y="947"/>
                    </a:lnTo>
                    <a:lnTo>
                      <a:pt x="483" y="914"/>
                    </a:lnTo>
                    <a:lnTo>
                      <a:pt x="554" y="876"/>
                    </a:lnTo>
                    <a:lnTo>
                      <a:pt x="635" y="838"/>
                    </a:lnTo>
                    <a:lnTo>
                      <a:pt x="727" y="794"/>
                    </a:lnTo>
                    <a:lnTo>
                      <a:pt x="836" y="745"/>
                    </a:lnTo>
                    <a:lnTo>
                      <a:pt x="961" y="696"/>
                    </a:lnTo>
                    <a:lnTo>
                      <a:pt x="1102" y="642"/>
                    </a:lnTo>
                    <a:lnTo>
                      <a:pt x="1259" y="582"/>
                    </a:lnTo>
                    <a:lnTo>
                      <a:pt x="1433" y="522"/>
                    </a:lnTo>
                    <a:lnTo>
                      <a:pt x="1623" y="462"/>
                    </a:lnTo>
                    <a:lnTo>
                      <a:pt x="1829" y="403"/>
                    </a:lnTo>
                    <a:lnTo>
                      <a:pt x="2057" y="343"/>
                    </a:lnTo>
                    <a:lnTo>
                      <a:pt x="2301" y="283"/>
                    </a:lnTo>
                    <a:lnTo>
                      <a:pt x="2567" y="223"/>
                    </a:lnTo>
                    <a:lnTo>
                      <a:pt x="2849" y="163"/>
                    </a:lnTo>
                    <a:lnTo>
                      <a:pt x="2849" y="0"/>
                    </a:lnTo>
                    <a:lnTo>
                      <a:pt x="2817" y="16"/>
                    </a:lnTo>
                    <a:lnTo>
                      <a:pt x="2773" y="33"/>
                    </a:lnTo>
                    <a:lnTo>
                      <a:pt x="2719" y="54"/>
                    </a:lnTo>
                    <a:lnTo>
                      <a:pt x="2648" y="76"/>
                    </a:lnTo>
                    <a:lnTo>
                      <a:pt x="2572" y="98"/>
                    </a:lnTo>
                    <a:lnTo>
                      <a:pt x="2491" y="120"/>
                    </a:lnTo>
                    <a:lnTo>
                      <a:pt x="2399" y="147"/>
                    </a:lnTo>
                    <a:lnTo>
                      <a:pt x="2301" y="169"/>
                    </a:lnTo>
                    <a:lnTo>
                      <a:pt x="2095" y="223"/>
                    </a:lnTo>
                    <a:lnTo>
                      <a:pt x="1889" y="277"/>
                    </a:lnTo>
                    <a:lnTo>
                      <a:pt x="1688" y="326"/>
                    </a:lnTo>
                    <a:lnTo>
                      <a:pt x="1590" y="354"/>
                    </a:lnTo>
                    <a:lnTo>
                      <a:pt x="1503" y="381"/>
                    </a:lnTo>
                    <a:lnTo>
                      <a:pt x="1107" y="506"/>
                    </a:lnTo>
                    <a:lnTo>
                      <a:pt x="912" y="577"/>
                    </a:lnTo>
                    <a:lnTo>
                      <a:pt x="727" y="647"/>
                    </a:lnTo>
                    <a:lnTo>
                      <a:pt x="548" y="718"/>
                    </a:lnTo>
                    <a:lnTo>
                      <a:pt x="380" y="794"/>
                    </a:lnTo>
                    <a:lnTo>
                      <a:pt x="228" y="876"/>
                    </a:lnTo>
                    <a:lnTo>
                      <a:pt x="92" y="958"/>
                    </a:lnTo>
                    <a:close/>
                  </a:path>
                </a:pathLst>
              </a:custGeom>
              <a:gradFill rotWithShape="0">
                <a:gsLst>
                  <a:gs pos="0">
                    <a:srgbClr val="002A7D"/>
                  </a:gs>
                  <a:gs pos="100000">
                    <a:srgbClr val="003399"/>
                  </a:gs>
                </a:gsLst>
                <a:lin ang="5400000" scaled="1"/>
              </a:gradFill>
              <a:ln>
                <a:noFill/>
              </a:ln>
              <a:extLst>
                <a:ext uri="{91240B29-F687-4f45-9708-019B960494DF}"/>
              </a:extLst>
            </p:spPr>
            <p:txBody>
              <a:bodyPr wrap="none" anchor="ctr"/>
              <a:lstStyle/>
              <a:p>
                <a:pPr algn="l"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25614" name="AutoShape 8"/>
              <p:cNvSpPr>
                <a:spLocks noChangeArrowheads="1"/>
              </p:cNvSpPr>
              <p:nvPr/>
            </p:nvSpPr>
            <p:spPr bwMode="auto">
              <a:xfrm>
                <a:off x="2748" y="2230"/>
                <a:ext cx="3007" cy="2085"/>
              </a:xfrm>
              <a:custGeom>
                <a:avLst/>
                <a:gdLst>
                  <a:gd name="T0" fmla="*/ 1433 w 3007"/>
                  <a:gd name="T1" fmla="*/ 474 h 2085"/>
                  <a:gd name="T2" fmla="*/ 1460 w 3007"/>
                  <a:gd name="T3" fmla="*/ 528 h 2085"/>
                  <a:gd name="T4" fmla="*/ 1541 w 3007"/>
                  <a:gd name="T5" fmla="*/ 593 h 2085"/>
                  <a:gd name="T6" fmla="*/ 1715 w 3007"/>
                  <a:gd name="T7" fmla="*/ 670 h 2085"/>
                  <a:gd name="T8" fmla="*/ 1927 w 3007"/>
                  <a:gd name="T9" fmla="*/ 735 h 2085"/>
                  <a:gd name="T10" fmla="*/ 2155 w 3007"/>
                  <a:gd name="T11" fmla="*/ 789 h 2085"/>
                  <a:gd name="T12" fmla="*/ 2372 w 3007"/>
                  <a:gd name="T13" fmla="*/ 849 h 2085"/>
                  <a:gd name="T14" fmla="*/ 2551 w 3007"/>
                  <a:gd name="T15" fmla="*/ 920 h 2085"/>
                  <a:gd name="T16" fmla="*/ 2638 w 3007"/>
                  <a:gd name="T17" fmla="*/ 980 h 2085"/>
                  <a:gd name="T18" fmla="*/ 2676 w 3007"/>
                  <a:gd name="T19" fmla="*/ 1029 h 2085"/>
                  <a:gd name="T20" fmla="*/ 2681 w 3007"/>
                  <a:gd name="T21" fmla="*/ 1083 h 2085"/>
                  <a:gd name="T22" fmla="*/ 2665 w 3007"/>
                  <a:gd name="T23" fmla="*/ 1127 h 2085"/>
                  <a:gd name="T24" fmla="*/ 2616 w 3007"/>
                  <a:gd name="T25" fmla="*/ 1170 h 2085"/>
                  <a:gd name="T26" fmla="*/ 2545 w 3007"/>
                  <a:gd name="T27" fmla="*/ 1208 h 2085"/>
                  <a:gd name="T28" fmla="*/ 2448 w 3007"/>
                  <a:gd name="T29" fmla="*/ 1241 h 2085"/>
                  <a:gd name="T30" fmla="*/ 2328 w 3007"/>
                  <a:gd name="T31" fmla="*/ 1274 h 2085"/>
                  <a:gd name="T32" fmla="*/ 2106 w 3007"/>
                  <a:gd name="T33" fmla="*/ 1328 h 2085"/>
                  <a:gd name="T34" fmla="*/ 1742 w 3007"/>
                  <a:gd name="T35" fmla="*/ 1421 h 2085"/>
                  <a:gd name="T36" fmla="*/ 1308 w 3007"/>
                  <a:gd name="T37" fmla="*/ 1540 h 2085"/>
                  <a:gd name="T38" fmla="*/ 820 w 3007"/>
                  <a:gd name="T39" fmla="*/ 1709 h 2085"/>
                  <a:gd name="T40" fmla="*/ 282 w 3007"/>
                  <a:gd name="T41" fmla="*/ 1943 h 2085"/>
                  <a:gd name="T42" fmla="*/ 152 w 3007"/>
                  <a:gd name="T43" fmla="*/ 2085 h 2085"/>
                  <a:gd name="T44" fmla="*/ 386 w 3007"/>
                  <a:gd name="T45" fmla="*/ 1992 h 2085"/>
                  <a:gd name="T46" fmla="*/ 700 w 3007"/>
                  <a:gd name="T47" fmla="*/ 1834 h 2085"/>
                  <a:gd name="T48" fmla="*/ 1064 w 3007"/>
                  <a:gd name="T49" fmla="*/ 1693 h 2085"/>
                  <a:gd name="T50" fmla="*/ 1661 w 3007"/>
                  <a:gd name="T51" fmla="*/ 1497 h 2085"/>
                  <a:gd name="T52" fmla="*/ 1845 w 3007"/>
                  <a:gd name="T53" fmla="*/ 1442 h 2085"/>
                  <a:gd name="T54" fmla="*/ 2252 w 3007"/>
                  <a:gd name="T55" fmla="*/ 1339 h 2085"/>
                  <a:gd name="T56" fmla="*/ 2551 w 3007"/>
                  <a:gd name="T57" fmla="*/ 1263 h 2085"/>
                  <a:gd name="T58" fmla="*/ 2730 w 3007"/>
                  <a:gd name="T59" fmla="*/ 1214 h 2085"/>
                  <a:gd name="T60" fmla="*/ 2876 w 3007"/>
                  <a:gd name="T61" fmla="*/ 1170 h 2085"/>
                  <a:gd name="T62" fmla="*/ 2974 w 3007"/>
                  <a:gd name="T63" fmla="*/ 1132 h 2085"/>
                  <a:gd name="T64" fmla="*/ 3007 w 3007"/>
                  <a:gd name="T65" fmla="*/ 871 h 2085"/>
                  <a:gd name="T66" fmla="*/ 2860 w 3007"/>
                  <a:gd name="T67" fmla="*/ 844 h 2085"/>
                  <a:gd name="T68" fmla="*/ 2670 w 3007"/>
                  <a:gd name="T69" fmla="*/ 806 h 2085"/>
                  <a:gd name="T70" fmla="*/ 2458 w 3007"/>
                  <a:gd name="T71" fmla="*/ 757 h 2085"/>
                  <a:gd name="T72" fmla="*/ 2138 w 3007"/>
                  <a:gd name="T73" fmla="*/ 670 h 2085"/>
                  <a:gd name="T74" fmla="*/ 1959 w 3007"/>
                  <a:gd name="T75" fmla="*/ 604 h 2085"/>
                  <a:gd name="T76" fmla="*/ 1824 w 3007"/>
                  <a:gd name="T77" fmla="*/ 534 h 2085"/>
                  <a:gd name="T78" fmla="*/ 1769 w 3007"/>
                  <a:gd name="T79" fmla="*/ 474 h 2085"/>
                  <a:gd name="T80" fmla="*/ 1753 w 3007"/>
                  <a:gd name="T81" fmla="*/ 436 h 2085"/>
                  <a:gd name="T82" fmla="*/ 1780 w 3007"/>
                  <a:gd name="T83" fmla="*/ 381 h 2085"/>
                  <a:gd name="T84" fmla="*/ 1862 w 3007"/>
                  <a:gd name="T85" fmla="*/ 316 h 2085"/>
                  <a:gd name="T86" fmla="*/ 1986 w 3007"/>
                  <a:gd name="T87" fmla="*/ 267 h 2085"/>
                  <a:gd name="T88" fmla="*/ 2149 w 3007"/>
                  <a:gd name="T89" fmla="*/ 229 h 2085"/>
                  <a:gd name="T90" fmla="*/ 2431 w 3007"/>
                  <a:gd name="T91" fmla="*/ 180 h 2085"/>
                  <a:gd name="T92" fmla="*/ 2827 w 3007"/>
                  <a:gd name="T93" fmla="*/ 125 h 2085"/>
                  <a:gd name="T94" fmla="*/ 3007 w 3007"/>
                  <a:gd name="T95" fmla="*/ 87 h 2085"/>
                  <a:gd name="T96" fmla="*/ 2909 w 3007"/>
                  <a:gd name="T97" fmla="*/ 22 h 2085"/>
                  <a:gd name="T98" fmla="*/ 2676 w 3007"/>
                  <a:gd name="T99" fmla="*/ 66 h 2085"/>
                  <a:gd name="T100" fmla="*/ 2285 w 3007"/>
                  <a:gd name="T101" fmla="*/ 120 h 2085"/>
                  <a:gd name="T102" fmla="*/ 2030 w 3007"/>
                  <a:gd name="T103" fmla="*/ 158 h 2085"/>
                  <a:gd name="T104" fmla="*/ 1791 w 3007"/>
                  <a:gd name="T105" fmla="*/ 202 h 2085"/>
                  <a:gd name="T106" fmla="*/ 1601 w 3007"/>
                  <a:gd name="T107" fmla="*/ 261 h 2085"/>
                  <a:gd name="T108" fmla="*/ 1471 w 3007"/>
                  <a:gd name="T109" fmla="*/ 338 h 2085"/>
                  <a:gd name="T110" fmla="*/ 1438 w 3007"/>
                  <a:gd name="T111" fmla="*/ 387 h 2085"/>
                  <a:gd name="T112" fmla="*/ 1427 w 3007"/>
                  <a:gd name="T113" fmla="*/ 441 h 20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007"/>
                  <a:gd name="T172" fmla="*/ 0 h 2085"/>
                  <a:gd name="T173" fmla="*/ 3007 w 3007"/>
                  <a:gd name="T174" fmla="*/ 2085 h 208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007" h="2085">
                    <a:moveTo>
                      <a:pt x="1427" y="441"/>
                    </a:moveTo>
                    <a:lnTo>
                      <a:pt x="1433" y="474"/>
                    </a:lnTo>
                    <a:lnTo>
                      <a:pt x="1444" y="501"/>
                    </a:lnTo>
                    <a:lnTo>
                      <a:pt x="1460" y="528"/>
                    </a:lnTo>
                    <a:lnTo>
                      <a:pt x="1482" y="550"/>
                    </a:lnTo>
                    <a:lnTo>
                      <a:pt x="1541" y="593"/>
                    </a:lnTo>
                    <a:lnTo>
                      <a:pt x="1623" y="637"/>
                    </a:lnTo>
                    <a:lnTo>
                      <a:pt x="1715" y="670"/>
                    </a:lnTo>
                    <a:lnTo>
                      <a:pt x="1818" y="702"/>
                    </a:lnTo>
                    <a:lnTo>
                      <a:pt x="1927" y="735"/>
                    </a:lnTo>
                    <a:lnTo>
                      <a:pt x="2041" y="762"/>
                    </a:lnTo>
                    <a:lnTo>
                      <a:pt x="2155" y="789"/>
                    </a:lnTo>
                    <a:lnTo>
                      <a:pt x="2269" y="822"/>
                    </a:lnTo>
                    <a:lnTo>
                      <a:pt x="2372" y="849"/>
                    </a:lnTo>
                    <a:lnTo>
                      <a:pt x="2464" y="882"/>
                    </a:lnTo>
                    <a:lnTo>
                      <a:pt x="2551" y="920"/>
                    </a:lnTo>
                    <a:lnTo>
                      <a:pt x="2616" y="958"/>
                    </a:lnTo>
                    <a:lnTo>
                      <a:pt x="2638" y="980"/>
                    </a:lnTo>
                    <a:lnTo>
                      <a:pt x="2659" y="1007"/>
                    </a:lnTo>
                    <a:lnTo>
                      <a:pt x="2676" y="1029"/>
                    </a:lnTo>
                    <a:lnTo>
                      <a:pt x="2681" y="1056"/>
                    </a:lnTo>
                    <a:lnTo>
                      <a:pt x="2681" y="1083"/>
                    </a:lnTo>
                    <a:lnTo>
                      <a:pt x="2676" y="1105"/>
                    </a:lnTo>
                    <a:lnTo>
                      <a:pt x="2665" y="1127"/>
                    </a:lnTo>
                    <a:lnTo>
                      <a:pt x="2643" y="1149"/>
                    </a:lnTo>
                    <a:lnTo>
                      <a:pt x="2616" y="1170"/>
                    </a:lnTo>
                    <a:lnTo>
                      <a:pt x="2583" y="1187"/>
                    </a:lnTo>
                    <a:lnTo>
                      <a:pt x="2545" y="1208"/>
                    </a:lnTo>
                    <a:lnTo>
                      <a:pt x="2502" y="1225"/>
                    </a:lnTo>
                    <a:lnTo>
                      <a:pt x="2448" y="1241"/>
                    </a:lnTo>
                    <a:lnTo>
                      <a:pt x="2388" y="1257"/>
                    </a:lnTo>
                    <a:lnTo>
                      <a:pt x="2328" y="1274"/>
                    </a:lnTo>
                    <a:lnTo>
                      <a:pt x="2258" y="1290"/>
                    </a:lnTo>
                    <a:lnTo>
                      <a:pt x="2106" y="1328"/>
                    </a:lnTo>
                    <a:lnTo>
                      <a:pt x="1932" y="1372"/>
                    </a:lnTo>
                    <a:lnTo>
                      <a:pt x="1742" y="1421"/>
                    </a:lnTo>
                    <a:lnTo>
                      <a:pt x="1531" y="1475"/>
                    </a:lnTo>
                    <a:lnTo>
                      <a:pt x="1308" y="1540"/>
                    </a:lnTo>
                    <a:lnTo>
                      <a:pt x="1069" y="1617"/>
                    </a:lnTo>
                    <a:lnTo>
                      <a:pt x="820" y="1709"/>
                    </a:lnTo>
                    <a:lnTo>
                      <a:pt x="554" y="1818"/>
                    </a:lnTo>
                    <a:lnTo>
                      <a:pt x="282" y="1943"/>
                    </a:lnTo>
                    <a:lnTo>
                      <a:pt x="0" y="2085"/>
                    </a:lnTo>
                    <a:lnTo>
                      <a:pt x="152" y="2085"/>
                    </a:lnTo>
                    <a:lnTo>
                      <a:pt x="244" y="2074"/>
                    </a:lnTo>
                    <a:lnTo>
                      <a:pt x="386" y="1992"/>
                    </a:lnTo>
                    <a:lnTo>
                      <a:pt x="537" y="1910"/>
                    </a:lnTo>
                    <a:lnTo>
                      <a:pt x="700" y="1834"/>
                    </a:lnTo>
                    <a:lnTo>
                      <a:pt x="879" y="1763"/>
                    </a:lnTo>
                    <a:lnTo>
                      <a:pt x="1064" y="1693"/>
                    </a:lnTo>
                    <a:lnTo>
                      <a:pt x="1259" y="1622"/>
                    </a:lnTo>
                    <a:lnTo>
                      <a:pt x="1661" y="1497"/>
                    </a:lnTo>
                    <a:lnTo>
                      <a:pt x="1748" y="1470"/>
                    </a:lnTo>
                    <a:lnTo>
                      <a:pt x="1845" y="1442"/>
                    </a:lnTo>
                    <a:lnTo>
                      <a:pt x="2046" y="1393"/>
                    </a:lnTo>
                    <a:lnTo>
                      <a:pt x="2252" y="1339"/>
                    </a:lnTo>
                    <a:lnTo>
                      <a:pt x="2458" y="1285"/>
                    </a:lnTo>
                    <a:lnTo>
                      <a:pt x="2551" y="1263"/>
                    </a:lnTo>
                    <a:lnTo>
                      <a:pt x="2643" y="1236"/>
                    </a:lnTo>
                    <a:lnTo>
                      <a:pt x="2730" y="1214"/>
                    </a:lnTo>
                    <a:lnTo>
                      <a:pt x="2806" y="1192"/>
                    </a:lnTo>
                    <a:lnTo>
                      <a:pt x="2876" y="1170"/>
                    </a:lnTo>
                    <a:lnTo>
                      <a:pt x="2931" y="1149"/>
                    </a:lnTo>
                    <a:lnTo>
                      <a:pt x="2974" y="1132"/>
                    </a:lnTo>
                    <a:lnTo>
                      <a:pt x="3007" y="1116"/>
                    </a:lnTo>
                    <a:lnTo>
                      <a:pt x="3007" y="871"/>
                    </a:lnTo>
                    <a:lnTo>
                      <a:pt x="2941" y="860"/>
                    </a:lnTo>
                    <a:lnTo>
                      <a:pt x="2860" y="844"/>
                    </a:lnTo>
                    <a:lnTo>
                      <a:pt x="2773" y="827"/>
                    </a:lnTo>
                    <a:lnTo>
                      <a:pt x="2670" y="806"/>
                    </a:lnTo>
                    <a:lnTo>
                      <a:pt x="2567" y="784"/>
                    </a:lnTo>
                    <a:lnTo>
                      <a:pt x="2458" y="757"/>
                    </a:lnTo>
                    <a:lnTo>
                      <a:pt x="2241" y="702"/>
                    </a:lnTo>
                    <a:lnTo>
                      <a:pt x="2138" y="670"/>
                    </a:lnTo>
                    <a:lnTo>
                      <a:pt x="2046" y="637"/>
                    </a:lnTo>
                    <a:lnTo>
                      <a:pt x="1959" y="604"/>
                    </a:lnTo>
                    <a:lnTo>
                      <a:pt x="1883" y="566"/>
                    </a:lnTo>
                    <a:lnTo>
                      <a:pt x="1824" y="534"/>
                    </a:lnTo>
                    <a:lnTo>
                      <a:pt x="1780" y="495"/>
                    </a:lnTo>
                    <a:lnTo>
                      <a:pt x="1769" y="474"/>
                    </a:lnTo>
                    <a:lnTo>
                      <a:pt x="1758" y="457"/>
                    </a:lnTo>
                    <a:lnTo>
                      <a:pt x="1753" y="436"/>
                    </a:lnTo>
                    <a:lnTo>
                      <a:pt x="1758" y="419"/>
                    </a:lnTo>
                    <a:lnTo>
                      <a:pt x="1780" y="381"/>
                    </a:lnTo>
                    <a:lnTo>
                      <a:pt x="1813" y="343"/>
                    </a:lnTo>
                    <a:lnTo>
                      <a:pt x="1862" y="316"/>
                    </a:lnTo>
                    <a:lnTo>
                      <a:pt x="1921" y="289"/>
                    </a:lnTo>
                    <a:lnTo>
                      <a:pt x="1986" y="267"/>
                    </a:lnTo>
                    <a:lnTo>
                      <a:pt x="2062" y="245"/>
                    </a:lnTo>
                    <a:lnTo>
                      <a:pt x="2149" y="229"/>
                    </a:lnTo>
                    <a:lnTo>
                      <a:pt x="2236" y="213"/>
                    </a:lnTo>
                    <a:lnTo>
                      <a:pt x="2431" y="180"/>
                    </a:lnTo>
                    <a:lnTo>
                      <a:pt x="2627" y="158"/>
                    </a:lnTo>
                    <a:lnTo>
                      <a:pt x="2827" y="125"/>
                    </a:lnTo>
                    <a:lnTo>
                      <a:pt x="2920" y="109"/>
                    </a:lnTo>
                    <a:lnTo>
                      <a:pt x="3007" y="87"/>
                    </a:lnTo>
                    <a:lnTo>
                      <a:pt x="3007" y="0"/>
                    </a:lnTo>
                    <a:lnTo>
                      <a:pt x="2909" y="22"/>
                    </a:lnTo>
                    <a:lnTo>
                      <a:pt x="2795" y="44"/>
                    </a:lnTo>
                    <a:lnTo>
                      <a:pt x="2676" y="66"/>
                    </a:lnTo>
                    <a:lnTo>
                      <a:pt x="2551" y="82"/>
                    </a:lnTo>
                    <a:lnTo>
                      <a:pt x="2285" y="120"/>
                    </a:lnTo>
                    <a:lnTo>
                      <a:pt x="2155" y="136"/>
                    </a:lnTo>
                    <a:lnTo>
                      <a:pt x="2030" y="158"/>
                    </a:lnTo>
                    <a:lnTo>
                      <a:pt x="1905" y="174"/>
                    </a:lnTo>
                    <a:lnTo>
                      <a:pt x="1791" y="202"/>
                    </a:lnTo>
                    <a:lnTo>
                      <a:pt x="1688" y="229"/>
                    </a:lnTo>
                    <a:lnTo>
                      <a:pt x="1601" y="261"/>
                    </a:lnTo>
                    <a:lnTo>
                      <a:pt x="1525" y="300"/>
                    </a:lnTo>
                    <a:lnTo>
                      <a:pt x="1471" y="338"/>
                    </a:lnTo>
                    <a:lnTo>
                      <a:pt x="1455" y="359"/>
                    </a:lnTo>
                    <a:lnTo>
                      <a:pt x="1438" y="387"/>
                    </a:lnTo>
                    <a:lnTo>
                      <a:pt x="1427" y="414"/>
                    </a:lnTo>
                    <a:lnTo>
                      <a:pt x="1427" y="441"/>
                    </a:lnTo>
                    <a:close/>
                  </a:path>
                </a:pathLst>
              </a:custGeom>
              <a:solidFill>
                <a:srgbClr val="003399"/>
              </a:solidFill>
              <a:ln>
                <a:noFill/>
              </a:ln>
              <a:extLst>
                <a:ext uri="{91240B29-F687-4f45-9708-019B960494DF}"/>
              </a:extLst>
            </p:spPr>
            <p:txBody>
              <a:bodyPr wrap="none" anchor="ctr"/>
              <a:lstStyle/>
              <a:p>
                <a:pPr algn="l"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25615" name="AutoShape 9"/>
              <p:cNvSpPr>
                <a:spLocks noChangeArrowheads="1"/>
              </p:cNvSpPr>
              <p:nvPr/>
            </p:nvSpPr>
            <p:spPr bwMode="auto">
              <a:xfrm>
                <a:off x="4501" y="2317"/>
                <a:ext cx="1248" cy="539"/>
              </a:xfrm>
              <a:custGeom>
                <a:avLst/>
                <a:gdLst>
                  <a:gd name="T0" fmla="*/ 0 w 1248"/>
                  <a:gd name="T1" fmla="*/ 332 h 539"/>
                  <a:gd name="T2" fmla="*/ 0 w 1248"/>
                  <a:gd name="T3" fmla="*/ 360 h 539"/>
                  <a:gd name="T4" fmla="*/ 5 w 1248"/>
                  <a:gd name="T5" fmla="*/ 387 h 539"/>
                  <a:gd name="T6" fmla="*/ 27 w 1248"/>
                  <a:gd name="T7" fmla="*/ 414 h 539"/>
                  <a:gd name="T8" fmla="*/ 54 w 1248"/>
                  <a:gd name="T9" fmla="*/ 436 h 539"/>
                  <a:gd name="T10" fmla="*/ 92 w 1248"/>
                  <a:gd name="T11" fmla="*/ 463 h 539"/>
                  <a:gd name="T12" fmla="*/ 141 w 1248"/>
                  <a:gd name="T13" fmla="*/ 490 h 539"/>
                  <a:gd name="T14" fmla="*/ 195 w 1248"/>
                  <a:gd name="T15" fmla="*/ 512 h 539"/>
                  <a:gd name="T16" fmla="*/ 255 w 1248"/>
                  <a:gd name="T17" fmla="*/ 539 h 539"/>
                  <a:gd name="T18" fmla="*/ 212 w 1248"/>
                  <a:gd name="T19" fmla="*/ 517 h 539"/>
                  <a:gd name="T20" fmla="*/ 179 w 1248"/>
                  <a:gd name="T21" fmla="*/ 490 h 539"/>
                  <a:gd name="T22" fmla="*/ 157 w 1248"/>
                  <a:gd name="T23" fmla="*/ 468 h 539"/>
                  <a:gd name="T24" fmla="*/ 141 w 1248"/>
                  <a:gd name="T25" fmla="*/ 447 h 539"/>
                  <a:gd name="T26" fmla="*/ 136 w 1248"/>
                  <a:gd name="T27" fmla="*/ 425 h 539"/>
                  <a:gd name="T28" fmla="*/ 136 w 1248"/>
                  <a:gd name="T29" fmla="*/ 403 h 539"/>
                  <a:gd name="T30" fmla="*/ 141 w 1248"/>
                  <a:gd name="T31" fmla="*/ 381 h 539"/>
                  <a:gd name="T32" fmla="*/ 157 w 1248"/>
                  <a:gd name="T33" fmla="*/ 365 h 539"/>
                  <a:gd name="T34" fmla="*/ 179 w 1248"/>
                  <a:gd name="T35" fmla="*/ 343 h 539"/>
                  <a:gd name="T36" fmla="*/ 201 w 1248"/>
                  <a:gd name="T37" fmla="*/ 327 h 539"/>
                  <a:gd name="T38" fmla="*/ 266 w 1248"/>
                  <a:gd name="T39" fmla="*/ 294 h 539"/>
                  <a:gd name="T40" fmla="*/ 353 w 1248"/>
                  <a:gd name="T41" fmla="*/ 262 h 539"/>
                  <a:gd name="T42" fmla="*/ 445 w 1248"/>
                  <a:gd name="T43" fmla="*/ 234 h 539"/>
                  <a:gd name="T44" fmla="*/ 554 w 1248"/>
                  <a:gd name="T45" fmla="*/ 213 h 539"/>
                  <a:gd name="T46" fmla="*/ 662 w 1248"/>
                  <a:gd name="T47" fmla="*/ 191 h 539"/>
                  <a:gd name="T48" fmla="*/ 890 w 1248"/>
                  <a:gd name="T49" fmla="*/ 153 h 539"/>
                  <a:gd name="T50" fmla="*/ 993 w 1248"/>
                  <a:gd name="T51" fmla="*/ 136 h 539"/>
                  <a:gd name="T52" fmla="*/ 1091 w 1248"/>
                  <a:gd name="T53" fmla="*/ 120 h 539"/>
                  <a:gd name="T54" fmla="*/ 1178 w 1248"/>
                  <a:gd name="T55" fmla="*/ 115 h 539"/>
                  <a:gd name="T56" fmla="*/ 1248 w 1248"/>
                  <a:gd name="T57" fmla="*/ 104 h 539"/>
                  <a:gd name="T58" fmla="*/ 1248 w 1248"/>
                  <a:gd name="T59" fmla="*/ 0 h 539"/>
                  <a:gd name="T60" fmla="*/ 1161 w 1248"/>
                  <a:gd name="T61" fmla="*/ 22 h 539"/>
                  <a:gd name="T62" fmla="*/ 1069 w 1248"/>
                  <a:gd name="T63" fmla="*/ 38 h 539"/>
                  <a:gd name="T64" fmla="*/ 874 w 1248"/>
                  <a:gd name="T65" fmla="*/ 71 h 539"/>
                  <a:gd name="T66" fmla="*/ 673 w 1248"/>
                  <a:gd name="T67" fmla="*/ 93 h 539"/>
                  <a:gd name="T68" fmla="*/ 483 w 1248"/>
                  <a:gd name="T69" fmla="*/ 126 h 539"/>
                  <a:gd name="T70" fmla="*/ 391 w 1248"/>
                  <a:gd name="T71" fmla="*/ 142 h 539"/>
                  <a:gd name="T72" fmla="*/ 309 w 1248"/>
                  <a:gd name="T73" fmla="*/ 158 h 539"/>
                  <a:gd name="T74" fmla="*/ 228 w 1248"/>
                  <a:gd name="T75" fmla="*/ 180 h 539"/>
                  <a:gd name="T76" fmla="*/ 163 w 1248"/>
                  <a:gd name="T77" fmla="*/ 202 h 539"/>
                  <a:gd name="T78" fmla="*/ 103 w 1248"/>
                  <a:gd name="T79" fmla="*/ 229 h 539"/>
                  <a:gd name="T80" fmla="*/ 54 w 1248"/>
                  <a:gd name="T81" fmla="*/ 256 h 539"/>
                  <a:gd name="T82" fmla="*/ 22 w 1248"/>
                  <a:gd name="T83" fmla="*/ 294 h 539"/>
                  <a:gd name="T84" fmla="*/ 0 w 1248"/>
                  <a:gd name="T85" fmla="*/ 332 h 539"/>
                  <a:gd name="T86" fmla="*/ 0 w 1248"/>
                  <a:gd name="T87" fmla="*/ 332 h 5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48"/>
                  <a:gd name="T133" fmla="*/ 0 h 539"/>
                  <a:gd name="T134" fmla="*/ 1248 w 1248"/>
                  <a:gd name="T135" fmla="*/ 539 h 5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48" h="539">
                    <a:moveTo>
                      <a:pt x="0" y="332"/>
                    </a:moveTo>
                    <a:lnTo>
                      <a:pt x="0" y="360"/>
                    </a:lnTo>
                    <a:lnTo>
                      <a:pt x="5" y="387"/>
                    </a:lnTo>
                    <a:lnTo>
                      <a:pt x="27" y="414"/>
                    </a:lnTo>
                    <a:lnTo>
                      <a:pt x="54" y="436"/>
                    </a:lnTo>
                    <a:lnTo>
                      <a:pt x="92" y="463"/>
                    </a:lnTo>
                    <a:lnTo>
                      <a:pt x="141" y="490"/>
                    </a:lnTo>
                    <a:lnTo>
                      <a:pt x="195" y="512"/>
                    </a:lnTo>
                    <a:lnTo>
                      <a:pt x="255" y="539"/>
                    </a:lnTo>
                    <a:lnTo>
                      <a:pt x="212" y="517"/>
                    </a:lnTo>
                    <a:lnTo>
                      <a:pt x="179" y="490"/>
                    </a:lnTo>
                    <a:lnTo>
                      <a:pt x="157" y="468"/>
                    </a:lnTo>
                    <a:lnTo>
                      <a:pt x="141" y="447"/>
                    </a:lnTo>
                    <a:lnTo>
                      <a:pt x="136" y="425"/>
                    </a:lnTo>
                    <a:lnTo>
                      <a:pt x="136" y="403"/>
                    </a:lnTo>
                    <a:lnTo>
                      <a:pt x="141" y="381"/>
                    </a:lnTo>
                    <a:lnTo>
                      <a:pt x="157" y="365"/>
                    </a:lnTo>
                    <a:lnTo>
                      <a:pt x="179" y="343"/>
                    </a:lnTo>
                    <a:lnTo>
                      <a:pt x="201" y="327"/>
                    </a:lnTo>
                    <a:lnTo>
                      <a:pt x="266" y="294"/>
                    </a:lnTo>
                    <a:lnTo>
                      <a:pt x="353" y="262"/>
                    </a:lnTo>
                    <a:lnTo>
                      <a:pt x="445" y="234"/>
                    </a:lnTo>
                    <a:lnTo>
                      <a:pt x="554" y="213"/>
                    </a:lnTo>
                    <a:lnTo>
                      <a:pt x="662" y="191"/>
                    </a:lnTo>
                    <a:lnTo>
                      <a:pt x="890" y="153"/>
                    </a:lnTo>
                    <a:lnTo>
                      <a:pt x="993" y="136"/>
                    </a:lnTo>
                    <a:lnTo>
                      <a:pt x="1091" y="120"/>
                    </a:lnTo>
                    <a:lnTo>
                      <a:pt x="1178" y="115"/>
                    </a:lnTo>
                    <a:lnTo>
                      <a:pt x="1248" y="104"/>
                    </a:lnTo>
                    <a:lnTo>
                      <a:pt x="1248" y="0"/>
                    </a:lnTo>
                    <a:lnTo>
                      <a:pt x="1161" y="22"/>
                    </a:lnTo>
                    <a:lnTo>
                      <a:pt x="1069" y="38"/>
                    </a:lnTo>
                    <a:lnTo>
                      <a:pt x="874" y="71"/>
                    </a:lnTo>
                    <a:lnTo>
                      <a:pt x="673" y="93"/>
                    </a:lnTo>
                    <a:lnTo>
                      <a:pt x="483" y="126"/>
                    </a:lnTo>
                    <a:lnTo>
                      <a:pt x="391" y="142"/>
                    </a:lnTo>
                    <a:lnTo>
                      <a:pt x="309" y="158"/>
                    </a:lnTo>
                    <a:lnTo>
                      <a:pt x="228" y="180"/>
                    </a:lnTo>
                    <a:lnTo>
                      <a:pt x="163" y="202"/>
                    </a:lnTo>
                    <a:lnTo>
                      <a:pt x="103" y="229"/>
                    </a:lnTo>
                    <a:lnTo>
                      <a:pt x="54" y="256"/>
                    </a:lnTo>
                    <a:lnTo>
                      <a:pt x="22" y="294"/>
                    </a:lnTo>
                    <a:lnTo>
                      <a:pt x="0" y="332"/>
                    </a:lnTo>
                    <a:close/>
                  </a:path>
                </a:pathLst>
              </a:custGeom>
              <a:gradFill rotWithShape="0">
                <a:gsLst>
                  <a:gs pos="0">
                    <a:srgbClr val="002D86"/>
                  </a:gs>
                  <a:gs pos="100000">
                    <a:srgbClr val="003399"/>
                  </a:gs>
                </a:gsLst>
                <a:lin ang="2700000" scaled="1"/>
              </a:gradFill>
              <a:ln>
                <a:noFill/>
              </a:ln>
              <a:extLst>
                <a:ext uri="{91240B29-F687-4f45-9708-019B960494DF}"/>
              </a:extLst>
            </p:spPr>
            <p:txBody>
              <a:bodyPr wrap="none" anchor="ctr"/>
              <a:lstStyle/>
              <a:p>
                <a:pPr algn="l" rtl="0">
                  <a:defRPr/>
                </a:pPr>
                <a:endParaRPr lang="en-US" b="1" i="0">
                  <a:solidFill>
                    <a:srgbClr val="FFFFFF"/>
                  </a:solidFill>
                  <a:latin typeface="Arial" panose="020B0604020202020204" pitchFamily="34" charset="0"/>
                  <a:ea typeface="ＭＳ Ｐゴシック" charset="0"/>
                  <a:cs typeface="ＭＳ Ｐゴシック" charset="0"/>
                </a:endParaRPr>
              </a:p>
            </p:txBody>
          </p:sp>
        </p:grpSp>
        <p:sp>
          <p:nvSpPr>
            <p:cNvPr id="25609" name="AutoShape 10"/>
            <p:cNvSpPr>
              <a:spLocks noChangeArrowheads="1"/>
            </p:cNvSpPr>
            <p:nvPr/>
          </p:nvSpPr>
          <p:spPr bwMode="auto">
            <a:xfrm>
              <a:off x="3322" y="1341"/>
              <a:ext cx="1825" cy="1537"/>
            </a:xfrm>
            <a:custGeom>
              <a:avLst/>
              <a:gdLst>
                <a:gd name="T0" fmla="*/ 2 w 2296"/>
                <a:gd name="T1" fmla="*/ 3762 h 1469"/>
                <a:gd name="T2" fmla="*/ 2 w 2296"/>
                <a:gd name="T3" fmla="*/ 3593 h 1469"/>
                <a:gd name="T4" fmla="*/ 3 w 2296"/>
                <a:gd name="T5" fmla="*/ 3400 h 1469"/>
                <a:gd name="T6" fmla="*/ 3 w 2296"/>
                <a:gd name="T7" fmla="*/ 3185 h 1469"/>
                <a:gd name="T8" fmla="*/ 4 w 2296"/>
                <a:gd name="T9" fmla="*/ 2953 h 1469"/>
                <a:gd name="T10" fmla="*/ 4 w 2296"/>
                <a:gd name="T11" fmla="*/ 2688 h 1469"/>
                <a:gd name="T12" fmla="*/ 4 w 2296"/>
                <a:gd name="T13" fmla="*/ 2373 h 1469"/>
                <a:gd name="T14" fmla="*/ 4 w 2296"/>
                <a:gd name="T15" fmla="*/ 1989 h 1469"/>
                <a:gd name="T16" fmla="*/ 4 w 2296"/>
                <a:gd name="T17" fmla="*/ 1623 h 1469"/>
                <a:gd name="T18" fmla="*/ 4 w 2296"/>
                <a:gd name="T19" fmla="*/ 1292 h 1469"/>
                <a:gd name="T20" fmla="*/ 4 w 2296"/>
                <a:gd name="T21" fmla="*/ 982 h 1469"/>
                <a:gd name="T22" fmla="*/ 3 w 2296"/>
                <a:gd name="T23" fmla="*/ 559 h 1469"/>
                <a:gd name="T24" fmla="*/ 3 w 2296"/>
                <a:gd name="T25" fmla="*/ 327 h 1469"/>
                <a:gd name="T26" fmla="*/ 2 w 2296"/>
                <a:gd name="T27" fmla="*/ 151 h 1469"/>
                <a:gd name="T28" fmla="*/ 2 w 2296"/>
                <a:gd name="T29" fmla="*/ 10 h 1469"/>
                <a:gd name="T30" fmla="*/ 2 w 2296"/>
                <a:gd name="T31" fmla="*/ 0 h 1469"/>
                <a:gd name="T32" fmla="*/ 3 w 2296"/>
                <a:gd name="T33" fmla="*/ 424 h 1469"/>
                <a:gd name="T34" fmla="*/ 3 w 2296"/>
                <a:gd name="T35" fmla="*/ 905 h 1469"/>
                <a:gd name="T36" fmla="*/ 4 w 2296"/>
                <a:gd name="T37" fmla="*/ 1161 h 1469"/>
                <a:gd name="T38" fmla="*/ 4 w 2296"/>
                <a:gd name="T39" fmla="*/ 1424 h 1469"/>
                <a:gd name="T40" fmla="*/ 4 w 2296"/>
                <a:gd name="T41" fmla="*/ 1698 h 1469"/>
                <a:gd name="T42" fmla="*/ 4 w 2296"/>
                <a:gd name="T43" fmla="*/ 1989 h 1469"/>
                <a:gd name="T44" fmla="*/ 4 w 2296"/>
                <a:gd name="T45" fmla="*/ 2254 h 1469"/>
                <a:gd name="T46" fmla="*/ 4 w 2296"/>
                <a:gd name="T47" fmla="*/ 2493 h 1469"/>
                <a:gd name="T48" fmla="*/ 4 w 2296"/>
                <a:gd name="T49" fmla="*/ 2688 h 1469"/>
                <a:gd name="T50" fmla="*/ 3 w 2296"/>
                <a:gd name="T51" fmla="*/ 2843 h 1469"/>
                <a:gd name="T52" fmla="*/ 3 w 2296"/>
                <a:gd name="T53" fmla="*/ 2997 h 1469"/>
                <a:gd name="T54" fmla="*/ 2 w 2296"/>
                <a:gd name="T55" fmla="*/ 3224 h 1469"/>
                <a:gd name="T56" fmla="*/ 2 w 2296"/>
                <a:gd name="T57" fmla="*/ 3436 h 1469"/>
                <a:gd name="T58" fmla="*/ 2 w 2296"/>
                <a:gd name="T59" fmla="*/ 3655 h 1469"/>
                <a:gd name="T60" fmla="*/ 2 w 2296"/>
                <a:gd name="T61" fmla="*/ 3789 h 1469"/>
                <a:gd name="T62" fmla="*/ 2 w 2296"/>
                <a:gd name="T63" fmla="*/ 3916 h 1469"/>
                <a:gd name="T64" fmla="*/ 2 w 2296"/>
                <a:gd name="T65" fmla="*/ 4083 h 1469"/>
                <a:gd name="T66" fmla="*/ 2 w 2296"/>
                <a:gd name="T67" fmla="*/ 4274 h 1469"/>
                <a:gd name="T68" fmla="*/ 0 w 2296"/>
                <a:gd name="T69" fmla="*/ 4478 h 1469"/>
                <a:gd name="T70" fmla="*/ 2 w 2296"/>
                <a:gd name="T71" fmla="*/ 4711 h 1469"/>
                <a:gd name="T72" fmla="*/ 2 w 2296"/>
                <a:gd name="T73" fmla="*/ 4904 h 1469"/>
                <a:gd name="T74" fmla="*/ 2 w 2296"/>
                <a:gd name="T75" fmla="*/ 5064 h 1469"/>
                <a:gd name="T76" fmla="*/ 2 w 2296"/>
                <a:gd name="T77" fmla="*/ 5212 h 1469"/>
                <a:gd name="T78" fmla="*/ 2 w 2296"/>
                <a:gd name="T79" fmla="*/ 5019 h 1469"/>
                <a:gd name="T80" fmla="*/ 2 w 2296"/>
                <a:gd name="T81" fmla="*/ 4829 h 1469"/>
                <a:gd name="T82" fmla="*/ 2 w 2296"/>
                <a:gd name="T83" fmla="*/ 4632 h 1469"/>
                <a:gd name="T84" fmla="*/ 2 w 2296"/>
                <a:gd name="T85" fmla="*/ 4470 h 1469"/>
                <a:gd name="T86" fmla="*/ 2 w 2296"/>
                <a:gd name="T87" fmla="*/ 4287 h 1469"/>
                <a:gd name="T88" fmla="*/ 2 w 2296"/>
                <a:gd name="T89" fmla="*/ 4135 h 1469"/>
                <a:gd name="T90" fmla="*/ 2 w 2296"/>
                <a:gd name="T91" fmla="*/ 3976 h 1469"/>
                <a:gd name="T92" fmla="*/ 2 w 2296"/>
                <a:gd name="T93" fmla="*/ 3863 h 146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296"/>
                <a:gd name="T142" fmla="*/ 0 h 1469"/>
                <a:gd name="T143" fmla="*/ 2296 w 2296"/>
                <a:gd name="T144" fmla="*/ 1469 h 146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296" h="1469">
                  <a:moveTo>
                    <a:pt x="771" y="1088"/>
                  </a:moveTo>
                  <a:lnTo>
                    <a:pt x="982" y="1061"/>
                  </a:lnTo>
                  <a:lnTo>
                    <a:pt x="1178" y="1034"/>
                  </a:lnTo>
                  <a:lnTo>
                    <a:pt x="1357" y="1012"/>
                  </a:lnTo>
                  <a:lnTo>
                    <a:pt x="1520" y="985"/>
                  </a:lnTo>
                  <a:lnTo>
                    <a:pt x="1666" y="957"/>
                  </a:lnTo>
                  <a:lnTo>
                    <a:pt x="1796" y="930"/>
                  </a:lnTo>
                  <a:lnTo>
                    <a:pt x="1916" y="897"/>
                  </a:lnTo>
                  <a:lnTo>
                    <a:pt x="2013" y="870"/>
                  </a:lnTo>
                  <a:lnTo>
                    <a:pt x="2100" y="832"/>
                  </a:lnTo>
                  <a:lnTo>
                    <a:pt x="2171" y="800"/>
                  </a:lnTo>
                  <a:lnTo>
                    <a:pt x="2220" y="756"/>
                  </a:lnTo>
                  <a:lnTo>
                    <a:pt x="2263" y="712"/>
                  </a:lnTo>
                  <a:lnTo>
                    <a:pt x="2285" y="669"/>
                  </a:lnTo>
                  <a:lnTo>
                    <a:pt x="2296" y="614"/>
                  </a:lnTo>
                  <a:lnTo>
                    <a:pt x="2290" y="560"/>
                  </a:lnTo>
                  <a:lnTo>
                    <a:pt x="2269" y="500"/>
                  </a:lnTo>
                  <a:lnTo>
                    <a:pt x="2241" y="457"/>
                  </a:lnTo>
                  <a:lnTo>
                    <a:pt x="2198" y="408"/>
                  </a:lnTo>
                  <a:lnTo>
                    <a:pt x="2144" y="364"/>
                  </a:lnTo>
                  <a:lnTo>
                    <a:pt x="2079" y="321"/>
                  </a:lnTo>
                  <a:lnTo>
                    <a:pt x="2008" y="277"/>
                  </a:lnTo>
                  <a:lnTo>
                    <a:pt x="1927" y="234"/>
                  </a:lnTo>
                  <a:lnTo>
                    <a:pt x="1769" y="157"/>
                  </a:lnTo>
                  <a:lnTo>
                    <a:pt x="1688" y="125"/>
                  </a:lnTo>
                  <a:lnTo>
                    <a:pt x="1612" y="92"/>
                  </a:lnTo>
                  <a:lnTo>
                    <a:pt x="1536" y="65"/>
                  </a:lnTo>
                  <a:lnTo>
                    <a:pt x="1476" y="43"/>
                  </a:lnTo>
                  <a:lnTo>
                    <a:pt x="1422" y="27"/>
                  </a:lnTo>
                  <a:lnTo>
                    <a:pt x="1384" y="10"/>
                  </a:lnTo>
                  <a:lnTo>
                    <a:pt x="1357" y="5"/>
                  </a:lnTo>
                  <a:lnTo>
                    <a:pt x="1346" y="0"/>
                  </a:lnTo>
                  <a:lnTo>
                    <a:pt x="1498" y="54"/>
                  </a:lnTo>
                  <a:lnTo>
                    <a:pt x="1655" y="119"/>
                  </a:lnTo>
                  <a:lnTo>
                    <a:pt x="1807" y="185"/>
                  </a:lnTo>
                  <a:lnTo>
                    <a:pt x="1948" y="255"/>
                  </a:lnTo>
                  <a:lnTo>
                    <a:pt x="2013" y="288"/>
                  </a:lnTo>
                  <a:lnTo>
                    <a:pt x="2068" y="326"/>
                  </a:lnTo>
                  <a:lnTo>
                    <a:pt x="2122" y="364"/>
                  </a:lnTo>
                  <a:lnTo>
                    <a:pt x="2171" y="402"/>
                  </a:lnTo>
                  <a:lnTo>
                    <a:pt x="2209" y="440"/>
                  </a:lnTo>
                  <a:lnTo>
                    <a:pt x="2236" y="478"/>
                  </a:lnTo>
                  <a:lnTo>
                    <a:pt x="2252" y="522"/>
                  </a:lnTo>
                  <a:lnTo>
                    <a:pt x="2263" y="560"/>
                  </a:lnTo>
                  <a:lnTo>
                    <a:pt x="2258" y="598"/>
                  </a:lnTo>
                  <a:lnTo>
                    <a:pt x="2241" y="636"/>
                  </a:lnTo>
                  <a:lnTo>
                    <a:pt x="2214" y="669"/>
                  </a:lnTo>
                  <a:lnTo>
                    <a:pt x="2171" y="702"/>
                  </a:lnTo>
                  <a:lnTo>
                    <a:pt x="2122" y="729"/>
                  </a:lnTo>
                  <a:lnTo>
                    <a:pt x="2062" y="756"/>
                  </a:lnTo>
                  <a:lnTo>
                    <a:pt x="1997" y="778"/>
                  </a:lnTo>
                  <a:lnTo>
                    <a:pt x="1921" y="800"/>
                  </a:lnTo>
                  <a:lnTo>
                    <a:pt x="1834" y="821"/>
                  </a:lnTo>
                  <a:lnTo>
                    <a:pt x="1748" y="843"/>
                  </a:lnTo>
                  <a:lnTo>
                    <a:pt x="1552" y="876"/>
                  </a:lnTo>
                  <a:lnTo>
                    <a:pt x="1351" y="908"/>
                  </a:lnTo>
                  <a:lnTo>
                    <a:pt x="1134" y="941"/>
                  </a:lnTo>
                  <a:lnTo>
                    <a:pt x="923" y="968"/>
                  </a:lnTo>
                  <a:lnTo>
                    <a:pt x="716" y="995"/>
                  </a:lnTo>
                  <a:lnTo>
                    <a:pt x="521" y="1028"/>
                  </a:lnTo>
                  <a:lnTo>
                    <a:pt x="434" y="1044"/>
                  </a:lnTo>
                  <a:lnTo>
                    <a:pt x="353" y="1066"/>
                  </a:lnTo>
                  <a:lnTo>
                    <a:pt x="277" y="1082"/>
                  </a:lnTo>
                  <a:lnTo>
                    <a:pt x="206" y="1104"/>
                  </a:lnTo>
                  <a:lnTo>
                    <a:pt x="147" y="1126"/>
                  </a:lnTo>
                  <a:lnTo>
                    <a:pt x="92" y="1148"/>
                  </a:lnTo>
                  <a:lnTo>
                    <a:pt x="54" y="1175"/>
                  </a:lnTo>
                  <a:lnTo>
                    <a:pt x="22" y="1202"/>
                  </a:lnTo>
                  <a:lnTo>
                    <a:pt x="6" y="1229"/>
                  </a:lnTo>
                  <a:lnTo>
                    <a:pt x="0" y="1262"/>
                  </a:lnTo>
                  <a:lnTo>
                    <a:pt x="11" y="1295"/>
                  </a:lnTo>
                  <a:lnTo>
                    <a:pt x="27" y="1327"/>
                  </a:lnTo>
                  <a:lnTo>
                    <a:pt x="54" y="1355"/>
                  </a:lnTo>
                  <a:lnTo>
                    <a:pt x="98" y="1382"/>
                  </a:lnTo>
                  <a:lnTo>
                    <a:pt x="141" y="1404"/>
                  </a:lnTo>
                  <a:lnTo>
                    <a:pt x="196" y="1425"/>
                  </a:lnTo>
                  <a:lnTo>
                    <a:pt x="261" y="1447"/>
                  </a:lnTo>
                  <a:lnTo>
                    <a:pt x="326" y="1469"/>
                  </a:lnTo>
                  <a:lnTo>
                    <a:pt x="266" y="1442"/>
                  </a:lnTo>
                  <a:lnTo>
                    <a:pt x="217" y="1414"/>
                  </a:lnTo>
                  <a:lnTo>
                    <a:pt x="174" y="1387"/>
                  </a:lnTo>
                  <a:lnTo>
                    <a:pt x="147" y="1360"/>
                  </a:lnTo>
                  <a:lnTo>
                    <a:pt x="125" y="1333"/>
                  </a:lnTo>
                  <a:lnTo>
                    <a:pt x="120" y="1306"/>
                  </a:lnTo>
                  <a:lnTo>
                    <a:pt x="125" y="1278"/>
                  </a:lnTo>
                  <a:lnTo>
                    <a:pt x="141" y="1257"/>
                  </a:lnTo>
                  <a:lnTo>
                    <a:pt x="174" y="1229"/>
                  </a:lnTo>
                  <a:lnTo>
                    <a:pt x="212" y="1208"/>
                  </a:lnTo>
                  <a:lnTo>
                    <a:pt x="272" y="1186"/>
                  </a:lnTo>
                  <a:lnTo>
                    <a:pt x="342" y="1164"/>
                  </a:lnTo>
                  <a:lnTo>
                    <a:pt x="423" y="1142"/>
                  </a:lnTo>
                  <a:lnTo>
                    <a:pt x="527" y="1121"/>
                  </a:lnTo>
                  <a:lnTo>
                    <a:pt x="641" y="1104"/>
                  </a:lnTo>
                  <a:lnTo>
                    <a:pt x="771" y="1088"/>
                  </a:lnTo>
                  <a:close/>
                </a:path>
              </a:pathLst>
            </a:custGeom>
            <a:gradFill rotWithShape="0">
              <a:gsLst>
                <a:gs pos="0">
                  <a:srgbClr val="002B82"/>
                </a:gs>
                <a:gs pos="100000">
                  <a:srgbClr val="003399"/>
                </a:gs>
              </a:gsLst>
              <a:lin ang="2700000" scaled="1"/>
            </a:gradFill>
            <a:ln>
              <a:noFill/>
            </a:ln>
            <a:extLst>
              <a:ext uri="{91240B29-F687-4f45-9708-019B960494DF}"/>
            </a:extLst>
          </p:spPr>
          <p:txBody>
            <a:bodyPr wrap="none" anchor="ctr"/>
            <a:lstStyle/>
            <a:p>
              <a:pPr algn="l"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25610" name="AutoShape 11"/>
            <p:cNvSpPr>
              <a:spLocks noChangeArrowheads="1"/>
            </p:cNvSpPr>
            <p:nvPr/>
          </p:nvSpPr>
          <p:spPr bwMode="auto">
            <a:xfrm>
              <a:off x="0" y="0"/>
              <a:ext cx="5758" cy="1776"/>
            </a:xfrm>
            <a:custGeom>
              <a:avLst/>
              <a:gdLst>
                <a:gd name="T0" fmla="*/ 0 w 5740"/>
                <a:gd name="T1" fmla="*/ 0 h 1906"/>
                <a:gd name="T2" fmla="*/ 0 w 5740"/>
                <a:gd name="T3" fmla="*/ 264 h 1906"/>
                <a:gd name="T4" fmla="*/ 6265 w 5740"/>
                <a:gd name="T5" fmla="*/ 264 h 1906"/>
                <a:gd name="T6" fmla="*/ 6265 w 5740"/>
                <a:gd name="T7" fmla="*/ 0 h 1906"/>
                <a:gd name="T8" fmla="*/ 0 w 5740"/>
                <a:gd name="T9" fmla="*/ 0 h 1906"/>
                <a:gd name="T10" fmla="*/ 0 w 5740"/>
                <a:gd name="T11" fmla="*/ 0 h 1906"/>
                <a:gd name="T12" fmla="*/ 0 60000 65536"/>
                <a:gd name="T13" fmla="*/ 0 60000 65536"/>
                <a:gd name="T14" fmla="*/ 0 60000 65536"/>
                <a:gd name="T15" fmla="*/ 0 60000 65536"/>
                <a:gd name="T16" fmla="*/ 0 60000 65536"/>
                <a:gd name="T17" fmla="*/ 0 60000 65536"/>
                <a:gd name="T18" fmla="*/ 0 w 5740"/>
                <a:gd name="T19" fmla="*/ 0 h 1906"/>
                <a:gd name="T20" fmla="*/ 5740 w 5740"/>
                <a:gd name="T21" fmla="*/ 1906 h 1906"/>
              </a:gdLst>
              <a:ahLst/>
              <a:cxnLst>
                <a:cxn ang="T12">
                  <a:pos x="T0" y="T1"/>
                </a:cxn>
                <a:cxn ang="T13">
                  <a:pos x="T2" y="T3"/>
                </a:cxn>
                <a:cxn ang="T14">
                  <a:pos x="T4" y="T5"/>
                </a:cxn>
                <a:cxn ang="T15">
                  <a:pos x="T6" y="T7"/>
                </a:cxn>
                <a:cxn ang="T16">
                  <a:pos x="T8" y="T9"/>
                </a:cxn>
                <a:cxn ang="T17">
                  <a:pos x="T10" y="T11"/>
                </a:cxn>
              </a:cxnLst>
              <a:rect l="T18" t="T19" r="T20" b="T21"/>
              <a:pathLst>
                <a:path w="5740" h="1906">
                  <a:moveTo>
                    <a:pt x="0" y="0"/>
                  </a:moveTo>
                  <a:lnTo>
                    <a:pt x="0" y="1906"/>
                  </a:lnTo>
                  <a:lnTo>
                    <a:pt x="5740" y="1906"/>
                  </a:lnTo>
                  <a:lnTo>
                    <a:pt x="5740" y="0"/>
                  </a:lnTo>
                  <a:lnTo>
                    <a:pt x="0" y="0"/>
                  </a:lnTo>
                  <a:close/>
                </a:path>
              </a:pathLst>
            </a:custGeom>
            <a:gradFill rotWithShape="0">
              <a:gsLst>
                <a:gs pos="0">
                  <a:srgbClr val="000514"/>
                </a:gs>
                <a:gs pos="100000">
                  <a:srgbClr val="003399"/>
                </a:gs>
              </a:gsLst>
              <a:lin ang="5400000" scaled="1"/>
            </a:gradFill>
            <a:ln>
              <a:noFill/>
            </a:ln>
            <a:extLst>
              <a:ext uri="{91240B29-F687-4f45-9708-019B960494DF}"/>
            </a:extLst>
          </p:spPr>
          <p:txBody>
            <a:bodyPr wrap="none" anchor="ctr"/>
            <a:lstStyle/>
            <a:p>
              <a:pPr algn="l" rtl="0">
                <a:defRPr/>
              </a:pPr>
              <a:endParaRPr lang="en-US" b="1" i="0">
                <a:solidFill>
                  <a:srgbClr val="FFFFFF"/>
                </a:solidFill>
                <a:latin typeface="Arial" panose="020B0604020202020204" pitchFamily="34" charset="0"/>
                <a:ea typeface="ＭＳ Ｐゴシック" charset="0"/>
                <a:cs typeface="ＭＳ Ｐゴシック" charset="0"/>
              </a:endParaRPr>
            </a:p>
          </p:txBody>
        </p:sp>
      </p:grpSp>
      <p:sp>
        <p:nvSpPr>
          <p:cNvPr id="3077" name="Rectangle 12"/>
          <p:cNvSpPr>
            <a:spLocks noGrp="1" noChangeArrowheads="1"/>
          </p:cNvSpPr>
          <p:nvPr>
            <p:ph type="title"/>
          </p:nvPr>
        </p:nvSpPr>
        <p:spPr bwMode="auto">
          <a:xfrm>
            <a:off x="457200" y="274638"/>
            <a:ext cx="8228013" cy="1141412"/>
          </a:xfrm>
          <a:prstGeom prst="rect">
            <a:avLst/>
          </a:prstGeom>
          <a:noFill/>
          <a:ln w="9525">
            <a:noFill/>
            <a:miter lim="800000"/>
            <a:headEnd/>
            <a:tailEnd/>
          </a:ln>
        </p:spPr>
        <p:txBody>
          <a:bodyPr vert="horz" wrap="square" lIns="90000" tIns="46800" rIns="90000" bIns="46800" numCol="1" anchor="ctr" anchorCtr="0" compatLnSpc="1">
            <a:prstTxWarp prst="textNoShape">
              <a:avLst/>
            </a:prstTxWarp>
          </a:bodyPr>
          <a:lstStyle/>
          <a:p>
            <a:pPr lvl="0"/>
            <a:r>
              <a:rPr lang="en-GB"/>
              <a:t>Click to edit the title text format</a:t>
            </a:r>
          </a:p>
        </p:txBody>
      </p:sp>
      <p:sp>
        <p:nvSpPr>
          <p:cNvPr id="25606" name="Text Box 13"/>
          <p:cNvSpPr txBox="1">
            <a:spLocks noChangeArrowheads="1"/>
          </p:cNvSpPr>
          <p:nvPr/>
        </p:nvSpPr>
        <p:spPr bwMode="auto">
          <a:xfrm>
            <a:off x="3124200" y="6248400"/>
            <a:ext cx="2895600" cy="476250"/>
          </a:xfrm>
          <a:prstGeom prst="rect">
            <a:avLst/>
          </a:prstGeom>
          <a:noFill/>
          <a:ln>
            <a:noFill/>
          </a:ln>
          <a:extLst>
            <a:ext uri="{909E8E84-426E-40dd-AFC4-6F175D3DCCD1}"/>
            <a:ext uri="{91240B29-F687-4f45-9708-019B960494DF}"/>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algn="l" rtl="0" eaLnBrk="1" hangingPunct="1">
              <a:lnSpc>
                <a:spcPct val="93000"/>
              </a:lnSpc>
              <a:buClr>
                <a:srgbClr val="FFFFFF"/>
              </a:buClr>
              <a:buSzPct val="100000"/>
              <a:buFont typeface="Arial" charset="0"/>
              <a:buNone/>
              <a:defRPr/>
            </a:pPr>
            <a:endParaRPr lang="en-US" b="1" i="0">
              <a:solidFill>
                <a:srgbClr val="FFFFFF"/>
              </a:solidFill>
              <a:latin typeface="Arial" panose="020B0604020202020204" pitchFamily="34" charset="0"/>
            </a:endParaRPr>
          </a:p>
        </p:txBody>
      </p:sp>
      <p:sp>
        <p:nvSpPr>
          <p:cNvPr id="3079" name="Rectangle 14"/>
          <p:cNvSpPr>
            <a:spLocks noGrp="1" noChangeArrowheads="1"/>
          </p:cNvSpPr>
          <p:nvPr>
            <p:ph type="body" idx="1"/>
          </p:nvPr>
        </p:nvSpPr>
        <p:spPr bwMode="auto">
          <a:xfrm>
            <a:off x="457200" y="1600200"/>
            <a:ext cx="8228013" cy="4524375"/>
          </a:xfrm>
          <a:prstGeom prst="rect">
            <a:avLst/>
          </a:prstGeom>
          <a:noFill/>
          <a:ln w="9525">
            <a:noFill/>
            <a:miter lim="800000"/>
            <a:headEnd/>
            <a:tailEnd/>
          </a:ln>
        </p:spPr>
        <p:txBody>
          <a:bodyPr vert="horz" wrap="square" lIns="90000" tIns="46800" rIns="90000" bIns="46800" numCol="1" anchor="t" anchorCtr="0" compatLnSpc="1">
            <a:prstTxWarp prst="textNoShape">
              <a:avLst/>
            </a:prstTxWarp>
          </a:bodyPr>
          <a:lstStyle/>
          <a:p>
            <a:pPr lvl="0"/>
            <a:r>
              <a:rPr lang="en-GB"/>
              <a:t>Click to edit the outline text format</a:t>
            </a:r>
          </a:p>
          <a:p>
            <a:pPr lvl="1"/>
            <a:r>
              <a:rPr lang="en-GB"/>
              <a:t>Second Outline Level</a:t>
            </a:r>
          </a:p>
          <a:p>
            <a:pPr lvl="2"/>
            <a:r>
              <a:rPr lang="en-GB"/>
              <a:t>Third Outline Level</a:t>
            </a:r>
          </a:p>
          <a:p>
            <a:pPr lvl="3"/>
            <a:r>
              <a:rPr lang="en-GB"/>
              <a:t>Fourth Outline Level</a:t>
            </a:r>
          </a:p>
          <a:p>
            <a:pPr lvl="4"/>
            <a:r>
              <a:rPr lang="en-GB"/>
              <a:t>Fifth Outline Level</a:t>
            </a:r>
          </a:p>
          <a:p>
            <a:pPr lvl="4"/>
            <a:r>
              <a:rPr lang="en-GB"/>
              <a:t>Sixth Outline Level</a:t>
            </a:r>
          </a:p>
          <a:p>
            <a:pPr lvl="4"/>
            <a:r>
              <a:rPr lang="en-GB"/>
              <a:t>Seventh Outline Level</a:t>
            </a:r>
          </a:p>
          <a:p>
            <a:pPr lvl="4"/>
            <a:r>
              <a:rPr lang="en-GB"/>
              <a:t>Eighth Outline Level</a:t>
            </a:r>
          </a:p>
          <a:p>
            <a:pPr lvl="4"/>
            <a:r>
              <a:rPr lang="en-GB"/>
              <a:t>Ninth Outline Level</a:t>
            </a:r>
          </a:p>
        </p:txBody>
      </p:sp>
    </p:spTree>
    <p:extLst>
      <p:ext uri="{BB962C8B-B14F-4D97-AF65-F5344CB8AC3E}">
        <p14:creationId xmlns:p14="http://schemas.microsoft.com/office/powerpoint/2010/main" val="3353217606"/>
      </p:ext>
    </p:extLst>
  </p:cSld>
  <p:clrMap bg1="lt1" tx1="dk1" bg2="lt2" tx2="dk2" accent1="accent1" accent2="accent2" accent3="accent3" accent4="accent4" accent5="accent5" accent6="accent6" hlink="hlink" folHlink="folHlink"/>
  <p:sldLayoutIdLst>
    <p:sldLayoutId id="2147501865" r:id="rId1"/>
    <p:sldLayoutId id="2147501866" r:id="rId2"/>
    <p:sldLayoutId id="2147501867" r:id="rId3"/>
    <p:sldLayoutId id="2147501868" r:id="rId4"/>
    <p:sldLayoutId id="2147501869" r:id="rId5"/>
    <p:sldLayoutId id="2147501870" r:id="rId6"/>
    <p:sldLayoutId id="2147501871" r:id="rId7"/>
    <p:sldLayoutId id="2147501872" r:id="rId8"/>
    <p:sldLayoutId id="2147501873" r:id="rId9"/>
    <p:sldLayoutId id="2147501874" r:id="rId10"/>
    <p:sldLayoutId id="2147501875" r:id="rId11"/>
  </p:sldLayoutIdLst>
  <p:txStyles>
    <p:titleStyle>
      <a:lvl1pPr algn="ctr" defTabSz="449263" rtl="0" eaLnBrk="0" fontAlgn="base" hangingPunct="0">
        <a:lnSpc>
          <a:spcPct val="95000"/>
        </a:lnSpc>
        <a:spcBef>
          <a:spcPct val="0"/>
        </a:spcBef>
        <a:spcAft>
          <a:spcPct val="0"/>
        </a:spcAft>
        <a:buClr>
          <a:srgbClr val="E5E5FF"/>
        </a:buClr>
        <a:buSzPct val="100000"/>
        <a:buFont typeface="Times New Roman" pitchFamily="18" charset="0"/>
        <a:defRPr sz="4400" b="1" i="0">
          <a:solidFill>
            <a:srgbClr val="E5E5FF"/>
          </a:solidFill>
          <a:latin typeface="Arial" panose="020B0604020202020204" pitchFamily="34" charset="0"/>
          <a:ea typeface="MS PGothic" pitchFamily="34" charset="-128"/>
          <a:cs typeface="Arial" panose="020B0604020202020204" pitchFamily="34" charset="0"/>
        </a:defRPr>
      </a:lvl1pPr>
      <a:lvl2pPr algn="ctr" defTabSz="449263" rtl="0" eaLnBrk="0" fontAlgn="base" hangingPunct="0">
        <a:lnSpc>
          <a:spcPct val="95000"/>
        </a:lnSpc>
        <a:spcBef>
          <a:spcPct val="0"/>
        </a:spcBef>
        <a:spcAft>
          <a:spcPct val="0"/>
        </a:spcAft>
        <a:buClr>
          <a:srgbClr val="E5E5FF"/>
        </a:buClr>
        <a:buSzPct val="100000"/>
        <a:buFont typeface="Times New Roman" pitchFamily="18" charset="0"/>
        <a:defRPr sz="4400" b="1">
          <a:solidFill>
            <a:srgbClr val="E5E5FF"/>
          </a:solidFill>
          <a:latin typeface="Arial" charset="0"/>
          <a:ea typeface="MS PGothic" pitchFamily="34" charset="-128"/>
          <a:cs typeface="Arial" pitchFamily="34" charset="0"/>
        </a:defRPr>
      </a:lvl2pPr>
      <a:lvl3pPr algn="ctr" defTabSz="449263" rtl="0" eaLnBrk="0" fontAlgn="base" hangingPunct="0">
        <a:lnSpc>
          <a:spcPct val="95000"/>
        </a:lnSpc>
        <a:spcBef>
          <a:spcPct val="0"/>
        </a:spcBef>
        <a:spcAft>
          <a:spcPct val="0"/>
        </a:spcAft>
        <a:buClr>
          <a:srgbClr val="E5E5FF"/>
        </a:buClr>
        <a:buSzPct val="100000"/>
        <a:buFont typeface="Times New Roman" pitchFamily="18" charset="0"/>
        <a:defRPr sz="4400" b="1">
          <a:solidFill>
            <a:srgbClr val="E5E5FF"/>
          </a:solidFill>
          <a:latin typeface="Arial" charset="0"/>
          <a:ea typeface="MS PGothic" pitchFamily="34" charset="-128"/>
          <a:cs typeface="Arial" pitchFamily="34" charset="0"/>
        </a:defRPr>
      </a:lvl3pPr>
      <a:lvl4pPr algn="ctr" defTabSz="449263" rtl="0" eaLnBrk="0" fontAlgn="base" hangingPunct="0">
        <a:lnSpc>
          <a:spcPct val="95000"/>
        </a:lnSpc>
        <a:spcBef>
          <a:spcPct val="0"/>
        </a:spcBef>
        <a:spcAft>
          <a:spcPct val="0"/>
        </a:spcAft>
        <a:buClr>
          <a:srgbClr val="E5E5FF"/>
        </a:buClr>
        <a:buSzPct val="100000"/>
        <a:buFont typeface="Times New Roman" pitchFamily="18" charset="0"/>
        <a:defRPr sz="4400" b="1">
          <a:solidFill>
            <a:srgbClr val="E5E5FF"/>
          </a:solidFill>
          <a:latin typeface="Arial" charset="0"/>
          <a:ea typeface="MS PGothic" pitchFamily="34" charset="-128"/>
          <a:cs typeface="Arial" pitchFamily="34" charset="0"/>
        </a:defRPr>
      </a:lvl4pPr>
      <a:lvl5pPr algn="ctr" defTabSz="449263" rtl="0" eaLnBrk="0" fontAlgn="base" hangingPunct="0">
        <a:lnSpc>
          <a:spcPct val="95000"/>
        </a:lnSpc>
        <a:spcBef>
          <a:spcPct val="0"/>
        </a:spcBef>
        <a:spcAft>
          <a:spcPct val="0"/>
        </a:spcAft>
        <a:buClr>
          <a:srgbClr val="E5E5FF"/>
        </a:buClr>
        <a:buSzPct val="100000"/>
        <a:buFont typeface="Times New Roman" pitchFamily="18" charset="0"/>
        <a:defRPr sz="4400" b="1">
          <a:solidFill>
            <a:srgbClr val="E5E5FF"/>
          </a:solidFill>
          <a:latin typeface="Arial" charset="0"/>
          <a:ea typeface="MS PGothic" pitchFamily="34" charset="-128"/>
          <a:cs typeface="Arial" pitchFamily="34" charset="0"/>
        </a:defRPr>
      </a:lvl5pPr>
      <a:lvl6pPr marL="4572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6pPr>
      <a:lvl7pPr marL="9144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7pPr>
      <a:lvl8pPr marL="13716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8pPr>
      <a:lvl9pPr marL="18288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9pPr>
    </p:titleStyle>
    <p:bodyStyle>
      <a:lvl1pPr marL="341313" indent="-341313" algn="l" defTabSz="449263" rtl="0" eaLnBrk="0" fontAlgn="base" hangingPunct="0">
        <a:lnSpc>
          <a:spcPct val="95000"/>
        </a:lnSpc>
        <a:spcBef>
          <a:spcPts val="800"/>
        </a:spcBef>
        <a:spcAft>
          <a:spcPct val="0"/>
        </a:spcAft>
        <a:buClr>
          <a:srgbClr val="FFCC00"/>
        </a:buClr>
        <a:buSzPct val="70000"/>
        <a:buFont typeface="Wingdings" pitchFamily="2" charset="2"/>
        <a:buChar char=""/>
        <a:defRPr sz="3200" b="1" i="0">
          <a:solidFill>
            <a:srgbClr val="FFFFFF"/>
          </a:solidFill>
          <a:latin typeface="Arial" panose="020B0604020202020204" pitchFamily="34" charset="0"/>
          <a:ea typeface="MS PGothic" pitchFamily="34" charset="-128"/>
          <a:cs typeface="Arial" panose="020B0604020202020204" pitchFamily="34" charset="0"/>
        </a:defRPr>
      </a:lvl1pPr>
      <a:lvl2pPr marL="741363" indent="-284163" algn="l" defTabSz="449263" rtl="0" eaLnBrk="0" fontAlgn="base" hangingPunct="0">
        <a:lnSpc>
          <a:spcPct val="95000"/>
        </a:lnSpc>
        <a:spcBef>
          <a:spcPts val="700"/>
        </a:spcBef>
        <a:spcAft>
          <a:spcPct val="0"/>
        </a:spcAft>
        <a:buClr>
          <a:srgbClr val="A886E0"/>
        </a:buClr>
        <a:buSzPct val="70000"/>
        <a:buFont typeface="Wingdings" pitchFamily="2" charset="2"/>
        <a:buChar char=""/>
        <a:defRPr sz="2800" b="1" i="0">
          <a:solidFill>
            <a:srgbClr val="FFFFFF"/>
          </a:solidFill>
          <a:latin typeface="Arial" panose="020B0604020202020204" pitchFamily="34" charset="0"/>
          <a:ea typeface="MS PGothic" pitchFamily="34" charset="-128"/>
          <a:cs typeface="Arial" panose="020B0604020202020204" pitchFamily="34" charset="0"/>
        </a:defRPr>
      </a:lvl2pPr>
      <a:lvl3pPr marL="1143000" indent="-228600" algn="l" defTabSz="449263" rtl="0" eaLnBrk="0" fontAlgn="base" hangingPunct="0">
        <a:lnSpc>
          <a:spcPct val="95000"/>
        </a:lnSpc>
        <a:spcBef>
          <a:spcPts val="600"/>
        </a:spcBef>
        <a:spcAft>
          <a:spcPct val="0"/>
        </a:spcAft>
        <a:buClr>
          <a:srgbClr val="E5E5FF"/>
        </a:buClr>
        <a:buSzPct val="70000"/>
        <a:buFont typeface="Wingdings" pitchFamily="2" charset="2"/>
        <a:buChar char=""/>
        <a:defRPr sz="2400" b="1" i="0">
          <a:solidFill>
            <a:srgbClr val="FFFFFF"/>
          </a:solidFill>
          <a:latin typeface="Arial" panose="020B0604020202020204" pitchFamily="34" charset="0"/>
          <a:ea typeface="MS PGothic" pitchFamily="34" charset="-128"/>
          <a:cs typeface="Arial" panose="020B0604020202020204" pitchFamily="34" charset="0"/>
        </a:defRPr>
      </a:lvl3pPr>
      <a:lvl4pPr marL="1600200" indent="-228600" algn="l" defTabSz="449263" rtl="0" eaLnBrk="0" fontAlgn="base" hangingPunct="0">
        <a:lnSpc>
          <a:spcPct val="95000"/>
        </a:lnSpc>
        <a:spcBef>
          <a:spcPts val="500"/>
        </a:spcBef>
        <a:spcAft>
          <a:spcPct val="0"/>
        </a:spcAft>
        <a:buClr>
          <a:srgbClr val="A886E0"/>
        </a:buClr>
        <a:buSzPct val="70000"/>
        <a:buFont typeface="Wingdings" pitchFamily="2" charset="2"/>
        <a:buChar char=""/>
        <a:defRPr sz="2000" b="1" i="0">
          <a:solidFill>
            <a:srgbClr val="FFFFFF"/>
          </a:solidFill>
          <a:latin typeface="Arial" panose="020B0604020202020204" pitchFamily="34" charset="0"/>
          <a:ea typeface="MS PGothic" pitchFamily="34" charset="-128"/>
          <a:cs typeface="Arial" panose="020B0604020202020204" pitchFamily="34" charset="0"/>
        </a:defRPr>
      </a:lvl4pPr>
      <a:lvl5pPr marL="2057400" indent="-228600" algn="l" defTabSz="449263" rtl="0" eaLnBrk="0" fontAlgn="base" hangingPunct="0">
        <a:lnSpc>
          <a:spcPct val="95000"/>
        </a:lnSpc>
        <a:spcBef>
          <a:spcPts val="500"/>
        </a:spcBef>
        <a:spcAft>
          <a:spcPct val="0"/>
        </a:spcAft>
        <a:buClr>
          <a:srgbClr val="A886E0"/>
        </a:buClr>
        <a:buSzPct val="70000"/>
        <a:buFont typeface="Wingdings" pitchFamily="2" charset="2"/>
        <a:buChar char=""/>
        <a:defRPr sz="2000" b="1" i="0">
          <a:solidFill>
            <a:srgbClr val="FFFFFF"/>
          </a:solidFill>
          <a:latin typeface="Arial" panose="020B0604020202020204" pitchFamily="34" charset="0"/>
          <a:ea typeface="MS PGothic" pitchFamily="34" charset="-128"/>
          <a:cs typeface="Arial" panose="020B0604020202020204" pitchFamily="34" charset="0"/>
        </a:defRPr>
      </a:lvl5pPr>
      <a:lvl6pPr marL="2514600" indent="-228600" algn="l" defTabSz="449263" rtl="0" eaLnBrk="0" fontAlgn="base" hangingPunct="0">
        <a:lnSpc>
          <a:spcPct val="95000"/>
        </a:lnSpc>
        <a:spcBef>
          <a:spcPts val="500"/>
        </a:spcBef>
        <a:spcAft>
          <a:spcPct val="0"/>
        </a:spcAft>
        <a:buClr>
          <a:srgbClr val="A886E0"/>
        </a:buClr>
        <a:buSzPct val="70000"/>
        <a:buFont typeface="Wingdings" charset="2"/>
        <a:buChar char=""/>
        <a:defRPr sz="2000">
          <a:solidFill>
            <a:srgbClr val="FFFFFF"/>
          </a:solidFill>
          <a:latin typeface="+mn-lt"/>
          <a:ea typeface="+mn-ea"/>
        </a:defRPr>
      </a:lvl6pPr>
      <a:lvl7pPr marL="2971800" indent="-228600" algn="l" defTabSz="449263" rtl="0" eaLnBrk="0" fontAlgn="base" hangingPunct="0">
        <a:lnSpc>
          <a:spcPct val="95000"/>
        </a:lnSpc>
        <a:spcBef>
          <a:spcPts val="500"/>
        </a:spcBef>
        <a:spcAft>
          <a:spcPct val="0"/>
        </a:spcAft>
        <a:buClr>
          <a:srgbClr val="A886E0"/>
        </a:buClr>
        <a:buSzPct val="70000"/>
        <a:buFont typeface="Wingdings" charset="2"/>
        <a:buChar char=""/>
        <a:defRPr sz="2000">
          <a:solidFill>
            <a:srgbClr val="FFFFFF"/>
          </a:solidFill>
          <a:latin typeface="+mn-lt"/>
          <a:ea typeface="+mn-ea"/>
        </a:defRPr>
      </a:lvl7pPr>
      <a:lvl8pPr marL="3429000" indent="-228600" algn="l" defTabSz="449263" rtl="0" eaLnBrk="0" fontAlgn="base" hangingPunct="0">
        <a:lnSpc>
          <a:spcPct val="95000"/>
        </a:lnSpc>
        <a:spcBef>
          <a:spcPts val="500"/>
        </a:spcBef>
        <a:spcAft>
          <a:spcPct val="0"/>
        </a:spcAft>
        <a:buClr>
          <a:srgbClr val="A886E0"/>
        </a:buClr>
        <a:buSzPct val="70000"/>
        <a:buFont typeface="Wingdings" charset="2"/>
        <a:buChar char=""/>
        <a:defRPr sz="2000">
          <a:solidFill>
            <a:srgbClr val="FFFFFF"/>
          </a:solidFill>
          <a:latin typeface="+mn-lt"/>
          <a:ea typeface="+mn-ea"/>
        </a:defRPr>
      </a:lvl8pPr>
      <a:lvl9pPr marL="3886200" indent="-228600" algn="l" defTabSz="449263" rtl="0" eaLnBrk="0" fontAlgn="base" hangingPunct="0">
        <a:lnSpc>
          <a:spcPct val="95000"/>
        </a:lnSpc>
        <a:spcBef>
          <a:spcPts val="500"/>
        </a:spcBef>
        <a:spcAft>
          <a:spcPct val="0"/>
        </a:spcAft>
        <a:buClr>
          <a:srgbClr val="A886E0"/>
        </a:buClr>
        <a:buSzPct val="70000"/>
        <a:buFont typeface="Wingdings" charset="2"/>
        <a:buChar char=""/>
        <a:defRPr sz="2000">
          <a:solidFill>
            <a:srgbClr val="FFFFFF"/>
          </a:solidFill>
          <a:latin typeface="+mn-lt"/>
          <a:ea typeface="+mn-ea"/>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9458" name="Rectangle 2"/>
          <p:cNvSpPr>
            <a:spLocks noGrp="1" noChangeArrowheads="1"/>
          </p:cNvSpPr>
          <p:nvPr>
            <p:ph type="title"/>
          </p:nvPr>
        </p:nvSpPr>
        <p:spPr bwMode="auto">
          <a:xfrm>
            <a:off x="38100" y="44450"/>
            <a:ext cx="9070975"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9459"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rtl="0" eaLnBrk="0" hangingPunct="0">
              <a:defRPr sz="1400" b="1" i="0" smtClean="0">
                <a:solidFill>
                  <a:srgbClr val="000000"/>
                </a:solidFill>
                <a:latin typeface="Arial" panose="020B0604020202020204" pitchFamily="34" charset="0"/>
              </a:defRPr>
            </a:lvl1pPr>
          </a:lstStyle>
          <a:p>
            <a:pPr>
              <a:defRPr/>
            </a:pPr>
            <a:endParaRPr lang="en-US" dirty="0"/>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rtl="0" eaLnBrk="0" hangingPunct="0">
              <a:defRPr sz="1400" b="1" i="0" smtClean="0">
                <a:solidFill>
                  <a:srgbClr val="000000"/>
                </a:solidFill>
                <a:latin typeface="Arial" panose="020B0604020202020204" pitchFamily="34" charset="0"/>
              </a:defRPr>
            </a:lvl1pPr>
          </a:lstStyle>
          <a:p>
            <a:pPr>
              <a:defRPr/>
            </a:pPr>
            <a:endParaRPr lang="en-US" dirty="0"/>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rtl="0" eaLnBrk="0" hangingPunct="0">
              <a:defRPr sz="1400" b="1" i="0" smtClean="0">
                <a:solidFill>
                  <a:srgbClr val="000000"/>
                </a:solidFill>
                <a:latin typeface="Arial" panose="020B0604020202020204" pitchFamily="34" charset="0"/>
              </a:defRPr>
            </a:lvl1pPr>
          </a:lstStyle>
          <a:p>
            <a:pPr>
              <a:defRPr/>
            </a:pPr>
            <a:fld id="{0D90A5C3-151A-49E1-B9B0-44DA5DB61A55}" type="slidenum">
              <a:rPr lang="en-US"/>
              <a:pPr>
                <a:defRPr/>
              </a:pPr>
              <a:t>‹#›</a:t>
            </a:fld>
            <a:endParaRPr lang="en-US" dirty="0"/>
          </a:p>
        </p:txBody>
      </p:sp>
    </p:spTree>
    <p:extLst>
      <p:ext uri="{BB962C8B-B14F-4D97-AF65-F5344CB8AC3E}">
        <p14:creationId xmlns:p14="http://schemas.microsoft.com/office/powerpoint/2010/main" val="852865637"/>
      </p:ext>
    </p:extLst>
  </p:cSld>
  <p:clrMap bg1="lt1" tx1="dk1" bg2="lt2" tx2="dk2" accent1="accent1" accent2="accent2" accent3="accent3" accent4="accent4" accent5="accent5" accent6="accent6" hlink="hlink" folHlink="folHlink"/>
  <p:sldLayoutIdLst>
    <p:sldLayoutId id="2147502171" r:id="rId1"/>
    <p:sldLayoutId id="2147502172" r:id="rId2"/>
    <p:sldLayoutId id="2147502173" r:id="rId3"/>
    <p:sldLayoutId id="2147502174" r:id="rId4"/>
    <p:sldLayoutId id="2147502175" r:id="rId5"/>
    <p:sldLayoutId id="2147502176" r:id="rId6"/>
    <p:sldLayoutId id="2147502177" r:id="rId7"/>
    <p:sldLayoutId id="2147502178" r:id="rId8"/>
    <p:sldLayoutId id="2147502179" r:id="rId9"/>
    <p:sldLayoutId id="2147502180" r:id="rId10"/>
    <p:sldLayoutId id="2147502181" r:id="rId11"/>
    <p:sldLayoutId id="2147502182" r:id="rId12"/>
    <p:sldLayoutId id="2147502183"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MS PGothic" pitchFamily="34"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MS PGothic" pitchFamily="34" charset="-128"/>
          <a:cs typeface="Arial" pitchFamily="34" charset="0"/>
        </a:defRPr>
      </a:lvl2pPr>
      <a:lvl3pPr algn="ctr" rtl="0" eaLnBrk="0" fontAlgn="base" hangingPunct="0">
        <a:spcBef>
          <a:spcPct val="0"/>
        </a:spcBef>
        <a:spcAft>
          <a:spcPct val="0"/>
        </a:spcAft>
        <a:defRPr sz="4400">
          <a:solidFill>
            <a:schemeClr val="bg1"/>
          </a:solidFill>
          <a:latin typeface="Arial" charset="0"/>
          <a:ea typeface="MS PGothic" pitchFamily="34" charset="-128"/>
          <a:cs typeface="Arial" pitchFamily="34" charset="0"/>
        </a:defRPr>
      </a:lvl3pPr>
      <a:lvl4pPr algn="ctr" rtl="0" eaLnBrk="0" fontAlgn="base" hangingPunct="0">
        <a:spcBef>
          <a:spcPct val="0"/>
        </a:spcBef>
        <a:spcAft>
          <a:spcPct val="0"/>
        </a:spcAft>
        <a:defRPr sz="4400">
          <a:solidFill>
            <a:schemeClr val="bg1"/>
          </a:solidFill>
          <a:latin typeface="Arial" charset="0"/>
          <a:ea typeface="MS PGothic" pitchFamily="34" charset="-128"/>
          <a:cs typeface="Arial" pitchFamily="34" charset="0"/>
        </a:defRPr>
      </a:lvl4pPr>
      <a:lvl5pPr algn="ctr" rtl="0" eaLnBrk="0" fontAlgn="base" hangingPunct="0">
        <a:spcBef>
          <a:spcPct val="0"/>
        </a:spcBef>
        <a:spcAft>
          <a:spcPct val="0"/>
        </a:spcAft>
        <a:defRPr sz="4400">
          <a:solidFill>
            <a:schemeClr val="bg1"/>
          </a:solidFill>
          <a:latin typeface="Arial" charset="0"/>
          <a:ea typeface="MS PGothic" pitchFamily="34" charset="-128"/>
          <a:cs typeface="Arial" pitchFamily="34" charset="0"/>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MS PGothic" pitchFamily="34"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MS PGothic" pitchFamily="34"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MS PGothic" pitchFamily="34" charset="-128"/>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MS PGothic" pitchFamily="34"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9218" name="Rectangle 1"/>
          <p:cNvSpPr>
            <a:spLocks noGrp="1" noChangeArrowheads="1"/>
          </p:cNvSpPr>
          <p:nvPr>
            <p:ph type="title"/>
          </p:nvPr>
        </p:nvSpPr>
        <p:spPr bwMode="auto">
          <a:xfrm>
            <a:off x="685800" y="609600"/>
            <a:ext cx="7770813" cy="1141413"/>
          </a:xfrm>
          <a:prstGeom prst="rect">
            <a:avLst/>
          </a:prstGeom>
          <a:noFill/>
          <a:ln w="9525">
            <a:noFill/>
            <a:miter lim="800000"/>
            <a:headEnd/>
            <a:tailEnd/>
          </a:ln>
        </p:spPr>
        <p:txBody>
          <a:bodyPr vert="horz" wrap="square" lIns="90000" tIns="46800" rIns="90000" bIns="46800" numCol="1" anchor="ctr" anchorCtr="0" compatLnSpc="1">
            <a:prstTxWarp prst="textNoShape">
              <a:avLst/>
            </a:prstTxWarp>
          </a:bodyPr>
          <a:lstStyle/>
          <a:p>
            <a:pPr lvl="0"/>
            <a:r>
              <a:rPr lang="en-GB"/>
              <a:t>Click to edit the title text format</a:t>
            </a:r>
          </a:p>
        </p:txBody>
      </p:sp>
      <p:sp>
        <p:nvSpPr>
          <p:cNvPr id="9219" name="Rectangle 2"/>
          <p:cNvSpPr>
            <a:spLocks noGrp="1" noChangeArrowheads="1"/>
          </p:cNvSpPr>
          <p:nvPr>
            <p:ph type="body" idx="1"/>
          </p:nvPr>
        </p:nvSpPr>
        <p:spPr bwMode="auto">
          <a:xfrm>
            <a:off x="685800" y="1981200"/>
            <a:ext cx="7770813" cy="4113213"/>
          </a:xfrm>
          <a:prstGeom prst="rect">
            <a:avLst/>
          </a:prstGeom>
          <a:noFill/>
          <a:ln w="9525">
            <a:noFill/>
            <a:miter lim="800000"/>
            <a:headEnd/>
            <a:tailEnd/>
          </a:ln>
        </p:spPr>
        <p:txBody>
          <a:bodyPr vert="horz" wrap="square" lIns="90000" tIns="46800" rIns="90000" bIns="46800" numCol="1" anchor="t" anchorCtr="0" compatLnSpc="1">
            <a:prstTxWarp prst="textNoShape">
              <a:avLst/>
            </a:prstTxWarp>
          </a:bodyPr>
          <a:lstStyle/>
          <a:p>
            <a:pPr lvl="0"/>
            <a:r>
              <a:rPr lang="en-GB"/>
              <a:t>Click to edit the outline text format</a:t>
            </a:r>
          </a:p>
          <a:p>
            <a:pPr lvl="1"/>
            <a:r>
              <a:rPr lang="en-GB"/>
              <a:t>Second Outline Level</a:t>
            </a:r>
          </a:p>
          <a:p>
            <a:pPr lvl="2"/>
            <a:r>
              <a:rPr lang="en-GB"/>
              <a:t>Third Outline Level</a:t>
            </a:r>
          </a:p>
          <a:p>
            <a:pPr lvl="3"/>
            <a:r>
              <a:rPr lang="en-GB"/>
              <a:t>Fourth Outline Level</a:t>
            </a:r>
          </a:p>
          <a:p>
            <a:pPr lvl="4"/>
            <a:r>
              <a:rPr lang="en-GB"/>
              <a:t>Fifth Outline Level</a:t>
            </a:r>
          </a:p>
          <a:p>
            <a:pPr lvl="4"/>
            <a:r>
              <a:rPr lang="en-GB"/>
              <a:t>Sixth Outline Level</a:t>
            </a:r>
          </a:p>
          <a:p>
            <a:pPr lvl="4"/>
            <a:r>
              <a:rPr lang="en-GB"/>
              <a:t>Seventh Outline Level</a:t>
            </a:r>
          </a:p>
          <a:p>
            <a:pPr lvl="4"/>
            <a:r>
              <a:rPr lang="en-GB"/>
              <a:t>Eighth Outline Level</a:t>
            </a:r>
          </a:p>
          <a:p>
            <a:pPr lvl="4"/>
            <a:r>
              <a:rPr lang="en-GB"/>
              <a:t>Ninth Outline Level</a:t>
            </a:r>
          </a:p>
        </p:txBody>
      </p:sp>
      <p:sp>
        <p:nvSpPr>
          <p:cNvPr id="111620" name="Text Box 3"/>
          <p:cNvSpPr txBox="1">
            <a:spLocks noChangeArrowheads="1"/>
          </p:cNvSpPr>
          <p:nvPr/>
        </p:nvSpPr>
        <p:spPr bwMode="auto">
          <a:xfrm>
            <a:off x="685800" y="6248400"/>
            <a:ext cx="1905000" cy="460375"/>
          </a:xfrm>
          <a:prstGeom prst="rect">
            <a:avLst/>
          </a:prstGeom>
          <a:noFill/>
          <a:ln>
            <a:noFill/>
          </a:ln>
          <a:extLst>
            <a:ext uri="{909E8E84-426E-40dd-AFC4-6F175D3DCCD1}"/>
            <a:ext uri="{91240B29-F687-4f45-9708-019B960494DF}"/>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algn="l" rtl="0" eaLnBrk="1" hangingPunct="1">
              <a:lnSpc>
                <a:spcPct val="93000"/>
              </a:lnSpc>
              <a:buClr>
                <a:srgbClr val="FFFFFF"/>
              </a:buClr>
              <a:buSzPct val="100000"/>
              <a:buFont typeface="Arial" charset="0"/>
              <a:buNone/>
              <a:defRPr/>
            </a:pPr>
            <a:endParaRPr lang="en-US" b="1" i="0">
              <a:latin typeface="Arial" panose="020B0604020202020204" pitchFamily="34" charset="0"/>
            </a:endParaRPr>
          </a:p>
        </p:txBody>
      </p:sp>
      <p:sp>
        <p:nvSpPr>
          <p:cNvPr id="111621" name="Text Box 4"/>
          <p:cNvSpPr txBox="1">
            <a:spLocks noChangeArrowheads="1"/>
          </p:cNvSpPr>
          <p:nvPr/>
        </p:nvSpPr>
        <p:spPr bwMode="auto">
          <a:xfrm>
            <a:off x="3124200" y="6248400"/>
            <a:ext cx="2895600" cy="460375"/>
          </a:xfrm>
          <a:prstGeom prst="rect">
            <a:avLst/>
          </a:prstGeom>
          <a:noFill/>
          <a:ln>
            <a:noFill/>
          </a:ln>
          <a:extLst>
            <a:ext uri="{909E8E84-426E-40dd-AFC4-6F175D3DCCD1}"/>
            <a:ext uri="{91240B29-F687-4f45-9708-019B960494DF}"/>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algn="l" rtl="0" eaLnBrk="1" hangingPunct="1">
              <a:lnSpc>
                <a:spcPct val="93000"/>
              </a:lnSpc>
              <a:buClr>
                <a:srgbClr val="FFFFFF"/>
              </a:buClr>
              <a:buSzPct val="100000"/>
              <a:buFont typeface="Arial" charset="0"/>
              <a:buNone/>
              <a:defRPr/>
            </a:pPr>
            <a:endParaRPr lang="en-US" b="1" i="0">
              <a:latin typeface="Arial" panose="020B0604020202020204" pitchFamily="34" charset="0"/>
            </a:endParaRPr>
          </a:p>
        </p:txBody>
      </p:sp>
      <p:sp>
        <p:nvSpPr>
          <p:cNvPr id="11269" name="Rectangle 5"/>
          <p:cNvSpPr>
            <a:spLocks noGrp="1" noChangeArrowheads="1"/>
          </p:cNvSpPr>
          <p:nvPr>
            <p:ph type="sldNum"/>
          </p:nvPr>
        </p:nvSpPr>
        <p:spPr bwMode="auto">
          <a:xfrm>
            <a:off x="6553200" y="6248400"/>
            <a:ext cx="1903413" cy="455613"/>
          </a:xfrm>
          <a:prstGeom prst="rect">
            <a:avLst/>
          </a:prstGeom>
          <a:noFill/>
          <a:ln w="9525">
            <a:noFill/>
            <a:round/>
            <a:headEnd/>
            <a:tailEnd/>
          </a:ln>
          <a:effectLst/>
        </p:spPr>
        <p:txBody>
          <a:bodyPr vert="horz" wrap="square" lIns="90000" tIns="46800" rIns="90000" bIns="46800" numCol="1" anchor="t" anchorCtr="0" compatLnSpc="1">
            <a:prstTxWarp prst="textNoShape">
              <a:avLst/>
            </a:prstTxWarp>
          </a:bodyPr>
          <a:lstStyle>
            <a:lvl1pPr algn="r" rtl="0">
              <a:buClr>
                <a:srgbClr val="000000"/>
              </a:buClr>
              <a:buSzPct val="100000"/>
              <a:buFont typeface="Times New Roman" charset="0"/>
              <a:buNone/>
              <a:defRPr sz="1400" b="1" i="0">
                <a:solidFill>
                  <a:srgbClr val="000000"/>
                </a:solidFill>
                <a:latin typeface="Arial" panose="020B0604020202020204" pitchFamily="34" charset="0"/>
                <a:ea typeface="ＭＳ Ｐゴシック" charset="0"/>
                <a:cs typeface="ＭＳ Ｐゴシック" charset="0"/>
              </a:defRPr>
            </a:lvl1pPr>
          </a:lstStyle>
          <a:p>
            <a:pPr>
              <a:defRPr/>
            </a:pPr>
            <a:fld id="{008F1D79-3FFE-461D-A767-9F8F5A541927}" type="slidenum">
              <a:rPr lang="en-GB" smtClean="0"/>
              <a:pPr>
                <a:defRPr/>
              </a:pPr>
              <a:t>‹#›</a:t>
            </a:fld>
            <a:endParaRPr lang="en-GB" dirty="0"/>
          </a:p>
        </p:txBody>
      </p:sp>
    </p:spTree>
    <p:extLst>
      <p:ext uri="{BB962C8B-B14F-4D97-AF65-F5344CB8AC3E}">
        <p14:creationId xmlns:p14="http://schemas.microsoft.com/office/powerpoint/2010/main" val="1183839388"/>
      </p:ext>
    </p:extLst>
  </p:cSld>
  <p:clrMap bg1="lt1" tx1="dk1" bg2="lt2" tx2="dk2" accent1="accent1" accent2="accent2" accent3="accent3" accent4="accent4" accent5="accent5" accent6="accent6" hlink="hlink" folHlink="folHlink"/>
  <p:sldLayoutIdLst>
    <p:sldLayoutId id="2147502185" r:id="rId1"/>
    <p:sldLayoutId id="2147502186" r:id="rId2"/>
    <p:sldLayoutId id="2147502187" r:id="rId3"/>
    <p:sldLayoutId id="2147502188" r:id="rId4"/>
    <p:sldLayoutId id="2147502189" r:id="rId5"/>
    <p:sldLayoutId id="2147502190" r:id="rId6"/>
    <p:sldLayoutId id="2147502191" r:id="rId7"/>
    <p:sldLayoutId id="2147502192" r:id="rId8"/>
    <p:sldLayoutId id="2147502193" r:id="rId9"/>
    <p:sldLayoutId id="2147502194" r:id="rId10"/>
    <p:sldLayoutId id="2147502195" r:id="rId11"/>
  </p:sldLayoutIdLst>
  <p:txStyles>
    <p:titleStyle>
      <a:lvl1pPr algn="ctr" defTabSz="449263" rtl="0" eaLnBrk="0" fontAlgn="base" hangingPunct="0">
        <a:lnSpc>
          <a:spcPct val="95000"/>
        </a:lnSpc>
        <a:spcBef>
          <a:spcPct val="0"/>
        </a:spcBef>
        <a:spcAft>
          <a:spcPct val="0"/>
        </a:spcAft>
        <a:buClr>
          <a:srgbClr val="000000"/>
        </a:buClr>
        <a:buSzPct val="100000"/>
        <a:buFont typeface="Times New Roman" pitchFamily="18" charset="0"/>
        <a:defRPr sz="4400" b="1" i="0">
          <a:solidFill>
            <a:srgbClr val="000000"/>
          </a:solidFill>
          <a:latin typeface="Arial" panose="020B0604020202020204" pitchFamily="34" charset="0"/>
          <a:ea typeface="MS PGothic" pitchFamily="34" charset="-128"/>
          <a:cs typeface="Arial" panose="020B0604020202020204" pitchFamily="34" charset="0"/>
        </a:defRPr>
      </a:lvl1pPr>
      <a:lvl2pPr algn="ctr" defTabSz="449263" rtl="0" eaLnBrk="0" fontAlgn="base" hangingPunct="0">
        <a:lnSpc>
          <a:spcPct val="95000"/>
        </a:lnSpc>
        <a:spcBef>
          <a:spcPct val="0"/>
        </a:spcBef>
        <a:spcAft>
          <a:spcPct val="0"/>
        </a:spcAft>
        <a:buClr>
          <a:srgbClr val="000000"/>
        </a:buClr>
        <a:buSzPct val="100000"/>
        <a:buFont typeface="Times New Roman" pitchFamily="18" charset="0"/>
        <a:defRPr sz="4400">
          <a:solidFill>
            <a:srgbClr val="000000"/>
          </a:solidFill>
          <a:latin typeface="Arial" charset="0"/>
          <a:ea typeface="MS PGothic" pitchFamily="34" charset="-128"/>
          <a:cs typeface="Arial" pitchFamily="34" charset="0"/>
        </a:defRPr>
      </a:lvl2pPr>
      <a:lvl3pPr algn="ctr" defTabSz="449263" rtl="0" eaLnBrk="0" fontAlgn="base" hangingPunct="0">
        <a:lnSpc>
          <a:spcPct val="95000"/>
        </a:lnSpc>
        <a:spcBef>
          <a:spcPct val="0"/>
        </a:spcBef>
        <a:spcAft>
          <a:spcPct val="0"/>
        </a:spcAft>
        <a:buClr>
          <a:srgbClr val="000000"/>
        </a:buClr>
        <a:buSzPct val="100000"/>
        <a:buFont typeface="Times New Roman" pitchFamily="18" charset="0"/>
        <a:defRPr sz="4400">
          <a:solidFill>
            <a:srgbClr val="000000"/>
          </a:solidFill>
          <a:latin typeface="Arial" charset="0"/>
          <a:ea typeface="MS PGothic" pitchFamily="34" charset="-128"/>
          <a:cs typeface="Arial" pitchFamily="34" charset="0"/>
        </a:defRPr>
      </a:lvl3pPr>
      <a:lvl4pPr algn="ctr" defTabSz="449263" rtl="0" eaLnBrk="0" fontAlgn="base" hangingPunct="0">
        <a:lnSpc>
          <a:spcPct val="95000"/>
        </a:lnSpc>
        <a:spcBef>
          <a:spcPct val="0"/>
        </a:spcBef>
        <a:spcAft>
          <a:spcPct val="0"/>
        </a:spcAft>
        <a:buClr>
          <a:srgbClr val="000000"/>
        </a:buClr>
        <a:buSzPct val="100000"/>
        <a:buFont typeface="Times New Roman" pitchFamily="18" charset="0"/>
        <a:defRPr sz="4400">
          <a:solidFill>
            <a:srgbClr val="000000"/>
          </a:solidFill>
          <a:latin typeface="Arial" charset="0"/>
          <a:ea typeface="MS PGothic" pitchFamily="34" charset="-128"/>
          <a:cs typeface="Arial" pitchFamily="34" charset="0"/>
        </a:defRPr>
      </a:lvl4pPr>
      <a:lvl5pPr algn="ctr" defTabSz="449263" rtl="0" eaLnBrk="0" fontAlgn="base" hangingPunct="0">
        <a:lnSpc>
          <a:spcPct val="95000"/>
        </a:lnSpc>
        <a:spcBef>
          <a:spcPct val="0"/>
        </a:spcBef>
        <a:spcAft>
          <a:spcPct val="0"/>
        </a:spcAft>
        <a:buClr>
          <a:srgbClr val="000000"/>
        </a:buClr>
        <a:buSzPct val="100000"/>
        <a:buFont typeface="Times New Roman" pitchFamily="18" charset="0"/>
        <a:defRPr sz="4400">
          <a:solidFill>
            <a:srgbClr val="000000"/>
          </a:solidFill>
          <a:latin typeface="Arial" charset="0"/>
          <a:ea typeface="MS PGothic" pitchFamily="34" charset="-128"/>
          <a:cs typeface="Arial" pitchFamily="34" charset="0"/>
        </a:defRPr>
      </a:lvl5pPr>
      <a:lvl6pPr marL="4572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ＭＳ Ｐゴシック" charset="-128"/>
        </a:defRPr>
      </a:lvl6pPr>
      <a:lvl7pPr marL="9144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ＭＳ Ｐゴシック" charset="-128"/>
        </a:defRPr>
      </a:lvl7pPr>
      <a:lvl8pPr marL="13716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ＭＳ Ｐゴシック" charset="-128"/>
        </a:defRPr>
      </a:lvl8pPr>
      <a:lvl9pPr marL="18288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ＭＳ Ｐゴシック" charset="-128"/>
        </a:defRPr>
      </a:lvl9pPr>
    </p:titleStyle>
    <p:bodyStyle>
      <a:lvl1pPr marL="341313" indent="-341313" algn="l" defTabSz="449263" rtl="0" eaLnBrk="0" fontAlgn="base" hangingPunct="0">
        <a:lnSpc>
          <a:spcPct val="95000"/>
        </a:lnSpc>
        <a:spcBef>
          <a:spcPts val="800"/>
        </a:spcBef>
        <a:spcAft>
          <a:spcPct val="0"/>
        </a:spcAft>
        <a:buClr>
          <a:srgbClr val="000000"/>
        </a:buClr>
        <a:buSzPct val="100000"/>
        <a:buFont typeface="Times New Roman" pitchFamily="18" charset="0"/>
        <a:buChar char="•"/>
        <a:defRPr sz="3200" b="1" i="0">
          <a:solidFill>
            <a:srgbClr val="000000"/>
          </a:solidFill>
          <a:latin typeface="Arial" panose="020B0604020202020204" pitchFamily="34" charset="0"/>
          <a:ea typeface="MS PGothic" pitchFamily="34" charset="-128"/>
          <a:cs typeface="Arial" panose="020B0604020202020204" pitchFamily="34" charset="0"/>
        </a:defRPr>
      </a:lvl1pPr>
      <a:lvl2pPr marL="741363" indent="-284163" algn="l" defTabSz="449263" rtl="0" eaLnBrk="0" fontAlgn="base" hangingPunct="0">
        <a:lnSpc>
          <a:spcPct val="95000"/>
        </a:lnSpc>
        <a:spcBef>
          <a:spcPts val="700"/>
        </a:spcBef>
        <a:spcAft>
          <a:spcPct val="0"/>
        </a:spcAft>
        <a:buClr>
          <a:srgbClr val="000000"/>
        </a:buClr>
        <a:buSzPct val="100000"/>
        <a:buFont typeface="Times New Roman" pitchFamily="18" charset="0"/>
        <a:buChar char="–"/>
        <a:defRPr sz="2800" b="1" i="0">
          <a:solidFill>
            <a:srgbClr val="000000"/>
          </a:solidFill>
          <a:latin typeface="Arial" panose="020B0604020202020204" pitchFamily="34" charset="0"/>
          <a:ea typeface="MS PGothic" pitchFamily="34" charset="-128"/>
          <a:cs typeface="Arial" panose="020B0604020202020204" pitchFamily="34" charset="0"/>
        </a:defRPr>
      </a:lvl2pPr>
      <a:lvl3pPr marL="1143000" indent="-228600" algn="l" defTabSz="449263" rtl="0" eaLnBrk="0" fontAlgn="base" hangingPunct="0">
        <a:lnSpc>
          <a:spcPct val="95000"/>
        </a:lnSpc>
        <a:spcBef>
          <a:spcPts val="600"/>
        </a:spcBef>
        <a:spcAft>
          <a:spcPct val="0"/>
        </a:spcAft>
        <a:buClr>
          <a:srgbClr val="000000"/>
        </a:buClr>
        <a:buSzPct val="100000"/>
        <a:buFont typeface="Times New Roman" pitchFamily="18" charset="0"/>
        <a:buChar char="•"/>
        <a:defRPr sz="2400" b="1" i="0">
          <a:solidFill>
            <a:srgbClr val="000000"/>
          </a:solidFill>
          <a:latin typeface="Arial" panose="020B0604020202020204" pitchFamily="34" charset="0"/>
          <a:ea typeface="MS PGothic" pitchFamily="34" charset="-128"/>
          <a:cs typeface="Arial" panose="020B0604020202020204" pitchFamily="34" charset="0"/>
        </a:defRPr>
      </a:lvl3pPr>
      <a:lvl4pPr marL="1600200" indent="-228600" algn="l" defTabSz="449263" rtl="0" eaLnBrk="0" fontAlgn="base" hangingPunct="0">
        <a:lnSpc>
          <a:spcPct val="95000"/>
        </a:lnSpc>
        <a:spcBef>
          <a:spcPts val="500"/>
        </a:spcBef>
        <a:spcAft>
          <a:spcPct val="0"/>
        </a:spcAft>
        <a:buClr>
          <a:srgbClr val="000000"/>
        </a:buClr>
        <a:buSzPct val="100000"/>
        <a:buFont typeface="Times New Roman" pitchFamily="18" charset="0"/>
        <a:buChar char="–"/>
        <a:defRPr sz="2000" b="1" i="0">
          <a:solidFill>
            <a:srgbClr val="000000"/>
          </a:solidFill>
          <a:latin typeface="Arial" panose="020B0604020202020204" pitchFamily="34" charset="0"/>
          <a:ea typeface="MS PGothic" pitchFamily="34" charset="-128"/>
          <a:cs typeface="Arial" panose="020B0604020202020204" pitchFamily="34" charset="0"/>
        </a:defRPr>
      </a:lvl4pPr>
      <a:lvl5pPr marL="2057400" indent="-228600" algn="l" defTabSz="449263" rtl="0" eaLnBrk="0" fontAlgn="base" hangingPunct="0">
        <a:lnSpc>
          <a:spcPct val="95000"/>
        </a:lnSpc>
        <a:spcBef>
          <a:spcPts val="500"/>
        </a:spcBef>
        <a:spcAft>
          <a:spcPct val="0"/>
        </a:spcAft>
        <a:buClr>
          <a:srgbClr val="000000"/>
        </a:buClr>
        <a:buSzPct val="100000"/>
        <a:buFont typeface="Times New Roman" pitchFamily="18" charset="0"/>
        <a:buChar char="»"/>
        <a:defRPr sz="2000" b="1" i="0">
          <a:solidFill>
            <a:srgbClr val="000000"/>
          </a:solidFill>
          <a:latin typeface="Arial" panose="020B0604020202020204" pitchFamily="34" charset="0"/>
          <a:ea typeface="MS PGothic" pitchFamily="34" charset="-128"/>
          <a:cs typeface="Arial" panose="020B0604020202020204" pitchFamily="34" charset="0"/>
        </a:defRPr>
      </a:lvl5pPr>
      <a:lvl6pPr marL="25146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defRPr>
      </a:lvl6pPr>
      <a:lvl7pPr marL="29718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defRPr>
      </a:lvl7pPr>
      <a:lvl8pPr marL="34290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defRPr>
      </a:lvl8pPr>
      <a:lvl9pPr marL="38862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2530" name="Rectangle 1"/>
          <p:cNvSpPr>
            <a:spLocks noGrp="1" noChangeArrowheads="1"/>
          </p:cNvSpPr>
          <p:nvPr>
            <p:ph type="title"/>
          </p:nvPr>
        </p:nvSpPr>
        <p:spPr bwMode="auto">
          <a:xfrm>
            <a:off x="685800" y="609600"/>
            <a:ext cx="7770813" cy="1141413"/>
          </a:xfrm>
          <a:prstGeom prst="rect">
            <a:avLst/>
          </a:prstGeom>
          <a:noFill/>
          <a:ln w="9525">
            <a:noFill/>
            <a:miter lim="800000"/>
            <a:headEnd/>
            <a:tailEnd/>
          </a:ln>
        </p:spPr>
        <p:txBody>
          <a:bodyPr vert="horz" wrap="square" lIns="90000" tIns="46800" rIns="90000" bIns="46800" numCol="1" anchor="ctr" anchorCtr="0" compatLnSpc="1">
            <a:prstTxWarp prst="textNoShape">
              <a:avLst/>
            </a:prstTxWarp>
          </a:bodyPr>
          <a:lstStyle/>
          <a:p>
            <a:pPr lvl="0"/>
            <a:r>
              <a:rPr lang="en-GB"/>
              <a:t>Click to edit the title text format</a:t>
            </a:r>
          </a:p>
        </p:txBody>
      </p:sp>
      <p:sp>
        <p:nvSpPr>
          <p:cNvPr id="22531" name="Rectangle 2"/>
          <p:cNvSpPr>
            <a:spLocks noGrp="1" noChangeArrowheads="1"/>
          </p:cNvSpPr>
          <p:nvPr>
            <p:ph type="body" idx="1"/>
          </p:nvPr>
        </p:nvSpPr>
        <p:spPr bwMode="auto">
          <a:xfrm>
            <a:off x="685800" y="1981200"/>
            <a:ext cx="7770813" cy="4113213"/>
          </a:xfrm>
          <a:prstGeom prst="rect">
            <a:avLst/>
          </a:prstGeom>
          <a:noFill/>
          <a:ln w="9525">
            <a:noFill/>
            <a:miter lim="800000"/>
            <a:headEnd/>
            <a:tailEnd/>
          </a:ln>
        </p:spPr>
        <p:txBody>
          <a:bodyPr vert="horz" wrap="square" lIns="90000" tIns="46800" rIns="90000" bIns="46800" numCol="1" anchor="t" anchorCtr="0" compatLnSpc="1">
            <a:prstTxWarp prst="textNoShape">
              <a:avLst/>
            </a:prstTxWarp>
          </a:bodyPr>
          <a:lstStyle/>
          <a:p>
            <a:pPr lvl="0"/>
            <a:r>
              <a:rPr lang="en-GB"/>
              <a:t>Click to edit the outline text format</a:t>
            </a:r>
          </a:p>
          <a:p>
            <a:pPr lvl="1"/>
            <a:r>
              <a:rPr lang="en-GB"/>
              <a:t>Second Outline Level</a:t>
            </a:r>
          </a:p>
          <a:p>
            <a:pPr lvl="2"/>
            <a:r>
              <a:rPr lang="en-GB"/>
              <a:t>Third Outline Level</a:t>
            </a:r>
          </a:p>
          <a:p>
            <a:pPr lvl="3"/>
            <a:r>
              <a:rPr lang="en-GB"/>
              <a:t>Fourth Outline Level</a:t>
            </a:r>
          </a:p>
          <a:p>
            <a:pPr lvl="4"/>
            <a:r>
              <a:rPr lang="en-GB"/>
              <a:t>Fifth Outline Level</a:t>
            </a:r>
          </a:p>
          <a:p>
            <a:pPr lvl="4"/>
            <a:r>
              <a:rPr lang="en-GB"/>
              <a:t>Sixth Outline Level</a:t>
            </a:r>
          </a:p>
          <a:p>
            <a:pPr lvl="4"/>
            <a:r>
              <a:rPr lang="en-GB"/>
              <a:t>Seventh Outline Level</a:t>
            </a:r>
          </a:p>
          <a:p>
            <a:pPr lvl="4"/>
            <a:r>
              <a:rPr lang="en-GB"/>
              <a:t>Eighth Outline Level</a:t>
            </a:r>
          </a:p>
          <a:p>
            <a:pPr lvl="4"/>
            <a:r>
              <a:rPr lang="en-GB"/>
              <a:t>Ninth Outline Level</a:t>
            </a:r>
          </a:p>
        </p:txBody>
      </p:sp>
      <p:sp>
        <p:nvSpPr>
          <p:cNvPr id="308228" name="Text Box 3"/>
          <p:cNvSpPr txBox="1">
            <a:spLocks noChangeArrowheads="1"/>
          </p:cNvSpPr>
          <p:nvPr/>
        </p:nvSpPr>
        <p:spPr bwMode="auto">
          <a:xfrm>
            <a:off x="685800" y="6248400"/>
            <a:ext cx="1905000" cy="460375"/>
          </a:xfrm>
          <a:prstGeom prst="rect">
            <a:avLst/>
          </a:prstGeom>
          <a:noFill/>
          <a:ln>
            <a:noFill/>
          </a:ln>
          <a:extLst>
            <a:ext uri="{909E8E84-426E-40dd-AFC4-6F175D3DCCD1}"/>
            <a:ext uri="{91240B29-F687-4f45-9708-019B960494DF}"/>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algn="l" rtl="0" eaLnBrk="1" hangingPunct="1">
              <a:lnSpc>
                <a:spcPct val="93000"/>
              </a:lnSpc>
              <a:buClr>
                <a:srgbClr val="FFFFFF"/>
              </a:buClr>
              <a:buSzPct val="100000"/>
              <a:buFont typeface="Arial" charset="0"/>
              <a:buNone/>
              <a:defRPr/>
            </a:pPr>
            <a:endParaRPr lang="en-US" b="1" i="0">
              <a:solidFill>
                <a:srgbClr val="FFFFFF"/>
              </a:solidFill>
              <a:latin typeface="Arial" panose="020B0604020202020204" pitchFamily="34" charset="0"/>
            </a:endParaRPr>
          </a:p>
        </p:txBody>
      </p:sp>
      <p:sp>
        <p:nvSpPr>
          <p:cNvPr id="308229" name="Text Box 4"/>
          <p:cNvSpPr txBox="1">
            <a:spLocks noChangeArrowheads="1"/>
          </p:cNvSpPr>
          <p:nvPr/>
        </p:nvSpPr>
        <p:spPr bwMode="auto">
          <a:xfrm>
            <a:off x="3124200" y="6248400"/>
            <a:ext cx="2895600" cy="460375"/>
          </a:xfrm>
          <a:prstGeom prst="rect">
            <a:avLst/>
          </a:prstGeom>
          <a:noFill/>
          <a:ln>
            <a:noFill/>
          </a:ln>
          <a:extLst>
            <a:ext uri="{909E8E84-426E-40dd-AFC4-6F175D3DCCD1}"/>
            <a:ext uri="{91240B29-F687-4f45-9708-019B960494DF}"/>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algn="l" rtl="0" eaLnBrk="1" hangingPunct="1">
              <a:lnSpc>
                <a:spcPct val="93000"/>
              </a:lnSpc>
              <a:buClr>
                <a:srgbClr val="FFFFFF"/>
              </a:buClr>
              <a:buSzPct val="100000"/>
              <a:buFont typeface="Arial" charset="0"/>
              <a:buNone/>
              <a:defRPr/>
            </a:pPr>
            <a:endParaRPr lang="en-US" b="1" i="0">
              <a:solidFill>
                <a:srgbClr val="FFFFFF"/>
              </a:solidFill>
              <a:latin typeface="Arial" panose="020B0604020202020204" pitchFamily="34" charset="0"/>
            </a:endParaRPr>
          </a:p>
        </p:txBody>
      </p:sp>
      <p:sp>
        <p:nvSpPr>
          <p:cNvPr id="11269" name="Rectangle 5"/>
          <p:cNvSpPr>
            <a:spLocks noGrp="1" noChangeArrowheads="1"/>
          </p:cNvSpPr>
          <p:nvPr>
            <p:ph type="sldNum"/>
          </p:nvPr>
        </p:nvSpPr>
        <p:spPr bwMode="auto">
          <a:xfrm>
            <a:off x="6553200" y="6248400"/>
            <a:ext cx="1903413" cy="455613"/>
          </a:xfrm>
          <a:prstGeom prst="rect">
            <a:avLst/>
          </a:prstGeom>
          <a:noFill/>
          <a:ln w="9525">
            <a:noFill/>
            <a:round/>
            <a:headEnd/>
            <a:tailEnd/>
          </a:ln>
          <a:effectLst/>
        </p:spPr>
        <p:txBody>
          <a:bodyPr vert="horz" wrap="square" lIns="90000" tIns="46800" rIns="90000" bIns="46800" numCol="1" anchor="t" anchorCtr="0" compatLnSpc="1">
            <a:prstTxWarp prst="textNoShape">
              <a:avLst/>
            </a:prstTxWarp>
          </a:bodyPr>
          <a:lstStyle>
            <a:lvl1pPr algn="r" rtl="0">
              <a:buClr>
                <a:srgbClr val="000000"/>
              </a:buClr>
              <a:buSzPct val="100000"/>
              <a:buFont typeface="Times New Roman" charset="0"/>
              <a:buNone/>
              <a:defRPr sz="1400" b="1" i="0">
                <a:solidFill>
                  <a:srgbClr val="000000"/>
                </a:solidFill>
                <a:latin typeface="Arial" panose="020B0604020202020204" pitchFamily="34" charset="0"/>
                <a:ea typeface="ＭＳ Ｐゴシック" charset="0"/>
                <a:cs typeface="ＭＳ Ｐゴシック" charset="0"/>
              </a:defRPr>
            </a:lvl1pPr>
          </a:lstStyle>
          <a:p>
            <a:pPr>
              <a:defRPr/>
            </a:pPr>
            <a:fld id="{F384E668-2CCE-43F2-9005-90D6C6791EDB}" type="slidenum">
              <a:rPr lang="en-GB" smtClean="0"/>
              <a:pPr>
                <a:defRPr/>
              </a:pPr>
              <a:t>‹#›</a:t>
            </a:fld>
            <a:endParaRPr lang="en-GB" dirty="0"/>
          </a:p>
        </p:txBody>
      </p:sp>
    </p:spTree>
    <p:extLst>
      <p:ext uri="{BB962C8B-B14F-4D97-AF65-F5344CB8AC3E}">
        <p14:creationId xmlns:p14="http://schemas.microsoft.com/office/powerpoint/2010/main" val="527378253"/>
      </p:ext>
    </p:extLst>
  </p:cSld>
  <p:clrMap bg1="lt1" tx1="dk1" bg2="lt2" tx2="dk2" accent1="accent1" accent2="accent2" accent3="accent3" accent4="accent4" accent5="accent5" accent6="accent6" hlink="hlink" folHlink="folHlink"/>
  <p:sldLayoutIdLst>
    <p:sldLayoutId id="2147502197" r:id="rId1"/>
  </p:sldLayoutIdLst>
  <p:txStyles>
    <p:titleStyle>
      <a:lvl1pPr algn="ctr" defTabSz="449263" rtl="0" eaLnBrk="0" fontAlgn="base" hangingPunct="0">
        <a:lnSpc>
          <a:spcPct val="95000"/>
        </a:lnSpc>
        <a:spcBef>
          <a:spcPct val="0"/>
        </a:spcBef>
        <a:spcAft>
          <a:spcPct val="0"/>
        </a:spcAft>
        <a:buClr>
          <a:srgbClr val="000000"/>
        </a:buClr>
        <a:buSzPct val="100000"/>
        <a:buFont typeface="Times New Roman" pitchFamily="18" charset="0"/>
        <a:defRPr sz="4400" b="1" i="0">
          <a:solidFill>
            <a:srgbClr val="000000"/>
          </a:solidFill>
          <a:latin typeface="Arial" panose="020B0604020202020204" pitchFamily="34" charset="0"/>
          <a:ea typeface="MS PGothic" pitchFamily="34" charset="-128"/>
          <a:cs typeface="Arial" panose="020B0604020202020204" pitchFamily="34" charset="0"/>
        </a:defRPr>
      </a:lvl1pPr>
      <a:lvl2pPr algn="ctr" defTabSz="449263" rtl="0" eaLnBrk="0" fontAlgn="base" hangingPunct="0">
        <a:lnSpc>
          <a:spcPct val="95000"/>
        </a:lnSpc>
        <a:spcBef>
          <a:spcPct val="0"/>
        </a:spcBef>
        <a:spcAft>
          <a:spcPct val="0"/>
        </a:spcAft>
        <a:buClr>
          <a:srgbClr val="000000"/>
        </a:buClr>
        <a:buSzPct val="100000"/>
        <a:buFont typeface="Times New Roman" pitchFamily="18" charset="0"/>
        <a:defRPr sz="4400">
          <a:solidFill>
            <a:srgbClr val="000000"/>
          </a:solidFill>
          <a:latin typeface="Arial" charset="0"/>
          <a:ea typeface="MS PGothic" pitchFamily="34" charset="-128"/>
          <a:cs typeface="Arial" pitchFamily="34" charset="0"/>
        </a:defRPr>
      </a:lvl2pPr>
      <a:lvl3pPr algn="ctr" defTabSz="449263" rtl="0" eaLnBrk="0" fontAlgn="base" hangingPunct="0">
        <a:lnSpc>
          <a:spcPct val="95000"/>
        </a:lnSpc>
        <a:spcBef>
          <a:spcPct val="0"/>
        </a:spcBef>
        <a:spcAft>
          <a:spcPct val="0"/>
        </a:spcAft>
        <a:buClr>
          <a:srgbClr val="000000"/>
        </a:buClr>
        <a:buSzPct val="100000"/>
        <a:buFont typeface="Times New Roman" pitchFamily="18" charset="0"/>
        <a:defRPr sz="4400">
          <a:solidFill>
            <a:srgbClr val="000000"/>
          </a:solidFill>
          <a:latin typeface="Arial" charset="0"/>
          <a:ea typeface="MS PGothic" pitchFamily="34" charset="-128"/>
          <a:cs typeface="Arial" pitchFamily="34" charset="0"/>
        </a:defRPr>
      </a:lvl3pPr>
      <a:lvl4pPr algn="ctr" defTabSz="449263" rtl="0" eaLnBrk="0" fontAlgn="base" hangingPunct="0">
        <a:lnSpc>
          <a:spcPct val="95000"/>
        </a:lnSpc>
        <a:spcBef>
          <a:spcPct val="0"/>
        </a:spcBef>
        <a:spcAft>
          <a:spcPct val="0"/>
        </a:spcAft>
        <a:buClr>
          <a:srgbClr val="000000"/>
        </a:buClr>
        <a:buSzPct val="100000"/>
        <a:buFont typeface="Times New Roman" pitchFamily="18" charset="0"/>
        <a:defRPr sz="4400">
          <a:solidFill>
            <a:srgbClr val="000000"/>
          </a:solidFill>
          <a:latin typeface="Arial" charset="0"/>
          <a:ea typeface="MS PGothic" pitchFamily="34" charset="-128"/>
          <a:cs typeface="Arial" pitchFamily="34" charset="0"/>
        </a:defRPr>
      </a:lvl4pPr>
      <a:lvl5pPr algn="ctr" defTabSz="449263" rtl="0" eaLnBrk="0" fontAlgn="base" hangingPunct="0">
        <a:lnSpc>
          <a:spcPct val="95000"/>
        </a:lnSpc>
        <a:spcBef>
          <a:spcPct val="0"/>
        </a:spcBef>
        <a:spcAft>
          <a:spcPct val="0"/>
        </a:spcAft>
        <a:buClr>
          <a:srgbClr val="000000"/>
        </a:buClr>
        <a:buSzPct val="100000"/>
        <a:buFont typeface="Times New Roman" pitchFamily="18" charset="0"/>
        <a:defRPr sz="4400">
          <a:solidFill>
            <a:srgbClr val="000000"/>
          </a:solidFill>
          <a:latin typeface="Arial" charset="0"/>
          <a:ea typeface="MS PGothic" pitchFamily="34" charset="-128"/>
          <a:cs typeface="Arial" pitchFamily="34" charset="0"/>
        </a:defRPr>
      </a:lvl5pPr>
      <a:lvl6pPr marL="4572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ＭＳ Ｐゴシック" charset="-128"/>
        </a:defRPr>
      </a:lvl6pPr>
      <a:lvl7pPr marL="9144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ＭＳ Ｐゴシック" charset="-128"/>
        </a:defRPr>
      </a:lvl7pPr>
      <a:lvl8pPr marL="13716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ＭＳ Ｐゴシック" charset="-128"/>
        </a:defRPr>
      </a:lvl8pPr>
      <a:lvl9pPr marL="18288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ＭＳ Ｐゴシック" charset="-128"/>
        </a:defRPr>
      </a:lvl9pPr>
    </p:titleStyle>
    <p:bodyStyle>
      <a:lvl1pPr marL="341313" indent="-341313" algn="l" defTabSz="449263" rtl="0" eaLnBrk="0" fontAlgn="base" hangingPunct="0">
        <a:lnSpc>
          <a:spcPct val="95000"/>
        </a:lnSpc>
        <a:spcBef>
          <a:spcPts val="800"/>
        </a:spcBef>
        <a:spcAft>
          <a:spcPct val="0"/>
        </a:spcAft>
        <a:buClr>
          <a:srgbClr val="000000"/>
        </a:buClr>
        <a:buSzPct val="100000"/>
        <a:buFont typeface="Times New Roman" pitchFamily="18" charset="0"/>
        <a:buChar char="•"/>
        <a:defRPr sz="3200" b="1" i="0">
          <a:solidFill>
            <a:srgbClr val="000000"/>
          </a:solidFill>
          <a:latin typeface="Arial" panose="020B0604020202020204" pitchFamily="34" charset="0"/>
          <a:ea typeface="MS PGothic" pitchFamily="34" charset="-128"/>
          <a:cs typeface="Arial" panose="020B0604020202020204" pitchFamily="34" charset="0"/>
        </a:defRPr>
      </a:lvl1pPr>
      <a:lvl2pPr marL="741363" indent="-284163" algn="l" defTabSz="449263" rtl="0" eaLnBrk="0" fontAlgn="base" hangingPunct="0">
        <a:lnSpc>
          <a:spcPct val="95000"/>
        </a:lnSpc>
        <a:spcBef>
          <a:spcPts val="700"/>
        </a:spcBef>
        <a:spcAft>
          <a:spcPct val="0"/>
        </a:spcAft>
        <a:buClr>
          <a:srgbClr val="000000"/>
        </a:buClr>
        <a:buSzPct val="100000"/>
        <a:buFont typeface="Times New Roman" pitchFamily="18" charset="0"/>
        <a:buChar char="–"/>
        <a:defRPr sz="2800" b="1" i="0">
          <a:solidFill>
            <a:srgbClr val="000000"/>
          </a:solidFill>
          <a:latin typeface="Arial" panose="020B0604020202020204" pitchFamily="34" charset="0"/>
          <a:ea typeface="MS PGothic" pitchFamily="34" charset="-128"/>
          <a:cs typeface="Arial" panose="020B0604020202020204" pitchFamily="34" charset="0"/>
        </a:defRPr>
      </a:lvl2pPr>
      <a:lvl3pPr marL="1143000" indent="-228600" algn="l" defTabSz="449263" rtl="0" eaLnBrk="0" fontAlgn="base" hangingPunct="0">
        <a:lnSpc>
          <a:spcPct val="95000"/>
        </a:lnSpc>
        <a:spcBef>
          <a:spcPts val="600"/>
        </a:spcBef>
        <a:spcAft>
          <a:spcPct val="0"/>
        </a:spcAft>
        <a:buClr>
          <a:srgbClr val="000000"/>
        </a:buClr>
        <a:buSzPct val="100000"/>
        <a:buFont typeface="Times New Roman" pitchFamily="18" charset="0"/>
        <a:buChar char="•"/>
        <a:defRPr sz="2400" b="1" i="0">
          <a:solidFill>
            <a:srgbClr val="000000"/>
          </a:solidFill>
          <a:latin typeface="Arial" panose="020B0604020202020204" pitchFamily="34" charset="0"/>
          <a:ea typeface="MS PGothic" pitchFamily="34" charset="-128"/>
          <a:cs typeface="Arial" panose="020B0604020202020204" pitchFamily="34" charset="0"/>
        </a:defRPr>
      </a:lvl3pPr>
      <a:lvl4pPr marL="1600200" indent="-228600" algn="l" defTabSz="449263" rtl="0" eaLnBrk="0" fontAlgn="base" hangingPunct="0">
        <a:lnSpc>
          <a:spcPct val="95000"/>
        </a:lnSpc>
        <a:spcBef>
          <a:spcPts val="500"/>
        </a:spcBef>
        <a:spcAft>
          <a:spcPct val="0"/>
        </a:spcAft>
        <a:buClr>
          <a:srgbClr val="000000"/>
        </a:buClr>
        <a:buSzPct val="100000"/>
        <a:buFont typeface="Times New Roman" pitchFamily="18" charset="0"/>
        <a:buChar char="–"/>
        <a:defRPr sz="2000" b="1" i="0">
          <a:solidFill>
            <a:srgbClr val="000000"/>
          </a:solidFill>
          <a:latin typeface="Arial" panose="020B0604020202020204" pitchFamily="34" charset="0"/>
          <a:ea typeface="MS PGothic" pitchFamily="34" charset="-128"/>
          <a:cs typeface="Arial" panose="020B0604020202020204" pitchFamily="34" charset="0"/>
        </a:defRPr>
      </a:lvl4pPr>
      <a:lvl5pPr marL="2057400" indent="-228600" algn="l" defTabSz="449263" rtl="0" eaLnBrk="0" fontAlgn="base" hangingPunct="0">
        <a:lnSpc>
          <a:spcPct val="95000"/>
        </a:lnSpc>
        <a:spcBef>
          <a:spcPts val="500"/>
        </a:spcBef>
        <a:spcAft>
          <a:spcPct val="0"/>
        </a:spcAft>
        <a:buClr>
          <a:srgbClr val="000000"/>
        </a:buClr>
        <a:buSzPct val="100000"/>
        <a:buFont typeface="Times New Roman" pitchFamily="18" charset="0"/>
        <a:buChar char="»"/>
        <a:defRPr sz="2000" b="1" i="0">
          <a:solidFill>
            <a:srgbClr val="000000"/>
          </a:solidFill>
          <a:latin typeface="Arial" panose="020B0604020202020204" pitchFamily="34" charset="0"/>
          <a:ea typeface="MS PGothic" pitchFamily="34" charset="-128"/>
          <a:cs typeface="Arial" panose="020B0604020202020204" pitchFamily="34" charset="0"/>
        </a:defRPr>
      </a:lvl5pPr>
      <a:lvl6pPr marL="25146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defRPr>
      </a:lvl6pPr>
      <a:lvl7pPr marL="29718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defRPr>
      </a:lvl7pPr>
      <a:lvl8pPr marL="34290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defRPr>
      </a:lvl8pPr>
      <a:lvl9pPr marL="38862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91137" name="Rectangle 1"/>
          <p:cNvSpPr>
            <a:spLocks noGrp="1" noChangeArrowheads="1"/>
          </p:cNvSpPr>
          <p:nvPr>
            <p:ph type="title"/>
          </p:nvPr>
        </p:nvSpPr>
        <p:spPr bwMode="auto">
          <a:xfrm>
            <a:off x="457200" y="274638"/>
            <a:ext cx="8228013" cy="11414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0000" tIns="46800" rIns="90000" bIns="46800" numCol="1" anchor="ctr" anchorCtr="0" compatLnSpc="1">
            <a:prstTxWarp prst="textNoShape">
              <a:avLst/>
            </a:prstTxWarp>
          </a:bodyPr>
          <a:lstStyle/>
          <a:p>
            <a:pPr lvl="0"/>
            <a:r>
              <a:rPr lang="en-GB"/>
              <a:t>Click to edit the title text format</a:t>
            </a:r>
          </a:p>
        </p:txBody>
      </p:sp>
      <p:sp>
        <p:nvSpPr>
          <p:cNvPr id="91138" name="Rectangle 2"/>
          <p:cNvSpPr>
            <a:spLocks noGrp="1" noChangeArrowheads="1"/>
          </p:cNvSpPr>
          <p:nvPr>
            <p:ph type="body" idx="1"/>
          </p:nvPr>
        </p:nvSpPr>
        <p:spPr bwMode="auto">
          <a:xfrm>
            <a:off x="457200" y="1600200"/>
            <a:ext cx="8228013" cy="452437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0000" tIns="46800" rIns="90000" bIns="46800" numCol="1" anchor="t" anchorCtr="0" compatLnSpc="1">
            <a:prstTxWarp prst="textNoShape">
              <a:avLst/>
            </a:prstTxWarp>
          </a:bodyPr>
          <a:lstStyle/>
          <a:p>
            <a:pPr lvl="0"/>
            <a:r>
              <a:rPr lang="en-GB"/>
              <a:t>Click to edit the outline text format</a:t>
            </a:r>
          </a:p>
          <a:p>
            <a:pPr lvl="1"/>
            <a:r>
              <a:rPr lang="en-GB"/>
              <a:t>Second Outline Level</a:t>
            </a:r>
          </a:p>
          <a:p>
            <a:pPr lvl="2"/>
            <a:r>
              <a:rPr lang="en-GB"/>
              <a:t>Third Outline Level</a:t>
            </a:r>
          </a:p>
          <a:p>
            <a:pPr lvl="3"/>
            <a:r>
              <a:rPr lang="en-GB"/>
              <a:t>Fourth Outline Level</a:t>
            </a:r>
          </a:p>
          <a:p>
            <a:pPr lvl="4"/>
            <a:r>
              <a:rPr lang="en-GB"/>
              <a:t>Fifth Outline Level</a:t>
            </a:r>
          </a:p>
          <a:p>
            <a:pPr lvl="4"/>
            <a:r>
              <a:rPr lang="en-GB"/>
              <a:t>Sixth Outline Level</a:t>
            </a:r>
          </a:p>
          <a:p>
            <a:pPr lvl="4"/>
            <a:r>
              <a:rPr lang="en-GB"/>
              <a:t>Seventh Outline Level</a:t>
            </a:r>
          </a:p>
          <a:p>
            <a:pPr lvl="4"/>
            <a:r>
              <a:rPr lang="en-GB"/>
              <a:t>Eighth Outline Level</a:t>
            </a:r>
          </a:p>
          <a:p>
            <a:pPr lvl="4"/>
            <a:r>
              <a:rPr lang="en-GB"/>
              <a:t>Ninth Outline Level</a:t>
            </a:r>
          </a:p>
        </p:txBody>
      </p:sp>
      <p:sp>
        <p:nvSpPr>
          <p:cNvPr id="91139" name="Rectangle 3"/>
          <p:cNvSpPr>
            <a:spLocks noGrp="1" noChangeArrowheads="1"/>
          </p:cNvSpPr>
          <p:nvPr>
            <p:ph type="dt"/>
          </p:nvPr>
        </p:nvSpPr>
        <p:spPr bwMode="auto">
          <a:xfrm>
            <a:off x="457200" y="6356350"/>
            <a:ext cx="2132013" cy="36353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0000" tIns="46800" rIns="90000" bIns="46800" numCol="1" anchor="ctr" anchorCtr="0" compatLnSpc="1">
            <a:prstTxWarp prst="textNoShape">
              <a:avLst/>
            </a:prstTxWarp>
          </a:bodyPr>
          <a:lstStyle>
            <a:lvl1pPr defTabSz="457200">
              <a:buClrTx/>
              <a:buSzPct val="100000"/>
              <a:buFontTx/>
              <a:buNone/>
              <a:tabLst>
                <a:tab pos="723900" algn="l"/>
                <a:tab pos="1447800" algn="l"/>
              </a:tabLst>
              <a:defRPr sz="1200" b="1" i="0">
                <a:solidFill>
                  <a:srgbClr val="898989"/>
                </a:solidFill>
                <a:latin typeface="Calibri"/>
                <a:cs typeface="Arial" panose="020B0604020202020204" pitchFamily="34" charset="0"/>
              </a:defRPr>
            </a:lvl1pPr>
          </a:lstStyle>
          <a:p>
            <a:pPr>
              <a:defRPr/>
            </a:pPr>
            <a:endParaRPr lang="en-US"/>
          </a:p>
        </p:txBody>
      </p:sp>
      <p:sp>
        <p:nvSpPr>
          <p:cNvPr id="91140" name="Text Box 4"/>
          <p:cNvSpPr txBox="1">
            <a:spLocks noChangeArrowheads="1"/>
          </p:cNvSpPr>
          <p:nvPr/>
        </p:nvSpPr>
        <p:spPr bwMode="auto">
          <a:xfrm>
            <a:off x="3124200" y="6356350"/>
            <a:ext cx="2895600" cy="365125"/>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457200">
              <a:buClr>
                <a:srgbClr val="000000"/>
              </a:buClr>
              <a:buSzPct val="100000"/>
              <a:buFont typeface="Times New Roman" charset="0"/>
              <a:buNone/>
              <a:defRPr/>
            </a:pPr>
            <a:endParaRPr lang="en-US" b="1" i="0">
              <a:solidFill>
                <a:srgbClr val="FFFFFF"/>
              </a:solidFill>
              <a:latin typeface="Arial" panose="020B0604020202020204" pitchFamily="34" charset="0"/>
            </a:endParaRPr>
          </a:p>
        </p:txBody>
      </p:sp>
      <p:sp>
        <p:nvSpPr>
          <p:cNvPr id="91141" name="Rectangle 5"/>
          <p:cNvSpPr>
            <a:spLocks noGrp="1" noChangeArrowheads="1"/>
          </p:cNvSpPr>
          <p:nvPr>
            <p:ph type="sldNum"/>
          </p:nvPr>
        </p:nvSpPr>
        <p:spPr bwMode="auto">
          <a:xfrm>
            <a:off x="6553200" y="6356350"/>
            <a:ext cx="2132013" cy="36353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0000" tIns="46800" rIns="90000" bIns="46800" numCol="1" anchor="ctr" anchorCtr="0" compatLnSpc="1">
            <a:prstTxWarp prst="textNoShape">
              <a:avLst/>
            </a:prstTxWarp>
          </a:bodyPr>
          <a:lstStyle>
            <a:lvl1pPr algn="r" defTabSz="457200">
              <a:buClrTx/>
              <a:buSzPct val="100000"/>
              <a:buFontTx/>
              <a:buNone/>
              <a:tabLst>
                <a:tab pos="723900" algn="l"/>
                <a:tab pos="1447800" algn="l"/>
              </a:tabLst>
              <a:defRPr sz="1200" b="1" i="0">
                <a:solidFill>
                  <a:srgbClr val="898989"/>
                </a:solidFill>
                <a:latin typeface="Calibri"/>
                <a:cs typeface="Arial" panose="020B0604020202020204" pitchFamily="34" charset="0"/>
              </a:defRPr>
            </a:lvl1pPr>
          </a:lstStyle>
          <a:p>
            <a:pPr>
              <a:defRPr/>
            </a:pPr>
            <a:fld id="{8E244ADD-A01F-AF49-9722-CD49DBDA4128}" type="slidenum">
              <a:rPr lang="en-US"/>
              <a:pPr>
                <a:defRPr/>
              </a:pPr>
              <a:t>‹#›</a:t>
            </a:fld>
            <a:endParaRPr lang="en-US"/>
          </a:p>
        </p:txBody>
      </p:sp>
    </p:spTree>
  </p:cSld>
  <p:clrMap bg1="lt1" tx1="dk1" bg2="lt2" tx2="dk2" accent1="accent1" accent2="accent2" accent3="accent3" accent4="accent4" accent5="accent5" accent6="accent6" hlink="hlink" folHlink="folHlink"/>
  <p:sldLayoutIdLst>
    <p:sldLayoutId id="2147500722" r:id="rId1"/>
    <p:sldLayoutId id="2147500723" r:id="rId2"/>
    <p:sldLayoutId id="2147500724" r:id="rId3"/>
    <p:sldLayoutId id="2147500725" r:id="rId4"/>
    <p:sldLayoutId id="2147500726" r:id="rId5"/>
    <p:sldLayoutId id="2147500727" r:id="rId6"/>
    <p:sldLayoutId id="2147500728" r:id="rId7"/>
    <p:sldLayoutId id="2147500729" r:id="rId8"/>
    <p:sldLayoutId id="2147500730" r:id="rId9"/>
    <p:sldLayoutId id="2147500731" r:id="rId10"/>
    <p:sldLayoutId id="2147500732" r:id="rId11"/>
  </p:sldLayoutIdLst>
  <p:txStyles>
    <p:titleStyle>
      <a:lvl1pPr algn="ctr" defTabSz="457200" rtl="0" eaLnBrk="0" fontAlgn="base" hangingPunct="0">
        <a:spcBef>
          <a:spcPct val="0"/>
        </a:spcBef>
        <a:spcAft>
          <a:spcPct val="0"/>
        </a:spcAft>
        <a:buClr>
          <a:srgbClr val="000000"/>
        </a:buClr>
        <a:buSzPct val="100000"/>
        <a:buFont typeface="Times New Roman" charset="0"/>
        <a:defRPr sz="4400">
          <a:solidFill>
            <a:srgbClr val="000000"/>
          </a:solidFill>
          <a:latin typeface="+mj-lt"/>
          <a:ea typeface="+mj-ea"/>
          <a:cs typeface="+mj-cs"/>
        </a:defRPr>
      </a:lvl1pPr>
      <a:lvl2pPr algn="ctr" defTabSz="457200" rtl="0" eaLnBrk="0" fontAlgn="base" hangingPunct="0">
        <a:spcBef>
          <a:spcPct val="0"/>
        </a:spcBef>
        <a:spcAft>
          <a:spcPct val="0"/>
        </a:spcAft>
        <a:buClr>
          <a:srgbClr val="000000"/>
        </a:buClr>
        <a:buSzPct val="100000"/>
        <a:buFont typeface="Times New Roman" charset="0"/>
        <a:defRPr sz="4400">
          <a:solidFill>
            <a:srgbClr val="000000"/>
          </a:solidFill>
          <a:latin typeface="Calibri" charset="0"/>
          <a:ea typeface="ＭＳ Ｐゴシック" charset="0"/>
          <a:cs typeface="ＭＳ Ｐゴシック" charset="0"/>
        </a:defRPr>
      </a:lvl2pPr>
      <a:lvl3pPr algn="ctr" defTabSz="457200" rtl="0" eaLnBrk="0" fontAlgn="base" hangingPunct="0">
        <a:spcBef>
          <a:spcPct val="0"/>
        </a:spcBef>
        <a:spcAft>
          <a:spcPct val="0"/>
        </a:spcAft>
        <a:buClr>
          <a:srgbClr val="000000"/>
        </a:buClr>
        <a:buSzPct val="100000"/>
        <a:buFont typeface="Times New Roman" charset="0"/>
        <a:defRPr sz="4400">
          <a:solidFill>
            <a:srgbClr val="000000"/>
          </a:solidFill>
          <a:latin typeface="Calibri" charset="0"/>
          <a:ea typeface="ＭＳ Ｐゴシック" charset="0"/>
          <a:cs typeface="ＭＳ Ｐゴシック" charset="0"/>
        </a:defRPr>
      </a:lvl3pPr>
      <a:lvl4pPr algn="ctr" defTabSz="457200" rtl="0" eaLnBrk="0" fontAlgn="base" hangingPunct="0">
        <a:spcBef>
          <a:spcPct val="0"/>
        </a:spcBef>
        <a:spcAft>
          <a:spcPct val="0"/>
        </a:spcAft>
        <a:buClr>
          <a:srgbClr val="000000"/>
        </a:buClr>
        <a:buSzPct val="100000"/>
        <a:buFont typeface="Times New Roman" charset="0"/>
        <a:defRPr sz="4400">
          <a:solidFill>
            <a:srgbClr val="000000"/>
          </a:solidFill>
          <a:latin typeface="Calibri" charset="0"/>
          <a:ea typeface="ＭＳ Ｐゴシック" charset="0"/>
          <a:cs typeface="ＭＳ Ｐゴシック" charset="0"/>
        </a:defRPr>
      </a:lvl4pPr>
      <a:lvl5pPr algn="ctr" defTabSz="457200" rtl="0" eaLnBrk="0" fontAlgn="base" hangingPunct="0">
        <a:spcBef>
          <a:spcPct val="0"/>
        </a:spcBef>
        <a:spcAft>
          <a:spcPct val="0"/>
        </a:spcAft>
        <a:buClr>
          <a:srgbClr val="000000"/>
        </a:buClr>
        <a:buSzPct val="100000"/>
        <a:buFont typeface="Times New Roman" charset="0"/>
        <a:defRPr sz="4400">
          <a:solidFill>
            <a:srgbClr val="000000"/>
          </a:solidFill>
          <a:latin typeface="Calibri" charset="0"/>
          <a:ea typeface="ＭＳ Ｐゴシック" charset="0"/>
          <a:cs typeface="ＭＳ Ｐゴシック" charset="0"/>
        </a:defRPr>
      </a:lvl5pPr>
      <a:lvl6pPr marL="2514600" indent="-228600" algn="ctr" defTabSz="457200" rtl="0" eaLnBrk="0" fontAlgn="base" hangingPunct="0">
        <a:spcBef>
          <a:spcPct val="0"/>
        </a:spcBef>
        <a:spcAft>
          <a:spcPct val="0"/>
        </a:spcAft>
        <a:buClr>
          <a:srgbClr val="000000"/>
        </a:buClr>
        <a:buSzPct val="100000"/>
        <a:buFont typeface="Times New Roman" charset="0"/>
        <a:defRPr sz="4400">
          <a:solidFill>
            <a:srgbClr val="000000"/>
          </a:solidFill>
          <a:latin typeface="Calibri" charset="0"/>
          <a:ea typeface="ＭＳ Ｐゴシック" charset="0"/>
          <a:cs typeface="ＭＳ Ｐゴシック" charset="0"/>
        </a:defRPr>
      </a:lvl6pPr>
      <a:lvl7pPr marL="2971800" indent="-228600" algn="ctr" defTabSz="457200" rtl="0" eaLnBrk="0" fontAlgn="base" hangingPunct="0">
        <a:spcBef>
          <a:spcPct val="0"/>
        </a:spcBef>
        <a:spcAft>
          <a:spcPct val="0"/>
        </a:spcAft>
        <a:buClr>
          <a:srgbClr val="000000"/>
        </a:buClr>
        <a:buSzPct val="100000"/>
        <a:buFont typeface="Times New Roman" charset="0"/>
        <a:defRPr sz="4400">
          <a:solidFill>
            <a:srgbClr val="000000"/>
          </a:solidFill>
          <a:latin typeface="Calibri" charset="0"/>
          <a:ea typeface="ＭＳ Ｐゴシック" charset="0"/>
          <a:cs typeface="ＭＳ Ｐゴシック" charset="0"/>
        </a:defRPr>
      </a:lvl7pPr>
      <a:lvl8pPr marL="3429000" indent="-228600" algn="ctr" defTabSz="457200" rtl="0" eaLnBrk="0" fontAlgn="base" hangingPunct="0">
        <a:spcBef>
          <a:spcPct val="0"/>
        </a:spcBef>
        <a:spcAft>
          <a:spcPct val="0"/>
        </a:spcAft>
        <a:buClr>
          <a:srgbClr val="000000"/>
        </a:buClr>
        <a:buSzPct val="100000"/>
        <a:buFont typeface="Times New Roman" charset="0"/>
        <a:defRPr sz="4400">
          <a:solidFill>
            <a:srgbClr val="000000"/>
          </a:solidFill>
          <a:latin typeface="Calibri" charset="0"/>
          <a:ea typeface="ＭＳ Ｐゴシック" charset="0"/>
          <a:cs typeface="ＭＳ Ｐゴシック" charset="0"/>
        </a:defRPr>
      </a:lvl8pPr>
      <a:lvl9pPr marL="3886200" indent="-228600" algn="ctr" defTabSz="457200" rtl="0" eaLnBrk="0" fontAlgn="base" hangingPunct="0">
        <a:spcBef>
          <a:spcPct val="0"/>
        </a:spcBef>
        <a:spcAft>
          <a:spcPct val="0"/>
        </a:spcAft>
        <a:buClr>
          <a:srgbClr val="000000"/>
        </a:buClr>
        <a:buSzPct val="100000"/>
        <a:buFont typeface="Times New Roman" charset="0"/>
        <a:defRPr sz="4400">
          <a:solidFill>
            <a:srgbClr val="000000"/>
          </a:solidFill>
          <a:latin typeface="Calibri" charset="0"/>
          <a:ea typeface="ＭＳ Ｐゴシック" charset="0"/>
          <a:cs typeface="ＭＳ Ｐゴシック" charset="0"/>
        </a:defRPr>
      </a:lvl9pPr>
    </p:titleStyle>
    <p:bodyStyle>
      <a:lvl1pPr marL="342900" indent="-342900" algn="l" defTabSz="457200" rtl="0" eaLnBrk="0" fontAlgn="base" hangingPunct="0">
        <a:spcBef>
          <a:spcPts val="800"/>
        </a:spcBef>
        <a:spcAft>
          <a:spcPct val="0"/>
        </a:spcAft>
        <a:buClr>
          <a:srgbClr val="000000"/>
        </a:buClr>
        <a:buSzPct val="100000"/>
        <a:buFont typeface="Times New Roman" charset="0"/>
        <a:defRPr sz="3200">
          <a:solidFill>
            <a:srgbClr val="000000"/>
          </a:solidFill>
          <a:latin typeface="+mn-lt"/>
          <a:ea typeface="+mn-ea"/>
          <a:cs typeface="+mn-cs"/>
        </a:defRPr>
      </a:lvl1pPr>
      <a:lvl2pPr marL="742950" indent="-285750" algn="l" defTabSz="457200" rtl="0" eaLnBrk="0" fontAlgn="base" hangingPunct="0">
        <a:spcBef>
          <a:spcPts val="700"/>
        </a:spcBef>
        <a:spcAft>
          <a:spcPct val="0"/>
        </a:spcAft>
        <a:buClr>
          <a:srgbClr val="000000"/>
        </a:buClr>
        <a:buSzPct val="100000"/>
        <a:buFont typeface="Times New Roman" charset="0"/>
        <a:defRPr sz="2800">
          <a:solidFill>
            <a:srgbClr val="000000"/>
          </a:solidFill>
          <a:latin typeface="+mn-lt"/>
          <a:ea typeface="+mn-ea"/>
          <a:cs typeface="+mn-cs"/>
        </a:defRPr>
      </a:lvl2pPr>
      <a:lvl3pPr marL="1143000" indent="-228600" algn="l" defTabSz="457200" rtl="0" eaLnBrk="0" fontAlgn="base" hangingPunct="0">
        <a:spcBef>
          <a:spcPts val="600"/>
        </a:spcBef>
        <a:spcAft>
          <a:spcPct val="0"/>
        </a:spcAft>
        <a:buClr>
          <a:srgbClr val="000000"/>
        </a:buClr>
        <a:buSzPct val="100000"/>
        <a:buFont typeface="Times New Roman" charset="0"/>
        <a:defRPr sz="2400">
          <a:solidFill>
            <a:srgbClr val="000000"/>
          </a:solidFill>
          <a:latin typeface="+mn-lt"/>
          <a:ea typeface="+mn-ea"/>
          <a:cs typeface="+mn-cs"/>
        </a:defRPr>
      </a:lvl3pPr>
      <a:lvl4pPr marL="1600200" indent="-228600" algn="l" defTabSz="457200" rtl="0" eaLnBrk="0" fontAlgn="base" hangingPunct="0">
        <a:spcBef>
          <a:spcPts val="500"/>
        </a:spcBef>
        <a:spcAft>
          <a:spcPct val="0"/>
        </a:spcAft>
        <a:buClr>
          <a:srgbClr val="000000"/>
        </a:buClr>
        <a:buSzPct val="100000"/>
        <a:buFont typeface="Times New Roman" charset="0"/>
        <a:defRPr sz="2000">
          <a:solidFill>
            <a:srgbClr val="000000"/>
          </a:solidFill>
          <a:latin typeface="+mn-lt"/>
          <a:ea typeface="+mn-ea"/>
          <a:cs typeface="+mn-cs"/>
        </a:defRPr>
      </a:lvl4pPr>
      <a:lvl5pPr marL="2057400" indent="-228600" algn="l" defTabSz="457200" rtl="0" eaLnBrk="0" fontAlgn="base" hangingPunct="0">
        <a:spcBef>
          <a:spcPts val="500"/>
        </a:spcBef>
        <a:spcAft>
          <a:spcPct val="0"/>
        </a:spcAft>
        <a:buClr>
          <a:srgbClr val="000000"/>
        </a:buClr>
        <a:buSzPct val="100000"/>
        <a:buFont typeface="Times New Roman" charset="0"/>
        <a:defRPr sz="2000">
          <a:solidFill>
            <a:srgbClr val="000000"/>
          </a:solidFill>
          <a:latin typeface="+mn-lt"/>
          <a:ea typeface="+mn-ea"/>
          <a:cs typeface="+mn-cs"/>
        </a:defRPr>
      </a:lvl5pPr>
      <a:lvl6pPr marL="2514600" indent="-228600" algn="l" defTabSz="457200" rtl="0" eaLnBrk="0" fontAlgn="base" hangingPunct="0">
        <a:spcBef>
          <a:spcPts val="500"/>
        </a:spcBef>
        <a:spcAft>
          <a:spcPct val="0"/>
        </a:spcAft>
        <a:buClr>
          <a:srgbClr val="000000"/>
        </a:buClr>
        <a:buSzPct val="100000"/>
        <a:buFont typeface="Times New Roman" charset="0"/>
        <a:defRPr sz="2000">
          <a:solidFill>
            <a:srgbClr val="000000"/>
          </a:solidFill>
          <a:latin typeface="+mn-lt"/>
          <a:ea typeface="+mn-ea"/>
          <a:cs typeface="+mn-cs"/>
        </a:defRPr>
      </a:lvl6pPr>
      <a:lvl7pPr marL="2971800" indent="-228600" algn="l" defTabSz="457200" rtl="0" eaLnBrk="0" fontAlgn="base" hangingPunct="0">
        <a:spcBef>
          <a:spcPts val="500"/>
        </a:spcBef>
        <a:spcAft>
          <a:spcPct val="0"/>
        </a:spcAft>
        <a:buClr>
          <a:srgbClr val="000000"/>
        </a:buClr>
        <a:buSzPct val="100000"/>
        <a:buFont typeface="Times New Roman" charset="0"/>
        <a:defRPr sz="2000">
          <a:solidFill>
            <a:srgbClr val="000000"/>
          </a:solidFill>
          <a:latin typeface="+mn-lt"/>
          <a:ea typeface="+mn-ea"/>
          <a:cs typeface="+mn-cs"/>
        </a:defRPr>
      </a:lvl7pPr>
      <a:lvl8pPr marL="3429000" indent="-228600" algn="l" defTabSz="457200" rtl="0" eaLnBrk="0" fontAlgn="base" hangingPunct="0">
        <a:spcBef>
          <a:spcPts val="500"/>
        </a:spcBef>
        <a:spcAft>
          <a:spcPct val="0"/>
        </a:spcAft>
        <a:buClr>
          <a:srgbClr val="000000"/>
        </a:buClr>
        <a:buSzPct val="100000"/>
        <a:buFont typeface="Times New Roman" charset="0"/>
        <a:defRPr sz="2000">
          <a:solidFill>
            <a:srgbClr val="000000"/>
          </a:solidFill>
          <a:latin typeface="+mn-lt"/>
          <a:ea typeface="+mn-ea"/>
          <a:cs typeface="+mn-cs"/>
        </a:defRPr>
      </a:lvl8pPr>
      <a:lvl9pPr marL="3886200" indent="-228600" algn="l" defTabSz="457200" rtl="0" eaLnBrk="0" fontAlgn="base" hangingPunct="0">
        <a:spcBef>
          <a:spcPts val="500"/>
        </a:spcBef>
        <a:spcAft>
          <a:spcPct val="0"/>
        </a:spcAft>
        <a:buClr>
          <a:srgbClr val="000000"/>
        </a:buClr>
        <a:buSzPct val="100000"/>
        <a:buFont typeface="Times New Roman" charset="0"/>
        <a:defRPr sz="2000">
          <a:solidFill>
            <a:srgbClr val="000000"/>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23554" name="Rectangle 1"/>
          <p:cNvSpPr>
            <a:spLocks noGrp="1" noChangeArrowheads="1"/>
          </p:cNvSpPr>
          <p:nvPr>
            <p:ph type="title"/>
          </p:nvPr>
        </p:nvSpPr>
        <p:spPr bwMode="auto">
          <a:xfrm>
            <a:off x="685800" y="463550"/>
            <a:ext cx="7770813" cy="1433513"/>
          </a:xfrm>
          <a:prstGeom prst="rect">
            <a:avLst/>
          </a:prstGeom>
          <a:noFill/>
          <a:ln w="9525">
            <a:noFill/>
            <a:miter lim="800000"/>
            <a:headEnd/>
            <a:tailEnd/>
          </a:ln>
        </p:spPr>
        <p:txBody>
          <a:bodyPr vert="horz" wrap="square" lIns="90000" tIns="46800" rIns="90000" bIns="46800" numCol="1" anchor="ctr" anchorCtr="0" compatLnSpc="1">
            <a:prstTxWarp prst="textNoShape">
              <a:avLst/>
            </a:prstTxWarp>
          </a:bodyPr>
          <a:lstStyle/>
          <a:p>
            <a:pPr lvl="0"/>
            <a:r>
              <a:rPr lang="en-GB"/>
              <a:t>Click to edit the title text format</a:t>
            </a:r>
          </a:p>
        </p:txBody>
      </p:sp>
      <p:sp>
        <p:nvSpPr>
          <p:cNvPr id="23555" name="Rectangle 2"/>
          <p:cNvSpPr>
            <a:spLocks noGrp="1" noChangeArrowheads="1"/>
          </p:cNvSpPr>
          <p:nvPr>
            <p:ph type="body" idx="1"/>
          </p:nvPr>
        </p:nvSpPr>
        <p:spPr bwMode="auto">
          <a:xfrm>
            <a:off x="685800" y="1981200"/>
            <a:ext cx="7770813" cy="4113213"/>
          </a:xfrm>
          <a:prstGeom prst="rect">
            <a:avLst/>
          </a:prstGeom>
          <a:noFill/>
          <a:ln w="9525">
            <a:noFill/>
            <a:miter lim="800000"/>
            <a:headEnd/>
            <a:tailEnd/>
          </a:ln>
        </p:spPr>
        <p:txBody>
          <a:bodyPr vert="horz" wrap="square" lIns="90000" tIns="46800" rIns="90000" bIns="46800" numCol="1" anchor="t" anchorCtr="0" compatLnSpc="1">
            <a:prstTxWarp prst="textNoShape">
              <a:avLst/>
            </a:prstTxWarp>
          </a:bodyPr>
          <a:lstStyle/>
          <a:p>
            <a:pPr lvl="0"/>
            <a:r>
              <a:rPr lang="en-GB"/>
              <a:t>Click to edit the outline text format</a:t>
            </a:r>
          </a:p>
          <a:p>
            <a:pPr lvl="1"/>
            <a:r>
              <a:rPr lang="en-GB"/>
              <a:t>Second Outline Level</a:t>
            </a:r>
          </a:p>
          <a:p>
            <a:pPr lvl="2"/>
            <a:r>
              <a:rPr lang="en-GB"/>
              <a:t>Third Outline Level</a:t>
            </a:r>
          </a:p>
          <a:p>
            <a:pPr lvl="3"/>
            <a:r>
              <a:rPr lang="en-GB"/>
              <a:t>Fourth Outline Level</a:t>
            </a:r>
          </a:p>
          <a:p>
            <a:pPr lvl="4"/>
            <a:r>
              <a:rPr lang="en-GB"/>
              <a:t>Fifth Outline Level</a:t>
            </a:r>
          </a:p>
          <a:p>
            <a:pPr lvl="4"/>
            <a:r>
              <a:rPr lang="en-GB"/>
              <a:t>Sixth Outline Level</a:t>
            </a:r>
          </a:p>
          <a:p>
            <a:pPr lvl="4"/>
            <a:r>
              <a:rPr lang="en-GB"/>
              <a:t>Seventh Outline Level</a:t>
            </a:r>
          </a:p>
          <a:p>
            <a:pPr lvl="4"/>
            <a:r>
              <a:rPr lang="en-GB"/>
              <a:t>Eighth Outline Level</a:t>
            </a:r>
          </a:p>
          <a:p>
            <a:pPr lvl="4"/>
            <a:r>
              <a:rPr lang="en-GB"/>
              <a:t>Ninth Outline Level</a:t>
            </a:r>
          </a:p>
        </p:txBody>
      </p:sp>
      <p:sp>
        <p:nvSpPr>
          <p:cNvPr id="148484" name="Text Box 3"/>
          <p:cNvSpPr txBox="1">
            <a:spLocks noChangeArrowheads="1"/>
          </p:cNvSpPr>
          <p:nvPr/>
        </p:nvSpPr>
        <p:spPr bwMode="auto">
          <a:xfrm>
            <a:off x="685800" y="6248400"/>
            <a:ext cx="1905000" cy="460375"/>
          </a:xfrm>
          <a:prstGeom prst="rect">
            <a:avLst/>
          </a:prstGeom>
          <a:noFill/>
          <a:ln>
            <a:noFill/>
          </a:ln>
          <a:extLst>
            <a:ext uri="{909E8E84-426E-40dd-AFC4-6F175D3DCCD1}"/>
            <a:ext uri="{91240B29-F687-4f45-9708-019B960494DF}"/>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algn="l" rtl="0" eaLnBrk="1" hangingPunct="1">
              <a:lnSpc>
                <a:spcPct val="93000"/>
              </a:lnSpc>
              <a:buClr>
                <a:srgbClr val="FFFFFF"/>
              </a:buClr>
              <a:buSzPct val="100000"/>
              <a:buFont typeface="Arial" charset="0"/>
              <a:buNone/>
              <a:defRPr/>
            </a:pPr>
            <a:endParaRPr lang="en-US" b="1" i="0">
              <a:solidFill>
                <a:srgbClr val="FFFFFF"/>
              </a:solidFill>
              <a:latin typeface="Arial" panose="020B0604020202020204" pitchFamily="34" charset="0"/>
            </a:endParaRPr>
          </a:p>
        </p:txBody>
      </p:sp>
      <p:sp>
        <p:nvSpPr>
          <p:cNvPr id="148485" name="Text Box 4"/>
          <p:cNvSpPr txBox="1">
            <a:spLocks noChangeArrowheads="1"/>
          </p:cNvSpPr>
          <p:nvPr/>
        </p:nvSpPr>
        <p:spPr bwMode="auto">
          <a:xfrm>
            <a:off x="3124200" y="6248400"/>
            <a:ext cx="2895600" cy="460375"/>
          </a:xfrm>
          <a:prstGeom prst="rect">
            <a:avLst/>
          </a:prstGeom>
          <a:noFill/>
          <a:ln>
            <a:noFill/>
          </a:ln>
          <a:extLst>
            <a:ext uri="{909E8E84-426E-40dd-AFC4-6F175D3DCCD1}"/>
            <a:ext uri="{91240B29-F687-4f45-9708-019B960494DF}"/>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algn="l" rtl="0" eaLnBrk="1" hangingPunct="1">
              <a:lnSpc>
                <a:spcPct val="93000"/>
              </a:lnSpc>
              <a:buClr>
                <a:srgbClr val="FFFFFF"/>
              </a:buClr>
              <a:buSzPct val="100000"/>
              <a:buFont typeface="Arial" charset="0"/>
              <a:buNone/>
              <a:defRPr/>
            </a:pPr>
            <a:endParaRPr lang="en-US" b="1" i="0">
              <a:solidFill>
                <a:srgbClr val="FFFFFF"/>
              </a:solidFill>
              <a:latin typeface="Arial" panose="020B0604020202020204" pitchFamily="34" charset="0"/>
            </a:endParaRPr>
          </a:p>
        </p:txBody>
      </p:sp>
      <p:sp>
        <p:nvSpPr>
          <p:cNvPr id="14341" name="Rectangle 5"/>
          <p:cNvSpPr>
            <a:spLocks noGrp="1" noChangeArrowheads="1"/>
          </p:cNvSpPr>
          <p:nvPr>
            <p:ph type="sldNum"/>
          </p:nvPr>
        </p:nvSpPr>
        <p:spPr bwMode="auto">
          <a:xfrm>
            <a:off x="6553200" y="6248400"/>
            <a:ext cx="1903413" cy="455613"/>
          </a:xfrm>
          <a:prstGeom prst="rect">
            <a:avLst/>
          </a:prstGeom>
          <a:noFill/>
          <a:ln w="9525">
            <a:noFill/>
            <a:round/>
            <a:headEnd/>
            <a:tailEnd/>
          </a:ln>
          <a:effectLst/>
        </p:spPr>
        <p:txBody>
          <a:bodyPr vert="horz" wrap="square" lIns="90000" tIns="46800" rIns="90000" bIns="46800" numCol="1" anchor="t" anchorCtr="0" compatLnSpc="1">
            <a:prstTxWarp prst="textNoShape">
              <a:avLst/>
            </a:prstTxWarp>
          </a:bodyPr>
          <a:lstStyle>
            <a:lvl1pPr algn="r" rtl="0">
              <a:buClr>
                <a:srgbClr val="FFFF66"/>
              </a:buClr>
              <a:buSzPct val="100000"/>
              <a:buFont typeface="Times New Roman" charset="0"/>
              <a:buNone/>
              <a:defRPr sz="1400" b="1" i="0">
                <a:solidFill>
                  <a:srgbClr val="FFFF66"/>
                </a:solidFill>
                <a:latin typeface="Arial" panose="020B0604020202020204" pitchFamily="34" charset="0"/>
                <a:ea typeface="ＭＳ Ｐゴシック" charset="0"/>
                <a:cs typeface="ＭＳ Ｐゴシック" charset="0"/>
              </a:defRPr>
            </a:lvl1pPr>
          </a:lstStyle>
          <a:p>
            <a:pPr>
              <a:defRPr/>
            </a:pPr>
            <a:fld id="{62BA4FC2-9F1F-43BE-9E8E-AD8B90E6ECA0}" type="slidenum">
              <a:rPr lang="en-GB" smtClean="0"/>
              <a:pPr>
                <a:defRPr/>
              </a:pPr>
              <a:t>‹#›</a:t>
            </a:fld>
            <a:endParaRPr lang="en-GB" dirty="0"/>
          </a:p>
        </p:txBody>
      </p:sp>
    </p:spTree>
    <p:extLst>
      <p:ext uri="{BB962C8B-B14F-4D97-AF65-F5344CB8AC3E}">
        <p14:creationId xmlns:p14="http://schemas.microsoft.com/office/powerpoint/2010/main" val="609292733"/>
      </p:ext>
    </p:extLst>
  </p:cSld>
  <p:clrMap bg1="lt1" tx1="dk1" bg2="lt2" tx2="dk2" accent1="accent1" accent2="accent2" accent3="accent3" accent4="accent4" accent5="accent5" accent6="accent6" hlink="hlink" folHlink="folHlink"/>
  <p:sldLayoutIdLst>
    <p:sldLayoutId id="2147502199" r:id="rId1"/>
    <p:sldLayoutId id="2147502200" r:id="rId2"/>
    <p:sldLayoutId id="2147502201" r:id="rId3"/>
    <p:sldLayoutId id="2147502202" r:id="rId4"/>
    <p:sldLayoutId id="2147502203" r:id="rId5"/>
    <p:sldLayoutId id="2147502204" r:id="rId6"/>
    <p:sldLayoutId id="2147502205" r:id="rId7"/>
    <p:sldLayoutId id="2147502206" r:id="rId8"/>
    <p:sldLayoutId id="2147502207" r:id="rId9"/>
    <p:sldLayoutId id="2147502208" r:id="rId10"/>
    <p:sldLayoutId id="2147502209" r:id="rId11"/>
  </p:sldLayoutIdLst>
  <p:txStyles>
    <p:titleStyle>
      <a:lvl1pPr algn="ctr" defTabSz="449263" rtl="0" eaLnBrk="0" fontAlgn="base" hangingPunct="0">
        <a:lnSpc>
          <a:spcPct val="95000"/>
        </a:lnSpc>
        <a:spcBef>
          <a:spcPct val="0"/>
        </a:spcBef>
        <a:spcAft>
          <a:spcPct val="0"/>
        </a:spcAft>
        <a:buClr>
          <a:srgbClr val="FFFF66"/>
        </a:buClr>
        <a:buSzPct val="100000"/>
        <a:buFont typeface="Times New Roman" pitchFamily="18" charset="0"/>
        <a:defRPr sz="4400" b="1" i="0">
          <a:solidFill>
            <a:srgbClr val="FFFF66"/>
          </a:solidFill>
          <a:latin typeface="Arial" panose="020B0604020202020204" pitchFamily="34" charset="0"/>
          <a:ea typeface="MS PGothic" pitchFamily="34" charset="-128"/>
          <a:cs typeface="Arial" panose="020B0604020202020204" pitchFamily="34" charset="0"/>
        </a:defRPr>
      </a:lvl1pPr>
      <a:lvl2pPr algn="ctr" defTabSz="449263" rtl="0" eaLnBrk="0" fontAlgn="base" hangingPunct="0">
        <a:lnSpc>
          <a:spcPct val="95000"/>
        </a:lnSpc>
        <a:spcBef>
          <a:spcPct val="0"/>
        </a:spcBef>
        <a:spcAft>
          <a:spcPct val="0"/>
        </a:spcAft>
        <a:buClr>
          <a:srgbClr val="FFFF66"/>
        </a:buClr>
        <a:buSzPct val="100000"/>
        <a:buFont typeface="Times New Roman" pitchFamily="18" charset="0"/>
        <a:defRPr sz="4400" b="1">
          <a:solidFill>
            <a:srgbClr val="FFFF66"/>
          </a:solidFill>
          <a:latin typeface="Arial" charset="0"/>
          <a:ea typeface="MS PGothic" pitchFamily="34" charset="-128"/>
          <a:cs typeface="Arial" pitchFamily="34" charset="0"/>
        </a:defRPr>
      </a:lvl2pPr>
      <a:lvl3pPr algn="ctr" defTabSz="449263" rtl="0" eaLnBrk="0" fontAlgn="base" hangingPunct="0">
        <a:lnSpc>
          <a:spcPct val="95000"/>
        </a:lnSpc>
        <a:spcBef>
          <a:spcPct val="0"/>
        </a:spcBef>
        <a:spcAft>
          <a:spcPct val="0"/>
        </a:spcAft>
        <a:buClr>
          <a:srgbClr val="FFFF66"/>
        </a:buClr>
        <a:buSzPct val="100000"/>
        <a:buFont typeface="Times New Roman" pitchFamily="18" charset="0"/>
        <a:defRPr sz="4400" b="1">
          <a:solidFill>
            <a:srgbClr val="FFFF66"/>
          </a:solidFill>
          <a:latin typeface="Arial" charset="0"/>
          <a:ea typeface="MS PGothic" pitchFamily="34" charset="-128"/>
          <a:cs typeface="Arial" pitchFamily="34" charset="0"/>
        </a:defRPr>
      </a:lvl3pPr>
      <a:lvl4pPr algn="ctr" defTabSz="449263" rtl="0" eaLnBrk="0" fontAlgn="base" hangingPunct="0">
        <a:lnSpc>
          <a:spcPct val="95000"/>
        </a:lnSpc>
        <a:spcBef>
          <a:spcPct val="0"/>
        </a:spcBef>
        <a:spcAft>
          <a:spcPct val="0"/>
        </a:spcAft>
        <a:buClr>
          <a:srgbClr val="FFFF66"/>
        </a:buClr>
        <a:buSzPct val="100000"/>
        <a:buFont typeface="Times New Roman" pitchFamily="18" charset="0"/>
        <a:defRPr sz="4400" b="1">
          <a:solidFill>
            <a:srgbClr val="FFFF66"/>
          </a:solidFill>
          <a:latin typeface="Arial" charset="0"/>
          <a:ea typeface="MS PGothic" pitchFamily="34" charset="-128"/>
          <a:cs typeface="Arial" pitchFamily="34" charset="0"/>
        </a:defRPr>
      </a:lvl4pPr>
      <a:lvl5pPr algn="ctr" defTabSz="449263" rtl="0" eaLnBrk="0" fontAlgn="base" hangingPunct="0">
        <a:lnSpc>
          <a:spcPct val="95000"/>
        </a:lnSpc>
        <a:spcBef>
          <a:spcPct val="0"/>
        </a:spcBef>
        <a:spcAft>
          <a:spcPct val="0"/>
        </a:spcAft>
        <a:buClr>
          <a:srgbClr val="FFFF66"/>
        </a:buClr>
        <a:buSzPct val="100000"/>
        <a:buFont typeface="Times New Roman" pitchFamily="18" charset="0"/>
        <a:defRPr sz="4400" b="1">
          <a:solidFill>
            <a:srgbClr val="FFFF66"/>
          </a:solidFill>
          <a:latin typeface="Arial" charset="0"/>
          <a:ea typeface="MS PGothic" pitchFamily="34" charset="-128"/>
          <a:cs typeface="Arial" pitchFamily="34" charset="0"/>
        </a:defRPr>
      </a:lvl5pPr>
      <a:lvl6pPr marL="457200" algn="ctr" defTabSz="449263" rtl="0" eaLnBrk="0" fontAlgn="base" hangingPunct="0">
        <a:lnSpc>
          <a:spcPct val="95000"/>
        </a:lnSpc>
        <a:spcBef>
          <a:spcPct val="0"/>
        </a:spcBef>
        <a:spcAft>
          <a:spcPct val="0"/>
        </a:spcAft>
        <a:buClr>
          <a:srgbClr val="FFFF66"/>
        </a:buClr>
        <a:buSzPct val="100000"/>
        <a:buFont typeface="Times New Roman" pitchFamily="16" charset="0"/>
        <a:defRPr sz="4400" b="1">
          <a:solidFill>
            <a:srgbClr val="FFFF66"/>
          </a:solidFill>
          <a:latin typeface="Times New Roman" pitchFamily="16" charset="0"/>
          <a:ea typeface="ＭＳ Ｐゴシック" charset="-128"/>
        </a:defRPr>
      </a:lvl6pPr>
      <a:lvl7pPr marL="914400" algn="ctr" defTabSz="449263" rtl="0" eaLnBrk="0" fontAlgn="base" hangingPunct="0">
        <a:lnSpc>
          <a:spcPct val="95000"/>
        </a:lnSpc>
        <a:spcBef>
          <a:spcPct val="0"/>
        </a:spcBef>
        <a:spcAft>
          <a:spcPct val="0"/>
        </a:spcAft>
        <a:buClr>
          <a:srgbClr val="FFFF66"/>
        </a:buClr>
        <a:buSzPct val="100000"/>
        <a:buFont typeface="Times New Roman" pitchFamily="16" charset="0"/>
        <a:defRPr sz="4400" b="1">
          <a:solidFill>
            <a:srgbClr val="FFFF66"/>
          </a:solidFill>
          <a:latin typeface="Times New Roman" pitchFamily="16" charset="0"/>
          <a:ea typeface="ＭＳ Ｐゴシック" charset="-128"/>
        </a:defRPr>
      </a:lvl7pPr>
      <a:lvl8pPr marL="1371600" algn="ctr" defTabSz="449263" rtl="0" eaLnBrk="0" fontAlgn="base" hangingPunct="0">
        <a:lnSpc>
          <a:spcPct val="95000"/>
        </a:lnSpc>
        <a:spcBef>
          <a:spcPct val="0"/>
        </a:spcBef>
        <a:spcAft>
          <a:spcPct val="0"/>
        </a:spcAft>
        <a:buClr>
          <a:srgbClr val="FFFF66"/>
        </a:buClr>
        <a:buSzPct val="100000"/>
        <a:buFont typeface="Times New Roman" pitchFamily="16" charset="0"/>
        <a:defRPr sz="4400" b="1">
          <a:solidFill>
            <a:srgbClr val="FFFF66"/>
          </a:solidFill>
          <a:latin typeface="Times New Roman" pitchFamily="16" charset="0"/>
          <a:ea typeface="ＭＳ Ｐゴシック" charset="-128"/>
        </a:defRPr>
      </a:lvl8pPr>
      <a:lvl9pPr marL="1828800" algn="ctr" defTabSz="449263" rtl="0" eaLnBrk="0" fontAlgn="base" hangingPunct="0">
        <a:lnSpc>
          <a:spcPct val="95000"/>
        </a:lnSpc>
        <a:spcBef>
          <a:spcPct val="0"/>
        </a:spcBef>
        <a:spcAft>
          <a:spcPct val="0"/>
        </a:spcAft>
        <a:buClr>
          <a:srgbClr val="FFFF66"/>
        </a:buClr>
        <a:buSzPct val="100000"/>
        <a:buFont typeface="Times New Roman" pitchFamily="16" charset="0"/>
        <a:defRPr sz="4400" b="1">
          <a:solidFill>
            <a:srgbClr val="FFFF66"/>
          </a:solidFill>
          <a:latin typeface="Times New Roman" pitchFamily="16" charset="0"/>
          <a:ea typeface="ＭＳ Ｐゴシック" charset="-128"/>
        </a:defRPr>
      </a:lvl9pPr>
    </p:titleStyle>
    <p:bodyStyle>
      <a:lvl1pPr marL="341313" indent="-341313" algn="l" defTabSz="449263" rtl="0" eaLnBrk="0" fontAlgn="base" hangingPunct="0">
        <a:lnSpc>
          <a:spcPct val="95000"/>
        </a:lnSpc>
        <a:spcBef>
          <a:spcPts val="800"/>
        </a:spcBef>
        <a:spcAft>
          <a:spcPct val="0"/>
        </a:spcAft>
        <a:buClr>
          <a:srgbClr val="FFFF66"/>
        </a:buClr>
        <a:buSzPct val="100000"/>
        <a:buFont typeface="Times New Roman" pitchFamily="18" charset="0"/>
        <a:buChar char="•"/>
        <a:defRPr sz="3200" b="1" i="0">
          <a:solidFill>
            <a:srgbClr val="FFFF66"/>
          </a:solidFill>
          <a:latin typeface="Arial" panose="020B0604020202020204" pitchFamily="34" charset="0"/>
          <a:ea typeface="MS PGothic" pitchFamily="34" charset="-128"/>
          <a:cs typeface="Arial" panose="020B0604020202020204" pitchFamily="34" charset="0"/>
        </a:defRPr>
      </a:lvl1pPr>
      <a:lvl2pPr marL="741363" indent="-284163" algn="l" defTabSz="449263" rtl="0" eaLnBrk="0" fontAlgn="base" hangingPunct="0">
        <a:lnSpc>
          <a:spcPct val="95000"/>
        </a:lnSpc>
        <a:spcBef>
          <a:spcPts val="700"/>
        </a:spcBef>
        <a:spcAft>
          <a:spcPct val="0"/>
        </a:spcAft>
        <a:buClr>
          <a:srgbClr val="FFFF66"/>
        </a:buClr>
        <a:buSzPct val="100000"/>
        <a:buFont typeface="Times New Roman" pitchFamily="18" charset="0"/>
        <a:buChar char="•"/>
        <a:defRPr sz="2800" b="1" i="0">
          <a:solidFill>
            <a:srgbClr val="FFFF66"/>
          </a:solidFill>
          <a:latin typeface="Arial" panose="020B0604020202020204" pitchFamily="34" charset="0"/>
          <a:ea typeface="MS PGothic" pitchFamily="34" charset="-128"/>
          <a:cs typeface="Arial" panose="020B0604020202020204" pitchFamily="34" charset="0"/>
        </a:defRPr>
      </a:lvl2pPr>
      <a:lvl3pPr marL="1143000" indent="-228600" algn="l" defTabSz="449263" rtl="0" eaLnBrk="0" fontAlgn="base" hangingPunct="0">
        <a:lnSpc>
          <a:spcPct val="95000"/>
        </a:lnSpc>
        <a:spcBef>
          <a:spcPts val="600"/>
        </a:spcBef>
        <a:spcAft>
          <a:spcPct val="0"/>
        </a:spcAft>
        <a:buClr>
          <a:srgbClr val="FFFF66"/>
        </a:buClr>
        <a:buSzPct val="100000"/>
        <a:buFont typeface="Times New Roman" pitchFamily="18" charset="0"/>
        <a:buChar char="•"/>
        <a:defRPr sz="2400" b="1" i="0">
          <a:solidFill>
            <a:srgbClr val="FFFF66"/>
          </a:solidFill>
          <a:latin typeface="Arial" panose="020B0604020202020204" pitchFamily="34" charset="0"/>
          <a:ea typeface="MS PGothic" pitchFamily="34" charset="-128"/>
          <a:cs typeface="Arial" panose="020B0604020202020204" pitchFamily="34" charset="0"/>
        </a:defRPr>
      </a:lvl3pPr>
      <a:lvl4pPr marL="1600200" indent="-228600" algn="l" defTabSz="449263" rtl="0" eaLnBrk="0" fontAlgn="base" hangingPunct="0">
        <a:lnSpc>
          <a:spcPct val="95000"/>
        </a:lnSpc>
        <a:spcBef>
          <a:spcPts val="500"/>
        </a:spcBef>
        <a:spcAft>
          <a:spcPct val="0"/>
        </a:spcAft>
        <a:buClr>
          <a:srgbClr val="FFFF66"/>
        </a:buClr>
        <a:buSzPct val="100000"/>
        <a:buFont typeface="Times New Roman" pitchFamily="18" charset="0"/>
        <a:buChar char="•"/>
        <a:defRPr sz="2000" b="1" i="0">
          <a:solidFill>
            <a:srgbClr val="FFFF66"/>
          </a:solidFill>
          <a:latin typeface="Arial" panose="020B0604020202020204" pitchFamily="34" charset="0"/>
          <a:ea typeface="MS PGothic" pitchFamily="34" charset="-128"/>
          <a:cs typeface="Arial" panose="020B0604020202020204" pitchFamily="34" charset="0"/>
        </a:defRPr>
      </a:lvl4pPr>
      <a:lvl5pPr marL="2057400" indent="-228600" algn="l" defTabSz="449263" rtl="0" eaLnBrk="0" fontAlgn="base" hangingPunct="0">
        <a:lnSpc>
          <a:spcPct val="95000"/>
        </a:lnSpc>
        <a:spcBef>
          <a:spcPts val="500"/>
        </a:spcBef>
        <a:spcAft>
          <a:spcPct val="0"/>
        </a:spcAft>
        <a:buClr>
          <a:srgbClr val="FFFF66"/>
        </a:buClr>
        <a:buSzPct val="100000"/>
        <a:buFont typeface="Times New Roman" pitchFamily="18" charset="0"/>
        <a:buChar char="•"/>
        <a:defRPr sz="2000" b="1" i="0">
          <a:solidFill>
            <a:srgbClr val="FFFF66"/>
          </a:solidFill>
          <a:latin typeface="Arial" panose="020B0604020202020204" pitchFamily="34" charset="0"/>
          <a:ea typeface="MS PGothic" pitchFamily="34" charset="-128"/>
          <a:cs typeface="Arial" panose="020B0604020202020204" pitchFamily="34" charset="0"/>
        </a:defRPr>
      </a:lvl5pPr>
      <a:lvl6pPr marL="2514600" indent="-228600" algn="l" defTabSz="449263" rtl="0" eaLnBrk="0" fontAlgn="base" hangingPunct="0">
        <a:lnSpc>
          <a:spcPct val="95000"/>
        </a:lnSpc>
        <a:spcBef>
          <a:spcPts val="500"/>
        </a:spcBef>
        <a:spcAft>
          <a:spcPct val="0"/>
        </a:spcAft>
        <a:buClr>
          <a:srgbClr val="FFFF66"/>
        </a:buClr>
        <a:buSzPct val="100000"/>
        <a:buFont typeface="Times New Roman" pitchFamily="16" charset="0"/>
        <a:buChar char="•"/>
        <a:defRPr sz="2000">
          <a:solidFill>
            <a:srgbClr val="FFFF66"/>
          </a:solidFill>
          <a:latin typeface="+mn-lt"/>
          <a:ea typeface="+mn-ea"/>
        </a:defRPr>
      </a:lvl6pPr>
      <a:lvl7pPr marL="2971800" indent="-228600" algn="l" defTabSz="449263" rtl="0" eaLnBrk="0" fontAlgn="base" hangingPunct="0">
        <a:lnSpc>
          <a:spcPct val="95000"/>
        </a:lnSpc>
        <a:spcBef>
          <a:spcPts val="500"/>
        </a:spcBef>
        <a:spcAft>
          <a:spcPct val="0"/>
        </a:spcAft>
        <a:buClr>
          <a:srgbClr val="FFFF66"/>
        </a:buClr>
        <a:buSzPct val="100000"/>
        <a:buFont typeface="Times New Roman" pitchFamily="16" charset="0"/>
        <a:buChar char="•"/>
        <a:defRPr sz="2000">
          <a:solidFill>
            <a:srgbClr val="FFFF66"/>
          </a:solidFill>
          <a:latin typeface="+mn-lt"/>
          <a:ea typeface="+mn-ea"/>
        </a:defRPr>
      </a:lvl7pPr>
      <a:lvl8pPr marL="3429000" indent="-228600" algn="l" defTabSz="449263" rtl="0" eaLnBrk="0" fontAlgn="base" hangingPunct="0">
        <a:lnSpc>
          <a:spcPct val="95000"/>
        </a:lnSpc>
        <a:spcBef>
          <a:spcPts val="500"/>
        </a:spcBef>
        <a:spcAft>
          <a:spcPct val="0"/>
        </a:spcAft>
        <a:buClr>
          <a:srgbClr val="FFFF66"/>
        </a:buClr>
        <a:buSzPct val="100000"/>
        <a:buFont typeface="Times New Roman" pitchFamily="16" charset="0"/>
        <a:buChar char="•"/>
        <a:defRPr sz="2000">
          <a:solidFill>
            <a:srgbClr val="FFFF66"/>
          </a:solidFill>
          <a:latin typeface="+mn-lt"/>
          <a:ea typeface="+mn-ea"/>
        </a:defRPr>
      </a:lvl8pPr>
      <a:lvl9pPr marL="3886200" indent="-228600" algn="l" defTabSz="449263" rtl="0" eaLnBrk="0" fontAlgn="base" hangingPunct="0">
        <a:lnSpc>
          <a:spcPct val="95000"/>
        </a:lnSpc>
        <a:spcBef>
          <a:spcPts val="500"/>
        </a:spcBef>
        <a:spcAft>
          <a:spcPct val="0"/>
        </a:spcAft>
        <a:buClr>
          <a:srgbClr val="FFFF66"/>
        </a:buClr>
        <a:buSzPct val="100000"/>
        <a:buFont typeface="Times New Roman" pitchFamily="16" charset="0"/>
        <a:buChar char="•"/>
        <a:defRPr sz="2000">
          <a:solidFill>
            <a:srgbClr val="FFFF66"/>
          </a:solidFill>
          <a:latin typeface="+mn-lt"/>
          <a:ea typeface="+mn-ea"/>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cSld>
    <p:bg>
      <p:bgPr>
        <a:solidFill>
          <a:srgbClr val="003399"/>
        </a:solidFill>
        <a:effectLst/>
      </p:bgPr>
    </p:bg>
    <p:spTree>
      <p:nvGrpSpPr>
        <p:cNvPr id="1" name=""/>
        <p:cNvGrpSpPr/>
        <p:nvPr/>
      </p:nvGrpSpPr>
      <p:grpSpPr>
        <a:xfrm>
          <a:off x="0" y="0"/>
          <a:ext cx="0" cy="0"/>
          <a:chOff x="0" y="0"/>
          <a:chExt cx="0" cy="0"/>
        </a:xfrm>
      </p:grpSpPr>
      <p:sp>
        <p:nvSpPr>
          <p:cNvPr id="25602" name="Text Box 1"/>
          <p:cNvSpPr txBox="1">
            <a:spLocks noChangeArrowheads="1"/>
          </p:cNvSpPr>
          <p:nvPr/>
        </p:nvSpPr>
        <p:spPr bwMode="auto">
          <a:xfrm>
            <a:off x="457200" y="6249988"/>
            <a:ext cx="2133600" cy="476250"/>
          </a:xfrm>
          <a:prstGeom prst="rect">
            <a:avLst/>
          </a:prstGeom>
          <a:noFill/>
          <a:ln>
            <a:noFill/>
          </a:ln>
          <a:extLst>
            <a:ext uri="{909E8E84-426E-40dd-AFC4-6F175D3DCCD1}"/>
            <a:ext uri="{91240B29-F687-4f45-9708-019B960494DF}"/>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algn="l" rtl="0" eaLnBrk="1" hangingPunct="1">
              <a:lnSpc>
                <a:spcPct val="93000"/>
              </a:lnSpc>
              <a:buClr>
                <a:srgbClr val="FFFFFF"/>
              </a:buClr>
              <a:buSzPct val="100000"/>
              <a:buFont typeface="Arial" charset="0"/>
              <a:buNone/>
              <a:defRPr/>
            </a:pPr>
            <a:endParaRPr lang="en-US" b="1" i="0">
              <a:latin typeface="Arial" panose="020B0604020202020204" pitchFamily="34" charset="0"/>
            </a:endParaRPr>
          </a:p>
        </p:txBody>
      </p:sp>
      <p:sp>
        <p:nvSpPr>
          <p:cNvPr id="3074" name="Rectangle 2"/>
          <p:cNvSpPr>
            <a:spLocks noGrp="1" noChangeArrowheads="1"/>
          </p:cNvSpPr>
          <p:nvPr>
            <p:ph type="sldNum"/>
          </p:nvPr>
        </p:nvSpPr>
        <p:spPr bwMode="auto">
          <a:xfrm>
            <a:off x="6553200" y="6248400"/>
            <a:ext cx="2132013" cy="474663"/>
          </a:xfrm>
          <a:prstGeom prst="rect">
            <a:avLst/>
          </a:prstGeom>
          <a:noFill/>
          <a:ln w="9525">
            <a:noFill/>
            <a:round/>
            <a:headEnd/>
            <a:tailEnd/>
          </a:ln>
          <a:effectLst/>
        </p:spPr>
        <p:txBody>
          <a:bodyPr vert="horz" wrap="square" lIns="90000" tIns="46800" rIns="90000" bIns="46800" numCol="1" anchor="b" anchorCtr="0" compatLnSpc="1">
            <a:prstTxWarp prst="textNoShape">
              <a:avLst/>
            </a:prstTxWarp>
          </a:bodyPr>
          <a:lstStyle>
            <a:lvl1pPr algn="r" rtl="0">
              <a:buClr>
                <a:srgbClr val="FFFFFF"/>
              </a:buClr>
              <a:buSzPct val="100000"/>
              <a:buFont typeface="Arial" charset="0"/>
              <a:buNone/>
              <a:defRPr sz="1200" b="1" i="0">
                <a:solidFill>
                  <a:srgbClr val="FFFFFF"/>
                </a:solidFill>
                <a:latin typeface="Arial" panose="020B0604020202020204" pitchFamily="34" charset="0"/>
                <a:ea typeface="ＭＳ Ｐゴシック" charset="0"/>
                <a:cs typeface="ＭＳ Ｐゴシック" charset="0"/>
              </a:defRPr>
            </a:lvl1pPr>
          </a:lstStyle>
          <a:p>
            <a:pPr>
              <a:defRPr/>
            </a:pPr>
            <a:fld id="{8E49F3E0-40EC-4528-BF8C-59CEEB0FAC50}" type="slidenum">
              <a:rPr lang="en-GB" smtClean="0"/>
              <a:pPr>
                <a:defRPr/>
              </a:pPr>
              <a:t>‹#›</a:t>
            </a:fld>
            <a:endParaRPr lang="en-GB" dirty="0"/>
          </a:p>
        </p:txBody>
      </p:sp>
      <p:grpSp>
        <p:nvGrpSpPr>
          <p:cNvPr id="4100" name="Group 3"/>
          <p:cNvGrpSpPr>
            <a:grpSpLocks/>
          </p:cNvGrpSpPr>
          <p:nvPr/>
        </p:nvGrpSpPr>
        <p:grpSpPr bwMode="auto">
          <a:xfrm>
            <a:off x="0" y="0"/>
            <a:ext cx="9139238" cy="6848475"/>
            <a:chOff x="0" y="0"/>
            <a:chExt cx="5757" cy="4314"/>
          </a:xfrm>
        </p:grpSpPr>
        <p:grpSp>
          <p:nvGrpSpPr>
            <p:cNvPr id="4104" name="Group 4"/>
            <p:cNvGrpSpPr>
              <a:grpSpLocks/>
            </p:cNvGrpSpPr>
            <p:nvPr/>
          </p:nvGrpSpPr>
          <p:grpSpPr bwMode="auto">
            <a:xfrm>
              <a:off x="1728" y="2230"/>
              <a:ext cx="4026" cy="2084"/>
              <a:chOff x="1728" y="2230"/>
              <a:chExt cx="4026" cy="2084"/>
            </a:xfrm>
          </p:grpSpPr>
          <p:sp>
            <p:nvSpPr>
              <p:cNvPr id="25611" name="AutoShape 5"/>
              <p:cNvSpPr>
                <a:spLocks noChangeArrowheads="1"/>
              </p:cNvSpPr>
              <p:nvPr/>
            </p:nvSpPr>
            <p:spPr bwMode="auto">
              <a:xfrm>
                <a:off x="1728" y="2644"/>
                <a:ext cx="2882" cy="1671"/>
              </a:xfrm>
              <a:custGeom>
                <a:avLst/>
                <a:gdLst>
                  <a:gd name="T0" fmla="*/ 2740 w 2882"/>
                  <a:gd name="T1" fmla="*/ 528 h 1671"/>
                  <a:gd name="T2" fmla="*/ 2632 w 2882"/>
                  <a:gd name="T3" fmla="*/ 484 h 1671"/>
                  <a:gd name="T4" fmla="*/ 2480 w 2882"/>
                  <a:gd name="T5" fmla="*/ 424 h 1671"/>
                  <a:gd name="T6" fmla="*/ 2203 w 2882"/>
                  <a:gd name="T7" fmla="*/ 343 h 1671"/>
                  <a:gd name="T8" fmla="*/ 1970 w 2882"/>
                  <a:gd name="T9" fmla="*/ 277 h 1671"/>
                  <a:gd name="T10" fmla="*/ 1807 w 2882"/>
                  <a:gd name="T11" fmla="*/ 212 h 1671"/>
                  <a:gd name="T12" fmla="*/ 1693 w 2882"/>
                  <a:gd name="T13" fmla="*/ 152 h 1671"/>
                  <a:gd name="T14" fmla="*/ 1628 w 2882"/>
                  <a:gd name="T15" fmla="*/ 103 h 1671"/>
                  <a:gd name="T16" fmla="*/ 1590 w 2882"/>
                  <a:gd name="T17" fmla="*/ 60 h 1671"/>
                  <a:gd name="T18" fmla="*/ 1579 w 2882"/>
                  <a:gd name="T19" fmla="*/ 27 h 1671"/>
                  <a:gd name="T20" fmla="*/ 1585 w 2882"/>
                  <a:gd name="T21" fmla="*/ 0 h 1671"/>
                  <a:gd name="T22" fmla="*/ 1557 w 2882"/>
                  <a:gd name="T23" fmla="*/ 49 h 1671"/>
                  <a:gd name="T24" fmla="*/ 1568 w 2882"/>
                  <a:gd name="T25" fmla="*/ 98 h 1671"/>
                  <a:gd name="T26" fmla="*/ 1617 w 2882"/>
                  <a:gd name="T27" fmla="*/ 141 h 1671"/>
                  <a:gd name="T28" fmla="*/ 1688 w 2882"/>
                  <a:gd name="T29" fmla="*/ 185 h 1671"/>
                  <a:gd name="T30" fmla="*/ 1791 w 2882"/>
                  <a:gd name="T31" fmla="*/ 228 h 1671"/>
                  <a:gd name="T32" fmla="*/ 2040 w 2882"/>
                  <a:gd name="T33" fmla="*/ 310 h 1671"/>
                  <a:gd name="T34" fmla="*/ 2285 w 2882"/>
                  <a:gd name="T35" fmla="*/ 381 h 1671"/>
                  <a:gd name="T36" fmla="*/ 2464 w 2882"/>
                  <a:gd name="T37" fmla="*/ 435 h 1671"/>
                  <a:gd name="T38" fmla="*/ 2605 w 2882"/>
                  <a:gd name="T39" fmla="*/ 484 h 1671"/>
                  <a:gd name="T40" fmla="*/ 2708 w 2882"/>
                  <a:gd name="T41" fmla="*/ 528 h 1671"/>
                  <a:gd name="T42" fmla="*/ 2768 w 2882"/>
                  <a:gd name="T43" fmla="*/ 560 h 1671"/>
                  <a:gd name="T44" fmla="*/ 2795 w 2882"/>
                  <a:gd name="T45" fmla="*/ 593 h 1671"/>
                  <a:gd name="T46" fmla="*/ 2795 w 2882"/>
                  <a:gd name="T47" fmla="*/ 642 h 1671"/>
                  <a:gd name="T48" fmla="*/ 2762 w 2882"/>
                  <a:gd name="T49" fmla="*/ 691 h 1671"/>
                  <a:gd name="T50" fmla="*/ 2692 w 2882"/>
                  <a:gd name="T51" fmla="*/ 735 h 1671"/>
                  <a:gd name="T52" fmla="*/ 2589 w 2882"/>
                  <a:gd name="T53" fmla="*/ 778 h 1671"/>
                  <a:gd name="T54" fmla="*/ 2458 w 2882"/>
                  <a:gd name="T55" fmla="*/ 822 h 1671"/>
                  <a:gd name="T56" fmla="*/ 2301 w 2882"/>
                  <a:gd name="T57" fmla="*/ 865 h 1671"/>
                  <a:gd name="T58" fmla="*/ 2030 w 2882"/>
                  <a:gd name="T59" fmla="*/ 930 h 1671"/>
                  <a:gd name="T60" fmla="*/ 1606 w 2882"/>
                  <a:gd name="T61" fmla="*/ 1034 h 1671"/>
                  <a:gd name="T62" fmla="*/ 1145 w 2882"/>
                  <a:gd name="T63" fmla="*/ 1164 h 1671"/>
                  <a:gd name="T64" fmla="*/ 673 w 2882"/>
                  <a:gd name="T65" fmla="*/ 1328 h 1671"/>
                  <a:gd name="T66" fmla="*/ 217 w 2882"/>
                  <a:gd name="T67" fmla="*/ 1545 h 1671"/>
                  <a:gd name="T68" fmla="*/ 353 w 2882"/>
                  <a:gd name="T69" fmla="*/ 1671 h 1671"/>
                  <a:gd name="T70" fmla="*/ 754 w 2882"/>
                  <a:gd name="T71" fmla="*/ 1469 h 1671"/>
                  <a:gd name="T72" fmla="*/ 1145 w 2882"/>
                  <a:gd name="T73" fmla="*/ 1311 h 1671"/>
                  <a:gd name="T74" fmla="*/ 1519 w 2882"/>
                  <a:gd name="T75" fmla="*/ 1186 h 1671"/>
                  <a:gd name="T76" fmla="*/ 1861 w 2882"/>
                  <a:gd name="T77" fmla="*/ 1083 h 1671"/>
                  <a:gd name="T78" fmla="*/ 2165 w 2882"/>
                  <a:gd name="T79" fmla="*/ 1007 h 1671"/>
                  <a:gd name="T80" fmla="*/ 2426 w 2882"/>
                  <a:gd name="T81" fmla="*/ 947 h 1671"/>
                  <a:gd name="T82" fmla="*/ 2626 w 2882"/>
                  <a:gd name="T83" fmla="*/ 892 h 1671"/>
                  <a:gd name="T84" fmla="*/ 2762 w 2882"/>
                  <a:gd name="T85" fmla="*/ 838 h 1671"/>
                  <a:gd name="T86" fmla="*/ 2827 w 2882"/>
                  <a:gd name="T87" fmla="*/ 794 h 1671"/>
                  <a:gd name="T88" fmla="*/ 2865 w 2882"/>
                  <a:gd name="T89" fmla="*/ 745 h 1671"/>
                  <a:gd name="T90" fmla="*/ 2882 w 2882"/>
                  <a:gd name="T91" fmla="*/ 702 h 1671"/>
                  <a:gd name="T92" fmla="*/ 2854 w 2882"/>
                  <a:gd name="T93" fmla="*/ 620 h 1671"/>
                  <a:gd name="T94" fmla="*/ 2800 w 2882"/>
                  <a:gd name="T95" fmla="*/ 560 h 1671"/>
                  <a:gd name="T96" fmla="*/ 2773 w 2882"/>
                  <a:gd name="T97" fmla="*/ 544 h 167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82"/>
                  <a:gd name="T148" fmla="*/ 0 h 1671"/>
                  <a:gd name="T149" fmla="*/ 2882 w 2882"/>
                  <a:gd name="T150" fmla="*/ 1671 h 167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82" h="1671">
                    <a:moveTo>
                      <a:pt x="2773" y="544"/>
                    </a:moveTo>
                    <a:lnTo>
                      <a:pt x="2740" y="528"/>
                    </a:lnTo>
                    <a:lnTo>
                      <a:pt x="2692" y="506"/>
                    </a:lnTo>
                    <a:lnTo>
                      <a:pt x="2632" y="484"/>
                    </a:lnTo>
                    <a:lnTo>
                      <a:pt x="2561" y="457"/>
                    </a:lnTo>
                    <a:lnTo>
                      <a:pt x="2480" y="424"/>
                    </a:lnTo>
                    <a:lnTo>
                      <a:pt x="2388" y="397"/>
                    </a:lnTo>
                    <a:lnTo>
                      <a:pt x="2203" y="343"/>
                    </a:lnTo>
                    <a:lnTo>
                      <a:pt x="2078" y="310"/>
                    </a:lnTo>
                    <a:lnTo>
                      <a:pt x="1970" y="277"/>
                    </a:lnTo>
                    <a:lnTo>
                      <a:pt x="1878" y="245"/>
                    </a:lnTo>
                    <a:lnTo>
                      <a:pt x="1807" y="212"/>
                    </a:lnTo>
                    <a:lnTo>
                      <a:pt x="1742" y="179"/>
                    </a:lnTo>
                    <a:lnTo>
                      <a:pt x="1693" y="152"/>
                    </a:lnTo>
                    <a:lnTo>
                      <a:pt x="1655" y="125"/>
                    </a:lnTo>
                    <a:lnTo>
                      <a:pt x="1628" y="103"/>
                    </a:lnTo>
                    <a:lnTo>
                      <a:pt x="1606" y="81"/>
                    </a:lnTo>
                    <a:lnTo>
                      <a:pt x="1590" y="60"/>
                    </a:lnTo>
                    <a:lnTo>
                      <a:pt x="1585" y="43"/>
                    </a:lnTo>
                    <a:lnTo>
                      <a:pt x="1579" y="27"/>
                    </a:lnTo>
                    <a:lnTo>
                      <a:pt x="1585" y="5"/>
                    </a:lnTo>
                    <a:lnTo>
                      <a:pt x="1585" y="0"/>
                    </a:lnTo>
                    <a:lnTo>
                      <a:pt x="1568" y="27"/>
                    </a:lnTo>
                    <a:lnTo>
                      <a:pt x="1557" y="49"/>
                    </a:lnTo>
                    <a:lnTo>
                      <a:pt x="1557" y="76"/>
                    </a:lnTo>
                    <a:lnTo>
                      <a:pt x="1568" y="98"/>
                    </a:lnTo>
                    <a:lnTo>
                      <a:pt x="1590" y="120"/>
                    </a:lnTo>
                    <a:lnTo>
                      <a:pt x="1617" y="141"/>
                    </a:lnTo>
                    <a:lnTo>
                      <a:pt x="1650" y="163"/>
                    </a:lnTo>
                    <a:lnTo>
                      <a:pt x="1688" y="185"/>
                    </a:lnTo>
                    <a:lnTo>
                      <a:pt x="1737" y="207"/>
                    </a:lnTo>
                    <a:lnTo>
                      <a:pt x="1791" y="228"/>
                    </a:lnTo>
                    <a:lnTo>
                      <a:pt x="1905" y="267"/>
                    </a:lnTo>
                    <a:lnTo>
                      <a:pt x="2040" y="310"/>
                    </a:lnTo>
                    <a:lnTo>
                      <a:pt x="2182" y="348"/>
                    </a:lnTo>
                    <a:lnTo>
                      <a:pt x="2285" y="381"/>
                    </a:lnTo>
                    <a:lnTo>
                      <a:pt x="2382" y="408"/>
                    </a:lnTo>
                    <a:lnTo>
                      <a:pt x="2464" y="435"/>
                    </a:lnTo>
                    <a:lnTo>
                      <a:pt x="2540" y="462"/>
                    </a:lnTo>
                    <a:lnTo>
                      <a:pt x="2605" y="484"/>
                    </a:lnTo>
                    <a:lnTo>
                      <a:pt x="2659" y="506"/>
                    </a:lnTo>
                    <a:lnTo>
                      <a:pt x="2708" y="528"/>
                    </a:lnTo>
                    <a:lnTo>
                      <a:pt x="2740" y="544"/>
                    </a:lnTo>
                    <a:lnTo>
                      <a:pt x="2768" y="560"/>
                    </a:lnTo>
                    <a:lnTo>
                      <a:pt x="2784" y="577"/>
                    </a:lnTo>
                    <a:lnTo>
                      <a:pt x="2795" y="593"/>
                    </a:lnTo>
                    <a:lnTo>
                      <a:pt x="2800" y="615"/>
                    </a:lnTo>
                    <a:lnTo>
                      <a:pt x="2795" y="642"/>
                    </a:lnTo>
                    <a:lnTo>
                      <a:pt x="2784" y="664"/>
                    </a:lnTo>
                    <a:lnTo>
                      <a:pt x="2762" y="691"/>
                    </a:lnTo>
                    <a:lnTo>
                      <a:pt x="2730" y="713"/>
                    </a:lnTo>
                    <a:lnTo>
                      <a:pt x="2692" y="735"/>
                    </a:lnTo>
                    <a:lnTo>
                      <a:pt x="2643" y="756"/>
                    </a:lnTo>
                    <a:lnTo>
                      <a:pt x="2589" y="778"/>
                    </a:lnTo>
                    <a:lnTo>
                      <a:pt x="2529" y="800"/>
                    </a:lnTo>
                    <a:lnTo>
                      <a:pt x="2458" y="822"/>
                    </a:lnTo>
                    <a:lnTo>
                      <a:pt x="2382" y="843"/>
                    </a:lnTo>
                    <a:lnTo>
                      <a:pt x="2301" y="865"/>
                    </a:lnTo>
                    <a:lnTo>
                      <a:pt x="2214" y="887"/>
                    </a:lnTo>
                    <a:lnTo>
                      <a:pt x="2030" y="930"/>
                    </a:lnTo>
                    <a:lnTo>
                      <a:pt x="1823" y="979"/>
                    </a:lnTo>
                    <a:lnTo>
                      <a:pt x="1606" y="1034"/>
                    </a:lnTo>
                    <a:lnTo>
                      <a:pt x="1378" y="1094"/>
                    </a:lnTo>
                    <a:lnTo>
                      <a:pt x="1145" y="1164"/>
                    </a:lnTo>
                    <a:lnTo>
                      <a:pt x="912" y="1241"/>
                    </a:lnTo>
                    <a:lnTo>
                      <a:pt x="673" y="1328"/>
                    </a:lnTo>
                    <a:lnTo>
                      <a:pt x="440" y="1431"/>
                    </a:lnTo>
                    <a:lnTo>
                      <a:pt x="217" y="1545"/>
                    </a:lnTo>
                    <a:lnTo>
                      <a:pt x="0" y="1671"/>
                    </a:lnTo>
                    <a:lnTo>
                      <a:pt x="353" y="1671"/>
                    </a:lnTo>
                    <a:lnTo>
                      <a:pt x="554" y="1567"/>
                    </a:lnTo>
                    <a:lnTo>
                      <a:pt x="754" y="1469"/>
                    </a:lnTo>
                    <a:lnTo>
                      <a:pt x="955" y="1388"/>
                    </a:lnTo>
                    <a:lnTo>
                      <a:pt x="1145" y="1311"/>
                    </a:lnTo>
                    <a:lnTo>
                      <a:pt x="1335" y="1241"/>
                    </a:lnTo>
                    <a:lnTo>
                      <a:pt x="1519" y="1186"/>
                    </a:lnTo>
                    <a:lnTo>
                      <a:pt x="1693" y="1132"/>
                    </a:lnTo>
                    <a:lnTo>
                      <a:pt x="1861" y="1083"/>
                    </a:lnTo>
                    <a:lnTo>
                      <a:pt x="2019" y="1045"/>
                    </a:lnTo>
                    <a:lnTo>
                      <a:pt x="2165" y="1007"/>
                    </a:lnTo>
                    <a:lnTo>
                      <a:pt x="2301" y="974"/>
                    </a:lnTo>
                    <a:lnTo>
                      <a:pt x="2426" y="947"/>
                    </a:lnTo>
                    <a:lnTo>
                      <a:pt x="2534" y="914"/>
                    </a:lnTo>
                    <a:lnTo>
                      <a:pt x="2626" y="892"/>
                    </a:lnTo>
                    <a:lnTo>
                      <a:pt x="2702" y="865"/>
                    </a:lnTo>
                    <a:lnTo>
                      <a:pt x="2762" y="838"/>
                    </a:lnTo>
                    <a:lnTo>
                      <a:pt x="2800" y="816"/>
                    </a:lnTo>
                    <a:lnTo>
                      <a:pt x="2827" y="794"/>
                    </a:lnTo>
                    <a:lnTo>
                      <a:pt x="2849" y="767"/>
                    </a:lnTo>
                    <a:lnTo>
                      <a:pt x="2865" y="745"/>
                    </a:lnTo>
                    <a:lnTo>
                      <a:pt x="2876" y="724"/>
                    </a:lnTo>
                    <a:lnTo>
                      <a:pt x="2882" y="702"/>
                    </a:lnTo>
                    <a:lnTo>
                      <a:pt x="2876" y="658"/>
                    </a:lnTo>
                    <a:lnTo>
                      <a:pt x="2854" y="620"/>
                    </a:lnTo>
                    <a:lnTo>
                      <a:pt x="2833" y="588"/>
                    </a:lnTo>
                    <a:lnTo>
                      <a:pt x="2800" y="560"/>
                    </a:lnTo>
                    <a:lnTo>
                      <a:pt x="2773" y="544"/>
                    </a:lnTo>
                    <a:close/>
                  </a:path>
                </a:pathLst>
              </a:custGeom>
              <a:gradFill rotWithShape="0">
                <a:gsLst>
                  <a:gs pos="0">
                    <a:srgbClr val="003399"/>
                  </a:gs>
                  <a:gs pos="100000">
                    <a:srgbClr val="002E8B"/>
                  </a:gs>
                </a:gsLst>
                <a:lin ang="0" scaled="1"/>
              </a:gradFill>
              <a:ln>
                <a:noFill/>
              </a:ln>
              <a:extLst>
                <a:ext uri="{91240B29-F687-4f45-9708-019B960494DF}"/>
              </a:extLst>
            </p:spPr>
            <p:txBody>
              <a:bodyPr wrap="none" anchor="ctr"/>
              <a:lstStyle/>
              <a:p>
                <a:pPr algn="l" rtl="0">
                  <a:defRPr/>
                </a:pPr>
                <a:endParaRPr lang="en-US" b="1" i="0">
                  <a:latin typeface="Arial" panose="020B0604020202020204" pitchFamily="34" charset="0"/>
                  <a:ea typeface="ＭＳ Ｐゴシック" charset="0"/>
                  <a:cs typeface="ＭＳ Ｐゴシック" charset="0"/>
                </a:endParaRPr>
              </a:p>
            </p:txBody>
          </p:sp>
          <p:sp>
            <p:nvSpPr>
              <p:cNvPr id="25612" name="AutoShape 6"/>
              <p:cNvSpPr>
                <a:spLocks noChangeArrowheads="1"/>
              </p:cNvSpPr>
              <p:nvPr/>
            </p:nvSpPr>
            <p:spPr bwMode="auto">
              <a:xfrm>
                <a:off x="4170" y="2671"/>
                <a:ext cx="1259" cy="811"/>
              </a:xfrm>
              <a:custGeom>
                <a:avLst/>
                <a:gdLst>
                  <a:gd name="T0" fmla="*/ 1259 w 1259"/>
                  <a:gd name="T1" fmla="*/ 615 h 811"/>
                  <a:gd name="T2" fmla="*/ 1248 w 1259"/>
                  <a:gd name="T3" fmla="*/ 588 h 811"/>
                  <a:gd name="T4" fmla="*/ 1237 w 1259"/>
                  <a:gd name="T5" fmla="*/ 566 h 811"/>
                  <a:gd name="T6" fmla="*/ 1216 w 1259"/>
                  <a:gd name="T7" fmla="*/ 539 h 811"/>
                  <a:gd name="T8" fmla="*/ 1188 w 1259"/>
                  <a:gd name="T9" fmla="*/ 517 h 811"/>
                  <a:gd name="T10" fmla="*/ 1123 w 1259"/>
                  <a:gd name="T11" fmla="*/ 479 h 811"/>
                  <a:gd name="T12" fmla="*/ 1042 w 1259"/>
                  <a:gd name="T13" fmla="*/ 441 h 811"/>
                  <a:gd name="T14" fmla="*/ 944 w 1259"/>
                  <a:gd name="T15" fmla="*/ 408 h 811"/>
                  <a:gd name="T16" fmla="*/ 841 w 1259"/>
                  <a:gd name="T17" fmla="*/ 381 h 811"/>
                  <a:gd name="T18" fmla="*/ 727 w 1259"/>
                  <a:gd name="T19" fmla="*/ 348 h 811"/>
                  <a:gd name="T20" fmla="*/ 613 w 1259"/>
                  <a:gd name="T21" fmla="*/ 321 h 811"/>
                  <a:gd name="T22" fmla="*/ 499 w 1259"/>
                  <a:gd name="T23" fmla="*/ 294 h 811"/>
                  <a:gd name="T24" fmla="*/ 391 w 1259"/>
                  <a:gd name="T25" fmla="*/ 261 h 811"/>
                  <a:gd name="T26" fmla="*/ 288 w 1259"/>
                  <a:gd name="T27" fmla="*/ 229 h 811"/>
                  <a:gd name="T28" fmla="*/ 195 w 1259"/>
                  <a:gd name="T29" fmla="*/ 196 h 811"/>
                  <a:gd name="T30" fmla="*/ 119 w 1259"/>
                  <a:gd name="T31" fmla="*/ 152 h 811"/>
                  <a:gd name="T32" fmla="*/ 54 w 1259"/>
                  <a:gd name="T33" fmla="*/ 109 h 811"/>
                  <a:gd name="T34" fmla="*/ 33 w 1259"/>
                  <a:gd name="T35" fmla="*/ 87 h 811"/>
                  <a:gd name="T36" fmla="*/ 16 w 1259"/>
                  <a:gd name="T37" fmla="*/ 60 h 811"/>
                  <a:gd name="T38" fmla="*/ 5 w 1259"/>
                  <a:gd name="T39" fmla="*/ 33 h 811"/>
                  <a:gd name="T40" fmla="*/ 0 w 1259"/>
                  <a:gd name="T41" fmla="*/ 0 h 811"/>
                  <a:gd name="T42" fmla="*/ 0 w 1259"/>
                  <a:gd name="T43" fmla="*/ 6 h 811"/>
                  <a:gd name="T44" fmla="*/ 0 w 1259"/>
                  <a:gd name="T45" fmla="*/ 11 h 811"/>
                  <a:gd name="T46" fmla="*/ 0 w 1259"/>
                  <a:gd name="T47" fmla="*/ 38 h 811"/>
                  <a:gd name="T48" fmla="*/ 5 w 1259"/>
                  <a:gd name="T49" fmla="*/ 60 h 811"/>
                  <a:gd name="T50" fmla="*/ 16 w 1259"/>
                  <a:gd name="T51" fmla="*/ 87 h 811"/>
                  <a:gd name="T52" fmla="*/ 33 w 1259"/>
                  <a:gd name="T53" fmla="*/ 114 h 811"/>
                  <a:gd name="T54" fmla="*/ 54 w 1259"/>
                  <a:gd name="T55" fmla="*/ 142 h 811"/>
                  <a:gd name="T56" fmla="*/ 87 w 1259"/>
                  <a:gd name="T57" fmla="*/ 174 h 811"/>
                  <a:gd name="T58" fmla="*/ 125 w 1259"/>
                  <a:gd name="T59" fmla="*/ 207 h 811"/>
                  <a:gd name="T60" fmla="*/ 179 w 1259"/>
                  <a:gd name="T61" fmla="*/ 240 h 811"/>
                  <a:gd name="T62" fmla="*/ 244 w 1259"/>
                  <a:gd name="T63" fmla="*/ 278 h 811"/>
                  <a:gd name="T64" fmla="*/ 326 w 1259"/>
                  <a:gd name="T65" fmla="*/ 310 h 811"/>
                  <a:gd name="T66" fmla="*/ 418 w 1259"/>
                  <a:gd name="T67" fmla="*/ 348 h 811"/>
                  <a:gd name="T68" fmla="*/ 526 w 1259"/>
                  <a:gd name="T69" fmla="*/ 381 h 811"/>
                  <a:gd name="T70" fmla="*/ 657 w 1259"/>
                  <a:gd name="T71" fmla="*/ 414 h 811"/>
                  <a:gd name="T72" fmla="*/ 749 w 1259"/>
                  <a:gd name="T73" fmla="*/ 435 h 811"/>
                  <a:gd name="T74" fmla="*/ 830 w 1259"/>
                  <a:gd name="T75" fmla="*/ 463 h 811"/>
                  <a:gd name="T76" fmla="*/ 901 w 1259"/>
                  <a:gd name="T77" fmla="*/ 490 h 811"/>
                  <a:gd name="T78" fmla="*/ 966 w 1259"/>
                  <a:gd name="T79" fmla="*/ 512 h 811"/>
                  <a:gd name="T80" fmla="*/ 1015 w 1259"/>
                  <a:gd name="T81" fmla="*/ 539 h 811"/>
                  <a:gd name="T82" fmla="*/ 1053 w 1259"/>
                  <a:gd name="T83" fmla="*/ 566 h 811"/>
                  <a:gd name="T84" fmla="*/ 1080 w 1259"/>
                  <a:gd name="T85" fmla="*/ 593 h 811"/>
                  <a:gd name="T86" fmla="*/ 1102 w 1259"/>
                  <a:gd name="T87" fmla="*/ 620 h 811"/>
                  <a:gd name="T88" fmla="*/ 1112 w 1259"/>
                  <a:gd name="T89" fmla="*/ 648 h 811"/>
                  <a:gd name="T90" fmla="*/ 1118 w 1259"/>
                  <a:gd name="T91" fmla="*/ 675 h 811"/>
                  <a:gd name="T92" fmla="*/ 1112 w 1259"/>
                  <a:gd name="T93" fmla="*/ 697 h 811"/>
                  <a:gd name="T94" fmla="*/ 1096 w 1259"/>
                  <a:gd name="T95" fmla="*/ 724 h 811"/>
                  <a:gd name="T96" fmla="*/ 1080 w 1259"/>
                  <a:gd name="T97" fmla="*/ 746 h 811"/>
                  <a:gd name="T98" fmla="*/ 1053 w 1259"/>
                  <a:gd name="T99" fmla="*/ 767 h 811"/>
                  <a:gd name="T100" fmla="*/ 1015 w 1259"/>
                  <a:gd name="T101" fmla="*/ 789 h 811"/>
                  <a:gd name="T102" fmla="*/ 977 w 1259"/>
                  <a:gd name="T103" fmla="*/ 811 h 811"/>
                  <a:gd name="T104" fmla="*/ 1047 w 1259"/>
                  <a:gd name="T105" fmla="*/ 789 h 811"/>
                  <a:gd name="T106" fmla="*/ 1107 w 1259"/>
                  <a:gd name="T107" fmla="*/ 767 h 811"/>
                  <a:gd name="T108" fmla="*/ 1156 w 1259"/>
                  <a:gd name="T109" fmla="*/ 746 h 811"/>
                  <a:gd name="T110" fmla="*/ 1199 w 1259"/>
                  <a:gd name="T111" fmla="*/ 724 h 811"/>
                  <a:gd name="T112" fmla="*/ 1226 w 1259"/>
                  <a:gd name="T113" fmla="*/ 702 h 811"/>
                  <a:gd name="T114" fmla="*/ 1248 w 1259"/>
                  <a:gd name="T115" fmla="*/ 675 h 811"/>
                  <a:gd name="T116" fmla="*/ 1259 w 1259"/>
                  <a:gd name="T117" fmla="*/ 648 h 811"/>
                  <a:gd name="T118" fmla="*/ 1259 w 1259"/>
                  <a:gd name="T119" fmla="*/ 615 h 811"/>
                  <a:gd name="T120" fmla="*/ 1259 w 1259"/>
                  <a:gd name="T121" fmla="*/ 615 h 81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259"/>
                  <a:gd name="T184" fmla="*/ 0 h 811"/>
                  <a:gd name="T185" fmla="*/ 1259 w 1259"/>
                  <a:gd name="T186" fmla="*/ 811 h 81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259" h="811">
                    <a:moveTo>
                      <a:pt x="1259" y="615"/>
                    </a:moveTo>
                    <a:lnTo>
                      <a:pt x="1248" y="588"/>
                    </a:lnTo>
                    <a:lnTo>
                      <a:pt x="1237" y="566"/>
                    </a:lnTo>
                    <a:lnTo>
                      <a:pt x="1216" y="539"/>
                    </a:lnTo>
                    <a:lnTo>
                      <a:pt x="1188" y="517"/>
                    </a:lnTo>
                    <a:lnTo>
                      <a:pt x="1123" y="479"/>
                    </a:lnTo>
                    <a:lnTo>
                      <a:pt x="1042" y="441"/>
                    </a:lnTo>
                    <a:lnTo>
                      <a:pt x="944" y="408"/>
                    </a:lnTo>
                    <a:lnTo>
                      <a:pt x="841" y="381"/>
                    </a:lnTo>
                    <a:lnTo>
                      <a:pt x="727" y="348"/>
                    </a:lnTo>
                    <a:lnTo>
                      <a:pt x="613" y="321"/>
                    </a:lnTo>
                    <a:lnTo>
                      <a:pt x="499" y="294"/>
                    </a:lnTo>
                    <a:lnTo>
                      <a:pt x="391" y="261"/>
                    </a:lnTo>
                    <a:lnTo>
                      <a:pt x="288" y="229"/>
                    </a:lnTo>
                    <a:lnTo>
                      <a:pt x="195" y="196"/>
                    </a:lnTo>
                    <a:lnTo>
                      <a:pt x="119" y="152"/>
                    </a:lnTo>
                    <a:lnTo>
                      <a:pt x="54" y="109"/>
                    </a:lnTo>
                    <a:lnTo>
                      <a:pt x="33" y="87"/>
                    </a:lnTo>
                    <a:lnTo>
                      <a:pt x="16" y="60"/>
                    </a:lnTo>
                    <a:lnTo>
                      <a:pt x="5" y="33"/>
                    </a:lnTo>
                    <a:lnTo>
                      <a:pt x="0" y="0"/>
                    </a:lnTo>
                    <a:lnTo>
                      <a:pt x="0" y="6"/>
                    </a:lnTo>
                    <a:lnTo>
                      <a:pt x="0" y="11"/>
                    </a:lnTo>
                    <a:lnTo>
                      <a:pt x="0" y="38"/>
                    </a:lnTo>
                    <a:lnTo>
                      <a:pt x="5" y="60"/>
                    </a:lnTo>
                    <a:lnTo>
                      <a:pt x="16" y="87"/>
                    </a:lnTo>
                    <a:lnTo>
                      <a:pt x="33" y="114"/>
                    </a:lnTo>
                    <a:lnTo>
                      <a:pt x="54" y="142"/>
                    </a:lnTo>
                    <a:lnTo>
                      <a:pt x="87" y="174"/>
                    </a:lnTo>
                    <a:lnTo>
                      <a:pt x="125" y="207"/>
                    </a:lnTo>
                    <a:lnTo>
                      <a:pt x="179" y="240"/>
                    </a:lnTo>
                    <a:lnTo>
                      <a:pt x="244" y="278"/>
                    </a:lnTo>
                    <a:lnTo>
                      <a:pt x="326" y="310"/>
                    </a:lnTo>
                    <a:lnTo>
                      <a:pt x="418" y="348"/>
                    </a:lnTo>
                    <a:lnTo>
                      <a:pt x="526" y="381"/>
                    </a:lnTo>
                    <a:lnTo>
                      <a:pt x="657" y="414"/>
                    </a:lnTo>
                    <a:lnTo>
                      <a:pt x="749" y="435"/>
                    </a:lnTo>
                    <a:lnTo>
                      <a:pt x="830" y="463"/>
                    </a:lnTo>
                    <a:lnTo>
                      <a:pt x="901" y="490"/>
                    </a:lnTo>
                    <a:lnTo>
                      <a:pt x="966" y="512"/>
                    </a:lnTo>
                    <a:lnTo>
                      <a:pt x="1015" y="539"/>
                    </a:lnTo>
                    <a:lnTo>
                      <a:pt x="1053" y="566"/>
                    </a:lnTo>
                    <a:lnTo>
                      <a:pt x="1080" y="593"/>
                    </a:lnTo>
                    <a:lnTo>
                      <a:pt x="1102" y="620"/>
                    </a:lnTo>
                    <a:lnTo>
                      <a:pt x="1112" y="648"/>
                    </a:lnTo>
                    <a:lnTo>
                      <a:pt x="1118" y="675"/>
                    </a:lnTo>
                    <a:lnTo>
                      <a:pt x="1112" y="697"/>
                    </a:lnTo>
                    <a:lnTo>
                      <a:pt x="1096" y="724"/>
                    </a:lnTo>
                    <a:lnTo>
                      <a:pt x="1080" y="746"/>
                    </a:lnTo>
                    <a:lnTo>
                      <a:pt x="1053" y="767"/>
                    </a:lnTo>
                    <a:lnTo>
                      <a:pt x="1015" y="789"/>
                    </a:lnTo>
                    <a:lnTo>
                      <a:pt x="977" y="811"/>
                    </a:lnTo>
                    <a:lnTo>
                      <a:pt x="1047" y="789"/>
                    </a:lnTo>
                    <a:lnTo>
                      <a:pt x="1107" y="767"/>
                    </a:lnTo>
                    <a:lnTo>
                      <a:pt x="1156" y="746"/>
                    </a:lnTo>
                    <a:lnTo>
                      <a:pt x="1199" y="724"/>
                    </a:lnTo>
                    <a:lnTo>
                      <a:pt x="1226" y="702"/>
                    </a:lnTo>
                    <a:lnTo>
                      <a:pt x="1248" y="675"/>
                    </a:lnTo>
                    <a:lnTo>
                      <a:pt x="1259" y="648"/>
                    </a:lnTo>
                    <a:lnTo>
                      <a:pt x="1259" y="615"/>
                    </a:lnTo>
                    <a:close/>
                  </a:path>
                </a:pathLst>
              </a:custGeom>
              <a:gradFill rotWithShape="0">
                <a:gsLst>
                  <a:gs pos="0">
                    <a:srgbClr val="003399"/>
                  </a:gs>
                  <a:gs pos="100000">
                    <a:srgbClr val="002E8B"/>
                  </a:gs>
                </a:gsLst>
                <a:lin ang="2700000" scaled="1"/>
              </a:gradFill>
              <a:ln>
                <a:noFill/>
              </a:ln>
              <a:extLst>
                <a:ext uri="{91240B29-F687-4f45-9708-019B960494DF}"/>
              </a:extLst>
            </p:spPr>
            <p:txBody>
              <a:bodyPr wrap="none" anchor="ctr"/>
              <a:lstStyle/>
              <a:p>
                <a:pPr algn="l" rtl="0">
                  <a:defRPr/>
                </a:pPr>
                <a:endParaRPr lang="en-US" b="1" i="0">
                  <a:latin typeface="Arial" panose="020B0604020202020204" pitchFamily="34" charset="0"/>
                  <a:ea typeface="ＭＳ Ｐゴシック" charset="0"/>
                  <a:cs typeface="ＭＳ Ｐゴシック" charset="0"/>
                </a:endParaRPr>
              </a:p>
            </p:txBody>
          </p:sp>
          <p:sp>
            <p:nvSpPr>
              <p:cNvPr id="25613" name="AutoShape 7"/>
              <p:cNvSpPr>
                <a:spLocks noChangeArrowheads="1"/>
              </p:cNvSpPr>
              <p:nvPr/>
            </p:nvSpPr>
            <p:spPr bwMode="auto">
              <a:xfrm>
                <a:off x="2900" y="3346"/>
                <a:ext cx="2849" cy="969"/>
              </a:xfrm>
              <a:custGeom>
                <a:avLst/>
                <a:gdLst>
                  <a:gd name="T0" fmla="*/ 92 w 2849"/>
                  <a:gd name="T1" fmla="*/ 958 h 969"/>
                  <a:gd name="T2" fmla="*/ 0 w 2849"/>
                  <a:gd name="T3" fmla="*/ 969 h 969"/>
                  <a:gd name="T4" fmla="*/ 391 w 2849"/>
                  <a:gd name="T5" fmla="*/ 969 h 969"/>
                  <a:gd name="T6" fmla="*/ 434 w 2849"/>
                  <a:gd name="T7" fmla="*/ 947 h 969"/>
                  <a:gd name="T8" fmla="*/ 483 w 2849"/>
                  <a:gd name="T9" fmla="*/ 914 h 969"/>
                  <a:gd name="T10" fmla="*/ 554 w 2849"/>
                  <a:gd name="T11" fmla="*/ 876 h 969"/>
                  <a:gd name="T12" fmla="*/ 635 w 2849"/>
                  <a:gd name="T13" fmla="*/ 838 h 969"/>
                  <a:gd name="T14" fmla="*/ 727 w 2849"/>
                  <a:gd name="T15" fmla="*/ 794 h 969"/>
                  <a:gd name="T16" fmla="*/ 836 w 2849"/>
                  <a:gd name="T17" fmla="*/ 745 h 969"/>
                  <a:gd name="T18" fmla="*/ 961 w 2849"/>
                  <a:gd name="T19" fmla="*/ 696 h 969"/>
                  <a:gd name="T20" fmla="*/ 1102 w 2849"/>
                  <a:gd name="T21" fmla="*/ 642 h 969"/>
                  <a:gd name="T22" fmla="*/ 1259 w 2849"/>
                  <a:gd name="T23" fmla="*/ 582 h 969"/>
                  <a:gd name="T24" fmla="*/ 1433 w 2849"/>
                  <a:gd name="T25" fmla="*/ 522 h 969"/>
                  <a:gd name="T26" fmla="*/ 1623 w 2849"/>
                  <a:gd name="T27" fmla="*/ 462 h 969"/>
                  <a:gd name="T28" fmla="*/ 1829 w 2849"/>
                  <a:gd name="T29" fmla="*/ 403 h 969"/>
                  <a:gd name="T30" fmla="*/ 2057 w 2849"/>
                  <a:gd name="T31" fmla="*/ 343 h 969"/>
                  <a:gd name="T32" fmla="*/ 2301 w 2849"/>
                  <a:gd name="T33" fmla="*/ 283 h 969"/>
                  <a:gd name="T34" fmla="*/ 2567 w 2849"/>
                  <a:gd name="T35" fmla="*/ 223 h 969"/>
                  <a:gd name="T36" fmla="*/ 2849 w 2849"/>
                  <a:gd name="T37" fmla="*/ 163 h 969"/>
                  <a:gd name="T38" fmla="*/ 2849 w 2849"/>
                  <a:gd name="T39" fmla="*/ 0 h 969"/>
                  <a:gd name="T40" fmla="*/ 2817 w 2849"/>
                  <a:gd name="T41" fmla="*/ 16 h 969"/>
                  <a:gd name="T42" fmla="*/ 2773 w 2849"/>
                  <a:gd name="T43" fmla="*/ 33 h 969"/>
                  <a:gd name="T44" fmla="*/ 2719 w 2849"/>
                  <a:gd name="T45" fmla="*/ 54 h 969"/>
                  <a:gd name="T46" fmla="*/ 2648 w 2849"/>
                  <a:gd name="T47" fmla="*/ 76 h 969"/>
                  <a:gd name="T48" fmla="*/ 2572 w 2849"/>
                  <a:gd name="T49" fmla="*/ 98 h 969"/>
                  <a:gd name="T50" fmla="*/ 2491 w 2849"/>
                  <a:gd name="T51" fmla="*/ 120 h 969"/>
                  <a:gd name="T52" fmla="*/ 2399 w 2849"/>
                  <a:gd name="T53" fmla="*/ 147 h 969"/>
                  <a:gd name="T54" fmla="*/ 2301 w 2849"/>
                  <a:gd name="T55" fmla="*/ 169 h 969"/>
                  <a:gd name="T56" fmla="*/ 2095 w 2849"/>
                  <a:gd name="T57" fmla="*/ 223 h 969"/>
                  <a:gd name="T58" fmla="*/ 1889 w 2849"/>
                  <a:gd name="T59" fmla="*/ 277 h 969"/>
                  <a:gd name="T60" fmla="*/ 1688 w 2849"/>
                  <a:gd name="T61" fmla="*/ 326 h 969"/>
                  <a:gd name="T62" fmla="*/ 1590 w 2849"/>
                  <a:gd name="T63" fmla="*/ 354 h 969"/>
                  <a:gd name="T64" fmla="*/ 1503 w 2849"/>
                  <a:gd name="T65" fmla="*/ 381 h 969"/>
                  <a:gd name="T66" fmla="*/ 1107 w 2849"/>
                  <a:gd name="T67" fmla="*/ 506 h 969"/>
                  <a:gd name="T68" fmla="*/ 912 w 2849"/>
                  <a:gd name="T69" fmla="*/ 577 h 969"/>
                  <a:gd name="T70" fmla="*/ 727 w 2849"/>
                  <a:gd name="T71" fmla="*/ 647 h 969"/>
                  <a:gd name="T72" fmla="*/ 548 w 2849"/>
                  <a:gd name="T73" fmla="*/ 718 h 969"/>
                  <a:gd name="T74" fmla="*/ 380 w 2849"/>
                  <a:gd name="T75" fmla="*/ 794 h 969"/>
                  <a:gd name="T76" fmla="*/ 228 w 2849"/>
                  <a:gd name="T77" fmla="*/ 876 h 969"/>
                  <a:gd name="T78" fmla="*/ 92 w 2849"/>
                  <a:gd name="T79" fmla="*/ 958 h 969"/>
                  <a:gd name="T80" fmla="*/ 92 w 2849"/>
                  <a:gd name="T81" fmla="*/ 958 h 96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849"/>
                  <a:gd name="T124" fmla="*/ 0 h 969"/>
                  <a:gd name="T125" fmla="*/ 2849 w 2849"/>
                  <a:gd name="T126" fmla="*/ 969 h 96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849" h="969">
                    <a:moveTo>
                      <a:pt x="92" y="958"/>
                    </a:moveTo>
                    <a:lnTo>
                      <a:pt x="0" y="969"/>
                    </a:lnTo>
                    <a:lnTo>
                      <a:pt x="391" y="969"/>
                    </a:lnTo>
                    <a:lnTo>
                      <a:pt x="434" y="947"/>
                    </a:lnTo>
                    <a:lnTo>
                      <a:pt x="483" y="914"/>
                    </a:lnTo>
                    <a:lnTo>
                      <a:pt x="554" y="876"/>
                    </a:lnTo>
                    <a:lnTo>
                      <a:pt x="635" y="838"/>
                    </a:lnTo>
                    <a:lnTo>
                      <a:pt x="727" y="794"/>
                    </a:lnTo>
                    <a:lnTo>
                      <a:pt x="836" y="745"/>
                    </a:lnTo>
                    <a:lnTo>
                      <a:pt x="961" y="696"/>
                    </a:lnTo>
                    <a:lnTo>
                      <a:pt x="1102" y="642"/>
                    </a:lnTo>
                    <a:lnTo>
                      <a:pt x="1259" y="582"/>
                    </a:lnTo>
                    <a:lnTo>
                      <a:pt x="1433" y="522"/>
                    </a:lnTo>
                    <a:lnTo>
                      <a:pt x="1623" y="462"/>
                    </a:lnTo>
                    <a:lnTo>
                      <a:pt x="1829" y="403"/>
                    </a:lnTo>
                    <a:lnTo>
                      <a:pt x="2057" y="343"/>
                    </a:lnTo>
                    <a:lnTo>
                      <a:pt x="2301" y="283"/>
                    </a:lnTo>
                    <a:lnTo>
                      <a:pt x="2567" y="223"/>
                    </a:lnTo>
                    <a:lnTo>
                      <a:pt x="2849" y="163"/>
                    </a:lnTo>
                    <a:lnTo>
                      <a:pt x="2849" y="0"/>
                    </a:lnTo>
                    <a:lnTo>
                      <a:pt x="2817" y="16"/>
                    </a:lnTo>
                    <a:lnTo>
                      <a:pt x="2773" y="33"/>
                    </a:lnTo>
                    <a:lnTo>
                      <a:pt x="2719" y="54"/>
                    </a:lnTo>
                    <a:lnTo>
                      <a:pt x="2648" y="76"/>
                    </a:lnTo>
                    <a:lnTo>
                      <a:pt x="2572" y="98"/>
                    </a:lnTo>
                    <a:lnTo>
                      <a:pt x="2491" y="120"/>
                    </a:lnTo>
                    <a:lnTo>
                      <a:pt x="2399" y="147"/>
                    </a:lnTo>
                    <a:lnTo>
                      <a:pt x="2301" y="169"/>
                    </a:lnTo>
                    <a:lnTo>
                      <a:pt x="2095" y="223"/>
                    </a:lnTo>
                    <a:lnTo>
                      <a:pt x="1889" y="277"/>
                    </a:lnTo>
                    <a:lnTo>
                      <a:pt x="1688" y="326"/>
                    </a:lnTo>
                    <a:lnTo>
                      <a:pt x="1590" y="354"/>
                    </a:lnTo>
                    <a:lnTo>
                      <a:pt x="1503" y="381"/>
                    </a:lnTo>
                    <a:lnTo>
                      <a:pt x="1107" y="506"/>
                    </a:lnTo>
                    <a:lnTo>
                      <a:pt x="912" y="577"/>
                    </a:lnTo>
                    <a:lnTo>
                      <a:pt x="727" y="647"/>
                    </a:lnTo>
                    <a:lnTo>
                      <a:pt x="548" y="718"/>
                    </a:lnTo>
                    <a:lnTo>
                      <a:pt x="380" y="794"/>
                    </a:lnTo>
                    <a:lnTo>
                      <a:pt x="228" y="876"/>
                    </a:lnTo>
                    <a:lnTo>
                      <a:pt x="92" y="958"/>
                    </a:lnTo>
                    <a:close/>
                  </a:path>
                </a:pathLst>
              </a:custGeom>
              <a:gradFill rotWithShape="0">
                <a:gsLst>
                  <a:gs pos="0">
                    <a:srgbClr val="002A7D"/>
                  </a:gs>
                  <a:gs pos="100000">
                    <a:srgbClr val="003399"/>
                  </a:gs>
                </a:gsLst>
                <a:lin ang="5400000" scaled="1"/>
              </a:gradFill>
              <a:ln>
                <a:noFill/>
              </a:ln>
              <a:extLst>
                <a:ext uri="{91240B29-F687-4f45-9708-019B960494DF}"/>
              </a:extLst>
            </p:spPr>
            <p:txBody>
              <a:bodyPr wrap="none" anchor="ctr"/>
              <a:lstStyle/>
              <a:p>
                <a:pPr algn="l" rtl="0">
                  <a:defRPr/>
                </a:pPr>
                <a:endParaRPr lang="en-US" b="1" i="0">
                  <a:latin typeface="Arial" panose="020B0604020202020204" pitchFamily="34" charset="0"/>
                  <a:ea typeface="ＭＳ Ｐゴシック" charset="0"/>
                  <a:cs typeface="ＭＳ Ｐゴシック" charset="0"/>
                </a:endParaRPr>
              </a:p>
            </p:txBody>
          </p:sp>
          <p:sp>
            <p:nvSpPr>
              <p:cNvPr id="25614" name="AutoShape 8"/>
              <p:cNvSpPr>
                <a:spLocks noChangeArrowheads="1"/>
              </p:cNvSpPr>
              <p:nvPr/>
            </p:nvSpPr>
            <p:spPr bwMode="auto">
              <a:xfrm>
                <a:off x="2748" y="2230"/>
                <a:ext cx="3007" cy="2085"/>
              </a:xfrm>
              <a:custGeom>
                <a:avLst/>
                <a:gdLst>
                  <a:gd name="T0" fmla="*/ 1433 w 3007"/>
                  <a:gd name="T1" fmla="*/ 474 h 2085"/>
                  <a:gd name="T2" fmla="*/ 1460 w 3007"/>
                  <a:gd name="T3" fmla="*/ 528 h 2085"/>
                  <a:gd name="T4" fmla="*/ 1541 w 3007"/>
                  <a:gd name="T5" fmla="*/ 593 h 2085"/>
                  <a:gd name="T6" fmla="*/ 1715 w 3007"/>
                  <a:gd name="T7" fmla="*/ 670 h 2085"/>
                  <a:gd name="T8" fmla="*/ 1927 w 3007"/>
                  <a:gd name="T9" fmla="*/ 735 h 2085"/>
                  <a:gd name="T10" fmla="*/ 2155 w 3007"/>
                  <a:gd name="T11" fmla="*/ 789 h 2085"/>
                  <a:gd name="T12" fmla="*/ 2372 w 3007"/>
                  <a:gd name="T13" fmla="*/ 849 h 2085"/>
                  <a:gd name="T14" fmla="*/ 2551 w 3007"/>
                  <a:gd name="T15" fmla="*/ 920 h 2085"/>
                  <a:gd name="T16" fmla="*/ 2638 w 3007"/>
                  <a:gd name="T17" fmla="*/ 980 h 2085"/>
                  <a:gd name="T18" fmla="*/ 2676 w 3007"/>
                  <a:gd name="T19" fmla="*/ 1029 h 2085"/>
                  <a:gd name="T20" fmla="*/ 2681 w 3007"/>
                  <a:gd name="T21" fmla="*/ 1083 h 2085"/>
                  <a:gd name="T22" fmla="*/ 2665 w 3007"/>
                  <a:gd name="T23" fmla="*/ 1127 h 2085"/>
                  <a:gd name="T24" fmla="*/ 2616 w 3007"/>
                  <a:gd name="T25" fmla="*/ 1170 h 2085"/>
                  <a:gd name="T26" fmla="*/ 2545 w 3007"/>
                  <a:gd name="T27" fmla="*/ 1208 h 2085"/>
                  <a:gd name="T28" fmla="*/ 2448 w 3007"/>
                  <a:gd name="T29" fmla="*/ 1241 h 2085"/>
                  <a:gd name="T30" fmla="*/ 2328 w 3007"/>
                  <a:gd name="T31" fmla="*/ 1274 h 2085"/>
                  <a:gd name="T32" fmla="*/ 2106 w 3007"/>
                  <a:gd name="T33" fmla="*/ 1328 h 2085"/>
                  <a:gd name="T34" fmla="*/ 1742 w 3007"/>
                  <a:gd name="T35" fmla="*/ 1421 h 2085"/>
                  <a:gd name="T36" fmla="*/ 1308 w 3007"/>
                  <a:gd name="T37" fmla="*/ 1540 h 2085"/>
                  <a:gd name="T38" fmla="*/ 820 w 3007"/>
                  <a:gd name="T39" fmla="*/ 1709 h 2085"/>
                  <a:gd name="T40" fmla="*/ 282 w 3007"/>
                  <a:gd name="T41" fmla="*/ 1943 h 2085"/>
                  <a:gd name="T42" fmla="*/ 152 w 3007"/>
                  <a:gd name="T43" fmla="*/ 2085 h 2085"/>
                  <a:gd name="T44" fmla="*/ 386 w 3007"/>
                  <a:gd name="T45" fmla="*/ 1992 h 2085"/>
                  <a:gd name="T46" fmla="*/ 700 w 3007"/>
                  <a:gd name="T47" fmla="*/ 1834 h 2085"/>
                  <a:gd name="T48" fmla="*/ 1064 w 3007"/>
                  <a:gd name="T49" fmla="*/ 1693 h 2085"/>
                  <a:gd name="T50" fmla="*/ 1661 w 3007"/>
                  <a:gd name="T51" fmla="*/ 1497 h 2085"/>
                  <a:gd name="T52" fmla="*/ 1845 w 3007"/>
                  <a:gd name="T53" fmla="*/ 1442 h 2085"/>
                  <a:gd name="T54" fmla="*/ 2252 w 3007"/>
                  <a:gd name="T55" fmla="*/ 1339 h 2085"/>
                  <a:gd name="T56" fmla="*/ 2551 w 3007"/>
                  <a:gd name="T57" fmla="*/ 1263 h 2085"/>
                  <a:gd name="T58" fmla="*/ 2730 w 3007"/>
                  <a:gd name="T59" fmla="*/ 1214 h 2085"/>
                  <a:gd name="T60" fmla="*/ 2876 w 3007"/>
                  <a:gd name="T61" fmla="*/ 1170 h 2085"/>
                  <a:gd name="T62" fmla="*/ 2974 w 3007"/>
                  <a:gd name="T63" fmla="*/ 1132 h 2085"/>
                  <a:gd name="T64" fmla="*/ 3007 w 3007"/>
                  <a:gd name="T65" fmla="*/ 871 h 2085"/>
                  <a:gd name="T66" fmla="*/ 2860 w 3007"/>
                  <a:gd name="T67" fmla="*/ 844 h 2085"/>
                  <a:gd name="T68" fmla="*/ 2670 w 3007"/>
                  <a:gd name="T69" fmla="*/ 806 h 2085"/>
                  <a:gd name="T70" fmla="*/ 2458 w 3007"/>
                  <a:gd name="T71" fmla="*/ 757 h 2085"/>
                  <a:gd name="T72" fmla="*/ 2138 w 3007"/>
                  <a:gd name="T73" fmla="*/ 670 h 2085"/>
                  <a:gd name="T74" fmla="*/ 1959 w 3007"/>
                  <a:gd name="T75" fmla="*/ 604 h 2085"/>
                  <a:gd name="T76" fmla="*/ 1824 w 3007"/>
                  <a:gd name="T77" fmla="*/ 534 h 2085"/>
                  <a:gd name="T78" fmla="*/ 1769 w 3007"/>
                  <a:gd name="T79" fmla="*/ 474 h 2085"/>
                  <a:gd name="T80" fmla="*/ 1753 w 3007"/>
                  <a:gd name="T81" fmla="*/ 436 h 2085"/>
                  <a:gd name="T82" fmla="*/ 1780 w 3007"/>
                  <a:gd name="T83" fmla="*/ 381 h 2085"/>
                  <a:gd name="T84" fmla="*/ 1862 w 3007"/>
                  <a:gd name="T85" fmla="*/ 316 h 2085"/>
                  <a:gd name="T86" fmla="*/ 1986 w 3007"/>
                  <a:gd name="T87" fmla="*/ 267 h 2085"/>
                  <a:gd name="T88" fmla="*/ 2149 w 3007"/>
                  <a:gd name="T89" fmla="*/ 229 h 2085"/>
                  <a:gd name="T90" fmla="*/ 2431 w 3007"/>
                  <a:gd name="T91" fmla="*/ 180 h 2085"/>
                  <a:gd name="T92" fmla="*/ 2827 w 3007"/>
                  <a:gd name="T93" fmla="*/ 125 h 2085"/>
                  <a:gd name="T94" fmla="*/ 3007 w 3007"/>
                  <a:gd name="T95" fmla="*/ 87 h 2085"/>
                  <a:gd name="T96" fmla="*/ 2909 w 3007"/>
                  <a:gd name="T97" fmla="*/ 22 h 2085"/>
                  <a:gd name="T98" fmla="*/ 2676 w 3007"/>
                  <a:gd name="T99" fmla="*/ 66 h 2085"/>
                  <a:gd name="T100" fmla="*/ 2285 w 3007"/>
                  <a:gd name="T101" fmla="*/ 120 h 2085"/>
                  <a:gd name="T102" fmla="*/ 2030 w 3007"/>
                  <a:gd name="T103" fmla="*/ 158 h 2085"/>
                  <a:gd name="T104" fmla="*/ 1791 w 3007"/>
                  <a:gd name="T105" fmla="*/ 202 h 2085"/>
                  <a:gd name="T106" fmla="*/ 1601 w 3007"/>
                  <a:gd name="T107" fmla="*/ 261 h 2085"/>
                  <a:gd name="T108" fmla="*/ 1471 w 3007"/>
                  <a:gd name="T109" fmla="*/ 338 h 2085"/>
                  <a:gd name="T110" fmla="*/ 1438 w 3007"/>
                  <a:gd name="T111" fmla="*/ 387 h 2085"/>
                  <a:gd name="T112" fmla="*/ 1427 w 3007"/>
                  <a:gd name="T113" fmla="*/ 441 h 20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007"/>
                  <a:gd name="T172" fmla="*/ 0 h 2085"/>
                  <a:gd name="T173" fmla="*/ 3007 w 3007"/>
                  <a:gd name="T174" fmla="*/ 2085 h 208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007" h="2085">
                    <a:moveTo>
                      <a:pt x="1427" y="441"/>
                    </a:moveTo>
                    <a:lnTo>
                      <a:pt x="1433" y="474"/>
                    </a:lnTo>
                    <a:lnTo>
                      <a:pt x="1444" y="501"/>
                    </a:lnTo>
                    <a:lnTo>
                      <a:pt x="1460" y="528"/>
                    </a:lnTo>
                    <a:lnTo>
                      <a:pt x="1482" y="550"/>
                    </a:lnTo>
                    <a:lnTo>
                      <a:pt x="1541" y="593"/>
                    </a:lnTo>
                    <a:lnTo>
                      <a:pt x="1623" y="637"/>
                    </a:lnTo>
                    <a:lnTo>
                      <a:pt x="1715" y="670"/>
                    </a:lnTo>
                    <a:lnTo>
                      <a:pt x="1818" y="702"/>
                    </a:lnTo>
                    <a:lnTo>
                      <a:pt x="1927" y="735"/>
                    </a:lnTo>
                    <a:lnTo>
                      <a:pt x="2041" y="762"/>
                    </a:lnTo>
                    <a:lnTo>
                      <a:pt x="2155" y="789"/>
                    </a:lnTo>
                    <a:lnTo>
                      <a:pt x="2269" y="822"/>
                    </a:lnTo>
                    <a:lnTo>
                      <a:pt x="2372" y="849"/>
                    </a:lnTo>
                    <a:lnTo>
                      <a:pt x="2464" y="882"/>
                    </a:lnTo>
                    <a:lnTo>
                      <a:pt x="2551" y="920"/>
                    </a:lnTo>
                    <a:lnTo>
                      <a:pt x="2616" y="958"/>
                    </a:lnTo>
                    <a:lnTo>
                      <a:pt x="2638" y="980"/>
                    </a:lnTo>
                    <a:lnTo>
                      <a:pt x="2659" y="1007"/>
                    </a:lnTo>
                    <a:lnTo>
                      <a:pt x="2676" y="1029"/>
                    </a:lnTo>
                    <a:lnTo>
                      <a:pt x="2681" y="1056"/>
                    </a:lnTo>
                    <a:lnTo>
                      <a:pt x="2681" y="1083"/>
                    </a:lnTo>
                    <a:lnTo>
                      <a:pt x="2676" y="1105"/>
                    </a:lnTo>
                    <a:lnTo>
                      <a:pt x="2665" y="1127"/>
                    </a:lnTo>
                    <a:lnTo>
                      <a:pt x="2643" y="1149"/>
                    </a:lnTo>
                    <a:lnTo>
                      <a:pt x="2616" y="1170"/>
                    </a:lnTo>
                    <a:lnTo>
                      <a:pt x="2583" y="1187"/>
                    </a:lnTo>
                    <a:lnTo>
                      <a:pt x="2545" y="1208"/>
                    </a:lnTo>
                    <a:lnTo>
                      <a:pt x="2502" y="1225"/>
                    </a:lnTo>
                    <a:lnTo>
                      <a:pt x="2448" y="1241"/>
                    </a:lnTo>
                    <a:lnTo>
                      <a:pt x="2388" y="1257"/>
                    </a:lnTo>
                    <a:lnTo>
                      <a:pt x="2328" y="1274"/>
                    </a:lnTo>
                    <a:lnTo>
                      <a:pt x="2258" y="1290"/>
                    </a:lnTo>
                    <a:lnTo>
                      <a:pt x="2106" y="1328"/>
                    </a:lnTo>
                    <a:lnTo>
                      <a:pt x="1932" y="1372"/>
                    </a:lnTo>
                    <a:lnTo>
                      <a:pt x="1742" y="1421"/>
                    </a:lnTo>
                    <a:lnTo>
                      <a:pt x="1531" y="1475"/>
                    </a:lnTo>
                    <a:lnTo>
                      <a:pt x="1308" y="1540"/>
                    </a:lnTo>
                    <a:lnTo>
                      <a:pt x="1069" y="1617"/>
                    </a:lnTo>
                    <a:lnTo>
                      <a:pt x="820" y="1709"/>
                    </a:lnTo>
                    <a:lnTo>
                      <a:pt x="554" y="1818"/>
                    </a:lnTo>
                    <a:lnTo>
                      <a:pt x="282" y="1943"/>
                    </a:lnTo>
                    <a:lnTo>
                      <a:pt x="0" y="2085"/>
                    </a:lnTo>
                    <a:lnTo>
                      <a:pt x="152" y="2085"/>
                    </a:lnTo>
                    <a:lnTo>
                      <a:pt x="244" y="2074"/>
                    </a:lnTo>
                    <a:lnTo>
                      <a:pt x="386" y="1992"/>
                    </a:lnTo>
                    <a:lnTo>
                      <a:pt x="537" y="1910"/>
                    </a:lnTo>
                    <a:lnTo>
                      <a:pt x="700" y="1834"/>
                    </a:lnTo>
                    <a:lnTo>
                      <a:pt x="879" y="1763"/>
                    </a:lnTo>
                    <a:lnTo>
                      <a:pt x="1064" y="1693"/>
                    </a:lnTo>
                    <a:lnTo>
                      <a:pt x="1259" y="1622"/>
                    </a:lnTo>
                    <a:lnTo>
                      <a:pt x="1661" y="1497"/>
                    </a:lnTo>
                    <a:lnTo>
                      <a:pt x="1748" y="1470"/>
                    </a:lnTo>
                    <a:lnTo>
                      <a:pt x="1845" y="1442"/>
                    </a:lnTo>
                    <a:lnTo>
                      <a:pt x="2046" y="1393"/>
                    </a:lnTo>
                    <a:lnTo>
                      <a:pt x="2252" y="1339"/>
                    </a:lnTo>
                    <a:lnTo>
                      <a:pt x="2458" y="1285"/>
                    </a:lnTo>
                    <a:lnTo>
                      <a:pt x="2551" y="1263"/>
                    </a:lnTo>
                    <a:lnTo>
                      <a:pt x="2643" y="1236"/>
                    </a:lnTo>
                    <a:lnTo>
                      <a:pt x="2730" y="1214"/>
                    </a:lnTo>
                    <a:lnTo>
                      <a:pt x="2806" y="1192"/>
                    </a:lnTo>
                    <a:lnTo>
                      <a:pt x="2876" y="1170"/>
                    </a:lnTo>
                    <a:lnTo>
                      <a:pt x="2931" y="1149"/>
                    </a:lnTo>
                    <a:lnTo>
                      <a:pt x="2974" y="1132"/>
                    </a:lnTo>
                    <a:lnTo>
                      <a:pt x="3007" y="1116"/>
                    </a:lnTo>
                    <a:lnTo>
                      <a:pt x="3007" y="871"/>
                    </a:lnTo>
                    <a:lnTo>
                      <a:pt x="2941" y="860"/>
                    </a:lnTo>
                    <a:lnTo>
                      <a:pt x="2860" y="844"/>
                    </a:lnTo>
                    <a:lnTo>
                      <a:pt x="2773" y="827"/>
                    </a:lnTo>
                    <a:lnTo>
                      <a:pt x="2670" y="806"/>
                    </a:lnTo>
                    <a:lnTo>
                      <a:pt x="2567" y="784"/>
                    </a:lnTo>
                    <a:lnTo>
                      <a:pt x="2458" y="757"/>
                    </a:lnTo>
                    <a:lnTo>
                      <a:pt x="2241" y="702"/>
                    </a:lnTo>
                    <a:lnTo>
                      <a:pt x="2138" y="670"/>
                    </a:lnTo>
                    <a:lnTo>
                      <a:pt x="2046" y="637"/>
                    </a:lnTo>
                    <a:lnTo>
                      <a:pt x="1959" y="604"/>
                    </a:lnTo>
                    <a:lnTo>
                      <a:pt x="1883" y="566"/>
                    </a:lnTo>
                    <a:lnTo>
                      <a:pt x="1824" y="534"/>
                    </a:lnTo>
                    <a:lnTo>
                      <a:pt x="1780" y="495"/>
                    </a:lnTo>
                    <a:lnTo>
                      <a:pt x="1769" y="474"/>
                    </a:lnTo>
                    <a:lnTo>
                      <a:pt x="1758" y="457"/>
                    </a:lnTo>
                    <a:lnTo>
                      <a:pt x="1753" y="436"/>
                    </a:lnTo>
                    <a:lnTo>
                      <a:pt x="1758" y="419"/>
                    </a:lnTo>
                    <a:lnTo>
                      <a:pt x="1780" y="381"/>
                    </a:lnTo>
                    <a:lnTo>
                      <a:pt x="1813" y="343"/>
                    </a:lnTo>
                    <a:lnTo>
                      <a:pt x="1862" y="316"/>
                    </a:lnTo>
                    <a:lnTo>
                      <a:pt x="1921" y="289"/>
                    </a:lnTo>
                    <a:lnTo>
                      <a:pt x="1986" y="267"/>
                    </a:lnTo>
                    <a:lnTo>
                      <a:pt x="2062" y="245"/>
                    </a:lnTo>
                    <a:lnTo>
                      <a:pt x="2149" y="229"/>
                    </a:lnTo>
                    <a:lnTo>
                      <a:pt x="2236" y="213"/>
                    </a:lnTo>
                    <a:lnTo>
                      <a:pt x="2431" y="180"/>
                    </a:lnTo>
                    <a:lnTo>
                      <a:pt x="2627" y="158"/>
                    </a:lnTo>
                    <a:lnTo>
                      <a:pt x="2827" y="125"/>
                    </a:lnTo>
                    <a:lnTo>
                      <a:pt x="2920" y="109"/>
                    </a:lnTo>
                    <a:lnTo>
                      <a:pt x="3007" y="87"/>
                    </a:lnTo>
                    <a:lnTo>
                      <a:pt x="3007" y="0"/>
                    </a:lnTo>
                    <a:lnTo>
                      <a:pt x="2909" y="22"/>
                    </a:lnTo>
                    <a:lnTo>
                      <a:pt x="2795" y="44"/>
                    </a:lnTo>
                    <a:lnTo>
                      <a:pt x="2676" y="66"/>
                    </a:lnTo>
                    <a:lnTo>
                      <a:pt x="2551" y="82"/>
                    </a:lnTo>
                    <a:lnTo>
                      <a:pt x="2285" y="120"/>
                    </a:lnTo>
                    <a:lnTo>
                      <a:pt x="2155" y="136"/>
                    </a:lnTo>
                    <a:lnTo>
                      <a:pt x="2030" y="158"/>
                    </a:lnTo>
                    <a:lnTo>
                      <a:pt x="1905" y="174"/>
                    </a:lnTo>
                    <a:lnTo>
                      <a:pt x="1791" y="202"/>
                    </a:lnTo>
                    <a:lnTo>
                      <a:pt x="1688" y="229"/>
                    </a:lnTo>
                    <a:lnTo>
                      <a:pt x="1601" y="261"/>
                    </a:lnTo>
                    <a:lnTo>
                      <a:pt x="1525" y="300"/>
                    </a:lnTo>
                    <a:lnTo>
                      <a:pt x="1471" y="338"/>
                    </a:lnTo>
                    <a:lnTo>
                      <a:pt x="1455" y="359"/>
                    </a:lnTo>
                    <a:lnTo>
                      <a:pt x="1438" y="387"/>
                    </a:lnTo>
                    <a:lnTo>
                      <a:pt x="1427" y="414"/>
                    </a:lnTo>
                    <a:lnTo>
                      <a:pt x="1427" y="441"/>
                    </a:lnTo>
                    <a:close/>
                  </a:path>
                </a:pathLst>
              </a:custGeom>
              <a:solidFill>
                <a:srgbClr val="003399"/>
              </a:solidFill>
              <a:ln>
                <a:noFill/>
              </a:ln>
              <a:extLst>
                <a:ext uri="{91240B29-F687-4f45-9708-019B960494DF}"/>
              </a:extLst>
            </p:spPr>
            <p:txBody>
              <a:bodyPr wrap="none" anchor="ctr"/>
              <a:lstStyle/>
              <a:p>
                <a:pPr algn="l" rtl="0">
                  <a:defRPr/>
                </a:pPr>
                <a:endParaRPr lang="en-US" b="1" i="0">
                  <a:latin typeface="Arial" panose="020B0604020202020204" pitchFamily="34" charset="0"/>
                  <a:ea typeface="ＭＳ Ｐゴシック" charset="0"/>
                  <a:cs typeface="ＭＳ Ｐゴシック" charset="0"/>
                </a:endParaRPr>
              </a:p>
            </p:txBody>
          </p:sp>
          <p:sp>
            <p:nvSpPr>
              <p:cNvPr id="25615" name="AutoShape 9"/>
              <p:cNvSpPr>
                <a:spLocks noChangeArrowheads="1"/>
              </p:cNvSpPr>
              <p:nvPr/>
            </p:nvSpPr>
            <p:spPr bwMode="auto">
              <a:xfrm>
                <a:off x="4501" y="2317"/>
                <a:ext cx="1248" cy="539"/>
              </a:xfrm>
              <a:custGeom>
                <a:avLst/>
                <a:gdLst>
                  <a:gd name="T0" fmla="*/ 0 w 1248"/>
                  <a:gd name="T1" fmla="*/ 332 h 539"/>
                  <a:gd name="T2" fmla="*/ 0 w 1248"/>
                  <a:gd name="T3" fmla="*/ 360 h 539"/>
                  <a:gd name="T4" fmla="*/ 5 w 1248"/>
                  <a:gd name="T5" fmla="*/ 387 h 539"/>
                  <a:gd name="T6" fmla="*/ 27 w 1248"/>
                  <a:gd name="T7" fmla="*/ 414 h 539"/>
                  <a:gd name="T8" fmla="*/ 54 w 1248"/>
                  <a:gd name="T9" fmla="*/ 436 h 539"/>
                  <a:gd name="T10" fmla="*/ 92 w 1248"/>
                  <a:gd name="T11" fmla="*/ 463 h 539"/>
                  <a:gd name="T12" fmla="*/ 141 w 1248"/>
                  <a:gd name="T13" fmla="*/ 490 h 539"/>
                  <a:gd name="T14" fmla="*/ 195 w 1248"/>
                  <a:gd name="T15" fmla="*/ 512 h 539"/>
                  <a:gd name="T16" fmla="*/ 255 w 1248"/>
                  <a:gd name="T17" fmla="*/ 539 h 539"/>
                  <a:gd name="T18" fmla="*/ 212 w 1248"/>
                  <a:gd name="T19" fmla="*/ 517 h 539"/>
                  <a:gd name="T20" fmla="*/ 179 w 1248"/>
                  <a:gd name="T21" fmla="*/ 490 h 539"/>
                  <a:gd name="T22" fmla="*/ 157 w 1248"/>
                  <a:gd name="T23" fmla="*/ 468 h 539"/>
                  <a:gd name="T24" fmla="*/ 141 w 1248"/>
                  <a:gd name="T25" fmla="*/ 447 h 539"/>
                  <a:gd name="T26" fmla="*/ 136 w 1248"/>
                  <a:gd name="T27" fmla="*/ 425 h 539"/>
                  <a:gd name="T28" fmla="*/ 136 w 1248"/>
                  <a:gd name="T29" fmla="*/ 403 h 539"/>
                  <a:gd name="T30" fmla="*/ 141 w 1248"/>
                  <a:gd name="T31" fmla="*/ 381 h 539"/>
                  <a:gd name="T32" fmla="*/ 157 w 1248"/>
                  <a:gd name="T33" fmla="*/ 365 h 539"/>
                  <a:gd name="T34" fmla="*/ 179 w 1248"/>
                  <a:gd name="T35" fmla="*/ 343 h 539"/>
                  <a:gd name="T36" fmla="*/ 201 w 1248"/>
                  <a:gd name="T37" fmla="*/ 327 h 539"/>
                  <a:gd name="T38" fmla="*/ 266 w 1248"/>
                  <a:gd name="T39" fmla="*/ 294 h 539"/>
                  <a:gd name="T40" fmla="*/ 353 w 1248"/>
                  <a:gd name="T41" fmla="*/ 262 h 539"/>
                  <a:gd name="T42" fmla="*/ 445 w 1248"/>
                  <a:gd name="T43" fmla="*/ 234 h 539"/>
                  <a:gd name="T44" fmla="*/ 554 w 1248"/>
                  <a:gd name="T45" fmla="*/ 213 h 539"/>
                  <a:gd name="T46" fmla="*/ 662 w 1248"/>
                  <a:gd name="T47" fmla="*/ 191 h 539"/>
                  <a:gd name="T48" fmla="*/ 890 w 1248"/>
                  <a:gd name="T49" fmla="*/ 153 h 539"/>
                  <a:gd name="T50" fmla="*/ 993 w 1248"/>
                  <a:gd name="T51" fmla="*/ 136 h 539"/>
                  <a:gd name="T52" fmla="*/ 1091 w 1248"/>
                  <a:gd name="T53" fmla="*/ 120 h 539"/>
                  <a:gd name="T54" fmla="*/ 1178 w 1248"/>
                  <a:gd name="T55" fmla="*/ 115 h 539"/>
                  <a:gd name="T56" fmla="*/ 1248 w 1248"/>
                  <a:gd name="T57" fmla="*/ 104 h 539"/>
                  <a:gd name="T58" fmla="*/ 1248 w 1248"/>
                  <a:gd name="T59" fmla="*/ 0 h 539"/>
                  <a:gd name="T60" fmla="*/ 1161 w 1248"/>
                  <a:gd name="T61" fmla="*/ 22 h 539"/>
                  <a:gd name="T62" fmla="*/ 1069 w 1248"/>
                  <a:gd name="T63" fmla="*/ 38 h 539"/>
                  <a:gd name="T64" fmla="*/ 874 w 1248"/>
                  <a:gd name="T65" fmla="*/ 71 h 539"/>
                  <a:gd name="T66" fmla="*/ 673 w 1248"/>
                  <a:gd name="T67" fmla="*/ 93 h 539"/>
                  <a:gd name="T68" fmla="*/ 483 w 1248"/>
                  <a:gd name="T69" fmla="*/ 126 h 539"/>
                  <a:gd name="T70" fmla="*/ 391 w 1248"/>
                  <a:gd name="T71" fmla="*/ 142 h 539"/>
                  <a:gd name="T72" fmla="*/ 309 w 1248"/>
                  <a:gd name="T73" fmla="*/ 158 h 539"/>
                  <a:gd name="T74" fmla="*/ 228 w 1248"/>
                  <a:gd name="T75" fmla="*/ 180 h 539"/>
                  <a:gd name="T76" fmla="*/ 163 w 1248"/>
                  <a:gd name="T77" fmla="*/ 202 h 539"/>
                  <a:gd name="T78" fmla="*/ 103 w 1248"/>
                  <a:gd name="T79" fmla="*/ 229 h 539"/>
                  <a:gd name="T80" fmla="*/ 54 w 1248"/>
                  <a:gd name="T81" fmla="*/ 256 h 539"/>
                  <a:gd name="T82" fmla="*/ 22 w 1248"/>
                  <a:gd name="T83" fmla="*/ 294 h 539"/>
                  <a:gd name="T84" fmla="*/ 0 w 1248"/>
                  <a:gd name="T85" fmla="*/ 332 h 539"/>
                  <a:gd name="T86" fmla="*/ 0 w 1248"/>
                  <a:gd name="T87" fmla="*/ 332 h 5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48"/>
                  <a:gd name="T133" fmla="*/ 0 h 539"/>
                  <a:gd name="T134" fmla="*/ 1248 w 1248"/>
                  <a:gd name="T135" fmla="*/ 539 h 5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48" h="539">
                    <a:moveTo>
                      <a:pt x="0" y="332"/>
                    </a:moveTo>
                    <a:lnTo>
                      <a:pt x="0" y="360"/>
                    </a:lnTo>
                    <a:lnTo>
                      <a:pt x="5" y="387"/>
                    </a:lnTo>
                    <a:lnTo>
                      <a:pt x="27" y="414"/>
                    </a:lnTo>
                    <a:lnTo>
                      <a:pt x="54" y="436"/>
                    </a:lnTo>
                    <a:lnTo>
                      <a:pt x="92" y="463"/>
                    </a:lnTo>
                    <a:lnTo>
                      <a:pt x="141" y="490"/>
                    </a:lnTo>
                    <a:lnTo>
                      <a:pt x="195" y="512"/>
                    </a:lnTo>
                    <a:lnTo>
                      <a:pt x="255" y="539"/>
                    </a:lnTo>
                    <a:lnTo>
                      <a:pt x="212" y="517"/>
                    </a:lnTo>
                    <a:lnTo>
                      <a:pt x="179" y="490"/>
                    </a:lnTo>
                    <a:lnTo>
                      <a:pt x="157" y="468"/>
                    </a:lnTo>
                    <a:lnTo>
                      <a:pt x="141" y="447"/>
                    </a:lnTo>
                    <a:lnTo>
                      <a:pt x="136" y="425"/>
                    </a:lnTo>
                    <a:lnTo>
                      <a:pt x="136" y="403"/>
                    </a:lnTo>
                    <a:lnTo>
                      <a:pt x="141" y="381"/>
                    </a:lnTo>
                    <a:lnTo>
                      <a:pt x="157" y="365"/>
                    </a:lnTo>
                    <a:lnTo>
                      <a:pt x="179" y="343"/>
                    </a:lnTo>
                    <a:lnTo>
                      <a:pt x="201" y="327"/>
                    </a:lnTo>
                    <a:lnTo>
                      <a:pt x="266" y="294"/>
                    </a:lnTo>
                    <a:lnTo>
                      <a:pt x="353" y="262"/>
                    </a:lnTo>
                    <a:lnTo>
                      <a:pt x="445" y="234"/>
                    </a:lnTo>
                    <a:lnTo>
                      <a:pt x="554" y="213"/>
                    </a:lnTo>
                    <a:lnTo>
                      <a:pt x="662" y="191"/>
                    </a:lnTo>
                    <a:lnTo>
                      <a:pt x="890" y="153"/>
                    </a:lnTo>
                    <a:lnTo>
                      <a:pt x="993" y="136"/>
                    </a:lnTo>
                    <a:lnTo>
                      <a:pt x="1091" y="120"/>
                    </a:lnTo>
                    <a:lnTo>
                      <a:pt x="1178" y="115"/>
                    </a:lnTo>
                    <a:lnTo>
                      <a:pt x="1248" y="104"/>
                    </a:lnTo>
                    <a:lnTo>
                      <a:pt x="1248" y="0"/>
                    </a:lnTo>
                    <a:lnTo>
                      <a:pt x="1161" y="22"/>
                    </a:lnTo>
                    <a:lnTo>
                      <a:pt x="1069" y="38"/>
                    </a:lnTo>
                    <a:lnTo>
                      <a:pt x="874" y="71"/>
                    </a:lnTo>
                    <a:lnTo>
                      <a:pt x="673" y="93"/>
                    </a:lnTo>
                    <a:lnTo>
                      <a:pt x="483" y="126"/>
                    </a:lnTo>
                    <a:lnTo>
                      <a:pt x="391" y="142"/>
                    </a:lnTo>
                    <a:lnTo>
                      <a:pt x="309" y="158"/>
                    </a:lnTo>
                    <a:lnTo>
                      <a:pt x="228" y="180"/>
                    </a:lnTo>
                    <a:lnTo>
                      <a:pt x="163" y="202"/>
                    </a:lnTo>
                    <a:lnTo>
                      <a:pt x="103" y="229"/>
                    </a:lnTo>
                    <a:lnTo>
                      <a:pt x="54" y="256"/>
                    </a:lnTo>
                    <a:lnTo>
                      <a:pt x="22" y="294"/>
                    </a:lnTo>
                    <a:lnTo>
                      <a:pt x="0" y="332"/>
                    </a:lnTo>
                    <a:close/>
                  </a:path>
                </a:pathLst>
              </a:custGeom>
              <a:gradFill rotWithShape="0">
                <a:gsLst>
                  <a:gs pos="0">
                    <a:srgbClr val="002D86"/>
                  </a:gs>
                  <a:gs pos="100000">
                    <a:srgbClr val="003399"/>
                  </a:gs>
                </a:gsLst>
                <a:lin ang="2700000" scaled="1"/>
              </a:gradFill>
              <a:ln>
                <a:noFill/>
              </a:ln>
              <a:extLst>
                <a:ext uri="{91240B29-F687-4f45-9708-019B960494DF}"/>
              </a:extLst>
            </p:spPr>
            <p:txBody>
              <a:bodyPr wrap="none" anchor="ctr"/>
              <a:lstStyle/>
              <a:p>
                <a:pPr algn="l" rtl="0">
                  <a:defRPr/>
                </a:pPr>
                <a:endParaRPr lang="en-US" b="1" i="0">
                  <a:latin typeface="Arial" panose="020B0604020202020204" pitchFamily="34" charset="0"/>
                  <a:ea typeface="ＭＳ Ｐゴシック" charset="0"/>
                  <a:cs typeface="ＭＳ Ｐゴシック" charset="0"/>
                </a:endParaRPr>
              </a:p>
            </p:txBody>
          </p:sp>
        </p:grpSp>
        <p:sp>
          <p:nvSpPr>
            <p:cNvPr id="25609" name="AutoShape 10"/>
            <p:cNvSpPr>
              <a:spLocks noChangeArrowheads="1"/>
            </p:cNvSpPr>
            <p:nvPr/>
          </p:nvSpPr>
          <p:spPr bwMode="auto">
            <a:xfrm>
              <a:off x="3322" y="1341"/>
              <a:ext cx="1825" cy="1537"/>
            </a:xfrm>
            <a:custGeom>
              <a:avLst/>
              <a:gdLst>
                <a:gd name="T0" fmla="*/ 2 w 2296"/>
                <a:gd name="T1" fmla="*/ 3762 h 1469"/>
                <a:gd name="T2" fmla="*/ 2 w 2296"/>
                <a:gd name="T3" fmla="*/ 3593 h 1469"/>
                <a:gd name="T4" fmla="*/ 3 w 2296"/>
                <a:gd name="T5" fmla="*/ 3400 h 1469"/>
                <a:gd name="T6" fmla="*/ 3 w 2296"/>
                <a:gd name="T7" fmla="*/ 3185 h 1469"/>
                <a:gd name="T8" fmla="*/ 4 w 2296"/>
                <a:gd name="T9" fmla="*/ 2953 h 1469"/>
                <a:gd name="T10" fmla="*/ 4 w 2296"/>
                <a:gd name="T11" fmla="*/ 2688 h 1469"/>
                <a:gd name="T12" fmla="*/ 4 w 2296"/>
                <a:gd name="T13" fmla="*/ 2373 h 1469"/>
                <a:gd name="T14" fmla="*/ 4 w 2296"/>
                <a:gd name="T15" fmla="*/ 1989 h 1469"/>
                <a:gd name="T16" fmla="*/ 4 w 2296"/>
                <a:gd name="T17" fmla="*/ 1623 h 1469"/>
                <a:gd name="T18" fmla="*/ 4 w 2296"/>
                <a:gd name="T19" fmla="*/ 1292 h 1469"/>
                <a:gd name="T20" fmla="*/ 4 w 2296"/>
                <a:gd name="T21" fmla="*/ 982 h 1469"/>
                <a:gd name="T22" fmla="*/ 3 w 2296"/>
                <a:gd name="T23" fmla="*/ 559 h 1469"/>
                <a:gd name="T24" fmla="*/ 3 w 2296"/>
                <a:gd name="T25" fmla="*/ 327 h 1469"/>
                <a:gd name="T26" fmla="*/ 2 w 2296"/>
                <a:gd name="T27" fmla="*/ 151 h 1469"/>
                <a:gd name="T28" fmla="*/ 2 w 2296"/>
                <a:gd name="T29" fmla="*/ 10 h 1469"/>
                <a:gd name="T30" fmla="*/ 2 w 2296"/>
                <a:gd name="T31" fmla="*/ 0 h 1469"/>
                <a:gd name="T32" fmla="*/ 3 w 2296"/>
                <a:gd name="T33" fmla="*/ 424 h 1469"/>
                <a:gd name="T34" fmla="*/ 3 w 2296"/>
                <a:gd name="T35" fmla="*/ 905 h 1469"/>
                <a:gd name="T36" fmla="*/ 4 w 2296"/>
                <a:gd name="T37" fmla="*/ 1161 h 1469"/>
                <a:gd name="T38" fmla="*/ 4 w 2296"/>
                <a:gd name="T39" fmla="*/ 1424 h 1469"/>
                <a:gd name="T40" fmla="*/ 4 w 2296"/>
                <a:gd name="T41" fmla="*/ 1698 h 1469"/>
                <a:gd name="T42" fmla="*/ 4 w 2296"/>
                <a:gd name="T43" fmla="*/ 1989 h 1469"/>
                <a:gd name="T44" fmla="*/ 4 w 2296"/>
                <a:gd name="T45" fmla="*/ 2254 h 1469"/>
                <a:gd name="T46" fmla="*/ 4 w 2296"/>
                <a:gd name="T47" fmla="*/ 2493 h 1469"/>
                <a:gd name="T48" fmla="*/ 4 w 2296"/>
                <a:gd name="T49" fmla="*/ 2688 h 1469"/>
                <a:gd name="T50" fmla="*/ 3 w 2296"/>
                <a:gd name="T51" fmla="*/ 2843 h 1469"/>
                <a:gd name="T52" fmla="*/ 3 w 2296"/>
                <a:gd name="T53" fmla="*/ 2997 h 1469"/>
                <a:gd name="T54" fmla="*/ 2 w 2296"/>
                <a:gd name="T55" fmla="*/ 3224 h 1469"/>
                <a:gd name="T56" fmla="*/ 2 w 2296"/>
                <a:gd name="T57" fmla="*/ 3436 h 1469"/>
                <a:gd name="T58" fmla="*/ 2 w 2296"/>
                <a:gd name="T59" fmla="*/ 3655 h 1469"/>
                <a:gd name="T60" fmla="*/ 2 w 2296"/>
                <a:gd name="T61" fmla="*/ 3789 h 1469"/>
                <a:gd name="T62" fmla="*/ 2 w 2296"/>
                <a:gd name="T63" fmla="*/ 3916 h 1469"/>
                <a:gd name="T64" fmla="*/ 2 w 2296"/>
                <a:gd name="T65" fmla="*/ 4083 h 1469"/>
                <a:gd name="T66" fmla="*/ 2 w 2296"/>
                <a:gd name="T67" fmla="*/ 4274 h 1469"/>
                <a:gd name="T68" fmla="*/ 0 w 2296"/>
                <a:gd name="T69" fmla="*/ 4478 h 1469"/>
                <a:gd name="T70" fmla="*/ 2 w 2296"/>
                <a:gd name="T71" fmla="*/ 4711 h 1469"/>
                <a:gd name="T72" fmla="*/ 2 w 2296"/>
                <a:gd name="T73" fmla="*/ 4904 h 1469"/>
                <a:gd name="T74" fmla="*/ 2 w 2296"/>
                <a:gd name="T75" fmla="*/ 5064 h 1469"/>
                <a:gd name="T76" fmla="*/ 2 w 2296"/>
                <a:gd name="T77" fmla="*/ 5212 h 1469"/>
                <a:gd name="T78" fmla="*/ 2 w 2296"/>
                <a:gd name="T79" fmla="*/ 5019 h 1469"/>
                <a:gd name="T80" fmla="*/ 2 w 2296"/>
                <a:gd name="T81" fmla="*/ 4829 h 1469"/>
                <a:gd name="T82" fmla="*/ 2 w 2296"/>
                <a:gd name="T83" fmla="*/ 4632 h 1469"/>
                <a:gd name="T84" fmla="*/ 2 w 2296"/>
                <a:gd name="T85" fmla="*/ 4470 h 1469"/>
                <a:gd name="T86" fmla="*/ 2 w 2296"/>
                <a:gd name="T87" fmla="*/ 4287 h 1469"/>
                <a:gd name="T88" fmla="*/ 2 w 2296"/>
                <a:gd name="T89" fmla="*/ 4135 h 1469"/>
                <a:gd name="T90" fmla="*/ 2 w 2296"/>
                <a:gd name="T91" fmla="*/ 3976 h 1469"/>
                <a:gd name="T92" fmla="*/ 2 w 2296"/>
                <a:gd name="T93" fmla="*/ 3863 h 146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296"/>
                <a:gd name="T142" fmla="*/ 0 h 1469"/>
                <a:gd name="T143" fmla="*/ 2296 w 2296"/>
                <a:gd name="T144" fmla="*/ 1469 h 146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296" h="1469">
                  <a:moveTo>
                    <a:pt x="771" y="1088"/>
                  </a:moveTo>
                  <a:lnTo>
                    <a:pt x="982" y="1061"/>
                  </a:lnTo>
                  <a:lnTo>
                    <a:pt x="1178" y="1034"/>
                  </a:lnTo>
                  <a:lnTo>
                    <a:pt x="1357" y="1012"/>
                  </a:lnTo>
                  <a:lnTo>
                    <a:pt x="1520" y="985"/>
                  </a:lnTo>
                  <a:lnTo>
                    <a:pt x="1666" y="957"/>
                  </a:lnTo>
                  <a:lnTo>
                    <a:pt x="1796" y="930"/>
                  </a:lnTo>
                  <a:lnTo>
                    <a:pt x="1916" y="897"/>
                  </a:lnTo>
                  <a:lnTo>
                    <a:pt x="2013" y="870"/>
                  </a:lnTo>
                  <a:lnTo>
                    <a:pt x="2100" y="832"/>
                  </a:lnTo>
                  <a:lnTo>
                    <a:pt x="2171" y="800"/>
                  </a:lnTo>
                  <a:lnTo>
                    <a:pt x="2220" y="756"/>
                  </a:lnTo>
                  <a:lnTo>
                    <a:pt x="2263" y="712"/>
                  </a:lnTo>
                  <a:lnTo>
                    <a:pt x="2285" y="669"/>
                  </a:lnTo>
                  <a:lnTo>
                    <a:pt x="2296" y="614"/>
                  </a:lnTo>
                  <a:lnTo>
                    <a:pt x="2290" y="560"/>
                  </a:lnTo>
                  <a:lnTo>
                    <a:pt x="2269" y="500"/>
                  </a:lnTo>
                  <a:lnTo>
                    <a:pt x="2241" y="457"/>
                  </a:lnTo>
                  <a:lnTo>
                    <a:pt x="2198" y="408"/>
                  </a:lnTo>
                  <a:lnTo>
                    <a:pt x="2144" y="364"/>
                  </a:lnTo>
                  <a:lnTo>
                    <a:pt x="2079" y="321"/>
                  </a:lnTo>
                  <a:lnTo>
                    <a:pt x="2008" y="277"/>
                  </a:lnTo>
                  <a:lnTo>
                    <a:pt x="1927" y="234"/>
                  </a:lnTo>
                  <a:lnTo>
                    <a:pt x="1769" y="157"/>
                  </a:lnTo>
                  <a:lnTo>
                    <a:pt x="1688" y="125"/>
                  </a:lnTo>
                  <a:lnTo>
                    <a:pt x="1612" y="92"/>
                  </a:lnTo>
                  <a:lnTo>
                    <a:pt x="1536" y="65"/>
                  </a:lnTo>
                  <a:lnTo>
                    <a:pt x="1476" y="43"/>
                  </a:lnTo>
                  <a:lnTo>
                    <a:pt x="1422" y="27"/>
                  </a:lnTo>
                  <a:lnTo>
                    <a:pt x="1384" y="10"/>
                  </a:lnTo>
                  <a:lnTo>
                    <a:pt x="1357" y="5"/>
                  </a:lnTo>
                  <a:lnTo>
                    <a:pt x="1346" y="0"/>
                  </a:lnTo>
                  <a:lnTo>
                    <a:pt x="1498" y="54"/>
                  </a:lnTo>
                  <a:lnTo>
                    <a:pt x="1655" y="119"/>
                  </a:lnTo>
                  <a:lnTo>
                    <a:pt x="1807" y="185"/>
                  </a:lnTo>
                  <a:lnTo>
                    <a:pt x="1948" y="255"/>
                  </a:lnTo>
                  <a:lnTo>
                    <a:pt x="2013" y="288"/>
                  </a:lnTo>
                  <a:lnTo>
                    <a:pt x="2068" y="326"/>
                  </a:lnTo>
                  <a:lnTo>
                    <a:pt x="2122" y="364"/>
                  </a:lnTo>
                  <a:lnTo>
                    <a:pt x="2171" y="402"/>
                  </a:lnTo>
                  <a:lnTo>
                    <a:pt x="2209" y="440"/>
                  </a:lnTo>
                  <a:lnTo>
                    <a:pt x="2236" y="478"/>
                  </a:lnTo>
                  <a:lnTo>
                    <a:pt x="2252" y="522"/>
                  </a:lnTo>
                  <a:lnTo>
                    <a:pt x="2263" y="560"/>
                  </a:lnTo>
                  <a:lnTo>
                    <a:pt x="2258" y="598"/>
                  </a:lnTo>
                  <a:lnTo>
                    <a:pt x="2241" y="636"/>
                  </a:lnTo>
                  <a:lnTo>
                    <a:pt x="2214" y="669"/>
                  </a:lnTo>
                  <a:lnTo>
                    <a:pt x="2171" y="702"/>
                  </a:lnTo>
                  <a:lnTo>
                    <a:pt x="2122" y="729"/>
                  </a:lnTo>
                  <a:lnTo>
                    <a:pt x="2062" y="756"/>
                  </a:lnTo>
                  <a:lnTo>
                    <a:pt x="1997" y="778"/>
                  </a:lnTo>
                  <a:lnTo>
                    <a:pt x="1921" y="800"/>
                  </a:lnTo>
                  <a:lnTo>
                    <a:pt x="1834" y="821"/>
                  </a:lnTo>
                  <a:lnTo>
                    <a:pt x="1748" y="843"/>
                  </a:lnTo>
                  <a:lnTo>
                    <a:pt x="1552" y="876"/>
                  </a:lnTo>
                  <a:lnTo>
                    <a:pt x="1351" y="908"/>
                  </a:lnTo>
                  <a:lnTo>
                    <a:pt x="1134" y="941"/>
                  </a:lnTo>
                  <a:lnTo>
                    <a:pt x="923" y="968"/>
                  </a:lnTo>
                  <a:lnTo>
                    <a:pt x="716" y="995"/>
                  </a:lnTo>
                  <a:lnTo>
                    <a:pt x="521" y="1028"/>
                  </a:lnTo>
                  <a:lnTo>
                    <a:pt x="434" y="1044"/>
                  </a:lnTo>
                  <a:lnTo>
                    <a:pt x="353" y="1066"/>
                  </a:lnTo>
                  <a:lnTo>
                    <a:pt x="277" y="1082"/>
                  </a:lnTo>
                  <a:lnTo>
                    <a:pt x="206" y="1104"/>
                  </a:lnTo>
                  <a:lnTo>
                    <a:pt x="147" y="1126"/>
                  </a:lnTo>
                  <a:lnTo>
                    <a:pt x="92" y="1148"/>
                  </a:lnTo>
                  <a:lnTo>
                    <a:pt x="54" y="1175"/>
                  </a:lnTo>
                  <a:lnTo>
                    <a:pt x="22" y="1202"/>
                  </a:lnTo>
                  <a:lnTo>
                    <a:pt x="6" y="1229"/>
                  </a:lnTo>
                  <a:lnTo>
                    <a:pt x="0" y="1262"/>
                  </a:lnTo>
                  <a:lnTo>
                    <a:pt x="11" y="1295"/>
                  </a:lnTo>
                  <a:lnTo>
                    <a:pt x="27" y="1327"/>
                  </a:lnTo>
                  <a:lnTo>
                    <a:pt x="54" y="1355"/>
                  </a:lnTo>
                  <a:lnTo>
                    <a:pt x="98" y="1382"/>
                  </a:lnTo>
                  <a:lnTo>
                    <a:pt x="141" y="1404"/>
                  </a:lnTo>
                  <a:lnTo>
                    <a:pt x="196" y="1425"/>
                  </a:lnTo>
                  <a:lnTo>
                    <a:pt x="261" y="1447"/>
                  </a:lnTo>
                  <a:lnTo>
                    <a:pt x="326" y="1469"/>
                  </a:lnTo>
                  <a:lnTo>
                    <a:pt x="266" y="1442"/>
                  </a:lnTo>
                  <a:lnTo>
                    <a:pt x="217" y="1414"/>
                  </a:lnTo>
                  <a:lnTo>
                    <a:pt x="174" y="1387"/>
                  </a:lnTo>
                  <a:lnTo>
                    <a:pt x="147" y="1360"/>
                  </a:lnTo>
                  <a:lnTo>
                    <a:pt x="125" y="1333"/>
                  </a:lnTo>
                  <a:lnTo>
                    <a:pt x="120" y="1306"/>
                  </a:lnTo>
                  <a:lnTo>
                    <a:pt x="125" y="1278"/>
                  </a:lnTo>
                  <a:lnTo>
                    <a:pt x="141" y="1257"/>
                  </a:lnTo>
                  <a:lnTo>
                    <a:pt x="174" y="1229"/>
                  </a:lnTo>
                  <a:lnTo>
                    <a:pt x="212" y="1208"/>
                  </a:lnTo>
                  <a:lnTo>
                    <a:pt x="272" y="1186"/>
                  </a:lnTo>
                  <a:lnTo>
                    <a:pt x="342" y="1164"/>
                  </a:lnTo>
                  <a:lnTo>
                    <a:pt x="423" y="1142"/>
                  </a:lnTo>
                  <a:lnTo>
                    <a:pt x="527" y="1121"/>
                  </a:lnTo>
                  <a:lnTo>
                    <a:pt x="641" y="1104"/>
                  </a:lnTo>
                  <a:lnTo>
                    <a:pt x="771" y="1088"/>
                  </a:lnTo>
                  <a:close/>
                </a:path>
              </a:pathLst>
            </a:custGeom>
            <a:gradFill rotWithShape="0">
              <a:gsLst>
                <a:gs pos="0">
                  <a:srgbClr val="002B82"/>
                </a:gs>
                <a:gs pos="100000">
                  <a:srgbClr val="003399"/>
                </a:gs>
              </a:gsLst>
              <a:lin ang="2700000" scaled="1"/>
            </a:gradFill>
            <a:ln>
              <a:noFill/>
            </a:ln>
            <a:extLst>
              <a:ext uri="{91240B29-F687-4f45-9708-019B960494DF}"/>
            </a:extLst>
          </p:spPr>
          <p:txBody>
            <a:bodyPr wrap="none" anchor="ctr"/>
            <a:lstStyle/>
            <a:p>
              <a:pPr algn="l" rtl="0">
                <a:defRPr/>
              </a:pPr>
              <a:endParaRPr lang="en-US" b="1" i="0">
                <a:latin typeface="Arial" panose="020B0604020202020204" pitchFamily="34" charset="0"/>
                <a:ea typeface="ＭＳ Ｐゴシック" charset="0"/>
                <a:cs typeface="ＭＳ Ｐゴシック" charset="0"/>
              </a:endParaRPr>
            </a:p>
          </p:txBody>
        </p:sp>
        <p:sp>
          <p:nvSpPr>
            <p:cNvPr id="25610" name="AutoShape 11"/>
            <p:cNvSpPr>
              <a:spLocks noChangeArrowheads="1"/>
            </p:cNvSpPr>
            <p:nvPr/>
          </p:nvSpPr>
          <p:spPr bwMode="auto">
            <a:xfrm>
              <a:off x="0" y="0"/>
              <a:ext cx="5758" cy="1776"/>
            </a:xfrm>
            <a:custGeom>
              <a:avLst/>
              <a:gdLst>
                <a:gd name="T0" fmla="*/ 0 w 5740"/>
                <a:gd name="T1" fmla="*/ 0 h 1906"/>
                <a:gd name="T2" fmla="*/ 0 w 5740"/>
                <a:gd name="T3" fmla="*/ 264 h 1906"/>
                <a:gd name="T4" fmla="*/ 6265 w 5740"/>
                <a:gd name="T5" fmla="*/ 264 h 1906"/>
                <a:gd name="T6" fmla="*/ 6265 w 5740"/>
                <a:gd name="T7" fmla="*/ 0 h 1906"/>
                <a:gd name="T8" fmla="*/ 0 w 5740"/>
                <a:gd name="T9" fmla="*/ 0 h 1906"/>
                <a:gd name="T10" fmla="*/ 0 w 5740"/>
                <a:gd name="T11" fmla="*/ 0 h 1906"/>
                <a:gd name="T12" fmla="*/ 0 60000 65536"/>
                <a:gd name="T13" fmla="*/ 0 60000 65536"/>
                <a:gd name="T14" fmla="*/ 0 60000 65536"/>
                <a:gd name="T15" fmla="*/ 0 60000 65536"/>
                <a:gd name="T16" fmla="*/ 0 60000 65536"/>
                <a:gd name="T17" fmla="*/ 0 60000 65536"/>
                <a:gd name="T18" fmla="*/ 0 w 5740"/>
                <a:gd name="T19" fmla="*/ 0 h 1906"/>
                <a:gd name="T20" fmla="*/ 5740 w 5740"/>
                <a:gd name="T21" fmla="*/ 1906 h 1906"/>
              </a:gdLst>
              <a:ahLst/>
              <a:cxnLst>
                <a:cxn ang="T12">
                  <a:pos x="T0" y="T1"/>
                </a:cxn>
                <a:cxn ang="T13">
                  <a:pos x="T2" y="T3"/>
                </a:cxn>
                <a:cxn ang="T14">
                  <a:pos x="T4" y="T5"/>
                </a:cxn>
                <a:cxn ang="T15">
                  <a:pos x="T6" y="T7"/>
                </a:cxn>
                <a:cxn ang="T16">
                  <a:pos x="T8" y="T9"/>
                </a:cxn>
                <a:cxn ang="T17">
                  <a:pos x="T10" y="T11"/>
                </a:cxn>
              </a:cxnLst>
              <a:rect l="T18" t="T19" r="T20" b="T21"/>
              <a:pathLst>
                <a:path w="5740" h="1906">
                  <a:moveTo>
                    <a:pt x="0" y="0"/>
                  </a:moveTo>
                  <a:lnTo>
                    <a:pt x="0" y="1906"/>
                  </a:lnTo>
                  <a:lnTo>
                    <a:pt x="5740" y="1906"/>
                  </a:lnTo>
                  <a:lnTo>
                    <a:pt x="5740" y="0"/>
                  </a:lnTo>
                  <a:lnTo>
                    <a:pt x="0" y="0"/>
                  </a:lnTo>
                  <a:close/>
                </a:path>
              </a:pathLst>
            </a:custGeom>
            <a:gradFill rotWithShape="0">
              <a:gsLst>
                <a:gs pos="0">
                  <a:srgbClr val="000514"/>
                </a:gs>
                <a:gs pos="100000">
                  <a:srgbClr val="003399"/>
                </a:gs>
              </a:gsLst>
              <a:lin ang="5400000" scaled="1"/>
            </a:gradFill>
            <a:ln>
              <a:noFill/>
            </a:ln>
            <a:extLst>
              <a:ext uri="{91240B29-F687-4f45-9708-019B960494DF}"/>
            </a:extLst>
          </p:spPr>
          <p:txBody>
            <a:bodyPr wrap="none" anchor="ctr"/>
            <a:lstStyle/>
            <a:p>
              <a:pPr algn="l" rtl="0">
                <a:defRPr/>
              </a:pPr>
              <a:endParaRPr lang="en-US" b="1" i="0">
                <a:latin typeface="Arial" panose="020B0604020202020204" pitchFamily="34" charset="0"/>
                <a:ea typeface="ＭＳ Ｐゴシック" charset="0"/>
                <a:cs typeface="ＭＳ Ｐゴシック" charset="0"/>
              </a:endParaRPr>
            </a:p>
          </p:txBody>
        </p:sp>
      </p:grpSp>
      <p:sp>
        <p:nvSpPr>
          <p:cNvPr id="4101" name="Rectangle 12"/>
          <p:cNvSpPr>
            <a:spLocks noGrp="1" noChangeArrowheads="1"/>
          </p:cNvSpPr>
          <p:nvPr>
            <p:ph type="title"/>
          </p:nvPr>
        </p:nvSpPr>
        <p:spPr bwMode="auto">
          <a:xfrm>
            <a:off x="457200" y="274638"/>
            <a:ext cx="8228013" cy="1141412"/>
          </a:xfrm>
          <a:prstGeom prst="rect">
            <a:avLst/>
          </a:prstGeom>
          <a:noFill/>
          <a:ln w="9525">
            <a:noFill/>
            <a:miter lim="800000"/>
            <a:headEnd/>
            <a:tailEnd/>
          </a:ln>
        </p:spPr>
        <p:txBody>
          <a:bodyPr vert="horz" wrap="square" lIns="90000" tIns="46800" rIns="90000" bIns="46800" numCol="1" anchor="ctr" anchorCtr="0" compatLnSpc="1">
            <a:prstTxWarp prst="textNoShape">
              <a:avLst/>
            </a:prstTxWarp>
          </a:bodyPr>
          <a:lstStyle/>
          <a:p>
            <a:pPr lvl="0"/>
            <a:r>
              <a:rPr lang="en-GB"/>
              <a:t>Click to edit the title text format</a:t>
            </a:r>
          </a:p>
        </p:txBody>
      </p:sp>
      <p:sp>
        <p:nvSpPr>
          <p:cNvPr id="25606" name="Text Box 13"/>
          <p:cNvSpPr txBox="1">
            <a:spLocks noChangeArrowheads="1"/>
          </p:cNvSpPr>
          <p:nvPr/>
        </p:nvSpPr>
        <p:spPr bwMode="auto">
          <a:xfrm>
            <a:off x="3124200" y="6248400"/>
            <a:ext cx="2895600" cy="476250"/>
          </a:xfrm>
          <a:prstGeom prst="rect">
            <a:avLst/>
          </a:prstGeom>
          <a:noFill/>
          <a:ln>
            <a:noFill/>
          </a:ln>
          <a:extLst>
            <a:ext uri="{909E8E84-426E-40dd-AFC4-6F175D3DCCD1}"/>
            <a:ext uri="{91240B29-F687-4f45-9708-019B960494DF}"/>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algn="l" rtl="0" eaLnBrk="1" hangingPunct="1">
              <a:lnSpc>
                <a:spcPct val="93000"/>
              </a:lnSpc>
              <a:buClr>
                <a:srgbClr val="FFFFFF"/>
              </a:buClr>
              <a:buSzPct val="100000"/>
              <a:buFont typeface="Arial" charset="0"/>
              <a:buNone/>
              <a:defRPr/>
            </a:pPr>
            <a:endParaRPr lang="en-US" b="1" i="0">
              <a:latin typeface="Arial" panose="020B0604020202020204" pitchFamily="34" charset="0"/>
            </a:endParaRPr>
          </a:p>
        </p:txBody>
      </p:sp>
      <p:sp>
        <p:nvSpPr>
          <p:cNvPr id="4103" name="Rectangle 14"/>
          <p:cNvSpPr>
            <a:spLocks noGrp="1" noChangeArrowheads="1"/>
          </p:cNvSpPr>
          <p:nvPr>
            <p:ph type="body" idx="1"/>
          </p:nvPr>
        </p:nvSpPr>
        <p:spPr bwMode="auto">
          <a:xfrm>
            <a:off x="457200" y="1600200"/>
            <a:ext cx="8228013" cy="4524375"/>
          </a:xfrm>
          <a:prstGeom prst="rect">
            <a:avLst/>
          </a:prstGeom>
          <a:noFill/>
          <a:ln w="9525">
            <a:noFill/>
            <a:miter lim="800000"/>
            <a:headEnd/>
            <a:tailEnd/>
          </a:ln>
        </p:spPr>
        <p:txBody>
          <a:bodyPr vert="horz" wrap="square" lIns="90000" tIns="46800" rIns="90000" bIns="46800" numCol="1" anchor="t" anchorCtr="0" compatLnSpc="1">
            <a:prstTxWarp prst="textNoShape">
              <a:avLst/>
            </a:prstTxWarp>
          </a:bodyPr>
          <a:lstStyle/>
          <a:p>
            <a:pPr lvl="0"/>
            <a:r>
              <a:rPr lang="en-GB"/>
              <a:t>Click to edit the outline text format</a:t>
            </a:r>
          </a:p>
          <a:p>
            <a:pPr lvl="1"/>
            <a:r>
              <a:rPr lang="en-GB"/>
              <a:t>Second Outline Level</a:t>
            </a:r>
          </a:p>
          <a:p>
            <a:pPr lvl="2"/>
            <a:r>
              <a:rPr lang="en-GB"/>
              <a:t>Third Outline Level</a:t>
            </a:r>
          </a:p>
          <a:p>
            <a:pPr lvl="3"/>
            <a:r>
              <a:rPr lang="en-GB"/>
              <a:t>Fourth Outline Level</a:t>
            </a:r>
          </a:p>
          <a:p>
            <a:pPr lvl="4"/>
            <a:r>
              <a:rPr lang="en-GB"/>
              <a:t>Fifth Outline Level</a:t>
            </a:r>
          </a:p>
          <a:p>
            <a:pPr lvl="4"/>
            <a:r>
              <a:rPr lang="en-GB"/>
              <a:t>Sixth Outline Level</a:t>
            </a:r>
          </a:p>
          <a:p>
            <a:pPr lvl="4"/>
            <a:r>
              <a:rPr lang="en-GB"/>
              <a:t>Seventh Outline Level</a:t>
            </a:r>
          </a:p>
          <a:p>
            <a:pPr lvl="4"/>
            <a:r>
              <a:rPr lang="en-GB"/>
              <a:t>Eighth Outline Level</a:t>
            </a:r>
          </a:p>
          <a:p>
            <a:pPr lvl="4"/>
            <a:r>
              <a:rPr lang="en-GB"/>
              <a:t>Ninth Outline Level</a:t>
            </a:r>
          </a:p>
        </p:txBody>
      </p:sp>
    </p:spTree>
    <p:extLst>
      <p:ext uri="{BB962C8B-B14F-4D97-AF65-F5344CB8AC3E}">
        <p14:creationId xmlns:p14="http://schemas.microsoft.com/office/powerpoint/2010/main" val="678189660"/>
      </p:ext>
    </p:extLst>
  </p:cSld>
  <p:clrMap bg1="lt1" tx1="dk1" bg2="lt2" tx2="dk2" accent1="accent1" accent2="accent2" accent3="accent3" accent4="accent4" accent5="accent5" accent6="accent6" hlink="hlink" folHlink="folHlink"/>
  <p:sldLayoutIdLst>
    <p:sldLayoutId id="2147502223" r:id="rId1"/>
    <p:sldLayoutId id="2147502224" r:id="rId2"/>
    <p:sldLayoutId id="2147502225" r:id="rId3"/>
    <p:sldLayoutId id="2147502226" r:id="rId4"/>
    <p:sldLayoutId id="2147502227" r:id="rId5"/>
    <p:sldLayoutId id="2147502228" r:id="rId6"/>
    <p:sldLayoutId id="2147502229" r:id="rId7"/>
    <p:sldLayoutId id="2147502230" r:id="rId8"/>
    <p:sldLayoutId id="2147502231" r:id="rId9"/>
    <p:sldLayoutId id="2147502232" r:id="rId10"/>
    <p:sldLayoutId id="2147502233" r:id="rId11"/>
  </p:sldLayoutIdLst>
  <p:txStyles>
    <p:titleStyle>
      <a:lvl1pPr algn="ctr" defTabSz="449263" rtl="0" eaLnBrk="0" fontAlgn="base" hangingPunct="0">
        <a:lnSpc>
          <a:spcPct val="95000"/>
        </a:lnSpc>
        <a:spcBef>
          <a:spcPct val="0"/>
        </a:spcBef>
        <a:spcAft>
          <a:spcPct val="0"/>
        </a:spcAft>
        <a:buClr>
          <a:srgbClr val="E5E5FF"/>
        </a:buClr>
        <a:buSzPct val="100000"/>
        <a:buFont typeface="Times New Roman" pitchFamily="18" charset="0"/>
        <a:defRPr sz="4400" b="1" i="0">
          <a:solidFill>
            <a:srgbClr val="E5E5FF"/>
          </a:solidFill>
          <a:latin typeface="Arial" panose="020B0604020202020204" pitchFamily="34" charset="0"/>
          <a:ea typeface="MS PGothic" pitchFamily="34" charset="-128"/>
          <a:cs typeface="Arial" panose="020B0604020202020204" pitchFamily="34" charset="0"/>
        </a:defRPr>
      </a:lvl1pPr>
      <a:lvl2pPr algn="ctr" defTabSz="449263" rtl="0" eaLnBrk="0" fontAlgn="base" hangingPunct="0">
        <a:lnSpc>
          <a:spcPct val="95000"/>
        </a:lnSpc>
        <a:spcBef>
          <a:spcPct val="0"/>
        </a:spcBef>
        <a:spcAft>
          <a:spcPct val="0"/>
        </a:spcAft>
        <a:buClr>
          <a:srgbClr val="E5E5FF"/>
        </a:buClr>
        <a:buSzPct val="100000"/>
        <a:buFont typeface="Times New Roman" pitchFamily="18" charset="0"/>
        <a:defRPr sz="4400" b="1">
          <a:solidFill>
            <a:srgbClr val="E5E5FF"/>
          </a:solidFill>
          <a:latin typeface="Arial" charset="0"/>
          <a:ea typeface="MS PGothic" pitchFamily="34" charset="-128"/>
          <a:cs typeface="Arial" pitchFamily="34" charset="0"/>
        </a:defRPr>
      </a:lvl2pPr>
      <a:lvl3pPr algn="ctr" defTabSz="449263" rtl="0" eaLnBrk="0" fontAlgn="base" hangingPunct="0">
        <a:lnSpc>
          <a:spcPct val="95000"/>
        </a:lnSpc>
        <a:spcBef>
          <a:spcPct val="0"/>
        </a:spcBef>
        <a:spcAft>
          <a:spcPct val="0"/>
        </a:spcAft>
        <a:buClr>
          <a:srgbClr val="E5E5FF"/>
        </a:buClr>
        <a:buSzPct val="100000"/>
        <a:buFont typeface="Times New Roman" pitchFamily="18" charset="0"/>
        <a:defRPr sz="4400" b="1">
          <a:solidFill>
            <a:srgbClr val="E5E5FF"/>
          </a:solidFill>
          <a:latin typeface="Arial" charset="0"/>
          <a:ea typeface="MS PGothic" pitchFamily="34" charset="-128"/>
          <a:cs typeface="Arial" pitchFamily="34" charset="0"/>
        </a:defRPr>
      </a:lvl3pPr>
      <a:lvl4pPr algn="ctr" defTabSz="449263" rtl="0" eaLnBrk="0" fontAlgn="base" hangingPunct="0">
        <a:lnSpc>
          <a:spcPct val="95000"/>
        </a:lnSpc>
        <a:spcBef>
          <a:spcPct val="0"/>
        </a:spcBef>
        <a:spcAft>
          <a:spcPct val="0"/>
        </a:spcAft>
        <a:buClr>
          <a:srgbClr val="E5E5FF"/>
        </a:buClr>
        <a:buSzPct val="100000"/>
        <a:buFont typeface="Times New Roman" pitchFamily="18" charset="0"/>
        <a:defRPr sz="4400" b="1">
          <a:solidFill>
            <a:srgbClr val="E5E5FF"/>
          </a:solidFill>
          <a:latin typeface="Arial" charset="0"/>
          <a:ea typeface="MS PGothic" pitchFamily="34" charset="-128"/>
          <a:cs typeface="Arial" pitchFamily="34" charset="0"/>
        </a:defRPr>
      </a:lvl4pPr>
      <a:lvl5pPr algn="ctr" defTabSz="449263" rtl="0" eaLnBrk="0" fontAlgn="base" hangingPunct="0">
        <a:lnSpc>
          <a:spcPct val="95000"/>
        </a:lnSpc>
        <a:spcBef>
          <a:spcPct val="0"/>
        </a:spcBef>
        <a:spcAft>
          <a:spcPct val="0"/>
        </a:spcAft>
        <a:buClr>
          <a:srgbClr val="E5E5FF"/>
        </a:buClr>
        <a:buSzPct val="100000"/>
        <a:buFont typeface="Times New Roman" pitchFamily="18" charset="0"/>
        <a:defRPr sz="4400" b="1">
          <a:solidFill>
            <a:srgbClr val="E5E5FF"/>
          </a:solidFill>
          <a:latin typeface="Arial" charset="0"/>
          <a:ea typeface="MS PGothic" pitchFamily="34" charset="-128"/>
          <a:cs typeface="Arial" pitchFamily="34" charset="0"/>
        </a:defRPr>
      </a:lvl5pPr>
      <a:lvl6pPr marL="4572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6pPr>
      <a:lvl7pPr marL="9144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7pPr>
      <a:lvl8pPr marL="13716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8pPr>
      <a:lvl9pPr marL="18288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9pPr>
    </p:titleStyle>
    <p:bodyStyle>
      <a:lvl1pPr marL="341313" indent="-341313" algn="l" defTabSz="449263" rtl="0" eaLnBrk="0" fontAlgn="base" hangingPunct="0">
        <a:lnSpc>
          <a:spcPct val="95000"/>
        </a:lnSpc>
        <a:spcBef>
          <a:spcPts val="800"/>
        </a:spcBef>
        <a:spcAft>
          <a:spcPct val="0"/>
        </a:spcAft>
        <a:buClr>
          <a:srgbClr val="FFCC00"/>
        </a:buClr>
        <a:buSzPct val="70000"/>
        <a:buFont typeface="Wingdings" pitchFamily="2" charset="2"/>
        <a:buChar char=""/>
        <a:defRPr sz="3200" b="1" i="0">
          <a:solidFill>
            <a:srgbClr val="FFFFFF"/>
          </a:solidFill>
          <a:latin typeface="Arial" panose="020B0604020202020204" pitchFamily="34" charset="0"/>
          <a:ea typeface="MS PGothic" pitchFamily="34" charset="-128"/>
          <a:cs typeface="Arial" panose="020B0604020202020204" pitchFamily="34" charset="0"/>
        </a:defRPr>
      </a:lvl1pPr>
      <a:lvl2pPr marL="741363" indent="-284163" algn="l" defTabSz="449263" rtl="0" eaLnBrk="0" fontAlgn="base" hangingPunct="0">
        <a:lnSpc>
          <a:spcPct val="95000"/>
        </a:lnSpc>
        <a:spcBef>
          <a:spcPts val="700"/>
        </a:spcBef>
        <a:spcAft>
          <a:spcPct val="0"/>
        </a:spcAft>
        <a:buClr>
          <a:srgbClr val="A886E0"/>
        </a:buClr>
        <a:buSzPct val="70000"/>
        <a:buFont typeface="Wingdings" pitchFamily="2" charset="2"/>
        <a:buChar char=""/>
        <a:defRPr sz="2800" b="1" i="0">
          <a:solidFill>
            <a:srgbClr val="FFFFFF"/>
          </a:solidFill>
          <a:latin typeface="Arial" panose="020B0604020202020204" pitchFamily="34" charset="0"/>
          <a:ea typeface="MS PGothic" pitchFamily="34" charset="-128"/>
          <a:cs typeface="Arial" panose="020B0604020202020204" pitchFamily="34" charset="0"/>
        </a:defRPr>
      </a:lvl2pPr>
      <a:lvl3pPr marL="1143000" indent="-228600" algn="l" defTabSz="449263" rtl="0" eaLnBrk="0" fontAlgn="base" hangingPunct="0">
        <a:lnSpc>
          <a:spcPct val="95000"/>
        </a:lnSpc>
        <a:spcBef>
          <a:spcPts val="600"/>
        </a:spcBef>
        <a:spcAft>
          <a:spcPct val="0"/>
        </a:spcAft>
        <a:buClr>
          <a:srgbClr val="E5E5FF"/>
        </a:buClr>
        <a:buSzPct val="70000"/>
        <a:buFont typeface="Wingdings" pitchFamily="2" charset="2"/>
        <a:buChar char=""/>
        <a:defRPr sz="2400" b="1" i="0">
          <a:solidFill>
            <a:srgbClr val="FFFFFF"/>
          </a:solidFill>
          <a:latin typeface="Arial" panose="020B0604020202020204" pitchFamily="34" charset="0"/>
          <a:ea typeface="MS PGothic" pitchFamily="34" charset="-128"/>
          <a:cs typeface="Arial" panose="020B0604020202020204" pitchFamily="34" charset="0"/>
        </a:defRPr>
      </a:lvl3pPr>
      <a:lvl4pPr marL="1600200" indent="-228600" algn="l" defTabSz="449263" rtl="0" eaLnBrk="0" fontAlgn="base" hangingPunct="0">
        <a:lnSpc>
          <a:spcPct val="95000"/>
        </a:lnSpc>
        <a:spcBef>
          <a:spcPts val="500"/>
        </a:spcBef>
        <a:spcAft>
          <a:spcPct val="0"/>
        </a:spcAft>
        <a:buClr>
          <a:srgbClr val="A886E0"/>
        </a:buClr>
        <a:buSzPct val="70000"/>
        <a:buFont typeface="Wingdings" pitchFamily="2" charset="2"/>
        <a:buChar char=""/>
        <a:defRPr sz="2000" b="1" i="0">
          <a:solidFill>
            <a:srgbClr val="FFFFFF"/>
          </a:solidFill>
          <a:latin typeface="Arial" panose="020B0604020202020204" pitchFamily="34" charset="0"/>
          <a:ea typeface="MS PGothic" pitchFamily="34" charset="-128"/>
          <a:cs typeface="Arial" panose="020B0604020202020204" pitchFamily="34" charset="0"/>
        </a:defRPr>
      </a:lvl4pPr>
      <a:lvl5pPr marL="2057400" indent="-228600" algn="l" defTabSz="449263" rtl="0" eaLnBrk="0" fontAlgn="base" hangingPunct="0">
        <a:lnSpc>
          <a:spcPct val="95000"/>
        </a:lnSpc>
        <a:spcBef>
          <a:spcPts val="500"/>
        </a:spcBef>
        <a:spcAft>
          <a:spcPct val="0"/>
        </a:spcAft>
        <a:buClr>
          <a:srgbClr val="A886E0"/>
        </a:buClr>
        <a:buSzPct val="70000"/>
        <a:buFont typeface="Wingdings" pitchFamily="2" charset="2"/>
        <a:buChar char=""/>
        <a:defRPr sz="2000" b="1" i="0">
          <a:solidFill>
            <a:srgbClr val="FFFFFF"/>
          </a:solidFill>
          <a:latin typeface="Arial" panose="020B0604020202020204" pitchFamily="34" charset="0"/>
          <a:ea typeface="MS PGothic" pitchFamily="34" charset="-128"/>
          <a:cs typeface="Arial" panose="020B0604020202020204" pitchFamily="34" charset="0"/>
        </a:defRPr>
      </a:lvl5pPr>
      <a:lvl6pPr marL="2514600" indent="-228600" algn="l" defTabSz="449263" rtl="0" eaLnBrk="0" fontAlgn="base" hangingPunct="0">
        <a:lnSpc>
          <a:spcPct val="95000"/>
        </a:lnSpc>
        <a:spcBef>
          <a:spcPts val="500"/>
        </a:spcBef>
        <a:spcAft>
          <a:spcPct val="0"/>
        </a:spcAft>
        <a:buClr>
          <a:srgbClr val="A886E0"/>
        </a:buClr>
        <a:buSzPct val="70000"/>
        <a:buFont typeface="Wingdings" charset="2"/>
        <a:buChar char=""/>
        <a:defRPr sz="2000">
          <a:solidFill>
            <a:srgbClr val="FFFFFF"/>
          </a:solidFill>
          <a:latin typeface="+mn-lt"/>
          <a:ea typeface="+mn-ea"/>
        </a:defRPr>
      </a:lvl6pPr>
      <a:lvl7pPr marL="2971800" indent="-228600" algn="l" defTabSz="449263" rtl="0" eaLnBrk="0" fontAlgn="base" hangingPunct="0">
        <a:lnSpc>
          <a:spcPct val="95000"/>
        </a:lnSpc>
        <a:spcBef>
          <a:spcPts val="500"/>
        </a:spcBef>
        <a:spcAft>
          <a:spcPct val="0"/>
        </a:spcAft>
        <a:buClr>
          <a:srgbClr val="A886E0"/>
        </a:buClr>
        <a:buSzPct val="70000"/>
        <a:buFont typeface="Wingdings" charset="2"/>
        <a:buChar char=""/>
        <a:defRPr sz="2000">
          <a:solidFill>
            <a:srgbClr val="FFFFFF"/>
          </a:solidFill>
          <a:latin typeface="+mn-lt"/>
          <a:ea typeface="+mn-ea"/>
        </a:defRPr>
      </a:lvl7pPr>
      <a:lvl8pPr marL="3429000" indent="-228600" algn="l" defTabSz="449263" rtl="0" eaLnBrk="0" fontAlgn="base" hangingPunct="0">
        <a:lnSpc>
          <a:spcPct val="95000"/>
        </a:lnSpc>
        <a:spcBef>
          <a:spcPts val="500"/>
        </a:spcBef>
        <a:spcAft>
          <a:spcPct val="0"/>
        </a:spcAft>
        <a:buClr>
          <a:srgbClr val="A886E0"/>
        </a:buClr>
        <a:buSzPct val="70000"/>
        <a:buFont typeface="Wingdings" charset="2"/>
        <a:buChar char=""/>
        <a:defRPr sz="2000">
          <a:solidFill>
            <a:srgbClr val="FFFFFF"/>
          </a:solidFill>
          <a:latin typeface="+mn-lt"/>
          <a:ea typeface="+mn-ea"/>
        </a:defRPr>
      </a:lvl8pPr>
      <a:lvl9pPr marL="3886200" indent="-228600" algn="l" defTabSz="449263" rtl="0" eaLnBrk="0" fontAlgn="base" hangingPunct="0">
        <a:lnSpc>
          <a:spcPct val="95000"/>
        </a:lnSpc>
        <a:spcBef>
          <a:spcPts val="500"/>
        </a:spcBef>
        <a:spcAft>
          <a:spcPct val="0"/>
        </a:spcAft>
        <a:buClr>
          <a:srgbClr val="A886E0"/>
        </a:buClr>
        <a:buSzPct val="70000"/>
        <a:buFont typeface="Wingdings" charset="2"/>
        <a:buChar char=""/>
        <a:defRPr sz="2000">
          <a:solidFill>
            <a:srgbClr val="FFFFFF"/>
          </a:solidFill>
          <a:latin typeface="+mn-lt"/>
          <a:ea typeface="+mn-ea"/>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s>
            <a:gs pos="100000">
              <a:schemeClr val="bg1">
                <a:gamma/>
                <a:shade val="46275"/>
                <a:invGamma/>
              </a:schemeClr>
            </a:gs>
          </a:gsLst>
          <a:lin ang="5400000" scaled="1"/>
        </a:gradFill>
        <a:effectLst/>
      </p:bgPr>
    </p:bg>
    <p:spTree>
      <p:nvGrpSpPr>
        <p:cNvPr id="1" name=""/>
        <p:cNvGrpSpPr/>
        <p:nvPr/>
      </p:nvGrpSpPr>
      <p:grpSpPr>
        <a:xfrm>
          <a:off x="0" y="0"/>
          <a:ext cx="0" cy="0"/>
          <a:chOff x="0" y="0"/>
          <a:chExt cx="0" cy="0"/>
        </a:xfrm>
      </p:grpSpPr>
      <p:sp>
        <p:nvSpPr>
          <p:cNvPr id="175106" name="Rectangle 2"/>
          <p:cNvSpPr>
            <a:spLocks noChangeArrowheads="1"/>
          </p:cNvSpPr>
          <p:nvPr/>
        </p:nvSpPr>
        <p:spPr bwMode="auto">
          <a:xfrm>
            <a:off x="381000" y="0"/>
            <a:ext cx="1447800" cy="6856413"/>
          </a:xfrm>
          <a:prstGeom prst="rect">
            <a:avLst/>
          </a:prstGeom>
          <a:gradFill rotWithShape="0">
            <a:gsLst>
              <a:gs pos="0">
                <a:schemeClr val="bg1">
                  <a:alpha val="50000"/>
                </a:schemeClr>
              </a:gs>
              <a:gs pos="100000">
                <a:schemeClr val="bg1">
                  <a:gamma/>
                  <a:shade val="61961"/>
                  <a:invGamma/>
                </a:schemeClr>
              </a:gs>
            </a:gsLst>
            <a:lin ang="5400000" scaled="1"/>
          </a:gradFill>
          <a:ln w="9525">
            <a:noFill/>
            <a:miter lim="800000"/>
            <a:headEnd/>
            <a:tailEnd/>
          </a:ln>
        </p:spPr>
        <p:txBody>
          <a:bodyPr/>
          <a:lstStyle/>
          <a:p>
            <a:pPr algn="l" defTabSz="914400" rtl="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266243" name="Rectangle 3"/>
          <p:cNvSpPr>
            <a:spLocks noChangeArrowheads="1"/>
          </p:cNvSpPr>
          <p:nvPr/>
        </p:nvSpPr>
        <p:spPr bwMode="auto">
          <a:xfrm>
            <a:off x="152400" y="1752600"/>
            <a:ext cx="4724400" cy="152400"/>
          </a:xfrm>
          <a:prstGeom prst="rect">
            <a:avLst/>
          </a:prstGeom>
          <a:solidFill>
            <a:schemeClr val="accent1">
              <a:alpha val="50195"/>
            </a:schemeClr>
          </a:solidFill>
          <a:ln>
            <a:noFill/>
          </a:ln>
          <a:extLst>
            <a:ext uri="{91240B29-F687-4f45-9708-019B960494DF}"/>
          </a:extLst>
        </p:spPr>
        <p:txBody>
          <a:bodyPr/>
          <a:lstStyle/>
          <a:p>
            <a:pPr algn="l" defTabSz="914400" rtl="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175108" name="Rectangle 4"/>
          <p:cNvSpPr>
            <a:spLocks noChangeArrowheads="1"/>
          </p:cNvSpPr>
          <p:nvPr/>
        </p:nvSpPr>
        <p:spPr bwMode="auto">
          <a:xfrm>
            <a:off x="685800" y="6629400"/>
            <a:ext cx="3505200" cy="227013"/>
          </a:xfrm>
          <a:prstGeom prst="rect">
            <a:avLst/>
          </a:prstGeom>
          <a:gradFill rotWithShape="0">
            <a:gsLst>
              <a:gs pos="0">
                <a:schemeClr val="hlink">
                  <a:gamma/>
                  <a:shade val="46275"/>
                  <a:invGamma/>
                </a:schemeClr>
              </a:gs>
              <a:gs pos="50000">
                <a:schemeClr val="hlink"/>
              </a:gs>
              <a:gs pos="100000">
                <a:schemeClr val="hlink">
                  <a:gamma/>
                  <a:shade val="46275"/>
                  <a:invGamma/>
                </a:schemeClr>
              </a:gs>
            </a:gsLst>
            <a:lin ang="0" scaled="1"/>
          </a:gradFill>
          <a:ln w="9525">
            <a:noFill/>
            <a:miter lim="800000"/>
            <a:headEnd/>
            <a:tailEnd/>
          </a:ln>
        </p:spPr>
        <p:txBody>
          <a:bodyPr/>
          <a:lstStyle/>
          <a:p>
            <a:pPr algn="l" defTabSz="914400" rtl="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175109" name="Rectangle 5"/>
          <p:cNvSpPr>
            <a:spLocks noChangeArrowheads="1"/>
          </p:cNvSpPr>
          <p:nvPr/>
        </p:nvSpPr>
        <p:spPr bwMode="auto">
          <a:xfrm>
            <a:off x="762000" y="762000"/>
            <a:ext cx="8380413" cy="762000"/>
          </a:xfrm>
          <a:prstGeom prst="rect">
            <a:avLst/>
          </a:prstGeom>
          <a:gradFill rotWithShape="0">
            <a:gsLst>
              <a:gs pos="0">
                <a:schemeClr val="bg1"/>
              </a:gs>
              <a:gs pos="100000">
                <a:schemeClr val="bg1">
                  <a:gamma/>
                  <a:shade val="15294"/>
                  <a:invGamma/>
                </a:schemeClr>
              </a:gs>
            </a:gsLst>
            <a:lin ang="0" scaled="1"/>
          </a:gradFill>
          <a:ln w="9525">
            <a:noFill/>
            <a:miter lim="800000"/>
            <a:headEnd/>
            <a:tailEnd/>
          </a:ln>
        </p:spPr>
        <p:txBody>
          <a:bodyPr/>
          <a:lstStyle/>
          <a:p>
            <a:pPr algn="l" defTabSz="914400" rtl="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175110" name="Rectangle 6"/>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2075" tIns="46037" rIns="92075" bIns="46037" numCol="1" anchor="ctr" anchorCtr="0" compatLnSpc="1">
            <a:prstTxWarp prst="textNoShape">
              <a:avLst/>
            </a:prstTxWarp>
          </a:bodyPr>
          <a:lstStyle/>
          <a:p>
            <a:pPr lvl="0"/>
            <a:r>
              <a:rPr lang="en-US" dirty="0"/>
              <a:t>Click to edit Master title style</a:t>
            </a:r>
          </a:p>
        </p:txBody>
      </p:sp>
      <p:sp>
        <p:nvSpPr>
          <p:cNvPr id="25607" name="Rectangle 7"/>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2075" tIns="46037" rIns="92075" bIns="46037"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5112" name="Rectangle 8"/>
          <p:cNvSpPr>
            <a:spLocks noGrp="1" noChangeArrowheads="1"/>
          </p:cNvSpPr>
          <p:nvPr>
            <p:ph type="dt" sz="half" idx="2"/>
          </p:nvPr>
        </p:nvSpPr>
        <p:spPr bwMode="auto">
          <a:xfrm>
            <a:off x="685800" y="6172200"/>
            <a:ext cx="1905000" cy="457200"/>
          </a:xfrm>
          <a:prstGeom prst="rect">
            <a:avLst/>
          </a:prstGeom>
          <a:noFill/>
          <a:ln w="9525">
            <a:noFill/>
            <a:miter lim="800000"/>
            <a:headEnd/>
            <a:tailEnd/>
          </a:ln>
        </p:spPr>
        <p:txBody>
          <a:bodyPr vert="horz" wrap="none" lIns="92075" tIns="46037" rIns="92075" bIns="46037" numCol="1" anchor="ctr" anchorCtr="0" compatLnSpc="1">
            <a:prstTxWarp prst="textNoShape">
              <a:avLst/>
            </a:prstTxWarp>
          </a:bodyPr>
          <a:lstStyle>
            <a:lvl1pPr algn="l" rtl="0" eaLnBrk="0" hangingPunct="0">
              <a:defRPr kumimoji="1" sz="1400" b="1" i="0" smtClean="0">
                <a:solidFill>
                  <a:srgbClr val="FFFFFF"/>
                </a:solidFill>
                <a:latin typeface="Arial" panose="020B0604020202020204" pitchFamily="34" charset="0"/>
              </a:defRPr>
            </a:lvl1pPr>
          </a:lstStyle>
          <a:p>
            <a:pPr>
              <a:defRPr/>
            </a:pPr>
            <a:endParaRPr lang="en-US" dirty="0"/>
          </a:p>
        </p:txBody>
      </p:sp>
      <p:sp>
        <p:nvSpPr>
          <p:cNvPr id="175113" name="Rectangle 9"/>
          <p:cNvSpPr>
            <a:spLocks noGrp="1" noChangeArrowheads="1"/>
          </p:cNvSpPr>
          <p:nvPr>
            <p:ph type="ftr" sz="quarter" idx="3"/>
          </p:nvPr>
        </p:nvSpPr>
        <p:spPr bwMode="auto">
          <a:xfrm>
            <a:off x="3124200" y="6172200"/>
            <a:ext cx="2895600" cy="457200"/>
          </a:xfrm>
          <a:prstGeom prst="rect">
            <a:avLst/>
          </a:prstGeom>
          <a:noFill/>
          <a:ln w="9525">
            <a:noFill/>
            <a:miter lim="800000"/>
            <a:headEnd/>
            <a:tailEnd/>
          </a:ln>
        </p:spPr>
        <p:txBody>
          <a:bodyPr vert="horz" wrap="none" lIns="92075" tIns="46037" rIns="92075" bIns="46037" numCol="1" anchor="ctr" anchorCtr="0" compatLnSpc="1">
            <a:prstTxWarp prst="textNoShape">
              <a:avLst/>
            </a:prstTxWarp>
          </a:bodyPr>
          <a:lstStyle>
            <a:lvl1pPr algn="ctr" rtl="0" eaLnBrk="0" hangingPunct="0">
              <a:defRPr kumimoji="1" sz="1400" b="1" i="0" smtClean="0">
                <a:solidFill>
                  <a:srgbClr val="FFFFFF"/>
                </a:solidFill>
                <a:latin typeface="Arial" panose="020B0604020202020204" pitchFamily="34" charset="0"/>
              </a:defRPr>
            </a:lvl1pPr>
          </a:lstStyle>
          <a:p>
            <a:pPr>
              <a:defRPr/>
            </a:pPr>
            <a:endParaRPr lang="en-US" dirty="0"/>
          </a:p>
        </p:txBody>
      </p:sp>
      <p:sp>
        <p:nvSpPr>
          <p:cNvPr id="175114" name="Rectangle 10"/>
          <p:cNvSpPr>
            <a:spLocks noGrp="1" noChangeArrowheads="1"/>
          </p:cNvSpPr>
          <p:nvPr>
            <p:ph type="sldNum" sz="quarter" idx="4"/>
          </p:nvPr>
        </p:nvSpPr>
        <p:spPr bwMode="auto">
          <a:xfrm>
            <a:off x="6553200" y="6172200"/>
            <a:ext cx="1905000" cy="457200"/>
          </a:xfrm>
          <a:prstGeom prst="rect">
            <a:avLst/>
          </a:prstGeom>
          <a:noFill/>
          <a:ln w="9525">
            <a:noFill/>
            <a:miter lim="800000"/>
            <a:headEnd/>
            <a:tailEnd/>
          </a:ln>
        </p:spPr>
        <p:txBody>
          <a:bodyPr vert="horz" wrap="none" lIns="92075" tIns="46037" rIns="92075" bIns="46037" numCol="1" anchor="ctr" anchorCtr="0" compatLnSpc="1">
            <a:prstTxWarp prst="textNoShape">
              <a:avLst/>
            </a:prstTxWarp>
          </a:bodyPr>
          <a:lstStyle>
            <a:lvl1pPr rtl="0" eaLnBrk="0" hangingPunct="0">
              <a:defRPr kumimoji="1" sz="1400" b="1" i="0" smtClean="0">
                <a:solidFill>
                  <a:srgbClr val="FFFFFF"/>
                </a:solidFill>
                <a:latin typeface="Arial" panose="020B0604020202020204" pitchFamily="34" charset="0"/>
              </a:defRPr>
            </a:lvl1pPr>
          </a:lstStyle>
          <a:p>
            <a:pPr>
              <a:defRPr/>
            </a:pPr>
            <a:endParaRPr lang="en-US" dirty="0"/>
          </a:p>
        </p:txBody>
      </p:sp>
    </p:spTree>
    <p:extLst>
      <p:ext uri="{BB962C8B-B14F-4D97-AF65-F5344CB8AC3E}">
        <p14:creationId xmlns:p14="http://schemas.microsoft.com/office/powerpoint/2010/main" val="1470730665"/>
      </p:ext>
    </p:extLst>
  </p:cSld>
  <p:clrMap bg1="dk2" tx1="lt1" bg2="dk1" tx2="lt2" accent1="accent1" accent2="accent2" accent3="accent3" accent4="accent4" accent5="accent5" accent6="accent6" hlink="hlink" folHlink="folHlink"/>
  <p:sldLayoutIdLst>
    <p:sldLayoutId id="2147502248" r:id="rId1"/>
    <p:sldLayoutId id="2147502249" r:id="rId2"/>
    <p:sldLayoutId id="2147502250" r:id="rId3"/>
    <p:sldLayoutId id="2147502251" r:id="rId4"/>
    <p:sldLayoutId id="2147502252" r:id="rId5"/>
    <p:sldLayoutId id="2147502253" r:id="rId6"/>
    <p:sldLayoutId id="2147502254" r:id="rId7"/>
    <p:sldLayoutId id="2147502255" r:id="rId8"/>
    <p:sldLayoutId id="2147502256" r:id="rId9"/>
    <p:sldLayoutId id="2147502257" r:id="rId10"/>
    <p:sldLayoutId id="2147502258" r:id="rId11"/>
  </p:sldLayoutIdLst>
  <p:transition spd="med">
    <p:zoom dir="in"/>
  </p:transition>
  <p:txStyles>
    <p:titleStyle>
      <a:lvl1pPr algn="l" rtl="0" eaLnBrk="0" fontAlgn="base" hangingPunct="0">
        <a:spcBef>
          <a:spcPct val="0"/>
        </a:spcBef>
        <a:spcAft>
          <a:spcPct val="0"/>
        </a:spcAft>
        <a:defRPr kumimoji="1" sz="4400" b="1" i="0">
          <a:solidFill>
            <a:schemeClr val="tx2"/>
          </a:solidFill>
          <a:effectLst>
            <a:outerShdw blurRad="38100" dist="38100" dir="2700000" algn="tl">
              <a:srgbClr val="000000"/>
            </a:outerShdw>
          </a:effectLst>
          <a:latin typeface="Arial" panose="020B0604020202020204" pitchFamily="34" charset="0"/>
          <a:ea typeface="MS PGothic" pitchFamily="34" charset="-128"/>
          <a:cs typeface="ＭＳ Ｐゴシック" pitchFamily="-105" charset="-128"/>
        </a:defRPr>
      </a:lvl1pPr>
      <a:lvl2pPr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1" charset="0"/>
          <a:ea typeface="MS PGothic" pitchFamily="34" charset="-128"/>
          <a:cs typeface="ＭＳ Ｐゴシック" pitchFamily="-105" charset="-128"/>
        </a:defRPr>
      </a:lvl2pPr>
      <a:lvl3pPr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1" charset="0"/>
          <a:ea typeface="MS PGothic" pitchFamily="34" charset="-128"/>
          <a:cs typeface="ＭＳ Ｐゴシック" pitchFamily="-105" charset="-128"/>
        </a:defRPr>
      </a:lvl3pPr>
      <a:lvl4pPr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1" charset="0"/>
          <a:ea typeface="MS PGothic" pitchFamily="34" charset="-128"/>
          <a:cs typeface="ＭＳ Ｐゴシック" pitchFamily="-105" charset="-128"/>
        </a:defRPr>
      </a:lvl4pPr>
      <a:lvl5pPr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1" charset="0"/>
          <a:ea typeface="MS PGothic" pitchFamily="34" charset="-128"/>
          <a:cs typeface="ＭＳ Ｐゴシック" pitchFamily="-105" charset="-128"/>
        </a:defRPr>
      </a:lvl5pPr>
      <a:lvl6pPr marL="457200"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1" charset="0"/>
        </a:defRPr>
      </a:lvl6pPr>
      <a:lvl7pPr marL="914400"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1" charset="0"/>
        </a:defRPr>
      </a:lvl7pPr>
      <a:lvl8pPr marL="1371600"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1" charset="0"/>
        </a:defRPr>
      </a:lvl8pPr>
      <a:lvl9pPr marL="1828800"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1" charset="0"/>
        </a:defRPr>
      </a:lvl9pPr>
    </p:titleStyle>
    <p:bodyStyle>
      <a:lvl1pPr marL="342900" indent="-342900" algn="l" rtl="0" eaLnBrk="0" fontAlgn="base" hangingPunct="0">
        <a:spcBef>
          <a:spcPct val="20000"/>
        </a:spcBef>
        <a:spcAft>
          <a:spcPct val="0"/>
        </a:spcAft>
        <a:buClr>
          <a:schemeClr val="accent2"/>
        </a:buClr>
        <a:buSzPct val="80000"/>
        <a:buFont typeface="Wingdings" pitchFamily="2" charset="2"/>
        <a:buChar char="l"/>
        <a:defRPr kumimoji="1" sz="3200" b="1" i="0">
          <a:solidFill>
            <a:schemeClr val="tx1"/>
          </a:solidFill>
          <a:latin typeface="Arial" panose="020B0604020202020204" pitchFamily="34" charset="0"/>
          <a:ea typeface="MS PGothic" pitchFamily="34" charset="-128"/>
          <a:cs typeface="ＭＳ Ｐゴシック" pitchFamily="-105" charset="-128"/>
        </a:defRPr>
      </a:lvl1pPr>
      <a:lvl2pPr marL="742950" indent="-285750" algn="l" rtl="0" eaLnBrk="0" fontAlgn="base" hangingPunct="0">
        <a:spcBef>
          <a:spcPct val="20000"/>
        </a:spcBef>
        <a:spcAft>
          <a:spcPct val="0"/>
        </a:spcAft>
        <a:buChar char="–"/>
        <a:defRPr kumimoji="1" sz="2800" b="1" i="0">
          <a:solidFill>
            <a:schemeClr val="tx1"/>
          </a:solidFill>
          <a:latin typeface="Arial" panose="020B0604020202020204" pitchFamily="34" charset="0"/>
          <a:ea typeface="MS PGothic" pitchFamily="34" charset="-128"/>
        </a:defRPr>
      </a:lvl2pPr>
      <a:lvl3pPr marL="1143000" indent="-228600" algn="l" rtl="0" eaLnBrk="0" fontAlgn="base" hangingPunct="0">
        <a:spcBef>
          <a:spcPct val="20000"/>
        </a:spcBef>
        <a:spcAft>
          <a:spcPct val="0"/>
        </a:spcAft>
        <a:buClr>
          <a:schemeClr val="accent2"/>
        </a:buClr>
        <a:buChar char="•"/>
        <a:defRPr kumimoji="1" sz="2400" b="1" i="0">
          <a:solidFill>
            <a:schemeClr val="tx1"/>
          </a:solidFill>
          <a:latin typeface="Arial" panose="020B0604020202020204" pitchFamily="34" charset="0"/>
          <a:ea typeface="MS PGothic" pitchFamily="34" charset="-128"/>
        </a:defRPr>
      </a:lvl3pPr>
      <a:lvl4pPr marL="1600200" indent="-228600" algn="l" rtl="0" eaLnBrk="0" fontAlgn="base" hangingPunct="0">
        <a:spcBef>
          <a:spcPct val="20000"/>
        </a:spcBef>
        <a:spcAft>
          <a:spcPct val="0"/>
        </a:spcAft>
        <a:buChar char="–"/>
        <a:defRPr kumimoji="1" sz="2000" b="1" i="0">
          <a:solidFill>
            <a:schemeClr val="tx1"/>
          </a:solidFill>
          <a:latin typeface="Arial" panose="020B0604020202020204" pitchFamily="34" charset="0"/>
          <a:ea typeface="MS PGothic" pitchFamily="34" charset="-128"/>
        </a:defRPr>
      </a:lvl4pPr>
      <a:lvl5pPr marL="2057400" indent="-228600" algn="l" rtl="0" eaLnBrk="0" fontAlgn="base" hangingPunct="0">
        <a:spcBef>
          <a:spcPct val="20000"/>
        </a:spcBef>
        <a:spcAft>
          <a:spcPct val="0"/>
        </a:spcAft>
        <a:buClr>
          <a:schemeClr val="accent2"/>
        </a:buClr>
        <a:buChar char="•"/>
        <a:defRPr kumimoji="1" sz="2000" b="1" i="0">
          <a:solidFill>
            <a:schemeClr val="tx1"/>
          </a:solidFill>
          <a:latin typeface="Arial" panose="020B0604020202020204" pitchFamily="34" charset="0"/>
          <a:ea typeface="MS PGothic" pitchFamily="34" charset="-128"/>
        </a:defRPr>
      </a:lvl5pPr>
      <a:lvl6pPr marL="2514600" indent="-228600" algn="l" rtl="0" eaLnBrk="0" fontAlgn="base" hangingPunct="0">
        <a:spcBef>
          <a:spcPct val="20000"/>
        </a:spcBef>
        <a:spcAft>
          <a:spcPct val="0"/>
        </a:spcAft>
        <a:buClr>
          <a:schemeClr val="accent2"/>
        </a:buClr>
        <a:buChar char="•"/>
        <a:defRPr kumimoji="1" sz="2000" b="1">
          <a:solidFill>
            <a:schemeClr val="tx1"/>
          </a:solidFill>
          <a:latin typeface="+mn-lt"/>
          <a:ea typeface="ＭＳ Ｐゴシック" pitchFamily="-111" charset="-128"/>
        </a:defRPr>
      </a:lvl6pPr>
      <a:lvl7pPr marL="2971800" indent="-228600" algn="l" rtl="0" eaLnBrk="0" fontAlgn="base" hangingPunct="0">
        <a:spcBef>
          <a:spcPct val="20000"/>
        </a:spcBef>
        <a:spcAft>
          <a:spcPct val="0"/>
        </a:spcAft>
        <a:buClr>
          <a:schemeClr val="accent2"/>
        </a:buClr>
        <a:buChar char="•"/>
        <a:defRPr kumimoji="1" sz="2000" b="1">
          <a:solidFill>
            <a:schemeClr val="tx1"/>
          </a:solidFill>
          <a:latin typeface="+mn-lt"/>
          <a:ea typeface="ＭＳ Ｐゴシック" pitchFamily="-111" charset="-128"/>
        </a:defRPr>
      </a:lvl7pPr>
      <a:lvl8pPr marL="3429000" indent="-228600" algn="l" rtl="0" eaLnBrk="0" fontAlgn="base" hangingPunct="0">
        <a:spcBef>
          <a:spcPct val="20000"/>
        </a:spcBef>
        <a:spcAft>
          <a:spcPct val="0"/>
        </a:spcAft>
        <a:buClr>
          <a:schemeClr val="accent2"/>
        </a:buClr>
        <a:buChar char="•"/>
        <a:defRPr kumimoji="1" sz="2000" b="1">
          <a:solidFill>
            <a:schemeClr val="tx1"/>
          </a:solidFill>
          <a:latin typeface="+mn-lt"/>
          <a:ea typeface="ＭＳ Ｐゴシック" pitchFamily="-111" charset="-128"/>
        </a:defRPr>
      </a:lvl8pPr>
      <a:lvl9pPr marL="3886200" indent="-228600" algn="l" rtl="0" eaLnBrk="0" fontAlgn="base" hangingPunct="0">
        <a:spcBef>
          <a:spcPct val="20000"/>
        </a:spcBef>
        <a:spcAft>
          <a:spcPct val="0"/>
        </a:spcAft>
        <a:buClr>
          <a:schemeClr val="accent2"/>
        </a:buClr>
        <a:buChar char="•"/>
        <a:defRPr kumimoji="1" sz="2000" b="1">
          <a:solidFill>
            <a:schemeClr val="tx1"/>
          </a:solidFill>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s>
            <a:gs pos="100000">
              <a:schemeClr val="bg1">
                <a:gamma/>
                <a:shade val="46275"/>
                <a:invGamma/>
              </a:schemeClr>
            </a:gs>
          </a:gsLst>
          <a:lin ang="5400000" scaled="1"/>
        </a:gradFill>
        <a:effectLst/>
      </p:bgPr>
    </p:bg>
    <p:spTree>
      <p:nvGrpSpPr>
        <p:cNvPr id="1" name=""/>
        <p:cNvGrpSpPr/>
        <p:nvPr/>
      </p:nvGrpSpPr>
      <p:grpSpPr>
        <a:xfrm>
          <a:off x="0" y="0"/>
          <a:ext cx="0" cy="0"/>
          <a:chOff x="0" y="0"/>
          <a:chExt cx="0" cy="0"/>
        </a:xfrm>
      </p:grpSpPr>
      <p:sp>
        <p:nvSpPr>
          <p:cNvPr id="152578" name="Rectangle 2"/>
          <p:cNvSpPr>
            <a:spLocks noChangeArrowheads="1"/>
          </p:cNvSpPr>
          <p:nvPr/>
        </p:nvSpPr>
        <p:spPr bwMode="auto">
          <a:xfrm>
            <a:off x="381000" y="0"/>
            <a:ext cx="1447800" cy="6856413"/>
          </a:xfrm>
          <a:prstGeom prst="rect">
            <a:avLst/>
          </a:prstGeom>
          <a:gradFill rotWithShape="0">
            <a:gsLst>
              <a:gs pos="0">
                <a:schemeClr val="bg1">
                  <a:alpha val="50000"/>
                </a:schemeClr>
              </a:gs>
              <a:gs pos="100000">
                <a:schemeClr val="bg1">
                  <a:gamma/>
                  <a:shade val="61961"/>
                  <a:invGamma/>
                </a:schemeClr>
              </a:gs>
            </a:gsLst>
            <a:lin ang="5400000" scaled="1"/>
          </a:gradFill>
          <a:ln w="9525">
            <a:noFill/>
            <a:miter lim="800000"/>
            <a:headEnd/>
            <a:tailEnd/>
          </a:ln>
          <a:effectLst/>
        </p:spPr>
        <p:txBody>
          <a:bodyPr/>
          <a:lstStyle/>
          <a:p>
            <a:pPr algn="l" defTabSz="914400" rtl="0">
              <a:spcBef>
                <a:spcPct val="50000"/>
              </a:spcBef>
              <a:defRPr/>
            </a:pPr>
            <a:endParaRPr lang="en-US" sz="2800" b="1" i="0" dirty="0">
              <a:solidFill>
                <a:srgbClr val="FFFFFF"/>
              </a:solidFill>
              <a:latin typeface="Arial" panose="020B0604020202020204" pitchFamily="34" charset="0"/>
              <a:ea typeface="ＭＳ Ｐゴシック" charset="0"/>
              <a:cs typeface="ＭＳ Ｐゴシック" charset="0"/>
            </a:endParaRPr>
          </a:p>
        </p:txBody>
      </p:sp>
      <p:sp>
        <p:nvSpPr>
          <p:cNvPr id="27651" name="Rectangle 3"/>
          <p:cNvSpPr>
            <a:spLocks noChangeArrowheads="1"/>
          </p:cNvSpPr>
          <p:nvPr/>
        </p:nvSpPr>
        <p:spPr bwMode="auto">
          <a:xfrm>
            <a:off x="152400" y="1752600"/>
            <a:ext cx="4724400" cy="152400"/>
          </a:xfrm>
          <a:prstGeom prst="rect">
            <a:avLst/>
          </a:prstGeom>
          <a:solidFill>
            <a:schemeClr val="accent1">
              <a:alpha val="50195"/>
            </a:schemeClr>
          </a:solidFill>
          <a:ln>
            <a:noFill/>
          </a:ln>
          <a:extLst>
            <a:ext uri="{91240B29-F687-4f45-9708-019B960494DF}"/>
          </a:extLst>
        </p:spPr>
        <p:txBody>
          <a:bodyPr/>
          <a:lstStyle/>
          <a:p>
            <a:pPr algn="l" defTabSz="914400" rtl="0">
              <a:spcBef>
                <a:spcPct val="50000"/>
              </a:spcBef>
              <a:defRPr/>
            </a:pPr>
            <a:endParaRPr lang="en-US" sz="2800" b="1" i="0" dirty="0">
              <a:solidFill>
                <a:srgbClr val="FFFFFF"/>
              </a:solidFill>
              <a:latin typeface="Arial" panose="020B0604020202020204" pitchFamily="34" charset="0"/>
              <a:ea typeface="ＭＳ Ｐゴシック" charset="0"/>
              <a:cs typeface="ＭＳ Ｐゴシック" charset="0"/>
            </a:endParaRPr>
          </a:p>
        </p:txBody>
      </p:sp>
      <p:sp>
        <p:nvSpPr>
          <p:cNvPr id="152580" name="Rectangle 4"/>
          <p:cNvSpPr>
            <a:spLocks noChangeArrowheads="1"/>
          </p:cNvSpPr>
          <p:nvPr/>
        </p:nvSpPr>
        <p:spPr bwMode="auto">
          <a:xfrm>
            <a:off x="685800" y="6629400"/>
            <a:ext cx="3505200" cy="227013"/>
          </a:xfrm>
          <a:prstGeom prst="rect">
            <a:avLst/>
          </a:prstGeom>
          <a:gradFill rotWithShape="0">
            <a:gsLst>
              <a:gs pos="0">
                <a:schemeClr val="hlink">
                  <a:gamma/>
                  <a:shade val="46275"/>
                  <a:invGamma/>
                </a:schemeClr>
              </a:gs>
              <a:gs pos="50000">
                <a:schemeClr val="hlink"/>
              </a:gs>
              <a:gs pos="100000">
                <a:schemeClr val="hlink">
                  <a:gamma/>
                  <a:shade val="46275"/>
                  <a:invGamma/>
                </a:schemeClr>
              </a:gs>
            </a:gsLst>
            <a:lin ang="0" scaled="1"/>
          </a:gradFill>
          <a:ln w="9525">
            <a:noFill/>
            <a:miter lim="800000"/>
            <a:headEnd/>
            <a:tailEnd/>
          </a:ln>
          <a:effectLst/>
        </p:spPr>
        <p:txBody>
          <a:bodyPr/>
          <a:lstStyle/>
          <a:p>
            <a:pPr algn="l" defTabSz="914400" rtl="0">
              <a:spcBef>
                <a:spcPct val="50000"/>
              </a:spcBef>
              <a:defRPr/>
            </a:pPr>
            <a:endParaRPr lang="en-US" sz="2800" b="1" i="0" dirty="0">
              <a:solidFill>
                <a:srgbClr val="FFFFFF"/>
              </a:solidFill>
              <a:latin typeface="Arial" panose="020B0604020202020204" pitchFamily="34" charset="0"/>
              <a:ea typeface="ＭＳ Ｐゴシック" charset="0"/>
              <a:cs typeface="ＭＳ Ｐゴシック" charset="0"/>
            </a:endParaRPr>
          </a:p>
        </p:txBody>
      </p:sp>
      <p:sp>
        <p:nvSpPr>
          <p:cNvPr id="152581" name="Rectangle 5"/>
          <p:cNvSpPr>
            <a:spLocks noChangeArrowheads="1"/>
          </p:cNvSpPr>
          <p:nvPr/>
        </p:nvSpPr>
        <p:spPr bwMode="auto">
          <a:xfrm>
            <a:off x="762000" y="762000"/>
            <a:ext cx="8380413" cy="762000"/>
          </a:xfrm>
          <a:prstGeom prst="rect">
            <a:avLst/>
          </a:prstGeom>
          <a:gradFill rotWithShape="0">
            <a:gsLst>
              <a:gs pos="0">
                <a:schemeClr val="bg1"/>
              </a:gs>
              <a:gs pos="100000">
                <a:schemeClr val="bg1">
                  <a:gamma/>
                  <a:shade val="15294"/>
                  <a:invGamma/>
                </a:schemeClr>
              </a:gs>
            </a:gsLst>
            <a:lin ang="0" scaled="1"/>
          </a:gradFill>
          <a:ln w="9525">
            <a:noFill/>
            <a:miter lim="800000"/>
            <a:headEnd/>
            <a:tailEnd/>
          </a:ln>
          <a:effectLst/>
        </p:spPr>
        <p:txBody>
          <a:bodyPr/>
          <a:lstStyle/>
          <a:p>
            <a:pPr algn="l" defTabSz="914400" rtl="0">
              <a:spcBef>
                <a:spcPct val="50000"/>
              </a:spcBef>
              <a:defRPr/>
            </a:pPr>
            <a:endParaRPr lang="en-US" sz="2800" b="1" i="0" dirty="0">
              <a:solidFill>
                <a:srgbClr val="FFFFFF"/>
              </a:solidFill>
              <a:latin typeface="Arial" panose="020B0604020202020204" pitchFamily="34" charset="0"/>
              <a:ea typeface="ＭＳ Ｐゴシック" charset="0"/>
              <a:cs typeface="ＭＳ Ｐゴシック" charset="0"/>
            </a:endParaRPr>
          </a:p>
        </p:txBody>
      </p:sp>
      <p:sp>
        <p:nvSpPr>
          <p:cNvPr id="152582" name="Rectangle 6"/>
          <p:cNvSpPr>
            <a:spLocks noGrp="1" noChangeArrowheads="1"/>
          </p:cNvSpPr>
          <p:nvPr>
            <p:ph type="title"/>
          </p:nvPr>
        </p:nvSpPr>
        <p:spPr bwMode="auto">
          <a:xfrm>
            <a:off x="685800" y="609600"/>
            <a:ext cx="7772400" cy="1143000"/>
          </a:xfrm>
          <a:prstGeom prst="rect">
            <a:avLst/>
          </a:prstGeom>
          <a:noFill/>
          <a:ln w="9525">
            <a:noFill/>
            <a:miter lim="800000"/>
            <a:headEnd/>
            <a:tailEnd/>
          </a:ln>
          <a:effectLst/>
        </p:spPr>
        <p:txBody>
          <a:bodyPr vert="horz" wrap="square" lIns="92075" tIns="46038" rIns="92075" bIns="46038" numCol="1" anchor="ctr" anchorCtr="0" compatLnSpc="1">
            <a:prstTxWarp prst="textNoShape">
              <a:avLst/>
            </a:prstTxWarp>
          </a:bodyPr>
          <a:lstStyle/>
          <a:p>
            <a:pPr lvl="0"/>
            <a:r>
              <a:rPr lang="en-US" dirty="0"/>
              <a:t>Click to edit Master title style</a:t>
            </a:r>
          </a:p>
        </p:txBody>
      </p:sp>
      <p:sp>
        <p:nvSpPr>
          <p:cNvPr id="26631" name="Rectangle 7"/>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2075" tIns="46038" rIns="92075" bIns="46038"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2584" name="Rectangle 8"/>
          <p:cNvSpPr>
            <a:spLocks noGrp="1" noChangeArrowheads="1"/>
          </p:cNvSpPr>
          <p:nvPr>
            <p:ph type="dt" sz="half" idx="2"/>
          </p:nvPr>
        </p:nvSpPr>
        <p:spPr bwMode="auto">
          <a:xfrm>
            <a:off x="685800" y="6172200"/>
            <a:ext cx="1905000" cy="457200"/>
          </a:xfrm>
          <a:prstGeom prst="rect">
            <a:avLst/>
          </a:prstGeom>
          <a:noFill/>
          <a:ln w="9525">
            <a:noFill/>
            <a:miter lim="800000"/>
            <a:headEnd/>
            <a:tailEnd/>
          </a:ln>
          <a:effectLst/>
        </p:spPr>
        <p:txBody>
          <a:bodyPr vert="horz" wrap="none" lIns="92075" tIns="46038" rIns="92075" bIns="46038" numCol="1" anchor="ctr" anchorCtr="0" compatLnSpc="1">
            <a:prstTxWarp prst="textNoShape">
              <a:avLst/>
            </a:prstTxWarp>
          </a:bodyPr>
          <a:lstStyle>
            <a:lvl1pPr algn="l" rtl="0" eaLnBrk="0" hangingPunct="0">
              <a:defRPr kumimoji="1" sz="1400" b="1" i="0" smtClean="0">
                <a:solidFill>
                  <a:srgbClr val="FFFFFF"/>
                </a:solidFill>
                <a:latin typeface="Arial" panose="020B0604020202020204" pitchFamily="34" charset="0"/>
              </a:defRPr>
            </a:lvl1pPr>
          </a:lstStyle>
          <a:p>
            <a:pPr>
              <a:defRPr/>
            </a:pPr>
            <a:endParaRPr lang="en-US" dirty="0"/>
          </a:p>
        </p:txBody>
      </p:sp>
      <p:sp>
        <p:nvSpPr>
          <p:cNvPr id="152585" name="Rectangle 9"/>
          <p:cNvSpPr>
            <a:spLocks noGrp="1" noChangeArrowheads="1"/>
          </p:cNvSpPr>
          <p:nvPr>
            <p:ph type="ftr" sz="quarter" idx="3"/>
          </p:nvPr>
        </p:nvSpPr>
        <p:spPr bwMode="auto">
          <a:xfrm>
            <a:off x="3124200" y="6172200"/>
            <a:ext cx="2895600" cy="457200"/>
          </a:xfrm>
          <a:prstGeom prst="rect">
            <a:avLst/>
          </a:prstGeom>
          <a:noFill/>
          <a:ln w="9525">
            <a:noFill/>
            <a:miter lim="800000"/>
            <a:headEnd/>
            <a:tailEnd/>
          </a:ln>
          <a:effectLst/>
        </p:spPr>
        <p:txBody>
          <a:bodyPr vert="horz" wrap="none" lIns="92075" tIns="46038" rIns="92075" bIns="46038" numCol="1" anchor="ctr" anchorCtr="0" compatLnSpc="1">
            <a:prstTxWarp prst="textNoShape">
              <a:avLst/>
            </a:prstTxWarp>
          </a:bodyPr>
          <a:lstStyle>
            <a:lvl1pPr algn="ctr" rtl="0" eaLnBrk="0" hangingPunct="0">
              <a:defRPr kumimoji="1" sz="1400" b="1" i="0" smtClean="0">
                <a:solidFill>
                  <a:srgbClr val="FFFFFF"/>
                </a:solidFill>
                <a:latin typeface="Arial" panose="020B0604020202020204" pitchFamily="34" charset="0"/>
              </a:defRPr>
            </a:lvl1pPr>
          </a:lstStyle>
          <a:p>
            <a:pPr>
              <a:defRPr/>
            </a:pPr>
            <a:endParaRPr lang="en-US" dirty="0"/>
          </a:p>
        </p:txBody>
      </p:sp>
      <p:sp>
        <p:nvSpPr>
          <p:cNvPr id="152586" name="Rectangle 10"/>
          <p:cNvSpPr>
            <a:spLocks noGrp="1" noChangeArrowheads="1"/>
          </p:cNvSpPr>
          <p:nvPr>
            <p:ph type="sldNum" sz="quarter" idx="4"/>
          </p:nvPr>
        </p:nvSpPr>
        <p:spPr bwMode="auto">
          <a:xfrm>
            <a:off x="6553200" y="6172200"/>
            <a:ext cx="1905000" cy="457200"/>
          </a:xfrm>
          <a:prstGeom prst="rect">
            <a:avLst/>
          </a:prstGeom>
          <a:noFill/>
          <a:ln w="9525">
            <a:noFill/>
            <a:miter lim="800000"/>
            <a:headEnd/>
            <a:tailEnd/>
          </a:ln>
          <a:effectLst/>
        </p:spPr>
        <p:txBody>
          <a:bodyPr vert="horz" wrap="none" lIns="92075" tIns="46038" rIns="92075" bIns="46038" numCol="1" anchor="ctr" anchorCtr="0" compatLnSpc="1">
            <a:prstTxWarp prst="textNoShape">
              <a:avLst/>
            </a:prstTxWarp>
          </a:bodyPr>
          <a:lstStyle>
            <a:lvl1pPr rtl="0" eaLnBrk="0" hangingPunct="0">
              <a:defRPr kumimoji="1" sz="1400" b="1" i="0" smtClean="0">
                <a:solidFill>
                  <a:srgbClr val="FFFFFF"/>
                </a:solidFill>
                <a:latin typeface="Arial" panose="020B0604020202020204" pitchFamily="34" charset="0"/>
              </a:defRPr>
            </a:lvl1pPr>
          </a:lstStyle>
          <a:p>
            <a:pPr>
              <a:defRPr/>
            </a:pPr>
            <a:endParaRPr lang="en-US" dirty="0"/>
          </a:p>
        </p:txBody>
      </p:sp>
    </p:spTree>
    <p:extLst>
      <p:ext uri="{BB962C8B-B14F-4D97-AF65-F5344CB8AC3E}">
        <p14:creationId xmlns:p14="http://schemas.microsoft.com/office/powerpoint/2010/main" val="446146509"/>
      </p:ext>
    </p:extLst>
  </p:cSld>
  <p:clrMap bg1="dk2" tx1="lt1" bg2="dk1" tx2="lt2" accent1="accent1" accent2="accent2" accent3="accent3" accent4="accent4" accent5="accent5" accent6="accent6" hlink="hlink" folHlink="folHlink"/>
  <p:sldLayoutIdLst>
    <p:sldLayoutId id="2147502260" r:id="rId1"/>
    <p:sldLayoutId id="2147502261" r:id="rId2"/>
    <p:sldLayoutId id="2147502262" r:id="rId3"/>
    <p:sldLayoutId id="2147502263" r:id="rId4"/>
    <p:sldLayoutId id="2147502264" r:id="rId5"/>
    <p:sldLayoutId id="2147502265" r:id="rId6"/>
    <p:sldLayoutId id="2147502266" r:id="rId7"/>
    <p:sldLayoutId id="2147502267" r:id="rId8"/>
    <p:sldLayoutId id="2147502268" r:id="rId9"/>
    <p:sldLayoutId id="2147502269" r:id="rId10"/>
    <p:sldLayoutId id="2147502270" r:id="rId11"/>
  </p:sldLayoutIdLst>
  <p:transition spd="med">
    <p:zoom dir="in"/>
  </p:transition>
  <p:txStyles>
    <p:titleStyle>
      <a:lvl1pPr algn="l" rtl="0" eaLnBrk="0" fontAlgn="base" hangingPunct="0">
        <a:spcBef>
          <a:spcPct val="0"/>
        </a:spcBef>
        <a:spcAft>
          <a:spcPct val="0"/>
        </a:spcAft>
        <a:defRPr kumimoji="1" sz="4400" b="1" i="0">
          <a:solidFill>
            <a:schemeClr val="tx2"/>
          </a:solidFill>
          <a:effectLst>
            <a:outerShdw blurRad="38100" dist="38100" dir="2700000" algn="tl">
              <a:srgbClr val="000000"/>
            </a:outerShdw>
          </a:effectLst>
          <a:latin typeface="Arial" panose="020B0604020202020204" pitchFamily="34" charset="0"/>
          <a:ea typeface="MS PGothic" pitchFamily="34" charset="-128"/>
          <a:cs typeface="ＭＳ Ｐゴシック" pitchFamily="-105" charset="-128"/>
        </a:defRPr>
      </a:lvl1pPr>
      <a:lvl2pPr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ea typeface="MS PGothic" pitchFamily="34" charset="-128"/>
          <a:cs typeface="ＭＳ Ｐゴシック" pitchFamily="-105" charset="-128"/>
        </a:defRPr>
      </a:lvl2pPr>
      <a:lvl3pPr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ea typeface="MS PGothic" pitchFamily="34" charset="-128"/>
          <a:cs typeface="ＭＳ Ｐゴシック" pitchFamily="-105" charset="-128"/>
        </a:defRPr>
      </a:lvl3pPr>
      <a:lvl4pPr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ea typeface="MS PGothic" pitchFamily="34" charset="-128"/>
          <a:cs typeface="ＭＳ Ｐゴシック" pitchFamily="-105" charset="-128"/>
        </a:defRPr>
      </a:lvl4pPr>
      <a:lvl5pPr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ea typeface="MS PGothic" pitchFamily="34" charset="-128"/>
          <a:cs typeface="ＭＳ Ｐゴシック" pitchFamily="-105" charset="-128"/>
        </a:defRPr>
      </a:lvl5pPr>
      <a:lvl6pPr marL="457200"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6pPr>
      <a:lvl7pPr marL="914400"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7pPr>
      <a:lvl8pPr marL="1371600"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8pPr>
      <a:lvl9pPr marL="1828800"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9pPr>
    </p:titleStyle>
    <p:bodyStyle>
      <a:lvl1pPr marL="342900" indent="-342900" algn="l" rtl="0" eaLnBrk="0" fontAlgn="base" hangingPunct="0">
        <a:spcBef>
          <a:spcPct val="20000"/>
        </a:spcBef>
        <a:spcAft>
          <a:spcPct val="0"/>
        </a:spcAft>
        <a:buClr>
          <a:schemeClr val="accent2"/>
        </a:buClr>
        <a:buSzPct val="80000"/>
        <a:buFont typeface="Wingdings" pitchFamily="2" charset="2"/>
        <a:buChar char="l"/>
        <a:defRPr kumimoji="1" sz="3200" b="1" i="0">
          <a:solidFill>
            <a:schemeClr val="tx1"/>
          </a:solidFill>
          <a:latin typeface="Arial" panose="020B0604020202020204" pitchFamily="34" charset="0"/>
          <a:ea typeface="MS PGothic" pitchFamily="34" charset="-128"/>
          <a:cs typeface="ＭＳ Ｐゴシック" pitchFamily="-105" charset="-128"/>
        </a:defRPr>
      </a:lvl1pPr>
      <a:lvl2pPr marL="742950" indent="-285750" algn="l" rtl="0" eaLnBrk="0" fontAlgn="base" hangingPunct="0">
        <a:spcBef>
          <a:spcPct val="20000"/>
        </a:spcBef>
        <a:spcAft>
          <a:spcPct val="0"/>
        </a:spcAft>
        <a:buChar char="–"/>
        <a:defRPr kumimoji="1" sz="2800" b="1" i="0">
          <a:solidFill>
            <a:schemeClr val="tx1"/>
          </a:solidFill>
          <a:latin typeface="Arial" panose="020B0604020202020204" pitchFamily="34" charset="0"/>
          <a:ea typeface="MS PGothic" pitchFamily="34" charset="-128"/>
        </a:defRPr>
      </a:lvl2pPr>
      <a:lvl3pPr marL="1143000" indent="-228600" algn="l" rtl="0" eaLnBrk="0" fontAlgn="base" hangingPunct="0">
        <a:spcBef>
          <a:spcPct val="20000"/>
        </a:spcBef>
        <a:spcAft>
          <a:spcPct val="0"/>
        </a:spcAft>
        <a:buClr>
          <a:schemeClr val="accent2"/>
        </a:buClr>
        <a:buChar char="•"/>
        <a:defRPr kumimoji="1" sz="2400" b="1" i="0">
          <a:solidFill>
            <a:schemeClr val="tx1"/>
          </a:solidFill>
          <a:latin typeface="Arial" panose="020B0604020202020204" pitchFamily="34" charset="0"/>
          <a:ea typeface="MS PGothic" pitchFamily="34" charset="-128"/>
        </a:defRPr>
      </a:lvl3pPr>
      <a:lvl4pPr marL="1600200" indent="-228600" algn="l" rtl="0" eaLnBrk="0" fontAlgn="base" hangingPunct="0">
        <a:spcBef>
          <a:spcPct val="20000"/>
        </a:spcBef>
        <a:spcAft>
          <a:spcPct val="0"/>
        </a:spcAft>
        <a:buChar char="–"/>
        <a:defRPr kumimoji="1" sz="2000" b="1" i="0">
          <a:solidFill>
            <a:schemeClr val="tx1"/>
          </a:solidFill>
          <a:latin typeface="Arial" panose="020B0604020202020204" pitchFamily="34" charset="0"/>
          <a:ea typeface="MS PGothic" pitchFamily="34" charset="-128"/>
        </a:defRPr>
      </a:lvl4pPr>
      <a:lvl5pPr marL="2057400" indent="-228600" algn="l" rtl="0" eaLnBrk="0" fontAlgn="base" hangingPunct="0">
        <a:spcBef>
          <a:spcPct val="20000"/>
        </a:spcBef>
        <a:spcAft>
          <a:spcPct val="0"/>
        </a:spcAft>
        <a:buClr>
          <a:schemeClr val="accent2"/>
        </a:buClr>
        <a:buChar char="•"/>
        <a:defRPr kumimoji="1" sz="2000" b="1" i="0">
          <a:solidFill>
            <a:schemeClr val="tx1"/>
          </a:solidFill>
          <a:latin typeface="Arial" panose="020B0604020202020204" pitchFamily="34" charset="0"/>
          <a:ea typeface="MS PGothic" pitchFamily="34" charset="-128"/>
        </a:defRPr>
      </a:lvl5pPr>
      <a:lvl6pPr marL="2514600" indent="-228600" algn="l" rtl="0" eaLnBrk="0" fontAlgn="base" hangingPunct="0">
        <a:spcBef>
          <a:spcPct val="20000"/>
        </a:spcBef>
        <a:spcAft>
          <a:spcPct val="0"/>
        </a:spcAft>
        <a:buClr>
          <a:schemeClr val="accent2"/>
        </a:buClr>
        <a:buChar char="•"/>
        <a:defRPr kumimoji="1" sz="2000" b="1">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lr>
          <a:schemeClr val="accent2"/>
        </a:buClr>
        <a:buChar char="•"/>
        <a:defRPr kumimoji="1" sz="2000" b="1">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lr>
          <a:schemeClr val="accent2"/>
        </a:buClr>
        <a:buChar char="•"/>
        <a:defRPr kumimoji="1" sz="2000" b="1">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lr>
          <a:schemeClr val="accent2"/>
        </a:buClr>
        <a:buChar char="•"/>
        <a:defRPr kumimoji="1" sz="2000" b="1">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cSld>
    <p:bg>
      <p:bgRef idx="1003">
        <a:schemeClr val="bg2"/>
      </p:bgRef>
    </p:bg>
    <p:spTree>
      <p:nvGrpSpPr>
        <p:cNvPr id="1" name=""/>
        <p:cNvGrpSpPr/>
        <p:nvPr/>
      </p:nvGrpSpPr>
      <p:grpSpPr>
        <a:xfrm>
          <a:off x="0" y="0"/>
          <a:ext cx="0" cy="0"/>
          <a:chOff x="0" y="0"/>
          <a:chExt cx="0" cy="0"/>
        </a:xfrm>
      </p:grpSpPr>
      <p:sp>
        <p:nvSpPr>
          <p:cNvPr id="7" name="Straight Connector 6"/>
          <p:cNvSpPr>
            <a:spLocks noChangeShapeType="1"/>
          </p:cNvSpPr>
          <p:nvPr/>
        </p:nvSpPr>
        <p:spPr bwMode="auto">
          <a:xfrm>
            <a:off x="514350" y="1050898"/>
            <a:ext cx="8629650" cy="2381"/>
          </a:xfrm>
          <a:prstGeom prst="line">
            <a:avLst/>
          </a:prstGeom>
          <a:noFill/>
          <a:ln w="9525" cap="flat" cmpd="sng" algn="ctr">
            <a:gradFill flip="none" rotWithShape="1">
              <a:gsLst>
                <a:gs pos="0">
                  <a:schemeClr val="accent1">
                    <a:alpha val="0"/>
                  </a:schemeClr>
                </a:gs>
                <a:gs pos="17000">
                  <a:schemeClr val="accent1"/>
                </a:gs>
                <a:gs pos="100000">
                  <a:schemeClr val="accent1"/>
                </a:gs>
              </a:gsLst>
              <a:lin ang="0" scaled="1"/>
              <a:tileRect/>
            </a:gradFill>
            <a:prstDash val="solid"/>
            <a:round/>
            <a:headEnd type="none" w="med" len="med"/>
            <a:tailEnd type="none" w="med" len="med"/>
          </a:ln>
          <a:effectLst/>
        </p:spPr>
        <p:txBody>
          <a:bodyPr/>
          <a:lstStyle/>
          <a:p>
            <a:pPr algn="l" rtl="0">
              <a:lnSpc>
                <a:spcPct val="93000"/>
              </a:lnSpc>
              <a:buClr>
                <a:srgbClr val="FFFFFF"/>
              </a:buClr>
              <a:buSzPct val="100000"/>
              <a:buFont typeface="Arial" charset="0"/>
              <a:buNone/>
              <a:defRPr/>
            </a:pPr>
            <a:endParaRPr lang="en-US" b="1" i="0">
              <a:latin typeface="Arial" panose="020B0604020202020204" pitchFamily="34" charset="0"/>
              <a:ea typeface="ＭＳ Ｐゴシック" charset="-128"/>
            </a:endParaRPr>
          </a:p>
        </p:txBody>
      </p:sp>
      <p:sp>
        <p:nvSpPr>
          <p:cNvPr id="13317" name="Text Placeholder 7"/>
          <p:cNvSpPr>
            <a:spLocks noGrp="1"/>
          </p:cNvSpPr>
          <p:nvPr>
            <p:ph type="body" idx="1"/>
          </p:nvPr>
        </p:nvSpPr>
        <p:spPr bwMode="auto">
          <a:xfrm>
            <a:off x="304800" y="1554163"/>
            <a:ext cx="8686800" cy="45259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Date Placeholder 10"/>
          <p:cNvSpPr>
            <a:spLocks noGrp="1"/>
          </p:cNvSpPr>
          <p:nvPr>
            <p:ph type="dt" sz="half" idx="2"/>
          </p:nvPr>
        </p:nvSpPr>
        <p:spPr>
          <a:xfrm>
            <a:off x="6477000" y="76200"/>
            <a:ext cx="2514600" cy="288925"/>
          </a:xfrm>
          <a:prstGeom prst="rect">
            <a:avLst/>
          </a:prstGeom>
        </p:spPr>
        <p:txBody>
          <a:bodyPr vert="horz" wrap="square" lIns="91440" tIns="45720" rIns="91440" bIns="45720" numCol="1" anchor="t" anchorCtr="0" compatLnSpc="1">
            <a:prstTxWarp prst="textNoShape">
              <a:avLst/>
            </a:prstTxWarp>
          </a:bodyPr>
          <a:lstStyle>
            <a:lvl1pPr algn="l" rtl="0">
              <a:lnSpc>
                <a:spcPct val="93000"/>
              </a:lnSpc>
              <a:buClr>
                <a:srgbClr val="FFFFFF"/>
              </a:buClr>
              <a:buSzPct val="100000"/>
              <a:buFont typeface="Arial" charset="0"/>
              <a:buNone/>
              <a:defRPr sz="1200" b="1" i="0">
                <a:solidFill>
                  <a:srgbClr val="D38E27"/>
                </a:solidFill>
                <a:latin typeface="Arial" panose="020B0604020202020204" pitchFamily="34" charset="0"/>
                <a:ea typeface="ＭＳ Ｐゴシック" charset="0"/>
                <a:cs typeface="ＭＳ Ｐゴシック" charset="0"/>
              </a:defRPr>
            </a:lvl1pPr>
          </a:lstStyle>
          <a:p>
            <a:pPr>
              <a:defRPr/>
            </a:pPr>
            <a:fld id="{992DC734-9A67-4484-AE29-D9E5072D8A58}" type="datetime1">
              <a:rPr lang="en-US"/>
              <a:pPr>
                <a:defRPr/>
              </a:pPr>
              <a:t>8/22/26</a:t>
            </a:fld>
            <a:endParaRPr lang="en-US"/>
          </a:p>
        </p:txBody>
      </p:sp>
      <p:sp>
        <p:nvSpPr>
          <p:cNvPr id="28" name="Footer Placeholder 27"/>
          <p:cNvSpPr>
            <a:spLocks noGrp="1"/>
          </p:cNvSpPr>
          <p:nvPr>
            <p:ph type="ftr" sz="quarter" idx="3"/>
          </p:nvPr>
        </p:nvSpPr>
        <p:spPr>
          <a:xfrm>
            <a:off x="3124200" y="76200"/>
            <a:ext cx="3352800" cy="288925"/>
          </a:xfrm>
          <a:prstGeom prst="rect">
            <a:avLst/>
          </a:prstGeom>
        </p:spPr>
        <p:txBody>
          <a:bodyPr vert="horz"/>
          <a:lstStyle>
            <a:lvl1pPr algn="r" rtl="0" eaLnBrk="1" latinLnBrk="0" hangingPunct="1">
              <a:lnSpc>
                <a:spcPct val="93000"/>
              </a:lnSpc>
              <a:buClr>
                <a:srgbClr val="FFFFFF"/>
              </a:buClr>
              <a:buSzPct val="100000"/>
              <a:buFont typeface="Arial" charset="0"/>
              <a:buNone/>
              <a:defRPr kumimoji="0" sz="1200" b="1" i="0">
                <a:solidFill>
                  <a:schemeClr val="accent1">
                    <a:shade val="75000"/>
                  </a:schemeClr>
                </a:solidFill>
                <a:latin typeface="Arial" panose="020B0604020202020204" pitchFamily="34" charset="0"/>
                <a:ea typeface="ＭＳ Ｐゴシック" charset="-128"/>
                <a:cs typeface="+mn-cs"/>
              </a:defRPr>
            </a:lvl1pPr>
          </a:lstStyle>
          <a:p>
            <a:pPr>
              <a:defRPr/>
            </a:pPr>
            <a:endParaRPr lang="en-US"/>
          </a:p>
        </p:txBody>
      </p:sp>
      <p:sp>
        <p:nvSpPr>
          <p:cNvPr id="5" name="Slide Number Placeholder 4"/>
          <p:cNvSpPr>
            <a:spLocks noGrp="1"/>
          </p:cNvSpPr>
          <p:nvPr>
            <p:ph type="sldNum" sz="quarter" idx="4"/>
          </p:nvPr>
        </p:nvSpPr>
        <p:spPr>
          <a:xfrm>
            <a:off x="8229600" y="6477000"/>
            <a:ext cx="762000" cy="244475"/>
          </a:xfrm>
          <a:prstGeom prst="rect">
            <a:avLst/>
          </a:prstGeom>
        </p:spPr>
        <p:txBody>
          <a:bodyPr vert="horz" wrap="square" lIns="91440" tIns="45720" rIns="91440" bIns="45720" numCol="1" anchor="t" anchorCtr="0" compatLnSpc="1">
            <a:prstTxWarp prst="textNoShape">
              <a:avLst/>
            </a:prstTxWarp>
          </a:bodyPr>
          <a:lstStyle>
            <a:lvl1pPr algn="r" rtl="0">
              <a:lnSpc>
                <a:spcPct val="93000"/>
              </a:lnSpc>
              <a:buClr>
                <a:srgbClr val="FFFFFF"/>
              </a:buClr>
              <a:buSzPct val="100000"/>
              <a:buFont typeface="Arial" charset="0"/>
              <a:buNone/>
              <a:defRPr sz="1200" b="1" i="0">
                <a:solidFill>
                  <a:srgbClr val="D38E27"/>
                </a:solidFill>
                <a:latin typeface="Arial" panose="020B0604020202020204" pitchFamily="34" charset="0"/>
                <a:ea typeface="ＭＳ Ｐゴシック" charset="0"/>
                <a:cs typeface="ＭＳ Ｐゴシック" charset="0"/>
              </a:defRPr>
            </a:lvl1pPr>
          </a:lstStyle>
          <a:p>
            <a:pPr>
              <a:defRPr/>
            </a:pPr>
            <a:fld id="{8BFEE144-C4BE-4A92-9D84-C49621F5516E}" type="slidenum">
              <a:rPr lang="en-GB"/>
              <a:pPr>
                <a:defRPr/>
              </a:pPr>
              <a:t>‹#›</a:t>
            </a:fld>
            <a:endParaRPr lang="en-GB"/>
          </a:p>
        </p:txBody>
      </p:sp>
      <p:sp>
        <p:nvSpPr>
          <p:cNvPr id="10" name="Title Placeholder 9"/>
          <p:cNvSpPr>
            <a:spLocks noGrp="1"/>
          </p:cNvSpPr>
          <p:nvPr>
            <p:ph type="title"/>
          </p:nvPr>
        </p:nvSpPr>
        <p:spPr>
          <a:xfrm>
            <a:off x="304800" y="457200"/>
            <a:ext cx="8686800" cy="838200"/>
          </a:xfrm>
          <a:prstGeom prst="rect">
            <a:avLst/>
          </a:prstGeom>
        </p:spPr>
        <p:txBody>
          <a:bodyPr vert="horz" anchor="ctr">
            <a:normAutofit/>
          </a:bodyPr>
          <a:lstStyle/>
          <a:p>
            <a:r>
              <a:rPr lang="en-US"/>
              <a:t>Click to edit Master title style</a:t>
            </a:r>
          </a:p>
        </p:txBody>
      </p:sp>
      <p:sp>
        <p:nvSpPr>
          <p:cNvPr id="9" name="Straight Connector 8"/>
          <p:cNvSpPr>
            <a:spLocks noChangeShapeType="1"/>
          </p:cNvSpPr>
          <p:nvPr/>
        </p:nvSpPr>
        <p:spPr bwMode="auto">
          <a:xfrm>
            <a:off x="514350" y="1050898"/>
            <a:ext cx="8629650" cy="2381"/>
          </a:xfrm>
          <a:prstGeom prst="line">
            <a:avLst/>
          </a:prstGeom>
          <a:noFill/>
          <a:ln w="9525" cap="flat" cmpd="sng" algn="ctr">
            <a:gradFill flip="none" rotWithShape="1">
              <a:gsLst>
                <a:gs pos="0">
                  <a:schemeClr val="accent1">
                    <a:alpha val="0"/>
                  </a:schemeClr>
                </a:gs>
                <a:gs pos="17000">
                  <a:schemeClr val="accent1"/>
                </a:gs>
                <a:gs pos="100000">
                  <a:schemeClr val="accent1"/>
                </a:gs>
              </a:gsLst>
              <a:lin ang="0" scaled="1"/>
              <a:tileRect/>
            </a:gradFill>
            <a:prstDash val="solid"/>
            <a:round/>
            <a:headEnd type="none" w="med" len="med"/>
            <a:tailEnd type="none" w="med" len="med"/>
          </a:ln>
          <a:effectLst/>
        </p:spPr>
        <p:txBody>
          <a:bodyPr/>
          <a:lstStyle/>
          <a:p>
            <a:pPr algn="l" rtl="0">
              <a:lnSpc>
                <a:spcPct val="93000"/>
              </a:lnSpc>
              <a:buClr>
                <a:srgbClr val="FFFFFF"/>
              </a:buClr>
              <a:buSzPct val="100000"/>
              <a:buFont typeface="Arial" charset="0"/>
              <a:buNone/>
              <a:defRPr/>
            </a:pPr>
            <a:endParaRPr lang="en-US" b="1" i="0">
              <a:latin typeface="Arial" panose="020B0604020202020204" pitchFamily="34" charset="0"/>
              <a:ea typeface="ＭＳ Ｐゴシック" charset="-128"/>
            </a:endParaRPr>
          </a:p>
        </p:txBody>
      </p:sp>
      <p:sp>
        <p:nvSpPr>
          <p:cNvPr id="12" name="Straight Connector 11"/>
          <p:cNvSpPr>
            <a:spLocks noChangeShapeType="1"/>
          </p:cNvSpPr>
          <p:nvPr/>
        </p:nvSpPr>
        <p:spPr bwMode="auto">
          <a:xfrm>
            <a:off x="514350" y="1057986"/>
            <a:ext cx="8629650" cy="2381"/>
          </a:xfrm>
          <a:prstGeom prst="line">
            <a:avLst/>
          </a:prstGeom>
          <a:noFill/>
          <a:ln w="9525" cap="flat" cmpd="sng" algn="ctr">
            <a:gradFill flip="none" rotWithShape="1">
              <a:gsLst>
                <a:gs pos="0">
                  <a:schemeClr val="accent1">
                    <a:alpha val="0"/>
                  </a:schemeClr>
                </a:gs>
                <a:gs pos="17000">
                  <a:schemeClr val="accent1"/>
                </a:gs>
                <a:gs pos="100000">
                  <a:schemeClr val="accent1"/>
                </a:gs>
              </a:gsLst>
              <a:lin ang="0" scaled="1"/>
              <a:tileRect/>
            </a:gradFill>
            <a:prstDash val="solid"/>
            <a:round/>
            <a:headEnd type="none" w="med" len="med"/>
            <a:tailEnd type="none" w="med" len="med"/>
          </a:ln>
          <a:effectLst/>
        </p:spPr>
        <p:txBody>
          <a:bodyPr/>
          <a:lstStyle/>
          <a:p>
            <a:pPr algn="l" rtl="0">
              <a:lnSpc>
                <a:spcPct val="93000"/>
              </a:lnSpc>
              <a:buClr>
                <a:srgbClr val="FFFFFF"/>
              </a:buClr>
              <a:buSzPct val="100000"/>
              <a:buFont typeface="Arial" charset="0"/>
              <a:buNone/>
              <a:defRPr/>
            </a:pPr>
            <a:endParaRPr lang="en-US" b="1" i="0">
              <a:latin typeface="Arial" panose="020B0604020202020204" pitchFamily="34" charset="0"/>
              <a:ea typeface="ＭＳ Ｐゴシック" charset="-128"/>
            </a:endParaRPr>
          </a:p>
        </p:txBody>
      </p:sp>
    </p:spTree>
    <p:extLst>
      <p:ext uri="{BB962C8B-B14F-4D97-AF65-F5344CB8AC3E}">
        <p14:creationId xmlns:p14="http://schemas.microsoft.com/office/powerpoint/2010/main" val="2868081262"/>
      </p:ext>
    </p:extLst>
  </p:cSld>
  <p:clrMap bg1="lt1" tx1="dk1" bg2="lt2" tx2="dk2" accent1="accent1" accent2="accent2" accent3="accent3" accent4="accent4" accent5="accent5" accent6="accent6" hlink="hlink" folHlink="folHlink"/>
  <p:sldLayoutIdLst>
    <p:sldLayoutId id="2147502272" r:id="rId1"/>
    <p:sldLayoutId id="2147502273" r:id="rId2"/>
    <p:sldLayoutId id="2147502274" r:id="rId3"/>
    <p:sldLayoutId id="2147502275" r:id="rId4"/>
    <p:sldLayoutId id="2147502276" r:id="rId5"/>
    <p:sldLayoutId id="2147502277" r:id="rId6"/>
    <p:sldLayoutId id="2147502278" r:id="rId7"/>
    <p:sldLayoutId id="2147502279" r:id="rId8"/>
    <p:sldLayoutId id="2147502280" r:id="rId9"/>
    <p:sldLayoutId id="2147502281" r:id="rId10"/>
    <p:sldLayoutId id="2147502282" r:id="rId11"/>
  </p:sldLayoutIdLst>
  <p:txStyles>
    <p:titleStyle>
      <a:lvl1pPr algn="l" rtl="0" eaLnBrk="0" fontAlgn="base" hangingPunct="0">
        <a:spcBef>
          <a:spcPct val="0"/>
        </a:spcBef>
        <a:spcAft>
          <a:spcPct val="0"/>
        </a:spcAft>
        <a:defRPr sz="3600" kern="1200" cap="all">
          <a:solidFill>
            <a:schemeClr val="tx2"/>
          </a:solidFill>
          <a:effectLst>
            <a:reflection blurRad="12700" stA="48000" endA="300" endPos="55000" dir="5400000" sy="-90000" algn="bl" rotWithShape="0"/>
          </a:effectLst>
          <a:latin typeface="+mj-lt"/>
          <a:ea typeface="MS PGothic" pitchFamily="34" charset="-128"/>
          <a:cs typeface="ＭＳ Ｐゴシック" charset="-128"/>
        </a:defRPr>
      </a:lvl1pPr>
      <a:lvl2pPr algn="l" rtl="0" eaLnBrk="0" fontAlgn="base" hangingPunct="0">
        <a:spcBef>
          <a:spcPct val="0"/>
        </a:spcBef>
        <a:spcAft>
          <a:spcPct val="0"/>
        </a:spcAft>
        <a:defRPr sz="3600">
          <a:solidFill>
            <a:schemeClr val="tx2"/>
          </a:solidFill>
          <a:latin typeface="Franklin Gothic Medium" charset="0"/>
          <a:ea typeface="MS PGothic" pitchFamily="34" charset="-128"/>
          <a:cs typeface="ＭＳ Ｐゴシック" charset="-128"/>
        </a:defRPr>
      </a:lvl2pPr>
      <a:lvl3pPr algn="l" rtl="0" eaLnBrk="0" fontAlgn="base" hangingPunct="0">
        <a:spcBef>
          <a:spcPct val="0"/>
        </a:spcBef>
        <a:spcAft>
          <a:spcPct val="0"/>
        </a:spcAft>
        <a:defRPr sz="3600">
          <a:solidFill>
            <a:schemeClr val="tx2"/>
          </a:solidFill>
          <a:latin typeface="Franklin Gothic Medium" charset="0"/>
          <a:ea typeface="MS PGothic" pitchFamily="34" charset="-128"/>
          <a:cs typeface="ＭＳ Ｐゴシック" charset="-128"/>
        </a:defRPr>
      </a:lvl3pPr>
      <a:lvl4pPr algn="l" rtl="0" eaLnBrk="0" fontAlgn="base" hangingPunct="0">
        <a:spcBef>
          <a:spcPct val="0"/>
        </a:spcBef>
        <a:spcAft>
          <a:spcPct val="0"/>
        </a:spcAft>
        <a:defRPr sz="3600">
          <a:solidFill>
            <a:schemeClr val="tx2"/>
          </a:solidFill>
          <a:latin typeface="Franklin Gothic Medium" charset="0"/>
          <a:ea typeface="MS PGothic" pitchFamily="34" charset="-128"/>
          <a:cs typeface="ＭＳ Ｐゴシック" charset="-128"/>
        </a:defRPr>
      </a:lvl4pPr>
      <a:lvl5pPr algn="l" rtl="0" eaLnBrk="0" fontAlgn="base" hangingPunct="0">
        <a:spcBef>
          <a:spcPct val="0"/>
        </a:spcBef>
        <a:spcAft>
          <a:spcPct val="0"/>
        </a:spcAft>
        <a:defRPr sz="3600">
          <a:solidFill>
            <a:schemeClr val="tx2"/>
          </a:solidFill>
          <a:latin typeface="Franklin Gothic Medium" charset="0"/>
          <a:ea typeface="MS PGothic" pitchFamily="34" charset="-128"/>
          <a:cs typeface="ＭＳ Ｐゴシック" charset="-128"/>
        </a:defRPr>
      </a:lvl5pPr>
      <a:lvl6pPr marL="457200" algn="l" rtl="0" fontAlgn="base">
        <a:spcBef>
          <a:spcPct val="0"/>
        </a:spcBef>
        <a:spcAft>
          <a:spcPct val="0"/>
        </a:spcAft>
        <a:defRPr sz="3600">
          <a:solidFill>
            <a:schemeClr val="tx2"/>
          </a:solidFill>
          <a:latin typeface="Franklin Gothic Medium" charset="0"/>
          <a:ea typeface="ＭＳ Ｐゴシック" charset="-128"/>
          <a:cs typeface="ＭＳ Ｐゴシック" charset="-128"/>
        </a:defRPr>
      </a:lvl6pPr>
      <a:lvl7pPr marL="914400" algn="l" rtl="0" fontAlgn="base">
        <a:spcBef>
          <a:spcPct val="0"/>
        </a:spcBef>
        <a:spcAft>
          <a:spcPct val="0"/>
        </a:spcAft>
        <a:defRPr sz="3600">
          <a:solidFill>
            <a:schemeClr val="tx2"/>
          </a:solidFill>
          <a:latin typeface="Franklin Gothic Medium" charset="0"/>
          <a:ea typeface="ＭＳ Ｐゴシック" charset="-128"/>
          <a:cs typeface="ＭＳ Ｐゴシック" charset="-128"/>
        </a:defRPr>
      </a:lvl7pPr>
      <a:lvl8pPr marL="1371600" algn="l" rtl="0" fontAlgn="base">
        <a:spcBef>
          <a:spcPct val="0"/>
        </a:spcBef>
        <a:spcAft>
          <a:spcPct val="0"/>
        </a:spcAft>
        <a:defRPr sz="3600">
          <a:solidFill>
            <a:schemeClr val="tx2"/>
          </a:solidFill>
          <a:latin typeface="Franklin Gothic Medium" charset="0"/>
          <a:ea typeface="ＭＳ Ｐゴシック" charset="-128"/>
          <a:cs typeface="ＭＳ Ｐゴシック" charset="-128"/>
        </a:defRPr>
      </a:lvl8pPr>
      <a:lvl9pPr marL="1828800" algn="l" rtl="0" fontAlgn="base">
        <a:spcBef>
          <a:spcPct val="0"/>
        </a:spcBef>
        <a:spcAft>
          <a:spcPct val="0"/>
        </a:spcAft>
        <a:defRPr sz="3600">
          <a:solidFill>
            <a:schemeClr val="tx2"/>
          </a:solidFill>
          <a:latin typeface="Franklin Gothic Medium" charset="0"/>
          <a:ea typeface="ＭＳ Ｐゴシック" charset="-128"/>
          <a:cs typeface="ＭＳ Ｐゴシック" charset="-128"/>
        </a:defRPr>
      </a:lvl9pPr>
    </p:titleStyle>
    <p:bodyStyle>
      <a:lvl1pPr marL="342900" indent="-342900" algn="l" rtl="0" eaLnBrk="0" fontAlgn="base" hangingPunct="0">
        <a:spcBef>
          <a:spcPct val="20000"/>
        </a:spcBef>
        <a:spcAft>
          <a:spcPct val="0"/>
        </a:spcAft>
        <a:buClr>
          <a:schemeClr val="accent1"/>
        </a:buClr>
        <a:buSzPct val="70000"/>
        <a:buFont typeface="Wingdings 2" pitchFamily="18" charset="2"/>
        <a:buChar char=""/>
        <a:defRPr sz="3200" kern="1200">
          <a:solidFill>
            <a:schemeClr val="tx2"/>
          </a:solidFill>
          <a:latin typeface="+mn-lt"/>
          <a:ea typeface="MS PGothic" pitchFamily="34" charset="-128"/>
          <a:cs typeface="ＭＳ Ｐゴシック" charset="-128"/>
        </a:defRPr>
      </a:lvl1pPr>
      <a:lvl2pPr marL="742950" indent="-285750" algn="l" rtl="0" eaLnBrk="0" fontAlgn="base" hangingPunct="0">
        <a:spcBef>
          <a:spcPct val="20000"/>
        </a:spcBef>
        <a:spcAft>
          <a:spcPct val="0"/>
        </a:spcAft>
        <a:buClr>
          <a:schemeClr val="accent1"/>
        </a:buClr>
        <a:buSzPct val="70000"/>
        <a:buFont typeface="Wingdings 2" pitchFamily="18" charset="2"/>
        <a:buChar char=""/>
        <a:defRPr sz="2800" kern="1200">
          <a:solidFill>
            <a:schemeClr val="tx2"/>
          </a:solidFill>
          <a:latin typeface="+mn-lt"/>
          <a:ea typeface="MS PGothic" pitchFamily="34" charset="-128"/>
          <a:cs typeface="+mn-cs"/>
        </a:defRPr>
      </a:lvl2pPr>
      <a:lvl3pPr marL="1143000" indent="-228600" algn="l" rtl="0" eaLnBrk="0" fontAlgn="base" hangingPunct="0">
        <a:spcBef>
          <a:spcPct val="20000"/>
        </a:spcBef>
        <a:spcAft>
          <a:spcPct val="0"/>
        </a:spcAft>
        <a:buClr>
          <a:schemeClr val="accent1"/>
        </a:buClr>
        <a:buSzPct val="70000"/>
        <a:buFont typeface="Wingdings 2" pitchFamily="18" charset="2"/>
        <a:buChar char=""/>
        <a:defRPr sz="2400" kern="1200">
          <a:solidFill>
            <a:schemeClr val="tx2"/>
          </a:solidFill>
          <a:latin typeface="+mn-lt"/>
          <a:ea typeface="MS PGothic" pitchFamily="34" charset="-128"/>
          <a:cs typeface="+mn-cs"/>
        </a:defRPr>
      </a:lvl3pPr>
      <a:lvl4pPr marL="1600200" indent="-228600" algn="l" rtl="0" eaLnBrk="0" fontAlgn="base" hangingPunct="0">
        <a:spcBef>
          <a:spcPct val="20000"/>
        </a:spcBef>
        <a:spcAft>
          <a:spcPct val="0"/>
        </a:spcAft>
        <a:buClr>
          <a:schemeClr val="accent1"/>
        </a:buClr>
        <a:buSzPct val="70000"/>
        <a:buFont typeface="Wingdings 2" pitchFamily="18" charset="2"/>
        <a:buChar char=""/>
        <a:defRPr sz="2000" kern="1200">
          <a:solidFill>
            <a:schemeClr val="tx2"/>
          </a:solidFill>
          <a:latin typeface="+mn-lt"/>
          <a:ea typeface="MS PGothic" pitchFamily="34" charset="-128"/>
          <a:cs typeface="+mn-cs"/>
        </a:defRPr>
      </a:lvl4pPr>
      <a:lvl5pPr marL="2057400" indent="-228600" algn="l" rtl="0" eaLnBrk="0" fontAlgn="base" hangingPunct="0">
        <a:spcBef>
          <a:spcPct val="20000"/>
        </a:spcBef>
        <a:spcAft>
          <a:spcPct val="0"/>
        </a:spcAft>
        <a:buClr>
          <a:schemeClr val="accent1"/>
        </a:buClr>
        <a:buSzPct val="60000"/>
        <a:buFont typeface="Wingdings 2" pitchFamily="18" charset="2"/>
        <a:buChar char=""/>
        <a:defRPr kern="1200">
          <a:solidFill>
            <a:schemeClr val="tx2"/>
          </a:solidFill>
          <a:latin typeface="+mn-lt"/>
          <a:ea typeface="MS PGothic" pitchFamily="34" charset="-128"/>
          <a:cs typeface="+mn-cs"/>
        </a:defRPr>
      </a:lvl5pPr>
      <a:lvl6pPr marL="2514600" indent="-228600" algn="l" rtl="0" eaLnBrk="1" latinLnBrk="0" hangingPunct="1">
        <a:spcBef>
          <a:spcPct val="20000"/>
        </a:spcBef>
        <a:buClr>
          <a:schemeClr val="accent1"/>
        </a:buClr>
        <a:buSzPct val="60000"/>
        <a:buFont typeface="Wingdings 2"/>
        <a:buChar char=""/>
        <a:defRPr kumimoji="0" sz="1800" kern="1200">
          <a:solidFill>
            <a:schemeClr val="tx2"/>
          </a:solidFill>
          <a:latin typeface="+mn-lt"/>
          <a:ea typeface="+mn-ea"/>
          <a:cs typeface="+mn-cs"/>
        </a:defRPr>
      </a:lvl6pPr>
      <a:lvl7pPr marL="2971800" indent="-228600" algn="l" rtl="0" eaLnBrk="1" latinLnBrk="0" hangingPunct="1">
        <a:spcBef>
          <a:spcPct val="20000"/>
        </a:spcBef>
        <a:buClr>
          <a:schemeClr val="accent1"/>
        </a:buClr>
        <a:buSzPct val="60000"/>
        <a:buFont typeface="Wingdings 2"/>
        <a:buChar char=""/>
        <a:defRPr kumimoji="0" sz="1600" kern="1200">
          <a:solidFill>
            <a:schemeClr val="tx2"/>
          </a:solidFill>
          <a:latin typeface="+mn-lt"/>
          <a:ea typeface="+mn-ea"/>
          <a:cs typeface="+mn-cs"/>
        </a:defRPr>
      </a:lvl7pPr>
      <a:lvl8pPr marL="3429000" indent="-228600" algn="l" rtl="0" eaLnBrk="1" latinLnBrk="0" hangingPunct="1">
        <a:spcBef>
          <a:spcPct val="20000"/>
        </a:spcBef>
        <a:buClr>
          <a:schemeClr val="accent1"/>
        </a:buClr>
        <a:buSzPct val="60000"/>
        <a:buFont typeface="Wingdings 2"/>
        <a:buChar char=""/>
        <a:defRPr kumimoji="0" sz="1600" kern="1200" baseline="0">
          <a:solidFill>
            <a:schemeClr val="tx2"/>
          </a:solidFill>
          <a:latin typeface="+mn-lt"/>
          <a:ea typeface="+mn-ea"/>
          <a:cs typeface="+mn-cs"/>
        </a:defRPr>
      </a:lvl8pPr>
      <a:lvl9pPr marL="3886200" indent="-228600" algn="l" rtl="0" eaLnBrk="1" latinLnBrk="0" hangingPunct="1">
        <a:spcBef>
          <a:spcPct val="20000"/>
        </a:spcBef>
        <a:buClr>
          <a:schemeClr val="accent1"/>
        </a:buClr>
        <a:buSzPct val="60000"/>
        <a:buFont typeface="Wingdings 2"/>
        <a:buChar char=""/>
        <a:defRPr kumimoji="0" sz="1400" kern="1200" baseline="0">
          <a:solidFill>
            <a:schemeClr val="tx2"/>
          </a:solidFill>
          <a:latin typeface="+mn-lt"/>
          <a:ea typeface="+mn-ea"/>
          <a:cs typeface="+mn-cs"/>
        </a:defRPr>
      </a:lvl9pPr>
    </p:bodyStyle>
    <p:otherStyle>
      <a:lvl1pPr marL="0" algn="l" rtl="0" eaLnBrk="1" latinLnBrk="0" hangingPunct="1">
        <a:defRPr kumimoji="0" kern="1200">
          <a:solidFill>
            <a:schemeClr val="tx1"/>
          </a:solidFill>
          <a:latin typeface="+mn-lt"/>
          <a:ea typeface="+mn-ea"/>
          <a:cs typeface="+mn-cs"/>
        </a:defRPr>
      </a:lvl1pPr>
      <a:lvl2pPr marL="457200" algn="l" rtl="0" eaLnBrk="1" latinLnBrk="0" hangingPunct="1">
        <a:defRPr kumimoji="0" kern="1200">
          <a:solidFill>
            <a:schemeClr val="tx1"/>
          </a:solidFill>
          <a:latin typeface="+mn-lt"/>
          <a:ea typeface="+mn-ea"/>
          <a:cs typeface="+mn-cs"/>
        </a:defRPr>
      </a:lvl2pPr>
      <a:lvl3pPr marL="914400" algn="l" rtl="0" eaLnBrk="1" latinLnBrk="0" hangingPunct="1">
        <a:defRPr kumimoji="0" kern="1200">
          <a:solidFill>
            <a:schemeClr val="tx1"/>
          </a:solidFill>
          <a:latin typeface="+mn-lt"/>
          <a:ea typeface="+mn-ea"/>
          <a:cs typeface="+mn-cs"/>
        </a:defRPr>
      </a:lvl3pPr>
      <a:lvl4pPr marL="1371600" algn="l" rtl="0" eaLnBrk="1" latinLnBrk="0" hangingPunct="1">
        <a:defRPr kumimoji="0" kern="1200">
          <a:solidFill>
            <a:schemeClr val="tx1"/>
          </a:solidFill>
          <a:latin typeface="+mn-lt"/>
          <a:ea typeface="+mn-ea"/>
          <a:cs typeface="+mn-cs"/>
        </a:defRPr>
      </a:lvl4pPr>
      <a:lvl5pPr marL="1828800" algn="l" rtl="0" eaLnBrk="1" latinLnBrk="0" hangingPunct="1">
        <a:defRPr kumimoji="0" kern="1200">
          <a:solidFill>
            <a:schemeClr val="tx1"/>
          </a:solidFill>
          <a:latin typeface="+mn-lt"/>
          <a:ea typeface="+mn-ea"/>
          <a:cs typeface="+mn-cs"/>
        </a:defRPr>
      </a:lvl5pPr>
      <a:lvl6pPr marL="2286000" algn="l" rtl="0" eaLnBrk="1" latinLnBrk="0" hangingPunct="1">
        <a:defRPr kumimoji="0" kern="1200">
          <a:solidFill>
            <a:schemeClr val="tx1"/>
          </a:solidFill>
          <a:latin typeface="+mn-lt"/>
          <a:ea typeface="+mn-ea"/>
          <a:cs typeface="+mn-cs"/>
        </a:defRPr>
      </a:lvl6pPr>
      <a:lvl7pPr marL="2743200" algn="l" rtl="0" eaLnBrk="1" latinLnBrk="0" hangingPunct="1">
        <a:defRPr kumimoji="0" kern="1200">
          <a:solidFill>
            <a:schemeClr val="tx1"/>
          </a:solidFill>
          <a:latin typeface="+mn-lt"/>
          <a:ea typeface="+mn-ea"/>
          <a:cs typeface="+mn-cs"/>
        </a:defRPr>
      </a:lvl7pPr>
      <a:lvl8pPr marL="3200400" algn="l" rtl="0" eaLnBrk="1" latinLnBrk="0" hangingPunct="1">
        <a:defRPr kumimoji="0" kern="1200">
          <a:solidFill>
            <a:schemeClr val="tx1"/>
          </a:solidFill>
          <a:latin typeface="+mn-lt"/>
          <a:ea typeface="+mn-ea"/>
          <a:cs typeface="+mn-cs"/>
        </a:defRPr>
      </a:lvl8pPr>
      <a:lvl9pPr marL="3657600" algn="l" rtl="0" eaLnBrk="1" latinLnBrk="0" hangingPunct="1">
        <a:defRPr kumimoji="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cSld>
    <p:bg>
      <p:bgRef idx="1003">
        <a:schemeClr val="bg2"/>
      </p:bgRef>
    </p:bg>
    <p:spTree>
      <p:nvGrpSpPr>
        <p:cNvPr id="1" name=""/>
        <p:cNvGrpSpPr/>
        <p:nvPr/>
      </p:nvGrpSpPr>
      <p:grpSpPr>
        <a:xfrm>
          <a:off x="0" y="0"/>
          <a:ext cx="0" cy="0"/>
          <a:chOff x="0" y="0"/>
          <a:chExt cx="0" cy="0"/>
        </a:xfrm>
      </p:grpSpPr>
      <p:sp>
        <p:nvSpPr>
          <p:cNvPr id="7" name="Straight Connector 6"/>
          <p:cNvSpPr>
            <a:spLocks noChangeShapeType="1"/>
          </p:cNvSpPr>
          <p:nvPr/>
        </p:nvSpPr>
        <p:spPr bwMode="auto">
          <a:xfrm>
            <a:off x="514350" y="1050898"/>
            <a:ext cx="8629650" cy="2381"/>
          </a:xfrm>
          <a:prstGeom prst="line">
            <a:avLst/>
          </a:prstGeom>
          <a:noFill/>
          <a:ln w="9525" cap="flat" cmpd="sng" algn="ctr">
            <a:gradFill flip="none" rotWithShape="1">
              <a:gsLst>
                <a:gs pos="0">
                  <a:schemeClr val="accent1">
                    <a:alpha val="0"/>
                  </a:schemeClr>
                </a:gs>
                <a:gs pos="17000">
                  <a:schemeClr val="accent1"/>
                </a:gs>
                <a:gs pos="100000">
                  <a:schemeClr val="accent1"/>
                </a:gs>
              </a:gsLst>
              <a:lin ang="0" scaled="1"/>
              <a:tileRect/>
            </a:gradFill>
            <a:prstDash val="solid"/>
            <a:round/>
            <a:headEnd type="none" w="med" len="med"/>
            <a:tailEnd type="none" w="med" len="med"/>
          </a:ln>
          <a:effectLst/>
        </p:spPr>
        <p:txBody>
          <a:bodyPr/>
          <a:lstStyle/>
          <a:p>
            <a:pPr algn="l" rtl="0">
              <a:lnSpc>
                <a:spcPct val="93000"/>
              </a:lnSpc>
              <a:buClr>
                <a:srgbClr val="FFFFFF"/>
              </a:buClr>
              <a:buSzPct val="100000"/>
              <a:buFont typeface="Arial" charset="0"/>
              <a:buNone/>
              <a:defRPr/>
            </a:pPr>
            <a:endParaRPr lang="en-US" b="1" i="0">
              <a:latin typeface="Arial" panose="020B0604020202020204" pitchFamily="34" charset="0"/>
              <a:ea typeface="ＭＳ Ｐゴシック" charset="-128"/>
            </a:endParaRPr>
          </a:p>
        </p:txBody>
      </p:sp>
      <p:sp>
        <p:nvSpPr>
          <p:cNvPr id="14341" name="Text Placeholder 7"/>
          <p:cNvSpPr>
            <a:spLocks noGrp="1"/>
          </p:cNvSpPr>
          <p:nvPr>
            <p:ph type="body" idx="1"/>
          </p:nvPr>
        </p:nvSpPr>
        <p:spPr bwMode="auto">
          <a:xfrm>
            <a:off x="304800" y="1554163"/>
            <a:ext cx="8686800" cy="4525962"/>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Date Placeholder 10"/>
          <p:cNvSpPr>
            <a:spLocks noGrp="1"/>
          </p:cNvSpPr>
          <p:nvPr>
            <p:ph type="dt" sz="half" idx="2"/>
          </p:nvPr>
        </p:nvSpPr>
        <p:spPr>
          <a:xfrm>
            <a:off x="6477000" y="76200"/>
            <a:ext cx="2514600" cy="288925"/>
          </a:xfrm>
          <a:prstGeom prst="rect">
            <a:avLst/>
          </a:prstGeom>
        </p:spPr>
        <p:txBody>
          <a:bodyPr vert="horz" wrap="square" lIns="91440" tIns="45720" rIns="91440" bIns="45720" numCol="1" anchor="t" anchorCtr="0" compatLnSpc="1">
            <a:prstTxWarp prst="textNoShape">
              <a:avLst/>
            </a:prstTxWarp>
          </a:bodyPr>
          <a:lstStyle>
            <a:lvl1pPr algn="l" rtl="0">
              <a:lnSpc>
                <a:spcPct val="93000"/>
              </a:lnSpc>
              <a:buClr>
                <a:srgbClr val="FFFFFF"/>
              </a:buClr>
              <a:buSzPct val="100000"/>
              <a:buFont typeface="Arial" charset="0"/>
              <a:buNone/>
              <a:defRPr sz="1200" b="1" i="0">
                <a:solidFill>
                  <a:srgbClr val="D38E27"/>
                </a:solidFill>
                <a:latin typeface="Arial" panose="020B0604020202020204" pitchFamily="34" charset="0"/>
                <a:ea typeface="ＭＳ Ｐゴシック" charset="0"/>
                <a:cs typeface="ＭＳ Ｐゴシック" charset="0"/>
              </a:defRPr>
            </a:lvl1pPr>
          </a:lstStyle>
          <a:p>
            <a:pPr>
              <a:defRPr/>
            </a:pPr>
            <a:fld id="{264C970F-C829-49AC-8039-82FB4B83D55B}" type="datetime1">
              <a:rPr lang="en-US"/>
              <a:pPr>
                <a:defRPr/>
              </a:pPr>
              <a:t>8/22/26</a:t>
            </a:fld>
            <a:endParaRPr lang="en-US"/>
          </a:p>
        </p:txBody>
      </p:sp>
      <p:sp>
        <p:nvSpPr>
          <p:cNvPr id="28" name="Footer Placeholder 27"/>
          <p:cNvSpPr>
            <a:spLocks noGrp="1"/>
          </p:cNvSpPr>
          <p:nvPr>
            <p:ph type="ftr" sz="quarter" idx="3"/>
          </p:nvPr>
        </p:nvSpPr>
        <p:spPr>
          <a:xfrm>
            <a:off x="3124200" y="76200"/>
            <a:ext cx="3352800" cy="288925"/>
          </a:xfrm>
          <a:prstGeom prst="rect">
            <a:avLst/>
          </a:prstGeom>
        </p:spPr>
        <p:txBody>
          <a:bodyPr vert="horz"/>
          <a:lstStyle>
            <a:lvl1pPr algn="r" rtl="0" eaLnBrk="1" latinLnBrk="0" hangingPunct="1">
              <a:lnSpc>
                <a:spcPct val="93000"/>
              </a:lnSpc>
              <a:buClr>
                <a:srgbClr val="FFFFFF"/>
              </a:buClr>
              <a:buSzPct val="100000"/>
              <a:buFont typeface="Arial" charset="0"/>
              <a:buNone/>
              <a:defRPr kumimoji="0" sz="1200" b="1" i="0">
                <a:solidFill>
                  <a:schemeClr val="accent1">
                    <a:shade val="75000"/>
                  </a:schemeClr>
                </a:solidFill>
                <a:latin typeface="Arial" panose="020B0604020202020204" pitchFamily="34" charset="0"/>
                <a:ea typeface="ＭＳ Ｐゴシック" charset="-128"/>
                <a:cs typeface="+mn-cs"/>
              </a:defRPr>
            </a:lvl1pPr>
          </a:lstStyle>
          <a:p>
            <a:pPr>
              <a:defRPr/>
            </a:pPr>
            <a:endParaRPr lang="en-US"/>
          </a:p>
        </p:txBody>
      </p:sp>
      <p:sp>
        <p:nvSpPr>
          <p:cNvPr id="5" name="Slide Number Placeholder 4"/>
          <p:cNvSpPr>
            <a:spLocks noGrp="1"/>
          </p:cNvSpPr>
          <p:nvPr>
            <p:ph type="sldNum" sz="quarter" idx="4"/>
          </p:nvPr>
        </p:nvSpPr>
        <p:spPr>
          <a:xfrm>
            <a:off x="8229600" y="6477000"/>
            <a:ext cx="762000" cy="244475"/>
          </a:xfrm>
          <a:prstGeom prst="rect">
            <a:avLst/>
          </a:prstGeom>
        </p:spPr>
        <p:txBody>
          <a:bodyPr vert="horz" wrap="square" lIns="91440" tIns="45720" rIns="91440" bIns="45720" numCol="1" anchor="t" anchorCtr="0" compatLnSpc="1">
            <a:prstTxWarp prst="textNoShape">
              <a:avLst/>
            </a:prstTxWarp>
          </a:bodyPr>
          <a:lstStyle>
            <a:lvl1pPr algn="r" rtl="0">
              <a:lnSpc>
                <a:spcPct val="93000"/>
              </a:lnSpc>
              <a:buClr>
                <a:srgbClr val="FFFFFF"/>
              </a:buClr>
              <a:buSzPct val="100000"/>
              <a:buFont typeface="Arial" charset="0"/>
              <a:buNone/>
              <a:defRPr sz="1200" b="1" i="0">
                <a:solidFill>
                  <a:srgbClr val="D38E27"/>
                </a:solidFill>
                <a:latin typeface="Arial" panose="020B0604020202020204" pitchFamily="34" charset="0"/>
                <a:ea typeface="ＭＳ Ｐゴシック" charset="0"/>
                <a:cs typeface="ＭＳ Ｐゴシック" charset="0"/>
              </a:defRPr>
            </a:lvl1pPr>
          </a:lstStyle>
          <a:p>
            <a:pPr>
              <a:defRPr/>
            </a:pPr>
            <a:fld id="{50593085-F218-4167-90EA-5FFE8A247AB4}" type="slidenum">
              <a:rPr lang="en-GB"/>
              <a:pPr>
                <a:defRPr/>
              </a:pPr>
              <a:t>‹#›</a:t>
            </a:fld>
            <a:endParaRPr lang="en-GB"/>
          </a:p>
        </p:txBody>
      </p:sp>
      <p:sp>
        <p:nvSpPr>
          <p:cNvPr id="10" name="Title Placeholder 9"/>
          <p:cNvSpPr>
            <a:spLocks noGrp="1"/>
          </p:cNvSpPr>
          <p:nvPr>
            <p:ph type="title"/>
          </p:nvPr>
        </p:nvSpPr>
        <p:spPr>
          <a:xfrm>
            <a:off x="304800" y="457200"/>
            <a:ext cx="8686800" cy="838200"/>
          </a:xfrm>
          <a:prstGeom prst="rect">
            <a:avLst/>
          </a:prstGeom>
        </p:spPr>
        <p:txBody>
          <a:bodyPr vert="horz" anchor="ctr">
            <a:normAutofit/>
          </a:bodyPr>
          <a:lstStyle/>
          <a:p>
            <a:r>
              <a:rPr lang="en-US"/>
              <a:t>Click to edit Master title style</a:t>
            </a:r>
          </a:p>
        </p:txBody>
      </p:sp>
      <p:sp>
        <p:nvSpPr>
          <p:cNvPr id="9" name="Straight Connector 8"/>
          <p:cNvSpPr>
            <a:spLocks noChangeShapeType="1"/>
          </p:cNvSpPr>
          <p:nvPr/>
        </p:nvSpPr>
        <p:spPr bwMode="auto">
          <a:xfrm>
            <a:off x="514350" y="1050898"/>
            <a:ext cx="8629650" cy="2381"/>
          </a:xfrm>
          <a:prstGeom prst="line">
            <a:avLst/>
          </a:prstGeom>
          <a:noFill/>
          <a:ln w="9525" cap="flat" cmpd="sng" algn="ctr">
            <a:gradFill flip="none" rotWithShape="1">
              <a:gsLst>
                <a:gs pos="0">
                  <a:schemeClr val="accent1">
                    <a:alpha val="0"/>
                  </a:schemeClr>
                </a:gs>
                <a:gs pos="17000">
                  <a:schemeClr val="accent1"/>
                </a:gs>
                <a:gs pos="100000">
                  <a:schemeClr val="accent1"/>
                </a:gs>
              </a:gsLst>
              <a:lin ang="0" scaled="1"/>
              <a:tileRect/>
            </a:gradFill>
            <a:prstDash val="solid"/>
            <a:round/>
            <a:headEnd type="none" w="med" len="med"/>
            <a:tailEnd type="none" w="med" len="med"/>
          </a:ln>
          <a:effectLst/>
        </p:spPr>
        <p:txBody>
          <a:bodyPr/>
          <a:lstStyle/>
          <a:p>
            <a:pPr algn="l" rtl="0">
              <a:lnSpc>
                <a:spcPct val="93000"/>
              </a:lnSpc>
              <a:buClr>
                <a:srgbClr val="FFFFFF"/>
              </a:buClr>
              <a:buSzPct val="100000"/>
              <a:buFont typeface="Arial" charset="0"/>
              <a:buNone/>
              <a:defRPr/>
            </a:pPr>
            <a:endParaRPr lang="en-US" b="1" i="0">
              <a:latin typeface="Arial" panose="020B0604020202020204" pitchFamily="34" charset="0"/>
              <a:ea typeface="ＭＳ Ｐゴシック" charset="-128"/>
            </a:endParaRPr>
          </a:p>
        </p:txBody>
      </p:sp>
      <p:sp>
        <p:nvSpPr>
          <p:cNvPr id="12" name="Straight Connector 11"/>
          <p:cNvSpPr>
            <a:spLocks noChangeShapeType="1"/>
          </p:cNvSpPr>
          <p:nvPr/>
        </p:nvSpPr>
        <p:spPr bwMode="auto">
          <a:xfrm>
            <a:off x="514350" y="1057986"/>
            <a:ext cx="8629650" cy="2381"/>
          </a:xfrm>
          <a:prstGeom prst="line">
            <a:avLst/>
          </a:prstGeom>
          <a:noFill/>
          <a:ln w="9525" cap="flat" cmpd="sng" algn="ctr">
            <a:gradFill flip="none" rotWithShape="1">
              <a:gsLst>
                <a:gs pos="0">
                  <a:schemeClr val="accent1">
                    <a:alpha val="0"/>
                  </a:schemeClr>
                </a:gs>
                <a:gs pos="17000">
                  <a:schemeClr val="accent1"/>
                </a:gs>
                <a:gs pos="100000">
                  <a:schemeClr val="accent1"/>
                </a:gs>
              </a:gsLst>
              <a:lin ang="0" scaled="1"/>
              <a:tileRect/>
            </a:gradFill>
            <a:prstDash val="solid"/>
            <a:round/>
            <a:headEnd type="none" w="med" len="med"/>
            <a:tailEnd type="none" w="med" len="med"/>
          </a:ln>
          <a:effectLst/>
        </p:spPr>
        <p:txBody>
          <a:bodyPr/>
          <a:lstStyle/>
          <a:p>
            <a:pPr algn="l" rtl="0">
              <a:lnSpc>
                <a:spcPct val="93000"/>
              </a:lnSpc>
              <a:buClr>
                <a:srgbClr val="FFFFFF"/>
              </a:buClr>
              <a:buSzPct val="100000"/>
              <a:buFont typeface="Arial" charset="0"/>
              <a:buNone/>
              <a:defRPr/>
            </a:pPr>
            <a:endParaRPr lang="en-US" b="1" i="0">
              <a:latin typeface="Arial" panose="020B0604020202020204" pitchFamily="34" charset="0"/>
              <a:ea typeface="ＭＳ Ｐゴシック" charset="-128"/>
            </a:endParaRPr>
          </a:p>
        </p:txBody>
      </p:sp>
    </p:spTree>
    <p:extLst>
      <p:ext uri="{BB962C8B-B14F-4D97-AF65-F5344CB8AC3E}">
        <p14:creationId xmlns:p14="http://schemas.microsoft.com/office/powerpoint/2010/main" val="3341676992"/>
      </p:ext>
    </p:extLst>
  </p:cSld>
  <p:clrMap bg1="lt1" tx1="dk1" bg2="lt2" tx2="dk2" accent1="accent1" accent2="accent2" accent3="accent3" accent4="accent4" accent5="accent5" accent6="accent6" hlink="hlink" folHlink="folHlink"/>
  <p:sldLayoutIdLst>
    <p:sldLayoutId id="2147502284" r:id="rId1"/>
    <p:sldLayoutId id="2147502285" r:id="rId2"/>
    <p:sldLayoutId id="2147502286" r:id="rId3"/>
    <p:sldLayoutId id="2147502287" r:id="rId4"/>
    <p:sldLayoutId id="2147502288" r:id="rId5"/>
    <p:sldLayoutId id="2147502289" r:id="rId6"/>
    <p:sldLayoutId id="2147502290" r:id="rId7"/>
    <p:sldLayoutId id="2147502291" r:id="rId8"/>
    <p:sldLayoutId id="2147502292" r:id="rId9"/>
    <p:sldLayoutId id="2147502293" r:id="rId10"/>
    <p:sldLayoutId id="2147502294" r:id="rId11"/>
  </p:sldLayoutIdLst>
  <p:txStyles>
    <p:titleStyle>
      <a:lvl1pPr algn="l" rtl="0" eaLnBrk="0" fontAlgn="base" hangingPunct="0">
        <a:spcBef>
          <a:spcPct val="0"/>
        </a:spcBef>
        <a:spcAft>
          <a:spcPct val="0"/>
        </a:spcAft>
        <a:defRPr sz="3600" kern="1200" cap="all">
          <a:solidFill>
            <a:schemeClr val="tx2"/>
          </a:solidFill>
          <a:effectLst>
            <a:reflection blurRad="12700" stA="48000" endA="300" endPos="55000" dir="5400000" sy="-90000" algn="bl" rotWithShape="0"/>
          </a:effectLst>
          <a:latin typeface="+mj-lt"/>
          <a:ea typeface="MS PGothic" pitchFamily="34" charset="-128"/>
          <a:cs typeface="ＭＳ Ｐゴシック" charset="-128"/>
        </a:defRPr>
      </a:lvl1pPr>
      <a:lvl2pPr algn="l" rtl="0" eaLnBrk="0" fontAlgn="base" hangingPunct="0">
        <a:spcBef>
          <a:spcPct val="0"/>
        </a:spcBef>
        <a:spcAft>
          <a:spcPct val="0"/>
        </a:spcAft>
        <a:defRPr sz="3600">
          <a:solidFill>
            <a:schemeClr val="tx2"/>
          </a:solidFill>
          <a:latin typeface="Franklin Gothic Medium" charset="0"/>
          <a:ea typeface="MS PGothic" pitchFamily="34" charset="-128"/>
          <a:cs typeface="ＭＳ Ｐゴシック" charset="-128"/>
        </a:defRPr>
      </a:lvl2pPr>
      <a:lvl3pPr algn="l" rtl="0" eaLnBrk="0" fontAlgn="base" hangingPunct="0">
        <a:spcBef>
          <a:spcPct val="0"/>
        </a:spcBef>
        <a:spcAft>
          <a:spcPct val="0"/>
        </a:spcAft>
        <a:defRPr sz="3600">
          <a:solidFill>
            <a:schemeClr val="tx2"/>
          </a:solidFill>
          <a:latin typeface="Franklin Gothic Medium" charset="0"/>
          <a:ea typeface="MS PGothic" pitchFamily="34" charset="-128"/>
          <a:cs typeface="ＭＳ Ｐゴシック" charset="-128"/>
        </a:defRPr>
      </a:lvl3pPr>
      <a:lvl4pPr algn="l" rtl="0" eaLnBrk="0" fontAlgn="base" hangingPunct="0">
        <a:spcBef>
          <a:spcPct val="0"/>
        </a:spcBef>
        <a:spcAft>
          <a:spcPct val="0"/>
        </a:spcAft>
        <a:defRPr sz="3600">
          <a:solidFill>
            <a:schemeClr val="tx2"/>
          </a:solidFill>
          <a:latin typeface="Franklin Gothic Medium" charset="0"/>
          <a:ea typeface="MS PGothic" pitchFamily="34" charset="-128"/>
          <a:cs typeface="ＭＳ Ｐゴシック" charset="-128"/>
        </a:defRPr>
      </a:lvl4pPr>
      <a:lvl5pPr algn="l" rtl="0" eaLnBrk="0" fontAlgn="base" hangingPunct="0">
        <a:spcBef>
          <a:spcPct val="0"/>
        </a:spcBef>
        <a:spcAft>
          <a:spcPct val="0"/>
        </a:spcAft>
        <a:defRPr sz="3600">
          <a:solidFill>
            <a:schemeClr val="tx2"/>
          </a:solidFill>
          <a:latin typeface="Franklin Gothic Medium" charset="0"/>
          <a:ea typeface="MS PGothic" pitchFamily="34" charset="-128"/>
          <a:cs typeface="ＭＳ Ｐゴシック" charset="-128"/>
        </a:defRPr>
      </a:lvl5pPr>
      <a:lvl6pPr marL="457200" algn="l" rtl="0" fontAlgn="base">
        <a:spcBef>
          <a:spcPct val="0"/>
        </a:spcBef>
        <a:spcAft>
          <a:spcPct val="0"/>
        </a:spcAft>
        <a:defRPr sz="3600">
          <a:solidFill>
            <a:schemeClr val="tx2"/>
          </a:solidFill>
          <a:latin typeface="Franklin Gothic Medium" charset="0"/>
          <a:ea typeface="ＭＳ Ｐゴシック" charset="-128"/>
          <a:cs typeface="ＭＳ Ｐゴシック" charset="-128"/>
        </a:defRPr>
      </a:lvl6pPr>
      <a:lvl7pPr marL="914400" algn="l" rtl="0" fontAlgn="base">
        <a:spcBef>
          <a:spcPct val="0"/>
        </a:spcBef>
        <a:spcAft>
          <a:spcPct val="0"/>
        </a:spcAft>
        <a:defRPr sz="3600">
          <a:solidFill>
            <a:schemeClr val="tx2"/>
          </a:solidFill>
          <a:latin typeface="Franklin Gothic Medium" charset="0"/>
          <a:ea typeface="ＭＳ Ｐゴシック" charset="-128"/>
          <a:cs typeface="ＭＳ Ｐゴシック" charset="-128"/>
        </a:defRPr>
      </a:lvl7pPr>
      <a:lvl8pPr marL="1371600" algn="l" rtl="0" fontAlgn="base">
        <a:spcBef>
          <a:spcPct val="0"/>
        </a:spcBef>
        <a:spcAft>
          <a:spcPct val="0"/>
        </a:spcAft>
        <a:defRPr sz="3600">
          <a:solidFill>
            <a:schemeClr val="tx2"/>
          </a:solidFill>
          <a:latin typeface="Franklin Gothic Medium" charset="0"/>
          <a:ea typeface="ＭＳ Ｐゴシック" charset="-128"/>
          <a:cs typeface="ＭＳ Ｐゴシック" charset="-128"/>
        </a:defRPr>
      </a:lvl8pPr>
      <a:lvl9pPr marL="1828800" algn="l" rtl="0" fontAlgn="base">
        <a:spcBef>
          <a:spcPct val="0"/>
        </a:spcBef>
        <a:spcAft>
          <a:spcPct val="0"/>
        </a:spcAft>
        <a:defRPr sz="3600">
          <a:solidFill>
            <a:schemeClr val="tx2"/>
          </a:solidFill>
          <a:latin typeface="Franklin Gothic Medium" charset="0"/>
          <a:ea typeface="ＭＳ Ｐゴシック" charset="-128"/>
          <a:cs typeface="ＭＳ Ｐゴシック" charset="-128"/>
        </a:defRPr>
      </a:lvl9pPr>
    </p:titleStyle>
    <p:bodyStyle>
      <a:lvl1pPr marL="342900" indent="-342900" algn="l" rtl="0" eaLnBrk="0" fontAlgn="base" hangingPunct="0">
        <a:spcBef>
          <a:spcPct val="20000"/>
        </a:spcBef>
        <a:spcAft>
          <a:spcPct val="0"/>
        </a:spcAft>
        <a:buClr>
          <a:schemeClr val="accent1"/>
        </a:buClr>
        <a:buSzPct val="70000"/>
        <a:buFont typeface="Wingdings 2" pitchFamily="18" charset="2"/>
        <a:buChar char=""/>
        <a:defRPr sz="3200" kern="1200">
          <a:solidFill>
            <a:schemeClr val="tx2"/>
          </a:solidFill>
          <a:latin typeface="+mn-lt"/>
          <a:ea typeface="MS PGothic" pitchFamily="34" charset="-128"/>
          <a:cs typeface="ＭＳ Ｐゴシック" charset="-128"/>
        </a:defRPr>
      </a:lvl1pPr>
      <a:lvl2pPr marL="742950" indent="-285750" algn="l" rtl="0" eaLnBrk="0" fontAlgn="base" hangingPunct="0">
        <a:spcBef>
          <a:spcPct val="20000"/>
        </a:spcBef>
        <a:spcAft>
          <a:spcPct val="0"/>
        </a:spcAft>
        <a:buClr>
          <a:schemeClr val="accent1"/>
        </a:buClr>
        <a:buSzPct val="70000"/>
        <a:buFont typeface="Wingdings 2" pitchFamily="18" charset="2"/>
        <a:buChar char=""/>
        <a:defRPr sz="2800" kern="1200">
          <a:solidFill>
            <a:schemeClr val="tx2"/>
          </a:solidFill>
          <a:latin typeface="+mn-lt"/>
          <a:ea typeface="MS PGothic" pitchFamily="34" charset="-128"/>
          <a:cs typeface="+mn-cs"/>
        </a:defRPr>
      </a:lvl2pPr>
      <a:lvl3pPr marL="1143000" indent="-228600" algn="l" rtl="0" eaLnBrk="0" fontAlgn="base" hangingPunct="0">
        <a:spcBef>
          <a:spcPct val="20000"/>
        </a:spcBef>
        <a:spcAft>
          <a:spcPct val="0"/>
        </a:spcAft>
        <a:buClr>
          <a:schemeClr val="accent1"/>
        </a:buClr>
        <a:buSzPct val="70000"/>
        <a:buFont typeface="Wingdings 2" pitchFamily="18" charset="2"/>
        <a:buChar char=""/>
        <a:defRPr sz="2400" kern="1200">
          <a:solidFill>
            <a:schemeClr val="tx2"/>
          </a:solidFill>
          <a:latin typeface="+mn-lt"/>
          <a:ea typeface="MS PGothic" pitchFamily="34" charset="-128"/>
          <a:cs typeface="+mn-cs"/>
        </a:defRPr>
      </a:lvl3pPr>
      <a:lvl4pPr marL="1600200" indent="-228600" algn="l" rtl="0" eaLnBrk="0" fontAlgn="base" hangingPunct="0">
        <a:spcBef>
          <a:spcPct val="20000"/>
        </a:spcBef>
        <a:spcAft>
          <a:spcPct val="0"/>
        </a:spcAft>
        <a:buClr>
          <a:schemeClr val="accent1"/>
        </a:buClr>
        <a:buSzPct val="70000"/>
        <a:buFont typeface="Wingdings 2" pitchFamily="18" charset="2"/>
        <a:buChar char=""/>
        <a:defRPr sz="2000" kern="1200">
          <a:solidFill>
            <a:schemeClr val="tx2"/>
          </a:solidFill>
          <a:latin typeface="+mn-lt"/>
          <a:ea typeface="MS PGothic" pitchFamily="34" charset="-128"/>
          <a:cs typeface="+mn-cs"/>
        </a:defRPr>
      </a:lvl4pPr>
      <a:lvl5pPr marL="2057400" indent="-228600" algn="l" rtl="0" eaLnBrk="0" fontAlgn="base" hangingPunct="0">
        <a:spcBef>
          <a:spcPct val="20000"/>
        </a:spcBef>
        <a:spcAft>
          <a:spcPct val="0"/>
        </a:spcAft>
        <a:buClr>
          <a:schemeClr val="accent1"/>
        </a:buClr>
        <a:buSzPct val="60000"/>
        <a:buFont typeface="Wingdings 2" pitchFamily="18" charset="2"/>
        <a:buChar char=""/>
        <a:defRPr kern="1200">
          <a:solidFill>
            <a:schemeClr val="tx2"/>
          </a:solidFill>
          <a:latin typeface="+mn-lt"/>
          <a:ea typeface="MS PGothic" pitchFamily="34" charset="-128"/>
          <a:cs typeface="+mn-cs"/>
        </a:defRPr>
      </a:lvl5pPr>
      <a:lvl6pPr marL="2514600" indent="-228600" algn="l" rtl="0" eaLnBrk="1" latinLnBrk="0" hangingPunct="1">
        <a:spcBef>
          <a:spcPct val="20000"/>
        </a:spcBef>
        <a:buClr>
          <a:schemeClr val="accent1"/>
        </a:buClr>
        <a:buSzPct val="60000"/>
        <a:buFont typeface="Wingdings 2"/>
        <a:buChar char=""/>
        <a:defRPr kumimoji="0" sz="1800" kern="1200">
          <a:solidFill>
            <a:schemeClr val="tx2"/>
          </a:solidFill>
          <a:latin typeface="+mn-lt"/>
          <a:ea typeface="+mn-ea"/>
          <a:cs typeface="+mn-cs"/>
        </a:defRPr>
      </a:lvl6pPr>
      <a:lvl7pPr marL="2971800" indent="-228600" algn="l" rtl="0" eaLnBrk="1" latinLnBrk="0" hangingPunct="1">
        <a:spcBef>
          <a:spcPct val="20000"/>
        </a:spcBef>
        <a:buClr>
          <a:schemeClr val="accent1"/>
        </a:buClr>
        <a:buSzPct val="60000"/>
        <a:buFont typeface="Wingdings 2"/>
        <a:buChar char=""/>
        <a:defRPr kumimoji="0" sz="1600" kern="1200">
          <a:solidFill>
            <a:schemeClr val="tx2"/>
          </a:solidFill>
          <a:latin typeface="+mn-lt"/>
          <a:ea typeface="+mn-ea"/>
          <a:cs typeface="+mn-cs"/>
        </a:defRPr>
      </a:lvl7pPr>
      <a:lvl8pPr marL="3429000" indent="-228600" algn="l" rtl="0" eaLnBrk="1" latinLnBrk="0" hangingPunct="1">
        <a:spcBef>
          <a:spcPct val="20000"/>
        </a:spcBef>
        <a:buClr>
          <a:schemeClr val="accent1"/>
        </a:buClr>
        <a:buSzPct val="60000"/>
        <a:buFont typeface="Wingdings 2"/>
        <a:buChar char=""/>
        <a:defRPr kumimoji="0" sz="1600" kern="1200" baseline="0">
          <a:solidFill>
            <a:schemeClr val="tx2"/>
          </a:solidFill>
          <a:latin typeface="+mn-lt"/>
          <a:ea typeface="+mn-ea"/>
          <a:cs typeface="+mn-cs"/>
        </a:defRPr>
      </a:lvl8pPr>
      <a:lvl9pPr marL="3886200" indent="-228600" algn="l" rtl="0" eaLnBrk="1" latinLnBrk="0" hangingPunct="1">
        <a:spcBef>
          <a:spcPct val="20000"/>
        </a:spcBef>
        <a:buClr>
          <a:schemeClr val="accent1"/>
        </a:buClr>
        <a:buSzPct val="60000"/>
        <a:buFont typeface="Wingdings 2"/>
        <a:buChar char=""/>
        <a:defRPr kumimoji="0" sz="1400" kern="1200" baseline="0">
          <a:solidFill>
            <a:schemeClr val="tx2"/>
          </a:solidFill>
          <a:latin typeface="+mn-lt"/>
          <a:ea typeface="+mn-ea"/>
          <a:cs typeface="+mn-cs"/>
        </a:defRPr>
      </a:lvl9pPr>
    </p:bodyStyle>
    <p:otherStyle>
      <a:lvl1pPr marL="0" algn="l" rtl="0" eaLnBrk="1" latinLnBrk="0" hangingPunct="1">
        <a:defRPr kumimoji="0" kern="1200">
          <a:solidFill>
            <a:schemeClr val="tx1"/>
          </a:solidFill>
          <a:latin typeface="+mn-lt"/>
          <a:ea typeface="+mn-ea"/>
          <a:cs typeface="+mn-cs"/>
        </a:defRPr>
      </a:lvl1pPr>
      <a:lvl2pPr marL="457200" algn="l" rtl="0" eaLnBrk="1" latinLnBrk="0" hangingPunct="1">
        <a:defRPr kumimoji="0" kern="1200">
          <a:solidFill>
            <a:schemeClr val="tx1"/>
          </a:solidFill>
          <a:latin typeface="+mn-lt"/>
          <a:ea typeface="+mn-ea"/>
          <a:cs typeface="+mn-cs"/>
        </a:defRPr>
      </a:lvl2pPr>
      <a:lvl3pPr marL="914400" algn="l" rtl="0" eaLnBrk="1" latinLnBrk="0" hangingPunct="1">
        <a:defRPr kumimoji="0" kern="1200">
          <a:solidFill>
            <a:schemeClr val="tx1"/>
          </a:solidFill>
          <a:latin typeface="+mn-lt"/>
          <a:ea typeface="+mn-ea"/>
          <a:cs typeface="+mn-cs"/>
        </a:defRPr>
      </a:lvl3pPr>
      <a:lvl4pPr marL="1371600" algn="l" rtl="0" eaLnBrk="1" latinLnBrk="0" hangingPunct="1">
        <a:defRPr kumimoji="0" kern="1200">
          <a:solidFill>
            <a:schemeClr val="tx1"/>
          </a:solidFill>
          <a:latin typeface="+mn-lt"/>
          <a:ea typeface="+mn-ea"/>
          <a:cs typeface="+mn-cs"/>
        </a:defRPr>
      </a:lvl4pPr>
      <a:lvl5pPr marL="1828800" algn="l" rtl="0" eaLnBrk="1" latinLnBrk="0" hangingPunct="1">
        <a:defRPr kumimoji="0" kern="1200">
          <a:solidFill>
            <a:schemeClr val="tx1"/>
          </a:solidFill>
          <a:latin typeface="+mn-lt"/>
          <a:ea typeface="+mn-ea"/>
          <a:cs typeface="+mn-cs"/>
        </a:defRPr>
      </a:lvl5pPr>
      <a:lvl6pPr marL="2286000" algn="l" rtl="0" eaLnBrk="1" latinLnBrk="0" hangingPunct="1">
        <a:defRPr kumimoji="0" kern="1200">
          <a:solidFill>
            <a:schemeClr val="tx1"/>
          </a:solidFill>
          <a:latin typeface="+mn-lt"/>
          <a:ea typeface="+mn-ea"/>
          <a:cs typeface="+mn-cs"/>
        </a:defRPr>
      </a:lvl6pPr>
      <a:lvl7pPr marL="2743200" algn="l" rtl="0" eaLnBrk="1" latinLnBrk="0" hangingPunct="1">
        <a:defRPr kumimoji="0" kern="1200">
          <a:solidFill>
            <a:schemeClr val="tx1"/>
          </a:solidFill>
          <a:latin typeface="+mn-lt"/>
          <a:ea typeface="+mn-ea"/>
          <a:cs typeface="+mn-cs"/>
        </a:defRPr>
      </a:lvl7pPr>
      <a:lvl8pPr marL="3200400" algn="l" rtl="0" eaLnBrk="1" latinLnBrk="0" hangingPunct="1">
        <a:defRPr kumimoji="0" kern="1200">
          <a:solidFill>
            <a:schemeClr val="tx1"/>
          </a:solidFill>
          <a:latin typeface="+mn-lt"/>
          <a:ea typeface="+mn-ea"/>
          <a:cs typeface="+mn-cs"/>
        </a:defRPr>
      </a:lvl8pPr>
      <a:lvl9pPr marL="3657600" algn="l" rtl="0" eaLnBrk="1" latinLnBrk="0" hangingPunct="1">
        <a:defRPr kumimoji="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2"/>
            </a:gs>
            <a:gs pos="50000">
              <a:schemeClr val="bg1"/>
            </a:gs>
            <a:gs pos="100000">
              <a:schemeClr val="bg2"/>
            </a:gs>
          </a:gsLst>
          <a:lin ang="5400000" scaled="1"/>
        </a:gradFill>
        <a:effectLst/>
      </p:bgPr>
    </p:bg>
    <p:spTree>
      <p:nvGrpSpPr>
        <p:cNvPr id="1" name=""/>
        <p:cNvGrpSpPr/>
        <p:nvPr/>
      </p:nvGrpSpPr>
      <p:grpSpPr>
        <a:xfrm>
          <a:off x="0" y="0"/>
          <a:ext cx="0" cy="0"/>
          <a:chOff x="0" y="0"/>
          <a:chExt cx="0" cy="0"/>
        </a:xfrm>
      </p:grpSpPr>
      <p:grpSp>
        <p:nvGrpSpPr>
          <p:cNvPr id="24578" name="Group 2"/>
          <p:cNvGrpSpPr>
            <a:grpSpLocks/>
          </p:cNvGrpSpPr>
          <p:nvPr/>
        </p:nvGrpSpPr>
        <p:grpSpPr bwMode="auto">
          <a:xfrm>
            <a:off x="0" y="0"/>
            <a:ext cx="8839200" cy="6858000"/>
            <a:chOff x="0" y="0"/>
            <a:chExt cx="5568" cy="4320"/>
          </a:xfrm>
        </p:grpSpPr>
        <p:grpSp>
          <p:nvGrpSpPr>
            <p:cNvPr id="24584" name="Group 3"/>
            <p:cNvGrpSpPr>
              <a:grpSpLocks/>
            </p:cNvGrpSpPr>
            <p:nvPr userDrawn="1"/>
          </p:nvGrpSpPr>
          <p:grpSpPr bwMode="auto">
            <a:xfrm>
              <a:off x="0" y="0"/>
              <a:ext cx="3216" cy="3072"/>
              <a:chOff x="0" y="0"/>
              <a:chExt cx="2928" cy="2784"/>
            </a:xfrm>
          </p:grpSpPr>
          <p:sp>
            <p:nvSpPr>
              <p:cNvPr id="13333" name="Oval 4"/>
              <p:cNvSpPr>
                <a:spLocks noChangeArrowheads="1"/>
              </p:cNvSpPr>
              <p:nvPr userDrawn="1"/>
            </p:nvSpPr>
            <p:spPr bwMode="auto">
              <a:xfrm>
                <a:off x="0" y="0"/>
                <a:ext cx="2928" cy="2784"/>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13334" name="Oval 5"/>
              <p:cNvSpPr>
                <a:spLocks noChangeArrowheads="1"/>
              </p:cNvSpPr>
              <p:nvPr userDrawn="1"/>
            </p:nvSpPr>
            <p:spPr bwMode="auto">
              <a:xfrm>
                <a:off x="240" y="240"/>
                <a:ext cx="2445" cy="2304"/>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13335" name="Oval 6"/>
              <p:cNvSpPr>
                <a:spLocks noChangeArrowheads="1"/>
              </p:cNvSpPr>
              <p:nvPr userDrawn="1"/>
            </p:nvSpPr>
            <p:spPr bwMode="auto">
              <a:xfrm>
                <a:off x="480" y="480"/>
                <a:ext cx="1968" cy="1822"/>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13336" name="Oval 7"/>
              <p:cNvSpPr>
                <a:spLocks noChangeArrowheads="1"/>
              </p:cNvSpPr>
              <p:nvPr userDrawn="1"/>
            </p:nvSpPr>
            <p:spPr bwMode="auto">
              <a:xfrm>
                <a:off x="720" y="720"/>
                <a:ext cx="1488" cy="1349"/>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13337" name="Oval 8"/>
              <p:cNvSpPr>
                <a:spLocks noChangeArrowheads="1"/>
              </p:cNvSpPr>
              <p:nvPr userDrawn="1"/>
            </p:nvSpPr>
            <p:spPr bwMode="auto">
              <a:xfrm>
                <a:off x="912" y="912"/>
                <a:ext cx="1103" cy="962"/>
              </a:xfrm>
              <a:prstGeom prst="ellipse">
                <a:avLst/>
              </a:prstGeom>
              <a:noFill/>
              <a:ln w="9525">
                <a:solidFill>
                  <a:schemeClr val="accent1"/>
                </a:solidFill>
                <a:prstDash val="sysDot"/>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grpSp>
        <p:grpSp>
          <p:nvGrpSpPr>
            <p:cNvPr id="24585" name="Group 9"/>
            <p:cNvGrpSpPr>
              <a:grpSpLocks/>
            </p:cNvGrpSpPr>
            <p:nvPr userDrawn="1"/>
          </p:nvGrpSpPr>
          <p:grpSpPr bwMode="auto">
            <a:xfrm>
              <a:off x="2016" y="2016"/>
              <a:ext cx="2448" cy="2304"/>
              <a:chOff x="0" y="0"/>
              <a:chExt cx="2928" cy="2784"/>
            </a:xfrm>
          </p:grpSpPr>
          <p:sp>
            <p:nvSpPr>
              <p:cNvPr id="13328" name="Oval 10"/>
              <p:cNvSpPr>
                <a:spLocks noChangeArrowheads="1"/>
              </p:cNvSpPr>
              <p:nvPr userDrawn="1"/>
            </p:nvSpPr>
            <p:spPr bwMode="auto">
              <a:xfrm>
                <a:off x="0" y="0"/>
                <a:ext cx="2928" cy="2784"/>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13329" name="Oval 11"/>
              <p:cNvSpPr>
                <a:spLocks noChangeArrowheads="1"/>
              </p:cNvSpPr>
              <p:nvPr userDrawn="1"/>
            </p:nvSpPr>
            <p:spPr bwMode="auto">
              <a:xfrm>
                <a:off x="240" y="240"/>
                <a:ext cx="2447" cy="2303"/>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13330" name="Oval 12"/>
              <p:cNvSpPr>
                <a:spLocks noChangeArrowheads="1"/>
              </p:cNvSpPr>
              <p:nvPr userDrawn="1"/>
            </p:nvSpPr>
            <p:spPr bwMode="auto">
              <a:xfrm>
                <a:off x="480" y="480"/>
                <a:ext cx="1970" cy="1826"/>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13331" name="Oval 13"/>
              <p:cNvSpPr>
                <a:spLocks noChangeArrowheads="1"/>
              </p:cNvSpPr>
              <p:nvPr userDrawn="1"/>
            </p:nvSpPr>
            <p:spPr bwMode="auto">
              <a:xfrm>
                <a:off x="720" y="720"/>
                <a:ext cx="1488" cy="1344"/>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13332" name="Oval 14"/>
              <p:cNvSpPr>
                <a:spLocks noChangeArrowheads="1"/>
              </p:cNvSpPr>
              <p:nvPr userDrawn="1"/>
            </p:nvSpPr>
            <p:spPr bwMode="auto">
              <a:xfrm>
                <a:off x="911" y="912"/>
                <a:ext cx="1105" cy="958"/>
              </a:xfrm>
              <a:prstGeom prst="ellipse">
                <a:avLst/>
              </a:prstGeom>
              <a:noFill/>
              <a:ln w="9525">
                <a:solidFill>
                  <a:schemeClr val="accent1"/>
                </a:solidFill>
                <a:prstDash val="sysDot"/>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grpSp>
        <p:grpSp>
          <p:nvGrpSpPr>
            <p:cNvPr id="24586" name="Group 15"/>
            <p:cNvGrpSpPr>
              <a:grpSpLocks/>
            </p:cNvGrpSpPr>
            <p:nvPr userDrawn="1"/>
          </p:nvGrpSpPr>
          <p:grpSpPr bwMode="auto">
            <a:xfrm>
              <a:off x="2832" y="96"/>
              <a:ext cx="2736" cy="2592"/>
              <a:chOff x="0" y="0"/>
              <a:chExt cx="2928" cy="2784"/>
            </a:xfrm>
          </p:grpSpPr>
          <p:sp>
            <p:nvSpPr>
              <p:cNvPr id="13323" name="Oval 16"/>
              <p:cNvSpPr>
                <a:spLocks noChangeArrowheads="1"/>
              </p:cNvSpPr>
              <p:nvPr userDrawn="1"/>
            </p:nvSpPr>
            <p:spPr bwMode="auto">
              <a:xfrm>
                <a:off x="0" y="0"/>
                <a:ext cx="2928" cy="2784"/>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13324" name="Oval 17"/>
              <p:cNvSpPr>
                <a:spLocks noChangeArrowheads="1"/>
              </p:cNvSpPr>
              <p:nvPr userDrawn="1"/>
            </p:nvSpPr>
            <p:spPr bwMode="auto">
              <a:xfrm>
                <a:off x="240" y="240"/>
                <a:ext cx="2452" cy="2305"/>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13325" name="Oval 18"/>
              <p:cNvSpPr>
                <a:spLocks noChangeArrowheads="1"/>
              </p:cNvSpPr>
              <p:nvPr userDrawn="1"/>
            </p:nvSpPr>
            <p:spPr bwMode="auto">
              <a:xfrm>
                <a:off x="481" y="480"/>
                <a:ext cx="1967" cy="1824"/>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13326" name="Oval 19"/>
              <p:cNvSpPr>
                <a:spLocks noChangeArrowheads="1"/>
              </p:cNvSpPr>
              <p:nvPr userDrawn="1"/>
            </p:nvSpPr>
            <p:spPr bwMode="auto">
              <a:xfrm>
                <a:off x="720" y="720"/>
                <a:ext cx="1488" cy="1347"/>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13327" name="Oval 20"/>
              <p:cNvSpPr>
                <a:spLocks noChangeArrowheads="1"/>
              </p:cNvSpPr>
              <p:nvPr userDrawn="1"/>
            </p:nvSpPr>
            <p:spPr bwMode="auto">
              <a:xfrm>
                <a:off x="912" y="912"/>
                <a:ext cx="1104" cy="960"/>
              </a:xfrm>
              <a:prstGeom prst="ellipse">
                <a:avLst/>
              </a:prstGeom>
              <a:noFill/>
              <a:ln w="9525">
                <a:solidFill>
                  <a:schemeClr val="accent1"/>
                </a:solidFill>
                <a:prstDash val="sysDot"/>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grpSp>
      </p:grpSp>
      <p:sp>
        <p:nvSpPr>
          <p:cNvPr id="24579" name="Rectangle 21"/>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24580" name="Rectangle 22"/>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167" name="Rectangle 23"/>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rtl="0">
              <a:defRPr sz="1400" b="1" i="0" smtClean="0">
                <a:solidFill>
                  <a:srgbClr val="EAEAEA"/>
                </a:solidFill>
                <a:latin typeface="Arial" panose="020B0604020202020204" pitchFamily="34" charset="0"/>
              </a:defRPr>
            </a:lvl1pPr>
          </a:lstStyle>
          <a:p>
            <a:pPr>
              <a:defRPr/>
            </a:pPr>
            <a:endParaRPr lang="en-US" dirty="0"/>
          </a:p>
        </p:txBody>
      </p:sp>
      <p:sp>
        <p:nvSpPr>
          <p:cNvPr id="6168" name="Rectangle 24"/>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rtl="0">
              <a:defRPr sz="1400" b="1" i="0" smtClean="0">
                <a:solidFill>
                  <a:srgbClr val="EAEAEA"/>
                </a:solidFill>
                <a:latin typeface="Arial" panose="020B0604020202020204" pitchFamily="34" charset="0"/>
              </a:defRPr>
            </a:lvl1pPr>
          </a:lstStyle>
          <a:p>
            <a:pPr>
              <a:defRPr/>
            </a:pPr>
            <a:endParaRPr lang="en-US" dirty="0"/>
          </a:p>
        </p:txBody>
      </p:sp>
      <p:sp>
        <p:nvSpPr>
          <p:cNvPr id="6169" name="Rectangle 25"/>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rtl="0">
              <a:defRPr sz="1400" b="1" i="0" smtClean="0">
                <a:solidFill>
                  <a:srgbClr val="EAEAEA"/>
                </a:solidFill>
                <a:latin typeface="Arial" panose="020B0604020202020204" pitchFamily="34" charset="0"/>
              </a:defRPr>
            </a:lvl1pPr>
          </a:lstStyle>
          <a:p>
            <a:pPr>
              <a:defRPr/>
            </a:pPr>
            <a:fld id="{39596F40-16C5-4B3E-8C10-649516152D9F}" type="slidenum">
              <a:rPr lang="en-US"/>
              <a:pPr>
                <a:defRPr/>
              </a:pPr>
              <a:t>‹#›</a:t>
            </a:fld>
            <a:endParaRPr lang="en-US" dirty="0"/>
          </a:p>
        </p:txBody>
      </p:sp>
    </p:spTree>
    <p:extLst>
      <p:ext uri="{BB962C8B-B14F-4D97-AF65-F5344CB8AC3E}">
        <p14:creationId xmlns:p14="http://schemas.microsoft.com/office/powerpoint/2010/main" val="327045946"/>
      </p:ext>
    </p:extLst>
  </p:cSld>
  <p:clrMap bg1="dk2" tx1="lt1" bg2="dk1" tx2="lt2" accent1="accent1" accent2="accent2" accent3="accent3" accent4="accent4" accent5="accent5" accent6="accent6" hlink="hlink" folHlink="folHlink"/>
  <p:sldLayoutIdLst>
    <p:sldLayoutId id="2147502296" r:id="rId1"/>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MS PGothic" pitchFamily="34"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New Roman" pitchFamily="-108" charset="0"/>
          <a:ea typeface="MS PGothic" pitchFamily="34"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New Roman" pitchFamily="-108" charset="0"/>
          <a:ea typeface="MS PGothic" pitchFamily="34"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New Roman" pitchFamily="-108" charset="0"/>
          <a:ea typeface="MS PGothic" pitchFamily="34"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New Roman" pitchFamily="-108" charset="0"/>
          <a:ea typeface="MS PGothic" pitchFamily="34" charset="-128"/>
          <a:cs typeface="ＭＳ Ｐゴシック" pitchFamily="-112" charset="-128"/>
        </a:defRPr>
      </a:lvl5pPr>
      <a:lvl6pPr marL="457200" algn="ctr" rtl="0" fontAlgn="base">
        <a:spcBef>
          <a:spcPct val="0"/>
        </a:spcBef>
        <a:spcAft>
          <a:spcPct val="0"/>
        </a:spcAft>
        <a:defRPr sz="4400">
          <a:solidFill>
            <a:schemeClr val="tx2"/>
          </a:solidFill>
          <a:latin typeface="Times New Roman" pitchFamily="-108" charset="0"/>
        </a:defRPr>
      </a:lvl6pPr>
      <a:lvl7pPr marL="914400" algn="ctr" rtl="0" fontAlgn="base">
        <a:spcBef>
          <a:spcPct val="0"/>
        </a:spcBef>
        <a:spcAft>
          <a:spcPct val="0"/>
        </a:spcAft>
        <a:defRPr sz="4400">
          <a:solidFill>
            <a:schemeClr val="tx2"/>
          </a:solidFill>
          <a:latin typeface="Times New Roman" pitchFamily="-108" charset="0"/>
        </a:defRPr>
      </a:lvl7pPr>
      <a:lvl8pPr marL="1371600" algn="ctr" rtl="0" fontAlgn="base">
        <a:spcBef>
          <a:spcPct val="0"/>
        </a:spcBef>
        <a:spcAft>
          <a:spcPct val="0"/>
        </a:spcAft>
        <a:defRPr sz="4400">
          <a:solidFill>
            <a:schemeClr val="tx2"/>
          </a:solidFill>
          <a:latin typeface="Times New Roman" pitchFamily="-108" charset="0"/>
        </a:defRPr>
      </a:lvl8pPr>
      <a:lvl9pPr marL="1828800" algn="ctr" rtl="0" fontAlgn="base">
        <a:spcBef>
          <a:spcPct val="0"/>
        </a:spcBef>
        <a:spcAft>
          <a:spcPct val="0"/>
        </a:spcAft>
        <a:defRPr sz="4400">
          <a:solidFill>
            <a:schemeClr val="tx2"/>
          </a:solidFill>
          <a:latin typeface="Times New Roman" pitchFamily="-108" charset="0"/>
        </a:defRPr>
      </a:lvl9pPr>
    </p:titleStyle>
    <p:bodyStyle>
      <a:lvl1pPr marL="342900" indent="-342900" algn="l" rtl="0" eaLnBrk="0" fontAlgn="base" hangingPunct="0">
        <a:spcBef>
          <a:spcPct val="20000"/>
        </a:spcBef>
        <a:spcAft>
          <a:spcPct val="0"/>
        </a:spcAft>
        <a:buClr>
          <a:schemeClr val="accent2"/>
        </a:buClr>
        <a:buSzPct val="110000"/>
        <a:buChar char="•"/>
        <a:defRPr sz="3200" b="1" i="0">
          <a:solidFill>
            <a:schemeClr val="tx1"/>
          </a:solidFill>
          <a:latin typeface="Arial" panose="020B0604020202020204" pitchFamily="34" charset="0"/>
          <a:ea typeface="MS PGothic" pitchFamily="34" charset="-128"/>
          <a:cs typeface="ＭＳ Ｐゴシック" pitchFamily="-112" charset="-128"/>
        </a:defRPr>
      </a:lvl1pPr>
      <a:lvl2pPr marL="742950" indent="-285750" algn="l" rtl="0" eaLnBrk="0" fontAlgn="base" hangingPunct="0">
        <a:spcBef>
          <a:spcPct val="20000"/>
        </a:spcBef>
        <a:spcAft>
          <a:spcPct val="0"/>
        </a:spcAft>
        <a:buClr>
          <a:schemeClr val="hlink"/>
        </a:buClr>
        <a:buSzPct val="110000"/>
        <a:buChar char="•"/>
        <a:defRPr sz="2800" b="1" i="0">
          <a:solidFill>
            <a:schemeClr val="tx1"/>
          </a:solidFill>
          <a:latin typeface="Arial" panose="020B0604020202020204" pitchFamily="34" charset="0"/>
          <a:ea typeface="MS PGothic" pitchFamily="34" charset="-128"/>
        </a:defRPr>
      </a:lvl2pPr>
      <a:lvl3pPr marL="1143000" indent="-228600" algn="l" rtl="0" eaLnBrk="0" fontAlgn="base" hangingPunct="0">
        <a:spcBef>
          <a:spcPct val="20000"/>
        </a:spcBef>
        <a:spcAft>
          <a:spcPct val="0"/>
        </a:spcAft>
        <a:buClr>
          <a:schemeClr val="folHlink"/>
        </a:buClr>
        <a:buSzPct val="110000"/>
        <a:buChar char="•"/>
        <a:defRPr sz="2400" b="1" i="0">
          <a:solidFill>
            <a:schemeClr val="tx1"/>
          </a:solidFill>
          <a:latin typeface="Arial" panose="020B0604020202020204" pitchFamily="34" charset="0"/>
          <a:ea typeface="MS PGothic" pitchFamily="34" charset="-128"/>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S PGothic" pitchFamily="34" charset="-128"/>
        </a:defRPr>
      </a:lvl4pPr>
      <a:lvl5pPr marL="2057400" indent="-228600" algn="l" rtl="0" eaLnBrk="0" fontAlgn="base" hangingPunct="0">
        <a:spcBef>
          <a:spcPct val="20000"/>
        </a:spcBef>
        <a:spcAft>
          <a:spcPct val="0"/>
        </a:spcAft>
        <a:buClr>
          <a:schemeClr val="tx1"/>
        </a:buClr>
        <a:buChar char="•"/>
        <a:defRPr sz="2000" b="1" i="0">
          <a:solidFill>
            <a:schemeClr val="tx1"/>
          </a:solidFill>
          <a:latin typeface="Arial" panose="020B0604020202020204" pitchFamily="34" charset="0"/>
          <a:ea typeface="MS PGothic" pitchFamily="34" charset="-128"/>
        </a:defRPr>
      </a:lvl5pPr>
      <a:lvl6pPr marL="2514600" indent="-228600" algn="l" rtl="0" fontAlgn="base">
        <a:spcBef>
          <a:spcPct val="20000"/>
        </a:spcBef>
        <a:spcAft>
          <a:spcPct val="0"/>
        </a:spcAft>
        <a:buClr>
          <a:schemeClr val="tx1"/>
        </a:buClr>
        <a:buChar char="•"/>
        <a:defRPr sz="2000">
          <a:solidFill>
            <a:schemeClr val="tx1"/>
          </a:solidFill>
          <a:latin typeface="+mn-lt"/>
          <a:ea typeface="ＭＳ Ｐゴシック" pitchFamily="-108" charset="-128"/>
        </a:defRPr>
      </a:lvl6pPr>
      <a:lvl7pPr marL="2971800" indent="-228600" algn="l" rtl="0" fontAlgn="base">
        <a:spcBef>
          <a:spcPct val="20000"/>
        </a:spcBef>
        <a:spcAft>
          <a:spcPct val="0"/>
        </a:spcAft>
        <a:buClr>
          <a:schemeClr val="tx1"/>
        </a:buClr>
        <a:buChar char="•"/>
        <a:defRPr sz="2000">
          <a:solidFill>
            <a:schemeClr val="tx1"/>
          </a:solidFill>
          <a:latin typeface="+mn-lt"/>
          <a:ea typeface="ＭＳ Ｐゴシック" pitchFamily="-108" charset="-128"/>
        </a:defRPr>
      </a:lvl7pPr>
      <a:lvl8pPr marL="3429000" indent="-228600" algn="l" rtl="0" fontAlgn="base">
        <a:spcBef>
          <a:spcPct val="20000"/>
        </a:spcBef>
        <a:spcAft>
          <a:spcPct val="0"/>
        </a:spcAft>
        <a:buClr>
          <a:schemeClr val="tx1"/>
        </a:buClr>
        <a:buChar char="•"/>
        <a:defRPr sz="2000">
          <a:solidFill>
            <a:schemeClr val="tx1"/>
          </a:solidFill>
          <a:latin typeface="+mn-lt"/>
          <a:ea typeface="ＭＳ Ｐゴシック" pitchFamily="-108" charset="-128"/>
        </a:defRPr>
      </a:lvl8pPr>
      <a:lvl9pPr marL="3886200" indent="-228600" algn="l" rtl="0" fontAlgn="base">
        <a:spcBef>
          <a:spcPct val="20000"/>
        </a:spcBef>
        <a:spcAft>
          <a:spcPct val="0"/>
        </a:spcAft>
        <a:buClr>
          <a:schemeClr val="tx1"/>
        </a:buClr>
        <a:buChar char="•"/>
        <a:defRPr sz="2000">
          <a:solidFill>
            <a:schemeClr val="tx1"/>
          </a:solidFill>
          <a:latin typeface="+mn-lt"/>
          <a:ea typeface="ＭＳ Ｐゴシック" pitchFamily="-108"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5362" name="Rectangle 1"/>
          <p:cNvSpPr>
            <a:spLocks noGrp="1" noChangeArrowheads="1"/>
          </p:cNvSpPr>
          <p:nvPr>
            <p:ph type="title"/>
          </p:nvPr>
        </p:nvSpPr>
        <p:spPr bwMode="auto">
          <a:xfrm>
            <a:off x="457200" y="274638"/>
            <a:ext cx="8228013" cy="1141412"/>
          </a:xfrm>
          <a:prstGeom prst="rect">
            <a:avLst/>
          </a:prstGeom>
          <a:noFill/>
          <a:ln w="9525">
            <a:noFill/>
            <a:miter lim="800000"/>
            <a:headEnd/>
            <a:tailEnd/>
          </a:ln>
        </p:spPr>
        <p:txBody>
          <a:bodyPr vert="horz" wrap="square" lIns="90000" tIns="46800" rIns="90000" bIns="46800" numCol="1" anchor="ctr" anchorCtr="0" compatLnSpc="1">
            <a:prstTxWarp prst="textNoShape">
              <a:avLst/>
            </a:prstTxWarp>
          </a:bodyPr>
          <a:lstStyle/>
          <a:p>
            <a:pPr lvl="0"/>
            <a:r>
              <a:rPr lang="en-GB"/>
              <a:t>Click to edit the title text format</a:t>
            </a:r>
          </a:p>
        </p:txBody>
      </p:sp>
      <p:sp>
        <p:nvSpPr>
          <p:cNvPr id="15363" name="Rectangle 2"/>
          <p:cNvSpPr>
            <a:spLocks noGrp="1" noChangeArrowheads="1"/>
          </p:cNvSpPr>
          <p:nvPr>
            <p:ph type="body" idx="1"/>
          </p:nvPr>
        </p:nvSpPr>
        <p:spPr bwMode="auto">
          <a:xfrm>
            <a:off x="457200" y="1600200"/>
            <a:ext cx="8228013" cy="4524375"/>
          </a:xfrm>
          <a:prstGeom prst="rect">
            <a:avLst/>
          </a:prstGeom>
          <a:noFill/>
          <a:ln w="9525">
            <a:noFill/>
            <a:miter lim="800000"/>
            <a:headEnd/>
            <a:tailEnd/>
          </a:ln>
        </p:spPr>
        <p:txBody>
          <a:bodyPr vert="horz" wrap="square" lIns="90000" tIns="46800" rIns="90000" bIns="46800" numCol="1" anchor="t" anchorCtr="0" compatLnSpc="1">
            <a:prstTxWarp prst="textNoShape">
              <a:avLst/>
            </a:prstTxWarp>
          </a:bodyPr>
          <a:lstStyle/>
          <a:p>
            <a:pPr lvl="0"/>
            <a:r>
              <a:rPr lang="en-GB"/>
              <a:t>Click to edit the outline text format</a:t>
            </a:r>
          </a:p>
          <a:p>
            <a:pPr lvl="1"/>
            <a:r>
              <a:rPr lang="en-GB"/>
              <a:t>Second Outline Level</a:t>
            </a:r>
          </a:p>
          <a:p>
            <a:pPr lvl="2"/>
            <a:r>
              <a:rPr lang="en-GB"/>
              <a:t>Third Outline Level</a:t>
            </a:r>
          </a:p>
          <a:p>
            <a:pPr lvl="3"/>
            <a:r>
              <a:rPr lang="en-GB"/>
              <a:t>Fourth Outline Level</a:t>
            </a:r>
          </a:p>
          <a:p>
            <a:pPr lvl="4"/>
            <a:r>
              <a:rPr lang="en-GB"/>
              <a:t>Fifth Outline Level</a:t>
            </a:r>
          </a:p>
          <a:p>
            <a:pPr lvl="4"/>
            <a:r>
              <a:rPr lang="en-GB"/>
              <a:t>Sixth Outline Level</a:t>
            </a:r>
          </a:p>
          <a:p>
            <a:pPr lvl="4"/>
            <a:r>
              <a:rPr lang="en-GB"/>
              <a:t>Seventh Outline Level</a:t>
            </a:r>
          </a:p>
          <a:p>
            <a:pPr lvl="4"/>
            <a:r>
              <a:rPr lang="en-GB"/>
              <a:t>Eighth Outline Level</a:t>
            </a:r>
          </a:p>
          <a:p>
            <a:pPr lvl="4"/>
            <a:r>
              <a:rPr lang="en-GB"/>
              <a:t>Ninth Outline Level</a:t>
            </a:r>
          </a:p>
        </p:txBody>
      </p:sp>
      <p:sp>
        <p:nvSpPr>
          <p:cNvPr id="91139" name="Rectangle 3"/>
          <p:cNvSpPr>
            <a:spLocks noGrp="1" noChangeArrowheads="1"/>
          </p:cNvSpPr>
          <p:nvPr>
            <p:ph type="dt"/>
          </p:nvPr>
        </p:nvSpPr>
        <p:spPr bwMode="auto">
          <a:xfrm>
            <a:off x="457200" y="6356350"/>
            <a:ext cx="2132013" cy="363538"/>
          </a:xfrm>
          <a:prstGeom prst="rect">
            <a:avLst/>
          </a:prstGeom>
          <a:noFill/>
          <a:ln>
            <a:noFill/>
          </a:ln>
          <a:effectLst/>
          <a:extLst>
            <a:ext uri="{909E8E84-426E-40dd-AFC4-6F175D3DCCD1}"/>
            <a:ext uri="{91240B29-F687-4f45-9708-019B960494DF}"/>
            <a:ext uri="{AF507438-7753-43e0-B8FC-AC1667EBCBE1}"/>
            <a:ext uri="{FAA26D3D-D897-4be2-8F04-BA451C77F1D7}"/>
          </a:extLst>
        </p:spPr>
        <p:txBody>
          <a:bodyPr vert="horz" wrap="square" lIns="90000" tIns="46800" rIns="90000" bIns="46800" numCol="1" anchor="ctr" anchorCtr="0" compatLnSpc="1">
            <a:prstTxWarp prst="textNoShape">
              <a:avLst/>
            </a:prstTxWarp>
          </a:bodyPr>
          <a:lstStyle>
            <a:lvl1pPr algn="l" rtl="0">
              <a:buSzPct val="100000"/>
              <a:defRPr sz="1200" b="1" i="0" smtClean="0">
                <a:solidFill>
                  <a:srgbClr val="898989"/>
                </a:solidFill>
                <a:latin typeface="Calibri" pitchFamily="34" charset="0"/>
                <a:cs typeface="Arial" pitchFamily="34" charset="0"/>
              </a:defRPr>
            </a:lvl1pPr>
          </a:lstStyle>
          <a:p>
            <a:pPr>
              <a:defRPr/>
            </a:pPr>
            <a:endParaRPr lang="en-US"/>
          </a:p>
        </p:txBody>
      </p:sp>
      <p:sp>
        <p:nvSpPr>
          <p:cNvPr id="91140" name="Text Box 4"/>
          <p:cNvSpPr txBox="1">
            <a:spLocks noChangeArrowheads="1"/>
          </p:cNvSpPr>
          <p:nvPr/>
        </p:nvSpPr>
        <p:spPr bwMode="auto">
          <a:xfrm>
            <a:off x="3124200" y="6356350"/>
            <a:ext cx="2895600" cy="365125"/>
          </a:xfrm>
          <a:prstGeom prst="rect">
            <a:avLst/>
          </a:prstGeom>
          <a:noFill/>
          <a:ln>
            <a:noFill/>
          </a:ln>
          <a:effectLst/>
          <a:extLst>
            <a:ext uri="{909E8E84-426E-40dd-AFC4-6F175D3DCCD1}"/>
            <a:ext uri="{91240B29-F687-4f45-9708-019B960494DF}"/>
            <a:ext uri="{AF507438-7753-43e0-B8FC-AC1667EBCBE1}"/>
          </a:extLst>
        </p:spPr>
        <p:txBody>
          <a:bodyPr wrap="none" anchor="ctr"/>
          <a:lstStyle/>
          <a:p>
            <a:pPr algn="l" defTabSz="457200" rtl="0">
              <a:buClr>
                <a:srgbClr val="000000"/>
              </a:buClr>
              <a:buSzPct val="100000"/>
              <a:buFont typeface="Times New Roman" charset="0"/>
              <a:buNone/>
              <a:defRPr/>
            </a:pPr>
            <a:endParaRPr lang="en-US" b="1" i="0">
              <a:solidFill>
                <a:srgbClr val="FFFFFF"/>
              </a:solidFill>
              <a:latin typeface="Arial" panose="020B0604020202020204" pitchFamily="34" charset="0"/>
              <a:ea typeface="ＭＳ Ｐゴシック" charset="0"/>
            </a:endParaRPr>
          </a:p>
        </p:txBody>
      </p:sp>
      <p:sp>
        <p:nvSpPr>
          <p:cNvPr id="91141" name="Rectangle 5"/>
          <p:cNvSpPr>
            <a:spLocks noGrp="1" noChangeArrowheads="1"/>
          </p:cNvSpPr>
          <p:nvPr>
            <p:ph type="sldNum"/>
          </p:nvPr>
        </p:nvSpPr>
        <p:spPr bwMode="auto">
          <a:xfrm>
            <a:off x="6553200" y="6356350"/>
            <a:ext cx="2132013" cy="363538"/>
          </a:xfrm>
          <a:prstGeom prst="rect">
            <a:avLst/>
          </a:prstGeom>
          <a:noFill/>
          <a:ln>
            <a:noFill/>
          </a:ln>
          <a:effectLst/>
          <a:extLst>
            <a:ext uri="{909E8E84-426E-40dd-AFC4-6F175D3DCCD1}"/>
            <a:ext uri="{91240B29-F687-4f45-9708-019B960494DF}"/>
            <a:ext uri="{AF507438-7753-43e0-B8FC-AC1667EBCBE1}"/>
            <a:ext uri="{FAA26D3D-D897-4be2-8F04-BA451C77F1D7}"/>
          </a:extLst>
        </p:spPr>
        <p:txBody>
          <a:bodyPr vert="horz" wrap="square" lIns="90000" tIns="46800" rIns="90000" bIns="46800" numCol="1" anchor="ctr" anchorCtr="0" compatLnSpc="1">
            <a:prstTxWarp prst="textNoShape">
              <a:avLst/>
            </a:prstTxWarp>
          </a:bodyPr>
          <a:lstStyle>
            <a:lvl1pPr rtl="0">
              <a:buSzPct val="100000"/>
              <a:defRPr sz="1200" b="1" i="0" smtClean="0">
                <a:solidFill>
                  <a:srgbClr val="898989"/>
                </a:solidFill>
                <a:latin typeface="Calibri" pitchFamily="34" charset="0"/>
                <a:cs typeface="Arial" pitchFamily="34" charset="0"/>
              </a:defRPr>
            </a:lvl1pPr>
          </a:lstStyle>
          <a:p>
            <a:pPr>
              <a:defRPr/>
            </a:pPr>
            <a:fld id="{E67AB96D-9C01-43A2-9DF3-E24491D59A5A}" type="slidenum">
              <a:rPr lang="en-US"/>
              <a:pPr>
                <a:defRPr/>
              </a:pPr>
              <a:t>‹#›</a:t>
            </a:fld>
            <a:endParaRPr lang="en-US"/>
          </a:p>
        </p:txBody>
      </p:sp>
    </p:spTree>
    <p:extLst>
      <p:ext uri="{BB962C8B-B14F-4D97-AF65-F5344CB8AC3E}">
        <p14:creationId xmlns:p14="http://schemas.microsoft.com/office/powerpoint/2010/main" val="4192525283"/>
      </p:ext>
    </p:extLst>
  </p:cSld>
  <p:clrMap bg1="lt1" tx1="dk1" bg2="lt2" tx2="dk2" accent1="accent1" accent2="accent2" accent3="accent3" accent4="accent4" accent5="accent5" accent6="accent6" hlink="hlink" folHlink="folHlink"/>
  <p:sldLayoutIdLst>
    <p:sldLayoutId id="2147502298" r:id="rId1"/>
    <p:sldLayoutId id="2147502299" r:id="rId2"/>
    <p:sldLayoutId id="2147502300" r:id="rId3"/>
    <p:sldLayoutId id="2147502301" r:id="rId4"/>
    <p:sldLayoutId id="2147502302" r:id="rId5"/>
    <p:sldLayoutId id="2147502303" r:id="rId6"/>
    <p:sldLayoutId id="2147502304" r:id="rId7"/>
    <p:sldLayoutId id="2147502305" r:id="rId8"/>
    <p:sldLayoutId id="2147502306" r:id="rId9"/>
    <p:sldLayoutId id="2147502307" r:id="rId10"/>
    <p:sldLayoutId id="2147502308" r:id="rId11"/>
  </p:sldLayoutIdLst>
  <p:txStyles>
    <p:titleStyle>
      <a:lvl1pPr algn="ctr" defTabSz="457200" rtl="0" eaLnBrk="0" fontAlgn="base" hangingPunct="0">
        <a:spcBef>
          <a:spcPct val="0"/>
        </a:spcBef>
        <a:spcAft>
          <a:spcPct val="0"/>
        </a:spcAft>
        <a:buClr>
          <a:srgbClr val="000000"/>
        </a:buClr>
        <a:buSzPct val="100000"/>
        <a:buFont typeface="Times New Roman" pitchFamily="18" charset="0"/>
        <a:defRPr sz="4400">
          <a:solidFill>
            <a:srgbClr val="000000"/>
          </a:solidFill>
          <a:latin typeface="+mj-lt"/>
          <a:ea typeface="MS PGothic" pitchFamily="34" charset="-128"/>
          <a:cs typeface="+mj-cs"/>
        </a:defRPr>
      </a:lvl1pPr>
      <a:lvl2pPr algn="ctr" defTabSz="457200" rtl="0" eaLnBrk="0" fontAlgn="base" hangingPunct="0">
        <a:spcBef>
          <a:spcPct val="0"/>
        </a:spcBef>
        <a:spcAft>
          <a:spcPct val="0"/>
        </a:spcAft>
        <a:buClr>
          <a:srgbClr val="000000"/>
        </a:buClr>
        <a:buSzPct val="100000"/>
        <a:buFont typeface="Times New Roman" pitchFamily="18" charset="0"/>
        <a:defRPr sz="4400">
          <a:solidFill>
            <a:srgbClr val="000000"/>
          </a:solidFill>
          <a:latin typeface="Calibri" charset="0"/>
          <a:ea typeface="MS PGothic" pitchFamily="34" charset="-128"/>
          <a:cs typeface="ＭＳ Ｐゴシック" charset="0"/>
        </a:defRPr>
      </a:lvl2pPr>
      <a:lvl3pPr algn="ctr" defTabSz="457200" rtl="0" eaLnBrk="0" fontAlgn="base" hangingPunct="0">
        <a:spcBef>
          <a:spcPct val="0"/>
        </a:spcBef>
        <a:spcAft>
          <a:spcPct val="0"/>
        </a:spcAft>
        <a:buClr>
          <a:srgbClr val="000000"/>
        </a:buClr>
        <a:buSzPct val="100000"/>
        <a:buFont typeface="Times New Roman" pitchFamily="18" charset="0"/>
        <a:defRPr sz="4400">
          <a:solidFill>
            <a:srgbClr val="000000"/>
          </a:solidFill>
          <a:latin typeface="Calibri" charset="0"/>
          <a:ea typeface="MS PGothic" pitchFamily="34" charset="-128"/>
          <a:cs typeface="ＭＳ Ｐゴシック" charset="0"/>
        </a:defRPr>
      </a:lvl3pPr>
      <a:lvl4pPr algn="ctr" defTabSz="457200" rtl="0" eaLnBrk="0" fontAlgn="base" hangingPunct="0">
        <a:spcBef>
          <a:spcPct val="0"/>
        </a:spcBef>
        <a:spcAft>
          <a:spcPct val="0"/>
        </a:spcAft>
        <a:buClr>
          <a:srgbClr val="000000"/>
        </a:buClr>
        <a:buSzPct val="100000"/>
        <a:buFont typeface="Times New Roman" pitchFamily="18" charset="0"/>
        <a:defRPr sz="4400">
          <a:solidFill>
            <a:srgbClr val="000000"/>
          </a:solidFill>
          <a:latin typeface="Calibri" charset="0"/>
          <a:ea typeface="MS PGothic" pitchFamily="34" charset="-128"/>
          <a:cs typeface="ＭＳ Ｐゴシック" charset="0"/>
        </a:defRPr>
      </a:lvl4pPr>
      <a:lvl5pPr algn="ctr" defTabSz="457200" rtl="0" eaLnBrk="0" fontAlgn="base" hangingPunct="0">
        <a:spcBef>
          <a:spcPct val="0"/>
        </a:spcBef>
        <a:spcAft>
          <a:spcPct val="0"/>
        </a:spcAft>
        <a:buClr>
          <a:srgbClr val="000000"/>
        </a:buClr>
        <a:buSzPct val="100000"/>
        <a:buFont typeface="Times New Roman" pitchFamily="18" charset="0"/>
        <a:defRPr sz="4400">
          <a:solidFill>
            <a:srgbClr val="000000"/>
          </a:solidFill>
          <a:latin typeface="Calibri" charset="0"/>
          <a:ea typeface="MS PGothic" pitchFamily="34" charset="-128"/>
          <a:cs typeface="ＭＳ Ｐゴシック" charset="0"/>
        </a:defRPr>
      </a:lvl5pPr>
      <a:lvl6pPr marL="2514600" indent="-228600" algn="ctr" defTabSz="457200" rtl="0" eaLnBrk="0" fontAlgn="base" hangingPunct="0">
        <a:spcBef>
          <a:spcPct val="0"/>
        </a:spcBef>
        <a:spcAft>
          <a:spcPct val="0"/>
        </a:spcAft>
        <a:buClr>
          <a:srgbClr val="000000"/>
        </a:buClr>
        <a:buSzPct val="100000"/>
        <a:buFont typeface="Times New Roman" charset="0"/>
        <a:defRPr sz="4400">
          <a:solidFill>
            <a:srgbClr val="000000"/>
          </a:solidFill>
          <a:latin typeface="Calibri" charset="0"/>
          <a:ea typeface="ＭＳ Ｐゴシック" charset="0"/>
          <a:cs typeface="ＭＳ Ｐゴシック" charset="0"/>
        </a:defRPr>
      </a:lvl6pPr>
      <a:lvl7pPr marL="2971800" indent="-228600" algn="ctr" defTabSz="457200" rtl="0" eaLnBrk="0" fontAlgn="base" hangingPunct="0">
        <a:spcBef>
          <a:spcPct val="0"/>
        </a:spcBef>
        <a:spcAft>
          <a:spcPct val="0"/>
        </a:spcAft>
        <a:buClr>
          <a:srgbClr val="000000"/>
        </a:buClr>
        <a:buSzPct val="100000"/>
        <a:buFont typeface="Times New Roman" charset="0"/>
        <a:defRPr sz="4400">
          <a:solidFill>
            <a:srgbClr val="000000"/>
          </a:solidFill>
          <a:latin typeface="Calibri" charset="0"/>
          <a:ea typeface="ＭＳ Ｐゴシック" charset="0"/>
          <a:cs typeface="ＭＳ Ｐゴシック" charset="0"/>
        </a:defRPr>
      </a:lvl7pPr>
      <a:lvl8pPr marL="3429000" indent="-228600" algn="ctr" defTabSz="457200" rtl="0" eaLnBrk="0" fontAlgn="base" hangingPunct="0">
        <a:spcBef>
          <a:spcPct val="0"/>
        </a:spcBef>
        <a:spcAft>
          <a:spcPct val="0"/>
        </a:spcAft>
        <a:buClr>
          <a:srgbClr val="000000"/>
        </a:buClr>
        <a:buSzPct val="100000"/>
        <a:buFont typeface="Times New Roman" charset="0"/>
        <a:defRPr sz="4400">
          <a:solidFill>
            <a:srgbClr val="000000"/>
          </a:solidFill>
          <a:latin typeface="Calibri" charset="0"/>
          <a:ea typeface="ＭＳ Ｐゴシック" charset="0"/>
          <a:cs typeface="ＭＳ Ｐゴシック" charset="0"/>
        </a:defRPr>
      </a:lvl8pPr>
      <a:lvl9pPr marL="3886200" indent="-228600" algn="ctr" defTabSz="457200" rtl="0" eaLnBrk="0" fontAlgn="base" hangingPunct="0">
        <a:spcBef>
          <a:spcPct val="0"/>
        </a:spcBef>
        <a:spcAft>
          <a:spcPct val="0"/>
        </a:spcAft>
        <a:buClr>
          <a:srgbClr val="000000"/>
        </a:buClr>
        <a:buSzPct val="100000"/>
        <a:buFont typeface="Times New Roman" charset="0"/>
        <a:defRPr sz="4400">
          <a:solidFill>
            <a:srgbClr val="000000"/>
          </a:solidFill>
          <a:latin typeface="Calibri" charset="0"/>
          <a:ea typeface="ＭＳ Ｐゴシック" charset="0"/>
          <a:cs typeface="ＭＳ Ｐゴシック" charset="0"/>
        </a:defRPr>
      </a:lvl9pPr>
    </p:titleStyle>
    <p:bodyStyle>
      <a:lvl1pPr marL="342900" indent="-342900" algn="l" defTabSz="457200" rtl="0" eaLnBrk="0" fontAlgn="base" hangingPunct="0">
        <a:spcBef>
          <a:spcPts val="800"/>
        </a:spcBef>
        <a:spcAft>
          <a:spcPct val="0"/>
        </a:spcAft>
        <a:buClr>
          <a:srgbClr val="000000"/>
        </a:buClr>
        <a:buSzPct val="100000"/>
        <a:buFont typeface="Times New Roman" pitchFamily="18" charset="0"/>
        <a:defRPr sz="3200">
          <a:solidFill>
            <a:srgbClr val="000000"/>
          </a:solidFill>
          <a:latin typeface="+mn-lt"/>
          <a:ea typeface="MS PGothic" pitchFamily="34" charset="-128"/>
          <a:cs typeface="+mn-cs"/>
        </a:defRPr>
      </a:lvl1pPr>
      <a:lvl2pPr marL="742950" indent="-285750" algn="l" defTabSz="457200" rtl="0" eaLnBrk="0" fontAlgn="base" hangingPunct="0">
        <a:spcBef>
          <a:spcPts val="700"/>
        </a:spcBef>
        <a:spcAft>
          <a:spcPct val="0"/>
        </a:spcAft>
        <a:buClr>
          <a:srgbClr val="000000"/>
        </a:buClr>
        <a:buSzPct val="100000"/>
        <a:buFont typeface="Times New Roman" pitchFamily="18" charset="0"/>
        <a:defRPr sz="2800">
          <a:solidFill>
            <a:srgbClr val="000000"/>
          </a:solidFill>
          <a:latin typeface="+mn-lt"/>
          <a:ea typeface="MS PGothic" pitchFamily="34" charset="-128"/>
          <a:cs typeface="+mn-cs"/>
        </a:defRPr>
      </a:lvl2pPr>
      <a:lvl3pPr marL="1143000" indent="-228600" algn="l" defTabSz="457200" rtl="0" eaLnBrk="0" fontAlgn="base" hangingPunct="0">
        <a:spcBef>
          <a:spcPts val="600"/>
        </a:spcBef>
        <a:spcAft>
          <a:spcPct val="0"/>
        </a:spcAft>
        <a:buClr>
          <a:srgbClr val="000000"/>
        </a:buClr>
        <a:buSzPct val="100000"/>
        <a:buFont typeface="Times New Roman" pitchFamily="18" charset="0"/>
        <a:defRPr sz="2400">
          <a:solidFill>
            <a:srgbClr val="000000"/>
          </a:solidFill>
          <a:latin typeface="+mn-lt"/>
          <a:ea typeface="MS PGothic" pitchFamily="34" charset="-128"/>
          <a:cs typeface="+mn-cs"/>
        </a:defRPr>
      </a:lvl3pPr>
      <a:lvl4pPr marL="1600200" indent="-228600" algn="l" defTabSz="457200" rtl="0" eaLnBrk="0" fontAlgn="base" hangingPunct="0">
        <a:spcBef>
          <a:spcPts val="500"/>
        </a:spcBef>
        <a:spcAft>
          <a:spcPct val="0"/>
        </a:spcAft>
        <a:buClr>
          <a:srgbClr val="000000"/>
        </a:buClr>
        <a:buSzPct val="100000"/>
        <a:buFont typeface="Times New Roman" pitchFamily="18" charset="0"/>
        <a:defRPr sz="2000">
          <a:solidFill>
            <a:srgbClr val="000000"/>
          </a:solidFill>
          <a:latin typeface="+mn-lt"/>
          <a:ea typeface="MS PGothic" pitchFamily="34" charset="-128"/>
          <a:cs typeface="+mn-cs"/>
        </a:defRPr>
      </a:lvl4pPr>
      <a:lvl5pPr marL="2057400" indent="-228600" algn="l" defTabSz="457200" rtl="0" eaLnBrk="0" fontAlgn="base" hangingPunct="0">
        <a:spcBef>
          <a:spcPts val="500"/>
        </a:spcBef>
        <a:spcAft>
          <a:spcPct val="0"/>
        </a:spcAft>
        <a:buClr>
          <a:srgbClr val="000000"/>
        </a:buClr>
        <a:buSzPct val="100000"/>
        <a:buFont typeface="Times New Roman" pitchFamily="18" charset="0"/>
        <a:defRPr sz="2000">
          <a:solidFill>
            <a:srgbClr val="000000"/>
          </a:solidFill>
          <a:latin typeface="+mn-lt"/>
          <a:ea typeface="MS PGothic" pitchFamily="34" charset="-128"/>
          <a:cs typeface="+mn-cs"/>
        </a:defRPr>
      </a:lvl5pPr>
      <a:lvl6pPr marL="2514600" indent="-228600" algn="l" defTabSz="457200" rtl="0" eaLnBrk="0" fontAlgn="base" hangingPunct="0">
        <a:spcBef>
          <a:spcPts val="500"/>
        </a:spcBef>
        <a:spcAft>
          <a:spcPct val="0"/>
        </a:spcAft>
        <a:buClr>
          <a:srgbClr val="000000"/>
        </a:buClr>
        <a:buSzPct val="100000"/>
        <a:buFont typeface="Times New Roman" charset="0"/>
        <a:defRPr sz="2000">
          <a:solidFill>
            <a:srgbClr val="000000"/>
          </a:solidFill>
          <a:latin typeface="+mn-lt"/>
          <a:ea typeface="+mn-ea"/>
          <a:cs typeface="+mn-cs"/>
        </a:defRPr>
      </a:lvl6pPr>
      <a:lvl7pPr marL="2971800" indent="-228600" algn="l" defTabSz="457200" rtl="0" eaLnBrk="0" fontAlgn="base" hangingPunct="0">
        <a:spcBef>
          <a:spcPts val="500"/>
        </a:spcBef>
        <a:spcAft>
          <a:spcPct val="0"/>
        </a:spcAft>
        <a:buClr>
          <a:srgbClr val="000000"/>
        </a:buClr>
        <a:buSzPct val="100000"/>
        <a:buFont typeface="Times New Roman" charset="0"/>
        <a:defRPr sz="2000">
          <a:solidFill>
            <a:srgbClr val="000000"/>
          </a:solidFill>
          <a:latin typeface="+mn-lt"/>
          <a:ea typeface="+mn-ea"/>
          <a:cs typeface="+mn-cs"/>
        </a:defRPr>
      </a:lvl7pPr>
      <a:lvl8pPr marL="3429000" indent="-228600" algn="l" defTabSz="457200" rtl="0" eaLnBrk="0" fontAlgn="base" hangingPunct="0">
        <a:spcBef>
          <a:spcPts val="500"/>
        </a:spcBef>
        <a:spcAft>
          <a:spcPct val="0"/>
        </a:spcAft>
        <a:buClr>
          <a:srgbClr val="000000"/>
        </a:buClr>
        <a:buSzPct val="100000"/>
        <a:buFont typeface="Times New Roman" charset="0"/>
        <a:defRPr sz="2000">
          <a:solidFill>
            <a:srgbClr val="000000"/>
          </a:solidFill>
          <a:latin typeface="+mn-lt"/>
          <a:ea typeface="+mn-ea"/>
          <a:cs typeface="+mn-cs"/>
        </a:defRPr>
      </a:lvl8pPr>
      <a:lvl9pPr marL="3886200" indent="-228600" algn="l" defTabSz="457200" rtl="0" eaLnBrk="0" fontAlgn="base" hangingPunct="0">
        <a:spcBef>
          <a:spcPts val="500"/>
        </a:spcBef>
        <a:spcAft>
          <a:spcPct val="0"/>
        </a:spcAft>
        <a:buClr>
          <a:srgbClr val="000000"/>
        </a:buClr>
        <a:buSzPct val="100000"/>
        <a:buFont typeface="Times New Roman" charset="0"/>
        <a:defRPr sz="2000">
          <a:solidFill>
            <a:srgbClr val="000000"/>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28674" name="Rectangle 1026"/>
          <p:cNvSpPr>
            <a:spLocks noGrp="1" noChangeArrowheads="1"/>
          </p:cNvSpPr>
          <p:nvPr>
            <p:ph type="title"/>
          </p:nvPr>
        </p:nvSpPr>
        <p:spPr bwMode="auto">
          <a:xfrm>
            <a:off x="468313" y="381000"/>
            <a:ext cx="8280400" cy="1219200"/>
          </a:xfrm>
          <a:prstGeom prst="rect">
            <a:avLst/>
          </a:prstGeom>
          <a:noFill/>
          <a:ln w="9525">
            <a:noFill/>
            <a:miter lim="800000"/>
            <a:headEnd/>
            <a:tailEnd/>
          </a:ln>
        </p:spPr>
        <p:txBody>
          <a:bodyPr vert="horz" wrap="square" lIns="92075" tIns="46038" rIns="92075" bIns="46038" numCol="1" anchor="ctr" anchorCtr="0" compatLnSpc="1">
            <a:prstTxWarp prst="textNoShape">
              <a:avLst/>
            </a:prstTxWarp>
          </a:bodyPr>
          <a:lstStyle/>
          <a:p>
            <a:pPr lvl="0"/>
            <a:r>
              <a:rPr lang="en-US"/>
              <a:t>Click to edit Master title style</a:t>
            </a:r>
          </a:p>
        </p:txBody>
      </p:sp>
      <p:sp>
        <p:nvSpPr>
          <p:cNvPr id="473091" name="Rectangle 1027"/>
          <p:cNvSpPr>
            <a:spLocks noGrp="1" noChangeArrowheads="1"/>
          </p:cNvSpPr>
          <p:nvPr>
            <p:ph type="dt" sz="half" idx="2"/>
          </p:nvPr>
        </p:nvSpPr>
        <p:spPr bwMode="auto">
          <a:xfrm>
            <a:off x="685800" y="6324600"/>
            <a:ext cx="1676400" cy="457200"/>
          </a:xfrm>
          <a:prstGeom prst="rect">
            <a:avLst/>
          </a:prstGeom>
          <a:noFill/>
          <a:ln w="12700" cap="sq">
            <a:noFill/>
            <a:miter lim="800000"/>
            <a:headEnd type="none" w="sm" len="sm"/>
            <a:tailEnd type="none" w="sm" len="sm"/>
          </a:ln>
          <a:effectLst>
            <a:outerShdw blurRad="63500" algn="ctr" rotWithShape="0">
              <a:srgbClr val="FFFFFF">
                <a:alpha val="75000"/>
              </a:srgbClr>
            </a:outerShdw>
          </a:effectLst>
        </p:spPr>
        <p:txBody>
          <a:bodyPr vert="horz" wrap="square" lIns="91440" tIns="45720" rIns="91440" bIns="45720" numCol="1" anchor="b" anchorCtr="0" compatLnSpc="1">
            <a:prstTxWarp prst="textNoShape">
              <a:avLst/>
            </a:prstTxWarp>
          </a:bodyPr>
          <a:lstStyle>
            <a:lvl1pPr algn="l" rtl="0">
              <a:spcBef>
                <a:spcPct val="50000"/>
              </a:spcBef>
              <a:defRPr sz="1200" b="1" i="0" smtClean="0">
                <a:solidFill>
                  <a:srgbClr val="000000"/>
                </a:solidFill>
                <a:latin typeface="Arial" panose="020B0604020202020204" pitchFamily="34" charset="0"/>
              </a:defRPr>
            </a:lvl1pPr>
          </a:lstStyle>
          <a:p>
            <a:pPr>
              <a:defRPr/>
            </a:pPr>
            <a:fld id="{F2FBA30B-A1EC-46D8-A5E0-B4321953C422}" type="datetime1">
              <a:rPr lang="en-US"/>
              <a:pPr>
                <a:defRPr/>
              </a:pPr>
              <a:t>8/22/26</a:t>
            </a:fld>
            <a:endParaRPr lang="en-US"/>
          </a:p>
        </p:txBody>
      </p:sp>
      <p:sp>
        <p:nvSpPr>
          <p:cNvPr id="473092" name="Rectangle 1028"/>
          <p:cNvSpPr>
            <a:spLocks noGrp="1" noChangeArrowheads="1"/>
          </p:cNvSpPr>
          <p:nvPr>
            <p:ph type="ftr" sz="quarter" idx="3"/>
          </p:nvPr>
        </p:nvSpPr>
        <p:spPr bwMode="auto">
          <a:xfrm>
            <a:off x="2743200" y="6324600"/>
            <a:ext cx="3429000" cy="457200"/>
          </a:xfrm>
          <a:prstGeom prst="rect">
            <a:avLst/>
          </a:prstGeom>
          <a:noFill/>
          <a:ln w="12700" cap="sq">
            <a:noFill/>
            <a:miter lim="800000"/>
            <a:headEnd type="none" w="sm" len="sm"/>
            <a:tailEnd type="none" w="sm" len="sm"/>
          </a:ln>
          <a:effectLst>
            <a:outerShdw blurRad="68580" algn="ctr" rotWithShape="0">
              <a:srgbClr val="FFFFFF">
                <a:alpha val="75000"/>
              </a:srgbClr>
            </a:outerShdw>
          </a:effectLst>
        </p:spPr>
        <p:txBody>
          <a:bodyPr vert="horz" wrap="square" lIns="91440" tIns="45720" rIns="91440" bIns="45720" numCol="1" anchor="b" anchorCtr="0" compatLnSpc="1">
            <a:prstTxWarp prst="textNoShape">
              <a:avLst/>
            </a:prstTxWarp>
          </a:bodyPr>
          <a:lstStyle>
            <a:lvl1pPr algn="ctr" rtl="0">
              <a:spcBef>
                <a:spcPct val="50000"/>
              </a:spcBef>
              <a:defRPr sz="1200" b="1" i="0" smtClean="0">
                <a:solidFill>
                  <a:srgbClr val="000000"/>
                </a:solidFill>
                <a:latin typeface="Arial" panose="020B0604020202020204" pitchFamily="34" charset="0"/>
              </a:defRPr>
            </a:lvl1pPr>
          </a:lstStyle>
          <a:p>
            <a:pPr>
              <a:defRPr/>
            </a:pPr>
            <a:endParaRPr lang="en-US"/>
          </a:p>
        </p:txBody>
      </p:sp>
      <p:sp>
        <p:nvSpPr>
          <p:cNvPr id="473093" name="Rectangle 1029"/>
          <p:cNvSpPr>
            <a:spLocks noGrp="1" noChangeArrowheads="1"/>
          </p:cNvSpPr>
          <p:nvPr>
            <p:ph type="sldNum" sz="quarter" idx="4"/>
          </p:nvPr>
        </p:nvSpPr>
        <p:spPr bwMode="auto">
          <a:xfrm>
            <a:off x="6553200" y="6324600"/>
            <a:ext cx="1905000" cy="457200"/>
          </a:xfrm>
          <a:prstGeom prst="rect">
            <a:avLst/>
          </a:prstGeom>
          <a:noFill/>
          <a:ln w="12700" cap="sq">
            <a:noFill/>
            <a:miter lim="800000"/>
            <a:headEnd type="none" w="sm" len="sm"/>
            <a:tailEnd type="none" w="sm" len="sm"/>
          </a:ln>
          <a:effectLst/>
        </p:spPr>
        <p:txBody>
          <a:bodyPr vert="horz" wrap="square" lIns="91440" tIns="45720" rIns="91440" bIns="45720" numCol="1" anchor="b" anchorCtr="0" compatLnSpc="1">
            <a:prstTxWarp prst="textNoShape">
              <a:avLst/>
            </a:prstTxWarp>
          </a:bodyPr>
          <a:lstStyle>
            <a:lvl1pPr rtl="0">
              <a:spcBef>
                <a:spcPct val="50000"/>
              </a:spcBef>
              <a:defRPr sz="1200" b="1" i="0" smtClean="0">
                <a:solidFill>
                  <a:srgbClr val="000000"/>
                </a:solidFill>
                <a:latin typeface="Arial" panose="020B0604020202020204" pitchFamily="34" charset="0"/>
              </a:defRPr>
            </a:lvl1pPr>
          </a:lstStyle>
          <a:p>
            <a:pPr>
              <a:defRPr/>
            </a:pPr>
            <a:fld id="{6E12BFDD-597E-412A-B2D4-11296F1A4070}" type="slidenum">
              <a:rPr lang="en-US"/>
              <a:pPr>
                <a:defRPr/>
              </a:pPr>
              <a:t>‹#›</a:t>
            </a:fld>
            <a:endParaRPr lang="en-US"/>
          </a:p>
        </p:txBody>
      </p:sp>
      <p:sp>
        <p:nvSpPr>
          <p:cNvPr id="28678" name="Rectangle 1030"/>
          <p:cNvSpPr>
            <a:spLocks noGrp="1" noChangeArrowheads="1"/>
          </p:cNvSpPr>
          <p:nvPr>
            <p:ph type="body" idx="1"/>
          </p:nvPr>
        </p:nvSpPr>
        <p:spPr bwMode="auto">
          <a:xfrm>
            <a:off x="547688" y="1828800"/>
            <a:ext cx="8118475" cy="426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230484228"/>
      </p:ext>
    </p:extLst>
  </p:cSld>
  <p:clrMap bg1="lt1" tx1="dk1" bg2="lt2" tx2="dk2" accent1="accent1" accent2="accent2" accent3="accent3" accent4="accent4" accent5="accent5" accent6="accent6" hlink="hlink" folHlink="folHlink"/>
  <p:sldLayoutIdLst>
    <p:sldLayoutId id="2147502312" r:id="rId1"/>
    <p:sldLayoutId id="2147502313" r:id="rId2"/>
    <p:sldLayoutId id="2147502314" r:id="rId3"/>
    <p:sldLayoutId id="2147502315" r:id="rId4"/>
    <p:sldLayoutId id="2147502316" r:id="rId5"/>
    <p:sldLayoutId id="2147502317" r:id="rId6"/>
    <p:sldLayoutId id="2147502318" r:id="rId7"/>
    <p:sldLayoutId id="2147502319" r:id="rId8"/>
    <p:sldLayoutId id="2147502320" r:id="rId9"/>
    <p:sldLayoutId id="2147502321" r:id="rId10"/>
    <p:sldLayoutId id="2147502322" r:id="rId11"/>
  </p:sldLayoutIdLst>
  <p:txStyles>
    <p:titleStyle>
      <a:lvl1pPr algn="l" rtl="0" eaLnBrk="0" fontAlgn="base" hangingPunct="0">
        <a:lnSpc>
          <a:spcPct val="90000"/>
        </a:lnSpc>
        <a:spcBef>
          <a:spcPct val="20000"/>
        </a:spcBef>
        <a:spcAft>
          <a:spcPct val="0"/>
        </a:spcAft>
        <a:defRPr sz="4400" b="1" i="0">
          <a:solidFill>
            <a:schemeClr val="tx2"/>
          </a:solidFill>
          <a:latin typeface="Arial" panose="020B0604020202020204" pitchFamily="34" charset="0"/>
          <a:ea typeface="MS PGothic" pitchFamily="34" charset="-128"/>
          <a:cs typeface="Arial" panose="020B0604020202020204" pitchFamily="34" charset="0"/>
        </a:defRPr>
      </a:lvl1pPr>
      <a:lvl2pPr algn="l" rtl="0" eaLnBrk="0" fontAlgn="base" hangingPunct="0">
        <a:lnSpc>
          <a:spcPct val="90000"/>
        </a:lnSpc>
        <a:spcBef>
          <a:spcPct val="20000"/>
        </a:spcBef>
        <a:spcAft>
          <a:spcPct val="0"/>
        </a:spcAft>
        <a:defRPr sz="4400" b="1">
          <a:solidFill>
            <a:schemeClr val="tx2"/>
          </a:solidFill>
          <a:latin typeface="Arial" charset="0"/>
          <a:ea typeface="MS PGothic" pitchFamily="34" charset="-128"/>
          <a:cs typeface="Arial" pitchFamily="34" charset="0"/>
        </a:defRPr>
      </a:lvl2pPr>
      <a:lvl3pPr algn="l" rtl="0" eaLnBrk="0" fontAlgn="base" hangingPunct="0">
        <a:lnSpc>
          <a:spcPct val="90000"/>
        </a:lnSpc>
        <a:spcBef>
          <a:spcPct val="20000"/>
        </a:spcBef>
        <a:spcAft>
          <a:spcPct val="0"/>
        </a:spcAft>
        <a:defRPr sz="4400" b="1">
          <a:solidFill>
            <a:schemeClr val="tx2"/>
          </a:solidFill>
          <a:latin typeface="Arial" charset="0"/>
          <a:ea typeface="MS PGothic" pitchFamily="34" charset="-128"/>
          <a:cs typeface="Arial" pitchFamily="34" charset="0"/>
        </a:defRPr>
      </a:lvl3pPr>
      <a:lvl4pPr algn="l" rtl="0" eaLnBrk="0" fontAlgn="base" hangingPunct="0">
        <a:lnSpc>
          <a:spcPct val="90000"/>
        </a:lnSpc>
        <a:spcBef>
          <a:spcPct val="20000"/>
        </a:spcBef>
        <a:spcAft>
          <a:spcPct val="0"/>
        </a:spcAft>
        <a:defRPr sz="4400" b="1">
          <a:solidFill>
            <a:schemeClr val="tx2"/>
          </a:solidFill>
          <a:latin typeface="Arial" charset="0"/>
          <a:ea typeface="MS PGothic" pitchFamily="34" charset="-128"/>
          <a:cs typeface="Arial" pitchFamily="34" charset="0"/>
        </a:defRPr>
      </a:lvl4pPr>
      <a:lvl5pPr algn="l" rtl="0" eaLnBrk="0" fontAlgn="base" hangingPunct="0">
        <a:lnSpc>
          <a:spcPct val="90000"/>
        </a:lnSpc>
        <a:spcBef>
          <a:spcPct val="20000"/>
        </a:spcBef>
        <a:spcAft>
          <a:spcPct val="0"/>
        </a:spcAft>
        <a:defRPr sz="4400" b="1">
          <a:solidFill>
            <a:schemeClr val="tx2"/>
          </a:solidFill>
          <a:latin typeface="Arial" charset="0"/>
          <a:ea typeface="MS PGothic" pitchFamily="34" charset="-128"/>
          <a:cs typeface="Arial" pitchFamily="34" charset="0"/>
        </a:defRPr>
      </a:lvl5pPr>
      <a:lvl6pPr marL="457200" algn="l" rtl="0" fontAlgn="base">
        <a:lnSpc>
          <a:spcPct val="90000"/>
        </a:lnSpc>
        <a:spcBef>
          <a:spcPct val="20000"/>
        </a:spcBef>
        <a:spcAft>
          <a:spcPct val="0"/>
        </a:spcAft>
        <a:defRPr sz="4400" b="1">
          <a:solidFill>
            <a:schemeClr val="tx2"/>
          </a:solidFill>
          <a:latin typeface="Times New Roman" pitchFamily="-112" charset="0"/>
        </a:defRPr>
      </a:lvl6pPr>
      <a:lvl7pPr marL="914400" algn="l" rtl="0" fontAlgn="base">
        <a:lnSpc>
          <a:spcPct val="90000"/>
        </a:lnSpc>
        <a:spcBef>
          <a:spcPct val="20000"/>
        </a:spcBef>
        <a:spcAft>
          <a:spcPct val="0"/>
        </a:spcAft>
        <a:defRPr sz="4400" b="1">
          <a:solidFill>
            <a:schemeClr val="tx2"/>
          </a:solidFill>
          <a:latin typeface="Times New Roman" pitchFamily="-112" charset="0"/>
        </a:defRPr>
      </a:lvl7pPr>
      <a:lvl8pPr marL="1371600" algn="l" rtl="0" fontAlgn="base">
        <a:lnSpc>
          <a:spcPct val="90000"/>
        </a:lnSpc>
        <a:spcBef>
          <a:spcPct val="20000"/>
        </a:spcBef>
        <a:spcAft>
          <a:spcPct val="0"/>
        </a:spcAft>
        <a:defRPr sz="4400" b="1">
          <a:solidFill>
            <a:schemeClr val="tx2"/>
          </a:solidFill>
          <a:latin typeface="Times New Roman" pitchFamily="-112" charset="0"/>
        </a:defRPr>
      </a:lvl8pPr>
      <a:lvl9pPr marL="1828800" algn="l" rtl="0" fontAlgn="base">
        <a:lnSpc>
          <a:spcPct val="90000"/>
        </a:lnSpc>
        <a:spcBef>
          <a:spcPct val="20000"/>
        </a:spcBef>
        <a:spcAft>
          <a:spcPct val="0"/>
        </a:spcAft>
        <a:defRPr sz="4400" b="1">
          <a:solidFill>
            <a:schemeClr val="tx2"/>
          </a:solidFill>
          <a:latin typeface="Times New Roman" pitchFamily="-112" charset="0"/>
        </a:defRPr>
      </a:lvl9pPr>
    </p:titleStyle>
    <p:bodyStyle>
      <a:lvl1pPr marL="342900" indent="-342900" algn="l" rtl="0" eaLnBrk="0" fontAlgn="base" hangingPunct="0">
        <a:lnSpc>
          <a:spcPct val="90000"/>
        </a:lnSpc>
        <a:spcBef>
          <a:spcPct val="20000"/>
        </a:spcBef>
        <a:spcAft>
          <a:spcPct val="0"/>
        </a:spcAft>
        <a:buClr>
          <a:schemeClr val="tx1"/>
        </a:buClr>
        <a:buSzPct val="80000"/>
        <a:buFont typeface="Wingdings" pitchFamily="2" charset="2"/>
        <a:buChar char="l"/>
        <a:defRPr sz="3200" b="1" i="0">
          <a:solidFill>
            <a:schemeClr val="tx1"/>
          </a:solidFill>
          <a:latin typeface="Arial" panose="020B0604020202020204" pitchFamily="34" charset="0"/>
          <a:ea typeface="MS PGothic" pitchFamily="34" charset="-128"/>
          <a:cs typeface="Arial" panose="020B0604020202020204" pitchFamily="34" charset="0"/>
        </a:defRPr>
      </a:lvl1pPr>
      <a:lvl2pPr marL="742950" indent="-285750" algn="l" rtl="0" eaLnBrk="0" fontAlgn="base" hangingPunct="0">
        <a:lnSpc>
          <a:spcPct val="90000"/>
        </a:lnSpc>
        <a:spcBef>
          <a:spcPct val="20000"/>
        </a:spcBef>
        <a:spcAft>
          <a:spcPct val="0"/>
        </a:spcAft>
        <a:buClr>
          <a:schemeClr val="tx1"/>
        </a:buClr>
        <a:buSzPct val="80000"/>
        <a:buChar char="–"/>
        <a:defRPr sz="2800" b="1" i="0">
          <a:solidFill>
            <a:schemeClr val="tx1"/>
          </a:solidFill>
          <a:latin typeface="Arial" panose="020B0604020202020204" pitchFamily="34" charset="0"/>
          <a:ea typeface="MS PGothic" pitchFamily="34" charset="-128"/>
          <a:cs typeface="Arial" panose="020B0604020202020204" pitchFamily="34" charset="0"/>
        </a:defRPr>
      </a:lvl2pPr>
      <a:lvl3pPr marL="1143000" indent="-228600" algn="l" rtl="0" eaLnBrk="0" fontAlgn="base" hangingPunct="0">
        <a:lnSpc>
          <a:spcPct val="90000"/>
        </a:lnSpc>
        <a:spcBef>
          <a:spcPct val="20000"/>
        </a:spcBef>
        <a:spcAft>
          <a:spcPct val="0"/>
        </a:spcAft>
        <a:buClr>
          <a:schemeClr val="tx1"/>
        </a:buClr>
        <a:buSzPct val="80000"/>
        <a:buFont typeface="Wingdings" pitchFamily="2" charset="2"/>
        <a:buChar char="l"/>
        <a:defRPr sz="2400" b="1" i="0">
          <a:solidFill>
            <a:schemeClr val="tx1"/>
          </a:solidFill>
          <a:latin typeface="Arial" panose="020B0604020202020204" pitchFamily="34" charset="0"/>
          <a:ea typeface="MS PGothic" pitchFamily="34" charset="-128"/>
          <a:cs typeface="Arial" panose="020B0604020202020204" pitchFamily="34" charset="0"/>
        </a:defRPr>
      </a:lvl3pPr>
      <a:lvl4pPr marL="1600200" indent="-228600" algn="l" rtl="0" eaLnBrk="0" fontAlgn="base" hangingPunct="0">
        <a:lnSpc>
          <a:spcPct val="90000"/>
        </a:lnSpc>
        <a:spcBef>
          <a:spcPct val="20000"/>
        </a:spcBef>
        <a:spcAft>
          <a:spcPct val="0"/>
        </a:spcAft>
        <a:buClr>
          <a:schemeClr val="tx1"/>
        </a:buClr>
        <a:buSzPct val="80000"/>
        <a:buChar char="–"/>
        <a:defRPr sz="2000" b="1" i="0">
          <a:solidFill>
            <a:schemeClr val="tx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lnSpc>
          <a:spcPct val="90000"/>
        </a:lnSpc>
        <a:spcBef>
          <a:spcPct val="20000"/>
        </a:spcBef>
        <a:spcAft>
          <a:spcPct val="0"/>
        </a:spcAft>
        <a:buClr>
          <a:schemeClr val="tx1"/>
        </a:buClr>
        <a:buSzPct val="80000"/>
        <a:buFont typeface="Wingdings" pitchFamily="2" charset="2"/>
        <a:buChar char="l"/>
        <a:defRPr sz="2000" b="1" i="0">
          <a:solidFill>
            <a:schemeClr val="tx1"/>
          </a:solidFill>
          <a:latin typeface="Arial" panose="020B0604020202020204" pitchFamily="34" charset="0"/>
          <a:ea typeface="MS PGothic" pitchFamily="34" charset="-128"/>
          <a:cs typeface="Arial" panose="020B0604020202020204" pitchFamily="34" charset="0"/>
        </a:defRPr>
      </a:lvl5pPr>
      <a:lvl6pPr marL="2514600" indent="-228600" algn="l" rtl="0" fontAlgn="base">
        <a:lnSpc>
          <a:spcPct val="90000"/>
        </a:lnSpc>
        <a:spcBef>
          <a:spcPct val="20000"/>
        </a:spcBef>
        <a:spcAft>
          <a:spcPct val="0"/>
        </a:spcAft>
        <a:buClr>
          <a:schemeClr val="tx1"/>
        </a:buClr>
        <a:buSzPct val="80000"/>
        <a:buFont typeface="Wingdings" pitchFamily="-112" charset="2"/>
        <a:buChar char="l"/>
        <a:defRPr sz="2000">
          <a:solidFill>
            <a:schemeClr val="tx1"/>
          </a:solidFill>
          <a:latin typeface="+mn-lt"/>
          <a:ea typeface="ＭＳ Ｐゴシック" pitchFamily="-112" charset="-128"/>
        </a:defRPr>
      </a:lvl6pPr>
      <a:lvl7pPr marL="2971800" indent="-228600" algn="l" rtl="0" fontAlgn="base">
        <a:lnSpc>
          <a:spcPct val="90000"/>
        </a:lnSpc>
        <a:spcBef>
          <a:spcPct val="20000"/>
        </a:spcBef>
        <a:spcAft>
          <a:spcPct val="0"/>
        </a:spcAft>
        <a:buClr>
          <a:schemeClr val="tx1"/>
        </a:buClr>
        <a:buSzPct val="80000"/>
        <a:buFont typeface="Wingdings" pitchFamily="-112" charset="2"/>
        <a:buChar char="l"/>
        <a:defRPr sz="2000">
          <a:solidFill>
            <a:schemeClr val="tx1"/>
          </a:solidFill>
          <a:latin typeface="+mn-lt"/>
          <a:ea typeface="ＭＳ Ｐゴシック" pitchFamily="-112" charset="-128"/>
        </a:defRPr>
      </a:lvl7pPr>
      <a:lvl8pPr marL="3429000" indent="-228600" algn="l" rtl="0" fontAlgn="base">
        <a:lnSpc>
          <a:spcPct val="90000"/>
        </a:lnSpc>
        <a:spcBef>
          <a:spcPct val="20000"/>
        </a:spcBef>
        <a:spcAft>
          <a:spcPct val="0"/>
        </a:spcAft>
        <a:buClr>
          <a:schemeClr val="tx1"/>
        </a:buClr>
        <a:buSzPct val="80000"/>
        <a:buFont typeface="Wingdings" pitchFamily="-112" charset="2"/>
        <a:buChar char="l"/>
        <a:defRPr sz="2000">
          <a:solidFill>
            <a:schemeClr val="tx1"/>
          </a:solidFill>
          <a:latin typeface="+mn-lt"/>
          <a:ea typeface="ＭＳ Ｐゴシック" pitchFamily="-112" charset="-128"/>
        </a:defRPr>
      </a:lvl8pPr>
      <a:lvl9pPr marL="3886200" indent="-228600" algn="l" rtl="0" fontAlgn="base">
        <a:lnSpc>
          <a:spcPct val="90000"/>
        </a:lnSpc>
        <a:spcBef>
          <a:spcPct val="20000"/>
        </a:spcBef>
        <a:spcAft>
          <a:spcPct val="0"/>
        </a:spcAft>
        <a:buClr>
          <a:schemeClr val="tx1"/>
        </a:buClr>
        <a:buSzPct val="80000"/>
        <a:buFont typeface="Wingdings" pitchFamily="-112" charset="2"/>
        <a:buChar char="l"/>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9698" name="Rectangle 2"/>
          <p:cNvSpPr>
            <a:spLocks noGrp="1" noChangeArrowheads="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29699" name="Rectangle 3"/>
          <p:cNvSpPr>
            <a:spLocks noGrp="1" noChangeArrowheads="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1492"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ext uri="{91240B29-F687-4f45-9708-019B960494DF}"/>
            <a:ext uri="{AF507438-7753-43e0-B8FC-AC1667EBCBE1}"/>
            <a:ext uri="{FAA26D3D-D897-4be2-8F04-BA451C77F1D7}"/>
          </a:extLst>
        </p:spPr>
        <p:txBody>
          <a:bodyPr vert="horz" wrap="square" lIns="91440" tIns="45720" rIns="91440" bIns="45720" numCol="1" anchor="t" anchorCtr="0" compatLnSpc="1">
            <a:prstTxWarp prst="textNoShape">
              <a:avLst/>
            </a:prstTxWarp>
          </a:bodyPr>
          <a:lstStyle>
            <a:lvl1pPr algn="l" rtl="0">
              <a:defRPr sz="1400" b="1" i="0" smtClean="0">
                <a:solidFill>
                  <a:srgbClr val="000000"/>
                </a:solidFill>
                <a:latin typeface="Arial" panose="020B0604020202020204" pitchFamily="34" charset="0"/>
              </a:defRPr>
            </a:lvl1pPr>
          </a:lstStyle>
          <a:p>
            <a:pPr>
              <a:defRPr/>
            </a:pPr>
            <a:fld id="{2D423D52-8FA7-48CB-8246-05A373D8A409}" type="datetime1">
              <a:rPr lang="en-US"/>
              <a:pPr>
                <a:defRPr/>
              </a:pPr>
              <a:t>8/22/26</a:t>
            </a:fld>
            <a:endParaRPr lang="en-US"/>
          </a:p>
        </p:txBody>
      </p:sp>
      <p:sp>
        <p:nvSpPr>
          <p:cNvPr id="191493"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ext uri="{91240B29-F687-4f45-9708-019B960494DF}"/>
            <a:ext uri="{AF507438-7753-43e0-B8FC-AC1667EBCBE1}"/>
            <a:ext uri="{FAA26D3D-D897-4be2-8F04-BA451C77F1D7}"/>
          </a:extLst>
        </p:spPr>
        <p:txBody>
          <a:bodyPr vert="horz" wrap="square" lIns="91440" tIns="45720" rIns="91440" bIns="45720" numCol="1" anchor="t" anchorCtr="0" compatLnSpc="1">
            <a:prstTxWarp prst="textNoShape">
              <a:avLst/>
            </a:prstTxWarp>
          </a:bodyPr>
          <a:lstStyle>
            <a:lvl1pPr algn="ctr" rtl="0">
              <a:defRPr sz="1400" b="1" i="0" smtClean="0">
                <a:solidFill>
                  <a:srgbClr val="000000"/>
                </a:solidFill>
                <a:latin typeface="Arial" panose="020B0604020202020204" pitchFamily="34" charset="0"/>
              </a:defRPr>
            </a:lvl1pPr>
          </a:lstStyle>
          <a:p>
            <a:pPr>
              <a:defRPr/>
            </a:pPr>
            <a:endParaRPr lang="en-US"/>
          </a:p>
        </p:txBody>
      </p:sp>
      <p:sp>
        <p:nvSpPr>
          <p:cNvPr id="191494"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ext uri="{91240B29-F687-4f45-9708-019B960494DF}"/>
            <a:ext uri="{AF507438-7753-43e0-B8FC-AC1667EBCBE1}"/>
            <a:ext uri="{FAA26D3D-D897-4be2-8F04-BA451C77F1D7}"/>
          </a:extLst>
        </p:spPr>
        <p:txBody>
          <a:bodyPr vert="horz" wrap="square" lIns="91440" tIns="45720" rIns="91440" bIns="45720" numCol="1" anchor="t" anchorCtr="0" compatLnSpc="1">
            <a:prstTxWarp prst="textNoShape">
              <a:avLst/>
            </a:prstTxWarp>
          </a:bodyPr>
          <a:lstStyle>
            <a:lvl1pPr rtl="0">
              <a:defRPr sz="1400" b="1" i="0" smtClean="0">
                <a:solidFill>
                  <a:srgbClr val="000000"/>
                </a:solidFill>
                <a:latin typeface="Arial" panose="020B0604020202020204" pitchFamily="34" charset="0"/>
              </a:defRPr>
            </a:lvl1pPr>
          </a:lstStyle>
          <a:p>
            <a:pPr>
              <a:defRPr/>
            </a:pPr>
            <a:fld id="{F3FFCBE9-CF50-447C-A3A6-0FAAB6B50C75}" type="slidenum">
              <a:rPr lang="en-US"/>
              <a:pPr>
                <a:defRPr/>
              </a:pPr>
              <a:t>‹#›</a:t>
            </a:fld>
            <a:endParaRPr lang="en-US"/>
          </a:p>
        </p:txBody>
      </p:sp>
    </p:spTree>
    <p:extLst>
      <p:ext uri="{BB962C8B-B14F-4D97-AF65-F5344CB8AC3E}">
        <p14:creationId xmlns:p14="http://schemas.microsoft.com/office/powerpoint/2010/main" val="1897452563"/>
      </p:ext>
    </p:extLst>
  </p:cSld>
  <p:clrMap bg1="lt1" tx1="dk1" bg2="lt2" tx2="dk2" accent1="accent1" accent2="accent2" accent3="accent3" accent4="accent4" accent5="accent5" accent6="accent6" hlink="hlink" folHlink="folHlink"/>
  <p:sldLayoutIdLst>
    <p:sldLayoutId id="2147502324" r:id="rId1"/>
    <p:sldLayoutId id="2147502325" r:id="rId2"/>
    <p:sldLayoutId id="2147502326" r:id="rId3"/>
    <p:sldLayoutId id="2147502327" r:id="rId4"/>
    <p:sldLayoutId id="2147502328" r:id="rId5"/>
    <p:sldLayoutId id="2147502329" r:id="rId6"/>
    <p:sldLayoutId id="2147502330" r:id="rId7"/>
    <p:sldLayoutId id="2147502331" r:id="rId8"/>
    <p:sldLayoutId id="2147502332" r:id="rId9"/>
    <p:sldLayoutId id="2147502333" r:id="rId10"/>
    <p:sldLayoutId id="2147502334" r:id="rId11"/>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MS PGothic" pitchFamily="34" charset="-128"/>
          <a:cs typeface="ＭＳ Ｐゴシック" charset="0"/>
        </a:defRPr>
      </a:lvl1pPr>
      <a:lvl2pPr algn="ctr" rtl="0" eaLnBrk="0" fontAlgn="base" hangingPunct="0">
        <a:spcBef>
          <a:spcPct val="0"/>
        </a:spcBef>
        <a:spcAft>
          <a:spcPct val="0"/>
        </a:spcAft>
        <a:defRPr sz="4400">
          <a:solidFill>
            <a:schemeClr val="tx2"/>
          </a:solidFill>
          <a:latin typeface="Arial" charset="0"/>
          <a:ea typeface="MS PGothic" pitchFamily="34" charset="-128"/>
          <a:cs typeface="ＭＳ Ｐゴシック" charset="0"/>
        </a:defRPr>
      </a:lvl2pPr>
      <a:lvl3pPr algn="ctr" rtl="0" eaLnBrk="0" fontAlgn="base" hangingPunct="0">
        <a:spcBef>
          <a:spcPct val="0"/>
        </a:spcBef>
        <a:spcAft>
          <a:spcPct val="0"/>
        </a:spcAft>
        <a:defRPr sz="4400">
          <a:solidFill>
            <a:schemeClr val="tx2"/>
          </a:solidFill>
          <a:latin typeface="Arial" charset="0"/>
          <a:ea typeface="MS PGothic" pitchFamily="34" charset="-128"/>
          <a:cs typeface="ＭＳ Ｐゴシック" charset="0"/>
        </a:defRPr>
      </a:lvl3pPr>
      <a:lvl4pPr algn="ctr" rtl="0" eaLnBrk="0" fontAlgn="base" hangingPunct="0">
        <a:spcBef>
          <a:spcPct val="0"/>
        </a:spcBef>
        <a:spcAft>
          <a:spcPct val="0"/>
        </a:spcAft>
        <a:defRPr sz="4400">
          <a:solidFill>
            <a:schemeClr val="tx2"/>
          </a:solidFill>
          <a:latin typeface="Arial" charset="0"/>
          <a:ea typeface="MS PGothic" pitchFamily="34" charset="-128"/>
          <a:cs typeface="ＭＳ Ｐゴシック" charset="0"/>
        </a:defRPr>
      </a:lvl4pPr>
      <a:lvl5pPr algn="ctr" rtl="0" eaLnBrk="0" fontAlgn="base" hangingPunct="0">
        <a:spcBef>
          <a:spcPct val="0"/>
        </a:spcBef>
        <a:spcAft>
          <a:spcPct val="0"/>
        </a:spcAft>
        <a:defRPr sz="4400">
          <a:solidFill>
            <a:schemeClr val="tx2"/>
          </a:solidFill>
          <a:latin typeface="Arial" charset="0"/>
          <a:ea typeface="MS PGothic" pitchFamily="34" charset="-128"/>
          <a:cs typeface="ＭＳ Ｐゴシック" charset="0"/>
        </a:defRPr>
      </a:lvl5pPr>
      <a:lvl6pPr marL="457200" algn="ctr" rtl="0" fontAlgn="base">
        <a:spcBef>
          <a:spcPct val="0"/>
        </a:spcBef>
        <a:spcAft>
          <a:spcPct val="0"/>
        </a:spcAft>
        <a:defRPr sz="4400">
          <a:solidFill>
            <a:schemeClr val="tx2"/>
          </a:solidFill>
          <a:latin typeface="Arial" charset="0"/>
          <a:ea typeface="ＭＳ Ｐゴシック" charset="0"/>
        </a:defRPr>
      </a:lvl6pPr>
      <a:lvl7pPr marL="914400" algn="ctr" rtl="0" fontAlgn="base">
        <a:spcBef>
          <a:spcPct val="0"/>
        </a:spcBef>
        <a:spcAft>
          <a:spcPct val="0"/>
        </a:spcAft>
        <a:defRPr sz="4400">
          <a:solidFill>
            <a:schemeClr val="tx2"/>
          </a:solidFill>
          <a:latin typeface="Arial" charset="0"/>
          <a:ea typeface="ＭＳ Ｐゴシック" charset="0"/>
        </a:defRPr>
      </a:lvl7pPr>
      <a:lvl8pPr marL="1371600" algn="ctr" rtl="0" fontAlgn="base">
        <a:spcBef>
          <a:spcPct val="0"/>
        </a:spcBef>
        <a:spcAft>
          <a:spcPct val="0"/>
        </a:spcAft>
        <a:defRPr sz="4400">
          <a:solidFill>
            <a:schemeClr val="tx2"/>
          </a:solidFill>
          <a:latin typeface="Arial" charset="0"/>
          <a:ea typeface="ＭＳ Ｐゴシック" charset="0"/>
        </a:defRPr>
      </a:lvl8pPr>
      <a:lvl9pPr marL="1828800" algn="ctr" rtl="0" fontAlgn="base">
        <a:spcBef>
          <a:spcPct val="0"/>
        </a:spcBef>
        <a:spcAft>
          <a:spcPct val="0"/>
        </a:spcAft>
        <a:defRPr sz="4400">
          <a:solidFill>
            <a:schemeClr val="tx2"/>
          </a:solidFill>
          <a:latin typeface="Arial" charset="0"/>
          <a:ea typeface="ＭＳ Ｐゴシック" charset="0"/>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MS PGothic" pitchFamily="34" charset="-128"/>
          <a:cs typeface="ＭＳ Ｐゴシック" charset="0"/>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MS PGothic" pitchFamily="34" charset="-128"/>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MS PGothic" pitchFamily="34" charset="-128"/>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S PGothic" pitchFamily="34" charset="-128"/>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S PGothic" pitchFamily="34" charset="-128"/>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37922"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337923"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defTabSz="457200" fontAlgn="auto">
              <a:spcBef>
                <a:spcPts val="0"/>
              </a:spcBef>
              <a:spcAft>
                <a:spcPts val="0"/>
              </a:spcAft>
              <a:defRPr sz="1200">
                <a:solidFill>
                  <a:prstClr val="black">
                    <a:tint val="75000"/>
                  </a:prstClr>
                </a:solidFill>
                <a:latin typeface="Calibri"/>
                <a:ea typeface="+mn-ea"/>
                <a:cs typeface="+mn-cs"/>
              </a:defRPr>
            </a:lvl1pPr>
          </a:lstStyle>
          <a:p>
            <a:pPr>
              <a:defRPr/>
            </a:pPr>
            <a:fld id="{A3F9B3CB-D0A9-4446-BF58-8F6FBE37EBB4}" type="datetimeFigureOut">
              <a:rPr lang="en-US"/>
              <a:pPr>
                <a:defRPr/>
              </a:pPr>
              <a:t>8/22/26</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defTabSz="457200" fontAlgn="auto">
              <a:spcBef>
                <a:spcPts val="0"/>
              </a:spcBef>
              <a:spcAft>
                <a:spcPts val="0"/>
              </a:spcAft>
              <a:defRPr sz="1200">
                <a:solidFill>
                  <a:prstClr val="black">
                    <a:tint val="75000"/>
                  </a:prstClr>
                </a:solidFill>
                <a:latin typeface="Calibri"/>
                <a:ea typeface="+mn-ea"/>
                <a:cs typeface="+mn-cs"/>
              </a:defRPr>
            </a:lvl1pPr>
          </a:lstStyle>
          <a:p>
            <a:pPr>
              <a:defRPr/>
            </a:pPr>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defTabSz="457200" fontAlgn="auto">
              <a:spcBef>
                <a:spcPts val="0"/>
              </a:spcBef>
              <a:spcAft>
                <a:spcPts val="0"/>
              </a:spcAft>
              <a:defRPr sz="1200">
                <a:solidFill>
                  <a:prstClr val="black">
                    <a:tint val="75000"/>
                  </a:prstClr>
                </a:solidFill>
                <a:latin typeface="Calibri"/>
                <a:ea typeface="+mn-ea"/>
                <a:cs typeface="+mn-cs"/>
              </a:defRPr>
            </a:lvl1pPr>
          </a:lstStyle>
          <a:p>
            <a:pPr>
              <a:defRPr/>
            </a:pPr>
            <a:fld id="{5FEA601D-DC31-D642-804C-BACD46000261}" type="slidenum">
              <a:rPr lang="en-US"/>
              <a:pPr>
                <a:defRPr/>
              </a:pPr>
              <a:t>‹#›</a:t>
            </a:fld>
            <a:endParaRPr lang="en-US"/>
          </a:p>
        </p:txBody>
      </p:sp>
    </p:spTree>
  </p:cSld>
  <p:clrMap bg1="lt1" tx1="dk1" bg2="lt2" tx2="dk2" accent1="accent1" accent2="accent2" accent3="accent3" accent4="accent4" accent5="accent5" accent6="accent6" hlink="hlink" folHlink="folHlink"/>
  <p:sldLayoutIdLst>
    <p:sldLayoutId id="2147500744" r:id="rId1"/>
    <p:sldLayoutId id="2147500745" r:id="rId2"/>
    <p:sldLayoutId id="2147500746" r:id="rId3"/>
    <p:sldLayoutId id="2147500747" r:id="rId4"/>
    <p:sldLayoutId id="2147500748" r:id="rId5"/>
    <p:sldLayoutId id="2147500749" r:id="rId6"/>
    <p:sldLayoutId id="2147500750" r:id="rId7"/>
    <p:sldLayoutId id="2147500751" r:id="rId8"/>
    <p:sldLayoutId id="2147500752" r:id="rId9"/>
    <p:sldLayoutId id="2147500753" r:id="rId10"/>
    <p:sldLayoutId id="2147500754" r:id="rId11"/>
  </p:sldLayoutIdLst>
  <p:txStyles>
    <p:titleStyle>
      <a:lvl1pPr algn="ctr" defTabSz="457200"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defTabSz="457200"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6pPr>
      <a:lvl7pPr marL="9144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7pPr>
      <a:lvl8pPr marL="13716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8pPr>
      <a:lvl9pPr marL="1828800" algn="ctr" defTabSz="457200" rtl="0" fontAlgn="base">
        <a:spcBef>
          <a:spcPct val="0"/>
        </a:spcBef>
        <a:spcAft>
          <a:spcPct val="0"/>
        </a:spcAft>
        <a:defRPr sz="4400">
          <a:solidFill>
            <a:schemeClr val="tx1"/>
          </a:solidFill>
          <a:latin typeface="Calibri" charset="0"/>
          <a:ea typeface="ＭＳ Ｐゴシック" charset="0"/>
          <a:cs typeface="ＭＳ Ｐゴシック" charset="0"/>
        </a:defRPr>
      </a:lvl9pPr>
    </p:titleStyle>
    <p:bodyStyle>
      <a:lvl1pPr marL="342900" indent="-342900" algn="l" defTabSz="457200" rtl="0" eaLnBrk="0" fontAlgn="base" hangingPunct="0">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950" indent="-285750" algn="l" defTabSz="457200" rtl="0" eaLnBrk="0" fontAlgn="base" hangingPunct="0">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3000" indent="-228600" algn="l" defTabSz="457200" rtl="0" eaLnBrk="0" fontAlgn="base" hangingPunct="0">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600200" indent="-228600" algn="l" defTabSz="457200"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7400" indent="-228600" algn="l" defTabSz="457200"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351234" name="Rectangle 2"/>
          <p:cNvSpPr>
            <a:spLocks noGrp="1" noChangeArrowheads="1"/>
          </p:cNvSpPr>
          <p:nvPr>
            <p:ph type="title"/>
          </p:nvPr>
        </p:nvSpPr>
        <p:spPr bwMode="auto">
          <a:xfrm>
            <a:off x="685800" y="609600"/>
            <a:ext cx="7772400" cy="1143000"/>
          </a:xfrm>
          <a:prstGeom prst="rect">
            <a:avLst/>
          </a:prstGeom>
          <a:noFill/>
          <a:ln>
            <a:noFill/>
          </a:ln>
          <a:effectLst>
            <a:outerShdw blurRad="50800" dist="25399" dir="16200000" algn="ctr" rotWithShape="0">
              <a:srgbClr val="FFFFFF">
                <a:alpha val="75000"/>
              </a:srgbClr>
            </a:outerShdw>
          </a:effectLst>
          <a:extLst>
            <a:ext uri="{909E8E84-426E-40dd-AFC4-6F175D3DCCD1}"/>
            <a:ext uri="{91240B29-F687-4f45-9708-019B960494DF}"/>
            <a:ext uri="{FAA26D3D-D897-4be2-8F04-BA451C77F1D7}"/>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351235" name="Rectangle 3"/>
          <p:cNvSpPr>
            <a:spLocks noGrp="1" noChangeArrowheads="1"/>
          </p:cNvSpPr>
          <p:nvPr>
            <p:ph type="body" idx="1"/>
          </p:nvPr>
        </p:nvSpPr>
        <p:spPr bwMode="auto">
          <a:xfrm>
            <a:off x="685800" y="1981200"/>
            <a:ext cx="7772400" cy="4114800"/>
          </a:xfrm>
          <a:prstGeom prst="rect">
            <a:avLst/>
          </a:prstGeom>
          <a:noFill/>
          <a:ln>
            <a:noFill/>
          </a:ln>
          <a:effectLst>
            <a:outerShdw blurRad="63500" dist="25399" dir="16200000" algn="ctr" rotWithShape="0">
              <a:srgbClr val="FFFFFF">
                <a:alpha val="75000"/>
              </a:srgbClr>
            </a:outerShdw>
          </a:effectLst>
          <a:extLst>
            <a:ext uri="{909E8E84-426E-40dd-AFC4-6F175D3DCCD1}"/>
            <a:ext uri="{91240B29-F687-4f45-9708-019B960494DF}"/>
            <a:ext uri="{FAA26D3D-D897-4be2-8F04-BA451C77F1D7}"/>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51236" name="Rectangle 4"/>
          <p:cNvSpPr>
            <a:spLocks noGrp="1" noChangeArrowheads="1"/>
          </p:cNvSpPr>
          <p:nvPr>
            <p:ph type="dt" sz="half" idx="2"/>
          </p:nvPr>
        </p:nvSpPr>
        <p:spPr bwMode="auto">
          <a:xfrm>
            <a:off x="685800" y="6248400"/>
            <a:ext cx="1905000" cy="457200"/>
          </a:xfrm>
          <a:prstGeom prst="rect">
            <a:avLst/>
          </a:prstGeom>
          <a:noFill/>
          <a:ln>
            <a:noFill/>
          </a:ln>
          <a:effectLst/>
          <a:extLst>
            <a:ext uri="{909E8E84-426E-40dd-AFC4-6F175D3DCCD1}"/>
            <a:ext uri="{91240B29-F687-4f45-9708-019B960494DF}"/>
            <a:ext uri="{AF507438-7753-43e0-B8FC-AC1667EBCBE1}"/>
            <a:ext uri="{FAA26D3D-D897-4be2-8F04-BA451C77F1D7}"/>
          </a:extLst>
        </p:spPr>
        <p:txBody>
          <a:bodyPr vert="horz" wrap="square" lIns="91440" tIns="45720" rIns="91440" bIns="45720" numCol="1" anchor="t" anchorCtr="0" compatLnSpc="1">
            <a:prstTxWarp prst="textNoShape">
              <a:avLst/>
            </a:prstTxWarp>
          </a:bodyPr>
          <a:lstStyle>
            <a:lvl1pPr algn="l" rtl="0" eaLnBrk="0" hangingPunct="0">
              <a:defRPr sz="1400" smtClean="0">
                <a:solidFill>
                  <a:srgbClr val="000000"/>
                </a:solidFill>
                <a:latin typeface="Tahoma" pitchFamily="34" charset="0"/>
              </a:defRPr>
            </a:lvl1pPr>
          </a:lstStyle>
          <a:p>
            <a:pPr>
              <a:defRPr/>
            </a:pPr>
            <a:fld id="{0D7116FA-9081-4177-AC90-153FAF27A64A}" type="datetime1">
              <a:rPr lang="en-US"/>
              <a:pPr>
                <a:defRPr/>
              </a:pPr>
              <a:t>8/22/26</a:t>
            </a:fld>
            <a:endParaRPr lang="en-US"/>
          </a:p>
        </p:txBody>
      </p:sp>
      <p:sp>
        <p:nvSpPr>
          <p:cNvPr id="351237" name="Rectangle 5"/>
          <p:cNvSpPr>
            <a:spLocks noGrp="1" noChangeArrowheads="1"/>
          </p:cNvSpPr>
          <p:nvPr>
            <p:ph type="ftr" sz="quarter" idx="3"/>
          </p:nvPr>
        </p:nvSpPr>
        <p:spPr bwMode="auto">
          <a:xfrm>
            <a:off x="3124200" y="6248400"/>
            <a:ext cx="2895600" cy="457200"/>
          </a:xfrm>
          <a:prstGeom prst="rect">
            <a:avLst/>
          </a:prstGeom>
          <a:noFill/>
          <a:ln>
            <a:noFill/>
          </a:ln>
          <a:effectLst/>
          <a:extLst>
            <a:ext uri="{909E8E84-426E-40dd-AFC4-6F175D3DCCD1}"/>
            <a:ext uri="{91240B29-F687-4f45-9708-019B960494DF}"/>
            <a:ext uri="{AF507438-7753-43e0-B8FC-AC1667EBCBE1}"/>
            <a:ext uri="{FAA26D3D-D897-4be2-8F04-BA451C77F1D7}"/>
          </a:extLst>
        </p:spPr>
        <p:txBody>
          <a:bodyPr vert="horz" wrap="square" lIns="91440" tIns="45720" rIns="91440" bIns="45720" numCol="1" anchor="t" anchorCtr="0" compatLnSpc="1">
            <a:prstTxWarp prst="textNoShape">
              <a:avLst/>
            </a:prstTxWarp>
          </a:bodyPr>
          <a:lstStyle>
            <a:lvl1pPr algn="ctr" rtl="0" eaLnBrk="0" hangingPunct="0">
              <a:defRPr sz="1400" smtClean="0">
                <a:solidFill>
                  <a:srgbClr val="000000"/>
                </a:solidFill>
                <a:latin typeface="Tahoma" pitchFamily="34" charset="0"/>
              </a:defRPr>
            </a:lvl1pPr>
          </a:lstStyle>
          <a:p>
            <a:pPr>
              <a:defRPr/>
            </a:pPr>
            <a:endParaRPr lang="en-US"/>
          </a:p>
        </p:txBody>
      </p:sp>
      <p:sp>
        <p:nvSpPr>
          <p:cNvPr id="351238" name="Rectangle 6"/>
          <p:cNvSpPr>
            <a:spLocks noGrp="1" noChangeArrowheads="1"/>
          </p:cNvSpPr>
          <p:nvPr>
            <p:ph type="sldNum" sz="quarter" idx="4"/>
          </p:nvPr>
        </p:nvSpPr>
        <p:spPr bwMode="auto">
          <a:xfrm>
            <a:off x="6553200" y="6248400"/>
            <a:ext cx="1905000" cy="457200"/>
          </a:xfrm>
          <a:prstGeom prst="rect">
            <a:avLst/>
          </a:prstGeom>
          <a:noFill/>
          <a:ln>
            <a:noFill/>
          </a:ln>
          <a:effectLst/>
          <a:extLst>
            <a:ext uri="{909E8E84-426E-40dd-AFC4-6F175D3DCCD1}"/>
            <a:ext uri="{91240B29-F687-4f45-9708-019B960494DF}"/>
            <a:ext uri="{AF507438-7753-43e0-B8FC-AC1667EBCBE1}"/>
            <a:ext uri="{FAA26D3D-D897-4be2-8F04-BA451C77F1D7}"/>
          </a:extLst>
        </p:spPr>
        <p:txBody>
          <a:bodyPr vert="horz" wrap="square" lIns="91440" tIns="45720" rIns="91440" bIns="45720" numCol="1" anchor="t" anchorCtr="0" compatLnSpc="1">
            <a:prstTxWarp prst="textNoShape">
              <a:avLst/>
            </a:prstTxWarp>
          </a:bodyPr>
          <a:lstStyle>
            <a:lvl1pPr rtl="0" eaLnBrk="0" hangingPunct="0">
              <a:defRPr sz="1400" smtClean="0">
                <a:solidFill>
                  <a:srgbClr val="000000"/>
                </a:solidFill>
                <a:latin typeface="Tahoma" pitchFamily="34" charset="0"/>
              </a:defRPr>
            </a:lvl1pPr>
          </a:lstStyle>
          <a:p>
            <a:pPr>
              <a:defRPr/>
            </a:pPr>
            <a:fld id="{E7B70A82-58E7-4D99-972F-5883E185DA7F}" type="slidenum">
              <a:rPr lang="en-US"/>
              <a:pPr>
                <a:defRPr/>
              </a:pPr>
              <a:t>‹#›</a:t>
            </a:fld>
            <a:endParaRPr lang="en-US"/>
          </a:p>
        </p:txBody>
      </p:sp>
    </p:spTree>
    <p:extLst>
      <p:ext uri="{BB962C8B-B14F-4D97-AF65-F5344CB8AC3E}">
        <p14:creationId xmlns:p14="http://schemas.microsoft.com/office/powerpoint/2010/main" val="397272433"/>
      </p:ext>
    </p:extLst>
  </p:cSld>
  <p:clrMap bg1="lt1" tx1="dk1" bg2="lt2" tx2="dk2" accent1="accent1" accent2="accent2" accent3="accent3" accent4="accent4" accent5="accent5" accent6="accent6" hlink="hlink" folHlink="folHlink"/>
  <p:sldLayoutIdLst>
    <p:sldLayoutId id="2147502336" r:id="rId1"/>
    <p:sldLayoutId id="2147502337" r:id="rId2"/>
    <p:sldLayoutId id="2147502338" r:id="rId3"/>
    <p:sldLayoutId id="2147502339" r:id="rId4"/>
    <p:sldLayoutId id="2147502340" r:id="rId5"/>
    <p:sldLayoutId id="2147502341" r:id="rId6"/>
    <p:sldLayoutId id="2147502342" r:id="rId7"/>
    <p:sldLayoutId id="2147502343" r:id="rId8"/>
    <p:sldLayoutId id="2147502344" r:id="rId9"/>
    <p:sldLayoutId id="2147502345" r:id="rId10"/>
    <p:sldLayoutId id="2147502346" r:id="rId11"/>
  </p:sldLayoutIdLst>
  <p:txStyles>
    <p:titleStyle>
      <a:lvl1pPr algn="r" rtl="0" eaLnBrk="0" fontAlgn="base" hangingPunct="0">
        <a:spcBef>
          <a:spcPct val="0"/>
        </a:spcBef>
        <a:spcAft>
          <a:spcPct val="0"/>
        </a:spcAft>
        <a:defRPr sz="4400" i="1">
          <a:solidFill>
            <a:schemeClr val="tx2"/>
          </a:solidFill>
          <a:latin typeface="+mj-lt"/>
          <a:ea typeface="MS PGothic" pitchFamily="34" charset="-128"/>
          <a:cs typeface="+mj-cs"/>
        </a:defRPr>
      </a:lvl1pPr>
      <a:lvl2pPr algn="r" rtl="0" eaLnBrk="0" fontAlgn="base" hangingPunct="0">
        <a:spcBef>
          <a:spcPct val="0"/>
        </a:spcBef>
        <a:spcAft>
          <a:spcPct val="0"/>
        </a:spcAft>
        <a:defRPr sz="4400" i="1">
          <a:solidFill>
            <a:schemeClr val="tx2"/>
          </a:solidFill>
          <a:latin typeface="Tahoma" charset="0"/>
          <a:ea typeface="MS PGothic" pitchFamily="34" charset="-128"/>
          <a:cs typeface="ＭＳ Ｐゴシック" charset="0"/>
        </a:defRPr>
      </a:lvl2pPr>
      <a:lvl3pPr algn="r" rtl="0" eaLnBrk="0" fontAlgn="base" hangingPunct="0">
        <a:spcBef>
          <a:spcPct val="0"/>
        </a:spcBef>
        <a:spcAft>
          <a:spcPct val="0"/>
        </a:spcAft>
        <a:defRPr sz="4400" i="1">
          <a:solidFill>
            <a:schemeClr val="tx2"/>
          </a:solidFill>
          <a:latin typeface="Tahoma" charset="0"/>
          <a:ea typeface="MS PGothic" pitchFamily="34" charset="-128"/>
          <a:cs typeface="ＭＳ Ｐゴシック" charset="0"/>
        </a:defRPr>
      </a:lvl3pPr>
      <a:lvl4pPr algn="r" rtl="0" eaLnBrk="0" fontAlgn="base" hangingPunct="0">
        <a:spcBef>
          <a:spcPct val="0"/>
        </a:spcBef>
        <a:spcAft>
          <a:spcPct val="0"/>
        </a:spcAft>
        <a:defRPr sz="4400" i="1">
          <a:solidFill>
            <a:schemeClr val="tx2"/>
          </a:solidFill>
          <a:latin typeface="Tahoma" charset="0"/>
          <a:ea typeface="MS PGothic" pitchFamily="34" charset="-128"/>
          <a:cs typeface="ＭＳ Ｐゴシック" charset="0"/>
        </a:defRPr>
      </a:lvl4pPr>
      <a:lvl5pPr algn="r" rtl="0" eaLnBrk="0" fontAlgn="base" hangingPunct="0">
        <a:spcBef>
          <a:spcPct val="0"/>
        </a:spcBef>
        <a:spcAft>
          <a:spcPct val="0"/>
        </a:spcAft>
        <a:defRPr sz="4400" i="1">
          <a:solidFill>
            <a:schemeClr val="tx2"/>
          </a:solidFill>
          <a:latin typeface="Tahoma" charset="0"/>
          <a:ea typeface="MS PGothic" pitchFamily="34" charset="-128"/>
          <a:cs typeface="ＭＳ Ｐゴシック" charset="0"/>
        </a:defRPr>
      </a:lvl5pPr>
      <a:lvl6pPr marL="457200" algn="r" rtl="0" fontAlgn="base">
        <a:spcBef>
          <a:spcPct val="0"/>
        </a:spcBef>
        <a:spcAft>
          <a:spcPct val="0"/>
        </a:spcAft>
        <a:defRPr sz="4400" i="1">
          <a:solidFill>
            <a:schemeClr val="tx2"/>
          </a:solidFill>
          <a:latin typeface="Tahoma" charset="0"/>
          <a:ea typeface="ＭＳ Ｐゴシック" charset="0"/>
          <a:cs typeface="ＭＳ Ｐゴシック" charset="0"/>
        </a:defRPr>
      </a:lvl6pPr>
      <a:lvl7pPr marL="914400" algn="r" rtl="0" fontAlgn="base">
        <a:spcBef>
          <a:spcPct val="0"/>
        </a:spcBef>
        <a:spcAft>
          <a:spcPct val="0"/>
        </a:spcAft>
        <a:defRPr sz="4400" i="1">
          <a:solidFill>
            <a:schemeClr val="tx2"/>
          </a:solidFill>
          <a:latin typeface="Tahoma" charset="0"/>
          <a:ea typeface="ＭＳ Ｐゴシック" charset="0"/>
          <a:cs typeface="ＭＳ Ｐゴシック" charset="0"/>
        </a:defRPr>
      </a:lvl7pPr>
      <a:lvl8pPr marL="1371600" algn="r" rtl="0" fontAlgn="base">
        <a:spcBef>
          <a:spcPct val="0"/>
        </a:spcBef>
        <a:spcAft>
          <a:spcPct val="0"/>
        </a:spcAft>
        <a:defRPr sz="4400" i="1">
          <a:solidFill>
            <a:schemeClr val="tx2"/>
          </a:solidFill>
          <a:latin typeface="Tahoma" charset="0"/>
          <a:ea typeface="ＭＳ Ｐゴシック" charset="0"/>
          <a:cs typeface="ＭＳ Ｐゴシック" charset="0"/>
        </a:defRPr>
      </a:lvl8pPr>
      <a:lvl9pPr marL="1828800" algn="r" rtl="0" fontAlgn="base">
        <a:spcBef>
          <a:spcPct val="0"/>
        </a:spcBef>
        <a:spcAft>
          <a:spcPct val="0"/>
        </a:spcAft>
        <a:defRPr sz="4400" i="1">
          <a:solidFill>
            <a:schemeClr val="tx2"/>
          </a:solidFill>
          <a:latin typeface="Tahoma" charset="0"/>
          <a:ea typeface="ＭＳ Ｐゴシック" charset="0"/>
          <a:cs typeface="ＭＳ Ｐゴシック" charset="0"/>
        </a:defRPr>
      </a:lvl9pPr>
    </p:titleStyle>
    <p:bodyStyle>
      <a:lvl1pPr marL="342900" indent="-342900" algn="l" rtl="0" eaLnBrk="0" fontAlgn="base" hangingPunct="0">
        <a:spcBef>
          <a:spcPct val="20000"/>
        </a:spcBef>
        <a:spcAft>
          <a:spcPct val="0"/>
        </a:spcAft>
        <a:buClr>
          <a:srgbClr val="800040"/>
        </a:buClr>
        <a:buFont typeface="Wingdings" pitchFamily="2" charset="2"/>
        <a:buChar char=""/>
        <a:defRPr sz="3200">
          <a:solidFill>
            <a:schemeClr val="tx1"/>
          </a:solidFill>
          <a:latin typeface="+mn-lt"/>
          <a:ea typeface="MS PGothic" pitchFamily="34" charset="-128"/>
          <a:cs typeface="+mn-cs"/>
        </a:defRPr>
      </a:lvl1pPr>
      <a:lvl2pPr marL="742950" indent="-285750" algn="l" rtl="0" eaLnBrk="0" fontAlgn="base" hangingPunct="0">
        <a:spcBef>
          <a:spcPct val="20000"/>
        </a:spcBef>
        <a:spcAft>
          <a:spcPct val="0"/>
        </a:spcAft>
        <a:buClr>
          <a:srgbClr val="800040"/>
        </a:buClr>
        <a:buFont typeface="Wingdings" pitchFamily="2" charset="2"/>
        <a:buChar char=""/>
        <a:defRPr sz="2800">
          <a:solidFill>
            <a:schemeClr val="tx1"/>
          </a:solidFill>
          <a:latin typeface="+mn-lt"/>
          <a:ea typeface="MS PGothic" pitchFamily="34" charset="-128"/>
        </a:defRPr>
      </a:lvl2pPr>
      <a:lvl3pPr marL="1143000" indent="-228600" algn="l" rtl="0" eaLnBrk="0" fontAlgn="base" hangingPunct="0">
        <a:spcBef>
          <a:spcPct val="20000"/>
        </a:spcBef>
        <a:spcAft>
          <a:spcPct val="0"/>
        </a:spcAft>
        <a:buClr>
          <a:srgbClr val="800040"/>
        </a:buClr>
        <a:buFont typeface="Wingdings" pitchFamily="2" charset="2"/>
        <a:buChar char=""/>
        <a:defRPr sz="2400">
          <a:solidFill>
            <a:schemeClr val="tx1"/>
          </a:solidFill>
          <a:latin typeface="+mn-lt"/>
          <a:ea typeface="MS PGothic" pitchFamily="34" charset="-128"/>
        </a:defRPr>
      </a:lvl3pPr>
      <a:lvl4pPr marL="1600200" indent="-228600" algn="l" rtl="0" eaLnBrk="0" fontAlgn="base" hangingPunct="0">
        <a:spcBef>
          <a:spcPct val="20000"/>
        </a:spcBef>
        <a:spcAft>
          <a:spcPct val="0"/>
        </a:spcAft>
        <a:buClr>
          <a:srgbClr val="800040"/>
        </a:buClr>
        <a:buFont typeface="Wingdings" pitchFamily="2" charset="2"/>
        <a:buChar char=""/>
        <a:defRPr sz="2000">
          <a:solidFill>
            <a:schemeClr val="tx1"/>
          </a:solidFill>
          <a:latin typeface="+mn-lt"/>
          <a:ea typeface="MS PGothic" pitchFamily="34" charset="-128"/>
        </a:defRPr>
      </a:lvl4pPr>
      <a:lvl5pPr marL="2057400" indent="-228600" algn="l" rtl="0" eaLnBrk="0" fontAlgn="base" hangingPunct="0">
        <a:spcBef>
          <a:spcPct val="20000"/>
        </a:spcBef>
        <a:spcAft>
          <a:spcPct val="0"/>
        </a:spcAft>
        <a:buClr>
          <a:srgbClr val="800040"/>
        </a:buClr>
        <a:buFont typeface="Wingdings" pitchFamily="2" charset="2"/>
        <a:buChar char=""/>
        <a:defRPr sz="2000">
          <a:solidFill>
            <a:schemeClr val="tx1"/>
          </a:solidFill>
          <a:latin typeface="+mn-lt"/>
          <a:ea typeface="MS PGothic" pitchFamily="34" charset="-128"/>
        </a:defRPr>
      </a:lvl5pPr>
      <a:lvl6pPr marL="2514600" indent="-228600" algn="l" rtl="0" fontAlgn="base">
        <a:spcBef>
          <a:spcPct val="20000"/>
        </a:spcBef>
        <a:spcAft>
          <a:spcPct val="0"/>
        </a:spcAft>
        <a:buClr>
          <a:srgbClr val="800040"/>
        </a:buClr>
        <a:buFont typeface="Wingdings" charset="0"/>
        <a:buChar char=""/>
        <a:defRPr sz="2000">
          <a:solidFill>
            <a:schemeClr val="tx1"/>
          </a:solidFill>
          <a:latin typeface="+mn-lt"/>
          <a:ea typeface="+mn-ea"/>
        </a:defRPr>
      </a:lvl6pPr>
      <a:lvl7pPr marL="2971800" indent="-228600" algn="l" rtl="0" fontAlgn="base">
        <a:spcBef>
          <a:spcPct val="20000"/>
        </a:spcBef>
        <a:spcAft>
          <a:spcPct val="0"/>
        </a:spcAft>
        <a:buClr>
          <a:srgbClr val="800040"/>
        </a:buClr>
        <a:buFont typeface="Wingdings" charset="0"/>
        <a:buChar char=""/>
        <a:defRPr sz="2000">
          <a:solidFill>
            <a:schemeClr val="tx1"/>
          </a:solidFill>
          <a:latin typeface="+mn-lt"/>
          <a:ea typeface="+mn-ea"/>
        </a:defRPr>
      </a:lvl7pPr>
      <a:lvl8pPr marL="3429000" indent="-228600" algn="l" rtl="0" fontAlgn="base">
        <a:spcBef>
          <a:spcPct val="20000"/>
        </a:spcBef>
        <a:spcAft>
          <a:spcPct val="0"/>
        </a:spcAft>
        <a:buClr>
          <a:srgbClr val="800040"/>
        </a:buClr>
        <a:buFont typeface="Wingdings" charset="0"/>
        <a:buChar char=""/>
        <a:defRPr sz="2000">
          <a:solidFill>
            <a:schemeClr val="tx1"/>
          </a:solidFill>
          <a:latin typeface="+mn-lt"/>
          <a:ea typeface="+mn-ea"/>
        </a:defRPr>
      </a:lvl8pPr>
      <a:lvl9pPr marL="3886200" indent="-228600" algn="l" rtl="0" fontAlgn="base">
        <a:spcBef>
          <a:spcPct val="20000"/>
        </a:spcBef>
        <a:spcAft>
          <a:spcPct val="0"/>
        </a:spcAft>
        <a:buClr>
          <a:srgbClr val="800040"/>
        </a:buClr>
        <a:buFont typeface="Wingdings" charset="0"/>
        <a:buChar char=""/>
        <a:defRPr sz="2000">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amma/>
                <a:shade val="57647"/>
                <a:invGamma/>
              </a:schemeClr>
            </a:gs>
            <a:gs pos="100000">
              <a:schemeClr val="bg1"/>
            </a:gs>
          </a:gsLst>
          <a:lin ang="2700000" scaled="1"/>
        </a:gradFill>
        <a:effectLst/>
      </p:bgPr>
    </p:bg>
    <p:spTree>
      <p:nvGrpSpPr>
        <p:cNvPr id="1" name=""/>
        <p:cNvGrpSpPr/>
        <p:nvPr/>
      </p:nvGrpSpPr>
      <p:grpSpPr>
        <a:xfrm>
          <a:off x="0" y="0"/>
          <a:ext cx="0" cy="0"/>
          <a:chOff x="0" y="0"/>
          <a:chExt cx="0" cy="0"/>
        </a:xfrm>
      </p:grpSpPr>
      <p:grpSp>
        <p:nvGrpSpPr>
          <p:cNvPr id="31746" name="Group 2"/>
          <p:cNvGrpSpPr>
            <a:grpSpLocks/>
          </p:cNvGrpSpPr>
          <p:nvPr/>
        </p:nvGrpSpPr>
        <p:grpSpPr bwMode="auto">
          <a:xfrm>
            <a:off x="0" y="0"/>
            <a:ext cx="9144000" cy="6856413"/>
            <a:chOff x="0" y="0"/>
            <a:chExt cx="5760" cy="4319"/>
          </a:xfrm>
        </p:grpSpPr>
        <p:sp>
          <p:nvSpPr>
            <p:cNvPr id="33795" name="Freeform 3"/>
            <p:cNvSpPr>
              <a:spLocks/>
            </p:cNvSpPr>
            <p:nvPr/>
          </p:nvSpPr>
          <p:spPr bwMode="hidden">
            <a:xfrm>
              <a:off x="0" y="12"/>
              <a:ext cx="5758" cy="3273"/>
            </a:xfrm>
            <a:custGeom>
              <a:avLst/>
              <a:gdLst/>
              <a:ahLst/>
              <a:cxnLst>
                <a:cxn ang="0">
                  <a:pos x="3193" y="1816"/>
                </a:cxn>
                <a:cxn ang="0">
                  <a:pos x="0" y="0"/>
                </a:cxn>
                <a:cxn ang="0">
                  <a:pos x="0" y="522"/>
                </a:cxn>
                <a:cxn ang="0">
                  <a:pos x="3037" y="1978"/>
                </a:cxn>
                <a:cxn ang="0">
                  <a:pos x="5740" y="3273"/>
                </a:cxn>
                <a:cxn ang="0">
                  <a:pos x="5740" y="3267"/>
                </a:cxn>
                <a:cxn ang="0">
                  <a:pos x="3193" y="1816"/>
                </a:cxn>
                <a:cxn ang="0">
                  <a:pos x="3193" y="1816"/>
                </a:cxn>
              </a:cxnLst>
              <a:rect l="0" t="0" r="r" b="b"/>
              <a:pathLst>
                <a:path w="5740" h="3273">
                  <a:moveTo>
                    <a:pt x="3193" y="1816"/>
                  </a:moveTo>
                  <a:lnTo>
                    <a:pt x="0" y="0"/>
                  </a:lnTo>
                  <a:lnTo>
                    <a:pt x="0" y="522"/>
                  </a:lnTo>
                  <a:lnTo>
                    <a:pt x="3037" y="1978"/>
                  </a:lnTo>
                  <a:lnTo>
                    <a:pt x="5740" y="3273"/>
                  </a:lnTo>
                  <a:lnTo>
                    <a:pt x="5740" y="3267"/>
                  </a:lnTo>
                  <a:lnTo>
                    <a:pt x="3193" y="1816"/>
                  </a:lnTo>
                  <a:lnTo>
                    <a:pt x="3193" y="1816"/>
                  </a:lnTo>
                  <a:close/>
                </a:path>
              </a:pathLst>
            </a:custGeom>
            <a:gradFill rotWithShape="0">
              <a:gsLst>
                <a:gs pos="0">
                  <a:schemeClr val="bg2">
                    <a:gamma/>
                    <a:shade val="63529"/>
                    <a:invGamma/>
                  </a:schemeClr>
                </a:gs>
                <a:gs pos="100000">
                  <a:schemeClr val="bg2"/>
                </a:gs>
              </a:gsLst>
              <a:lin ang="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3796" name="Freeform 4"/>
            <p:cNvSpPr>
              <a:spLocks/>
            </p:cNvSpPr>
            <p:nvPr/>
          </p:nvSpPr>
          <p:spPr bwMode="hidden">
            <a:xfrm>
              <a:off x="149" y="0"/>
              <a:ext cx="5609" cy="3243"/>
            </a:xfrm>
            <a:custGeom>
              <a:avLst/>
              <a:gdLst/>
              <a:ahLst/>
              <a:cxnLst>
                <a:cxn ang="0">
                  <a:pos x="3163" y="1714"/>
                </a:cxn>
                <a:cxn ang="0">
                  <a:pos x="431" y="0"/>
                </a:cxn>
                <a:cxn ang="0">
                  <a:pos x="0" y="0"/>
                </a:cxn>
                <a:cxn ang="0">
                  <a:pos x="3086" y="1786"/>
                </a:cxn>
                <a:cxn ang="0">
                  <a:pos x="5591" y="3243"/>
                </a:cxn>
                <a:cxn ang="0">
                  <a:pos x="5591" y="3237"/>
                </a:cxn>
                <a:cxn ang="0">
                  <a:pos x="3163" y="1714"/>
                </a:cxn>
                <a:cxn ang="0">
                  <a:pos x="3163" y="1714"/>
                </a:cxn>
              </a:cxnLst>
              <a:rect l="0" t="0" r="r" b="b"/>
              <a:pathLst>
                <a:path w="5591" h="3243">
                  <a:moveTo>
                    <a:pt x="3163" y="1714"/>
                  </a:moveTo>
                  <a:lnTo>
                    <a:pt x="431" y="0"/>
                  </a:lnTo>
                  <a:lnTo>
                    <a:pt x="0" y="0"/>
                  </a:lnTo>
                  <a:lnTo>
                    <a:pt x="3086" y="1786"/>
                  </a:lnTo>
                  <a:lnTo>
                    <a:pt x="5591" y="3243"/>
                  </a:lnTo>
                  <a:lnTo>
                    <a:pt x="5591" y="3237"/>
                  </a:lnTo>
                  <a:lnTo>
                    <a:pt x="3163" y="1714"/>
                  </a:lnTo>
                  <a:lnTo>
                    <a:pt x="3163" y="1714"/>
                  </a:lnTo>
                  <a:close/>
                </a:path>
              </a:pathLst>
            </a:custGeom>
            <a:gradFill rotWithShape="0">
              <a:gsLst>
                <a:gs pos="0">
                  <a:schemeClr val="bg1">
                    <a:gamma/>
                    <a:shade val="60784"/>
                    <a:invGamma/>
                  </a:schemeClr>
                </a:gs>
                <a:gs pos="100000">
                  <a:schemeClr val="bg1"/>
                </a:gs>
              </a:gsLst>
              <a:lin ang="270000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3797" name="Freeform 5"/>
            <p:cNvSpPr>
              <a:spLocks/>
            </p:cNvSpPr>
            <p:nvPr/>
          </p:nvSpPr>
          <p:spPr bwMode="hidden">
            <a:xfrm>
              <a:off x="0" y="3433"/>
              <a:ext cx="4038" cy="191"/>
            </a:xfrm>
            <a:custGeom>
              <a:avLst/>
              <a:gdLst/>
              <a:ahLst/>
              <a:cxnLst>
                <a:cxn ang="0">
                  <a:pos x="0" y="156"/>
                </a:cxn>
                <a:cxn ang="0">
                  <a:pos x="4042" y="192"/>
                </a:cxn>
                <a:cxn ang="0">
                  <a:pos x="4042" y="144"/>
                </a:cxn>
                <a:cxn ang="0">
                  <a:pos x="0" y="0"/>
                </a:cxn>
                <a:cxn ang="0">
                  <a:pos x="0" y="156"/>
                </a:cxn>
                <a:cxn ang="0">
                  <a:pos x="0" y="156"/>
                </a:cxn>
              </a:cxnLst>
              <a:rect l="0" t="0" r="r" b="b"/>
              <a:pathLst>
                <a:path w="4042" h="192">
                  <a:moveTo>
                    <a:pt x="0" y="156"/>
                  </a:moveTo>
                  <a:lnTo>
                    <a:pt x="4042" y="192"/>
                  </a:lnTo>
                  <a:lnTo>
                    <a:pt x="4042" y="144"/>
                  </a:lnTo>
                  <a:lnTo>
                    <a:pt x="0" y="0"/>
                  </a:lnTo>
                  <a:lnTo>
                    <a:pt x="0" y="156"/>
                  </a:lnTo>
                  <a:lnTo>
                    <a:pt x="0" y="156"/>
                  </a:lnTo>
                  <a:close/>
                </a:path>
              </a:pathLst>
            </a:custGeom>
            <a:gradFill rotWithShape="0">
              <a:gsLst>
                <a:gs pos="0">
                  <a:schemeClr val="bg2">
                    <a:gamma/>
                    <a:shade val="75686"/>
                    <a:invGamma/>
                  </a:schemeClr>
                </a:gs>
                <a:gs pos="100000">
                  <a:schemeClr val="bg2"/>
                </a:gs>
              </a:gsLst>
              <a:lin ang="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3798" name="Freeform 6"/>
            <p:cNvSpPr>
              <a:spLocks/>
            </p:cNvSpPr>
            <p:nvPr/>
          </p:nvSpPr>
          <p:spPr bwMode="hidden">
            <a:xfrm>
              <a:off x="4038" y="3577"/>
              <a:ext cx="1720" cy="65"/>
            </a:xfrm>
            <a:custGeom>
              <a:avLst/>
              <a:gdLst/>
              <a:ahLst/>
              <a:cxnLst>
                <a:cxn ang="0">
                  <a:pos x="1722" y="66"/>
                </a:cxn>
                <a:cxn ang="0">
                  <a:pos x="1722" y="60"/>
                </a:cxn>
                <a:cxn ang="0">
                  <a:pos x="0" y="0"/>
                </a:cxn>
                <a:cxn ang="0">
                  <a:pos x="0" y="48"/>
                </a:cxn>
                <a:cxn ang="0">
                  <a:pos x="1722" y="66"/>
                </a:cxn>
                <a:cxn ang="0">
                  <a:pos x="1722" y="66"/>
                </a:cxn>
              </a:cxnLst>
              <a:rect l="0" t="0" r="r" b="b"/>
              <a:pathLst>
                <a:path w="1722" h="66">
                  <a:moveTo>
                    <a:pt x="1722" y="66"/>
                  </a:moveTo>
                  <a:lnTo>
                    <a:pt x="1722" y="60"/>
                  </a:lnTo>
                  <a:lnTo>
                    <a:pt x="0" y="0"/>
                  </a:lnTo>
                  <a:lnTo>
                    <a:pt x="0" y="48"/>
                  </a:lnTo>
                  <a:lnTo>
                    <a:pt x="1722" y="66"/>
                  </a:lnTo>
                  <a:lnTo>
                    <a:pt x="1722" y="66"/>
                  </a:lnTo>
                  <a:close/>
                </a:path>
              </a:pathLst>
            </a:custGeom>
            <a:gradFill rotWithShape="0">
              <a:gsLst>
                <a:gs pos="0">
                  <a:schemeClr val="bg2"/>
                </a:gs>
                <a:gs pos="100000">
                  <a:schemeClr val="bg1"/>
                </a:gs>
              </a:gsLst>
              <a:lin ang="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3799" name="Freeform 7"/>
            <p:cNvSpPr>
              <a:spLocks/>
            </p:cNvSpPr>
            <p:nvPr/>
          </p:nvSpPr>
          <p:spPr bwMode="hidden">
            <a:xfrm>
              <a:off x="0" y="3726"/>
              <a:ext cx="4784" cy="329"/>
            </a:xfrm>
            <a:custGeom>
              <a:avLst/>
              <a:gdLst/>
              <a:ahLst/>
              <a:cxnLst>
                <a:cxn ang="0">
                  <a:pos x="0" y="329"/>
                </a:cxn>
                <a:cxn ang="0">
                  <a:pos x="4789" y="77"/>
                </a:cxn>
                <a:cxn ang="0">
                  <a:pos x="4789" y="0"/>
                </a:cxn>
                <a:cxn ang="0">
                  <a:pos x="0" y="107"/>
                </a:cxn>
                <a:cxn ang="0">
                  <a:pos x="0" y="329"/>
                </a:cxn>
                <a:cxn ang="0">
                  <a:pos x="0" y="329"/>
                </a:cxn>
              </a:cxnLst>
              <a:rect l="0" t="0" r="r" b="b"/>
              <a:pathLst>
                <a:path w="4789" h="329">
                  <a:moveTo>
                    <a:pt x="0" y="329"/>
                  </a:moveTo>
                  <a:lnTo>
                    <a:pt x="4789" y="77"/>
                  </a:lnTo>
                  <a:lnTo>
                    <a:pt x="4789" y="0"/>
                  </a:lnTo>
                  <a:lnTo>
                    <a:pt x="0" y="107"/>
                  </a:lnTo>
                  <a:lnTo>
                    <a:pt x="0" y="329"/>
                  </a:lnTo>
                  <a:lnTo>
                    <a:pt x="0" y="329"/>
                  </a:lnTo>
                  <a:close/>
                </a:path>
              </a:pathLst>
            </a:custGeom>
            <a:gradFill rotWithShape="0">
              <a:gsLst>
                <a:gs pos="0">
                  <a:schemeClr val="bg1">
                    <a:gamma/>
                    <a:shade val="81961"/>
                    <a:invGamma/>
                  </a:schemeClr>
                </a:gs>
                <a:gs pos="100000">
                  <a:schemeClr val="bg1"/>
                </a:gs>
              </a:gsLst>
              <a:lin ang="0" scaled="1"/>
            </a:gradFill>
            <a:ln w="9525" cap="flat" cmpd="sng">
              <a:noFill/>
              <a:prstDash val="solid"/>
              <a:round/>
              <a:headEnd type="none" w="med" len="med"/>
              <a:tailEnd type="none" w="med" len="med"/>
            </a:ln>
            <a:effectLst/>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3800" name="Freeform 8"/>
            <p:cNvSpPr>
              <a:spLocks/>
            </p:cNvSpPr>
            <p:nvPr/>
          </p:nvSpPr>
          <p:spPr bwMode="hidden">
            <a:xfrm>
              <a:off x="4784" y="3702"/>
              <a:ext cx="974" cy="101"/>
            </a:xfrm>
            <a:custGeom>
              <a:avLst/>
              <a:gdLst/>
              <a:ahLst/>
              <a:cxnLst>
                <a:cxn ang="0">
                  <a:pos x="975" y="48"/>
                </a:cxn>
                <a:cxn ang="0">
                  <a:pos x="975" y="0"/>
                </a:cxn>
                <a:cxn ang="0">
                  <a:pos x="0" y="24"/>
                </a:cxn>
                <a:cxn ang="0">
                  <a:pos x="0" y="101"/>
                </a:cxn>
                <a:cxn ang="0">
                  <a:pos x="975" y="48"/>
                </a:cxn>
                <a:cxn ang="0">
                  <a:pos x="975" y="48"/>
                </a:cxn>
              </a:cxnLst>
              <a:rect l="0" t="0" r="r" b="b"/>
              <a:pathLst>
                <a:path w="975" h="101">
                  <a:moveTo>
                    <a:pt x="975" y="48"/>
                  </a:moveTo>
                  <a:lnTo>
                    <a:pt x="975" y="0"/>
                  </a:lnTo>
                  <a:lnTo>
                    <a:pt x="0" y="24"/>
                  </a:lnTo>
                  <a:lnTo>
                    <a:pt x="0" y="101"/>
                  </a:lnTo>
                  <a:lnTo>
                    <a:pt x="975" y="48"/>
                  </a:lnTo>
                  <a:lnTo>
                    <a:pt x="975" y="48"/>
                  </a:lnTo>
                  <a:close/>
                </a:path>
              </a:pathLst>
            </a:custGeom>
            <a:solidFill>
              <a:schemeClr val="bg1"/>
            </a:soli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3801" name="Freeform 9"/>
            <p:cNvSpPr>
              <a:spLocks/>
            </p:cNvSpPr>
            <p:nvPr/>
          </p:nvSpPr>
          <p:spPr bwMode="hidden">
            <a:xfrm>
              <a:off x="3619" y="3815"/>
              <a:ext cx="2139" cy="198"/>
            </a:xfrm>
            <a:custGeom>
              <a:avLst/>
              <a:gdLst/>
              <a:ahLst/>
              <a:cxnLst>
                <a:cxn ang="0">
                  <a:pos x="2141" y="0"/>
                </a:cxn>
                <a:cxn ang="0">
                  <a:pos x="0" y="156"/>
                </a:cxn>
                <a:cxn ang="0">
                  <a:pos x="0" y="198"/>
                </a:cxn>
                <a:cxn ang="0">
                  <a:pos x="2141" y="0"/>
                </a:cxn>
                <a:cxn ang="0">
                  <a:pos x="2141" y="0"/>
                </a:cxn>
              </a:cxnLst>
              <a:rect l="0" t="0" r="r" b="b"/>
              <a:pathLst>
                <a:path w="2141" h="198">
                  <a:moveTo>
                    <a:pt x="2141" y="0"/>
                  </a:moveTo>
                  <a:lnTo>
                    <a:pt x="0" y="156"/>
                  </a:lnTo>
                  <a:lnTo>
                    <a:pt x="0" y="198"/>
                  </a:lnTo>
                  <a:lnTo>
                    <a:pt x="2141" y="0"/>
                  </a:lnTo>
                  <a:lnTo>
                    <a:pt x="2141" y="0"/>
                  </a:lnTo>
                  <a:close/>
                </a:path>
              </a:pathLst>
            </a:custGeom>
            <a:solidFill>
              <a:schemeClr val="bg1"/>
            </a:soli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3802" name="Freeform 10"/>
            <p:cNvSpPr>
              <a:spLocks/>
            </p:cNvSpPr>
            <p:nvPr/>
          </p:nvSpPr>
          <p:spPr bwMode="hidden">
            <a:xfrm>
              <a:off x="0" y="3971"/>
              <a:ext cx="3619" cy="348"/>
            </a:xfrm>
            <a:custGeom>
              <a:avLst/>
              <a:gdLst/>
              <a:ahLst/>
              <a:cxnLst>
                <a:cxn ang="0">
                  <a:pos x="0" y="348"/>
                </a:cxn>
                <a:cxn ang="0">
                  <a:pos x="311" y="348"/>
                </a:cxn>
                <a:cxn ang="0">
                  <a:pos x="3623" y="42"/>
                </a:cxn>
                <a:cxn ang="0">
                  <a:pos x="3623" y="0"/>
                </a:cxn>
                <a:cxn ang="0">
                  <a:pos x="0" y="264"/>
                </a:cxn>
                <a:cxn ang="0">
                  <a:pos x="0" y="348"/>
                </a:cxn>
                <a:cxn ang="0">
                  <a:pos x="0" y="348"/>
                </a:cxn>
              </a:cxnLst>
              <a:rect l="0" t="0" r="r" b="b"/>
              <a:pathLst>
                <a:path w="3623" h="348">
                  <a:moveTo>
                    <a:pt x="0" y="348"/>
                  </a:moveTo>
                  <a:lnTo>
                    <a:pt x="311" y="348"/>
                  </a:lnTo>
                  <a:lnTo>
                    <a:pt x="3623" y="42"/>
                  </a:lnTo>
                  <a:lnTo>
                    <a:pt x="3623" y="0"/>
                  </a:lnTo>
                  <a:lnTo>
                    <a:pt x="0" y="264"/>
                  </a:lnTo>
                  <a:lnTo>
                    <a:pt x="0" y="348"/>
                  </a:lnTo>
                  <a:lnTo>
                    <a:pt x="0" y="348"/>
                  </a:lnTo>
                  <a:close/>
                </a:path>
              </a:pathLst>
            </a:custGeom>
            <a:gradFill rotWithShape="0">
              <a:gsLst>
                <a:gs pos="0">
                  <a:schemeClr val="bg1">
                    <a:gamma/>
                    <a:shade val="72549"/>
                    <a:invGamma/>
                  </a:schemeClr>
                </a:gs>
                <a:gs pos="100000">
                  <a:schemeClr val="bg1"/>
                </a:gs>
              </a:gsLst>
              <a:lin ang="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3803" name="Freeform 11"/>
            <p:cNvSpPr>
              <a:spLocks/>
            </p:cNvSpPr>
            <p:nvPr/>
          </p:nvSpPr>
          <p:spPr bwMode="hidden">
            <a:xfrm>
              <a:off x="2097" y="4043"/>
              <a:ext cx="2514" cy="276"/>
            </a:xfrm>
            <a:custGeom>
              <a:avLst/>
              <a:gdLst/>
              <a:ahLst/>
              <a:cxnLst>
                <a:cxn ang="0">
                  <a:pos x="2182" y="276"/>
                </a:cxn>
                <a:cxn ang="0">
                  <a:pos x="2517" y="204"/>
                </a:cxn>
                <a:cxn ang="0">
                  <a:pos x="2260" y="0"/>
                </a:cxn>
                <a:cxn ang="0">
                  <a:pos x="0" y="276"/>
                </a:cxn>
                <a:cxn ang="0">
                  <a:pos x="2182" y="276"/>
                </a:cxn>
                <a:cxn ang="0">
                  <a:pos x="2182" y="276"/>
                </a:cxn>
              </a:cxnLst>
              <a:rect l="0" t="0" r="r" b="b"/>
              <a:pathLst>
                <a:path w="2517" h="276">
                  <a:moveTo>
                    <a:pt x="2182" y="276"/>
                  </a:moveTo>
                  <a:lnTo>
                    <a:pt x="2517" y="204"/>
                  </a:lnTo>
                  <a:lnTo>
                    <a:pt x="2260" y="0"/>
                  </a:lnTo>
                  <a:lnTo>
                    <a:pt x="0" y="276"/>
                  </a:lnTo>
                  <a:lnTo>
                    <a:pt x="2182" y="276"/>
                  </a:lnTo>
                  <a:lnTo>
                    <a:pt x="2182" y="276"/>
                  </a:lnTo>
                  <a:close/>
                </a:path>
              </a:pathLst>
            </a:custGeom>
            <a:solidFill>
              <a:schemeClr val="bg1"/>
            </a:soli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3804" name="Freeform 12"/>
            <p:cNvSpPr>
              <a:spLocks/>
            </p:cNvSpPr>
            <p:nvPr/>
          </p:nvSpPr>
          <p:spPr bwMode="hidden">
            <a:xfrm>
              <a:off x="4354" y="3869"/>
              <a:ext cx="1404" cy="378"/>
            </a:xfrm>
            <a:custGeom>
              <a:avLst/>
              <a:gdLst/>
              <a:ahLst/>
              <a:cxnLst>
                <a:cxn ang="0">
                  <a:pos x="1405" y="126"/>
                </a:cxn>
                <a:cxn ang="0">
                  <a:pos x="1405" y="0"/>
                </a:cxn>
                <a:cxn ang="0">
                  <a:pos x="0" y="174"/>
                </a:cxn>
                <a:cxn ang="0">
                  <a:pos x="257" y="378"/>
                </a:cxn>
                <a:cxn ang="0">
                  <a:pos x="1405" y="126"/>
                </a:cxn>
                <a:cxn ang="0">
                  <a:pos x="1405" y="126"/>
                </a:cxn>
              </a:cxnLst>
              <a:rect l="0" t="0" r="r" b="b"/>
              <a:pathLst>
                <a:path w="1405" h="378">
                  <a:moveTo>
                    <a:pt x="1405" y="126"/>
                  </a:moveTo>
                  <a:lnTo>
                    <a:pt x="1405" y="0"/>
                  </a:lnTo>
                  <a:lnTo>
                    <a:pt x="0" y="174"/>
                  </a:lnTo>
                  <a:lnTo>
                    <a:pt x="257" y="378"/>
                  </a:lnTo>
                  <a:lnTo>
                    <a:pt x="1405" y="126"/>
                  </a:lnTo>
                  <a:lnTo>
                    <a:pt x="1405" y="126"/>
                  </a:lnTo>
                  <a:close/>
                </a:path>
              </a:pathLst>
            </a:custGeom>
            <a:gradFill rotWithShape="0">
              <a:gsLst>
                <a:gs pos="0">
                  <a:schemeClr val="bg1"/>
                </a:gs>
                <a:gs pos="100000">
                  <a:schemeClr val="bg1">
                    <a:gamma/>
                    <a:tint val="96863"/>
                    <a:invGamma/>
                  </a:schemeClr>
                </a:gs>
              </a:gsLst>
              <a:lin ang="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3805" name="Freeform 13"/>
            <p:cNvSpPr>
              <a:spLocks/>
            </p:cNvSpPr>
            <p:nvPr/>
          </p:nvSpPr>
          <p:spPr bwMode="hidden">
            <a:xfrm>
              <a:off x="5030" y="3151"/>
              <a:ext cx="728" cy="240"/>
            </a:xfrm>
            <a:custGeom>
              <a:avLst/>
              <a:gdLst/>
              <a:ahLst/>
              <a:cxnLst>
                <a:cxn ang="0">
                  <a:pos x="729" y="240"/>
                </a:cxn>
                <a:cxn ang="0">
                  <a:pos x="0" y="0"/>
                </a:cxn>
                <a:cxn ang="0">
                  <a:pos x="0" y="6"/>
                </a:cxn>
                <a:cxn ang="0">
                  <a:pos x="729" y="240"/>
                </a:cxn>
                <a:cxn ang="0">
                  <a:pos x="729" y="240"/>
                </a:cxn>
              </a:cxnLst>
              <a:rect l="0" t="0" r="r" b="b"/>
              <a:pathLst>
                <a:path w="729" h="240">
                  <a:moveTo>
                    <a:pt x="729" y="240"/>
                  </a:moveTo>
                  <a:lnTo>
                    <a:pt x="0" y="0"/>
                  </a:lnTo>
                  <a:lnTo>
                    <a:pt x="0" y="6"/>
                  </a:lnTo>
                  <a:lnTo>
                    <a:pt x="729" y="240"/>
                  </a:lnTo>
                  <a:lnTo>
                    <a:pt x="729" y="240"/>
                  </a:lnTo>
                  <a:close/>
                </a:path>
              </a:pathLst>
            </a:custGeom>
            <a:solidFill>
              <a:schemeClr val="bg1"/>
            </a:soli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3806" name="Freeform 14"/>
            <p:cNvSpPr>
              <a:spLocks/>
            </p:cNvSpPr>
            <p:nvPr/>
          </p:nvSpPr>
          <p:spPr bwMode="hidden">
            <a:xfrm>
              <a:off x="0" y="1486"/>
              <a:ext cx="5030" cy="1671"/>
            </a:xfrm>
            <a:custGeom>
              <a:avLst/>
              <a:gdLst/>
              <a:ahLst/>
              <a:cxnLst>
                <a:cxn ang="0">
                  <a:pos x="0" y="72"/>
                </a:cxn>
                <a:cxn ang="0">
                  <a:pos x="5035" y="1672"/>
                </a:cxn>
                <a:cxn ang="0">
                  <a:pos x="5035" y="1666"/>
                </a:cxn>
                <a:cxn ang="0">
                  <a:pos x="0" y="0"/>
                </a:cxn>
                <a:cxn ang="0">
                  <a:pos x="0" y="72"/>
                </a:cxn>
                <a:cxn ang="0">
                  <a:pos x="0" y="72"/>
                </a:cxn>
              </a:cxnLst>
              <a:rect l="0" t="0" r="r" b="b"/>
              <a:pathLst>
                <a:path w="5035" h="1672">
                  <a:moveTo>
                    <a:pt x="0" y="72"/>
                  </a:moveTo>
                  <a:lnTo>
                    <a:pt x="5035" y="1672"/>
                  </a:lnTo>
                  <a:lnTo>
                    <a:pt x="5035" y="1666"/>
                  </a:lnTo>
                  <a:lnTo>
                    <a:pt x="0" y="0"/>
                  </a:lnTo>
                  <a:lnTo>
                    <a:pt x="0" y="72"/>
                  </a:lnTo>
                  <a:lnTo>
                    <a:pt x="0" y="72"/>
                  </a:lnTo>
                  <a:close/>
                </a:path>
              </a:pathLst>
            </a:custGeom>
            <a:gradFill rotWithShape="0">
              <a:gsLst>
                <a:gs pos="0">
                  <a:schemeClr val="bg1">
                    <a:gamma/>
                    <a:shade val="54510"/>
                    <a:invGamma/>
                  </a:schemeClr>
                </a:gs>
                <a:gs pos="100000">
                  <a:schemeClr val="bg1"/>
                </a:gs>
              </a:gsLst>
              <a:lin ang="270000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3807" name="Freeform 15"/>
            <p:cNvSpPr>
              <a:spLocks/>
            </p:cNvSpPr>
            <p:nvPr/>
          </p:nvSpPr>
          <p:spPr bwMode="hidden">
            <a:xfrm>
              <a:off x="5030" y="3049"/>
              <a:ext cx="728" cy="318"/>
            </a:xfrm>
            <a:custGeom>
              <a:avLst/>
              <a:gdLst/>
              <a:ahLst/>
              <a:cxnLst>
                <a:cxn ang="0">
                  <a:pos x="729" y="318"/>
                </a:cxn>
                <a:cxn ang="0">
                  <a:pos x="729" y="312"/>
                </a:cxn>
                <a:cxn ang="0">
                  <a:pos x="0" y="0"/>
                </a:cxn>
                <a:cxn ang="0">
                  <a:pos x="0" y="54"/>
                </a:cxn>
                <a:cxn ang="0">
                  <a:pos x="729" y="318"/>
                </a:cxn>
                <a:cxn ang="0">
                  <a:pos x="729" y="318"/>
                </a:cxn>
              </a:cxnLst>
              <a:rect l="0" t="0" r="r" b="b"/>
              <a:pathLst>
                <a:path w="729" h="318">
                  <a:moveTo>
                    <a:pt x="729" y="318"/>
                  </a:moveTo>
                  <a:lnTo>
                    <a:pt x="729" y="312"/>
                  </a:lnTo>
                  <a:lnTo>
                    <a:pt x="0" y="0"/>
                  </a:lnTo>
                  <a:lnTo>
                    <a:pt x="0" y="54"/>
                  </a:lnTo>
                  <a:lnTo>
                    <a:pt x="729" y="318"/>
                  </a:lnTo>
                  <a:lnTo>
                    <a:pt x="729" y="318"/>
                  </a:lnTo>
                  <a:close/>
                </a:path>
              </a:pathLst>
            </a:custGeom>
            <a:gradFill rotWithShape="0">
              <a:gsLst>
                <a:gs pos="0">
                  <a:schemeClr val="bg2"/>
                </a:gs>
                <a:gs pos="100000">
                  <a:schemeClr val="bg1"/>
                </a:gs>
              </a:gsLst>
              <a:lin ang="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3808" name="Freeform 16"/>
            <p:cNvSpPr>
              <a:spLocks/>
            </p:cNvSpPr>
            <p:nvPr/>
          </p:nvSpPr>
          <p:spPr bwMode="hidden">
            <a:xfrm>
              <a:off x="0" y="916"/>
              <a:ext cx="5030" cy="2187"/>
            </a:xfrm>
            <a:custGeom>
              <a:avLst/>
              <a:gdLst/>
              <a:ahLst/>
              <a:cxnLst>
                <a:cxn ang="0">
                  <a:pos x="0" y="396"/>
                </a:cxn>
                <a:cxn ang="0">
                  <a:pos x="5035" y="2188"/>
                </a:cxn>
                <a:cxn ang="0">
                  <a:pos x="5035" y="2134"/>
                </a:cxn>
                <a:cxn ang="0">
                  <a:pos x="0" y="0"/>
                </a:cxn>
                <a:cxn ang="0">
                  <a:pos x="0" y="396"/>
                </a:cxn>
                <a:cxn ang="0">
                  <a:pos x="0" y="396"/>
                </a:cxn>
              </a:cxnLst>
              <a:rect l="0" t="0" r="r" b="b"/>
              <a:pathLst>
                <a:path w="5035" h="2188">
                  <a:moveTo>
                    <a:pt x="0" y="396"/>
                  </a:moveTo>
                  <a:lnTo>
                    <a:pt x="5035" y="2188"/>
                  </a:lnTo>
                  <a:lnTo>
                    <a:pt x="5035" y="2134"/>
                  </a:lnTo>
                  <a:lnTo>
                    <a:pt x="0" y="0"/>
                  </a:lnTo>
                  <a:lnTo>
                    <a:pt x="0" y="396"/>
                  </a:lnTo>
                  <a:lnTo>
                    <a:pt x="0" y="396"/>
                  </a:lnTo>
                  <a:close/>
                </a:path>
              </a:pathLst>
            </a:custGeom>
            <a:gradFill rotWithShape="0">
              <a:gsLst>
                <a:gs pos="0">
                  <a:schemeClr val="bg2">
                    <a:gamma/>
                    <a:shade val="66667"/>
                    <a:invGamma/>
                  </a:schemeClr>
                </a:gs>
                <a:gs pos="100000">
                  <a:schemeClr val="bg2"/>
                </a:gs>
              </a:gsLst>
              <a:lin ang="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3809" name="Freeform 17"/>
            <p:cNvSpPr>
              <a:spLocks/>
            </p:cNvSpPr>
            <p:nvPr/>
          </p:nvSpPr>
          <p:spPr bwMode="hidden">
            <a:xfrm>
              <a:off x="2294" y="0"/>
              <a:ext cx="3159" cy="2725"/>
            </a:xfrm>
            <a:custGeom>
              <a:avLst/>
              <a:gdLst/>
              <a:ahLst/>
              <a:cxnLst>
                <a:cxn ang="0">
                  <a:pos x="0" y="0"/>
                </a:cxn>
                <a:cxn ang="0">
                  <a:pos x="3145" y="2727"/>
                </a:cxn>
                <a:cxn ang="0">
                  <a:pos x="3163" y="2704"/>
                </a:cxn>
                <a:cxn ang="0">
                  <a:pos x="102" y="0"/>
                </a:cxn>
                <a:cxn ang="0">
                  <a:pos x="0" y="0"/>
                </a:cxn>
                <a:cxn ang="0">
                  <a:pos x="0" y="0"/>
                </a:cxn>
              </a:cxnLst>
              <a:rect l="0" t="0" r="r" b="b"/>
              <a:pathLst>
                <a:path w="3163" h="2727">
                  <a:moveTo>
                    <a:pt x="0" y="0"/>
                  </a:moveTo>
                  <a:lnTo>
                    <a:pt x="3145" y="2727"/>
                  </a:lnTo>
                  <a:lnTo>
                    <a:pt x="3163" y="2704"/>
                  </a:lnTo>
                  <a:lnTo>
                    <a:pt x="102" y="0"/>
                  </a:lnTo>
                  <a:lnTo>
                    <a:pt x="0" y="0"/>
                  </a:lnTo>
                  <a:lnTo>
                    <a:pt x="0" y="0"/>
                  </a:lnTo>
                  <a:close/>
                </a:path>
              </a:pathLst>
            </a:custGeom>
            <a:gradFill rotWithShape="0">
              <a:gsLst>
                <a:gs pos="0">
                  <a:schemeClr val="bg1">
                    <a:gamma/>
                    <a:shade val="69804"/>
                    <a:invGamma/>
                  </a:schemeClr>
                </a:gs>
                <a:gs pos="100000">
                  <a:schemeClr val="bg1"/>
                </a:gs>
              </a:gsLst>
              <a:lin ang="270000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3810" name="Freeform 18"/>
            <p:cNvSpPr>
              <a:spLocks/>
            </p:cNvSpPr>
            <p:nvPr/>
          </p:nvSpPr>
          <p:spPr bwMode="hidden">
            <a:xfrm>
              <a:off x="5435" y="2702"/>
              <a:ext cx="323" cy="299"/>
            </a:xfrm>
            <a:custGeom>
              <a:avLst/>
              <a:gdLst/>
              <a:ahLst/>
              <a:cxnLst>
                <a:cxn ang="0">
                  <a:pos x="323" y="299"/>
                </a:cxn>
                <a:cxn ang="0">
                  <a:pos x="323" y="263"/>
                </a:cxn>
                <a:cxn ang="0">
                  <a:pos x="18" y="0"/>
                </a:cxn>
                <a:cxn ang="0">
                  <a:pos x="0" y="23"/>
                </a:cxn>
                <a:cxn ang="0">
                  <a:pos x="323" y="299"/>
                </a:cxn>
                <a:cxn ang="0">
                  <a:pos x="323" y="299"/>
                </a:cxn>
              </a:cxnLst>
              <a:rect l="0" t="0" r="r" b="b"/>
              <a:pathLst>
                <a:path w="323" h="299">
                  <a:moveTo>
                    <a:pt x="323" y="299"/>
                  </a:moveTo>
                  <a:lnTo>
                    <a:pt x="323" y="263"/>
                  </a:lnTo>
                  <a:lnTo>
                    <a:pt x="18" y="0"/>
                  </a:lnTo>
                  <a:lnTo>
                    <a:pt x="0" y="23"/>
                  </a:lnTo>
                  <a:lnTo>
                    <a:pt x="323" y="299"/>
                  </a:lnTo>
                  <a:lnTo>
                    <a:pt x="323" y="299"/>
                  </a:lnTo>
                  <a:close/>
                </a:path>
              </a:pathLst>
            </a:custGeom>
            <a:gradFill rotWithShape="0">
              <a:gsLst>
                <a:gs pos="0">
                  <a:schemeClr val="bg1"/>
                </a:gs>
                <a:gs pos="100000">
                  <a:schemeClr val="bg1">
                    <a:gamma/>
                    <a:tint val="94118"/>
                    <a:invGamma/>
                  </a:schemeClr>
                </a:gs>
              </a:gsLst>
              <a:lin ang="270000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3811" name="Freeform 19"/>
            <p:cNvSpPr>
              <a:spLocks/>
            </p:cNvSpPr>
            <p:nvPr/>
          </p:nvSpPr>
          <p:spPr bwMode="hidden">
            <a:xfrm>
              <a:off x="5477" y="2588"/>
              <a:ext cx="281" cy="335"/>
            </a:xfrm>
            <a:custGeom>
              <a:avLst/>
              <a:gdLst/>
              <a:ahLst/>
              <a:cxnLst>
                <a:cxn ang="0">
                  <a:pos x="281" y="335"/>
                </a:cxn>
                <a:cxn ang="0">
                  <a:pos x="281" y="173"/>
                </a:cxn>
                <a:cxn ang="0">
                  <a:pos x="96" y="0"/>
                </a:cxn>
                <a:cxn ang="0">
                  <a:pos x="0" y="90"/>
                </a:cxn>
                <a:cxn ang="0">
                  <a:pos x="281" y="335"/>
                </a:cxn>
                <a:cxn ang="0">
                  <a:pos x="281" y="335"/>
                </a:cxn>
              </a:cxnLst>
              <a:rect l="0" t="0" r="r" b="b"/>
              <a:pathLst>
                <a:path w="281" h="335">
                  <a:moveTo>
                    <a:pt x="281" y="335"/>
                  </a:moveTo>
                  <a:lnTo>
                    <a:pt x="281" y="173"/>
                  </a:lnTo>
                  <a:lnTo>
                    <a:pt x="96" y="0"/>
                  </a:lnTo>
                  <a:lnTo>
                    <a:pt x="0" y="90"/>
                  </a:lnTo>
                  <a:lnTo>
                    <a:pt x="281" y="335"/>
                  </a:lnTo>
                  <a:lnTo>
                    <a:pt x="281" y="335"/>
                  </a:lnTo>
                  <a:close/>
                </a:path>
              </a:pathLst>
            </a:custGeom>
            <a:solidFill>
              <a:schemeClr val="bg1"/>
            </a:soli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3812" name="Freeform 20"/>
            <p:cNvSpPr>
              <a:spLocks/>
            </p:cNvSpPr>
            <p:nvPr/>
          </p:nvSpPr>
          <p:spPr bwMode="hidden">
            <a:xfrm>
              <a:off x="2454" y="0"/>
              <a:ext cx="3119" cy="2678"/>
            </a:xfrm>
            <a:custGeom>
              <a:avLst/>
              <a:gdLst/>
              <a:ahLst/>
              <a:cxnLst>
                <a:cxn ang="0">
                  <a:pos x="0" y="0"/>
                </a:cxn>
                <a:cxn ang="0">
                  <a:pos x="3026" y="2680"/>
                </a:cxn>
                <a:cxn ang="0">
                  <a:pos x="3122" y="2590"/>
                </a:cxn>
                <a:cxn ang="0">
                  <a:pos x="383" y="0"/>
                </a:cxn>
                <a:cxn ang="0">
                  <a:pos x="0" y="0"/>
                </a:cxn>
                <a:cxn ang="0">
                  <a:pos x="0" y="0"/>
                </a:cxn>
              </a:cxnLst>
              <a:rect l="0" t="0" r="r" b="b"/>
              <a:pathLst>
                <a:path w="3122" h="2680">
                  <a:moveTo>
                    <a:pt x="0" y="0"/>
                  </a:moveTo>
                  <a:lnTo>
                    <a:pt x="3026" y="2680"/>
                  </a:lnTo>
                  <a:lnTo>
                    <a:pt x="3122" y="2590"/>
                  </a:lnTo>
                  <a:lnTo>
                    <a:pt x="383" y="0"/>
                  </a:lnTo>
                  <a:lnTo>
                    <a:pt x="0" y="0"/>
                  </a:lnTo>
                  <a:lnTo>
                    <a:pt x="0" y="0"/>
                  </a:lnTo>
                  <a:close/>
                </a:path>
              </a:pathLst>
            </a:custGeom>
            <a:gradFill rotWithShape="0">
              <a:gsLst>
                <a:gs pos="0">
                  <a:schemeClr val="bg1">
                    <a:gamma/>
                    <a:shade val="46275"/>
                    <a:invGamma/>
                  </a:schemeClr>
                </a:gs>
                <a:gs pos="100000">
                  <a:schemeClr val="bg1"/>
                </a:gs>
              </a:gsLst>
              <a:lin ang="270000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3813" name="Freeform 21"/>
            <p:cNvSpPr>
              <a:spLocks/>
            </p:cNvSpPr>
            <p:nvPr/>
          </p:nvSpPr>
          <p:spPr bwMode="hidden">
            <a:xfrm>
              <a:off x="5626" y="2534"/>
              <a:ext cx="132" cy="132"/>
            </a:xfrm>
            <a:custGeom>
              <a:avLst/>
              <a:gdLst/>
              <a:ahLst/>
              <a:cxnLst>
                <a:cxn ang="0">
                  <a:pos x="132" y="132"/>
                </a:cxn>
                <a:cxn ang="0">
                  <a:pos x="0" y="0"/>
                </a:cxn>
                <a:cxn ang="0">
                  <a:pos x="0" y="0"/>
                </a:cxn>
                <a:cxn ang="0">
                  <a:pos x="132" y="132"/>
                </a:cxn>
                <a:cxn ang="0">
                  <a:pos x="132" y="132"/>
                </a:cxn>
              </a:cxnLst>
              <a:rect l="0" t="0" r="r" b="b"/>
              <a:pathLst>
                <a:path w="132" h="132">
                  <a:moveTo>
                    <a:pt x="132" y="132"/>
                  </a:moveTo>
                  <a:lnTo>
                    <a:pt x="0" y="0"/>
                  </a:lnTo>
                  <a:lnTo>
                    <a:pt x="0" y="0"/>
                  </a:lnTo>
                  <a:lnTo>
                    <a:pt x="132" y="132"/>
                  </a:lnTo>
                  <a:lnTo>
                    <a:pt x="132" y="132"/>
                  </a:lnTo>
                  <a:close/>
                </a:path>
              </a:pathLst>
            </a:custGeom>
            <a:solidFill>
              <a:srgbClr val="FF9999"/>
            </a:soli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3814" name="Freeform 22"/>
            <p:cNvSpPr>
              <a:spLocks/>
            </p:cNvSpPr>
            <p:nvPr/>
          </p:nvSpPr>
          <p:spPr bwMode="hidden">
            <a:xfrm>
              <a:off x="3112" y="0"/>
              <a:ext cx="2514" cy="2534"/>
            </a:xfrm>
            <a:custGeom>
              <a:avLst/>
              <a:gdLst/>
              <a:ahLst/>
              <a:cxnLst>
                <a:cxn ang="0">
                  <a:pos x="0" y="0"/>
                </a:cxn>
                <a:cxn ang="0">
                  <a:pos x="2517" y="2536"/>
                </a:cxn>
                <a:cxn ang="0">
                  <a:pos x="2517" y="2536"/>
                </a:cxn>
                <a:cxn ang="0">
                  <a:pos x="66" y="0"/>
                </a:cxn>
                <a:cxn ang="0">
                  <a:pos x="0" y="0"/>
                </a:cxn>
                <a:cxn ang="0">
                  <a:pos x="0" y="0"/>
                </a:cxn>
              </a:cxnLst>
              <a:rect l="0" t="0" r="r" b="b"/>
              <a:pathLst>
                <a:path w="2517" h="2536">
                  <a:moveTo>
                    <a:pt x="0" y="0"/>
                  </a:moveTo>
                  <a:lnTo>
                    <a:pt x="2517" y="2536"/>
                  </a:lnTo>
                  <a:lnTo>
                    <a:pt x="2517" y="2536"/>
                  </a:lnTo>
                  <a:lnTo>
                    <a:pt x="66" y="0"/>
                  </a:lnTo>
                  <a:lnTo>
                    <a:pt x="0" y="0"/>
                  </a:lnTo>
                  <a:lnTo>
                    <a:pt x="0" y="0"/>
                  </a:lnTo>
                  <a:close/>
                </a:path>
              </a:pathLst>
            </a:custGeom>
            <a:gradFill rotWithShape="0">
              <a:gsLst>
                <a:gs pos="0">
                  <a:schemeClr val="bg1">
                    <a:gamma/>
                    <a:shade val="51373"/>
                    <a:invGamma/>
                  </a:schemeClr>
                </a:gs>
                <a:gs pos="100000">
                  <a:schemeClr val="bg1"/>
                </a:gs>
              </a:gsLst>
              <a:lin ang="270000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3815" name="Freeform 23"/>
            <p:cNvSpPr>
              <a:spLocks/>
            </p:cNvSpPr>
            <p:nvPr/>
          </p:nvSpPr>
          <p:spPr bwMode="hidden">
            <a:xfrm>
              <a:off x="3488" y="0"/>
              <a:ext cx="2198" cy="2480"/>
            </a:xfrm>
            <a:custGeom>
              <a:avLst/>
              <a:gdLst/>
              <a:ahLst/>
              <a:cxnLst>
                <a:cxn ang="0">
                  <a:pos x="0" y="0"/>
                </a:cxn>
                <a:cxn ang="0">
                  <a:pos x="2188" y="2482"/>
                </a:cxn>
                <a:cxn ang="0">
                  <a:pos x="2200" y="2476"/>
                </a:cxn>
                <a:cxn ang="0">
                  <a:pos x="317" y="0"/>
                </a:cxn>
                <a:cxn ang="0">
                  <a:pos x="0" y="0"/>
                </a:cxn>
                <a:cxn ang="0">
                  <a:pos x="0" y="0"/>
                </a:cxn>
              </a:cxnLst>
              <a:rect l="0" t="0" r="r" b="b"/>
              <a:pathLst>
                <a:path w="2200" h="2482">
                  <a:moveTo>
                    <a:pt x="0" y="0"/>
                  </a:moveTo>
                  <a:lnTo>
                    <a:pt x="2188" y="2482"/>
                  </a:lnTo>
                  <a:lnTo>
                    <a:pt x="2200" y="2476"/>
                  </a:lnTo>
                  <a:lnTo>
                    <a:pt x="317" y="0"/>
                  </a:lnTo>
                  <a:lnTo>
                    <a:pt x="0" y="0"/>
                  </a:lnTo>
                  <a:lnTo>
                    <a:pt x="0" y="0"/>
                  </a:lnTo>
                  <a:close/>
                </a:path>
              </a:pathLst>
            </a:custGeom>
            <a:gradFill rotWithShape="0">
              <a:gsLst>
                <a:gs pos="0">
                  <a:schemeClr val="bg2">
                    <a:gamma/>
                    <a:shade val="78824"/>
                    <a:invGamma/>
                  </a:schemeClr>
                </a:gs>
                <a:gs pos="100000">
                  <a:schemeClr val="bg2"/>
                </a:gs>
              </a:gsLst>
              <a:lin ang="5400000" scaled="1"/>
            </a:gradFill>
            <a:ln w="9525" cap="flat" cmpd="sng">
              <a:noFill/>
              <a:prstDash val="solid"/>
              <a:round/>
              <a:headEnd type="none" w="med" len="med"/>
              <a:tailEnd type="none" w="med" len="med"/>
            </a:ln>
            <a:effectLst/>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3816" name="Freeform 24"/>
            <p:cNvSpPr>
              <a:spLocks/>
            </p:cNvSpPr>
            <p:nvPr/>
          </p:nvSpPr>
          <p:spPr bwMode="hidden">
            <a:xfrm>
              <a:off x="5674" y="2474"/>
              <a:ext cx="84" cy="96"/>
            </a:xfrm>
            <a:custGeom>
              <a:avLst/>
              <a:gdLst/>
              <a:ahLst/>
              <a:cxnLst>
                <a:cxn ang="0">
                  <a:pos x="84" y="96"/>
                </a:cxn>
                <a:cxn ang="0">
                  <a:pos x="84" y="90"/>
                </a:cxn>
                <a:cxn ang="0">
                  <a:pos x="12" y="0"/>
                </a:cxn>
                <a:cxn ang="0">
                  <a:pos x="0" y="6"/>
                </a:cxn>
                <a:cxn ang="0">
                  <a:pos x="84" y="96"/>
                </a:cxn>
                <a:cxn ang="0">
                  <a:pos x="84" y="96"/>
                </a:cxn>
              </a:cxnLst>
              <a:rect l="0" t="0" r="r" b="b"/>
              <a:pathLst>
                <a:path w="84" h="96">
                  <a:moveTo>
                    <a:pt x="84" y="96"/>
                  </a:moveTo>
                  <a:lnTo>
                    <a:pt x="84" y="90"/>
                  </a:lnTo>
                  <a:lnTo>
                    <a:pt x="12" y="0"/>
                  </a:lnTo>
                  <a:lnTo>
                    <a:pt x="0" y="6"/>
                  </a:lnTo>
                  <a:lnTo>
                    <a:pt x="84" y="96"/>
                  </a:lnTo>
                  <a:lnTo>
                    <a:pt x="84" y="96"/>
                  </a:lnTo>
                  <a:close/>
                </a:path>
              </a:pathLst>
            </a:custGeom>
            <a:gradFill rotWithShape="0">
              <a:gsLst>
                <a:gs pos="0">
                  <a:schemeClr val="bg1"/>
                </a:gs>
                <a:gs pos="100000">
                  <a:schemeClr val="bg1">
                    <a:gamma/>
                    <a:tint val="90980"/>
                    <a:invGamma/>
                  </a:schemeClr>
                </a:gs>
              </a:gsLst>
              <a:lin ang="270000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3817" name="Freeform 25"/>
            <p:cNvSpPr>
              <a:spLocks/>
            </p:cNvSpPr>
            <p:nvPr/>
          </p:nvSpPr>
          <p:spPr bwMode="hidden">
            <a:xfrm>
              <a:off x="5603" y="850"/>
              <a:ext cx="155" cy="516"/>
            </a:xfrm>
            <a:custGeom>
              <a:avLst/>
              <a:gdLst/>
              <a:ahLst/>
              <a:cxnLst>
                <a:cxn ang="0">
                  <a:pos x="155" y="516"/>
                </a:cxn>
                <a:cxn ang="0">
                  <a:pos x="155" y="204"/>
                </a:cxn>
                <a:cxn ang="0">
                  <a:pos x="77" y="0"/>
                </a:cxn>
                <a:cxn ang="0">
                  <a:pos x="0" y="192"/>
                </a:cxn>
                <a:cxn ang="0">
                  <a:pos x="155" y="516"/>
                </a:cxn>
                <a:cxn ang="0">
                  <a:pos x="155" y="516"/>
                </a:cxn>
              </a:cxnLst>
              <a:rect l="0" t="0" r="r" b="b"/>
              <a:pathLst>
                <a:path w="155" h="516">
                  <a:moveTo>
                    <a:pt x="155" y="516"/>
                  </a:moveTo>
                  <a:lnTo>
                    <a:pt x="155" y="204"/>
                  </a:lnTo>
                  <a:lnTo>
                    <a:pt x="77" y="0"/>
                  </a:lnTo>
                  <a:lnTo>
                    <a:pt x="0" y="192"/>
                  </a:lnTo>
                  <a:lnTo>
                    <a:pt x="155" y="516"/>
                  </a:lnTo>
                  <a:lnTo>
                    <a:pt x="155" y="516"/>
                  </a:lnTo>
                  <a:close/>
                </a:path>
              </a:pathLst>
            </a:custGeom>
            <a:solidFill>
              <a:schemeClr val="bg2"/>
            </a:soli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3818" name="Freeform 26"/>
            <p:cNvSpPr>
              <a:spLocks/>
            </p:cNvSpPr>
            <p:nvPr/>
          </p:nvSpPr>
          <p:spPr bwMode="hidden">
            <a:xfrm>
              <a:off x="5107" y="0"/>
              <a:ext cx="573" cy="1042"/>
            </a:xfrm>
            <a:custGeom>
              <a:avLst/>
              <a:gdLst/>
              <a:ahLst/>
              <a:cxnLst>
                <a:cxn ang="0">
                  <a:pos x="0" y="0"/>
                </a:cxn>
                <a:cxn ang="0">
                  <a:pos x="497" y="1043"/>
                </a:cxn>
                <a:cxn ang="0">
                  <a:pos x="574" y="851"/>
                </a:cxn>
                <a:cxn ang="0">
                  <a:pos x="251" y="0"/>
                </a:cxn>
                <a:cxn ang="0">
                  <a:pos x="0" y="0"/>
                </a:cxn>
                <a:cxn ang="0">
                  <a:pos x="0" y="0"/>
                </a:cxn>
              </a:cxnLst>
              <a:rect l="0" t="0" r="r" b="b"/>
              <a:pathLst>
                <a:path w="574" h="1043">
                  <a:moveTo>
                    <a:pt x="0" y="0"/>
                  </a:moveTo>
                  <a:lnTo>
                    <a:pt x="497" y="1043"/>
                  </a:lnTo>
                  <a:lnTo>
                    <a:pt x="574" y="851"/>
                  </a:lnTo>
                  <a:lnTo>
                    <a:pt x="251" y="0"/>
                  </a:lnTo>
                  <a:lnTo>
                    <a:pt x="0" y="0"/>
                  </a:lnTo>
                  <a:lnTo>
                    <a:pt x="0" y="0"/>
                  </a:lnTo>
                  <a:close/>
                </a:path>
              </a:pathLst>
            </a:custGeom>
            <a:gradFill rotWithShape="0">
              <a:gsLst>
                <a:gs pos="0">
                  <a:schemeClr val="bg2">
                    <a:gamma/>
                    <a:shade val="66667"/>
                    <a:invGamma/>
                  </a:schemeClr>
                </a:gs>
                <a:gs pos="100000">
                  <a:schemeClr val="bg2"/>
                </a:gs>
              </a:gsLst>
              <a:lin ang="540000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3819" name="Freeform 27"/>
            <p:cNvSpPr>
              <a:spLocks/>
            </p:cNvSpPr>
            <p:nvPr/>
          </p:nvSpPr>
          <p:spPr bwMode="hidden">
            <a:xfrm>
              <a:off x="5411" y="0"/>
              <a:ext cx="341" cy="796"/>
            </a:xfrm>
            <a:custGeom>
              <a:avLst/>
              <a:gdLst/>
              <a:ahLst/>
              <a:cxnLst>
                <a:cxn ang="0">
                  <a:pos x="144" y="0"/>
                </a:cxn>
                <a:cxn ang="0">
                  <a:pos x="0" y="0"/>
                </a:cxn>
                <a:cxn ang="0">
                  <a:pos x="287" y="797"/>
                </a:cxn>
                <a:cxn ang="0">
                  <a:pos x="341" y="653"/>
                </a:cxn>
                <a:cxn ang="0">
                  <a:pos x="144" y="0"/>
                </a:cxn>
                <a:cxn ang="0">
                  <a:pos x="144" y="0"/>
                </a:cxn>
              </a:cxnLst>
              <a:rect l="0" t="0" r="r" b="b"/>
              <a:pathLst>
                <a:path w="341" h="797">
                  <a:moveTo>
                    <a:pt x="144" y="0"/>
                  </a:moveTo>
                  <a:lnTo>
                    <a:pt x="0" y="0"/>
                  </a:lnTo>
                  <a:lnTo>
                    <a:pt x="287" y="797"/>
                  </a:lnTo>
                  <a:lnTo>
                    <a:pt x="341" y="653"/>
                  </a:lnTo>
                  <a:lnTo>
                    <a:pt x="144" y="0"/>
                  </a:lnTo>
                  <a:lnTo>
                    <a:pt x="144" y="0"/>
                  </a:lnTo>
                  <a:close/>
                </a:path>
              </a:pathLst>
            </a:custGeom>
            <a:gradFill rotWithShape="0">
              <a:gsLst>
                <a:gs pos="0">
                  <a:schemeClr val="bg2">
                    <a:gamma/>
                    <a:shade val="69804"/>
                    <a:invGamma/>
                  </a:schemeClr>
                </a:gs>
                <a:gs pos="100000">
                  <a:schemeClr val="bg2"/>
                </a:gs>
              </a:gsLst>
              <a:lin ang="540000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3820" name="Freeform 28"/>
            <p:cNvSpPr>
              <a:spLocks/>
            </p:cNvSpPr>
            <p:nvPr/>
          </p:nvSpPr>
          <p:spPr bwMode="hidden">
            <a:xfrm>
              <a:off x="5698" y="653"/>
              <a:ext cx="60" cy="311"/>
            </a:xfrm>
            <a:custGeom>
              <a:avLst/>
              <a:gdLst/>
              <a:ahLst/>
              <a:cxnLst>
                <a:cxn ang="0">
                  <a:pos x="0" y="144"/>
                </a:cxn>
                <a:cxn ang="0">
                  <a:pos x="60" y="312"/>
                </a:cxn>
                <a:cxn ang="0">
                  <a:pos x="60" y="6"/>
                </a:cxn>
                <a:cxn ang="0">
                  <a:pos x="54" y="0"/>
                </a:cxn>
                <a:cxn ang="0">
                  <a:pos x="0" y="144"/>
                </a:cxn>
                <a:cxn ang="0">
                  <a:pos x="0" y="144"/>
                </a:cxn>
              </a:cxnLst>
              <a:rect l="0" t="0" r="r" b="b"/>
              <a:pathLst>
                <a:path w="60" h="312">
                  <a:moveTo>
                    <a:pt x="0" y="144"/>
                  </a:moveTo>
                  <a:lnTo>
                    <a:pt x="60" y="312"/>
                  </a:lnTo>
                  <a:lnTo>
                    <a:pt x="60" y="6"/>
                  </a:lnTo>
                  <a:lnTo>
                    <a:pt x="54" y="0"/>
                  </a:lnTo>
                  <a:lnTo>
                    <a:pt x="0" y="144"/>
                  </a:lnTo>
                  <a:lnTo>
                    <a:pt x="0" y="144"/>
                  </a:lnTo>
                  <a:close/>
                </a:path>
              </a:pathLst>
            </a:custGeom>
            <a:solidFill>
              <a:schemeClr val="bg2"/>
            </a:soli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3821" name="Freeform 29"/>
            <p:cNvSpPr>
              <a:spLocks/>
            </p:cNvSpPr>
            <p:nvPr/>
          </p:nvSpPr>
          <p:spPr bwMode="hidden">
            <a:xfrm>
              <a:off x="2" y="1601"/>
              <a:ext cx="5752" cy="1864"/>
            </a:xfrm>
            <a:custGeom>
              <a:avLst/>
              <a:gdLst/>
              <a:ahLst/>
              <a:cxnLst>
                <a:cxn ang="0">
                  <a:pos x="0" y="371"/>
                </a:cxn>
                <a:cxn ang="0">
                  <a:pos x="5740" y="1864"/>
                </a:cxn>
                <a:cxn ang="0">
                  <a:pos x="5740" y="1834"/>
                </a:cxn>
                <a:cxn ang="0">
                  <a:pos x="0" y="0"/>
                </a:cxn>
                <a:cxn ang="0">
                  <a:pos x="0" y="371"/>
                </a:cxn>
                <a:cxn ang="0">
                  <a:pos x="0" y="371"/>
                </a:cxn>
              </a:cxnLst>
              <a:rect l="0" t="0" r="r" b="b"/>
              <a:pathLst>
                <a:path w="5740" h="1864">
                  <a:moveTo>
                    <a:pt x="0" y="371"/>
                  </a:moveTo>
                  <a:lnTo>
                    <a:pt x="5740" y="1864"/>
                  </a:lnTo>
                  <a:lnTo>
                    <a:pt x="5740" y="1834"/>
                  </a:lnTo>
                  <a:lnTo>
                    <a:pt x="0" y="0"/>
                  </a:lnTo>
                  <a:lnTo>
                    <a:pt x="0" y="371"/>
                  </a:lnTo>
                  <a:lnTo>
                    <a:pt x="0" y="371"/>
                  </a:lnTo>
                  <a:close/>
                </a:path>
              </a:pathLst>
            </a:custGeom>
            <a:gradFill rotWithShape="0">
              <a:gsLst>
                <a:gs pos="0">
                  <a:schemeClr val="bg1">
                    <a:gamma/>
                    <a:shade val="63529"/>
                    <a:invGamma/>
                  </a:schemeClr>
                </a:gs>
                <a:gs pos="100000">
                  <a:schemeClr val="bg1"/>
                </a:gs>
              </a:gsLst>
              <a:lin ang="270000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3822" name="Freeform 30"/>
            <p:cNvSpPr>
              <a:spLocks/>
            </p:cNvSpPr>
            <p:nvPr/>
          </p:nvSpPr>
          <p:spPr bwMode="hidden">
            <a:xfrm>
              <a:off x="5754" y="3483"/>
              <a:ext cx="6" cy="6"/>
            </a:xfrm>
            <a:custGeom>
              <a:avLst/>
              <a:gdLst/>
              <a:ahLst/>
              <a:cxnLst>
                <a:cxn ang="0">
                  <a:pos x="6" y="6"/>
                </a:cxn>
                <a:cxn ang="0">
                  <a:pos x="0" y="0"/>
                </a:cxn>
                <a:cxn ang="0">
                  <a:pos x="0" y="6"/>
                </a:cxn>
                <a:cxn ang="0">
                  <a:pos x="6" y="6"/>
                </a:cxn>
                <a:cxn ang="0">
                  <a:pos x="6" y="6"/>
                </a:cxn>
              </a:cxnLst>
              <a:rect l="0" t="0" r="r" b="b"/>
              <a:pathLst>
                <a:path w="6" h="6">
                  <a:moveTo>
                    <a:pt x="6" y="6"/>
                  </a:moveTo>
                  <a:lnTo>
                    <a:pt x="0" y="0"/>
                  </a:lnTo>
                  <a:lnTo>
                    <a:pt x="0" y="6"/>
                  </a:lnTo>
                  <a:lnTo>
                    <a:pt x="6" y="6"/>
                  </a:lnTo>
                  <a:lnTo>
                    <a:pt x="6" y="6"/>
                  </a:lnTo>
                  <a:close/>
                </a:path>
              </a:pathLst>
            </a:custGeom>
            <a:solidFill>
              <a:srgbClr val="18FF00"/>
            </a:soli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3823" name="Freeform 31"/>
            <p:cNvSpPr>
              <a:spLocks/>
            </p:cNvSpPr>
            <p:nvPr/>
          </p:nvSpPr>
          <p:spPr bwMode="hidden">
            <a:xfrm>
              <a:off x="2" y="2152"/>
              <a:ext cx="5752" cy="1337"/>
            </a:xfrm>
            <a:custGeom>
              <a:avLst/>
              <a:gdLst/>
              <a:ahLst/>
              <a:cxnLst>
                <a:cxn ang="0">
                  <a:pos x="0" y="366"/>
                </a:cxn>
                <a:cxn ang="0">
                  <a:pos x="5740" y="1337"/>
                </a:cxn>
                <a:cxn ang="0">
                  <a:pos x="5740" y="1331"/>
                </a:cxn>
                <a:cxn ang="0">
                  <a:pos x="0" y="0"/>
                </a:cxn>
                <a:cxn ang="0">
                  <a:pos x="0" y="366"/>
                </a:cxn>
                <a:cxn ang="0">
                  <a:pos x="0" y="366"/>
                </a:cxn>
              </a:cxnLst>
              <a:rect l="0" t="0" r="r" b="b"/>
              <a:pathLst>
                <a:path w="5740" h="1337">
                  <a:moveTo>
                    <a:pt x="0" y="366"/>
                  </a:moveTo>
                  <a:lnTo>
                    <a:pt x="5740" y="1337"/>
                  </a:lnTo>
                  <a:lnTo>
                    <a:pt x="5740" y="1331"/>
                  </a:lnTo>
                  <a:lnTo>
                    <a:pt x="0" y="0"/>
                  </a:lnTo>
                  <a:lnTo>
                    <a:pt x="0" y="366"/>
                  </a:lnTo>
                  <a:lnTo>
                    <a:pt x="0" y="366"/>
                  </a:lnTo>
                  <a:close/>
                </a:path>
              </a:pathLst>
            </a:custGeom>
            <a:gradFill rotWithShape="0">
              <a:gsLst>
                <a:gs pos="0">
                  <a:schemeClr val="bg1">
                    <a:gamma/>
                    <a:shade val="60784"/>
                    <a:invGamma/>
                  </a:schemeClr>
                </a:gs>
                <a:gs pos="100000">
                  <a:schemeClr val="bg1"/>
                </a:gs>
              </a:gsLst>
              <a:lin ang="270000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3824" name="Freeform 32"/>
            <p:cNvSpPr>
              <a:spLocks/>
            </p:cNvSpPr>
            <p:nvPr/>
          </p:nvSpPr>
          <p:spPr bwMode="hidden">
            <a:xfrm>
              <a:off x="2" y="3177"/>
              <a:ext cx="5752" cy="414"/>
            </a:xfrm>
            <a:custGeom>
              <a:avLst/>
              <a:gdLst/>
              <a:ahLst/>
              <a:cxnLst>
                <a:cxn ang="0">
                  <a:pos x="0" y="48"/>
                </a:cxn>
                <a:cxn ang="0">
                  <a:pos x="5740" y="414"/>
                </a:cxn>
                <a:cxn ang="0">
                  <a:pos x="5740" y="402"/>
                </a:cxn>
                <a:cxn ang="0">
                  <a:pos x="0" y="0"/>
                </a:cxn>
                <a:cxn ang="0">
                  <a:pos x="0" y="48"/>
                </a:cxn>
                <a:cxn ang="0">
                  <a:pos x="0" y="48"/>
                </a:cxn>
              </a:cxnLst>
              <a:rect l="0" t="0" r="r" b="b"/>
              <a:pathLst>
                <a:path w="5740" h="414">
                  <a:moveTo>
                    <a:pt x="0" y="48"/>
                  </a:moveTo>
                  <a:lnTo>
                    <a:pt x="5740" y="414"/>
                  </a:lnTo>
                  <a:lnTo>
                    <a:pt x="5740" y="402"/>
                  </a:lnTo>
                  <a:lnTo>
                    <a:pt x="0" y="0"/>
                  </a:lnTo>
                  <a:lnTo>
                    <a:pt x="0" y="48"/>
                  </a:lnTo>
                  <a:lnTo>
                    <a:pt x="0" y="48"/>
                  </a:lnTo>
                  <a:close/>
                </a:path>
              </a:pathLst>
            </a:custGeom>
            <a:gradFill rotWithShape="0">
              <a:gsLst>
                <a:gs pos="0">
                  <a:schemeClr val="bg1">
                    <a:gamma/>
                    <a:shade val="84706"/>
                    <a:invGamma/>
                  </a:schemeClr>
                </a:gs>
                <a:gs pos="100000">
                  <a:schemeClr val="bg1"/>
                </a:gs>
              </a:gsLst>
              <a:lin ang="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3825" name="Freeform 33"/>
            <p:cNvSpPr>
              <a:spLocks/>
            </p:cNvSpPr>
            <p:nvPr/>
          </p:nvSpPr>
          <p:spPr bwMode="hidden">
            <a:xfrm>
              <a:off x="1297" y="0"/>
              <a:ext cx="4457" cy="3177"/>
            </a:xfrm>
            <a:custGeom>
              <a:avLst/>
              <a:gdLst/>
              <a:ahLst/>
              <a:cxnLst>
                <a:cxn ang="0">
                  <a:pos x="0" y="0"/>
                </a:cxn>
                <a:cxn ang="0">
                  <a:pos x="4448" y="3177"/>
                </a:cxn>
                <a:cxn ang="0">
                  <a:pos x="4448" y="3153"/>
                </a:cxn>
                <a:cxn ang="0">
                  <a:pos x="125" y="0"/>
                </a:cxn>
                <a:cxn ang="0">
                  <a:pos x="0" y="0"/>
                </a:cxn>
                <a:cxn ang="0">
                  <a:pos x="0" y="0"/>
                </a:cxn>
              </a:cxnLst>
              <a:rect l="0" t="0" r="r" b="b"/>
              <a:pathLst>
                <a:path w="4448" h="3177">
                  <a:moveTo>
                    <a:pt x="0" y="0"/>
                  </a:moveTo>
                  <a:lnTo>
                    <a:pt x="4448" y="3177"/>
                  </a:lnTo>
                  <a:lnTo>
                    <a:pt x="4448" y="3153"/>
                  </a:lnTo>
                  <a:lnTo>
                    <a:pt x="125" y="0"/>
                  </a:lnTo>
                  <a:lnTo>
                    <a:pt x="0" y="0"/>
                  </a:lnTo>
                  <a:lnTo>
                    <a:pt x="0" y="0"/>
                  </a:lnTo>
                  <a:close/>
                </a:path>
              </a:pathLst>
            </a:custGeom>
            <a:gradFill rotWithShape="0">
              <a:gsLst>
                <a:gs pos="0">
                  <a:schemeClr val="bg1">
                    <a:gamma/>
                    <a:shade val="48627"/>
                    <a:invGamma/>
                  </a:schemeClr>
                </a:gs>
                <a:gs pos="100000">
                  <a:schemeClr val="bg1"/>
                </a:gs>
              </a:gsLst>
              <a:lin ang="270000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3826" name="Freeform 34"/>
            <p:cNvSpPr>
              <a:spLocks/>
            </p:cNvSpPr>
            <p:nvPr/>
          </p:nvSpPr>
          <p:spPr bwMode="hidden">
            <a:xfrm>
              <a:off x="3321" y="0"/>
              <a:ext cx="2433" cy="2614"/>
            </a:xfrm>
            <a:custGeom>
              <a:avLst/>
              <a:gdLst/>
              <a:ahLst/>
              <a:cxnLst>
                <a:cxn ang="0">
                  <a:pos x="0" y="0"/>
                </a:cxn>
                <a:cxn ang="0">
                  <a:pos x="2428" y="2614"/>
                </a:cxn>
                <a:cxn ang="0">
                  <a:pos x="2428" y="2608"/>
                </a:cxn>
                <a:cxn ang="0">
                  <a:pos x="66" y="0"/>
                </a:cxn>
                <a:cxn ang="0">
                  <a:pos x="0" y="0"/>
                </a:cxn>
                <a:cxn ang="0">
                  <a:pos x="0" y="0"/>
                </a:cxn>
              </a:cxnLst>
              <a:rect l="0" t="0" r="r" b="b"/>
              <a:pathLst>
                <a:path w="2428" h="2614">
                  <a:moveTo>
                    <a:pt x="0" y="0"/>
                  </a:moveTo>
                  <a:lnTo>
                    <a:pt x="2428" y="2614"/>
                  </a:lnTo>
                  <a:lnTo>
                    <a:pt x="2428" y="2608"/>
                  </a:lnTo>
                  <a:lnTo>
                    <a:pt x="66" y="0"/>
                  </a:lnTo>
                  <a:lnTo>
                    <a:pt x="0" y="0"/>
                  </a:lnTo>
                  <a:lnTo>
                    <a:pt x="0" y="0"/>
                  </a:lnTo>
                  <a:close/>
                </a:path>
              </a:pathLst>
            </a:custGeom>
            <a:gradFill rotWithShape="0">
              <a:gsLst>
                <a:gs pos="0">
                  <a:schemeClr val="bg1">
                    <a:gamma/>
                    <a:shade val="84706"/>
                    <a:invGamma/>
                  </a:schemeClr>
                </a:gs>
                <a:gs pos="100000">
                  <a:schemeClr val="bg1"/>
                </a:gs>
              </a:gsLst>
              <a:lin ang="270000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3827" name="Freeform 35"/>
            <p:cNvSpPr>
              <a:spLocks/>
            </p:cNvSpPr>
            <p:nvPr/>
          </p:nvSpPr>
          <p:spPr bwMode="hidden">
            <a:xfrm>
              <a:off x="3950" y="0"/>
              <a:ext cx="1804" cy="2464"/>
            </a:xfrm>
            <a:custGeom>
              <a:avLst/>
              <a:gdLst/>
              <a:ahLst/>
              <a:cxnLst>
                <a:cxn ang="0">
                  <a:pos x="485" y="0"/>
                </a:cxn>
                <a:cxn ang="0">
                  <a:pos x="0" y="0"/>
                </a:cxn>
                <a:cxn ang="0">
                  <a:pos x="1800" y="2464"/>
                </a:cxn>
                <a:cxn ang="0">
                  <a:pos x="1800" y="2248"/>
                </a:cxn>
                <a:cxn ang="0">
                  <a:pos x="1794" y="2248"/>
                </a:cxn>
                <a:cxn ang="0">
                  <a:pos x="485" y="0"/>
                </a:cxn>
                <a:cxn ang="0">
                  <a:pos x="485" y="0"/>
                </a:cxn>
              </a:cxnLst>
              <a:rect l="0" t="0" r="r" b="b"/>
              <a:pathLst>
                <a:path w="1800" h="2464">
                  <a:moveTo>
                    <a:pt x="485" y="0"/>
                  </a:moveTo>
                  <a:lnTo>
                    <a:pt x="0" y="0"/>
                  </a:lnTo>
                  <a:lnTo>
                    <a:pt x="1800" y="2464"/>
                  </a:lnTo>
                  <a:lnTo>
                    <a:pt x="1800" y="2248"/>
                  </a:lnTo>
                  <a:lnTo>
                    <a:pt x="1794" y="2248"/>
                  </a:lnTo>
                  <a:lnTo>
                    <a:pt x="485" y="0"/>
                  </a:lnTo>
                  <a:lnTo>
                    <a:pt x="485" y="0"/>
                  </a:lnTo>
                  <a:close/>
                </a:path>
              </a:pathLst>
            </a:custGeom>
            <a:gradFill rotWithShape="0">
              <a:gsLst>
                <a:gs pos="0">
                  <a:schemeClr val="bg2">
                    <a:gamma/>
                    <a:shade val="78824"/>
                    <a:invGamma/>
                  </a:schemeClr>
                </a:gs>
                <a:gs pos="100000">
                  <a:schemeClr val="bg2"/>
                </a:gs>
              </a:gsLst>
              <a:lin ang="540000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3828" name="Freeform 36"/>
            <p:cNvSpPr>
              <a:spLocks/>
            </p:cNvSpPr>
            <p:nvPr/>
          </p:nvSpPr>
          <p:spPr bwMode="hidden">
            <a:xfrm>
              <a:off x="4519" y="0"/>
              <a:ext cx="1235" cy="2074"/>
            </a:xfrm>
            <a:custGeom>
              <a:avLst/>
              <a:gdLst/>
              <a:ahLst/>
              <a:cxnLst>
                <a:cxn ang="0">
                  <a:pos x="0" y="0"/>
                </a:cxn>
                <a:cxn ang="0">
                  <a:pos x="1232" y="2074"/>
                </a:cxn>
                <a:cxn ang="0">
                  <a:pos x="1232" y="2038"/>
                </a:cxn>
                <a:cxn ang="0">
                  <a:pos x="42" y="0"/>
                </a:cxn>
                <a:cxn ang="0">
                  <a:pos x="0" y="0"/>
                </a:cxn>
                <a:cxn ang="0">
                  <a:pos x="0" y="0"/>
                </a:cxn>
              </a:cxnLst>
              <a:rect l="0" t="0" r="r" b="b"/>
              <a:pathLst>
                <a:path w="1232" h="2074">
                  <a:moveTo>
                    <a:pt x="0" y="0"/>
                  </a:moveTo>
                  <a:lnTo>
                    <a:pt x="1232" y="2074"/>
                  </a:lnTo>
                  <a:lnTo>
                    <a:pt x="1232" y="2038"/>
                  </a:lnTo>
                  <a:lnTo>
                    <a:pt x="42" y="0"/>
                  </a:lnTo>
                  <a:lnTo>
                    <a:pt x="0" y="0"/>
                  </a:lnTo>
                  <a:lnTo>
                    <a:pt x="0" y="0"/>
                  </a:lnTo>
                  <a:close/>
                </a:path>
              </a:pathLst>
            </a:custGeom>
            <a:gradFill rotWithShape="0">
              <a:gsLst>
                <a:gs pos="0">
                  <a:schemeClr val="bg1">
                    <a:gamma/>
                    <a:shade val="57647"/>
                    <a:invGamma/>
                  </a:schemeClr>
                </a:gs>
                <a:gs pos="100000">
                  <a:schemeClr val="bg1"/>
                </a:gs>
              </a:gsLst>
              <a:lin ang="270000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3829" name="Freeform 37"/>
            <p:cNvSpPr>
              <a:spLocks/>
            </p:cNvSpPr>
            <p:nvPr/>
          </p:nvSpPr>
          <p:spPr bwMode="hidden">
            <a:xfrm>
              <a:off x="4694" y="0"/>
              <a:ext cx="1060" cy="1936"/>
            </a:xfrm>
            <a:custGeom>
              <a:avLst/>
              <a:gdLst/>
              <a:ahLst/>
              <a:cxnLst>
                <a:cxn ang="0">
                  <a:pos x="0" y="0"/>
                </a:cxn>
                <a:cxn ang="0">
                  <a:pos x="1058" y="1936"/>
                </a:cxn>
                <a:cxn ang="0">
                  <a:pos x="1058" y="1930"/>
                </a:cxn>
                <a:cxn ang="0">
                  <a:pos x="54" y="0"/>
                </a:cxn>
                <a:cxn ang="0">
                  <a:pos x="0" y="0"/>
                </a:cxn>
                <a:cxn ang="0">
                  <a:pos x="0" y="0"/>
                </a:cxn>
              </a:cxnLst>
              <a:rect l="0" t="0" r="r" b="b"/>
              <a:pathLst>
                <a:path w="1058" h="1936">
                  <a:moveTo>
                    <a:pt x="0" y="0"/>
                  </a:moveTo>
                  <a:lnTo>
                    <a:pt x="1058" y="1936"/>
                  </a:lnTo>
                  <a:lnTo>
                    <a:pt x="1058" y="1930"/>
                  </a:lnTo>
                  <a:lnTo>
                    <a:pt x="54" y="0"/>
                  </a:lnTo>
                  <a:lnTo>
                    <a:pt x="0" y="0"/>
                  </a:lnTo>
                  <a:lnTo>
                    <a:pt x="0" y="0"/>
                  </a:lnTo>
                  <a:close/>
                </a:path>
              </a:pathLst>
            </a:custGeom>
            <a:gradFill rotWithShape="0">
              <a:gsLst>
                <a:gs pos="0">
                  <a:schemeClr val="bg1">
                    <a:gamma/>
                    <a:shade val="72549"/>
                    <a:invGamma/>
                  </a:schemeClr>
                </a:gs>
                <a:gs pos="100000">
                  <a:schemeClr val="bg1"/>
                </a:gs>
              </a:gsLst>
              <a:lin ang="270000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3830" name="Freeform 38"/>
            <p:cNvSpPr>
              <a:spLocks/>
            </p:cNvSpPr>
            <p:nvPr/>
          </p:nvSpPr>
          <p:spPr bwMode="hidden">
            <a:xfrm>
              <a:off x="4981" y="0"/>
              <a:ext cx="773" cy="1487"/>
            </a:xfrm>
            <a:custGeom>
              <a:avLst/>
              <a:gdLst/>
              <a:ahLst/>
              <a:cxnLst>
                <a:cxn ang="0">
                  <a:pos x="771" y="1433"/>
                </a:cxn>
                <a:cxn ang="0">
                  <a:pos x="42" y="0"/>
                </a:cxn>
                <a:cxn ang="0">
                  <a:pos x="0" y="0"/>
                </a:cxn>
                <a:cxn ang="0">
                  <a:pos x="771" y="1487"/>
                </a:cxn>
                <a:cxn ang="0">
                  <a:pos x="771" y="1433"/>
                </a:cxn>
                <a:cxn ang="0">
                  <a:pos x="771" y="1433"/>
                </a:cxn>
              </a:cxnLst>
              <a:rect l="0" t="0" r="r" b="b"/>
              <a:pathLst>
                <a:path w="771" h="1487">
                  <a:moveTo>
                    <a:pt x="771" y="1433"/>
                  </a:moveTo>
                  <a:lnTo>
                    <a:pt x="42" y="0"/>
                  </a:lnTo>
                  <a:lnTo>
                    <a:pt x="0" y="0"/>
                  </a:lnTo>
                  <a:lnTo>
                    <a:pt x="771" y="1487"/>
                  </a:lnTo>
                  <a:lnTo>
                    <a:pt x="771" y="1433"/>
                  </a:lnTo>
                  <a:lnTo>
                    <a:pt x="771" y="1433"/>
                  </a:lnTo>
                  <a:close/>
                </a:path>
              </a:pathLst>
            </a:custGeom>
            <a:gradFill rotWithShape="0">
              <a:gsLst>
                <a:gs pos="0">
                  <a:schemeClr val="bg1">
                    <a:gamma/>
                    <a:shade val="78824"/>
                    <a:invGamma/>
                  </a:schemeClr>
                </a:gs>
                <a:gs pos="100000">
                  <a:schemeClr val="bg1"/>
                </a:gs>
              </a:gsLst>
              <a:lin ang="270000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grpSp>
          <p:nvGrpSpPr>
            <p:cNvPr id="31788" name="Group 39"/>
            <p:cNvGrpSpPr>
              <a:grpSpLocks/>
            </p:cNvGrpSpPr>
            <p:nvPr userDrawn="1"/>
          </p:nvGrpSpPr>
          <p:grpSpPr bwMode="auto">
            <a:xfrm>
              <a:off x="0" y="1632"/>
              <a:ext cx="5758" cy="1858"/>
              <a:chOff x="0" y="1632"/>
              <a:chExt cx="5758" cy="1858"/>
            </a:xfrm>
          </p:grpSpPr>
          <p:sp>
            <p:nvSpPr>
              <p:cNvPr id="33832" name="Freeform 40"/>
              <p:cNvSpPr>
                <a:spLocks/>
              </p:cNvSpPr>
              <p:nvPr/>
            </p:nvSpPr>
            <p:spPr bwMode="hidden">
              <a:xfrm>
                <a:off x="0" y="1632"/>
                <a:ext cx="3670" cy="1313"/>
              </a:xfrm>
              <a:custGeom>
                <a:avLst/>
                <a:gdLst/>
                <a:ahLst/>
                <a:cxnLst>
                  <a:cxn ang="0">
                    <a:pos x="0" y="0"/>
                  </a:cxn>
                  <a:cxn ang="0">
                    <a:pos x="0" y="366"/>
                  </a:cxn>
                  <a:cxn ang="0">
                    <a:pos x="3635" y="1313"/>
                  </a:cxn>
                  <a:cxn ang="0">
                    <a:pos x="3647" y="1235"/>
                  </a:cxn>
                  <a:cxn ang="0">
                    <a:pos x="3659" y="1163"/>
                  </a:cxn>
                  <a:cxn ang="0">
                    <a:pos x="0" y="0"/>
                  </a:cxn>
                  <a:cxn ang="0">
                    <a:pos x="0" y="0"/>
                  </a:cxn>
                </a:cxnLst>
                <a:rect l="0" t="0" r="r" b="b"/>
                <a:pathLst>
                  <a:path w="3659" h="1313">
                    <a:moveTo>
                      <a:pt x="0" y="0"/>
                    </a:moveTo>
                    <a:lnTo>
                      <a:pt x="0" y="366"/>
                    </a:lnTo>
                    <a:lnTo>
                      <a:pt x="3635" y="1313"/>
                    </a:lnTo>
                    <a:lnTo>
                      <a:pt x="3647" y="1235"/>
                    </a:lnTo>
                    <a:lnTo>
                      <a:pt x="3659" y="1163"/>
                    </a:lnTo>
                    <a:lnTo>
                      <a:pt x="0" y="0"/>
                    </a:lnTo>
                    <a:lnTo>
                      <a:pt x="0" y="0"/>
                    </a:lnTo>
                    <a:close/>
                  </a:path>
                </a:pathLst>
              </a:custGeom>
              <a:gradFill rotWithShape="0">
                <a:gsLst>
                  <a:gs pos="0">
                    <a:schemeClr val="bg1">
                      <a:gamma/>
                      <a:shade val="72549"/>
                      <a:invGamma/>
                    </a:schemeClr>
                  </a:gs>
                  <a:gs pos="100000">
                    <a:schemeClr val="bg1"/>
                  </a:gs>
                </a:gsLst>
                <a:lin ang="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sp>
            <p:nvSpPr>
              <p:cNvPr id="33833" name="Freeform 41"/>
              <p:cNvSpPr>
                <a:spLocks/>
              </p:cNvSpPr>
              <p:nvPr/>
            </p:nvSpPr>
            <p:spPr bwMode="hidden">
              <a:xfrm>
                <a:off x="3646" y="2795"/>
                <a:ext cx="2112" cy="695"/>
              </a:xfrm>
              <a:custGeom>
                <a:avLst/>
                <a:gdLst/>
                <a:ahLst/>
                <a:cxnLst>
                  <a:cxn ang="0">
                    <a:pos x="2105" y="665"/>
                  </a:cxn>
                  <a:cxn ang="0">
                    <a:pos x="24" y="0"/>
                  </a:cxn>
                  <a:cxn ang="0">
                    <a:pos x="12" y="72"/>
                  </a:cxn>
                  <a:cxn ang="0">
                    <a:pos x="0" y="150"/>
                  </a:cxn>
                  <a:cxn ang="0">
                    <a:pos x="2105" y="695"/>
                  </a:cxn>
                  <a:cxn ang="0">
                    <a:pos x="2105" y="665"/>
                  </a:cxn>
                  <a:cxn ang="0">
                    <a:pos x="2105" y="665"/>
                  </a:cxn>
                </a:cxnLst>
                <a:rect l="0" t="0" r="r" b="b"/>
                <a:pathLst>
                  <a:path w="2105" h="695">
                    <a:moveTo>
                      <a:pt x="2105" y="665"/>
                    </a:moveTo>
                    <a:lnTo>
                      <a:pt x="24" y="0"/>
                    </a:lnTo>
                    <a:lnTo>
                      <a:pt x="12" y="72"/>
                    </a:lnTo>
                    <a:lnTo>
                      <a:pt x="0" y="150"/>
                    </a:lnTo>
                    <a:lnTo>
                      <a:pt x="2105" y="695"/>
                    </a:lnTo>
                    <a:lnTo>
                      <a:pt x="2105" y="665"/>
                    </a:lnTo>
                    <a:lnTo>
                      <a:pt x="2105" y="665"/>
                    </a:lnTo>
                    <a:close/>
                  </a:path>
                </a:pathLst>
              </a:custGeom>
              <a:gradFill rotWithShape="0">
                <a:gsLst>
                  <a:gs pos="0">
                    <a:schemeClr val="bg1"/>
                  </a:gs>
                  <a:gs pos="100000">
                    <a:schemeClr val="bg1">
                      <a:gamma/>
                      <a:tint val="90980"/>
                      <a:invGamma/>
                    </a:schemeClr>
                  </a:gs>
                </a:gsLst>
                <a:lin ang="0" scaled="1"/>
              </a:gradFill>
              <a:ln w="9525">
                <a:noFill/>
                <a:round/>
                <a:headEnd/>
                <a:tailEnd/>
              </a:ln>
            </p:spPr>
            <p:txBody>
              <a:bodyPr/>
              <a:lstStyle/>
              <a:p>
                <a:pPr algn="l" defTabSz="914400" rtl="0" eaLnBrk="0" hangingPunct="0">
                  <a:defRPr/>
                </a:pPr>
                <a:endParaRPr lang="en-US" sz="1800" b="1" i="0">
                  <a:solidFill>
                    <a:srgbClr val="FFFFFF"/>
                  </a:solidFill>
                  <a:latin typeface="Arial" panose="020B0604020202020204" pitchFamily="34" charset="0"/>
                  <a:ea typeface="ＭＳ Ｐゴシック" charset="0"/>
                  <a:cs typeface="ＭＳ Ｐゴシック" charset="0"/>
                </a:endParaRPr>
              </a:p>
            </p:txBody>
          </p:sp>
        </p:grpSp>
      </p:grpSp>
      <p:sp>
        <p:nvSpPr>
          <p:cNvPr id="33834" name="Rectangle 42"/>
          <p:cNvSpPr>
            <a:spLocks noGrp="1" noChangeArrowheads="1"/>
          </p:cNvSpPr>
          <p:nvPr>
            <p:ph type="title"/>
          </p:nvPr>
        </p:nvSpPr>
        <p:spPr bwMode="auto">
          <a:xfrm>
            <a:off x="457200" y="277813"/>
            <a:ext cx="8229600" cy="1143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33835" name="Rectangle 43"/>
          <p:cNvSpPr>
            <a:spLocks noGrp="1" noChangeArrowheads="1"/>
          </p:cNvSpPr>
          <p:nvPr>
            <p:ph type="body" idx="1"/>
          </p:nvPr>
        </p:nvSpPr>
        <p:spPr bwMode="auto">
          <a:xfrm>
            <a:off x="457200" y="1600200"/>
            <a:ext cx="8229600" cy="45307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3836" name="Rectangle 44"/>
          <p:cNvSpPr>
            <a:spLocks noGrp="1" noChangeArrowheads="1"/>
          </p:cNvSpPr>
          <p:nvPr>
            <p:ph type="dt" sz="half" idx="2"/>
          </p:nvPr>
        </p:nvSpPr>
        <p:spPr bwMode="auto">
          <a:xfrm>
            <a:off x="457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l" rtl="0">
              <a:defRPr sz="1200" b="1" i="0" smtClean="0">
                <a:solidFill>
                  <a:srgbClr val="FFFFFF"/>
                </a:solidFill>
                <a:effectLst>
                  <a:outerShdw blurRad="38100" dist="38100" dir="2700000" algn="tl">
                    <a:srgbClr val="000000"/>
                  </a:outerShdw>
                </a:effectLst>
                <a:latin typeface="Arial" panose="020B0604020202020204" pitchFamily="34" charset="0"/>
              </a:defRPr>
            </a:lvl1pPr>
          </a:lstStyle>
          <a:p>
            <a:pPr>
              <a:defRPr/>
            </a:pPr>
            <a:endParaRPr lang="en-US"/>
          </a:p>
        </p:txBody>
      </p:sp>
      <p:sp>
        <p:nvSpPr>
          <p:cNvPr id="33837" name="Rectangle 4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rtl="0">
              <a:defRPr sz="1200" b="1" i="0" smtClean="0">
                <a:solidFill>
                  <a:srgbClr val="FFFFFF"/>
                </a:solidFill>
                <a:effectLst>
                  <a:outerShdw blurRad="38100" dist="38100" dir="2700000" algn="tl">
                    <a:srgbClr val="000000"/>
                  </a:outerShdw>
                </a:effectLst>
                <a:latin typeface="Arial" panose="020B0604020202020204" pitchFamily="34" charset="0"/>
              </a:defRPr>
            </a:lvl1pPr>
          </a:lstStyle>
          <a:p>
            <a:pPr>
              <a:defRPr/>
            </a:pPr>
            <a:endParaRPr lang="en-US"/>
          </a:p>
        </p:txBody>
      </p:sp>
      <p:sp>
        <p:nvSpPr>
          <p:cNvPr id="33838" name="Rectangle 46"/>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rtl="0">
              <a:defRPr sz="1200" b="1" i="0" smtClean="0">
                <a:solidFill>
                  <a:srgbClr val="FFFFFF"/>
                </a:solidFill>
                <a:effectLst>
                  <a:outerShdw blurRad="38100" dist="38100" dir="2700000" algn="tl">
                    <a:srgbClr val="000000"/>
                  </a:outerShdw>
                </a:effectLst>
                <a:latin typeface="Arial" panose="020B0604020202020204" pitchFamily="34" charset="0"/>
              </a:defRPr>
            </a:lvl1pPr>
          </a:lstStyle>
          <a:p>
            <a:pPr>
              <a:defRPr/>
            </a:pPr>
            <a:fld id="{06B34A4A-1C2F-46E1-8946-17151CBF3A77}" type="slidenum">
              <a:rPr lang="en-US"/>
              <a:pPr>
                <a:defRPr/>
              </a:pPr>
              <a:t>‹#›</a:t>
            </a:fld>
            <a:endParaRPr lang="en-US"/>
          </a:p>
        </p:txBody>
      </p:sp>
    </p:spTree>
    <p:extLst>
      <p:ext uri="{BB962C8B-B14F-4D97-AF65-F5344CB8AC3E}">
        <p14:creationId xmlns:p14="http://schemas.microsoft.com/office/powerpoint/2010/main" val="57998129"/>
      </p:ext>
    </p:extLst>
  </p:cSld>
  <p:clrMap bg1="dk2" tx1="lt1" bg2="dk1" tx2="lt2" accent1="accent1" accent2="accent2" accent3="accent3" accent4="accent4" accent5="accent5" accent6="accent6" hlink="hlink" folHlink="folHlink"/>
  <p:sldLayoutIdLst>
    <p:sldLayoutId id="2147502348" r:id="rId1"/>
    <p:sldLayoutId id="2147502349" r:id="rId2"/>
    <p:sldLayoutId id="2147502350" r:id="rId3"/>
    <p:sldLayoutId id="2147502351" r:id="rId4"/>
    <p:sldLayoutId id="2147502352" r:id="rId5"/>
    <p:sldLayoutId id="2147502353" r:id="rId6"/>
    <p:sldLayoutId id="2147502354" r:id="rId7"/>
    <p:sldLayoutId id="2147502355" r:id="rId8"/>
    <p:sldLayoutId id="2147502356" r:id="rId9"/>
    <p:sldLayoutId id="2147502357" r:id="rId10"/>
    <p:sldLayoutId id="2147502358" r:id="rId11"/>
    <p:sldLayoutId id="2147502359" r:id="rId12"/>
  </p:sldLayoutIdLst>
  <p:txStyles>
    <p:titleStyle>
      <a:lvl1pPr algn="ctr" rtl="0" eaLnBrk="0" fontAlgn="base" hangingPunct="0">
        <a:spcBef>
          <a:spcPct val="0"/>
        </a:spcBef>
        <a:spcAft>
          <a:spcPct val="0"/>
        </a:spcAft>
        <a:defRPr sz="4400" b="1" i="0">
          <a:solidFill>
            <a:schemeClr val="tx2"/>
          </a:solidFill>
          <a:effectLst>
            <a:outerShdw blurRad="38100" dist="38100" dir="2700000" algn="tl">
              <a:srgbClr val="000000"/>
            </a:outerShdw>
          </a:effectLst>
          <a:latin typeface="Arial" panose="020B0604020202020204" pitchFamily="34" charset="0"/>
          <a:ea typeface="MS PGothic" pitchFamily="34" charset="-128"/>
          <a:cs typeface="ＭＳ Ｐゴシック" pitchFamily="-112" charset="-128"/>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2" charset="0"/>
          <a:ea typeface="MS PGothic" pitchFamily="34" charset="-128"/>
          <a:cs typeface="ＭＳ Ｐゴシック" pitchFamily="-112" charset="-128"/>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2" charset="0"/>
          <a:ea typeface="MS PGothic" pitchFamily="34" charset="-128"/>
          <a:cs typeface="ＭＳ Ｐゴシック" pitchFamily="-112" charset="-128"/>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2" charset="0"/>
          <a:ea typeface="MS PGothic" pitchFamily="34" charset="-128"/>
          <a:cs typeface="ＭＳ Ｐゴシック" pitchFamily="-112" charset="-128"/>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2" charset="0"/>
          <a:ea typeface="MS PGothic" pitchFamily="34" charset="-128"/>
          <a:cs typeface="ＭＳ Ｐゴシック" pitchFamily="-112" charset="-128"/>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2" charset="0"/>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2" charset="0"/>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2" charset="0"/>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2" charset="0"/>
        </a:defRPr>
      </a:lvl9pPr>
    </p:titleStyle>
    <p:bodyStyle>
      <a:lvl1pPr marL="342900" indent="-342900" algn="l" rtl="0" eaLnBrk="0" fontAlgn="base" hangingPunct="0">
        <a:spcBef>
          <a:spcPct val="20000"/>
        </a:spcBef>
        <a:spcAft>
          <a:spcPct val="0"/>
        </a:spcAft>
        <a:buClr>
          <a:schemeClr val="hlink"/>
        </a:buClr>
        <a:buSzPct val="90000"/>
        <a:buFont typeface="Wingdings" pitchFamily="2" charset="2"/>
        <a:buBlip>
          <a:blip r:embed="rId14"/>
        </a:buBlip>
        <a:defRPr sz="3200" b="1" i="0">
          <a:solidFill>
            <a:schemeClr val="tx1"/>
          </a:solidFill>
          <a:effectLst>
            <a:outerShdw blurRad="38100" dist="38100" dir="2700000" algn="tl">
              <a:srgbClr val="000000"/>
            </a:outerShdw>
          </a:effectLst>
          <a:latin typeface="Arial" panose="020B0604020202020204" pitchFamily="34" charset="0"/>
          <a:ea typeface="MS PGothic" pitchFamily="34" charset="-128"/>
          <a:cs typeface="ＭＳ Ｐゴシック" pitchFamily="-112" charset="-128"/>
        </a:defRPr>
      </a:lvl1pPr>
      <a:lvl2pPr marL="742950" indent="-285750" algn="l" rtl="0" eaLnBrk="0" fontAlgn="base" hangingPunct="0">
        <a:spcBef>
          <a:spcPct val="20000"/>
        </a:spcBef>
        <a:spcAft>
          <a:spcPct val="0"/>
        </a:spcAft>
        <a:buChar char="–"/>
        <a:defRPr sz="2800" b="1" i="0">
          <a:solidFill>
            <a:schemeClr val="tx1"/>
          </a:solidFill>
          <a:effectLst>
            <a:outerShdw blurRad="38100" dist="38100" dir="2700000" algn="tl">
              <a:srgbClr val="000000"/>
            </a:outerShdw>
          </a:effectLst>
          <a:latin typeface="Arial" panose="020B0604020202020204" pitchFamily="34" charset="0"/>
          <a:ea typeface="MS PGothic" pitchFamily="34" charset="-128"/>
        </a:defRPr>
      </a:lvl2pPr>
      <a:lvl3pPr marL="1143000" indent="-228600" algn="l" rtl="0" eaLnBrk="0" fontAlgn="base" hangingPunct="0">
        <a:spcBef>
          <a:spcPct val="20000"/>
        </a:spcBef>
        <a:spcAft>
          <a:spcPct val="0"/>
        </a:spcAft>
        <a:buClr>
          <a:schemeClr val="accent2"/>
        </a:buClr>
        <a:buSzPct val="90000"/>
        <a:buFont typeface="Wingdings" pitchFamily="2" charset="2"/>
        <a:buBlip>
          <a:blip r:embed="rId15"/>
        </a:buBlip>
        <a:defRPr sz="2400" b="1" i="0">
          <a:solidFill>
            <a:schemeClr val="tx1"/>
          </a:solidFill>
          <a:effectLst>
            <a:outerShdw blurRad="38100" dist="38100" dir="2700000" algn="tl">
              <a:srgbClr val="000000"/>
            </a:outerShdw>
          </a:effectLst>
          <a:latin typeface="Arial" panose="020B0604020202020204" pitchFamily="34" charset="0"/>
          <a:ea typeface="MS PGothic" pitchFamily="34" charset="-128"/>
        </a:defRPr>
      </a:lvl3pPr>
      <a:lvl4pPr marL="1600200" indent="-228600" algn="l" rtl="0" eaLnBrk="0" fontAlgn="base" hangingPunct="0">
        <a:spcBef>
          <a:spcPct val="20000"/>
        </a:spcBef>
        <a:spcAft>
          <a:spcPct val="0"/>
        </a:spcAft>
        <a:buChar char="–"/>
        <a:defRPr sz="2000" b="1" i="0">
          <a:solidFill>
            <a:schemeClr val="tx1"/>
          </a:solidFill>
          <a:effectLst>
            <a:outerShdw blurRad="38100" dist="38100" dir="2700000" algn="tl">
              <a:srgbClr val="000000"/>
            </a:outerShdw>
          </a:effectLst>
          <a:latin typeface="Arial" panose="020B0604020202020204" pitchFamily="34" charset="0"/>
          <a:ea typeface="MS PGothic" pitchFamily="34" charset="-128"/>
        </a:defRPr>
      </a:lvl4pPr>
      <a:lvl5pPr marL="2057400" indent="-228600" algn="l" rtl="0" eaLnBrk="0" fontAlgn="base" hangingPunct="0">
        <a:spcBef>
          <a:spcPct val="20000"/>
        </a:spcBef>
        <a:spcAft>
          <a:spcPct val="0"/>
        </a:spcAft>
        <a:buClr>
          <a:schemeClr val="folHlink"/>
        </a:buClr>
        <a:buSzPct val="90000"/>
        <a:buFont typeface="Wingdings" pitchFamily="2" charset="2"/>
        <a:buBlip>
          <a:blip r:embed="rId16"/>
        </a:buBlip>
        <a:defRPr sz="2000" b="1" i="0">
          <a:solidFill>
            <a:schemeClr val="tx1"/>
          </a:solidFill>
          <a:effectLst>
            <a:outerShdw blurRad="38100" dist="38100" dir="2700000" algn="tl">
              <a:srgbClr val="000000"/>
            </a:outerShdw>
          </a:effectLst>
          <a:latin typeface="Arial" panose="020B0604020202020204" pitchFamily="34" charset="0"/>
          <a:ea typeface="MS PGothic" pitchFamily="34" charset="-128"/>
        </a:defRPr>
      </a:lvl5pPr>
      <a:lvl6pPr marL="2514600" indent="-228600" algn="l" rtl="0" fontAlgn="base">
        <a:spcBef>
          <a:spcPct val="20000"/>
        </a:spcBef>
        <a:spcAft>
          <a:spcPct val="0"/>
        </a:spcAft>
        <a:buClr>
          <a:schemeClr val="folHlink"/>
        </a:buClr>
        <a:buSzPct val="90000"/>
        <a:buFont typeface="Wingdings" pitchFamily="-112" charset="2"/>
        <a:buBlip>
          <a:blip r:embed="rId16"/>
        </a:buBlip>
        <a:defRPr sz="2000">
          <a:solidFill>
            <a:schemeClr val="tx1"/>
          </a:solidFill>
          <a:effectLst>
            <a:outerShdw blurRad="38100" dist="38100" dir="2700000" algn="tl">
              <a:srgbClr val="000000"/>
            </a:outerShdw>
          </a:effectLst>
          <a:latin typeface="+mn-lt"/>
          <a:ea typeface="ＭＳ Ｐゴシック" pitchFamily="-112" charset="-128"/>
        </a:defRPr>
      </a:lvl6pPr>
      <a:lvl7pPr marL="2971800" indent="-228600" algn="l" rtl="0" fontAlgn="base">
        <a:spcBef>
          <a:spcPct val="20000"/>
        </a:spcBef>
        <a:spcAft>
          <a:spcPct val="0"/>
        </a:spcAft>
        <a:buClr>
          <a:schemeClr val="folHlink"/>
        </a:buClr>
        <a:buSzPct val="90000"/>
        <a:buFont typeface="Wingdings" pitchFamily="-112" charset="2"/>
        <a:buBlip>
          <a:blip r:embed="rId16"/>
        </a:buBlip>
        <a:defRPr sz="2000">
          <a:solidFill>
            <a:schemeClr val="tx1"/>
          </a:solidFill>
          <a:effectLst>
            <a:outerShdw blurRad="38100" dist="38100" dir="2700000" algn="tl">
              <a:srgbClr val="000000"/>
            </a:outerShdw>
          </a:effectLst>
          <a:latin typeface="+mn-lt"/>
          <a:ea typeface="ＭＳ Ｐゴシック" pitchFamily="-112" charset="-128"/>
        </a:defRPr>
      </a:lvl7pPr>
      <a:lvl8pPr marL="3429000" indent="-228600" algn="l" rtl="0" fontAlgn="base">
        <a:spcBef>
          <a:spcPct val="20000"/>
        </a:spcBef>
        <a:spcAft>
          <a:spcPct val="0"/>
        </a:spcAft>
        <a:buClr>
          <a:schemeClr val="folHlink"/>
        </a:buClr>
        <a:buSzPct val="90000"/>
        <a:buFont typeface="Wingdings" pitchFamily="-112" charset="2"/>
        <a:buBlip>
          <a:blip r:embed="rId16"/>
        </a:buBlip>
        <a:defRPr sz="2000">
          <a:solidFill>
            <a:schemeClr val="tx1"/>
          </a:solidFill>
          <a:effectLst>
            <a:outerShdw blurRad="38100" dist="38100" dir="2700000" algn="tl">
              <a:srgbClr val="000000"/>
            </a:outerShdw>
          </a:effectLst>
          <a:latin typeface="+mn-lt"/>
          <a:ea typeface="ＭＳ Ｐゴシック" pitchFamily="-112" charset="-128"/>
        </a:defRPr>
      </a:lvl8pPr>
      <a:lvl9pPr marL="3886200" indent="-228600" algn="l" rtl="0" fontAlgn="base">
        <a:spcBef>
          <a:spcPct val="20000"/>
        </a:spcBef>
        <a:spcAft>
          <a:spcPct val="0"/>
        </a:spcAft>
        <a:buClr>
          <a:schemeClr val="folHlink"/>
        </a:buClr>
        <a:buSzPct val="90000"/>
        <a:buFont typeface="Wingdings" pitchFamily="-112" charset="2"/>
        <a:buBlip>
          <a:blip r:embed="rId16"/>
        </a:buBlip>
        <a:defRPr sz="2000">
          <a:solidFill>
            <a:schemeClr val="tx1"/>
          </a:solidFill>
          <a:effectLst>
            <a:outerShdw blurRad="38100" dist="38100" dir="2700000" algn="tl">
              <a:srgbClr val="000000"/>
            </a:outerShdw>
          </a:effectLst>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cSld>
    <p:bg>
      <p:bgPr>
        <a:blipFill dpi="0" rotWithShape="0">
          <a:blip r:embed="rId3" cstate="print"/>
          <a:srcRect/>
          <a:stretch>
            <a:fillRect/>
          </a:stretch>
        </a:blipFill>
        <a:effectLst/>
      </p:bgPr>
    </p:bg>
    <p:spTree>
      <p:nvGrpSpPr>
        <p:cNvPr id="1" name=""/>
        <p:cNvGrpSpPr/>
        <p:nvPr/>
      </p:nvGrpSpPr>
      <p:grpSpPr>
        <a:xfrm>
          <a:off x="0" y="0"/>
          <a:ext cx="0" cy="0"/>
          <a:chOff x="0" y="0"/>
          <a:chExt cx="0" cy="0"/>
        </a:xfrm>
      </p:grpSpPr>
      <p:sp>
        <p:nvSpPr>
          <p:cNvPr id="18434" name="Rectangle 1"/>
          <p:cNvSpPr>
            <a:spLocks noGrp="1" noChangeArrowheads="1"/>
          </p:cNvSpPr>
          <p:nvPr>
            <p:ph type="title"/>
          </p:nvPr>
        </p:nvSpPr>
        <p:spPr bwMode="auto">
          <a:xfrm>
            <a:off x="2362200" y="304800"/>
            <a:ext cx="6246813" cy="1446213"/>
          </a:xfrm>
          <a:prstGeom prst="rect">
            <a:avLst/>
          </a:prstGeom>
          <a:noFill/>
          <a:ln w="9525">
            <a:noFill/>
            <a:miter lim="800000"/>
            <a:headEnd/>
            <a:tailEnd/>
          </a:ln>
        </p:spPr>
        <p:txBody>
          <a:bodyPr vert="horz" wrap="square" lIns="90000" tIns="46800" rIns="90000" bIns="46800" numCol="1" anchor="ctr" anchorCtr="0" compatLnSpc="1">
            <a:prstTxWarp prst="textNoShape">
              <a:avLst/>
            </a:prstTxWarp>
          </a:bodyPr>
          <a:lstStyle/>
          <a:p>
            <a:pPr lvl="0"/>
            <a:r>
              <a:rPr lang="en-GB" dirty="0"/>
              <a:t>Click to edit the title text format</a:t>
            </a:r>
          </a:p>
        </p:txBody>
      </p:sp>
      <p:sp>
        <p:nvSpPr>
          <p:cNvPr id="18435" name="Rectangle 2"/>
          <p:cNvSpPr>
            <a:spLocks noGrp="1" noChangeArrowheads="1"/>
          </p:cNvSpPr>
          <p:nvPr>
            <p:ph type="body" idx="1"/>
          </p:nvPr>
        </p:nvSpPr>
        <p:spPr bwMode="auto">
          <a:xfrm>
            <a:off x="2362200" y="1981200"/>
            <a:ext cx="6475413" cy="4113213"/>
          </a:xfrm>
          <a:prstGeom prst="rect">
            <a:avLst/>
          </a:prstGeom>
          <a:noFill/>
          <a:ln w="9525">
            <a:noFill/>
            <a:miter lim="800000"/>
            <a:headEnd/>
            <a:tailEnd/>
          </a:ln>
        </p:spPr>
        <p:txBody>
          <a:bodyPr vert="horz" wrap="square" lIns="90000" tIns="46800" rIns="90000" bIns="46800" numCol="1" anchor="t" anchorCtr="0" compatLnSpc="1">
            <a:prstTxWarp prst="textNoShape">
              <a:avLst/>
            </a:prstTxWarp>
          </a:bodyPr>
          <a:lstStyle/>
          <a:p>
            <a:pPr lvl="0"/>
            <a:r>
              <a:rPr lang="en-GB" dirty="0"/>
              <a:t>Click to edit the outline text format</a:t>
            </a:r>
          </a:p>
          <a:p>
            <a:pPr lvl="1"/>
            <a:r>
              <a:rPr lang="en-GB" dirty="0"/>
              <a:t>Second Outline Level</a:t>
            </a:r>
          </a:p>
          <a:p>
            <a:pPr lvl="2"/>
            <a:r>
              <a:rPr lang="en-GB" dirty="0"/>
              <a:t>Third Outline Level</a:t>
            </a:r>
          </a:p>
          <a:p>
            <a:pPr lvl="3"/>
            <a:r>
              <a:rPr lang="en-GB" dirty="0"/>
              <a:t>Fourth Outline Level</a:t>
            </a:r>
          </a:p>
          <a:p>
            <a:pPr lvl="4"/>
            <a:r>
              <a:rPr lang="en-GB" dirty="0"/>
              <a:t>Fifth Outline Level</a:t>
            </a:r>
          </a:p>
          <a:p>
            <a:pPr lvl="4"/>
            <a:r>
              <a:rPr lang="en-GB" dirty="0"/>
              <a:t>Sixth Outline Level</a:t>
            </a:r>
          </a:p>
          <a:p>
            <a:pPr lvl="4"/>
            <a:r>
              <a:rPr lang="en-GB" dirty="0"/>
              <a:t>Seventh Outline Level</a:t>
            </a:r>
          </a:p>
          <a:p>
            <a:pPr lvl="4"/>
            <a:r>
              <a:rPr lang="en-GB" dirty="0"/>
              <a:t>Eighth Outline Level</a:t>
            </a:r>
          </a:p>
          <a:p>
            <a:pPr lvl="4"/>
            <a:r>
              <a:rPr lang="en-GB" dirty="0"/>
              <a:t>Ninth Outline Level</a:t>
            </a:r>
          </a:p>
        </p:txBody>
      </p:sp>
      <p:sp>
        <p:nvSpPr>
          <p:cNvPr id="282628" name="Text Box 3"/>
          <p:cNvSpPr txBox="1">
            <a:spLocks noChangeArrowheads="1"/>
          </p:cNvSpPr>
          <p:nvPr/>
        </p:nvSpPr>
        <p:spPr bwMode="auto">
          <a:xfrm>
            <a:off x="685800" y="6248400"/>
            <a:ext cx="1905000" cy="460375"/>
          </a:xfrm>
          <a:prstGeom prst="rect">
            <a:avLst/>
          </a:prstGeom>
          <a:noFill/>
          <a:ln>
            <a:noFill/>
          </a:ln>
          <a:extLst>
            <a:ext uri="{909E8E84-426E-40dd-AFC4-6F175D3DCCD1}"/>
            <a:ext uri="{91240B29-F687-4f45-9708-019B960494DF}"/>
          </a:extLst>
        </p:spPr>
        <p:txBody>
          <a:bodyPr wrap="none" anchor="ctr"/>
          <a:lstStyle>
            <a:lvl1pPr defTabSz="449263">
              <a:defRPr sz="2400">
                <a:solidFill>
                  <a:schemeClr val="tx1"/>
                </a:solidFill>
                <a:latin typeface="Comic Sans MS" charset="0"/>
                <a:ea typeface="ＭＳ Ｐゴシック" charset="0"/>
                <a:cs typeface="ＭＳ Ｐゴシック" charset="0"/>
              </a:defRPr>
            </a:lvl1pPr>
            <a:lvl2pPr marL="742950" indent="-285750" defTabSz="449263">
              <a:defRPr sz="2400">
                <a:solidFill>
                  <a:schemeClr val="tx1"/>
                </a:solidFill>
                <a:latin typeface="Comic Sans MS" charset="0"/>
                <a:ea typeface="ＭＳ Ｐゴシック" charset="0"/>
              </a:defRPr>
            </a:lvl2pPr>
            <a:lvl3pPr marL="1143000" indent="-228600" defTabSz="449263">
              <a:defRPr sz="2400">
                <a:solidFill>
                  <a:schemeClr val="tx1"/>
                </a:solidFill>
                <a:latin typeface="Comic Sans MS" charset="0"/>
                <a:ea typeface="ＭＳ Ｐゴシック" charset="0"/>
              </a:defRPr>
            </a:lvl3pPr>
            <a:lvl4pPr marL="1600200" indent="-228600" defTabSz="449263">
              <a:defRPr sz="2400">
                <a:solidFill>
                  <a:schemeClr val="tx1"/>
                </a:solidFill>
                <a:latin typeface="Comic Sans MS" charset="0"/>
                <a:ea typeface="ＭＳ Ｐゴシック" charset="0"/>
              </a:defRPr>
            </a:lvl4pPr>
            <a:lvl5pPr marL="2057400" indent="-228600" defTabSz="449263">
              <a:defRPr sz="2400">
                <a:solidFill>
                  <a:schemeClr val="tx1"/>
                </a:solidFill>
                <a:latin typeface="Comic Sans MS" charset="0"/>
                <a:ea typeface="ＭＳ Ｐゴシック" charset="0"/>
              </a:defRPr>
            </a:lvl5pPr>
            <a:lvl6pPr marL="2514600" indent="-228600" defTabSz="449263"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defTabSz="449263"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defTabSz="449263"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defTabSz="449263" eaLnBrk="0" fontAlgn="base" hangingPunct="0">
              <a:spcBef>
                <a:spcPct val="0"/>
              </a:spcBef>
              <a:spcAft>
                <a:spcPct val="0"/>
              </a:spcAft>
              <a:defRPr sz="2400">
                <a:solidFill>
                  <a:schemeClr val="tx1"/>
                </a:solidFill>
                <a:latin typeface="Comic Sans MS" charset="0"/>
                <a:ea typeface="ＭＳ Ｐゴシック" charset="0"/>
              </a:defRPr>
            </a:lvl9pPr>
          </a:lstStyle>
          <a:p>
            <a:pPr algn="l" rtl="0">
              <a:lnSpc>
                <a:spcPct val="93000"/>
              </a:lnSpc>
              <a:buClr>
                <a:srgbClr val="FFFFFF"/>
              </a:buClr>
              <a:buSzPct val="100000"/>
              <a:buFont typeface="Arial" charset="0"/>
              <a:buNone/>
              <a:defRPr/>
            </a:pPr>
            <a:endParaRPr lang="en-US" b="1" i="0">
              <a:solidFill>
                <a:srgbClr val="FFFFFF"/>
              </a:solidFill>
              <a:latin typeface="Arial" panose="020B0604020202020204" pitchFamily="34" charset="0"/>
            </a:endParaRPr>
          </a:p>
        </p:txBody>
      </p:sp>
      <p:sp>
        <p:nvSpPr>
          <p:cNvPr id="282629" name="Text Box 4"/>
          <p:cNvSpPr txBox="1">
            <a:spLocks noChangeArrowheads="1"/>
          </p:cNvSpPr>
          <p:nvPr/>
        </p:nvSpPr>
        <p:spPr bwMode="auto">
          <a:xfrm>
            <a:off x="3124200" y="6248400"/>
            <a:ext cx="3124200" cy="460375"/>
          </a:xfrm>
          <a:prstGeom prst="rect">
            <a:avLst/>
          </a:prstGeom>
          <a:noFill/>
          <a:ln>
            <a:noFill/>
          </a:ln>
          <a:extLst>
            <a:ext uri="{909E8E84-426E-40dd-AFC4-6F175D3DCCD1}"/>
            <a:ext uri="{91240B29-F687-4f45-9708-019B960494DF}"/>
          </a:extLst>
        </p:spPr>
        <p:txBody>
          <a:bodyPr wrap="none" anchor="ctr"/>
          <a:lstStyle>
            <a:lvl1pPr defTabSz="449263">
              <a:defRPr sz="2400">
                <a:solidFill>
                  <a:schemeClr val="tx1"/>
                </a:solidFill>
                <a:latin typeface="Comic Sans MS" charset="0"/>
                <a:ea typeface="ＭＳ Ｐゴシック" charset="0"/>
                <a:cs typeface="ＭＳ Ｐゴシック" charset="0"/>
              </a:defRPr>
            </a:lvl1pPr>
            <a:lvl2pPr marL="742950" indent="-285750" defTabSz="449263">
              <a:defRPr sz="2400">
                <a:solidFill>
                  <a:schemeClr val="tx1"/>
                </a:solidFill>
                <a:latin typeface="Comic Sans MS" charset="0"/>
                <a:ea typeface="ＭＳ Ｐゴシック" charset="0"/>
              </a:defRPr>
            </a:lvl2pPr>
            <a:lvl3pPr marL="1143000" indent="-228600" defTabSz="449263">
              <a:defRPr sz="2400">
                <a:solidFill>
                  <a:schemeClr val="tx1"/>
                </a:solidFill>
                <a:latin typeface="Comic Sans MS" charset="0"/>
                <a:ea typeface="ＭＳ Ｐゴシック" charset="0"/>
              </a:defRPr>
            </a:lvl3pPr>
            <a:lvl4pPr marL="1600200" indent="-228600" defTabSz="449263">
              <a:defRPr sz="2400">
                <a:solidFill>
                  <a:schemeClr val="tx1"/>
                </a:solidFill>
                <a:latin typeface="Comic Sans MS" charset="0"/>
                <a:ea typeface="ＭＳ Ｐゴシック" charset="0"/>
              </a:defRPr>
            </a:lvl4pPr>
            <a:lvl5pPr marL="2057400" indent="-228600" defTabSz="449263">
              <a:defRPr sz="2400">
                <a:solidFill>
                  <a:schemeClr val="tx1"/>
                </a:solidFill>
                <a:latin typeface="Comic Sans MS" charset="0"/>
                <a:ea typeface="ＭＳ Ｐゴシック" charset="0"/>
              </a:defRPr>
            </a:lvl5pPr>
            <a:lvl6pPr marL="2514600" indent="-228600" defTabSz="449263"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defTabSz="449263"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defTabSz="449263"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defTabSz="449263" eaLnBrk="0" fontAlgn="base" hangingPunct="0">
              <a:spcBef>
                <a:spcPct val="0"/>
              </a:spcBef>
              <a:spcAft>
                <a:spcPct val="0"/>
              </a:spcAft>
              <a:defRPr sz="2400">
                <a:solidFill>
                  <a:schemeClr val="tx1"/>
                </a:solidFill>
                <a:latin typeface="Comic Sans MS" charset="0"/>
                <a:ea typeface="ＭＳ Ｐゴシック" charset="0"/>
              </a:defRPr>
            </a:lvl9pPr>
          </a:lstStyle>
          <a:p>
            <a:pPr algn="l" rtl="0">
              <a:lnSpc>
                <a:spcPct val="93000"/>
              </a:lnSpc>
              <a:buClr>
                <a:srgbClr val="FFFFFF"/>
              </a:buClr>
              <a:buSzPct val="100000"/>
              <a:buFont typeface="Arial" charset="0"/>
              <a:buNone/>
              <a:defRPr/>
            </a:pPr>
            <a:endParaRPr lang="en-US" b="1" i="0">
              <a:solidFill>
                <a:srgbClr val="FFFFFF"/>
              </a:solidFill>
              <a:latin typeface="Arial" panose="020B0604020202020204" pitchFamily="34" charset="0"/>
            </a:endParaRPr>
          </a:p>
        </p:txBody>
      </p:sp>
      <p:sp>
        <p:nvSpPr>
          <p:cNvPr id="17413" name="Rectangle 5"/>
          <p:cNvSpPr>
            <a:spLocks noGrp="1" noChangeArrowheads="1"/>
          </p:cNvSpPr>
          <p:nvPr>
            <p:ph type="sldNum"/>
          </p:nvPr>
        </p:nvSpPr>
        <p:spPr bwMode="auto">
          <a:xfrm>
            <a:off x="6781800" y="6248400"/>
            <a:ext cx="1903413" cy="455613"/>
          </a:xfrm>
          <a:prstGeom prst="rect">
            <a:avLst/>
          </a:prstGeom>
          <a:noFill/>
          <a:ln w="9525">
            <a:noFill/>
            <a:round/>
            <a:headEnd/>
            <a:tailEnd/>
          </a:ln>
          <a:effectLst/>
        </p:spPr>
        <p:txBody>
          <a:bodyPr vert="horz" wrap="square" lIns="90000" tIns="46800" rIns="90000" bIns="46800" numCol="1" anchor="t" anchorCtr="0" compatLnSpc="1">
            <a:prstTxWarp prst="textNoShape">
              <a:avLst/>
            </a:prstTxWarp>
          </a:bodyPr>
          <a:lstStyle>
            <a:lvl1pPr rtl="0">
              <a:buClr>
                <a:srgbClr val="000000"/>
              </a:buClr>
              <a:buSzPct val="100000"/>
              <a:buFont typeface="Times New Roman" pitchFamily="18" charset="0"/>
              <a:buNone/>
              <a:defRPr sz="1400" b="1" i="0" smtClean="0">
                <a:solidFill>
                  <a:srgbClr val="000000"/>
                </a:solidFill>
                <a:latin typeface="Arial" panose="020B0604020202020204" pitchFamily="34" charset="0"/>
              </a:defRPr>
            </a:lvl1pPr>
          </a:lstStyle>
          <a:p>
            <a:pPr>
              <a:defRPr/>
            </a:pPr>
            <a:fld id="{E88111B0-1E54-4963-ACC6-56AAED1D6A70}" type="slidenum">
              <a:rPr lang="en-GB"/>
              <a:pPr>
                <a:defRPr/>
              </a:pPr>
              <a:t>‹#›</a:t>
            </a:fld>
            <a:endParaRPr lang="en-GB" dirty="0"/>
          </a:p>
        </p:txBody>
      </p:sp>
    </p:spTree>
    <p:extLst>
      <p:ext uri="{BB962C8B-B14F-4D97-AF65-F5344CB8AC3E}">
        <p14:creationId xmlns:p14="http://schemas.microsoft.com/office/powerpoint/2010/main" val="3068219043"/>
      </p:ext>
    </p:extLst>
  </p:cSld>
  <p:clrMap bg1="lt1" tx1="dk1" bg2="lt2" tx2="dk2" accent1="accent1" accent2="accent2" accent3="accent3" accent4="accent4" accent5="accent5" accent6="accent6" hlink="hlink" folHlink="folHlink"/>
  <p:sldLayoutIdLst>
    <p:sldLayoutId id="2147502361" r:id="rId1"/>
  </p:sldLayoutIdLst>
  <p:txStyles>
    <p:titleStyle>
      <a:lvl1pPr algn="r" defTabSz="449263" rtl="0" eaLnBrk="0" fontAlgn="base" hangingPunct="0">
        <a:lnSpc>
          <a:spcPct val="95000"/>
        </a:lnSpc>
        <a:spcBef>
          <a:spcPct val="0"/>
        </a:spcBef>
        <a:spcAft>
          <a:spcPct val="0"/>
        </a:spcAft>
        <a:buClr>
          <a:srgbClr val="000000"/>
        </a:buClr>
        <a:buSzPct val="100000"/>
        <a:buFont typeface="Times New Roman" pitchFamily="18" charset="0"/>
        <a:defRPr sz="4400" b="1" i="0">
          <a:solidFill>
            <a:srgbClr val="000000"/>
          </a:solidFill>
          <a:latin typeface="Arial" panose="020B0604020202020204" pitchFamily="34" charset="0"/>
          <a:ea typeface="MS PGothic" pitchFamily="34" charset="-128"/>
          <a:cs typeface="ＭＳ Ｐゴシック" charset="-128"/>
        </a:defRPr>
      </a:lvl1pPr>
      <a:lvl2pPr algn="r" defTabSz="449263" rtl="0" eaLnBrk="0" fontAlgn="base" hangingPunct="0">
        <a:lnSpc>
          <a:spcPct val="95000"/>
        </a:lnSpc>
        <a:spcBef>
          <a:spcPct val="0"/>
        </a:spcBef>
        <a:spcAft>
          <a:spcPct val="0"/>
        </a:spcAft>
        <a:buClr>
          <a:srgbClr val="000000"/>
        </a:buClr>
        <a:buSzPct val="100000"/>
        <a:buFont typeface="Times New Roman" pitchFamily="18" charset="0"/>
        <a:defRPr sz="4400" i="1">
          <a:solidFill>
            <a:srgbClr val="000000"/>
          </a:solidFill>
          <a:latin typeface="Times New Roman" pitchFamily="16" charset="0"/>
          <a:ea typeface="MS PGothic" pitchFamily="34" charset="-128"/>
          <a:cs typeface="ＭＳ Ｐゴシック" charset="-128"/>
        </a:defRPr>
      </a:lvl2pPr>
      <a:lvl3pPr algn="r" defTabSz="449263" rtl="0" eaLnBrk="0" fontAlgn="base" hangingPunct="0">
        <a:lnSpc>
          <a:spcPct val="95000"/>
        </a:lnSpc>
        <a:spcBef>
          <a:spcPct val="0"/>
        </a:spcBef>
        <a:spcAft>
          <a:spcPct val="0"/>
        </a:spcAft>
        <a:buClr>
          <a:srgbClr val="000000"/>
        </a:buClr>
        <a:buSzPct val="100000"/>
        <a:buFont typeface="Times New Roman" pitchFamily="18" charset="0"/>
        <a:defRPr sz="4400" i="1">
          <a:solidFill>
            <a:srgbClr val="000000"/>
          </a:solidFill>
          <a:latin typeface="Times New Roman" pitchFamily="16" charset="0"/>
          <a:ea typeface="MS PGothic" pitchFamily="34" charset="-128"/>
          <a:cs typeface="ＭＳ Ｐゴシック" charset="-128"/>
        </a:defRPr>
      </a:lvl3pPr>
      <a:lvl4pPr algn="r" defTabSz="449263" rtl="0" eaLnBrk="0" fontAlgn="base" hangingPunct="0">
        <a:lnSpc>
          <a:spcPct val="95000"/>
        </a:lnSpc>
        <a:spcBef>
          <a:spcPct val="0"/>
        </a:spcBef>
        <a:spcAft>
          <a:spcPct val="0"/>
        </a:spcAft>
        <a:buClr>
          <a:srgbClr val="000000"/>
        </a:buClr>
        <a:buSzPct val="100000"/>
        <a:buFont typeface="Times New Roman" pitchFamily="18" charset="0"/>
        <a:defRPr sz="4400" i="1">
          <a:solidFill>
            <a:srgbClr val="000000"/>
          </a:solidFill>
          <a:latin typeface="Times New Roman" pitchFamily="16" charset="0"/>
          <a:ea typeface="MS PGothic" pitchFamily="34" charset="-128"/>
          <a:cs typeface="ＭＳ Ｐゴシック" charset="-128"/>
        </a:defRPr>
      </a:lvl4pPr>
      <a:lvl5pPr algn="r" defTabSz="449263" rtl="0" eaLnBrk="0" fontAlgn="base" hangingPunct="0">
        <a:lnSpc>
          <a:spcPct val="95000"/>
        </a:lnSpc>
        <a:spcBef>
          <a:spcPct val="0"/>
        </a:spcBef>
        <a:spcAft>
          <a:spcPct val="0"/>
        </a:spcAft>
        <a:buClr>
          <a:srgbClr val="000000"/>
        </a:buClr>
        <a:buSzPct val="100000"/>
        <a:buFont typeface="Times New Roman" pitchFamily="18" charset="0"/>
        <a:defRPr sz="4400" i="1">
          <a:solidFill>
            <a:srgbClr val="000000"/>
          </a:solidFill>
          <a:latin typeface="Times New Roman" pitchFamily="16" charset="0"/>
          <a:ea typeface="MS PGothic" pitchFamily="34" charset="-128"/>
          <a:cs typeface="ＭＳ Ｐゴシック" charset="-128"/>
        </a:defRPr>
      </a:lvl5pPr>
      <a:lvl6pPr marL="457200" algn="r" defTabSz="449263" rtl="0" eaLnBrk="0" fontAlgn="base" hangingPunct="0">
        <a:lnSpc>
          <a:spcPct val="95000"/>
        </a:lnSpc>
        <a:spcBef>
          <a:spcPct val="0"/>
        </a:spcBef>
        <a:spcAft>
          <a:spcPct val="0"/>
        </a:spcAft>
        <a:buClr>
          <a:srgbClr val="000000"/>
        </a:buClr>
        <a:buSzPct val="100000"/>
        <a:buFont typeface="Times New Roman" pitchFamily="16" charset="0"/>
        <a:defRPr sz="4400" i="1">
          <a:solidFill>
            <a:srgbClr val="000000"/>
          </a:solidFill>
          <a:latin typeface="Times New Roman" pitchFamily="16" charset="0"/>
          <a:ea typeface="ＭＳ Ｐゴシック" charset="-128"/>
        </a:defRPr>
      </a:lvl6pPr>
      <a:lvl7pPr marL="914400" algn="r" defTabSz="449263" rtl="0" eaLnBrk="0" fontAlgn="base" hangingPunct="0">
        <a:lnSpc>
          <a:spcPct val="95000"/>
        </a:lnSpc>
        <a:spcBef>
          <a:spcPct val="0"/>
        </a:spcBef>
        <a:spcAft>
          <a:spcPct val="0"/>
        </a:spcAft>
        <a:buClr>
          <a:srgbClr val="000000"/>
        </a:buClr>
        <a:buSzPct val="100000"/>
        <a:buFont typeface="Times New Roman" pitchFamily="16" charset="0"/>
        <a:defRPr sz="4400" i="1">
          <a:solidFill>
            <a:srgbClr val="000000"/>
          </a:solidFill>
          <a:latin typeface="Times New Roman" pitchFamily="16" charset="0"/>
          <a:ea typeface="ＭＳ Ｐゴシック" charset="-128"/>
        </a:defRPr>
      </a:lvl7pPr>
      <a:lvl8pPr marL="1371600" algn="r" defTabSz="449263" rtl="0" eaLnBrk="0" fontAlgn="base" hangingPunct="0">
        <a:lnSpc>
          <a:spcPct val="95000"/>
        </a:lnSpc>
        <a:spcBef>
          <a:spcPct val="0"/>
        </a:spcBef>
        <a:spcAft>
          <a:spcPct val="0"/>
        </a:spcAft>
        <a:buClr>
          <a:srgbClr val="000000"/>
        </a:buClr>
        <a:buSzPct val="100000"/>
        <a:buFont typeface="Times New Roman" pitchFamily="16" charset="0"/>
        <a:defRPr sz="4400" i="1">
          <a:solidFill>
            <a:srgbClr val="000000"/>
          </a:solidFill>
          <a:latin typeface="Times New Roman" pitchFamily="16" charset="0"/>
          <a:ea typeface="ＭＳ Ｐゴシック" charset="-128"/>
        </a:defRPr>
      </a:lvl8pPr>
      <a:lvl9pPr marL="1828800" algn="r" defTabSz="449263" rtl="0" eaLnBrk="0" fontAlgn="base" hangingPunct="0">
        <a:lnSpc>
          <a:spcPct val="95000"/>
        </a:lnSpc>
        <a:spcBef>
          <a:spcPct val="0"/>
        </a:spcBef>
        <a:spcAft>
          <a:spcPct val="0"/>
        </a:spcAft>
        <a:buClr>
          <a:srgbClr val="000000"/>
        </a:buClr>
        <a:buSzPct val="100000"/>
        <a:buFont typeface="Times New Roman" pitchFamily="16" charset="0"/>
        <a:defRPr sz="4400" i="1">
          <a:solidFill>
            <a:srgbClr val="000000"/>
          </a:solidFill>
          <a:latin typeface="Times New Roman" pitchFamily="16" charset="0"/>
          <a:ea typeface="ＭＳ Ｐゴシック" charset="-128"/>
        </a:defRPr>
      </a:lvl9pPr>
    </p:titleStyle>
    <p:bodyStyle>
      <a:lvl1pPr marL="341313" indent="-341313" algn="l" defTabSz="449263" rtl="0" eaLnBrk="0" fontAlgn="base" hangingPunct="0">
        <a:lnSpc>
          <a:spcPct val="95000"/>
        </a:lnSpc>
        <a:spcBef>
          <a:spcPts val="800"/>
        </a:spcBef>
        <a:spcAft>
          <a:spcPct val="0"/>
        </a:spcAft>
        <a:buClr>
          <a:srgbClr val="000000"/>
        </a:buClr>
        <a:buSzPct val="100000"/>
        <a:buFont typeface="Wingdings" pitchFamily="2" charset="2"/>
        <a:buChar char=""/>
        <a:defRPr sz="3200" b="1" i="0">
          <a:solidFill>
            <a:srgbClr val="000000"/>
          </a:solidFill>
          <a:latin typeface="Arial" panose="020B0604020202020204" pitchFamily="34" charset="0"/>
          <a:ea typeface="MS PGothic" pitchFamily="34" charset="-128"/>
          <a:cs typeface="ＭＳ Ｐゴシック" charset="-128"/>
        </a:defRPr>
      </a:lvl1pPr>
      <a:lvl2pPr marL="741363" indent="-284163" algn="l" defTabSz="449263" rtl="0" eaLnBrk="0" fontAlgn="base" hangingPunct="0">
        <a:lnSpc>
          <a:spcPct val="95000"/>
        </a:lnSpc>
        <a:spcBef>
          <a:spcPts val="700"/>
        </a:spcBef>
        <a:spcAft>
          <a:spcPct val="0"/>
        </a:spcAft>
        <a:buClr>
          <a:srgbClr val="000000"/>
        </a:buClr>
        <a:buSzPct val="100000"/>
        <a:buFont typeface="Wingdings" pitchFamily="2" charset="2"/>
        <a:buChar char=""/>
        <a:defRPr sz="2800" b="1" i="0">
          <a:solidFill>
            <a:srgbClr val="000000"/>
          </a:solidFill>
          <a:latin typeface="Arial" panose="020B0604020202020204" pitchFamily="34" charset="0"/>
          <a:ea typeface="MS PGothic" pitchFamily="34" charset="-128"/>
        </a:defRPr>
      </a:lvl2pPr>
      <a:lvl3pPr marL="1143000" indent="-228600" algn="l" defTabSz="449263" rtl="0" eaLnBrk="0" fontAlgn="base" hangingPunct="0">
        <a:lnSpc>
          <a:spcPct val="95000"/>
        </a:lnSpc>
        <a:spcBef>
          <a:spcPts val="600"/>
        </a:spcBef>
        <a:spcAft>
          <a:spcPct val="0"/>
        </a:spcAft>
        <a:buClr>
          <a:srgbClr val="000000"/>
        </a:buClr>
        <a:buSzPct val="100000"/>
        <a:buFont typeface="Wingdings" pitchFamily="2" charset="2"/>
        <a:buChar char=""/>
        <a:defRPr sz="2400" b="1" i="0">
          <a:solidFill>
            <a:srgbClr val="000000"/>
          </a:solidFill>
          <a:latin typeface="Arial" panose="020B0604020202020204" pitchFamily="34" charset="0"/>
          <a:ea typeface="MS PGothic" pitchFamily="34" charset="-128"/>
        </a:defRPr>
      </a:lvl3pPr>
      <a:lvl4pPr marL="1600200" indent="-228600" algn="l" defTabSz="449263" rtl="0" eaLnBrk="0" fontAlgn="base" hangingPunct="0">
        <a:lnSpc>
          <a:spcPct val="95000"/>
        </a:lnSpc>
        <a:spcBef>
          <a:spcPts val="500"/>
        </a:spcBef>
        <a:spcAft>
          <a:spcPct val="0"/>
        </a:spcAft>
        <a:buClr>
          <a:srgbClr val="000000"/>
        </a:buClr>
        <a:buSzPct val="100000"/>
        <a:buFont typeface="Wingdings" pitchFamily="2" charset="2"/>
        <a:buChar char=""/>
        <a:defRPr sz="2000" b="1" i="0">
          <a:solidFill>
            <a:srgbClr val="000000"/>
          </a:solidFill>
          <a:latin typeface="Arial" panose="020B0604020202020204" pitchFamily="34" charset="0"/>
          <a:ea typeface="MS PGothic" pitchFamily="34" charset="-128"/>
        </a:defRPr>
      </a:lvl4pPr>
      <a:lvl5pPr marL="2057400" indent="-228600" algn="l" defTabSz="449263" rtl="0" eaLnBrk="0" fontAlgn="base" hangingPunct="0">
        <a:lnSpc>
          <a:spcPct val="95000"/>
        </a:lnSpc>
        <a:spcBef>
          <a:spcPts val="500"/>
        </a:spcBef>
        <a:spcAft>
          <a:spcPct val="0"/>
        </a:spcAft>
        <a:buClr>
          <a:srgbClr val="000000"/>
        </a:buClr>
        <a:buSzPct val="100000"/>
        <a:buFont typeface="Wingdings" pitchFamily="2" charset="2"/>
        <a:buChar char=""/>
        <a:defRPr sz="2000" b="1" i="0">
          <a:solidFill>
            <a:srgbClr val="000000"/>
          </a:solidFill>
          <a:latin typeface="Arial" panose="020B0604020202020204" pitchFamily="34" charset="0"/>
          <a:ea typeface="MS PGothic" pitchFamily="34" charset="-128"/>
        </a:defRPr>
      </a:lvl5pPr>
      <a:lvl6pPr marL="2514600" indent="-228600" algn="l" defTabSz="449263" rtl="0" eaLnBrk="0" fontAlgn="base" hangingPunct="0">
        <a:lnSpc>
          <a:spcPct val="95000"/>
        </a:lnSpc>
        <a:spcBef>
          <a:spcPts val="500"/>
        </a:spcBef>
        <a:spcAft>
          <a:spcPct val="0"/>
        </a:spcAft>
        <a:buClr>
          <a:srgbClr val="000000"/>
        </a:buClr>
        <a:buSzPct val="100000"/>
        <a:buFont typeface="Wingdings" charset="2"/>
        <a:buChar char=""/>
        <a:defRPr sz="2000">
          <a:solidFill>
            <a:srgbClr val="000000"/>
          </a:solidFill>
          <a:latin typeface="+mn-lt"/>
          <a:ea typeface="+mn-ea"/>
        </a:defRPr>
      </a:lvl6pPr>
      <a:lvl7pPr marL="2971800" indent="-228600" algn="l" defTabSz="449263" rtl="0" eaLnBrk="0" fontAlgn="base" hangingPunct="0">
        <a:lnSpc>
          <a:spcPct val="95000"/>
        </a:lnSpc>
        <a:spcBef>
          <a:spcPts val="500"/>
        </a:spcBef>
        <a:spcAft>
          <a:spcPct val="0"/>
        </a:spcAft>
        <a:buClr>
          <a:srgbClr val="000000"/>
        </a:buClr>
        <a:buSzPct val="100000"/>
        <a:buFont typeface="Wingdings" charset="2"/>
        <a:buChar char=""/>
        <a:defRPr sz="2000">
          <a:solidFill>
            <a:srgbClr val="000000"/>
          </a:solidFill>
          <a:latin typeface="+mn-lt"/>
          <a:ea typeface="+mn-ea"/>
        </a:defRPr>
      </a:lvl7pPr>
      <a:lvl8pPr marL="3429000" indent="-228600" algn="l" defTabSz="449263" rtl="0" eaLnBrk="0" fontAlgn="base" hangingPunct="0">
        <a:lnSpc>
          <a:spcPct val="95000"/>
        </a:lnSpc>
        <a:spcBef>
          <a:spcPts val="500"/>
        </a:spcBef>
        <a:spcAft>
          <a:spcPct val="0"/>
        </a:spcAft>
        <a:buClr>
          <a:srgbClr val="000000"/>
        </a:buClr>
        <a:buSzPct val="100000"/>
        <a:buFont typeface="Wingdings" charset="2"/>
        <a:buChar char=""/>
        <a:defRPr sz="2000">
          <a:solidFill>
            <a:srgbClr val="000000"/>
          </a:solidFill>
          <a:latin typeface="+mn-lt"/>
          <a:ea typeface="+mn-ea"/>
        </a:defRPr>
      </a:lvl8pPr>
      <a:lvl9pPr marL="3886200" indent="-228600" algn="l" defTabSz="449263" rtl="0" eaLnBrk="0" fontAlgn="base" hangingPunct="0">
        <a:lnSpc>
          <a:spcPct val="95000"/>
        </a:lnSpc>
        <a:spcBef>
          <a:spcPts val="500"/>
        </a:spcBef>
        <a:spcAft>
          <a:spcPct val="0"/>
        </a:spcAft>
        <a:buClr>
          <a:srgbClr val="000000"/>
        </a:buClr>
        <a:buSzPct val="100000"/>
        <a:buFont typeface="Wingdings" charset="2"/>
        <a:buChar char=""/>
        <a:defRPr sz="2000">
          <a:solidFill>
            <a:srgbClr val="000000"/>
          </a:solidFill>
          <a:latin typeface="+mn-lt"/>
          <a:ea typeface="+mn-ea"/>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amma/>
                <a:shade val="80000"/>
                <a:invGamma/>
              </a:schemeClr>
            </a:gs>
            <a:gs pos="100000">
              <a:schemeClr val="bg1"/>
            </a:gs>
          </a:gsLst>
          <a:lin ang="5400000" scaled="1"/>
        </a:gradFill>
        <a:effectLst/>
      </p:bgPr>
    </p:bg>
    <p:spTree>
      <p:nvGrpSpPr>
        <p:cNvPr id="1" name=""/>
        <p:cNvGrpSpPr/>
        <p:nvPr/>
      </p:nvGrpSpPr>
      <p:grpSpPr>
        <a:xfrm>
          <a:off x="0" y="0"/>
          <a:ext cx="0" cy="0"/>
          <a:chOff x="0" y="0"/>
          <a:chExt cx="0" cy="0"/>
        </a:xfrm>
      </p:grpSpPr>
      <p:grpSp>
        <p:nvGrpSpPr>
          <p:cNvPr id="32770" name="Group 2"/>
          <p:cNvGrpSpPr>
            <a:grpSpLocks/>
          </p:cNvGrpSpPr>
          <p:nvPr/>
        </p:nvGrpSpPr>
        <p:grpSpPr bwMode="auto">
          <a:xfrm>
            <a:off x="0" y="0"/>
            <a:ext cx="9145588" cy="6845300"/>
            <a:chOff x="0" y="0"/>
            <a:chExt cx="5761" cy="4312"/>
          </a:xfrm>
        </p:grpSpPr>
        <p:sp>
          <p:nvSpPr>
            <p:cNvPr id="336901" name="Rectangle 3"/>
            <p:cNvSpPr>
              <a:spLocks noChangeArrowheads="1"/>
            </p:cNvSpPr>
            <p:nvPr/>
          </p:nvSpPr>
          <p:spPr bwMode="auto">
            <a:xfrm>
              <a:off x="0" y="0"/>
              <a:ext cx="5753" cy="4312"/>
            </a:xfrm>
            <a:prstGeom prst="rect">
              <a:avLst/>
            </a:prstGeom>
            <a:gradFill rotWithShape="0">
              <a:gsLst>
                <a:gs pos="0">
                  <a:srgbClr val="000080"/>
                </a:gs>
                <a:gs pos="100000">
                  <a:srgbClr val="000026"/>
                </a:gs>
              </a:gsLst>
              <a:lin ang="0" scaled="1"/>
            </a:gradFill>
            <a:ln>
              <a:noFill/>
            </a:ln>
            <a:extLst>
              <a:ext uri="{91240B29-F687-4f45-9708-019B960494DF}"/>
            </a:extLst>
          </p:spPr>
          <p:txBody>
            <a:bodyPr wrap="none" anchor="ctr"/>
            <a:lstStyle/>
            <a:p>
              <a:pPr algn="l" defTabSz="914400" rtl="0">
                <a:defRPr/>
              </a:pPr>
              <a:endParaRPr lang="en-US" b="1" i="0" dirty="0">
                <a:solidFill>
                  <a:srgbClr val="FFFFFF"/>
                </a:solidFill>
                <a:latin typeface="Arial" panose="020B0604020202020204" pitchFamily="34" charset="0"/>
                <a:ea typeface="ＭＳ Ｐゴシック" charset="0"/>
                <a:cs typeface="ＭＳ Ｐゴシック" charset="0"/>
              </a:endParaRPr>
            </a:p>
          </p:txBody>
        </p:sp>
        <p:sp useBgFill="1">
          <p:nvSpPr>
            <p:cNvPr id="336902" name="Freeform 4"/>
            <p:cNvSpPr>
              <a:spLocks/>
            </p:cNvSpPr>
            <p:nvPr/>
          </p:nvSpPr>
          <p:spPr bwMode="auto">
            <a:xfrm>
              <a:off x="0" y="73"/>
              <a:ext cx="5761" cy="4166"/>
            </a:xfrm>
            <a:custGeom>
              <a:avLst/>
              <a:gdLst>
                <a:gd name="T0" fmla="*/ 1 w 5761"/>
                <a:gd name="T1" fmla="*/ 3948 h 4166"/>
                <a:gd name="T2" fmla="*/ 1 w 5761"/>
                <a:gd name="T3" fmla="*/ 3997 h 4166"/>
                <a:gd name="T4" fmla="*/ 5760 w 5761"/>
                <a:gd name="T5" fmla="*/ 4105 h 4166"/>
                <a:gd name="T6" fmla="*/ 5760 w 5761"/>
                <a:gd name="T7" fmla="*/ 4165 h 4166"/>
                <a:gd name="T8" fmla="*/ 1 w 5761"/>
                <a:gd name="T9" fmla="*/ 61 h 4166"/>
                <a:gd name="T10" fmla="*/ 1 w 5761"/>
                <a:gd name="T11" fmla="*/ 108 h 4166"/>
                <a:gd name="T12" fmla="*/ 5760 w 5761"/>
                <a:gd name="T13" fmla="*/ 216 h 4166"/>
                <a:gd name="T14" fmla="*/ 5760 w 5761"/>
                <a:gd name="T15" fmla="*/ 277 h 4166"/>
                <a:gd name="T16" fmla="*/ 1 w 5761"/>
                <a:gd name="T17" fmla="*/ 384 h 4166"/>
                <a:gd name="T18" fmla="*/ 1 w 5761"/>
                <a:gd name="T19" fmla="*/ 432 h 4166"/>
                <a:gd name="T20" fmla="*/ 5760 w 5761"/>
                <a:gd name="T21" fmla="*/ 540 h 4166"/>
                <a:gd name="T22" fmla="*/ 5760 w 5761"/>
                <a:gd name="T23" fmla="*/ 600 h 4166"/>
                <a:gd name="T24" fmla="*/ 1 w 5761"/>
                <a:gd name="T25" fmla="*/ 708 h 4166"/>
                <a:gd name="T26" fmla="*/ 1 w 5761"/>
                <a:gd name="T27" fmla="*/ 756 h 4166"/>
                <a:gd name="T28" fmla="*/ 5760 w 5761"/>
                <a:gd name="T29" fmla="*/ 865 h 4166"/>
                <a:gd name="T30" fmla="*/ 5760 w 5761"/>
                <a:gd name="T31" fmla="*/ 925 h 4166"/>
                <a:gd name="T32" fmla="*/ 1 w 5761"/>
                <a:gd name="T33" fmla="*/ 1032 h 4166"/>
                <a:gd name="T34" fmla="*/ 1 w 5761"/>
                <a:gd name="T35" fmla="*/ 1080 h 4166"/>
                <a:gd name="T36" fmla="*/ 5760 w 5761"/>
                <a:gd name="T37" fmla="*/ 1188 h 4166"/>
                <a:gd name="T38" fmla="*/ 5760 w 5761"/>
                <a:gd name="T39" fmla="*/ 1248 h 4166"/>
                <a:gd name="T40" fmla="*/ 1 w 5761"/>
                <a:gd name="T41" fmla="*/ 1357 h 4166"/>
                <a:gd name="T42" fmla="*/ 1 w 5761"/>
                <a:gd name="T43" fmla="*/ 1404 h 4166"/>
                <a:gd name="T44" fmla="*/ 5760 w 5761"/>
                <a:gd name="T45" fmla="*/ 1512 h 4166"/>
                <a:gd name="T46" fmla="*/ 5760 w 5761"/>
                <a:gd name="T47" fmla="*/ 1572 h 4166"/>
                <a:gd name="T48" fmla="*/ 1 w 5761"/>
                <a:gd name="T49" fmla="*/ 1680 h 4166"/>
                <a:gd name="T50" fmla="*/ 1 w 5761"/>
                <a:gd name="T51" fmla="*/ 1728 h 4166"/>
                <a:gd name="T52" fmla="*/ 5760 w 5761"/>
                <a:gd name="T53" fmla="*/ 1836 h 4166"/>
                <a:gd name="T54" fmla="*/ 5760 w 5761"/>
                <a:gd name="T55" fmla="*/ 1896 h 4166"/>
                <a:gd name="T56" fmla="*/ 1 w 5761"/>
                <a:gd name="T57" fmla="*/ 2005 h 4166"/>
                <a:gd name="T58" fmla="*/ 1 w 5761"/>
                <a:gd name="T59" fmla="*/ 2052 h 4166"/>
                <a:gd name="T60" fmla="*/ 5760 w 5761"/>
                <a:gd name="T61" fmla="*/ 2161 h 4166"/>
                <a:gd name="T62" fmla="*/ 5760 w 5761"/>
                <a:gd name="T63" fmla="*/ 2220 h 4166"/>
                <a:gd name="T64" fmla="*/ 1 w 5761"/>
                <a:gd name="T65" fmla="*/ 2328 h 4166"/>
                <a:gd name="T66" fmla="*/ 1 w 5761"/>
                <a:gd name="T67" fmla="*/ 2376 h 4166"/>
                <a:gd name="T68" fmla="*/ 5760 w 5761"/>
                <a:gd name="T69" fmla="*/ 2484 h 4166"/>
                <a:gd name="T70" fmla="*/ 5760 w 5761"/>
                <a:gd name="T71" fmla="*/ 2545 h 4166"/>
                <a:gd name="T72" fmla="*/ 1 w 5761"/>
                <a:gd name="T73" fmla="*/ 2652 h 4166"/>
                <a:gd name="T74" fmla="*/ 1 w 5761"/>
                <a:gd name="T75" fmla="*/ 2700 h 4166"/>
                <a:gd name="T76" fmla="*/ 5760 w 5761"/>
                <a:gd name="T77" fmla="*/ 2808 h 4166"/>
                <a:gd name="T78" fmla="*/ 5760 w 5761"/>
                <a:gd name="T79" fmla="*/ 2868 h 4166"/>
                <a:gd name="T80" fmla="*/ 1 w 5761"/>
                <a:gd name="T81" fmla="*/ 2977 h 4166"/>
                <a:gd name="T82" fmla="*/ 1 w 5761"/>
                <a:gd name="T83" fmla="*/ 3024 h 4166"/>
                <a:gd name="T84" fmla="*/ 5760 w 5761"/>
                <a:gd name="T85" fmla="*/ 3132 h 4166"/>
                <a:gd name="T86" fmla="*/ 5760 w 5761"/>
                <a:gd name="T87" fmla="*/ 3192 h 4166"/>
                <a:gd name="T88" fmla="*/ 1 w 5761"/>
                <a:gd name="T89" fmla="*/ 3301 h 4166"/>
                <a:gd name="T90" fmla="*/ 1 w 5761"/>
                <a:gd name="T91" fmla="*/ 3348 h 4166"/>
                <a:gd name="T92" fmla="*/ 5760 w 5761"/>
                <a:gd name="T93" fmla="*/ 3457 h 4166"/>
                <a:gd name="T94" fmla="*/ 5760 w 5761"/>
                <a:gd name="T95" fmla="*/ 3516 h 4166"/>
                <a:gd name="T96" fmla="*/ 1 w 5761"/>
                <a:gd name="T97" fmla="*/ 3624 h 4166"/>
                <a:gd name="T98" fmla="*/ 1 w 5761"/>
                <a:gd name="T99" fmla="*/ 3672 h 4166"/>
                <a:gd name="T100" fmla="*/ 5760 w 5761"/>
                <a:gd name="T101" fmla="*/ 3781 h 4166"/>
                <a:gd name="T102" fmla="*/ 5760 w 5761"/>
                <a:gd name="T103" fmla="*/ 3841 h 416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5761" h="4166">
                  <a:moveTo>
                    <a:pt x="5760" y="3889"/>
                  </a:moveTo>
                  <a:lnTo>
                    <a:pt x="1" y="3888"/>
                  </a:lnTo>
                  <a:lnTo>
                    <a:pt x="1" y="3948"/>
                  </a:lnTo>
                  <a:lnTo>
                    <a:pt x="5760" y="3948"/>
                  </a:lnTo>
                  <a:lnTo>
                    <a:pt x="5760" y="3996"/>
                  </a:lnTo>
                  <a:lnTo>
                    <a:pt x="1" y="3997"/>
                  </a:lnTo>
                  <a:lnTo>
                    <a:pt x="1" y="4056"/>
                  </a:lnTo>
                  <a:lnTo>
                    <a:pt x="5760" y="4056"/>
                  </a:lnTo>
                  <a:lnTo>
                    <a:pt x="5760" y="4105"/>
                  </a:lnTo>
                  <a:lnTo>
                    <a:pt x="1" y="4104"/>
                  </a:lnTo>
                  <a:lnTo>
                    <a:pt x="1" y="4165"/>
                  </a:lnTo>
                  <a:lnTo>
                    <a:pt x="5760" y="4165"/>
                  </a:lnTo>
                  <a:lnTo>
                    <a:pt x="5760" y="0"/>
                  </a:lnTo>
                  <a:lnTo>
                    <a:pt x="1" y="0"/>
                  </a:lnTo>
                  <a:lnTo>
                    <a:pt x="1" y="61"/>
                  </a:lnTo>
                  <a:lnTo>
                    <a:pt x="5760" y="60"/>
                  </a:lnTo>
                  <a:lnTo>
                    <a:pt x="5760" y="108"/>
                  </a:lnTo>
                  <a:lnTo>
                    <a:pt x="1" y="108"/>
                  </a:lnTo>
                  <a:lnTo>
                    <a:pt x="1" y="168"/>
                  </a:lnTo>
                  <a:lnTo>
                    <a:pt x="5760" y="169"/>
                  </a:lnTo>
                  <a:lnTo>
                    <a:pt x="5760" y="216"/>
                  </a:lnTo>
                  <a:lnTo>
                    <a:pt x="1" y="216"/>
                  </a:lnTo>
                  <a:lnTo>
                    <a:pt x="1" y="276"/>
                  </a:lnTo>
                  <a:lnTo>
                    <a:pt x="5760" y="277"/>
                  </a:lnTo>
                  <a:lnTo>
                    <a:pt x="5760" y="324"/>
                  </a:lnTo>
                  <a:lnTo>
                    <a:pt x="1" y="324"/>
                  </a:lnTo>
                  <a:lnTo>
                    <a:pt x="1" y="384"/>
                  </a:lnTo>
                  <a:lnTo>
                    <a:pt x="5760" y="384"/>
                  </a:lnTo>
                  <a:lnTo>
                    <a:pt x="5760" y="432"/>
                  </a:lnTo>
                  <a:lnTo>
                    <a:pt x="1" y="432"/>
                  </a:lnTo>
                  <a:lnTo>
                    <a:pt x="1" y="492"/>
                  </a:lnTo>
                  <a:lnTo>
                    <a:pt x="5760" y="493"/>
                  </a:lnTo>
                  <a:lnTo>
                    <a:pt x="5760" y="540"/>
                  </a:lnTo>
                  <a:lnTo>
                    <a:pt x="1" y="540"/>
                  </a:lnTo>
                  <a:lnTo>
                    <a:pt x="1" y="600"/>
                  </a:lnTo>
                  <a:lnTo>
                    <a:pt x="5760" y="600"/>
                  </a:lnTo>
                  <a:lnTo>
                    <a:pt x="5760" y="648"/>
                  </a:lnTo>
                  <a:lnTo>
                    <a:pt x="1" y="648"/>
                  </a:lnTo>
                  <a:lnTo>
                    <a:pt x="1" y="708"/>
                  </a:lnTo>
                  <a:lnTo>
                    <a:pt x="5760" y="709"/>
                  </a:lnTo>
                  <a:lnTo>
                    <a:pt x="5760" y="756"/>
                  </a:lnTo>
                  <a:lnTo>
                    <a:pt x="1" y="756"/>
                  </a:lnTo>
                  <a:lnTo>
                    <a:pt x="1" y="816"/>
                  </a:lnTo>
                  <a:lnTo>
                    <a:pt x="5760" y="817"/>
                  </a:lnTo>
                  <a:lnTo>
                    <a:pt x="5760" y="865"/>
                  </a:lnTo>
                  <a:lnTo>
                    <a:pt x="1" y="864"/>
                  </a:lnTo>
                  <a:lnTo>
                    <a:pt x="1" y="925"/>
                  </a:lnTo>
                  <a:lnTo>
                    <a:pt x="5760" y="925"/>
                  </a:lnTo>
                  <a:lnTo>
                    <a:pt x="5760" y="973"/>
                  </a:lnTo>
                  <a:lnTo>
                    <a:pt x="1" y="972"/>
                  </a:lnTo>
                  <a:lnTo>
                    <a:pt x="1" y="1032"/>
                  </a:lnTo>
                  <a:lnTo>
                    <a:pt x="5760" y="1033"/>
                  </a:lnTo>
                  <a:lnTo>
                    <a:pt x="5760" y="1080"/>
                  </a:lnTo>
                  <a:lnTo>
                    <a:pt x="1" y="1080"/>
                  </a:lnTo>
                  <a:lnTo>
                    <a:pt x="1" y="1140"/>
                  </a:lnTo>
                  <a:lnTo>
                    <a:pt x="5760" y="1140"/>
                  </a:lnTo>
                  <a:lnTo>
                    <a:pt x="5760" y="1188"/>
                  </a:lnTo>
                  <a:lnTo>
                    <a:pt x="1" y="1188"/>
                  </a:lnTo>
                  <a:lnTo>
                    <a:pt x="1" y="1248"/>
                  </a:lnTo>
                  <a:lnTo>
                    <a:pt x="5760" y="1248"/>
                  </a:lnTo>
                  <a:lnTo>
                    <a:pt x="5760" y="1296"/>
                  </a:lnTo>
                  <a:lnTo>
                    <a:pt x="1" y="1297"/>
                  </a:lnTo>
                  <a:lnTo>
                    <a:pt x="1" y="1357"/>
                  </a:lnTo>
                  <a:lnTo>
                    <a:pt x="5760" y="1356"/>
                  </a:lnTo>
                  <a:lnTo>
                    <a:pt x="5760" y="1404"/>
                  </a:lnTo>
                  <a:lnTo>
                    <a:pt x="1" y="1404"/>
                  </a:lnTo>
                  <a:lnTo>
                    <a:pt x="1" y="1465"/>
                  </a:lnTo>
                  <a:lnTo>
                    <a:pt x="5760" y="1464"/>
                  </a:lnTo>
                  <a:lnTo>
                    <a:pt x="5760" y="1512"/>
                  </a:lnTo>
                  <a:lnTo>
                    <a:pt x="1" y="1512"/>
                  </a:lnTo>
                  <a:lnTo>
                    <a:pt x="1" y="1572"/>
                  </a:lnTo>
                  <a:lnTo>
                    <a:pt x="5760" y="1572"/>
                  </a:lnTo>
                  <a:lnTo>
                    <a:pt x="5760" y="1620"/>
                  </a:lnTo>
                  <a:lnTo>
                    <a:pt x="1" y="1620"/>
                  </a:lnTo>
                  <a:lnTo>
                    <a:pt x="1" y="1680"/>
                  </a:lnTo>
                  <a:lnTo>
                    <a:pt x="5760" y="1681"/>
                  </a:lnTo>
                  <a:lnTo>
                    <a:pt x="5760" y="1728"/>
                  </a:lnTo>
                  <a:lnTo>
                    <a:pt x="1" y="1728"/>
                  </a:lnTo>
                  <a:lnTo>
                    <a:pt x="1" y="1789"/>
                  </a:lnTo>
                  <a:lnTo>
                    <a:pt x="5760" y="1789"/>
                  </a:lnTo>
                  <a:lnTo>
                    <a:pt x="5760" y="1836"/>
                  </a:lnTo>
                  <a:lnTo>
                    <a:pt x="1" y="1836"/>
                  </a:lnTo>
                  <a:lnTo>
                    <a:pt x="1" y="1896"/>
                  </a:lnTo>
                  <a:lnTo>
                    <a:pt x="5760" y="1896"/>
                  </a:lnTo>
                  <a:lnTo>
                    <a:pt x="5760" y="1944"/>
                  </a:lnTo>
                  <a:lnTo>
                    <a:pt x="1" y="1944"/>
                  </a:lnTo>
                  <a:lnTo>
                    <a:pt x="1" y="2005"/>
                  </a:lnTo>
                  <a:lnTo>
                    <a:pt x="5760" y="2004"/>
                  </a:lnTo>
                  <a:lnTo>
                    <a:pt x="5760" y="2052"/>
                  </a:lnTo>
                  <a:lnTo>
                    <a:pt x="1" y="2052"/>
                  </a:lnTo>
                  <a:lnTo>
                    <a:pt x="1" y="2113"/>
                  </a:lnTo>
                  <a:lnTo>
                    <a:pt x="5760" y="2112"/>
                  </a:lnTo>
                  <a:lnTo>
                    <a:pt x="5760" y="2161"/>
                  </a:lnTo>
                  <a:lnTo>
                    <a:pt x="1" y="2160"/>
                  </a:lnTo>
                  <a:lnTo>
                    <a:pt x="1" y="2220"/>
                  </a:lnTo>
                  <a:lnTo>
                    <a:pt x="5760" y="2220"/>
                  </a:lnTo>
                  <a:lnTo>
                    <a:pt x="5760" y="2268"/>
                  </a:lnTo>
                  <a:lnTo>
                    <a:pt x="1" y="2268"/>
                  </a:lnTo>
                  <a:lnTo>
                    <a:pt x="1" y="2328"/>
                  </a:lnTo>
                  <a:lnTo>
                    <a:pt x="5760" y="2328"/>
                  </a:lnTo>
                  <a:lnTo>
                    <a:pt x="5760" y="2376"/>
                  </a:lnTo>
                  <a:lnTo>
                    <a:pt x="1" y="2376"/>
                  </a:lnTo>
                  <a:lnTo>
                    <a:pt x="1" y="2437"/>
                  </a:lnTo>
                  <a:lnTo>
                    <a:pt x="5760" y="2436"/>
                  </a:lnTo>
                  <a:lnTo>
                    <a:pt x="5760" y="2484"/>
                  </a:lnTo>
                  <a:lnTo>
                    <a:pt x="1" y="2484"/>
                  </a:lnTo>
                  <a:lnTo>
                    <a:pt x="1" y="2545"/>
                  </a:lnTo>
                  <a:lnTo>
                    <a:pt x="5760" y="2545"/>
                  </a:lnTo>
                  <a:lnTo>
                    <a:pt x="5760" y="2592"/>
                  </a:lnTo>
                  <a:lnTo>
                    <a:pt x="1" y="2592"/>
                  </a:lnTo>
                  <a:lnTo>
                    <a:pt x="1" y="2652"/>
                  </a:lnTo>
                  <a:lnTo>
                    <a:pt x="5760" y="2652"/>
                  </a:lnTo>
                  <a:lnTo>
                    <a:pt x="5760" y="2700"/>
                  </a:lnTo>
                  <a:lnTo>
                    <a:pt x="1" y="2700"/>
                  </a:lnTo>
                  <a:lnTo>
                    <a:pt x="1" y="2761"/>
                  </a:lnTo>
                  <a:lnTo>
                    <a:pt x="5760" y="2760"/>
                  </a:lnTo>
                  <a:lnTo>
                    <a:pt x="5760" y="2808"/>
                  </a:lnTo>
                  <a:lnTo>
                    <a:pt x="1" y="2808"/>
                  </a:lnTo>
                  <a:lnTo>
                    <a:pt x="1" y="2868"/>
                  </a:lnTo>
                  <a:lnTo>
                    <a:pt x="5760" y="2868"/>
                  </a:lnTo>
                  <a:lnTo>
                    <a:pt x="5760" y="2917"/>
                  </a:lnTo>
                  <a:lnTo>
                    <a:pt x="0" y="2917"/>
                  </a:lnTo>
                  <a:lnTo>
                    <a:pt x="1" y="2977"/>
                  </a:lnTo>
                  <a:lnTo>
                    <a:pt x="5760" y="2976"/>
                  </a:lnTo>
                  <a:lnTo>
                    <a:pt x="5760" y="3024"/>
                  </a:lnTo>
                  <a:lnTo>
                    <a:pt x="1" y="3024"/>
                  </a:lnTo>
                  <a:lnTo>
                    <a:pt x="1" y="3084"/>
                  </a:lnTo>
                  <a:lnTo>
                    <a:pt x="5760" y="3084"/>
                  </a:lnTo>
                  <a:lnTo>
                    <a:pt x="5760" y="3132"/>
                  </a:lnTo>
                  <a:lnTo>
                    <a:pt x="1" y="3132"/>
                  </a:lnTo>
                  <a:lnTo>
                    <a:pt x="1" y="3192"/>
                  </a:lnTo>
                  <a:lnTo>
                    <a:pt x="5760" y="3192"/>
                  </a:lnTo>
                  <a:lnTo>
                    <a:pt x="5760" y="3240"/>
                  </a:lnTo>
                  <a:lnTo>
                    <a:pt x="1" y="3240"/>
                  </a:lnTo>
                  <a:lnTo>
                    <a:pt x="1" y="3301"/>
                  </a:lnTo>
                  <a:lnTo>
                    <a:pt x="5760" y="3300"/>
                  </a:lnTo>
                  <a:lnTo>
                    <a:pt x="5760" y="3348"/>
                  </a:lnTo>
                  <a:lnTo>
                    <a:pt x="1" y="3348"/>
                  </a:lnTo>
                  <a:lnTo>
                    <a:pt x="1" y="3408"/>
                  </a:lnTo>
                  <a:lnTo>
                    <a:pt x="5760" y="3409"/>
                  </a:lnTo>
                  <a:lnTo>
                    <a:pt x="5760" y="3457"/>
                  </a:lnTo>
                  <a:lnTo>
                    <a:pt x="1" y="3456"/>
                  </a:lnTo>
                  <a:lnTo>
                    <a:pt x="1" y="3517"/>
                  </a:lnTo>
                  <a:lnTo>
                    <a:pt x="5760" y="3516"/>
                  </a:lnTo>
                  <a:lnTo>
                    <a:pt x="5760" y="3565"/>
                  </a:lnTo>
                  <a:lnTo>
                    <a:pt x="1" y="3565"/>
                  </a:lnTo>
                  <a:lnTo>
                    <a:pt x="1" y="3624"/>
                  </a:lnTo>
                  <a:lnTo>
                    <a:pt x="5760" y="3625"/>
                  </a:lnTo>
                  <a:lnTo>
                    <a:pt x="5760" y="3673"/>
                  </a:lnTo>
                  <a:lnTo>
                    <a:pt x="1" y="3672"/>
                  </a:lnTo>
                  <a:lnTo>
                    <a:pt x="1" y="3733"/>
                  </a:lnTo>
                  <a:lnTo>
                    <a:pt x="5760" y="3733"/>
                  </a:lnTo>
                  <a:lnTo>
                    <a:pt x="5760" y="3781"/>
                  </a:lnTo>
                  <a:lnTo>
                    <a:pt x="1" y="3781"/>
                  </a:lnTo>
                  <a:lnTo>
                    <a:pt x="1" y="3841"/>
                  </a:lnTo>
                  <a:lnTo>
                    <a:pt x="5760" y="3841"/>
                  </a:lnTo>
                  <a:lnTo>
                    <a:pt x="5760" y="3889"/>
                  </a:lnTo>
                </a:path>
              </a:pathLst>
            </a:custGeom>
            <a:ln>
              <a:noFill/>
            </a:ln>
            <a:extLst>
              <a:ext uri="{91240B29-F687-4f45-9708-019B960494DF}"/>
            </a:extLst>
          </p:spPr>
          <p:txBody>
            <a:bodyPr/>
            <a:lstStyle/>
            <a:p>
              <a:pPr algn="l" rtl="0">
                <a:defRPr/>
              </a:pPr>
              <a:endParaRPr lang="en-US" b="1" i="0">
                <a:solidFill>
                  <a:srgbClr val="000080"/>
                </a:solidFill>
                <a:latin typeface="Arial" panose="020B0604020202020204" pitchFamily="34" charset="0"/>
                <a:ea typeface="ＭＳ Ｐゴシック" charset="0"/>
                <a:cs typeface="ＭＳ Ｐゴシック" charset="0"/>
              </a:endParaRPr>
            </a:p>
          </p:txBody>
        </p:sp>
      </p:grpSp>
      <p:sp>
        <p:nvSpPr>
          <p:cNvPr id="32771" name="Rectangle 5"/>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0488" tIns="44450" rIns="90488" bIns="44450" numCol="1" anchor="ctr" anchorCtr="0" compatLnSpc="1">
            <a:prstTxWarp prst="textNoShape">
              <a:avLst/>
            </a:prstTxWarp>
          </a:bodyPr>
          <a:lstStyle/>
          <a:p>
            <a:pPr lvl="0"/>
            <a:r>
              <a:rPr lang="en-US"/>
              <a:t>Click to edit Master title style</a:t>
            </a:r>
          </a:p>
        </p:txBody>
      </p:sp>
      <p:sp>
        <p:nvSpPr>
          <p:cNvPr id="32772" name="Rectangle 6"/>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0488" tIns="44450" rIns="90488" bIns="4445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315255422"/>
      </p:ext>
    </p:extLst>
  </p:cSld>
  <p:clrMap bg1="dk2" tx1="lt1" bg2="dk1" tx2="lt2" accent1="accent1" accent2="accent2" accent3="accent3" accent4="accent4" accent5="accent5" accent6="accent6" hlink="hlink" folHlink="folHlink"/>
  <p:sldLayoutIdLst>
    <p:sldLayoutId id="2147502363" r:id="rId1"/>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MS PGothic" pitchFamily="34" charset="-128"/>
          <a:cs typeface="ＭＳ Ｐゴシック" pitchFamily="24" charset="-128"/>
        </a:defRPr>
      </a:lvl1pPr>
      <a:lvl2pPr algn="ctr" rtl="0" eaLnBrk="0" fontAlgn="base" hangingPunct="0">
        <a:spcBef>
          <a:spcPct val="0"/>
        </a:spcBef>
        <a:spcAft>
          <a:spcPct val="0"/>
        </a:spcAft>
        <a:defRPr sz="4400">
          <a:solidFill>
            <a:schemeClr val="tx2"/>
          </a:solidFill>
          <a:latin typeface="Arial" pitchFamily="-112" charset="0"/>
          <a:ea typeface="MS PGothic" pitchFamily="34" charset="-128"/>
          <a:cs typeface="ＭＳ Ｐゴシック" pitchFamily="24" charset="-128"/>
        </a:defRPr>
      </a:lvl2pPr>
      <a:lvl3pPr algn="ctr" rtl="0" eaLnBrk="0" fontAlgn="base" hangingPunct="0">
        <a:spcBef>
          <a:spcPct val="0"/>
        </a:spcBef>
        <a:spcAft>
          <a:spcPct val="0"/>
        </a:spcAft>
        <a:defRPr sz="4400">
          <a:solidFill>
            <a:schemeClr val="tx2"/>
          </a:solidFill>
          <a:latin typeface="Arial" pitchFamily="-112" charset="0"/>
          <a:ea typeface="MS PGothic" pitchFamily="34" charset="-128"/>
          <a:cs typeface="ＭＳ Ｐゴシック" pitchFamily="24" charset="-128"/>
        </a:defRPr>
      </a:lvl3pPr>
      <a:lvl4pPr algn="ctr" rtl="0" eaLnBrk="0" fontAlgn="base" hangingPunct="0">
        <a:spcBef>
          <a:spcPct val="0"/>
        </a:spcBef>
        <a:spcAft>
          <a:spcPct val="0"/>
        </a:spcAft>
        <a:defRPr sz="4400">
          <a:solidFill>
            <a:schemeClr val="tx2"/>
          </a:solidFill>
          <a:latin typeface="Arial" pitchFamily="-112" charset="0"/>
          <a:ea typeface="MS PGothic" pitchFamily="34" charset="-128"/>
          <a:cs typeface="ＭＳ Ｐゴシック" pitchFamily="24" charset="-128"/>
        </a:defRPr>
      </a:lvl4pPr>
      <a:lvl5pPr algn="ctr" rtl="0" eaLnBrk="0" fontAlgn="base" hangingPunct="0">
        <a:spcBef>
          <a:spcPct val="0"/>
        </a:spcBef>
        <a:spcAft>
          <a:spcPct val="0"/>
        </a:spcAft>
        <a:defRPr sz="4400">
          <a:solidFill>
            <a:schemeClr val="tx2"/>
          </a:solidFill>
          <a:latin typeface="Arial" pitchFamily="-112" charset="0"/>
          <a:ea typeface="MS PGothic" pitchFamily="34" charset="-128"/>
          <a:cs typeface="ＭＳ Ｐゴシック" pitchFamily="24" charset="-128"/>
        </a:defRPr>
      </a:lvl5pPr>
      <a:lvl6pPr marL="457200" algn="ctr" rtl="0" eaLnBrk="0" fontAlgn="base" hangingPunct="0">
        <a:spcBef>
          <a:spcPct val="0"/>
        </a:spcBef>
        <a:spcAft>
          <a:spcPct val="0"/>
        </a:spcAft>
        <a:defRPr sz="4400">
          <a:solidFill>
            <a:schemeClr val="tx2"/>
          </a:solidFill>
          <a:latin typeface="Arial" pitchFamily="-112" charset="0"/>
        </a:defRPr>
      </a:lvl6pPr>
      <a:lvl7pPr marL="914400" algn="ctr" rtl="0" eaLnBrk="0" fontAlgn="base" hangingPunct="0">
        <a:spcBef>
          <a:spcPct val="0"/>
        </a:spcBef>
        <a:spcAft>
          <a:spcPct val="0"/>
        </a:spcAft>
        <a:defRPr sz="4400">
          <a:solidFill>
            <a:schemeClr val="tx2"/>
          </a:solidFill>
          <a:latin typeface="Arial" pitchFamily="-112" charset="0"/>
        </a:defRPr>
      </a:lvl7pPr>
      <a:lvl8pPr marL="1371600" algn="ctr" rtl="0" eaLnBrk="0" fontAlgn="base" hangingPunct="0">
        <a:spcBef>
          <a:spcPct val="0"/>
        </a:spcBef>
        <a:spcAft>
          <a:spcPct val="0"/>
        </a:spcAft>
        <a:defRPr sz="4400">
          <a:solidFill>
            <a:schemeClr val="tx2"/>
          </a:solidFill>
          <a:latin typeface="Arial" pitchFamily="-112" charset="0"/>
        </a:defRPr>
      </a:lvl8pPr>
      <a:lvl9pPr marL="1828800" algn="ctr" rtl="0" eaLnBrk="0" fontAlgn="base" hangingPunct="0">
        <a:spcBef>
          <a:spcPct val="0"/>
        </a:spcBef>
        <a:spcAft>
          <a:spcPct val="0"/>
        </a:spcAft>
        <a:defRPr sz="4400">
          <a:solidFill>
            <a:schemeClr val="tx2"/>
          </a:solidFill>
          <a:latin typeface="Arial" pitchFamily="-112" charset="0"/>
        </a:defRPr>
      </a:lvl9pPr>
    </p:titleStyle>
    <p:bodyStyle>
      <a:lvl1pPr marL="342900" indent="-342900" algn="l" rtl="0" eaLnBrk="0" fontAlgn="base" hangingPunct="0">
        <a:spcBef>
          <a:spcPct val="20000"/>
        </a:spcBef>
        <a:spcAft>
          <a:spcPct val="0"/>
        </a:spcAft>
        <a:buClr>
          <a:schemeClr val="tx2"/>
        </a:buClr>
        <a:buSzPct val="75000"/>
        <a:buFont typeface="Monotype Sorts"/>
        <a:buChar char="n"/>
        <a:defRPr sz="3200" b="1" i="0">
          <a:solidFill>
            <a:schemeClr val="tx1"/>
          </a:solidFill>
          <a:latin typeface="Arial" panose="020B0604020202020204" pitchFamily="34" charset="0"/>
          <a:ea typeface="MS PGothic" pitchFamily="34" charset="-128"/>
          <a:cs typeface="MS PGothic" pitchFamily="34" charset="-128"/>
        </a:defRPr>
      </a:lvl1pPr>
      <a:lvl2pPr marL="742950" indent="-285750" algn="l" rtl="0" eaLnBrk="0" fontAlgn="base" hangingPunct="0">
        <a:spcBef>
          <a:spcPct val="20000"/>
        </a:spcBef>
        <a:spcAft>
          <a:spcPct val="0"/>
        </a:spcAft>
        <a:buClr>
          <a:schemeClr val="tx2"/>
        </a:buClr>
        <a:buSzPct val="100000"/>
        <a:buChar char="-"/>
        <a:defRPr sz="2800" b="1" i="0">
          <a:solidFill>
            <a:schemeClr val="tx1"/>
          </a:solidFill>
          <a:latin typeface="Arial" panose="020B0604020202020204" pitchFamily="34" charset="0"/>
          <a:ea typeface="MS PGothic" pitchFamily="34" charset="-128"/>
        </a:defRPr>
      </a:lvl2pPr>
      <a:lvl3pPr marL="1143000" indent="-228600" algn="l" rtl="0" eaLnBrk="0" fontAlgn="base" hangingPunct="0">
        <a:spcBef>
          <a:spcPct val="20000"/>
        </a:spcBef>
        <a:spcAft>
          <a:spcPct val="0"/>
        </a:spcAft>
        <a:buClr>
          <a:schemeClr val="tx2"/>
        </a:buClr>
        <a:buSzPct val="100000"/>
        <a:buChar char="•"/>
        <a:defRPr sz="2400" b="1" i="0">
          <a:solidFill>
            <a:schemeClr val="tx1"/>
          </a:solidFill>
          <a:latin typeface="Arial" panose="020B0604020202020204" pitchFamily="34" charset="0"/>
          <a:ea typeface="MS PGothic" pitchFamily="34" charset="-128"/>
          <a:cs typeface="Geneva" charset="0"/>
        </a:defRPr>
      </a:lvl3pPr>
      <a:lvl4pPr marL="1600200" indent="-228600" algn="l" rtl="0" eaLnBrk="0" fontAlgn="base" hangingPunct="0">
        <a:spcBef>
          <a:spcPct val="20000"/>
        </a:spcBef>
        <a:spcAft>
          <a:spcPct val="0"/>
        </a:spcAft>
        <a:buClr>
          <a:schemeClr val="tx2"/>
        </a:buClr>
        <a:buSzPct val="100000"/>
        <a:buChar char="–"/>
        <a:defRPr sz="2000" b="1" i="0">
          <a:solidFill>
            <a:schemeClr val="tx1"/>
          </a:solidFill>
          <a:latin typeface="Arial" panose="020B0604020202020204" pitchFamily="34" charset="0"/>
          <a:ea typeface="Geneva" charset="-128"/>
          <a:cs typeface="Geneva" charset="0"/>
        </a:defRPr>
      </a:lvl4pPr>
      <a:lvl5pPr marL="2057400" indent="-228600" algn="l" rtl="0" eaLnBrk="0" fontAlgn="base" hangingPunct="0">
        <a:spcBef>
          <a:spcPct val="20000"/>
        </a:spcBef>
        <a:spcAft>
          <a:spcPct val="0"/>
        </a:spcAft>
        <a:buClr>
          <a:schemeClr val="tx2"/>
        </a:buClr>
        <a:buSzPct val="100000"/>
        <a:buChar char="•"/>
        <a:defRPr sz="2000" b="1" i="0">
          <a:solidFill>
            <a:schemeClr val="tx1"/>
          </a:solidFill>
          <a:latin typeface="Arial" panose="020B0604020202020204" pitchFamily="34" charset="0"/>
          <a:ea typeface="Geneva" charset="-128"/>
          <a:cs typeface="Geneva" charset="0"/>
        </a:defRPr>
      </a:lvl5pPr>
      <a:lvl6pPr marL="2514600" indent="-228600" algn="l" rtl="0" eaLnBrk="0" fontAlgn="base" hangingPunct="0">
        <a:spcBef>
          <a:spcPct val="20000"/>
        </a:spcBef>
        <a:spcAft>
          <a:spcPct val="0"/>
        </a:spcAft>
        <a:buClr>
          <a:schemeClr val="tx2"/>
        </a:buClr>
        <a:buSzPct val="100000"/>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lr>
          <a:schemeClr val="tx2"/>
        </a:buClr>
        <a:buSzPct val="100000"/>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lr>
          <a:schemeClr val="tx2"/>
        </a:buClr>
        <a:buSzPct val="100000"/>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lr>
          <a:schemeClr val="tx2"/>
        </a:buClr>
        <a:buSzPct val="100000"/>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2"/>
            </a:gs>
            <a:gs pos="50000">
              <a:schemeClr val="bg1"/>
            </a:gs>
            <a:gs pos="100000">
              <a:schemeClr val="bg2"/>
            </a:gs>
          </a:gsLst>
          <a:lin ang="5400000" scaled="1"/>
        </a:gradFill>
        <a:effectLst/>
      </p:bgPr>
    </p:bg>
    <p:spTree>
      <p:nvGrpSpPr>
        <p:cNvPr id="1" name=""/>
        <p:cNvGrpSpPr/>
        <p:nvPr/>
      </p:nvGrpSpPr>
      <p:grpSpPr>
        <a:xfrm>
          <a:off x="0" y="0"/>
          <a:ext cx="0" cy="0"/>
          <a:chOff x="0" y="0"/>
          <a:chExt cx="0" cy="0"/>
        </a:xfrm>
      </p:grpSpPr>
      <p:grpSp>
        <p:nvGrpSpPr>
          <p:cNvPr id="33794" name="Group 2"/>
          <p:cNvGrpSpPr>
            <a:grpSpLocks/>
          </p:cNvGrpSpPr>
          <p:nvPr/>
        </p:nvGrpSpPr>
        <p:grpSpPr bwMode="auto">
          <a:xfrm>
            <a:off x="0" y="0"/>
            <a:ext cx="8839200" cy="6858000"/>
            <a:chOff x="0" y="0"/>
            <a:chExt cx="5568" cy="4320"/>
          </a:xfrm>
        </p:grpSpPr>
        <p:grpSp>
          <p:nvGrpSpPr>
            <p:cNvPr id="33800" name="Group 3"/>
            <p:cNvGrpSpPr>
              <a:grpSpLocks/>
            </p:cNvGrpSpPr>
            <p:nvPr userDrawn="1"/>
          </p:nvGrpSpPr>
          <p:grpSpPr bwMode="auto">
            <a:xfrm>
              <a:off x="0" y="0"/>
              <a:ext cx="3216" cy="3072"/>
              <a:chOff x="0" y="0"/>
              <a:chExt cx="2928" cy="2784"/>
            </a:xfrm>
          </p:grpSpPr>
          <p:sp>
            <p:nvSpPr>
              <p:cNvPr id="607253" name="Oval 4"/>
              <p:cNvSpPr>
                <a:spLocks noChangeArrowheads="1"/>
              </p:cNvSpPr>
              <p:nvPr userDrawn="1"/>
            </p:nvSpPr>
            <p:spPr bwMode="auto">
              <a:xfrm>
                <a:off x="0" y="0"/>
                <a:ext cx="2928" cy="2784"/>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607254" name="Oval 5"/>
              <p:cNvSpPr>
                <a:spLocks noChangeArrowheads="1"/>
              </p:cNvSpPr>
              <p:nvPr userDrawn="1"/>
            </p:nvSpPr>
            <p:spPr bwMode="auto">
              <a:xfrm>
                <a:off x="240" y="240"/>
                <a:ext cx="2445" cy="2304"/>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607255" name="Oval 6"/>
              <p:cNvSpPr>
                <a:spLocks noChangeArrowheads="1"/>
              </p:cNvSpPr>
              <p:nvPr userDrawn="1"/>
            </p:nvSpPr>
            <p:spPr bwMode="auto">
              <a:xfrm>
                <a:off x="480" y="480"/>
                <a:ext cx="1968" cy="1822"/>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607256" name="Oval 7"/>
              <p:cNvSpPr>
                <a:spLocks noChangeArrowheads="1"/>
              </p:cNvSpPr>
              <p:nvPr userDrawn="1"/>
            </p:nvSpPr>
            <p:spPr bwMode="auto">
              <a:xfrm>
                <a:off x="720" y="720"/>
                <a:ext cx="1488" cy="1349"/>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607257" name="Oval 8"/>
              <p:cNvSpPr>
                <a:spLocks noChangeArrowheads="1"/>
              </p:cNvSpPr>
              <p:nvPr userDrawn="1"/>
            </p:nvSpPr>
            <p:spPr bwMode="auto">
              <a:xfrm>
                <a:off x="912" y="912"/>
                <a:ext cx="1103" cy="962"/>
              </a:xfrm>
              <a:prstGeom prst="ellipse">
                <a:avLst/>
              </a:prstGeom>
              <a:noFill/>
              <a:ln w="9525">
                <a:solidFill>
                  <a:schemeClr val="accent1"/>
                </a:solidFill>
                <a:prstDash val="sysDot"/>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grpSp>
        <p:grpSp>
          <p:nvGrpSpPr>
            <p:cNvPr id="33801" name="Group 9"/>
            <p:cNvGrpSpPr>
              <a:grpSpLocks/>
            </p:cNvGrpSpPr>
            <p:nvPr userDrawn="1"/>
          </p:nvGrpSpPr>
          <p:grpSpPr bwMode="auto">
            <a:xfrm>
              <a:off x="2016" y="2016"/>
              <a:ext cx="2448" cy="2304"/>
              <a:chOff x="0" y="0"/>
              <a:chExt cx="2928" cy="2784"/>
            </a:xfrm>
          </p:grpSpPr>
          <p:sp>
            <p:nvSpPr>
              <p:cNvPr id="607248" name="Oval 10"/>
              <p:cNvSpPr>
                <a:spLocks noChangeArrowheads="1"/>
              </p:cNvSpPr>
              <p:nvPr userDrawn="1"/>
            </p:nvSpPr>
            <p:spPr bwMode="auto">
              <a:xfrm>
                <a:off x="0" y="0"/>
                <a:ext cx="2928" cy="2784"/>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607249" name="Oval 11"/>
              <p:cNvSpPr>
                <a:spLocks noChangeArrowheads="1"/>
              </p:cNvSpPr>
              <p:nvPr userDrawn="1"/>
            </p:nvSpPr>
            <p:spPr bwMode="auto">
              <a:xfrm>
                <a:off x="240" y="240"/>
                <a:ext cx="2447" cy="2303"/>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607250" name="Oval 12"/>
              <p:cNvSpPr>
                <a:spLocks noChangeArrowheads="1"/>
              </p:cNvSpPr>
              <p:nvPr userDrawn="1"/>
            </p:nvSpPr>
            <p:spPr bwMode="auto">
              <a:xfrm>
                <a:off x="480" y="480"/>
                <a:ext cx="1970" cy="1826"/>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607251" name="Oval 13"/>
              <p:cNvSpPr>
                <a:spLocks noChangeArrowheads="1"/>
              </p:cNvSpPr>
              <p:nvPr userDrawn="1"/>
            </p:nvSpPr>
            <p:spPr bwMode="auto">
              <a:xfrm>
                <a:off x="720" y="720"/>
                <a:ext cx="1488" cy="1344"/>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607252" name="Oval 14"/>
              <p:cNvSpPr>
                <a:spLocks noChangeArrowheads="1"/>
              </p:cNvSpPr>
              <p:nvPr userDrawn="1"/>
            </p:nvSpPr>
            <p:spPr bwMode="auto">
              <a:xfrm>
                <a:off x="911" y="912"/>
                <a:ext cx="1105" cy="958"/>
              </a:xfrm>
              <a:prstGeom prst="ellipse">
                <a:avLst/>
              </a:prstGeom>
              <a:noFill/>
              <a:ln w="9525">
                <a:solidFill>
                  <a:schemeClr val="accent1"/>
                </a:solidFill>
                <a:prstDash val="sysDot"/>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grpSp>
        <p:grpSp>
          <p:nvGrpSpPr>
            <p:cNvPr id="33802" name="Group 15"/>
            <p:cNvGrpSpPr>
              <a:grpSpLocks/>
            </p:cNvGrpSpPr>
            <p:nvPr userDrawn="1"/>
          </p:nvGrpSpPr>
          <p:grpSpPr bwMode="auto">
            <a:xfrm>
              <a:off x="2832" y="96"/>
              <a:ext cx="2736" cy="2592"/>
              <a:chOff x="0" y="0"/>
              <a:chExt cx="2928" cy="2784"/>
            </a:xfrm>
          </p:grpSpPr>
          <p:sp>
            <p:nvSpPr>
              <p:cNvPr id="607243" name="Oval 16"/>
              <p:cNvSpPr>
                <a:spLocks noChangeArrowheads="1"/>
              </p:cNvSpPr>
              <p:nvPr userDrawn="1"/>
            </p:nvSpPr>
            <p:spPr bwMode="auto">
              <a:xfrm>
                <a:off x="0" y="0"/>
                <a:ext cx="2928" cy="2784"/>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607244" name="Oval 17"/>
              <p:cNvSpPr>
                <a:spLocks noChangeArrowheads="1"/>
              </p:cNvSpPr>
              <p:nvPr userDrawn="1"/>
            </p:nvSpPr>
            <p:spPr bwMode="auto">
              <a:xfrm>
                <a:off x="240" y="240"/>
                <a:ext cx="2452" cy="2305"/>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607245" name="Oval 18"/>
              <p:cNvSpPr>
                <a:spLocks noChangeArrowheads="1"/>
              </p:cNvSpPr>
              <p:nvPr userDrawn="1"/>
            </p:nvSpPr>
            <p:spPr bwMode="auto">
              <a:xfrm>
                <a:off x="481" y="480"/>
                <a:ext cx="1967" cy="1824"/>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607246" name="Oval 19"/>
              <p:cNvSpPr>
                <a:spLocks noChangeArrowheads="1"/>
              </p:cNvSpPr>
              <p:nvPr userDrawn="1"/>
            </p:nvSpPr>
            <p:spPr bwMode="auto">
              <a:xfrm>
                <a:off x="720" y="720"/>
                <a:ext cx="1488" cy="1347"/>
              </a:xfrm>
              <a:prstGeom prst="ellipse">
                <a:avLst/>
              </a:prstGeom>
              <a:noFill/>
              <a:ln w="9525">
                <a:solidFill>
                  <a:schemeClr val="accent1"/>
                </a:solidFill>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sp>
            <p:nvSpPr>
              <p:cNvPr id="607247" name="Oval 20"/>
              <p:cNvSpPr>
                <a:spLocks noChangeArrowheads="1"/>
              </p:cNvSpPr>
              <p:nvPr userDrawn="1"/>
            </p:nvSpPr>
            <p:spPr bwMode="auto">
              <a:xfrm>
                <a:off x="912" y="912"/>
                <a:ext cx="1104" cy="960"/>
              </a:xfrm>
              <a:prstGeom prst="ellipse">
                <a:avLst/>
              </a:prstGeom>
              <a:noFill/>
              <a:ln w="9525">
                <a:solidFill>
                  <a:schemeClr val="accent1"/>
                </a:solidFill>
                <a:prstDash val="sysDot"/>
                <a:round/>
                <a:headEnd/>
                <a:tailEnd/>
              </a:ln>
              <a:extLst>
                <a:ext uri="{909E8E84-426E-40dd-AFC4-6F175D3DCCD1}"/>
              </a:extLst>
            </p:spPr>
            <p:txBody>
              <a:bodyPr wrap="none" anchor="ctr"/>
              <a:lstStyle/>
              <a:p>
                <a:pPr algn="l" defTabSz="914400" rtl="0" eaLnBrk="0" hangingPunct="0">
                  <a:defRPr/>
                </a:pPr>
                <a:endParaRPr lang="en-US" b="1" i="0" dirty="0">
                  <a:solidFill>
                    <a:srgbClr val="EAEAEA"/>
                  </a:solidFill>
                  <a:latin typeface="Arial" panose="020B0604020202020204" pitchFamily="34" charset="0"/>
                  <a:ea typeface="ＭＳ Ｐゴシック" charset="0"/>
                  <a:cs typeface="ＭＳ Ｐゴシック" charset="0"/>
                </a:endParaRPr>
              </a:p>
            </p:txBody>
          </p:sp>
        </p:grpSp>
      </p:grpSp>
      <p:sp>
        <p:nvSpPr>
          <p:cNvPr id="33795" name="Rectangle 21"/>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33796" name="Rectangle 22"/>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167" name="Rectangle 23"/>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rtl="0">
              <a:defRPr sz="1400" b="1" i="0" smtClean="0">
                <a:solidFill>
                  <a:srgbClr val="EAEAEA"/>
                </a:solidFill>
                <a:latin typeface="Arial" panose="020B0604020202020204" pitchFamily="34" charset="0"/>
              </a:defRPr>
            </a:lvl1pPr>
          </a:lstStyle>
          <a:p>
            <a:pPr>
              <a:defRPr/>
            </a:pPr>
            <a:endParaRPr lang="en-US" dirty="0"/>
          </a:p>
        </p:txBody>
      </p:sp>
      <p:sp>
        <p:nvSpPr>
          <p:cNvPr id="6168" name="Rectangle 24"/>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rtl="0">
              <a:defRPr sz="1400" b="1" i="0" smtClean="0">
                <a:solidFill>
                  <a:srgbClr val="EAEAEA"/>
                </a:solidFill>
                <a:latin typeface="Arial" panose="020B0604020202020204" pitchFamily="34" charset="0"/>
              </a:defRPr>
            </a:lvl1pPr>
          </a:lstStyle>
          <a:p>
            <a:pPr>
              <a:defRPr/>
            </a:pPr>
            <a:endParaRPr lang="en-US" dirty="0"/>
          </a:p>
        </p:txBody>
      </p:sp>
      <p:sp>
        <p:nvSpPr>
          <p:cNvPr id="6169" name="Rectangle 25"/>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rtl="0">
              <a:defRPr sz="1400" b="1" i="0" smtClean="0">
                <a:solidFill>
                  <a:srgbClr val="EAEAEA"/>
                </a:solidFill>
                <a:latin typeface="Arial" panose="020B0604020202020204" pitchFamily="34" charset="0"/>
              </a:defRPr>
            </a:lvl1pPr>
          </a:lstStyle>
          <a:p>
            <a:pPr>
              <a:defRPr/>
            </a:pPr>
            <a:fld id="{69E8F908-406E-4E55-8508-862B02340C81}" type="slidenum">
              <a:rPr lang="en-US"/>
              <a:pPr>
                <a:defRPr/>
              </a:pPr>
              <a:t>‹#›</a:t>
            </a:fld>
            <a:endParaRPr lang="en-US" dirty="0"/>
          </a:p>
        </p:txBody>
      </p:sp>
    </p:spTree>
    <p:extLst>
      <p:ext uri="{BB962C8B-B14F-4D97-AF65-F5344CB8AC3E}">
        <p14:creationId xmlns:p14="http://schemas.microsoft.com/office/powerpoint/2010/main" val="1703759676"/>
      </p:ext>
    </p:extLst>
  </p:cSld>
  <p:clrMap bg1="dk2" tx1="lt1" bg2="dk1" tx2="lt2" accent1="accent1" accent2="accent2" accent3="accent3" accent4="accent4" accent5="accent5" accent6="accent6" hlink="hlink" folHlink="folHlink"/>
  <p:sldLayoutIdLst>
    <p:sldLayoutId id="2147502365" r:id="rId1"/>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MS PGothic" pitchFamily="34"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New Roman" pitchFamily="-108" charset="0"/>
          <a:ea typeface="MS PGothic" pitchFamily="34"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New Roman" pitchFamily="-108" charset="0"/>
          <a:ea typeface="MS PGothic" pitchFamily="34"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New Roman" pitchFamily="-108" charset="0"/>
          <a:ea typeface="MS PGothic" pitchFamily="34"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New Roman" pitchFamily="-108" charset="0"/>
          <a:ea typeface="MS PGothic" pitchFamily="34" charset="-128"/>
          <a:cs typeface="ＭＳ Ｐゴシック" pitchFamily="-112" charset="-128"/>
        </a:defRPr>
      </a:lvl5pPr>
      <a:lvl6pPr marL="457200" algn="ctr" rtl="0" fontAlgn="base">
        <a:spcBef>
          <a:spcPct val="0"/>
        </a:spcBef>
        <a:spcAft>
          <a:spcPct val="0"/>
        </a:spcAft>
        <a:defRPr sz="4400">
          <a:solidFill>
            <a:schemeClr val="tx2"/>
          </a:solidFill>
          <a:latin typeface="Times New Roman" pitchFamily="-108" charset="0"/>
        </a:defRPr>
      </a:lvl6pPr>
      <a:lvl7pPr marL="914400" algn="ctr" rtl="0" fontAlgn="base">
        <a:spcBef>
          <a:spcPct val="0"/>
        </a:spcBef>
        <a:spcAft>
          <a:spcPct val="0"/>
        </a:spcAft>
        <a:defRPr sz="4400">
          <a:solidFill>
            <a:schemeClr val="tx2"/>
          </a:solidFill>
          <a:latin typeface="Times New Roman" pitchFamily="-108" charset="0"/>
        </a:defRPr>
      </a:lvl7pPr>
      <a:lvl8pPr marL="1371600" algn="ctr" rtl="0" fontAlgn="base">
        <a:spcBef>
          <a:spcPct val="0"/>
        </a:spcBef>
        <a:spcAft>
          <a:spcPct val="0"/>
        </a:spcAft>
        <a:defRPr sz="4400">
          <a:solidFill>
            <a:schemeClr val="tx2"/>
          </a:solidFill>
          <a:latin typeface="Times New Roman" pitchFamily="-108" charset="0"/>
        </a:defRPr>
      </a:lvl8pPr>
      <a:lvl9pPr marL="1828800" algn="ctr" rtl="0" fontAlgn="base">
        <a:spcBef>
          <a:spcPct val="0"/>
        </a:spcBef>
        <a:spcAft>
          <a:spcPct val="0"/>
        </a:spcAft>
        <a:defRPr sz="4400">
          <a:solidFill>
            <a:schemeClr val="tx2"/>
          </a:solidFill>
          <a:latin typeface="Times New Roman" pitchFamily="-108" charset="0"/>
        </a:defRPr>
      </a:lvl9pPr>
    </p:titleStyle>
    <p:bodyStyle>
      <a:lvl1pPr marL="342900" indent="-342900" algn="l" rtl="0" eaLnBrk="0" fontAlgn="base" hangingPunct="0">
        <a:spcBef>
          <a:spcPct val="20000"/>
        </a:spcBef>
        <a:spcAft>
          <a:spcPct val="0"/>
        </a:spcAft>
        <a:buClr>
          <a:schemeClr val="accent2"/>
        </a:buClr>
        <a:buSzPct val="110000"/>
        <a:buChar char="•"/>
        <a:defRPr sz="3200" b="1" i="0">
          <a:solidFill>
            <a:schemeClr val="tx1"/>
          </a:solidFill>
          <a:latin typeface="Arial" panose="020B0604020202020204" pitchFamily="34" charset="0"/>
          <a:ea typeface="MS PGothic" pitchFamily="34" charset="-128"/>
          <a:cs typeface="ＭＳ Ｐゴシック" pitchFamily="-112" charset="-128"/>
        </a:defRPr>
      </a:lvl1pPr>
      <a:lvl2pPr marL="742950" indent="-285750" algn="l" rtl="0" eaLnBrk="0" fontAlgn="base" hangingPunct="0">
        <a:spcBef>
          <a:spcPct val="20000"/>
        </a:spcBef>
        <a:spcAft>
          <a:spcPct val="0"/>
        </a:spcAft>
        <a:buClr>
          <a:schemeClr val="hlink"/>
        </a:buClr>
        <a:buSzPct val="110000"/>
        <a:buChar char="•"/>
        <a:defRPr sz="2800" b="1" i="0">
          <a:solidFill>
            <a:schemeClr val="tx1"/>
          </a:solidFill>
          <a:latin typeface="Arial" panose="020B0604020202020204" pitchFamily="34" charset="0"/>
          <a:ea typeface="MS PGothic" pitchFamily="34" charset="-128"/>
        </a:defRPr>
      </a:lvl2pPr>
      <a:lvl3pPr marL="1143000" indent="-228600" algn="l" rtl="0" eaLnBrk="0" fontAlgn="base" hangingPunct="0">
        <a:spcBef>
          <a:spcPct val="20000"/>
        </a:spcBef>
        <a:spcAft>
          <a:spcPct val="0"/>
        </a:spcAft>
        <a:buClr>
          <a:schemeClr val="folHlink"/>
        </a:buClr>
        <a:buSzPct val="110000"/>
        <a:buChar char="•"/>
        <a:defRPr sz="2400" b="1" i="0">
          <a:solidFill>
            <a:schemeClr val="tx1"/>
          </a:solidFill>
          <a:latin typeface="Arial" panose="020B0604020202020204" pitchFamily="34" charset="0"/>
          <a:ea typeface="MS PGothic" pitchFamily="34" charset="-128"/>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S PGothic" pitchFamily="34" charset="-128"/>
        </a:defRPr>
      </a:lvl4pPr>
      <a:lvl5pPr marL="2057400" indent="-228600" algn="l" rtl="0" eaLnBrk="0" fontAlgn="base" hangingPunct="0">
        <a:spcBef>
          <a:spcPct val="20000"/>
        </a:spcBef>
        <a:spcAft>
          <a:spcPct val="0"/>
        </a:spcAft>
        <a:buClr>
          <a:schemeClr val="tx1"/>
        </a:buClr>
        <a:buChar char="•"/>
        <a:defRPr sz="2000" b="1" i="0">
          <a:solidFill>
            <a:schemeClr val="tx1"/>
          </a:solidFill>
          <a:latin typeface="Arial" panose="020B0604020202020204" pitchFamily="34" charset="0"/>
          <a:ea typeface="MS PGothic" pitchFamily="34" charset="-128"/>
        </a:defRPr>
      </a:lvl5pPr>
      <a:lvl6pPr marL="2514600" indent="-228600" algn="l" rtl="0" fontAlgn="base">
        <a:spcBef>
          <a:spcPct val="20000"/>
        </a:spcBef>
        <a:spcAft>
          <a:spcPct val="0"/>
        </a:spcAft>
        <a:buClr>
          <a:schemeClr val="tx1"/>
        </a:buClr>
        <a:buChar char="•"/>
        <a:defRPr sz="2000">
          <a:solidFill>
            <a:schemeClr val="tx1"/>
          </a:solidFill>
          <a:latin typeface="+mn-lt"/>
          <a:ea typeface="ＭＳ Ｐゴシック" pitchFamily="-108" charset="-128"/>
        </a:defRPr>
      </a:lvl6pPr>
      <a:lvl7pPr marL="2971800" indent="-228600" algn="l" rtl="0" fontAlgn="base">
        <a:spcBef>
          <a:spcPct val="20000"/>
        </a:spcBef>
        <a:spcAft>
          <a:spcPct val="0"/>
        </a:spcAft>
        <a:buClr>
          <a:schemeClr val="tx1"/>
        </a:buClr>
        <a:buChar char="•"/>
        <a:defRPr sz="2000">
          <a:solidFill>
            <a:schemeClr val="tx1"/>
          </a:solidFill>
          <a:latin typeface="+mn-lt"/>
          <a:ea typeface="ＭＳ Ｐゴシック" pitchFamily="-108" charset="-128"/>
        </a:defRPr>
      </a:lvl7pPr>
      <a:lvl8pPr marL="3429000" indent="-228600" algn="l" rtl="0" fontAlgn="base">
        <a:spcBef>
          <a:spcPct val="20000"/>
        </a:spcBef>
        <a:spcAft>
          <a:spcPct val="0"/>
        </a:spcAft>
        <a:buClr>
          <a:schemeClr val="tx1"/>
        </a:buClr>
        <a:buChar char="•"/>
        <a:defRPr sz="2000">
          <a:solidFill>
            <a:schemeClr val="tx1"/>
          </a:solidFill>
          <a:latin typeface="+mn-lt"/>
          <a:ea typeface="ＭＳ Ｐゴシック" pitchFamily="-108" charset="-128"/>
        </a:defRPr>
      </a:lvl8pPr>
      <a:lvl9pPr marL="3886200" indent="-228600" algn="l" rtl="0" fontAlgn="base">
        <a:spcBef>
          <a:spcPct val="20000"/>
        </a:spcBef>
        <a:spcAft>
          <a:spcPct val="0"/>
        </a:spcAft>
        <a:buClr>
          <a:schemeClr val="tx1"/>
        </a:buClr>
        <a:buChar char="•"/>
        <a:defRPr sz="2000">
          <a:solidFill>
            <a:schemeClr val="tx1"/>
          </a:solidFill>
          <a:latin typeface="+mn-lt"/>
          <a:ea typeface="ＭＳ Ｐゴシック" pitchFamily="-108"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cSld>
    <p:bg>
      <p:bgPr>
        <a:gradFill rotWithShape="0">
          <a:gsLst>
            <a:gs pos="0">
              <a:srgbClr val="000000"/>
            </a:gs>
            <a:gs pos="100000">
              <a:srgbClr val="000066"/>
            </a:gs>
          </a:gsLst>
          <a:lin ang="0" scaled="1"/>
        </a:gradFill>
        <a:effectLst/>
      </p:bgPr>
    </p:bg>
    <p:spTree>
      <p:nvGrpSpPr>
        <p:cNvPr id="1" name=""/>
        <p:cNvGrpSpPr/>
        <p:nvPr/>
      </p:nvGrpSpPr>
      <p:grpSpPr>
        <a:xfrm>
          <a:off x="0" y="0"/>
          <a:ext cx="0" cy="0"/>
          <a:chOff x="0" y="0"/>
          <a:chExt cx="0" cy="0"/>
        </a:xfrm>
      </p:grpSpPr>
      <p:sp>
        <p:nvSpPr>
          <p:cNvPr id="148482" name="Rectangle 1"/>
          <p:cNvSpPr>
            <a:spLocks noChangeArrowheads="1"/>
          </p:cNvSpPr>
          <p:nvPr/>
        </p:nvSpPr>
        <p:spPr bwMode="auto">
          <a:xfrm>
            <a:off x="8809038" y="0"/>
            <a:ext cx="334962" cy="6858000"/>
          </a:xfrm>
          <a:prstGeom prst="rect">
            <a:avLst/>
          </a:prstGeom>
          <a:gradFill rotWithShape="0">
            <a:gsLst>
              <a:gs pos="0">
                <a:srgbClr val="000044"/>
              </a:gs>
              <a:gs pos="50000">
                <a:srgbClr val="3366FF"/>
              </a:gs>
              <a:gs pos="100000">
                <a:srgbClr val="000044"/>
              </a:gs>
            </a:gsLst>
            <a:lin ang="0" scaled="1"/>
          </a:gradFill>
          <a:ln>
            <a:noFill/>
          </a:ln>
          <a:extLst>
            <a:ext uri="{91240B29-F687-4f45-9708-019B960494DF}"/>
          </a:extLst>
        </p:spPr>
        <p:txBody>
          <a:bodyPr wrap="none" anchor="ctr"/>
          <a:lstStyle/>
          <a:p>
            <a:pPr algn="l" rtl="0">
              <a:lnSpc>
                <a:spcPct val="93000"/>
              </a:lnSpc>
              <a:buClr>
                <a:srgbClr val="FFFFFF"/>
              </a:buClr>
              <a:buSzPct val="100000"/>
              <a:buFont typeface="Arial" charset="0"/>
              <a:buNone/>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148483" name="AutoShape 2"/>
          <p:cNvSpPr>
            <a:spLocks noChangeArrowheads="1"/>
          </p:cNvSpPr>
          <p:nvPr/>
        </p:nvSpPr>
        <p:spPr bwMode="auto">
          <a:xfrm>
            <a:off x="-9525" y="4489450"/>
            <a:ext cx="5754688" cy="2368550"/>
          </a:xfrm>
          <a:custGeom>
            <a:avLst/>
            <a:gdLst>
              <a:gd name="T0" fmla="*/ 0 w 3625"/>
              <a:gd name="T1" fmla="*/ 2147483647 h 1492"/>
              <a:gd name="T2" fmla="*/ 0 w 3625"/>
              <a:gd name="T3" fmla="*/ 0 h 1492"/>
              <a:gd name="T4" fmla="*/ 2147483647 w 3625"/>
              <a:gd name="T5" fmla="*/ 2147483647 h 1492"/>
              <a:gd name="T6" fmla="*/ 2147483647 w 3625"/>
              <a:gd name="T7" fmla="*/ 2147483647 h 1492"/>
              <a:gd name="T8" fmla="*/ 2147483647 w 3625"/>
              <a:gd name="T9" fmla="*/ 2147483647 h 1492"/>
              <a:gd name="T10" fmla="*/ 2147483647 w 3625"/>
              <a:gd name="T11" fmla="*/ 2147483647 h 1492"/>
              <a:gd name="T12" fmla="*/ 2147483647 w 3625"/>
              <a:gd name="T13" fmla="*/ 2147483647 h 1492"/>
              <a:gd name="T14" fmla="*/ 2147483647 w 3625"/>
              <a:gd name="T15" fmla="*/ 2147483647 h 1492"/>
              <a:gd name="T16" fmla="*/ 2147483647 w 3625"/>
              <a:gd name="T17" fmla="*/ 2147483647 h 1492"/>
              <a:gd name="T18" fmla="*/ 2147483647 w 3625"/>
              <a:gd name="T19" fmla="*/ 2147483647 h 1492"/>
              <a:gd name="T20" fmla="*/ 2147483647 w 3625"/>
              <a:gd name="T21" fmla="*/ 2147483647 h 1492"/>
              <a:gd name="T22" fmla="*/ 2147483647 w 3625"/>
              <a:gd name="T23" fmla="*/ 2147483647 h 1492"/>
              <a:gd name="T24" fmla="*/ 2147483647 w 3625"/>
              <a:gd name="T25" fmla="*/ 2147483647 h 1492"/>
              <a:gd name="T26" fmla="*/ 2147483647 w 3625"/>
              <a:gd name="T27" fmla="*/ 2147483647 h 1492"/>
              <a:gd name="T28" fmla="*/ 2147483647 w 3625"/>
              <a:gd name="T29" fmla="*/ 2147483647 h 1492"/>
              <a:gd name="T30" fmla="*/ 2147483647 w 3625"/>
              <a:gd name="T31" fmla="*/ 2147483647 h 1492"/>
              <a:gd name="T32" fmla="*/ 2147483647 w 3625"/>
              <a:gd name="T33" fmla="*/ 2147483647 h 1492"/>
              <a:gd name="T34" fmla="*/ 2147483647 w 3625"/>
              <a:gd name="T35" fmla="*/ 2147483647 h 1492"/>
              <a:gd name="T36" fmla="*/ 2147483647 w 3625"/>
              <a:gd name="T37" fmla="*/ 2147483647 h 1492"/>
              <a:gd name="T38" fmla="*/ 2147483647 w 3625"/>
              <a:gd name="T39" fmla="*/ 2147483647 h 1492"/>
              <a:gd name="T40" fmla="*/ 2147483647 w 3625"/>
              <a:gd name="T41" fmla="*/ 2147483647 h 1492"/>
              <a:gd name="T42" fmla="*/ 2147483647 w 3625"/>
              <a:gd name="T43" fmla="*/ 2147483647 h 1492"/>
              <a:gd name="T44" fmla="*/ 2147483647 w 3625"/>
              <a:gd name="T45" fmla="*/ 2147483647 h 1492"/>
              <a:gd name="T46" fmla="*/ 2147483647 w 3625"/>
              <a:gd name="T47" fmla="*/ 2147483647 h 1492"/>
              <a:gd name="T48" fmla="*/ 2147483647 w 3625"/>
              <a:gd name="T49" fmla="*/ 2147483647 h 1492"/>
              <a:gd name="T50" fmla="*/ 2147483647 w 3625"/>
              <a:gd name="T51" fmla="*/ 2147483647 h 1492"/>
              <a:gd name="T52" fmla="*/ 0 w 3625"/>
              <a:gd name="T53" fmla="*/ 2147483647 h 149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625"/>
              <a:gd name="T82" fmla="*/ 0 h 1492"/>
              <a:gd name="T83" fmla="*/ 3625 w 3625"/>
              <a:gd name="T84" fmla="*/ 1492 h 149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625" h="1492">
                <a:moveTo>
                  <a:pt x="0" y="1491"/>
                </a:moveTo>
                <a:lnTo>
                  <a:pt x="0" y="0"/>
                </a:lnTo>
                <a:lnTo>
                  <a:pt x="171" y="3"/>
                </a:lnTo>
                <a:lnTo>
                  <a:pt x="355" y="9"/>
                </a:lnTo>
                <a:lnTo>
                  <a:pt x="499" y="21"/>
                </a:lnTo>
                <a:lnTo>
                  <a:pt x="650" y="36"/>
                </a:lnTo>
                <a:lnTo>
                  <a:pt x="809" y="54"/>
                </a:lnTo>
                <a:lnTo>
                  <a:pt x="957" y="78"/>
                </a:lnTo>
                <a:lnTo>
                  <a:pt x="1119" y="105"/>
                </a:lnTo>
                <a:lnTo>
                  <a:pt x="1261" y="133"/>
                </a:lnTo>
                <a:lnTo>
                  <a:pt x="1441" y="175"/>
                </a:lnTo>
                <a:lnTo>
                  <a:pt x="1598" y="217"/>
                </a:lnTo>
                <a:lnTo>
                  <a:pt x="1763" y="269"/>
                </a:lnTo>
                <a:lnTo>
                  <a:pt x="1887" y="308"/>
                </a:lnTo>
                <a:lnTo>
                  <a:pt x="2085" y="384"/>
                </a:lnTo>
                <a:lnTo>
                  <a:pt x="2230" y="444"/>
                </a:lnTo>
                <a:lnTo>
                  <a:pt x="2456" y="547"/>
                </a:lnTo>
                <a:lnTo>
                  <a:pt x="2666" y="662"/>
                </a:lnTo>
                <a:lnTo>
                  <a:pt x="2859" y="786"/>
                </a:lnTo>
                <a:lnTo>
                  <a:pt x="3046" y="920"/>
                </a:lnTo>
                <a:lnTo>
                  <a:pt x="3193" y="1038"/>
                </a:lnTo>
                <a:lnTo>
                  <a:pt x="3332" y="1168"/>
                </a:lnTo>
                <a:lnTo>
                  <a:pt x="3440" y="1280"/>
                </a:lnTo>
                <a:lnTo>
                  <a:pt x="3524" y="1380"/>
                </a:lnTo>
                <a:lnTo>
                  <a:pt x="3624" y="1491"/>
                </a:lnTo>
                <a:lnTo>
                  <a:pt x="3608" y="1491"/>
                </a:lnTo>
                <a:lnTo>
                  <a:pt x="0" y="1491"/>
                </a:lnTo>
              </a:path>
            </a:pathLst>
          </a:custGeom>
          <a:gradFill rotWithShape="0">
            <a:gsLst>
              <a:gs pos="0">
                <a:srgbClr val="000000"/>
              </a:gs>
              <a:gs pos="100000">
                <a:srgbClr val="000066"/>
              </a:gs>
            </a:gsLst>
            <a:lin ang="5400000" scaled="1"/>
          </a:gradFill>
          <a:ln>
            <a:noFill/>
          </a:ln>
          <a:extLst>
            <a:ext uri="{91240B29-F687-4f45-9708-019B960494DF}"/>
          </a:extLst>
        </p:spPr>
        <p:txBody>
          <a:bodyPr wrap="none" anchor="ctr"/>
          <a:lstStyle/>
          <a:p>
            <a:pPr algn="l"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148484" name="AutoShape 3"/>
          <p:cNvSpPr>
            <a:spLocks noChangeArrowheads="1"/>
          </p:cNvSpPr>
          <p:nvPr/>
        </p:nvSpPr>
        <p:spPr bwMode="auto">
          <a:xfrm>
            <a:off x="0" y="3817938"/>
            <a:ext cx="8164513" cy="3019425"/>
          </a:xfrm>
          <a:custGeom>
            <a:avLst/>
            <a:gdLst>
              <a:gd name="T0" fmla="*/ 2147483647 w 5143"/>
              <a:gd name="T1" fmla="*/ 2147483647 h 1902"/>
              <a:gd name="T2" fmla="*/ 2147483647 w 5143"/>
              <a:gd name="T3" fmla="*/ 2147483647 h 1902"/>
              <a:gd name="T4" fmla="*/ 2147483647 w 5143"/>
              <a:gd name="T5" fmla="*/ 2147483647 h 1902"/>
              <a:gd name="T6" fmla="*/ 2147483647 w 5143"/>
              <a:gd name="T7" fmla="*/ 2147483647 h 1902"/>
              <a:gd name="T8" fmla="*/ 2147483647 w 5143"/>
              <a:gd name="T9" fmla="*/ 2147483647 h 1902"/>
              <a:gd name="T10" fmla="*/ 2147483647 w 5143"/>
              <a:gd name="T11" fmla="*/ 2147483647 h 1902"/>
              <a:gd name="T12" fmla="*/ 2147483647 w 5143"/>
              <a:gd name="T13" fmla="*/ 2147483647 h 1902"/>
              <a:gd name="T14" fmla="*/ 2147483647 w 5143"/>
              <a:gd name="T15" fmla="*/ 2147483647 h 1902"/>
              <a:gd name="T16" fmla="*/ 2147483647 w 5143"/>
              <a:gd name="T17" fmla="*/ 2147483647 h 1902"/>
              <a:gd name="T18" fmla="*/ 2147483647 w 5143"/>
              <a:gd name="T19" fmla="*/ 2147483647 h 1902"/>
              <a:gd name="T20" fmla="*/ 2147483647 w 5143"/>
              <a:gd name="T21" fmla="*/ 2147483647 h 1902"/>
              <a:gd name="T22" fmla="*/ 0 w 5143"/>
              <a:gd name="T23" fmla="*/ 0 h 1902"/>
              <a:gd name="T24" fmla="*/ 0 w 5143"/>
              <a:gd name="T25" fmla="*/ 2147483647 h 1902"/>
              <a:gd name="T26" fmla="*/ 0 w 5143"/>
              <a:gd name="T27" fmla="*/ 2147483647 h 1902"/>
              <a:gd name="T28" fmla="*/ 0 w 5143"/>
              <a:gd name="T29" fmla="*/ 2147483647 h 1902"/>
              <a:gd name="T30" fmla="*/ 0 w 5143"/>
              <a:gd name="T31" fmla="*/ 2147483647 h 1902"/>
              <a:gd name="T32" fmla="*/ 2147483647 w 5143"/>
              <a:gd name="T33" fmla="*/ 2147483647 h 1902"/>
              <a:gd name="T34" fmla="*/ 2147483647 w 5143"/>
              <a:gd name="T35" fmla="*/ 2147483647 h 1902"/>
              <a:gd name="T36" fmla="*/ 2147483647 w 5143"/>
              <a:gd name="T37" fmla="*/ 2147483647 h 1902"/>
              <a:gd name="T38" fmla="*/ 2147483647 w 5143"/>
              <a:gd name="T39" fmla="*/ 2147483647 h 1902"/>
              <a:gd name="T40" fmla="*/ 2147483647 w 5143"/>
              <a:gd name="T41" fmla="*/ 2147483647 h 1902"/>
              <a:gd name="T42" fmla="*/ 2147483647 w 5143"/>
              <a:gd name="T43" fmla="*/ 2147483647 h 1902"/>
              <a:gd name="T44" fmla="*/ 2147483647 w 5143"/>
              <a:gd name="T45" fmla="*/ 2147483647 h 1902"/>
              <a:gd name="T46" fmla="*/ 2147483647 w 5143"/>
              <a:gd name="T47" fmla="*/ 2147483647 h 1902"/>
              <a:gd name="T48" fmla="*/ 2147483647 w 5143"/>
              <a:gd name="T49" fmla="*/ 2147483647 h 1902"/>
              <a:gd name="T50" fmla="*/ 2147483647 w 5143"/>
              <a:gd name="T51" fmla="*/ 2147483647 h 1902"/>
              <a:gd name="T52" fmla="*/ 2147483647 w 5143"/>
              <a:gd name="T53" fmla="*/ 2147483647 h 1902"/>
              <a:gd name="T54" fmla="*/ 2147483647 w 5143"/>
              <a:gd name="T55" fmla="*/ 2147483647 h 1902"/>
              <a:gd name="T56" fmla="*/ 2147483647 w 5143"/>
              <a:gd name="T57" fmla="*/ 2147483647 h 1902"/>
              <a:gd name="T58" fmla="*/ 2147483647 w 5143"/>
              <a:gd name="T59" fmla="*/ 2147483647 h 1902"/>
              <a:gd name="T60" fmla="*/ 2147483647 w 5143"/>
              <a:gd name="T61" fmla="*/ 2147483647 h 1902"/>
              <a:gd name="T62" fmla="*/ 2147483647 w 5143"/>
              <a:gd name="T63" fmla="*/ 2147483647 h 1902"/>
              <a:gd name="T64" fmla="*/ 2147483647 w 5143"/>
              <a:gd name="T65" fmla="*/ 2147483647 h 1902"/>
              <a:gd name="T66" fmla="*/ 2147483647 w 5143"/>
              <a:gd name="T67" fmla="*/ 2147483647 h 1902"/>
              <a:gd name="T68" fmla="*/ 2147483647 w 5143"/>
              <a:gd name="T69" fmla="*/ 2147483647 h 1902"/>
              <a:gd name="T70" fmla="*/ 2147483647 w 5143"/>
              <a:gd name="T71" fmla="*/ 2147483647 h 1902"/>
              <a:gd name="T72" fmla="*/ 2147483647 w 5143"/>
              <a:gd name="T73" fmla="*/ 2147483647 h 1902"/>
              <a:gd name="T74" fmla="*/ 2147483647 w 5143"/>
              <a:gd name="T75" fmla="*/ 2147483647 h 1902"/>
              <a:gd name="T76" fmla="*/ 2147483647 w 5143"/>
              <a:gd name="T77" fmla="*/ 2147483647 h 1902"/>
              <a:gd name="T78" fmla="*/ 2147483647 w 5143"/>
              <a:gd name="T79" fmla="*/ 2147483647 h 1902"/>
              <a:gd name="T80" fmla="*/ 2147483647 w 5143"/>
              <a:gd name="T81" fmla="*/ 2147483647 h 1902"/>
              <a:gd name="T82" fmla="*/ 2147483647 w 5143"/>
              <a:gd name="T83" fmla="*/ 2147483647 h 1902"/>
              <a:gd name="T84" fmla="*/ 2147483647 w 5143"/>
              <a:gd name="T85" fmla="*/ 2147483647 h 1902"/>
              <a:gd name="T86" fmla="*/ 2147483647 w 5143"/>
              <a:gd name="T87" fmla="*/ 2147483647 h 1902"/>
              <a:gd name="T88" fmla="*/ 2147483647 w 5143"/>
              <a:gd name="T89" fmla="*/ 2147483647 h 1902"/>
              <a:gd name="T90" fmla="*/ 2147483647 w 5143"/>
              <a:gd name="T91" fmla="*/ 2147483647 h 1902"/>
              <a:gd name="T92" fmla="*/ 2147483647 w 5143"/>
              <a:gd name="T93" fmla="*/ 2147483647 h 190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143"/>
              <a:gd name="T142" fmla="*/ 0 h 1902"/>
              <a:gd name="T143" fmla="*/ 5143 w 5143"/>
              <a:gd name="T144" fmla="*/ 1902 h 190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143" h="1902">
                <a:moveTo>
                  <a:pt x="2718" y="405"/>
                </a:moveTo>
                <a:lnTo>
                  <a:pt x="2466" y="333"/>
                </a:lnTo>
                <a:lnTo>
                  <a:pt x="2202" y="261"/>
                </a:lnTo>
                <a:lnTo>
                  <a:pt x="1929" y="198"/>
                </a:lnTo>
                <a:lnTo>
                  <a:pt x="1695" y="153"/>
                </a:lnTo>
                <a:lnTo>
                  <a:pt x="1434" y="111"/>
                </a:lnTo>
                <a:lnTo>
                  <a:pt x="1188" y="75"/>
                </a:lnTo>
                <a:lnTo>
                  <a:pt x="957" y="48"/>
                </a:lnTo>
                <a:lnTo>
                  <a:pt x="747" y="30"/>
                </a:lnTo>
                <a:lnTo>
                  <a:pt x="501" y="15"/>
                </a:lnTo>
                <a:lnTo>
                  <a:pt x="246" y="3"/>
                </a:lnTo>
                <a:lnTo>
                  <a:pt x="0" y="0"/>
                </a:lnTo>
                <a:lnTo>
                  <a:pt x="0" y="275"/>
                </a:lnTo>
                <a:lnTo>
                  <a:pt x="0" y="345"/>
                </a:lnTo>
                <a:lnTo>
                  <a:pt x="0" y="275"/>
                </a:lnTo>
                <a:lnTo>
                  <a:pt x="0" y="342"/>
                </a:lnTo>
                <a:lnTo>
                  <a:pt x="339" y="351"/>
                </a:lnTo>
                <a:lnTo>
                  <a:pt x="606" y="372"/>
                </a:lnTo>
                <a:lnTo>
                  <a:pt x="852" y="399"/>
                </a:lnTo>
                <a:lnTo>
                  <a:pt x="1068" y="435"/>
                </a:lnTo>
                <a:lnTo>
                  <a:pt x="1275" y="474"/>
                </a:lnTo>
                <a:lnTo>
                  <a:pt x="1545" y="540"/>
                </a:lnTo>
                <a:lnTo>
                  <a:pt x="1761" y="603"/>
                </a:lnTo>
                <a:lnTo>
                  <a:pt x="1971" y="678"/>
                </a:lnTo>
                <a:lnTo>
                  <a:pt x="2166" y="747"/>
                </a:lnTo>
                <a:lnTo>
                  <a:pt x="2397" y="852"/>
                </a:lnTo>
                <a:lnTo>
                  <a:pt x="2613" y="960"/>
                </a:lnTo>
                <a:lnTo>
                  <a:pt x="2832" y="1095"/>
                </a:lnTo>
                <a:lnTo>
                  <a:pt x="3012" y="1212"/>
                </a:lnTo>
                <a:lnTo>
                  <a:pt x="3186" y="1347"/>
                </a:lnTo>
                <a:lnTo>
                  <a:pt x="3351" y="1497"/>
                </a:lnTo>
                <a:lnTo>
                  <a:pt x="3480" y="1629"/>
                </a:lnTo>
                <a:lnTo>
                  <a:pt x="3612" y="1785"/>
                </a:lnTo>
                <a:lnTo>
                  <a:pt x="3699" y="1901"/>
                </a:lnTo>
                <a:lnTo>
                  <a:pt x="5142" y="1901"/>
                </a:lnTo>
                <a:lnTo>
                  <a:pt x="5076" y="1827"/>
                </a:lnTo>
                <a:lnTo>
                  <a:pt x="4968" y="1707"/>
                </a:lnTo>
                <a:lnTo>
                  <a:pt x="4797" y="1539"/>
                </a:lnTo>
                <a:lnTo>
                  <a:pt x="4617" y="1383"/>
                </a:lnTo>
                <a:lnTo>
                  <a:pt x="4410" y="1221"/>
                </a:lnTo>
                <a:lnTo>
                  <a:pt x="4185" y="1071"/>
                </a:lnTo>
                <a:lnTo>
                  <a:pt x="3960" y="939"/>
                </a:lnTo>
                <a:lnTo>
                  <a:pt x="3708" y="801"/>
                </a:lnTo>
                <a:lnTo>
                  <a:pt x="3492" y="702"/>
                </a:lnTo>
                <a:lnTo>
                  <a:pt x="3231" y="588"/>
                </a:lnTo>
                <a:lnTo>
                  <a:pt x="2964" y="489"/>
                </a:lnTo>
                <a:lnTo>
                  <a:pt x="2718" y="405"/>
                </a:lnTo>
              </a:path>
            </a:pathLst>
          </a:custGeom>
          <a:gradFill rotWithShape="0">
            <a:gsLst>
              <a:gs pos="0">
                <a:srgbClr val="000044"/>
              </a:gs>
              <a:gs pos="100000">
                <a:srgbClr val="000066"/>
              </a:gs>
            </a:gsLst>
            <a:lin ang="0" scaled="1"/>
          </a:gradFill>
          <a:ln>
            <a:noFill/>
          </a:ln>
          <a:extLst>
            <a:ext uri="{91240B29-F687-4f45-9708-019B960494DF}"/>
          </a:extLst>
        </p:spPr>
        <p:txBody>
          <a:bodyPr wrap="none" anchor="ctr"/>
          <a:lstStyle/>
          <a:p>
            <a:pPr algn="l"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148485" name="AutoShape 4"/>
          <p:cNvSpPr>
            <a:spLocks noChangeArrowheads="1"/>
          </p:cNvSpPr>
          <p:nvPr/>
        </p:nvSpPr>
        <p:spPr bwMode="auto">
          <a:xfrm>
            <a:off x="0" y="3146425"/>
            <a:ext cx="9144000" cy="3690938"/>
          </a:xfrm>
          <a:custGeom>
            <a:avLst/>
            <a:gdLst>
              <a:gd name="T0" fmla="*/ 0 w 5760"/>
              <a:gd name="T1" fmla="*/ 0 h 2325"/>
              <a:gd name="T2" fmla="*/ 0 w 5760"/>
              <a:gd name="T3" fmla="*/ 2147483647 h 2325"/>
              <a:gd name="T4" fmla="*/ 2147483647 w 5760"/>
              <a:gd name="T5" fmla="*/ 2147483647 h 2325"/>
              <a:gd name="T6" fmla="*/ 2147483647 w 5760"/>
              <a:gd name="T7" fmla="*/ 2147483647 h 2325"/>
              <a:gd name="T8" fmla="*/ 2147483647 w 5760"/>
              <a:gd name="T9" fmla="*/ 2147483647 h 2325"/>
              <a:gd name="T10" fmla="*/ 2147483647 w 5760"/>
              <a:gd name="T11" fmla="*/ 2147483647 h 2325"/>
              <a:gd name="T12" fmla="*/ 2147483647 w 5760"/>
              <a:gd name="T13" fmla="*/ 2147483647 h 2325"/>
              <a:gd name="T14" fmla="*/ 2147483647 w 5760"/>
              <a:gd name="T15" fmla="*/ 2147483647 h 2325"/>
              <a:gd name="T16" fmla="*/ 2147483647 w 5760"/>
              <a:gd name="T17" fmla="*/ 2147483647 h 2325"/>
              <a:gd name="T18" fmla="*/ 2147483647 w 5760"/>
              <a:gd name="T19" fmla="*/ 2147483647 h 2325"/>
              <a:gd name="T20" fmla="*/ 2147483647 w 5760"/>
              <a:gd name="T21" fmla="*/ 2147483647 h 2325"/>
              <a:gd name="T22" fmla="*/ 2147483647 w 5760"/>
              <a:gd name="T23" fmla="*/ 2147483647 h 2325"/>
              <a:gd name="T24" fmla="*/ 2147483647 w 5760"/>
              <a:gd name="T25" fmla="*/ 2147483647 h 2325"/>
              <a:gd name="T26" fmla="*/ 2147483647 w 5760"/>
              <a:gd name="T27" fmla="*/ 2147483647 h 2325"/>
              <a:gd name="T28" fmla="*/ 2147483647 w 5760"/>
              <a:gd name="T29" fmla="*/ 2147483647 h 2325"/>
              <a:gd name="T30" fmla="*/ 2147483647 w 5760"/>
              <a:gd name="T31" fmla="*/ 2147483647 h 2325"/>
              <a:gd name="T32" fmla="*/ 2147483647 w 5760"/>
              <a:gd name="T33" fmla="*/ 2147483647 h 2325"/>
              <a:gd name="T34" fmla="*/ 2147483647 w 5760"/>
              <a:gd name="T35" fmla="*/ 2147483647 h 2325"/>
              <a:gd name="T36" fmla="*/ 2147483647 w 5760"/>
              <a:gd name="T37" fmla="*/ 2147483647 h 2325"/>
              <a:gd name="T38" fmla="*/ 2147483647 w 5760"/>
              <a:gd name="T39" fmla="*/ 2147483647 h 2325"/>
              <a:gd name="T40" fmla="*/ 2147483647 w 5760"/>
              <a:gd name="T41" fmla="*/ 2147483647 h 2325"/>
              <a:gd name="T42" fmla="*/ 2147483647 w 5760"/>
              <a:gd name="T43" fmla="*/ 2147483647 h 2325"/>
              <a:gd name="T44" fmla="*/ 2147483647 w 5760"/>
              <a:gd name="T45" fmla="*/ 2147483647 h 2325"/>
              <a:gd name="T46" fmla="*/ 2147483647 w 5760"/>
              <a:gd name="T47" fmla="*/ 2147483647 h 2325"/>
              <a:gd name="T48" fmla="*/ 2147483647 w 5760"/>
              <a:gd name="T49" fmla="*/ 2147483647 h 2325"/>
              <a:gd name="T50" fmla="*/ 2147483647 w 5760"/>
              <a:gd name="T51" fmla="*/ 2147483647 h 2325"/>
              <a:gd name="T52" fmla="*/ 2147483647 w 5760"/>
              <a:gd name="T53" fmla="*/ 2147483647 h 2325"/>
              <a:gd name="T54" fmla="*/ 2147483647 w 5760"/>
              <a:gd name="T55" fmla="*/ 2147483647 h 2325"/>
              <a:gd name="T56" fmla="*/ 2147483647 w 5760"/>
              <a:gd name="T57" fmla="*/ 2147483647 h 2325"/>
              <a:gd name="T58" fmla="*/ 2147483647 w 5760"/>
              <a:gd name="T59" fmla="*/ 2147483647 h 2325"/>
              <a:gd name="T60" fmla="*/ 2147483647 w 5760"/>
              <a:gd name="T61" fmla="*/ 2147483647 h 2325"/>
              <a:gd name="T62" fmla="*/ 2147483647 w 5760"/>
              <a:gd name="T63" fmla="*/ 2147483647 h 2325"/>
              <a:gd name="T64" fmla="*/ 2147483647 w 5760"/>
              <a:gd name="T65" fmla="*/ 2147483647 h 2325"/>
              <a:gd name="T66" fmla="*/ 2147483647 w 5760"/>
              <a:gd name="T67" fmla="*/ 2147483647 h 2325"/>
              <a:gd name="T68" fmla="*/ 2147483647 w 5760"/>
              <a:gd name="T69" fmla="*/ 2147483647 h 2325"/>
              <a:gd name="T70" fmla="*/ 2147483647 w 5760"/>
              <a:gd name="T71" fmla="*/ 2147483647 h 2325"/>
              <a:gd name="T72" fmla="*/ 2147483647 w 5760"/>
              <a:gd name="T73" fmla="*/ 2147483647 h 2325"/>
              <a:gd name="T74" fmla="*/ 2147483647 w 5760"/>
              <a:gd name="T75" fmla="*/ 2147483647 h 2325"/>
              <a:gd name="T76" fmla="*/ 2147483647 w 5760"/>
              <a:gd name="T77" fmla="*/ 2147483647 h 2325"/>
              <a:gd name="T78" fmla="*/ 2147483647 w 5760"/>
              <a:gd name="T79" fmla="*/ 2147483647 h 2325"/>
              <a:gd name="T80" fmla="*/ 2147483647 w 5760"/>
              <a:gd name="T81" fmla="*/ 2147483647 h 2325"/>
              <a:gd name="T82" fmla="*/ 2147483647 w 5760"/>
              <a:gd name="T83" fmla="*/ 2147483647 h 2325"/>
              <a:gd name="T84" fmla="*/ 2147483647 w 5760"/>
              <a:gd name="T85" fmla="*/ 2147483647 h 2325"/>
              <a:gd name="T86" fmla="*/ 2147483647 w 5760"/>
              <a:gd name="T87" fmla="*/ 2147483647 h 2325"/>
              <a:gd name="T88" fmla="*/ 2147483647 w 5760"/>
              <a:gd name="T89" fmla="*/ 2147483647 h 2325"/>
              <a:gd name="T90" fmla="*/ 2147483647 w 5760"/>
              <a:gd name="T91" fmla="*/ 2147483647 h 2325"/>
              <a:gd name="T92" fmla="*/ 2147483647 w 5760"/>
              <a:gd name="T93" fmla="*/ 2147483647 h 2325"/>
              <a:gd name="T94" fmla="*/ 2147483647 w 5760"/>
              <a:gd name="T95" fmla="*/ 2147483647 h 2325"/>
              <a:gd name="T96" fmla="*/ 2147483647 w 5760"/>
              <a:gd name="T97" fmla="*/ 2147483647 h 2325"/>
              <a:gd name="T98" fmla="*/ 2147483647 w 5760"/>
              <a:gd name="T99" fmla="*/ 2147483647 h 2325"/>
              <a:gd name="T100" fmla="*/ 2147483647 w 5760"/>
              <a:gd name="T101" fmla="*/ 2147483647 h 2325"/>
              <a:gd name="T102" fmla="*/ 0 w 5760"/>
              <a:gd name="T103" fmla="*/ 0 h 232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760"/>
              <a:gd name="T157" fmla="*/ 0 h 2325"/>
              <a:gd name="T158" fmla="*/ 5760 w 5760"/>
              <a:gd name="T159" fmla="*/ 2325 h 232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760" h="2325">
                <a:moveTo>
                  <a:pt x="0" y="0"/>
                </a:moveTo>
                <a:lnTo>
                  <a:pt x="0" y="339"/>
                </a:lnTo>
                <a:lnTo>
                  <a:pt x="558" y="357"/>
                </a:lnTo>
                <a:lnTo>
                  <a:pt x="807" y="375"/>
                </a:lnTo>
                <a:lnTo>
                  <a:pt x="1056" y="399"/>
                </a:lnTo>
                <a:lnTo>
                  <a:pt x="1272" y="426"/>
                </a:lnTo>
                <a:lnTo>
                  <a:pt x="1539" y="465"/>
                </a:lnTo>
                <a:lnTo>
                  <a:pt x="1791" y="510"/>
                </a:lnTo>
                <a:lnTo>
                  <a:pt x="2076" y="570"/>
                </a:lnTo>
                <a:lnTo>
                  <a:pt x="2334" y="630"/>
                </a:lnTo>
                <a:lnTo>
                  <a:pt x="2544" y="687"/>
                </a:lnTo>
                <a:lnTo>
                  <a:pt x="2775" y="759"/>
                </a:lnTo>
                <a:lnTo>
                  <a:pt x="3003" y="837"/>
                </a:lnTo>
                <a:lnTo>
                  <a:pt x="3231" y="924"/>
                </a:lnTo>
                <a:lnTo>
                  <a:pt x="3438" y="1005"/>
                </a:lnTo>
                <a:lnTo>
                  <a:pt x="3663" y="1110"/>
                </a:lnTo>
                <a:lnTo>
                  <a:pt x="3903" y="1233"/>
                </a:lnTo>
                <a:lnTo>
                  <a:pt x="4149" y="1374"/>
                </a:lnTo>
                <a:lnTo>
                  <a:pt x="4353" y="1506"/>
                </a:lnTo>
                <a:lnTo>
                  <a:pt x="4491" y="1602"/>
                </a:lnTo>
                <a:lnTo>
                  <a:pt x="4668" y="1740"/>
                </a:lnTo>
                <a:lnTo>
                  <a:pt x="4824" y="1875"/>
                </a:lnTo>
                <a:lnTo>
                  <a:pt x="4968" y="2016"/>
                </a:lnTo>
                <a:lnTo>
                  <a:pt x="5100" y="2154"/>
                </a:lnTo>
                <a:lnTo>
                  <a:pt x="5238" y="2324"/>
                </a:lnTo>
                <a:lnTo>
                  <a:pt x="5759" y="2324"/>
                </a:lnTo>
                <a:lnTo>
                  <a:pt x="5759" y="1245"/>
                </a:lnTo>
                <a:lnTo>
                  <a:pt x="5580" y="1119"/>
                </a:lnTo>
                <a:lnTo>
                  <a:pt x="5400" y="1020"/>
                </a:lnTo>
                <a:lnTo>
                  <a:pt x="5205" y="918"/>
                </a:lnTo>
                <a:lnTo>
                  <a:pt x="5031" y="837"/>
                </a:lnTo>
                <a:lnTo>
                  <a:pt x="4866" y="771"/>
                </a:lnTo>
                <a:lnTo>
                  <a:pt x="4710" y="711"/>
                </a:lnTo>
                <a:lnTo>
                  <a:pt x="4545" y="651"/>
                </a:lnTo>
                <a:lnTo>
                  <a:pt x="4386" y="600"/>
                </a:lnTo>
                <a:lnTo>
                  <a:pt x="4248" y="552"/>
                </a:lnTo>
                <a:lnTo>
                  <a:pt x="3993" y="483"/>
                </a:lnTo>
                <a:lnTo>
                  <a:pt x="3777" y="423"/>
                </a:lnTo>
                <a:lnTo>
                  <a:pt x="3564" y="375"/>
                </a:lnTo>
                <a:lnTo>
                  <a:pt x="3282" y="312"/>
                </a:lnTo>
                <a:lnTo>
                  <a:pt x="3003" y="261"/>
                </a:lnTo>
                <a:lnTo>
                  <a:pt x="2733" y="213"/>
                </a:lnTo>
                <a:lnTo>
                  <a:pt x="2451" y="171"/>
                </a:lnTo>
                <a:lnTo>
                  <a:pt x="2211" y="138"/>
                </a:lnTo>
                <a:lnTo>
                  <a:pt x="1974" y="108"/>
                </a:lnTo>
                <a:lnTo>
                  <a:pt x="1665" y="81"/>
                </a:lnTo>
                <a:lnTo>
                  <a:pt x="1437" y="60"/>
                </a:lnTo>
                <a:lnTo>
                  <a:pt x="1125" y="36"/>
                </a:lnTo>
                <a:lnTo>
                  <a:pt x="828" y="21"/>
                </a:lnTo>
                <a:lnTo>
                  <a:pt x="558" y="12"/>
                </a:lnTo>
                <a:lnTo>
                  <a:pt x="282" y="3"/>
                </a:lnTo>
                <a:lnTo>
                  <a:pt x="0" y="0"/>
                </a:lnTo>
              </a:path>
            </a:pathLst>
          </a:custGeom>
          <a:gradFill rotWithShape="0">
            <a:gsLst>
              <a:gs pos="0">
                <a:srgbClr val="000044"/>
              </a:gs>
              <a:gs pos="100000">
                <a:srgbClr val="000066"/>
              </a:gs>
            </a:gsLst>
            <a:lin ang="0" scaled="1"/>
          </a:gradFill>
          <a:ln>
            <a:noFill/>
          </a:ln>
          <a:extLst>
            <a:ext uri="{91240B29-F687-4f45-9708-019B960494DF}"/>
          </a:extLst>
        </p:spPr>
        <p:txBody>
          <a:bodyPr wrap="none" anchor="ctr"/>
          <a:lstStyle/>
          <a:p>
            <a:pPr algn="l"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148486" name="AutoShape 5"/>
          <p:cNvSpPr>
            <a:spLocks noChangeArrowheads="1"/>
          </p:cNvSpPr>
          <p:nvPr/>
        </p:nvSpPr>
        <p:spPr bwMode="auto">
          <a:xfrm>
            <a:off x="0" y="2460625"/>
            <a:ext cx="9144000" cy="2497138"/>
          </a:xfrm>
          <a:custGeom>
            <a:avLst/>
            <a:gdLst>
              <a:gd name="T0" fmla="*/ 0 w 5760"/>
              <a:gd name="T1" fmla="*/ 0 h 1573"/>
              <a:gd name="T2" fmla="*/ 0 w 5760"/>
              <a:gd name="T3" fmla="*/ 2147483647 h 1573"/>
              <a:gd name="T4" fmla="*/ 2147483647 w 5760"/>
              <a:gd name="T5" fmla="*/ 2147483647 h 1573"/>
              <a:gd name="T6" fmla="*/ 2147483647 w 5760"/>
              <a:gd name="T7" fmla="*/ 2147483647 h 1573"/>
              <a:gd name="T8" fmla="*/ 2147483647 w 5760"/>
              <a:gd name="T9" fmla="*/ 2147483647 h 1573"/>
              <a:gd name="T10" fmla="*/ 2147483647 w 5760"/>
              <a:gd name="T11" fmla="*/ 2147483647 h 1573"/>
              <a:gd name="T12" fmla="*/ 2147483647 w 5760"/>
              <a:gd name="T13" fmla="*/ 2147483647 h 1573"/>
              <a:gd name="T14" fmla="*/ 2147483647 w 5760"/>
              <a:gd name="T15" fmla="*/ 2147483647 h 1573"/>
              <a:gd name="T16" fmla="*/ 2147483647 w 5760"/>
              <a:gd name="T17" fmla="*/ 2147483647 h 1573"/>
              <a:gd name="T18" fmla="*/ 2147483647 w 5760"/>
              <a:gd name="T19" fmla="*/ 2147483647 h 1573"/>
              <a:gd name="T20" fmla="*/ 2147483647 w 5760"/>
              <a:gd name="T21" fmla="*/ 2147483647 h 1573"/>
              <a:gd name="T22" fmla="*/ 2147483647 w 5760"/>
              <a:gd name="T23" fmla="*/ 2147483647 h 1573"/>
              <a:gd name="T24" fmla="*/ 2147483647 w 5760"/>
              <a:gd name="T25" fmla="*/ 2147483647 h 1573"/>
              <a:gd name="T26" fmla="*/ 2147483647 w 5760"/>
              <a:gd name="T27" fmla="*/ 2147483647 h 1573"/>
              <a:gd name="T28" fmla="*/ 2147483647 w 5760"/>
              <a:gd name="T29" fmla="*/ 2147483647 h 1573"/>
              <a:gd name="T30" fmla="*/ 2147483647 w 5760"/>
              <a:gd name="T31" fmla="*/ 2147483647 h 1573"/>
              <a:gd name="T32" fmla="*/ 2147483647 w 5760"/>
              <a:gd name="T33" fmla="*/ 2147483647 h 1573"/>
              <a:gd name="T34" fmla="*/ 2147483647 w 5760"/>
              <a:gd name="T35" fmla="*/ 2147483647 h 1573"/>
              <a:gd name="T36" fmla="*/ 2147483647 w 5760"/>
              <a:gd name="T37" fmla="*/ 2147483647 h 1573"/>
              <a:gd name="T38" fmla="*/ 2147483647 w 5760"/>
              <a:gd name="T39" fmla="*/ 2147483647 h 1573"/>
              <a:gd name="T40" fmla="*/ 2147483647 w 5760"/>
              <a:gd name="T41" fmla="*/ 2147483647 h 1573"/>
              <a:gd name="T42" fmla="*/ 2147483647 w 5760"/>
              <a:gd name="T43" fmla="*/ 2147483647 h 1573"/>
              <a:gd name="T44" fmla="*/ 2147483647 w 5760"/>
              <a:gd name="T45" fmla="*/ 2147483647 h 1573"/>
              <a:gd name="T46" fmla="*/ 2147483647 w 5760"/>
              <a:gd name="T47" fmla="*/ 2147483647 h 1573"/>
              <a:gd name="T48" fmla="*/ 2147483647 w 5760"/>
              <a:gd name="T49" fmla="*/ 2147483647 h 1573"/>
              <a:gd name="T50" fmla="*/ 2147483647 w 5760"/>
              <a:gd name="T51" fmla="*/ 2147483647 h 1573"/>
              <a:gd name="T52" fmla="*/ 2147483647 w 5760"/>
              <a:gd name="T53" fmla="*/ 2147483647 h 1573"/>
              <a:gd name="T54" fmla="*/ 2147483647 w 5760"/>
              <a:gd name="T55" fmla="*/ 2147483647 h 1573"/>
              <a:gd name="T56" fmla="*/ 2147483647 w 5760"/>
              <a:gd name="T57" fmla="*/ 2147483647 h 1573"/>
              <a:gd name="T58" fmla="*/ 2147483647 w 5760"/>
              <a:gd name="T59" fmla="*/ 2147483647 h 1573"/>
              <a:gd name="T60" fmla="*/ 2147483647 w 5760"/>
              <a:gd name="T61" fmla="*/ 2147483647 h 1573"/>
              <a:gd name="T62" fmla="*/ 2147483647 w 5760"/>
              <a:gd name="T63" fmla="*/ 2147483647 h 1573"/>
              <a:gd name="T64" fmla="*/ 2147483647 w 5760"/>
              <a:gd name="T65" fmla="*/ 2147483647 h 1573"/>
              <a:gd name="T66" fmla="*/ 2147483647 w 5760"/>
              <a:gd name="T67" fmla="*/ 2147483647 h 1573"/>
              <a:gd name="T68" fmla="*/ 2147483647 w 5760"/>
              <a:gd name="T69" fmla="*/ 2147483647 h 1573"/>
              <a:gd name="T70" fmla="*/ 2147483647 w 5760"/>
              <a:gd name="T71" fmla="*/ 2147483647 h 1573"/>
              <a:gd name="T72" fmla="*/ 2147483647 w 5760"/>
              <a:gd name="T73" fmla="*/ 2147483647 h 1573"/>
              <a:gd name="T74" fmla="*/ 2147483647 w 5760"/>
              <a:gd name="T75" fmla="*/ 2147483647 h 1573"/>
              <a:gd name="T76" fmla="*/ 2147483647 w 5760"/>
              <a:gd name="T77" fmla="*/ 2147483647 h 1573"/>
              <a:gd name="T78" fmla="*/ 2147483647 w 5760"/>
              <a:gd name="T79" fmla="*/ 2147483647 h 1573"/>
              <a:gd name="T80" fmla="*/ 2147483647 w 5760"/>
              <a:gd name="T81" fmla="*/ 2147483647 h 1573"/>
              <a:gd name="T82" fmla="*/ 2147483647 w 5760"/>
              <a:gd name="T83" fmla="*/ 2147483647 h 1573"/>
              <a:gd name="T84" fmla="*/ 2147483647 w 5760"/>
              <a:gd name="T85" fmla="*/ 2147483647 h 1573"/>
              <a:gd name="T86" fmla="*/ 2147483647 w 5760"/>
              <a:gd name="T87" fmla="*/ 2147483647 h 1573"/>
              <a:gd name="T88" fmla="*/ 2147483647 w 5760"/>
              <a:gd name="T89" fmla="*/ 2147483647 h 1573"/>
              <a:gd name="T90" fmla="*/ 2147483647 w 5760"/>
              <a:gd name="T91" fmla="*/ 2147483647 h 1573"/>
              <a:gd name="T92" fmla="*/ 2147483647 w 5760"/>
              <a:gd name="T93" fmla="*/ 2147483647 h 1573"/>
              <a:gd name="T94" fmla="*/ 2147483647 w 5760"/>
              <a:gd name="T95" fmla="*/ 0 h 1573"/>
              <a:gd name="T96" fmla="*/ 0 w 5760"/>
              <a:gd name="T97" fmla="*/ 0 h 157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760"/>
              <a:gd name="T148" fmla="*/ 0 h 1573"/>
              <a:gd name="T149" fmla="*/ 5760 w 5760"/>
              <a:gd name="T150" fmla="*/ 1573 h 157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760" h="1573">
                <a:moveTo>
                  <a:pt x="0" y="0"/>
                </a:moveTo>
                <a:lnTo>
                  <a:pt x="0" y="351"/>
                </a:lnTo>
                <a:lnTo>
                  <a:pt x="282" y="357"/>
                </a:lnTo>
                <a:lnTo>
                  <a:pt x="627" y="363"/>
                </a:lnTo>
                <a:lnTo>
                  <a:pt x="960" y="375"/>
                </a:lnTo>
                <a:lnTo>
                  <a:pt x="1218" y="393"/>
                </a:lnTo>
                <a:lnTo>
                  <a:pt x="1470" y="411"/>
                </a:lnTo>
                <a:lnTo>
                  <a:pt x="1746" y="435"/>
                </a:lnTo>
                <a:lnTo>
                  <a:pt x="2022" y="462"/>
                </a:lnTo>
                <a:lnTo>
                  <a:pt x="2340" y="504"/>
                </a:lnTo>
                <a:lnTo>
                  <a:pt x="2664" y="549"/>
                </a:lnTo>
                <a:lnTo>
                  <a:pt x="2952" y="597"/>
                </a:lnTo>
                <a:lnTo>
                  <a:pt x="3225" y="648"/>
                </a:lnTo>
                <a:lnTo>
                  <a:pt x="3513" y="708"/>
                </a:lnTo>
                <a:lnTo>
                  <a:pt x="3693" y="750"/>
                </a:lnTo>
                <a:lnTo>
                  <a:pt x="3936" y="810"/>
                </a:lnTo>
                <a:lnTo>
                  <a:pt x="4095" y="855"/>
                </a:lnTo>
                <a:lnTo>
                  <a:pt x="4281" y="909"/>
                </a:lnTo>
                <a:lnTo>
                  <a:pt x="4503" y="981"/>
                </a:lnTo>
                <a:lnTo>
                  <a:pt x="4704" y="1053"/>
                </a:lnTo>
                <a:lnTo>
                  <a:pt x="4911" y="1131"/>
                </a:lnTo>
                <a:lnTo>
                  <a:pt x="5073" y="1197"/>
                </a:lnTo>
                <a:lnTo>
                  <a:pt x="5256" y="1281"/>
                </a:lnTo>
                <a:lnTo>
                  <a:pt x="5475" y="1401"/>
                </a:lnTo>
                <a:lnTo>
                  <a:pt x="5628" y="1482"/>
                </a:lnTo>
                <a:lnTo>
                  <a:pt x="5759" y="1572"/>
                </a:lnTo>
                <a:lnTo>
                  <a:pt x="5759" y="633"/>
                </a:lnTo>
                <a:lnTo>
                  <a:pt x="5493" y="570"/>
                </a:lnTo>
                <a:lnTo>
                  <a:pt x="5214" y="501"/>
                </a:lnTo>
                <a:lnTo>
                  <a:pt x="4950" y="444"/>
                </a:lnTo>
                <a:lnTo>
                  <a:pt x="4701" y="396"/>
                </a:lnTo>
                <a:lnTo>
                  <a:pt x="4425" y="348"/>
                </a:lnTo>
                <a:lnTo>
                  <a:pt x="4110" y="294"/>
                </a:lnTo>
                <a:lnTo>
                  <a:pt x="3813" y="252"/>
                </a:lnTo>
                <a:lnTo>
                  <a:pt x="3549" y="213"/>
                </a:lnTo>
                <a:lnTo>
                  <a:pt x="3261" y="183"/>
                </a:lnTo>
                <a:lnTo>
                  <a:pt x="3015" y="153"/>
                </a:lnTo>
                <a:lnTo>
                  <a:pt x="2757" y="129"/>
                </a:lnTo>
                <a:lnTo>
                  <a:pt x="2520" y="105"/>
                </a:lnTo>
                <a:lnTo>
                  <a:pt x="2301" y="87"/>
                </a:lnTo>
                <a:lnTo>
                  <a:pt x="2013" y="66"/>
                </a:lnTo>
                <a:lnTo>
                  <a:pt x="1731" y="48"/>
                </a:lnTo>
                <a:lnTo>
                  <a:pt x="1524" y="39"/>
                </a:lnTo>
                <a:lnTo>
                  <a:pt x="1260" y="27"/>
                </a:lnTo>
                <a:lnTo>
                  <a:pt x="966" y="15"/>
                </a:lnTo>
                <a:lnTo>
                  <a:pt x="714" y="12"/>
                </a:lnTo>
                <a:lnTo>
                  <a:pt x="510" y="6"/>
                </a:lnTo>
                <a:lnTo>
                  <a:pt x="243" y="0"/>
                </a:lnTo>
                <a:lnTo>
                  <a:pt x="0" y="0"/>
                </a:lnTo>
              </a:path>
            </a:pathLst>
          </a:custGeom>
          <a:gradFill rotWithShape="0">
            <a:gsLst>
              <a:gs pos="0">
                <a:srgbClr val="000044"/>
              </a:gs>
              <a:gs pos="100000">
                <a:srgbClr val="000066"/>
              </a:gs>
            </a:gsLst>
            <a:lin ang="0" scaled="1"/>
          </a:gradFill>
          <a:ln>
            <a:noFill/>
          </a:ln>
          <a:extLst>
            <a:ext uri="{91240B29-F687-4f45-9708-019B960494DF}"/>
          </a:extLst>
        </p:spPr>
        <p:txBody>
          <a:bodyPr wrap="none" anchor="ctr"/>
          <a:lstStyle/>
          <a:p>
            <a:pPr algn="l"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148487" name="AutoShape 6"/>
          <p:cNvSpPr>
            <a:spLocks noChangeArrowheads="1"/>
          </p:cNvSpPr>
          <p:nvPr/>
        </p:nvSpPr>
        <p:spPr bwMode="auto">
          <a:xfrm>
            <a:off x="0" y="1793875"/>
            <a:ext cx="9144000" cy="1539875"/>
          </a:xfrm>
          <a:custGeom>
            <a:avLst/>
            <a:gdLst>
              <a:gd name="T0" fmla="*/ 0 w 5760"/>
              <a:gd name="T1" fmla="*/ 0 h 970"/>
              <a:gd name="T2" fmla="*/ 0 w 5760"/>
              <a:gd name="T3" fmla="*/ 2147483647 h 970"/>
              <a:gd name="T4" fmla="*/ 2147483647 w 5760"/>
              <a:gd name="T5" fmla="*/ 2147483647 h 970"/>
              <a:gd name="T6" fmla="*/ 2147483647 w 5760"/>
              <a:gd name="T7" fmla="*/ 2147483647 h 970"/>
              <a:gd name="T8" fmla="*/ 2147483647 w 5760"/>
              <a:gd name="T9" fmla="*/ 2147483647 h 970"/>
              <a:gd name="T10" fmla="*/ 2147483647 w 5760"/>
              <a:gd name="T11" fmla="*/ 2147483647 h 970"/>
              <a:gd name="T12" fmla="*/ 2147483647 w 5760"/>
              <a:gd name="T13" fmla="*/ 2147483647 h 970"/>
              <a:gd name="T14" fmla="*/ 2147483647 w 5760"/>
              <a:gd name="T15" fmla="*/ 2147483647 h 970"/>
              <a:gd name="T16" fmla="*/ 2147483647 w 5760"/>
              <a:gd name="T17" fmla="*/ 2147483647 h 970"/>
              <a:gd name="T18" fmla="*/ 2147483647 w 5760"/>
              <a:gd name="T19" fmla="*/ 2147483647 h 970"/>
              <a:gd name="T20" fmla="*/ 2147483647 w 5760"/>
              <a:gd name="T21" fmla="*/ 2147483647 h 970"/>
              <a:gd name="T22" fmla="*/ 2147483647 w 5760"/>
              <a:gd name="T23" fmla="*/ 2147483647 h 970"/>
              <a:gd name="T24" fmla="*/ 2147483647 w 5760"/>
              <a:gd name="T25" fmla="*/ 2147483647 h 970"/>
              <a:gd name="T26" fmla="*/ 2147483647 w 5760"/>
              <a:gd name="T27" fmla="*/ 2147483647 h 970"/>
              <a:gd name="T28" fmla="*/ 2147483647 w 5760"/>
              <a:gd name="T29" fmla="*/ 2147483647 h 970"/>
              <a:gd name="T30" fmla="*/ 2147483647 w 5760"/>
              <a:gd name="T31" fmla="*/ 2147483647 h 970"/>
              <a:gd name="T32" fmla="*/ 2147483647 w 5760"/>
              <a:gd name="T33" fmla="*/ 2147483647 h 970"/>
              <a:gd name="T34" fmla="*/ 2147483647 w 5760"/>
              <a:gd name="T35" fmla="*/ 2147483647 h 970"/>
              <a:gd name="T36" fmla="*/ 2147483647 w 5760"/>
              <a:gd name="T37" fmla="*/ 2147483647 h 970"/>
              <a:gd name="T38" fmla="*/ 2147483647 w 5760"/>
              <a:gd name="T39" fmla="*/ 2147483647 h 970"/>
              <a:gd name="T40" fmla="*/ 2147483647 w 5760"/>
              <a:gd name="T41" fmla="*/ 2147483647 h 970"/>
              <a:gd name="T42" fmla="*/ 2147483647 w 5760"/>
              <a:gd name="T43" fmla="*/ 2147483647 h 970"/>
              <a:gd name="T44" fmla="*/ 2147483647 w 5760"/>
              <a:gd name="T45" fmla="*/ 0 h 970"/>
              <a:gd name="T46" fmla="*/ 0 w 5760"/>
              <a:gd name="T47" fmla="*/ 0 h 97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760"/>
              <a:gd name="T73" fmla="*/ 0 h 970"/>
              <a:gd name="T74" fmla="*/ 5760 w 5760"/>
              <a:gd name="T75" fmla="*/ 970 h 97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760" h="970">
                <a:moveTo>
                  <a:pt x="0" y="0"/>
                </a:moveTo>
                <a:lnTo>
                  <a:pt x="0" y="339"/>
                </a:lnTo>
                <a:lnTo>
                  <a:pt x="318" y="342"/>
                </a:lnTo>
                <a:lnTo>
                  <a:pt x="591" y="348"/>
                </a:lnTo>
                <a:lnTo>
                  <a:pt x="846" y="354"/>
                </a:lnTo>
                <a:lnTo>
                  <a:pt x="1074" y="360"/>
                </a:lnTo>
                <a:lnTo>
                  <a:pt x="1314" y="366"/>
                </a:lnTo>
                <a:lnTo>
                  <a:pt x="1599" y="381"/>
                </a:lnTo>
                <a:lnTo>
                  <a:pt x="1911" y="399"/>
                </a:lnTo>
                <a:lnTo>
                  <a:pt x="2241" y="420"/>
                </a:lnTo>
                <a:lnTo>
                  <a:pt x="2619" y="453"/>
                </a:lnTo>
                <a:lnTo>
                  <a:pt x="2889" y="477"/>
                </a:lnTo>
                <a:lnTo>
                  <a:pt x="3177" y="507"/>
                </a:lnTo>
                <a:lnTo>
                  <a:pt x="3498" y="543"/>
                </a:lnTo>
                <a:lnTo>
                  <a:pt x="3813" y="585"/>
                </a:lnTo>
                <a:lnTo>
                  <a:pt x="4044" y="618"/>
                </a:lnTo>
                <a:lnTo>
                  <a:pt x="4365" y="669"/>
                </a:lnTo>
                <a:lnTo>
                  <a:pt x="4683" y="726"/>
                </a:lnTo>
                <a:lnTo>
                  <a:pt x="4980" y="786"/>
                </a:lnTo>
                <a:lnTo>
                  <a:pt x="5268" y="846"/>
                </a:lnTo>
                <a:lnTo>
                  <a:pt x="5646" y="942"/>
                </a:lnTo>
                <a:lnTo>
                  <a:pt x="5759" y="969"/>
                </a:lnTo>
                <a:lnTo>
                  <a:pt x="5759" y="0"/>
                </a:lnTo>
                <a:lnTo>
                  <a:pt x="0" y="0"/>
                </a:lnTo>
              </a:path>
            </a:pathLst>
          </a:custGeom>
          <a:gradFill rotWithShape="0">
            <a:gsLst>
              <a:gs pos="0">
                <a:srgbClr val="000044"/>
              </a:gs>
              <a:gs pos="100000">
                <a:srgbClr val="000066"/>
              </a:gs>
            </a:gsLst>
            <a:lin ang="0" scaled="1"/>
          </a:gradFill>
          <a:ln>
            <a:noFill/>
          </a:ln>
          <a:extLst>
            <a:ext uri="{91240B29-F687-4f45-9708-019B960494DF}"/>
          </a:extLst>
        </p:spPr>
        <p:txBody>
          <a:bodyPr wrap="none" anchor="ctr"/>
          <a:lstStyle/>
          <a:p>
            <a:pPr algn="l"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148488" name="AutoShape 7"/>
          <p:cNvSpPr>
            <a:spLocks noChangeArrowheads="1"/>
          </p:cNvSpPr>
          <p:nvPr/>
        </p:nvSpPr>
        <p:spPr bwMode="auto">
          <a:xfrm>
            <a:off x="0" y="-20638"/>
            <a:ext cx="9144000" cy="1682751"/>
          </a:xfrm>
          <a:custGeom>
            <a:avLst/>
            <a:gdLst>
              <a:gd name="T0" fmla="*/ 0 w 5760"/>
              <a:gd name="T1" fmla="*/ 2147483647 h 1060"/>
              <a:gd name="T2" fmla="*/ 0 w 5760"/>
              <a:gd name="T3" fmla="*/ 2147483647 h 1060"/>
              <a:gd name="T4" fmla="*/ 2147483647 w 5760"/>
              <a:gd name="T5" fmla="*/ 2147483647 h 1060"/>
              <a:gd name="T6" fmla="*/ 2147483647 w 5760"/>
              <a:gd name="T7" fmla="*/ 0 h 1060"/>
              <a:gd name="T8" fmla="*/ 2147483647 w 5760"/>
              <a:gd name="T9" fmla="*/ 0 h 1060"/>
              <a:gd name="T10" fmla="*/ 2147483647 w 5760"/>
              <a:gd name="T11" fmla="*/ 2147483647 h 1060"/>
              <a:gd name="T12" fmla="*/ 2147483647 w 5760"/>
              <a:gd name="T13" fmla="*/ 2147483647 h 1060"/>
              <a:gd name="T14" fmla="*/ 2147483647 w 5760"/>
              <a:gd name="T15" fmla="*/ 2147483647 h 1060"/>
              <a:gd name="T16" fmla="*/ 2147483647 w 5760"/>
              <a:gd name="T17" fmla="*/ 2147483647 h 1060"/>
              <a:gd name="T18" fmla="*/ 2147483647 w 5760"/>
              <a:gd name="T19" fmla="*/ 2147483647 h 1060"/>
              <a:gd name="T20" fmla="*/ 2147483647 w 5760"/>
              <a:gd name="T21" fmla="*/ 2147483647 h 1060"/>
              <a:gd name="T22" fmla="*/ 2147483647 w 5760"/>
              <a:gd name="T23" fmla="*/ 2147483647 h 1060"/>
              <a:gd name="T24" fmla="*/ 2147483647 w 5760"/>
              <a:gd name="T25" fmla="*/ 2147483647 h 1060"/>
              <a:gd name="T26" fmla="*/ 2147483647 w 5760"/>
              <a:gd name="T27" fmla="*/ 2147483647 h 1060"/>
              <a:gd name="T28" fmla="*/ 2147483647 w 5760"/>
              <a:gd name="T29" fmla="*/ 2147483647 h 1060"/>
              <a:gd name="T30" fmla="*/ 2147483647 w 5760"/>
              <a:gd name="T31" fmla="*/ 2147483647 h 1060"/>
              <a:gd name="T32" fmla="*/ 2147483647 w 5760"/>
              <a:gd name="T33" fmla="*/ 2147483647 h 1060"/>
              <a:gd name="T34" fmla="*/ 2147483647 w 5760"/>
              <a:gd name="T35" fmla="*/ 2147483647 h 1060"/>
              <a:gd name="T36" fmla="*/ 2147483647 w 5760"/>
              <a:gd name="T37" fmla="*/ 2147483647 h 1060"/>
              <a:gd name="T38" fmla="*/ 2147483647 w 5760"/>
              <a:gd name="T39" fmla="*/ 2147483647 h 1060"/>
              <a:gd name="T40" fmla="*/ 2147483647 w 5760"/>
              <a:gd name="T41" fmla="*/ 2147483647 h 1060"/>
              <a:gd name="T42" fmla="*/ 2147483647 w 5760"/>
              <a:gd name="T43" fmla="*/ 2147483647 h 1060"/>
              <a:gd name="T44" fmla="*/ 2147483647 w 5760"/>
              <a:gd name="T45" fmla="*/ 2147483647 h 1060"/>
              <a:gd name="T46" fmla="*/ 2147483647 w 5760"/>
              <a:gd name="T47" fmla="*/ 2147483647 h 1060"/>
              <a:gd name="T48" fmla="*/ 2147483647 w 5760"/>
              <a:gd name="T49" fmla="*/ 2147483647 h 1060"/>
              <a:gd name="T50" fmla="*/ 2147483647 w 5760"/>
              <a:gd name="T51" fmla="*/ 2147483647 h 1060"/>
              <a:gd name="T52" fmla="*/ 2147483647 w 5760"/>
              <a:gd name="T53" fmla="*/ 2147483647 h 1060"/>
              <a:gd name="T54" fmla="*/ 0 w 5760"/>
              <a:gd name="T55" fmla="*/ 2147483647 h 10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5760"/>
              <a:gd name="T85" fmla="*/ 0 h 1060"/>
              <a:gd name="T86" fmla="*/ 5760 w 5760"/>
              <a:gd name="T87" fmla="*/ 1060 h 10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5760" h="1060">
                <a:moveTo>
                  <a:pt x="0" y="753"/>
                </a:moveTo>
                <a:lnTo>
                  <a:pt x="0" y="1059"/>
                </a:lnTo>
                <a:lnTo>
                  <a:pt x="5759" y="1059"/>
                </a:lnTo>
                <a:lnTo>
                  <a:pt x="5759" y="0"/>
                </a:lnTo>
                <a:lnTo>
                  <a:pt x="5430" y="0"/>
                </a:lnTo>
                <a:lnTo>
                  <a:pt x="5298" y="84"/>
                </a:lnTo>
                <a:lnTo>
                  <a:pt x="5136" y="159"/>
                </a:lnTo>
                <a:lnTo>
                  <a:pt x="4968" y="222"/>
                </a:lnTo>
                <a:lnTo>
                  <a:pt x="4812" y="267"/>
                </a:lnTo>
                <a:lnTo>
                  <a:pt x="4626" y="324"/>
                </a:lnTo>
                <a:lnTo>
                  <a:pt x="4440" y="366"/>
                </a:lnTo>
                <a:lnTo>
                  <a:pt x="4230" y="414"/>
                </a:lnTo>
                <a:lnTo>
                  <a:pt x="3939" y="468"/>
                </a:lnTo>
                <a:lnTo>
                  <a:pt x="3711" y="504"/>
                </a:lnTo>
                <a:lnTo>
                  <a:pt x="3441" y="543"/>
                </a:lnTo>
                <a:lnTo>
                  <a:pt x="3189" y="579"/>
                </a:lnTo>
                <a:lnTo>
                  <a:pt x="2925" y="606"/>
                </a:lnTo>
                <a:lnTo>
                  <a:pt x="2679" y="633"/>
                </a:lnTo>
                <a:lnTo>
                  <a:pt x="2418" y="654"/>
                </a:lnTo>
                <a:lnTo>
                  <a:pt x="2142" y="675"/>
                </a:lnTo>
                <a:lnTo>
                  <a:pt x="1896" y="693"/>
                </a:lnTo>
                <a:lnTo>
                  <a:pt x="1647" y="708"/>
                </a:lnTo>
                <a:lnTo>
                  <a:pt x="1404" y="720"/>
                </a:lnTo>
                <a:lnTo>
                  <a:pt x="1170" y="732"/>
                </a:lnTo>
                <a:lnTo>
                  <a:pt x="906" y="738"/>
                </a:lnTo>
                <a:lnTo>
                  <a:pt x="534" y="747"/>
                </a:lnTo>
                <a:lnTo>
                  <a:pt x="201" y="753"/>
                </a:lnTo>
                <a:lnTo>
                  <a:pt x="0" y="753"/>
                </a:lnTo>
              </a:path>
            </a:pathLst>
          </a:custGeom>
          <a:gradFill rotWithShape="0">
            <a:gsLst>
              <a:gs pos="0">
                <a:srgbClr val="000044"/>
              </a:gs>
              <a:gs pos="100000">
                <a:srgbClr val="000066"/>
              </a:gs>
            </a:gsLst>
            <a:lin ang="0" scaled="1"/>
          </a:gradFill>
          <a:ln>
            <a:noFill/>
          </a:ln>
          <a:extLst>
            <a:ext uri="{91240B29-F687-4f45-9708-019B960494DF}"/>
          </a:extLst>
        </p:spPr>
        <p:txBody>
          <a:bodyPr wrap="none" anchor="ctr"/>
          <a:lstStyle/>
          <a:p>
            <a:pPr algn="l"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148489" name="AutoShape 8"/>
          <p:cNvSpPr>
            <a:spLocks noChangeArrowheads="1"/>
          </p:cNvSpPr>
          <p:nvPr/>
        </p:nvSpPr>
        <p:spPr bwMode="auto">
          <a:xfrm>
            <a:off x="0" y="-20638"/>
            <a:ext cx="8388350" cy="1068388"/>
          </a:xfrm>
          <a:custGeom>
            <a:avLst/>
            <a:gdLst>
              <a:gd name="T0" fmla="*/ 0 w 5284"/>
              <a:gd name="T1" fmla="*/ 2147483647 h 673"/>
              <a:gd name="T2" fmla="*/ 0 w 5284"/>
              <a:gd name="T3" fmla="*/ 2147483647 h 673"/>
              <a:gd name="T4" fmla="*/ 2147483647 w 5284"/>
              <a:gd name="T5" fmla="*/ 2147483647 h 673"/>
              <a:gd name="T6" fmla="*/ 2147483647 w 5284"/>
              <a:gd name="T7" fmla="*/ 2147483647 h 673"/>
              <a:gd name="T8" fmla="*/ 2147483647 w 5284"/>
              <a:gd name="T9" fmla="*/ 2147483647 h 673"/>
              <a:gd name="T10" fmla="*/ 2147483647 w 5284"/>
              <a:gd name="T11" fmla="*/ 2147483647 h 673"/>
              <a:gd name="T12" fmla="*/ 2147483647 w 5284"/>
              <a:gd name="T13" fmla="*/ 2147483647 h 673"/>
              <a:gd name="T14" fmla="*/ 2147483647 w 5284"/>
              <a:gd name="T15" fmla="*/ 2147483647 h 673"/>
              <a:gd name="T16" fmla="*/ 2147483647 w 5284"/>
              <a:gd name="T17" fmla="*/ 2147483647 h 673"/>
              <a:gd name="T18" fmla="*/ 2147483647 w 5284"/>
              <a:gd name="T19" fmla="*/ 2147483647 h 673"/>
              <a:gd name="T20" fmla="*/ 2147483647 w 5284"/>
              <a:gd name="T21" fmla="*/ 2147483647 h 673"/>
              <a:gd name="T22" fmla="*/ 2147483647 w 5284"/>
              <a:gd name="T23" fmla="*/ 2147483647 h 673"/>
              <a:gd name="T24" fmla="*/ 2147483647 w 5284"/>
              <a:gd name="T25" fmla="*/ 2147483647 h 673"/>
              <a:gd name="T26" fmla="*/ 2147483647 w 5284"/>
              <a:gd name="T27" fmla="*/ 2147483647 h 673"/>
              <a:gd name="T28" fmla="*/ 2147483647 w 5284"/>
              <a:gd name="T29" fmla="*/ 2147483647 h 673"/>
              <a:gd name="T30" fmla="*/ 2147483647 w 5284"/>
              <a:gd name="T31" fmla="*/ 2147483647 h 673"/>
              <a:gd name="T32" fmla="*/ 2147483647 w 5284"/>
              <a:gd name="T33" fmla="*/ 2147483647 h 673"/>
              <a:gd name="T34" fmla="*/ 2147483647 w 5284"/>
              <a:gd name="T35" fmla="*/ 2147483647 h 673"/>
              <a:gd name="T36" fmla="*/ 2147483647 w 5284"/>
              <a:gd name="T37" fmla="*/ 2147483647 h 673"/>
              <a:gd name="T38" fmla="*/ 2147483647 w 5284"/>
              <a:gd name="T39" fmla="*/ 2147483647 h 673"/>
              <a:gd name="T40" fmla="*/ 2147483647 w 5284"/>
              <a:gd name="T41" fmla="*/ 2147483647 h 673"/>
              <a:gd name="T42" fmla="*/ 2147483647 w 5284"/>
              <a:gd name="T43" fmla="*/ 2147483647 h 673"/>
              <a:gd name="T44" fmla="*/ 2147483647 w 5284"/>
              <a:gd name="T45" fmla="*/ 2147483647 h 673"/>
              <a:gd name="T46" fmla="*/ 2147483647 w 5284"/>
              <a:gd name="T47" fmla="*/ 2147483647 h 673"/>
              <a:gd name="T48" fmla="*/ 2147483647 w 5284"/>
              <a:gd name="T49" fmla="*/ 2147483647 h 673"/>
              <a:gd name="T50" fmla="*/ 2147483647 w 5284"/>
              <a:gd name="T51" fmla="*/ 2147483647 h 673"/>
              <a:gd name="T52" fmla="*/ 2147483647 w 5284"/>
              <a:gd name="T53" fmla="*/ 0 h 673"/>
              <a:gd name="T54" fmla="*/ 2147483647 w 5284"/>
              <a:gd name="T55" fmla="*/ 0 h 673"/>
              <a:gd name="T56" fmla="*/ 2147483647 w 5284"/>
              <a:gd name="T57" fmla="*/ 2147483647 h 673"/>
              <a:gd name="T58" fmla="*/ 2147483647 w 5284"/>
              <a:gd name="T59" fmla="*/ 2147483647 h 673"/>
              <a:gd name="T60" fmla="*/ 2147483647 w 5284"/>
              <a:gd name="T61" fmla="*/ 2147483647 h 673"/>
              <a:gd name="T62" fmla="*/ 2147483647 w 5284"/>
              <a:gd name="T63" fmla="*/ 2147483647 h 673"/>
              <a:gd name="T64" fmla="*/ 2147483647 w 5284"/>
              <a:gd name="T65" fmla="*/ 2147483647 h 673"/>
              <a:gd name="T66" fmla="*/ 2147483647 w 5284"/>
              <a:gd name="T67" fmla="*/ 2147483647 h 673"/>
              <a:gd name="T68" fmla="*/ 2147483647 w 5284"/>
              <a:gd name="T69" fmla="*/ 2147483647 h 673"/>
              <a:gd name="T70" fmla="*/ 2147483647 w 5284"/>
              <a:gd name="T71" fmla="*/ 2147483647 h 673"/>
              <a:gd name="T72" fmla="*/ 2147483647 w 5284"/>
              <a:gd name="T73" fmla="*/ 2147483647 h 673"/>
              <a:gd name="T74" fmla="*/ 2147483647 w 5284"/>
              <a:gd name="T75" fmla="*/ 2147483647 h 673"/>
              <a:gd name="T76" fmla="*/ 2147483647 w 5284"/>
              <a:gd name="T77" fmla="*/ 2147483647 h 673"/>
              <a:gd name="T78" fmla="*/ 2147483647 w 5284"/>
              <a:gd name="T79" fmla="*/ 2147483647 h 673"/>
              <a:gd name="T80" fmla="*/ 2147483647 w 5284"/>
              <a:gd name="T81" fmla="*/ 2147483647 h 673"/>
              <a:gd name="T82" fmla="*/ 2147483647 w 5284"/>
              <a:gd name="T83" fmla="*/ 2147483647 h 673"/>
              <a:gd name="T84" fmla="*/ 2147483647 w 5284"/>
              <a:gd name="T85" fmla="*/ 2147483647 h 673"/>
              <a:gd name="T86" fmla="*/ 0 w 5284"/>
              <a:gd name="T87" fmla="*/ 2147483647 h 67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284"/>
              <a:gd name="T133" fmla="*/ 0 h 673"/>
              <a:gd name="T134" fmla="*/ 5284 w 5284"/>
              <a:gd name="T135" fmla="*/ 673 h 67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284" h="673">
                <a:moveTo>
                  <a:pt x="0" y="366"/>
                </a:moveTo>
                <a:lnTo>
                  <a:pt x="0" y="672"/>
                </a:lnTo>
                <a:lnTo>
                  <a:pt x="303" y="672"/>
                </a:lnTo>
                <a:lnTo>
                  <a:pt x="723" y="663"/>
                </a:lnTo>
                <a:lnTo>
                  <a:pt x="1020" y="654"/>
                </a:lnTo>
                <a:lnTo>
                  <a:pt x="1302" y="642"/>
                </a:lnTo>
                <a:lnTo>
                  <a:pt x="1554" y="630"/>
                </a:lnTo>
                <a:lnTo>
                  <a:pt x="1779" y="615"/>
                </a:lnTo>
                <a:lnTo>
                  <a:pt x="1962" y="606"/>
                </a:lnTo>
                <a:lnTo>
                  <a:pt x="2193" y="588"/>
                </a:lnTo>
                <a:lnTo>
                  <a:pt x="2448" y="570"/>
                </a:lnTo>
                <a:lnTo>
                  <a:pt x="2700" y="546"/>
                </a:lnTo>
                <a:lnTo>
                  <a:pt x="2904" y="528"/>
                </a:lnTo>
                <a:lnTo>
                  <a:pt x="3138" y="498"/>
                </a:lnTo>
                <a:lnTo>
                  <a:pt x="3324" y="474"/>
                </a:lnTo>
                <a:lnTo>
                  <a:pt x="3534" y="447"/>
                </a:lnTo>
                <a:lnTo>
                  <a:pt x="3735" y="420"/>
                </a:lnTo>
                <a:lnTo>
                  <a:pt x="3933" y="384"/>
                </a:lnTo>
                <a:lnTo>
                  <a:pt x="4116" y="351"/>
                </a:lnTo>
                <a:lnTo>
                  <a:pt x="4266" y="318"/>
                </a:lnTo>
                <a:lnTo>
                  <a:pt x="4446" y="279"/>
                </a:lnTo>
                <a:lnTo>
                  <a:pt x="4620" y="237"/>
                </a:lnTo>
                <a:lnTo>
                  <a:pt x="4779" y="192"/>
                </a:lnTo>
                <a:lnTo>
                  <a:pt x="4920" y="147"/>
                </a:lnTo>
                <a:lnTo>
                  <a:pt x="5085" y="90"/>
                </a:lnTo>
                <a:lnTo>
                  <a:pt x="5193" y="42"/>
                </a:lnTo>
                <a:lnTo>
                  <a:pt x="5283" y="0"/>
                </a:lnTo>
                <a:lnTo>
                  <a:pt x="3201" y="0"/>
                </a:lnTo>
                <a:lnTo>
                  <a:pt x="2982" y="57"/>
                </a:lnTo>
                <a:lnTo>
                  <a:pt x="2775" y="108"/>
                </a:lnTo>
                <a:lnTo>
                  <a:pt x="2562" y="150"/>
                </a:lnTo>
                <a:lnTo>
                  <a:pt x="2397" y="183"/>
                </a:lnTo>
                <a:lnTo>
                  <a:pt x="2205" y="213"/>
                </a:lnTo>
                <a:lnTo>
                  <a:pt x="2001" y="243"/>
                </a:lnTo>
                <a:lnTo>
                  <a:pt x="1776" y="273"/>
                </a:lnTo>
                <a:lnTo>
                  <a:pt x="1536" y="297"/>
                </a:lnTo>
                <a:lnTo>
                  <a:pt x="1344" y="312"/>
                </a:lnTo>
                <a:lnTo>
                  <a:pt x="1134" y="330"/>
                </a:lnTo>
                <a:lnTo>
                  <a:pt x="921" y="342"/>
                </a:lnTo>
                <a:lnTo>
                  <a:pt x="696" y="354"/>
                </a:lnTo>
                <a:lnTo>
                  <a:pt x="501" y="360"/>
                </a:lnTo>
                <a:lnTo>
                  <a:pt x="279" y="366"/>
                </a:lnTo>
                <a:lnTo>
                  <a:pt x="99" y="369"/>
                </a:lnTo>
                <a:lnTo>
                  <a:pt x="0" y="366"/>
                </a:lnTo>
              </a:path>
            </a:pathLst>
          </a:custGeom>
          <a:gradFill rotWithShape="0">
            <a:gsLst>
              <a:gs pos="0">
                <a:srgbClr val="000044"/>
              </a:gs>
              <a:gs pos="100000">
                <a:srgbClr val="000066"/>
              </a:gs>
            </a:gsLst>
            <a:lin ang="0" scaled="1"/>
          </a:gradFill>
          <a:ln>
            <a:noFill/>
          </a:ln>
          <a:extLst>
            <a:ext uri="{91240B29-F687-4f45-9708-019B960494DF}"/>
          </a:extLst>
        </p:spPr>
        <p:txBody>
          <a:bodyPr wrap="none" anchor="ctr"/>
          <a:lstStyle/>
          <a:p>
            <a:pPr algn="l"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148490" name="AutoShape 9"/>
          <p:cNvSpPr>
            <a:spLocks noChangeArrowheads="1"/>
          </p:cNvSpPr>
          <p:nvPr/>
        </p:nvSpPr>
        <p:spPr bwMode="auto">
          <a:xfrm>
            <a:off x="0" y="-20638"/>
            <a:ext cx="4578350" cy="454026"/>
          </a:xfrm>
          <a:custGeom>
            <a:avLst/>
            <a:gdLst>
              <a:gd name="T0" fmla="*/ 0 w 2884"/>
              <a:gd name="T1" fmla="*/ 0 h 286"/>
              <a:gd name="T2" fmla="*/ 0 w 2884"/>
              <a:gd name="T3" fmla="*/ 2147483647 h 286"/>
              <a:gd name="T4" fmla="*/ 2147483647 w 2884"/>
              <a:gd name="T5" fmla="*/ 2147483647 h 286"/>
              <a:gd name="T6" fmla="*/ 2147483647 w 2884"/>
              <a:gd name="T7" fmla="*/ 2147483647 h 286"/>
              <a:gd name="T8" fmla="*/ 2147483647 w 2884"/>
              <a:gd name="T9" fmla="*/ 2147483647 h 286"/>
              <a:gd name="T10" fmla="*/ 2147483647 w 2884"/>
              <a:gd name="T11" fmla="*/ 2147483647 h 286"/>
              <a:gd name="T12" fmla="*/ 2147483647 w 2884"/>
              <a:gd name="T13" fmla="*/ 2147483647 h 286"/>
              <a:gd name="T14" fmla="*/ 2147483647 w 2884"/>
              <a:gd name="T15" fmla="*/ 2147483647 h 286"/>
              <a:gd name="T16" fmla="*/ 2147483647 w 2884"/>
              <a:gd name="T17" fmla="*/ 2147483647 h 286"/>
              <a:gd name="T18" fmla="*/ 2147483647 w 2884"/>
              <a:gd name="T19" fmla="*/ 2147483647 h 286"/>
              <a:gd name="T20" fmla="*/ 2147483647 w 2884"/>
              <a:gd name="T21" fmla="*/ 2147483647 h 286"/>
              <a:gd name="T22" fmla="*/ 2147483647 w 2884"/>
              <a:gd name="T23" fmla="*/ 2147483647 h 286"/>
              <a:gd name="T24" fmla="*/ 2147483647 w 2884"/>
              <a:gd name="T25" fmla="*/ 2147483647 h 286"/>
              <a:gd name="T26" fmla="*/ 2147483647 w 2884"/>
              <a:gd name="T27" fmla="*/ 2147483647 h 286"/>
              <a:gd name="T28" fmla="*/ 2147483647 w 2884"/>
              <a:gd name="T29" fmla="*/ 0 h 286"/>
              <a:gd name="T30" fmla="*/ 0 w 2884"/>
              <a:gd name="T31" fmla="*/ 0 h 28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4"/>
              <a:gd name="T49" fmla="*/ 0 h 286"/>
              <a:gd name="T50" fmla="*/ 2884 w 2884"/>
              <a:gd name="T51" fmla="*/ 286 h 28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4" h="286">
                <a:moveTo>
                  <a:pt x="0" y="0"/>
                </a:moveTo>
                <a:lnTo>
                  <a:pt x="0" y="285"/>
                </a:lnTo>
                <a:lnTo>
                  <a:pt x="192" y="285"/>
                </a:lnTo>
                <a:lnTo>
                  <a:pt x="384" y="282"/>
                </a:lnTo>
                <a:lnTo>
                  <a:pt x="579" y="276"/>
                </a:lnTo>
                <a:lnTo>
                  <a:pt x="789" y="267"/>
                </a:lnTo>
                <a:lnTo>
                  <a:pt x="999" y="258"/>
                </a:lnTo>
                <a:lnTo>
                  <a:pt x="1161" y="246"/>
                </a:lnTo>
                <a:lnTo>
                  <a:pt x="1302" y="234"/>
                </a:lnTo>
                <a:lnTo>
                  <a:pt x="1458" y="222"/>
                </a:lnTo>
                <a:lnTo>
                  <a:pt x="1665" y="201"/>
                </a:lnTo>
                <a:lnTo>
                  <a:pt x="1992" y="159"/>
                </a:lnTo>
                <a:lnTo>
                  <a:pt x="2301" y="117"/>
                </a:lnTo>
                <a:lnTo>
                  <a:pt x="2604" y="60"/>
                </a:lnTo>
                <a:lnTo>
                  <a:pt x="2883" y="0"/>
                </a:lnTo>
                <a:lnTo>
                  <a:pt x="0" y="0"/>
                </a:lnTo>
              </a:path>
            </a:pathLst>
          </a:custGeom>
          <a:gradFill rotWithShape="0">
            <a:gsLst>
              <a:gs pos="0">
                <a:srgbClr val="000044"/>
              </a:gs>
              <a:gs pos="100000">
                <a:srgbClr val="000066"/>
              </a:gs>
            </a:gsLst>
            <a:lin ang="0" scaled="1"/>
          </a:gradFill>
          <a:ln>
            <a:noFill/>
          </a:ln>
          <a:extLst>
            <a:ext uri="{91240B29-F687-4f45-9708-019B960494DF}"/>
          </a:extLst>
        </p:spPr>
        <p:txBody>
          <a:bodyPr wrap="none" anchor="ctr"/>
          <a:lstStyle/>
          <a:p>
            <a:pPr algn="l"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34827" name="Rectangle 10"/>
          <p:cNvSpPr>
            <a:spLocks noGrp="1" noChangeArrowheads="1"/>
          </p:cNvSpPr>
          <p:nvPr>
            <p:ph type="title"/>
          </p:nvPr>
        </p:nvSpPr>
        <p:spPr bwMode="auto">
          <a:xfrm>
            <a:off x="685800" y="609600"/>
            <a:ext cx="7770813" cy="1141413"/>
          </a:xfrm>
          <a:prstGeom prst="rect">
            <a:avLst/>
          </a:prstGeom>
          <a:noFill/>
          <a:ln w="9525">
            <a:noFill/>
            <a:miter lim="800000"/>
            <a:headEnd/>
            <a:tailEnd/>
          </a:ln>
        </p:spPr>
        <p:txBody>
          <a:bodyPr vert="horz" wrap="square" lIns="90000" tIns="46800" rIns="90000" bIns="46800" numCol="1" anchor="ctr" anchorCtr="0" compatLnSpc="1">
            <a:prstTxWarp prst="textNoShape">
              <a:avLst/>
            </a:prstTxWarp>
          </a:bodyPr>
          <a:lstStyle/>
          <a:p>
            <a:pPr lvl="0"/>
            <a:r>
              <a:rPr lang="en-GB"/>
              <a:t>Click to edit the title text format</a:t>
            </a:r>
          </a:p>
        </p:txBody>
      </p:sp>
      <p:sp>
        <p:nvSpPr>
          <p:cNvPr id="34828" name="Rectangle 11"/>
          <p:cNvSpPr>
            <a:spLocks noGrp="1" noChangeArrowheads="1"/>
          </p:cNvSpPr>
          <p:nvPr>
            <p:ph type="body" idx="1"/>
          </p:nvPr>
        </p:nvSpPr>
        <p:spPr bwMode="auto">
          <a:xfrm>
            <a:off x="685800" y="1981200"/>
            <a:ext cx="7770813" cy="4113213"/>
          </a:xfrm>
          <a:prstGeom prst="rect">
            <a:avLst/>
          </a:prstGeom>
          <a:noFill/>
          <a:ln w="9525">
            <a:noFill/>
            <a:miter lim="800000"/>
            <a:headEnd/>
            <a:tailEnd/>
          </a:ln>
        </p:spPr>
        <p:txBody>
          <a:bodyPr vert="horz" wrap="square" lIns="90000" tIns="46800" rIns="90000" bIns="46800" numCol="1" anchor="t" anchorCtr="0" compatLnSpc="1">
            <a:prstTxWarp prst="textNoShape">
              <a:avLst/>
            </a:prstTxWarp>
          </a:bodyPr>
          <a:lstStyle/>
          <a:p>
            <a:pPr lvl="0"/>
            <a:r>
              <a:rPr lang="en-GB"/>
              <a:t>Click to edit the outline text format</a:t>
            </a:r>
          </a:p>
          <a:p>
            <a:pPr lvl="1"/>
            <a:r>
              <a:rPr lang="en-GB"/>
              <a:t>Second Outline Level</a:t>
            </a:r>
          </a:p>
          <a:p>
            <a:pPr lvl="2"/>
            <a:r>
              <a:rPr lang="en-GB"/>
              <a:t>Third Outline Level</a:t>
            </a:r>
          </a:p>
          <a:p>
            <a:pPr lvl="3"/>
            <a:r>
              <a:rPr lang="en-GB"/>
              <a:t>Fourth Outline Level</a:t>
            </a:r>
          </a:p>
          <a:p>
            <a:pPr lvl="4"/>
            <a:r>
              <a:rPr lang="en-GB"/>
              <a:t>Fifth Outline Level</a:t>
            </a:r>
          </a:p>
          <a:p>
            <a:pPr lvl="4"/>
            <a:r>
              <a:rPr lang="en-GB"/>
              <a:t>Sixth Outline Level</a:t>
            </a:r>
          </a:p>
          <a:p>
            <a:pPr lvl="4"/>
            <a:r>
              <a:rPr lang="en-GB"/>
              <a:t>Seventh Outline Level</a:t>
            </a:r>
          </a:p>
          <a:p>
            <a:pPr lvl="4"/>
            <a:r>
              <a:rPr lang="en-GB"/>
              <a:t>Eighth Outline Level</a:t>
            </a:r>
          </a:p>
          <a:p>
            <a:pPr lvl="4"/>
            <a:r>
              <a:rPr lang="en-GB"/>
              <a:t>Ninth Outline Level</a:t>
            </a:r>
          </a:p>
        </p:txBody>
      </p:sp>
      <p:sp>
        <p:nvSpPr>
          <p:cNvPr id="160781" name="Text Box 12"/>
          <p:cNvSpPr txBox="1">
            <a:spLocks noChangeArrowheads="1"/>
          </p:cNvSpPr>
          <p:nvPr/>
        </p:nvSpPr>
        <p:spPr bwMode="auto">
          <a:xfrm>
            <a:off x="685800" y="6248400"/>
            <a:ext cx="1905000" cy="460375"/>
          </a:xfrm>
          <a:prstGeom prst="rect">
            <a:avLst/>
          </a:prstGeom>
          <a:noFill/>
          <a:ln>
            <a:noFill/>
          </a:ln>
          <a:extLst>
            <a:ext uri="{909E8E84-426E-40dd-AFC4-6F175D3DCCD1}"/>
            <a:ext uri="{91240B29-F687-4f45-9708-019B960494DF}"/>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algn="l" rtl="0" eaLnBrk="1" hangingPunct="1">
              <a:lnSpc>
                <a:spcPct val="93000"/>
              </a:lnSpc>
              <a:buClr>
                <a:srgbClr val="FFFFFF"/>
              </a:buClr>
              <a:buSzPct val="100000"/>
              <a:buFont typeface="Arial" charset="0"/>
              <a:buNone/>
              <a:defRPr/>
            </a:pPr>
            <a:endParaRPr lang="en-US" b="1" i="0">
              <a:solidFill>
                <a:srgbClr val="FFFFFF"/>
              </a:solidFill>
              <a:latin typeface="Arial" panose="020B0604020202020204" pitchFamily="34" charset="0"/>
            </a:endParaRPr>
          </a:p>
        </p:txBody>
      </p:sp>
      <p:sp>
        <p:nvSpPr>
          <p:cNvPr id="160782" name="Text Box 13"/>
          <p:cNvSpPr txBox="1">
            <a:spLocks noChangeArrowheads="1"/>
          </p:cNvSpPr>
          <p:nvPr/>
        </p:nvSpPr>
        <p:spPr bwMode="auto">
          <a:xfrm>
            <a:off x="3124200" y="6248400"/>
            <a:ext cx="2895600" cy="460375"/>
          </a:xfrm>
          <a:prstGeom prst="rect">
            <a:avLst/>
          </a:prstGeom>
          <a:noFill/>
          <a:ln>
            <a:noFill/>
          </a:ln>
          <a:extLst>
            <a:ext uri="{909E8E84-426E-40dd-AFC4-6F175D3DCCD1}"/>
            <a:ext uri="{91240B29-F687-4f45-9708-019B960494DF}"/>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algn="l" rtl="0" eaLnBrk="1" hangingPunct="1">
              <a:lnSpc>
                <a:spcPct val="93000"/>
              </a:lnSpc>
              <a:buClr>
                <a:srgbClr val="FFFFFF"/>
              </a:buClr>
              <a:buSzPct val="100000"/>
              <a:buFont typeface="Arial" charset="0"/>
              <a:buNone/>
              <a:defRPr/>
            </a:pPr>
            <a:endParaRPr lang="en-US" b="1" i="0">
              <a:solidFill>
                <a:srgbClr val="FFFFFF"/>
              </a:solidFill>
              <a:latin typeface="Arial" panose="020B0604020202020204" pitchFamily="34" charset="0"/>
            </a:endParaRPr>
          </a:p>
        </p:txBody>
      </p:sp>
      <p:sp>
        <p:nvSpPr>
          <p:cNvPr id="15374" name="Rectangle 14"/>
          <p:cNvSpPr>
            <a:spLocks noGrp="1" noChangeArrowheads="1"/>
          </p:cNvSpPr>
          <p:nvPr>
            <p:ph type="sldNum"/>
          </p:nvPr>
        </p:nvSpPr>
        <p:spPr bwMode="auto">
          <a:xfrm>
            <a:off x="6553200" y="6248400"/>
            <a:ext cx="1903413" cy="455613"/>
          </a:xfrm>
          <a:prstGeom prst="rect">
            <a:avLst/>
          </a:prstGeom>
          <a:noFill/>
          <a:ln w="9525">
            <a:noFill/>
            <a:round/>
            <a:headEnd/>
            <a:tailEnd/>
          </a:ln>
          <a:effectLst/>
        </p:spPr>
        <p:txBody>
          <a:bodyPr vert="horz" wrap="square" lIns="90000" tIns="46800" rIns="90000" bIns="46800" numCol="1" anchor="t" anchorCtr="0" compatLnSpc="1">
            <a:prstTxWarp prst="textNoShape">
              <a:avLst/>
            </a:prstTxWarp>
          </a:bodyPr>
          <a:lstStyle>
            <a:lvl1pPr algn="r" rtl="0">
              <a:buClr>
                <a:srgbClr val="FFFFFF"/>
              </a:buClr>
              <a:buSzPct val="100000"/>
              <a:buFont typeface="Times New Roman" charset="0"/>
              <a:buNone/>
              <a:defRPr sz="1400" b="1" i="0">
                <a:solidFill>
                  <a:srgbClr val="FFFFFF"/>
                </a:solidFill>
                <a:latin typeface="Arial" panose="020B0604020202020204" pitchFamily="34" charset="0"/>
                <a:ea typeface="ＭＳ Ｐゴシック" charset="0"/>
                <a:cs typeface="ＭＳ Ｐゴシック" charset="0"/>
              </a:defRPr>
            </a:lvl1pPr>
          </a:lstStyle>
          <a:p>
            <a:pPr>
              <a:defRPr/>
            </a:pPr>
            <a:fld id="{4B430298-0880-48ED-94EC-ACB2DA3B989D}" type="slidenum">
              <a:rPr lang="en-GB" smtClean="0"/>
              <a:pPr>
                <a:defRPr/>
              </a:pPr>
              <a:t>‹#›</a:t>
            </a:fld>
            <a:endParaRPr lang="en-GB" dirty="0"/>
          </a:p>
        </p:txBody>
      </p:sp>
    </p:spTree>
    <p:extLst>
      <p:ext uri="{BB962C8B-B14F-4D97-AF65-F5344CB8AC3E}">
        <p14:creationId xmlns:p14="http://schemas.microsoft.com/office/powerpoint/2010/main" val="1050484542"/>
      </p:ext>
    </p:extLst>
  </p:cSld>
  <p:clrMap bg1="lt1" tx1="dk1" bg2="lt2" tx2="dk2" accent1="accent1" accent2="accent2" accent3="accent3" accent4="accent4" accent5="accent5" accent6="accent6" hlink="hlink" folHlink="folHlink"/>
  <p:sldLayoutIdLst>
    <p:sldLayoutId id="2147502367" r:id="rId1"/>
    <p:sldLayoutId id="2147502368" r:id="rId2"/>
    <p:sldLayoutId id="2147502369" r:id="rId3"/>
    <p:sldLayoutId id="2147502370" r:id="rId4"/>
    <p:sldLayoutId id="2147502371" r:id="rId5"/>
    <p:sldLayoutId id="2147502372" r:id="rId6"/>
    <p:sldLayoutId id="2147502373" r:id="rId7"/>
    <p:sldLayoutId id="2147502374" r:id="rId8"/>
    <p:sldLayoutId id="2147502375" r:id="rId9"/>
    <p:sldLayoutId id="2147502376" r:id="rId10"/>
    <p:sldLayoutId id="2147502377" r:id="rId11"/>
  </p:sldLayoutIdLst>
  <p:txStyles>
    <p:titleStyle>
      <a:lvl1pPr algn="ctr" defTabSz="449263" rtl="0" eaLnBrk="0" fontAlgn="base" hangingPunct="0">
        <a:lnSpc>
          <a:spcPct val="95000"/>
        </a:lnSpc>
        <a:spcBef>
          <a:spcPct val="0"/>
        </a:spcBef>
        <a:spcAft>
          <a:spcPct val="0"/>
        </a:spcAft>
        <a:buClr>
          <a:srgbClr val="FFCC66"/>
        </a:buClr>
        <a:buSzPct val="100000"/>
        <a:buFont typeface="Times New Roman" pitchFamily="18" charset="0"/>
        <a:defRPr sz="4400" b="1" i="0">
          <a:solidFill>
            <a:srgbClr val="FFCC66"/>
          </a:solidFill>
          <a:latin typeface="Arial" panose="020B0604020202020204" pitchFamily="34" charset="0"/>
          <a:ea typeface="MS PGothic" pitchFamily="34" charset="-128"/>
          <a:cs typeface="Arial" panose="020B0604020202020204" pitchFamily="34" charset="0"/>
        </a:defRPr>
      </a:lvl1pPr>
      <a:lvl2pPr algn="ctr" defTabSz="449263" rtl="0" eaLnBrk="0" fontAlgn="base" hangingPunct="0">
        <a:lnSpc>
          <a:spcPct val="95000"/>
        </a:lnSpc>
        <a:spcBef>
          <a:spcPct val="0"/>
        </a:spcBef>
        <a:spcAft>
          <a:spcPct val="0"/>
        </a:spcAft>
        <a:buClr>
          <a:srgbClr val="FFCC66"/>
        </a:buClr>
        <a:buSzPct val="100000"/>
        <a:buFont typeface="Times New Roman" pitchFamily="18" charset="0"/>
        <a:defRPr sz="4400">
          <a:solidFill>
            <a:srgbClr val="FFCC66"/>
          </a:solidFill>
          <a:latin typeface="Arial" charset="0"/>
          <a:ea typeface="MS PGothic" pitchFamily="34" charset="-128"/>
          <a:cs typeface="Arial" pitchFamily="34" charset="0"/>
        </a:defRPr>
      </a:lvl2pPr>
      <a:lvl3pPr algn="ctr" defTabSz="449263" rtl="0" eaLnBrk="0" fontAlgn="base" hangingPunct="0">
        <a:lnSpc>
          <a:spcPct val="95000"/>
        </a:lnSpc>
        <a:spcBef>
          <a:spcPct val="0"/>
        </a:spcBef>
        <a:spcAft>
          <a:spcPct val="0"/>
        </a:spcAft>
        <a:buClr>
          <a:srgbClr val="FFCC66"/>
        </a:buClr>
        <a:buSzPct val="100000"/>
        <a:buFont typeface="Times New Roman" pitchFamily="18" charset="0"/>
        <a:defRPr sz="4400">
          <a:solidFill>
            <a:srgbClr val="FFCC66"/>
          </a:solidFill>
          <a:latin typeface="Arial" charset="0"/>
          <a:ea typeface="MS PGothic" pitchFamily="34" charset="-128"/>
          <a:cs typeface="Arial" pitchFamily="34" charset="0"/>
        </a:defRPr>
      </a:lvl3pPr>
      <a:lvl4pPr algn="ctr" defTabSz="449263" rtl="0" eaLnBrk="0" fontAlgn="base" hangingPunct="0">
        <a:lnSpc>
          <a:spcPct val="95000"/>
        </a:lnSpc>
        <a:spcBef>
          <a:spcPct val="0"/>
        </a:spcBef>
        <a:spcAft>
          <a:spcPct val="0"/>
        </a:spcAft>
        <a:buClr>
          <a:srgbClr val="FFCC66"/>
        </a:buClr>
        <a:buSzPct val="100000"/>
        <a:buFont typeface="Times New Roman" pitchFamily="18" charset="0"/>
        <a:defRPr sz="4400">
          <a:solidFill>
            <a:srgbClr val="FFCC66"/>
          </a:solidFill>
          <a:latin typeface="Arial" charset="0"/>
          <a:ea typeface="MS PGothic" pitchFamily="34" charset="-128"/>
          <a:cs typeface="Arial" pitchFamily="34" charset="0"/>
        </a:defRPr>
      </a:lvl4pPr>
      <a:lvl5pPr algn="ctr" defTabSz="449263" rtl="0" eaLnBrk="0" fontAlgn="base" hangingPunct="0">
        <a:lnSpc>
          <a:spcPct val="95000"/>
        </a:lnSpc>
        <a:spcBef>
          <a:spcPct val="0"/>
        </a:spcBef>
        <a:spcAft>
          <a:spcPct val="0"/>
        </a:spcAft>
        <a:buClr>
          <a:srgbClr val="FFCC66"/>
        </a:buClr>
        <a:buSzPct val="100000"/>
        <a:buFont typeface="Times New Roman" pitchFamily="18" charset="0"/>
        <a:defRPr sz="4400">
          <a:solidFill>
            <a:srgbClr val="FFCC66"/>
          </a:solidFill>
          <a:latin typeface="Arial" charset="0"/>
          <a:ea typeface="MS PGothic" pitchFamily="34" charset="-128"/>
          <a:cs typeface="Arial" pitchFamily="34" charset="0"/>
        </a:defRPr>
      </a:lvl5pPr>
      <a:lvl6pPr marL="457200" algn="ctr" defTabSz="449263" rtl="0" eaLnBrk="0" fontAlgn="base" hangingPunct="0">
        <a:lnSpc>
          <a:spcPct val="95000"/>
        </a:lnSpc>
        <a:spcBef>
          <a:spcPct val="0"/>
        </a:spcBef>
        <a:spcAft>
          <a:spcPct val="0"/>
        </a:spcAft>
        <a:buClr>
          <a:srgbClr val="FFCC66"/>
        </a:buClr>
        <a:buSzPct val="100000"/>
        <a:buFont typeface="Times New Roman" pitchFamily="16" charset="0"/>
        <a:defRPr sz="4400">
          <a:solidFill>
            <a:srgbClr val="FFCC66"/>
          </a:solidFill>
          <a:latin typeface="Times New Roman" pitchFamily="16" charset="0"/>
          <a:ea typeface="ＭＳ Ｐゴシック" charset="-128"/>
        </a:defRPr>
      </a:lvl6pPr>
      <a:lvl7pPr marL="914400" algn="ctr" defTabSz="449263" rtl="0" eaLnBrk="0" fontAlgn="base" hangingPunct="0">
        <a:lnSpc>
          <a:spcPct val="95000"/>
        </a:lnSpc>
        <a:spcBef>
          <a:spcPct val="0"/>
        </a:spcBef>
        <a:spcAft>
          <a:spcPct val="0"/>
        </a:spcAft>
        <a:buClr>
          <a:srgbClr val="FFCC66"/>
        </a:buClr>
        <a:buSzPct val="100000"/>
        <a:buFont typeface="Times New Roman" pitchFamily="16" charset="0"/>
        <a:defRPr sz="4400">
          <a:solidFill>
            <a:srgbClr val="FFCC66"/>
          </a:solidFill>
          <a:latin typeface="Times New Roman" pitchFamily="16" charset="0"/>
          <a:ea typeface="ＭＳ Ｐゴシック" charset="-128"/>
        </a:defRPr>
      </a:lvl7pPr>
      <a:lvl8pPr marL="1371600" algn="ctr" defTabSz="449263" rtl="0" eaLnBrk="0" fontAlgn="base" hangingPunct="0">
        <a:lnSpc>
          <a:spcPct val="95000"/>
        </a:lnSpc>
        <a:spcBef>
          <a:spcPct val="0"/>
        </a:spcBef>
        <a:spcAft>
          <a:spcPct val="0"/>
        </a:spcAft>
        <a:buClr>
          <a:srgbClr val="FFCC66"/>
        </a:buClr>
        <a:buSzPct val="100000"/>
        <a:buFont typeface="Times New Roman" pitchFamily="16" charset="0"/>
        <a:defRPr sz="4400">
          <a:solidFill>
            <a:srgbClr val="FFCC66"/>
          </a:solidFill>
          <a:latin typeface="Times New Roman" pitchFamily="16" charset="0"/>
          <a:ea typeface="ＭＳ Ｐゴシック" charset="-128"/>
        </a:defRPr>
      </a:lvl8pPr>
      <a:lvl9pPr marL="1828800" algn="ctr" defTabSz="449263" rtl="0" eaLnBrk="0" fontAlgn="base" hangingPunct="0">
        <a:lnSpc>
          <a:spcPct val="95000"/>
        </a:lnSpc>
        <a:spcBef>
          <a:spcPct val="0"/>
        </a:spcBef>
        <a:spcAft>
          <a:spcPct val="0"/>
        </a:spcAft>
        <a:buClr>
          <a:srgbClr val="FFCC66"/>
        </a:buClr>
        <a:buSzPct val="100000"/>
        <a:buFont typeface="Times New Roman" pitchFamily="16" charset="0"/>
        <a:defRPr sz="4400">
          <a:solidFill>
            <a:srgbClr val="FFCC66"/>
          </a:solidFill>
          <a:latin typeface="Times New Roman" pitchFamily="16" charset="0"/>
          <a:ea typeface="ＭＳ Ｐゴシック" charset="-128"/>
        </a:defRPr>
      </a:lvl9pPr>
    </p:titleStyle>
    <p:bodyStyle>
      <a:lvl1pPr marL="341313" indent="-341313" algn="l" defTabSz="449263" rtl="0" eaLnBrk="0" fontAlgn="base" hangingPunct="0">
        <a:lnSpc>
          <a:spcPct val="95000"/>
        </a:lnSpc>
        <a:spcBef>
          <a:spcPts val="800"/>
        </a:spcBef>
        <a:spcAft>
          <a:spcPct val="0"/>
        </a:spcAft>
        <a:buClr>
          <a:srgbClr val="FFFFFF"/>
        </a:buClr>
        <a:buSzPct val="100000"/>
        <a:buFont typeface="Times New Roman" pitchFamily="18" charset="0"/>
        <a:buChar char="•"/>
        <a:defRPr sz="3200" b="1" i="0">
          <a:solidFill>
            <a:srgbClr val="FFFFFF"/>
          </a:solidFill>
          <a:latin typeface="Arial" panose="020B0604020202020204" pitchFamily="34" charset="0"/>
          <a:ea typeface="MS PGothic" pitchFamily="34" charset="-128"/>
          <a:cs typeface="Arial" panose="020B0604020202020204" pitchFamily="34" charset="0"/>
        </a:defRPr>
      </a:lvl1pPr>
      <a:lvl2pPr marL="741363" indent="-284163" algn="l" defTabSz="449263" rtl="0" eaLnBrk="0" fontAlgn="base" hangingPunct="0">
        <a:lnSpc>
          <a:spcPct val="95000"/>
        </a:lnSpc>
        <a:spcBef>
          <a:spcPts val="700"/>
        </a:spcBef>
        <a:spcAft>
          <a:spcPct val="0"/>
        </a:spcAft>
        <a:buClr>
          <a:srgbClr val="FFFFFF"/>
        </a:buClr>
        <a:buSzPct val="100000"/>
        <a:buFont typeface="Times New Roman" pitchFamily="18" charset="0"/>
        <a:buChar char="–"/>
        <a:defRPr sz="2800" b="1" i="0">
          <a:solidFill>
            <a:srgbClr val="FFFFFF"/>
          </a:solidFill>
          <a:latin typeface="Arial" panose="020B0604020202020204" pitchFamily="34" charset="0"/>
          <a:ea typeface="MS PGothic" pitchFamily="34" charset="-128"/>
          <a:cs typeface="Arial" panose="020B0604020202020204" pitchFamily="34" charset="0"/>
        </a:defRPr>
      </a:lvl2pPr>
      <a:lvl3pPr marL="1143000" indent="-228600" algn="l" defTabSz="449263" rtl="0" eaLnBrk="0" fontAlgn="base" hangingPunct="0">
        <a:lnSpc>
          <a:spcPct val="95000"/>
        </a:lnSpc>
        <a:spcBef>
          <a:spcPts val="600"/>
        </a:spcBef>
        <a:spcAft>
          <a:spcPct val="0"/>
        </a:spcAft>
        <a:buClr>
          <a:srgbClr val="FFFFFF"/>
        </a:buClr>
        <a:buSzPct val="100000"/>
        <a:buFont typeface="Times New Roman" pitchFamily="18" charset="0"/>
        <a:buChar char="•"/>
        <a:defRPr sz="2400" b="1" i="0">
          <a:solidFill>
            <a:srgbClr val="FFFFFF"/>
          </a:solidFill>
          <a:latin typeface="Arial" panose="020B0604020202020204" pitchFamily="34" charset="0"/>
          <a:ea typeface="MS PGothic" pitchFamily="34" charset="-128"/>
          <a:cs typeface="Arial" panose="020B0604020202020204" pitchFamily="34" charset="0"/>
        </a:defRPr>
      </a:lvl3pPr>
      <a:lvl4pPr marL="1600200" indent="-228600" algn="l" defTabSz="449263" rtl="0" eaLnBrk="0" fontAlgn="base" hangingPunct="0">
        <a:lnSpc>
          <a:spcPct val="95000"/>
        </a:lnSpc>
        <a:spcBef>
          <a:spcPts val="500"/>
        </a:spcBef>
        <a:spcAft>
          <a:spcPct val="0"/>
        </a:spcAft>
        <a:buClr>
          <a:srgbClr val="FFFFFF"/>
        </a:buClr>
        <a:buSzPct val="100000"/>
        <a:buFont typeface="Times New Roman" pitchFamily="18" charset="0"/>
        <a:buChar char="–"/>
        <a:defRPr sz="2000" b="1" i="0">
          <a:solidFill>
            <a:srgbClr val="FFFFFF"/>
          </a:solidFill>
          <a:latin typeface="Arial" panose="020B0604020202020204" pitchFamily="34" charset="0"/>
          <a:ea typeface="MS PGothic" pitchFamily="34" charset="-128"/>
          <a:cs typeface="Arial" panose="020B0604020202020204" pitchFamily="34" charset="0"/>
        </a:defRPr>
      </a:lvl4pPr>
      <a:lvl5pPr marL="2057400" indent="-228600" algn="l" defTabSz="449263" rtl="0" eaLnBrk="0" fontAlgn="base" hangingPunct="0">
        <a:lnSpc>
          <a:spcPct val="95000"/>
        </a:lnSpc>
        <a:spcBef>
          <a:spcPts val="500"/>
        </a:spcBef>
        <a:spcAft>
          <a:spcPct val="0"/>
        </a:spcAft>
        <a:buClr>
          <a:srgbClr val="FFFFFF"/>
        </a:buClr>
        <a:buSzPct val="100000"/>
        <a:buFont typeface="Times New Roman" pitchFamily="18" charset="0"/>
        <a:buChar char="»"/>
        <a:defRPr sz="2000" b="1" i="0">
          <a:solidFill>
            <a:srgbClr val="FFFFFF"/>
          </a:solidFill>
          <a:latin typeface="Arial" panose="020B0604020202020204" pitchFamily="34" charset="0"/>
          <a:ea typeface="MS PGothic" pitchFamily="34" charset="-128"/>
          <a:cs typeface="Arial" panose="020B0604020202020204" pitchFamily="34" charset="0"/>
        </a:defRPr>
      </a:lvl5pPr>
      <a:lvl6pPr marL="2514600" indent="-228600" algn="l" defTabSz="449263" rtl="0" eaLnBrk="0" fontAlgn="base" hangingPunct="0">
        <a:lnSpc>
          <a:spcPct val="95000"/>
        </a:lnSpc>
        <a:spcBef>
          <a:spcPts val="500"/>
        </a:spcBef>
        <a:spcAft>
          <a:spcPct val="0"/>
        </a:spcAft>
        <a:buClr>
          <a:srgbClr val="FFFFFF"/>
        </a:buClr>
        <a:buSzPct val="100000"/>
        <a:buFont typeface="Times New Roman" pitchFamily="16" charset="0"/>
        <a:buChar char="»"/>
        <a:defRPr sz="2000">
          <a:solidFill>
            <a:srgbClr val="FFFFFF"/>
          </a:solidFill>
          <a:latin typeface="+mn-lt"/>
          <a:ea typeface="+mn-ea"/>
        </a:defRPr>
      </a:lvl6pPr>
      <a:lvl7pPr marL="2971800" indent="-228600" algn="l" defTabSz="449263" rtl="0" eaLnBrk="0" fontAlgn="base" hangingPunct="0">
        <a:lnSpc>
          <a:spcPct val="95000"/>
        </a:lnSpc>
        <a:spcBef>
          <a:spcPts val="500"/>
        </a:spcBef>
        <a:spcAft>
          <a:spcPct val="0"/>
        </a:spcAft>
        <a:buClr>
          <a:srgbClr val="FFFFFF"/>
        </a:buClr>
        <a:buSzPct val="100000"/>
        <a:buFont typeface="Times New Roman" pitchFamily="16" charset="0"/>
        <a:buChar char="»"/>
        <a:defRPr sz="2000">
          <a:solidFill>
            <a:srgbClr val="FFFFFF"/>
          </a:solidFill>
          <a:latin typeface="+mn-lt"/>
          <a:ea typeface="+mn-ea"/>
        </a:defRPr>
      </a:lvl7pPr>
      <a:lvl8pPr marL="3429000" indent="-228600" algn="l" defTabSz="449263" rtl="0" eaLnBrk="0" fontAlgn="base" hangingPunct="0">
        <a:lnSpc>
          <a:spcPct val="95000"/>
        </a:lnSpc>
        <a:spcBef>
          <a:spcPts val="500"/>
        </a:spcBef>
        <a:spcAft>
          <a:spcPct val="0"/>
        </a:spcAft>
        <a:buClr>
          <a:srgbClr val="FFFFFF"/>
        </a:buClr>
        <a:buSzPct val="100000"/>
        <a:buFont typeface="Times New Roman" pitchFamily="16" charset="0"/>
        <a:buChar char="»"/>
        <a:defRPr sz="2000">
          <a:solidFill>
            <a:srgbClr val="FFFFFF"/>
          </a:solidFill>
          <a:latin typeface="+mn-lt"/>
          <a:ea typeface="+mn-ea"/>
        </a:defRPr>
      </a:lvl8pPr>
      <a:lvl9pPr marL="3886200" indent="-228600" algn="l" defTabSz="449263" rtl="0" eaLnBrk="0" fontAlgn="base" hangingPunct="0">
        <a:lnSpc>
          <a:spcPct val="95000"/>
        </a:lnSpc>
        <a:spcBef>
          <a:spcPts val="500"/>
        </a:spcBef>
        <a:spcAft>
          <a:spcPct val="0"/>
        </a:spcAft>
        <a:buClr>
          <a:srgbClr val="FFFFFF"/>
        </a:buClr>
        <a:buSzPct val="100000"/>
        <a:buFont typeface="Times New Roman" pitchFamily="16" charset="0"/>
        <a:buChar char="»"/>
        <a:defRPr sz="2000">
          <a:solidFill>
            <a:srgbClr val="FFFFFF"/>
          </a:solidFill>
          <a:latin typeface="+mn-lt"/>
          <a:ea typeface="+mn-ea"/>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cSld>
    <p:bg>
      <p:bgPr>
        <a:gradFill rotWithShape="0">
          <a:gsLst>
            <a:gs pos="0">
              <a:srgbClr val="000000"/>
            </a:gs>
            <a:gs pos="100000">
              <a:srgbClr val="000066"/>
            </a:gs>
          </a:gsLst>
          <a:lin ang="0" scaled="1"/>
        </a:gradFill>
        <a:effectLst/>
      </p:bgPr>
    </p:bg>
    <p:spTree>
      <p:nvGrpSpPr>
        <p:cNvPr id="1" name=""/>
        <p:cNvGrpSpPr/>
        <p:nvPr/>
      </p:nvGrpSpPr>
      <p:grpSpPr>
        <a:xfrm>
          <a:off x="0" y="0"/>
          <a:ext cx="0" cy="0"/>
          <a:chOff x="0" y="0"/>
          <a:chExt cx="0" cy="0"/>
        </a:xfrm>
      </p:grpSpPr>
      <p:sp>
        <p:nvSpPr>
          <p:cNvPr id="160770" name="Rectangle 1"/>
          <p:cNvSpPr>
            <a:spLocks noChangeArrowheads="1"/>
          </p:cNvSpPr>
          <p:nvPr/>
        </p:nvSpPr>
        <p:spPr bwMode="auto">
          <a:xfrm>
            <a:off x="8809038" y="0"/>
            <a:ext cx="334962" cy="6858000"/>
          </a:xfrm>
          <a:prstGeom prst="rect">
            <a:avLst/>
          </a:prstGeom>
          <a:gradFill rotWithShape="0">
            <a:gsLst>
              <a:gs pos="0">
                <a:srgbClr val="000044"/>
              </a:gs>
              <a:gs pos="50000">
                <a:srgbClr val="3366FF"/>
              </a:gs>
              <a:gs pos="100000">
                <a:srgbClr val="000044"/>
              </a:gs>
            </a:gsLst>
            <a:lin ang="0" scaled="1"/>
          </a:gradFill>
          <a:ln>
            <a:noFill/>
          </a:ln>
          <a:extLst>
            <a:ext uri="{91240B29-F687-4f45-9708-019B960494DF}"/>
          </a:extLst>
        </p:spPr>
        <p:txBody>
          <a:bodyPr wrap="none" anchor="ctr"/>
          <a:lstStyle/>
          <a:p>
            <a:pPr algn="l" rtl="0">
              <a:lnSpc>
                <a:spcPct val="93000"/>
              </a:lnSpc>
              <a:buClr>
                <a:srgbClr val="FFFFFF"/>
              </a:buClr>
              <a:buSzPct val="100000"/>
              <a:buFont typeface="Arial" charset="0"/>
              <a:buNone/>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160771" name="AutoShape 2"/>
          <p:cNvSpPr>
            <a:spLocks noChangeArrowheads="1"/>
          </p:cNvSpPr>
          <p:nvPr/>
        </p:nvSpPr>
        <p:spPr bwMode="auto">
          <a:xfrm>
            <a:off x="-9525" y="4489450"/>
            <a:ext cx="5754688" cy="2368550"/>
          </a:xfrm>
          <a:custGeom>
            <a:avLst/>
            <a:gdLst>
              <a:gd name="T0" fmla="*/ 0 w 3625"/>
              <a:gd name="T1" fmla="*/ 2147483647 h 1492"/>
              <a:gd name="T2" fmla="*/ 0 w 3625"/>
              <a:gd name="T3" fmla="*/ 0 h 1492"/>
              <a:gd name="T4" fmla="*/ 2147483647 w 3625"/>
              <a:gd name="T5" fmla="*/ 2147483647 h 1492"/>
              <a:gd name="T6" fmla="*/ 2147483647 w 3625"/>
              <a:gd name="T7" fmla="*/ 2147483647 h 1492"/>
              <a:gd name="T8" fmla="*/ 2147483647 w 3625"/>
              <a:gd name="T9" fmla="*/ 2147483647 h 1492"/>
              <a:gd name="T10" fmla="*/ 2147483647 w 3625"/>
              <a:gd name="T11" fmla="*/ 2147483647 h 1492"/>
              <a:gd name="T12" fmla="*/ 2147483647 w 3625"/>
              <a:gd name="T13" fmla="*/ 2147483647 h 1492"/>
              <a:gd name="T14" fmla="*/ 2147483647 w 3625"/>
              <a:gd name="T15" fmla="*/ 2147483647 h 1492"/>
              <a:gd name="T16" fmla="*/ 2147483647 w 3625"/>
              <a:gd name="T17" fmla="*/ 2147483647 h 1492"/>
              <a:gd name="T18" fmla="*/ 2147483647 w 3625"/>
              <a:gd name="T19" fmla="*/ 2147483647 h 1492"/>
              <a:gd name="T20" fmla="*/ 2147483647 w 3625"/>
              <a:gd name="T21" fmla="*/ 2147483647 h 1492"/>
              <a:gd name="T22" fmla="*/ 2147483647 w 3625"/>
              <a:gd name="T23" fmla="*/ 2147483647 h 1492"/>
              <a:gd name="T24" fmla="*/ 2147483647 w 3625"/>
              <a:gd name="T25" fmla="*/ 2147483647 h 1492"/>
              <a:gd name="T26" fmla="*/ 2147483647 w 3625"/>
              <a:gd name="T27" fmla="*/ 2147483647 h 1492"/>
              <a:gd name="T28" fmla="*/ 2147483647 w 3625"/>
              <a:gd name="T29" fmla="*/ 2147483647 h 1492"/>
              <a:gd name="T30" fmla="*/ 2147483647 w 3625"/>
              <a:gd name="T31" fmla="*/ 2147483647 h 1492"/>
              <a:gd name="T32" fmla="*/ 2147483647 w 3625"/>
              <a:gd name="T33" fmla="*/ 2147483647 h 1492"/>
              <a:gd name="T34" fmla="*/ 2147483647 w 3625"/>
              <a:gd name="T35" fmla="*/ 2147483647 h 1492"/>
              <a:gd name="T36" fmla="*/ 2147483647 w 3625"/>
              <a:gd name="T37" fmla="*/ 2147483647 h 1492"/>
              <a:gd name="T38" fmla="*/ 2147483647 w 3625"/>
              <a:gd name="T39" fmla="*/ 2147483647 h 1492"/>
              <a:gd name="T40" fmla="*/ 2147483647 w 3625"/>
              <a:gd name="T41" fmla="*/ 2147483647 h 1492"/>
              <a:gd name="T42" fmla="*/ 2147483647 w 3625"/>
              <a:gd name="T43" fmla="*/ 2147483647 h 1492"/>
              <a:gd name="T44" fmla="*/ 2147483647 w 3625"/>
              <a:gd name="T45" fmla="*/ 2147483647 h 1492"/>
              <a:gd name="T46" fmla="*/ 2147483647 w 3625"/>
              <a:gd name="T47" fmla="*/ 2147483647 h 1492"/>
              <a:gd name="T48" fmla="*/ 2147483647 w 3625"/>
              <a:gd name="T49" fmla="*/ 2147483647 h 1492"/>
              <a:gd name="T50" fmla="*/ 2147483647 w 3625"/>
              <a:gd name="T51" fmla="*/ 2147483647 h 1492"/>
              <a:gd name="T52" fmla="*/ 0 w 3625"/>
              <a:gd name="T53" fmla="*/ 2147483647 h 149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625"/>
              <a:gd name="T82" fmla="*/ 0 h 1492"/>
              <a:gd name="T83" fmla="*/ 3625 w 3625"/>
              <a:gd name="T84" fmla="*/ 1492 h 149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625" h="1492">
                <a:moveTo>
                  <a:pt x="0" y="1491"/>
                </a:moveTo>
                <a:lnTo>
                  <a:pt x="0" y="0"/>
                </a:lnTo>
                <a:lnTo>
                  <a:pt x="171" y="3"/>
                </a:lnTo>
                <a:lnTo>
                  <a:pt x="355" y="9"/>
                </a:lnTo>
                <a:lnTo>
                  <a:pt x="499" y="21"/>
                </a:lnTo>
                <a:lnTo>
                  <a:pt x="650" y="36"/>
                </a:lnTo>
                <a:lnTo>
                  <a:pt x="809" y="54"/>
                </a:lnTo>
                <a:lnTo>
                  <a:pt x="957" y="78"/>
                </a:lnTo>
                <a:lnTo>
                  <a:pt x="1119" y="105"/>
                </a:lnTo>
                <a:lnTo>
                  <a:pt x="1261" y="133"/>
                </a:lnTo>
                <a:lnTo>
                  <a:pt x="1441" y="175"/>
                </a:lnTo>
                <a:lnTo>
                  <a:pt x="1598" y="217"/>
                </a:lnTo>
                <a:lnTo>
                  <a:pt x="1763" y="269"/>
                </a:lnTo>
                <a:lnTo>
                  <a:pt x="1887" y="308"/>
                </a:lnTo>
                <a:lnTo>
                  <a:pt x="2085" y="384"/>
                </a:lnTo>
                <a:lnTo>
                  <a:pt x="2230" y="444"/>
                </a:lnTo>
                <a:lnTo>
                  <a:pt x="2456" y="547"/>
                </a:lnTo>
                <a:lnTo>
                  <a:pt x="2666" y="662"/>
                </a:lnTo>
                <a:lnTo>
                  <a:pt x="2859" y="786"/>
                </a:lnTo>
                <a:lnTo>
                  <a:pt x="3046" y="920"/>
                </a:lnTo>
                <a:lnTo>
                  <a:pt x="3193" y="1038"/>
                </a:lnTo>
                <a:lnTo>
                  <a:pt x="3332" y="1168"/>
                </a:lnTo>
                <a:lnTo>
                  <a:pt x="3440" y="1280"/>
                </a:lnTo>
                <a:lnTo>
                  <a:pt x="3524" y="1380"/>
                </a:lnTo>
                <a:lnTo>
                  <a:pt x="3624" y="1491"/>
                </a:lnTo>
                <a:lnTo>
                  <a:pt x="3608" y="1491"/>
                </a:lnTo>
                <a:lnTo>
                  <a:pt x="0" y="1491"/>
                </a:lnTo>
              </a:path>
            </a:pathLst>
          </a:custGeom>
          <a:gradFill rotWithShape="0">
            <a:gsLst>
              <a:gs pos="0">
                <a:srgbClr val="000000"/>
              </a:gs>
              <a:gs pos="100000">
                <a:srgbClr val="000066"/>
              </a:gs>
            </a:gsLst>
            <a:lin ang="5400000" scaled="1"/>
          </a:gradFill>
          <a:ln>
            <a:noFill/>
          </a:ln>
          <a:extLst>
            <a:ext uri="{91240B29-F687-4f45-9708-019B960494DF}"/>
          </a:extLst>
        </p:spPr>
        <p:txBody>
          <a:bodyPr wrap="none" anchor="ctr"/>
          <a:lstStyle/>
          <a:p>
            <a:pPr algn="l"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160772" name="AutoShape 3"/>
          <p:cNvSpPr>
            <a:spLocks noChangeArrowheads="1"/>
          </p:cNvSpPr>
          <p:nvPr/>
        </p:nvSpPr>
        <p:spPr bwMode="auto">
          <a:xfrm>
            <a:off x="0" y="3817938"/>
            <a:ext cx="8164513" cy="3019425"/>
          </a:xfrm>
          <a:custGeom>
            <a:avLst/>
            <a:gdLst>
              <a:gd name="T0" fmla="*/ 2147483647 w 5143"/>
              <a:gd name="T1" fmla="*/ 2147483647 h 1902"/>
              <a:gd name="T2" fmla="*/ 2147483647 w 5143"/>
              <a:gd name="T3" fmla="*/ 2147483647 h 1902"/>
              <a:gd name="T4" fmla="*/ 2147483647 w 5143"/>
              <a:gd name="T5" fmla="*/ 2147483647 h 1902"/>
              <a:gd name="T6" fmla="*/ 2147483647 w 5143"/>
              <a:gd name="T7" fmla="*/ 2147483647 h 1902"/>
              <a:gd name="T8" fmla="*/ 2147483647 w 5143"/>
              <a:gd name="T9" fmla="*/ 2147483647 h 1902"/>
              <a:gd name="T10" fmla="*/ 2147483647 w 5143"/>
              <a:gd name="T11" fmla="*/ 2147483647 h 1902"/>
              <a:gd name="T12" fmla="*/ 2147483647 w 5143"/>
              <a:gd name="T13" fmla="*/ 2147483647 h 1902"/>
              <a:gd name="T14" fmla="*/ 2147483647 w 5143"/>
              <a:gd name="T15" fmla="*/ 2147483647 h 1902"/>
              <a:gd name="T16" fmla="*/ 2147483647 w 5143"/>
              <a:gd name="T17" fmla="*/ 2147483647 h 1902"/>
              <a:gd name="T18" fmla="*/ 2147483647 w 5143"/>
              <a:gd name="T19" fmla="*/ 2147483647 h 1902"/>
              <a:gd name="T20" fmla="*/ 2147483647 w 5143"/>
              <a:gd name="T21" fmla="*/ 2147483647 h 1902"/>
              <a:gd name="T22" fmla="*/ 0 w 5143"/>
              <a:gd name="T23" fmla="*/ 0 h 1902"/>
              <a:gd name="T24" fmla="*/ 0 w 5143"/>
              <a:gd name="T25" fmla="*/ 2147483647 h 1902"/>
              <a:gd name="T26" fmla="*/ 0 w 5143"/>
              <a:gd name="T27" fmla="*/ 2147483647 h 1902"/>
              <a:gd name="T28" fmla="*/ 0 w 5143"/>
              <a:gd name="T29" fmla="*/ 2147483647 h 1902"/>
              <a:gd name="T30" fmla="*/ 0 w 5143"/>
              <a:gd name="T31" fmla="*/ 2147483647 h 1902"/>
              <a:gd name="T32" fmla="*/ 2147483647 w 5143"/>
              <a:gd name="T33" fmla="*/ 2147483647 h 1902"/>
              <a:gd name="T34" fmla="*/ 2147483647 w 5143"/>
              <a:gd name="T35" fmla="*/ 2147483647 h 1902"/>
              <a:gd name="T36" fmla="*/ 2147483647 w 5143"/>
              <a:gd name="T37" fmla="*/ 2147483647 h 1902"/>
              <a:gd name="T38" fmla="*/ 2147483647 w 5143"/>
              <a:gd name="T39" fmla="*/ 2147483647 h 1902"/>
              <a:gd name="T40" fmla="*/ 2147483647 w 5143"/>
              <a:gd name="T41" fmla="*/ 2147483647 h 1902"/>
              <a:gd name="T42" fmla="*/ 2147483647 w 5143"/>
              <a:gd name="T43" fmla="*/ 2147483647 h 1902"/>
              <a:gd name="T44" fmla="*/ 2147483647 w 5143"/>
              <a:gd name="T45" fmla="*/ 2147483647 h 1902"/>
              <a:gd name="T46" fmla="*/ 2147483647 w 5143"/>
              <a:gd name="T47" fmla="*/ 2147483647 h 1902"/>
              <a:gd name="T48" fmla="*/ 2147483647 w 5143"/>
              <a:gd name="T49" fmla="*/ 2147483647 h 1902"/>
              <a:gd name="T50" fmla="*/ 2147483647 w 5143"/>
              <a:gd name="T51" fmla="*/ 2147483647 h 1902"/>
              <a:gd name="T52" fmla="*/ 2147483647 w 5143"/>
              <a:gd name="T53" fmla="*/ 2147483647 h 1902"/>
              <a:gd name="T54" fmla="*/ 2147483647 w 5143"/>
              <a:gd name="T55" fmla="*/ 2147483647 h 1902"/>
              <a:gd name="T56" fmla="*/ 2147483647 w 5143"/>
              <a:gd name="T57" fmla="*/ 2147483647 h 1902"/>
              <a:gd name="T58" fmla="*/ 2147483647 w 5143"/>
              <a:gd name="T59" fmla="*/ 2147483647 h 1902"/>
              <a:gd name="T60" fmla="*/ 2147483647 w 5143"/>
              <a:gd name="T61" fmla="*/ 2147483647 h 1902"/>
              <a:gd name="T62" fmla="*/ 2147483647 w 5143"/>
              <a:gd name="T63" fmla="*/ 2147483647 h 1902"/>
              <a:gd name="T64" fmla="*/ 2147483647 w 5143"/>
              <a:gd name="T65" fmla="*/ 2147483647 h 1902"/>
              <a:gd name="T66" fmla="*/ 2147483647 w 5143"/>
              <a:gd name="T67" fmla="*/ 2147483647 h 1902"/>
              <a:gd name="T68" fmla="*/ 2147483647 w 5143"/>
              <a:gd name="T69" fmla="*/ 2147483647 h 1902"/>
              <a:gd name="T70" fmla="*/ 2147483647 w 5143"/>
              <a:gd name="T71" fmla="*/ 2147483647 h 1902"/>
              <a:gd name="T72" fmla="*/ 2147483647 w 5143"/>
              <a:gd name="T73" fmla="*/ 2147483647 h 1902"/>
              <a:gd name="T74" fmla="*/ 2147483647 w 5143"/>
              <a:gd name="T75" fmla="*/ 2147483647 h 1902"/>
              <a:gd name="T76" fmla="*/ 2147483647 w 5143"/>
              <a:gd name="T77" fmla="*/ 2147483647 h 1902"/>
              <a:gd name="T78" fmla="*/ 2147483647 w 5143"/>
              <a:gd name="T79" fmla="*/ 2147483647 h 1902"/>
              <a:gd name="T80" fmla="*/ 2147483647 w 5143"/>
              <a:gd name="T81" fmla="*/ 2147483647 h 1902"/>
              <a:gd name="T82" fmla="*/ 2147483647 w 5143"/>
              <a:gd name="T83" fmla="*/ 2147483647 h 1902"/>
              <a:gd name="T84" fmla="*/ 2147483647 w 5143"/>
              <a:gd name="T85" fmla="*/ 2147483647 h 1902"/>
              <a:gd name="T86" fmla="*/ 2147483647 w 5143"/>
              <a:gd name="T87" fmla="*/ 2147483647 h 1902"/>
              <a:gd name="T88" fmla="*/ 2147483647 w 5143"/>
              <a:gd name="T89" fmla="*/ 2147483647 h 1902"/>
              <a:gd name="T90" fmla="*/ 2147483647 w 5143"/>
              <a:gd name="T91" fmla="*/ 2147483647 h 1902"/>
              <a:gd name="T92" fmla="*/ 2147483647 w 5143"/>
              <a:gd name="T93" fmla="*/ 2147483647 h 190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143"/>
              <a:gd name="T142" fmla="*/ 0 h 1902"/>
              <a:gd name="T143" fmla="*/ 5143 w 5143"/>
              <a:gd name="T144" fmla="*/ 1902 h 190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143" h="1902">
                <a:moveTo>
                  <a:pt x="2718" y="405"/>
                </a:moveTo>
                <a:lnTo>
                  <a:pt x="2466" y="333"/>
                </a:lnTo>
                <a:lnTo>
                  <a:pt x="2202" y="261"/>
                </a:lnTo>
                <a:lnTo>
                  <a:pt x="1929" y="198"/>
                </a:lnTo>
                <a:lnTo>
                  <a:pt x="1695" y="153"/>
                </a:lnTo>
                <a:lnTo>
                  <a:pt x="1434" y="111"/>
                </a:lnTo>
                <a:lnTo>
                  <a:pt x="1188" y="75"/>
                </a:lnTo>
                <a:lnTo>
                  <a:pt x="957" y="48"/>
                </a:lnTo>
                <a:lnTo>
                  <a:pt x="747" y="30"/>
                </a:lnTo>
                <a:lnTo>
                  <a:pt x="501" y="15"/>
                </a:lnTo>
                <a:lnTo>
                  <a:pt x="246" y="3"/>
                </a:lnTo>
                <a:lnTo>
                  <a:pt x="0" y="0"/>
                </a:lnTo>
                <a:lnTo>
                  <a:pt x="0" y="275"/>
                </a:lnTo>
                <a:lnTo>
                  <a:pt x="0" y="345"/>
                </a:lnTo>
                <a:lnTo>
                  <a:pt x="0" y="275"/>
                </a:lnTo>
                <a:lnTo>
                  <a:pt x="0" y="342"/>
                </a:lnTo>
                <a:lnTo>
                  <a:pt x="339" y="351"/>
                </a:lnTo>
                <a:lnTo>
                  <a:pt x="606" y="372"/>
                </a:lnTo>
                <a:lnTo>
                  <a:pt x="852" y="399"/>
                </a:lnTo>
                <a:lnTo>
                  <a:pt x="1068" y="435"/>
                </a:lnTo>
                <a:lnTo>
                  <a:pt x="1275" y="474"/>
                </a:lnTo>
                <a:lnTo>
                  <a:pt x="1545" y="540"/>
                </a:lnTo>
                <a:lnTo>
                  <a:pt x="1761" y="603"/>
                </a:lnTo>
                <a:lnTo>
                  <a:pt x="1971" y="678"/>
                </a:lnTo>
                <a:lnTo>
                  <a:pt x="2166" y="747"/>
                </a:lnTo>
                <a:lnTo>
                  <a:pt x="2397" y="852"/>
                </a:lnTo>
                <a:lnTo>
                  <a:pt x="2613" y="960"/>
                </a:lnTo>
                <a:lnTo>
                  <a:pt x="2832" y="1095"/>
                </a:lnTo>
                <a:lnTo>
                  <a:pt x="3012" y="1212"/>
                </a:lnTo>
                <a:lnTo>
                  <a:pt x="3186" y="1347"/>
                </a:lnTo>
                <a:lnTo>
                  <a:pt x="3351" y="1497"/>
                </a:lnTo>
                <a:lnTo>
                  <a:pt x="3480" y="1629"/>
                </a:lnTo>
                <a:lnTo>
                  <a:pt x="3612" y="1785"/>
                </a:lnTo>
                <a:lnTo>
                  <a:pt x="3699" y="1901"/>
                </a:lnTo>
                <a:lnTo>
                  <a:pt x="5142" y="1901"/>
                </a:lnTo>
                <a:lnTo>
                  <a:pt x="5076" y="1827"/>
                </a:lnTo>
                <a:lnTo>
                  <a:pt x="4968" y="1707"/>
                </a:lnTo>
                <a:lnTo>
                  <a:pt x="4797" y="1539"/>
                </a:lnTo>
                <a:lnTo>
                  <a:pt x="4617" y="1383"/>
                </a:lnTo>
                <a:lnTo>
                  <a:pt x="4410" y="1221"/>
                </a:lnTo>
                <a:lnTo>
                  <a:pt x="4185" y="1071"/>
                </a:lnTo>
                <a:lnTo>
                  <a:pt x="3960" y="939"/>
                </a:lnTo>
                <a:lnTo>
                  <a:pt x="3708" y="801"/>
                </a:lnTo>
                <a:lnTo>
                  <a:pt x="3492" y="702"/>
                </a:lnTo>
                <a:lnTo>
                  <a:pt x="3231" y="588"/>
                </a:lnTo>
                <a:lnTo>
                  <a:pt x="2964" y="489"/>
                </a:lnTo>
                <a:lnTo>
                  <a:pt x="2718" y="405"/>
                </a:lnTo>
              </a:path>
            </a:pathLst>
          </a:custGeom>
          <a:gradFill rotWithShape="0">
            <a:gsLst>
              <a:gs pos="0">
                <a:srgbClr val="000044"/>
              </a:gs>
              <a:gs pos="100000">
                <a:srgbClr val="000066"/>
              </a:gs>
            </a:gsLst>
            <a:lin ang="0" scaled="1"/>
          </a:gradFill>
          <a:ln>
            <a:noFill/>
          </a:ln>
          <a:extLst>
            <a:ext uri="{91240B29-F687-4f45-9708-019B960494DF}"/>
          </a:extLst>
        </p:spPr>
        <p:txBody>
          <a:bodyPr wrap="none" anchor="ctr"/>
          <a:lstStyle/>
          <a:p>
            <a:pPr algn="l"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160773" name="AutoShape 4"/>
          <p:cNvSpPr>
            <a:spLocks noChangeArrowheads="1"/>
          </p:cNvSpPr>
          <p:nvPr/>
        </p:nvSpPr>
        <p:spPr bwMode="auto">
          <a:xfrm>
            <a:off x="0" y="3146425"/>
            <a:ext cx="9144000" cy="3690938"/>
          </a:xfrm>
          <a:custGeom>
            <a:avLst/>
            <a:gdLst>
              <a:gd name="T0" fmla="*/ 0 w 5760"/>
              <a:gd name="T1" fmla="*/ 0 h 2325"/>
              <a:gd name="T2" fmla="*/ 0 w 5760"/>
              <a:gd name="T3" fmla="*/ 2147483647 h 2325"/>
              <a:gd name="T4" fmla="*/ 2147483647 w 5760"/>
              <a:gd name="T5" fmla="*/ 2147483647 h 2325"/>
              <a:gd name="T6" fmla="*/ 2147483647 w 5760"/>
              <a:gd name="T7" fmla="*/ 2147483647 h 2325"/>
              <a:gd name="T8" fmla="*/ 2147483647 w 5760"/>
              <a:gd name="T9" fmla="*/ 2147483647 h 2325"/>
              <a:gd name="T10" fmla="*/ 2147483647 w 5760"/>
              <a:gd name="T11" fmla="*/ 2147483647 h 2325"/>
              <a:gd name="T12" fmla="*/ 2147483647 w 5760"/>
              <a:gd name="T13" fmla="*/ 2147483647 h 2325"/>
              <a:gd name="T14" fmla="*/ 2147483647 w 5760"/>
              <a:gd name="T15" fmla="*/ 2147483647 h 2325"/>
              <a:gd name="T16" fmla="*/ 2147483647 w 5760"/>
              <a:gd name="T17" fmla="*/ 2147483647 h 2325"/>
              <a:gd name="T18" fmla="*/ 2147483647 w 5760"/>
              <a:gd name="T19" fmla="*/ 2147483647 h 2325"/>
              <a:gd name="T20" fmla="*/ 2147483647 w 5760"/>
              <a:gd name="T21" fmla="*/ 2147483647 h 2325"/>
              <a:gd name="T22" fmla="*/ 2147483647 w 5760"/>
              <a:gd name="T23" fmla="*/ 2147483647 h 2325"/>
              <a:gd name="T24" fmla="*/ 2147483647 w 5760"/>
              <a:gd name="T25" fmla="*/ 2147483647 h 2325"/>
              <a:gd name="T26" fmla="*/ 2147483647 w 5760"/>
              <a:gd name="T27" fmla="*/ 2147483647 h 2325"/>
              <a:gd name="T28" fmla="*/ 2147483647 w 5760"/>
              <a:gd name="T29" fmla="*/ 2147483647 h 2325"/>
              <a:gd name="T30" fmla="*/ 2147483647 w 5760"/>
              <a:gd name="T31" fmla="*/ 2147483647 h 2325"/>
              <a:gd name="T32" fmla="*/ 2147483647 w 5760"/>
              <a:gd name="T33" fmla="*/ 2147483647 h 2325"/>
              <a:gd name="T34" fmla="*/ 2147483647 w 5760"/>
              <a:gd name="T35" fmla="*/ 2147483647 h 2325"/>
              <a:gd name="T36" fmla="*/ 2147483647 w 5760"/>
              <a:gd name="T37" fmla="*/ 2147483647 h 2325"/>
              <a:gd name="T38" fmla="*/ 2147483647 w 5760"/>
              <a:gd name="T39" fmla="*/ 2147483647 h 2325"/>
              <a:gd name="T40" fmla="*/ 2147483647 w 5760"/>
              <a:gd name="T41" fmla="*/ 2147483647 h 2325"/>
              <a:gd name="T42" fmla="*/ 2147483647 w 5760"/>
              <a:gd name="T43" fmla="*/ 2147483647 h 2325"/>
              <a:gd name="T44" fmla="*/ 2147483647 w 5760"/>
              <a:gd name="T45" fmla="*/ 2147483647 h 2325"/>
              <a:gd name="T46" fmla="*/ 2147483647 w 5760"/>
              <a:gd name="T47" fmla="*/ 2147483647 h 2325"/>
              <a:gd name="T48" fmla="*/ 2147483647 w 5760"/>
              <a:gd name="T49" fmla="*/ 2147483647 h 2325"/>
              <a:gd name="T50" fmla="*/ 2147483647 w 5760"/>
              <a:gd name="T51" fmla="*/ 2147483647 h 2325"/>
              <a:gd name="T52" fmla="*/ 2147483647 w 5760"/>
              <a:gd name="T53" fmla="*/ 2147483647 h 2325"/>
              <a:gd name="T54" fmla="*/ 2147483647 w 5760"/>
              <a:gd name="T55" fmla="*/ 2147483647 h 2325"/>
              <a:gd name="T56" fmla="*/ 2147483647 w 5760"/>
              <a:gd name="T57" fmla="*/ 2147483647 h 2325"/>
              <a:gd name="T58" fmla="*/ 2147483647 w 5760"/>
              <a:gd name="T59" fmla="*/ 2147483647 h 2325"/>
              <a:gd name="T60" fmla="*/ 2147483647 w 5760"/>
              <a:gd name="T61" fmla="*/ 2147483647 h 2325"/>
              <a:gd name="T62" fmla="*/ 2147483647 w 5760"/>
              <a:gd name="T63" fmla="*/ 2147483647 h 2325"/>
              <a:gd name="T64" fmla="*/ 2147483647 w 5760"/>
              <a:gd name="T65" fmla="*/ 2147483647 h 2325"/>
              <a:gd name="T66" fmla="*/ 2147483647 w 5760"/>
              <a:gd name="T67" fmla="*/ 2147483647 h 2325"/>
              <a:gd name="T68" fmla="*/ 2147483647 w 5760"/>
              <a:gd name="T69" fmla="*/ 2147483647 h 2325"/>
              <a:gd name="T70" fmla="*/ 2147483647 w 5760"/>
              <a:gd name="T71" fmla="*/ 2147483647 h 2325"/>
              <a:gd name="T72" fmla="*/ 2147483647 w 5760"/>
              <a:gd name="T73" fmla="*/ 2147483647 h 2325"/>
              <a:gd name="T74" fmla="*/ 2147483647 w 5760"/>
              <a:gd name="T75" fmla="*/ 2147483647 h 2325"/>
              <a:gd name="T76" fmla="*/ 2147483647 w 5760"/>
              <a:gd name="T77" fmla="*/ 2147483647 h 2325"/>
              <a:gd name="T78" fmla="*/ 2147483647 w 5760"/>
              <a:gd name="T79" fmla="*/ 2147483647 h 2325"/>
              <a:gd name="T80" fmla="*/ 2147483647 w 5760"/>
              <a:gd name="T81" fmla="*/ 2147483647 h 2325"/>
              <a:gd name="T82" fmla="*/ 2147483647 w 5760"/>
              <a:gd name="T83" fmla="*/ 2147483647 h 2325"/>
              <a:gd name="T84" fmla="*/ 2147483647 w 5760"/>
              <a:gd name="T85" fmla="*/ 2147483647 h 2325"/>
              <a:gd name="T86" fmla="*/ 2147483647 w 5760"/>
              <a:gd name="T87" fmla="*/ 2147483647 h 2325"/>
              <a:gd name="T88" fmla="*/ 2147483647 w 5760"/>
              <a:gd name="T89" fmla="*/ 2147483647 h 2325"/>
              <a:gd name="T90" fmla="*/ 2147483647 w 5760"/>
              <a:gd name="T91" fmla="*/ 2147483647 h 2325"/>
              <a:gd name="T92" fmla="*/ 2147483647 w 5760"/>
              <a:gd name="T93" fmla="*/ 2147483647 h 2325"/>
              <a:gd name="T94" fmla="*/ 2147483647 w 5760"/>
              <a:gd name="T95" fmla="*/ 2147483647 h 2325"/>
              <a:gd name="T96" fmla="*/ 2147483647 w 5760"/>
              <a:gd name="T97" fmla="*/ 2147483647 h 2325"/>
              <a:gd name="T98" fmla="*/ 2147483647 w 5760"/>
              <a:gd name="T99" fmla="*/ 2147483647 h 2325"/>
              <a:gd name="T100" fmla="*/ 2147483647 w 5760"/>
              <a:gd name="T101" fmla="*/ 2147483647 h 2325"/>
              <a:gd name="T102" fmla="*/ 0 w 5760"/>
              <a:gd name="T103" fmla="*/ 0 h 232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760"/>
              <a:gd name="T157" fmla="*/ 0 h 2325"/>
              <a:gd name="T158" fmla="*/ 5760 w 5760"/>
              <a:gd name="T159" fmla="*/ 2325 h 232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760" h="2325">
                <a:moveTo>
                  <a:pt x="0" y="0"/>
                </a:moveTo>
                <a:lnTo>
                  <a:pt x="0" y="339"/>
                </a:lnTo>
                <a:lnTo>
                  <a:pt x="558" y="357"/>
                </a:lnTo>
                <a:lnTo>
                  <a:pt x="807" y="375"/>
                </a:lnTo>
                <a:lnTo>
                  <a:pt x="1056" y="399"/>
                </a:lnTo>
                <a:lnTo>
                  <a:pt x="1272" y="426"/>
                </a:lnTo>
                <a:lnTo>
                  <a:pt x="1539" y="465"/>
                </a:lnTo>
                <a:lnTo>
                  <a:pt x="1791" y="510"/>
                </a:lnTo>
                <a:lnTo>
                  <a:pt x="2076" y="570"/>
                </a:lnTo>
                <a:lnTo>
                  <a:pt x="2334" y="630"/>
                </a:lnTo>
                <a:lnTo>
                  <a:pt x="2544" y="687"/>
                </a:lnTo>
                <a:lnTo>
                  <a:pt x="2775" y="759"/>
                </a:lnTo>
                <a:lnTo>
                  <a:pt x="3003" y="837"/>
                </a:lnTo>
                <a:lnTo>
                  <a:pt x="3231" y="924"/>
                </a:lnTo>
                <a:lnTo>
                  <a:pt x="3438" y="1005"/>
                </a:lnTo>
                <a:lnTo>
                  <a:pt x="3663" y="1110"/>
                </a:lnTo>
                <a:lnTo>
                  <a:pt x="3903" y="1233"/>
                </a:lnTo>
                <a:lnTo>
                  <a:pt x="4149" y="1374"/>
                </a:lnTo>
                <a:lnTo>
                  <a:pt x="4353" y="1506"/>
                </a:lnTo>
                <a:lnTo>
                  <a:pt x="4491" y="1602"/>
                </a:lnTo>
                <a:lnTo>
                  <a:pt x="4668" y="1740"/>
                </a:lnTo>
                <a:lnTo>
                  <a:pt x="4824" y="1875"/>
                </a:lnTo>
                <a:lnTo>
                  <a:pt x="4968" y="2016"/>
                </a:lnTo>
                <a:lnTo>
                  <a:pt x="5100" y="2154"/>
                </a:lnTo>
                <a:lnTo>
                  <a:pt x="5238" y="2324"/>
                </a:lnTo>
                <a:lnTo>
                  <a:pt x="5759" y="2324"/>
                </a:lnTo>
                <a:lnTo>
                  <a:pt x="5759" y="1245"/>
                </a:lnTo>
                <a:lnTo>
                  <a:pt x="5580" y="1119"/>
                </a:lnTo>
                <a:lnTo>
                  <a:pt x="5400" y="1020"/>
                </a:lnTo>
                <a:lnTo>
                  <a:pt x="5205" y="918"/>
                </a:lnTo>
                <a:lnTo>
                  <a:pt x="5031" y="837"/>
                </a:lnTo>
                <a:lnTo>
                  <a:pt x="4866" y="771"/>
                </a:lnTo>
                <a:lnTo>
                  <a:pt x="4710" y="711"/>
                </a:lnTo>
                <a:lnTo>
                  <a:pt x="4545" y="651"/>
                </a:lnTo>
                <a:lnTo>
                  <a:pt x="4386" y="600"/>
                </a:lnTo>
                <a:lnTo>
                  <a:pt x="4248" y="552"/>
                </a:lnTo>
                <a:lnTo>
                  <a:pt x="3993" y="483"/>
                </a:lnTo>
                <a:lnTo>
                  <a:pt x="3777" y="423"/>
                </a:lnTo>
                <a:lnTo>
                  <a:pt x="3564" y="375"/>
                </a:lnTo>
                <a:lnTo>
                  <a:pt x="3282" y="312"/>
                </a:lnTo>
                <a:lnTo>
                  <a:pt x="3003" y="261"/>
                </a:lnTo>
                <a:lnTo>
                  <a:pt x="2733" y="213"/>
                </a:lnTo>
                <a:lnTo>
                  <a:pt x="2451" y="171"/>
                </a:lnTo>
                <a:lnTo>
                  <a:pt x="2211" y="138"/>
                </a:lnTo>
                <a:lnTo>
                  <a:pt x="1974" y="108"/>
                </a:lnTo>
                <a:lnTo>
                  <a:pt x="1665" y="81"/>
                </a:lnTo>
                <a:lnTo>
                  <a:pt x="1437" y="60"/>
                </a:lnTo>
                <a:lnTo>
                  <a:pt x="1125" y="36"/>
                </a:lnTo>
                <a:lnTo>
                  <a:pt x="828" y="21"/>
                </a:lnTo>
                <a:lnTo>
                  <a:pt x="558" y="12"/>
                </a:lnTo>
                <a:lnTo>
                  <a:pt x="282" y="3"/>
                </a:lnTo>
                <a:lnTo>
                  <a:pt x="0" y="0"/>
                </a:lnTo>
              </a:path>
            </a:pathLst>
          </a:custGeom>
          <a:gradFill rotWithShape="0">
            <a:gsLst>
              <a:gs pos="0">
                <a:srgbClr val="000044"/>
              </a:gs>
              <a:gs pos="100000">
                <a:srgbClr val="000066"/>
              </a:gs>
            </a:gsLst>
            <a:lin ang="0" scaled="1"/>
          </a:gradFill>
          <a:ln>
            <a:noFill/>
          </a:ln>
          <a:extLst>
            <a:ext uri="{91240B29-F687-4f45-9708-019B960494DF}"/>
          </a:extLst>
        </p:spPr>
        <p:txBody>
          <a:bodyPr wrap="none" anchor="ctr"/>
          <a:lstStyle/>
          <a:p>
            <a:pPr algn="l"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160774" name="AutoShape 5"/>
          <p:cNvSpPr>
            <a:spLocks noChangeArrowheads="1"/>
          </p:cNvSpPr>
          <p:nvPr/>
        </p:nvSpPr>
        <p:spPr bwMode="auto">
          <a:xfrm>
            <a:off x="0" y="2460625"/>
            <a:ext cx="9144000" cy="2497138"/>
          </a:xfrm>
          <a:custGeom>
            <a:avLst/>
            <a:gdLst>
              <a:gd name="T0" fmla="*/ 0 w 5760"/>
              <a:gd name="T1" fmla="*/ 0 h 1573"/>
              <a:gd name="T2" fmla="*/ 0 w 5760"/>
              <a:gd name="T3" fmla="*/ 2147483647 h 1573"/>
              <a:gd name="T4" fmla="*/ 2147483647 w 5760"/>
              <a:gd name="T5" fmla="*/ 2147483647 h 1573"/>
              <a:gd name="T6" fmla="*/ 2147483647 w 5760"/>
              <a:gd name="T7" fmla="*/ 2147483647 h 1573"/>
              <a:gd name="T8" fmla="*/ 2147483647 w 5760"/>
              <a:gd name="T9" fmla="*/ 2147483647 h 1573"/>
              <a:gd name="T10" fmla="*/ 2147483647 w 5760"/>
              <a:gd name="T11" fmla="*/ 2147483647 h 1573"/>
              <a:gd name="T12" fmla="*/ 2147483647 w 5760"/>
              <a:gd name="T13" fmla="*/ 2147483647 h 1573"/>
              <a:gd name="T14" fmla="*/ 2147483647 w 5760"/>
              <a:gd name="T15" fmla="*/ 2147483647 h 1573"/>
              <a:gd name="T16" fmla="*/ 2147483647 w 5760"/>
              <a:gd name="T17" fmla="*/ 2147483647 h 1573"/>
              <a:gd name="T18" fmla="*/ 2147483647 w 5760"/>
              <a:gd name="T19" fmla="*/ 2147483647 h 1573"/>
              <a:gd name="T20" fmla="*/ 2147483647 w 5760"/>
              <a:gd name="T21" fmla="*/ 2147483647 h 1573"/>
              <a:gd name="T22" fmla="*/ 2147483647 w 5760"/>
              <a:gd name="T23" fmla="*/ 2147483647 h 1573"/>
              <a:gd name="T24" fmla="*/ 2147483647 w 5760"/>
              <a:gd name="T25" fmla="*/ 2147483647 h 1573"/>
              <a:gd name="T26" fmla="*/ 2147483647 w 5760"/>
              <a:gd name="T27" fmla="*/ 2147483647 h 1573"/>
              <a:gd name="T28" fmla="*/ 2147483647 w 5760"/>
              <a:gd name="T29" fmla="*/ 2147483647 h 1573"/>
              <a:gd name="T30" fmla="*/ 2147483647 w 5760"/>
              <a:gd name="T31" fmla="*/ 2147483647 h 1573"/>
              <a:gd name="T32" fmla="*/ 2147483647 w 5760"/>
              <a:gd name="T33" fmla="*/ 2147483647 h 1573"/>
              <a:gd name="T34" fmla="*/ 2147483647 w 5760"/>
              <a:gd name="T35" fmla="*/ 2147483647 h 1573"/>
              <a:gd name="T36" fmla="*/ 2147483647 w 5760"/>
              <a:gd name="T37" fmla="*/ 2147483647 h 1573"/>
              <a:gd name="T38" fmla="*/ 2147483647 w 5760"/>
              <a:gd name="T39" fmla="*/ 2147483647 h 1573"/>
              <a:gd name="T40" fmla="*/ 2147483647 w 5760"/>
              <a:gd name="T41" fmla="*/ 2147483647 h 1573"/>
              <a:gd name="T42" fmla="*/ 2147483647 w 5760"/>
              <a:gd name="T43" fmla="*/ 2147483647 h 1573"/>
              <a:gd name="T44" fmla="*/ 2147483647 w 5760"/>
              <a:gd name="T45" fmla="*/ 2147483647 h 1573"/>
              <a:gd name="T46" fmla="*/ 2147483647 w 5760"/>
              <a:gd name="T47" fmla="*/ 2147483647 h 1573"/>
              <a:gd name="T48" fmla="*/ 2147483647 w 5760"/>
              <a:gd name="T49" fmla="*/ 2147483647 h 1573"/>
              <a:gd name="T50" fmla="*/ 2147483647 w 5760"/>
              <a:gd name="T51" fmla="*/ 2147483647 h 1573"/>
              <a:gd name="T52" fmla="*/ 2147483647 w 5760"/>
              <a:gd name="T53" fmla="*/ 2147483647 h 1573"/>
              <a:gd name="T54" fmla="*/ 2147483647 w 5760"/>
              <a:gd name="T55" fmla="*/ 2147483647 h 1573"/>
              <a:gd name="T56" fmla="*/ 2147483647 w 5760"/>
              <a:gd name="T57" fmla="*/ 2147483647 h 1573"/>
              <a:gd name="T58" fmla="*/ 2147483647 w 5760"/>
              <a:gd name="T59" fmla="*/ 2147483647 h 1573"/>
              <a:gd name="T60" fmla="*/ 2147483647 w 5760"/>
              <a:gd name="T61" fmla="*/ 2147483647 h 1573"/>
              <a:gd name="T62" fmla="*/ 2147483647 w 5760"/>
              <a:gd name="T63" fmla="*/ 2147483647 h 1573"/>
              <a:gd name="T64" fmla="*/ 2147483647 w 5760"/>
              <a:gd name="T65" fmla="*/ 2147483647 h 1573"/>
              <a:gd name="T66" fmla="*/ 2147483647 w 5760"/>
              <a:gd name="T67" fmla="*/ 2147483647 h 1573"/>
              <a:gd name="T68" fmla="*/ 2147483647 w 5760"/>
              <a:gd name="T69" fmla="*/ 2147483647 h 1573"/>
              <a:gd name="T70" fmla="*/ 2147483647 w 5760"/>
              <a:gd name="T71" fmla="*/ 2147483647 h 1573"/>
              <a:gd name="T72" fmla="*/ 2147483647 w 5760"/>
              <a:gd name="T73" fmla="*/ 2147483647 h 1573"/>
              <a:gd name="T74" fmla="*/ 2147483647 w 5760"/>
              <a:gd name="T75" fmla="*/ 2147483647 h 1573"/>
              <a:gd name="T76" fmla="*/ 2147483647 w 5760"/>
              <a:gd name="T77" fmla="*/ 2147483647 h 1573"/>
              <a:gd name="T78" fmla="*/ 2147483647 w 5760"/>
              <a:gd name="T79" fmla="*/ 2147483647 h 1573"/>
              <a:gd name="T80" fmla="*/ 2147483647 w 5760"/>
              <a:gd name="T81" fmla="*/ 2147483647 h 1573"/>
              <a:gd name="T82" fmla="*/ 2147483647 w 5760"/>
              <a:gd name="T83" fmla="*/ 2147483647 h 1573"/>
              <a:gd name="T84" fmla="*/ 2147483647 w 5760"/>
              <a:gd name="T85" fmla="*/ 2147483647 h 1573"/>
              <a:gd name="T86" fmla="*/ 2147483647 w 5760"/>
              <a:gd name="T87" fmla="*/ 2147483647 h 1573"/>
              <a:gd name="T88" fmla="*/ 2147483647 w 5760"/>
              <a:gd name="T89" fmla="*/ 2147483647 h 1573"/>
              <a:gd name="T90" fmla="*/ 2147483647 w 5760"/>
              <a:gd name="T91" fmla="*/ 2147483647 h 1573"/>
              <a:gd name="T92" fmla="*/ 2147483647 w 5760"/>
              <a:gd name="T93" fmla="*/ 2147483647 h 1573"/>
              <a:gd name="T94" fmla="*/ 2147483647 w 5760"/>
              <a:gd name="T95" fmla="*/ 0 h 1573"/>
              <a:gd name="T96" fmla="*/ 0 w 5760"/>
              <a:gd name="T97" fmla="*/ 0 h 157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760"/>
              <a:gd name="T148" fmla="*/ 0 h 1573"/>
              <a:gd name="T149" fmla="*/ 5760 w 5760"/>
              <a:gd name="T150" fmla="*/ 1573 h 157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760" h="1573">
                <a:moveTo>
                  <a:pt x="0" y="0"/>
                </a:moveTo>
                <a:lnTo>
                  <a:pt x="0" y="351"/>
                </a:lnTo>
                <a:lnTo>
                  <a:pt x="282" y="357"/>
                </a:lnTo>
                <a:lnTo>
                  <a:pt x="627" y="363"/>
                </a:lnTo>
                <a:lnTo>
                  <a:pt x="960" y="375"/>
                </a:lnTo>
                <a:lnTo>
                  <a:pt x="1218" y="393"/>
                </a:lnTo>
                <a:lnTo>
                  <a:pt x="1470" y="411"/>
                </a:lnTo>
                <a:lnTo>
                  <a:pt x="1746" y="435"/>
                </a:lnTo>
                <a:lnTo>
                  <a:pt x="2022" y="462"/>
                </a:lnTo>
                <a:lnTo>
                  <a:pt x="2340" y="504"/>
                </a:lnTo>
                <a:lnTo>
                  <a:pt x="2664" y="549"/>
                </a:lnTo>
                <a:lnTo>
                  <a:pt x="2952" y="597"/>
                </a:lnTo>
                <a:lnTo>
                  <a:pt x="3225" y="648"/>
                </a:lnTo>
                <a:lnTo>
                  <a:pt x="3513" y="708"/>
                </a:lnTo>
                <a:lnTo>
                  <a:pt x="3693" y="750"/>
                </a:lnTo>
                <a:lnTo>
                  <a:pt x="3936" y="810"/>
                </a:lnTo>
                <a:lnTo>
                  <a:pt x="4095" y="855"/>
                </a:lnTo>
                <a:lnTo>
                  <a:pt x="4281" y="909"/>
                </a:lnTo>
                <a:lnTo>
                  <a:pt x="4503" y="981"/>
                </a:lnTo>
                <a:lnTo>
                  <a:pt x="4704" y="1053"/>
                </a:lnTo>
                <a:lnTo>
                  <a:pt x="4911" y="1131"/>
                </a:lnTo>
                <a:lnTo>
                  <a:pt x="5073" y="1197"/>
                </a:lnTo>
                <a:lnTo>
                  <a:pt x="5256" y="1281"/>
                </a:lnTo>
                <a:lnTo>
                  <a:pt x="5475" y="1401"/>
                </a:lnTo>
                <a:lnTo>
                  <a:pt x="5628" y="1482"/>
                </a:lnTo>
                <a:lnTo>
                  <a:pt x="5759" y="1572"/>
                </a:lnTo>
                <a:lnTo>
                  <a:pt x="5759" y="633"/>
                </a:lnTo>
                <a:lnTo>
                  <a:pt x="5493" y="570"/>
                </a:lnTo>
                <a:lnTo>
                  <a:pt x="5214" y="501"/>
                </a:lnTo>
                <a:lnTo>
                  <a:pt x="4950" y="444"/>
                </a:lnTo>
                <a:lnTo>
                  <a:pt x="4701" y="396"/>
                </a:lnTo>
                <a:lnTo>
                  <a:pt x="4425" y="348"/>
                </a:lnTo>
                <a:lnTo>
                  <a:pt x="4110" y="294"/>
                </a:lnTo>
                <a:lnTo>
                  <a:pt x="3813" y="252"/>
                </a:lnTo>
                <a:lnTo>
                  <a:pt x="3549" y="213"/>
                </a:lnTo>
                <a:lnTo>
                  <a:pt x="3261" y="183"/>
                </a:lnTo>
                <a:lnTo>
                  <a:pt x="3015" y="153"/>
                </a:lnTo>
                <a:lnTo>
                  <a:pt x="2757" y="129"/>
                </a:lnTo>
                <a:lnTo>
                  <a:pt x="2520" y="105"/>
                </a:lnTo>
                <a:lnTo>
                  <a:pt x="2301" y="87"/>
                </a:lnTo>
                <a:lnTo>
                  <a:pt x="2013" y="66"/>
                </a:lnTo>
                <a:lnTo>
                  <a:pt x="1731" y="48"/>
                </a:lnTo>
                <a:lnTo>
                  <a:pt x="1524" y="39"/>
                </a:lnTo>
                <a:lnTo>
                  <a:pt x="1260" y="27"/>
                </a:lnTo>
                <a:lnTo>
                  <a:pt x="966" y="15"/>
                </a:lnTo>
                <a:lnTo>
                  <a:pt x="714" y="12"/>
                </a:lnTo>
                <a:lnTo>
                  <a:pt x="510" y="6"/>
                </a:lnTo>
                <a:lnTo>
                  <a:pt x="243" y="0"/>
                </a:lnTo>
                <a:lnTo>
                  <a:pt x="0" y="0"/>
                </a:lnTo>
              </a:path>
            </a:pathLst>
          </a:custGeom>
          <a:gradFill rotWithShape="0">
            <a:gsLst>
              <a:gs pos="0">
                <a:srgbClr val="000044"/>
              </a:gs>
              <a:gs pos="100000">
                <a:srgbClr val="000066"/>
              </a:gs>
            </a:gsLst>
            <a:lin ang="0" scaled="1"/>
          </a:gradFill>
          <a:ln>
            <a:noFill/>
          </a:ln>
          <a:extLst>
            <a:ext uri="{91240B29-F687-4f45-9708-019B960494DF}"/>
          </a:extLst>
        </p:spPr>
        <p:txBody>
          <a:bodyPr wrap="none" anchor="ctr"/>
          <a:lstStyle/>
          <a:p>
            <a:pPr algn="l"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160775" name="AutoShape 6"/>
          <p:cNvSpPr>
            <a:spLocks noChangeArrowheads="1"/>
          </p:cNvSpPr>
          <p:nvPr/>
        </p:nvSpPr>
        <p:spPr bwMode="auto">
          <a:xfrm>
            <a:off x="0" y="1793875"/>
            <a:ext cx="9144000" cy="1539875"/>
          </a:xfrm>
          <a:custGeom>
            <a:avLst/>
            <a:gdLst>
              <a:gd name="T0" fmla="*/ 0 w 5760"/>
              <a:gd name="T1" fmla="*/ 0 h 970"/>
              <a:gd name="T2" fmla="*/ 0 w 5760"/>
              <a:gd name="T3" fmla="*/ 2147483647 h 970"/>
              <a:gd name="T4" fmla="*/ 2147483647 w 5760"/>
              <a:gd name="T5" fmla="*/ 2147483647 h 970"/>
              <a:gd name="T6" fmla="*/ 2147483647 w 5760"/>
              <a:gd name="T7" fmla="*/ 2147483647 h 970"/>
              <a:gd name="T8" fmla="*/ 2147483647 w 5760"/>
              <a:gd name="T9" fmla="*/ 2147483647 h 970"/>
              <a:gd name="T10" fmla="*/ 2147483647 w 5760"/>
              <a:gd name="T11" fmla="*/ 2147483647 h 970"/>
              <a:gd name="T12" fmla="*/ 2147483647 w 5760"/>
              <a:gd name="T13" fmla="*/ 2147483647 h 970"/>
              <a:gd name="T14" fmla="*/ 2147483647 w 5760"/>
              <a:gd name="T15" fmla="*/ 2147483647 h 970"/>
              <a:gd name="T16" fmla="*/ 2147483647 w 5760"/>
              <a:gd name="T17" fmla="*/ 2147483647 h 970"/>
              <a:gd name="T18" fmla="*/ 2147483647 w 5760"/>
              <a:gd name="T19" fmla="*/ 2147483647 h 970"/>
              <a:gd name="T20" fmla="*/ 2147483647 w 5760"/>
              <a:gd name="T21" fmla="*/ 2147483647 h 970"/>
              <a:gd name="T22" fmla="*/ 2147483647 w 5760"/>
              <a:gd name="T23" fmla="*/ 2147483647 h 970"/>
              <a:gd name="T24" fmla="*/ 2147483647 w 5760"/>
              <a:gd name="T25" fmla="*/ 2147483647 h 970"/>
              <a:gd name="T26" fmla="*/ 2147483647 w 5760"/>
              <a:gd name="T27" fmla="*/ 2147483647 h 970"/>
              <a:gd name="T28" fmla="*/ 2147483647 w 5760"/>
              <a:gd name="T29" fmla="*/ 2147483647 h 970"/>
              <a:gd name="T30" fmla="*/ 2147483647 w 5760"/>
              <a:gd name="T31" fmla="*/ 2147483647 h 970"/>
              <a:gd name="T32" fmla="*/ 2147483647 w 5760"/>
              <a:gd name="T33" fmla="*/ 2147483647 h 970"/>
              <a:gd name="T34" fmla="*/ 2147483647 w 5760"/>
              <a:gd name="T35" fmla="*/ 2147483647 h 970"/>
              <a:gd name="T36" fmla="*/ 2147483647 w 5760"/>
              <a:gd name="T37" fmla="*/ 2147483647 h 970"/>
              <a:gd name="T38" fmla="*/ 2147483647 w 5760"/>
              <a:gd name="T39" fmla="*/ 2147483647 h 970"/>
              <a:gd name="T40" fmla="*/ 2147483647 w 5760"/>
              <a:gd name="T41" fmla="*/ 2147483647 h 970"/>
              <a:gd name="T42" fmla="*/ 2147483647 w 5760"/>
              <a:gd name="T43" fmla="*/ 2147483647 h 970"/>
              <a:gd name="T44" fmla="*/ 2147483647 w 5760"/>
              <a:gd name="T45" fmla="*/ 0 h 970"/>
              <a:gd name="T46" fmla="*/ 0 w 5760"/>
              <a:gd name="T47" fmla="*/ 0 h 97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760"/>
              <a:gd name="T73" fmla="*/ 0 h 970"/>
              <a:gd name="T74" fmla="*/ 5760 w 5760"/>
              <a:gd name="T75" fmla="*/ 970 h 97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760" h="970">
                <a:moveTo>
                  <a:pt x="0" y="0"/>
                </a:moveTo>
                <a:lnTo>
                  <a:pt x="0" y="339"/>
                </a:lnTo>
                <a:lnTo>
                  <a:pt x="318" y="342"/>
                </a:lnTo>
                <a:lnTo>
                  <a:pt x="591" y="348"/>
                </a:lnTo>
                <a:lnTo>
                  <a:pt x="846" y="354"/>
                </a:lnTo>
                <a:lnTo>
                  <a:pt x="1074" y="360"/>
                </a:lnTo>
                <a:lnTo>
                  <a:pt x="1314" y="366"/>
                </a:lnTo>
                <a:lnTo>
                  <a:pt x="1599" y="381"/>
                </a:lnTo>
                <a:lnTo>
                  <a:pt x="1911" y="399"/>
                </a:lnTo>
                <a:lnTo>
                  <a:pt x="2241" y="420"/>
                </a:lnTo>
                <a:lnTo>
                  <a:pt x="2619" y="453"/>
                </a:lnTo>
                <a:lnTo>
                  <a:pt x="2889" y="477"/>
                </a:lnTo>
                <a:lnTo>
                  <a:pt x="3177" y="507"/>
                </a:lnTo>
                <a:lnTo>
                  <a:pt x="3498" y="543"/>
                </a:lnTo>
                <a:lnTo>
                  <a:pt x="3813" y="585"/>
                </a:lnTo>
                <a:lnTo>
                  <a:pt x="4044" y="618"/>
                </a:lnTo>
                <a:lnTo>
                  <a:pt x="4365" y="669"/>
                </a:lnTo>
                <a:lnTo>
                  <a:pt x="4683" y="726"/>
                </a:lnTo>
                <a:lnTo>
                  <a:pt x="4980" y="786"/>
                </a:lnTo>
                <a:lnTo>
                  <a:pt x="5268" y="846"/>
                </a:lnTo>
                <a:lnTo>
                  <a:pt x="5646" y="942"/>
                </a:lnTo>
                <a:lnTo>
                  <a:pt x="5759" y="969"/>
                </a:lnTo>
                <a:lnTo>
                  <a:pt x="5759" y="0"/>
                </a:lnTo>
                <a:lnTo>
                  <a:pt x="0" y="0"/>
                </a:lnTo>
              </a:path>
            </a:pathLst>
          </a:custGeom>
          <a:gradFill rotWithShape="0">
            <a:gsLst>
              <a:gs pos="0">
                <a:srgbClr val="000044"/>
              </a:gs>
              <a:gs pos="100000">
                <a:srgbClr val="000066"/>
              </a:gs>
            </a:gsLst>
            <a:lin ang="0" scaled="1"/>
          </a:gradFill>
          <a:ln>
            <a:noFill/>
          </a:ln>
          <a:extLst>
            <a:ext uri="{91240B29-F687-4f45-9708-019B960494DF}"/>
          </a:extLst>
        </p:spPr>
        <p:txBody>
          <a:bodyPr wrap="none" anchor="ctr"/>
          <a:lstStyle/>
          <a:p>
            <a:pPr algn="l"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160776" name="AutoShape 7"/>
          <p:cNvSpPr>
            <a:spLocks noChangeArrowheads="1"/>
          </p:cNvSpPr>
          <p:nvPr/>
        </p:nvSpPr>
        <p:spPr bwMode="auto">
          <a:xfrm>
            <a:off x="0" y="-20638"/>
            <a:ext cx="9144000" cy="1682751"/>
          </a:xfrm>
          <a:custGeom>
            <a:avLst/>
            <a:gdLst>
              <a:gd name="T0" fmla="*/ 0 w 5760"/>
              <a:gd name="T1" fmla="*/ 2147483647 h 1060"/>
              <a:gd name="T2" fmla="*/ 0 w 5760"/>
              <a:gd name="T3" fmla="*/ 2147483647 h 1060"/>
              <a:gd name="T4" fmla="*/ 2147483647 w 5760"/>
              <a:gd name="T5" fmla="*/ 2147483647 h 1060"/>
              <a:gd name="T6" fmla="*/ 2147483647 w 5760"/>
              <a:gd name="T7" fmla="*/ 0 h 1060"/>
              <a:gd name="T8" fmla="*/ 2147483647 w 5760"/>
              <a:gd name="T9" fmla="*/ 0 h 1060"/>
              <a:gd name="T10" fmla="*/ 2147483647 w 5760"/>
              <a:gd name="T11" fmla="*/ 2147483647 h 1060"/>
              <a:gd name="T12" fmla="*/ 2147483647 w 5760"/>
              <a:gd name="T13" fmla="*/ 2147483647 h 1060"/>
              <a:gd name="T14" fmla="*/ 2147483647 w 5760"/>
              <a:gd name="T15" fmla="*/ 2147483647 h 1060"/>
              <a:gd name="T16" fmla="*/ 2147483647 w 5760"/>
              <a:gd name="T17" fmla="*/ 2147483647 h 1060"/>
              <a:gd name="T18" fmla="*/ 2147483647 w 5760"/>
              <a:gd name="T19" fmla="*/ 2147483647 h 1060"/>
              <a:gd name="T20" fmla="*/ 2147483647 w 5760"/>
              <a:gd name="T21" fmla="*/ 2147483647 h 1060"/>
              <a:gd name="T22" fmla="*/ 2147483647 w 5760"/>
              <a:gd name="T23" fmla="*/ 2147483647 h 1060"/>
              <a:gd name="T24" fmla="*/ 2147483647 w 5760"/>
              <a:gd name="T25" fmla="*/ 2147483647 h 1060"/>
              <a:gd name="T26" fmla="*/ 2147483647 w 5760"/>
              <a:gd name="T27" fmla="*/ 2147483647 h 1060"/>
              <a:gd name="T28" fmla="*/ 2147483647 w 5760"/>
              <a:gd name="T29" fmla="*/ 2147483647 h 1060"/>
              <a:gd name="T30" fmla="*/ 2147483647 w 5760"/>
              <a:gd name="T31" fmla="*/ 2147483647 h 1060"/>
              <a:gd name="T32" fmla="*/ 2147483647 w 5760"/>
              <a:gd name="T33" fmla="*/ 2147483647 h 1060"/>
              <a:gd name="T34" fmla="*/ 2147483647 w 5760"/>
              <a:gd name="T35" fmla="*/ 2147483647 h 1060"/>
              <a:gd name="T36" fmla="*/ 2147483647 w 5760"/>
              <a:gd name="T37" fmla="*/ 2147483647 h 1060"/>
              <a:gd name="T38" fmla="*/ 2147483647 w 5760"/>
              <a:gd name="T39" fmla="*/ 2147483647 h 1060"/>
              <a:gd name="T40" fmla="*/ 2147483647 w 5760"/>
              <a:gd name="T41" fmla="*/ 2147483647 h 1060"/>
              <a:gd name="T42" fmla="*/ 2147483647 w 5760"/>
              <a:gd name="T43" fmla="*/ 2147483647 h 1060"/>
              <a:gd name="T44" fmla="*/ 2147483647 w 5760"/>
              <a:gd name="T45" fmla="*/ 2147483647 h 1060"/>
              <a:gd name="T46" fmla="*/ 2147483647 w 5760"/>
              <a:gd name="T47" fmla="*/ 2147483647 h 1060"/>
              <a:gd name="T48" fmla="*/ 2147483647 w 5760"/>
              <a:gd name="T49" fmla="*/ 2147483647 h 1060"/>
              <a:gd name="T50" fmla="*/ 2147483647 w 5760"/>
              <a:gd name="T51" fmla="*/ 2147483647 h 1060"/>
              <a:gd name="T52" fmla="*/ 2147483647 w 5760"/>
              <a:gd name="T53" fmla="*/ 2147483647 h 1060"/>
              <a:gd name="T54" fmla="*/ 0 w 5760"/>
              <a:gd name="T55" fmla="*/ 2147483647 h 10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5760"/>
              <a:gd name="T85" fmla="*/ 0 h 1060"/>
              <a:gd name="T86" fmla="*/ 5760 w 5760"/>
              <a:gd name="T87" fmla="*/ 1060 h 10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5760" h="1060">
                <a:moveTo>
                  <a:pt x="0" y="753"/>
                </a:moveTo>
                <a:lnTo>
                  <a:pt x="0" y="1059"/>
                </a:lnTo>
                <a:lnTo>
                  <a:pt x="5759" y="1059"/>
                </a:lnTo>
                <a:lnTo>
                  <a:pt x="5759" y="0"/>
                </a:lnTo>
                <a:lnTo>
                  <a:pt x="5430" y="0"/>
                </a:lnTo>
                <a:lnTo>
                  <a:pt x="5298" y="84"/>
                </a:lnTo>
                <a:lnTo>
                  <a:pt x="5136" y="159"/>
                </a:lnTo>
                <a:lnTo>
                  <a:pt x="4968" y="222"/>
                </a:lnTo>
                <a:lnTo>
                  <a:pt x="4812" y="267"/>
                </a:lnTo>
                <a:lnTo>
                  <a:pt x="4626" y="324"/>
                </a:lnTo>
                <a:lnTo>
                  <a:pt x="4440" y="366"/>
                </a:lnTo>
                <a:lnTo>
                  <a:pt x="4230" y="414"/>
                </a:lnTo>
                <a:lnTo>
                  <a:pt x="3939" y="468"/>
                </a:lnTo>
                <a:lnTo>
                  <a:pt x="3711" y="504"/>
                </a:lnTo>
                <a:lnTo>
                  <a:pt x="3441" y="543"/>
                </a:lnTo>
                <a:lnTo>
                  <a:pt x="3189" y="579"/>
                </a:lnTo>
                <a:lnTo>
                  <a:pt x="2925" y="606"/>
                </a:lnTo>
                <a:lnTo>
                  <a:pt x="2679" y="633"/>
                </a:lnTo>
                <a:lnTo>
                  <a:pt x="2418" y="654"/>
                </a:lnTo>
                <a:lnTo>
                  <a:pt x="2142" y="675"/>
                </a:lnTo>
                <a:lnTo>
                  <a:pt x="1896" y="693"/>
                </a:lnTo>
                <a:lnTo>
                  <a:pt x="1647" y="708"/>
                </a:lnTo>
                <a:lnTo>
                  <a:pt x="1404" y="720"/>
                </a:lnTo>
                <a:lnTo>
                  <a:pt x="1170" y="732"/>
                </a:lnTo>
                <a:lnTo>
                  <a:pt x="906" y="738"/>
                </a:lnTo>
                <a:lnTo>
                  <a:pt x="534" y="747"/>
                </a:lnTo>
                <a:lnTo>
                  <a:pt x="201" y="753"/>
                </a:lnTo>
                <a:lnTo>
                  <a:pt x="0" y="753"/>
                </a:lnTo>
              </a:path>
            </a:pathLst>
          </a:custGeom>
          <a:gradFill rotWithShape="0">
            <a:gsLst>
              <a:gs pos="0">
                <a:srgbClr val="000044"/>
              </a:gs>
              <a:gs pos="100000">
                <a:srgbClr val="000066"/>
              </a:gs>
            </a:gsLst>
            <a:lin ang="0" scaled="1"/>
          </a:gradFill>
          <a:ln>
            <a:noFill/>
          </a:ln>
          <a:extLst>
            <a:ext uri="{91240B29-F687-4f45-9708-019B960494DF}"/>
          </a:extLst>
        </p:spPr>
        <p:txBody>
          <a:bodyPr wrap="none" anchor="ctr"/>
          <a:lstStyle/>
          <a:p>
            <a:pPr algn="l"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160777" name="AutoShape 8"/>
          <p:cNvSpPr>
            <a:spLocks noChangeArrowheads="1"/>
          </p:cNvSpPr>
          <p:nvPr/>
        </p:nvSpPr>
        <p:spPr bwMode="auto">
          <a:xfrm>
            <a:off x="0" y="-20638"/>
            <a:ext cx="8388350" cy="1068388"/>
          </a:xfrm>
          <a:custGeom>
            <a:avLst/>
            <a:gdLst>
              <a:gd name="T0" fmla="*/ 0 w 5284"/>
              <a:gd name="T1" fmla="*/ 2147483647 h 673"/>
              <a:gd name="T2" fmla="*/ 0 w 5284"/>
              <a:gd name="T3" fmla="*/ 2147483647 h 673"/>
              <a:gd name="T4" fmla="*/ 2147483647 w 5284"/>
              <a:gd name="T5" fmla="*/ 2147483647 h 673"/>
              <a:gd name="T6" fmla="*/ 2147483647 w 5284"/>
              <a:gd name="T7" fmla="*/ 2147483647 h 673"/>
              <a:gd name="T8" fmla="*/ 2147483647 w 5284"/>
              <a:gd name="T9" fmla="*/ 2147483647 h 673"/>
              <a:gd name="T10" fmla="*/ 2147483647 w 5284"/>
              <a:gd name="T11" fmla="*/ 2147483647 h 673"/>
              <a:gd name="T12" fmla="*/ 2147483647 w 5284"/>
              <a:gd name="T13" fmla="*/ 2147483647 h 673"/>
              <a:gd name="T14" fmla="*/ 2147483647 w 5284"/>
              <a:gd name="T15" fmla="*/ 2147483647 h 673"/>
              <a:gd name="T16" fmla="*/ 2147483647 w 5284"/>
              <a:gd name="T17" fmla="*/ 2147483647 h 673"/>
              <a:gd name="T18" fmla="*/ 2147483647 w 5284"/>
              <a:gd name="T19" fmla="*/ 2147483647 h 673"/>
              <a:gd name="T20" fmla="*/ 2147483647 w 5284"/>
              <a:gd name="T21" fmla="*/ 2147483647 h 673"/>
              <a:gd name="T22" fmla="*/ 2147483647 w 5284"/>
              <a:gd name="T23" fmla="*/ 2147483647 h 673"/>
              <a:gd name="T24" fmla="*/ 2147483647 w 5284"/>
              <a:gd name="T25" fmla="*/ 2147483647 h 673"/>
              <a:gd name="T26" fmla="*/ 2147483647 w 5284"/>
              <a:gd name="T27" fmla="*/ 2147483647 h 673"/>
              <a:gd name="T28" fmla="*/ 2147483647 w 5284"/>
              <a:gd name="T29" fmla="*/ 2147483647 h 673"/>
              <a:gd name="T30" fmla="*/ 2147483647 w 5284"/>
              <a:gd name="T31" fmla="*/ 2147483647 h 673"/>
              <a:gd name="T32" fmla="*/ 2147483647 w 5284"/>
              <a:gd name="T33" fmla="*/ 2147483647 h 673"/>
              <a:gd name="T34" fmla="*/ 2147483647 w 5284"/>
              <a:gd name="T35" fmla="*/ 2147483647 h 673"/>
              <a:gd name="T36" fmla="*/ 2147483647 w 5284"/>
              <a:gd name="T37" fmla="*/ 2147483647 h 673"/>
              <a:gd name="T38" fmla="*/ 2147483647 w 5284"/>
              <a:gd name="T39" fmla="*/ 2147483647 h 673"/>
              <a:gd name="T40" fmla="*/ 2147483647 w 5284"/>
              <a:gd name="T41" fmla="*/ 2147483647 h 673"/>
              <a:gd name="T42" fmla="*/ 2147483647 w 5284"/>
              <a:gd name="T43" fmla="*/ 2147483647 h 673"/>
              <a:gd name="T44" fmla="*/ 2147483647 w 5284"/>
              <a:gd name="T45" fmla="*/ 2147483647 h 673"/>
              <a:gd name="T46" fmla="*/ 2147483647 w 5284"/>
              <a:gd name="T47" fmla="*/ 2147483647 h 673"/>
              <a:gd name="T48" fmla="*/ 2147483647 w 5284"/>
              <a:gd name="T49" fmla="*/ 2147483647 h 673"/>
              <a:gd name="T50" fmla="*/ 2147483647 w 5284"/>
              <a:gd name="T51" fmla="*/ 2147483647 h 673"/>
              <a:gd name="T52" fmla="*/ 2147483647 w 5284"/>
              <a:gd name="T53" fmla="*/ 0 h 673"/>
              <a:gd name="T54" fmla="*/ 2147483647 w 5284"/>
              <a:gd name="T55" fmla="*/ 0 h 673"/>
              <a:gd name="T56" fmla="*/ 2147483647 w 5284"/>
              <a:gd name="T57" fmla="*/ 2147483647 h 673"/>
              <a:gd name="T58" fmla="*/ 2147483647 w 5284"/>
              <a:gd name="T59" fmla="*/ 2147483647 h 673"/>
              <a:gd name="T60" fmla="*/ 2147483647 w 5284"/>
              <a:gd name="T61" fmla="*/ 2147483647 h 673"/>
              <a:gd name="T62" fmla="*/ 2147483647 w 5284"/>
              <a:gd name="T63" fmla="*/ 2147483647 h 673"/>
              <a:gd name="T64" fmla="*/ 2147483647 w 5284"/>
              <a:gd name="T65" fmla="*/ 2147483647 h 673"/>
              <a:gd name="T66" fmla="*/ 2147483647 w 5284"/>
              <a:gd name="T67" fmla="*/ 2147483647 h 673"/>
              <a:gd name="T68" fmla="*/ 2147483647 w 5284"/>
              <a:gd name="T69" fmla="*/ 2147483647 h 673"/>
              <a:gd name="T70" fmla="*/ 2147483647 w 5284"/>
              <a:gd name="T71" fmla="*/ 2147483647 h 673"/>
              <a:gd name="T72" fmla="*/ 2147483647 w 5284"/>
              <a:gd name="T73" fmla="*/ 2147483647 h 673"/>
              <a:gd name="T74" fmla="*/ 2147483647 w 5284"/>
              <a:gd name="T75" fmla="*/ 2147483647 h 673"/>
              <a:gd name="T76" fmla="*/ 2147483647 w 5284"/>
              <a:gd name="T77" fmla="*/ 2147483647 h 673"/>
              <a:gd name="T78" fmla="*/ 2147483647 w 5284"/>
              <a:gd name="T79" fmla="*/ 2147483647 h 673"/>
              <a:gd name="T80" fmla="*/ 2147483647 w 5284"/>
              <a:gd name="T81" fmla="*/ 2147483647 h 673"/>
              <a:gd name="T82" fmla="*/ 2147483647 w 5284"/>
              <a:gd name="T83" fmla="*/ 2147483647 h 673"/>
              <a:gd name="T84" fmla="*/ 2147483647 w 5284"/>
              <a:gd name="T85" fmla="*/ 2147483647 h 673"/>
              <a:gd name="T86" fmla="*/ 0 w 5284"/>
              <a:gd name="T87" fmla="*/ 2147483647 h 67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284"/>
              <a:gd name="T133" fmla="*/ 0 h 673"/>
              <a:gd name="T134" fmla="*/ 5284 w 5284"/>
              <a:gd name="T135" fmla="*/ 673 h 67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284" h="673">
                <a:moveTo>
                  <a:pt x="0" y="366"/>
                </a:moveTo>
                <a:lnTo>
                  <a:pt x="0" y="672"/>
                </a:lnTo>
                <a:lnTo>
                  <a:pt x="303" y="672"/>
                </a:lnTo>
                <a:lnTo>
                  <a:pt x="723" y="663"/>
                </a:lnTo>
                <a:lnTo>
                  <a:pt x="1020" y="654"/>
                </a:lnTo>
                <a:lnTo>
                  <a:pt x="1302" y="642"/>
                </a:lnTo>
                <a:lnTo>
                  <a:pt x="1554" y="630"/>
                </a:lnTo>
                <a:lnTo>
                  <a:pt x="1779" y="615"/>
                </a:lnTo>
                <a:lnTo>
                  <a:pt x="1962" y="606"/>
                </a:lnTo>
                <a:lnTo>
                  <a:pt x="2193" y="588"/>
                </a:lnTo>
                <a:lnTo>
                  <a:pt x="2448" y="570"/>
                </a:lnTo>
                <a:lnTo>
                  <a:pt x="2700" y="546"/>
                </a:lnTo>
                <a:lnTo>
                  <a:pt x="2904" y="528"/>
                </a:lnTo>
                <a:lnTo>
                  <a:pt x="3138" y="498"/>
                </a:lnTo>
                <a:lnTo>
                  <a:pt x="3324" y="474"/>
                </a:lnTo>
                <a:lnTo>
                  <a:pt x="3534" y="447"/>
                </a:lnTo>
                <a:lnTo>
                  <a:pt x="3735" y="420"/>
                </a:lnTo>
                <a:lnTo>
                  <a:pt x="3933" y="384"/>
                </a:lnTo>
                <a:lnTo>
                  <a:pt x="4116" y="351"/>
                </a:lnTo>
                <a:lnTo>
                  <a:pt x="4266" y="318"/>
                </a:lnTo>
                <a:lnTo>
                  <a:pt x="4446" y="279"/>
                </a:lnTo>
                <a:lnTo>
                  <a:pt x="4620" y="237"/>
                </a:lnTo>
                <a:lnTo>
                  <a:pt x="4779" y="192"/>
                </a:lnTo>
                <a:lnTo>
                  <a:pt x="4920" y="147"/>
                </a:lnTo>
                <a:lnTo>
                  <a:pt x="5085" y="90"/>
                </a:lnTo>
                <a:lnTo>
                  <a:pt x="5193" y="42"/>
                </a:lnTo>
                <a:lnTo>
                  <a:pt x="5283" y="0"/>
                </a:lnTo>
                <a:lnTo>
                  <a:pt x="3201" y="0"/>
                </a:lnTo>
                <a:lnTo>
                  <a:pt x="2982" y="57"/>
                </a:lnTo>
                <a:lnTo>
                  <a:pt x="2775" y="108"/>
                </a:lnTo>
                <a:lnTo>
                  <a:pt x="2562" y="150"/>
                </a:lnTo>
                <a:lnTo>
                  <a:pt x="2397" y="183"/>
                </a:lnTo>
                <a:lnTo>
                  <a:pt x="2205" y="213"/>
                </a:lnTo>
                <a:lnTo>
                  <a:pt x="2001" y="243"/>
                </a:lnTo>
                <a:lnTo>
                  <a:pt x="1776" y="273"/>
                </a:lnTo>
                <a:lnTo>
                  <a:pt x="1536" y="297"/>
                </a:lnTo>
                <a:lnTo>
                  <a:pt x="1344" y="312"/>
                </a:lnTo>
                <a:lnTo>
                  <a:pt x="1134" y="330"/>
                </a:lnTo>
                <a:lnTo>
                  <a:pt x="921" y="342"/>
                </a:lnTo>
                <a:lnTo>
                  <a:pt x="696" y="354"/>
                </a:lnTo>
                <a:lnTo>
                  <a:pt x="501" y="360"/>
                </a:lnTo>
                <a:lnTo>
                  <a:pt x="279" y="366"/>
                </a:lnTo>
                <a:lnTo>
                  <a:pt x="99" y="369"/>
                </a:lnTo>
                <a:lnTo>
                  <a:pt x="0" y="366"/>
                </a:lnTo>
              </a:path>
            </a:pathLst>
          </a:custGeom>
          <a:gradFill rotWithShape="0">
            <a:gsLst>
              <a:gs pos="0">
                <a:srgbClr val="000044"/>
              </a:gs>
              <a:gs pos="100000">
                <a:srgbClr val="000066"/>
              </a:gs>
            </a:gsLst>
            <a:lin ang="0" scaled="1"/>
          </a:gradFill>
          <a:ln>
            <a:noFill/>
          </a:ln>
          <a:extLst>
            <a:ext uri="{91240B29-F687-4f45-9708-019B960494DF}"/>
          </a:extLst>
        </p:spPr>
        <p:txBody>
          <a:bodyPr wrap="none" anchor="ctr"/>
          <a:lstStyle/>
          <a:p>
            <a:pPr algn="l"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160778" name="AutoShape 9"/>
          <p:cNvSpPr>
            <a:spLocks noChangeArrowheads="1"/>
          </p:cNvSpPr>
          <p:nvPr/>
        </p:nvSpPr>
        <p:spPr bwMode="auto">
          <a:xfrm>
            <a:off x="0" y="-20638"/>
            <a:ext cx="4578350" cy="454026"/>
          </a:xfrm>
          <a:custGeom>
            <a:avLst/>
            <a:gdLst>
              <a:gd name="T0" fmla="*/ 0 w 2884"/>
              <a:gd name="T1" fmla="*/ 0 h 286"/>
              <a:gd name="T2" fmla="*/ 0 w 2884"/>
              <a:gd name="T3" fmla="*/ 2147483647 h 286"/>
              <a:gd name="T4" fmla="*/ 2147483647 w 2884"/>
              <a:gd name="T5" fmla="*/ 2147483647 h 286"/>
              <a:gd name="T6" fmla="*/ 2147483647 w 2884"/>
              <a:gd name="T7" fmla="*/ 2147483647 h 286"/>
              <a:gd name="T8" fmla="*/ 2147483647 w 2884"/>
              <a:gd name="T9" fmla="*/ 2147483647 h 286"/>
              <a:gd name="T10" fmla="*/ 2147483647 w 2884"/>
              <a:gd name="T11" fmla="*/ 2147483647 h 286"/>
              <a:gd name="T12" fmla="*/ 2147483647 w 2884"/>
              <a:gd name="T13" fmla="*/ 2147483647 h 286"/>
              <a:gd name="T14" fmla="*/ 2147483647 w 2884"/>
              <a:gd name="T15" fmla="*/ 2147483647 h 286"/>
              <a:gd name="T16" fmla="*/ 2147483647 w 2884"/>
              <a:gd name="T17" fmla="*/ 2147483647 h 286"/>
              <a:gd name="T18" fmla="*/ 2147483647 w 2884"/>
              <a:gd name="T19" fmla="*/ 2147483647 h 286"/>
              <a:gd name="T20" fmla="*/ 2147483647 w 2884"/>
              <a:gd name="T21" fmla="*/ 2147483647 h 286"/>
              <a:gd name="T22" fmla="*/ 2147483647 w 2884"/>
              <a:gd name="T23" fmla="*/ 2147483647 h 286"/>
              <a:gd name="T24" fmla="*/ 2147483647 w 2884"/>
              <a:gd name="T25" fmla="*/ 2147483647 h 286"/>
              <a:gd name="T26" fmla="*/ 2147483647 w 2884"/>
              <a:gd name="T27" fmla="*/ 2147483647 h 286"/>
              <a:gd name="T28" fmla="*/ 2147483647 w 2884"/>
              <a:gd name="T29" fmla="*/ 0 h 286"/>
              <a:gd name="T30" fmla="*/ 0 w 2884"/>
              <a:gd name="T31" fmla="*/ 0 h 28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4"/>
              <a:gd name="T49" fmla="*/ 0 h 286"/>
              <a:gd name="T50" fmla="*/ 2884 w 2884"/>
              <a:gd name="T51" fmla="*/ 286 h 28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4" h="286">
                <a:moveTo>
                  <a:pt x="0" y="0"/>
                </a:moveTo>
                <a:lnTo>
                  <a:pt x="0" y="285"/>
                </a:lnTo>
                <a:lnTo>
                  <a:pt x="192" y="285"/>
                </a:lnTo>
                <a:lnTo>
                  <a:pt x="384" y="282"/>
                </a:lnTo>
                <a:lnTo>
                  <a:pt x="579" y="276"/>
                </a:lnTo>
                <a:lnTo>
                  <a:pt x="789" y="267"/>
                </a:lnTo>
                <a:lnTo>
                  <a:pt x="999" y="258"/>
                </a:lnTo>
                <a:lnTo>
                  <a:pt x="1161" y="246"/>
                </a:lnTo>
                <a:lnTo>
                  <a:pt x="1302" y="234"/>
                </a:lnTo>
                <a:lnTo>
                  <a:pt x="1458" y="222"/>
                </a:lnTo>
                <a:lnTo>
                  <a:pt x="1665" y="201"/>
                </a:lnTo>
                <a:lnTo>
                  <a:pt x="1992" y="159"/>
                </a:lnTo>
                <a:lnTo>
                  <a:pt x="2301" y="117"/>
                </a:lnTo>
                <a:lnTo>
                  <a:pt x="2604" y="60"/>
                </a:lnTo>
                <a:lnTo>
                  <a:pt x="2883" y="0"/>
                </a:lnTo>
                <a:lnTo>
                  <a:pt x="0" y="0"/>
                </a:lnTo>
              </a:path>
            </a:pathLst>
          </a:custGeom>
          <a:gradFill rotWithShape="0">
            <a:gsLst>
              <a:gs pos="0">
                <a:srgbClr val="000044"/>
              </a:gs>
              <a:gs pos="100000">
                <a:srgbClr val="000066"/>
              </a:gs>
            </a:gsLst>
            <a:lin ang="0" scaled="1"/>
          </a:gradFill>
          <a:ln>
            <a:noFill/>
          </a:ln>
          <a:extLst>
            <a:ext uri="{91240B29-F687-4f45-9708-019B960494DF}"/>
          </a:extLst>
        </p:spPr>
        <p:txBody>
          <a:bodyPr wrap="none" anchor="ctr"/>
          <a:lstStyle/>
          <a:p>
            <a:pPr algn="l"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35851" name="Rectangle 10"/>
          <p:cNvSpPr>
            <a:spLocks noGrp="1" noChangeArrowheads="1"/>
          </p:cNvSpPr>
          <p:nvPr>
            <p:ph type="title"/>
          </p:nvPr>
        </p:nvSpPr>
        <p:spPr bwMode="auto">
          <a:xfrm>
            <a:off x="685800" y="609600"/>
            <a:ext cx="7770813" cy="1141413"/>
          </a:xfrm>
          <a:prstGeom prst="rect">
            <a:avLst/>
          </a:prstGeom>
          <a:noFill/>
          <a:ln w="9525">
            <a:noFill/>
            <a:miter lim="800000"/>
            <a:headEnd/>
            <a:tailEnd/>
          </a:ln>
        </p:spPr>
        <p:txBody>
          <a:bodyPr vert="horz" wrap="square" lIns="90000" tIns="46800" rIns="90000" bIns="46800" numCol="1" anchor="ctr" anchorCtr="0" compatLnSpc="1">
            <a:prstTxWarp prst="textNoShape">
              <a:avLst/>
            </a:prstTxWarp>
          </a:bodyPr>
          <a:lstStyle/>
          <a:p>
            <a:pPr lvl="0"/>
            <a:r>
              <a:rPr lang="en-GB"/>
              <a:t>Click to edit the title text format</a:t>
            </a:r>
          </a:p>
        </p:txBody>
      </p:sp>
      <p:sp>
        <p:nvSpPr>
          <p:cNvPr id="35852" name="Rectangle 11"/>
          <p:cNvSpPr>
            <a:spLocks noGrp="1" noChangeArrowheads="1"/>
          </p:cNvSpPr>
          <p:nvPr>
            <p:ph type="body" idx="1"/>
          </p:nvPr>
        </p:nvSpPr>
        <p:spPr bwMode="auto">
          <a:xfrm>
            <a:off x="685800" y="1981200"/>
            <a:ext cx="7770813" cy="4113213"/>
          </a:xfrm>
          <a:prstGeom prst="rect">
            <a:avLst/>
          </a:prstGeom>
          <a:noFill/>
          <a:ln w="9525">
            <a:noFill/>
            <a:miter lim="800000"/>
            <a:headEnd/>
            <a:tailEnd/>
          </a:ln>
        </p:spPr>
        <p:txBody>
          <a:bodyPr vert="horz" wrap="square" lIns="90000" tIns="46800" rIns="90000" bIns="46800" numCol="1" anchor="t" anchorCtr="0" compatLnSpc="1">
            <a:prstTxWarp prst="textNoShape">
              <a:avLst/>
            </a:prstTxWarp>
          </a:bodyPr>
          <a:lstStyle/>
          <a:p>
            <a:pPr lvl="0"/>
            <a:r>
              <a:rPr lang="en-GB"/>
              <a:t>Click to edit the outline text format</a:t>
            </a:r>
          </a:p>
          <a:p>
            <a:pPr lvl="1"/>
            <a:r>
              <a:rPr lang="en-GB"/>
              <a:t>Second Outline Level</a:t>
            </a:r>
          </a:p>
          <a:p>
            <a:pPr lvl="2"/>
            <a:r>
              <a:rPr lang="en-GB"/>
              <a:t>Third Outline Level</a:t>
            </a:r>
          </a:p>
          <a:p>
            <a:pPr lvl="3"/>
            <a:r>
              <a:rPr lang="en-GB"/>
              <a:t>Fourth Outline Level</a:t>
            </a:r>
          </a:p>
          <a:p>
            <a:pPr lvl="4"/>
            <a:r>
              <a:rPr lang="en-GB"/>
              <a:t>Fifth Outline Level</a:t>
            </a:r>
          </a:p>
          <a:p>
            <a:pPr lvl="4"/>
            <a:r>
              <a:rPr lang="en-GB"/>
              <a:t>Sixth Outline Level</a:t>
            </a:r>
          </a:p>
          <a:p>
            <a:pPr lvl="4"/>
            <a:r>
              <a:rPr lang="en-GB"/>
              <a:t>Seventh Outline Level</a:t>
            </a:r>
          </a:p>
          <a:p>
            <a:pPr lvl="4"/>
            <a:r>
              <a:rPr lang="en-GB"/>
              <a:t>Eighth Outline Level</a:t>
            </a:r>
          </a:p>
          <a:p>
            <a:pPr lvl="4"/>
            <a:r>
              <a:rPr lang="en-GB"/>
              <a:t>Ninth Outline Level</a:t>
            </a:r>
          </a:p>
        </p:txBody>
      </p:sp>
      <p:sp>
        <p:nvSpPr>
          <p:cNvPr id="173069" name="Text Box 12"/>
          <p:cNvSpPr txBox="1">
            <a:spLocks noChangeArrowheads="1"/>
          </p:cNvSpPr>
          <p:nvPr/>
        </p:nvSpPr>
        <p:spPr bwMode="auto">
          <a:xfrm>
            <a:off x="685800" y="6248400"/>
            <a:ext cx="1905000" cy="460375"/>
          </a:xfrm>
          <a:prstGeom prst="rect">
            <a:avLst/>
          </a:prstGeom>
          <a:noFill/>
          <a:ln>
            <a:noFill/>
          </a:ln>
          <a:extLst>
            <a:ext uri="{909E8E84-426E-40dd-AFC4-6F175D3DCCD1}"/>
            <a:ext uri="{91240B29-F687-4f45-9708-019B960494DF}"/>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algn="l" rtl="0" eaLnBrk="1" hangingPunct="1">
              <a:lnSpc>
                <a:spcPct val="93000"/>
              </a:lnSpc>
              <a:buClr>
                <a:srgbClr val="FFFFFF"/>
              </a:buClr>
              <a:buSzPct val="100000"/>
              <a:buFont typeface="Arial" charset="0"/>
              <a:buNone/>
              <a:defRPr/>
            </a:pPr>
            <a:endParaRPr lang="en-US" b="1" i="0">
              <a:solidFill>
                <a:srgbClr val="FFFFFF"/>
              </a:solidFill>
              <a:latin typeface="Arial" panose="020B0604020202020204" pitchFamily="34" charset="0"/>
            </a:endParaRPr>
          </a:p>
        </p:txBody>
      </p:sp>
      <p:sp>
        <p:nvSpPr>
          <p:cNvPr id="173070" name="Text Box 13"/>
          <p:cNvSpPr txBox="1">
            <a:spLocks noChangeArrowheads="1"/>
          </p:cNvSpPr>
          <p:nvPr/>
        </p:nvSpPr>
        <p:spPr bwMode="auto">
          <a:xfrm>
            <a:off x="3124200" y="6248400"/>
            <a:ext cx="2895600" cy="460375"/>
          </a:xfrm>
          <a:prstGeom prst="rect">
            <a:avLst/>
          </a:prstGeom>
          <a:noFill/>
          <a:ln>
            <a:noFill/>
          </a:ln>
          <a:extLst>
            <a:ext uri="{909E8E84-426E-40dd-AFC4-6F175D3DCCD1}"/>
            <a:ext uri="{91240B29-F687-4f45-9708-019B960494DF}"/>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algn="l" rtl="0" eaLnBrk="1" hangingPunct="1">
              <a:lnSpc>
                <a:spcPct val="93000"/>
              </a:lnSpc>
              <a:buClr>
                <a:srgbClr val="FFFFFF"/>
              </a:buClr>
              <a:buSzPct val="100000"/>
              <a:buFont typeface="Arial" charset="0"/>
              <a:buNone/>
              <a:defRPr/>
            </a:pPr>
            <a:endParaRPr lang="en-US" b="1" i="0">
              <a:solidFill>
                <a:srgbClr val="FFFFFF"/>
              </a:solidFill>
              <a:latin typeface="Arial" panose="020B0604020202020204" pitchFamily="34" charset="0"/>
            </a:endParaRPr>
          </a:p>
        </p:txBody>
      </p:sp>
      <p:sp>
        <p:nvSpPr>
          <p:cNvPr id="16398" name="Rectangle 14"/>
          <p:cNvSpPr>
            <a:spLocks noGrp="1" noChangeArrowheads="1"/>
          </p:cNvSpPr>
          <p:nvPr>
            <p:ph type="sldNum"/>
          </p:nvPr>
        </p:nvSpPr>
        <p:spPr bwMode="auto">
          <a:xfrm>
            <a:off x="6553200" y="6248400"/>
            <a:ext cx="1903413" cy="455613"/>
          </a:xfrm>
          <a:prstGeom prst="rect">
            <a:avLst/>
          </a:prstGeom>
          <a:noFill/>
          <a:ln w="9525">
            <a:noFill/>
            <a:round/>
            <a:headEnd/>
            <a:tailEnd/>
          </a:ln>
          <a:effectLst/>
        </p:spPr>
        <p:txBody>
          <a:bodyPr vert="horz" wrap="square" lIns="90000" tIns="46800" rIns="90000" bIns="46800" numCol="1" anchor="t" anchorCtr="0" compatLnSpc="1">
            <a:prstTxWarp prst="textNoShape">
              <a:avLst/>
            </a:prstTxWarp>
          </a:bodyPr>
          <a:lstStyle>
            <a:lvl1pPr algn="r" rtl="0">
              <a:buClr>
                <a:srgbClr val="FFFFFF"/>
              </a:buClr>
              <a:buSzPct val="100000"/>
              <a:buFont typeface="Times New Roman" charset="0"/>
              <a:buNone/>
              <a:defRPr sz="1400" b="1" i="0">
                <a:solidFill>
                  <a:srgbClr val="FFFFFF"/>
                </a:solidFill>
                <a:latin typeface="Arial" panose="020B0604020202020204" pitchFamily="34" charset="0"/>
                <a:ea typeface="ＭＳ Ｐゴシック" charset="0"/>
                <a:cs typeface="ＭＳ Ｐゴシック" charset="0"/>
              </a:defRPr>
            </a:lvl1pPr>
          </a:lstStyle>
          <a:p>
            <a:pPr>
              <a:defRPr/>
            </a:pPr>
            <a:fld id="{FA310DFC-9FE7-45FA-9ED7-9E3574261721}" type="slidenum">
              <a:rPr lang="en-GB" smtClean="0"/>
              <a:pPr>
                <a:defRPr/>
              </a:pPr>
              <a:t>‹#›</a:t>
            </a:fld>
            <a:endParaRPr lang="en-GB" dirty="0"/>
          </a:p>
        </p:txBody>
      </p:sp>
    </p:spTree>
    <p:extLst>
      <p:ext uri="{BB962C8B-B14F-4D97-AF65-F5344CB8AC3E}">
        <p14:creationId xmlns:p14="http://schemas.microsoft.com/office/powerpoint/2010/main" val="3232221949"/>
      </p:ext>
    </p:extLst>
  </p:cSld>
  <p:clrMap bg1="lt1" tx1="dk1" bg2="lt2" tx2="dk2" accent1="accent1" accent2="accent2" accent3="accent3" accent4="accent4" accent5="accent5" accent6="accent6" hlink="hlink" folHlink="folHlink"/>
  <p:sldLayoutIdLst>
    <p:sldLayoutId id="2147502379" r:id="rId1"/>
    <p:sldLayoutId id="2147502380" r:id="rId2"/>
    <p:sldLayoutId id="2147502381" r:id="rId3"/>
    <p:sldLayoutId id="2147502382" r:id="rId4"/>
    <p:sldLayoutId id="2147502383" r:id="rId5"/>
    <p:sldLayoutId id="2147502384" r:id="rId6"/>
    <p:sldLayoutId id="2147502385" r:id="rId7"/>
    <p:sldLayoutId id="2147502386" r:id="rId8"/>
    <p:sldLayoutId id="2147502387" r:id="rId9"/>
    <p:sldLayoutId id="2147502388" r:id="rId10"/>
    <p:sldLayoutId id="2147502389" r:id="rId11"/>
  </p:sldLayoutIdLst>
  <p:txStyles>
    <p:titleStyle>
      <a:lvl1pPr algn="ctr" defTabSz="449263" rtl="0" eaLnBrk="0" fontAlgn="base" hangingPunct="0">
        <a:lnSpc>
          <a:spcPct val="95000"/>
        </a:lnSpc>
        <a:spcBef>
          <a:spcPct val="0"/>
        </a:spcBef>
        <a:spcAft>
          <a:spcPct val="0"/>
        </a:spcAft>
        <a:buClr>
          <a:srgbClr val="FFCC66"/>
        </a:buClr>
        <a:buSzPct val="100000"/>
        <a:buFont typeface="Times New Roman" pitchFamily="18" charset="0"/>
        <a:defRPr sz="4400" b="1" i="0">
          <a:solidFill>
            <a:srgbClr val="FFCC66"/>
          </a:solidFill>
          <a:latin typeface="Arial" panose="020B0604020202020204" pitchFamily="34" charset="0"/>
          <a:ea typeface="MS PGothic" pitchFamily="34" charset="-128"/>
          <a:cs typeface="Arial" panose="020B0604020202020204" pitchFamily="34" charset="0"/>
        </a:defRPr>
      </a:lvl1pPr>
      <a:lvl2pPr algn="ctr" defTabSz="449263" rtl="0" eaLnBrk="0" fontAlgn="base" hangingPunct="0">
        <a:lnSpc>
          <a:spcPct val="95000"/>
        </a:lnSpc>
        <a:spcBef>
          <a:spcPct val="0"/>
        </a:spcBef>
        <a:spcAft>
          <a:spcPct val="0"/>
        </a:spcAft>
        <a:buClr>
          <a:srgbClr val="FFCC66"/>
        </a:buClr>
        <a:buSzPct val="100000"/>
        <a:buFont typeface="Times New Roman" pitchFamily="18" charset="0"/>
        <a:defRPr sz="4400">
          <a:solidFill>
            <a:srgbClr val="FFCC66"/>
          </a:solidFill>
          <a:latin typeface="Arial" charset="0"/>
          <a:ea typeface="MS PGothic" pitchFamily="34" charset="-128"/>
          <a:cs typeface="Arial" pitchFamily="34" charset="0"/>
        </a:defRPr>
      </a:lvl2pPr>
      <a:lvl3pPr algn="ctr" defTabSz="449263" rtl="0" eaLnBrk="0" fontAlgn="base" hangingPunct="0">
        <a:lnSpc>
          <a:spcPct val="95000"/>
        </a:lnSpc>
        <a:spcBef>
          <a:spcPct val="0"/>
        </a:spcBef>
        <a:spcAft>
          <a:spcPct val="0"/>
        </a:spcAft>
        <a:buClr>
          <a:srgbClr val="FFCC66"/>
        </a:buClr>
        <a:buSzPct val="100000"/>
        <a:buFont typeface="Times New Roman" pitchFamily="18" charset="0"/>
        <a:defRPr sz="4400">
          <a:solidFill>
            <a:srgbClr val="FFCC66"/>
          </a:solidFill>
          <a:latin typeface="Arial" charset="0"/>
          <a:ea typeface="MS PGothic" pitchFamily="34" charset="-128"/>
          <a:cs typeface="Arial" pitchFamily="34" charset="0"/>
        </a:defRPr>
      </a:lvl3pPr>
      <a:lvl4pPr algn="ctr" defTabSz="449263" rtl="0" eaLnBrk="0" fontAlgn="base" hangingPunct="0">
        <a:lnSpc>
          <a:spcPct val="95000"/>
        </a:lnSpc>
        <a:spcBef>
          <a:spcPct val="0"/>
        </a:spcBef>
        <a:spcAft>
          <a:spcPct val="0"/>
        </a:spcAft>
        <a:buClr>
          <a:srgbClr val="FFCC66"/>
        </a:buClr>
        <a:buSzPct val="100000"/>
        <a:buFont typeface="Times New Roman" pitchFamily="18" charset="0"/>
        <a:defRPr sz="4400">
          <a:solidFill>
            <a:srgbClr val="FFCC66"/>
          </a:solidFill>
          <a:latin typeface="Arial" charset="0"/>
          <a:ea typeface="MS PGothic" pitchFamily="34" charset="-128"/>
          <a:cs typeface="Arial" pitchFamily="34" charset="0"/>
        </a:defRPr>
      </a:lvl4pPr>
      <a:lvl5pPr algn="ctr" defTabSz="449263" rtl="0" eaLnBrk="0" fontAlgn="base" hangingPunct="0">
        <a:lnSpc>
          <a:spcPct val="95000"/>
        </a:lnSpc>
        <a:spcBef>
          <a:spcPct val="0"/>
        </a:spcBef>
        <a:spcAft>
          <a:spcPct val="0"/>
        </a:spcAft>
        <a:buClr>
          <a:srgbClr val="FFCC66"/>
        </a:buClr>
        <a:buSzPct val="100000"/>
        <a:buFont typeface="Times New Roman" pitchFamily="18" charset="0"/>
        <a:defRPr sz="4400">
          <a:solidFill>
            <a:srgbClr val="FFCC66"/>
          </a:solidFill>
          <a:latin typeface="Arial" charset="0"/>
          <a:ea typeface="MS PGothic" pitchFamily="34" charset="-128"/>
          <a:cs typeface="Arial" pitchFamily="34" charset="0"/>
        </a:defRPr>
      </a:lvl5pPr>
      <a:lvl6pPr marL="457200" algn="ctr" defTabSz="449263" rtl="0" eaLnBrk="0" fontAlgn="base" hangingPunct="0">
        <a:lnSpc>
          <a:spcPct val="95000"/>
        </a:lnSpc>
        <a:spcBef>
          <a:spcPct val="0"/>
        </a:spcBef>
        <a:spcAft>
          <a:spcPct val="0"/>
        </a:spcAft>
        <a:buClr>
          <a:srgbClr val="FFCC66"/>
        </a:buClr>
        <a:buSzPct val="100000"/>
        <a:buFont typeface="Times New Roman" pitchFamily="16" charset="0"/>
        <a:defRPr sz="4400">
          <a:solidFill>
            <a:srgbClr val="FFCC66"/>
          </a:solidFill>
          <a:latin typeface="Times New Roman" pitchFamily="16" charset="0"/>
          <a:ea typeface="ＭＳ Ｐゴシック" charset="-128"/>
        </a:defRPr>
      </a:lvl6pPr>
      <a:lvl7pPr marL="914400" algn="ctr" defTabSz="449263" rtl="0" eaLnBrk="0" fontAlgn="base" hangingPunct="0">
        <a:lnSpc>
          <a:spcPct val="95000"/>
        </a:lnSpc>
        <a:spcBef>
          <a:spcPct val="0"/>
        </a:spcBef>
        <a:spcAft>
          <a:spcPct val="0"/>
        </a:spcAft>
        <a:buClr>
          <a:srgbClr val="FFCC66"/>
        </a:buClr>
        <a:buSzPct val="100000"/>
        <a:buFont typeface="Times New Roman" pitchFamily="16" charset="0"/>
        <a:defRPr sz="4400">
          <a:solidFill>
            <a:srgbClr val="FFCC66"/>
          </a:solidFill>
          <a:latin typeface="Times New Roman" pitchFamily="16" charset="0"/>
          <a:ea typeface="ＭＳ Ｐゴシック" charset="-128"/>
        </a:defRPr>
      </a:lvl7pPr>
      <a:lvl8pPr marL="1371600" algn="ctr" defTabSz="449263" rtl="0" eaLnBrk="0" fontAlgn="base" hangingPunct="0">
        <a:lnSpc>
          <a:spcPct val="95000"/>
        </a:lnSpc>
        <a:spcBef>
          <a:spcPct val="0"/>
        </a:spcBef>
        <a:spcAft>
          <a:spcPct val="0"/>
        </a:spcAft>
        <a:buClr>
          <a:srgbClr val="FFCC66"/>
        </a:buClr>
        <a:buSzPct val="100000"/>
        <a:buFont typeface="Times New Roman" pitchFamily="16" charset="0"/>
        <a:defRPr sz="4400">
          <a:solidFill>
            <a:srgbClr val="FFCC66"/>
          </a:solidFill>
          <a:latin typeface="Times New Roman" pitchFamily="16" charset="0"/>
          <a:ea typeface="ＭＳ Ｐゴシック" charset="-128"/>
        </a:defRPr>
      </a:lvl8pPr>
      <a:lvl9pPr marL="1828800" algn="ctr" defTabSz="449263" rtl="0" eaLnBrk="0" fontAlgn="base" hangingPunct="0">
        <a:lnSpc>
          <a:spcPct val="95000"/>
        </a:lnSpc>
        <a:spcBef>
          <a:spcPct val="0"/>
        </a:spcBef>
        <a:spcAft>
          <a:spcPct val="0"/>
        </a:spcAft>
        <a:buClr>
          <a:srgbClr val="FFCC66"/>
        </a:buClr>
        <a:buSzPct val="100000"/>
        <a:buFont typeface="Times New Roman" pitchFamily="16" charset="0"/>
        <a:defRPr sz="4400">
          <a:solidFill>
            <a:srgbClr val="FFCC66"/>
          </a:solidFill>
          <a:latin typeface="Times New Roman" pitchFamily="16" charset="0"/>
          <a:ea typeface="ＭＳ Ｐゴシック" charset="-128"/>
        </a:defRPr>
      </a:lvl9pPr>
    </p:titleStyle>
    <p:bodyStyle>
      <a:lvl1pPr marL="341313" indent="-341313" algn="l" defTabSz="449263" rtl="0" eaLnBrk="0" fontAlgn="base" hangingPunct="0">
        <a:lnSpc>
          <a:spcPct val="95000"/>
        </a:lnSpc>
        <a:spcBef>
          <a:spcPts val="800"/>
        </a:spcBef>
        <a:spcAft>
          <a:spcPct val="0"/>
        </a:spcAft>
        <a:buClr>
          <a:srgbClr val="FFFFFF"/>
        </a:buClr>
        <a:buSzPct val="100000"/>
        <a:buFont typeface="Times New Roman" pitchFamily="18" charset="0"/>
        <a:buChar char="•"/>
        <a:defRPr sz="3200" b="1" i="0">
          <a:solidFill>
            <a:srgbClr val="FFFFFF"/>
          </a:solidFill>
          <a:latin typeface="Arial" panose="020B0604020202020204" pitchFamily="34" charset="0"/>
          <a:ea typeface="MS PGothic" pitchFamily="34" charset="-128"/>
          <a:cs typeface="Arial" panose="020B0604020202020204" pitchFamily="34" charset="0"/>
        </a:defRPr>
      </a:lvl1pPr>
      <a:lvl2pPr marL="741363" indent="-284163" algn="l" defTabSz="449263" rtl="0" eaLnBrk="0" fontAlgn="base" hangingPunct="0">
        <a:lnSpc>
          <a:spcPct val="95000"/>
        </a:lnSpc>
        <a:spcBef>
          <a:spcPts val="700"/>
        </a:spcBef>
        <a:spcAft>
          <a:spcPct val="0"/>
        </a:spcAft>
        <a:buClr>
          <a:srgbClr val="FFFFFF"/>
        </a:buClr>
        <a:buSzPct val="100000"/>
        <a:buFont typeface="Times New Roman" pitchFamily="18" charset="0"/>
        <a:buChar char="–"/>
        <a:defRPr sz="2800" b="1" i="0">
          <a:solidFill>
            <a:srgbClr val="FFFFFF"/>
          </a:solidFill>
          <a:latin typeface="Arial" panose="020B0604020202020204" pitchFamily="34" charset="0"/>
          <a:ea typeface="MS PGothic" pitchFamily="34" charset="-128"/>
          <a:cs typeface="Arial" panose="020B0604020202020204" pitchFamily="34" charset="0"/>
        </a:defRPr>
      </a:lvl2pPr>
      <a:lvl3pPr marL="1143000" indent="-228600" algn="l" defTabSz="449263" rtl="0" eaLnBrk="0" fontAlgn="base" hangingPunct="0">
        <a:lnSpc>
          <a:spcPct val="95000"/>
        </a:lnSpc>
        <a:spcBef>
          <a:spcPts val="600"/>
        </a:spcBef>
        <a:spcAft>
          <a:spcPct val="0"/>
        </a:spcAft>
        <a:buClr>
          <a:srgbClr val="FFFFFF"/>
        </a:buClr>
        <a:buSzPct val="100000"/>
        <a:buFont typeface="Times New Roman" pitchFamily="18" charset="0"/>
        <a:buChar char="•"/>
        <a:defRPr sz="2400" b="1" i="0">
          <a:solidFill>
            <a:srgbClr val="FFFFFF"/>
          </a:solidFill>
          <a:latin typeface="Arial" panose="020B0604020202020204" pitchFamily="34" charset="0"/>
          <a:ea typeface="MS PGothic" pitchFamily="34" charset="-128"/>
          <a:cs typeface="Arial" panose="020B0604020202020204" pitchFamily="34" charset="0"/>
        </a:defRPr>
      </a:lvl3pPr>
      <a:lvl4pPr marL="1600200" indent="-228600" algn="l" defTabSz="449263" rtl="0" eaLnBrk="0" fontAlgn="base" hangingPunct="0">
        <a:lnSpc>
          <a:spcPct val="95000"/>
        </a:lnSpc>
        <a:spcBef>
          <a:spcPts val="500"/>
        </a:spcBef>
        <a:spcAft>
          <a:spcPct val="0"/>
        </a:spcAft>
        <a:buClr>
          <a:srgbClr val="FFFFFF"/>
        </a:buClr>
        <a:buSzPct val="100000"/>
        <a:buFont typeface="Times New Roman" pitchFamily="18" charset="0"/>
        <a:buChar char="–"/>
        <a:defRPr sz="2000" b="1" i="0">
          <a:solidFill>
            <a:srgbClr val="FFFFFF"/>
          </a:solidFill>
          <a:latin typeface="Arial" panose="020B0604020202020204" pitchFamily="34" charset="0"/>
          <a:ea typeface="MS PGothic" pitchFamily="34" charset="-128"/>
          <a:cs typeface="Arial" panose="020B0604020202020204" pitchFamily="34" charset="0"/>
        </a:defRPr>
      </a:lvl4pPr>
      <a:lvl5pPr marL="2057400" indent="-228600" algn="l" defTabSz="449263" rtl="0" eaLnBrk="0" fontAlgn="base" hangingPunct="0">
        <a:lnSpc>
          <a:spcPct val="95000"/>
        </a:lnSpc>
        <a:spcBef>
          <a:spcPts val="500"/>
        </a:spcBef>
        <a:spcAft>
          <a:spcPct val="0"/>
        </a:spcAft>
        <a:buClr>
          <a:srgbClr val="FFFFFF"/>
        </a:buClr>
        <a:buSzPct val="100000"/>
        <a:buFont typeface="Times New Roman" pitchFamily="18" charset="0"/>
        <a:buChar char="»"/>
        <a:defRPr sz="2000" b="1" i="0">
          <a:solidFill>
            <a:srgbClr val="FFFFFF"/>
          </a:solidFill>
          <a:latin typeface="Arial" panose="020B0604020202020204" pitchFamily="34" charset="0"/>
          <a:ea typeface="MS PGothic" pitchFamily="34" charset="-128"/>
          <a:cs typeface="Arial" panose="020B0604020202020204" pitchFamily="34" charset="0"/>
        </a:defRPr>
      </a:lvl5pPr>
      <a:lvl6pPr marL="2514600" indent="-228600" algn="l" defTabSz="449263" rtl="0" eaLnBrk="0" fontAlgn="base" hangingPunct="0">
        <a:lnSpc>
          <a:spcPct val="95000"/>
        </a:lnSpc>
        <a:spcBef>
          <a:spcPts val="500"/>
        </a:spcBef>
        <a:spcAft>
          <a:spcPct val="0"/>
        </a:spcAft>
        <a:buClr>
          <a:srgbClr val="FFFFFF"/>
        </a:buClr>
        <a:buSzPct val="100000"/>
        <a:buFont typeface="Times New Roman" pitchFamily="16" charset="0"/>
        <a:buChar char="»"/>
        <a:defRPr sz="2000">
          <a:solidFill>
            <a:srgbClr val="FFFFFF"/>
          </a:solidFill>
          <a:latin typeface="+mn-lt"/>
          <a:ea typeface="+mn-ea"/>
        </a:defRPr>
      </a:lvl6pPr>
      <a:lvl7pPr marL="2971800" indent="-228600" algn="l" defTabSz="449263" rtl="0" eaLnBrk="0" fontAlgn="base" hangingPunct="0">
        <a:lnSpc>
          <a:spcPct val="95000"/>
        </a:lnSpc>
        <a:spcBef>
          <a:spcPts val="500"/>
        </a:spcBef>
        <a:spcAft>
          <a:spcPct val="0"/>
        </a:spcAft>
        <a:buClr>
          <a:srgbClr val="FFFFFF"/>
        </a:buClr>
        <a:buSzPct val="100000"/>
        <a:buFont typeface="Times New Roman" pitchFamily="16" charset="0"/>
        <a:buChar char="»"/>
        <a:defRPr sz="2000">
          <a:solidFill>
            <a:srgbClr val="FFFFFF"/>
          </a:solidFill>
          <a:latin typeface="+mn-lt"/>
          <a:ea typeface="+mn-ea"/>
        </a:defRPr>
      </a:lvl7pPr>
      <a:lvl8pPr marL="3429000" indent="-228600" algn="l" defTabSz="449263" rtl="0" eaLnBrk="0" fontAlgn="base" hangingPunct="0">
        <a:lnSpc>
          <a:spcPct val="95000"/>
        </a:lnSpc>
        <a:spcBef>
          <a:spcPts val="500"/>
        </a:spcBef>
        <a:spcAft>
          <a:spcPct val="0"/>
        </a:spcAft>
        <a:buClr>
          <a:srgbClr val="FFFFFF"/>
        </a:buClr>
        <a:buSzPct val="100000"/>
        <a:buFont typeface="Times New Roman" pitchFamily="16" charset="0"/>
        <a:buChar char="»"/>
        <a:defRPr sz="2000">
          <a:solidFill>
            <a:srgbClr val="FFFFFF"/>
          </a:solidFill>
          <a:latin typeface="+mn-lt"/>
          <a:ea typeface="+mn-ea"/>
        </a:defRPr>
      </a:lvl8pPr>
      <a:lvl9pPr marL="3886200" indent="-228600" algn="l" defTabSz="449263" rtl="0" eaLnBrk="0" fontAlgn="base" hangingPunct="0">
        <a:lnSpc>
          <a:spcPct val="95000"/>
        </a:lnSpc>
        <a:spcBef>
          <a:spcPts val="500"/>
        </a:spcBef>
        <a:spcAft>
          <a:spcPct val="0"/>
        </a:spcAft>
        <a:buClr>
          <a:srgbClr val="FFFFFF"/>
        </a:buClr>
        <a:buSzPct val="100000"/>
        <a:buFont typeface="Times New Roman" pitchFamily="16" charset="0"/>
        <a:buChar char="»"/>
        <a:defRPr sz="2000">
          <a:solidFill>
            <a:srgbClr val="FFFFFF"/>
          </a:solidFill>
          <a:latin typeface="+mn-lt"/>
          <a:ea typeface="+mn-ea"/>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cSld>
    <p:bg>
      <p:bgPr>
        <a:solidFill>
          <a:srgbClr val="003399"/>
        </a:solidFill>
        <a:effectLst/>
      </p:bgPr>
    </p:bg>
    <p:spTree>
      <p:nvGrpSpPr>
        <p:cNvPr id="1" name=""/>
        <p:cNvGrpSpPr/>
        <p:nvPr/>
      </p:nvGrpSpPr>
      <p:grpSpPr>
        <a:xfrm>
          <a:off x="0" y="0"/>
          <a:ext cx="0" cy="0"/>
          <a:chOff x="0" y="0"/>
          <a:chExt cx="0" cy="0"/>
        </a:xfrm>
      </p:grpSpPr>
      <p:grpSp>
        <p:nvGrpSpPr>
          <p:cNvPr id="10242" name="Group 1"/>
          <p:cNvGrpSpPr>
            <a:grpSpLocks/>
          </p:cNvGrpSpPr>
          <p:nvPr/>
        </p:nvGrpSpPr>
        <p:grpSpPr bwMode="auto">
          <a:xfrm>
            <a:off x="0" y="0"/>
            <a:ext cx="9139238" cy="6848475"/>
            <a:chOff x="0" y="0"/>
            <a:chExt cx="5757" cy="4314"/>
          </a:xfrm>
        </p:grpSpPr>
        <p:grpSp>
          <p:nvGrpSpPr>
            <p:cNvPr id="10248" name="Group 2"/>
            <p:cNvGrpSpPr>
              <a:grpSpLocks/>
            </p:cNvGrpSpPr>
            <p:nvPr/>
          </p:nvGrpSpPr>
          <p:grpSpPr bwMode="auto">
            <a:xfrm>
              <a:off x="1728" y="2230"/>
              <a:ext cx="4026" cy="2084"/>
              <a:chOff x="1728" y="2230"/>
              <a:chExt cx="4026" cy="2084"/>
            </a:xfrm>
          </p:grpSpPr>
          <p:sp>
            <p:nvSpPr>
              <p:cNvPr id="185355" name="AutoShape 3"/>
              <p:cNvSpPr>
                <a:spLocks noChangeArrowheads="1"/>
              </p:cNvSpPr>
              <p:nvPr/>
            </p:nvSpPr>
            <p:spPr bwMode="auto">
              <a:xfrm>
                <a:off x="1728" y="2644"/>
                <a:ext cx="2882" cy="1671"/>
              </a:xfrm>
              <a:custGeom>
                <a:avLst/>
                <a:gdLst>
                  <a:gd name="T0" fmla="*/ 2740 w 2882"/>
                  <a:gd name="T1" fmla="*/ 528 h 1671"/>
                  <a:gd name="T2" fmla="*/ 2632 w 2882"/>
                  <a:gd name="T3" fmla="*/ 484 h 1671"/>
                  <a:gd name="T4" fmla="*/ 2480 w 2882"/>
                  <a:gd name="T5" fmla="*/ 424 h 1671"/>
                  <a:gd name="T6" fmla="*/ 2203 w 2882"/>
                  <a:gd name="T7" fmla="*/ 343 h 1671"/>
                  <a:gd name="T8" fmla="*/ 1970 w 2882"/>
                  <a:gd name="T9" fmla="*/ 277 h 1671"/>
                  <a:gd name="T10" fmla="*/ 1807 w 2882"/>
                  <a:gd name="T11" fmla="*/ 212 h 1671"/>
                  <a:gd name="T12" fmla="*/ 1693 w 2882"/>
                  <a:gd name="T13" fmla="*/ 152 h 1671"/>
                  <a:gd name="T14" fmla="*/ 1628 w 2882"/>
                  <a:gd name="T15" fmla="*/ 103 h 1671"/>
                  <a:gd name="T16" fmla="*/ 1590 w 2882"/>
                  <a:gd name="T17" fmla="*/ 60 h 1671"/>
                  <a:gd name="T18" fmla="*/ 1579 w 2882"/>
                  <a:gd name="T19" fmla="*/ 27 h 1671"/>
                  <a:gd name="T20" fmla="*/ 1585 w 2882"/>
                  <a:gd name="T21" fmla="*/ 0 h 1671"/>
                  <a:gd name="T22" fmla="*/ 1557 w 2882"/>
                  <a:gd name="T23" fmla="*/ 49 h 1671"/>
                  <a:gd name="T24" fmla="*/ 1568 w 2882"/>
                  <a:gd name="T25" fmla="*/ 98 h 1671"/>
                  <a:gd name="T26" fmla="*/ 1617 w 2882"/>
                  <a:gd name="T27" fmla="*/ 141 h 1671"/>
                  <a:gd name="T28" fmla="*/ 1688 w 2882"/>
                  <a:gd name="T29" fmla="*/ 185 h 1671"/>
                  <a:gd name="T30" fmla="*/ 1791 w 2882"/>
                  <a:gd name="T31" fmla="*/ 228 h 1671"/>
                  <a:gd name="T32" fmla="*/ 2040 w 2882"/>
                  <a:gd name="T33" fmla="*/ 310 h 1671"/>
                  <a:gd name="T34" fmla="*/ 2285 w 2882"/>
                  <a:gd name="T35" fmla="*/ 381 h 1671"/>
                  <a:gd name="T36" fmla="*/ 2464 w 2882"/>
                  <a:gd name="T37" fmla="*/ 435 h 1671"/>
                  <a:gd name="T38" fmla="*/ 2605 w 2882"/>
                  <a:gd name="T39" fmla="*/ 484 h 1671"/>
                  <a:gd name="T40" fmla="*/ 2708 w 2882"/>
                  <a:gd name="T41" fmla="*/ 528 h 1671"/>
                  <a:gd name="T42" fmla="*/ 2768 w 2882"/>
                  <a:gd name="T43" fmla="*/ 560 h 1671"/>
                  <a:gd name="T44" fmla="*/ 2795 w 2882"/>
                  <a:gd name="T45" fmla="*/ 593 h 1671"/>
                  <a:gd name="T46" fmla="*/ 2795 w 2882"/>
                  <a:gd name="T47" fmla="*/ 642 h 1671"/>
                  <a:gd name="T48" fmla="*/ 2762 w 2882"/>
                  <a:gd name="T49" fmla="*/ 691 h 1671"/>
                  <a:gd name="T50" fmla="*/ 2692 w 2882"/>
                  <a:gd name="T51" fmla="*/ 735 h 1671"/>
                  <a:gd name="T52" fmla="*/ 2589 w 2882"/>
                  <a:gd name="T53" fmla="*/ 778 h 1671"/>
                  <a:gd name="T54" fmla="*/ 2458 w 2882"/>
                  <a:gd name="T55" fmla="*/ 822 h 1671"/>
                  <a:gd name="T56" fmla="*/ 2301 w 2882"/>
                  <a:gd name="T57" fmla="*/ 865 h 1671"/>
                  <a:gd name="T58" fmla="*/ 2030 w 2882"/>
                  <a:gd name="T59" fmla="*/ 930 h 1671"/>
                  <a:gd name="T60" fmla="*/ 1606 w 2882"/>
                  <a:gd name="T61" fmla="*/ 1034 h 1671"/>
                  <a:gd name="T62" fmla="*/ 1145 w 2882"/>
                  <a:gd name="T63" fmla="*/ 1164 h 1671"/>
                  <a:gd name="T64" fmla="*/ 673 w 2882"/>
                  <a:gd name="T65" fmla="*/ 1328 h 1671"/>
                  <a:gd name="T66" fmla="*/ 217 w 2882"/>
                  <a:gd name="T67" fmla="*/ 1545 h 1671"/>
                  <a:gd name="T68" fmla="*/ 353 w 2882"/>
                  <a:gd name="T69" fmla="*/ 1671 h 1671"/>
                  <a:gd name="T70" fmla="*/ 754 w 2882"/>
                  <a:gd name="T71" fmla="*/ 1469 h 1671"/>
                  <a:gd name="T72" fmla="*/ 1145 w 2882"/>
                  <a:gd name="T73" fmla="*/ 1311 h 1671"/>
                  <a:gd name="T74" fmla="*/ 1519 w 2882"/>
                  <a:gd name="T75" fmla="*/ 1186 h 1671"/>
                  <a:gd name="T76" fmla="*/ 1861 w 2882"/>
                  <a:gd name="T77" fmla="*/ 1083 h 1671"/>
                  <a:gd name="T78" fmla="*/ 2165 w 2882"/>
                  <a:gd name="T79" fmla="*/ 1007 h 1671"/>
                  <a:gd name="T80" fmla="*/ 2426 w 2882"/>
                  <a:gd name="T81" fmla="*/ 947 h 1671"/>
                  <a:gd name="T82" fmla="*/ 2626 w 2882"/>
                  <a:gd name="T83" fmla="*/ 892 h 1671"/>
                  <a:gd name="T84" fmla="*/ 2762 w 2882"/>
                  <a:gd name="T85" fmla="*/ 838 h 1671"/>
                  <a:gd name="T86" fmla="*/ 2827 w 2882"/>
                  <a:gd name="T87" fmla="*/ 794 h 1671"/>
                  <a:gd name="T88" fmla="*/ 2865 w 2882"/>
                  <a:gd name="T89" fmla="*/ 745 h 1671"/>
                  <a:gd name="T90" fmla="*/ 2882 w 2882"/>
                  <a:gd name="T91" fmla="*/ 702 h 1671"/>
                  <a:gd name="T92" fmla="*/ 2854 w 2882"/>
                  <a:gd name="T93" fmla="*/ 620 h 1671"/>
                  <a:gd name="T94" fmla="*/ 2800 w 2882"/>
                  <a:gd name="T95" fmla="*/ 560 h 1671"/>
                  <a:gd name="T96" fmla="*/ 2773 w 2882"/>
                  <a:gd name="T97" fmla="*/ 544 h 167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82"/>
                  <a:gd name="T148" fmla="*/ 0 h 1671"/>
                  <a:gd name="T149" fmla="*/ 2882 w 2882"/>
                  <a:gd name="T150" fmla="*/ 1671 h 167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82" h="1671">
                    <a:moveTo>
                      <a:pt x="2773" y="544"/>
                    </a:moveTo>
                    <a:lnTo>
                      <a:pt x="2740" y="528"/>
                    </a:lnTo>
                    <a:lnTo>
                      <a:pt x="2692" y="506"/>
                    </a:lnTo>
                    <a:lnTo>
                      <a:pt x="2632" y="484"/>
                    </a:lnTo>
                    <a:lnTo>
                      <a:pt x="2561" y="457"/>
                    </a:lnTo>
                    <a:lnTo>
                      <a:pt x="2480" y="424"/>
                    </a:lnTo>
                    <a:lnTo>
                      <a:pt x="2388" y="397"/>
                    </a:lnTo>
                    <a:lnTo>
                      <a:pt x="2203" y="343"/>
                    </a:lnTo>
                    <a:lnTo>
                      <a:pt x="2078" y="310"/>
                    </a:lnTo>
                    <a:lnTo>
                      <a:pt x="1970" y="277"/>
                    </a:lnTo>
                    <a:lnTo>
                      <a:pt x="1878" y="245"/>
                    </a:lnTo>
                    <a:lnTo>
                      <a:pt x="1807" y="212"/>
                    </a:lnTo>
                    <a:lnTo>
                      <a:pt x="1742" y="179"/>
                    </a:lnTo>
                    <a:lnTo>
                      <a:pt x="1693" y="152"/>
                    </a:lnTo>
                    <a:lnTo>
                      <a:pt x="1655" y="125"/>
                    </a:lnTo>
                    <a:lnTo>
                      <a:pt x="1628" y="103"/>
                    </a:lnTo>
                    <a:lnTo>
                      <a:pt x="1606" y="81"/>
                    </a:lnTo>
                    <a:lnTo>
                      <a:pt x="1590" y="60"/>
                    </a:lnTo>
                    <a:lnTo>
                      <a:pt x="1585" y="43"/>
                    </a:lnTo>
                    <a:lnTo>
                      <a:pt x="1579" y="27"/>
                    </a:lnTo>
                    <a:lnTo>
                      <a:pt x="1585" y="5"/>
                    </a:lnTo>
                    <a:lnTo>
                      <a:pt x="1585" y="0"/>
                    </a:lnTo>
                    <a:lnTo>
                      <a:pt x="1568" y="27"/>
                    </a:lnTo>
                    <a:lnTo>
                      <a:pt x="1557" y="49"/>
                    </a:lnTo>
                    <a:lnTo>
                      <a:pt x="1557" y="76"/>
                    </a:lnTo>
                    <a:lnTo>
                      <a:pt x="1568" y="98"/>
                    </a:lnTo>
                    <a:lnTo>
                      <a:pt x="1590" y="120"/>
                    </a:lnTo>
                    <a:lnTo>
                      <a:pt x="1617" y="141"/>
                    </a:lnTo>
                    <a:lnTo>
                      <a:pt x="1650" y="163"/>
                    </a:lnTo>
                    <a:lnTo>
                      <a:pt x="1688" y="185"/>
                    </a:lnTo>
                    <a:lnTo>
                      <a:pt x="1737" y="207"/>
                    </a:lnTo>
                    <a:lnTo>
                      <a:pt x="1791" y="228"/>
                    </a:lnTo>
                    <a:lnTo>
                      <a:pt x="1905" y="267"/>
                    </a:lnTo>
                    <a:lnTo>
                      <a:pt x="2040" y="310"/>
                    </a:lnTo>
                    <a:lnTo>
                      <a:pt x="2182" y="348"/>
                    </a:lnTo>
                    <a:lnTo>
                      <a:pt x="2285" y="381"/>
                    </a:lnTo>
                    <a:lnTo>
                      <a:pt x="2382" y="408"/>
                    </a:lnTo>
                    <a:lnTo>
                      <a:pt x="2464" y="435"/>
                    </a:lnTo>
                    <a:lnTo>
                      <a:pt x="2540" y="462"/>
                    </a:lnTo>
                    <a:lnTo>
                      <a:pt x="2605" y="484"/>
                    </a:lnTo>
                    <a:lnTo>
                      <a:pt x="2659" y="506"/>
                    </a:lnTo>
                    <a:lnTo>
                      <a:pt x="2708" y="528"/>
                    </a:lnTo>
                    <a:lnTo>
                      <a:pt x="2740" y="544"/>
                    </a:lnTo>
                    <a:lnTo>
                      <a:pt x="2768" y="560"/>
                    </a:lnTo>
                    <a:lnTo>
                      <a:pt x="2784" y="577"/>
                    </a:lnTo>
                    <a:lnTo>
                      <a:pt x="2795" y="593"/>
                    </a:lnTo>
                    <a:lnTo>
                      <a:pt x="2800" y="615"/>
                    </a:lnTo>
                    <a:lnTo>
                      <a:pt x="2795" y="642"/>
                    </a:lnTo>
                    <a:lnTo>
                      <a:pt x="2784" y="664"/>
                    </a:lnTo>
                    <a:lnTo>
                      <a:pt x="2762" y="691"/>
                    </a:lnTo>
                    <a:lnTo>
                      <a:pt x="2730" y="713"/>
                    </a:lnTo>
                    <a:lnTo>
                      <a:pt x="2692" y="735"/>
                    </a:lnTo>
                    <a:lnTo>
                      <a:pt x="2643" y="756"/>
                    </a:lnTo>
                    <a:lnTo>
                      <a:pt x="2589" y="778"/>
                    </a:lnTo>
                    <a:lnTo>
                      <a:pt x="2529" y="800"/>
                    </a:lnTo>
                    <a:lnTo>
                      <a:pt x="2458" y="822"/>
                    </a:lnTo>
                    <a:lnTo>
                      <a:pt x="2382" y="843"/>
                    </a:lnTo>
                    <a:lnTo>
                      <a:pt x="2301" y="865"/>
                    </a:lnTo>
                    <a:lnTo>
                      <a:pt x="2214" y="887"/>
                    </a:lnTo>
                    <a:lnTo>
                      <a:pt x="2030" y="930"/>
                    </a:lnTo>
                    <a:lnTo>
                      <a:pt x="1823" y="979"/>
                    </a:lnTo>
                    <a:lnTo>
                      <a:pt x="1606" y="1034"/>
                    </a:lnTo>
                    <a:lnTo>
                      <a:pt x="1378" y="1094"/>
                    </a:lnTo>
                    <a:lnTo>
                      <a:pt x="1145" y="1164"/>
                    </a:lnTo>
                    <a:lnTo>
                      <a:pt x="912" y="1241"/>
                    </a:lnTo>
                    <a:lnTo>
                      <a:pt x="673" y="1328"/>
                    </a:lnTo>
                    <a:lnTo>
                      <a:pt x="440" y="1431"/>
                    </a:lnTo>
                    <a:lnTo>
                      <a:pt x="217" y="1545"/>
                    </a:lnTo>
                    <a:lnTo>
                      <a:pt x="0" y="1671"/>
                    </a:lnTo>
                    <a:lnTo>
                      <a:pt x="353" y="1671"/>
                    </a:lnTo>
                    <a:lnTo>
                      <a:pt x="554" y="1567"/>
                    </a:lnTo>
                    <a:lnTo>
                      <a:pt x="754" y="1469"/>
                    </a:lnTo>
                    <a:lnTo>
                      <a:pt x="955" y="1388"/>
                    </a:lnTo>
                    <a:lnTo>
                      <a:pt x="1145" y="1311"/>
                    </a:lnTo>
                    <a:lnTo>
                      <a:pt x="1335" y="1241"/>
                    </a:lnTo>
                    <a:lnTo>
                      <a:pt x="1519" y="1186"/>
                    </a:lnTo>
                    <a:lnTo>
                      <a:pt x="1693" y="1132"/>
                    </a:lnTo>
                    <a:lnTo>
                      <a:pt x="1861" y="1083"/>
                    </a:lnTo>
                    <a:lnTo>
                      <a:pt x="2019" y="1045"/>
                    </a:lnTo>
                    <a:lnTo>
                      <a:pt x="2165" y="1007"/>
                    </a:lnTo>
                    <a:lnTo>
                      <a:pt x="2301" y="974"/>
                    </a:lnTo>
                    <a:lnTo>
                      <a:pt x="2426" y="947"/>
                    </a:lnTo>
                    <a:lnTo>
                      <a:pt x="2534" y="914"/>
                    </a:lnTo>
                    <a:lnTo>
                      <a:pt x="2626" y="892"/>
                    </a:lnTo>
                    <a:lnTo>
                      <a:pt x="2702" y="865"/>
                    </a:lnTo>
                    <a:lnTo>
                      <a:pt x="2762" y="838"/>
                    </a:lnTo>
                    <a:lnTo>
                      <a:pt x="2800" y="816"/>
                    </a:lnTo>
                    <a:lnTo>
                      <a:pt x="2827" y="794"/>
                    </a:lnTo>
                    <a:lnTo>
                      <a:pt x="2849" y="767"/>
                    </a:lnTo>
                    <a:lnTo>
                      <a:pt x="2865" y="745"/>
                    </a:lnTo>
                    <a:lnTo>
                      <a:pt x="2876" y="724"/>
                    </a:lnTo>
                    <a:lnTo>
                      <a:pt x="2882" y="702"/>
                    </a:lnTo>
                    <a:lnTo>
                      <a:pt x="2876" y="658"/>
                    </a:lnTo>
                    <a:lnTo>
                      <a:pt x="2854" y="620"/>
                    </a:lnTo>
                    <a:lnTo>
                      <a:pt x="2833" y="588"/>
                    </a:lnTo>
                    <a:lnTo>
                      <a:pt x="2800" y="560"/>
                    </a:lnTo>
                    <a:lnTo>
                      <a:pt x="2773" y="544"/>
                    </a:lnTo>
                    <a:close/>
                  </a:path>
                </a:pathLst>
              </a:custGeom>
              <a:gradFill rotWithShape="0">
                <a:gsLst>
                  <a:gs pos="0">
                    <a:srgbClr val="003399"/>
                  </a:gs>
                  <a:gs pos="100000">
                    <a:srgbClr val="002E8B"/>
                  </a:gs>
                </a:gsLst>
                <a:lin ang="0" scaled="1"/>
              </a:gradFill>
              <a:ln>
                <a:noFill/>
              </a:ln>
              <a:extLst>
                <a:ext uri="{91240B29-F687-4f45-9708-019B960494DF}"/>
              </a:extLst>
            </p:spPr>
            <p:txBody>
              <a:bodyPr wrap="none" anchor="ctr"/>
              <a:lstStyle/>
              <a:p>
                <a:pPr algn="l" rtl="0">
                  <a:defRPr/>
                </a:pPr>
                <a:endParaRPr lang="en-US" b="1" i="0">
                  <a:latin typeface="Arial" panose="020B0604020202020204" pitchFamily="34" charset="0"/>
                  <a:ea typeface="ＭＳ Ｐゴシック" charset="0"/>
                  <a:cs typeface="ＭＳ Ｐゴシック" charset="0"/>
                </a:endParaRPr>
              </a:p>
            </p:txBody>
          </p:sp>
          <p:sp>
            <p:nvSpPr>
              <p:cNvPr id="185356" name="AutoShape 4"/>
              <p:cNvSpPr>
                <a:spLocks noChangeArrowheads="1"/>
              </p:cNvSpPr>
              <p:nvPr/>
            </p:nvSpPr>
            <p:spPr bwMode="auto">
              <a:xfrm>
                <a:off x="4170" y="2671"/>
                <a:ext cx="1259" cy="811"/>
              </a:xfrm>
              <a:custGeom>
                <a:avLst/>
                <a:gdLst>
                  <a:gd name="T0" fmla="*/ 1259 w 1259"/>
                  <a:gd name="T1" fmla="*/ 615 h 811"/>
                  <a:gd name="T2" fmla="*/ 1248 w 1259"/>
                  <a:gd name="T3" fmla="*/ 588 h 811"/>
                  <a:gd name="T4" fmla="*/ 1237 w 1259"/>
                  <a:gd name="T5" fmla="*/ 566 h 811"/>
                  <a:gd name="T6" fmla="*/ 1216 w 1259"/>
                  <a:gd name="T7" fmla="*/ 539 h 811"/>
                  <a:gd name="T8" fmla="*/ 1188 w 1259"/>
                  <a:gd name="T9" fmla="*/ 517 h 811"/>
                  <a:gd name="T10" fmla="*/ 1123 w 1259"/>
                  <a:gd name="T11" fmla="*/ 479 h 811"/>
                  <a:gd name="T12" fmla="*/ 1042 w 1259"/>
                  <a:gd name="T13" fmla="*/ 441 h 811"/>
                  <a:gd name="T14" fmla="*/ 944 w 1259"/>
                  <a:gd name="T15" fmla="*/ 408 h 811"/>
                  <a:gd name="T16" fmla="*/ 841 w 1259"/>
                  <a:gd name="T17" fmla="*/ 381 h 811"/>
                  <a:gd name="T18" fmla="*/ 727 w 1259"/>
                  <a:gd name="T19" fmla="*/ 348 h 811"/>
                  <a:gd name="T20" fmla="*/ 613 w 1259"/>
                  <a:gd name="T21" fmla="*/ 321 h 811"/>
                  <a:gd name="T22" fmla="*/ 499 w 1259"/>
                  <a:gd name="T23" fmla="*/ 294 h 811"/>
                  <a:gd name="T24" fmla="*/ 391 w 1259"/>
                  <a:gd name="T25" fmla="*/ 261 h 811"/>
                  <a:gd name="T26" fmla="*/ 288 w 1259"/>
                  <a:gd name="T27" fmla="*/ 229 h 811"/>
                  <a:gd name="T28" fmla="*/ 195 w 1259"/>
                  <a:gd name="T29" fmla="*/ 196 h 811"/>
                  <a:gd name="T30" fmla="*/ 119 w 1259"/>
                  <a:gd name="T31" fmla="*/ 152 h 811"/>
                  <a:gd name="T32" fmla="*/ 54 w 1259"/>
                  <a:gd name="T33" fmla="*/ 109 h 811"/>
                  <a:gd name="T34" fmla="*/ 33 w 1259"/>
                  <a:gd name="T35" fmla="*/ 87 h 811"/>
                  <a:gd name="T36" fmla="*/ 16 w 1259"/>
                  <a:gd name="T37" fmla="*/ 60 h 811"/>
                  <a:gd name="T38" fmla="*/ 5 w 1259"/>
                  <a:gd name="T39" fmla="*/ 33 h 811"/>
                  <a:gd name="T40" fmla="*/ 0 w 1259"/>
                  <a:gd name="T41" fmla="*/ 0 h 811"/>
                  <a:gd name="T42" fmla="*/ 0 w 1259"/>
                  <a:gd name="T43" fmla="*/ 6 h 811"/>
                  <a:gd name="T44" fmla="*/ 0 w 1259"/>
                  <a:gd name="T45" fmla="*/ 11 h 811"/>
                  <a:gd name="T46" fmla="*/ 0 w 1259"/>
                  <a:gd name="T47" fmla="*/ 38 h 811"/>
                  <a:gd name="T48" fmla="*/ 5 w 1259"/>
                  <a:gd name="T49" fmla="*/ 60 h 811"/>
                  <a:gd name="T50" fmla="*/ 16 w 1259"/>
                  <a:gd name="T51" fmla="*/ 87 h 811"/>
                  <a:gd name="T52" fmla="*/ 33 w 1259"/>
                  <a:gd name="T53" fmla="*/ 114 h 811"/>
                  <a:gd name="T54" fmla="*/ 54 w 1259"/>
                  <a:gd name="T55" fmla="*/ 142 h 811"/>
                  <a:gd name="T56" fmla="*/ 87 w 1259"/>
                  <a:gd name="T57" fmla="*/ 174 h 811"/>
                  <a:gd name="T58" fmla="*/ 125 w 1259"/>
                  <a:gd name="T59" fmla="*/ 207 h 811"/>
                  <a:gd name="T60" fmla="*/ 179 w 1259"/>
                  <a:gd name="T61" fmla="*/ 240 h 811"/>
                  <a:gd name="T62" fmla="*/ 244 w 1259"/>
                  <a:gd name="T63" fmla="*/ 278 h 811"/>
                  <a:gd name="T64" fmla="*/ 326 w 1259"/>
                  <a:gd name="T65" fmla="*/ 310 h 811"/>
                  <a:gd name="T66" fmla="*/ 418 w 1259"/>
                  <a:gd name="T67" fmla="*/ 348 h 811"/>
                  <a:gd name="T68" fmla="*/ 526 w 1259"/>
                  <a:gd name="T69" fmla="*/ 381 h 811"/>
                  <a:gd name="T70" fmla="*/ 657 w 1259"/>
                  <a:gd name="T71" fmla="*/ 414 h 811"/>
                  <a:gd name="T72" fmla="*/ 749 w 1259"/>
                  <a:gd name="T73" fmla="*/ 435 h 811"/>
                  <a:gd name="T74" fmla="*/ 830 w 1259"/>
                  <a:gd name="T75" fmla="*/ 463 h 811"/>
                  <a:gd name="T76" fmla="*/ 901 w 1259"/>
                  <a:gd name="T77" fmla="*/ 490 h 811"/>
                  <a:gd name="T78" fmla="*/ 966 w 1259"/>
                  <a:gd name="T79" fmla="*/ 512 h 811"/>
                  <a:gd name="T80" fmla="*/ 1015 w 1259"/>
                  <a:gd name="T81" fmla="*/ 539 h 811"/>
                  <a:gd name="T82" fmla="*/ 1053 w 1259"/>
                  <a:gd name="T83" fmla="*/ 566 h 811"/>
                  <a:gd name="T84" fmla="*/ 1080 w 1259"/>
                  <a:gd name="T85" fmla="*/ 593 h 811"/>
                  <a:gd name="T86" fmla="*/ 1102 w 1259"/>
                  <a:gd name="T87" fmla="*/ 620 h 811"/>
                  <a:gd name="T88" fmla="*/ 1112 w 1259"/>
                  <a:gd name="T89" fmla="*/ 648 h 811"/>
                  <a:gd name="T90" fmla="*/ 1118 w 1259"/>
                  <a:gd name="T91" fmla="*/ 675 h 811"/>
                  <a:gd name="T92" fmla="*/ 1112 w 1259"/>
                  <a:gd name="T93" fmla="*/ 697 h 811"/>
                  <a:gd name="T94" fmla="*/ 1096 w 1259"/>
                  <a:gd name="T95" fmla="*/ 724 h 811"/>
                  <a:gd name="T96" fmla="*/ 1080 w 1259"/>
                  <a:gd name="T97" fmla="*/ 746 h 811"/>
                  <a:gd name="T98" fmla="*/ 1053 w 1259"/>
                  <a:gd name="T99" fmla="*/ 767 h 811"/>
                  <a:gd name="T100" fmla="*/ 1015 w 1259"/>
                  <a:gd name="T101" fmla="*/ 789 h 811"/>
                  <a:gd name="T102" fmla="*/ 977 w 1259"/>
                  <a:gd name="T103" fmla="*/ 811 h 811"/>
                  <a:gd name="T104" fmla="*/ 1047 w 1259"/>
                  <a:gd name="T105" fmla="*/ 789 h 811"/>
                  <a:gd name="T106" fmla="*/ 1107 w 1259"/>
                  <a:gd name="T107" fmla="*/ 767 h 811"/>
                  <a:gd name="T108" fmla="*/ 1156 w 1259"/>
                  <a:gd name="T109" fmla="*/ 746 h 811"/>
                  <a:gd name="T110" fmla="*/ 1199 w 1259"/>
                  <a:gd name="T111" fmla="*/ 724 h 811"/>
                  <a:gd name="T112" fmla="*/ 1226 w 1259"/>
                  <a:gd name="T113" fmla="*/ 702 h 811"/>
                  <a:gd name="T114" fmla="*/ 1248 w 1259"/>
                  <a:gd name="T115" fmla="*/ 675 h 811"/>
                  <a:gd name="T116" fmla="*/ 1259 w 1259"/>
                  <a:gd name="T117" fmla="*/ 648 h 811"/>
                  <a:gd name="T118" fmla="*/ 1259 w 1259"/>
                  <a:gd name="T119" fmla="*/ 615 h 811"/>
                  <a:gd name="T120" fmla="*/ 1259 w 1259"/>
                  <a:gd name="T121" fmla="*/ 615 h 81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259"/>
                  <a:gd name="T184" fmla="*/ 0 h 811"/>
                  <a:gd name="T185" fmla="*/ 1259 w 1259"/>
                  <a:gd name="T186" fmla="*/ 811 h 81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259" h="811">
                    <a:moveTo>
                      <a:pt x="1259" y="615"/>
                    </a:moveTo>
                    <a:lnTo>
                      <a:pt x="1248" y="588"/>
                    </a:lnTo>
                    <a:lnTo>
                      <a:pt x="1237" y="566"/>
                    </a:lnTo>
                    <a:lnTo>
                      <a:pt x="1216" y="539"/>
                    </a:lnTo>
                    <a:lnTo>
                      <a:pt x="1188" y="517"/>
                    </a:lnTo>
                    <a:lnTo>
                      <a:pt x="1123" y="479"/>
                    </a:lnTo>
                    <a:lnTo>
                      <a:pt x="1042" y="441"/>
                    </a:lnTo>
                    <a:lnTo>
                      <a:pt x="944" y="408"/>
                    </a:lnTo>
                    <a:lnTo>
                      <a:pt x="841" y="381"/>
                    </a:lnTo>
                    <a:lnTo>
                      <a:pt x="727" y="348"/>
                    </a:lnTo>
                    <a:lnTo>
                      <a:pt x="613" y="321"/>
                    </a:lnTo>
                    <a:lnTo>
                      <a:pt x="499" y="294"/>
                    </a:lnTo>
                    <a:lnTo>
                      <a:pt x="391" y="261"/>
                    </a:lnTo>
                    <a:lnTo>
                      <a:pt x="288" y="229"/>
                    </a:lnTo>
                    <a:lnTo>
                      <a:pt x="195" y="196"/>
                    </a:lnTo>
                    <a:lnTo>
                      <a:pt x="119" y="152"/>
                    </a:lnTo>
                    <a:lnTo>
                      <a:pt x="54" y="109"/>
                    </a:lnTo>
                    <a:lnTo>
                      <a:pt x="33" y="87"/>
                    </a:lnTo>
                    <a:lnTo>
                      <a:pt x="16" y="60"/>
                    </a:lnTo>
                    <a:lnTo>
                      <a:pt x="5" y="33"/>
                    </a:lnTo>
                    <a:lnTo>
                      <a:pt x="0" y="0"/>
                    </a:lnTo>
                    <a:lnTo>
                      <a:pt x="0" y="6"/>
                    </a:lnTo>
                    <a:lnTo>
                      <a:pt x="0" y="11"/>
                    </a:lnTo>
                    <a:lnTo>
                      <a:pt x="0" y="38"/>
                    </a:lnTo>
                    <a:lnTo>
                      <a:pt x="5" y="60"/>
                    </a:lnTo>
                    <a:lnTo>
                      <a:pt x="16" y="87"/>
                    </a:lnTo>
                    <a:lnTo>
                      <a:pt x="33" y="114"/>
                    </a:lnTo>
                    <a:lnTo>
                      <a:pt x="54" y="142"/>
                    </a:lnTo>
                    <a:lnTo>
                      <a:pt x="87" y="174"/>
                    </a:lnTo>
                    <a:lnTo>
                      <a:pt x="125" y="207"/>
                    </a:lnTo>
                    <a:lnTo>
                      <a:pt x="179" y="240"/>
                    </a:lnTo>
                    <a:lnTo>
                      <a:pt x="244" y="278"/>
                    </a:lnTo>
                    <a:lnTo>
                      <a:pt x="326" y="310"/>
                    </a:lnTo>
                    <a:lnTo>
                      <a:pt x="418" y="348"/>
                    </a:lnTo>
                    <a:lnTo>
                      <a:pt x="526" y="381"/>
                    </a:lnTo>
                    <a:lnTo>
                      <a:pt x="657" y="414"/>
                    </a:lnTo>
                    <a:lnTo>
                      <a:pt x="749" y="435"/>
                    </a:lnTo>
                    <a:lnTo>
                      <a:pt x="830" y="463"/>
                    </a:lnTo>
                    <a:lnTo>
                      <a:pt x="901" y="490"/>
                    </a:lnTo>
                    <a:lnTo>
                      <a:pt x="966" y="512"/>
                    </a:lnTo>
                    <a:lnTo>
                      <a:pt x="1015" y="539"/>
                    </a:lnTo>
                    <a:lnTo>
                      <a:pt x="1053" y="566"/>
                    </a:lnTo>
                    <a:lnTo>
                      <a:pt x="1080" y="593"/>
                    </a:lnTo>
                    <a:lnTo>
                      <a:pt x="1102" y="620"/>
                    </a:lnTo>
                    <a:lnTo>
                      <a:pt x="1112" y="648"/>
                    </a:lnTo>
                    <a:lnTo>
                      <a:pt x="1118" y="675"/>
                    </a:lnTo>
                    <a:lnTo>
                      <a:pt x="1112" y="697"/>
                    </a:lnTo>
                    <a:lnTo>
                      <a:pt x="1096" y="724"/>
                    </a:lnTo>
                    <a:lnTo>
                      <a:pt x="1080" y="746"/>
                    </a:lnTo>
                    <a:lnTo>
                      <a:pt x="1053" y="767"/>
                    </a:lnTo>
                    <a:lnTo>
                      <a:pt x="1015" y="789"/>
                    </a:lnTo>
                    <a:lnTo>
                      <a:pt x="977" y="811"/>
                    </a:lnTo>
                    <a:lnTo>
                      <a:pt x="1047" y="789"/>
                    </a:lnTo>
                    <a:lnTo>
                      <a:pt x="1107" y="767"/>
                    </a:lnTo>
                    <a:lnTo>
                      <a:pt x="1156" y="746"/>
                    </a:lnTo>
                    <a:lnTo>
                      <a:pt x="1199" y="724"/>
                    </a:lnTo>
                    <a:lnTo>
                      <a:pt x="1226" y="702"/>
                    </a:lnTo>
                    <a:lnTo>
                      <a:pt x="1248" y="675"/>
                    </a:lnTo>
                    <a:lnTo>
                      <a:pt x="1259" y="648"/>
                    </a:lnTo>
                    <a:lnTo>
                      <a:pt x="1259" y="615"/>
                    </a:lnTo>
                    <a:close/>
                  </a:path>
                </a:pathLst>
              </a:custGeom>
              <a:gradFill rotWithShape="0">
                <a:gsLst>
                  <a:gs pos="0">
                    <a:srgbClr val="003399"/>
                  </a:gs>
                  <a:gs pos="100000">
                    <a:srgbClr val="002E8B"/>
                  </a:gs>
                </a:gsLst>
                <a:lin ang="2700000" scaled="1"/>
              </a:gradFill>
              <a:ln>
                <a:noFill/>
              </a:ln>
              <a:extLst>
                <a:ext uri="{91240B29-F687-4f45-9708-019B960494DF}"/>
              </a:extLst>
            </p:spPr>
            <p:txBody>
              <a:bodyPr wrap="none" anchor="ctr"/>
              <a:lstStyle/>
              <a:p>
                <a:pPr algn="l" rtl="0">
                  <a:defRPr/>
                </a:pPr>
                <a:endParaRPr lang="en-US" b="1" i="0">
                  <a:latin typeface="Arial" panose="020B0604020202020204" pitchFamily="34" charset="0"/>
                  <a:ea typeface="ＭＳ Ｐゴシック" charset="0"/>
                  <a:cs typeface="ＭＳ Ｐゴシック" charset="0"/>
                </a:endParaRPr>
              </a:p>
            </p:txBody>
          </p:sp>
          <p:sp>
            <p:nvSpPr>
              <p:cNvPr id="185357" name="AutoShape 5"/>
              <p:cNvSpPr>
                <a:spLocks noChangeArrowheads="1"/>
              </p:cNvSpPr>
              <p:nvPr/>
            </p:nvSpPr>
            <p:spPr bwMode="auto">
              <a:xfrm>
                <a:off x="2900" y="3346"/>
                <a:ext cx="2849" cy="969"/>
              </a:xfrm>
              <a:custGeom>
                <a:avLst/>
                <a:gdLst>
                  <a:gd name="T0" fmla="*/ 92 w 2849"/>
                  <a:gd name="T1" fmla="*/ 958 h 969"/>
                  <a:gd name="T2" fmla="*/ 0 w 2849"/>
                  <a:gd name="T3" fmla="*/ 969 h 969"/>
                  <a:gd name="T4" fmla="*/ 391 w 2849"/>
                  <a:gd name="T5" fmla="*/ 969 h 969"/>
                  <a:gd name="T6" fmla="*/ 434 w 2849"/>
                  <a:gd name="T7" fmla="*/ 947 h 969"/>
                  <a:gd name="T8" fmla="*/ 483 w 2849"/>
                  <a:gd name="T9" fmla="*/ 914 h 969"/>
                  <a:gd name="T10" fmla="*/ 554 w 2849"/>
                  <a:gd name="T11" fmla="*/ 876 h 969"/>
                  <a:gd name="T12" fmla="*/ 635 w 2849"/>
                  <a:gd name="T13" fmla="*/ 838 h 969"/>
                  <a:gd name="T14" fmla="*/ 727 w 2849"/>
                  <a:gd name="T15" fmla="*/ 794 h 969"/>
                  <a:gd name="T16" fmla="*/ 836 w 2849"/>
                  <a:gd name="T17" fmla="*/ 745 h 969"/>
                  <a:gd name="T18" fmla="*/ 961 w 2849"/>
                  <a:gd name="T19" fmla="*/ 696 h 969"/>
                  <a:gd name="T20" fmla="*/ 1102 w 2849"/>
                  <a:gd name="T21" fmla="*/ 642 h 969"/>
                  <a:gd name="T22" fmla="*/ 1259 w 2849"/>
                  <a:gd name="T23" fmla="*/ 582 h 969"/>
                  <a:gd name="T24" fmla="*/ 1433 w 2849"/>
                  <a:gd name="T25" fmla="*/ 522 h 969"/>
                  <a:gd name="T26" fmla="*/ 1623 w 2849"/>
                  <a:gd name="T27" fmla="*/ 462 h 969"/>
                  <a:gd name="T28" fmla="*/ 1829 w 2849"/>
                  <a:gd name="T29" fmla="*/ 403 h 969"/>
                  <a:gd name="T30" fmla="*/ 2057 w 2849"/>
                  <a:gd name="T31" fmla="*/ 343 h 969"/>
                  <a:gd name="T32" fmla="*/ 2301 w 2849"/>
                  <a:gd name="T33" fmla="*/ 283 h 969"/>
                  <a:gd name="T34" fmla="*/ 2567 w 2849"/>
                  <a:gd name="T35" fmla="*/ 223 h 969"/>
                  <a:gd name="T36" fmla="*/ 2849 w 2849"/>
                  <a:gd name="T37" fmla="*/ 163 h 969"/>
                  <a:gd name="T38" fmla="*/ 2849 w 2849"/>
                  <a:gd name="T39" fmla="*/ 0 h 969"/>
                  <a:gd name="T40" fmla="*/ 2817 w 2849"/>
                  <a:gd name="T41" fmla="*/ 16 h 969"/>
                  <a:gd name="T42" fmla="*/ 2773 w 2849"/>
                  <a:gd name="T43" fmla="*/ 33 h 969"/>
                  <a:gd name="T44" fmla="*/ 2719 w 2849"/>
                  <a:gd name="T45" fmla="*/ 54 h 969"/>
                  <a:gd name="T46" fmla="*/ 2648 w 2849"/>
                  <a:gd name="T47" fmla="*/ 76 h 969"/>
                  <a:gd name="T48" fmla="*/ 2572 w 2849"/>
                  <a:gd name="T49" fmla="*/ 98 h 969"/>
                  <a:gd name="T50" fmla="*/ 2491 w 2849"/>
                  <a:gd name="T51" fmla="*/ 120 h 969"/>
                  <a:gd name="T52" fmla="*/ 2399 w 2849"/>
                  <a:gd name="T53" fmla="*/ 147 h 969"/>
                  <a:gd name="T54" fmla="*/ 2301 w 2849"/>
                  <a:gd name="T55" fmla="*/ 169 h 969"/>
                  <a:gd name="T56" fmla="*/ 2095 w 2849"/>
                  <a:gd name="T57" fmla="*/ 223 h 969"/>
                  <a:gd name="T58" fmla="*/ 1889 w 2849"/>
                  <a:gd name="T59" fmla="*/ 277 h 969"/>
                  <a:gd name="T60" fmla="*/ 1688 w 2849"/>
                  <a:gd name="T61" fmla="*/ 326 h 969"/>
                  <a:gd name="T62" fmla="*/ 1590 w 2849"/>
                  <a:gd name="T63" fmla="*/ 354 h 969"/>
                  <a:gd name="T64" fmla="*/ 1503 w 2849"/>
                  <a:gd name="T65" fmla="*/ 381 h 969"/>
                  <a:gd name="T66" fmla="*/ 1107 w 2849"/>
                  <a:gd name="T67" fmla="*/ 506 h 969"/>
                  <a:gd name="T68" fmla="*/ 912 w 2849"/>
                  <a:gd name="T69" fmla="*/ 577 h 969"/>
                  <a:gd name="T70" fmla="*/ 727 w 2849"/>
                  <a:gd name="T71" fmla="*/ 647 h 969"/>
                  <a:gd name="T72" fmla="*/ 548 w 2849"/>
                  <a:gd name="T73" fmla="*/ 718 h 969"/>
                  <a:gd name="T74" fmla="*/ 380 w 2849"/>
                  <a:gd name="T75" fmla="*/ 794 h 969"/>
                  <a:gd name="T76" fmla="*/ 228 w 2849"/>
                  <a:gd name="T77" fmla="*/ 876 h 969"/>
                  <a:gd name="T78" fmla="*/ 92 w 2849"/>
                  <a:gd name="T79" fmla="*/ 958 h 969"/>
                  <a:gd name="T80" fmla="*/ 92 w 2849"/>
                  <a:gd name="T81" fmla="*/ 958 h 96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849"/>
                  <a:gd name="T124" fmla="*/ 0 h 969"/>
                  <a:gd name="T125" fmla="*/ 2849 w 2849"/>
                  <a:gd name="T126" fmla="*/ 969 h 96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849" h="969">
                    <a:moveTo>
                      <a:pt x="92" y="958"/>
                    </a:moveTo>
                    <a:lnTo>
                      <a:pt x="0" y="969"/>
                    </a:lnTo>
                    <a:lnTo>
                      <a:pt x="391" y="969"/>
                    </a:lnTo>
                    <a:lnTo>
                      <a:pt x="434" y="947"/>
                    </a:lnTo>
                    <a:lnTo>
                      <a:pt x="483" y="914"/>
                    </a:lnTo>
                    <a:lnTo>
                      <a:pt x="554" y="876"/>
                    </a:lnTo>
                    <a:lnTo>
                      <a:pt x="635" y="838"/>
                    </a:lnTo>
                    <a:lnTo>
                      <a:pt x="727" y="794"/>
                    </a:lnTo>
                    <a:lnTo>
                      <a:pt x="836" y="745"/>
                    </a:lnTo>
                    <a:lnTo>
                      <a:pt x="961" y="696"/>
                    </a:lnTo>
                    <a:lnTo>
                      <a:pt x="1102" y="642"/>
                    </a:lnTo>
                    <a:lnTo>
                      <a:pt x="1259" y="582"/>
                    </a:lnTo>
                    <a:lnTo>
                      <a:pt x="1433" y="522"/>
                    </a:lnTo>
                    <a:lnTo>
                      <a:pt x="1623" y="462"/>
                    </a:lnTo>
                    <a:lnTo>
                      <a:pt x="1829" y="403"/>
                    </a:lnTo>
                    <a:lnTo>
                      <a:pt x="2057" y="343"/>
                    </a:lnTo>
                    <a:lnTo>
                      <a:pt x="2301" y="283"/>
                    </a:lnTo>
                    <a:lnTo>
                      <a:pt x="2567" y="223"/>
                    </a:lnTo>
                    <a:lnTo>
                      <a:pt x="2849" y="163"/>
                    </a:lnTo>
                    <a:lnTo>
                      <a:pt x="2849" y="0"/>
                    </a:lnTo>
                    <a:lnTo>
                      <a:pt x="2817" y="16"/>
                    </a:lnTo>
                    <a:lnTo>
                      <a:pt x="2773" y="33"/>
                    </a:lnTo>
                    <a:lnTo>
                      <a:pt x="2719" y="54"/>
                    </a:lnTo>
                    <a:lnTo>
                      <a:pt x="2648" y="76"/>
                    </a:lnTo>
                    <a:lnTo>
                      <a:pt x="2572" y="98"/>
                    </a:lnTo>
                    <a:lnTo>
                      <a:pt x="2491" y="120"/>
                    </a:lnTo>
                    <a:lnTo>
                      <a:pt x="2399" y="147"/>
                    </a:lnTo>
                    <a:lnTo>
                      <a:pt x="2301" y="169"/>
                    </a:lnTo>
                    <a:lnTo>
                      <a:pt x="2095" y="223"/>
                    </a:lnTo>
                    <a:lnTo>
                      <a:pt x="1889" y="277"/>
                    </a:lnTo>
                    <a:lnTo>
                      <a:pt x="1688" y="326"/>
                    </a:lnTo>
                    <a:lnTo>
                      <a:pt x="1590" y="354"/>
                    </a:lnTo>
                    <a:lnTo>
                      <a:pt x="1503" y="381"/>
                    </a:lnTo>
                    <a:lnTo>
                      <a:pt x="1107" y="506"/>
                    </a:lnTo>
                    <a:lnTo>
                      <a:pt x="912" y="577"/>
                    </a:lnTo>
                    <a:lnTo>
                      <a:pt x="727" y="647"/>
                    </a:lnTo>
                    <a:lnTo>
                      <a:pt x="548" y="718"/>
                    </a:lnTo>
                    <a:lnTo>
                      <a:pt x="380" y="794"/>
                    </a:lnTo>
                    <a:lnTo>
                      <a:pt x="228" y="876"/>
                    </a:lnTo>
                    <a:lnTo>
                      <a:pt x="92" y="958"/>
                    </a:lnTo>
                    <a:close/>
                  </a:path>
                </a:pathLst>
              </a:custGeom>
              <a:gradFill rotWithShape="0">
                <a:gsLst>
                  <a:gs pos="0">
                    <a:srgbClr val="002A7D"/>
                  </a:gs>
                  <a:gs pos="100000">
                    <a:srgbClr val="003399"/>
                  </a:gs>
                </a:gsLst>
                <a:lin ang="5400000" scaled="1"/>
              </a:gradFill>
              <a:ln>
                <a:noFill/>
              </a:ln>
              <a:extLst>
                <a:ext uri="{91240B29-F687-4f45-9708-019B960494DF}"/>
              </a:extLst>
            </p:spPr>
            <p:txBody>
              <a:bodyPr wrap="none" anchor="ctr"/>
              <a:lstStyle/>
              <a:p>
                <a:pPr algn="l" rtl="0">
                  <a:defRPr/>
                </a:pPr>
                <a:endParaRPr lang="en-US" b="1" i="0">
                  <a:latin typeface="Arial" panose="020B0604020202020204" pitchFamily="34" charset="0"/>
                  <a:ea typeface="ＭＳ Ｐゴシック" charset="0"/>
                  <a:cs typeface="ＭＳ Ｐゴシック" charset="0"/>
                </a:endParaRPr>
              </a:p>
            </p:txBody>
          </p:sp>
          <p:sp>
            <p:nvSpPr>
              <p:cNvPr id="185358" name="AutoShape 6"/>
              <p:cNvSpPr>
                <a:spLocks noChangeArrowheads="1"/>
              </p:cNvSpPr>
              <p:nvPr/>
            </p:nvSpPr>
            <p:spPr bwMode="auto">
              <a:xfrm>
                <a:off x="2748" y="2230"/>
                <a:ext cx="3007" cy="2085"/>
              </a:xfrm>
              <a:custGeom>
                <a:avLst/>
                <a:gdLst>
                  <a:gd name="T0" fmla="*/ 1433 w 3007"/>
                  <a:gd name="T1" fmla="*/ 474 h 2085"/>
                  <a:gd name="T2" fmla="*/ 1460 w 3007"/>
                  <a:gd name="T3" fmla="*/ 528 h 2085"/>
                  <a:gd name="T4" fmla="*/ 1541 w 3007"/>
                  <a:gd name="T5" fmla="*/ 593 h 2085"/>
                  <a:gd name="T6" fmla="*/ 1715 w 3007"/>
                  <a:gd name="T7" fmla="*/ 670 h 2085"/>
                  <a:gd name="T8" fmla="*/ 1927 w 3007"/>
                  <a:gd name="T9" fmla="*/ 735 h 2085"/>
                  <a:gd name="T10" fmla="*/ 2155 w 3007"/>
                  <a:gd name="T11" fmla="*/ 789 h 2085"/>
                  <a:gd name="T12" fmla="*/ 2372 w 3007"/>
                  <a:gd name="T13" fmla="*/ 849 h 2085"/>
                  <a:gd name="T14" fmla="*/ 2551 w 3007"/>
                  <a:gd name="T15" fmla="*/ 920 h 2085"/>
                  <a:gd name="T16" fmla="*/ 2638 w 3007"/>
                  <a:gd name="T17" fmla="*/ 980 h 2085"/>
                  <a:gd name="T18" fmla="*/ 2676 w 3007"/>
                  <a:gd name="T19" fmla="*/ 1029 h 2085"/>
                  <a:gd name="T20" fmla="*/ 2681 w 3007"/>
                  <a:gd name="T21" fmla="*/ 1083 h 2085"/>
                  <a:gd name="T22" fmla="*/ 2665 w 3007"/>
                  <a:gd name="T23" fmla="*/ 1127 h 2085"/>
                  <a:gd name="T24" fmla="*/ 2616 w 3007"/>
                  <a:gd name="T25" fmla="*/ 1170 h 2085"/>
                  <a:gd name="T26" fmla="*/ 2545 w 3007"/>
                  <a:gd name="T27" fmla="*/ 1208 h 2085"/>
                  <a:gd name="T28" fmla="*/ 2448 w 3007"/>
                  <a:gd name="T29" fmla="*/ 1241 h 2085"/>
                  <a:gd name="T30" fmla="*/ 2328 w 3007"/>
                  <a:gd name="T31" fmla="*/ 1274 h 2085"/>
                  <a:gd name="T32" fmla="*/ 2106 w 3007"/>
                  <a:gd name="T33" fmla="*/ 1328 h 2085"/>
                  <a:gd name="T34" fmla="*/ 1742 w 3007"/>
                  <a:gd name="T35" fmla="*/ 1421 h 2085"/>
                  <a:gd name="T36" fmla="*/ 1308 w 3007"/>
                  <a:gd name="T37" fmla="*/ 1540 h 2085"/>
                  <a:gd name="T38" fmla="*/ 820 w 3007"/>
                  <a:gd name="T39" fmla="*/ 1709 h 2085"/>
                  <a:gd name="T40" fmla="*/ 282 w 3007"/>
                  <a:gd name="T41" fmla="*/ 1943 h 2085"/>
                  <a:gd name="T42" fmla="*/ 152 w 3007"/>
                  <a:gd name="T43" fmla="*/ 2085 h 2085"/>
                  <a:gd name="T44" fmla="*/ 386 w 3007"/>
                  <a:gd name="T45" fmla="*/ 1992 h 2085"/>
                  <a:gd name="T46" fmla="*/ 700 w 3007"/>
                  <a:gd name="T47" fmla="*/ 1834 h 2085"/>
                  <a:gd name="T48" fmla="*/ 1064 w 3007"/>
                  <a:gd name="T49" fmla="*/ 1693 h 2085"/>
                  <a:gd name="T50" fmla="*/ 1661 w 3007"/>
                  <a:gd name="T51" fmla="*/ 1497 h 2085"/>
                  <a:gd name="T52" fmla="*/ 1845 w 3007"/>
                  <a:gd name="T53" fmla="*/ 1442 h 2085"/>
                  <a:gd name="T54" fmla="*/ 2252 w 3007"/>
                  <a:gd name="T55" fmla="*/ 1339 h 2085"/>
                  <a:gd name="T56" fmla="*/ 2551 w 3007"/>
                  <a:gd name="T57" fmla="*/ 1263 h 2085"/>
                  <a:gd name="T58" fmla="*/ 2730 w 3007"/>
                  <a:gd name="T59" fmla="*/ 1214 h 2085"/>
                  <a:gd name="T60" fmla="*/ 2876 w 3007"/>
                  <a:gd name="T61" fmla="*/ 1170 h 2085"/>
                  <a:gd name="T62" fmla="*/ 2974 w 3007"/>
                  <a:gd name="T63" fmla="*/ 1132 h 2085"/>
                  <a:gd name="T64" fmla="*/ 3007 w 3007"/>
                  <a:gd name="T65" fmla="*/ 871 h 2085"/>
                  <a:gd name="T66" fmla="*/ 2860 w 3007"/>
                  <a:gd name="T67" fmla="*/ 844 h 2085"/>
                  <a:gd name="T68" fmla="*/ 2670 w 3007"/>
                  <a:gd name="T69" fmla="*/ 806 h 2085"/>
                  <a:gd name="T70" fmla="*/ 2458 w 3007"/>
                  <a:gd name="T71" fmla="*/ 757 h 2085"/>
                  <a:gd name="T72" fmla="*/ 2138 w 3007"/>
                  <a:gd name="T73" fmla="*/ 670 h 2085"/>
                  <a:gd name="T74" fmla="*/ 1959 w 3007"/>
                  <a:gd name="T75" fmla="*/ 604 h 2085"/>
                  <a:gd name="T76" fmla="*/ 1824 w 3007"/>
                  <a:gd name="T77" fmla="*/ 534 h 2085"/>
                  <a:gd name="T78" fmla="*/ 1769 w 3007"/>
                  <a:gd name="T79" fmla="*/ 474 h 2085"/>
                  <a:gd name="T80" fmla="*/ 1753 w 3007"/>
                  <a:gd name="T81" fmla="*/ 436 h 2085"/>
                  <a:gd name="T82" fmla="*/ 1780 w 3007"/>
                  <a:gd name="T83" fmla="*/ 381 h 2085"/>
                  <a:gd name="T84" fmla="*/ 1862 w 3007"/>
                  <a:gd name="T85" fmla="*/ 316 h 2085"/>
                  <a:gd name="T86" fmla="*/ 1986 w 3007"/>
                  <a:gd name="T87" fmla="*/ 267 h 2085"/>
                  <a:gd name="T88" fmla="*/ 2149 w 3007"/>
                  <a:gd name="T89" fmla="*/ 229 h 2085"/>
                  <a:gd name="T90" fmla="*/ 2431 w 3007"/>
                  <a:gd name="T91" fmla="*/ 180 h 2085"/>
                  <a:gd name="T92" fmla="*/ 2827 w 3007"/>
                  <a:gd name="T93" fmla="*/ 125 h 2085"/>
                  <a:gd name="T94" fmla="*/ 3007 w 3007"/>
                  <a:gd name="T95" fmla="*/ 87 h 2085"/>
                  <a:gd name="T96" fmla="*/ 2909 w 3007"/>
                  <a:gd name="T97" fmla="*/ 22 h 2085"/>
                  <a:gd name="T98" fmla="*/ 2676 w 3007"/>
                  <a:gd name="T99" fmla="*/ 66 h 2085"/>
                  <a:gd name="T100" fmla="*/ 2285 w 3007"/>
                  <a:gd name="T101" fmla="*/ 120 h 2085"/>
                  <a:gd name="T102" fmla="*/ 2030 w 3007"/>
                  <a:gd name="T103" fmla="*/ 158 h 2085"/>
                  <a:gd name="T104" fmla="*/ 1791 w 3007"/>
                  <a:gd name="T105" fmla="*/ 202 h 2085"/>
                  <a:gd name="T106" fmla="*/ 1601 w 3007"/>
                  <a:gd name="T107" fmla="*/ 261 h 2085"/>
                  <a:gd name="T108" fmla="*/ 1471 w 3007"/>
                  <a:gd name="T109" fmla="*/ 338 h 2085"/>
                  <a:gd name="T110" fmla="*/ 1438 w 3007"/>
                  <a:gd name="T111" fmla="*/ 387 h 2085"/>
                  <a:gd name="T112" fmla="*/ 1427 w 3007"/>
                  <a:gd name="T113" fmla="*/ 441 h 20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007"/>
                  <a:gd name="T172" fmla="*/ 0 h 2085"/>
                  <a:gd name="T173" fmla="*/ 3007 w 3007"/>
                  <a:gd name="T174" fmla="*/ 2085 h 208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007" h="2085">
                    <a:moveTo>
                      <a:pt x="1427" y="441"/>
                    </a:moveTo>
                    <a:lnTo>
                      <a:pt x="1433" y="474"/>
                    </a:lnTo>
                    <a:lnTo>
                      <a:pt x="1444" y="501"/>
                    </a:lnTo>
                    <a:lnTo>
                      <a:pt x="1460" y="528"/>
                    </a:lnTo>
                    <a:lnTo>
                      <a:pt x="1482" y="550"/>
                    </a:lnTo>
                    <a:lnTo>
                      <a:pt x="1541" y="593"/>
                    </a:lnTo>
                    <a:lnTo>
                      <a:pt x="1623" y="637"/>
                    </a:lnTo>
                    <a:lnTo>
                      <a:pt x="1715" y="670"/>
                    </a:lnTo>
                    <a:lnTo>
                      <a:pt x="1818" y="702"/>
                    </a:lnTo>
                    <a:lnTo>
                      <a:pt x="1927" y="735"/>
                    </a:lnTo>
                    <a:lnTo>
                      <a:pt x="2041" y="762"/>
                    </a:lnTo>
                    <a:lnTo>
                      <a:pt x="2155" y="789"/>
                    </a:lnTo>
                    <a:lnTo>
                      <a:pt x="2269" y="822"/>
                    </a:lnTo>
                    <a:lnTo>
                      <a:pt x="2372" y="849"/>
                    </a:lnTo>
                    <a:lnTo>
                      <a:pt x="2464" y="882"/>
                    </a:lnTo>
                    <a:lnTo>
                      <a:pt x="2551" y="920"/>
                    </a:lnTo>
                    <a:lnTo>
                      <a:pt x="2616" y="958"/>
                    </a:lnTo>
                    <a:lnTo>
                      <a:pt x="2638" y="980"/>
                    </a:lnTo>
                    <a:lnTo>
                      <a:pt x="2659" y="1007"/>
                    </a:lnTo>
                    <a:lnTo>
                      <a:pt x="2676" y="1029"/>
                    </a:lnTo>
                    <a:lnTo>
                      <a:pt x="2681" y="1056"/>
                    </a:lnTo>
                    <a:lnTo>
                      <a:pt x="2681" y="1083"/>
                    </a:lnTo>
                    <a:lnTo>
                      <a:pt x="2676" y="1105"/>
                    </a:lnTo>
                    <a:lnTo>
                      <a:pt x="2665" y="1127"/>
                    </a:lnTo>
                    <a:lnTo>
                      <a:pt x="2643" y="1149"/>
                    </a:lnTo>
                    <a:lnTo>
                      <a:pt x="2616" y="1170"/>
                    </a:lnTo>
                    <a:lnTo>
                      <a:pt x="2583" y="1187"/>
                    </a:lnTo>
                    <a:lnTo>
                      <a:pt x="2545" y="1208"/>
                    </a:lnTo>
                    <a:lnTo>
                      <a:pt x="2502" y="1225"/>
                    </a:lnTo>
                    <a:lnTo>
                      <a:pt x="2448" y="1241"/>
                    </a:lnTo>
                    <a:lnTo>
                      <a:pt x="2388" y="1257"/>
                    </a:lnTo>
                    <a:lnTo>
                      <a:pt x="2328" y="1274"/>
                    </a:lnTo>
                    <a:lnTo>
                      <a:pt x="2258" y="1290"/>
                    </a:lnTo>
                    <a:lnTo>
                      <a:pt x="2106" y="1328"/>
                    </a:lnTo>
                    <a:lnTo>
                      <a:pt x="1932" y="1372"/>
                    </a:lnTo>
                    <a:lnTo>
                      <a:pt x="1742" y="1421"/>
                    </a:lnTo>
                    <a:lnTo>
                      <a:pt x="1531" y="1475"/>
                    </a:lnTo>
                    <a:lnTo>
                      <a:pt x="1308" y="1540"/>
                    </a:lnTo>
                    <a:lnTo>
                      <a:pt x="1069" y="1617"/>
                    </a:lnTo>
                    <a:lnTo>
                      <a:pt x="820" y="1709"/>
                    </a:lnTo>
                    <a:lnTo>
                      <a:pt x="554" y="1818"/>
                    </a:lnTo>
                    <a:lnTo>
                      <a:pt x="282" y="1943"/>
                    </a:lnTo>
                    <a:lnTo>
                      <a:pt x="0" y="2085"/>
                    </a:lnTo>
                    <a:lnTo>
                      <a:pt x="152" y="2085"/>
                    </a:lnTo>
                    <a:lnTo>
                      <a:pt x="244" y="2074"/>
                    </a:lnTo>
                    <a:lnTo>
                      <a:pt x="386" y="1992"/>
                    </a:lnTo>
                    <a:lnTo>
                      <a:pt x="537" y="1910"/>
                    </a:lnTo>
                    <a:lnTo>
                      <a:pt x="700" y="1834"/>
                    </a:lnTo>
                    <a:lnTo>
                      <a:pt x="879" y="1763"/>
                    </a:lnTo>
                    <a:lnTo>
                      <a:pt x="1064" y="1693"/>
                    </a:lnTo>
                    <a:lnTo>
                      <a:pt x="1259" y="1622"/>
                    </a:lnTo>
                    <a:lnTo>
                      <a:pt x="1661" y="1497"/>
                    </a:lnTo>
                    <a:lnTo>
                      <a:pt x="1748" y="1470"/>
                    </a:lnTo>
                    <a:lnTo>
                      <a:pt x="1845" y="1442"/>
                    </a:lnTo>
                    <a:lnTo>
                      <a:pt x="2046" y="1393"/>
                    </a:lnTo>
                    <a:lnTo>
                      <a:pt x="2252" y="1339"/>
                    </a:lnTo>
                    <a:lnTo>
                      <a:pt x="2458" y="1285"/>
                    </a:lnTo>
                    <a:lnTo>
                      <a:pt x="2551" y="1263"/>
                    </a:lnTo>
                    <a:lnTo>
                      <a:pt x="2643" y="1236"/>
                    </a:lnTo>
                    <a:lnTo>
                      <a:pt x="2730" y="1214"/>
                    </a:lnTo>
                    <a:lnTo>
                      <a:pt x="2806" y="1192"/>
                    </a:lnTo>
                    <a:lnTo>
                      <a:pt x="2876" y="1170"/>
                    </a:lnTo>
                    <a:lnTo>
                      <a:pt x="2931" y="1149"/>
                    </a:lnTo>
                    <a:lnTo>
                      <a:pt x="2974" y="1132"/>
                    </a:lnTo>
                    <a:lnTo>
                      <a:pt x="3007" y="1116"/>
                    </a:lnTo>
                    <a:lnTo>
                      <a:pt x="3007" y="871"/>
                    </a:lnTo>
                    <a:lnTo>
                      <a:pt x="2941" y="860"/>
                    </a:lnTo>
                    <a:lnTo>
                      <a:pt x="2860" y="844"/>
                    </a:lnTo>
                    <a:lnTo>
                      <a:pt x="2773" y="827"/>
                    </a:lnTo>
                    <a:lnTo>
                      <a:pt x="2670" y="806"/>
                    </a:lnTo>
                    <a:lnTo>
                      <a:pt x="2567" y="784"/>
                    </a:lnTo>
                    <a:lnTo>
                      <a:pt x="2458" y="757"/>
                    </a:lnTo>
                    <a:lnTo>
                      <a:pt x="2241" y="702"/>
                    </a:lnTo>
                    <a:lnTo>
                      <a:pt x="2138" y="670"/>
                    </a:lnTo>
                    <a:lnTo>
                      <a:pt x="2046" y="637"/>
                    </a:lnTo>
                    <a:lnTo>
                      <a:pt x="1959" y="604"/>
                    </a:lnTo>
                    <a:lnTo>
                      <a:pt x="1883" y="566"/>
                    </a:lnTo>
                    <a:lnTo>
                      <a:pt x="1824" y="534"/>
                    </a:lnTo>
                    <a:lnTo>
                      <a:pt x="1780" y="495"/>
                    </a:lnTo>
                    <a:lnTo>
                      <a:pt x="1769" y="474"/>
                    </a:lnTo>
                    <a:lnTo>
                      <a:pt x="1758" y="457"/>
                    </a:lnTo>
                    <a:lnTo>
                      <a:pt x="1753" y="436"/>
                    </a:lnTo>
                    <a:lnTo>
                      <a:pt x="1758" y="419"/>
                    </a:lnTo>
                    <a:lnTo>
                      <a:pt x="1780" y="381"/>
                    </a:lnTo>
                    <a:lnTo>
                      <a:pt x="1813" y="343"/>
                    </a:lnTo>
                    <a:lnTo>
                      <a:pt x="1862" y="316"/>
                    </a:lnTo>
                    <a:lnTo>
                      <a:pt x="1921" y="289"/>
                    </a:lnTo>
                    <a:lnTo>
                      <a:pt x="1986" y="267"/>
                    </a:lnTo>
                    <a:lnTo>
                      <a:pt x="2062" y="245"/>
                    </a:lnTo>
                    <a:lnTo>
                      <a:pt x="2149" y="229"/>
                    </a:lnTo>
                    <a:lnTo>
                      <a:pt x="2236" y="213"/>
                    </a:lnTo>
                    <a:lnTo>
                      <a:pt x="2431" y="180"/>
                    </a:lnTo>
                    <a:lnTo>
                      <a:pt x="2627" y="158"/>
                    </a:lnTo>
                    <a:lnTo>
                      <a:pt x="2827" y="125"/>
                    </a:lnTo>
                    <a:lnTo>
                      <a:pt x="2920" y="109"/>
                    </a:lnTo>
                    <a:lnTo>
                      <a:pt x="3007" y="87"/>
                    </a:lnTo>
                    <a:lnTo>
                      <a:pt x="3007" y="0"/>
                    </a:lnTo>
                    <a:lnTo>
                      <a:pt x="2909" y="22"/>
                    </a:lnTo>
                    <a:lnTo>
                      <a:pt x="2795" y="44"/>
                    </a:lnTo>
                    <a:lnTo>
                      <a:pt x="2676" y="66"/>
                    </a:lnTo>
                    <a:lnTo>
                      <a:pt x="2551" y="82"/>
                    </a:lnTo>
                    <a:lnTo>
                      <a:pt x="2285" y="120"/>
                    </a:lnTo>
                    <a:lnTo>
                      <a:pt x="2155" y="136"/>
                    </a:lnTo>
                    <a:lnTo>
                      <a:pt x="2030" y="158"/>
                    </a:lnTo>
                    <a:lnTo>
                      <a:pt x="1905" y="174"/>
                    </a:lnTo>
                    <a:lnTo>
                      <a:pt x="1791" y="202"/>
                    </a:lnTo>
                    <a:lnTo>
                      <a:pt x="1688" y="229"/>
                    </a:lnTo>
                    <a:lnTo>
                      <a:pt x="1601" y="261"/>
                    </a:lnTo>
                    <a:lnTo>
                      <a:pt x="1525" y="300"/>
                    </a:lnTo>
                    <a:lnTo>
                      <a:pt x="1471" y="338"/>
                    </a:lnTo>
                    <a:lnTo>
                      <a:pt x="1455" y="359"/>
                    </a:lnTo>
                    <a:lnTo>
                      <a:pt x="1438" y="387"/>
                    </a:lnTo>
                    <a:lnTo>
                      <a:pt x="1427" y="414"/>
                    </a:lnTo>
                    <a:lnTo>
                      <a:pt x="1427" y="441"/>
                    </a:lnTo>
                    <a:close/>
                  </a:path>
                </a:pathLst>
              </a:custGeom>
              <a:solidFill>
                <a:srgbClr val="003399"/>
              </a:solidFill>
              <a:ln>
                <a:noFill/>
              </a:ln>
              <a:extLst>
                <a:ext uri="{91240B29-F687-4f45-9708-019B960494DF}"/>
              </a:extLst>
            </p:spPr>
            <p:txBody>
              <a:bodyPr wrap="none" anchor="ctr"/>
              <a:lstStyle/>
              <a:p>
                <a:pPr algn="l" rtl="0">
                  <a:defRPr/>
                </a:pPr>
                <a:endParaRPr lang="en-US" b="1" i="0">
                  <a:latin typeface="Arial" panose="020B0604020202020204" pitchFamily="34" charset="0"/>
                  <a:ea typeface="ＭＳ Ｐゴシック" charset="0"/>
                  <a:cs typeface="ＭＳ Ｐゴシック" charset="0"/>
                </a:endParaRPr>
              </a:p>
            </p:txBody>
          </p:sp>
          <p:sp>
            <p:nvSpPr>
              <p:cNvPr id="185359" name="AutoShape 7"/>
              <p:cNvSpPr>
                <a:spLocks noChangeArrowheads="1"/>
              </p:cNvSpPr>
              <p:nvPr/>
            </p:nvSpPr>
            <p:spPr bwMode="auto">
              <a:xfrm>
                <a:off x="4501" y="2317"/>
                <a:ext cx="1248" cy="539"/>
              </a:xfrm>
              <a:custGeom>
                <a:avLst/>
                <a:gdLst>
                  <a:gd name="T0" fmla="*/ 0 w 1248"/>
                  <a:gd name="T1" fmla="*/ 332 h 539"/>
                  <a:gd name="T2" fmla="*/ 0 w 1248"/>
                  <a:gd name="T3" fmla="*/ 360 h 539"/>
                  <a:gd name="T4" fmla="*/ 5 w 1248"/>
                  <a:gd name="T5" fmla="*/ 387 h 539"/>
                  <a:gd name="T6" fmla="*/ 27 w 1248"/>
                  <a:gd name="T7" fmla="*/ 414 h 539"/>
                  <a:gd name="T8" fmla="*/ 54 w 1248"/>
                  <a:gd name="T9" fmla="*/ 436 h 539"/>
                  <a:gd name="T10" fmla="*/ 92 w 1248"/>
                  <a:gd name="T11" fmla="*/ 463 h 539"/>
                  <a:gd name="T12" fmla="*/ 141 w 1248"/>
                  <a:gd name="T13" fmla="*/ 490 h 539"/>
                  <a:gd name="T14" fmla="*/ 195 w 1248"/>
                  <a:gd name="T15" fmla="*/ 512 h 539"/>
                  <a:gd name="T16" fmla="*/ 255 w 1248"/>
                  <a:gd name="T17" fmla="*/ 539 h 539"/>
                  <a:gd name="T18" fmla="*/ 212 w 1248"/>
                  <a:gd name="T19" fmla="*/ 517 h 539"/>
                  <a:gd name="T20" fmla="*/ 179 w 1248"/>
                  <a:gd name="T21" fmla="*/ 490 h 539"/>
                  <a:gd name="T22" fmla="*/ 157 w 1248"/>
                  <a:gd name="T23" fmla="*/ 468 h 539"/>
                  <a:gd name="T24" fmla="*/ 141 w 1248"/>
                  <a:gd name="T25" fmla="*/ 447 h 539"/>
                  <a:gd name="T26" fmla="*/ 136 w 1248"/>
                  <a:gd name="T27" fmla="*/ 425 h 539"/>
                  <a:gd name="T28" fmla="*/ 136 w 1248"/>
                  <a:gd name="T29" fmla="*/ 403 h 539"/>
                  <a:gd name="T30" fmla="*/ 141 w 1248"/>
                  <a:gd name="T31" fmla="*/ 381 h 539"/>
                  <a:gd name="T32" fmla="*/ 157 w 1248"/>
                  <a:gd name="T33" fmla="*/ 365 h 539"/>
                  <a:gd name="T34" fmla="*/ 179 w 1248"/>
                  <a:gd name="T35" fmla="*/ 343 h 539"/>
                  <a:gd name="T36" fmla="*/ 201 w 1248"/>
                  <a:gd name="T37" fmla="*/ 327 h 539"/>
                  <a:gd name="T38" fmla="*/ 266 w 1248"/>
                  <a:gd name="T39" fmla="*/ 294 h 539"/>
                  <a:gd name="T40" fmla="*/ 353 w 1248"/>
                  <a:gd name="T41" fmla="*/ 262 h 539"/>
                  <a:gd name="T42" fmla="*/ 445 w 1248"/>
                  <a:gd name="T43" fmla="*/ 234 h 539"/>
                  <a:gd name="T44" fmla="*/ 554 w 1248"/>
                  <a:gd name="T45" fmla="*/ 213 h 539"/>
                  <a:gd name="T46" fmla="*/ 662 w 1248"/>
                  <a:gd name="T47" fmla="*/ 191 h 539"/>
                  <a:gd name="T48" fmla="*/ 890 w 1248"/>
                  <a:gd name="T49" fmla="*/ 153 h 539"/>
                  <a:gd name="T50" fmla="*/ 993 w 1248"/>
                  <a:gd name="T51" fmla="*/ 136 h 539"/>
                  <a:gd name="T52" fmla="*/ 1091 w 1248"/>
                  <a:gd name="T53" fmla="*/ 120 h 539"/>
                  <a:gd name="T54" fmla="*/ 1178 w 1248"/>
                  <a:gd name="T55" fmla="*/ 115 h 539"/>
                  <a:gd name="T56" fmla="*/ 1248 w 1248"/>
                  <a:gd name="T57" fmla="*/ 104 h 539"/>
                  <a:gd name="T58" fmla="*/ 1248 w 1248"/>
                  <a:gd name="T59" fmla="*/ 0 h 539"/>
                  <a:gd name="T60" fmla="*/ 1161 w 1248"/>
                  <a:gd name="T61" fmla="*/ 22 h 539"/>
                  <a:gd name="T62" fmla="*/ 1069 w 1248"/>
                  <a:gd name="T63" fmla="*/ 38 h 539"/>
                  <a:gd name="T64" fmla="*/ 874 w 1248"/>
                  <a:gd name="T65" fmla="*/ 71 h 539"/>
                  <a:gd name="T66" fmla="*/ 673 w 1248"/>
                  <a:gd name="T67" fmla="*/ 93 h 539"/>
                  <a:gd name="T68" fmla="*/ 483 w 1248"/>
                  <a:gd name="T69" fmla="*/ 126 h 539"/>
                  <a:gd name="T70" fmla="*/ 391 w 1248"/>
                  <a:gd name="T71" fmla="*/ 142 h 539"/>
                  <a:gd name="T72" fmla="*/ 309 w 1248"/>
                  <a:gd name="T73" fmla="*/ 158 h 539"/>
                  <a:gd name="T74" fmla="*/ 228 w 1248"/>
                  <a:gd name="T75" fmla="*/ 180 h 539"/>
                  <a:gd name="T76" fmla="*/ 163 w 1248"/>
                  <a:gd name="T77" fmla="*/ 202 h 539"/>
                  <a:gd name="T78" fmla="*/ 103 w 1248"/>
                  <a:gd name="T79" fmla="*/ 229 h 539"/>
                  <a:gd name="T80" fmla="*/ 54 w 1248"/>
                  <a:gd name="T81" fmla="*/ 256 h 539"/>
                  <a:gd name="T82" fmla="*/ 22 w 1248"/>
                  <a:gd name="T83" fmla="*/ 294 h 539"/>
                  <a:gd name="T84" fmla="*/ 0 w 1248"/>
                  <a:gd name="T85" fmla="*/ 332 h 539"/>
                  <a:gd name="T86" fmla="*/ 0 w 1248"/>
                  <a:gd name="T87" fmla="*/ 332 h 5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48"/>
                  <a:gd name="T133" fmla="*/ 0 h 539"/>
                  <a:gd name="T134" fmla="*/ 1248 w 1248"/>
                  <a:gd name="T135" fmla="*/ 539 h 5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48" h="539">
                    <a:moveTo>
                      <a:pt x="0" y="332"/>
                    </a:moveTo>
                    <a:lnTo>
                      <a:pt x="0" y="360"/>
                    </a:lnTo>
                    <a:lnTo>
                      <a:pt x="5" y="387"/>
                    </a:lnTo>
                    <a:lnTo>
                      <a:pt x="27" y="414"/>
                    </a:lnTo>
                    <a:lnTo>
                      <a:pt x="54" y="436"/>
                    </a:lnTo>
                    <a:lnTo>
                      <a:pt x="92" y="463"/>
                    </a:lnTo>
                    <a:lnTo>
                      <a:pt x="141" y="490"/>
                    </a:lnTo>
                    <a:lnTo>
                      <a:pt x="195" y="512"/>
                    </a:lnTo>
                    <a:lnTo>
                      <a:pt x="255" y="539"/>
                    </a:lnTo>
                    <a:lnTo>
                      <a:pt x="212" y="517"/>
                    </a:lnTo>
                    <a:lnTo>
                      <a:pt x="179" y="490"/>
                    </a:lnTo>
                    <a:lnTo>
                      <a:pt x="157" y="468"/>
                    </a:lnTo>
                    <a:lnTo>
                      <a:pt x="141" y="447"/>
                    </a:lnTo>
                    <a:lnTo>
                      <a:pt x="136" y="425"/>
                    </a:lnTo>
                    <a:lnTo>
                      <a:pt x="136" y="403"/>
                    </a:lnTo>
                    <a:lnTo>
                      <a:pt x="141" y="381"/>
                    </a:lnTo>
                    <a:lnTo>
                      <a:pt x="157" y="365"/>
                    </a:lnTo>
                    <a:lnTo>
                      <a:pt x="179" y="343"/>
                    </a:lnTo>
                    <a:lnTo>
                      <a:pt x="201" y="327"/>
                    </a:lnTo>
                    <a:lnTo>
                      <a:pt x="266" y="294"/>
                    </a:lnTo>
                    <a:lnTo>
                      <a:pt x="353" y="262"/>
                    </a:lnTo>
                    <a:lnTo>
                      <a:pt x="445" y="234"/>
                    </a:lnTo>
                    <a:lnTo>
                      <a:pt x="554" y="213"/>
                    </a:lnTo>
                    <a:lnTo>
                      <a:pt x="662" y="191"/>
                    </a:lnTo>
                    <a:lnTo>
                      <a:pt x="890" y="153"/>
                    </a:lnTo>
                    <a:lnTo>
                      <a:pt x="993" y="136"/>
                    </a:lnTo>
                    <a:lnTo>
                      <a:pt x="1091" y="120"/>
                    </a:lnTo>
                    <a:lnTo>
                      <a:pt x="1178" y="115"/>
                    </a:lnTo>
                    <a:lnTo>
                      <a:pt x="1248" y="104"/>
                    </a:lnTo>
                    <a:lnTo>
                      <a:pt x="1248" y="0"/>
                    </a:lnTo>
                    <a:lnTo>
                      <a:pt x="1161" y="22"/>
                    </a:lnTo>
                    <a:lnTo>
                      <a:pt x="1069" y="38"/>
                    </a:lnTo>
                    <a:lnTo>
                      <a:pt x="874" y="71"/>
                    </a:lnTo>
                    <a:lnTo>
                      <a:pt x="673" y="93"/>
                    </a:lnTo>
                    <a:lnTo>
                      <a:pt x="483" y="126"/>
                    </a:lnTo>
                    <a:lnTo>
                      <a:pt x="391" y="142"/>
                    </a:lnTo>
                    <a:lnTo>
                      <a:pt x="309" y="158"/>
                    </a:lnTo>
                    <a:lnTo>
                      <a:pt x="228" y="180"/>
                    </a:lnTo>
                    <a:lnTo>
                      <a:pt x="163" y="202"/>
                    </a:lnTo>
                    <a:lnTo>
                      <a:pt x="103" y="229"/>
                    </a:lnTo>
                    <a:lnTo>
                      <a:pt x="54" y="256"/>
                    </a:lnTo>
                    <a:lnTo>
                      <a:pt x="22" y="294"/>
                    </a:lnTo>
                    <a:lnTo>
                      <a:pt x="0" y="332"/>
                    </a:lnTo>
                    <a:close/>
                  </a:path>
                </a:pathLst>
              </a:custGeom>
              <a:gradFill rotWithShape="0">
                <a:gsLst>
                  <a:gs pos="0">
                    <a:srgbClr val="002D86"/>
                  </a:gs>
                  <a:gs pos="100000">
                    <a:srgbClr val="003399"/>
                  </a:gs>
                </a:gsLst>
                <a:lin ang="2700000" scaled="1"/>
              </a:gradFill>
              <a:ln>
                <a:noFill/>
              </a:ln>
              <a:extLst>
                <a:ext uri="{91240B29-F687-4f45-9708-019B960494DF}"/>
              </a:extLst>
            </p:spPr>
            <p:txBody>
              <a:bodyPr wrap="none" anchor="ctr"/>
              <a:lstStyle/>
              <a:p>
                <a:pPr algn="l" rtl="0">
                  <a:defRPr/>
                </a:pPr>
                <a:endParaRPr lang="en-US" b="1" i="0">
                  <a:latin typeface="Arial" panose="020B0604020202020204" pitchFamily="34" charset="0"/>
                  <a:ea typeface="ＭＳ Ｐゴシック" charset="0"/>
                  <a:cs typeface="ＭＳ Ｐゴシック" charset="0"/>
                </a:endParaRPr>
              </a:p>
            </p:txBody>
          </p:sp>
        </p:grpSp>
        <p:sp>
          <p:nvSpPr>
            <p:cNvPr id="185353" name="AutoShape 8"/>
            <p:cNvSpPr>
              <a:spLocks noChangeArrowheads="1"/>
            </p:cNvSpPr>
            <p:nvPr/>
          </p:nvSpPr>
          <p:spPr bwMode="auto">
            <a:xfrm>
              <a:off x="3322" y="1341"/>
              <a:ext cx="1825" cy="1537"/>
            </a:xfrm>
            <a:custGeom>
              <a:avLst/>
              <a:gdLst>
                <a:gd name="T0" fmla="*/ 2 w 2296"/>
                <a:gd name="T1" fmla="*/ 3762 h 1469"/>
                <a:gd name="T2" fmla="*/ 2 w 2296"/>
                <a:gd name="T3" fmla="*/ 3593 h 1469"/>
                <a:gd name="T4" fmla="*/ 3 w 2296"/>
                <a:gd name="T5" fmla="*/ 3400 h 1469"/>
                <a:gd name="T6" fmla="*/ 3 w 2296"/>
                <a:gd name="T7" fmla="*/ 3185 h 1469"/>
                <a:gd name="T8" fmla="*/ 4 w 2296"/>
                <a:gd name="T9" fmla="*/ 2953 h 1469"/>
                <a:gd name="T10" fmla="*/ 4 w 2296"/>
                <a:gd name="T11" fmla="*/ 2688 h 1469"/>
                <a:gd name="T12" fmla="*/ 4 w 2296"/>
                <a:gd name="T13" fmla="*/ 2373 h 1469"/>
                <a:gd name="T14" fmla="*/ 4 w 2296"/>
                <a:gd name="T15" fmla="*/ 1989 h 1469"/>
                <a:gd name="T16" fmla="*/ 4 w 2296"/>
                <a:gd name="T17" fmla="*/ 1623 h 1469"/>
                <a:gd name="T18" fmla="*/ 4 w 2296"/>
                <a:gd name="T19" fmla="*/ 1292 h 1469"/>
                <a:gd name="T20" fmla="*/ 4 w 2296"/>
                <a:gd name="T21" fmla="*/ 982 h 1469"/>
                <a:gd name="T22" fmla="*/ 3 w 2296"/>
                <a:gd name="T23" fmla="*/ 559 h 1469"/>
                <a:gd name="T24" fmla="*/ 3 w 2296"/>
                <a:gd name="T25" fmla="*/ 327 h 1469"/>
                <a:gd name="T26" fmla="*/ 2 w 2296"/>
                <a:gd name="T27" fmla="*/ 151 h 1469"/>
                <a:gd name="T28" fmla="*/ 2 w 2296"/>
                <a:gd name="T29" fmla="*/ 10 h 1469"/>
                <a:gd name="T30" fmla="*/ 2 w 2296"/>
                <a:gd name="T31" fmla="*/ 0 h 1469"/>
                <a:gd name="T32" fmla="*/ 3 w 2296"/>
                <a:gd name="T33" fmla="*/ 424 h 1469"/>
                <a:gd name="T34" fmla="*/ 3 w 2296"/>
                <a:gd name="T35" fmla="*/ 905 h 1469"/>
                <a:gd name="T36" fmla="*/ 4 w 2296"/>
                <a:gd name="T37" fmla="*/ 1161 h 1469"/>
                <a:gd name="T38" fmla="*/ 4 w 2296"/>
                <a:gd name="T39" fmla="*/ 1424 h 1469"/>
                <a:gd name="T40" fmla="*/ 4 w 2296"/>
                <a:gd name="T41" fmla="*/ 1698 h 1469"/>
                <a:gd name="T42" fmla="*/ 4 w 2296"/>
                <a:gd name="T43" fmla="*/ 1989 h 1469"/>
                <a:gd name="T44" fmla="*/ 4 w 2296"/>
                <a:gd name="T45" fmla="*/ 2254 h 1469"/>
                <a:gd name="T46" fmla="*/ 4 w 2296"/>
                <a:gd name="T47" fmla="*/ 2493 h 1469"/>
                <a:gd name="T48" fmla="*/ 4 w 2296"/>
                <a:gd name="T49" fmla="*/ 2688 h 1469"/>
                <a:gd name="T50" fmla="*/ 3 w 2296"/>
                <a:gd name="T51" fmla="*/ 2843 h 1469"/>
                <a:gd name="T52" fmla="*/ 3 w 2296"/>
                <a:gd name="T53" fmla="*/ 2997 h 1469"/>
                <a:gd name="T54" fmla="*/ 2 w 2296"/>
                <a:gd name="T55" fmla="*/ 3224 h 1469"/>
                <a:gd name="T56" fmla="*/ 2 w 2296"/>
                <a:gd name="T57" fmla="*/ 3436 h 1469"/>
                <a:gd name="T58" fmla="*/ 2 w 2296"/>
                <a:gd name="T59" fmla="*/ 3655 h 1469"/>
                <a:gd name="T60" fmla="*/ 2 w 2296"/>
                <a:gd name="T61" fmla="*/ 3789 h 1469"/>
                <a:gd name="T62" fmla="*/ 2 w 2296"/>
                <a:gd name="T63" fmla="*/ 3916 h 1469"/>
                <a:gd name="T64" fmla="*/ 2 w 2296"/>
                <a:gd name="T65" fmla="*/ 4083 h 1469"/>
                <a:gd name="T66" fmla="*/ 2 w 2296"/>
                <a:gd name="T67" fmla="*/ 4274 h 1469"/>
                <a:gd name="T68" fmla="*/ 0 w 2296"/>
                <a:gd name="T69" fmla="*/ 4478 h 1469"/>
                <a:gd name="T70" fmla="*/ 2 w 2296"/>
                <a:gd name="T71" fmla="*/ 4711 h 1469"/>
                <a:gd name="T72" fmla="*/ 2 w 2296"/>
                <a:gd name="T73" fmla="*/ 4904 h 1469"/>
                <a:gd name="T74" fmla="*/ 2 w 2296"/>
                <a:gd name="T75" fmla="*/ 5064 h 1469"/>
                <a:gd name="T76" fmla="*/ 2 w 2296"/>
                <a:gd name="T77" fmla="*/ 5212 h 1469"/>
                <a:gd name="T78" fmla="*/ 2 w 2296"/>
                <a:gd name="T79" fmla="*/ 5019 h 1469"/>
                <a:gd name="T80" fmla="*/ 2 w 2296"/>
                <a:gd name="T81" fmla="*/ 4829 h 1469"/>
                <a:gd name="T82" fmla="*/ 2 w 2296"/>
                <a:gd name="T83" fmla="*/ 4632 h 1469"/>
                <a:gd name="T84" fmla="*/ 2 w 2296"/>
                <a:gd name="T85" fmla="*/ 4470 h 1469"/>
                <a:gd name="T86" fmla="*/ 2 w 2296"/>
                <a:gd name="T87" fmla="*/ 4287 h 1469"/>
                <a:gd name="T88" fmla="*/ 2 w 2296"/>
                <a:gd name="T89" fmla="*/ 4135 h 1469"/>
                <a:gd name="T90" fmla="*/ 2 w 2296"/>
                <a:gd name="T91" fmla="*/ 3976 h 1469"/>
                <a:gd name="T92" fmla="*/ 2 w 2296"/>
                <a:gd name="T93" fmla="*/ 3863 h 146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296"/>
                <a:gd name="T142" fmla="*/ 0 h 1469"/>
                <a:gd name="T143" fmla="*/ 2296 w 2296"/>
                <a:gd name="T144" fmla="*/ 1469 h 146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296" h="1469">
                  <a:moveTo>
                    <a:pt x="771" y="1088"/>
                  </a:moveTo>
                  <a:lnTo>
                    <a:pt x="982" y="1061"/>
                  </a:lnTo>
                  <a:lnTo>
                    <a:pt x="1178" y="1034"/>
                  </a:lnTo>
                  <a:lnTo>
                    <a:pt x="1357" y="1012"/>
                  </a:lnTo>
                  <a:lnTo>
                    <a:pt x="1520" y="985"/>
                  </a:lnTo>
                  <a:lnTo>
                    <a:pt x="1666" y="957"/>
                  </a:lnTo>
                  <a:lnTo>
                    <a:pt x="1796" y="930"/>
                  </a:lnTo>
                  <a:lnTo>
                    <a:pt x="1916" y="897"/>
                  </a:lnTo>
                  <a:lnTo>
                    <a:pt x="2013" y="870"/>
                  </a:lnTo>
                  <a:lnTo>
                    <a:pt x="2100" y="832"/>
                  </a:lnTo>
                  <a:lnTo>
                    <a:pt x="2171" y="800"/>
                  </a:lnTo>
                  <a:lnTo>
                    <a:pt x="2220" y="756"/>
                  </a:lnTo>
                  <a:lnTo>
                    <a:pt x="2263" y="712"/>
                  </a:lnTo>
                  <a:lnTo>
                    <a:pt x="2285" y="669"/>
                  </a:lnTo>
                  <a:lnTo>
                    <a:pt x="2296" y="614"/>
                  </a:lnTo>
                  <a:lnTo>
                    <a:pt x="2290" y="560"/>
                  </a:lnTo>
                  <a:lnTo>
                    <a:pt x="2269" y="500"/>
                  </a:lnTo>
                  <a:lnTo>
                    <a:pt x="2241" y="457"/>
                  </a:lnTo>
                  <a:lnTo>
                    <a:pt x="2198" y="408"/>
                  </a:lnTo>
                  <a:lnTo>
                    <a:pt x="2144" y="364"/>
                  </a:lnTo>
                  <a:lnTo>
                    <a:pt x="2079" y="321"/>
                  </a:lnTo>
                  <a:lnTo>
                    <a:pt x="2008" y="277"/>
                  </a:lnTo>
                  <a:lnTo>
                    <a:pt x="1927" y="234"/>
                  </a:lnTo>
                  <a:lnTo>
                    <a:pt x="1769" y="157"/>
                  </a:lnTo>
                  <a:lnTo>
                    <a:pt x="1688" y="125"/>
                  </a:lnTo>
                  <a:lnTo>
                    <a:pt x="1612" y="92"/>
                  </a:lnTo>
                  <a:lnTo>
                    <a:pt x="1536" y="65"/>
                  </a:lnTo>
                  <a:lnTo>
                    <a:pt x="1476" y="43"/>
                  </a:lnTo>
                  <a:lnTo>
                    <a:pt x="1422" y="27"/>
                  </a:lnTo>
                  <a:lnTo>
                    <a:pt x="1384" y="10"/>
                  </a:lnTo>
                  <a:lnTo>
                    <a:pt x="1357" y="5"/>
                  </a:lnTo>
                  <a:lnTo>
                    <a:pt x="1346" y="0"/>
                  </a:lnTo>
                  <a:lnTo>
                    <a:pt x="1498" y="54"/>
                  </a:lnTo>
                  <a:lnTo>
                    <a:pt x="1655" y="119"/>
                  </a:lnTo>
                  <a:lnTo>
                    <a:pt x="1807" y="185"/>
                  </a:lnTo>
                  <a:lnTo>
                    <a:pt x="1948" y="255"/>
                  </a:lnTo>
                  <a:lnTo>
                    <a:pt x="2013" y="288"/>
                  </a:lnTo>
                  <a:lnTo>
                    <a:pt x="2068" y="326"/>
                  </a:lnTo>
                  <a:lnTo>
                    <a:pt x="2122" y="364"/>
                  </a:lnTo>
                  <a:lnTo>
                    <a:pt x="2171" y="402"/>
                  </a:lnTo>
                  <a:lnTo>
                    <a:pt x="2209" y="440"/>
                  </a:lnTo>
                  <a:lnTo>
                    <a:pt x="2236" y="478"/>
                  </a:lnTo>
                  <a:lnTo>
                    <a:pt x="2252" y="522"/>
                  </a:lnTo>
                  <a:lnTo>
                    <a:pt x="2263" y="560"/>
                  </a:lnTo>
                  <a:lnTo>
                    <a:pt x="2258" y="598"/>
                  </a:lnTo>
                  <a:lnTo>
                    <a:pt x="2241" y="636"/>
                  </a:lnTo>
                  <a:lnTo>
                    <a:pt x="2214" y="669"/>
                  </a:lnTo>
                  <a:lnTo>
                    <a:pt x="2171" y="702"/>
                  </a:lnTo>
                  <a:lnTo>
                    <a:pt x="2122" y="729"/>
                  </a:lnTo>
                  <a:lnTo>
                    <a:pt x="2062" y="756"/>
                  </a:lnTo>
                  <a:lnTo>
                    <a:pt x="1997" y="778"/>
                  </a:lnTo>
                  <a:lnTo>
                    <a:pt x="1921" y="800"/>
                  </a:lnTo>
                  <a:lnTo>
                    <a:pt x="1834" y="821"/>
                  </a:lnTo>
                  <a:lnTo>
                    <a:pt x="1748" y="843"/>
                  </a:lnTo>
                  <a:lnTo>
                    <a:pt x="1552" y="876"/>
                  </a:lnTo>
                  <a:lnTo>
                    <a:pt x="1351" y="908"/>
                  </a:lnTo>
                  <a:lnTo>
                    <a:pt x="1134" y="941"/>
                  </a:lnTo>
                  <a:lnTo>
                    <a:pt x="923" y="968"/>
                  </a:lnTo>
                  <a:lnTo>
                    <a:pt x="716" y="995"/>
                  </a:lnTo>
                  <a:lnTo>
                    <a:pt x="521" y="1028"/>
                  </a:lnTo>
                  <a:lnTo>
                    <a:pt x="434" y="1044"/>
                  </a:lnTo>
                  <a:lnTo>
                    <a:pt x="353" y="1066"/>
                  </a:lnTo>
                  <a:lnTo>
                    <a:pt x="277" y="1082"/>
                  </a:lnTo>
                  <a:lnTo>
                    <a:pt x="206" y="1104"/>
                  </a:lnTo>
                  <a:lnTo>
                    <a:pt x="147" y="1126"/>
                  </a:lnTo>
                  <a:lnTo>
                    <a:pt x="92" y="1148"/>
                  </a:lnTo>
                  <a:lnTo>
                    <a:pt x="54" y="1175"/>
                  </a:lnTo>
                  <a:lnTo>
                    <a:pt x="22" y="1202"/>
                  </a:lnTo>
                  <a:lnTo>
                    <a:pt x="6" y="1229"/>
                  </a:lnTo>
                  <a:lnTo>
                    <a:pt x="0" y="1262"/>
                  </a:lnTo>
                  <a:lnTo>
                    <a:pt x="11" y="1295"/>
                  </a:lnTo>
                  <a:lnTo>
                    <a:pt x="27" y="1327"/>
                  </a:lnTo>
                  <a:lnTo>
                    <a:pt x="54" y="1355"/>
                  </a:lnTo>
                  <a:lnTo>
                    <a:pt x="98" y="1382"/>
                  </a:lnTo>
                  <a:lnTo>
                    <a:pt x="141" y="1404"/>
                  </a:lnTo>
                  <a:lnTo>
                    <a:pt x="196" y="1425"/>
                  </a:lnTo>
                  <a:lnTo>
                    <a:pt x="261" y="1447"/>
                  </a:lnTo>
                  <a:lnTo>
                    <a:pt x="326" y="1469"/>
                  </a:lnTo>
                  <a:lnTo>
                    <a:pt x="266" y="1442"/>
                  </a:lnTo>
                  <a:lnTo>
                    <a:pt x="217" y="1414"/>
                  </a:lnTo>
                  <a:lnTo>
                    <a:pt x="174" y="1387"/>
                  </a:lnTo>
                  <a:lnTo>
                    <a:pt x="147" y="1360"/>
                  </a:lnTo>
                  <a:lnTo>
                    <a:pt x="125" y="1333"/>
                  </a:lnTo>
                  <a:lnTo>
                    <a:pt x="120" y="1306"/>
                  </a:lnTo>
                  <a:lnTo>
                    <a:pt x="125" y="1278"/>
                  </a:lnTo>
                  <a:lnTo>
                    <a:pt x="141" y="1257"/>
                  </a:lnTo>
                  <a:lnTo>
                    <a:pt x="174" y="1229"/>
                  </a:lnTo>
                  <a:lnTo>
                    <a:pt x="212" y="1208"/>
                  </a:lnTo>
                  <a:lnTo>
                    <a:pt x="272" y="1186"/>
                  </a:lnTo>
                  <a:lnTo>
                    <a:pt x="342" y="1164"/>
                  </a:lnTo>
                  <a:lnTo>
                    <a:pt x="423" y="1142"/>
                  </a:lnTo>
                  <a:lnTo>
                    <a:pt x="527" y="1121"/>
                  </a:lnTo>
                  <a:lnTo>
                    <a:pt x="641" y="1104"/>
                  </a:lnTo>
                  <a:lnTo>
                    <a:pt x="771" y="1088"/>
                  </a:lnTo>
                  <a:close/>
                </a:path>
              </a:pathLst>
            </a:custGeom>
            <a:gradFill rotWithShape="0">
              <a:gsLst>
                <a:gs pos="0">
                  <a:srgbClr val="002B82"/>
                </a:gs>
                <a:gs pos="100000">
                  <a:srgbClr val="003399"/>
                </a:gs>
              </a:gsLst>
              <a:lin ang="2700000" scaled="1"/>
            </a:gradFill>
            <a:ln>
              <a:noFill/>
            </a:ln>
            <a:extLst>
              <a:ext uri="{91240B29-F687-4f45-9708-019B960494DF}"/>
            </a:extLst>
          </p:spPr>
          <p:txBody>
            <a:bodyPr wrap="none" anchor="ctr"/>
            <a:lstStyle/>
            <a:p>
              <a:pPr algn="l" rtl="0">
                <a:defRPr/>
              </a:pPr>
              <a:endParaRPr lang="en-US" b="1" i="0">
                <a:latin typeface="Arial" panose="020B0604020202020204" pitchFamily="34" charset="0"/>
                <a:ea typeface="ＭＳ Ｐゴシック" charset="0"/>
                <a:cs typeface="ＭＳ Ｐゴシック" charset="0"/>
              </a:endParaRPr>
            </a:p>
          </p:txBody>
        </p:sp>
        <p:sp>
          <p:nvSpPr>
            <p:cNvPr id="185354" name="AutoShape 9"/>
            <p:cNvSpPr>
              <a:spLocks noChangeArrowheads="1"/>
            </p:cNvSpPr>
            <p:nvPr/>
          </p:nvSpPr>
          <p:spPr bwMode="auto">
            <a:xfrm>
              <a:off x="0" y="0"/>
              <a:ext cx="5758" cy="1776"/>
            </a:xfrm>
            <a:custGeom>
              <a:avLst/>
              <a:gdLst>
                <a:gd name="T0" fmla="*/ 0 w 5740"/>
                <a:gd name="T1" fmla="*/ 0 h 1906"/>
                <a:gd name="T2" fmla="*/ 0 w 5740"/>
                <a:gd name="T3" fmla="*/ 264 h 1906"/>
                <a:gd name="T4" fmla="*/ 6265 w 5740"/>
                <a:gd name="T5" fmla="*/ 264 h 1906"/>
                <a:gd name="T6" fmla="*/ 6265 w 5740"/>
                <a:gd name="T7" fmla="*/ 0 h 1906"/>
                <a:gd name="T8" fmla="*/ 0 w 5740"/>
                <a:gd name="T9" fmla="*/ 0 h 1906"/>
                <a:gd name="T10" fmla="*/ 0 w 5740"/>
                <a:gd name="T11" fmla="*/ 0 h 1906"/>
                <a:gd name="T12" fmla="*/ 0 60000 65536"/>
                <a:gd name="T13" fmla="*/ 0 60000 65536"/>
                <a:gd name="T14" fmla="*/ 0 60000 65536"/>
                <a:gd name="T15" fmla="*/ 0 60000 65536"/>
                <a:gd name="T16" fmla="*/ 0 60000 65536"/>
                <a:gd name="T17" fmla="*/ 0 60000 65536"/>
                <a:gd name="T18" fmla="*/ 0 w 5740"/>
                <a:gd name="T19" fmla="*/ 0 h 1906"/>
                <a:gd name="T20" fmla="*/ 5740 w 5740"/>
                <a:gd name="T21" fmla="*/ 1906 h 1906"/>
              </a:gdLst>
              <a:ahLst/>
              <a:cxnLst>
                <a:cxn ang="T12">
                  <a:pos x="T0" y="T1"/>
                </a:cxn>
                <a:cxn ang="T13">
                  <a:pos x="T2" y="T3"/>
                </a:cxn>
                <a:cxn ang="T14">
                  <a:pos x="T4" y="T5"/>
                </a:cxn>
                <a:cxn ang="T15">
                  <a:pos x="T6" y="T7"/>
                </a:cxn>
                <a:cxn ang="T16">
                  <a:pos x="T8" y="T9"/>
                </a:cxn>
                <a:cxn ang="T17">
                  <a:pos x="T10" y="T11"/>
                </a:cxn>
              </a:cxnLst>
              <a:rect l="T18" t="T19" r="T20" b="T21"/>
              <a:pathLst>
                <a:path w="5740" h="1906">
                  <a:moveTo>
                    <a:pt x="0" y="0"/>
                  </a:moveTo>
                  <a:lnTo>
                    <a:pt x="0" y="1906"/>
                  </a:lnTo>
                  <a:lnTo>
                    <a:pt x="5740" y="1906"/>
                  </a:lnTo>
                  <a:lnTo>
                    <a:pt x="5740" y="0"/>
                  </a:lnTo>
                  <a:lnTo>
                    <a:pt x="0" y="0"/>
                  </a:lnTo>
                  <a:close/>
                </a:path>
              </a:pathLst>
            </a:custGeom>
            <a:gradFill rotWithShape="0">
              <a:gsLst>
                <a:gs pos="0">
                  <a:srgbClr val="000514"/>
                </a:gs>
                <a:gs pos="100000">
                  <a:srgbClr val="003399"/>
                </a:gs>
              </a:gsLst>
              <a:lin ang="5400000" scaled="1"/>
            </a:gradFill>
            <a:ln>
              <a:noFill/>
            </a:ln>
            <a:extLst>
              <a:ext uri="{91240B29-F687-4f45-9708-019B960494DF}"/>
            </a:extLst>
          </p:spPr>
          <p:txBody>
            <a:bodyPr wrap="none" anchor="ctr"/>
            <a:lstStyle/>
            <a:p>
              <a:pPr algn="l" rtl="0">
                <a:defRPr/>
              </a:pPr>
              <a:endParaRPr lang="en-US" b="1" i="0">
                <a:latin typeface="Arial" panose="020B0604020202020204" pitchFamily="34" charset="0"/>
                <a:ea typeface="ＭＳ Ｐゴシック" charset="0"/>
                <a:cs typeface="ＭＳ Ｐゴシック" charset="0"/>
              </a:endParaRPr>
            </a:p>
          </p:txBody>
        </p:sp>
      </p:grpSp>
      <p:sp>
        <p:nvSpPr>
          <p:cNvPr id="10243" name="Rectangle 10"/>
          <p:cNvSpPr>
            <a:spLocks noGrp="1" noChangeArrowheads="1"/>
          </p:cNvSpPr>
          <p:nvPr>
            <p:ph type="title"/>
          </p:nvPr>
        </p:nvSpPr>
        <p:spPr bwMode="auto">
          <a:xfrm>
            <a:off x="457200" y="274638"/>
            <a:ext cx="8228013" cy="1141412"/>
          </a:xfrm>
          <a:prstGeom prst="rect">
            <a:avLst/>
          </a:prstGeom>
          <a:noFill/>
          <a:ln w="9525">
            <a:noFill/>
            <a:miter lim="800000"/>
            <a:headEnd/>
            <a:tailEnd/>
          </a:ln>
        </p:spPr>
        <p:txBody>
          <a:bodyPr vert="horz" wrap="square" lIns="90000" tIns="46800" rIns="90000" bIns="46800" numCol="1" anchor="ctr" anchorCtr="0" compatLnSpc="1">
            <a:prstTxWarp prst="textNoShape">
              <a:avLst/>
            </a:prstTxWarp>
          </a:bodyPr>
          <a:lstStyle/>
          <a:p>
            <a:pPr lvl="0"/>
            <a:r>
              <a:rPr lang="en-GB"/>
              <a:t>Click to edit the title text format</a:t>
            </a:r>
          </a:p>
        </p:txBody>
      </p:sp>
      <p:sp>
        <p:nvSpPr>
          <p:cNvPr id="10244" name="Rectangle 11"/>
          <p:cNvSpPr>
            <a:spLocks noGrp="1" noChangeArrowheads="1"/>
          </p:cNvSpPr>
          <p:nvPr>
            <p:ph type="body" idx="1"/>
          </p:nvPr>
        </p:nvSpPr>
        <p:spPr bwMode="auto">
          <a:xfrm>
            <a:off x="457200" y="1600200"/>
            <a:ext cx="8228013" cy="4524375"/>
          </a:xfrm>
          <a:prstGeom prst="rect">
            <a:avLst/>
          </a:prstGeom>
          <a:noFill/>
          <a:ln w="9525">
            <a:noFill/>
            <a:miter lim="800000"/>
            <a:headEnd/>
            <a:tailEnd/>
          </a:ln>
        </p:spPr>
        <p:txBody>
          <a:bodyPr vert="horz" wrap="square" lIns="90000" tIns="46800" rIns="90000" bIns="46800" numCol="1" anchor="t" anchorCtr="0" compatLnSpc="1">
            <a:prstTxWarp prst="textNoShape">
              <a:avLst/>
            </a:prstTxWarp>
          </a:bodyPr>
          <a:lstStyle/>
          <a:p>
            <a:pPr lvl="0"/>
            <a:r>
              <a:rPr lang="en-GB"/>
              <a:t>Click to edit the outline text format</a:t>
            </a:r>
          </a:p>
          <a:p>
            <a:pPr lvl="1"/>
            <a:r>
              <a:rPr lang="en-GB"/>
              <a:t>Second Outline Level</a:t>
            </a:r>
          </a:p>
          <a:p>
            <a:pPr lvl="2"/>
            <a:r>
              <a:rPr lang="en-GB"/>
              <a:t>Third Outline Level</a:t>
            </a:r>
          </a:p>
          <a:p>
            <a:pPr lvl="3"/>
            <a:r>
              <a:rPr lang="en-GB"/>
              <a:t>Fourth Outline Level</a:t>
            </a:r>
          </a:p>
          <a:p>
            <a:pPr lvl="4"/>
            <a:r>
              <a:rPr lang="en-GB"/>
              <a:t>Fifth Outline Level</a:t>
            </a:r>
          </a:p>
          <a:p>
            <a:pPr lvl="4"/>
            <a:r>
              <a:rPr lang="en-GB"/>
              <a:t>Sixth Outline Level</a:t>
            </a:r>
          </a:p>
          <a:p>
            <a:pPr lvl="4"/>
            <a:r>
              <a:rPr lang="en-GB"/>
              <a:t>Seventh Outline Level</a:t>
            </a:r>
          </a:p>
          <a:p>
            <a:pPr lvl="4"/>
            <a:r>
              <a:rPr lang="en-GB"/>
              <a:t>Eighth Outline Level</a:t>
            </a:r>
          </a:p>
          <a:p>
            <a:pPr lvl="4"/>
            <a:r>
              <a:rPr lang="en-GB"/>
              <a:t>Ninth Outline Level</a:t>
            </a:r>
          </a:p>
        </p:txBody>
      </p:sp>
      <p:sp>
        <p:nvSpPr>
          <p:cNvPr id="197637" name="Text Box 12"/>
          <p:cNvSpPr txBox="1">
            <a:spLocks noChangeArrowheads="1"/>
          </p:cNvSpPr>
          <p:nvPr/>
        </p:nvSpPr>
        <p:spPr bwMode="auto">
          <a:xfrm>
            <a:off x="457200" y="6249988"/>
            <a:ext cx="2133600" cy="476250"/>
          </a:xfrm>
          <a:prstGeom prst="rect">
            <a:avLst/>
          </a:prstGeom>
          <a:noFill/>
          <a:ln>
            <a:noFill/>
          </a:ln>
          <a:extLst>
            <a:ext uri="{909E8E84-426E-40dd-AFC4-6F175D3DCCD1}"/>
            <a:ext uri="{91240B29-F687-4f45-9708-019B960494DF}"/>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algn="l" rtl="0" eaLnBrk="1" hangingPunct="1">
              <a:lnSpc>
                <a:spcPct val="93000"/>
              </a:lnSpc>
              <a:buClr>
                <a:srgbClr val="FFFFFF"/>
              </a:buClr>
              <a:buSzPct val="100000"/>
              <a:buFont typeface="Arial" charset="0"/>
              <a:buNone/>
              <a:defRPr/>
            </a:pPr>
            <a:endParaRPr lang="en-US" b="1" i="0">
              <a:latin typeface="Arial" panose="020B0604020202020204" pitchFamily="34" charset="0"/>
            </a:endParaRPr>
          </a:p>
        </p:txBody>
      </p:sp>
      <p:sp>
        <p:nvSpPr>
          <p:cNvPr id="18445" name="Rectangle 13"/>
          <p:cNvSpPr>
            <a:spLocks noGrp="1" noChangeArrowheads="1"/>
          </p:cNvSpPr>
          <p:nvPr>
            <p:ph type="sldNum"/>
          </p:nvPr>
        </p:nvSpPr>
        <p:spPr bwMode="auto">
          <a:xfrm>
            <a:off x="6553200" y="6248400"/>
            <a:ext cx="2132013" cy="474663"/>
          </a:xfrm>
          <a:prstGeom prst="rect">
            <a:avLst/>
          </a:prstGeom>
          <a:noFill/>
          <a:ln w="9525">
            <a:noFill/>
            <a:round/>
            <a:headEnd/>
            <a:tailEnd/>
          </a:ln>
          <a:effectLst/>
        </p:spPr>
        <p:txBody>
          <a:bodyPr vert="horz" wrap="square" lIns="90000" tIns="46800" rIns="90000" bIns="46800" numCol="1" anchor="b" anchorCtr="0" compatLnSpc="1">
            <a:prstTxWarp prst="textNoShape">
              <a:avLst/>
            </a:prstTxWarp>
          </a:bodyPr>
          <a:lstStyle>
            <a:lvl1pPr algn="r" rtl="0">
              <a:buClr>
                <a:srgbClr val="FFFFFF"/>
              </a:buClr>
              <a:buSzPct val="100000"/>
              <a:buFont typeface="Times New Roman" charset="0"/>
              <a:buNone/>
              <a:defRPr sz="1200" b="1" i="0">
                <a:solidFill>
                  <a:srgbClr val="FFFFFF"/>
                </a:solidFill>
                <a:latin typeface="Arial" panose="020B0604020202020204" pitchFamily="34" charset="0"/>
                <a:ea typeface="ＭＳ Ｐゴシック" charset="0"/>
                <a:cs typeface="ＭＳ Ｐゴシック" charset="0"/>
              </a:defRPr>
            </a:lvl1pPr>
          </a:lstStyle>
          <a:p>
            <a:pPr>
              <a:defRPr/>
            </a:pPr>
            <a:fld id="{2E40C801-3719-4149-BCEA-A980A20DBC49}" type="slidenum">
              <a:rPr lang="en-GB" smtClean="0"/>
              <a:pPr>
                <a:defRPr/>
              </a:pPr>
              <a:t>‹#›</a:t>
            </a:fld>
            <a:endParaRPr lang="en-GB" dirty="0"/>
          </a:p>
        </p:txBody>
      </p:sp>
      <p:sp>
        <p:nvSpPr>
          <p:cNvPr id="197639" name="Text Box 14"/>
          <p:cNvSpPr txBox="1">
            <a:spLocks noChangeArrowheads="1"/>
          </p:cNvSpPr>
          <p:nvPr/>
        </p:nvSpPr>
        <p:spPr bwMode="auto">
          <a:xfrm>
            <a:off x="3124200" y="6248400"/>
            <a:ext cx="2895600" cy="476250"/>
          </a:xfrm>
          <a:prstGeom prst="rect">
            <a:avLst/>
          </a:prstGeom>
          <a:noFill/>
          <a:ln>
            <a:noFill/>
          </a:ln>
          <a:extLst>
            <a:ext uri="{909E8E84-426E-40dd-AFC4-6F175D3DCCD1}"/>
            <a:ext uri="{91240B29-F687-4f45-9708-019B960494DF}"/>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algn="l" rtl="0" eaLnBrk="1" hangingPunct="1">
              <a:lnSpc>
                <a:spcPct val="93000"/>
              </a:lnSpc>
              <a:buClr>
                <a:srgbClr val="FFFFFF"/>
              </a:buClr>
              <a:buSzPct val="100000"/>
              <a:buFont typeface="Arial" charset="0"/>
              <a:buNone/>
              <a:defRPr/>
            </a:pPr>
            <a:endParaRPr lang="en-US" b="1" i="0">
              <a:latin typeface="Arial" panose="020B0604020202020204" pitchFamily="34" charset="0"/>
            </a:endParaRPr>
          </a:p>
        </p:txBody>
      </p:sp>
    </p:spTree>
    <p:extLst>
      <p:ext uri="{BB962C8B-B14F-4D97-AF65-F5344CB8AC3E}">
        <p14:creationId xmlns:p14="http://schemas.microsoft.com/office/powerpoint/2010/main" val="141052623"/>
      </p:ext>
    </p:extLst>
  </p:cSld>
  <p:clrMap bg1="lt1" tx1="dk1" bg2="lt2" tx2="dk2" accent1="accent1" accent2="accent2" accent3="accent3" accent4="accent4" accent5="accent5" accent6="accent6" hlink="hlink" folHlink="folHlink"/>
  <p:sldLayoutIdLst>
    <p:sldLayoutId id="2147502391" r:id="rId1"/>
    <p:sldLayoutId id="2147502392" r:id="rId2"/>
    <p:sldLayoutId id="2147502393" r:id="rId3"/>
    <p:sldLayoutId id="2147502394" r:id="rId4"/>
    <p:sldLayoutId id="2147502395" r:id="rId5"/>
    <p:sldLayoutId id="2147502396" r:id="rId6"/>
    <p:sldLayoutId id="2147502397" r:id="rId7"/>
    <p:sldLayoutId id="2147502398" r:id="rId8"/>
    <p:sldLayoutId id="2147502399" r:id="rId9"/>
    <p:sldLayoutId id="2147502400" r:id="rId10"/>
    <p:sldLayoutId id="2147502401" r:id="rId11"/>
  </p:sldLayoutIdLst>
  <p:txStyles>
    <p:titleStyle>
      <a:lvl1pPr algn="ctr" defTabSz="449263" rtl="0" eaLnBrk="0" fontAlgn="base" hangingPunct="0">
        <a:lnSpc>
          <a:spcPct val="95000"/>
        </a:lnSpc>
        <a:spcBef>
          <a:spcPct val="0"/>
        </a:spcBef>
        <a:spcAft>
          <a:spcPct val="0"/>
        </a:spcAft>
        <a:buClr>
          <a:srgbClr val="E5E5FF"/>
        </a:buClr>
        <a:buSzPct val="100000"/>
        <a:buFont typeface="Times New Roman" pitchFamily="18" charset="0"/>
        <a:defRPr sz="4400" b="1" i="0">
          <a:solidFill>
            <a:srgbClr val="E5E5FF"/>
          </a:solidFill>
          <a:latin typeface="Arial" panose="020B0604020202020204" pitchFamily="34" charset="0"/>
          <a:ea typeface="MS PGothic" pitchFamily="34" charset="-128"/>
          <a:cs typeface="Arial" panose="020B0604020202020204" pitchFamily="34" charset="0"/>
        </a:defRPr>
      </a:lvl1pPr>
      <a:lvl2pPr algn="ctr" defTabSz="449263" rtl="0" eaLnBrk="0" fontAlgn="base" hangingPunct="0">
        <a:lnSpc>
          <a:spcPct val="95000"/>
        </a:lnSpc>
        <a:spcBef>
          <a:spcPct val="0"/>
        </a:spcBef>
        <a:spcAft>
          <a:spcPct val="0"/>
        </a:spcAft>
        <a:buClr>
          <a:srgbClr val="E5E5FF"/>
        </a:buClr>
        <a:buSzPct val="100000"/>
        <a:buFont typeface="Times New Roman" pitchFamily="18" charset="0"/>
        <a:defRPr sz="4400" b="1">
          <a:solidFill>
            <a:srgbClr val="E5E5FF"/>
          </a:solidFill>
          <a:latin typeface="Arial" charset="0"/>
          <a:ea typeface="MS PGothic" pitchFamily="34" charset="-128"/>
          <a:cs typeface="Arial" pitchFamily="34" charset="0"/>
        </a:defRPr>
      </a:lvl2pPr>
      <a:lvl3pPr algn="ctr" defTabSz="449263" rtl="0" eaLnBrk="0" fontAlgn="base" hangingPunct="0">
        <a:lnSpc>
          <a:spcPct val="95000"/>
        </a:lnSpc>
        <a:spcBef>
          <a:spcPct val="0"/>
        </a:spcBef>
        <a:spcAft>
          <a:spcPct val="0"/>
        </a:spcAft>
        <a:buClr>
          <a:srgbClr val="E5E5FF"/>
        </a:buClr>
        <a:buSzPct val="100000"/>
        <a:buFont typeface="Times New Roman" pitchFamily="18" charset="0"/>
        <a:defRPr sz="4400" b="1">
          <a:solidFill>
            <a:srgbClr val="E5E5FF"/>
          </a:solidFill>
          <a:latin typeface="Arial" charset="0"/>
          <a:ea typeface="MS PGothic" pitchFamily="34" charset="-128"/>
          <a:cs typeface="Arial" pitchFamily="34" charset="0"/>
        </a:defRPr>
      </a:lvl3pPr>
      <a:lvl4pPr algn="ctr" defTabSz="449263" rtl="0" eaLnBrk="0" fontAlgn="base" hangingPunct="0">
        <a:lnSpc>
          <a:spcPct val="95000"/>
        </a:lnSpc>
        <a:spcBef>
          <a:spcPct val="0"/>
        </a:spcBef>
        <a:spcAft>
          <a:spcPct val="0"/>
        </a:spcAft>
        <a:buClr>
          <a:srgbClr val="E5E5FF"/>
        </a:buClr>
        <a:buSzPct val="100000"/>
        <a:buFont typeface="Times New Roman" pitchFamily="18" charset="0"/>
        <a:defRPr sz="4400" b="1">
          <a:solidFill>
            <a:srgbClr val="E5E5FF"/>
          </a:solidFill>
          <a:latin typeface="Arial" charset="0"/>
          <a:ea typeface="MS PGothic" pitchFamily="34" charset="-128"/>
          <a:cs typeface="Arial" pitchFamily="34" charset="0"/>
        </a:defRPr>
      </a:lvl4pPr>
      <a:lvl5pPr algn="ctr" defTabSz="449263" rtl="0" eaLnBrk="0" fontAlgn="base" hangingPunct="0">
        <a:lnSpc>
          <a:spcPct val="95000"/>
        </a:lnSpc>
        <a:spcBef>
          <a:spcPct val="0"/>
        </a:spcBef>
        <a:spcAft>
          <a:spcPct val="0"/>
        </a:spcAft>
        <a:buClr>
          <a:srgbClr val="E5E5FF"/>
        </a:buClr>
        <a:buSzPct val="100000"/>
        <a:buFont typeface="Times New Roman" pitchFamily="18" charset="0"/>
        <a:defRPr sz="4400" b="1">
          <a:solidFill>
            <a:srgbClr val="E5E5FF"/>
          </a:solidFill>
          <a:latin typeface="Arial" charset="0"/>
          <a:ea typeface="MS PGothic" pitchFamily="34" charset="-128"/>
          <a:cs typeface="Arial" pitchFamily="34" charset="0"/>
        </a:defRPr>
      </a:lvl5pPr>
      <a:lvl6pPr marL="4572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6pPr>
      <a:lvl7pPr marL="9144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7pPr>
      <a:lvl8pPr marL="13716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8pPr>
      <a:lvl9pPr marL="18288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9pPr>
    </p:titleStyle>
    <p:bodyStyle>
      <a:lvl1pPr marL="341313" indent="-341313" algn="l" defTabSz="449263" rtl="0" eaLnBrk="0" fontAlgn="base" hangingPunct="0">
        <a:lnSpc>
          <a:spcPct val="95000"/>
        </a:lnSpc>
        <a:spcBef>
          <a:spcPts val="800"/>
        </a:spcBef>
        <a:spcAft>
          <a:spcPct val="0"/>
        </a:spcAft>
        <a:buClr>
          <a:srgbClr val="FFCC00"/>
        </a:buClr>
        <a:buSzPct val="70000"/>
        <a:buFont typeface="Wingdings" pitchFamily="2" charset="2"/>
        <a:buChar char=""/>
        <a:defRPr sz="3200" b="1" i="0">
          <a:solidFill>
            <a:srgbClr val="FFFFFF"/>
          </a:solidFill>
          <a:latin typeface="Arial" panose="020B0604020202020204" pitchFamily="34" charset="0"/>
          <a:ea typeface="MS PGothic" pitchFamily="34" charset="-128"/>
          <a:cs typeface="Arial" panose="020B0604020202020204" pitchFamily="34" charset="0"/>
        </a:defRPr>
      </a:lvl1pPr>
      <a:lvl2pPr marL="741363" indent="-284163" algn="l" defTabSz="449263" rtl="0" eaLnBrk="0" fontAlgn="base" hangingPunct="0">
        <a:lnSpc>
          <a:spcPct val="95000"/>
        </a:lnSpc>
        <a:spcBef>
          <a:spcPts val="700"/>
        </a:spcBef>
        <a:spcAft>
          <a:spcPct val="0"/>
        </a:spcAft>
        <a:buClr>
          <a:srgbClr val="A886E0"/>
        </a:buClr>
        <a:buSzPct val="70000"/>
        <a:buFont typeface="Wingdings" pitchFamily="2" charset="2"/>
        <a:buChar char=""/>
        <a:defRPr sz="2800" b="1" i="0">
          <a:solidFill>
            <a:srgbClr val="FFFFFF"/>
          </a:solidFill>
          <a:latin typeface="Arial" panose="020B0604020202020204" pitchFamily="34" charset="0"/>
          <a:ea typeface="MS PGothic" pitchFamily="34" charset="-128"/>
          <a:cs typeface="Arial" panose="020B0604020202020204" pitchFamily="34" charset="0"/>
        </a:defRPr>
      </a:lvl2pPr>
      <a:lvl3pPr marL="1143000" indent="-228600" algn="l" defTabSz="449263" rtl="0" eaLnBrk="0" fontAlgn="base" hangingPunct="0">
        <a:lnSpc>
          <a:spcPct val="95000"/>
        </a:lnSpc>
        <a:spcBef>
          <a:spcPts val="600"/>
        </a:spcBef>
        <a:spcAft>
          <a:spcPct val="0"/>
        </a:spcAft>
        <a:buClr>
          <a:srgbClr val="E5E5FF"/>
        </a:buClr>
        <a:buSzPct val="70000"/>
        <a:buFont typeface="Wingdings" pitchFamily="2" charset="2"/>
        <a:buChar char=""/>
        <a:defRPr sz="2400" b="1" i="0">
          <a:solidFill>
            <a:srgbClr val="FFFFFF"/>
          </a:solidFill>
          <a:latin typeface="Arial" panose="020B0604020202020204" pitchFamily="34" charset="0"/>
          <a:ea typeface="MS PGothic" pitchFamily="34" charset="-128"/>
          <a:cs typeface="Arial" panose="020B0604020202020204" pitchFamily="34" charset="0"/>
        </a:defRPr>
      </a:lvl3pPr>
      <a:lvl4pPr marL="1600200" indent="-228600" algn="l" defTabSz="449263" rtl="0" eaLnBrk="0" fontAlgn="base" hangingPunct="0">
        <a:lnSpc>
          <a:spcPct val="95000"/>
        </a:lnSpc>
        <a:spcBef>
          <a:spcPts val="500"/>
        </a:spcBef>
        <a:spcAft>
          <a:spcPct val="0"/>
        </a:spcAft>
        <a:buClr>
          <a:srgbClr val="A886E0"/>
        </a:buClr>
        <a:buSzPct val="70000"/>
        <a:buFont typeface="Wingdings" pitchFamily="2" charset="2"/>
        <a:buChar char=""/>
        <a:defRPr sz="2000" b="1" i="0">
          <a:solidFill>
            <a:srgbClr val="FFFFFF"/>
          </a:solidFill>
          <a:latin typeface="Arial" panose="020B0604020202020204" pitchFamily="34" charset="0"/>
          <a:ea typeface="MS PGothic" pitchFamily="34" charset="-128"/>
          <a:cs typeface="Arial" panose="020B0604020202020204" pitchFamily="34" charset="0"/>
        </a:defRPr>
      </a:lvl4pPr>
      <a:lvl5pPr marL="2057400" indent="-228600" algn="l" defTabSz="449263" rtl="0" eaLnBrk="0" fontAlgn="base" hangingPunct="0">
        <a:lnSpc>
          <a:spcPct val="95000"/>
        </a:lnSpc>
        <a:spcBef>
          <a:spcPts val="500"/>
        </a:spcBef>
        <a:spcAft>
          <a:spcPct val="0"/>
        </a:spcAft>
        <a:buClr>
          <a:srgbClr val="A886E0"/>
        </a:buClr>
        <a:buSzPct val="70000"/>
        <a:buFont typeface="Wingdings" pitchFamily="2" charset="2"/>
        <a:buChar char=""/>
        <a:defRPr sz="2000" b="1" i="0">
          <a:solidFill>
            <a:srgbClr val="FFFFFF"/>
          </a:solidFill>
          <a:latin typeface="Arial" panose="020B0604020202020204" pitchFamily="34" charset="0"/>
          <a:ea typeface="MS PGothic" pitchFamily="34" charset="-128"/>
          <a:cs typeface="Arial" panose="020B0604020202020204" pitchFamily="34" charset="0"/>
        </a:defRPr>
      </a:lvl5pPr>
      <a:lvl6pPr marL="2514600" indent="-228600" algn="l" defTabSz="449263" rtl="0" eaLnBrk="0" fontAlgn="base" hangingPunct="0">
        <a:lnSpc>
          <a:spcPct val="95000"/>
        </a:lnSpc>
        <a:spcBef>
          <a:spcPts val="500"/>
        </a:spcBef>
        <a:spcAft>
          <a:spcPct val="0"/>
        </a:spcAft>
        <a:buClr>
          <a:srgbClr val="A886E0"/>
        </a:buClr>
        <a:buSzPct val="70000"/>
        <a:buFont typeface="Wingdings" charset="2"/>
        <a:buChar char=""/>
        <a:defRPr sz="2000">
          <a:solidFill>
            <a:srgbClr val="FFFFFF"/>
          </a:solidFill>
          <a:latin typeface="+mn-lt"/>
          <a:ea typeface="+mn-ea"/>
        </a:defRPr>
      </a:lvl6pPr>
      <a:lvl7pPr marL="2971800" indent="-228600" algn="l" defTabSz="449263" rtl="0" eaLnBrk="0" fontAlgn="base" hangingPunct="0">
        <a:lnSpc>
          <a:spcPct val="95000"/>
        </a:lnSpc>
        <a:spcBef>
          <a:spcPts val="500"/>
        </a:spcBef>
        <a:spcAft>
          <a:spcPct val="0"/>
        </a:spcAft>
        <a:buClr>
          <a:srgbClr val="A886E0"/>
        </a:buClr>
        <a:buSzPct val="70000"/>
        <a:buFont typeface="Wingdings" charset="2"/>
        <a:buChar char=""/>
        <a:defRPr sz="2000">
          <a:solidFill>
            <a:srgbClr val="FFFFFF"/>
          </a:solidFill>
          <a:latin typeface="+mn-lt"/>
          <a:ea typeface="+mn-ea"/>
        </a:defRPr>
      </a:lvl7pPr>
      <a:lvl8pPr marL="3429000" indent="-228600" algn="l" defTabSz="449263" rtl="0" eaLnBrk="0" fontAlgn="base" hangingPunct="0">
        <a:lnSpc>
          <a:spcPct val="95000"/>
        </a:lnSpc>
        <a:spcBef>
          <a:spcPts val="500"/>
        </a:spcBef>
        <a:spcAft>
          <a:spcPct val="0"/>
        </a:spcAft>
        <a:buClr>
          <a:srgbClr val="A886E0"/>
        </a:buClr>
        <a:buSzPct val="70000"/>
        <a:buFont typeface="Wingdings" charset="2"/>
        <a:buChar char=""/>
        <a:defRPr sz="2000">
          <a:solidFill>
            <a:srgbClr val="FFFFFF"/>
          </a:solidFill>
          <a:latin typeface="+mn-lt"/>
          <a:ea typeface="+mn-ea"/>
        </a:defRPr>
      </a:lvl8pPr>
      <a:lvl9pPr marL="3886200" indent="-228600" algn="l" defTabSz="449263" rtl="0" eaLnBrk="0" fontAlgn="base" hangingPunct="0">
        <a:lnSpc>
          <a:spcPct val="95000"/>
        </a:lnSpc>
        <a:spcBef>
          <a:spcPts val="500"/>
        </a:spcBef>
        <a:spcAft>
          <a:spcPct val="0"/>
        </a:spcAft>
        <a:buClr>
          <a:srgbClr val="A886E0"/>
        </a:buClr>
        <a:buSzPct val="70000"/>
        <a:buFont typeface="Wingdings" charset="2"/>
        <a:buChar char=""/>
        <a:defRPr sz="2000">
          <a:solidFill>
            <a:srgbClr val="FFFFFF"/>
          </a:solidFill>
          <a:latin typeface="+mn-lt"/>
          <a:ea typeface="+mn-ea"/>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grpSp>
        <p:nvGrpSpPr>
          <p:cNvPr id="8194" name="Group 1"/>
          <p:cNvGrpSpPr>
            <a:grpSpLocks/>
          </p:cNvGrpSpPr>
          <p:nvPr/>
        </p:nvGrpSpPr>
        <p:grpSpPr bwMode="auto">
          <a:xfrm>
            <a:off x="228600" y="228600"/>
            <a:ext cx="8685213" cy="5942013"/>
            <a:chOff x="144" y="144"/>
            <a:chExt cx="5471" cy="3743"/>
          </a:xfrm>
        </p:grpSpPr>
        <p:sp>
          <p:nvSpPr>
            <p:cNvPr id="87048" name="Rectangle 2"/>
            <p:cNvSpPr>
              <a:spLocks noChangeArrowheads="1"/>
            </p:cNvSpPr>
            <p:nvPr/>
          </p:nvSpPr>
          <p:spPr bwMode="auto">
            <a:xfrm>
              <a:off x="144" y="144"/>
              <a:ext cx="5472" cy="3744"/>
            </a:xfrm>
            <a:prstGeom prst="rect">
              <a:avLst/>
            </a:prstGeom>
            <a:solidFill>
              <a:srgbClr val="000000"/>
            </a:solidFill>
            <a:ln w="44280">
              <a:solidFill>
                <a:srgbClr val="FFFFFF"/>
              </a:solidFill>
              <a:miter lim="800000"/>
              <a:headEnd/>
              <a:tailEnd/>
            </a:ln>
          </p:spPr>
          <p:txBody>
            <a:bodyPr wrap="none" anchor="ctr"/>
            <a:lstStyle/>
            <a:p>
              <a:pPr algn="l" rtl="0">
                <a:lnSpc>
                  <a:spcPct val="93000"/>
                </a:lnSpc>
                <a:buClr>
                  <a:srgbClr val="FFFFFF"/>
                </a:buClr>
                <a:buSzPct val="100000"/>
                <a:buFont typeface="Arial" charset="0"/>
                <a:buNone/>
                <a:defRPr/>
              </a:pPr>
              <a:endParaRPr lang="en-US" b="1" i="0">
                <a:latin typeface="Arial" panose="020B0604020202020204" pitchFamily="34" charset="0"/>
                <a:ea typeface="ＭＳ Ｐゴシック" charset="0"/>
                <a:cs typeface="ＭＳ Ｐゴシック" charset="0"/>
              </a:endParaRPr>
            </a:p>
          </p:txBody>
        </p:sp>
        <p:sp>
          <p:nvSpPr>
            <p:cNvPr id="87049" name="Rectangle 3"/>
            <p:cNvSpPr>
              <a:spLocks noChangeArrowheads="1"/>
            </p:cNvSpPr>
            <p:nvPr/>
          </p:nvSpPr>
          <p:spPr bwMode="auto">
            <a:xfrm>
              <a:off x="193" y="193"/>
              <a:ext cx="5373" cy="3635"/>
            </a:xfrm>
            <a:prstGeom prst="rect">
              <a:avLst/>
            </a:prstGeom>
            <a:solidFill>
              <a:srgbClr val="000000"/>
            </a:solidFill>
            <a:ln w="9360">
              <a:solidFill>
                <a:srgbClr val="FFFFFF"/>
              </a:solidFill>
              <a:miter lim="800000"/>
              <a:headEnd/>
              <a:tailEnd/>
            </a:ln>
          </p:spPr>
          <p:txBody>
            <a:bodyPr wrap="none" anchor="ctr"/>
            <a:lstStyle/>
            <a:p>
              <a:pPr algn="l" rtl="0">
                <a:lnSpc>
                  <a:spcPct val="93000"/>
                </a:lnSpc>
                <a:buClr>
                  <a:srgbClr val="FFFFFF"/>
                </a:buClr>
                <a:buSzPct val="100000"/>
                <a:buFont typeface="Arial" charset="0"/>
                <a:buNone/>
                <a:defRPr/>
              </a:pPr>
              <a:endParaRPr lang="en-US" b="1" i="0">
                <a:latin typeface="Arial" panose="020B0604020202020204" pitchFamily="34" charset="0"/>
                <a:ea typeface="ＭＳ Ｐゴシック" charset="0"/>
                <a:cs typeface="ＭＳ Ｐゴシック" charset="0"/>
              </a:endParaRPr>
            </a:p>
          </p:txBody>
        </p:sp>
        <p:sp>
          <p:nvSpPr>
            <p:cNvPr id="87050" name="Line 4"/>
            <p:cNvSpPr>
              <a:spLocks noChangeShapeType="1"/>
            </p:cNvSpPr>
            <p:nvPr/>
          </p:nvSpPr>
          <p:spPr bwMode="auto">
            <a:xfrm>
              <a:off x="336" y="1092"/>
              <a:ext cx="5136" cy="1"/>
            </a:xfrm>
            <a:prstGeom prst="line">
              <a:avLst/>
            </a:prstGeom>
            <a:noFill/>
            <a:ln w="12600">
              <a:solidFill>
                <a:srgbClr val="990000"/>
              </a:solidFill>
              <a:miter lim="800000"/>
              <a:headEnd/>
              <a:tailEnd/>
            </a:ln>
            <a:extLst>
              <a:ext uri="{909E8E84-426E-40dd-AFC4-6F175D3DCCD1}"/>
            </a:extLst>
          </p:spPr>
          <p:txBody>
            <a:bodyPr/>
            <a:lstStyle/>
            <a:p>
              <a:pPr algn="l" rtl="0">
                <a:defRPr/>
              </a:pPr>
              <a:endParaRPr lang="en-US" b="1" i="0">
                <a:latin typeface="Arial" panose="020B0604020202020204" pitchFamily="34" charset="0"/>
                <a:ea typeface="ＭＳ Ｐゴシック" charset="0"/>
                <a:cs typeface="ＭＳ Ｐゴシック" charset="0"/>
              </a:endParaRPr>
            </a:p>
          </p:txBody>
        </p:sp>
      </p:grpSp>
      <p:sp>
        <p:nvSpPr>
          <p:cNvPr id="8195" name="Rectangle 5"/>
          <p:cNvSpPr>
            <a:spLocks noGrp="1" noChangeArrowheads="1"/>
          </p:cNvSpPr>
          <p:nvPr>
            <p:ph type="title"/>
          </p:nvPr>
        </p:nvSpPr>
        <p:spPr bwMode="auto">
          <a:xfrm>
            <a:off x="533400" y="449263"/>
            <a:ext cx="8151813" cy="1165225"/>
          </a:xfrm>
          <a:prstGeom prst="rect">
            <a:avLst/>
          </a:prstGeom>
          <a:noFill/>
          <a:ln w="9525">
            <a:noFill/>
            <a:miter lim="800000"/>
            <a:headEnd/>
            <a:tailEnd/>
          </a:ln>
        </p:spPr>
        <p:txBody>
          <a:bodyPr vert="horz" wrap="square" lIns="90000" tIns="46800" rIns="90000" bIns="46800" numCol="1" anchor="b" anchorCtr="0" compatLnSpc="1">
            <a:prstTxWarp prst="textNoShape">
              <a:avLst/>
            </a:prstTxWarp>
          </a:bodyPr>
          <a:lstStyle/>
          <a:p>
            <a:pPr lvl="0"/>
            <a:r>
              <a:rPr lang="en-GB"/>
              <a:t>Click to edit the title text format</a:t>
            </a:r>
          </a:p>
        </p:txBody>
      </p:sp>
      <p:sp>
        <p:nvSpPr>
          <p:cNvPr id="8196" name="Rectangle 6"/>
          <p:cNvSpPr>
            <a:spLocks noGrp="1" noChangeArrowheads="1"/>
          </p:cNvSpPr>
          <p:nvPr>
            <p:ph type="body" idx="1"/>
          </p:nvPr>
        </p:nvSpPr>
        <p:spPr bwMode="auto">
          <a:xfrm>
            <a:off x="533400" y="1828800"/>
            <a:ext cx="8151813" cy="4037013"/>
          </a:xfrm>
          <a:prstGeom prst="rect">
            <a:avLst/>
          </a:prstGeom>
          <a:noFill/>
          <a:ln w="9525">
            <a:noFill/>
            <a:miter lim="800000"/>
            <a:headEnd/>
            <a:tailEnd/>
          </a:ln>
        </p:spPr>
        <p:txBody>
          <a:bodyPr vert="horz" wrap="square" lIns="90000" tIns="46800" rIns="90000" bIns="46800" numCol="1" anchor="t" anchorCtr="0" compatLnSpc="1">
            <a:prstTxWarp prst="textNoShape">
              <a:avLst/>
            </a:prstTxWarp>
          </a:bodyPr>
          <a:lstStyle/>
          <a:p>
            <a:pPr lvl="0"/>
            <a:r>
              <a:rPr lang="en-GB"/>
              <a:t>Click to edit the outline text format</a:t>
            </a:r>
          </a:p>
          <a:p>
            <a:pPr lvl="1"/>
            <a:r>
              <a:rPr lang="en-GB"/>
              <a:t>Second Outline Level</a:t>
            </a:r>
          </a:p>
          <a:p>
            <a:pPr lvl="2"/>
            <a:r>
              <a:rPr lang="en-GB"/>
              <a:t>Third Outline Level</a:t>
            </a:r>
          </a:p>
          <a:p>
            <a:pPr lvl="3"/>
            <a:r>
              <a:rPr lang="en-GB"/>
              <a:t>Fourth Outline Level</a:t>
            </a:r>
          </a:p>
          <a:p>
            <a:pPr lvl="4"/>
            <a:r>
              <a:rPr lang="en-GB"/>
              <a:t>Fifth Outline Level</a:t>
            </a:r>
          </a:p>
          <a:p>
            <a:pPr lvl="4"/>
            <a:r>
              <a:rPr lang="en-GB"/>
              <a:t>Sixth Outline Level</a:t>
            </a:r>
          </a:p>
          <a:p>
            <a:pPr lvl="4"/>
            <a:r>
              <a:rPr lang="en-GB"/>
              <a:t>Seventh Outline Level</a:t>
            </a:r>
          </a:p>
          <a:p>
            <a:pPr lvl="4"/>
            <a:r>
              <a:rPr lang="en-GB"/>
              <a:t>Eighth Outline Level</a:t>
            </a:r>
          </a:p>
          <a:p>
            <a:pPr lvl="4"/>
            <a:r>
              <a:rPr lang="en-GB"/>
              <a:t>Ninth Outline Level</a:t>
            </a:r>
          </a:p>
        </p:txBody>
      </p:sp>
      <p:sp>
        <p:nvSpPr>
          <p:cNvPr id="99333" name="Text Box 7"/>
          <p:cNvSpPr txBox="1">
            <a:spLocks noChangeArrowheads="1"/>
          </p:cNvSpPr>
          <p:nvPr/>
        </p:nvSpPr>
        <p:spPr bwMode="auto">
          <a:xfrm>
            <a:off x="533400" y="6248400"/>
            <a:ext cx="2057400" cy="460375"/>
          </a:xfrm>
          <a:prstGeom prst="rect">
            <a:avLst/>
          </a:prstGeom>
          <a:noFill/>
          <a:ln>
            <a:noFill/>
          </a:ln>
          <a:extLst>
            <a:ext uri="{909E8E84-426E-40dd-AFC4-6F175D3DCCD1}"/>
            <a:ext uri="{91240B29-F687-4f45-9708-019B960494DF}"/>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algn="l" rtl="0" eaLnBrk="1" hangingPunct="1">
              <a:lnSpc>
                <a:spcPct val="93000"/>
              </a:lnSpc>
              <a:buClr>
                <a:srgbClr val="FFFFFF"/>
              </a:buClr>
              <a:buSzPct val="100000"/>
              <a:buFont typeface="Arial" charset="0"/>
              <a:buNone/>
              <a:defRPr/>
            </a:pPr>
            <a:endParaRPr lang="en-US" b="1" i="0">
              <a:latin typeface="Arial" panose="020B0604020202020204" pitchFamily="34" charset="0"/>
            </a:endParaRPr>
          </a:p>
        </p:txBody>
      </p:sp>
      <p:sp>
        <p:nvSpPr>
          <p:cNvPr id="99334" name="Text Box 8"/>
          <p:cNvSpPr txBox="1">
            <a:spLocks noChangeArrowheads="1"/>
          </p:cNvSpPr>
          <p:nvPr/>
        </p:nvSpPr>
        <p:spPr bwMode="auto">
          <a:xfrm>
            <a:off x="3238500" y="6248400"/>
            <a:ext cx="2895600" cy="460375"/>
          </a:xfrm>
          <a:prstGeom prst="rect">
            <a:avLst/>
          </a:prstGeom>
          <a:noFill/>
          <a:ln>
            <a:noFill/>
          </a:ln>
          <a:extLst>
            <a:ext uri="{909E8E84-426E-40dd-AFC4-6F175D3DCCD1}"/>
            <a:ext uri="{91240B29-F687-4f45-9708-019B960494DF}"/>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algn="l" rtl="0" eaLnBrk="1" hangingPunct="1">
              <a:lnSpc>
                <a:spcPct val="93000"/>
              </a:lnSpc>
              <a:buClr>
                <a:srgbClr val="FFFFFF"/>
              </a:buClr>
              <a:buSzPct val="100000"/>
              <a:buFont typeface="Arial" charset="0"/>
              <a:buNone/>
              <a:defRPr/>
            </a:pPr>
            <a:endParaRPr lang="en-US" b="1" i="0">
              <a:latin typeface="Arial" panose="020B0604020202020204" pitchFamily="34" charset="0"/>
            </a:endParaRPr>
          </a:p>
        </p:txBody>
      </p:sp>
      <p:sp>
        <p:nvSpPr>
          <p:cNvPr id="10249" name="Rectangle 9"/>
          <p:cNvSpPr>
            <a:spLocks noGrp="1" noChangeArrowheads="1"/>
          </p:cNvSpPr>
          <p:nvPr>
            <p:ph type="sldNum"/>
          </p:nvPr>
        </p:nvSpPr>
        <p:spPr bwMode="auto">
          <a:xfrm>
            <a:off x="6781800" y="6248400"/>
            <a:ext cx="1903413" cy="455613"/>
          </a:xfrm>
          <a:prstGeom prst="rect">
            <a:avLst/>
          </a:prstGeom>
          <a:noFill/>
          <a:ln w="9525">
            <a:noFill/>
            <a:round/>
            <a:headEnd/>
            <a:tailEnd/>
          </a:ln>
          <a:effectLst/>
        </p:spPr>
        <p:txBody>
          <a:bodyPr vert="horz" wrap="square" lIns="90000" tIns="46800" rIns="90000" bIns="46800" numCol="1" anchor="t" anchorCtr="0" compatLnSpc="1">
            <a:prstTxWarp prst="textNoShape">
              <a:avLst/>
            </a:prstTxWarp>
          </a:bodyPr>
          <a:lstStyle>
            <a:lvl1pPr algn="l" rtl="0">
              <a:buClr>
                <a:srgbClr val="FFFFFF"/>
              </a:buClr>
              <a:buSzPct val="45000"/>
              <a:buFont typeface="Wingdings" charset="0"/>
              <a:buNone/>
              <a:defRPr sz="1800" b="1" i="0">
                <a:solidFill>
                  <a:srgbClr val="FFFFFF"/>
                </a:solidFill>
                <a:latin typeface="Arial" panose="020B0604020202020204" pitchFamily="34" charset="0"/>
                <a:ea typeface="ＭＳ Ｐゴシック" charset="0"/>
                <a:cs typeface="ＭＳ Ｐゴシック" charset="0"/>
              </a:defRPr>
            </a:lvl1pPr>
          </a:lstStyle>
          <a:p>
            <a:pPr>
              <a:defRPr/>
            </a:pPr>
            <a:fld id="{A3FFEF6B-5DE2-4261-889A-85B58092668F}" type="slidenum">
              <a:rPr lang="en-GB" smtClean="0"/>
              <a:pPr>
                <a:defRPr/>
              </a:pPr>
              <a:t>‹#›</a:t>
            </a:fld>
            <a:endParaRPr lang="en-GB" dirty="0"/>
          </a:p>
        </p:txBody>
      </p:sp>
    </p:spTree>
    <p:extLst>
      <p:ext uri="{BB962C8B-B14F-4D97-AF65-F5344CB8AC3E}">
        <p14:creationId xmlns:p14="http://schemas.microsoft.com/office/powerpoint/2010/main" val="1129766741"/>
      </p:ext>
    </p:extLst>
  </p:cSld>
  <p:clrMap bg1="lt1" tx1="dk1" bg2="lt2" tx2="dk2" accent1="accent1" accent2="accent2" accent3="accent3" accent4="accent4" accent5="accent5" accent6="accent6" hlink="hlink" folHlink="folHlink"/>
  <p:sldLayoutIdLst>
    <p:sldLayoutId id="2147502403" r:id="rId1"/>
    <p:sldLayoutId id="2147502404" r:id="rId2"/>
    <p:sldLayoutId id="2147502405" r:id="rId3"/>
    <p:sldLayoutId id="2147502406" r:id="rId4"/>
    <p:sldLayoutId id="2147502407" r:id="rId5"/>
    <p:sldLayoutId id="2147502408" r:id="rId6"/>
    <p:sldLayoutId id="2147502409" r:id="rId7"/>
    <p:sldLayoutId id="2147502410" r:id="rId8"/>
    <p:sldLayoutId id="2147502411" r:id="rId9"/>
    <p:sldLayoutId id="2147502412" r:id="rId10"/>
    <p:sldLayoutId id="2147502413" r:id="rId11"/>
  </p:sldLayoutIdLst>
  <p:txStyles>
    <p:titleStyle>
      <a:lvl1pPr algn="l" defTabSz="449263" rtl="0" eaLnBrk="0" fontAlgn="base" hangingPunct="0">
        <a:lnSpc>
          <a:spcPct val="75000"/>
        </a:lnSpc>
        <a:spcBef>
          <a:spcPct val="0"/>
        </a:spcBef>
        <a:spcAft>
          <a:spcPct val="0"/>
        </a:spcAft>
        <a:buClr>
          <a:srgbClr val="FFFFFF"/>
        </a:buClr>
        <a:buSzPct val="100000"/>
        <a:buFont typeface="Arial" pitchFamily="34" charset="0"/>
        <a:defRPr sz="4400" b="1" i="0">
          <a:solidFill>
            <a:srgbClr val="FFFFFF"/>
          </a:solidFill>
          <a:latin typeface="Arial" panose="020B0604020202020204" pitchFamily="34" charset="0"/>
          <a:ea typeface="MS PGothic" pitchFamily="34" charset="-128"/>
          <a:cs typeface="Arial" panose="020B0604020202020204" pitchFamily="34" charset="0"/>
        </a:defRPr>
      </a:lvl1pPr>
      <a:lvl2pPr algn="l" defTabSz="449263" rtl="0" eaLnBrk="0" fontAlgn="base" hangingPunct="0">
        <a:lnSpc>
          <a:spcPct val="75000"/>
        </a:lnSpc>
        <a:spcBef>
          <a:spcPct val="0"/>
        </a:spcBef>
        <a:spcAft>
          <a:spcPct val="0"/>
        </a:spcAft>
        <a:buClr>
          <a:srgbClr val="FFFFFF"/>
        </a:buClr>
        <a:buSzPct val="100000"/>
        <a:buFont typeface="Arial" pitchFamily="34" charset="0"/>
        <a:defRPr sz="4400" b="1">
          <a:solidFill>
            <a:srgbClr val="FFFFFF"/>
          </a:solidFill>
          <a:latin typeface="Arial" charset="0"/>
          <a:ea typeface="MS PGothic" pitchFamily="34" charset="-128"/>
          <a:cs typeface="Arial" pitchFamily="34" charset="0"/>
        </a:defRPr>
      </a:lvl2pPr>
      <a:lvl3pPr algn="l" defTabSz="449263" rtl="0" eaLnBrk="0" fontAlgn="base" hangingPunct="0">
        <a:lnSpc>
          <a:spcPct val="75000"/>
        </a:lnSpc>
        <a:spcBef>
          <a:spcPct val="0"/>
        </a:spcBef>
        <a:spcAft>
          <a:spcPct val="0"/>
        </a:spcAft>
        <a:buClr>
          <a:srgbClr val="FFFFFF"/>
        </a:buClr>
        <a:buSzPct val="100000"/>
        <a:buFont typeface="Arial" pitchFamily="34" charset="0"/>
        <a:defRPr sz="4400" b="1">
          <a:solidFill>
            <a:srgbClr val="FFFFFF"/>
          </a:solidFill>
          <a:latin typeface="Arial" charset="0"/>
          <a:ea typeface="MS PGothic" pitchFamily="34" charset="-128"/>
          <a:cs typeface="Arial" pitchFamily="34" charset="0"/>
        </a:defRPr>
      </a:lvl3pPr>
      <a:lvl4pPr algn="l" defTabSz="449263" rtl="0" eaLnBrk="0" fontAlgn="base" hangingPunct="0">
        <a:lnSpc>
          <a:spcPct val="75000"/>
        </a:lnSpc>
        <a:spcBef>
          <a:spcPct val="0"/>
        </a:spcBef>
        <a:spcAft>
          <a:spcPct val="0"/>
        </a:spcAft>
        <a:buClr>
          <a:srgbClr val="FFFFFF"/>
        </a:buClr>
        <a:buSzPct val="100000"/>
        <a:buFont typeface="Arial" pitchFamily="34" charset="0"/>
        <a:defRPr sz="4400" b="1">
          <a:solidFill>
            <a:srgbClr val="FFFFFF"/>
          </a:solidFill>
          <a:latin typeface="Arial" charset="0"/>
          <a:ea typeface="MS PGothic" pitchFamily="34" charset="-128"/>
          <a:cs typeface="Arial" pitchFamily="34" charset="0"/>
        </a:defRPr>
      </a:lvl4pPr>
      <a:lvl5pPr algn="l" defTabSz="449263" rtl="0" eaLnBrk="0" fontAlgn="base" hangingPunct="0">
        <a:lnSpc>
          <a:spcPct val="75000"/>
        </a:lnSpc>
        <a:spcBef>
          <a:spcPct val="0"/>
        </a:spcBef>
        <a:spcAft>
          <a:spcPct val="0"/>
        </a:spcAft>
        <a:buClr>
          <a:srgbClr val="FFFFFF"/>
        </a:buClr>
        <a:buSzPct val="100000"/>
        <a:buFont typeface="Arial" pitchFamily="34" charset="0"/>
        <a:defRPr sz="4400" b="1">
          <a:solidFill>
            <a:srgbClr val="FFFFFF"/>
          </a:solidFill>
          <a:latin typeface="Arial" charset="0"/>
          <a:ea typeface="MS PGothic" pitchFamily="34" charset="-128"/>
          <a:cs typeface="Arial" pitchFamily="34" charset="0"/>
        </a:defRPr>
      </a:lvl5pPr>
      <a:lvl6pPr marL="457200" algn="l" defTabSz="449263" rtl="0" eaLnBrk="0" fontAlgn="base" hangingPunct="0">
        <a:lnSpc>
          <a:spcPct val="75000"/>
        </a:lnSpc>
        <a:spcBef>
          <a:spcPct val="0"/>
        </a:spcBef>
        <a:spcAft>
          <a:spcPct val="0"/>
        </a:spcAft>
        <a:buClr>
          <a:srgbClr val="FFFFFF"/>
        </a:buClr>
        <a:buSzPct val="100000"/>
        <a:buFont typeface="Arial" charset="0"/>
        <a:defRPr sz="4400" b="1">
          <a:solidFill>
            <a:srgbClr val="FFFFFF"/>
          </a:solidFill>
          <a:latin typeface="Arial" charset="0"/>
          <a:ea typeface="ＭＳ Ｐゴシック" charset="-128"/>
        </a:defRPr>
      </a:lvl6pPr>
      <a:lvl7pPr marL="914400" algn="l" defTabSz="449263" rtl="0" eaLnBrk="0" fontAlgn="base" hangingPunct="0">
        <a:lnSpc>
          <a:spcPct val="75000"/>
        </a:lnSpc>
        <a:spcBef>
          <a:spcPct val="0"/>
        </a:spcBef>
        <a:spcAft>
          <a:spcPct val="0"/>
        </a:spcAft>
        <a:buClr>
          <a:srgbClr val="FFFFFF"/>
        </a:buClr>
        <a:buSzPct val="100000"/>
        <a:buFont typeface="Arial" charset="0"/>
        <a:defRPr sz="4400" b="1">
          <a:solidFill>
            <a:srgbClr val="FFFFFF"/>
          </a:solidFill>
          <a:latin typeface="Arial" charset="0"/>
          <a:ea typeface="ＭＳ Ｐゴシック" charset="-128"/>
        </a:defRPr>
      </a:lvl7pPr>
      <a:lvl8pPr marL="1371600" algn="l" defTabSz="449263" rtl="0" eaLnBrk="0" fontAlgn="base" hangingPunct="0">
        <a:lnSpc>
          <a:spcPct val="75000"/>
        </a:lnSpc>
        <a:spcBef>
          <a:spcPct val="0"/>
        </a:spcBef>
        <a:spcAft>
          <a:spcPct val="0"/>
        </a:spcAft>
        <a:buClr>
          <a:srgbClr val="FFFFFF"/>
        </a:buClr>
        <a:buSzPct val="100000"/>
        <a:buFont typeface="Arial" charset="0"/>
        <a:defRPr sz="4400" b="1">
          <a:solidFill>
            <a:srgbClr val="FFFFFF"/>
          </a:solidFill>
          <a:latin typeface="Arial" charset="0"/>
          <a:ea typeface="ＭＳ Ｐゴシック" charset="-128"/>
        </a:defRPr>
      </a:lvl8pPr>
      <a:lvl9pPr marL="1828800" algn="l" defTabSz="449263" rtl="0" eaLnBrk="0" fontAlgn="base" hangingPunct="0">
        <a:lnSpc>
          <a:spcPct val="75000"/>
        </a:lnSpc>
        <a:spcBef>
          <a:spcPct val="0"/>
        </a:spcBef>
        <a:spcAft>
          <a:spcPct val="0"/>
        </a:spcAft>
        <a:buClr>
          <a:srgbClr val="FFFFFF"/>
        </a:buClr>
        <a:buSzPct val="100000"/>
        <a:buFont typeface="Arial" charset="0"/>
        <a:defRPr sz="4400" b="1">
          <a:solidFill>
            <a:srgbClr val="FFFFFF"/>
          </a:solidFill>
          <a:latin typeface="Arial" charset="0"/>
          <a:ea typeface="ＭＳ Ｐゴシック" charset="-128"/>
        </a:defRPr>
      </a:lvl9pPr>
    </p:titleStyle>
    <p:bodyStyle>
      <a:lvl1pPr marL="341313" indent="-341313" algn="l" defTabSz="449263" rtl="0" eaLnBrk="0" fontAlgn="base" hangingPunct="0">
        <a:lnSpc>
          <a:spcPct val="93000"/>
        </a:lnSpc>
        <a:spcBef>
          <a:spcPts val="775"/>
        </a:spcBef>
        <a:spcAft>
          <a:spcPct val="0"/>
        </a:spcAft>
        <a:buClr>
          <a:srgbClr val="990000"/>
        </a:buClr>
        <a:buSzPct val="75000"/>
        <a:buFont typeface="Wingdings" pitchFamily="2" charset="2"/>
        <a:buChar char=""/>
        <a:defRPr sz="3100" b="1" i="0">
          <a:solidFill>
            <a:srgbClr val="FFFFFF"/>
          </a:solidFill>
          <a:latin typeface="Arial" panose="020B0604020202020204" pitchFamily="34" charset="0"/>
          <a:ea typeface="MS PGothic" pitchFamily="34" charset="-128"/>
          <a:cs typeface="Arial" panose="020B0604020202020204" pitchFamily="34" charset="0"/>
        </a:defRPr>
      </a:lvl1pPr>
      <a:lvl2pPr marL="741363" indent="-284163" algn="l" defTabSz="449263" rtl="0" eaLnBrk="0" fontAlgn="base" hangingPunct="0">
        <a:lnSpc>
          <a:spcPct val="93000"/>
        </a:lnSpc>
        <a:spcBef>
          <a:spcPts val="650"/>
        </a:spcBef>
        <a:spcAft>
          <a:spcPct val="0"/>
        </a:spcAft>
        <a:buClr>
          <a:srgbClr val="666699"/>
        </a:buClr>
        <a:buSzPct val="65000"/>
        <a:buFont typeface="Wingdings" pitchFamily="2" charset="2"/>
        <a:buChar char=""/>
        <a:defRPr sz="2600" b="1" i="0">
          <a:solidFill>
            <a:srgbClr val="FFFFFF"/>
          </a:solidFill>
          <a:latin typeface="Arial" panose="020B0604020202020204" pitchFamily="34" charset="0"/>
          <a:ea typeface="MS PGothic" pitchFamily="34" charset="-128"/>
          <a:cs typeface="Arial" panose="020B0604020202020204" pitchFamily="34" charset="0"/>
        </a:defRPr>
      </a:lvl2pPr>
      <a:lvl3pPr marL="1143000" indent="-228600" algn="l" defTabSz="449263" rtl="0" eaLnBrk="0" fontAlgn="base" hangingPunct="0">
        <a:lnSpc>
          <a:spcPct val="93000"/>
        </a:lnSpc>
        <a:spcBef>
          <a:spcPts val="600"/>
        </a:spcBef>
        <a:spcAft>
          <a:spcPct val="0"/>
        </a:spcAft>
        <a:buClr>
          <a:srgbClr val="999900"/>
        </a:buClr>
        <a:buSzPct val="55000"/>
        <a:buFont typeface="Wingdings" pitchFamily="2" charset="2"/>
        <a:buChar char=""/>
        <a:defRPr sz="2400" b="1" i="0">
          <a:solidFill>
            <a:srgbClr val="FFFFFF"/>
          </a:solidFill>
          <a:latin typeface="Arial" panose="020B0604020202020204" pitchFamily="34" charset="0"/>
          <a:ea typeface="MS PGothic" pitchFamily="34" charset="-128"/>
          <a:cs typeface="Arial" panose="020B0604020202020204" pitchFamily="34" charset="0"/>
        </a:defRPr>
      </a:lvl3pPr>
      <a:lvl4pPr marL="1600200" indent="-228600" algn="l" defTabSz="449263" rtl="0" eaLnBrk="0" fontAlgn="base" hangingPunct="0">
        <a:lnSpc>
          <a:spcPct val="93000"/>
        </a:lnSpc>
        <a:spcBef>
          <a:spcPts val="500"/>
        </a:spcBef>
        <a:spcAft>
          <a:spcPct val="0"/>
        </a:spcAft>
        <a:buClr>
          <a:srgbClr val="990000"/>
        </a:buClr>
        <a:buSzPct val="100000"/>
        <a:buFont typeface="Wingdings" pitchFamily="2" charset="2"/>
        <a:buChar char=""/>
        <a:defRPr sz="2000" b="1" i="0">
          <a:solidFill>
            <a:srgbClr val="FFFFFF"/>
          </a:solidFill>
          <a:latin typeface="Arial" panose="020B0604020202020204" pitchFamily="34" charset="0"/>
          <a:ea typeface="MS PGothic" pitchFamily="34" charset="-128"/>
          <a:cs typeface="Arial" panose="020B0604020202020204" pitchFamily="34" charset="0"/>
        </a:defRPr>
      </a:lvl4pPr>
      <a:lvl5pPr marL="2057400" indent="-228600" algn="l" defTabSz="449263" rtl="0" eaLnBrk="0" fontAlgn="base" hangingPunct="0">
        <a:lnSpc>
          <a:spcPct val="93000"/>
        </a:lnSpc>
        <a:spcBef>
          <a:spcPts val="500"/>
        </a:spcBef>
        <a:spcAft>
          <a:spcPct val="0"/>
        </a:spcAft>
        <a:buClr>
          <a:srgbClr val="990000"/>
        </a:buClr>
        <a:buSzPct val="85000"/>
        <a:buFont typeface="Wingdings" pitchFamily="2" charset="2"/>
        <a:buChar char=""/>
        <a:defRPr sz="2000" b="1" i="0">
          <a:solidFill>
            <a:srgbClr val="FFFFFF"/>
          </a:solidFill>
          <a:latin typeface="Arial" panose="020B0604020202020204" pitchFamily="34" charset="0"/>
          <a:ea typeface="MS PGothic" pitchFamily="34" charset="-128"/>
          <a:cs typeface="Arial" panose="020B0604020202020204" pitchFamily="34" charset="0"/>
        </a:defRPr>
      </a:lvl5pPr>
      <a:lvl6pPr marL="2514600" indent="-228600" algn="l" defTabSz="449263" rtl="0" eaLnBrk="0" fontAlgn="base" hangingPunct="0">
        <a:lnSpc>
          <a:spcPct val="93000"/>
        </a:lnSpc>
        <a:spcBef>
          <a:spcPts val="500"/>
        </a:spcBef>
        <a:spcAft>
          <a:spcPct val="0"/>
        </a:spcAft>
        <a:buClr>
          <a:srgbClr val="990000"/>
        </a:buClr>
        <a:buSzPct val="85000"/>
        <a:buFont typeface="Wingdings" charset="2"/>
        <a:buChar char=""/>
        <a:defRPr sz="2000" b="1">
          <a:solidFill>
            <a:srgbClr val="FFFFFF"/>
          </a:solidFill>
          <a:latin typeface="+mn-lt"/>
          <a:ea typeface="+mn-ea"/>
        </a:defRPr>
      </a:lvl6pPr>
      <a:lvl7pPr marL="2971800" indent="-228600" algn="l" defTabSz="449263" rtl="0" eaLnBrk="0" fontAlgn="base" hangingPunct="0">
        <a:lnSpc>
          <a:spcPct val="93000"/>
        </a:lnSpc>
        <a:spcBef>
          <a:spcPts val="500"/>
        </a:spcBef>
        <a:spcAft>
          <a:spcPct val="0"/>
        </a:spcAft>
        <a:buClr>
          <a:srgbClr val="990000"/>
        </a:buClr>
        <a:buSzPct val="85000"/>
        <a:buFont typeface="Wingdings" charset="2"/>
        <a:buChar char=""/>
        <a:defRPr sz="2000" b="1">
          <a:solidFill>
            <a:srgbClr val="FFFFFF"/>
          </a:solidFill>
          <a:latin typeface="+mn-lt"/>
          <a:ea typeface="+mn-ea"/>
        </a:defRPr>
      </a:lvl7pPr>
      <a:lvl8pPr marL="3429000" indent="-228600" algn="l" defTabSz="449263" rtl="0" eaLnBrk="0" fontAlgn="base" hangingPunct="0">
        <a:lnSpc>
          <a:spcPct val="93000"/>
        </a:lnSpc>
        <a:spcBef>
          <a:spcPts val="500"/>
        </a:spcBef>
        <a:spcAft>
          <a:spcPct val="0"/>
        </a:spcAft>
        <a:buClr>
          <a:srgbClr val="990000"/>
        </a:buClr>
        <a:buSzPct val="85000"/>
        <a:buFont typeface="Wingdings" charset="2"/>
        <a:buChar char=""/>
        <a:defRPr sz="2000" b="1">
          <a:solidFill>
            <a:srgbClr val="FFFFFF"/>
          </a:solidFill>
          <a:latin typeface="+mn-lt"/>
          <a:ea typeface="+mn-ea"/>
        </a:defRPr>
      </a:lvl8pPr>
      <a:lvl9pPr marL="3886200" indent="-228600" algn="l" defTabSz="449263" rtl="0" eaLnBrk="0" fontAlgn="base" hangingPunct="0">
        <a:lnSpc>
          <a:spcPct val="93000"/>
        </a:lnSpc>
        <a:spcBef>
          <a:spcPts val="500"/>
        </a:spcBef>
        <a:spcAft>
          <a:spcPct val="0"/>
        </a:spcAft>
        <a:buClr>
          <a:srgbClr val="990000"/>
        </a:buClr>
        <a:buSzPct val="85000"/>
        <a:buFont typeface="Wingdings" charset="2"/>
        <a:buChar char=""/>
        <a:defRPr sz="2000" b="1">
          <a:solidFill>
            <a:srgbClr val="FFFFFF"/>
          </a:solidFill>
          <a:latin typeface="+mn-lt"/>
          <a:ea typeface="+mn-ea"/>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027"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rtl="0">
              <a:defRPr sz="1400" b="1" i="0" smtClean="0">
                <a:solidFill>
                  <a:srgbClr val="000000"/>
                </a:solidFill>
                <a:latin typeface="Arial" panose="020B0604020202020204" pitchFamily="34" charset="0"/>
              </a:defRPr>
            </a:lvl1pPr>
          </a:lstStyle>
          <a:p>
            <a:pPr>
              <a:defRPr/>
            </a:pPr>
            <a:endParaRPr lang="en-US" dirty="0"/>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rtl="0">
              <a:defRPr sz="1400" b="1" i="0" smtClean="0">
                <a:solidFill>
                  <a:srgbClr val="000000"/>
                </a:solidFill>
                <a:latin typeface="Arial" panose="020B0604020202020204" pitchFamily="34" charset="0"/>
              </a:defRPr>
            </a:lvl1pPr>
          </a:lstStyle>
          <a:p>
            <a:pPr>
              <a:defRPr/>
            </a:pPr>
            <a:endParaRPr lang="en-US" dirty="0"/>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rtl="0">
              <a:defRPr sz="1400" b="1" i="0" smtClean="0">
                <a:solidFill>
                  <a:srgbClr val="000000"/>
                </a:solidFill>
                <a:latin typeface="Arial" panose="020B0604020202020204" pitchFamily="34" charset="0"/>
              </a:defRPr>
            </a:lvl1pPr>
          </a:lstStyle>
          <a:p>
            <a:pPr>
              <a:defRPr/>
            </a:pPr>
            <a:fld id="{76553A03-F9F7-4E9D-8DB0-16D7E7B5ACC4}" type="slidenum">
              <a:rPr lang="en-US"/>
              <a:pPr>
                <a:defRPr/>
              </a:pPr>
              <a:t>‹#›</a:t>
            </a:fld>
            <a:endParaRPr lang="en-US" dirty="0"/>
          </a:p>
        </p:txBody>
      </p:sp>
    </p:spTree>
    <p:extLst>
      <p:ext uri="{BB962C8B-B14F-4D97-AF65-F5344CB8AC3E}">
        <p14:creationId xmlns:p14="http://schemas.microsoft.com/office/powerpoint/2010/main" val="3787779987"/>
      </p:ext>
    </p:extLst>
  </p:cSld>
  <p:clrMap bg1="lt1" tx1="dk1" bg2="lt2" tx2="dk2" accent1="accent1" accent2="accent2" accent3="accent3" accent4="accent4" accent5="accent5" accent6="accent6" hlink="hlink" folHlink="folHlink"/>
  <p:sldLayoutIdLst>
    <p:sldLayoutId id="2147502415" r:id="rId1"/>
    <p:sldLayoutId id="2147502416" r:id="rId2"/>
    <p:sldLayoutId id="2147502417" r:id="rId3"/>
    <p:sldLayoutId id="2147502418" r:id="rId4"/>
    <p:sldLayoutId id="2147502419" r:id="rId5"/>
    <p:sldLayoutId id="2147502420" r:id="rId6"/>
    <p:sldLayoutId id="2147502421" r:id="rId7"/>
    <p:sldLayoutId id="2147502422" r:id="rId8"/>
    <p:sldLayoutId id="2147502423" r:id="rId9"/>
    <p:sldLayoutId id="2147502424" r:id="rId10"/>
    <p:sldLayoutId id="2147502425" r:id="rId11"/>
  </p:sldLayoutIdLst>
  <p:txStyles>
    <p:titleStyle>
      <a:lvl1pPr algn="ctr" rtl="0" eaLnBrk="0" fontAlgn="base" hangingPunct="0">
        <a:spcBef>
          <a:spcPct val="0"/>
        </a:spcBef>
        <a:spcAft>
          <a:spcPct val="0"/>
        </a:spcAft>
        <a:defRPr sz="4400" b="1" i="0">
          <a:solidFill>
            <a:schemeClr val="bg1"/>
          </a:solidFill>
          <a:effectLst>
            <a:outerShdw blurRad="38100" dist="38100" dir="2700000" algn="tl">
              <a:srgbClr val="000000">
                <a:alpha val="43137"/>
              </a:srgbClr>
            </a:outerShdw>
          </a:effectLst>
          <a:latin typeface="Arial" panose="020B0604020202020204" pitchFamily="34" charset="0"/>
          <a:ea typeface="MS PGothic" pitchFamily="34" charset="-128"/>
          <a:cs typeface="Arial" panose="020B0604020202020204" pitchFamily="34" charset="0"/>
        </a:defRPr>
      </a:lvl1pPr>
      <a:lvl2pPr algn="ctr" rtl="0" eaLnBrk="0" fontAlgn="base" hangingPunct="0">
        <a:spcBef>
          <a:spcPct val="0"/>
        </a:spcBef>
        <a:spcAft>
          <a:spcPct val="0"/>
        </a:spcAft>
        <a:defRPr sz="4400" b="1">
          <a:solidFill>
            <a:schemeClr val="bg1"/>
          </a:solidFill>
          <a:latin typeface="Arial" charset="0"/>
          <a:ea typeface="MS PGothic" pitchFamily="34" charset="-128"/>
          <a:cs typeface="Arial" pitchFamily="34" charset="0"/>
        </a:defRPr>
      </a:lvl2pPr>
      <a:lvl3pPr algn="ctr" rtl="0" eaLnBrk="0" fontAlgn="base" hangingPunct="0">
        <a:spcBef>
          <a:spcPct val="0"/>
        </a:spcBef>
        <a:spcAft>
          <a:spcPct val="0"/>
        </a:spcAft>
        <a:defRPr sz="4400" b="1">
          <a:solidFill>
            <a:schemeClr val="bg1"/>
          </a:solidFill>
          <a:latin typeface="Arial" charset="0"/>
          <a:ea typeface="MS PGothic" pitchFamily="34" charset="-128"/>
          <a:cs typeface="Arial" pitchFamily="34" charset="0"/>
        </a:defRPr>
      </a:lvl3pPr>
      <a:lvl4pPr algn="ctr" rtl="0" eaLnBrk="0" fontAlgn="base" hangingPunct="0">
        <a:spcBef>
          <a:spcPct val="0"/>
        </a:spcBef>
        <a:spcAft>
          <a:spcPct val="0"/>
        </a:spcAft>
        <a:defRPr sz="4400" b="1">
          <a:solidFill>
            <a:schemeClr val="bg1"/>
          </a:solidFill>
          <a:latin typeface="Arial" charset="0"/>
          <a:ea typeface="MS PGothic" pitchFamily="34" charset="-128"/>
          <a:cs typeface="Arial" pitchFamily="34" charset="0"/>
        </a:defRPr>
      </a:lvl4pPr>
      <a:lvl5pPr algn="ctr" rtl="0" eaLnBrk="0" fontAlgn="base" hangingPunct="0">
        <a:spcBef>
          <a:spcPct val="0"/>
        </a:spcBef>
        <a:spcAft>
          <a:spcPct val="0"/>
        </a:spcAft>
        <a:defRPr sz="4400" b="1">
          <a:solidFill>
            <a:schemeClr val="bg1"/>
          </a:solidFill>
          <a:latin typeface="Arial" charset="0"/>
          <a:ea typeface="MS PGothic" pitchFamily="34" charset="-128"/>
          <a:cs typeface="Arial" pitchFamily="34" charset="0"/>
        </a:defRPr>
      </a:lvl5pPr>
      <a:lvl6pPr marL="457200" algn="ctr" rtl="0" fontAlgn="base">
        <a:spcBef>
          <a:spcPct val="0"/>
        </a:spcBef>
        <a:spcAft>
          <a:spcPct val="0"/>
        </a:spcAft>
        <a:defRPr sz="4400">
          <a:solidFill>
            <a:schemeClr val="tx2"/>
          </a:solidFill>
          <a:latin typeface="Times New Roman" pitchFamily="24" charset="0"/>
        </a:defRPr>
      </a:lvl6pPr>
      <a:lvl7pPr marL="914400" algn="ctr" rtl="0" fontAlgn="base">
        <a:spcBef>
          <a:spcPct val="0"/>
        </a:spcBef>
        <a:spcAft>
          <a:spcPct val="0"/>
        </a:spcAft>
        <a:defRPr sz="4400">
          <a:solidFill>
            <a:schemeClr val="tx2"/>
          </a:solidFill>
          <a:latin typeface="Times New Roman" pitchFamily="24" charset="0"/>
        </a:defRPr>
      </a:lvl7pPr>
      <a:lvl8pPr marL="1371600" algn="ctr" rtl="0" fontAlgn="base">
        <a:spcBef>
          <a:spcPct val="0"/>
        </a:spcBef>
        <a:spcAft>
          <a:spcPct val="0"/>
        </a:spcAft>
        <a:defRPr sz="4400">
          <a:solidFill>
            <a:schemeClr val="tx2"/>
          </a:solidFill>
          <a:latin typeface="Times New Roman" pitchFamily="24" charset="0"/>
        </a:defRPr>
      </a:lvl8pPr>
      <a:lvl9pPr marL="1828800" algn="ctr" rtl="0" fontAlgn="base">
        <a:spcBef>
          <a:spcPct val="0"/>
        </a:spcBef>
        <a:spcAft>
          <a:spcPct val="0"/>
        </a:spcAft>
        <a:defRPr sz="4400">
          <a:solidFill>
            <a:schemeClr val="tx2"/>
          </a:solidFill>
          <a:latin typeface="Times New Roman" pitchFamily="24" charset="0"/>
        </a:defRPr>
      </a:lvl9pPr>
    </p:titleStyle>
    <p:bodyStyle>
      <a:lvl1pPr marL="342900" indent="-342900" algn="l" rtl="0" eaLnBrk="0" fontAlgn="base" hangingPunct="0">
        <a:spcBef>
          <a:spcPct val="20000"/>
        </a:spcBef>
        <a:spcAft>
          <a:spcPct val="0"/>
        </a:spcAft>
        <a:buChar char="•"/>
        <a:defRPr sz="3200" b="1" i="0">
          <a:solidFill>
            <a:schemeClr val="bg1"/>
          </a:solidFill>
          <a:effectLst>
            <a:outerShdw blurRad="38100" dist="38100" dir="2700000" algn="tl">
              <a:srgbClr val="000000">
                <a:alpha val="43137"/>
              </a:srgbClr>
            </a:outerShdw>
          </a:effectLst>
          <a:latin typeface="Arial" panose="020B0604020202020204" pitchFamily="34" charset="0"/>
          <a:ea typeface="MS PGothic" pitchFamily="34"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effectLst>
            <a:outerShdw blurRad="38100" dist="38100" dir="2700000" algn="tl">
              <a:srgbClr val="000000">
                <a:alpha val="43137"/>
              </a:srgbClr>
            </a:outerShdw>
          </a:effectLst>
          <a:latin typeface="Arial" panose="020B0604020202020204" pitchFamily="34" charset="0"/>
          <a:ea typeface="MS PGothic" pitchFamily="34"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effectLst>
            <a:outerShdw blurRad="38100" dist="38100" dir="2700000" algn="tl">
              <a:srgbClr val="000000">
                <a:alpha val="43137"/>
              </a:srgbClr>
            </a:outerShdw>
          </a:effectLst>
          <a:latin typeface="Arial" panose="020B0604020202020204" pitchFamily="34" charset="0"/>
          <a:ea typeface="MS PGothic" pitchFamily="34" charset="-128"/>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effectLst>
            <a:outerShdw blurRad="38100" dist="38100" dir="2700000" algn="tl">
              <a:srgbClr val="000000">
                <a:alpha val="43137"/>
              </a:srgbClr>
            </a:outerShdw>
          </a:effectLst>
          <a:latin typeface="Arial" panose="020B0604020202020204" pitchFamily="34" charset="0"/>
          <a:ea typeface="MS PGothic" pitchFamily="34"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effectLst>
            <a:outerShdw blurRad="38100" dist="38100" dir="2700000" algn="tl">
              <a:srgbClr val="000000">
                <a:alpha val="43137"/>
              </a:srgbClr>
            </a:outerShdw>
          </a:effectLst>
          <a:latin typeface="Arial" panose="020B0604020202020204" pitchFamily="34" charset="0"/>
          <a:ea typeface="MS PGothic" pitchFamily="34" charset="-128"/>
          <a:cs typeface="Arial" panose="020B0604020202020204" pitchFamily="34" charset="0"/>
        </a:defRPr>
      </a:lvl5pPr>
      <a:lvl6pPr marL="2514600" indent="-228600" algn="l" rtl="0" fontAlgn="base">
        <a:spcBef>
          <a:spcPct val="20000"/>
        </a:spcBef>
        <a:spcAft>
          <a:spcPct val="0"/>
        </a:spcAft>
        <a:buChar char="»"/>
        <a:defRPr sz="2000">
          <a:solidFill>
            <a:schemeClr val="tx1"/>
          </a:solidFill>
          <a:latin typeface="+mn-lt"/>
          <a:ea typeface="ＭＳ Ｐゴシック" pitchFamily="24"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24"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24"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24"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bwMode="invGray">
      <p:bgPr>
        <a:gradFill rotWithShape="0">
          <a:gsLst>
            <a:gs pos="0">
              <a:schemeClr val="bg2"/>
            </a:gs>
            <a:gs pos="100000">
              <a:schemeClr val="bg1"/>
            </a:gs>
          </a:gsLst>
          <a:lin ang="0" scaled="1"/>
        </a:gradFill>
        <a:effectLst/>
      </p:bgPr>
    </p:bg>
    <p:spTree>
      <p:nvGrpSpPr>
        <p:cNvPr id="1" name=""/>
        <p:cNvGrpSpPr/>
        <p:nvPr/>
      </p:nvGrpSpPr>
      <p:grpSpPr>
        <a:xfrm>
          <a:off x="0" y="0"/>
          <a:ext cx="0" cy="0"/>
          <a:chOff x="0" y="0"/>
          <a:chExt cx="0" cy="0"/>
        </a:xfrm>
      </p:grpSpPr>
      <p:sp>
        <p:nvSpPr>
          <p:cNvPr id="2050" name="Rectangle 2"/>
          <p:cNvSpPr>
            <a:spLocks noChangeArrowheads="1"/>
          </p:cNvSpPr>
          <p:nvPr/>
        </p:nvSpPr>
        <p:spPr bwMode="invGray">
          <a:xfrm>
            <a:off x="8809038" y="0"/>
            <a:ext cx="334962" cy="6858000"/>
          </a:xfrm>
          <a:prstGeom prst="rect">
            <a:avLst/>
          </a:prstGeom>
          <a:gradFill rotWithShape="0">
            <a:gsLst>
              <a:gs pos="0">
                <a:schemeClr val="accent2"/>
              </a:gs>
              <a:gs pos="50000">
                <a:schemeClr val="hlink"/>
              </a:gs>
              <a:gs pos="100000">
                <a:schemeClr val="accent2"/>
              </a:gs>
            </a:gsLst>
            <a:lin ang="0" scaled="1"/>
          </a:gradFill>
          <a:ln>
            <a:noFill/>
          </a:ln>
          <a:extLst>
            <a:ext uri="{91240B29-F687-4f45-9708-019B960494DF}">
              <a14:hiddenLine xmlns="" xmlns:a14="http://schemas.microsoft.com/office/drawing/2010/main" w="9525">
                <a:solidFill>
                  <a:schemeClr val="tx1"/>
                </a:solidFill>
                <a:miter lim="800000"/>
                <a:headEnd/>
                <a:tailEnd/>
              </a14:hiddenLine>
            </a:ext>
          </a:extLst>
        </p:spPr>
        <p:txBody>
          <a:bodyPr wrap="none" anchor="ctr"/>
          <a:lstStyle/>
          <a:p>
            <a:pPr defTabSz="914400" eaLnBrk="0" hangingPunct="0">
              <a:defRPr/>
            </a:pPr>
            <a:endParaRPr lang="en-US" b="1" i="0" dirty="0">
              <a:solidFill>
                <a:srgbClr val="FFFFFF"/>
              </a:solidFill>
              <a:latin typeface="Arial" panose="020B0604020202020204" pitchFamily="34" charset="0"/>
            </a:endParaRPr>
          </a:p>
        </p:txBody>
      </p:sp>
      <p:sp>
        <p:nvSpPr>
          <p:cNvPr id="2051" name="Freeform 3"/>
          <p:cNvSpPr>
            <a:spLocks/>
          </p:cNvSpPr>
          <p:nvPr/>
        </p:nvSpPr>
        <p:spPr bwMode="white">
          <a:xfrm>
            <a:off x="-9525" y="4489450"/>
            <a:ext cx="5754688" cy="2368550"/>
          </a:xfrm>
          <a:custGeom>
            <a:avLst/>
            <a:gdLst>
              <a:gd name="T0" fmla="*/ 0 w 3625"/>
              <a:gd name="T1" fmla="*/ 1491 h 1492"/>
              <a:gd name="T2" fmla="*/ 0 w 3625"/>
              <a:gd name="T3" fmla="*/ 0 h 1492"/>
              <a:gd name="T4" fmla="*/ 171 w 3625"/>
              <a:gd name="T5" fmla="*/ 3 h 1492"/>
              <a:gd name="T6" fmla="*/ 355 w 3625"/>
              <a:gd name="T7" fmla="*/ 9 h 1492"/>
              <a:gd name="T8" fmla="*/ 499 w 3625"/>
              <a:gd name="T9" fmla="*/ 21 h 1492"/>
              <a:gd name="T10" fmla="*/ 650 w 3625"/>
              <a:gd name="T11" fmla="*/ 36 h 1492"/>
              <a:gd name="T12" fmla="*/ 809 w 3625"/>
              <a:gd name="T13" fmla="*/ 54 h 1492"/>
              <a:gd name="T14" fmla="*/ 957 w 3625"/>
              <a:gd name="T15" fmla="*/ 78 h 1492"/>
              <a:gd name="T16" fmla="*/ 1119 w 3625"/>
              <a:gd name="T17" fmla="*/ 105 h 1492"/>
              <a:gd name="T18" fmla="*/ 1261 w 3625"/>
              <a:gd name="T19" fmla="*/ 133 h 1492"/>
              <a:gd name="T20" fmla="*/ 1441 w 3625"/>
              <a:gd name="T21" fmla="*/ 175 h 1492"/>
              <a:gd name="T22" fmla="*/ 1598 w 3625"/>
              <a:gd name="T23" fmla="*/ 217 h 1492"/>
              <a:gd name="T24" fmla="*/ 1763 w 3625"/>
              <a:gd name="T25" fmla="*/ 269 h 1492"/>
              <a:gd name="T26" fmla="*/ 1887 w 3625"/>
              <a:gd name="T27" fmla="*/ 308 h 1492"/>
              <a:gd name="T28" fmla="*/ 2085 w 3625"/>
              <a:gd name="T29" fmla="*/ 384 h 1492"/>
              <a:gd name="T30" fmla="*/ 2230 w 3625"/>
              <a:gd name="T31" fmla="*/ 444 h 1492"/>
              <a:gd name="T32" fmla="*/ 2456 w 3625"/>
              <a:gd name="T33" fmla="*/ 547 h 1492"/>
              <a:gd name="T34" fmla="*/ 2666 w 3625"/>
              <a:gd name="T35" fmla="*/ 662 h 1492"/>
              <a:gd name="T36" fmla="*/ 2859 w 3625"/>
              <a:gd name="T37" fmla="*/ 786 h 1492"/>
              <a:gd name="T38" fmla="*/ 3046 w 3625"/>
              <a:gd name="T39" fmla="*/ 920 h 1492"/>
              <a:gd name="T40" fmla="*/ 3193 w 3625"/>
              <a:gd name="T41" fmla="*/ 1038 h 1492"/>
              <a:gd name="T42" fmla="*/ 3332 w 3625"/>
              <a:gd name="T43" fmla="*/ 1168 h 1492"/>
              <a:gd name="T44" fmla="*/ 3440 w 3625"/>
              <a:gd name="T45" fmla="*/ 1280 h 1492"/>
              <a:gd name="T46" fmla="*/ 3524 w 3625"/>
              <a:gd name="T47" fmla="*/ 1380 h 1492"/>
              <a:gd name="T48" fmla="*/ 3624 w 3625"/>
              <a:gd name="T49" fmla="*/ 1491 h 1492"/>
              <a:gd name="T50" fmla="*/ 3608 w 3625"/>
              <a:gd name="T51" fmla="*/ 1491 h 1492"/>
              <a:gd name="T52" fmla="*/ 0 w 3625"/>
              <a:gd name="T53" fmla="*/ 1491 h 1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625" h="1492">
                <a:moveTo>
                  <a:pt x="0" y="1491"/>
                </a:moveTo>
                <a:lnTo>
                  <a:pt x="0" y="0"/>
                </a:lnTo>
                <a:lnTo>
                  <a:pt x="171" y="3"/>
                </a:lnTo>
                <a:lnTo>
                  <a:pt x="355" y="9"/>
                </a:lnTo>
                <a:lnTo>
                  <a:pt x="499" y="21"/>
                </a:lnTo>
                <a:lnTo>
                  <a:pt x="650" y="36"/>
                </a:lnTo>
                <a:lnTo>
                  <a:pt x="809" y="54"/>
                </a:lnTo>
                <a:lnTo>
                  <a:pt x="957" y="78"/>
                </a:lnTo>
                <a:lnTo>
                  <a:pt x="1119" y="105"/>
                </a:lnTo>
                <a:lnTo>
                  <a:pt x="1261" y="133"/>
                </a:lnTo>
                <a:lnTo>
                  <a:pt x="1441" y="175"/>
                </a:lnTo>
                <a:lnTo>
                  <a:pt x="1598" y="217"/>
                </a:lnTo>
                <a:lnTo>
                  <a:pt x="1763" y="269"/>
                </a:lnTo>
                <a:lnTo>
                  <a:pt x="1887" y="308"/>
                </a:lnTo>
                <a:lnTo>
                  <a:pt x="2085" y="384"/>
                </a:lnTo>
                <a:lnTo>
                  <a:pt x="2230" y="444"/>
                </a:lnTo>
                <a:lnTo>
                  <a:pt x="2456" y="547"/>
                </a:lnTo>
                <a:lnTo>
                  <a:pt x="2666" y="662"/>
                </a:lnTo>
                <a:lnTo>
                  <a:pt x="2859" y="786"/>
                </a:lnTo>
                <a:lnTo>
                  <a:pt x="3046" y="920"/>
                </a:lnTo>
                <a:lnTo>
                  <a:pt x="3193" y="1038"/>
                </a:lnTo>
                <a:lnTo>
                  <a:pt x="3332" y="1168"/>
                </a:lnTo>
                <a:lnTo>
                  <a:pt x="3440" y="1280"/>
                </a:lnTo>
                <a:lnTo>
                  <a:pt x="3524" y="1380"/>
                </a:lnTo>
                <a:lnTo>
                  <a:pt x="3624" y="1491"/>
                </a:lnTo>
                <a:lnTo>
                  <a:pt x="3608" y="1491"/>
                </a:lnTo>
                <a:lnTo>
                  <a:pt x="0" y="1491"/>
                </a:lnTo>
              </a:path>
            </a:pathLst>
          </a:custGeom>
          <a:gradFill rotWithShape="0">
            <a:gsLst>
              <a:gs pos="0">
                <a:schemeClr val="bg2"/>
              </a:gs>
              <a:gs pos="100000">
                <a:schemeClr val="bg1"/>
              </a:gs>
            </a:gsLst>
            <a:lin ang="5400000" scaled="1"/>
          </a:gradFill>
          <a:ln>
            <a:noFill/>
          </a:ln>
          <a:effectLst/>
          <a:extLst>
            <a:ext uri="{91240B29-F687-4f45-9708-019B960494DF}">
              <a14:hiddenLine xmlns="" xmlns:a14="http://schemas.microsoft.com/office/drawing/2010/main" w="9525" cap="flat" cmpd="sng">
                <a:solidFill>
                  <a:schemeClr val="tx1"/>
                </a:solidFill>
                <a:prstDash val="solid"/>
                <a:miter lim="800000"/>
                <a:headEnd type="none" w="sm" len="sm"/>
                <a:tailEnd type="none" w="sm" len="sm"/>
              </a14:hiddenLine>
            </a:ex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wrap="none" anchor="ctr"/>
          <a:lstStyle/>
          <a:p>
            <a:pPr defTabSz="914400" eaLnBrk="0" hangingPunct="0">
              <a:defRPr/>
            </a:pPr>
            <a:endParaRPr lang="en-US" b="1" i="0" dirty="0">
              <a:solidFill>
                <a:srgbClr val="FFFFFF"/>
              </a:solidFill>
              <a:latin typeface="Arial" panose="020B0604020202020204" pitchFamily="34" charset="0"/>
            </a:endParaRPr>
          </a:p>
        </p:txBody>
      </p:sp>
      <p:sp>
        <p:nvSpPr>
          <p:cNvPr id="2052" name="Freeform 4"/>
          <p:cNvSpPr>
            <a:spLocks/>
          </p:cNvSpPr>
          <p:nvPr/>
        </p:nvSpPr>
        <p:spPr bwMode="white">
          <a:xfrm>
            <a:off x="0" y="3817938"/>
            <a:ext cx="8164513" cy="3019425"/>
          </a:xfrm>
          <a:custGeom>
            <a:avLst/>
            <a:gdLst>
              <a:gd name="T0" fmla="*/ 2718 w 5143"/>
              <a:gd name="T1" fmla="*/ 405 h 1902"/>
              <a:gd name="T2" fmla="*/ 2466 w 5143"/>
              <a:gd name="T3" fmla="*/ 333 h 1902"/>
              <a:gd name="T4" fmla="*/ 2202 w 5143"/>
              <a:gd name="T5" fmla="*/ 261 h 1902"/>
              <a:gd name="T6" fmla="*/ 1929 w 5143"/>
              <a:gd name="T7" fmla="*/ 198 h 1902"/>
              <a:gd name="T8" fmla="*/ 1695 w 5143"/>
              <a:gd name="T9" fmla="*/ 153 h 1902"/>
              <a:gd name="T10" fmla="*/ 1434 w 5143"/>
              <a:gd name="T11" fmla="*/ 111 h 1902"/>
              <a:gd name="T12" fmla="*/ 1188 w 5143"/>
              <a:gd name="T13" fmla="*/ 75 h 1902"/>
              <a:gd name="T14" fmla="*/ 957 w 5143"/>
              <a:gd name="T15" fmla="*/ 48 h 1902"/>
              <a:gd name="T16" fmla="*/ 747 w 5143"/>
              <a:gd name="T17" fmla="*/ 30 h 1902"/>
              <a:gd name="T18" fmla="*/ 501 w 5143"/>
              <a:gd name="T19" fmla="*/ 15 h 1902"/>
              <a:gd name="T20" fmla="*/ 246 w 5143"/>
              <a:gd name="T21" fmla="*/ 3 h 1902"/>
              <a:gd name="T22" fmla="*/ 0 w 5143"/>
              <a:gd name="T23" fmla="*/ 0 h 1902"/>
              <a:gd name="T24" fmla="*/ 0 w 5143"/>
              <a:gd name="T25" fmla="*/ 275 h 1902"/>
              <a:gd name="T26" fmla="*/ 0 w 5143"/>
              <a:gd name="T27" fmla="*/ 345 h 1902"/>
              <a:gd name="T28" fmla="*/ 0 w 5143"/>
              <a:gd name="T29" fmla="*/ 275 h 1902"/>
              <a:gd name="T30" fmla="*/ 0 w 5143"/>
              <a:gd name="T31" fmla="*/ 342 h 1902"/>
              <a:gd name="T32" fmla="*/ 339 w 5143"/>
              <a:gd name="T33" fmla="*/ 351 h 1902"/>
              <a:gd name="T34" fmla="*/ 606 w 5143"/>
              <a:gd name="T35" fmla="*/ 372 h 1902"/>
              <a:gd name="T36" fmla="*/ 852 w 5143"/>
              <a:gd name="T37" fmla="*/ 399 h 1902"/>
              <a:gd name="T38" fmla="*/ 1068 w 5143"/>
              <a:gd name="T39" fmla="*/ 435 h 1902"/>
              <a:gd name="T40" fmla="*/ 1275 w 5143"/>
              <a:gd name="T41" fmla="*/ 474 h 1902"/>
              <a:gd name="T42" fmla="*/ 1545 w 5143"/>
              <a:gd name="T43" fmla="*/ 540 h 1902"/>
              <a:gd name="T44" fmla="*/ 1761 w 5143"/>
              <a:gd name="T45" fmla="*/ 603 h 1902"/>
              <a:gd name="T46" fmla="*/ 1971 w 5143"/>
              <a:gd name="T47" fmla="*/ 678 h 1902"/>
              <a:gd name="T48" fmla="*/ 2166 w 5143"/>
              <a:gd name="T49" fmla="*/ 747 h 1902"/>
              <a:gd name="T50" fmla="*/ 2397 w 5143"/>
              <a:gd name="T51" fmla="*/ 852 h 1902"/>
              <a:gd name="T52" fmla="*/ 2613 w 5143"/>
              <a:gd name="T53" fmla="*/ 960 h 1902"/>
              <a:gd name="T54" fmla="*/ 2832 w 5143"/>
              <a:gd name="T55" fmla="*/ 1095 h 1902"/>
              <a:gd name="T56" fmla="*/ 3012 w 5143"/>
              <a:gd name="T57" fmla="*/ 1212 h 1902"/>
              <a:gd name="T58" fmla="*/ 3186 w 5143"/>
              <a:gd name="T59" fmla="*/ 1347 h 1902"/>
              <a:gd name="T60" fmla="*/ 3351 w 5143"/>
              <a:gd name="T61" fmla="*/ 1497 h 1902"/>
              <a:gd name="T62" fmla="*/ 3480 w 5143"/>
              <a:gd name="T63" fmla="*/ 1629 h 1902"/>
              <a:gd name="T64" fmla="*/ 3612 w 5143"/>
              <a:gd name="T65" fmla="*/ 1785 h 1902"/>
              <a:gd name="T66" fmla="*/ 3699 w 5143"/>
              <a:gd name="T67" fmla="*/ 1901 h 1902"/>
              <a:gd name="T68" fmla="*/ 5142 w 5143"/>
              <a:gd name="T69" fmla="*/ 1901 h 1902"/>
              <a:gd name="T70" fmla="*/ 5076 w 5143"/>
              <a:gd name="T71" fmla="*/ 1827 h 1902"/>
              <a:gd name="T72" fmla="*/ 4968 w 5143"/>
              <a:gd name="T73" fmla="*/ 1707 h 1902"/>
              <a:gd name="T74" fmla="*/ 4797 w 5143"/>
              <a:gd name="T75" fmla="*/ 1539 h 1902"/>
              <a:gd name="T76" fmla="*/ 4617 w 5143"/>
              <a:gd name="T77" fmla="*/ 1383 h 1902"/>
              <a:gd name="T78" fmla="*/ 4410 w 5143"/>
              <a:gd name="T79" fmla="*/ 1221 h 1902"/>
              <a:gd name="T80" fmla="*/ 4185 w 5143"/>
              <a:gd name="T81" fmla="*/ 1071 h 1902"/>
              <a:gd name="T82" fmla="*/ 3960 w 5143"/>
              <a:gd name="T83" fmla="*/ 939 h 1902"/>
              <a:gd name="T84" fmla="*/ 3708 w 5143"/>
              <a:gd name="T85" fmla="*/ 801 h 1902"/>
              <a:gd name="T86" fmla="*/ 3492 w 5143"/>
              <a:gd name="T87" fmla="*/ 702 h 1902"/>
              <a:gd name="T88" fmla="*/ 3231 w 5143"/>
              <a:gd name="T89" fmla="*/ 588 h 1902"/>
              <a:gd name="T90" fmla="*/ 2964 w 5143"/>
              <a:gd name="T91" fmla="*/ 489 h 1902"/>
              <a:gd name="T92" fmla="*/ 2718 w 5143"/>
              <a:gd name="T93" fmla="*/ 405 h 19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143" h="1902">
                <a:moveTo>
                  <a:pt x="2718" y="405"/>
                </a:moveTo>
                <a:lnTo>
                  <a:pt x="2466" y="333"/>
                </a:lnTo>
                <a:lnTo>
                  <a:pt x="2202" y="261"/>
                </a:lnTo>
                <a:lnTo>
                  <a:pt x="1929" y="198"/>
                </a:lnTo>
                <a:lnTo>
                  <a:pt x="1695" y="153"/>
                </a:lnTo>
                <a:lnTo>
                  <a:pt x="1434" y="111"/>
                </a:lnTo>
                <a:lnTo>
                  <a:pt x="1188" y="75"/>
                </a:lnTo>
                <a:lnTo>
                  <a:pt x="957" y="48"/>
                </a:lnTo>
                <a:lnTo>
                  <a:pt x="747" y="30"/>
                </a:lnTo>
                <a:lnTo>
                  <a:pt x="501" y="15"/>
                </a:lnTo>
                <a:lnTo>
                  <a:pt x="246" y="3"/>
                </a:lnTo>
                <a:lnTo>
                  <a:pt x="0" y="0"/>
                </a:lnTo>
                <a:lnTo>
                  <a:pt x="0" y="275"/>
                </a:lnTo>
                <a:lnTo>
                  <a:pt x="0" y="345"/>
                </a:lnTo>
                <a:lnTo>
                  <a:pt x="0" y="275"/>
                </a:lnTo>
                <a:lnTo>
                  <a:pt x="0" y="342"/>
                </a:lnTo>
                <a:lnTo>
                  <a:pt x="339" y="351"/>
                </a:lnTo>
                <a:lnTo>
                  <a:pt x="606" y="372"/>
                </a:lnTo>
                <a:lnTo>
                  <a:pt x="852" y="399"/>
                </a:lnTo>
                <a:lnTo>
                  <a:pt x="1068" y="435"/>
                </a:lnTo>
                <a:lnTo>
                  <a:pt x="1275" y="474"/>
                </a:lnTo>
                <a:lnTo>
                  <a:pt x="1545" y="540"/>
                </a:lnTo>
                <a:lnTo>
                  <a:pt x="1761" y="603"/>
                </a:lnTo>
                <a:lnTo>
                  <a:pt x="1971" y="678"/>
                </a:lnTo>
                <a:lnTo>
                  <a:pt x="2166" y="747"/>
                </a:lnTo>
                <a:lnTo>
                  <a:pt x="2397" y="852"/>
                </a:lnTo>
                <a:lnTo>
                  <a:pt x="2613" y="960"/>
                </a:lnTo>
                <a:lnTo>
                  <a:pt x="2832" y="1095"/>
                </a:lnTo>
                <a:lnTo>
                  <a:pt x="3012" y="1212"/>
                </a:lnTo>
                <a:lnTo>
                  <a:pt x="3186" y="1347"/>
                </a:lnTo>
                <a:lnTo>
                  <a:pt x="3351" y="1497"/>
                </a:lnTo>
                <a:lnTo>
                  <a:pt x="3480" y="1629"/>
                </a:lnTo>
                <a:lnTo>
                  <a:pt x="3612" y="1785"/>
                </a:lnTo>
                <a:lnTo>
                  <a:pt x="3699" y="1901"/>
                </a:lnTo>
                <a:lnTo>
                  <a:pt x="5142" y="1901"/>
                </a:lnTo>
                <a:lnTo>
                  <a:pt x="5076" y="1827"/>
                </a:lnTo>
                <a:lnTo>
                  <a:pt x="4968" y="1707"/>
                </a:lnTo>
                <a:lnTo>
                  <a:pt x="4797" y="1539"/>
                </a:lnTo>
                <a:lnTo>
                  <a:pt x="4617" y="1383"/>
                </a:lnTo>
                <a:lnTo>
                  <a:pt x="4410" y="1221"/>
                </a:lnTo>
                <a:lnTo>
                  <a:pt x="4185" y="1071"/>
                </a:lnTo>
                <a:lnTo>
                  <a:pt x="3960" y="939"/>
                </a:lnTo>
                <a:lnTo>
                  <a:pt x="3708" y="801"/>
                </a:lnTo>
                <a:lnTo>
                  <a:pt x="3492" y="702"/>
                </a:lnTo>
                <a:lnTo>
                  <a:pt x="3231" y="588"/>
                </a:lnTo>
                <a:lnTo>
                  <a:pt x="2964" y="489"/>
                </a:lnTo>
                <a:lnTo>
                  <a:pt x="2718" y="405"/>
                </a:lnTo>
              </a:path>
            </a:pathLst>
          </a:custGeom>
          <a:gradFill rotWithShape="0">
            <a:gsLst>
              <a:gs pos="0">
                <a:schemeClr val="accent2"/>
              </a:gs>
              <a:gs pos="100000">
                <a:schemeClr val="bg1"/>
              </a:gs>
            </a:gsLst>
            <a:lin ang="0" scaled="1"/>
          </a:gradFill>
          <a:ln>
            <a:noFill/>
          </a:ln>
          <a:effectLst/>
          <a:extLst>
            <a:ext uri="{91240B29-F687-4f45-9708-019B960494DF}">
              <a14:hiddenLine xmlns="" xmlns:a14="http://schemas.microsoft.com/office/drawing/2010/main" w="9525" cap="flat" cmpd="sng">
                <a:solidFill>
                  <a:schemeClr val="tx1"/>
                </a:solidFill>
                <a:prstDash val="solid"/>
                <a:round/>
                <a:headEnd type="none" w="sm" len="sm"/>
                <a:tailEnd type="none" w="sm" len="sm"/>
              </a14:hiddenLine>
            </a:ex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pPr defTabSz="914400" eaLnBrk="0" hangingPunct="0">
              <a:defRPr/>
            </a:pPr>
            <a:endParaRPr lang="en-US" b="1" i="0" dirty="0">
              <a:solidFill>
                <a:srgbClr val="FFFFFF"/>
              </a:solidFill>
              <a:latin typeface="Arial" panose="020B0604020202020204" pitchFamily="34" charset="0"/>
            </a:endParaRPr>
          </a:p>
        </p:txBody>
      </p:sp>
      <p:sp>
        <p:nvSpPr>
          <p:cNvPr id="2053" name="Freeform 5"/>
          <p:cNvSpPr>
            <a:spLocks/>
          </p:cNvSpPr>
          <p:nvPr/>
        </p:nvSpPr>
        <p:spPr bwMode="white">
          <a:xfrm>
            <a:off x="0" y="3146425"/>
            <a:ext cx="9144000" cy="3690938"/>
          </a:xfrm>
          <a:custGeom>
            <a:avLst/>
            <a:gdLst>
              <a:gd name="T0" fmla="*/ 0 w 5760"/>
              <a:gd name="T1" fmla="*/ 0 h 2325"/>
              <a:gd name="T2" fmla="*/ 0 w 5760"/>
              <a:gd name="T3" fmla="*/ 339 h 2325"/>
              <a:gd name="T4" fmla="*/ 558 w 5760"/>
              <a:gd name="T5" fmla="*/ 357 h 2325"/>
              <a:gd name="T6" fmla="*/ 807 w 5760"/>
              <a:gd name="T7" fmla="*/ 375 h 2325"/>
              <a:gd name="T8" fmla="*/ 1056 w 5760"/>
              <a:gd name="T9" fmla="*/ 399 h 2325"/>
              <a:gd name="T10" fmla="*/ 1272 w 5760"/>
              <a:gd name="T11" fmla="*/ 426 h 2325"/>
              <a:gd name="T12" fmla="*/ 1539 w 5760"/>
              <a:gd name="T13" fmla="*/ 465 h 2325"/>
              <a:gd name="T14" fmla="*/ 1791 w 5760"/>
              <a:gd name="T15" fmla="*/ 510 h 2325"/>
              <a:gd name="T16" fmla="*/ 2076 w 5760"/>
              <a:gd name="T17" fmla="*/ 570 h 2325"/>
              <a:gd name="T18" fmla="*/ 2334 w 5760"/>
              <a:gd name="T19" fmla="*/ 630 h 2325"/>
              <a:gd name="T20" fmla="*/ 2544 w 5760"/>
              <a:gd name="T21" fmla="*/ 687 h 2325"/>
              <a:gd name="T22" fmla="*/ 2775 w 5760"/>
              <a:gd name="T23" fmla="*/ 759 h 2325"/>
              <a:gd name="T24" fmla="*/ 3003 w 5760"/>
              <a:gd name="T25" fmla="*/ 837 h 2325"/>
              <a:gd name="T26" fmla="*/ 3231 w 5760"/>
              <a:gd name="T27" fmla="*/ 924 h 2325"/>
              <a:gd name="T28" fmla="*/ 3438 w 5760"/>
              <a:gd name="T29" fmla="*/ 1005 h 2325"/>
              <a:gd name="T30" fmla="*/ 3663 w 5760"/>
              <a:gd name="T31" fmla="*/ 1110 h 2325"/>
              <a:gd name="T32" fmla="*/ 3903 w 5760"/>
              <a:gd name="T33" fmla="*/ 1233 h 2325"/>
              <a:gd name="T34" fmla="*/ 4149 w 5760"/>
              <a:gd name="T35" fmla="*/ 1374 h 2325"/>
              <a:gd name="T36" fmla="*/ 4353 w 5760"/>
              <a:gd name="T37" fmla="*/ 1506 h 2325"/>
              <a:gd name="T38" fmla="*/ 4491 w 5760"/>
              <a:gd name="T39" fmla="*/ 1602 h 2325"/>
              <a:gd name="T40" fmla="*/ 4668 w 5760"/>
              <a:gd name="T41" fmla="*/ 1740 h 2325"/>
              <a:gd name="T42" fmla="*/ 4824 w 5760"/>
              <a:gd name="T43" fmla="*/ 1875 h 2325"/>
              <a:gd name="T44" fmla="*/ 4968 w 5760"/>
              <a:gd name="T45" fmla="*/ 2016 h 2325"/>
              <a:gd name="T46" fmla="*/ 5100 w 5760"/>
              <a:gd name="T47" fmla="*/ 2154 h 2325"/>
              <a:gd name="T48" fmla="*/ 5238 w 5760"/>
              <a:gd name="T49" fmla="*/ 2324 h 2325"/>
              <a:gd name="T50" fmla="*/ 5759 w 5760"/>
              <a:gd name="T51" fmla="*/ 2324 h 2325"/>
              <a:gd name="T52" fmla="*/ 5759 w 5760"/>
              <a:gd name="T53" fmla="*/ 1245 h 2325"/>
              <a:gd name="T54" fmla="*/ 5580 w 5760"/>
              <a:gd name="T55" fmla="*/ 1119 h 2325"/>
              <a:gd name="T56" fmla="*/ 5400 w 5760"/>
              <a:gd name="T57" fmla="*/ 1020 h 2325"/>
              <a:gd name="T58" fmla="*/ 5205 w 5760"/>
              <a:gd name="T59" fmla="*/ 918 h 2325"/>
              <a:gd name="T60" fmla="*/ 5031 w 5760"/>
              <a:gd name="T61" fmla="*/ 837 h 2325"/>
              <a:gd name="T62" fmla="*/ 4866 w 5760"/>
              <a:gd name="T63" fmla="*/ 771 h 2325"/>
              <a:gd name="T64" fmla="*/ 4710 w 5760"/>
              <a:gd name="T65" fmla="*/ 711 h 2325"/>
              <a:gd name="T66" fmla="*/ 4545 w 5760"/>
              <a:gd name="T67" fmla="*/ 651 h 2325"/>
              <a:gd name="T68" fmla="*/ 4386 w 5760"/>
              <a:gd name="T69" fmla="*/ 600 h 2325"/>
              <a:gd name="T70" fmla="*/ 4248 w 5760"/>
              <a:gd name="T71" fmla="*/ 552 h 2325"/>
              <a:gd name="T72" fmla="*/ 3993 w 5760"/>
              <a:gd name="T73" fmla="*/ 483 h 2325"/>
              <a:gd name="T74" fmla="*/ 3777 w 5760"/>
              <a:gd name="T75" fmla="*/ 423 h 2325"/>
              <a:gd name="T76" fmla="*/ 3564 w 5760"/>
              <a:gd name="T77" fmla="*/ 375 h 2325"/>
              <a:gd name="T78" fmla="*/ 3282 w 5760"/>
              <a:gd name="T79" fmla="*/ 312 h 2325"/>
              <a:gd name="T80" fmla="*/ 3003 w 5760"/>
              <a:gd name="T81" fmla="*/ 261 h 2325"/>
              <a:gd name="T82" fmla="*/ 2733 w 5760"/>
              <a:gd name="T83" fmla="*/ 213 h 2325"/>
              <a:gd name="T84" fmla="*/ 2451 w 5760"/>
              <a:gd name="T85" fmla="*/ 171 h 2325"/>
              <a:gd name="T86" fmla="*/ 2211 w 5760"/>
              <a:gd name="T87" fmla="*/ 138 h 2325"/>
              <a:gd name="T88" fmla="*/ 1974 w 5760"/>
              <a:gd name="T89" fmla="*/ 108 h 2325"/>
              <a:gd name="T90" fmla="*/ 1665 w 5760"/>
              <a:gd name="T91" fmla="*/ 81 h 2325"/>
              <a:gd name="T92" fmla="*/ 1437 w 5760"/>
              <a:gd name="T93" fmla="*/ 60 h 2325"/>
              <a:gd name="T94" fmla="*/ 1125 w 5760"/>
              <a:gd name="T95" fmla="*/ 36 h 2325"/>
              <a:gd name="T96" fmla="*/ 828 w 5760"/>
              <a:gd name="T97" fmla="*/ 21 h 2325"/>
              <a:gd name="T98" fmla="*/ 558 w 5760"/>
              <a:gd name="T99" fmla="*/ 12 h 2325"/>
              <a:gd name="T100" fmla="*/ 282 w 5760"/>
              <a:gd name="T101" fmla="*/ 3 h 2325"/>
              <a:gd name="T102" fmla="*/ 0 w 5760"/>
              <a:gd name="T103" fmla="*/ 0 h 2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760" h="2325">
                <a:moveTo>
                  <a:pt x="0" y="0"/>
                </a:moveTo>
                <a:lnTo>
                  <a:pt x="0" y="339"/>
                </a:lnTo>
                <a:lnTo>
                  <a:pt x="558" y="357"/>
                </a:lnTo>
                <a:lnTo>
                  <a:pt x="807" y="375"/>
                </a:lnTo>
                <a:lnTo>
                  <a:pt x="1056" y="399"/>
                </a:lnTo>
                <a:lnTo>
                  <a:pt x="1272" y="426"/>
                </a:lnTo>
                <a:lnTo>
                  <a:pt x="1539" y="465"/>
                </a:lnTo>
                <a:lnTo>
                  <a:pt x="1791" y="510"/>
                </a:lnTo>
                <a:lnTo>
                  <a:pt x="2076" y="570"/>
                </a:lnTo>
                <a:lnTo>
                  <a:pt x="2334" y="630"/>
                </a:lnTo>
                <a:lnTo>
                  <a:pt x="2544" y="687"/>
                </a:lnTo>
                <a:lnTo>
                  <a:pt x="2775" y="759"/>
                </a:lnTo>
                <a:lnTo>
                  <a:pt x="3003" y="837"/>
                </a:lnTo>
                <a:lnTo>
                  <a:pt x="3231" y="924"/>
                </a:lnTo>
                <a:lnTo>
                  <a:pt x="3438" y="1005"/>
                </a:lnTo>
                <a:lnTo>
                  <a:pt x="3663" y="1110"/>
                </a:lnTo>
                <a:lnTo>
                  <a:pt x="3903" y="1233"/>
                </a:lnTo>
                <a:lnTo>
                  <a:pt x="4149" y="1374"/>
                </a:lnTo>
                <a:lnTo>
                  <a:pt x="4353" y="1506"/>
                </a:lnTo>
                <a:lnTo>
                  <a:pt x="4491" y="1602"/>
                </a:lnTo>
                <a:lnTo>
                  <a:pt x="4668" y="1740"/>
                </a:lnTo>
                <a:lnTo>
                  <a:pt x="4824" y="1875"/>
                </a:lnTo>
                <a:lnTo>
                  <a:pt x="4968" y="2016"/>
                </a:lnTo>
                <a:lnTo>
                  <a:pt x="5100" y="2154"/>
                </a:lnTo>
                <a:lnTo>
                  <a:pt x="5238" y="2324"/>
                </a:lnTo>
                <a:lnTo>
                  <a:pt x="5759" y="2324"/>
                </a:lnTo>
                <a:lnTo>
                  <a:pt x="5759" y="1245"/>
                </a:lnTo>
                <a:lnTo>
                  <a:pt x="5580" y="1119"/>
                </a:lnTo>
                <a:lnTo>
                  <a:pt x="5400" y="1020"/>
                </a:lnTo>
                <a:lnTo>
                  <a:pt x="5205" y="918"/>
                </a:lnTo>
                <a:lnTo>
                  <a:pt x="5031" y="837"/>
                </a:lnTo>
                <a:lnTo>
                  <a:pt x="4866" y="771"/>
                </a:lnTo>
                <a:lnTo>
                  <a:pt x="4710" y="711"/>
                </a:lnTo>
                <a:lnTo>
                  <a:pt x="4545" y="651"/>
                </a:lnTo>
                <a:lnTo>
                  <a:pt x="4386" y="600"/>
                </a:lnTo>
                <a:lnTo>
                  <a:pt x="4248" y="552"/>
                </a:lnTo>
                <a:lnTo>
                  <a:pt x="3993" y="483"/>
                </a:lnTo>
                <a:lnTo>
                  <a:pt x="3777" y="423"/>
                </a:lnTo>
                <a:lnTo>
                  <a:pt x="3564" y="375"/>
                </a:lnTo>
                <a:lnTo>
                  <a:pt x="3282" y="312"/>
                </a:lnTo>
                <a:lnTo>
                  <a:pt x="3003" y="261"/>
                </a:lnTo>
                <a:lnTo>
                  <a:pt x="2733" y="213"/>
                </a:lnTo>
                <a:lnTo>
                  <a:pt x="2451" y="171"/>
                </a:lnTo>
                <a:lnTo>
                  <a:pt x="2211" y="138"/>
                </a:lnTo>
                <a:lnTo>
                  <a:pt x="1974" y="108"/>
                </a:lnTo>
                <a:lnTo>
                  <a:pt x="1665" y="81"/>
                </a:lnTo>
                <a:lnTo>
                  <a:pt x="1437" y="60"/>
                </a:lnTo>
                <a:lnTo>
                  <a:pt x="1125" y="36"/>
                </a:lnTo>
                <a:lnTo>
                  <a:pt x="828" y="21"/>
                </a:lnTo>
                <a:lnTo>
                  <a:pt x="558" y="12"/>
                </a:lnTo>
                <a:lnTo>
                  <a:pt x="282" y="3"/>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 xmlns:a14="http://schemas.microsoft.com/office/drawing/2010/main" w="9525" cap="flat" cmpd="sng">
                <a:solidFill>
                  <a:schemeClr val="tx1"/>
                </a:solidFill>
                <a:prstDash val="solid"/>
                <a:round/>
                <a:headEnd type="none" w="sm" len="sm"/>
                <a:tailEnd type="none" w="sm" len="sm"/>
              </a14:hiddenLine>
            </a:ex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pPr defTabSz="914400" eaLnBrk="0" hangingPunct="0">
              <a:defRPr/>
            </a:pPr>
            <a:endParaRPr lang="en-US" b="1" i="0" dirty="0">
              <a:solidFill>
                <a:srgbClr val="FFFFFF"/>
              </a:solidFill>
              <a:latin typeface="Arial" panose="020B0604020202020204" pitchFamily="34" charset="0"/>
            </a:endParaRPr>
          </a:p>
        </p:txBody>
      </p:sp>
      <p:sp>
        <p:nvSpPr>
          <p:cNvPr id="2054" name="Freeform 6"/>
          <p:cNvSpPr>
            <a:spLocks/>
          </p:cNvSpPr>
          <p:nvPr/>
        </p:nvSpPr>
        <p:spPr bwMode="white">
          <a:xfrm>
            <a:off x="0" y="2460625"/>
            <a:ext cx="9144000" cy="2497138"/>
          </a:xfrm>
          <a:custGeom>
            <a:avLst/>
            <a:gdLst>
              <a:gd name="T0" fmla="*/ 0 w 5760"/>
              <a:gd name="T1" fmla="*/ 0 h 1573"/>
              <a:gd name="T2" fmla="*/ 0 w 5760"/>
              <a:gd name="T3" fmla="*/ 351 h 1573"/>
              <a:gd name="T4" fmla="*/ 282 w 5760"/>
              <a:gd name="T5" fmla="*/ 357 h 1573"/>
              <a:gd name="T6" fmla="*/ 627 w 5760"/>
              <a:gd name="T7" fmla="*/ 363 h 1573"/>
              <a:gd name="T8" fmla="*/ 960 w 5760"/>
              <a:gd name="T9" fmla="*/ 375 h 1573"/>
              <a:gd name="T10" fmla="*/ 1218 w 5760"/>
              <a:gd name="T11" fmla="*/ 393 h 1573"/>
              <a:gd name="T12" fmla="*/ 1470 w 5760"/>
              <a:gd name="T13" fmla="*/ 411 h 1573"/>
              <a:gd name="T14" fmla="*/ 1746 w 5760"/>
              <a:gd name="T15" fmla="*/ 435 h 1573"/>
              <a:gd name="T16" fmla="*/ 2022 w 5760"/>
              <a:gd name="T17" fmla="*/ 462 h 1573"/>
              <a:gd name="T18" fmla="*/ 2340 w 5760"/>
              <a:gd name="T19" fmla="*/ 504 h 1573"/>
              <a:gd name="T20" fmla="*/ 2664 w 5760"/>
              <a:gd name="T21" fmla="*/ 549 h 1573"/>
              <a:gd name="T22" fmla="*/ 2952 w 5760"/>
              <a:gd name="T23" fmla="*/ 597 h 1573"/>
              <a:gd name="T24" fmla="*/ 3225 w 5760"/>
              <a:gd name="T25" fmla="*/ 648 h 1573"/>
              <a:gd name="T26" fmla="*/ 3513 w 5760"/>
              <a:gd name="T27" fmla="*/ 708 h 1573"/>
              <a:gd name="T28" fmla="*/ 3693 w 5760"/>
              <a:gd name="T29" fmla="*/ 750 h 1573"/>
              <a:gd name="T30" fmla="*/ 3936 w 5760"/>
              <a:gd name="T31" fmla="*/ 810 h 1573"/>
              <a:gd name="T32" fmla="*/ 4095 w 5760"/>
              <a:gd name="T33" fmla="*/ 855 h 1573"/>
              <a:gd name="T34" fmla="*/ 4281 w 5760"/>
              <a:gd name="T35" fmla="*/ 909 h 1573"/>
              <a:gd name="T36" fmla="*/ 4503 w 5760"/>
              <a:gd name="T37" fmla="*/ 981 h 1573"/>
              <a:gd name="T38" fmla="*/ 4704 w 5760"/>
              <a:gd name="T39" fmla="*/ 1053 h 1573"/>
              <a:gd name="T40" fmla="*/ 4911 w 5760"/>
              <a:gd name="T41" fmla="*/ 1131 h 1573"/>
              <a:gd name="T42" fmla="*/ 5073 w 5760"/>
              <a:gd name="T43" fmla="*/ 1197 h 1573"/>
              <a:gd name="T44" fmla="*/ 5256 w 5760"/>
              <a:gd name="T45" fmla="*/ 1281 h 1573"/>
              <a:gd name="T46" fmla="*/ 5475 w 5760"/>
              <a:gd name="T47" fmla="*/ 1401 h 1573"/>
              <a:gd name="T48" fmla="*/ 5628 w 5760"/>
              <a:gd name="T49" fmla="*/ 1482 h 1573"/>
              <a:gd name="T50" fmla="*/ 5759 w 5760"/>
              <a:gd name="T51" fmla="*/ 1572 h 1573"/>
              <a:gd name="T52" fmla="*/ 5759 w 5760"/>
              <a:gd name="T53" fmla="*/ 633 h 1573"/>
              <a:gd name="T54" fmla="*/ 5493 w 5760"/>
              <a:gd name="T55" fmla="*/ 570 h 1573"/>
              <a:gd name="T56" fmla="*/ 5214 w 5760"/>
              <a:gd name="T57" fmla="*/ 501 h 1573"/>
              <a:gd name="T58" fmla="*/ 4950 w 5760"/>
              <a:gd name="T59" fmla="*/ 444 h 1573"/>
              <a:gd name="T60" fmla="*/ 4701 w 5760"/>
              <a:gd name="T61" fmla="*/ 396 h 1573"/>
              <a:gd name="T62" fmla="*/ 4425 w 5760"/>
              <a:gd name="T63" fmla="*/ 348 h 1573"/>
              <a:gd name="T64" fmla="*/ 4110 w 5760"/>
              <a:gd name="T65" fmla="*/ 294 h 1573"/>
              <a:gd name="T66" fmla="*/ 3813 w 5760"/>
              <a:gd name="T67" fmla="*/ 252 h 1573"/>
              <a:gd name="T68" fmla="*/ 3549 w 5760"/>
              <a:gd name="T69" fmla="*/ 213 h 1573"/>
              <a:gd name="T70" fmla="*/ 3261 w 5760"/>
              <a:gd name="T71" fmla="*/ 183 h 1573"/>
              <a:gd name="T72" fmla="*/ 3015 w 5760"/>
              <a:gd name="T73" fmla="*/ 153 h 1573"/>
              <a:gd name="T74" fmla="*/ 2757 w 5760"/>
              <a:gd name="T75" fmla="*/ 129 h 1573"/>
              <a:gd name="T76" fmla="*/ 2520 w 5760"/>
              <a:gd name="T77" fmla="*/ 105 h 1573"/>
              <a:gd name="T78" fmla="*/ 2301 w 5760"/>
              <a:gd name="T79" fmla="*/ 87 h 1573"/>
              <a:gd name="T80" fmla="*/ 2013 w 5760"/>
              <a:gd name="T81" fmla="*/ 66 h 1573"/>
              <a:gd name="T82" fmla="*/ 1731 w 5760"/>
              <a:gd name="T83" fmla="*/ 48 h 1573"/>
              <a:gd name="T84" fmla="*/ 1524 w 5760"/>
              <a:gd name="T85" fmla="*/ 39 h 1573"/>
              <a:gd name="T86" fmla="*/ 1260 w 5760"/>
              <a:gd name="T87" fmla="*/ 27 h 1573"/>
              <a:gd name="T88" fmla="*/ 966 w 5760"/>
              <a:gd name="T89" fmla="*/ 15 h 1573"/>
              <a:gd name="T90" fmla="*/ 714 w 5760"/>
              <a:gd name="T91" fmla="*/ 12 h 1573"/>
              <a:gd name="T92" fmla="*/ 510 w 5760"/>
              <a:gd name="T93" fmla="*/ 6 h 1573"/>
              <a:gd name="T94" fmla="*/ 243 w 5760"/>
              <a:gd name="T95" fmla="*/ 0 h 1573"/>
              <a:gd name="T96" fmla="*/ 0 w 5760"/>
              <a:gd name="T97" fmla="*/ 0 h 1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760" h="1573">
                <a:moveTo>
                  <a:pt x="0" y="0"/>
                </a:moveTo>
                <a:lnTo>
                  <a:pt x="0" y="351"/>
                </a:lnTo>
                <a:lnTo>
                  <a:pt x="282" y="357"/>
                </a:lnTo>
                <a:lnTo>
                  <a:pt x="627" y="363"/>
                </a:lnTo>
                <a:lnTo>
                  <a:pt x="960" y="375"/>
                </a:lnTo>
                <a:lnTo>
                  <a:pt x="1218" y="393"/>
                </a:lnTo>
                <a:lnTo>
                  <a:pt x="1470" y="411"/>
                </a:lnTo>
                <a:lnTo>
                  <a:pt x="1746" y="435"/>
                </a:lnTo>
                <a:lnTo>
                  <a:pt x="2022" y="462"/>
                </a:lnTo>
                <a:lnTo>
                  <a:pt x="2340" y="504"/>
                </a:lnTo>
                <a:lnTo>
                  <a:pt x="2664" y="549"/>
                </a:lnTo>
                <a:lnTo>
                  <a:pt x="2952" y="597"/>
                </a:lnTo>
                <a:lnTo>
                  <a:pt x="3225" y="648"/>
                </a:lnTo>
                <a:lnTo>
                  <a:pt x="3513" y="708"/>
                </a:lnTo>
                <a:lnTo>
                  <a:pt x="3693" y="750"/>
                </a:lnTo>
                <a:lnTo>
                  <a:pt x="3936" y="810"/>
                </a:lnTo>
                <a:lnTo>
                  <a:pt x="4095" y="855"/>
                </a:lnTo>
                <a:lnTo>
                  <a:pt x="4281" y="909"/>
                </a:lnTo>
                <a:lnTo>
                  <a:pt x="4503" y="981"/>
                </a:lnTo>
                <a:lnTo>
                  <a:pt x="4704" y="1053"/>
                </a:lnTo>
                <a:lnTo>
                  <a:pt x="4911" y="1131"/>
                </a:lnTo>
                <a:lnTo>
                  <a:pt x="5073" y="1197"/>
                </a:lnTo>
                <a:lnTo>
                  <a:pt x="5256" y="1281"/>
                </a:lnTo>
                <a:lnTo>
                  <a:pt x="5475" y="1401"/>
                </a:lnTo>
                <a:lnTo>
                  <a:pt x="5628" y="1482"/>
                </a:lnTo>
                <a:lnTo>
                  <a:pt x="5759" y="1572"/>
                </a:lnTo>
                <a:lnTo>
                  <a:pt x="5759" y="633"/>
                </a:lnTo>
                <a:lnTo>
                  <a:pt x="5493" y="570"/>
                </a:lnTo>
                <a:lnTo>
                  <a:pt x="5214" y="501"/>
                </a:lnTo>
                <a:lnTo>
                  <a:pt x="4950" y="444"/>
                </a:lnTo>
                <a:lnTo>
                  <a:pt x="4701" y="396"/>
                </a:lnTo>
                <a:lnTo>
                  <a:pt x="4425" y="348"/>
                </a:lnTo>
                <a:lnTo>
                  <a:pt x="4110" y="294"/>
                </a:lnTo>
                <a:lnTo>
                  <a:pt x="3813" y="252"/>
                </a:lnTo>
                <a:lnTo>
                  <a:pt x="3549" y="213"/>
                </a:lnTo>
                <a:lnTo>
                  <a:pt x="3261" y="183"/>
                </a:lnTo>
                <a:lnTo>
                  <a:pt x="3015" y="153"/>
                </a:lnTo>
                <a:lnTo>
                  <a:pt x="2757" y="129"/>
                </a:lnTo>
                <a:lnTo>
                  <a:pt x="2520" y="105"/>
                </a:lnTo>
                <a:lnTo>
                  <a:pt x="2301" y="87"/>
                </a:lnTo>
                <a:lnTo>
                  <a:pt x="2013" y="66"/>
                </a:lnTo>
                <a:lnTo>
                  <a:pt x="1731" y="48"/>
                </a:lnTo>
                <a:lnTo>
                  <a:pt x="1524" y="39"/>
                </a:lnTo>
                <a:lnTo>
                  <a:pt x="1260" y="27"/>
                </a:lnTo>
                <a:lnTo>
                  <a:pt x="966" y="15"/>
                </a:lnTo>
                <a:lnTo>
                  <a:pt x="714" y="12"/>
                </a:lnTo>
                <a:lnTo>
                  <a:pt x="510" y="6"/>
                </a:lnTo>
                <a:lnTo>
                  <a:pt x="243" y="0"/>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 xmlns:a14="http://schemas.microsoft.com/office/drawing/2010/main" w="9525" cap="flat" cmpd="sng">
                <a:solidFill>
                  <a:schemeClr val="tx1"/>
                </a:solidFill>
                <a:prstDash val="solid"/>
                <a:round/>
                <a:headEnd type="none" w="sm" len="sm"/>
                <a:tailEnd type="none" w="sm" len="sm"/>
              </a14:hiddenLine>
            </a:ex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pPr defTabSz="914400" eaLnBrk="0" hangingPunct="0">
              <a:defRPr/>
            </a:pPr>
            <a:endParaRPr lang="en-US" b="1" i="0" dirty="0">
              <a:solidFill>
                <a:srgbClr val="FFFFFF"/>
              </a:solidFill>
              <a:latin typeface="Arial" panose="020B0604020202020204" pitchFamily="34" charset="0"/>
            </a:endParaRPr>
          </a:p>
        </p:txBody>
      </p:sp>
      <p:sp>
        <p:nvSpPr>
          <p:cNvPr id="2055" name="Freeform 7"/>
          <p:cNvSpPr>
            <a:spLocks/>
          </p:cNvSpPr>
          <p:nvPr/>
        </p:nvSpPr>
        <p:spPr bwMode="white">
          <a:xfrm>
            <a:off x="0" y="1793875"/>
            <a:ext cx="9144000" cy="1539875"/>
          </a:xfrm>
          <a:custGeom>
            <a:avLst/>
            <a:gdLst>
              <a:gd name="T0" fmla="*/ 0 w 5760"/>
              <a:gd name="T1" fmla="*/ 0 h 970"/>
              <a:gd name="T2" fmla="*/ 0 w 5760"/>
              <a:gd name="T3" fmla="*/ 339 h 970"/>
              <a:gd name="T4" fmla="*/ 318 w 5760"/>
              <a:gd name="T5" fmla="*/ 342 h 970"/>
              <a:gd name="T6" fmla="*/ 591 w 5760"/>
              <a:gd name="T7" fmla="*/ 348 h 970"/>
              <a:gd name="T8" fmla="*/ 846 w 5760"/>
              <a:gd name="T9" fmla="*/ 354 h 970"/>
              <a:gd name="T10" fmla="*/ 1074 w 5760"/>
              <a:gd name="T11" fmla="*/ 360 h 970"/>
              <a:gd name="T12" fmla="*/ 1314 w 5760"/>
              <a:gd name="T13" fmla="*/ 366 h 970"/>
              <a:gd name="T14" fmla="*/ 1599 w 5760"/>
              <a:gd name="T15" fmla="*/ 381 h 970"/>
              <a:gd name="T16" fmla="*/ 1911 w 5760"/>
              <a:gd name="T17" fmla="*/ 399 h 970"/>
              <a:gd name="T18" fmla="*/ 2241 w 5760"/>
              <a:gd name="T19" fmla="*/ 420 h 970"/>
              <a:gd name="T20" fmla="*/ 2619 w 5760"/>
              <a:gd name="T21" fmla="*/ 453 h 970"/>
              <a:gd name="T22" fmla="*/ 2889 w 5760"/>
              <a:gd name="T23" fmla="*/ 477 h 970"/>
              <a:gd name="T24" fmla="*/ 3177 w 5760"/>
              <a:gd name="T25" fmla="*/ 507 h 970"/>
              <a:gd name="T26" fmla="*/ 3498 w 5760"/>
              <a:gd name="T27" fmla="*/ 543 h 970"/>
              <a:gd name="T28" fmla="*/ 3813 w 5760"/>
              <a:gd name="T29" fmla="*/ 585 h 970"/>
              <a:gd name="T30" fmla="*/ 4044 w 5760"/>
              <a:gd name="T31" fmla="*/ 618 h 970"/>
              <a:gd name="T32" fmla="*/ 4365 w 5760"/>
              <a:gd name="T33" fmla="*/ 669 h 970"/>
              <a:gd name="T34" fmla="*/ 4683 w 5760"/>
              <a:gd name="T35" fmla="*/ 726 h 970"/>
              <a:gd name="T36" fmla="*/ 4980 w 5760"/>
              <a:gd name="T37" fmla="*/ 786 h 970"/>
              <a:gd name="T38" fmla="*/ 5268 w 5760"/>
              <a:gd name="T39" fmla="*/ 846 h 970"/>
              <a:gd name="T40" fmla="*/ 5646 w 5760"/>
              <a:gd name="T41" fmla="*/ 942 h 970"/>
              <a:gd name="T42" fmla="*/ 5759 w 5760"/>
              <a:gd name="T43" fmla="*/ 969 h 970"/>
              <a:gd name="T44" fmla="*/ 5759 w 5760"/>
              <a:gd name="T45" fmla="*/ 0 h 970"/>
              <a:gd name="T46" fmla="*/ 0 w 5760"/>
              <a:gd name="T47" fmla="*/ 0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760" h="970">
                <a:moveTo>
                  <a:pt x="0" y="0"/>
                </a:moveTo>
                <a:lnTo>
                  <a:pt x="0" y="339"/>
                </a:lnTo>
                <a:lnTo>
                  <a:pt x="318" y="342"/>
                </a:lnTo>
                <a:lnTo>
                  <a:pt x="591" y="348"/>
                </a:lnTo>
                <a:lnTo>
                  <a:pt x="846" y="354"/>
                </a:lnTo>
                <a:lnTo>
                  <a:pt x="1074" y="360"/>
                </a:lnTo>
                <a:lnTo>
                  <a:pt x="1314" y="366"/>
                </a:lnTo>
                <a:lnTo>
                  <a:pt x="1599" y="381"/>
                </a:lnTo>
                <a:lnTo>
                  <a:pt x="1911" y="399"/>
                </a:lnTo>
                <a:lnTo>
                  <a:pt x="2241" y="420"/>
                </a:lnTo>
                <a:lnTo>
                  <a:pt x="2619" y="453"/>
                </a:lnTo>
                <a:lnTo>
                  <a:pt x="2889" y="477"/>
                </a:lnTo>
                <a:lnTo>
                  <a:pt x="3177" y="507"/>
                </a:lnTo>
                <a:lnTo>
                  <a:pt x="3498" y="543"/>
                </a:lnTo>
                <a:lnTo>
                  <a:pt x="3813" y="585"/>
                </a:lnTo>
                <a:lnTo>
                  <a:pt x="4044" y="618"/>
                </a:lnTo>
                <a:lnTo>
                  <a:pt x="4365" y="669"/>
                </a:lnTo>
                <a:lnTo>
                  <a:pt x="4683" y="726"/>
                </a:lnTo>
                <a:lnTo>
                  <a:pt x="4980" y="786"/>
                </a:lnTo>
                <a:lnTo>
                  <a:pt x="5268" y="846"/>
                </a:lnTo>
                <a:lnTo>
                  <a:pt x="5646" y="942"/>
                </a:lnTo>
                <a:lnTo>
                  <a:pt x="5759" y="969"/>
                </a:lnTo>
                <a:lnTo>
                  <a:pt x="5759" y="0"/>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 xmlns:a14="http://schemas.microsoft.com/office/drawing/2010/main" w="9525" cap="flat" cmpd="sng">
                <a:solidFill>
                  <a:schemeClr val="tx1"/>
                </a:solidFill>
                <a:prstDash val="solid"/>
                <a:round/>
                <a:headEnd type="none" w="sm" len="sm"/>
                <a:tailEnd type="none" w="sm" len="sm"/>
              </a14:hiddenLine>
            </a:ex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pPr defTabSz="914400" eaLnBrk="0" hangingPunct="0">
              <a:defRPr/>
            </a:pPr>
            <a:endParaRPr lang="en-US" b="1" i="0" dirty="0">
              <a:solidFill>
                <a:srgbClr val="FFFFFF"/>
              </a:solidFill>
              <a:latin typeface="Arial" panose="020B0604020202020204" pitchFamily="34" charset="0"/>
            </a:endParaRPr>
          </a:p>
        </p:txBody>
      </p:sp>
      <p:sp>
        <p:nvSpPr>
          <p:cNvPr id="2056" name="Freeform 8"/>
          <p:cNvSpPr>
            <a:spLocks/>
          </p:cNvSpPr>
          <p:nvPr/>
        </p:nvSpPr>
        <p:spPr bwMode="white">
          <a:xfrm>
            <a:off x="0" y="-20638"/>
            <a:ext cx="9144000" cy="1682751"/>
          </a:xfrm>
          <a:custGeom>
            <a:avLst/>
            <a:gdLst>
              <a:gd name="T0" fmla="*/ 0 w 5760"/>
              <a:gd name="T1" fmla="*/ 753 h 1060"/>
              <a:gd name="T2" fmla="*/ 0 w 5760"/>
              <a:gd name="T3" fmla="*/ 1059 h 1060"/>
              <a:gd name="T4" fmla="*/ 5759 w 5760"/>
              <a:gd name="T5" fmla="*/ 1059 h 1060"/>
              <a:gd name="T6" fmla="*/ 5759 w 5760"/>
              <a:gd name="T7" fmla="*/ 0 h 1060"/>
              <a:gd name="T8" fmla="*/ 5430 w 5760"/>
              <a:gd name="T9" fmla="*/ 0 h 1060"/>
              <a:gd name="T10" fmla="*/ 5298 w 5760"/>
              <a:gd name="T11" fmla="*/ 84 h 1060"/>
              <a:gd name="T12" fmla="*/ 5136 w 5760"/>
              <a:gd name="T13" fmla="*/ 159 h 1060"/>
              <a:gd name="T14" fmla="*/ 4968 w 5760"/>
              <a:gd name="T15" fmla="*/ 222 h 1060"/>
              <a:gd name="T16" fmla="*/ 4812 w 5760"/>
              <a:gd name="T17" fmla="*/ 267 h 1060"/>
              <a:gd name="T18" fmla="*/ 4626 w 5760"/>
              <a:gd name="T19" fmla="*/ 324 h 1060"/>
              <a:gd name="T20" fmla="*/ 4440 w 5760"/>
              <a:gd name="T21" fmla="*/ 366 h 1060"/>
              <a:gd name="T22" fmla="*/ 4230 w 5760"/>
              <a:gd name="T23" fmla="*/ 414 h 1060"/>
              <a:gd name="T24" fmla="*/ 3939 w 5760"/>
              <a:gd name="T25" fmla="*/ 468 h 1060"/>
              <a:gd name="T26" fmla="*/ 3711 w 5760"/>
              <a:gd name="T27" fmla="*/ 504 h 1060"/>
              <a:gd name="T28" fmla="*/ 3441 w 5760"/>
              <a:gd name="T29" fmla="*/ 543 h 1060"/>
              <a:gd name="T30" fmla="*/ 3189 w 5760"/>
              <a:gd name="T31" fmla="*/ 579 h 1060"/>
              <a:gd name="T32" fmla="*/ 2925 w 5760"/>
              <a:gd name="T33" fmla="*/ 606 h 1060"/>
              <a:gd name="T34" fmla="*/ 2679 w 5760"/>
              <a:gd name="T35" fmla="*/ 633 h 1060"/>
              <a:gd name="T36" fmla="*/ 2418 w 5760"/>
              <a:gd name="T37" fmla="*/ 654 h 1060"/>
              <a:gd name="T38" fmla="*/ 2142 w 5760"/>
              <a:gd name="T39" fmla="*/ 675 h 1060"/>
              <a:gd name="T40" fmla="*/ 1896 w 5760"/>
              <a:gd name="T41" fmla="*/ 693 h 1060"/>
              <a:gd name="T42" fmla="*/ 1647 w 5760"/>
              <a:gd name="T43" fmla="*/ 708 h 1060"/>
              <a:gd name="T44" fmla="*/ 1404 w 5760"/>
              <a:gd name="T45" fmla="*/ 720 h 1060"/>
              <a:gd name="T46" fmla="*/ 1170 w 5760"/>
              <a:gd name="T47" fmla="*/ 732 h 1060"/>
              <a:gd name="T48" fmla="*/ 906 w 5760"/>
              <a:gd name="T49" fmla="*/ 738 h 1060"/>
              <a:gd name="T50" fmla="*/ 534 w 5760"/>
              <a:gd name="T51" fmla="*/ 747 h 1060"/>
              <a:gd name="T52" fmla="*/ 201 w 5760"/>
              <a:gd name="T53" fmla="*/ 753 h 1060"/>
              <a:gd name="T54" fmla="*/ 0 w 5760"/>
              <a:gd name="T55" fmla="*/ 753 h 10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760" h="1060">
                <a:moveTo>
                  <a:pt x="0" y="753"/>
                </a:moveTo>
                <a:lnTo>
                  <a:pt x="0" y="1059"/>
                </a:lnTo>
                <a:lnTo>
                  <a:pt x="5759" y="1059"/>
                </a:lnTo>
                <a:lnTo>
                  <a:pt x="5759" y="0"/>
                </a:lnTo>
                <a:lnTo>
                  <a:pt x="5430" y="0"/>
                </a:lnTo>
                <a:lnTo>
                  <a:pt x="5298" y="84"/>
                </a:lnTo>
                <a:lnTo>
                  <a:pt x="5136" y="159"/>
                </a:lnTo>
                <a:lnTo>
                  <a:pt x="4968" y="222"/>
                </a:lnTo>
                <a:lnTo>
                  <a:pt x="4812" y="267"/>
                </a:lnTo>
                <a:lnTo>
                  <a:pt x="4626" y="324"/>
                </a:lnTo>
                <a:lnTo>
                  <a:pt x="4440" y="366"/>
                </a:lnTo>
                <a:lnTo>
                  <a:pt x="4230" y="414"/>
                </a:lnTo>
                <a:lnTo>
                  <a:pt x="3939" y="468"/>
                </a:lnTo>
                <a:lnTo>
                  <a:pt x="3711" y="504"/>
                </a:lnTo>
                <a:lnTo>
                  <a:pt x="3441" y="543"/>
                </a:lnTo>
                <a:lnTo>
                  <a:pt x="3189" y="579"/>
                </a:lnTo>
                <a:lnTo>
                  <a:pt x="2925" y="606"/>
                </a:lnTo>
                <a:lnTo>
                  <a:pt x="2679" y="633"/>
                </a:lnTo>
                <a:lnTo>
                  <a:pt x="2418" y="654"/>
                </a:lnTo>
                <a:lnTo>
                  <a:pt x="2142" y="675"/>
                </a:lnTo>
                <a:lnTo>
                  <a:pt x="1896" y="693"/>
                </a:lnTo>
                <a:lnTo>
                  <a:pt x="1647" y="708"/>
                </a:lnTo>
                <a:lnTo>
                  <a:pt x="1404" y="720"/>
                </a:lnTo>
                <a:lnTo>
                  <a:pt x="1170" y="732"/>
                </a:lnTo>
                <a:lnTo>
                  <a:pt x="906" y="738"/>
                </a:lnTo>
                <a:lnTo>
                  <a:pt x="534" y="747"/>
                </a:lnTo>
                <a:lnTo>
                  <a:pt x="201" y="753"/>
                </a:lnTo>
                <a:lnTo>
                  <a:pt x="0" y="753"/>
                </a:lnTo>
              </a:path>
            </a:pathLst>
          </a:custGeom>
          <a:gradFill rotWithShape="0">
            <a:gsLst>
              <a:gs pos="0">
                <a:schemeClr val="accent2"/>
              </a:gs>
              <a:gs pos="100000">
                <a:schemeClr val="bg1"/>
              </a:gs>
            </a:gsLst>
            <a:lin ang="0" scaled="1"/>
          </a:gradFill>
          <a:ln>
            <a:noFill/>
          </a:ln>
          <a:effectLst/>
          <a:extLst>
            <a:ext uri="{91240B29-F687-4f45-9708-019B960494DF}">
              <a14:hiddenLine xmlns="" xmlns:a14="http://schemas.microsoft.com/office/drawing/2010/main" w="9525" cap="flat" cmpd="sng">
                <a:solidFill>
                  <a:schemeClr val="tx1"/>
                </a:solidFill>
                <a:prstDash val="solid"/>
                <a:round/>
                <a:headEnd type="none" w="sm" len="sm"/>
                <a:tailEnd type="none" w="sm" len="sm"/>
              </a14:hiddenLine>
            </a:ex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pPr defTabSz="914400" eaLnBrk="0" hangingPunct="0">
              <a:defRPr/>
            </a:pPr>
            <a:endParaRPr lang="en-US" b="1" i="0" dirty="0">
              <a:solidFill>
                <a:srgbClr val="FFFFFF"/>
              </a:solidFill>
              <a:latin typeface="Arial" panose="020B0604020202020204" pitchFamily="34" charset="0"/>
            </a:endParaRPr>
          </a:p>
        </p:txBody>
      </p:sp>
      <p:sp>
        <p:nvSpPr>
          <p:cNvPr id="2057" name="Freeform 9"/>
          <p:cNvSpPr>
            <a:spLocks/>
          </p:cNvSpPr>
          <p:nvPr/>
        </p:nvSpPr>
        <p:spPr bwMode="white">
          <a:xfrm>
            <a:off x="0" y="-20638"/>
            <a:ext cx="8388350" cy="1068388"/>
          </a:xfrm>
          <a:custGeom>
            <a:avLst/>
            <a:gdLst>
              <a:gd name="T0" fmla="*/ 0 w 5284"/>
              <a:gd name="T1" fmla="*/ 366 h 673"/>
              <a:gd name="T2" fmla="*/ 0 w 5284"/>
              <a:gd name="T3" fmla="*/ 672 h 673"/>
              <a:gd name="T4" fmla="*/ 303 w 5284"/>
              <a:gd name="T5" fmla="*/ 672 h 673"/>
              <a:gd name="T6" fmla="*/ 723 w 5284"/>
              <a:gd name="T7" fmla="*/ 663 h 673"/>
              <a:gd name="T8" fmla="*/ 1020 w 5284"/>
              <a:gd name="T9" fmla="*/ 654 h 673"/>
              <a:gd name="T10" fmla="*/ 1302 w 5284"/>
              <a:gd name="T11" fmla="*/ 642 h 673"/>
              <a:gd name="T12" fmla="*/ 1554 w 5284"/>
              <a:gd name="T13" fmla="*/ 630 h 673"/>
              <a:gd name="T14" fmla="*/ 1779 w 5284"/>
              <a:gd name="T15" fmla="*/ 615 h 673"/>
              <a:gd name="T16" fmla="*/ 1962 w 5284"/>
              <a:gd name="T17" fmla="*/ 606 h 673"/>
              <a:gd name="T18" fmla="*/ 2193 w 5284"/>
              <a:gd name="T19" fmla="*/ 588 h 673"/>
              <a:gd name="T20" fmla="*/ 2448 w 5284"/>
              <a:gd name="T21" fmla="*/ 570 h 673"/>
              <a:gd name="T22" fmla="*/ 2700 w 5284"/>
              <a:gd name="T23" fmla="*/ 546 h 673"/>
              <a:gd name="T24" fmla="*/ 2904 w 5284"/>
              <a:gd name="T25" fmla="*/ 528 h 673"/>
              <a:gd name="T26" fmla="*/ 3138 w 5284"/>
              <a:gd name="T27" fmla="*/ 498 h 673"/>
              <a:gd name="T28" fmla="*/ 3324 w 5284"/>
              <a:gd name="T29" fmla="*/ 474 h 673"/>
              <a:gd name="T30" fmla="*/ 3534 w 5284"/>
              <a:gd name="T31" fmla="*/ 447 h 673"/>
              <a:gd name="T32" fmla="*/ 3735 w 5284"/>
              <a:gd name="T33" fmla="*/ 420 h 673"/>
              <a:gd name="T34" fmla="*/ 3933 w 5284"/>
              <a:gd name="T35" fmla="*/ 384 h 673"/>
              <a:gd name="T36" fmla="*/ 4116 w 5284"/>
              <a:gd name="T37" fmla="*/ 351 h 673"/>
              <a:gd name="T38" fmla="*/ 4266 w 5284"/>
              <a:gd name="T39" fmla="*/ 318 h 673"/>
              <a:gd name="T40" fmla="*/ 4446 w 5284"/>
              <a:gd name="T41" fmla="*/ 279 h 673"/>
              <a:gd name="T42" fmla="*/ 4620 w 5284"/>
              <a:gd name="T43" fmla="*/ 237 h 673"/>
              <a:gd name="T44" fmla="*/ 4779 w 5284"/>
              <a:gd name="T45" fmla="*/ 192 h 673"/>
              <a:gd name="T46" fmla="*/ 4920 w 5284"/>
              <a:gd name="T47" fmla="*/ 147 h 673"/>
              <a:gd name="T48" fmla="*/ 5085 w 5284"/>
              <a:gd name="T49" fmla="*/ 90 h 673"/>
              <a:gd name="T50" fmla="*/ 5193 w 5284"/>
              <a:gd name="T51" fmla="*/ 42 h 673"/>
              <a:gd name="T52" fmla="*/ 5283 w 5284"/>
              <a:gd name="T53" fmla="*/ 0 h 673"/>
              <a:gd name="T54" fmla="*/ 3201 w 5284"/>
              <a:gd name="T55" fmla="*/ 0 h 673"/>
              <a:gd name="T56" fmla="*/ 2982 w 5284"/>
              <a:gd name="T57" fmla="*/ 57 h 673"/>
              <a:gd name="T58" fmla="*/ 2775 w 5284"/>
              <a:gd name="T59" fmla="*/ 108 h 673"/>
              <a:gd name="T60" fmla="*/ 2562 w 5284"/>
              <a:gd name="T61" fmla="*/ 150 h 673"/>
              <a:gd name="T62" fmla="*/ 2397 w 5284"/>
              <a:gd name="T63" fmla="*/ 183 h 673"/>
              <a:gd name="T64" fmla="*/ 2205 w 5284"/>
              <a:gd name="T65" fmla="*/ 213 h 673"/>
              <a:gd name="T66" fmla="*/ 2001 w 5284"/>
              <a:gd name="T67" fmla="*/ 243 h 673"/>
              <a:gd name="T68" fmla="*/ 1776 w 5284"/>
              <a:gd name="T69" fmla="*/ 273 h 673"/>
              <a:gd name="T70" fmla="*/ 1536 w 5284"/>
              <a:gd name="T71" fmla="*/ 297 h 673"/>
              <a:gd name="T72" fmla="*/ 1344 w 5284"/>
              <a:gd name="T73" fmla="*/ 312 h 673"/>
              <a:gd name="T74" fmla="*/ 1134 w 5284"/>
              <a:gd name="T75" fmla="*/ 330 h 673"/>
              <a:gd name="T76" fmla="*/ 921 w 5284"/>
              <a:gd name="T77" fmla="*/ 342 h 673"/>
              <a:gd name="T78" fmla="*/ 696 w 5284"/>
              <a:gd name="T79" fmla="*/ 354 h 673"/>
              <a:gd name="T80" fmla="*/ 501 w 5284"/>
              <a:gd name="T81" fmla="*/ 360 h 673"/>
              <a:gd name="T82" fmla="*/ 279 w 5284"/>
              <a:gd name="T83" fmla="*/ 366 h 673"/>
              <a:gd name="T84" fmla="*/ 99 w 5284"/>
              <a:gd name="T85" fmla="*/ 369 h 673"/>
              <a:gd name="T86" fmla="*/ 0 w 5284"/>
              <a:gd name="T87" fmla="*/ 366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284" h="673">
                <a:moveTo>
                  <a:pt x="0" y="366"/>
                </a:moveTo>
                <a:lnTo>
                  <a:pt x="0" y="672"/>
                </a:lnTo>
                <a:lnTo>
                  <a:pt x="303" y="672"/>
                </a:lnTo>
                <a:lnTo>
                  <a:pt x="723" y="663"/>
                </a:lnTo>
                <a:lnTo>
                  <a:pt x="1020" y="654"/>
                </a:lnTo>
                <a:lnTo>
                  <a:pt x="1302" y="642"/>
                </a:lnTo>
                <a:lnTo>
                  <a:pt x="1554" y="630"/>
                </a:lnTo>
                <a:lnTo>
                  <a:pt x="1779" y="615"/>
                </a:lnTo>
                <a:lnTo>
                  <a:pt x="1962" y="606"/>
                </a:lnTo>
                <a:lnTo>
                  <a:pt x="2193" y="588"/>
                </a:lnTo>
                <a:lnTo>
                  <a:pt x="2448" y="570"/>
                </a:lnTo>
                <a:lnTo>
                  <a:pt x="2700" y="546"/>
                </a:lnTo>
                <a:lnTo>
                  <a:pt x="2904" y="528"/>
                </a:lnTo>
                <a:lnTo>
                  <a:pt x="3138" y="498"/>
                </a:lnTo>
                <a:lnTo>
                  <a:pt x="3324" y="474"/>
                </a:lnTo>
                <a:lnTo>
                  <a:pt x="3534" y="447"/>
                </a:lnTo>
                <a:lnTo>
                  <a:pt x="3735" y="420"/>
                </a:lnTo>
                <a:lnTo>
                  <a:pt x="3933" y="384"/>
                </a:lnTo>
                <a:lnTo>
                  <a:pt x="4116" y="351"/>
                </a:lnTo>
                <a:lnTo>
                  <a:pt x="4266" y="318"/>
                </a:lnTo>
                <a:lnTo>
                  <a:pt x="4446" y="279"/>
                </a:lnTo>
                <a:lnTo>
                  <a:pt x="4620" y="237"/>
                </a:lnTo>
                <a:lnTo>
                  <a:pt x="4779" y="192"/>
                </a:lnTo>
                <a:lnTo>
                  <a:pt x="4920" y="147"/>
                </a:lnTo>
                <a:lnTo>
                  <a:pt x="5085" y="90"/>
                </a:lnTo>
                <a:lnTo>
                  <a:pt x="5193" y="42"/>
                </a:lnTo>
                <a:lnTo>
                  <a:pt x="5283" y="0"/>
                </a:lnTo>
                <a:lnTo>
                  <a:pt x="3201" y="0"/>
                </a:lnTo>
                <a:lnTo>
                  <a:pt x="2982" y="57"/>
                </a:lnTo>
                <a:lnTo>
                  <a:pt x="2775" y="108"/>
                </a:lnTo>
                <a:lnTo>
                  <a:pt x="2562" y="150"/>
                </a:lnTo>
                <a:lnTo>
                  <a:pt x="2397" y="183"/>
                </a:lnTo>
                <a:lnTo>
                  <a:pt x="2205" y="213"/>
                </a:lnTo>
                <a:lnTo>
                  <a:pt x="2001" y="243"/>
                </a:lnTo>
                <a:lnTo>
                  <a:pt x="1776" y="273"/>
                </a:lnTo>
                <a:lnTo>
                  <a:pt x="1536" y="297"/>
                </a:lnTo>
                <a:lnTo>
                  <a:pt x="1344" y="312"/>
                </a:lnTo>
                <a:lnTo>
                  <a:pt x="1134" y="330"/>
                </a:lnTo>
                <a:lnTo>
                  <a:pt x="921" y="342"/>
                </a:lnTo>
                <a:lnTo>
                  <a:pt x="696" y="354"/>
                </a:lnTo>
                <a:lnTo>
                  <a:pt x="501" y="360"/>
                </a:lnTo>
                <a:lnTo>
                  <a:pt x="279" y="366"/>
                </a:lnTo>
                <a:lnTo>
                  <a:pt x="99" y="369"/>
                </a:lnTo>
                <a:lnTo>
                  <a:pt x="0" y="366"/>
                </a:lnTo>
              </a:path>
            </a:pathLst>
          </a:custGeom>
          <a:gradFill rotWithShape="0">
            <a:gsLst>
              <a:gs pos="0">
                <a:schemeClr val="accent2"/>
              </a:gs>
              <a:gs pos="100000">
                <a:schemeClr val="bg1"/>
              </a:gs>
            </a:gsLst>
            <a:lin ang="0" scaled="1"/>
          </a:gradFill>
          <a:ln>
            <a:noFill/>
          </a:ln>
          <a:effectLst/>
          <a:extLst>
            <a:ext uri="{91240B29-F687-4f45-9708-019B960494DF}">
              <a14:hiddenLine xmlns="" xmlns:a14="http://schemas.microsoft.com/office/drawing/2010/main" w="9525" cap="flat" cmpd="sng">
                <a:solidFill>
                  <a:schemeClr val="tx1"/>
                </a:solidFill>
                <a:prstDash val="solid"/>
                <a:round/>
                <a:headEnd type="none" w="sm" len="sm"/>
                <a:tailEnd type="none" w="sm" len="sm"/>
              </a14:hiddenLine>
            </a:ex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pPr defTabSz="914400" eaLnBrk="0" hangingPunct="0">
              <a:defRPr/>
            </a:pPr>
            <a:endParaRPr lang="en-US" b="1" i="0" dirty="0">
              <a:solidFill>
                <a:srgbClr val="FFFFFF"/>
              </a:solidFill>
              <a:latin typeface="Arial" panose="020B0604020202020204" pitchFamily="34" charset="0"/>
            </a:endParaRPr>
          </a:p>
        </p:txBody>
      </p:sp>
      <p:sp>
        <p:nvSpPr>
          <p:cNvPr id="2058" name="Freeform 10"/>
          <p:cNvSpPr>
            <a:spLocks/>
          </p:cNvSpPr>
          <p:nvPr/>
        </p:nvSpPr>
        <p:spPr bwMode="white">
          <a:xfrm>
            <a:off x="0" y="-20638"/>
            <a:ext cx="4578350" cy="454026"/>
          </a:xfrm>
          <a:custGeom>
            <a:avLst/>
            <a:gdLst>
              <a:gd name="T0" fmla="*/ 0 w 2884"/>
              <a:gd name="T1" fmla="*/ 0 h 286"/>
              <a:gd name="T2" fmla="*/ 0 w 2884"/>
              <a:gd name="T3" fmla="*/ 285 h 286"/>
              <a:gd name="T4" fmla="*/ 192 w 2884"/>
              <a:gd name="T5" fmla="*/ 285 h 286"/>
              <a:gd name="T6" fmla="*/ 384 w 2884"/>
              <a:gd name="T7" fmla="*/ 282 h 286"/>
              <a:gd name="T8" fmla="*/ 579 w 2884"/>
              <a:gd name="T9" fmla="*/ 276 h 286"/>
              <a:gd name="T10" fmla="*/ 789 w 2884"/>
              <a:gd name="T11" fmla="*/ 267 h 286"/>
              <a:gd name="T12" fmla="*/ 999 w 2884"/>
              <a:gd name="T13" fmla="*/ 258 h 286"/>
              <a:gd name="T14" fmla="*/ 1161 w 2884"/>
              <a:gd name="T15" fmla="*/ 246 h 286"/>
              <a:gd name="T16" fmla="*/ 1302 w 2884"/>
              <a:gd name="T17" fmla="*/ 234 h 286"/>
              <a:gd name="T18" fmla="*/ 1458 w 2884"/>
              <a:gd name="T19" fmla="*/ 222 h 286"/>
              <a:gd name="T20" fmla="*/ 1665 w 2884"/>
              <a:gd name="T21" fmla="*/ 201 h 286"/>
              <a:gd name="T22" fmla="*/ 1992 w 2884"/>
              <a:gd name="T23" fmla="*/ 159 h 286"/>
              <a:gd name="T24" fmla="*/ 2301 w 2884"/>
              <a:gd name="T25" fmla="*/ 117 h 286"/>
              <a:gd name="T26" fmla="*/ 2604 w 2884"/>
              <a:gd name="T27" fmla="*/ 60 h 286"/>
              <a:gd name="T28" fmla="*/ 2883 w 2884"/>
              <a:gd name="T29" fmla="*/ 0 h 286"/>
              <a:gd name="T30" fmla="*/ 0 w 2884"/>
              <a:gd name="T31"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84" h="286">
                <a:moveTo>
                  <a:pt x="0" y="0"/>
                </a:moveTo>
                <a:lnTo>
                  <a:pt x="0" y="285"/>
                </a:lnTo>
                <a:lnTo>
                  <a:pt x="192" y="285"/>
                </a:lnTo>
                <a:lnTo>
                  <a:pt x="384" y="282"/>
                </a:lnTo>
                <a:lnTo>
                  <a:pt x="579" y="276"/>
                </a:lnTo>
                <a:lnTo>
                  <a:pt x="789" y="267"/>
                </a:lnTo>
                <a:lnTo>
                  <a:pt x="999" y="258"/>
                </a:lnTo>
                <a:lnTo>
                  <a:pt x="1161" y="246"/>
                </a:lnTo>
                <a:lnTo>
                  <a:pt x="1302" y="234"/>
                </a:lnTo>
                <a:lnTo>
                  <a:pt x="1458" y="222"/>
                </a:lnTo>
                <a:lnTo>
                  <a:pt x="1665" y="201"/>
                </a:lnTo>
                <a:lnTo>
                  <a:pt x="1992" y="159"/>
                </a:lnTo>
                <a:lnTo>
                  <a:pt x="2301" y="117"/>
                </a:lnTo>
                <a:lnTo>
                  <a:pt x="2604" y="60"/>
                </a:lnTo>
                <a:lnTo>
                  <a:pt x="2883" y="0"/>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 xmlns:a14="http://schemas.microsoft.com/office/drawing/2010/main" w="9525">
                <a:solidFill>
                  <a:schemeClr val="tx1"/>
                </a:solidFill>
                <a:round/>
                <a:headEnd type="none" w="sm" len="sm"/>
                <a:tailEnd type="none" w="sm" len="sm"/>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a:lstStyle/>
          <a:p>
            <a:pPr defTabSz="914400" eaLnBrk="0" hangingPunct="0">
              <a:defRPr/>
            </a:pPr>
            <a:endParaRPr lang="en-US" b="1" i="0" dirty="0">
              <a:solidFill>
                <a:srgbClr val="FFFFFF"/>
              </a:solidFill>
              <a:latin typeface="Arial" panose="020B0604020202020204" pitchFamily="34" charset="0"/>
            </a:endParaRPr>
          </a:p>
        </p:txBody>
      </p:sp>
      <p:sp>
        <p:nvSpPr>
          <p:cNvPr id="2059" name="Rectangle 11"/>
          <p:cNvSpPr>
            <a:spLocks noGrp="1" noChangeArrowheads="1"/>
          </p:cNvSpPr>
          <p:nvPr>
            <p:ph type="title"/>
          </p:nvPr>
        </p:nvSpPr>
        <p:spPr bwMode="auto">
          <a:xfrm>
            <a:off x="685800" y="609600"/>
            <a:ext cx="7772400" cy="1143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2060" name="Rectangle 12"/>
          <p:cNvSpPr>
            <a:spLocks noGrp="1" noChangeArrowheads="1"/>
          </p:cNvSpPr>
          <p:nvPr>
            <p:ph type="body" idx="1"/>
          </p:nvPr>
        </p:nvSpPr>
        <p:spPr bwMode="auto">
          <a:xfrm>
            <a:off x="685800" y="1981200"/>
            <a:ext cx="7772400" cy="411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61" name="Rectangle 13"/>
          <p:cNvSpPr>
            <a:spLocks noGrp="1" noChangeArrowheads="1"/>
          </p:cNvSpPr>
          <p:nvPr>
            <p:ph type="dt" sz="half" idx="2"/>
          </p:nvPr>
        </p:nvSpPr>
        <p:spPr bwMode="auto">
          <a:xfrm>
            <a:off x="685800" y="6248400"/>
            <a:ext cx="19050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defTabSz="914400" eaLnBrk="0" hangingPunct="0">
              <a:defRPr sz="1400" b="1" i="0">
                <a:solidFill>
                  <a:srgbClr val="FFFFFF"/>
                </a:solidFill>
                <a:latin typeface="Arial" panose="020B0604020202020204" pitchFamily="34" charset="0"/>
                <a:cs typeface="+mn-cs"/>
              </a:defRPr>
            </a:lvl1pPr>
          </a:lstStyle>
          <a:p>
            <a:pPr>
              <a:defRPr/>
            </a:pPr>
            <a:endParaRPr lang="en-US" dirty="0"/>
          </a:p>
        </p:txBody>
      </p:sp>
      <p:sp>
        <p:nvSpPr>
          <p:cNvPr id="2062" name="Rectangle 14"/>
          <p:cNvSpPr>
            <a:spLocks noGrp="1" noChangeArrowheads="1"/>
          </p:cNvSpPr>
          <p:nvPr>
            <p:ph type="ftr" sz="quarter" idx="3"/>
          </p:nvPr>
        </p:nvSpPr>
        <p:spPr bwMode="auto">
          <a:xfrm>
            <a:off x="3124200" y="6248400"/>
            <a:ext cx="28956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defTabSz="914400" eaLnBrk="0" hangingPunct="0">
              <a:defRPr sz="1400" b="1" i="0">
                <a:solidFill>
                  <a:srgbClr val="FFFFFF"/>
                </a:solidFill>
                <a:latin typeface="Arial" panose="020B0604020202020204" pitchFamily="34" charset="0"/>
                <a:cs typeface="+mn-cs"/>
              </a:defRPr>
            </a:lvl1pPr>
          </a:lstStyle>
          <a:p>
            <a:pPr>
              <a:defRPr/>
            </a:pPr>
            <a:endParaRPr lang="en-US" dirty="0"/>
          </a:p>
        </p:txBody>
      </p:sp>
      <p:sp>
        <p:nvSpPr>
          <p:cNvPr id="2063" name="Rectangle 15"/>
          <p:cNvSpPr>
            <a:spLocks noGrp="1" noChangeArrowheads="1"/>
          </p:cNvSpPr>
          <p:nvPr>
            <p:ph type="sldNum" sz="quarter" idx="4"/>
          </p:nvPr>
        </p:nvSpPr>
        <p:spPr bwMode="auto">
          <a:xfrm>
            <a:off x="6553200" y="6248400"/>
            <a:ext cx="19050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r" defTabSz="914400" eaLnBrk="0" hangingPunct="0">
              <a:defRPr sz="1400" b="1" i="0">
                <a:solidFill>
                  <a:srgbClr val="FFFFFF"/>
                </a:solidFill>
                <a:latin typeface="Arial" panose="020B0604020202020204" pitchFamily="34" charset="0"/>
                <a:cs typeface="+mn-cs"/>
              </a:defRPr>
            </a:lvl1pPr>
          </a:lstStyle>
          <a:p>
            <a:pPr>
              <a:defRPr/>
            </a:pPr>
            <a:fld id="{EB1D9DD5-34BB-B649-8A79-B00EF8435956}" type="slidenum">
              <a:rPr lang="en-US" smtClean="0"/>
              <a:pPr>
                <a:defRPr/>
              </a:pPr>
              <a:t>‹#›</a:t>
            </a:fld>
            <a:endParaRPr lang="en-US" dirty="0"/>
          </a:p>
        </p:txBody>
      </p:sp>
    </p:spTree>
  </p:cSld>
  <p:clrMap bg1="dk2" tx1="lt1" bg2="dk1" tx2="lt2" accent1="accent1" accent2="accent2" accent3="accent3" accent4="accent4" accent5="accent5" accent6="accent6" hlink="hlink" folHlink="folHlink"/>
  <p:sldLayoutIdLst>
    <p:sldLayoutId id="2147500766" r:id="rId1"/>
    <p:sldLayoutId id="2147500767" r:id="rId2"/>
    <p:sldLayoutId id="2147500768" r:id="rId3"/>
    <p:sldLayoutId id="2147500769" r:id="rId4"/>
    <p:sldLayoutId id="2147500770" r:id="rId5"/>
    <p:sldLayoutId id="2147500771" r:id="rId6"/>
    <p:sldLayoutId id="2147500772" r:id="rId7"/>
    <p:sldLayoutId id="2147500773" r:id="rId8"/>
    <p:sldLayoutId id="2147500774" r:id="rId9"/>
    <p:sldLayoutId id="2147500775" r:id="rId10"/>
    <p:sldLayoutId id="2147500776" r:id="rId11"/>
    <p:sldLayoutId id="2147500777" r:id="rId12"/>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1000"/>
                                  </p:stCondLst>
                                  <p:childTnLst>
                                    <p:set>
                                      <p:cBhvr>
                                        <p:cTn id="6" dur="1" fill="hold">
                                          <p:stCondLst>
                                            <p:cond delay="0"/>
                                          </p:stCondLst>
                                        </p:cTn>
                                        <p:tgtEl>
                                          <p:spTgt spid="2050"/>
                                        </p:tgtEl>
                                        <p:attrNameLst>
                                          <p:attrName>style.visibility</p:attrName>
                                        </p:attrNameLst>
                                      </p:cBhvr>
                                      <p:to>
                                        <p:strVal val="visible"/>
                                      </p:to>
                                    </p:set>
                                    <p:anim calcmode="lin" valueType="num">
                                      <p:cBhvr additive="base">
                                        <p:cTn id="7" dur="500" fill="hold"/>
                                        <p:tgtEl>
                                          <p:spTgt spid="2050"/>
                                        </p:tgtEl>
                                        <p:attrNameLst>
                                          <p:attrName>ppt_x</p:attrName>
                                        </p:attrNameLst>
                                      </p:cBhvr>
                                      <p:tavLst>
                                        <p:tav tm="0">
                                          <p:val>
                                            <p:strVal val="0-#ppt_w/2"/>
                                          </p:val>
                                        </p:tav>
                                        <p:tav tm="100000">
                                          <p:val>
                                            <p:strVal val="#ppt_x"/>
                                          </p:val>
                                        </p:tav>
                                      </p:tavLst>
                                    </p:anim>
                                    <p:anim calcmode="lin" valueType="num">
                                      <p:cBhvr additive="base">
                                        <p:cTn id="8" dur="500" fill="hold"/>
                                        <p:tgtEl>
                                          <p:spTgt spid="2050"/>
                                        </p:tgtEl>
                                        <p:attrNameLst>
                                          <p:attrName>ppt_y</p:attrName>
                                        </p:attrNameLst>
                                      </p:cBhvr>
                                      <p:tavLst>
                                        <p:tav tm="0">
                                          <p:val>
                                            <p:strVal val="#ppt_y"/>
                                          </p:val>
                                        </p:tav>
                                        <p:tav tm="100000">
                                          <p:val>
                                            <p:strVal val="#ppt_y"/>
                                          </p:val>
                                        </p:tav>
                                      </p:tavLst>
                                    </p:anim>
                                  </p:childTnLst>
                                  <p:subTnLst>
                                    <p:set>
                                      <p:cBhvr override="childStyle">
                                        <p:cTn dur="1" fill="hold" display="0" masterRel="sameClick" afterEffect="1">
                                          <p:stCondLst>
                                            <p:cond evt="end" delay="0">
                                              <p:tn val="5"/>
                                            </p:cond>
                                          </p:stCondLst>
                                        </p:cTn>
                                        <p:tgtEl>
                                          <p:spTgt spid="2050"/>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50" grpId="0" animBg="1"/>
    </p:bldLst>
  </p:timing>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mj-ea"/>
          <a:cs typeface="Arial" panose="020B0604020202020204" pitchFamily="34" charset="0"/>
        </a:defRPr>
      </a:lvl1pPr>
      <a:lvl2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2pPr>
      <a:lvl3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3pPr>
      <a:lvl4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4pPr>
      <a:lvl5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5pPr>
      <a:lvl6pPr marL="457200" algn="ctr" rtl="0" eaLnBrk="0" fontAlgn="base" hangingPunct="0">
        <a:spcBef>
          <a:spcPct val="0"/>
        </a:spcBef>
        <a:spcAft>
          <a:spcPct val="0"/>
        </a:spcAft>
        <a:defRPr sz="4400">
          <a:solidFill>
            <a:schemeClr val="tx2"/>
          </a:solidFill>
          <a:latin typeface="Times New Roman" charset="0"/>
          <a:ea typeface="ＭＳ Ｐゴシック" charset="0"/>
        </a:defRPr>
      </a:lvl6pPr>
      <a:lvl7pPr marL="914400" algn="ctr" rtl="0" eaLnBrk="0" fontAlgn="base" hangingPunct="0">
        <a:spcBef>
          <a:spcPct val="0"/>
        </a:spcBef>
        <a:spcAft>
          <a:spcPct val="0"/>
        </a:spcAft>
        <a:defRPr sz="4400">
          <a:solidFill>
            <a:schemeClr val="tx2"/>
          </a:solidFill>
          <a:latin typeface="Times New Roman" charset="0"/>
          <a:ea typeface="ＭＳ Ｐゴシック" charset="0"/>
        </a:defRPr>
      </a:lvl7pPr>
      <a:lvl8pPr marL="1371600" algn="ctr" rtl="0" eaLnBrk="0" fontAlgn="base" hangingPunct="0">
        <a:spcBef>
          <a:spcPct val="0"/>
        </a:spcBef>
        <a:spcAft>
          <a:spcPct val="0"/>
        </a:spcAft>
        <a:defRPr sz="4400">
          <a:solidFill>
            <a:schemeClr val="tx2"/>
          </a:solidFill>
          <a:latin typeface="Times New Roman" charset="0"/>
          <a:ea typeface="ＭＳ Ｐゴシック" charset="0"/>
        </a:defRPr>
      </a:lvl8pPr>
      <a:lvl9pPr marL="1828800" algn="ctr" rtl="0" eaLnBrk="0" fontAlgn="base" hangingPunct="0">
        <a:spcBef>
          <a:spcPct val="0"/>
        </a:spcBef>
        <a:spcAft>
          <a:spcPct val="0"/>
        </a:spcAft>
        <a:defRPr sz="4400">
          <a:solidFill>
            <a:schemeClr val="tx2"/>
          </a:solidFill>
          <a:latin typeface="Times New Roman" charset="0"/>
          <a:ea typeface="ＭＳ Ｐゴシック" charset="0"/>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mn-ea"/>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mn-ea"/>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mn-ea"/>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n-ea"/>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n-ea"/>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mn-ea"/>
        </a:defRPr>
      </a:lvl6pPr>
      <a:lvl7pPr marL="2971800" indent="-228600" algn="l" rtl="0" eaLnBrk="0" fontAlgn="base" hangingPunct="0">
        <a:spcBef>
          <a:spcPct val="20000"/>
        </a:spcBef>
        <a:spcAft>
          <a:spcPct val="0"/>
        </a:spcAft>
        <a:buChar char="»"/>
        <a:defRPr sz="2000">
          <a:solidFill>
            <a:schemeClr val="tx1"/>
          </a:solidFill>
          <a:latin typeface="+mn-lt"/>
          <a:ea typeface="+mn-ea"/>
        </a:defRPr>
      </a:lvl7pPr>
      <a:lvl8pPr marL="3429000" indent="-228600" algn="l" rtl="0" eaLnBrk="0" fontAlgn="base" hangingPunct="0">
        <a:spcBef>
          <a:spcPct val="20000"/>
        </a:spcBef>
        <a:spcAft>
          <a:spcPct val="0"/>
        </a:spcAft>
        <a:buChar char="»"/>
        <a:defRPr sz="2000">
          <a:solidFill>
            <a:schemeClr val="tx1"/>
          </a:solidFill>
          <a:latin typeface="+mn-lt"/>
          <a:ea typeface="+mn-ea"/>
        </a:defRPr>
      </a:lvl8pPr>
      <a:lvl9pPr marL="3886200" indent="-228600" algn="l" rtl="0" eaLnBrk="0" fontAlgn="base" hangingPunct="0">
        <a:spcBef>
          <a:spcPct val="20000"/>
        </a:spcBef>
        <a:spcAft>
          <a:spcPct val="0"/>
        </a:spcAft>
        <a:buChar char="»"/>
        <a:defRPr sz="2000">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24578" name="Rectangle 2"/>
          <p:cNvSpPr>
            <a:spLocks noGrp="1" noChangeArrowheads="1"/>
          </p:cNvSpPr>
          <p:nvPr>
            <p:ph type="title"/>
          </p:nvPr>
        </p:nvSpPr>
        <p:spPr bwMode="auto">
          <a:xfrm>
            <a:off x="1752600" y="153988"/>
            <a:ext cx="7162800" cy="1066800"/>
          </a:xfrm>
          <a:prstGeom prst="rect">
            <a:avLst/>
          </a:prstGeom>
          <a:noFill/>
          <a:ln w="9525">
            <a:noFill/>
            <a:miter lim="800000"/>
            <a:headEnd/>
            <a:tailEnd/>
          </a:ln>
          <a:effectLst>
            <a:outerShdw blurRad="50800" dist="12698" dir="2700000" algn="ctr" rotWithShape="0">
              <a:srgbClr val="000000">
                <a:alpha val="75000"/>
              </a:srgbClr>
            </a:outerShdw>
          </a:effectLst>
        </p:spPr>
        <p:txBody>
          <a:bodyPr vert="horz" wrap="square" lIns="91440" tIns="45720" rIns="91440" bIns="45720" numCol="1" anchor="b" anchorCtr="0" compatLnSpc="1">
            <a:prstTxWarp prst="textNoShape">
              <a:avLst/>
            </a:prstTxWarp>
          </a:bodyPr>
          <a:lstStyle/>
          <a:p>
            <a:pPr lvl="0"/>
            <a:r>
              <a:rPr lang="en-US" dirty="0"/>
              <a:t>Click to edit Master title style</a:t>
            </a:r>
          </a:p>
        </p:txBody>
      </p:sp>
      <p:sp>
        <p:nvSpPr>
          <p:cNvPr id="24579" name="Rectangle 3"/>
          <p:cNvSpPr>
            <a:spLocks noGrp="1" noChangeArrowheads="1"/>
          </p:cNvSpPr>
          <p:nvPr>
            <p:ph type="body" idx="1"/>
          </p:nvPr>
        </p:nvSpPr>
        <p:spPr bwMode="auto">
          <a:xfrm>
            <a:off x="1752600" y="1295400"/>
            <a:ext cx="7162800" cy="4800600"/>
          </a:xfrm>
          <a:prstGeom prst="rect">
            <a:avLst/>
          </a:prstGeom>
          <a:noFill/>
          <a:ln w="9525">
            <a:noFill/>
            <a:miter lim="800000"/>
            <a:headEnd/>
            <a:tailEnd/>
          </a:ln>
          <a:effectLst>
            <a:outerShdw blurRad="50800" dist="12700" dir="2700000" algn="ctr" rotWithShape="0">
              <a:srgbClr val="000000">
                <a:alpha val="75000"/>
              </a:srgbClr>
            </a:outerShdw>
          </a:effec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4580" name="Rectangle 4"/>
          <p:cNvSpPr>
            <a:spLocks noGrp="1" noChangeArrowheads="1"/>
          </p:cNvSpPr>
          <p:nvPr>
            <p:ph type="dt" sz="half" idx="2"/>
          </p:nvPr>
        </p:nvSpPr>
        <p:spPr bwMode="auto">
          <a:xfrm>
            <a:off x="17526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rtl="0" eaLnBrk="0" hangingPunct="0">
              <a:defRPr sz="1400" b="1" i="0" smtClean="0">
                <a:solidFill>
                  <a:srgbClr val="FFFFFF"/>
                </a:solidFill>
                <a:latin typeface="Arial" panose="020B0604020202020204" pitchFamily="34" charset="0"/>
              </a:defRPr>
            </a:lvl1pPr>
          </a:lstStyle>
          <a:p>
            <a:pPr>
              <a:defRPr/>
            </a:pPr>
            <a:endParaRPr lang="en-US" dirty="0"/>
          </a:p>
        </p:txBody>
      </p:sp>
      <p:sp>
        <p:nvSpPr>
          <p:cNvPr id="24581" name="Rectangle 5"/>
          <p:cNvSpPr>
            <a:spLocks noGrp="1" noChangeArrowheads="1"/>
          </p:cNvSpPr>
          <p:nvPr>
            <p:ph type="ftr" sz="quarter" idx="3"/>
          </p:nvPr>
        </p:nvSpPr>
        <p:spPr bwMode="auto">
          <a:xfrm>
            <a:off x="3886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rtl="0" eaLnBrk="0" hangingPunct="0">
              <a:defRPr sz="1400" b="1" i="0" smtClean="0">
                <a:solidFill>
                  <a:srgbClr val="FFFFFF"/>
                </a:solidFill>
                <a:latin typeface="Arial" panose="020B0604020202020204" pitchFamily="34" charset="0"/>
              </a:defRPr>
            </a:lvl1pPr>
          </a:lstStyle>
          <a:p>
            <a:pPr>
              <a:defRPr/>
            </a:pPr>
            <a:endParaRPr lang="en-US" dirty="0"/>
          </a:p>
        </p:txBody>
      </p:sp>
      <p:sp>
        <p:nvSpPr>
          <p:cNvPr id="24582" name="Rectangle 6"/>
          <p:cNvSpPr>
            <a:spLocks noGrp="1" noChangeArrowheads="1"/>
          </p:cNvSpPr>
          <p:nvPr>
            <p:ph type="sldNum" sz="quarter" idx="4"/>
          </p:nvPr>
        </p:nvSpPr>
        <p:spPr bwMode="auto">
          <a:xfrm>
            <a:off x="70104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rtl="0" eaLnBrk="0" hangingPunct="0">
              <a:defRPr sz="1400" b="1" i="0" smtClean="0">
                <a:solidFill>
                  <a:srgbClr val="FFFFFF"/>
                </a:solidFill>
                <a:latin typeface="Arial" panose="020B0604020202020204" pitchFamily="34" charset="0"/>
              </a:defRPr>
            </a:lvl1pPr>
          </a:lstStyle>
          <a:p>
            <a:pPr>
              <a:defRPr/>
            </a:pPr>
            <a:fld id="{CFE26618-A9AA-4A4D-A4F3-B69A39197048}" type="slidenum">
              <a:rPr lang="en-US"/>
              <a:pPr>
                <a:defRPr/>
              </a:pPr>
              <a:t>‹#›</a:t>
            </a:fld>
            <a:endParaRPr lang="en-US" dirty="0"/>
          </a:p>
        </p:txBody>
      </p:sp>
    </p:spTree>
    <p:extLst>
      <p:ext uri="{BB962C8B-B14F-4D97-AF65-F5344CB8AC3E}">
        <p14:creationId xmlns:p14="http://schemas.microsoft.com/office/powerpoint/2010/main" val="2108710520"/>
      </p:ext>
    </p:extLst>
  </p:cSld>
  <p:clrMap bg1="dk2" tx1="lt1" bg2="dk1" tx2="lt2" accent1="accent1" accent2="accent2" accent3="accent3" accent4="accent4" accent5="accent5" accent6="accent6" hlink="hlink" folHlink="folHlink"/>
  <p:sldLayoutIdLst>
    <p:sldLayoutId id="2147502427" r:id="rId1"/>
    <p:sldLayoutId id="2147502428" r:id="rId2"/>
    <p:sldLayoutId id="2147502429" r:id="rId3"/>
    <p:sldLayoutId id="2147502430" r:id="rId4"/>
    <p:sldLayoutId id="2147502431" r:id="rId5"/>
    <p:sldLayoutId id="2147502432" r:id="rId6"/>
    <p:sldLayoutId id="2147502433" r:id="rId7"/>
    <p:sldLayoutId id="2147502434" r:id="rId8"/>
    <p:sldLayoutId id="2147502435" r:id="rId9"/>
    <p:sldLayoutId id="2147502436" r:id="rId10"/>
    <p:sldLayoutId id="2147502437" r:id="rId11"/>
  </p:sldLayoutIdLst>
  <p:txStyles>
    <p:titleStyle>
      <a:lvl1pPr algn="l" rtl="0" eaLnBrk="0" fontAlgn="base" hangingPunct="0">
        <a:spcBef>
          <a:spcPct val="0"/>
        </a:spcBef>
        <a:spcAft>
          <a:spcPct val="0"/>
        </a:spcAft>
        <a:defRPr sz="4000" b="1" i="0">
          <a:solidFill>
            <a:srgbClr val="FFFFFF"/>
          </a:solidFill>
          <a:latin typeface="Arial" panose="020B0604020202020204" pitchFamily="34" charset="0"/>
          <a:ea typeface="MS PGothic" pitchFamily="34" charset="-128"/>
          <a:cs typeface="+mj-cs"/>
        </a:defRPr>
      </a:lvl1pPr>
      <a:lvl2pPr algn="l" rtl="0" eaLnBrk="0" fontAlgn="base" hangingPunct="0">
        <a:spcBef>
          <a:spcPct val="0"/>
        </a:spcBef>
        <a:spcAft>
          <a:spcPct val="0"/>
        </a:spcAft>
        <a:defRPr sz="4000" i="1">
          <a:solidFill>
            <a:srgbClr val="FFFFFF"/>
          </a:solidFill>
          <a:latin typeface="Times New Roman" pitchFamily="24" charset="0"/>
          <a:ea typeface="MS PGothic" pitchFamily="34" charset="-128"/>
          <a:cs typeface="ＭＳ Ｐゴシック" pitchFamily="24" charset="-128"/>
        </a:defRPr>
      </a:lvl2pPr>
      <a:lvl3pPr algn="l" rtl="0" eaLnBrk="0" fontAlgn="base" hangingPunct="0">
        <a:spcBef>
          <a:spcPct val="0"/>
        </a:spcBef>
        <a:spcAft>
          <a:spcPct val="0"/>
        </a:spcAft>
        <a:defRPr sz="4000" i="1">
          <a:solidFill>
            <a:srgbClr val="FFFFFF"/>
          </a:solidFill>
          <a:latin typeface="Times New Roman" pitchFamily="24" charset="0"/>
          <a:ea typeface="MS PGothic" pitchFamily="34" charset="-128"/>
          <a:cs typeface="ＭＳ Ｐゴシック" pitchFamily="24" charset="-128"/>
        </a:defRPr>
      </a:lvl3pPr>
      <a:lvl4pPr algn="l" rtl="0" eaLnBrk="0" fontAlgn="base" hangingPunct="0">
        <a:spcBef>
          <a:spcPct val="0"/>
        </a:spcBef>
        <a:spcAft>
          <a:spcPct val="0"/>
        </a:spcAft>
        <a:defRPr sz="4000" i="1">
          <a:solidFill>
            <a:srgbClr val="FFFFFF"/>
          </a:solidFill>
          <a:latin typeface="Times New Roman" pitchFamily="24" charset="0"/>
          <a:ea typeface="MS PGothic" pitchFamily="34" charset="-128"/>
          <a:cs typeface="ＭＳ Ｐゴシック" pitchFamily="24" charset="-128"/>
        </a:defRPr>
      </a:lvl4pPr>
      <a:lvl5pPr algn="l" rtl="0" eaLnBrk="0" fontAlgn="base" hangingPunct="0">
        <a:spcBef>
          <a:spcPct val="0"/>
        </a:spcBef>
        <a:spcAft>
          <a:spcPct val="0"/>
        </a:spcAft>
        <a:defRPr sz="4000" i="1">
          <a:solidFill>
            <a:srgbClr val="FFFFFF"/>
          </a:solidFill>
          <a:latin typeface="Times New Roman" pitchFamily="24" charset="0"/>
          <a:ea typeface="MS PGothic" pitchFamily="34" charset="-128"/>
          <a:cs typeface="ＭＳ Ｐゴシック" pitchFamily="24" charset="-128"/>
        </a:defRPr>
      </a:lvl5pPr>
      <a:lvl6pPr marL="457200" algn="l" rtl="0" fontAlgn="base">
        <a:spcBef>
          <a:spcPct val="0"/>
        </a:spcBef>
        <a:spcAft>
          <a:spcPct val="0"/>
        </a:spcAft>
        <a:defRPr sz="4000" i="1">
          <a:solidFill>
            <a:srgbClr val="FFFFFF"/>
          </a:solidFill>
          <a:latin typeface="Times New Roman" pitchFamily="24" charset="0"/>
          <a:ea typeface="ＭＳ Ｐゴシック" pitchFamily="24" charset="-128"/>
          <a:cs typeface="ＭＳ Ｐゴシック" pitchFamily="24" charset="-128"/>
        </a:defRPr>
      </a:lvl6pPr>
      <a:lvl7pPr marL="914400" algn="l" rtl="0" fontAlgn="base">
        <a:spcBef>
          <a:spcPct val="0"/>
        </a:spcBef>
        <a:spcAft>
          <a:spcPct val="0"/>
        </a:spcAft>
        <a:defRPr sz="4000" i="1">
          <a:solidFill>
            <a:srgbClr val="FFFFFF"/>
          </a:solidFill>
          <a:latin typeface="Times New Roman" pitchFamily="24" charset="0"/>
          <a:ea typeface="ＭＳ Ｐゴシック" pitchFamily="24" charset="-128"/>
          <a:cs typeface="ＭＳ Ｐゴシック" pitchFamily="24" charset="-128"/>
        </a:defRPr>
      </a:lvl7pPr>
      <a:lvl8pPr marL="1371600" algn="l" rtl="0" fontAlgn="base">
        <a:spcBef>
          <a:spcPct val="0"/>
        </a:spcBef>
        <a:spcAft>
          <a:spcPct val="0"/>
        </a:spcAft>
        <a:defRPr sz="4000" i="1">
          <a:solidFill>
            <a:srgbClr val="FFFFFF"/>
          </a:solidFill>
          <a:latin typeface="Times New Roman" pitchFamily="24" charset="0"/>
          <a:ea typeface="ＭＳ Ｐゴシック" pitchFamily="24" charset="-128"/>
          <a:cs typeface="ＭＳ Ｐゴシック" pitchFamily="24" charset="-128"/>
        </a:defRPr>
      </a:lvl8pPr>
      <a:lvl9pPr marL="1828800" algn="l" rtl="0" fontAlgn="base">
        <a:spcBef>
          <a:spcPct val="0"/>
        </a:spcBef>
        <a:spcAft>
          <a:spcPct val="0"/>
        </a:spcAft>
        <a:defRPr sz="4000" i="1">
          <a:solidFill>
            <a:srgbClr val="FFFFFF"/>
          </a:solidFill>
          <a:latin typeface="Times New Roman" pitchFamily="24" charset="0"/>
          <a:ea typeface="ＭＳ Ｐゴシック" pitchFamily="24" charset="-128"/>
          <a:cs typeface="ＭＳ Ｐゴシック" pitchFamily="24" charset="-128"/>
        </a:defRPr>
      </a:lvl9pPr>
    </p:titleStyle>
    <p:bodyStyle>
      <a:lvl1pPr marL="342900" indent="-342900" algn="l" rtl="0" eaLnBrk="0" fontAlgn="base" hangingPunct="0">
        <a:spcBef>
          <a:spcPct val="20000"/>
        </a:spcBef>
        <a:spcAft>
          <a:spcPct val="0"/>
        </a:spcAft>
        <a:buClr>
          <a:srgbClr val="CFBBFA"/>
        </a:buClr>
        <a:buSzPct val="85000"/>
        <a:buFont typeface="Wingdings" pitchFamily="2" charset="2"/>
        <a:buChar char=""/>
        <a:defRPr sz="3200" b="1" i="0">
          <a:solidFill>
            <a:srgbClr val="FFFFFF"/>
          </a:solidFill>
          <a:latin typeface="Arial" panose="020B0604020202020204" pitchFamily="34" charset="0"/>
          <a:ea typeface="MS PGothic" pitchFamily="34" charset="-128"/>
          <a:cs typeface="+mn-cs"/>
        </a:defRPr>
      </a:lvl1pPr>
      <a:lvl2pPr marL="742950" indent="-285750" algn="l" rtl="0" eaLnBrk="0" fontAlgn="base" hangingPunct="0">
        <a:spcBef>
          <a:spcPct val="20000"/>
        </a:spcBef>
        <a:spcAft>
          <a:spcPct val="0"/>
        </a:spcAft>
        <a:buClr>
          <a:srgbClr val="CFBBFA"/>
        </a:buClr>
        <a:buSzPct val="85000"/>
        <a:buFont typeface="Wingdings" pitchFamily="2" charset="2"/>
        <a:buChar char=""/>
        <a:defRPr sz="2800" b="1" i="0">
          <a:solidFill>
            <a:srgbClr val="FFFFFF"/>
          </a:solidFill>
          <a:latin typeface="Arial" panose="020B0604020202020204" pitchFamily="34" charset="0"/>
          <a:ea typeface="MS PGothic" pitchFamily="34" charset="-128"/>
        </a:defRPr>
      </a:lvl2pPr>
      <a:lvl3pPr marL="1143000" indent="-228600" algn="l" rtl="0" eaLnBrk="0" fontAlgn="base" hangingPunct="0">
        <a:spcBef>
          <a:spcPct val="20000"/>
        </a:spcBef>
        <a:spcAft>
          <a:spcPct val="0"/>
        </a:spcAft>
        <a:buClr>
          <a:srgbClr val="CFBBFA"/>
        </a:buClr>
        <a:buSzPct val="85000"/>
        <a:buFont typeface="Wingdings" pitchFamily="2" charset="2"/>
        <a:buChar char=""/>
        <a:defRPr sz="2400" b="1" i="0">
          <a:solidFill>
            <a:srgbClr val="FFFFFF"/>
          </a:solidFill>
          <a:latin typeface="Arial" panose="020B0604020202020204" pitchFamily="34" charset="0"/>
          <a:ea typeface="MS PGothic" pitchFamily="34" charset="-128"/>
        </a:defRPr>
      </a:lvl3pPr>
      <a:lvl4pPr marL="1600200" indent="-228600" algn="l" rtl="0" eaLnBrk="0" fontAlgn="base" hangingPunct="0">
        <a:spcBef>
          <a:spcPct val="20000"/>
        </a:spcBef>
        <a:spcAft>
          <a:spcPct val="0"/>
        </a:spcAft>
        <a:buClr>
          <a:srgbClr val="CFBBFA"/>
        </a:buClr>
        <a:buSzPct val="85000"/>
        <a:buFont typeface="Wingdings" pitchFamily="2" charset="2"/>
        <a:buChar char=""/>
        <a:defRPr sz="2000" b="1" i="0">
          <a:solidFill>
            <a:srgbClr val="FFFFFF"/>
          </a:solidFill>
          <a:latin typeface="Arial" panose="020B0604020202020204" pitchFamily="34" charset="0"/>
          <a:ea typeface="MS PGothic" pitchFamily="34" charset="-128"/>
        </a:defRPr>
      </a:lvl4pPr>
      <a:lvl5pPr marL="2057400" indent="-228600" algn="l" rtl="0" eaLnBrk="0" fontAlgn="base" hangingPunct="0">
        <a:spcBef>
          <a:spcPct val="20000"/>
        </a:spcBef>
        <a:spcAft>
          <a:spcPct val="0"/>
        </a:spcAft>
        <a:buClr>
          <a:srgbClr val="CFBBFA"/>
        </a:buClr>
        <a:buSzPct val="85000"/>
        <a:buFont typeface="Wingdings" pitchFamily="2" charset="2"/>
        <a:buChar char=""/>
        <a:defRPr sz="2000" b="1" i="0">
          <a:solidFill>
            <a:srgbClr val="FFFFFF"/>
          </a:solidFill>
          <a:latin typeface="Arial" panose="020B0604020202020204" pitchFamily="34" charset="0"/>
          <a:ea typeface="MS PGothic" pitchFamily="34" charset="-128"/>
        </a:defRPr>
      </a:lvl5pPr>
      <a:lvl6pPr marL="2514600" indent="-228600" algn="l" rtl="0" fontAlgn="base">
        <a:spcBef>
          <a:spcPct val="20000"/>
        </a:spcBef>
        <a:spcAft>
          <a:spcPct val="0"/>
        </a:spcAft>
        <a:buClr>
          <a:srgbClr val="CFBBFA"/>
        </a:buClr>
        <a:buSzPct val="85000"/>
        <a:buFont typeface="Wingdings" pitchFamily="24" charset="2"/>
        <a:buChar char=""/>
        <a:defRPr sz="2000">
          <a:solidFill>
            <a:srgbClr val="FFFFFF"/>
          </a:solidFill>
          <a:latin typeface="+mn-lt"/>
          <a:ea typeface="+mn-ea"/>
        </a:defRPr>
      </a:lvl6pPr>
      <a:lvl7pPr marL="2971800" indent="-228600" algn="l" rtl="0" fontAlgn="base">
        <a:spcBef>
          <a:spcPct val="20000"/>
        </a:spcBef>
        <a:spcAft>
          <a:spcPct val="0"/>
        </a:spcAft>
        <a:buClr>
          <a:srgbClr val="CFBBFA"/>
        </a:buClr>
        <a:buSzPct val="85000"/>
        <a:buFont typeface="Wingdings" pitchFamily="24" charset="2"/>
        <a:buChar char=""/>
        <a:defRPr sz="2000">
          <a:solidFill>
            <a:srgbClr val="FFFFFF"/>
          </a:solidFill>
          <a:latin typeface="+mn-lt"/>
          <a:ea typeface="+mn-ea"/>
        </a:defRPr>
      </a:lvl7pPr>
      <a:lvl8pPr marL="3429000" indent="-228600" algn="l" rtl="0" fontAlgn="base">
        <a:spcBef>
          <a:spcPct val="20000"/>
        </a:spcBef>
        <a:spcAft>
          <a:spcPct val="0"/>
        </a:spcAft>
        <a:buClr>
          <a:srgbClr val="CFBBFA"/>
        </a:buClr>
        <a:buSzPct val="85000"/>
        <a:buFont typeface="Wingdings" pitchFamily="24" charset="2"/>
        <a:buChar char=""/>
        <a:defRPr sz="2000">
          <a:solidFill>
            <a:srgbClr val="FFFFFF"/>
          </a:solidFill>
          <a:latin typeface="+mn-lt"/>
          <a:ea typeface="+mn-ea"/>
        </a:defRPr>
      </a:lvl8pPr>
      <a:lvl9pPr marL="3886200" indent="-228600" algn="l" rtl="0" fontAlgn="base">
        <a:spcBef>
          <a:spcPct val="20000"/>
        </a:spcBef>
        <a:spcAft>
          <a:spcPct val="0"/>
        </a:spcAft>
        <a:buClr>
          <a:srgbClr val="CFBBFA"/>
        </a:buClr>
        <a:buSzPct val="85000"/>
        <a:buFont typeface="Wingdings" pitchFamily="24" charset="2"/>
        <a:buChar char=""/>
        <a:defRPr sz="2000">
          <a:solidFill>
            <a:srgbClr val="FFFFFF"/>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0482" name="Rectangle 2"/>
          <p:cNvSpPr>
            <a:spLocks noGrp="1" noChangeArrowheads="1"/>
          </p:cNvSpPr>
          <p:nvPr>
            <p:ph type="title"/>
          </p:nvPr>
        </p:nvSpPr>
        <p:spPr bwMode="auto">
          <a:xfrm>
            <a:off x="0" y="609600"/>
            <a:ext cx="91440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20483"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9396"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rtl="0" eaLnBrk="0" hangingPunct="0">
              <a:defRPr sz="1400" b="1" i="0" smtClean="0">
                <a:solidFill>
                  <a:srgbClr val="000000"/>
                </a:solidFill>
                <a:latin typeface="Arial" panose="020B0604020202020204" pitchFamily="34" charset="0"/>
                <a:ea typeface="Osaka"/>
              </a:defRPr>
            </a:lvl1pPr>
          </a:lstStyle>
          <a:p>
            <a:pPr>
              <a:defRPr/>
            </a:pPr>
            <a:endParaRPr lang="en-US"/>
          </a:p>
        </p:txBody>
      </p:sp>
      <p:sp>
        <p:nvSpPr>
          <p:cNvPr id="59397"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rtl="0" eaLnBrk="0" hangingPunct="0">
              <a:defRPr sz="1400" b="1" i="0" smtClean="0">
                <a:solidFill>
                  <a:srgbClr val="000000"/>
                </a:solidFill>
                <a:latin typeface="Arial" panose="020B0604020202020204" pitchFamily="34" charset="0"/>
                <a:ea typeface="Osaka"/>
              </a:defRPr>
            </a:lvl1pPr>
          </a:lstStyle>
          <a:p>
            <a:pPr>
              <a:defRPr/>
            </a:pPr>
            <a:endParaRPr lang="en-US"/>
          </a:p>
        </p:txBody>
      </p:sp>
      <p:sp>
        <p:nvSpPr>
          <p:cNvPr id="59398"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rtl="0" eaLnBrk="0" hangingPunct="0">
              <a:defRPr sz="1400" b="1" i="0" smtClean="0">
                <a:solidFill>
                  <a:srgbClr val="000000"/>
                </a:solidFill>
                <a:latin typeface="Arial" panose="020B0604020202020204" pitchFamily="34" charset="0"/>
                <a:ea typeface="Osaka"/>
              </a:defRPr>
            </a:lvl1pPr>
          </a:lstStyle>
          <a:p>
            <a:pPr>
              <a:defRPr/>
            </a:pPr>
            <a:fld id="{9AF0F436-0FD9-46B0-BD2B-A363EB306059}" type="slidenum">
              <a:rPr lang="en-US"/>
              <a:pPr>
                <a:defRPr/>
              </a:pPr>
              <a:t>‹#›</a:t>
            </a:fld>
            <a:endParaRPr lang="en-US"/>
          </a:p>
        </p:txBody>
      </p:sp>
    </p:spTree>
    <p:extLst>
      <p:ext uri="{BB962C8B-B14F-4D97-AF65-F5344CB8AC3E}">
        <p14:creationId xmlns:p14="http://schemas.microsoft.com/office/powerpoint/2010/main" val="2311112150"/>
      </p:ext>
    </p:extLst>
  </p:cSld>
  <p:clrMap bg1="lt1" tx1="dk1" bg2="lt2" tx2="dk2" accent1="accent1" accent2="accent2" accent3="accent3" accent4="accent4" accent5="accent5" accent6="accent6" hlink="hlink" folHlink="folHlink"/>
  <p:sldLayoutIdLst>
    <p:sldLayoutId id="2147502439" r:id="rId1"/>
    <p:sldLayoutId id="2147502440" r:id="rId2"/>
    <p:sldLayoutId id="2147502441" r:id="rId3"/>
    <p:sldLayoutId id="2147502442" r:id="rId4"/>
    <p:sldLayoutId id="2147502443" r:id="rId5"/>
    <p:sldLayoutId id="2147502444" r:id="rId6"/>
    <p:sldLayoutId id="2147502445" r:id="rId7"/>
    <p:sldLayoutId id="2147502446" r:id="rId8"/>
    <p:sldLayoutId id="2147502447" r:id="rId9"/>
    <p:sldLayoutId id="2147502448" r:id="rId10"/>
    <p:sldLayoutId id="2147502449" r:id="rId11"/>
  </p:sldLayoutIdLst>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mj-ea"/>
          <a:cs typeface="+mj-cs"/>
        </a:defRPr>
      </a:lvl1pPr>
      <a:lvl2pPr algn="ctr" rtl="0" eaLnBrk="0" fontAlgn="base" hangingPunct="0">
        <a:spcBef>
          <a:spcPct val="0"/>
        </a:spcBef>
        <a:spcAft>
          <a:spcPct val="0"/>
        </a:spcAft>
        <a:defRPr sz="4400" b="1">
          <a:solidFill>
            <a:schemeClr val="bg1"/>
          </a:solidFill>
          <a:latin typeface="Arial" pitchFamily="-111" charset="0"/>
          <a:ea typeface="Osaka" pitchFamily="-111" charset="-128"/>
          <a:cs typeface="Osaka" pitchFamily="-111" charset="-128"/>
        </a:defRPr>
      </a:lvl2pPr>
      <a:lvl3pPr algn="ctr" rtl="0" eaLnBrk="0" fontAlgn="base" hangingPunct="0">
        <a:spcBef>
          <a:spcPct val="0"/>
        </a:spcBef>
        <a:spcAft>
          <a:spcPct val="0"/>
        </a:spcAft>
        <a:defRPr sz="4400" b="1">
          <a:solidFill>
            <a:schemeClr val="bg1"/>
          </a:solidFill>
          <a:latin typeface="Arial" pitchFamily="-111" charset="0"/>
          <a:ea typeface="Osaka" pitchFamily="-111" charset="-128"/>
          <a:cs typeface="Osaka" pitchFamily="-111" charset="-128"/>
        </a:defRPr>
      </a:lvl3pPr>
      <a:lvl4pPr algn="ctr" rtl="0" eaLnBrk="0" fontAlgn="base" hangingPunct="0">
        <a:spcBef>
          <a:spcPct val="0"/>
        </a:spcBef>
        <a:spcAft>
          <a:spcPct val="0"/>
        </a:spcAft>
        <a:defRPr sz="4400" b="1">
          <a:solidFill>
            <a:schemeClr val="bg1"/>
          </a:solidFill>
          <a:latin typeface="Arial" pitchFamily="-111" charset="0"/>
          <a:ea typeface="Osaka" pitchFamily="-111" charset="-128"/>
          <a:cs typeface="Osaka" pitchFamily="-111" charset="-128"/>
        </a:defRPr>
      </a:lvl4pPr>
      <a:lvl5pPr algn="ctr" rtl="0" eaLnBrk="0" fontAlgn="base" hangingPunct="0">
        <a:spcBef>
          <a:spcPct val="0"/>
        </a:spcBef>
        <a:spcAft>
          <a:spcPct val="0"/>
        </a:spcAft>
        <a:defRPr sz="4400" b="1">
          <a:solidFill>
            <a:schemeClr val="bg1"/>
          </a:solidFill>
          <a:latin typeface="Arial" pitchFamily="-111" charset="0"/>
          <a:ea typeface="Osaka" pitchFamily="-111" charset="-128"/>
          <a:cs typeface="Osaka" pitchFamily="-111" charset="-128"/>
        </a:defRPr>
      </a:lvl5pPr>
      <a:lvl6pPr marL="4572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6pPr>
      <a:lvl7pPr marL="9144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7pPr>
      <a:lvl8pPr marL="13716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8pPr>
      <a:lvl9pPr marL="18288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mn-ea"/>
          <a:cs typeface="+mn-cs"/>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mn-ea"/>
          <a:cs typeface="+mn-cs"/>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mn-ea"/>
          <a:cs typeface="+mn-cs"/>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n-ea"/>
          <a:cs typeface="+mn-cs"/>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n-ea"/>
          <a:cs typeface="+mn-cs"/>
        </a:defRPr>
      </a:lvl5pPr>
      <a:lvl6pPr marL="2514600" indent="-228600" algn="l" rtl="0" fontAlgn="base">
        <a:spcBef>
          <a:spcPct val="20000"/>
        </a:spcBef>
        <a:spcAft>
          <a:spcPct val="0"/>
        </a:spcAft>
        <a:buChar char="»"/>
        <a:defRPr sz="2000">
          <a:solidFill>
            <a:schemeClr val="tx1"/>
          </a:solidFill>
          <a:latin typeface="+mn-lt"/>
          <a:ea typeface="+mn-ea"/>
          <a:cs typeface="+mn-cs"/>
        </a:defRPr>
      </a:lvl6pPr>
      <a:lvl7pPr marL="2971800" indent="-228600" algn="l" rtl="0" fontAlgn="base">
        <a:spcBef>
          <a:spcPct val="20000"/>
        </a:spcBef>
        <a:spcAft>
          <a:spcPct val="0"/>
        </a:spcAft>
        <a:buChar char="»"/>
        <a:defRPr sz="2000">
          <a:solidFill>
            <a:schemeClr val="tx1"/>
          </a:solidFill>
          <a:latin typeface="+mn-lt"/>
          <a:ea typeface="+mn-ea"/>
          <a:cs typeface="+mn-cs"/>
        </a:defRPr>
      </a:lvl7pPr>
      <a:lvl8pPr marL="3429000" indent="-228600" algn="l" rtl="0" fontAlgn="base">
        <a:spcBef>
          <a:spcPct val="20000"/>
        </a:spcBef>
        <a:spcAft>
          <a:spcPct val="0"/>
        </a:spcAft>
        <a:buChar char="»"/>
        <a:defRPr sz="2000">
          <a:solidFill>
            <a:schemeClr val="tx1"/>
          </a:solidFill>
          <a:latin typeface="+mn-lt"/>
          <a:ea typeface="+mn-ea"/>
          <a:cs typeface="+mn-cs"/>
        </a:defRPr>
      </a:lvl8pPr>
      <a:lvl9pPr marL="3886200" indent="-228600" algn="l" rtl="0" fontAlgn="base">
        <a:spcBef>
          <a:spcPct val="20000"/>
        </a:spcBef>
        <a:spcAft>
          <a:spcPct val="0"/>
        </a:spcAft>
        <a:buChar char="»"/>
        <a:defRPr sz="20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tile tx="0" ty="0" sx="100000" sy="100000" flip="none" algn="tl"/>
        </a:blipFill>
        <a:effectLst/>
      </p:bgPr>
    </p:bg>
    <p:spTree>
      <p:nvGrpSpPr>
        <p:cNvPr id="1" name=""/>
        <p:cNvGrpSpPr/>
        <p:nvPr/>
      </p:nvGrpSpPr>
      <p:grpSpPr>
        <a:xfrm>
          <a:off x="0" y="0"/>
          <a:ext cx="0" cy="0"/>
          <a:chOff x="0" y="0"/>
          <a:chExt cx="0" cy="0"/>
        </a:xfrm>
      </p:grpSpPr>
      <p:sp>
        <p:nvSpPr>
          <p:cNvPr id="12290" name="Rectangle 1"/>
          <p:cNvSpPr>
            <a:spLocks noGrp="1" noChangeArrowheads="1"/>
          </p:cNvSpPr>
          <p:nvPr>
            <p:ph type="title"/>
          </p:nvPr>
        </p:nvSpPr>
        <p:spPr bwMode="auto">
          <a:xfrm>
            <a:off x="457200" y="274638"/>
            <a:ext cx="8228013" cy="1141412"/>
          </a:xfrm>
          <a:prstGeom prst="rect">
            <a:avLst/>
          </a:prstGeom>
          <a:noFill/>
          <a:ln w="9525">
            <a:noFill/>
            <a:miter lim="800000"/>
            <a:headEnd/>
            <a:tailEnd/>
          </a:ln>
        </p:spPr>
        <p:txBody>
          <a:bodyPr vert="horz" wrap="square" lIns="90000" tIns="46800" rIns="90000" bIns="46800" numCol="1" anchor="ctr" anchorCtr="0" compatLnSpc="1">
            <a:prstTxWarp prst="textNoShape">
              <a:avLst/>
            </a:prstTxWarp>
          </a:bodyPr>
          <a:lstStyle/>
          <a:p>
            <a:pPr lvl="0"/>
            <a:r>
              <a:rPr lang="en-GB"/>
              <a:t>Click to edit the title text format</a:t>
            </a:r>
          </a:p>
        </p:txBody>
      </p:sp>
      <p:sp>
        <p:nvSpPr>
          <p:cNvPr id="12291" name="Rectangle 2"/>
          <p:cNvSpPr>
            <a:spLocks noGrp="1" noChangeArrowheads="1"/>
          </p:cNvSpPr>
          <p:nvPr>
            <p:ph type="body" idx="1"/>
          </p:nvPr>
        </p:nvSpPr>
        <p:spPr bwMode="auto">
          <a:xfrm>
            <a:off x="457200" y="1600200"/>
            <a:ext cx="8228013" cy="4524375"/>
          </a:xfrm>
          <a:prstGeom prst="rect">
            <a:avLst/>
          </a:prstGeom>
          <a:noFill/>
          <a:ln w="9525">
            <a:noFill/>
            <a:miter lim="800000"/>
            <a:headEnd/>
            <a:tailEnd/>
          </a:ln>
        </p:spPr>
        <p:txBody>
          <a:bodyPr vert="horz" wrap="square" lIns="90000" tIns="46800" rIns="90000" bIns="46800" numCol="1" anchor="t" anchorCtr="0" compatLnSpc="1">
            <a:prstTxWarp prst="textNoShape">
              <a:avLst/>
            </a:prstTxWarp>
          </a:bodyPr>
          <a:lstStyle/>
          <a:p>
            <a:pPr lvl="0"/>
            <a:r>
              <a:rPr lang="en-GB"/>
              <a:t>Click to edit the outline text format</a:t>
            </a:r>
          </a:p>
          <a:p>
            <a:pPr lvl="1"/>
            <a:r>
              <a:rPr lang="en-GB"/>
              <a:t>Second Outline Level</a:t>
            </a:r>
          </a:p>
          <a:p>
            <a:pPr lvl="2"/>
            <a:r>
              <a:rPr lang="en-GB"/>
              <a:t>Third Outline Level</a:t>
            </a:r>
          </a:p>
          <a:p>
            <a:pPr lvl="3"/>
            <a:r>
              <a:rPr lang="en-GB"/>
              <a:t>Fourth Outline Level</a:t>
            </a:r>
          </a:p>
          <a:p>
            <a:pPr lvl="4"/>
            <a:r>
              <a:rPr lang="en-GB"/>
              <a:t>Fifth Outline Level</a:t>
            </a:r>
          </a:p>
          <a:p>
            <a:pPr lvl="4"/>
            <a:r>
              <a:rPr lang="en-GB"/>
              <a:t>Sixth Outline Level</a:t>
            </a:r>
          </a:p>
          <a:p>
            <a:pPr lvl="4"/>
            <a:r>
              <a:rPr lang="en-GB"/>
              <a:t>Seventh Outline Level</a:t>
            </a:r>
          </a:p>
          <a:p>
            <a:pPr lvl="4"/>
            <a:r>
              <a:rPr lang="en-GB"/>
              <a:t>Eighth Outline Level</a:t>
            </a:r>
          </a:p>
          <a:p>
            <a:pPr lvl="4"/>
            <a:r>
              <a:rPr lang="en-GB"/>
              <a:t>Ninth Outline Level</a:t>
            </a:r>
          </a:p>
        </p:txBody>
      </p:sp>
      <p:sp>
        <p:nvSpPr>
          <p:cNvPr id="222212" name="Text Box 3"/>
          <p:cNvSpPr txBox="1">
            <a:spLocks noChangeArrowheads="1"/>
          </p:cNvSpPr>
          <p:nvPr/>
        </p:nvSpPr>
        <p:spPr bwMode="auto">
          <a:xfrm>
            <a:off x="457200" y="6245225"/>
            <a:ext cx="2133600" cy="476250"/>
          </a:xfrm>
          <a:prstGeom prst="rect">
            <a:avLst/>
          </a:prstGeom>
          <a:noFill/>
          <a:ln>
            <a:noFill/>
          </a:ln>
          <a:extLst>
            <a:ext uri="{909E8E84-426E-40dd-AFC4-6F175D3DCCD1}"/>
            <a:ext uri="{91240B29-F687-4f45-9708-019B960494DF}"/>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algn="l" rtl="0" eaLnBrk="1" hangingPunct="1">
              <a:lnSpc>
                <a:spcPct val="93000"/>
              </a:lnSpc>
              <a:buClr>
                <a:srgbClr val="FFFFFF"/>
              </a:buClr>
              <a:buSzPct val="100000"/>
              <a:buFont typeface="Arial" charset="0"/>
              <a:buNone/>
              <a:defRPr/>
            </a:pPr>
            <a:endParaRPr lang="en-US" b="1" i="0">
              <a:latin typeface="Arial" panose="020B0604020202020204" pitchFamily="34" charset="0"/>
            </a:endParaRPr>
          </a:p>
        </p:txBody>
      </p:sp>
      <p:sp>
        <p:nvSpPr>
          <p:cNvPr id="222213" name="Text Box 4"/>
          <p:cNvSpPr txBox="1">
            <a:spLocks noChangeArrowheads="1"/>
          </p:cNvSpPr>
          <p:nvPr/>
        </p:nvSpPr>
        <p:spPr bwMode="auto">
          <a:xfrm>
            <a:off x="3124200" y="6245225"/>
            <a:ext cx="2895600" cy="476250"/>
          </a:xfrm>
          <a:prstGeom prst="rect">
            <a:avLst/>
          </a:prstGeom>
          <a:noFill/>
          <a:ln>
            <a:noFill/>
          </a:ln>
          <a:extLst>
            <a:ext uri="{909E8E84-426E-40dd-AFC4-6F175D3DCCD1}"/>
            <a:ext uri="{91240B29-F687-4f45-9708-019B960494DF}"/>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algn="l" rtl="0" eaLnBrk="1" hangingPunct="1">
              <a:lnSpc>
                <a:spcPct val="93000"/>
              </a:lnSpc>
              <a:buClr>
                <a:srgbClr val="FFFFFF"/>
              </a:buClr>
              <a:buSzPct val="100000"/>
              <a:buFont typeface="Arial" charset="0"/>
              <a:buNone/>
              <a:defRPr/>
            </a:pPr>
            <a:endParaRPr lang="en-US" b="1" i="0">
              <a:latin typeface="Arial" panose="020B0604020202020204" pitchFamily="34" charset="0"/>
            </a:endParaRPr>
          </a:p>
        </p:txBody>
      </p:sp>
      <p:sp>
        <p:nvSpPr>
          <p:cNvPr id="20485" name="Rectangle 5"/>
          <p:cNvSpPr>
            <a:spLocks noGrp="1" noChangeArrowheads="1"/>
          </p:cNvSpPr>
          <p:nvPr>
            <p:ph type="sldNum"/>
          </p:nvPr>
        </p:nvSpPr>
        <p:spPr bwMode="auto">
          <a:xfrm>
            <a:off x="6553200" y="6245225"/>
            <a:ext cx="2132013" cy="474663"/>
          </a:xfrm>
          <a:prstGeom prst="rect">
            <a:avLst/>
          </a:prstGeom>
          <a:noFill/>
          <a:ln w="9525">
            <a:noFill/>
            <a:round/>
            <a:headEnd/>
            <a:tailEnd/>
          </a:ln>
          <a:effectLst/>
        </p:spPr>
        <p:txBody>
          <a:bodyPr vert="horz" wrap="square" lIns="90000" tIns="46800" rIns="90000" bIns="46800" numCol="1" anchor="t" anchorCtr="0" compatLnSpc="1">
            <a:prstTxWarp prst="textNoShape">
              <a:avLst/>
            </a:prstTxWarp>
          </a:bodyPr>
          <a:lstStyle>
            <a:lvl1pPr algn="r" rtl="0">
              <a:buClr>
                <a:srgbClr val="000000"/>
              </a:buClr>
              <a:buSzPct val="100000"/>
              <a:buFont typeface="Arial" charset="0"/>
              <a:buNone/>
              <a:defRPr sz="1400" b="1" i="0">
                <a:solidFill>
                  <a:srgbClr val="000000"/>
                </a:solidFill>
                <a:latin typeface="Arial" panose="020B0604020202020204" pitchFamily="34" charset="0"/>
                <a:ea typeface="ＭＳ Ｐゴシック" charset="0"/>
                <a:cs typeface="ＭＳ Ｐゴシック" charset="0"/>
              </a:defRPr>
            </a:lvl1pPr>
          </a:lstStyle>
          <a:p>
            <a:pPr>
              <a:defRPr/>
            </a:pPr>
            <a:fld id="{006B6B03-8BCD-41FC-9E56-23A3205AAB26}" type="slidenum">
              <a:rPr lang="en-GB" smtClean="0"/>
              <a:pPr>
                <a:defRPr/>
              </a:pPr>
              <a:t>‹#›</a:t>
            </a:fld>
            <a:endParaRPr lang="en-GB" dirty="0"/>
          </a:p>
        </p:txBody>
      </p:sp>
    </p:spTree>
    <p:extLst>
      <p:ext uri="{BB962C8B-B14F-4D97-AF65-F5344CB8AC3E}">
        <p14:creationId xmlns:p14="http://schemas.microsoft.com/office/powerpoint/2010/main" val="1610957738"/>
      </p:ext>
    </p:extLst>
  </p:cSld>
  <p:clrMap bg1="lt1" tx1="dk1" bg2="lt2" tx2="dk2" accent1="accent1" accent2="accent2" accent3="accent3" accent4="accent4" accent5="accent5" accent6="accent6" hlink="hlink" folHlink="folHlink"/>
  <p:sldLayoutIdLst>
    <p:sldLayoutId id="2147502451" r:id="rId1"/>
    <p:sldLayoutId id="2147502452" r:id="rId2"/>
    <p:sldLayoutId id="2147502453" r:id="rId3"/>
    <p:sldLayoutId id="2147502454" r:id="rId4"/>
    <p:sldLayoutId id="2147502455" r:id="rId5"/>
    <p:sldLayoutId id="2147502456" r:id="rId6"/>
    <p:sldLayoutId id="2147502457" r:id="rId7"/>
    <p:sldLayoutId id="2147502458" r:id="rId8"/>
    <p:sldLayoutId id="2147502459" r:id="rId9"/>
    <p:sldLayoutId id="2147502460" r:id="rId10"/>
    <p:sldLayoutId id="2147502461" r:id="rId11"/>
  </p:sldLayoutIdLst>
  <p:txStyles>
    <p:titleStyle>
      <a:lvl1pPr algn="ctr" defTabSz="449263" rtl="0" eaLnBrk="0" fontAlgn="base" hangingPunct="0">
        <a:lnSpc>
          <a:spcPct val="93000"/>
        </a:lnSpc>
        <a:spcBef>
          <a:spcPct val="0"/>
        </a:spcBef>
        <a:spcAft>
          <a:spcPct val="0"/>
        </a:spcAft>
        <a:buClr>
          <a:srgbClr val="000000"/>
        </a:buClr>
        <a:buSzPct val="100000"/>
        <a:buFont typeface="Arial" pitchFamily="34" charset="0"/>
        <a:defRPr sz="4400" b="1" i="0">
          <a:solidFill>
            <a:srgbClr val="FFFFFF"/>
          </a:solidFill>
          <a:latin typeface="Arial" panose="020B0604020202020204" pitchFamily="34" charset="0"/>
          <a:ea typeface="MS PGothic" pitchFamily="34" charset="-128"/>
          <a:cs typeface="ＭＳ Ｐゴシック" charset="-128"/>
        </a:defRPr>
      </a:lvl1pPr>
      <a:lvl2pPr algn="ctr" defTabSz="449263" rtl="0" eaLnBrk="0" fontAlgn="base" hangingPunct="0">
        <a:lnSpc>
          <a:spcPct val="93000"/>
        </a:lnSpc>
        <a:spcBef>
          <a:spcPct val="0"/>
        </a:spcBef>
        <a:spcAft>
          <a:spcPct val="0"/>
        </a:spcAft>
        <a:buClr>
          <a:srgbClr val="000000"/>
        </a:buClr>
        <a:buSzPct val="100000"/>
        <a:buFont typeface="Arial" pitchFamily="34" charset="0"/>
        <a:defRPr sz="4400">
          <a:solidFill>
            <a:srgbClr val="FFFFFF"/>
          </a:solidFill>
          <a:latin typeface="Arial" charset="0"/>
          <a:ea typeface="MS PGothic" pitchFamily="34" charset="-128"/>
          <a:cs typeface="ＭＳ Ｐゴシック" charset="-128"/>
        </a:defRPr>
      </a:lvl2pPr>
      <a:lvl3pPr algn="ctr" defTabSz="449263" rtl="0" eaLnBrk="0" fontAlgn="base" hangingPunct="0">
        <a:lnSpc>
          <a:spcPct val="93000"/>
        </a:lnSpc>
        <a:spcBef>
          <a:spcPct val="0"/>
        </a:spcBef>
        <a:spcAft>
          <a:spcPct val="0"/>
        </a:spcAft>
        <a:buClr>
          <a:srgbClr val="000000"/>
        </a:buClr>
        <a:buSzPct val="100000"/>
        <a:buFont typeface="Arial" pitchFamily="34" charset="0"/>
        <a:defRPr sz="4400">
          <a:solidFill>
            <a:srgbClr val="FFFFFF"/>
          </a:solidFill>
          <a:latin typeface="Arial" charset="0"/>
          <a:ea typeface="MS PGothic" pitchFamily="34" charset="-128"/>
          <a:cs typeface="ＭＳ Ｐゴシック" charset="-128"/>
        </a:defRPr>
      </a:lvl3pPr>
      <a:lvl4pPr algn="ctr" defTabSz="449263" rtl="0" eaLnBrk="0" fontAlgn="base" hangingPunct="0">
        <a:lnSpc>
          <a:spcPct val="93000"/>
        </a:lnSpc>
        <a:spcBef>
          <a:spcPct val="0"/>
        </a:spcBef>
        <a:spcAft>
          <a:spcPct val="0"/>
        </a:spcAft>
        <a:buClr>
          <a:srgbClr val="000000"/>
        </a:buClr>
        <a:buSzPct val="100000"/>
        <a:buFont typeface="Arial" pitchFamily="34" charset="0"/>
        <a:defRPr sz="4400">
          <a:solidFill>
            <a:srgbClr val="FFFFFF"/>
          </a:solidFill>
          <a:latin typeface="Arial" charset="0"/>
          <a:ea typeface="MS PGothic" pitchFamily="34" charset="-128"/>
          <a:cs typeface="ＭＳ Ｐゴシック" charset="-128"/>
        </a:defRPr>
      </a:lvl4pPr>
      <a:lvl5pPr algn="ctr" defTabSz="449263" rtl="0" eaLnBrk="0" fontAlgn="base" hangingPunct="0">
        <a:lnSpc>
          <a:spcPct val="93000"/>
        </a:lnSpc>
        <a:spcBef>
          <a:spcPct val="0"/>
        </a:spcBef>
        <a:spcAft>
          <a:spcPct val="0"/>
        </a:spcAft>
        <a:buClr>
          <a:srgbClr val="000000"/>
        </a:buClr>
        <a:buSzPct val="100000"/>
        <a:buFont typeface="Arial" pitchFamily="34" charset="0"/>
        <a:defRPr sz="4400">
          <a:solidFill>
            <a:srgbClr val="FFFFFF"/>
          </a:solidFill>
          <a:latin typeface="Arial" charset="0"/>
          <a:ea typeface="MS PGothic" pitchFamily="34" charset="-128"/>
          <a:cs typeface="ＭＳ Ｐゴシック" charset="-128"/>
        </a:defRPr>
      </a:lvl5pPr>
      <a:lvl6pPr marL="457200" algn="ctr" defTabSz="449263" rtl="0" eaLnBrk="0" fontAlgn="base" hangingPunct="0">
        <a:lnSpc>
          <a:spcPct val="93000"/>
        </a:lnSpc>
        <a:spcBef>
          <a:spcPct val="0"/>
        </a:spcBef>
        <a:spcAft>
          <a:spcPct val="0"/>
        </a:spcAft>
        <a:buClr>
          <a:srgbClr val="000000"/>
        </a:buClr>
        <a:buSzPct val="100000"/>
        <a:buFont typeface="Arial" charset="0"/>
        <a:defRPr sz="4400">
          <a:solidFill>
            <a:srgbClr val="000000"/>
          </a:solidFill>
          <a:latin typeface="Arial" charset="0"/>
          <a:ea typeface="ＭＳ Ｐゴシック" charset="-128"/>
        </a:defRPr>
      </a:lvl6pPr>
      <a:lvl7pPr marL="914400" algn="ctr" defTabSz="449263" rtl="0" eaLnBrk="0" fontAlgn="base" hangingPunct="0">
        <a:lnSpc>
          <a:spcPct val="93000"/>
        </a:lnSpc>
        <a:spcBef>
          <a:spcPct val="0"/>
        </a:spcBef>
        <a:spcAft>
          <a:spcPct val="0"/>
        </a:spcAft>
        <a:buClr>
          <a:srgbClr val="000000"/>
        </a:buClr>
        <a:buSzPct val="100000"/>
        <a:buFont typeface="Arial" charset="0"/>
        <a:defRPr sz="4400">
          <a:solidFill>
            <a:srgbClr val="000000"/>
          </a:solidFill>
          <a:latin typeface="Arial" charset="0"/>
          <a:ea typeface="ＭＳ Ｐゴシック" charset="-128"/>
        </a:defRPr>
      </a:lvl7pPr>
      <a:lvl8pPr marL="1371600" algn="ctr" defTabSz="449263" rtl="0" eaLnBrk="0" fontAlgn="base" hangingPunct="0">
        <a:lnSpc>
          <a:spcPct val="93000"/>
        </a:lnSpc>
        <a:spcBef>
          <a:spcPct val="0"/>
        </a:spcBef>
        <a:spcAft>
          <a:spcPct val="0"/>
        </a:spcAft>
        <a:buClr>
          <a:srgbClr val="000000"/>
        </a:buClr>
        <a:buSzPct val="100000"/>
        <a:buFont typeface="Arial" charset="0"/>
        <a:defRPr sz="4400">
          <a:solidFill>
            <a:srgbClr val="000000"/>
          </a:solidFill>
          <a:latin typeface="Arial" charset="0"/>
          <a:ea typeface="ＭＳ Ｐゴシック" charset="-128"/>
        </a:defRPr>
      </a:lvl8pPr>
      <a:lvl9pPr marL="1828800" algn="ctr" defTabSz="449263" rtl="0" eaLnBrk="0" fontAlgn="base" hangingPunct="0">
        <a:lnSpc>
          <a:spcPct val="93000"/>
        </a:lnSpc>
        <a:spcBef>
          <a:spcPct val="0"/>
        </a:spcBef>
        <a:spcAft>
          <a:spcPct val="0"/>
        </a:spcAft>
        <a:buClr>
          <a:srgbClr val="000000"/>
        </a:buClr>
        <a:buSzPct val="100000"/>
        <a:buFont typeface="Arial" charset="0"/>
        <a:defRPr sz="4400">
          <a:solidFill>
            <a:srgbClr val="000000"/>
          </a:solidFill>
          <a:latin typeface="Arial" charset="0"/>
          <a:ea typeface="ＭＳ Ｐゴシック" charset="-128"/>
        </a:defRPr>
      </a:lvl9pPr>
    </p:titleStyle>
    <p:bodyStyle>
      <a:lvl1pPr marL="341313" indent="-341313" algn="l" defTabSz="449263" rtl="0" eaLnBrk="0" fontAlgn="base" hangingPunct="0">
        <a:lnSpc>
          <a:spcPct val="93000"/>
        </a:lnSpc>
        <a:spcBef>
          <a:spcPts val="800"/>
        </a:spcBef>
        <a:spcAft>
          <a:spcPct val="0"/>
        </a:spcAft>
        <a:buClr>
          <a:srgbClr val="000000"/>
        </a:buClr>
        <a:buSzPct val="100000"/>
        <a:buFont typeface="Arial" pitchFamily="34" charset="0"/>
        <a:buChar char="•"/>
        <a:defRPr sz="3200" b="1" i="0">
          <a:solidFill>
            <a:srgbClr val="FFFFFF"/>
          </a:solidFill>
          <a:latin typeface="Arial" panose="020B0604020202020204" pitchFamily="34" charset="0"/>
          <a:ea typeface="MS PGothic" pitchFamily="34" charset="-128"/>
          <a:cs typeface="ＭＳ Ｐゴシック" charset="-128"/>
        </a:defRPr>
      </a:lvl1pPr>
      <a:lvl2pPr marL="741363" indent="-284163" algn="l" defTabSz="449263" rtl="0" eaLnBrk="0" fontAlgn="base" hangingPunct="0">
        <a:lnSpc>
          <a:spcPct val="93000"/>
        </a:lnSpc>
        <a:spcBef>
          <a:spcPts val="700"/>
        </a:spcBef>
        <a:spcAft>
          <a:spcPct val="0"/>
        </a:spcAft>
        <a:buClr>
          <a:srgbClr val="000000"/>
        </a:buClr>
        <a:buSzPct val="100000"/>
        <a:buFont typeface="Arial" pitchFamily="34" charset="0"/>
        <a:buChar char="–"/>
        <a:defRPr sz="2800" b="1" i="0">
          <a:solidFill>
            <a:srgbClr val="FFFFFF"/>
          </a:solidFill>
          <a:latin typeface="Arial" panose="020B0604020202020204" pitchFamily="34" charset="0"/>
          <a:ea typeface="MS PGothic" pitchFamily="34" charset="-128"/>
        </a:defRPr>
      </a:lvl2pPr>
      <a:lvl3pPr marL="1143000" indent="-228600" algn="l" defTabSz="449263" rtl="0" eaLnBrk="0" fontAlgn="base" hangingPunct="0">
        <a:lnSpc>
          <a:spcPct val="93000"/>
        </a:lnSpc>
        <a:spcBef>
          <a:spcPts val="600"/>
        </a:spcBef>
        <a:spcAft>
          <a:spcPct val="0"/>
        </a:spcAft>
        <a:buClr>
          <a:srgbClr val="000000"/>
        </a:buClr>
        <a:buSzPct val="100000"/>
        <a:buFont typeface="Arial" pitchFamily="34" charset="0"/>
        <a:buChar char="•"/>
        <a:defRPr sz="2400" b="1" i="0">
          <a:solidFill>
            <a:srgbClr val="FFFFFF"/>
          </a:solidFill>
          <a:latin typeface="Arial" panose="020B0604020202020204" pitchFamily="34" charset="0"/>
          <a:ea typeface="MS PGothic" pitchFamily="34" charset="-128"/>
        </a:defRPr>
      </a:lvl3pPr>
      <a:lvl4pPr marL="1600200" indent="-228600" algn="l" defTabSz="449263" rtl="0" eaLnBrk="0" fontAlgn="base" hangingPunct="0">
        <a:lnSpc>
          <a:spcPct val="93000"/>
        </a:lnSpc>
        <a:spcBef>
          <a:spcPts val="500"/>
        </a:spcBef>
        <a:spcAft>
          <a:spcPct val="0"/>
        </a:spcAft>
        <a:buClr>
          <a:srgbClr val="000000"/>
        </a:buClr>
        <a:buSzPct val="100000"/>
        <a:buFont typeface="Arial" pitchFamily="34" charset="0"/>
        <a:buChar char="–"/>
        <a:defRPr sz="2000" b="1" i="0">
          <a:solidFill>
            <a:srgbClr val="FFFFFF"/>
          </a:solidFill>
          <a:latin typeface="Arial" panose="020B0604020202020204" pitchFamily="34" charset="0"/>
          <a:ea typeface="MS PGothic" pitchFamily="34" charset="-128"/>
        </a:defRPr>
      </a:lvl4pPr>
      <a:lvl5pPr marL="2057400" indent="-228600" algn="l" defTabSz="449263" rtl="0" eaLnBrk="0" fontAlgn="base" hangingPunct="0">
        <a:lnSpc>
          <a:spcPct val="93000"/>
        </a:lnSpc>
        <a:spcBef>
          <a:spcPts val="500"/>
        </a:spcBef>
        <a:spcAft>
          <a:spcPct val="0"/>
        </a:spcAft>
        <a:buClr>
          <a:srgbClr val="000000"/>
        </a:buClr>
        <a:buSzPct val="100000"/>
        <a:buFont typeface="Arial" pitchFamily="34" charset="0"/>
        <a:buChar char="»"/>
        <a:defRPr sz="2000" b="1" i="0">
          <a:solidFill>
            <a:srgbClr val="FFFFFF"/>
          </a:solidFill>
          <a:latin typeface="Arial" panose="020B0604020202020204" pitchFamily="34" charset="0"/>
          <a:ea typeface="MS PGothic" pitchFamily="34" charset="-128"/>
        </a:defRPr>
      </a:lvl5pPr>
      <a:lvl6pPr marL="2514600" indent="-228600" algn="l" defTabSz="449263" rtl="0" eaLnBrk="0" fontAlgn="base" hangingPunct="0">
        <a:lnSpc>
          <a:spcPct val="93000"/>
        </a:lnSpc>
        <a:spcBef>
          <a:spcPts val="500"/>
        </a:spcBef>
        <a:spcAft>
          <a:spcPct val="0"/>
        </a:spcAft>
        <a:buClr>
          <a:srgbClr val="000000"/>
        </a:buClr>
        <a:buSzPct val="100000"/>
        <a:buFont typeface="Arial" charset="0"/>
        <a:buChar char="»"/>
        <a:defRPr sz="2000">
          <a:solidFill>
            <a:srgbClr val="000000"/>
          </a:solidFill>
          <a:latin typeface="+mn-lt"/>
          <a:ea typeface="+mn-ea"/>
        </a:defRPr>
      </a:lvl6pPr>
      <a:lvl7pPr marL="2971800" indent="-228600" algn="l" defTabSz="449263" rtl="0" eaLnBrk="0" fontAlgn="base" hangingPunct="0">
        <a:lnSpc>
          <a:spcPct val="93000"/>
        </a:lnSpc>
        <a:spcBef>
          <a:spcPts val="500"/>
        </a:spcBef>
        <a:spcAft>
          <a:spcPct val="0"/>
        </a:spcAft>
        <a:buClr>
          <a:srgbClr val="000000"/>
        </a:buClr>
        <a:buSzPct val="100000"/>
        <a:buFont typeface="Arial" charset="0"/>
        <a:buChar char="»"/>
        <a:defRPr sz="2000">
          <a:solidFill>
            <a:srgbClr val="000000"/>
          </a:solidFill>
          <a:latin typeface="+mn-lt"/>
          <a:ea typeface="+mn-ea"/>
        </a:defRPr>
      </a:lvl7pPr>
      <a:lvl8pPr marL="3429000" indent="-228600" algn="l" defTabSz="449263" rtl="0" eaLnBrk="0" fontAlgn="base" hangingPunct="0">
        <a:lnSpc>
          <a:spcPct val="93000"/>
        </a:lnSpc>
        <a:spcBef>
          <a:spcPts val="500"/>
        </a:spcBef>
        <a:spcAft>
          <a:spcPct val="0"/>
        </a:spcAft>
        <a:buClr>
          <a:srgbClr val="000000"/>
        </a:buClr>
        <a:buSzPct val="100000"/>
        <a:buFont typeface="Arial" charset="0"/>
        <a:buChar char="»"/>
        <a:defRPr sz="2000">
          <a:solidFill>
            <a:srgbClr val="000000"/>
          </a:solidFill>
          <a:latin typeface="+mn-lt"/>
          <a:ea typeface="+mn-ea"/>
        </a:defRPr>
      </a:lvl8pPr>
      <a:lvl9pPr marL="3886200" indent="-228600" algn="l" defTabSz="449263" rtl="0" eaLnBrk="0" fontAlgn="base" hangingPunct="0">
        <a:lnSpc>
          <a:spcPct val="93000"/>
        </a:lnSpc>
        <a:spcBef>
          <a:spcPts val="500"/>
        </a:spcBef>
        <a:spcAft>
          <a:spcPct val="0"/>
        </a:spcAft>
        <a:buClr>
          <a:srgbClr val="000000"/>
        </a:buClr>
        <a:buSzPct val="100000"/>
        <a:buFont typeface="Arial" charset="0"/>
        <a:buChar char="»"/>
        <a:defRPr sz="2000">
          <a:solidFill>
            <a:srgbClr val="000000"/>
          </a:solidFill>
          <a:latin typeface="+mn-lt"/>
          <a:ea typeface="+mn-ea"/>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3.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2"/>
            </a:gs>
            <a:gs pos="50000">
              <a:schemeClr val="bg1"/>
            </a:gs>
            <a:gs pos="100000">
              <a:schemeClr val="bg2"/>
            </a:gs>
          </a:gsLst>
          <a:lin ang="5400000" scaled="1"/>
        </a:gradFill>
        <a:effectLst/>
      </p:bgPr>
    </p:bg>
    <p:spTree>
      <p:nvGrpSpPr>
        <p:cNvPr id="1" name=""/>
        <p:cNvGrpSpPr/>
        <p:nvPr/>
      </p:nvGrpSpPr>
      <p:grpSpPr>
        <a:xfrm>
          <a:off x="0" y="0"/>
          <a:ext cx="0" cy="0"/>
          <a:chOff x="0" y="0"/>
          <a:chExt cx="0" cy="0"/>
        </a:xfrm>
      </p:grpSpPr>
      <p:grpSp>
        <p:nvGrpSpPr>
          <p:cNvPr id="1026" name="Group 2"/>
          <p:cNvGrpSpPr>
            <a:grpSpLocks/>
          </p:cNvGrpSpPr>
          <p:nvPr/>
        </p:nvGrpSpPr>
        <p:grpSpPr bwMode="auto">
          <a:xfrm>
            <a:off x="3800475" y="1789113"/>
            <a:ext cx="5340350" cy="5056187"/>
            <a:chOff x="2394" y="1127"/>
            <a:chExt cx="3364" cy="3185"/>
          </a:xfrm>
        </p:grpSpPr>
        <p:sp>
          <p:nvSpPr>
            <p:cNvPr id="9219" name="Rectangle 3"/>
            <p:cNvSpPr>
              <a:spLocks noChangeArrowheads="1"/>
            </p:cNvSpPr>
            <p:nvPr userDrawn="1"/>
          </p:nvSpPr>
          <p:spPr bwMode="ltGray">
            <a:xfrm>
              <a:off x="4230" y="1365"/>
              <a:ext cx="197" cy="102"/>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defTabSz="914400" eaLnBrk="0" hangingPunct="0">
                <a:defRPr/>
              </a:pPr>
              <a:endParaRPr lang="en-US" sz="1800">
                <a:solidFill>
                  <a:srgbClr val="FFFFFF"/>
                </a:solidFill>
                <a:latin typeface="Tahoma" pitchFamily="-112" charset="-52"/>
              </a:endParaRPr>
            </a:p>
          </p:txBody>
        </p:sp>
        <p:sp>
          <p:nvSpPr>
            <p:cNvPr id="9220" name="Oval 4"/>
            <p:cNvSpPr>
              <a:spLocks noChangeArrowheads="1"/>
            </p:cNvSpPr>
            <p:nvPr userDrawn="1"/>
          </p:nvSpPr>
          <p:spPr bwMode="ltGray">
            <a:xfrm>
              <a:off x="4299" y="1185"/>
              <a:ext cx="47" cy="47"/>
            </a:xfrm>
            <a:prstGeom prst="ellipse">
              <a:avLst/>
            </a:prstGeom>
            <a:gradFill rotWithShape="0">
              <a:gsLst>
                <a:gs pos="0">
                  <a:schemeClr val="bg2"/>
                </a:gs>
                <a:gs pos="100000">
                  <a:schemeClr val="bg2">
                    <a:gamma/>
                    <a:tint val="81961"/>
                    <a:invGamma/>
                  </a:schemeClr>
                </a:gs>
              </a:gsLst>
              <a:lin ang="5400000" scaled="1"/>
            </a:gradFill>
            <a:ln w="9525">
              <a:noFill/>
              <a:round/>
              <a:headEnd/>
              <a:tailEnd/>
            </a:ln>
            <a:effectLst/>
          </p:spPr>
          <p:txBody>
            <a:bodyPr/>
            <a:lstStyle/>
            <a:p>
              <a:pPr defTabSz="914400" eaLnBrk="0" hangingPunct="0">
                <a:defRPr/>
              </a:pPr>
              <a:endParaRPr lang="en-US" sz="1800">
                <a:solidFill>
                  <a:srgbClr val="FFFFFF"/>
                </a:solidFill>
                <a:latin typeface="Tahoma" pitchFamily="-112" charset="-52"/>
              </a:endParaRPr>
            </a:p>
          </p:txBody>
        </p:sp>
        <p:sp>
          <p:nvSpPr>
            <p:cNvPr id="9221" name="Rectangle 5"/>
            <p:cNvSpPr>
              <a:spLocks noChangeArrowheads="1"/>
            </p:cNvSpPr>
            <p:nvPr userDrawn="1"/>
          </p:nvSpPr>
          <p:spPr bwMode="ltGray">
            <a:xfrm rot="995337">
              <a:off x="5205" y="1495"/>
              <a:ext cx="6" cy="2073"/>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defTabSz="914400" eaLnBrk="0" hangingPunct="0">
                <a:defRPr/>
              </a:pPr>
              <a:endParaRPr lang="en-US" sz="1800">
                <a:solidFill>
                  <a:srgbClr val="FFFFFF"/>
                </a:solidFill>
                <a:latin typeface="Tahoma" pitchFamily="-112" charset="-52"/>
              </a:endParaRPr>
            </a:p>
          </p:txBody>
        </p:sp>
        <p:sp>
          <p:nvSpPr>
            <p:cNvPr id="9222" name="Freeform 6"/>
            <p:cNvSpPr>
              <a:spLocks noEditPoints="1"/>
            </p:cNvSpPr>
            <p:nvPr userDrawn="1"/>
          </p:nvSpPr>
          <p:spPr bwMode="ltGray">
            <a:xfrm>
              <a:off x="4871" y="3508"/>
              <a:ext cx="66" cy="96"/>
            </a:xfrm>
            <a:custGeom>
              <a:avLst/>
              <a:gdLst/>
              <a:ahLst/>
              <a:cxnLst>
                <a:cxn ang="0">
                  <a:pos x="18" y="96"/>
                </a:cxn>
                <a:cxn ang="0">
                  <a:pos x="42" y="78"/>
                </a:cxn>
                <a:cxn ang="0">
                  <a:pos x="60" y="60"/>
                </a:cxn>
                <a:cxn ang="0">
                  <a:pos x="66" y="36"/>
                </a:cxn>
                <a:cxn ang="0">
                  <a:pos x="60" y="12"/>
                </a:cxn>
                <a:cxn ang="0">
                  <a:pos x="36" y="0"/>
                </a:cxn>
                <a:cxn ang="0">
                  <a:pos x="24" y="6"/>
                </a:cxn>
                <a:cxn ang="0">
                  <a:pos x="12" y="12"/>
                </a:cxn>
                <a:cxn ang="0">
                  <a:pos x="0" y="36"/>
                </a:cxn>
                <a:cxn ang="0">
                  <a:pos x="0" y="60"/>
                </a:cxn>
                <a:cxn ang="0">
                  <a:pos x="12" y="84"/>
                </a:cxn>
                <a:cxn ang="0">
                  <a:pos x="18" y="96"/>
                </a:cxn>
                <a:cxn ang="0">
                  <a:pos x="18" y="96"/>
                </a:cxn>
                <a:cxn ang="0">
                  <a:pos x="42" y="18"/>
                </a:cxn>
                <a:cxn ang="0">
                  <a:pos x="54" y="24"/>
                </a:cxn>
                <a:cxn ang="0">
                  <a:pos x="60" y="36"/>
                </a:cxn>
                <a:cxn ang="0">
                  <a:pos x="60" y="48"/>
                </a:cxn>
                <a:cxn ang="0">
                  <a:pos x="54" y="54"/>
                </a:cxn>
                <a:cxn ang="0">
                  <a:pos x="36" y="72"/>
                </a:cxn>
                <a:cxn ang="0">
                  <a:pos x="24" y="78"/>
                </a:cxn>
                <a:cxn ang="0">
                  <a:pos x="24" y="78"/>
                </a:cxn>
                <a:cxn ang="0">
                  <a:pos x="12" y="48"/>
                </a:cxn>
                <a:cxn ang="0">
                  <a:pos x="18" y="24"/>
                </a:cxn>
                <a:cxn ang="0">
                  <a:pos x="30" y="18"/>
                </a:cxn>
                <a:cxn ang="0">
                  <a:pos x="42" y="18"/>
                </a:cxn>
                <a:cxn ang="0">
                  <a:pos x="42" y="18"/>
                </a:cxn>
              </a:cxnLst>
              <a:rect l="0" t="0" r="r" b="b"/>
              <a:pathLst>
                <a:path w="66" h="96">
                  <a:moveTo>
                    <a:pt x="18" y="96"/>
                  </a:moveTo>
                  <a:lnTo>
                    <a:pt x="42" y="78"/>
                  </a:lnTo>
                  <a:lnTo>
                    <a:pt x="60" y="60"/>
                  </a:lnTo>
                  <a:lnTo>
                    <a:pt x="66" y="36"/>
                  </a:lnTo>
                  <a:lnTo>
                    <a:pt x="60" y="12"/>
                  </a:lnTo>
                  <a:lnTo>
                    <a:pt x="36" y="0"/>
                  </a:lnTo>
                  <a:lnTo>
                    <a:pt x="24" y="6"/>
                  </a:lnTo>
                  <a:lnTo>
                    <a:pt x="12" y="12"/>
                  </a:lnTo>
                  <a:lnTo>
                    <a:pt x="0" y="36"/>
                  </a:lnTo>
                  <a:lnTo>
                    <a:pt x="0" y="60"/>
                  </a:lnTo>
                  <a:lnTo>
                    <a:pt x="12" y="84"/>
                  </a:lnTo>
                  <a:lnTo>
                    <a:pt x="18" y="96"/>
                  </a:lnTo>
                  <a:lnTo>
                    <a:pt x="18" y="96"/>
                  </a:lnTo>
                  <a:close/>
                  <a:moveTo>
                    <a:pt x="42" y="18"/>
                  </a:moveTo>
                  <a:lnTo>
                    <a:pt x="54" y="24"/>
                  </a:lnTo>
                  <a:lnTo>
                    <a:pt x="60" y="36"/>
                  </a:lnTo>
                  <a:lnTo>
                    <a:pt x="60" y="48"/>
                  </a:lnTo>
                  <a:lnTo>
                    <a:pt x="54" y="54"/>
                  </a:lnTo>
                  <a:lnTo>
                    <a:pt x="36" y="72"/>
                  </a:lnTo>
                  <a:lnTo>
                    <a:pt x="24" y="78"/>
                  </a:lnTo>
                  <a:lnTo>
                    <a:pt x="24" y="78"/>
                  </a:lnTo>
                  <a:lnTo>
                    <a:pt x="12" y="48"/>
                  </a:lnTo>
                  <a:lnTo>
                    <a:pt x="18" y="24"/>
                  </a:lnTo>
                  <a:lnTo>
                    <a:pt x="30" y="18"/>
                  </a:lnTo>
                  <a:lnTo>
                    <a:pt x="42" y="18"/>
                  </a:lnTo>
                  <a:lnTo>
                    <a:pt x="42" y="18"/>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sp>
          <p:nvSpPr>
            <p:cNvPr id="9223" name="Rectangle 7"/>
            <p:cNvSpPr>
              <a:spLocks noChangeArrowheads="1"/>
            </p:cNvSpPr>
            <p:nvPr userDrawn="1"/>
          </p:nvSpPr>
          <p:spPr bwMode="ltGray">
            <a:xfrm rot="91736">
              <a:off x="5487" y="1535"/>
              <a:ext cx="6" cy="1998"/>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defTabSz="914400" eaLnBrk="0" hangingPunct="0">
                <a:defRPr/>
              </a:pPr>
              <a:endParaRPr lang="en-US" sz="1800">
                <a:solidFill>
                  <a:srgbClr val="FFFFFF"/>
                </a:solidFill>
                <a:latin typeface="Tahoma" pitchFamily="-112" charset="-52"/>
              </a:endParaRPr>
            </a:p>
          </p:txBody>
        </p:sp>
        <p:sp>
          <p:nvSpPr>
            <p:cNvPr id="9224" name="Rectangle 8"/>
            <p:cNvSpPr>
              <a:spLocks noChangeArrowheads="1"/>
            </p:cNvSpPr>
            <p:nvPr userDrawn="1"/>
          </p:nvSpPr>
          <p:spPr bwMode="ltGray">
            <a:xfrm rot="-926223">
              <a:off x="5640" y="1521"/>
              <a:ext cx="6" cy="881"/>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defTabSz="914400" eaLnBrk="0" hangingPunct="0">
                <a:defRPr/>
              </a:pPr>
              <a:endParaRPr lang="en-US" sz="1800">
                <a:solidFill>
                  <a:srgbClr val="FFFFFF"/>
                </a:solidFill>
                <a:latin typeface="Tahoma" pitchFamily="-112" charset="-52"/>
              </a:endParaRPr>
            </a:p>
          </p:txBody>
        </p:sp>
        <p:sp>
          <p:nvSpPr>
            <p:cNvPr id="9225" name="Rectangle 9"/>
            <p:cNvSpPr>
              <a:spLocks noChangeArrowheads="1"/>
            </p:cNvSpPr>
            <p:nvPr userDrawn="1"/>
          </p:nvSpPr>
          <p:spPr bwMode="ltGray">
            <a:xfrm rot="-1140313">
              <a:off x="3444" y="1816"/>
              <a:ext cx="6" cy="2033"/>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defTabSz="914400" eaLnBrk="0" hangingPunct="0">
                <a:defRPr/>
              </a:pPr>
              <a:endParaRPr lang="en-US" sz="1800">
                <a:solidFill>
                  <a:srgbClr val="FFFFFF"/>
                </a:solidFill>
                <a:latin typeface="Tahoma" pitchFamily="-112" charset="-52"/>
              </a:endParaRPr>
            </a:p>
          </p:txBody>
        </p:sp>
        <p:sp>
          <p:nvSpPr>
            <p:cNvPr id="9226" name="Rectangle 10"/>
            <p:cNvSpPr>
              <a:spLocks noChangeArrowheads="1"/>
            </p:cNvSpPr>
            <p:nvPr userDrawn="1"/>
          </p:nvSpPr>
          <p:spPr bwMode="ltGray">
            <a:xfrm rot="1114412">
              <a:off x="2757" y="1821"/>
              <a:ext cx="6" cy="2119"/>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defTabSz="914400" eaLnBrk="0" hangingPunct="0">
                <a:defRPr/>
              </a:pPr>
              <a:endParaRPr lang="en-US" sz="1800">
                <a:solidFill>
                  <a:srgbClr val="FFFFFF"/>
                </a:solidFill>
                <a:latin typeface="Tahoma" pitchFamily="-112" charset="-52"/>
              </a:endParaRPr>
            </a:p>
          </p:txBody>
        </p:sp>
        <p:sp>
          <p:nvSpPr>
            <p:cNvPr id="9227" name="Rectangle 11"/>
            <p:cNvSpPr>
              <a:spLocks noChangeArrowheads="1"/>
            </p:cNvSpPr>
            <p:nvPr userDrawn="1"/>
          </p:nvSpPr>
          <p:spPr bwMode="ltGray">
            <a:xfrm rot="254676">
              <a:off x="3035" y="1870"/>
              <a:ext cx="6" cy="1906"/>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defTabSz="914400" eaLnBrk="0" hangingPunct="0">
                <a:defRPr/>
              </a:pPr>
              <a:endParaRPr lang="en-US" sz="1800">
                <a:solidFill>
                  <a:srgbClr val="FFFFFF"/>
                </a:solidFill>
                <a:latin typeface="Tahoma" pitchFamily="-112" charset="-52"/>
              </a:endParaRPr>
            </a:p>
          </p:txBody>
        </p:sp>
        <p:sp>
          <p:nvSpPr>
            <p:cNvPr id="9228" name="Freeform 12"/>
            <p:cNvSpPr>
              <a:spLocks/>
            </p:cNvSpPr>
            <p:nvPr userDrawn="1"/>
          </p:nvSpPr>
          <p:spPr bwMode="ltGray">
            <a:xfrm>
              <a:off x="4007" y="3021"/>
              <a:ext cx="623" cy="156"/>
            </a:xfrm>
            <a:custGeom>
              <a:avLst/>
              <a:gdLst/>
              <a:ahLst/>
              <a:cxnLst>
                <a:cxn ang="0">
                  <a:pos x="6" y="18"/>
                </a:cxn>
                <a:cxn ang="0">
                  <a:pos x="162" y="36"/>
                </a:cxn>
                <a:cxn ang="0">
                  <a:pos x="251" y="36"/>
                </a:cxn>
                <a:cxn ang="0">
                  <a:pos x="354" y="30"/>
                </a:cxn>
                <a:cxn ang="0">
                  <a:pos x="473" y="18"/>
                </a:cxn>
                <a:cxn ang="0">
                  <a:pos x="611" y="0"/>
                </a:cxn>
                <a:cxn ang="0">
                  <a:pos x="623" y="114"/>
                </a:cxn>
                <a:cxn ang="0">
                  <a:pos x="497" y="138"/>
                </a:cxn>
                <a:cxn ang="0">
                  <a:pos x="414" y="150"/>
                </a:cxn>
                <a:cxn ang="0">
                  <a:pos x="318" y="156"/>
                </a:cxn>
                <a:cxn ang="0">
                  <a:pos x="215" y="156"/>
                </a:cxn>
                <a:cxn ang="0">
                  <a:pos x="108" y="150"/>
                </a:cxn>
                <a:cxn ang="0">
                  <a:pos x="0" y="132"/>
                </a:cxn>
                <a:cxn ang="0">
                  <a:pos x="6" y="18"/>
                </a:cxn>
                <a:cxn ang="0">
                  <a:pos x="6" y="18"/>
                </a:cxn>
              </a:cxnLst>
              <a:rect l="0" t="0" r="r" b="b"/>
              <a:pathLst>
                <a:path w="623" h="156">
                  <a:moveTo>
                    <a:pt x="6" y="18"/>
                  </a:moveTo>
                  <a:lnTo>
                    <a:pt x="162" y="36"/>
                  </a:lnTo>
                  <a:lnTo>
                    <a:pt x="251" y="36"/>
                  </a:lnTo>
                  <a:lnTo>
                    <a:pt x="354" y="30"/>
                  </a:lnTo>
                  <a:lnTo>
                    <a:pt x="473" y="18"/>
                  </a:lnTo>
                  <a:lnTo>
                    <a:pt x="611" y="0"/>
                  </a:lnTo>
                  <a:lnTo>
                    <a:pt x="623" y="114"/>
                  </a:lnTo>
                  <a:lnTo>
                    <a:pt x="497" y="138"/>
                  </a:lnTo>
                  <a:lnTo>
                    <a:pt x="414" y="150"/>
                  </a:lnTo>
                  <a:lnTo>
                    <a:pt x="318" y="156"/>
                  </a:lnTo>
                  <a:lnTo>
                    <a:pt x="215" y="156"/>
                  </a:lnTo>
                  <a:lnTo>
                    <a:pt x="108" y="150"/>
                  </a:lnTo>
                  <a:lnTo>
                    <a:pt x="0" y="132"/>
                  </a:lnTo>
                  <a:lnTo>
                    <a:pt x="6" y="18"/>
                  </a:lnTo>
                  <a:lnTo>
                    <a:pt x="6" y="18"/>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sp>
          <p:nvSpPr>
            <p:cNvPr id="9229" name="Freeform 13"/>
            <p:cNvSpPr>
              <a:spLocks/>
            </p:cNvSpPr>
            <p:nvPr userDrawn="1"/>
          </p:nvSpPr>
          <p:spPr bwMode="ltGray">
            <a:xfrm>
              <a:off x="4762" y="3591"/>
              <a:ext cx="996" cy="126"/>
            </a:xfrm>
            <a:custGeom>
              <a:avLst/>
              <a:gdLst/>
              <a:ahLst/>
              <a:cxnLst>
                <a:cxn ang="0">
                  <a:pos x="754" y="6"/>
                </a:cxn>
                <a:cxn ang="0">
                  <a:pos x="652" y="6"/>
                </a:cxn>
                <a:cxn ang="0">
                  <a:pos x="563" y="6"/>
                </a:cxn>
                <a:cxn ang="0">
                  <a:pos x="479" y="6"/>
                </a:cxn>
                <a:cxn ang="0">
                  <a:pos x="401" y="6"/>
                </a:cxn>
                <a:cxn ang="0">
                  <a:pos x="335" y="0"/>
                </a:cxn>
                <a:cxn ang="0">
                  <a:pos x="276" y="0"/>
                </a:cxn>
                <a:cxn ang="0">
                  <a:pos x="222" y="0"/>
                </a:cxn>
                <a:cxn ang="0">
                  <a:pos x="180" y="6"/>
                </a:cxn>
                <a:cxn ang="0">
                  <a:pos x="138" y="6"/>
                </a:cxn>
                <a:cxn ang="0">
                  <a:pos x="108" y="6"/>
                </a:cxn>
                <a:cxn ang="0">
                  <a:pos x="54" y="6"/>
                </a:cxn>
                <a:cxn ang="0">
                  <a:pos x="24" y="12"/>
                </a:cxn>
                <a:cxn ang="0">
                  <a:pos x="6" y="18"/>
                </a:cxn>
                <a:cxn ang="0">
                  <a:pos x="0" y="24"/>
                </a:cxn>
                <a:cxn ang="0">
                  <a:pos x="12" y="42"/>
                </a:cxn>
                <a:cxn ang="0">
                  <a:pos x="18" y="48"/>
                </a:cxn>
                <a:cxn ang="0">
                  <a:pos x="30" y="54"/>
                </a:cxn>
                <a:cxn ang="0">
                  <a:pos x="60" y="60"/>
                </a:cxn>
                <a:cxn ang="0">
                  <a:pos x="90" y="72"/>
                </a:cxn>
                <a:cxn ang="0">
                  <a:pos x="144" y="84"/>
                </a:cxn>
                <a:cxn ang="0">
                  <a:pos x="210" y="90"/>
                </a:cxn>
                <a:cxn ang="0">
                  <a:pos x="293" y="102"/>
                </a:cxn>
                <a:cxn ang="0">
                  <a:pos x="389" y="108"/>
                </a:cxn>
                <a:cxn ang="0">
                  <a:pos x="503" y="120"/>
                </a:cxn>
                <a:cxn ang="0">
                  <a:pos x="622" y="120"/>
                </a:cxn>
                <a:cxn ang="0">
                  <a:pos x="754" y="126"/>
                </a:cxn>
                <a:cxn ang="0">
                  <a:pos x="873" y="126"/>
                </a:cxn>
                <a:cxn ang="0">
                  <a:pos x="993" y="126"/>
                </a:cxn>
                <a:cxn ang="0">
                  <a:pos x="993" y="12"/>
                </a:cxn>
                <a:cxn ang="0">
                  <a:pos x="879" y="12"/>
                </a:cxn>
                <a:cxn ang="0">
                  <a:pos x="754" y="6"/>
                </a:cxn>
                <a:cxn ang="0">
                  <a:pos x="754" y="6"/>
                </a:cxn>
              </a:cxnLst>
              <a:rect l="0" t="0" r="r" b="b"/>
              <a:pathLst>
                <a:path w="993" h="126">
                  <a:moveTo>
                    <a:pt x="754" y="6"/>
                  </a:moveTo>
                  <a:lnTo>
                    <a:pt x="652" y="6"/>
                  </a:lnTo>
                  <a:lnTo>
                    <a:pt x="563" y="6"/>
                  </a:lnTo>
                  <a:lnTo>
                    <a:pt x="479" y="6"/>
                  </a:lnTo>
                  <a:lnTo>
                    <a:pt x="401" y="6"/>
                  </a:lnTo>
                  <a:lnTo>
                    <a:pt x="335" y="0"/>
                  </a:lnTo>
                  <a:lnTo>
                    <a:pt x="276" y="0"/>
                  </a:lnTo>
                  <a:lnTo>
                    <a:pt x="222" y="0"/>
                  </a:lnTo>
                  <a:lnTo>
                    <a:pt x="180" y="6"/>
                  </a:lnTo>
                  <a:lnTo>
                    <a:pt x="138" y="6"/>
                  </a:lnTo>
                  <a:lnTo>
                    <a:pt x="108" y="6"/>
                  </a:lnTo>
                  <a:lnTo>
                    <a:pt x="54" y="6"/>
                  </a:lnTo>
                  <a:lnTo>
                    <a:pt x="24" y="12"/>
                  </a:lnTo>
                  <a:lnTo>
                    <a:pt x="6" y="18"/>
                  </a:lnTo>
                  <a:lnTo>
                    <a:pt x="0" y="24"/>
                  </a:lnTo>
                  <a:lnTo>
                    <a:pt x="12" y="42"/>
                  </a:lnTo>
                  <a:lnTo>
                    <a:pt x="18" y="48"/>
                  </a:lnTo>
                  <a:lnTo>
                    <a:pt x="30" y="54"/>
                  </a:lnTo>
                  <a:lnTo>
                    <a:pt x="60" y="60"/>
                  </a:lnTo>
                  <a:lnTo>
                    <a:pt x="90" y="72"/>
                  </a:lnTo>
                  <a:lnTo>
                    <a:pt x="144" y="84"/>
                  </a:lnTo>
                  <a:lnTo>
                    <a:pt x="210" y="90"/>
                  </a:lnTo>
                  <a:lnTo>
                    <a:pt x="293" y="102"/>
                  </a:lnTo>
                  <a:lnTo>
                    <a:pt x="389" y="108"/>
                  </a:lnTo>
                  <a:lnTo>
                    <a:pt x="503" y="120"/>
                  </a:lnTo>
                  <a:lnTo>
                    <a:pt x="622" y="120"/>
                  </a:lnTo>
                  <a:lnTo>
                    <a:pt x="754" y="126"/>
                  </a:lnTo>
                  <a:lnTo>
                    <a:pt x="873" y="126"/>
                  </a:lnTo>
                  <a:lnTo>
                    <a:pt x="993" y="126"/>
                  </a:lnTo>
                  <a:lnTo>
                    <a:pt x="993" y="12"/>
                  </a:lnTo>
                  <a:lnTo>
                    <a:pt x="879" y="12"/>
                  </a:lnTo>
                  <a:lnTo>
                    <a:pt x="754" y="6"/>
                  </a:lnTo>
                  <a:lnTo>
                    <a:pt x="754" y="6"/>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sp>
          <p:nvSpPr>
            <p:cNvPr id="9230" name="Freeform 14"/>
            <p:cNvSpPr>
              <a:spLocks/>
            </p:cNvSpPr>
            <p:nvPr userDrawn="1"/>
          </p:nvSpPr>
          <p:spPr bwMode="ltGray">
            <a:xfrm>
              <a:off x="4786" y="3645"/>
              <a:ext cx="972" cy="245"/>
            </a:xfrm>
            <a:custGeom>
              <a:avLst/>
              <a:gdLst/>
              <a:ahLst/>
              <a:cxnLst>
                <a:cxn ang="0">
                  <a:pos x="0" y="0"/>
                </a:cxn>
                <a:cxn ang="0">
                  <a:pos x="24" y="54"/>
                </a:cxn>
                <a:cxn ang="0">
                  <a:pos x="66" y="96"/>
                </a:cxn>
                <a:cxn ang="0">
                  <a:pos x="120" y="137"/>
                </a:cxn>
                <a:cxn ang="0">
                  <a:pos x="198" y="173"/>
                </a:cxn>
                <a:cxn ang="0">
                  <a:pos x="293" y="203"/>
                </a:cxn>
                <a:cxn ang="0">
                  <a:pos x="353" y="215"/>
                </a:cxn>
                <a:cxn ang="0">
                  <a:pos x="413" y="227"/>
                </a:cxn>
                <a:cxn ang="0">
                  <a:pos x="479" y="233"/>
                </a:cxn>
                <a:cxn ang="0">
                  <a:pos x="556" y="239"/>
                </a:cxn>
                <a:cxn ang="0">
                  <a:pos x="634" y="245"/>
                </a:cxn>
                <a:cxn ang="0">
                  <a:pos x="724" y="245"/>
                </a:cxn>
                <a:cxn ang="0">
                  <a:pos x="855" y="245"/>
                </a:cxn>
                <a:cxn ang="0">
                  <a:pos x="969" y="239"/>
                </a:cxn>
                <a:cxn ang="0">
                  <a:pos x="969" y="60"/>
                </a:cxn>
                <a:cxn ang="0">
                  <a:pos x="700" y="60"/>
                </a:cxn>
                <a:cxn ang="0">
                  <a:pos x="503" y="54"/>
                </a:cxn>
                <a:cxn ang="0">
                  <a:pos x="317" y="42"/>
                </a:cxn>
                <a:cxn ang="0">
                  <a:pos x="150" y="24"/>
                </a:cxn>
                <a:cxn ang="0">
                  <a:pos x="72" y="12"/>
                </a:cxn>
                <a:cxn ang="0">
                  <a:pos x="0" y="0"/>
                </a:cxn>
                <a:cxn ang="0">
                  <a:pos x="0" y="0"/>
                </a:cxn>
              </a:cxnLst>
              <a:rect l="0" t="0" r="r" b="b"/>
              <a:pathLst>
                <a:path w="969" h="245">
                  <a:moveTo>
                    <a:pt x="0" y="0"/>
                  </a:moveTo>
                  <a:lnTo>
                    <a:pt x="24" y="54"/>
                  </a:lnTo>
                  <a:lnTo>
                    <a:pt x="66" y="96"/>
                  </a:lnTo>
                  <a:lnTo>
                    <a:pt x="120" y="137"/>
                  </a:lnTo>
                  <a:lnTo>
                    <a:pt x="198" y="173"/>
                  </a:lnTo>
                  <a:lnTo>
                    <a:pt x="293" y="203"/>
                  </a:lnTo>
                  <a:lnTo>
                    <a:pt x="353" y="215"/>
                  </a:lnTo>
                  <a:lnTo>
                    <a:pt x="413" y="227"/>
                  </a:lnTo>
                  <a:lnTo>
                    <a:pt x="479" y="233"/>
                  </a:lnTo>
                  <a:lnTo>
                    <a:pt x="556" y="239"/>
                  </a:lnTo>
                  <a:lnTo>
                    <a:pt x="634" y="245"/>
                  </a:lnTo>
                  <a:lnTo>
                    <a:pt x="724" y="245"/>
                  </a:lnTo>
                  <a:lnTo>
                    <a:pt x="855" y="245"/>
                  </a:lnTo>
                  <a:lnTo>
                    <a:pt x="969" y="239"/>
                  </a:lnTo>
                  <a:lnTo>
                    <a:pt x="969" y="60"/>
                  </a:lnTo>
                  <a:lnTo>
                    <a:pt x="700" y="60"/>
                  </a:lnTo>
                  <a:lnTo>
                    <a:pt x="503" y="54"/>
                  </a:lnTo>
                  <a:lnTo>
                    <a:pt x="317" y="42"/>
                  </a:lnTo>
                  <a:lnTo>
                    <a:pt x="150" y="24"/>
                  </a:lnTo>
                  <a:lnTo>
                    <a:pt x="72" y="12"/>
                  </a:lnTo>
                  <a:lnTo>
                    <a:pt x="0" y="0"/>
                  </a:lnTo>
                  <a:lnTo>
                    <a:pt x="0" y="0"/>
                  </a:lnTo>
                  <a:close/>
                </a:path>
              </a:pathLst>
            </a:custGeom>
            <a:gradFill rotWithShape="0">
              <a:gsLst>
                <a:gs pos="0">
                  <a:schemeClr val="bg2"/>
                </a:gs>
                <a:gs pos="100000">
                  <a:schemeClr val="bg2">
                    <a:gamma/>
                    <a:tint val="81961"/>
                    <a:invGamma/>
                  </a:schemeClr>
                </a:gs>
              </a:gsLst>
              <a:lin ang="1890000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sp>
          <p:nvSpPr>
            <p:cNvPr id="9231" name="Freeform 15"/>
            <p:cNvSpPr>
              <a:spLocks/>
            </p:cNvSpPr>
            <p:nvPr userDrawn="1"/>
          </p:nvSpPr>
          <p:spPr bwMode="ltGray">
            <a:xfrm>
              <a:off x="4804" y="3591"/>
              <a:ext cx="954" cy="90"/>
            </a:xfrm>
            <a:custGeom>
              <a:avLst/>
              <a:gdLst/>
              <a:ahLst/>
              <a:cxnLst>
                <a:cxn ang="0">
                  <a:pos x="700" y="0"/>
                </a:cxn>
                <a:cxn ang="0">
                  <a:pos x="598" y="0"/>
                </a:cxn>
                <a:cxn ang="0">
                  <a:pos x="515" y="0"/>
                </a:cxn>
                <a:cxn ang="0">
                  <a:pos x="431" y="0"/>
                </a:cxn>
                <a:cxn ang="0">
                  <a:pos x="365" y="0"/>
                </a:cxn>
                <a:cxn ang="0">
                  <a:pos x="299" y="0"/>
                </a:cxn>
                <a:cxn ang="0">
                  <a:pos x="245" y="0"/>
                </a:cxn>
                <a:cxn ang="0">
                  <a:pos x="198" y="0"/>
                </a:cxn>
                <a:cxn ang="0">
                  <a:pos x="162" y="0"/>
                </a:cxn>
                <a:cxn ang="0">
                  <a:pos x="126" y="6"/>
                </a:cxn>
                <a:cxn ang="0">
                  <a:pos x="96" y="6"/>
                </a:cxn>
                <a:cxn ang="0">
                  <a:pos x="54" y="12"/>
                </a:cxn>
                <a:cxn ang="0">
                  <a:pos x="30" y="12"/>
                </a:cxn>
                <a:cxn ang="0">
                  <a:pos x="12" y="18"/>
                </a:cxn>
                <a:cxn ang="0">
                  <a:pos x="6" y="18"/>
                </a:cxn>
                <a:cxn ang="0">
                  <a:pos x="0" y="24"/>
                </a:cxn>
                <a:cxn ang="0">
                  <a:pos x="6" y="30"/>
                </a:cxn>
                <a:cxn ang="0">
                  <a:pos x="24" y="36"/>
                </a:cxn>
                <a:cxn ang="0">
                  <a:pos x="54" y="42"/>
                </a:cxn>
                <a:cxn ang="0">
                  <a:pos x="102" y="54"/>
                </a:cxn>
                <a:cxn ang="0">
                  <a:pos x="168" y="60"/>
                </a:cxn>
                <a:cxn ang="0">
                  <a:pos x="251" y="66"/>
                </a:cxn>
                <a:cxn ang="0">
                  <a:pos x="341" y="78"/>
                </a:cxn>
                <a:cxn ang="0">
                  <a:pos x="449" y="84"/>
                </a:cxn>
                <a:cxn ang="0">
                  <a:pos x="568" y="84"/>
                </a:cxn>
                <a:cxn ang="0">
                  <a:pos x="694" y="90"/>
                </a:cxn>
                <a:cxn ang="0">
                  <a:pos x="825" y="90"/>
                </a:cxn>
                <a:cxn ang="0">
                  <a:pos x="951" y="90"/>
                </a:cxn>
                <a:cxn ang="0">
                  <a:pos x="951" y="6"/>
                </a:cxn>
                <a:cxn ang="0">
                  <a:pos x="831" y="6"/>
                </a:cxn>
                <a:cxn ang="0">
                  <a:pos x="772" y="6"/>
                </a:cxn>
                <a:cxn ang="0">
                  <a:pos x="700" y="0"/>
                </a:cxn>
                <a:cxn ang="0">
                  <a:pos x="700" y="0"/>
                </a:cxn>
              </a:cxnLst>
              <a:rect l="0" t="0" r="r" b="b"/>
              <a:pathLst>
                <a:path w="951" h="90">
                  <a:moveTo>
                    <a:pt x="700" y="0"/>
                  </a:moveTo>
                  <a:lnTo>
                    <a:pt x="598" y="0"/>
                  </a:lnTo>
                  <a:lnTo>
                    <a:pt x="515" y="0"/>
                  </a:lnTo>
                  <a:lnTo>
                    <a:pt x="431" y="0"/>
                  </a:lnTo>
                  <a:lnTo>
                    <a:pt x="365" y="0"/>
                  </a:lnTo>
                  <a:lnTo>
                    <a:pt x="299" y="0"/>
                  </a:lnTo>
                  <a:lnTo>
                    <a:pt x="245" y="0"/>
                  </a:lnTo>
                  <a:lnTo>
                    <a:pt x="198" y="0"/>
                  </a:lnTo>
                  <a:lnTo>
                    <a:pt x="162" y="0"/>
                  </a:lnTo>
                  <a:lnTo>
                    <a:pt x="126" y="6"/>
                  </a:lnTo>
                  <a:lnTo>
                    <a:pt x="96" y="6"/>
                  </a:lnTo>
                  <a:lnTo>
                    <a:pt x="54" y="12"/>
                  </a:lnTo>
                  <a:lnTo>
                    <a:pt x="30" y="12"/>
                  </a:lnTo>
                  <a:lnTo>
                    <a:pt x="12" y="18"/>
                  </a:lnTo>
                  <a:lnTo>
                    <a:pt x="6" y="18"/>
                  </a:lnTo>
                  <a:lnTo>
                    <a:pt x="0" y="24"/>
                  </a:lnTo>
                  <a:lnTo>
                    <a:pt x="6" y="30"/>
                  </a:lnTo>
                  <a:lnTo>
                    <a:pt x="24" y="36"/>
                  </a:lnTo>
                  <a:lnTo>
                    <a:pt x="54" y="42"/>
                  </a:lnTo>
                  <a:lnTo>
                    <a:pt x="102" y="54"/>
                  </a:lnTo>
                  <a:lnTo>
                    <a:pt x="168" y="60"/>
                  </a:lnTo>
                  <a:lnTo>
                    <a:pt x="251" y="66"/>
                  </a:lnTo>
                  <a:lnTo>
                    <a:pt x="341" y="78"/>
                  </a:lnTo>
                  <a:lnTo>
                    <a:pt x="449" y="84"/>
                  </a:lnTo>
                  <a:lnTo>
                    <a:pt x="568" y="84"/>
                  </a:lnTo>
                  <a:lnTo>
                    <a:pt x="694" y="90"/>
                  </a:lnTo>
                  <a:lnTo>
                    <a:pt x="825" y="90"/>
                  </a:lnTo>
                  <a:lnTo>
                    <a:pt x="951" y="90"/>
                  </a:lnTo>
                  <a:lnTo>
                    <a:pt x="951" y="6"/>
                  </a:lnTo>
                  <a:lnTo>
                    <a:pt x="831" y="6"/>
                  </a:lnTo>
                  <a:lnTo>
                    <a:pt x="772" y="6"/>
                  </a:lnTo>
                  <a:lnTo>
                    <a:pt x="700" y="0"/>
                  </a:lnTo>
                  <a:lnTo>
                    <a:pt x="700" y="0"/>
                  </a:lnTo>
                  <a:close/>
                </a:path>
              </a:pathLst>
            </a:custGeom>
            <a:gradFill rotWithShape="0">
              <a:gsLst>
                <a:gs pos="0">
                  <a:schemeClr val="bg2">
                    <a:gamma/>
                    <a:tint val="81961"/>
                    <a:invGamma/>
                  </a:schemeClr>
                </a:gs>
                <a:gs pos="100000">
                  <a:schemeClr val="bg2"/>
                </a:gs>
              </a:gsLst>
              <a:lin ang="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sp>
          <p:nvSpPr>
            <p:cNvPr id="9232" name="Freeform 16"/>
            <p:cNvSpPr>
              <a:spLocks/>
            </p:cNvSpPr>
            <p:nvPr userDrawn="1"/>
          </p:nvSpPr>
          <p:spPr bwMode="ltGray">
            <a:xfrm>
              <a:off x="3059" y="1541"/>
              <a:ext cx="102" cy="155"/>
            </a:xfrm>
            <a:custGeom>
              <a:avLst/>
              <a:gdLst/>
              <a:ahLst/>
              <a:cxnLst>
                <a:cxn ang="0">
                  <a:pos x="102" y="0"/>
                </a:cxn>
                <a:cxn ang="0">
                  <a:pos x="0" y="12"/>
                </a:cxn>
                <a:cxn ang="0">
                  <a:pos x="30" y="72"/>
                </a:cxn>
                <a:cxn ang="0">
                  <a:pos x="30" y="155"/>
                </a:cxn>
                <a:cxn ang="0">
                  <a:pos x="72" y="155"/>
                </a:cxn>
                <a:cxn ang="0">
                  <a:pos x="72" y="66"/>
                </a:cxn>
                <a:cxn ang="0">
                  <a:pos x="102" y="0"/>
                </a:cxn>
                <a:cxn ang="0">
                  <a:pos x="102" y="0"/>
                </a:cxn>
              </a:cxnLst>
              <a:rect l="0" t="0" r="r" b="b"/>
              <a:pathLst>
                <a:path w="102" h="155">
                  <a:moveTo>
                    <a:pt x="102" y="0"/>
                  </a:moveTo>
                  <a:lnTo>
                    <a:pt x="0" y="12"/>
                  </a:lnTo>
                  <a:lnTo>
                    <a:pt x="30" y="72"/>
                  </a:lnTo>
                  <a:lnTo>
                    <a:pt x="30" y="155"/>
                  </a:lnTo>
                  <a:lnTo>
                    <a:pt x="72" y="155"/>
                  </a:lnTo>
                  <a:lnTo>
                    <a:pt x="72" y="66"/>
                  </a:lnTo>
                  <a:lnTo>
                    <a:pt x="102" y="0"/>
                  </a:lnTo>
                  <a:lnTo>
                    <a:pt x="102" y="0"/>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sp>
          <p:nvSpPr>
            <p:cNvPr id="9233" name="Freeform 17"/>
            <p:cNvSpPr>
              <a:spLocks noEditPoints="1"/>
            </p:cNvSpPr>
            <p:nvPr userDrawn="1"/>
          </p:nvSpPr>
          <p:spPr bwMode="ltGray">
            <a:xfrm>
              <a:off x="3059" y="1690"/>
              <a:ext cx="90" cy="96"/>
            </a:xfrm>
            <a:custGeom>
              <a:avLst/>
              <a:gdLst/>
              <a:ahLst/>
              <a:cxnLst>
                <a:cxn ang="0">
                  <a:pos x="48" y="96"/>
                </a:cxn>
                <a:cxn ang="0">
                  <a:pos x="72" y="72"/>
                </a:cxn>
                <a:cxn ang="0">
                  <a:pos x="84" y="48"/>
                </a:cxn>
                <a:cxn ang="0">
                  <a:pos x="90" y="36"/>
                </a:cxn>
                <a:cxn ang="0">
                  <a:pos x="84" y="24"/>
                </a:cxn>
                <a:cxn ang="0">
                  <a:pos x="66" y="6"/>
                </a:cxn>
                <a:cxn ang="0">
                  <a:pos x="42" y="0"/>
                </a:cxn>
                <a:cxn ang="0">
                  <a:pos x="24" y="0"/>
                </a:cxn>
                <a:cxn ang="0">
                  <a:pos x="12" y="12"/>
                </a:cxn>
                <a:cxn ang="0">
                  <a:pos x="6" y="24"/>
                </a:cxn>
                <a:cxn ang="0">
                  <a:pos x="0" y="36"/>
                </a:cxn>
                <a:cxn ang="0">
                  <a:pos x="12" y="66"/>
                </a:cxn>
                <a:cxn ang="0">
                  <a:pos x="30" y="84"/>
                </a:cxn>
                <a:cxn ang="0">
                  <a:pos x="48" y="96"/>
                </a:cxn>
                <a:cxn ang="0">
                  <a:pos x="48" y="96"/>
                </a:cxn>
                <a:cxn ang="0">
                  <a:pos x="48" y="12"/>
                </a:cxn>
                <a:cxn ang="0">
                  <a:pos x="66" y="18"/>
                </a:cxn>
                <a:cxn ang="0">
                  <a:pos x="72" y="24"/>
                </a:cxn>
                <a:cxn ang="0">
                  <a:pos x="72" y="36"/>
                </a:cxn>
                <a:cxn ang="0">
                  <a:pos x="72" y="48"/>
                </a:cxn>
                <a:cxn ang="0">
                  <a:pos x="54" y="66"/>
                </a:cxn>
                <a:cxn ang="0">
                  <a:pos x="48" y="78"/>
                </a:cxn>
                <a:cxn ang="0">
                  <a:pos x="30" y="66"/>
                </a:cxn>
                <a:cxn ang="0">
                  <a:pos x="24" y="48"/>
                </a:cxn>
                <a:cxn ang="0">
                  <a:pos x="18" y="30"/>
                </a:cxn>
                <a:cxn ang="0">
                  <a:pos x="30" y="12"/>
                </a:cxn>
                <a:cxn ang="0">
                  <a:pos x="48" y="12"/>
                </a:cxn>
                <a:cxn ang="0">
                  <a:pos x="48" y="12"/>
                </a:cxn>
              </a:cxnLst>
              <a:rect l="0" t="0" r="r" b="b"/>
              <a:pathLst>
                <a:path w="90" h="96">
                  <a:moveTo>
                    <a:pt x="48" y="96"/>
                  </a:moveTo>
                  <a:lnTo>
                    <a:pt x="72" y="72"/>
                  </a:lnTo>
                  <a:lnTo>
                    <a:pt x="84" y="48"/>
                  </a:lnTo>
                  <a:lnTo>
                    <a:pt x="90" y="36"/>
                  </a:lnTo>
                  <a:lnTo>
                    <a:pt x="84" y="24"/>
                  </a:lnTo>
                  <a:lnTo>
                    <a:pt x="66" y="6"/>
                  </a:lnTo>
                  <a:lnTo>
                    <a:pt x="42" y="0"/>
                  </a:lnTo>
                  <a:lnTo>
                    <a:pt x="24" y="0"/>
                  </a:lnTo>
                  <a:lnTo>
                    <a:pt x="12" y="12"/>
                  </a:lnTo>
                  <a:lnTo>
                    <a:pt x="6" y="24"/>
                  </a:lnTo>
                  <a:lnTo>
                    <a:pt x="0" y="36"/>
                  </a:lnTo>
                  <a:lnTo>
                    <a:pt x="12" y="66"/>
                  </a:lnTo>
                  <a:lnTo>
                    <a:pt x="30" y="84"/>
                  </a:lnTo>
                  <a:lnTo>
                    <a:pt x="48" y="96"/>
                  </a:lnTo>
                  <a:lnTo>
                    <a:pt x="48" y="96"/>
                  </a:lnTo>
                  <a:close/>
                  <a:moveTo>
                    <a:pt x="48" y="12"/>
                  </a:moveTo>
                  <a:lnTo>
                    <a:pt x="66" y="18"/>
                  </a:lnTo>
                  <a:lnTo>
                    <a:pt x="72" y="24"/>
                  </a:lnTo>
                  <a:lnTo>
                    <a:pt x="72" y="36"/>
                  </a:lnTo>
                  <a:lnTo>
                    <a:pt x="72" y="48"/>
                  </a:lnTo>
                  <a:lnTo>
                    <a:pt x="54" y="66"/>
                  </a:lnTo>
                  <a:lnTo>
                    <a:pt x="48" y="78"/>
                  </a:lnTo>
                  <a:lnTo>
                    <a:pt x="30" y="66"/>
                  </a:lnTo>
                  <a:lnTo>
                    <a:pt x="24" y="48"/>
                  </a:lnTo>
                  <a:lnTo>
                    <a:pt x="18" y="30"/>
                  </a:lnTo>
                  <a:lnTo>
                    <a:pt x="30" y="12"/>
                  </a:lnTo>
                  <a:lnTo>
                    <a:pt x="48" y="12"/>
                  </a:lnTo>
                  <a:lnTo>
                    <a:pt x="48" y="12"/>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sp>
          <p:nvSpPr>
            <p:cNvPr id="9234" name="Freeform 18"/>
            <p:cNvSpPr>
              <a:spLocks noEditPoints="1"/>
            </p:cNvSpPr>
            <p:nvPr userDrawn="1"/>
          </p:nvSpPr>
          <p:spPr bwMode="ltGray">
            <a:xfrm>
              <a:off x="3059" y="1768"/>
              <a:ext cx="90" cy="108"/>
            </a:xfrm>
            <a:custGeom>
              <a:avLst/>
              <a:gdLst/>
              <a:ahLst/>
              <a:cxnLst>
                <a:cxn ang="0">
                  <a:pos x="0" y="90"/>
                </a:cxn>
                <a:cxn ang="0">
                  <a:pos x="12" y="102"/>
                </a:cxn>
                <a:cxn ang="0">
                  <a:pos x="24" y="108"/>
                </a:cxn>
                <a:cxn ang="0">
                  <a:pos x="54" y="108"/>
                </a:cxn>
                <a:cxn ang="0">
                  <a:pos x="78" y="96"/>
                </a:cxn>
                <a:cxn ang="0">
                  <a:pos x="90" y="72"/>
                </a:cxn>
                <a:cxn ang="0">
                  <a:pos x="84" y="42"/>
                </a:cxn>
                <a:cxn ang="0">
                  <a:pos x="66" y="24"/>
                </a:cxn>
                <a:cxn ang="0">
                  <a:pos x="54" y="12"/>
                </a:cxn>
                <a:cxn ang="0">
                  <a:pos x="48" y="6"/>
                </a:cxn>
                <a:cxn ang="0">
                  <a:pos x="48" y="6"/>
                </a:cxn>
                <a:cxn ang="0">
                  <a:pos x="48" y="0"/>
                </a:cxn>
                <a:cxn ang="0">
                  <a:pos x="24" y="24"/>
                </a:cxn>
                <a:cxn ang="0">
                  <a:pos x="6" y="48"/>
                </a:cxn>
                <a:cxn ang="0">
                  <a:pos x="0" y="66"/>
                </a:cxn>
                <a:cxn ang="0">
                  <a:pos x="0" y="90"/>
                </a:cxn>
                <a:cxn ang="0">
                  <a:pos x="0" y="90"/>
                </a:cxn>
                <a:cxn ang="0">
                  <a:pos x="12" y="66"/>
                </a:cxn>
                <a:cxn ang="0">
                  <a:pos x="18" y="48"/>
                </a:cxn>
                <a:cxn ang="0">
                  <a:pos x="30" y="36"/>
                </a:cxn>
                <a:cxn ang="0">
                  <a:pos x="42" y="24"/>
                </a:cxn>
                <a:cxn ang="0">
                  <a:pos x="48" y="18"/>
                </a:cxn>
                <a:cxn ang="0">
                  <a:pos x="66" y="30"/>
                </a:cxn>
                <a:cxn ang="0">
                  <a:pos x="72" y="48"/>
                </a:cxn>
                <a:cxn ang="0">
                  <a:pos x="78" y="72"/>
                </a:cxn>
                <a:cxn ang="0">
                  <a:pos x="78" y="84"/>
                </a:cxn>
                <a:cxn ang="0">
                  <a:pos x="66" y="96"/>
                </a:cxn>
                <a:cxn ang="0">
                  <a:pos x="42" y="102"/>
                </a:cxn>
                <a:cxn ang="0">
                  <a:pos x="30" y="96"/>
                </a:cxn>
                <a:cxn ang="0">
                  <a:pos x="18" y="90"/>
                </a:cxn>
                <a:cxn ang="0">
                  <a:pos x="12" y="78"/>
                </a:cxn>
                <a:cxn ang="0">
                  <a:pos x="12" y="66"/>
                </a:cxn>
                <a:cxn ang="0">
                  <a:pos x="12" y="66"/>
                </a:cxn>
              </a:cxnLst>
              <a:rect l="0" t="0" r="r" b="b"/>
              <a:pathLst>
                <a:path w="90" h="108">
                  <a:moveTo>
                    <a:pt x="0" y="90"/>
                  </a:moveTo>
                  <a:lnTo>
                    <a:pt x="12" y="102"/>
                  </a:lnTo>
                  <a:lnTo>
                    <a:pt x="24" y="108"/>
                  </a:lnTo>
                  <a:lnTo>
                    <a:pt x="54" y="108"/>
                  </a:lnTo>
                  <a:lnTo>
                    <a:pt x="78" y="96"/>
                  </a:lnTo>
                  <a:lnTo>
                    <a:pt x="90" y="72"/>
                  </a:lnTo>
                  <a:lnTo>
                    <a:pt x="84" y="42"/>
                  </a:lnTo>
                  <a:lnTo>
                    <a:pt x="66" y="24"/>
                  </a:lnTo>
                  <a:lnTo>
                    <a:pt x="54" y="12"/>
                  </a:lnTo>
                  <a:lnTo>
                    <a:pt x="48" y="6"/>
                  </a:lnTo>
                  <a:lnTo>
                    <a:pt x="48" y="6"/>
                  </a:lnTo>
                  <a:lnTo>
                    <a:pt x="48" y="0"/>
                  </a:lnTo>
                  <a:lnTo>
                    <a:pt x="24" y="24"/>
                  </a:lnTo>
                  <a:lnTo>
                    <a:pt x="6" y="48"/>
                  </a:lnTo>
                  <a:lnTo>
                    <a:pt x="0" y="66"/>
                  </a:lnTo>
                  <a:lnTo>
                    <a:pt x="0" y="90"/>
                  </a:lnTo>
                  <a:lnTo>
                    <a:pt x="0" y="90"/>
                  </a:lnTo>
                  <a:close/>
                  <a:moveTo>
                    <a:pt x="12" y="66"/>
                  </a:moveTo>
                  <a:lnTo>
                    <a:pt x="18" y="48"/>
                  </a:lnTo>
                  <a:lnTo>
                    <a:pt x="30" y="36"/>
                  </a:lnTo>
                  <a:lnTo>
                    <a:pt x="42" y="24"/>
                  </a:lnTo>
                  <a:lnTo>
                    <a:pt x="48" y="18"/>
                  </a:lnTo>
                  <a:lnTo>
                    <a:pt x="66" y="30"/>
                  </a:lnTo>
                  <a:lnTo>
                    <a:pt x="72" y="48"/>
                  </a:lnTo>
                  <a:lnTo>
                    <a:pt x="78" y="72"/>
                  </a:lnTo>
                  <a:lnTo>
                    <a:pt x="78" y="84"/>
                  </a:lnTo>
                  <a:lnTo>
                    <a:pt x="66" y="96"/>
                  </a:lnTo>
                  <a:lnTo>
                    <a:pt x="42" y="102"/>
                  </a:lnTo>
                  <a:lnTo>
                    <a:pt x="30" y="96"/>
                  </a:lnTo>
                  <a:lnTo>
                    <a:pt x="18" y="90"/>
                  </a:lnTo>
                  <a:lnTo>
                    <a:pt x="12" y="78"/>
                  </a:lnTo>
                  <a:lnTo>
                    <a:pt x="12" y="66"/>
                  </a:lnTo>
                  <a:lnTo>
                    <a:pt x="12" y="66"/>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sp>
          <p:nvSpPr>
            <p:cNvPr id="9235" name="Freeform 19"/>
            <p:cNvSpPr>
              <a:spLocks/>
            </p:cNvSpPr>
            <p:nvPr userDrawn="1"/>
          </p:nvSpPr>
          <p:spPr bwMode="ltGray">
            <a:xfrm>
              <a:off x="5470" y="1205"/>
              <a:ext cx="102" cy="156"/>
            </a:xfrm>
            <a:custGeom>
              <a:avLst/>
              <a:gdLst/>
              <a:ahLst/>
              <a:cxnLst>
                <a:cxn ang="0">
                  <a:pos x="102" y="0"/>
                </a:cxn>
                <a:cxn ang="0">
                  <a:pos x="0" y="6"/>
                </a:cxn>
                <a:cxn ang="0">
                  <a:pos x="30" y="72"/>
                </a:cxn>
                <a:cxn ang="0">
                  <a:pos x="30" y="156"/>
                </a:cxn>
                <a:cxn ang="0">
                  <a:pos x="72" y="156"/>
                </a:cxn>
                <a:cxn ang="0">
                  <a:pos x="72" y="66"/>
                </a:cxn>
                <a:cxn ang="0">
                  <a:pos x="102" y="0"/>
                </a:cxn>
                <a:cxn ang="0">
                  <a:pos x="102" y="0"/>
                </a:cxn>
              </a:cxnLst>
              <a:rect l="0" t="0" r="r" b="b"/>
              <a:pathLst>
                <a:path w="102" h="156">
                  <a:moveTo>
                    <a:pt x="102" y="0"/>
                  </a:moveTo>
                  <a:lnTo>
                    <a:pt x="0" y="6"/>
                  </a:lnTo>
                  <a:lnTo>
                    <a:pt x="30" y="72"/>
                  </a:lnTo>
                  <a:lnTo>
                    <a:pt x="30" y="156"/>
                  </a:lnTo>
                  <a:lnTo>
                    <a:pt x="72" y="156"/>
                  </a:lnTo>
                  <a:lnTo>
                    <a:pt x="72" y="66"/>
                  </a:lnTo>
                  <a:lnTo>
                    <a:pt x="102" y="0"/>
                  </a:lnTo>
                  <a:lnTo>
                    <a:pt x="102" y="0"/>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sp>
          <p:nvSpPr>
            <p:cNvPr id="9236" name="Freeform 20"/>
            <p:cNvSpPr>
              <a:spLocks noEditPoints="1"/>
            </p:cNvSpPr>
            <p:nvPr userDrawn="1"/>
          </p:nvSpPr>
          <p:spPr bwMode="ltGray">
            <a:xfrm>
              <a:off x="5476" y="1349"/>
              <a:ext cx="84" cy="96"/>
            </a:xfrm>
            <a:custGeom>
              <a:avLst/>
              <a:gdLst/>
              <a:ahLst/>
              <a:cxnLst>
                <a:cxn ang="0">
                  <a:pos x="42" y="96"/>
                </a:cxn>
                <a:cxn ang="0">
                  <a:pos x="66" y="78"/>
                </a:cxn>
                <a:cxn ang="0">
                  <a:pos x="84" y="54"/>
                </a:cxn>
                <a:cxn ang="0">
                  <a:pos x="84" y="30"/>
                </a:cxn>
                <a:cxn ang="0">
                  <a:pos x="66" y="6"/>
                </a:cxn>
                <a:cxn ang="0">
                  <a:pos x="42" y="0"/>
                </a:cxn>
                <a:cxn ang="0">
                  <a:pos x="24" y="6"/>
                </a:cxn>
                <a:cxn ang="0">
                  <a:pos x="12" y="18"/>
                </a:cxn>
                <a:cxn ang="0">
                  <a:pos x="6" y="30"/>
                </a:cxn>
                <a:cxn ang="0">
                  <a:pos x="0" y="42"/>
                </a:cxn>
                <a:cxn ang="0">
                  <a:pos x="12" y="66"/>
                </a:cxn>
                <a:cxn ang="0">
                  <a:pos x="30" y="84"/>
                </a:cxn>
                <a:cxn ang="0">
                  <a:pos x="42" y="96"/>
                </a:cxn>
                <a:cxn ang="0">
                  <a:pos x="42" y="96"/>
                </a:cxn>
                <a:cxn ang="0">
                  <a:pos x="48" y="12"/>
                </a:cxn>
                <a:cxn ang="0">
                  <a:pos x="66" y="18"/>
                </a:cxn>
                <a:cxn ang="0">
                  <a:pos x="72" y="30"/>
                </a:cxn>
                <a:cxn ang="0">
                  <a:pos x="72" y="42"/>
                </a:cxn>
                <a:cxn ang="0">
                  <a:pos x="66" y="54"/>
                </a:cxn>
                <a:cxn ang="0">
                  <a:pos x="54" y="72"/>
                </a:cxn>
                <a:cxn ang="0">
                  <a:pos x="42" y="84"/>
                </a:cxn>
                <a:cxn ang="0">
                  <a:pos x="42" y="84"/>
                </a:cxn>
                <a:cxn ang="0">
                  <a:pos x="30" y="72"/>
                </a:cxn>
                <a:cxn ang="0">
                  <a:pos x="18" y="54"/>
                </a:cxn>
                <a:cxn ang="0">
                  <a:pos x="18" y="30"/>
                </a:cxn>
                <a:cxn ang="0">
                  <a:pos x="30" y="18"/>
                </a:cxn>
                <a:cxn ang="0">
                  <a:pos x="48" y="12"/>
                </a:cxn>
                <a:cxn ang="0">
                  <a:pos x="48" y="12"/>
                </a:cxn>
              </a:cxnLst>
              <a:rect l="0" t="0" r="r" b="b"/>
              <a:pathLst>
                <a:path w="84" h="96">
                  <a:moveTo>
                    <a:pt x="42" y="96"/>
                  </a:moveTo>
                  <a:lnTo>
                    <a:pt x="66" y="78"/>
                  </a:lnTo>
                  <a:lnTo>
                    <a:pt x="84" y="54"/>
                  </a:lnTo>
                  <a:lnTo>
                    <a:pt x="84" y="30"/>
                  </a:lnTo>
                  <a:lnTo>
                    <a:pt x="66" y="6"/>
                  </a:lnTo>
                  <a:lnTo>
                    <a:pt x="42" y="0"/>
                  </a:lnTo>
                  <a:lnTo>
                    <a:pt x="24" y="6"/>
                  </a:lnTo>
                  <a:lnTo>
                    <a:pt x="12" y="18"/>
                  </a:lnTo>
                  <a:lnTo>
                    <a:pt x="6" y="30"/>
                  </a:lnTo>
                  <a:lnTo>
                    <a:pt x="0" y="42"/>
                  </a:lnTo>
                  <a:lnTo>
                    <a:pt x="12" y="66"/>
                  </a:lnTo>
                  <a:lnTo>
                    <a:pt x="30" y="84"/>
                  </a:lnTo>
                  <a:lnTo>
                    <a:pt x="42" y="96"/>
                  </a:lnTo>
                  <a:lnTo>
                    <a:pt x="42" y="96"/>
                  </a:lnTo>
                  <a:close/>
                  <a:moveTo>
                    <a:pt x="48" y="12"/>
                  </a:moveTo>
                  <a:lnTo>
                    <a:pt x="66" y="18"/>
                  </a:lnTo>
                  <a:lnTo>
                    <a:pt x="72" y="30"/>
                  </a:lnTo>
                  <a:lnTo>
                    <a:pt x="72" y="42"/>
                  </a:lnTo>
                  <a:lnTo>
                    <a:pt x="66" y="54"/>
                  </a:lnTo>
                  <a:lnTo>
                    <a:pt x="54" y="72"/>
                  </a:lnTo>
                  <a:lnTo>
                    <a:pt x="42" y="84"/>
                  </a:lnTo>
                  <a:lnTo>
                    <a:pt x="42" y="84"/>
                  </a:lnTo>
                  <a:lnTo>
                    <a:pt x="30" y="72"/>
                  </a:lnTo>
                  <a:lnTo>
                    <a:pt x="18" y="54"/>
                  </a:lnTo>
                  <a:lnTo>
                    <a:pt x="18" y="30"/>
                  </a:lnTo>
                  <a:lnTo>
                    <a:pt x="30" y="18"/>
                  </a:lnTo>
                  <a:lnTo>
                    <a:pt x="48" y="12"/>
                  </a:lnTo>
                  <a:lnTo>
                    <a:pt x="48" y="12"/>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sp>
          <p:nvSpPr>
            <p:cNvPr id="9237" name="Freeform 21"/>
            <p:cNvSpPr>
              <a:spLocks noEditPoints="1"/>
            </p:cNvSpPr>
            <p:nvPr userDrawn="1"/>
          </p:nvSpPr>
          <p:spPr bwMode="ltGray">
            <a:xfrm>
              <a:off x="5470" y="1433"/>
              <a:ext cx="90" cy="108"/>
            </a:xfrm>
            <a:custGeom>
              <a:avLst/>
              <a:gdLst/>
              <a:ahLst/>
              <a:cxnLst>
                <a:cxn ang="0">
                  <a:pos x="6" y="90"/>
                </a:cxn>
                <a:cxn ang="0">
                  <a:pos x="18" y="102"/>
                </a:cxn>
                <a:cxn ang="0">
                  <a:pos x="30" y="108"/>
                </a:cxn>
                <a:cxn ang="0">
                  <a:pos x="60" y="108"/>
                </a:cxn>
                <a:cxn ang="0">
                  <a:pos x="84" y="96"/>
                </a:cxn>
                <a:cxn ang="0">
                  <a:pos x="90" y="84"/>
                </a:cxn>
                <a:cxn ang="0">
                  <a:pos x="90" y="66"/>
                </a:cxn>
                <a:cxn ang="0">
                  <a:pos x="84" y="36"/>
                </a:cxn>
                <a:cxn ang="0">
                  <a:pos x="72" y="18"/>
                </a:cxn>
                <a:cxn ang="0">
                  <a:pos x="60" y="6"/>
                </a:cxn>
                <a:cxn ang="0">
                  <a:pos x="54" y="0"/>
                </a:cxn>
                <a:cxn ang="0">
                  <a:pos x="54" y="0"/>
                </a:cxn>
                <a:cxn ang="0">
                  <a:pos x="48" y="0"/>
                </a:cxn>
                <a:cxn ang="0">
                  <a:pos x="24" y="24"/>
                </a:cxn>
                <a:cxn ang="0">
                  <a:pos x="12" y="48"/>
                </a:cxn>
                <a:cxn ang="0">
                  <a:pos x="0" y="66"/>
                </a:cxn>
                <a:cxn ang="0">
                  <a:pos x="6" y="90"/>
                </a:cxn>
                <a:cxn ang="0">
                  <a:pos x="6" y="90"/>
                </a:cxn>
                <a:cxn ang="0">
                  <a:pos x="18" y="66"/>
                </a:cxn>
                <a:cxn ang="0">
                  <a:pos x="24" y="48"/>
                </a:cxn>
                <a:cxn ang="0">
                  <a:pos x="36" y="30"/>
                </a:cxn>
                <a:cxn ang="0">
                  <a:pos x="42" y="18"/>
                </a:cxn>
                <a:cxn ang="0">
                  <a:pos x="48" y="12"/>
                </a:cxn>
                <a:cxn ang="0">
                  <a:pos x="78" y="42"/>
                </a:cxn>
                <a:cxn ang="0">
                  <a:pos x="84" y="66"/>
                </a:cxn>
                <a:cxn ang="0">
                  <a:pos x="66" y="90"/>
                </a:cxn>
                <a:cxn ang="0">
                  <a:pos x="54" y="96"/>
                </a:cxn>
                <a:cxn ang="0">
                  <a:pos x="42" y="96"/>
                </a:cxn>
                <a:cxn ang="0">
                  <a:pos x="30" y="96"/>
                </a:cxn>
                <a:cxn ang="0">
                  <a:pos x="24" y="84"/>
                </a:cxn>
                <a:cxn ang="0">
                  <a:pos x="18" y="78"/>
                </a:cxn>
                <a:cxn ang="0">
                  <a:pos x="18" y="66"/>
                </a:cxn>
                <a:cxn ang="0">
                  <a:pos x="18" y="66"/>
                </a:cxn>
              </a:cxnLst>
              <a:rect l="0" t="0" r="r" b="b"/>
              <a:pathLst>
                <a:path w="90" h="108">
                  <a:moveTo>
                    <a:pt x="6" y="90"/>
                  </a:moveTo>
                  <a:lnTo>
                    <a:pt x="18" y="102"/>
                  </a:lnTo>
                  <a:lnTo>
                    <a:pt x="30" y="108"/>
                  </a:lnTo>
                  <a:lnTo>
                    <a:pt x="60" y="108"/>
                  </a:lnTo>
                  <a:lnTo>
                    <a:pt x="84" y="96"/>
                  </a:lnTo>
                  <a:lnTo>
                    <a:pt x="90" y="84"/>
                  </a:lnTo>
                  <a:lnTo>
                    <a:pt x="90" y="66"/>
                  </a:lnTo>
                  <a:lnTo>
                    <a:pt x="84" y="36"/>
                  </a:lnTo>
                  <a:lnTo>
                    <a:pt x="72" y="18"/>
                  </a:lnTo>
                  <a:lnTo>
                    <a:pt x="60" y="6"/>
                  </a:lnTo>
                  <a:lnTo>
                    <a:pt x="54" y="0"/>
                  </a:lnTo>
                  <a:lnTo>
                    <a:pt x="54" y="0"/>
                  </a:lnTo>
                  <a:lnTo>
                    <a:pt x="48" y="0"/>
                  </a:lnTo>
                  <a:lnTo>
                    <a:pt x="24" y="24"/>
                  </a:lnTo>
                  <a:lnTo>
                    <a:pt x="12" y="48"/>
                  </a:lnTo>
                  <a:lnTo>
                    <a:pt x="0" y="66"/>
                  </a:lnTo>
                  <a:lnTo>
                    <a:pt x="6" y="90"/>
                  </a:lnTo>
                  <a:lnTo>
                    <a:pt x="6" y="90"/>
                  </a:lnTo>
                  <a:close/>
                  <a:moveTo>
                    <a:pt x="18" y="66"/>
                  </a:moveTo>
                  <a:lnTo>
                    <a:pt x="24" y="48"/>
                  </a:lnTo>
                  <a:lnTo>
                    <a:pt x="36" y="30"/>
                  </a:lnTo>
                  <a:lnTo>
                    <a:pt x="42" y="18"/>
                  </a:lnTo>
                  <a:lnTo>
                    <a:pt x="48" y="12"/>
                  </a:lnTo>
                  <a:lnTo>
                    <a:pt x="78" y="42"/>
                  </a:lnTo>
                  <a:lnTo>
                    <a:pt x="84" y="66"/>
                  </a:lnTo>
                  <a:lnTo>
                    <a:pt x="66" y="90"/>
                  </a:lnTo>
                  <a:lnTo>
                    <a:pt x="54" y="96"/>
                  </a:lnTo>
                  <a:lnTo>
                    <a:pt x="42" y="96"/>
                  </a:lnTo>
                  <a:lnTo>
                    <a:pt x="30" y="96"/>
                  </a:lnTo>
                  <a:lnTo>
                    <a:pt x="24" y="84"/>
                  </a:lnTo>
                  <a:lnTo>
                    <a:pt x="18" y="78"/>
                  </a:lnTo>
                  <a:lnTo>
                    <a:pt x="18" y="66"/>
                  </a:lnTo>
                  <a:lnTo>
                    <a:pt x="18" y="66"/>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sp>
          <p:nvSpPr>
            <p:cNvPr id="9238" name="Freeform 22"/>
            <p:cNvSpPr>
              <a:spLocks noEditPoints="1"/>
            </p:cNvSpPr>
            <p:nvPr userDrawn="1"/>
          </p:nvSpPr>
          <p:spPr bwMode="ltGray">
            <a:xfrm>
              <a:off x="5428" y="3525"/>
              <a:ext cx="66" cy="96"/>
            </a:xfrm>
            <a:custGeom>
              <a:avLst/>
              <a:gdLst/>
              <a:ahLst/>
              <a:cxnLst>
                <a:cxn ang="0">
                  <a:pos x="30" y="96"/>
                </a:cxn>
                <a:cxn ang="0">
                  <a:pos x="54" y="72"/>
                </a:cxn>
                <a:cxn ang="0">
                  <a:pos x="66" y="48"/>
                </a:cxn>
                <a:cxn ang="0">
                  <a:pos x="66" y="24"/>
                </a:cxn>
                <a:cxn ang="0">
                  <a:pos x="54" y="6"/>
                </a:cxn>
                <a:cxn ang="0">
                  <a:pos x="30" y="0"/>
                </a:cxn>
                <a:cxn ang="0">
                  <a:pos x="18" y="0"/>
                </a:cxn>
                <a:cxn ang="0">
                  <a:pos x="6" y="12"/>
                </a:cxn>
                <a:cxn ang="0">
                  <a:pos x="0" y="36"/>
                </a:cxn>
                <a:cxn ang="0">
                  <a:pos x="6" y="60"/>
                </a:cxn>
                <a:cxn ang="0">
                  <a:pos x="18" y="84"/>
                </a:cxn>
                <a:cxn ang="0">
                  <a:pos x="30" y="96"/>
                </a:cxn>
                <a:cxn ang="0">
                  <a:pos x="30" y="96"/>
                </a:cxn>
                <a:cxn ang="0">
                  <a:pos x="30" y="12"/>
                </a:cxn>
                <a:cxn ang="0">
                  <a:pos x="48" y="18"/>
                </a:cxn>
                <a:cxn ang="0">
                  <a:pos x="54" y="24"/>
                </a:cxn>
                <a:cxn ang="0">
                  <a:pos x="54" y="36"/>
                </a:cxn>
                <a:cxn ang="0">
                  <a:pos x="48" y="48"/>
                </a:cxn>
                <a:cxn ang="0">
                  <a:pos x="36" y="66"/>
                </a:cxn>
                <a:cxn ang="0">
                  <a:pos x="30" y="78"/>
                </a:cxn>
                <a:cxn ang="0">
                  <a:pos x="18" y="66"/>
                </a:cxn>
                <a:cxn ang="0">
                  <a:pos x="12" y="48"/>
                </a:cxn>
                <a:cxn ang="0">
                  <a:pos x="6" y="30"/>
                </a:cxn>
                <a:cxn ang="0">
                  <a:pos x="18" y="12"/>
                </a:cxn>
                <a:cxn ang="0">
                  <a:pos x="30" y="12"/>
                </a:cxn>
                <a:cxn ang="0">
                  <a:pos x="30" y="12"/>
                </a:cxn>
              </a:cxnLst>
              <a:rect l="0" t="0" r="r" b="b"/>
              <a:pathLst>
                <a:path w="66" h="96">
                  <a:moveTo>
                    <a:pt x="30" y="96"/>
                  </a:moveTo>
                  <a:lnTo>
                    <a:pt x="54" y="72"/>
                  </a:lnTo>
                  <a:lnTo>
                    <a:pt x="66" y="48"/>
                  </a:lnTo>
                  <a:lnTo>
                    <a:pt x="66" y="24"/>
                  </a:lnTo>
                  <a:lnTo>
                    <a:pt x="54" y="6"/>
                  </a:lnTo>
                  <a:lnTo>
                    <a:pt x="30" y="0"/>
                  </a:lnTo>
                  <a:lnTo>
                    <a:pt x="18" y="0"/>
                  </a:lnTo>
                  <a:lnTo>
                    <a:pt x="6" y="12"/>
                  </a:lnTo>
                  <a:lnTo>
                    <a:pt x="0" y="36"/>
                  </a:lnTo>
                  <a:lnTo>
                    <a:pt x="6" y="60"/>
                  </a:lnTo>
                  <a:lnTo>
                    <a:pt x="18" y="84"/>
                  </a:lnTo>
                  <a:lnTo>
                    <a:pt x="30" y="96"/>
                  </a:lnTo>
                  <a:lnTo>
                    <a:pt x="30" y="96"/>
                  </a:lnTo>
                  <a:close/>
                  <a:moveTo>
                    <a:pt x="30" y="12"/>
                  </a:moveTo>
                  <a:lnTo>
                    <a:pt x="48" y="18"/>
                  </a:lnTo>
                  <a:lnTo>
                    <a:pt x="54" y="24"/>
                  </a:lnTo>
                  <a:lnTo>
                    <a:pt x="54" y="36"/>
                  </a:lnTo>
                  <a:lnTo>
                    <a:pt x="48" y="48"/>
                  </a:lnTo>
                  <a:lnTo>
                    <a:pt x="36" y="66"/>
                  </a:lnTo>
                  <a:lnTo>
                    <a:pt x="30" y="78"/>
                  </a:lnTo>
                  <a:lnTo>
                    <a:pt x="18" y="66"/>
                  </a:lnTo>
                  <a:lnTo>
                    <a:pt x="12" y="48"/>
                  </a:lnTo>
                  <a:lnTo>
                    <a:pt x="6" y="30"/>
                  </a:lnTo>
                  <a:lnTo>
                    <a:pt x="18" y="12"/>
                  </a:lnTo>
                  <a:lnTo>
                    <a:pt x="30" y="12"/>
                  </a:lnTo>
                  <a:lnTo>
                    <a:pt x="30" y="12"/>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sp>
          <p:nvSpPr>
            <p:cNvPr id="9239" name="Freeform 23"/>
            <p:cNvSpPr>
              <a:spLocks/>
            </p:cNvSpPr>
            <p:nvPr userDrawn="1"/>
          </p:nvSpPr>
          <p:spPr bwMode="ltGray">
            <a:xfrm>
              <a:off x="3017" y="1127"/>
              <a:ext cx="2603" cy="444"/>
            </a:xfrm>
            <a:custGeom>
              <a:avLst/>
              <a:gdLst/>
              <a:ahLst/>
              <a:cxnLst>
                <a:cxn ang="0">
                  <a:pos x="2577" y="0"/>
                </a:cxn>
                <a:cxn ang="0">
                  <a:pos x="2594" y="72"/>
                </a:cxn>
                <a:cxn ang="0">
                  <a:pos x="6" y="444"/>
                </a:cxn>
                <a:cxn ang="0">
                  <a:pos x="0" y="396"/>
                </a:cxn>
                <a:cxn ang="0">
                  <a:pos x="1225" y="96"/>
                </a:cxn>
                <a:cxn ang="0">
                  <a:pos x="1351" y="78"/>
                </a:cxn>
                <a:cxn ang="0">
                  <a:pos x="2577" y="0"/>
                </a:cxn>
                <a:cxn ang="0">
                  <a:pos x="2577" y="0"/>
                </a:cxn>
              </a:cxnLst>
              <a:rect l="0" t="0" r="r" b="b"/>
              <a:pathLst>
                <a:path w="2594" h="444">
                  <a:moveTo>
                    <a:pt x="2577" y="0"/>
                  </a:moveTo>
                  <a:lnTo>
                    <a:pt x="2594" y="72"/>
                  </a:lnTo>
                  <a:lnTo>
                    <a:pt x="6" y="444"/>
                  </a:lnTo>
                  <a:lnTo>
                    <a:pt x="0" y="396"/>
                  </a:lnTo>
                  <a:lnTo>
                    <a:pt x="1225" y="96"/>
                  </a:lnTo>
                  <a:lnTo>
                    <a:pt x="1351" y="78"/>
                  </a:lnTo>
                  <a:lnTo>
                    <a:pt x="2577" y="0"/>
                  </a:lnTo>
                  <a:lnTo>
                    <a:pt x="2577" y="0"/>
                  </a:lnTo>
                  <a:close/>
                </a:path>
              </a:pathLst>
            </a:custGeom>
            <a:gradFill rotWithShape="0">
              <a:gsLst>
                <a:gs pos="0">
                  <a:schemeClr val="bg2">
                    <a:gamma/>
                    <a:tint val="81961"/>
                    <a:invGamma/>
                  </a:schemeClr>
                </a:gs>
                <a:gs pos="100000">
                  <a:schemeClr val="bg2"/>
                </a:gs>
              </a:gsLst>
              <a:lin ang="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sp>
          <p:nvSpPr>
            <p:cNvPr id="9240" name="Freeform 24"/>
            <p:cNvSpPr>
              <a:spLocks noEditPoints="1"/>
            </p:cNvSpPr>
            <p:nvPr userDrawn="1"/>
          </p:nvSpPr>
          <p:spPr bwMode="ltGray">
            <a:xfrm>
              <a:off x="2934" y="3773"/>
              <a:ext cx="84" cy="95"/>
            </a:xfrm>
            <a:custGeom>
              <a:avLst/>
              <a:gdLst/>
              <a:ahLst/>
              <a:cxnLst>
                <a:cxn ang="0">
                  <a:pos x="36" y="95"/>
                </a:cxn>
                <a:cxn ang="0">
                  <a:pos x="60" y="77"/>
                </a:cxn>
                <a:cxn ang="0">
                  <a:pos x="78" y="53"/>
                </a:cxn>
                <a:cxn ang="0">
                  <a:pos x="84" y="42"/>
                </a:cxn>
                <a:cxn ang="0">
                  <a:pos x="84" y="30"/>
                </a:cxn>
                <a:cxn ang="0">
                  <a:pos x="72" y="6"/>
                </a:cxn>
                <a:cxn ang="0">
                  <a:pos x="42" y="0"/>
                </a:cxn>
                <a:cxn ang="0">
                  <a:pos x="30" y="0"/>
                </a:cxn>
                <a:cxn ang="0">
                  <a:pos x="12" y="12"/>
                </a:cxn>
                <a:cxn ang="0">
                  <a:pos x="0" y="24"/>
                </a:cxn>
                <a:cxn ang="0">
                  <a:pos x="0" y="36"/>
                </a:cxn>
                <a:cxn ang="0">
                  <a:pos x="6" y="59"/>
                </a:cxn>
                <a:cxn ang="0">
                  <a:pos x="24" y="83"/>
                </a:cxn>
                <a:cxn ang="0">
                  <a:pos x="36" y="95"/>
                </a:cxn>
                <a:cxn ang="0">
                  <a:pos x="36" y="95"/>
                </a:cxn>
                <a:cxn ang="0">
                  <a:pos x="48" y="12"/>
                </a:cxn>
                <a:cxn ang="0">
                  <a:pos x="66" y="18"/>
                </a:cxn>
                <a:cxn ang="0">
                  <a:pos x="72" y="30"/>
                </a:cxn>
                <a:cxn ang="0">
                  <a:pos x="72" y="42"/>
                </a:cxn>
                <a:cxn ang="0">
                  <a:pos x="66" y="53"/>
                </a:cxn>
                <a:cxn ang="0">
                  <a:pos x="48" y="71"/>
                </a:cxn>
                <a:cxn ang="0">
                  <a:pos x="42" y="77"/>
                </a:cxn>
                <a:cxn ang="0">
                  <a:pos x="36" y="77"/>
                </a:cxn>
                <a:cxn ang="0">
                  <a:pos x="24" y="65"/>
                </a:cxn>
                <a:cxn ang="0">
                  <a:pos x="18" y="48"/>
                </a:cxn>
                <a:cxn ang="0">
                  <a:pos x="18" y="30"/>
                </a:cxn>
                <a:cxn ang="0">
                  <a:pos x="30" y="12"/>
                </a:cxn>
                <a:cxn ang="0">
                  <a:pos x="48" y="12"/>
                </a:cxn>
                <a:cxn ang="0">
                  <a:pos x="48" y="12"/>
                </a:cxn>
              </a:cxnLst>
              <a:rect l="0" t="0" r="r" b="b"/>
              <a:pathLst>
                <a:path w="84" h="95">
                  <a:moveTo>
                    <a:pt x="36" y="95"/>
                  </a:moveTo>
                  <a:lnTo>
                    <a:pt x="60" y="77"/>
                  </a:lnTo>
                  <a:lnTo>
                    <a:pt x="78" y="53"/>
                  </a:lnTo>
                  <a:lnTo>
                    <a:pt x="84" y="42"/>
                  </a:lnTo>
                  <a:lnTo>
                    <a:pt x="84" y="30"/>
                  </a:lnTo>
                  <a:lnTo>
                    <a:pt x="72" y="6"/>
                  </a:lnTo>
                  <a:lnTo>
                    <a:pt x="42" y="0"/>
                  </a:lnTo>
                  <a:lnTo>
                    <a:pt x="30" y="0"/>
                  </a:lnTo>
                  <a:lnTo>
                    <a:pt x="12" y="12"/>
                  </a:lnTo>
                  <a:lnTo>
                    <a:pt x="0" y="24"/>
                  </a:lnTo>
                  <a:lnTo>
                    <a:pt x="0" y="36"/>
                  </a:lnTo>
                  <a:lnTo>
                    <a:pt x="6" y="59"/>
                  </a:lnTo>
                  <a:lnTo>
                    <a:pt x="24" y="83"/>
                  </a:lnTo>
                  <a:lnTo>
                    <a:pt x="36" y="95"/>
                  </a:lnTo>
                  <a:lnTo>
                    <a:pt x="36" y="95"/>
                  </a:lnTo>
                  <a:close/>
                  <a:moveTo>
                    <a:pt x="48" y="12"/>
                  </a:moveTo>
                  <a:lnTo>
                    <a:pt x="66" y="18"/>
                  </a:lnTo>
                  <a:lnTo>
                    <a:pt x="72" y="30"/>
                  </a:lnTo>
                  <a:lnTo>
                    <a:pt x="72" y="42"/>
                  </a:lnTo>
                  <a:lnTo>
                    <a:pt x="66" y="53"/>
                  </a:lnTo>
                  <a:lnTo>
                    <a:pt x="48" y="71"/>
                  </a:lnTo>
                  <a:lnTo>
                    <a:pt x="42" y="77"/>
                  </a:lnTo>
                  <a:lnTo>
                    <a:pt x="36" y="77"/>
                  </a:lnTo>
                  <a:lnTo>
                    <a:pt x="24" y="65"/>
                  </a:lnTo>
                  <a:lnTo>
                    <a:pt x="18" y="48"/>
                  </a:lnTo>
                  <a:lnTo>
                    <a:pt x="18" y="30"/>
                  </a:lnTo>
                  <a:lnTo>
                    <a:pt x="30" y="12"/>
                  </a:lnTo>
                  <a:lnTo>
                    <a:pt x="48" y="12"/>
                  </a:lnTo>
                  <a:lnTo>
                    <a:pt x="48" y="12"/>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sp>
          <p:nvSpPr>
            <p:cNvPr id="9241" name="Freeform 25"/>
            <p:cNvSpPr>
              <a:spLocks noEditPoints="1"/>
            </p:cNvSpPr>
            <p:nvPr userDrawn="1"/>
          </p:nvSpPr>
          <p:spPr bwMode="ltGray">
            <a:xfrm>
              <a:off x="3779" y="3872"/>
              <a:ext cx="90" cy="108"/>
            </a:xfrm>
            <a:custGeom>
              <a:avLst/>
              <a:gdLst/>
              <a:ahLst/>
              <a:cxnLst>
                <a:cxn ang="0">
                  <a:pos x="12" y="96"/>
                </a:cxn>
                <a:cxn ang="0">
                  <a:pos x="24" y="108"/>
                </a:cxn>
                <a:cxn ang="0">
                  <a:pos x="42" y="108"/>
                </a:cxn>
                <a:cxn ang="0">
                  <a:pos x="66" y="102"/>
                </a:cxn>
                <a:cxn ang="0">
                  <a:pos x="84" y="78"/>
                </a:cxn>
                <a:cxn ang="0">
                  <a:pos x="90" y="66"/>
                </a:cxn>
                <a:cxn ang="0">
                  <a:pos x="84" y="48"/>
                </a:cxn>
                <a:cxn ang="0">
                  <a:pos x="66" y="24"/>
                </a:cxn>
                <a:cxn ang="0">
                  <a:pos x="48" y="12"/>
                </a:cxn>
                <a:cxn ang="0">
                  <a:pos x="36" y="0"/>
                </a:cxn>
                <a:cxn ang="0">
                  <a:pos x="30" y="0"/>
                </a:cxn>
                <a:cxn ang="0">
                  <a:pos x="30" y="0"/>
                </a:cxn>
                <a:cxn ang="0">
                  <a:pos x="24" y="0"/>
                </a:cxn>
                <a:cxn ang="0">
                  <a:pos x="12" y="30"/>
                </a:cxn>
                <a:cxn ang="0">
                  <a:pos x="0" y="54"/>
                </a:cxn>
                <a:cxn ang="0">
                  <a:pos x="0" y="78"/>
                </a:cxn>
                <a:cxn ang="0">
                  <a:pos x="12" y="96"/>
                </a:cxn>
                <a:cxn ang="0">
                  <a:pos x="12" y="96"/>
                </a:cxn>
                <a:cxn ang="0">
                  <a:pos x="12" y="72"/>
                </a:cxn>
                <a:cxn ang="0">
                  <a:pos x="18" y="54"/>
                </a:cxn>
                <a:cxn ang="0">
                  <a:pos x="24" y="36"/>
                </a:cxn>
                <a:cxn ang="0">
                  <a:pos x="30" y="18"/>
                </a:cxn>
                <a:cxn ang="0">
                  <a:pos x="30" y="12"/>
                </a:cxn>
                <a:cxn ang="0">
                  <a:pos x="48" y="24"/>
                </a:cxn>
                <a:cxn ang="0">
                  <a:pos x="66" y="36"/>
                </a:cxn>
                <a:cxn ang="0">
                  <a:pos x="78" y="54"/>
                </a:cxn>
                <a:cxn ang="0">
                  <a:pos x="78" y="72"/>
                </a:cxn>
                <a:cxn ang="0">
                  <a:pos x="72" y="84"/>
                </a:cxn>
                <a:cxn ang="0">
                  <a:pos x="48" y="96"/>
                </a:cxn>
                <a:cxn ang="0">
                  <a:pos x="36" y="96"/>
                </a:cxn>
                <a:cxn ang="0">
                  <a:pos x="24" y="90"/>
                </a:cxn>
                <a:cxn ang="0">
                  <a:pos x="18" y="84"/>
                </a:cxn>
                <a:cxn ang="0">
                  <a:pos x="12" y="72"/>
                </a:cxn>
                <a:cxn ang="0">
                  <a:pos x="12" y="72"/>
                </a:cxn>
              </a:cxnLst>
              <a:rect l="0" t="0" r="r" b="b"/>
              <a:pathLst>
                <a:path w="90" h="108">
                  <a:moveTo>
                    <a:pt x="12" y="96"/>
                  </a:moveTo>
                  <a:lnTo>
                    <a:pt x="24" y="108"/>
                  </a:lnTo>
                  <a:lnTo>
                    <a:pt x="42" y="108"/>
                  </a:lnTo>
                  <a:lnTo>
                    <a:pt x="66" y="102"/>
                  </a:lnTo>
                  <a:lnTo>
                    <a:pt x="84" y="78"/>
                  </a:lnTo>
                  <a:lnTo>
                    <a:pt x="90" y="66"/>
                  </a:lnTo>
                  <a:lnTo>
                    <a:pt x="84" y="48"/>
                  </a:lnTo>
                  <a:lnTo>
                    <a:pt x="66" y="24"/>
                  </a:lnTo>
                  <a:lnTo>
                    <a:pt x="48" y="12"/>
                  </a:lnTo>
                  <a:lnTo>
                    <a:pt x="36" y="0"/>
                  </a:lnTo>
                  <a:lnTo>
                    <a:pt x="30" y="0"/>
                  </a:lnTo>
                  <a:lnTo>
                    <a:pt x="30" y="0"/>
                  </a:lnTo>
                  <a:lnTo>
                    <a:pt x="24" y="0"/>
                  </a:lnTo>
                  <a:lnTo>
                    <a:pt x="12" y="30"/>
                  </a:lnTo>
                  <a:lnTo>
                    <a:pt x="0" y="54"/>
                  </a:lnTo>
                  <a:lnTo>
                    <a:pt x="0" y="78"/>
                  </a:lnTo>
                  <a:lnTo>
                    <a:pt x="12" y="96"/>
                  </a:lnTo>
                  <a:lnTo>
                    <a:pt x="12" y="96"/>
                  </a:lnTo>
                  <a:close/>
                  <a:moveTo>
                    <a:pt x="12" y="72"/>
                  </a:moveTo>
                  <a:lnTo>
                    <a:pt x="18" y="54"/>
                  </a:lnTo>
                  <a:lnTo>
                    <a:pt x="24" y="36"/>
                  </a:lnTo>
                  <a:lnTo>
                    <a:pt x="30" y="18"/>
                  </a:lnTo>
                  <a:lnTo>
                    <a:pt x="30" y="12"/>
                  </a:lnTo>
                  <a:lnTo>
                    <a:pt x="48" y="24"/>
                  </a:lnTo>
                  <a:lnTo>
                    <a:pt x="66" y="36"/>
                  </a:lnTo>
                  <a:lnTo>
                    <a:pt x="78" y="54"/>
                  </a:lnTo>
                  <a:lnTo>
                    <a:pt x="78" y="72"/>
                  </a:lnTo>
                  <a:lnTo>
                    <a:pt x="72" y="84"/>
                  </a:lnTo>
                  <a:lnTo>
                    <a:pt x="48" y="96"/>
                  </a:lnTo>
                  <a:lnTo>
                    <a:pt x="36" y="96"/>
                  </a:lnTo>
                  <a:lnTo>
                    <a:pt x="24" y="90"/>
                  </a:lnTo>
                  <a:lnTo>
                    <a:pt x="18" y="84"/>
                  </a:lnTo>
                  <a:lnTo>
                    <a:pt x="12" y="72"/>
                  </a:lnTo>
                  <a:lnTo>
                    <a:pt x="12" y="72"/>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sp>
          <p:nvSpPr>
            <p:cNvPr id="9242" name="Freeform 26"/>
            <p:cNvSpPr>
              <a:spLocks noEditPoints="1"/>
            </p:cNvSpPr>
            <p:nvPr userDrawn="1"/>
          </p:nvSpPr>
          <p:spPr bwMode="ltGray">
            <a:xfrm>
              <a:off x="2400" y="3872"/>
              <a:ext cx="72" cy="90"/>
            </a:xfrm>
            <a:custGeom>
              <a:avLst/>
              <a:gdLst/>
              <a:ahLst/>
              <a:cxnLst>
                <a:cxn ang="0">
                  <a:pos x="71" y="90"/>
                </a:cxn>
                <a:cxn ang="0">
                  <a:pos x="71" y="60"/>
                </a:cxn>
                <a:cxn ang="0">
                  <a:pos x="71" y="36"/>
                </a:cxn>
                <a:cxn ang="0">
                  <a:pos x="60" y="12"/>
                </a:cxn>
                <a:cxn ang="0">
                  <a:pos x="36" y="0"/>
                </a:cxn>
                <a:cxn ang="0">
                  <a:pos x="12" y="12"/>
                </a:cxn>
                <a:cxn ang="0">
                  <a:pos x="0" y="36"/>
                </a:cxn>
                <a:cxn ang="0">
                  <a:pos x="6" y="60"/>
                </a:cxn>
                <a:cxn ang="0">
                  <a:pos x="30" y="78"/>
                </a:cxn>
                <a:cxn ang="0">
                  <a:pos x="54" y="90"/>
                </a:cxn>
                <a:cxn ang="0">
                  <a:pos x="71" y="90"/>
                </a:cxn>
                <a:cxn ang="0">
                  <a:pos x="71" y="90"/>
                </a:cxn>
                <a:cxn ang="0">
                  <a:pos x="24" y="18"/>
                </a:cxn>
                <a:cxn ang="0">
                  <a:pos x="42" y="18"/>
                </a:cxn>
                <a:cxn ang="0">
                  <a:pos x="54" y="18"/>
                </a:cxn>
                <a:cxn ang="0">
                  <a:pos x="60" y="42"/>
                </a:cxn>
                <a:cxn ang="0">
                  <a:pos x="60" y="66"/>
                </a:cxn>
                <a:cxn ang="0">
                  <a:pos x="60" y="72"/>
                </a:cxn>
                <a:cxn ang="0">
                  <a:pos x="60" y="78"/>
                </a:cxn>
                <a:cxn ang="0">
                  <a:pos x="42" y="72"/>
                </a:cxn>
                <a:cxn ang="0">
                  <a:pos x="24" y="66"/>
                </a:cxn>
                <a:cxn ang="0">
                  <a:pos x="12" y="48"/>
                </a:cxn>
                <a:cxn ang="0">
                  <a:pos x="12" y="30"/>
                </a:cxn>
                <a:cxn ang="0">
                  <a:pos x="24" y="18"/>
                </a:cxn>
                <a:cxn ang="0">
                  <a:pos x="24" y="18"/>
                </a:cxn>
              </a:cxnLst>
              <a:rect l="0" t="0" r="r" b="b"/>
              <a:pathLst>
                <a:path w="71" h="90">
                  <a:moveTo>
                    <a:pt x="71" y="90"/>
                  </a:moveTo>
                  <a:lnTo>
                    <a:pt x="71" y="60"/>
                  </a:lnTo>
                  <a:lnTo>
                    <a:pt x="71" y="36"/>
                  </a:lnTo>
                  <a:lnTo>
                    <a:pt x="60" y="12"/>
                  </a:lnTo>
                  <a:lnTo>
                    <a:pt x="36" y="0"/>
                  </a:lnTo>
                  <a:lnTo>
                    <a:pt x="12" y="12"/>
                  </a:lnTo>
                  <a:lnTo>
                    <a:pt x="0" y="36"/>
                  </a:lnTo>
                  <a:lnTo>
                    <a:pt x="6" y="60"/>
                  </a:lnTo>
                  <a:lnTo>
                    <a:pt x="30" y="78"/>
                  </a:lnTo>
                  <a:lnTo>
                    <a:pt x="54" y="90"/>
                  </a:lnTo>
                  <a:lnTo>
                    <a:pt x="71" y="90"/>
                  </a:lnTo>
                  <a:lnTo>
                    <a:pt x="71" y="90"/>
                  </a:lnTo>
                  <a:close/>
                  <a:moveTo>
                    <a:pt x="24" y="18"/>
                  </a:moveTo>
                  <a:lnTo>
                    <a:pt x="42" y="18"/>
                  </a:lnTo>
                  <a:lnTo>
                    <a:pt x="54" y="18"/>
                  </a:lnTo>
                  <a:lnTo>
                    <a:pt x="60" y="42"/>
                  </a:lnTo>
                  <a:lnTo>
                    <a:pt x="60" y="66"/>
                  </a:lnTo>
                  <a:lnTo>
                    <a:pt x="60" y="72"/>
                  </a:lnTo>
                  <a:lnTo>
                    <a:pt x="60" y="78"/>
                  </a:lnTo>
                  <a:lnTo>
                    <a:pt x="42" y="72"/>
                  </a:lnTo>
                  <a:lnTo>
                    <a:pt x="24" y="66"/>
                  </a:lnTo>
                  <a:lnTo>
                    <a:pt x="12" y="48"/>
                  </a:lnTo>
                  <a:lnTo>
                    <a:pt x="12" y="30"/>
                  </a:lnTo>
                  <a:lnTo>
                    <a:pt x="24" y="18"/>
                  </a:lnTo>
                  <a:lnTo>
                    <a:pt x="24" y="18"/>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sp>
          <p:nvSpPr>
            <p:cNvPr id="9243" name="Oval 27"/>
            <p:cNvSpPr>
              <a:spLocks noChangeArrowheads="1"/>
            </p:cNvSpPr>
            <p:nvPr userDrawn="1"/>
          </p:nvSpPr>
          <p:spPr bwMode="ltGray">
            <a:xfrm>
              <a:off x="2444" y="3838"/>
              <a:ext cx="1380" cy="389"/>
            </a:xfrm>
            <a:prstGeom prst="ellipse">
              <a:avLst/>
            </a:prstGeom>
            <a:gradFill rotWithShape="0">
              <a:gsLst>
                <a:gs pos="0">
                  <a:schemeClr val="bg2">
                    <a:gamma/>
                    <a:tint val="81961"/>
                    <a:invGamma/>
                  </a:schemeClr>
                </a:gs>
                <a:gs pos="100000">
                  <a:schemeClr val="bg2"/>
                </a:gs>
              </a:gsLst>
              <a:lin ang="2700000" scaled="1"/>
            </a:gradFill>
            <a:ln w="9525">
              <a:noFill/>
              <a:round/>
              <a:headEnd/>
              <a:tailEnd/>
            </a:ln>
            <a:effectLst/>
          </p:spPr>
          <p:txBody>
            <a:bodyPr/>
            <a:lstStyle/>
            <a:p>
              <a:pPr defTabSz="914400" eaLnBrk="0" hangingPunct="0">
                <a:defRPr/>
              </a:pPr>
              <a:endParaRPr lang="en-US" sz="1800">
                <a:solidFill>
                  <a:srgbClr val="FFFFFF"/>
                </a:solidFill>
                <a:latin typeface="Tahoma" pitchFamily="-112" charset="-52"/>
              </a:endParaRPr>
            </a:p>
          </p:txBody>
        </p:sp>
        <p:sp>
          <p:nvSpPr>
            <p:cNvPr id="9244" name="Oval 28"/>
            <p:cNvSpPr>
              <a:spLocks noChangeArrowheads="1"/>
            </p:cNvSpPr>
            <p:nvPr userDrawn="1"/>
          </p:nvSpPr>
          <p:spPr bwMode="ltGray">
            <a:xfrm>
              <a:off x="2394" y="3834"/>
              <a:ext cx="1502" cy="288"/>
            </a:xfrm>
            <a:prstGeom prst="ellipse">
              <a:avLst/>
            </a:prstGeom>
            <a:gradFill rotWithShape="0">
              <a:gsLst>
                <a:gs pos="0">
                  <a:schemeClr val="bg2"/>
                </a:gs>
                <a:gs pos="100000">
                  <a:schemeClr val="bg2">
                    <a:gamma/>
                    <a:tint val="81961"/>
                    <a:invGamma/>
                  </a:schemeClr>
                </a:gs>
              </a:gsLst>
              <a:lin ang="5400000" scaled="1"/>
            </a:gradFill>
            <a:ln w="9525">
              <a:noFill/>
              <a:round/>
              <a:headEnd/>
              <a:tailEnd/>
            </a:ln>
            <a:effectLst/>
          </p:spPr>
          <p:txBody>
            <a:bodyPr/>
            <a:lstStyle/>
            <a:p>
              <a:pPr defTabSz="914400" eaLnBrk="0" hangingPunct="0">
                <a:defRPr/>
              </a:pPr>
              <a:endParaRPr lang="en-US" sz="1800">
                <a:solidFill>
                  <a:srgbClr val="FFFFFF"/>
                </a:solidFill>
                <a:latin typeface="Tahoma" pitchFamily="-112" charset="-52"/>
              </a:endParaRPr>
            </a:p>
          </p:txBody>
        </p:sp>
        <p:sp>
          <p:nvSpPr>
            <p:cNvPr id="9245" name="Oval 29"/>
            <p:cNvSpPr>
              <a:spLocks noChangeArrowheads="1"/>
            </p:cNvSpPr>
            <p:nvPr userDrawn="1"/>
          </p:nvSpPr>
          <p:spPr bwMode="ltGray">
            <a:xfrm>
              <a:off x="2441" y="3860"/>
              <a:ext cx="1425" cy="220"/>
            </a:xfrm>
            <a:prstGeom prst="ellipse">
              <a:avLst/>
            </a:prstGeom>
            <a:gradFill rotWithShape="0">
              <a:gsLst>
                <a:gs pos="0">
                  <a:schemeClr val="bg2"/>
                </a:gs>
                <a:gs pos="100000">
                  <a:schemeClr val="bg2">
                    <a:gamma/>
                    <a:tint val="81961"/>
                    <a:invGamma/>
                  </a:schemeClr>
                </a:gs>
              </a:gsLst>
              <a:lin ang="0" scaled="1"/>
            </a:gradFill>
            <a:ln w="9525">
              <a:noFill/>
              <a:round/>
              <a:headEnd/>
              <a:tailEnd/>
            </a:ln>
            <a:effectLst/>
          </p:spPr>
          <p:txBody>
            <a:bodyPr/>
            <a:lstStyle/>
            <a:p>
              <a:pPr defTabSz="914400" eaLnBrk="0" hangingPunct="0">
                <a:defRPr/>
              </a:pPr>
              <a:endParaRPr lang="en-US" sz="1800">
                <a:solidFill>
                  <a:srgbClr val="FFFFFF"/>
                </a:solidFill>
                <a:latin typeface="Tahoma" pitchFamily="-112" charset="-52"/>
              </a:endParaRPr>
            </a:p>
          </p:txBody>
        </p:sp>
        <p:sp>
          <p:nvSpPr>
            <p:cNvPr id="9246" name="Freeform 30"/>
            <p:cNvSpPr>
              <a:spLocks noEditPoints="1"/>
            </p:cNvSpPr>
            <p:nvPr userDrawn="1"/>
          </p:nvSpPr>
          <p:spPr bwMode="ltGray">
            <a:xfrm>
              <a:off x="3743" y="3788"/>
              <a:ext cx="90" cy="96"/>
            </a:xfrm>
            <a:custGeom>
              <a:avLst/>
              <a:gdLst/>
              <a:ahLst/>
              <a:cxnLst>
                <a:cxn ang="0">
                  <a:pos x="66" y="96"/>
                </a:cxn>
                <a:cxn ang="0">
                  <a:pos x="78" y="66"/>
                </a:cxn>
                <a:cxn ang="0">
                  <a:pos x="90" y="42"/>
                </a:cxn>
                <a:cxn ang="0">
                  <a:pos x="78" y="18"/>
                </a:cxn>
                <a:cxn ang="0">
                  <a:pos x="60" y="0"/>
                </a:cxn>
                <a:cxn ang="0">
                  <a:pos x="30" y="6"/>
                </a:cxn>
                <a:cxn ang="0">
                  <a:pos x="18" y="18"/>
                </a:cxn>
                <a:cxn ang="0">
                  <a:pos x="6" y="30"/>
                </a:cxn>
                <a:cxn ang="0">
                  <a:pos x="0" y="42"/>
                </a:cxn>
                <a:cxn ang="0">
                  <a:pos x="6" y="60"/>
                </a:cxn>
                <a:cxn ang="0">
                  <a:pos x="24" y="78"/>
                </a:cxn>
                <a:cxn ang="0">
                  <a:pos x="48" y="90"/>
                </a:cxn>
                <a:cxn ang="0">
                  <a:pos x="66" y="96"/>
                </a:cxn>
                <a:cxn ang="0">
                  <a:pos x="66" y="96"/>
                </a:cxn>
                <a:cxn ang="0">
                  <a:pos x="42" y="18"/>
                </a:cxn>
                <a:cxn ang="0">
                  <a:pos x="60" y="18"/>
                </a:cxn>
                <a:cxn ang="0">
                  <a:pos x="72" y="24"/>
                </a:cxn>
                <a:cxn ang="0">
                  <a:pos x="72" y="36"/>
                </a:cxn>
                <a:cxn ang="0">
                  <a:pos x="72" y="48"/>
                </a:cxn>
                <a:cxn ang="0">
                  <a:pos x="66" y="72"/>
                </a:cxn>
                <a:cxn ang="0">
                  <a:pos x="60" y="78"/>
                </a:cxn>
                <a:cxn ang="0">
                  <a:pos x="60" y="84"/>
                </a:cxn>
                <a:cxn ang="0">
                  <a:pos x="42" y="72"/>
                </a:cxn>
                <a:cxn ang="0">
                  <a:pos x="30" y="66"/>
                </a:cxn>
                <a:cxn ang="0">
                  <a:pos x="18" y="42"/>
                </a:cxn>
                <a:cxn ang="0">
                  <a:pos x="24" y="30"/>
                </a:cxn>
                <a:cxn ang="0">
                  <a:pos x="42" y="18"/>
                </a:cxn>
                <a:cxn ang="0">
                  <a:pos x="42" y="18"/>
                </a:cxn>
              </a:cxnLst>
              <a:rect l="0" t="0" r="r" b="b"/>
              <a:pathLst>
                <a:path w="90" h="96">
                  <a:moveTo>
                    <a:pt x="66" y="96"/>
                  </a:moveTo>
                  <a:lnTo>
                    <a:pt x="78" y="66"/>
                  </a:lnTo>
                  <a:lnTo>
                    <a:pt x="90" y="42"/>
                  </a:lnTo>
                  <a:lnTo>
                    <a:pt x="78" y="18"/>
                  </a:lnTo>
                  <a:lnTo>
                    <a:pt x="60" y="0"/>
                  </a:lnTo>
                  <a:lnTo>
                    <a:pt x="30" y="6"/>
                  </a:lnTo>
                  <a:lnTo>
                    <a:pt x="18" y="18"/>
                  </a:lnTo>
                  <a:lnTo>
                    <a:pt x="6" y="30"/>
                  </a:lnTo>
                  <a:lnTo>
                    <a:pt x="0" y="42"/>
                  </a:lnTo>
                  <a:lnTo>
                    <a:pt x="6" y="60"/>
                  </a:lnTo>
                  <a:lnTo>
                    <a:pt x="24" y="78"/>
                  </a:lnTo>
                  <a:lnTo>
                    <a:pt x="48" y="90"/>
                  </a:lnTo>
                  <a:lnTo>
                    <a:pt x="66" y="96"/>
                  </a:lnTo>
                  <a:lnTo>
                    <a:pt x="66" y="96"/>
                  </a:lnTo>
                  <a:close/>
                  <a:moveTo>
                    <a:pt x="42" y="18"/>
                  </a:moveTo>
                  <a:lnTo>
                    <a:pt x="60" y="18"/>
                  </a:lnTo>
                  <a:lnTo>
                    <a:pt x="72" y="24"/>
                  </a:lnTo>
                  <a:lnTo>
                    <a:pt x="72" y="36"/>
                  </a:lnTo>
                  <a:lnTo>
                    <a:pt x="72" y="48"/>
                  </a:lnTo>
                  <a:lnTo>
                    <a:pt x="66" y="72"/>
                  </a:lnTo>
                  <a:lnTo>
                    <a:pt x="60" y="78"/>
                  </a:lnTo>
                  <a:lnTo>
                    <a:pt x="60" y="84"/>
                  </a:lnTo>
                  <a:lnTo>
                    <a:pt x="42" y="72"/>
                  </a:lnTo>
                  <a:lnTo>
                    <a:pt x="30" y="66"/>
                  </a:lnTo>
                  <a:lnTo>
                    <a:pt x="18" y="42"/>
                  </a:lnTo>
                  <a:lnTo>
                    <a:pt x="24" y="30"/>
                  </a:lnTo>
                  <a:lnTo>
                    <a:pt x="42" y="18"/>
                  </a:lnTo>
                  <a:lnTo>
                    <a:pt x="42" y="18"/>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sp>
          <p:nvSpPr>
            <p:cNvPr id="9247" name="Freeform 31"/>
            <p:cNvSpPr>
              <a:spLocks noEditPoints="1"/>
            </p:cNvSpPr>
            <p:nvPr userDrawn="1"/>
          </p:nvSpPr>
          <p:spPr bwMode="ltGray">
            <a:xfrm>
              <a:off x="5422" y="3603"/>
              <a:ext cx="72" cy="108"/>
            </a:xfrm>
            <a:custGeom>
              <a:avLst/>
              <a:gdLst/>
              <a:ahLst/>
              <a:cxnLst>
                <a:cxn ang="0">
                  <a:pos x="0" y="90"/>
                </a:cxn>
                <a:cxn ang="0">
                  <a:pos x="12" y="102"/>
                </a:cxn>
                <a:cxn ang="0">
                  <a:pos x="24" y="108"/>
                </a:cxn>
                <a:cxn ang="0">
                  <a:pos x="48" y="108"/>
                </a:cxn>
                <a:cxn ang="0">
                  <a:pos x="66" y="96"/>
                </a:cxn>
                <a:cxn ang="0">
                  <a:pos x="72" y="66"/>
                </a:cxn>
                <a:cxn ang="0">
                  <a:pos x="66" y="42"/>
                </a:cxn>
                <a:cxn ang="0">
                  <a:pos x="60" y="18"/>
                </a:cxn>
                <a:cxn ang="0">
                  <a:pos x="48" y="6"/>
                </a:cxn>
                <a:cxn ang="0">
                  <a:pos x="42" y="0"/>
                </a:cxn>
                <a:cxn ang="0">
                  <a:pos x="42" y="0"/>
                </a:cxn>
                <a:cxn ang="0">
                  <a:pos x="36" y="0"/>
                </a:cxn>
                <a:cxn ang="0">
                  <a:pos x="18" y="24"/>
                </a:cxn>
                <a:cxn ang="0">
                  <a:pos x="6" y="48"/>
                </a:cxn>
                <a:cxn ang="0">
                  <a:pos x="0" y="66"/>
                </a:cxn>
                <a:cxn ang="0">
                  <a:pos x="0" y="90"/>
                </a:cxn>
                <a:cxn ang="0">
                  <a:pos x="0" y="90"/>
                </a:cxn>
                <a:cxn ang="0">
                  <a:pos x="12" y="66"/>
                </a:cxn>
                <a:cxn ang="0">
                  <a:pos x="18" y="48"/>
                </a:cxn>
                <a:cxn ang="0">
                  <a:pos x="24" y="36"/>
                </a:cxn>
                <a:cxn ang="0">
                  <a:pos x="30" y="24"/>
                </a:cxn>
                <a:cxn ang="0">
                  <a:pos x="36" y="18"/>
                </a:cxn>
                <a:cxn ang="0">
                  <a:pos x="54" y="30"/>
                </a:cxn>
                <a:cxn ang="0">
                  <a:pos x="60" y="48"/>
                </a:cxn>
                <a:cxn ang="0">
                  <a:pos x="66" y="72"/>
                </a:cxn>
                <a:cxn ang="0">
                  <a:pos x="66" y="84"/>
                </a:cxn>
                <a:cxn ang="0">
                  <a:pos x="54" y="96"/>
                </a:cxn>
                <a:cxn ang="0">
                  <a:pos x="30" y="102"/>
                </a:cxn>
                <a:cxn ang="0">
                  <a:pos x="24" y="96"/>
                </a:cxn>
                <a:cxn ang="0">
                  <a:pos x="12" y="90"/>
                </a:cxn>
                <a:cxn ang="0">
                  <a:pos x="12" y="78"/>
                </a:cxn>
                <a:cxn ang="0">
                  <a:pos x="12" y="66"/>
                </a:cxn>
                <a:cxn ang="0">
                  <a:pos x="12" y="66"/>
                </a:cxn>
              </a:cxnLst>
              <a:rect l="0" t="0" r="r" b="b"/>
              <a:pathLst>
                <a:path w="72" h="108">
                  <a:moveTo>
                    <a:pt x="0" y="90"/>
                  </a:moveTo>
                  <a:lnTo>
                    <a:pt x="12" y="102"/>
                  </a:lnTo>
                  <a:lnTo>
                    <a:pt x="24" y="108"/>
                  </a:lnTo>
                  <a:lnTo>
                    <a:pt x="48" y="108"/>
                  </a:lnTo>
                  <a:lnTo>
                    <a:pt x="66" y="96"/>
                  </a:lnTo>
                  <a:lnTo>
                    <a:pt x="72" y="66"/>
                  </a:lnTo>
                  <a:lnTo>
                    <a:pt x="66" y="42"/>
                  </a:lnTo>
                  <a:lnTo>
                    <a:pt x="60" y="18"/>
                  </a:lnTo>
                  <a:lnTo>
                    <a:pt x="48" y="6"/>
                  </a:lnTo>
                  <a:lnTo>
                    <a:pt x="42" y="0"/>
                  </a:lnTo>
                  <a:lnTo>
                    <a:pt x="42" y="0"/>
                  </a:lnTo>
                  <a:lnTo>
                    <a:pt x="36" y="0"/>
                  </a:lnTo>
                  <a:lnTo>
                    <a:pt x="18" y="24"/>
                  </a:lnTo>
                  <a:lnTo>
                    <a:pt x="6" y="48"/>
                  </a:lnTo>
                  <a:lnTo>
                    <a:pt x="0" y="66"/>
                  </a:lnTo>
                  <a:lnTo>
                    <a:pt x="0" y="90"/>
                  </a:lnTo>
                  <a:lnTo>
                    <a:pt x="0" y="90"/>
                  </a:lnTo>
                  <a:close/>
                  <a:moveTo>
                    <a:pt x="12" y="66"/>
                  </a:moveTo>
                  <a:lnTo>
                    <a:pt x="18" y="48"/>
                  </a:lnTo>
                  <a:lnTo>
                    <a:pt x="24" y="36"/>
                  </a:lnTo>
                  <a:lnTo>
                    <a:pt x="30" y="24"/>
                  </a:lnTo>
                  <a:lnTo>
                    <a:pt x="36" y="18"/>
                  </a:lnTo>
                  <a:lnTo>
                    <a:pt x="54" y="30"/>
                  </a:lnTo>
                  <a:lnTo>
                    <a:pt x="60" y="48"/>
                  </a:lnTo>
                  <a:lnTo>
                    <a:pt x="66" y="72"/>
                  </a:lnTo>
                  <a:lnTo>
                    <a:pt x="66" y="84"/>
                  </a:lnTo>
                  <a:lnTo>
                    <a:pt x="54" y="96"/>
                  </a:lnTo>
                  <a:lnTo>
                    <a:pt x="30" y="102"/>
                  </a:lnTo>
                  <a:lnTo>
                    <a:pt x="24" y="96"/>
                  </a:lnTo>
                  <a:lnTo>
                    <a:pt x="12" y="90"/>
                  </a:lnTo>
                  <a:lnTo>
                    <a:pt x="12" y="78"/>
                  </a:lnTo>
                  <a:lnTo>
                    <a:pt x="12" y="66"/>
                  </a:lnTo>
                  <a:lnTo>
                    <a:pt x="12" y="66"/>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sp>
          <p:nvSpPr>
            <p:cNvPr id="9248" name="Rectangle 32"/>
            <p:cNvSpPr>
              <a:spLocks noChangeArrowheads="1"/>
            </p:cNvSpPr>
            <p:nvPr userDrawn="1"/>
          </p:nvSpPr>
          <p:spPr bwMode="ltGray">
            <a:xfrm>
              <a:off x="4238" y="1773"/>
              <a:ext cx="173" cy="2539"/>
            </a:xfrm>
            <a:prstGeom prst="rect">
              <a:avLst/>
            </a:prstGeom>
            <a:gradFill rotWithShape="0">
              <a:gsLst>
                <a:gs pos="0">
                  <a:schemeClr val="bg2">
                    <a:gamma/>
                    <a:tint val="81961"/>
                    <a:invGamma/>
                  </a:schemeClr>
                </a:gs>
                <a:gs pos="100000">
                  <a:schemeClr val="bg2"/>
                </a:gs>
              </a:gsLst>
              <a:lin ang="0" scaled="1"/>
            </a:gradFill>
            <a:ln w="9525">
              <a:noFill/>
              <a:miter lim="800000"/>
              <a:headEnd/>
              <a:tailEnd/>
            </a:ln>
            <a:effectLst/>
          </p:spPr>
          <p:txBody>
            <a:bodyPr/>
            <a:lstStyle/>
            <a:p>
              <a:pPr defTabSz="914400" eaLnBrk="0" hangingPunct="0">
                <a:defRPr/>
              </a:pPr>
              <a:endParaRPr lang="en-US" sz="1800">
                <a:solidFill>
                  <a:srgbClr val="FFFFFF"/>
                </a:solidFill>
                <a:latin typeface="Tahoma" pitchFamily="-112" charset="-52"/>
              </a:endParaRPr>
            </a:p>
          </p:txBody>
        </p:sp>
        <p:sp>
          <p:nvSpPr>
            <p:cNvPr id="9249" name="Rectangle 33"/>
            <p:cNvSpPr>
              <a:spLocks noChangeArrowheads="1"/>
            </p:cNvSpPr>
            <p:nvPr userDrawn="1"/>
          </p:nvSpPr>
          <p:spPr bwMode="ltGray">
            <a:xfrm>
              <a:off x="4288" y="1545"/>
              <a:ext cx="76" cy="240"/>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defTabSz="914400" eaLnBrk="0" hangingPunct="0">
                <a:defRPr/>
              </a:pPr>
              <a:endParaRPr lang="en-US" sz="1800">
                <a:solidFill>
                  <a:srgbClr val="FFFFFF"/>
                </a:solidFill>
                <a:latin typeface="Tahoma" pitchFamily="-112" charset="-52"/>
              </a:endParaRPr>
            </a:p>
          </p:txBody>
        </p:sp>
        <p:sp>
          <p:nvSpPr>
            <p:cNvPr id="9250" name="AutoShape 34"/>
            <p:cNvSpPr>
              <a:spLocks noChangeArrowheads="1"/>
            </p:cNvSpPr>
            <p:nvPr userDrawn="1"/>
          </p:nvSpPr>
          <p:spPr bwMode="ltGray">
            <a:xfrm>
              <a:off x="4220" y="1743"/>
              <a:ext cx="205" cy="52"/>
            </a:xfrm>
            <a:prstGeom prst="roundRect">
              <a:avLst>
                <a:gd name="adj" fmla="val 16667"/>
              </a:avLst>
            </a:prstGeom>
            <a:gradFill rotWithShape="0">
              <a:gsLst>
                <a:gs pos="0">
                  <a:schemeClr val="bg2"/>
                </a:gs>
                <a:gs pos="100000">
                  <a:schemeClr val="bg2">
                    <a:gamma/>
                    <a:tint val="81961"/>
                    <a:invGamma/>
                  </a:schemeClr>
                </a:gs>
              </a:gsLst>
              <a:lin ang="5400000" scaled="1"/>
            </a:gradFill>
            <a:ln w="9525">
              <a:noFill/>
              <a:round/>
              <a:headEnd/>
              <a:tailEnd/>
            </a:ln>
            <a:effectLst/>
          </p:spPr>
          <p:txBody>
            <a:bodyPr/>
            <a:lstStyle/>
            <a:p>
              <a:pPr defTabSz="914400" eaLnBrk="0" hangingPunct="0">
                <a:defRPr/>
              </a:pPr>
              <a:endParaRPr lang="en-US" sz="1800">
                <a:solidFill>
                  <a:srgbClr val="FFFFFF"/>
                </a:solidFill>
                <a:latin typeface="Tahoma" pitchFamily="-112" charset="-52"/>
              </a:endParaRPr>
            </a:p>
          </p:txBody>
        </p:sp>
        <p:sp>
          <p:nvSpPr>
            <p:cNvPr id="9251" name="Freeform 35"/>
            <p:cNvSpPr>
              <a:spLocks/>
            </p:cNvSpPr>
            <p:nvPr userDrawn="1"/>
          </p:nvSpPr>
          <p:spPr bwMode="ltGray">
            <a:xfrm>
              <a:off x="4306" y="1529"/>
              <a:ext cx="252" cy="1576"/>
            </a:xfrm>
            <a:custGeom>
              <a:avLst/>
              <a:gdLst/>
              <a:ahLst/>
              <a:cxnLst>
                <a:cxn ang="0">
                  <a:pos x="252" y="1576"/>
                </a:cxn>
                <a:cxn ang="0">
                  <a:pos x="12" y="84"/>
                </a:cxn>
                <a:cxn ang="0">
                  <a:pos x="12" y="60"/>
                </a:cxn>
                <a:cxn ang="0">
                  <a:pos x="0" y="12"/>
                </a:cxn>
                <a:cxn ang="0">
                  <a:pos x="72" y="0"/>
                </a:cxn>
                <a:cxn ang="0">
                  <a:pos x="72" y="0"/>
                </a:cxn>
                <a:cxn ang="0">
                  <a:pos x="78" y="48"/>
                </a:cxn>
                <a:cxn ang="0">
                  <a:pos x="88" y="66"/>
                </a:cxn>
              </a:cxnLst>
              <a:rect l="0" t="0" r="r" b="b"/>
              <a:pathLst>
                <a:path w="252" h="1576">
                  <a:moveTo>
                    <a:pt x="252" y="1576"/>
                  </a:moveTo>
                  <a:lnTo>
                    <a:pt x="12" y="84"/>
                  </a:lnTo>
                  <a:lnTo>
                    <a:pt x="12" y="60"/>
                  </a:lnTo>
                  <a:lnTo>
                    <a:pt x="0" y="12"/>
                  </a:lnTo>
                  <a:lnTo>
                    <a:pt x="72" y="0"/>
                  </a:lnTo>
                  <a:lnTo>
                    <a:pt x="72" y="0"/>
                  </a:lnTo>
                  <a:lnTo>
                    <a:pt x="78" y="48"/>
                  </a:lnTo>
                  <a:lnTo>
                    <a:pt x="88" y="66"/>
                  </a:lnTo>
                </a:path>
              </a:pathLst>
            </a:custGeom>
            <a:gradFill rotWithShape="0">
              <a:gsLst>
                <a:gs pos="0">
                  <a:schemeClr val="bg2">
                    <a:gamma/>
                    <a:tint val="81961"/>
                    <a:invGamma/>
                  </a:schemeClr>
                </a:gs>
                <a:gs pos="100000">
                  <a:schemeClr val="bg2"/>
                </a:gs>
              </a:gsLst>
              <a:lin ang="270000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sp>
          <p:nvSpPr>
            <p:cNvPr id="9252" name="Freeform 36"/>
            <p:cNvSpPr>
              <a:spLocks/>
            </p:cNvSpPr>
            <p:nvPr userDrawn="1"/>
          </p:nvSpPr>
          <p:spPr bwMode="ltGray">
            <a:xfrm>
              <a:off x="4169" y="1421"/>
              <a:ext cx="317" cy="138"/>
            </a:xfrm>
            <a:custGeom>
              <a:avLst/>
              <a:gdLst/>
              <a:ahLst/>
              <a:cxnLst>
                <a:cxn ang="0">
                  <a:pos x="161" y="0"/>
                </a:cxn>
                <a:cxn ang="0">
                  <a:pos x="227" y="6"/>
                </a:cxn>
                <a:cxn ang="0">
                  <a:pos x="275" y="36"/>
                </a:cxn>
                <a:cxn ang="0">
                  <a:pos x="304" y="78"/>
                </a:cxn>
                <a:cxn ang="0">
                  <a:pos x="316" y="138"/>
                </a:cxn>
                <a:cxn ang="0">
                  <a:pos x="0" y="138"/>
                </a:cxn>
                <a:cxn ang="0">
                  <a:pos x="11" y="78"/>
                </a:cxn>
                <a:cxn ang="0">
                  <a:pos x="47" y="36"/>
                </a:cxn>
                <a:cxn ang="0">
                  <a:pos x="95" y="6"/>
                </a:cxn>
                <a:cxn ang="0">
                  <a:pos x="161" y="0"/>
                </a:cxn>
                <a:cxn ang="0">
                  <a:pos x="161" y="0"/>
                </a:cxn>
              </a:cxnLst>
              <a:rect l="0" t="0" r="r" b="b"/>
              <a:pathLst>
                <a:path w="316" h="138">
                  <a:moveTo>
                    <a:pt x="161" y="0"/>
                  </a:moveTo>
                  <a:lnTo>
                    <a:pt x="227" y="6"/>
                  </a:lnTo>
                  <a:lnTo>
                    <a:pt x="275" y="36"/>
                  </a:lnTo>
                  <a:lnTo>
                    <a:pt x="304" y="78"/>
                  </a:lnTo>
                  <a:lnTo>
                    <a:pt x="316" y="138"/>
                  </a:lnTo>
                  <a:lnTo>
                    <a:pt x="0" y="138"/>
                  </a:lnTo>
                  <a:lnTo>
                    <a:pt x="11" y="78"/>
                  </a:lnTo>
                  <a:lnTo>
                    <a:pt x="47" y="36"/>
                  </a:lnTo>
                  <a:lnTo>
                    <a:pt x="95" y="6"/>
                  </a:lnTo>
                  <a:lnTo>
                    <a:pt x="161" y="0"/>
                  </a:lnTo>
                  <a:lnTo>
                    <a:pt x="161" y="0"/>
                  </a:lnTo>
                  <a:close/>
                </a:path>
              </a:pathLst>
            </a:custGeom>
            <a:gradFill rotWithShape="0">
              <a:gsLst>
                <a:gs pos="0">
                  <a:schemeClr val="bg2">
                    <a:gamma/>
                    <a:tint val="81961"/>
                    <a:invGamma/>
                  </a:schemeClr>
                </a:gs>
                <a:gs pos="100000">
                  <a:schemeClr val="bg2"/>
                </a:gs>
              </a:gsLst>
              <a:lin ang="0" scaled="1"/>
            </a:gradFill>
            <a:ln w="9525">
              <a:noFill/>
              <a:round/>
              <a:headEnd/>
              <a:tailEnd/>
            </a:ln>
          </p:spPr>
          <p:txBody>
            <a:bodyPr/>
            <a:lstStyle/>
            <a:p>
              <a:pPr defTabSz="914400" eaLnBrk="0" hangingPunct="0">
                <a:defRPr/>
              </a:pPr>
              <a:endParaRPr lang="en-US" sz="1800">
                <a:solidFill>
                  <a:srgbClr val="FFFFFF"/>
                </a:solidFill>
                <a:latin typeface="Tahoma" pitchFamily="-112" charset="-52"/>
              </a:endParaRPr>
            </a:p>
          </p:txBody>
        </p:sp>
      </p:grpSp>
      <p:sp>
        <p:nvSpPr>
          <p:cNvPr id="9253" name="Rectangle 37"/>
          <p:cNvSpPr>
            <a:spLocks noGrp="1" noChangeArrowheads="1"/>
          </p:cNvSpPr>
          <p:nvPr>
            <p:ph type="title"/>
          </p:nvPr>
        </p:nvSpPr>
        <p:spPr bwMode="auto">
          <a:xfrm>
            <a:off x="457200" y="277813"/>
            <a:ext cx="8229600" cy="1143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9254" name="Rectangle 38"/>
          <p:cNvSpPr>
            <a:spLocks noGrp="1" noChangeArrowheads="1"/>
          </p:cNvSpPr>
          <p:nvPr>
            <p:ph type="body" idx="1"/>
          </p:nvPr>
        </p:nvSpPr>
        <p:spPr bwMode="auto">
          <a:xfrm>
            <a:off x="457200" y="1600200"/>
            <a:ext cx="8229600" cy="45307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255" name="Rectangle 39"/>
          <p:cNvSpPr>
            <a:spLocks noGrp="1" noChangeArrowheads="1"/>
          </p:cNvSpPr>
          <p:nvPr>
            <p:ph type="dt" sz="half" idx="2"/>
          </p:nvPr>
        </p:nvSpPr>
        <p:spPr bwMode="auto">
          <a:xfrm>
            <a:off x="457200" y="627856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eaLnBrk="1" hangingPunct="1">
              <a:defRPr sz="1200">
                <a:latin typeface="Tahoma" pitchFamily="-112" charset="-52"/>
                <a:ea typeface="+mn-ea"/>
                <a:cs typeface="+mn-cs"/>
              </a:defRPr>
            </a:lvl1pPr>
          </a:lstStyle>
          <a:p>
            <a:pPr defTabSz="914400">
              <a:defRPr/>
            </a:pPr>
            <a:endParaRPr lang="en-US">
              <a:solidFill>
                <a:srgbClr val="FFFFFF"/>
              </a:solidFill>
            </a:endParaRPr>
          </a:p>
        </p:txBody>
      </p:sp>
      <p:sp>
        <p:nvSpPr>
          <p:cNvPr id="9256" name="Rectangle 40"/>
          <p:cNvSpPr>
            <a:spLocks noGrp="1" noChangeArrowheads="1"/>
          </p:cNvSpPr>
          <p:nvPr>
            <p:ph type="ftr" sz="quarter" idx="3"/>
          </p:nvPr>
        </p:nvSpPr>
        <p:spPr bwMode="auto">
          <a:xfrm>
            <a:off x="3124200" y="6278563"/>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latin typeface="Tahoma" pitchFamily="-112" charset="-52"/>
                <a:ea typeface="+mn-ea"/>
                <a:cs typeface="+mn-cs"/>
              </a:defRPr>
            </a:lvl1pPr>
          </a:lstStyle>
          <a:p>
            <a:pPr defTabSz="914400">
              <a:defRPr/>
            </a:pPr>
            <a:endParaRPr lang="en-US">
              <a:solidFill>
                <a:srgbClr val="FFFFFF"/>
              </a:solidFill>
            </a:endParaRPr>
          </a:p>
        </p:txBody>
      </p:sp>
      <p:sp>
        <p:nvSpPr>
          <p:cNvPr id="9257" name="Rectangle 41"/>
          <p:cNvSpPr>
            <a:spLocks noGrp="1" noChangeArrowheads="1"/>
          </p:cNvSpPr>
          <p:nvPr>
            <p:ph type="sldNum" sz="quarter" idx="4"/>
          </p:nvPr>
        </p:nvSpPr>
        <p:spPr bwMode="auto">
          <a:xfrm>
            <a:off x="6553200" y="627856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200"/>
            </a:lvl1pPr>
          </a:lstStyle>
          <a:p>
            <a:pPr defTabSz="914400">
              <a:defRPr/>
            </a:pPr>
            <a:fld id="{749C2A21-8596-9B44-B44C-7C5F4E429A0A}" type="slidenum">
              <a:rPr lang="en-US">
                <a:solidFill>
                  <a:srgbClr val="FFFFFF"/>
                </a:solidFill>
                <a:latin typeface="Tahoma" charset="0"/>
              </a:rPr>
              <a:pPr defTabSz="914400">
                <a:defRPr/>
              </a:pPr>
              <a:t>‹#›</a:t>
            </a:fld>
            <a:endParaRPr lang="en-US">
              <a:solidFill>
                <a:srgbClr val="FFFFFF"/>
              </a:solidFill>
              <a:latin typeface="Tahoma" charset="0"/>
            </a:endParaRPr>
          </a:p>
        </p:txBody>
      </p:sp>
    </p:spTree>
    <p:extLst>
      <p:ext uri="{BB962C8B-B14F-4D97-AF65-F5344CB8AC3E}">
        <p14:creationId xmlns:p14="http://schemas.microsoft.com/office/powerpoint/2010/main" val="50432997"/>
      </p:ext>
    </p:extLst>
  </p:cSld>
  <p:clrMap bg1="dk2" tx1="lt1" bg2="dk1" tx2="lt2" accent1="accent1" accent2="accent2" accent3="accent3" accent4="accent4" accent5="accent5" accent6="accent6" hlink="hlink" folHlink="folHlink"/>
  <p:sldLayoutIdLst>
    <p:sldLayoutId id="2147502475" r:id="rId1"/>
    <p:sldLayoutId id="2147502476" r:id="rId2"/>
    <p:sldLayoutId id="2147502477" r:id="rId3"/>
    <p:sldLayoutId id="2147502478" r:id="rId4"/>
    <p:sldLayoutId id="2147502479" r:id="rId5"/>
    <p:sldLayoutId id="2147502480" r:id="rId6"/>
    <p:sldLayoutId id="2147502481" r:id="rId7"/>
    <p:sldLayoutId id="2147502482" r:id="rId8"/>
    <p:sldLayoutId id="2147502483" r:id="rId9"/>
    <p:sldLayoutId id="2147502484" r:id="rId10"/>
    <p:sldLayoutId id="2147502485" r:id="rId11"/>
    <p:sldLayoutId id="2147502486" r:id="rId12"/>
  </p:sldLayoutIdLst>
  <p:txStyles>
    <p:titleStyle>
      <a:lvl1pPr algn="ctr" rtl="0" eaLnBrk="0" fontAlgn="base" hangingPunct="0">
        <a:spcBef>
          <a:spcPct val="0"/>
        </a:spcBef>
        <a:spcAft>
          <a:spcPct val="0"/>
        </a:spcAft>
        <a:defRPr sz="4400" b="1" i="0">
          <a:solidFill>
            <a:schemeClr val="tx2"/>
          </a:solidFill>
          <a:effectLst>
            <a:outerShdw blurRad="38100" dist="38100" dir="2700000" algn="tl">
              <a:srgbClr val="000000"/>
            </a:outerShdw>
          </a:effectLst>
          <a:latin typeface="Arial" panose="020B0604020202020204" pitchFamily="34" charset="0"/>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0"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0"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0"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0"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0" charset="0"/>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0" charset="0"/>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0" charset="0"/>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0" charset="0"/>
        </a:defRPr>
      </a:lvl9pPr>
    </p:titleStyle>
    <p:bodyStyle>
      <a:lvl1pPr marL="342900" indent="-342900" algn="l" rtl="0" eaLnBrk="0" fontAlgn="base" hangingPunct="0">
        <a:spcBef>
          <a:spcPct val="20000"/>
        </a:spcBef>
        <a:spcAft>
          <a:spcPct val="0"/>
        </a:spcAft>
        <a:buClr>
          <a:schemeClr val="hlink"/>
        </a:buClr>
        <a:buSzPct val="65000"/>
        <a:buFont typeface="Wingdings" charset="0"/>
        <a:buChar char="n"/>
        <a:defRPr sz="3200">
          <a:solidFill>
            <a:schemeClr val="tx1"/>
          </a:solidFill>
          <a:effectLst>
            <a:outerShdw blurRad="38100" dist="38100" dir="2700000" algn="tl">
              <a:srgbClr val="000000"/>
            </a:outerShdw>
          </a:effectLst>
          <a:latin typeface="+mn-lt"/>
          <a:ea typeface="ＭＳ Ｐゴシック" pitchFamily="-112" charset="-128"/>
          <a:cs typeface="ＭＳ Ｐゴシック" pitchFamily="-112" charset="-128"/>
        </a:defRPr>
      </a:lvl1pPr>
      <a:lvl2pPr marL="742950" indent="-285750" algn="l" rtl="0" eaLnBrk="0" fontAlgn="base" hangingPunct="0">
        <a:spcBef>
          <a:spcPct val="20000"/>
        </a:spcBef>
        <a:spcAft>
          <a:spcPct val="0"/>
        </a:spcAft>
        <a:buClr>
          <a:schemeClr val="tx1"/>
        </a:buClr>
        <a:buSzPct val="65000"/>
        <a:buFont typeface="Wingdings" charset="0"/>
        <a:buChar char="n"/>
        <a:defRPr sz="2800">
          <a:solidFill>
            <a:schemeClr val="tx1"/>
          </a:solidFill>
          <a:effectLst>
            <a:outerShdw blurRad="38100" dist="38100" dir="2700000" algn="tl">
              <a:srgbClr val="000000"/>
            </a:outerShdw>
          </a:effectLst>
          <a:latin typeface="+mn-lt"/>
          <a:ea typeface="ＭＳ Ｐゴシック" pitchFamily="-110" charset="-128"/>
        </a:defRPr>
      </a:lvl2pPr>
      <a:lvl3pPr marL="1143000" indent="-228600" algn="l" rtl="0" eaLnBrk="0" fontAlgn="base" hangingPunct="0">
        <a:spcBef>
          <a:spcPct val="20000"/>
        </a:spcBef>
        <a:spcAft>
          <a:spcPct val="0"/>
        </a:spcAft>
        <a:buClr>
          <a:schemeClr val="accent2"/>
        </a:buClr>
        <a:buSzPct val="65000"/>
        <a:buFont typeface="Wingdings" charset="0"/>
        <a:buChar char="n"/>
        <a:defRPr sz="2400">
          <a:solidFill>
            <a:schemeClr val="tx1"/>
          </a:solidFill>
          <a:effectLst>
            <a:outerShdw blurRad="38100" dist="38100" dir="2700000" algn="tl">
              <a:srgbClr val="000000"/>
            </a:outerShdw>
          </a:effectLst>
          <a:latin typeface="+mn-lt"/>
          <a:ea typeface="ＭＳ Ｐゴシック" pitchFamily="-110" charset="-128"/>
        </a:defRPr>
      </a:lvl3pPr>
      <a:lvl4pPr marL="1600200" indent="-228600" algn="l" rtl="0" eaLnBrk="0" fontAlgn="base" hangingPunct="0">
        <a:spcBef>
          <a:spcPct val="20000"/>
        </a:spcBef>
        <a:spcAft>
          <a:spcPct val="0"/>
        </a:spcAft>
        <a:buClr>
          <a:schemeClr val="tx1"/>
        </a:buClr>
        <a:buSzPct val="65000"/>
        <a:buFont typeface="Wingdings" charset="0"/>
        <a:buChar char="n"/>
        <a:defRPr sz="2000">
          <a:solidFill>
            <a:schemeClr val="tx1"/>
          </a:solidFill>
          <a:effectLst>
            <a:outerShdw blurRad="38100" dist="38100" dir="2700000" algn="tl">
              <a:srgbClr val="000000"/>
            </a:outerShdw>
          </a:effectLst>
          <a:latin typeface="+mn-lt"/>
          <a:ea typeface="ＭＳ Ｐゴシック" pitchFamily="-110" charset="-128"/>
        </a:defRPr>
      </a:lvl4pPr>
      <a:lvl5pPr marL="2057400" indent="-228600" algn="l" rtl="0" eaLnBrk="0" fontAlgn="base" hangingPunct="0">
        <a:spcBef>
          <a:spcPct val="20000"/>
        </a:spcBef>
        <a:spcAft>
          <a:spcPct val="0"/>
        </a:spcAft>
        <a:buClr>
          <a:schemeClr val="folHlink"/>
        </a:buClr>
        <a:buSzPct val="65000"/>
        <a:buFont typeface="Wingdings" charset="0"/>
        <a:buChar char="n"/>
        <a:defRPr sz="2000">
          <a:solidFill>
            <a:schemeClr val="tx1"/>
          </a:solidFill>
          <a:effectLst>
            <a:outerShdw blurRad="38100" dist="38100" dir="2700000" algn="tl">
              <a:srgbClr val="000000"/>
            </a:outerShdw>
          </a:effectLst>
          <a:latin typeface="+mn-lt"/>
          <a:ea typeface="ＭＳ Ｐゴシック" pitchFamily="-110" charset="-128"/>
        </a:defRPr>
      </a:lvl5pPr>
      <a:lvl6pPr marL="2514600" indent="-228600" algn="l" rtl="0" fontAlgn="base">
        <a:spcBef>
          <a:spcPct val="20000"/>
        </a:spcBef>
        <a:spcAft>
          <a:spcPct val="0"/>
        </a:spcAft>
        <a:buClr>
          <a:schemeClr val="folHlink"/>
        </a:buClr>
        <a:buSzPct val="65000"/>
        <a:buFont typeface="Wingdings" pitchFamily="-110" charset="2"/>
        <a:buChar char="n"/>
        <a:defRPr sz="2000">
          <a:solidFill>
            <a:schemeClr val="tx1"/>
          </a:solidFill>
          <a:effectLst>
            <a:outerShdw blurRad="38100" dist="38100" dir="2700000" algn="tl">
              <a:srgbClr val="000000"/>
            </a:outerShdw>
          </a:effectLst>
          <a:latin typeface="+mn-lt"/>
          <a:ea typeface="ＭＳ Ｐゴシック" pitchFamily="-110" charset="-128"/>
        </a:defRPr>
      </a:lvl6pPr>
      <a:lvl7pPr marL="2971800" indent="-228600" algn="l" rtl="0" fontAlgn="base">
        <a:spcBef>
          <a:spcPct val="20000"/>
        </a:spcBef>
        <a:spcAft>
          <a:spcPct val="0"/>
        </a:spcAft>
        <a:buClr>
          <a:schemeClr val="folHlink"/>
        </a:buClr>
        <a:buSzPct val="65000"/>
        <a:buFont typeface="Wingdings" pitchFamily="-110" charset="2"/>
        <a:buChar char="n"/>
        <a:defRPr sz="2000">
          <a:solidFill>
            <a:schemeClr val="tx1"/>
          </a:solidFill>
          <a:effectLst>
            <a:outerShdw blurRad="38100" dist="38100" dir="2700000" algn="tl">
              <a:srgbClr val="000000"/>
            </a:outerShdw>
          </a:effectLst>
          <a:latin typeface="+mn-lt"/>
          <a:ea typeface="ＭＳ Ｐゴシック" pitchFamily="-110" charset="-128"/>
        </a:defRPr>
      </a:lvl7pPr>
      <a:lvl8pPr marL="3429000" indent="-228600" algn="l" rtl="0" fontAlgn="base">
        <a:spcBef>
          <a:spcPct val="20000"/>
        </a:spcBef>
        <a:spcAft>
          <a:spcPct val="0"/>
        </a:spcAft>
        <a:buClr>
          <a:schemeClr val="folHlink"/>
        </a:buClr>
        <a:buSzPct val="65000"/>
        <a:buFont typeface="Wingdings" pitchFamily="-110" charset="2"/>
        <a:buChar char="n"/>
        <a:defRPr sz="2000">
          <a:solidFill>
            <a:schemeClr val="tx1"/>
          </a:solidFill>
          <a:effectLst>
            <a:outerShdw blurRad="38100" dist="38100" dir="2700000" algn="tl">
              <a:srgbClr val="000000"/>
            </a:outerShdw>
          </a:effectLst>
          <a:latin typeface="+mn-lt"/>
          <a:ea typeface="ＭＳ Ｐゴシック" pitchFamily="-110" charset="-128"/>
        </a:defRPr>
      </a:lvl8pPr>
      <a:lvl9pPr marL="3886200" indent="-228600" algn="l" rtl="0" fontAlgn="base">
        <a:spcBef>
          <a:spcPct val="20000"/>
        </a:spcBef>
        <a:spcAft>
          <a:spcPct val="0"/>
        </a:spcAft>
        <a:buClr>
          <a:schemeClr val="folHlink"/>
        </a:buClr>
        <a:buSzPct val="65000"/>
        <a:buFont typeface="Wingdings" pitchFamily="-110" charset="2"/>
        <a:buChar char="n"/>
        <a:defRPr sz="2000">
          <a:solidFill>
            <a:schemeClr val="tx1"/>
          </a:solidFill>
          <a:effectLst>
            <a:outerShdw blurRad="38100" dist="38100" dir="2700000" algn="tl">
              <a:srgbClr val="000000"/>
            </a:outerShdw>
          </a:effectLst>
          <a:latin typeface="+mn-lt"/>
          <a:ea typeface="ＭＳ Ｐゴシック" pitchFamily="-110"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3250" name="Rectangle 2"/>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ltLang="zh-CN"/>
              <a:t>Click to edit Master title style</a:t>
            </a:r>
          </a:p>
        </p:txBody>
      </p:sp>
      <p:sp>
        <p:nvSpPr>
          <p:cNvPr id="53251"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zh-CN"/>
              <a:t>Click to edit Master text styles</a:t>
            </a:r>
          </a:p>
          <a:p>
            <a:pPr lvl="1"/>
            <a:r>
              <a:rPr lang="en-US" altLang="zh-CN"/>
              <a:t>Second level</a:t>
            </a:r>
          </a:p>
          <a:p>
            <a:pPr lvl="2"/>
            <a:r>
              <a:rPr lang="en-US" altLang="zh-CN"/>
              <a:t>Third level</a:t>
            </a:r>
          </a:p>
          <a:p>
            <a:pPr lvl="3"/>
            <a:r>
              <a:rPr lang="en-US" altLang="zh-CN"/>
              <a:t>Fourth level</a:t>
            </a:r>
          </a:p>
          <a:p>
            <a:pPr lvl="4"/>
            <a:r>
              <a:rPr lang="en-US" altLang="zh-CN"/>
              <a:t>Fifth level</a:t>
            </a:r>
          </a:p>
        </p:txBody>
      </p:sp>
      <p:sp>
        <p:nvSpPr>
          <p:cNvPr id="249860"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b="1" i="0">
                <a:solidFill>
                  <a:srgbClr val="000000"/>
                </a:solidFill>
                <a:latin typeface="Arial" panose="020B0604020202020204" pitchFamily="34" charset="0"/>
                <a:ea typeface="+mn-ea"/>
                <a:cs typeface="+mn-cs"/>
              </a:defRPr>
            </a:lvl1pPr>
          </a:lstStyle>
          <a:p>
            <a:pPr defTabSz="914400">
              <a:defRPr/>
            </a:pPr>
            <a:endParaRPr lang="en-US" dirty="0">
              <a:sym typeface="Calibri"/>
            </a:endParaRPr>
          </a:p>
        </p:txBody>
      </p:sp>
      <p:sp>
        <p:nvSpPr>
          <p:cNvPr id="249861"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b="1" i="0">
                <a:solidFill>
                  <a:srgbClr val="000000"/>
                </a:solidFill>
                <a:latin typeface="Arial" panose="020B0604020202020204" pitchFamily="34" charset="0"/>
                <a:ea typeface="+mn-ea"/>
                <a:cs typeface="+mn-cs"/>
              </a:defRPr>
            </a:lvl1pPr>
          </a:lstStyle>
          <a:p>
            <a:pPr defTabSz="914400">
              <a:defRPr/>
            </a:pPr>
            <a:endParaRPr lang="en-US" dirty="0">
              <a:sym typeface="Calibri"/>
            </a:endParaRPr>
          </a:p>
        </p:txBody>
      </p:sp>
      <p:sp>
        <p:nvSpPr>
          <p:cNvPr id="249862"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b="1" i="0">
                <a:solidFill>
                  <a:srgbClr val="000000"/>
                </a:solidFill>
                <a:latin typeface="Arial" panose="020B0604020202020204" pitchFamily="34" charset="0"/>
                <a:cs typeface="MS PGothic" charset="0"/>
              </a:defRPr>
            </a:lvl1pPr>
          </a:lstStyle>
          <a:p>
            <a:pPr defTabSz="914400">
              <a:defRPr/>
            </a:pPr>
            <a:fld id="{EB06BE58-CCAC-8A48-A3AE-60B22C5533E4}" type="slidenum">
              <a:rPr lang="zh-CN" altLang="en-US" smtClean="0">
                <a:sym typeface="Calibri"/>
              </a:rPr>
              <a:pPr defTabSz="914400">
                <a:defRPr/>
              </a:pPr>
              <a:t>‹#›</a:t>
            </a:fld>
            <a:endParaRPr lang="en-US" altLang="zh-CN" dirty="0">
              <a:sym typeface="Calibri"/>
            </a:endParaRPr>
          </a:p>
        </p:txBody>
      </p:sp>
    </p:spTree>
    <p:extLst>
      <p:ext uri="{BB962C8B-B14F-4D97-AF65-F5344CB8AC3E}">
        <p14:creationId xmlns:p14="http://schemas.microsoft.com/office/powerpoint/2010/main" val="843737025"/>
      </p:ext>
    </p:extLst>
  </p:cSld>
  <p:clrMap bg1="lt1" tx1="dk1" bg2="lt2" tx2="dk2" accent1="accent1" accent2="accent2" accent3="accent3" accent4="accent4" accent5="accent5" accent6="accent6" hlink="hlink" folHlink="folHlink"/>
  <p:sldLayoutIdLst>
    <p:sldLayoutId id="2147502488" r:id="rId1"/>
    <p:sldLayoutId id="2147502489" r:id="rId2"/>
    <p:sldLayoutId id="2147502490" r:id="rId3"/>
    <p:sldLayoutId id="2147502491" r:id="rId4"/>
    <p:sldLayoutId id="2147502492" r:id="rId5"/>
    <p:sldLayoutId id="2147502493" r:id="rId6"/>
    <p:sldLayoutId id="2147502494" r:id="rId7"/>
    <p:sldLayoutId id="2147502495" r:id="rId8"/>
    <p:sldLayoutId id="2147502496" r:id="rId9"/>
    <p:sldLayoutId id="2147502497" r:id="rId10"/>
    <p:sldLayoutId id="2147502498" r:id="rId11"/>
    <p:sldLayoutId id="2147502499" r:id="rId12"/>
  </p:sldLayoutIdLst>
  <p:transition spd="med">
    <p:randomBar dir="vert"/>
  </p:transition>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ＭＳ Ｐゴシック" charset="0"/>
          <a:cs typeface="MS PGothic" charset="0"/>
        </a:defRPr>
      </a:lvl1pPr>
      <a:lvl2pPr algn="ctr" rtl="0" eaLnBrk="0" fontAlgn="base" hangingPunct="0">
        <a:spcBef>
          <a:spcPct val="0"/>
        </a:spcBef>
        <a:spcAft>
          <a:spcPct val="0"/>
        </a:spcAft>
        <a:defRPr sz="4400">
          <a:solidFill>
            <a:schemeClr val="tx2"/>
          </a:solidFill>
          <a:latin typeface="Arial" charset="0"/>
          <a:ea typeface="ＭＳ Ｐゴシック" charset="0"/>
          <a:cs typeface="MS PGothic" charset="0"/>
        </a:defRPr>
      </a:lvl2pPr>
      <a:lvl3pPr algn="ctr" rtl="0" eaLnBrk="0" fontAlgn="base" hangingPunct="0">
        <a:spcBef>
          <a:spcPct val="0"/>
        </a:spcBef>
        <a:spcAft>
          <a:spcPct val="0"/>
        </a:spcAft>
        <a:defRPr sz="4400">
          <a:solidFill>
            <a:schemeClr val="tx2"/>
          </a:solidFill>
          <a:latin typeface="Arial" charset="0"/>
          <a:ea typeface="ＭＳ Ｐゴシック" charset="0"/>
          <a:cs typeface="MS PGothic" charset="0"/>
        </a:defRPr>
      </a:lvl3pPr>
      <a:lvl4pPr algn="ctr" rtl="0" eaLnBrk="0" fontAlgn="base" hangingPunct="0">
        <a:spcBef>
          <a:spcPct val="0"/>
        </a:spcBef>
        <a:spcAft>
          <a:spcPct val="0"/>
        </a:spcAft>
        <a:defRPr sz="4400">
          <a:solidFill>
            <a:schemeClr val="tx2"/>
          </a:solidFill>
          <a:latin typeface="Arial" charset="0"/>
          <a:ea typeface="ＭＳ Ｐゴシック" charset="0"/>
          <a:cs typeface="MS PGothic" charset="0"/>
        </a:defRPr>
      </a:lvl4pPr>
      <a:lvl5pPr algn="ctr" rtl="0" eaLnBrk="0" fontAlgn="base" hangingPunct="0">
        <a:spcBef>
          <a:spcPct val="0"/>
        </a:spcBef>
        <a:spcAft>
          <a:spcPct val="0"/>
        </a:spcAft>
        <a:defRPr sz="4400">
          <a:solidFill>
            <a:schemeClr val="tx2"/>
          </a:solidFill>
          <a:latin typeface="Arial" charset="0"/>
          <a:ea typeface="ＭＳ Ｐゴシック" charset="0"/>
          <a:cs typeface="MS PGothic" charset="0"/>
        </a:defRPr>
      </a:lvl5pPr>
      <a:lvl6pPr marL="457200" algn="ctr" rtl="0" fontAlgn="base">
        <a:spcBef>
          <a:spcPct val="0"/>
        </a:spcBef>
        <a:spcAft>
          <a:spcPct val="0"/>
        </a:spcAft>
        <a:defRPr sz="4400">
          <a:solidFill>
            <a:schemeClr val="tx2"/>
          </a:solidFill>
          <a:latin typeface="Times New Roman" pitchFamily="-108" charset="0"/>
        </a:defRPr>
      </a:lvl6pPr>
      <a:lvl7pPr marL="914400" algn="ctr" rtl="0" fontAlgn="base">
        <a:spcBef>
          <a:spcPct val="0"/>
        </a:spcBef>
        <a:spcAft>
          <a:spcPct val="0"/>
        </a:spcAft>
        <a:defRPr sz="4400">
          <a:solidFill>
            <a:schemeClr val="tx2"/>
          </a:solidFill>
          <a:latin typeface="Times New Roman" pitchFamily="-108" charset="0"/>
        </a:defRPr>
      </a:lvl7pPr>
      <a:lvl8pPr marL="1371600" algn="ctr" rtl="0" fontAlgn="base">
        <a:spcBef>
          <a:spcPct val="0"/>
        </a:spcBef>
        <a:spcAft>
          <a:spcPct val="0"/>
        </a:spcAft>
        <a:defRPr sz="4400">
          <a:solidFill>
            <a:schemeClr val="tx2"/>
          </a:solidFill>
          <a:latin typeface="Times New Roman" pitchFamily="-108" charset="0"/>
        </a:defRPr>
      </a:lvl8pPr>
      <a:lvl9pPr marL="1828800" algn="ctr" rtl="0" fontAlgn="base">
        <a:spcBef>
          <a:spcPct val="0"/>
        </a:spcBef>
        <a:spcAft>
          <a:spcPct val="0"/>
        </a:spcAft>
        <a:defRPr sz="4400">
          <a:solidFill>
            <a:schemeClr val="tx2"/>
          </a:solidFill>
          <a:latin typeface="Times New Roman" pitchFamily="-108" charset="0"/>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MS PGothic" charset="0"/>
          <a:cs typeface="MS PGothic" charset="0"/>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MS PGothic" charset="0"/>
          <a:cs typeface="MS PGothic" charset="0"/>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MS PGothic" charset="0"/>
          <a:cs typeface="MS PGothic" charset="0"/>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charset="0"/>
          <a:cs typeface="Geneva" charset="0"/>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S PGothic" charset="0"/>
          <a:cs typeface="MS PGothic" charset="0"/>
        </a:defRPr>
      </a:lvl5pPr>
      <a:lvl6pPr marL="2514600" indent="-228600" algn="l" rtl="0" fontAlgn="base">
        <a:spcBef>
          <a:spcPct val="20000"/>
        </a:spcBef>
        <a:spcAft>
          <a:spcPct val="0"/>
        </a:spcAft>
        <a:buChar char="»"/>
        <a:defRPr sz="2000">
          <a:solidFill>
            <a:schemeClr val="tx1"/>
          </a:solidFill>
          <a:latin typeface="+mn-lt"/>
          <a:ea typeface="ＭＳ Ｐゴシック" pitchFamily="-108"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08"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08"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08"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cSld>
    <p:bg>
      <p:bgPr>
        <a:blipFill dpi="0" rotWithShape="0">
          <a:blip r:embed="rId13"/>
          <a:srcRect/>
          <a:stretch>
            <a:fillRect/>
          </a:stretch>
        </a:blipFill>
        <a:effectLst/>
      </p:bgPr>
    </p:bg>
    <p:spTree>
      <p:nvGrpSpPr>
        <p:cNvPr id="1" name=""/>
        <p:cNvGrpSpPr/>
        <p:nvPr/>
      </p:nvGrpSpPr>
      <p:grpSpPr>
        <a:xfrm>
          <a:off x="0" y="0"/>
          <a:ext cx="0" cy="0"/>
          <a:chOff x="0" y="0"/>
          <a:chExt cx="0" cy="0"/>
        </a:xfrm>
      </p:grpSpPr>
      <p:sp>
        <p:nvSpPr>
          <p:cNvPr id="568322" name="Rectangle 1026"/>
          <p:cNvSpPr>
            <a:spLocks noGrp="1" noChangeArrowheads="1"/>
          </p:cNvSpPr>
          <p:nvPr>
            <p:ph type="title"/>
          </p:nvPr>
        </p:nvSpPr>
        <p:spPr bwMode="auto">
          <a:xfrm>
            <a:off x="468313" y="381000"/>
            <a:ext cx="8280400" cy="1219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2075" tIns="46038" rIns="92075" bIns="46038" numCol="1" anchor="ctr" anchorCtr="0" compatLnSpc="1">
            <a:prstTxWarp prst="textNoShape">
              <a:avLst/>
            </a:prstTxWarp>
          </a:bodyPr>
          <a:lstStyle/>
          <a:p>
            <a:pPr lvl="0"/>
            <a:r>
              <a:rPr lang="en-US"/>
              <a:t>Click to edit Master title style</a:t>
            </a:r>
          </a:p>
        </p:txBody>
      </p:sp>
      <p:sp>
        <p:nvSpPr>
          <p:cNvPr id="473091" name="Rectangle 1027"/>
          <p:cNvSpPr>
            <a:spLocks noGrp="1" noChangeArrowheads="1"/>
          </p:cNvSpPr>
          <p:nvPr>
            <p:ph type="dt" sz="half" idx="2"/>
          </p:nvPr>
        </p:nvSpPr>
        <p:spPr bwMode="auto">
          <a:xfrm>
            <a:off x="685800" y="6324600"/>
            <a:ext cx="1676400" cy="457200"/>
          </a:xfrm>
          <a:prstGeom prst="rect">
            <a:avLst/>
          </a:prstGeom>
          <a:noFill/>
          <a:ln w="12700" cap="sq">
            <a:noFill/>
            <a:miter lim="800000"/>
            <a:headEnd type="none" w="sm" len="sm"/>
            <a:tailEnd type="none" w="sm" len="sm"/>
          </a:ln>
          <a:effectLst>
            <a:outerShdw blurRad="63500" algn="ctr" rotWithShape="0">
              <a:srgbClr val="FFFFFF">
                <a:alpha val="75000"/>
              </a:srgbClr>
            </a:outerShdw>
          </a:effectLst>
        </p:spPr>
        <p:txBody>
          <a:bodyPr vert="horz" wrap="square" lIns="91440" tIns="45720" rIns="91440" bIns="45720" numCol="1" anchor="b" anchorCtr="0" compatLnSpc="1">
            <a:prstTxWarp prst="textNoShape">
              <a:avLst/>
            </a:prstTxWarp>
          </a:bodyPr>
          <a:lstStyle>
            <a:lvl1pPr defTabSz="914400" eaLnBrk="1" hangingPunct="1">
              <a:spcBef>
                <a:spcPct val="50000"/>
              </a:spcBef>
              <a:defRPr sz="1200" b="1" i="0">
                <a:solidFill>
                  <a:srgbClr val="000000"/>
                </a:solidFill>
                <a:latin typeface="Arial" panose="020B0604020202020204" pitchFamily="34" charset="0"/>
              </a:defRPr>
            </a:lvl1pPr>
          </a:lstStyle>
          <a:p>
            <a:pPr>
              <a:defRPr/>
            </a:pPr>
            <a:fld id="{38AE1C05-240D-CE44-83E7-DDABCE682A1A}" type="datetime1">
              <a:rPr lang="en-US"/>
              <a:pPr>
                <a:defRPr/>
              </a:pPr>
              <a:t>8/22/26</a:t>
            </a:fld>
            <a:endParaRPr lang="en-US"/>
          </a:p>
        </p:txBody>
      </p:sp>
      <p:sp>
        <p:nvSpPr>
          <p:cNvPr id="473092" name="Rectangle 1028"/>
          <p:cNvSpPr>
            <a:spLocks noGrp="1" noChangeArrowheads="1"/>
          </p:cNvSpPr>
          <p:nvPr>
            <p:ph type="ftr" sz="quarter" idx="3"/>
          </p:nvPr>
        </p:nvSpPr>
        <p:spPr bwMode="auto">
          <a:xfrm>
            <a:off x="2743200" y="6324600"/>
            <a:ext cx="3429000" cy="457200"/>
          </a:xfrm>
          <a:prstGeom prst="rect">
            <a:avLst/>
          </a:prstGeom>
          <a:noFill/>
          <a:ln w="12700" cap="sq">
            <a:noFill/>
            <a:miter lim="800000"/>
            <a:headEnd type="none" w="sm" len="sm"/>
            <a:tailEnd type="none" w="sm" len="sm"/>
          </a:ln>
          <a:effectLst>
            <a:outerShdw blurRad="68580" algn="ctr" rotWithShape="0">
              <a:srgbClr val="FFFFFF">
                <a:alpha val="75000"/>
              </a:srgbClr>
            </a:outerShdw>
          </a:effectLst>
        </p:spPr>
        <p:txBody>
          <a:bodyPr vert="horz" wrap="square" lIns="91440" tIns="45720" rIns="91440" bIns="45720" numCol="1" anchor="b" anchorCtr="0" compatLnSpc="1">
            <a:prstTxWarp prst="textNoShape">
              <a:avLst/>
            </a:prstTxWarp>
          </a:bodyPr>
          <a:lstStyle>
            <a:lvl1pPr algn="ctr" defTabSz="914400" eaLnBrk="1" hangingPunct="1">
              <a:spcBef>
                <a:spcPct val="50000"/>
              </a:spcBef>
              <a:defRPr sz="1200" b="1" i="0">
                <a:solidFill>
                  <a:srgbClr val="000000"/>
                </a:solidFill>
                <a:latin typeface="Arial" panose="020B0604020202020204" pitchFamily="34" charset="0"/>
                <a:ea typeface="+mn-ea"/>
                <a:cs typeface="+mn-cs"/>
              </a:defRPr>
            </a:lvl1pPr>
          </a:lstStyle>
          <a:p>
            <a:pPr>
              <a:defRPr/>
            </a:pPr>
            <a:endParaRPr lang="en-US"/>
          </a:p>
        </p:txBody>
      </p:sp>
      <p:sp>
        <p:nvSpPr>
          <p:cNvPr id="473093" name="Rectangle 1029"/>
          <p:cNvSpPr>
            <a:spLocks noGrp="1" noChangeArrowheads="1"/>
          </p:cNvSpPr>
          <p:nvPr>
            <p:ph type="sldNum" sz="quarter" idx="4"/>
          </p:nvPr>
        </p:nvSpPr>
        <p:spPr bwMode="auto">
          <a:xfrm>
            <a:off x="6553200" y="6324600"/>
            <a:ext cx="1905000" cy="457200"/>
          </a:xfrm>
          <a:prstGeom prst="rect">
            <a:avLst/>
          </a:prstGeom>
          <a:noFill/>
          <a:ln w="12700" cap="sq">
            <a:noFill/>
            <a:miter lim="800000"/>
            <a:headEnd type="none" w="sm" len="sm"/>
            <a:tailEnd type="none" w="sm" len="sm"/>
          </a:ln>
          <a:effectLst/>
        </p:spPr>
        <p:txBody>
          <a:bodyPr vert="horz" wrap="square" lIns="91440" tIns="45720" rIns="91440" bIns="45720" numCol="1" anchor="b" anchorCtr="0" compatLnSpc="1">
            <a:prstTxWarp prst="textNoShape">
              <a:avLst/>
            </a:prstTxWarp>
          </a:bodyPr>
          <a:lstStyle>
            <a:lvl1pPr algn="r" defTabSz="914400" eaLnBrk="1" hangingPunct="1">
              <a:spcBef>
                <a:spcPct val="50000"/>
              </a:spcBef>
              <a:defRPr sz="1200" b="1" i="0">
                <a:solidFill>
                  <a:srgbClr val="000000"/>
                </a:solidFill>
                <a:latin typeface="Arial" panose="020B0604020202020204" pitchFamily="34" charset="0"/>
              </a:defRPr>
            </a:lvl1pPr>
          </a:lstStyle>
          <a:p>
            <a:pPr>
              <a:defRPr/>
            </a:pPr>
            <a:fld id="{51D43792-A000-C142-BA75-E274C1D4822F}" type="slidenum">
              <a:rPr lang="en-US"/>
              <a:pPr>
                <a:defRPr/>
              </a:pPr>
              <a:t>‹#›</a:t>
            </a:fld>
            <a:endParaRPr lang="en-US"/>
          </a:p>
        </p:txBody>
      </p:sp>
      <p:sp>
        <p:nvSpPr>
          <p:cNvPr id="568326" name="Rectangle 1030"/>
          <p:cNvSpPr>
            <a:spLocks noGrp="1" noChangeArrowheads="1"/>
          </p:cNvSpPr>
          <p:nvPr>
            <p:ph type="body" idx="1"/>
          </p:nvPr>
        </p:nvSpPr>
        <p:spPr bwMode="auto">
          <a:xfrm>
            <a:off x="547688" y="1828800"/>
            <a:ext cx="8118475" cy="426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444749103"/>
      </p:ext>
    </p:extLst>
  </p:cSld>
  <p:clrMap bg1="lt1" tx1="dk1" bg2="lt2" tx2="dk2" accent1="accent1" accent2="accent2" accent3="accent3" accent4="accent4" accent5="accent5" accent6="accent6" hlink="hlink" folHlink="folHlink"/>
  <p:sldLayoutIdLst>
    <p:sldLayoutId id="2147502501" r:id="rId1"/>
    <p:sldLayoutId id="2147502502" r:id="rId2"/>
    <p:sldLayoutId id="2147502503" r:id="rId3"/>
    <p:sldLayoutId id="2147502504" r:id="rId4"/>
    <p:sldLayoutId id="2147502505" r:id="rId5"/>
    <p:sldLayoutId id="2147502506" r:id="rId6"/>
    <p:sldLayoutId id="2147502507" r:id="rId7"/>
    <p:sldLayoutId id="2147502508" r:id="rId8"/>
    <p:sldLayoutId id="2147502509" r:id="rId9"/>
    <p:sldLayoutId id="2147502510" r:id="rId10"/>
    <p:sldLayoutId id="2147502511" r:id="rId11"/>
  </p:sldLayoutIdLst>
  <p:txStyles>
    <p:titleStyle>
      <a:lvl1pPr algn="l" rtl="0" eaLnBrk="0" fontAlgn="base" hangingPunct="0">
        <a:lnSpc>
          <a:spcPct val="90000"/>
        </a:lnSpc>
        <a:spcBef>
          <a:spcPct val="20000"/>
        </a:spcBef>
        <a:spcAft>
          <a:spcPct val="0"/>
        </a:spcAft>
        <a:defRPr sz="4400" b="1" i="0">
          <a:solidFill>
            <a:schemeClr val="tx2"/>
          </a:solidFill>
          <a:latin typeface="Arial" panose="020B0604020202020204" pitchFamily="34" charset="0"/>
          <a:ea typeface="ＭＳ Ｐゴシック" pitchFamily="-111" charset="-128"/>
          <a:cs typeface="Arial" panose="020B0604020202020204" pitchFamily="34" charset="0"/>
        </a:defRPr>
      </a:lvl1pPr>
      <a:lvl2pPr algn="l" rtl="0" eaLnBrk="0" fontAlgn="base" hangingPunct="0">
        <a:lnSpc>
          <a:spcPct val="90000"/>
        </a:lnSpc>
        <a:spcBef>
          <a:spcPct val="20000"/>
        </a:spcBef>
        <a:spcAft>
          <a:spcPct val="0"/>
        </a:spcAft>
        <a:defRPr sz="4400" b="1">
          <a:solidFill>
            <a:schemeClr val="tx2"/>
          </a:solidFill>
          <a:latin typeface="Arial" charset="0"/>
          <a:ea typeface="ＭＳ Ｐゴシック" pitchFamily="-111" charset="-128"/>
          <a:cs typeface="ＭＳ Ｐゴシック" pitchFamily="-111" charset="-128"/>
        </a:defRPr>
      </a:lvl2pPr>
      <a:lvl3pPr algn="l" rtl="0" eaLnBrk="0" fontAlgn="base" hangingPunct="0">
        <a:lnSpc>
          <a:spcPct val="90000"/>
        </a:lnSpc>
        <a:spcBef>
          <a:spcPct val="20000"/>
        </a:spcBef>
        <a:spcAft>
          <a:spcPct val="0"/>
        </a:spcAft>
        <a:defRPr sz="4400" b="1">
          <a:solidFill>
            <a:schemeClr val="tx2"/>
          </a:solidFill>
          <a:latin typeface="Arial" charset="0"/>
          <a:ea typeface="ＭＳ Ｐゴシック" pitchFamily="-111" charset="-128"/>
          <a:cs typeface="ＭＳ Ｐゴシック" pitchFamily="-111" charset="-128"/>
        </a:defRPr>
      </a:lvl3pPr>
      <a:lvl4pPr algn="l" rtl="0" eaLnBrk="0" fontAlgn="base" hangingPunct="0">
        <a:lnSpc>
          <a:spcPct val="90000"/>
        </a:lnSpc>
        <a:spcBef>
          <a:spcPct val="20000"/>
        </a:spcBef>
        <a:spcAft>
          <a:spcPct val="0"/>
        </a:spcAft>
        <a:defRPr sz="4400" b="1">
          <a:solidFill>
            <a:schemeClr val="tx2"/>
          </a:solidFill>
          <a:latin typeface="Arial" charset="0"/>
          <a:ea typeface="ＭＳ Ｐゴシック" pitchFamily="-111" charset="-128"/>
          <a:cs typeface="ＭＳ Ｐゴシック" pitchFamily="-111" charset="-128"/>
        </a:defRPr>
      </a:lvl4pPr>
      <a:lvl5pPr algn="l" rtl="0" eaLnBrk="0" fontAlgn="base" hangingPunct="0">
        <a:lnSpc>
          <a:spcPct val="90000"/>
        </a:lnSpc>
        <a:spcBef>
          <a:spcPct val="20000"/>
        </a:spcBef>
        <a:spcAft>
          <a:spcPct val="0"/>
        </a:spcAft>
        <a:defRPr sz="4400" b="1">
          <a:solidFill>
            <a:schemeClr val="tx2"/>
          </a:solidFill>
          <a:latin typeface="Arial" charset="0"/>
          <a:ea typeface="ＭＳ Ｐゴシック" pitchFamily="-111" charset="-128"/>
          <a:cs typeface="ＭＳ Ｐゴシック" pitchFamily="-111" charset="-128"/>
        </a:defRPr>
      </a:lvl5pPr>
      <a:lvl6pPr marL="457200" algn="l" rtl="0" fontAlgn="base">
        <a:lnSpc>
          <a:spcPct val="90000"/>
        </a:lnSpc>
        <a:spcBef>
          <a:spcPct val="20000"/>
        </a:spcBef>
        <a:spcAft>
          <a:spcPct val="0"/>
        </a:spcAft>
        <a:defRPr sz="4400" b="1">
          <a:solidFill>
            <a:schemeClr val="tx2"/>
          </a:solidFill>
          <a:latin typeface="Times New Roman" pitchFamily="-112" charset="0"/>
        </a:defRPr>
      </a:lvl6pPr>
      <a:lvl7pPr marL="914400" algn="l" rtl="0" fontAlgn="base">
        <a:lnSpc>
          <a:spcPct val="90000"/>
        </a:lnSpc>
        <a:spcBef>
          <a:spcPct val="20000"/>
        </a:spcBef>
        <a:spcAft>
          <a:spcPct val="0"/>
        </a:spcAft>
        <a:defRPr sz="4400" b="1">
          <a:solidFill>
            <a:schemeClr val="tx2"/>
          </a:solidFill>
          <a:latin typeface="Times New Roman" pitchFamily="-112" charset="0"/>
        </a:defRPr>
      </a:lvl7pPr>
      <a:lvl8pPr marL="1371600" algn="l" rtl="0" fontAlgn="base">
        <a:lnSpc>
          <a:spcPct val="90000"/>
        </a:lnSpc>
        <a:spcBef>
          <a:spcPct val="20000"/>
        </a:spcBef>
        <a:spcAft>
          <a:spcPct val="0"/>
        </a:spcAft>
        <a:defRPr sz="4400" b="1">
          <a:solidFill>
            <a:schemeClr val="tx2"/>
          </a:solidFill>
          <a:latin typeface="Times New Roman" pitchFamily="-112" charset="0"/>
        </a:defRPr>
      </a:lvl8pPr>
      <a:lvl9pPr marL="1828800" algn="l" rtl="0" fontAlgn="base">
        <a:lnSpc>
          <a:spcPct val="90000"/>
        </a:lnSpc>
        <a:spcBef>
          <a:spcPct val="20000"/>
        </a:spcBef>
        <a:spcAft>
          <a:spcPct val="0"/>
        </a:spcAft>
        <a:defRPr sz="4400" b="1">
          <a:solidFill>
            <a:schemeClr val="tx2"/>
          </a:solidFill>
          <a:latin typeface="Times New Roman" pitchFamily="-112" charset="0"/>
        </a:defRPr>
      </a:lvl9pPr>
    </p:titleStyle>
    <p:bodyStyle>
      <a:lvl1pPr marL="342900" indent="-342900" algn="l" rtl="0" eaLnBrk="0" fontAlgn="base" hangingPunct="0">
        <a:lnSpc>
          <a:spcPct val="90000"/>
        </a:lnSpc>
        <a:spcBef>
          <a:spcPct val="20000"/>
        </a:spcBef>
        <a:spcAft>
          <a:spcPct val="0"/>
        </a:spcAft>
        <a:buClr>
          <a:schemeClr val="tx1"/>
        </a:buClr>
        <a:buSzPct val="80000"/>
        <a:buFont typeface="Wingdings" charset="0"/>
        <a:buChar char="l"/>
        <a:defRPr sz="3200" b="1" i="0">
          <a:solidFill>
            <a:schemeClr val="tx1"/>
          </a:solidFill>
          <a:latin typeface="Arial" panose="020B0604020202020204" pitchFamily="34" charset="0"/>
          <a:ea typeface="ＭＳ Ｐゴシック" pitchFamily="-111" charset="-128"/>
          <a:cs typeface="Arial" panose="020B0604020202020204" pitchFamily="34" charset="0"/>
        </a:defRPr>
      </a:lvl1pPr>
      <a:lvl2pPr marL="742950" indent="-285750" algn="l" rtl="0" eaLnBrk="0" fontAlgn="base" hangingPunct="0">
        <a:lnSpc>
          <a:spcPct val="90000"/>
        </a:lnSpc>
        <a:spcBef>
          <a:spcPct val="20000"/>
        </a:spcBef>
        <a:spcAft>
          <a:spcPct val="0"/>
        </a:spcAft>
        <a:buClr>
          <a:schemeClr val="tx1"/>
        </a:buClr>
        <a:buSzPct val="80000"/>
        <a:buChar char="–"/>
        <a:defRPr sz="2800" b="1" i="0">
          <a:solidFill>
            <a:schemeClr val="tx1"/>
          </a:solidFill>
          <a:latin typeface="Arial" panose="020B0604020202020204" pitchFamily="34" charset="0"/>
          <a:ea typeface="ＭＳ Ｐゴシック" pitchFamily="-112" charset="-128"/>
          <a:cs typeface="Arial" panose="020B0604020202020204" pitchFamily="34" charset="0"/>
        </a:defRPr>
      </a:lvl2pPr>
      <a:lvl3pPr marL="1143000" indent="-228600" algn="l" rtl="0" eaLnBrk="0" fontAlgn="base" hangingPunct="0">
        <a:lnSpc>
          <a:spcPct val="90000"/>
        </a:lnSpc>
        <a:spcBef>
          <a:spcPct val="20000"/>
        </a:spcBef>
        <a:spcAft>
          <a:spcPct val="0"/>
        </a:spcAft>
        <a:buClr>
          <a:schemeClr val="tx1"/>
        </a:buClr>
        <a:buSzPct val="80000"/>
        <a:buFont typeface="Wingdings" charset="0"/>
        <a:buChar char="l"/>
        <a:defRPr sz="2400" b="1" i="0">
          <a:solidFill>
            <a:schemeClr val="tx1"/>
          </a:solidFill>
          <a:latin typeface="Arial" panose="020B0604020202020204" pitchFamily="34" charset="0"/>
          <a:ea typeface="ＭＳ Ｐゴシック" charset="0"/>
          <a:cs typeface="Arial" panose="020B0604020202020204" pitchFamily="34" charset="0"/>
        </a:defRPr>
      </a:lvl3pPr>
      <a:lvl4pPr marL="1600200" indent="-228600" algn="l" rtl="0" eaLnBrk="0" fontAlgn="base" hangingPunct="0">
        <a:lnSpc>
          <a:spcPct val="90000"/>
        </a:lnSpc>
        <a:spcBef>
          <a:spcPct val="20000"/>
        </a:spcBef>
        <a:spcAft>
          <a:spcPct val="0"/>
        </a:spcAft>
        <a:buClr>
          <a:schemeClr val="tx1"/>
        </a:buClr>
        <a:buSzPct val="80000"/>
        <a:buChar char="–"/>
        <a:defRPr sz="2000" b="1" i="0">
          <a:solidFill>
            <a:schemeClr val="tx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lnSpc>
          <a:spcPct val="90000"/>
        </a:lnSpc>
        <a:spcBef>
          <a:spcPct val="20000"/>
        </a:spcBef>
        <a:spcAft>
          <a:spcPct val="0"/>
        </a:spcAft>
        <a:buClr>
          <a:schemeClr val="tx1"/>
        </a:buClr>
        <a:buSzPct val="80000"/>
        <a:buFont typeface="Wingdings" charset="0"/>
        <a:buChar char="l"/>
        <a:defRPr sz="2000" b="1" i="0">
          <a:solidFill>
            <a:schemeClr val="tx1"/>
          </a:solidFill>
          <a:latin typeface="Arial" panose="020B0604020202020204" pitchFamily="34" charset="0"/>
          <a:ea typeface="ＭＳ Ｐゴシック" charset="-128"/>
          <a:cs typeface="Arial" panose="020B0604020202020204" pitchFamily="34" charset="0"/>
        </a:defRPr>
      </a:lvl5pPr>
      <a:lvl6pPr marL="2514600" indent="-228600" algn="l" rtl="0" fontAlgn="base">
        <a:lnSpc>
          <a:spcPct val="90000"/>
        </a:lnSpc>
        <a:spcBef>
          <a:spcPct val="20000"/>
        </a:spcBef>
        <a:spcAft>
          <a:spcPct val="0"/>
        </a:spcAft>
        <a:buClr>
          <a:schemeClr val="tx1"/>
        </a:buClr>
        <a:buSzPct val="80000"/>
        <a:buFont typeface="Wingdings" pitchFamily="-112" charset="2"/>
        <a:buChar char="l"/>
        <a:defRPr sz="2000">
          <a:solidFill>
            <a:schemeClr val="tx1"/>
          </a:solidFill>
          <a:latin typeface="+mn-lt"/>
          <a:ea typeface="ＭＳ Ｐゴシック" pitchFamily="-112" charset="-128"/>
        </a:defRPr>
      </a:lvl6pPr>
      <a:lvl7pPr marL="2971800" indent="-228600" algn="l" rtl="0" fontAlgn="base">
        <a:lnSpc>
          <a:spcPct val="90000"/>
        </a:lnSpc>
        <a:spcBef>
          <a:spcPct val="20000"/>
        </a:spcBef>
        <a:spcAft>
          <a:spcPct val="0"/>
        </a:spcAft>
        <a:buClr>
          <a:schemeClr val="tx1"/>
        </a:buClr>
        <a:buSzPct val="80000"/>
        <a:buFont typeface="Wingdings" pitchFamily="-112" charset="2"/>
        <a:buChar char="l"/>
        <a:defRPr sz="2000">
          <a:solidFill>
            <a:schemeClr val="tx1"/>
          </a:solidFill>
          <a:latin typeface="+mn-lt"/>
          <a:ea typeface="ＭＳ Ｐゴシック" pitchFamily="-112" charset="-128"/>
        </a:defRPr>
      </a:lvl7pPr>
      <a:lvl8pPr marL="3429000" indent="-228600" algn="l" rtl="0" fontAlgn="base">
        <a:lnSpc>
          <a:spcPct val="90000"/>
        </a:lnSpc>
        <a:spcBef>
          <a:spcPct val="20000"/>
        </a:spcBef>
        <a:spcAft>
          <a:spcPct val="0"/>
        </a:spcAft>
        <a:buClr>
          <a:schemeClr val="tx1"/>
        </a:buClr>
        <a:buSzPct val="80000"/>
        <a:buFont typeface="Wingdings" pitchFamily="-112" charset="2"/>
        <a:buChar char="l"/>
        <a:defRPr sz="2000">
          <a:solidFill>
            <a:schemeClr val="tx1"/>
          </a:solidFill>
          <a:latin typeface="+mn-lt"/>
          <a:ea typeface="ＭＳ Ｐゴシック" pitchFamily="-112" charset="-128"/>
        </a:defRPr>
      </a:lvl8pPr>
      <a:lvl9pPr marL="3886200" indent="-228600" algn="l" rtl="0" fontAlgn="base">
        <a:lnSpc>
          <a:spcPct val="90000"/>
        </a:lnSpc>
        <a:spcBef>
          <a:spcPct val="20000"/>
        </a:spcBef>
        <a:spcAft>
          <a:spcPct val="0"/>
        </a:spcAft>
        <a:buClr>
          <a:schemeClr val="tx1"/>
        </a:buClr>
        <a:buSzPct val="80000"/>
        <a:buFont typeface="Wingdings" pitchFamily="-112" charset="2"/>
        <a:buChar char="l"/>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027"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b="1" i="0">
                <a:latin typeface="Arial" panose="020B0604020202020204" pitchFamily="34" charset="0"/>
                <a:ea typeface="+mn-ea"/>
                <a:cs typeface="+mn-cs"/>
              </a:defRPr>
            </a:lvl1pPr>
          </a:lstStyle>
          <a:p>
            <a:pPr defTabSz="914400">
              <a:defRPr/>
            </a:pPr>
            <a:endParaRPr lang="en-US" dirty="0">
              <a:solidFill>
                <a:srgbClr val="000000"/>
              </a:solidFill>
            </a:endParaRPr>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b="1" i="0">
                <a:latin typeface="Arial" panose="020B0604020202020204" pitchFamily="34" charset="0"/>
                <a:ea typeface="+mn-ea"/>
                <a:cs typeface="+mn-cs"/>
              </a:defRPr>
            </a:lvl1pPr>
          </a:lstStyle>
          <a:p>
            <a:pPr defTabSz="914400">
              <a:defRPr/>
            </a:pPr>
            <a:endParaRPr lang="en-US" dirty="0">
              <a:solidFill>
                <a:srgbClr val="000000"/>
              </a:solidFill>
            </a:endParaRPr>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b="1" i="0">
                <a:latin typeface="Arial" panose="020B0604020202020204" pitchFamily="34" charset="0"/>
              </a:defRPr>
            </a:lvl1pPr>
          </a:lstStyle>
          <a:p>
            <a:pPr defTabSz="914400">
              <a:defRPr/>
            </a:pPr>
            <a:fld id="{2519E34F-AF5F-FF4D-9C28-0E117E7BCF2B}" type="slidenum">
              <a:rPr lang="en-US" smtClean="0">
                <a:solidFill>
                  <a:srgbClr val="000000"/>
                </a:solidFill>
              </a:rPr>
              <a:pPr defTabSz="914400">
                <a:defRPr/>
              </a:pPr>
              <a:t>‹#›</a:t>
            </a:fld>
            <a:endParaRPr lang="en-US" dirty="0">
              <a:solidFill>
                <a:srgbClr val="000000"/>
              </a:solidFill>
            </a:endParaRPr>
          </a:p>
        </p:txBody>
      </p:sp>
    </p:spTree>
    <p:extLst>
      <p:ext uri="{BB962C8B-B14F-4D97-AF65-F5344CB8AC3E}">
        <p14:creationId xmlns:p14="http://schemas.microsoft.com/office/powerpoint/2010/main" val="3170710099"/>
      </p:ext>
    </p:extLst>
  </p:cSld>
  <p:clrMap bg1="lt1" tx1="dk1" bg2="lt2" tx2="dk2" accent1="accent1" accent2="accent2" accent3="accent3" accent4="accent4" accent5="accent5" accent6="accent6" hlink="hlink" folHlink="folHlink"/>
  <p:sldLayoutIdLst>
    <p:sldLayoutId id="2147502513" r:id="rId1"/>
    <p:sldLayoutId id="2147502514" r:id="rId2"/>
    <p:sldLayoutId id="2147502515" r:id="rId3"/>
    <p:sldLayoutId id="2147502516" r:id="rId4"/>
    <p:sldLayoutId id="2147502517" r:id="rId5"/>
    <p:sldLayoutId id="2147502518" r:id="rId6"/>
    <p:sldLayoutId id="2147502519" r:id="rId7"/>
    <p:sldLayoutId id="2147502520" r:id="rId8"/>
    <p:sldLayoutId id="2147502521" r:id="rId9"/>
    <p:sldLayoutId id="2147502522" r:id="rId10"/>
    <p:sldLayoutId id="2147502523" r:id="rId11"/>
  </p:sldLayoutIdLst>
  <p:txStyles>
    <p:titleStyle>
      <a:lvl1pPr algn="ctr" rtl="0" eaLnBrk="0" fontAlgn="base" hangingPunct="0">
        <a:spcBef>
          <a:spcPct val="0"/>
        </a:spcBef>
        <a:spcAft>
          <a:spcPct val="0"/>
        </a:spcAft>
        <a:defRPr sz="4400" b="1" i="0">
          <a:solidFill>
            <a:schemeClr val="bg1"/>
          </a:solidFill>
          <a:effectLst>
            <a:outerShdw blurRad="38100" dist="38100" dir="2700000" algn="tl">
              <a:srgbClr val="000000">
                <a:alpha val="43137"/>
              </a:srgbClr>
            </a:outerShdw>
          </a:effectLst>
          <a:latin typeface="Arial" panose="020B0604020202020204" pitchFamily="34" charset="0"/>
          <a:ea typeface="ＭＳ Ｐゴシック" charset="-128"/>
          <a:cs typeface="Arial" panose="020B0604020202020204" pitchFamily="34" charset="0"/>
        </a:defRPr>
      </a:lvl1pPr>
      <a:lvl2pPr algn="ctr" rtl="0" eaLnBrk="0" fontAlgn="base" hangingPunct="0">
        <a:spcBef>
          <a:spcPct val="0"/>
        </a:spcBef>
        <a:spcAft>
          <a:spcPct val="0"/>
        </a:spcAft>
        <a:defRPr sz="4400" b="1">
          <a:solidFill>
            <a:schemeClr val="bg1"/>
          </a:solidFill>
          <a:latin typeface="Arial" charset="0"/>
          <a:ea typeface="ＭＳ Ｐゴシック" charset="-128"/>
          <a:cs typeface="ＭＳ Ｐゴシック" charset="-128"/>
        </a:defRPr>
      </a:lvl2pPr>
      <a:lvl3pPr algn="ctr" rtl="0" eaLnBrk="0" fontAlgn="base" hangingPunct="0">
        <a:spcBef>
          <a:spcPct val="0"/>
        </a:spcBef>
        <a:spcAft>
          <a:spcPct val="0"/>
        </a:spcAft>
        <a:defRPr sz="4400" b="1">
          <a:solidFill>
            <a:schemeClr val="bg1"/>
          </a:solidFill>
          <a:latin typeface="Arial" charset="0"/>
          <a:ea typeface="ＭＳ Ｐゴシック" charset="-128"/>
          <a:cs typeface="ＭＳ Ｐゴシック" charset="-128"/>
        </a:defRPr>
      </a:lvl3pPr>
      <a:lvl4pPr algn="ctr" rtl="0" eaLnBrk="0" fontAlgn="base" hangingPunct="0">
        <a:spcBef>
          <a:spcPct val="0"/>
        </a:spcBef>
        <a:spcAft>
          <a:spcPct val="0"/>
        </a:spcAft>
        <a:defRPr sz="4400" b="1">
          <a:solidFill>
            <a:schemeClr val="bg1"/>
          </a:solidFill>
          <a:latin typeface="Arial" charset="0"/>
          <a:ea typeface="ＭＳ Ｐゴシック" charset="-128"/>
          <a:cs typeface="ＭＳ Ｐゴシック" charset="-128"/>
        </a:defRPr>
      </a:lvl4pPr>
      <a:lvl5pPr algn="ctr" rtl="0" eaLnBrk="0" fontAlgn="base" hangingPunct="0">
        <a:spcBef>
          <a:spcPct val="0"/>
        </a:spcBef>
        <a:spcAft>
          <a:spcPct val="0"/>
        </a:spcAft>
        <a:defRPr sz="4400" b="1">
          <a:solidFill>
            <a:schemeClr val="bg1"/>
          </a:solidFill>
          <a:latin typeface="Arial"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Times New Roman" pitchFamily="24" charset="0"/>
        </a:defRPr>
      </a:lvl6pPr>
      <a:lvl7pPr marL="914400" algn="ctr" rtl="0" fontAlgn="base">
        <a:spcBef>
          <a:spcPct val="0"/>
        </a:spcBef>
        <a:spcAft>
          <a:spcPct val="0"/>
        </a:spcAft>
        <a:defRPr sz="4400">
          <a:solidFill>
            <a:schemeClr val="tx2"/>
          </a:solidFill>
          <a:latin typeface="Times New Roman" pitchFamily="24" charset="0"/>
        </a:defRPr>
      </a:lvl7pPr>
      <a:lvl8pPr marL="1371600" algn="ctr" rtl="0" fontAlgn="base">
        <a:spcBef>
          <a:spcPct val="0"/>
        </a:spcBef>
        <a:spcAft>
          <a:spcPct val="0"/>
        </a:spcAft>
        <a:defRPr sz="4400">
          <a:solidFill>
            <a:schemeClr val="tx2"/>
          </a:solidFill>
          <a:latin typeface="Times New Roman" pitchFamily="24" charset="0"/>
        </a:defRPr>
      </a:lvl8pPr>
      <a:lvl9pPr marL="1828800" algn="ctr" rtl="0" fontAlgn="base">
        <a:spcBef>
          <a:spcPct val="0"/>
        </a:spcBef>
        <a:spcAft>
          <a:spcPct val="0"/>
        </a:spcAft>
        <a:defRPr sz="4400">
          <a:solidFill>
            <a:schemeClr val="tx2"/>
          </a:solidFill>
          <a:latin typeface="Times New Roman" pitchFamily="24" charset="0"/>
        </a:defRPr>
      </a:lvl9pPr>
    </p:titleStyle>
    <p:bodyStyle>
      <a:lvl1pPr marL="342900" indent="-342900" algn="l" rtl="0" eaLnBrk="0" fontAlgn="base" hangingPunct="0">
        <a:spcBef>
          <a:spcPct val="20000"/>
        </a:spcBef>
        <a:spcAft>
          <a:spcPct val="0"/>
        </a:spcAft>
        <a:buChar char="•"/>
        <a:defRPr sz="3200" b="1" i="0">
          <a:solidFill>
            <a:schemeClr val="bg1"/>
          </a:solidFill>
          <a:effectLst>
            <a:outerShdw blurRad="38100" dist="38100" dir="2700000" algn="tl">
              <a:srgbClr val="000000">
                <a:alpha val="43137"/>
              </a:srgbClr>
            </a:outerShdw>
          </a:effectLst>
          <a:latin typeface="Arial" panose="020B0604020202020204" pitchFamily="34" charset="0"/>
          <a:ea typeface="ＭＳ Ｐゴシック"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effectLst>
            <a:outerShdw blurRad="38100" dist="38100" dir="2700000" algn="tl">
              <a:srgbClr val="000000">
                <a:alpha val="43137"/>
              </a:srgbClr>
            </a:outerShdw>
          </a:effectLst>
          <a:latin typeface="Arial" panose="020B0604020202020204" pitchFamily="34" charset="0"/>
          <a:ea typeface="ＭＳ Ｐゴシック" pitchFamily="24"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effectLst>
            <a:outerShdw blurRad="38100" dist="38100" dir="2700000" algn="tl">
              <a:srgbClr val="000000">
                <a:alpha val="43137"/>
              </a:srgbClr>
            </a:outerShdw>
          </a:effectLst>
          <a:latin typeface="Arial" panose="020B0604020202020204" pitchFamily="34" charset="0"/>
          <a:ea typeface="ＭＳ Ｐゴシック" pitchFamily="24" charset="-128"/>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effectLst>
            <a:outerShdw blurRad="38100" dist="38100" dir="2700000" algn="tl">
              <a:srgbClr val="000000">
                <a:alpha val="43137"/>
              </a:srgbClr>
            </a:outerShdw>
          </a:effectLst>
          <a:latin typeface="Arial" panose="020B0604020202020204" pitchFamily="34" charset="0"/>
          <a:ea typeface="ＭＳ Ｐゴシック" pitchFamily="24"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effectLst>
            <a:outerShdw blurRad="38100" dist="38100" dir="2700000" algn="tl">
              <a:srgbClr val="000000">
                <a:alpha val="43137"/>
              </a:srgbClr>
            </a:outerShdw>
          </a:effectLst>
          <a:latin typeface="Arial" panose="020B0604020202020204" pitchFamily="34" charset="0"/>
          <a:ea typeface="ＭＳ Ｐゴシック" pitchFamily="24" charset="-128"/>
          <a:cs typeface="Arial" panose="020B0604020202020204" pitchFamily="34" charset="0"/>
        </a:defRPr>
      </a:lvl5pPr>
      <a:lvl6pPr marL="2514600" indent="-228600" algn="l" rtl="0" fontAlgn="base">
        <a:spcBef>
          <a:spcPct val="20000"/>
        </a:spcBef>
        <a:spcAft>
          <a:spcPct val="0"/>
        </a:spcAft>
        <a:buChar char="»"/>
        <a:defRPr sz="2000">
          <a:solidFill>
            <a:schemeClr val="tx1"/>
          </a:solidFill>
          <a:latin typeface="+mn-lt"/>
          <a:ea typeface="ＭＳ Ｐゴシック" pitchFamily="24"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24"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24"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24"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47.xml><?xml version="1.0" encoding="utf-8"?>
<p:sldMaster xmlns:a="http://schemas.openxmlformats.org/drawingml/2006/main" xmlns:r="http://schemas.openxmlformats.org/officeDocument/2006/relationships" xmlns:p="http://schemas.openxmlformats.org/presentationml/2006/main">
  <p:cSld>
    <p:bg>
      <p:bgPr>
        <a:solidFill>
          <a:schemeClr val="tx2"/>
        </a:solidFill>
        <a:effectLst/>
      </p:bgPr>
    </p:bg>
    <p:spTree>
      <p:nvGrpSpPr>
        <p:cNvPr id="1" name=""/>
        <p:cNvGrpSpPr/>
        <p:nvPr/>
      </p:nvGrpSpPr>
      <p:grpSpPr>
        <a:xfrm>
          <a:off x="0" y="0"/>
          <a:ext cx="0" cy="0"/>
          <a:chOff x="0" y="0"/>
          <a:chExt cx="0" cy="0"/>
        </a:xfrm>
      </p:grpSpPr>
      <p:sp>
        <p:nvSpPr>
          <p:cNvPr id="51202" name="Rectangle 2"/>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5120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7892"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b="1" i="0">
                <a:latin typeface="Arial" panose="020B0604020202020204" pitchFamily="34" charset="0"/>
                <a:ea typeface="+mn-ea"/>
                <a:cs typeface="+mn-cs"/>
              </a:defRPr>
            </a:lvl1pPr>
          </a:lstStyle>
          <a:p>
            <a:pPr>
              <a:defRPr/>
            </a:pPr>
            <a:endParaRPr lang="en-US" dirty="0"/>
          </a:p>
        </p:txBody>
      </p:sp>
      <p:sp>
        <p:nvSpPr>
          <p:cNvPr id="37893"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b="1" i="0">
                <a:latin typeface="Arial" panose="020B0604020202020204" pitchFamily="34" charset="0"/>
                <a:ea typeface="+mn-ea"/>
                <a:cs typeface="+mn-cs"/>
              </a:defRPr>
            </a:lvl1pPr>
          </a:lstStyle>
          <a:p>
            <a:pPr>
              <a:defRPr/>
            </a:pPr>
            <a:endParaRPr lang="en-US" dirty="0"/>
          </a:p>
        </p:txBody>
      </p:sp>
      <p:sp>
        <p:nvSpPr>
          <p:cNvPr id="37894"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b="1" i="0">
                <a:latin typeface="Arial" panose="020B0604020202020204" pitchFamily="34" charset="0"/>
              </a:defRPr>
            </a:lvl1pPr>
          </a:lstStyle>
          <a:p>
            <a:fld id="{B06F49AE-A589-A24D-BADC-62C5A6E25610}" type="slidenum">
              <a:rPr lang="en-US" smtClean="0"/>
              <a:pPr/>
              <a:t>‹#›</a:t>
            </a:fld>
            <a:endParaRPr lang="en-US" dirty="0"/>
          </a:p>
        </p:txBody>
      </p:sp>
    </p:spTree>
    <p:extLst>
      <p:ext uri="{BB962C8B-B14F-4D97-AF65-F5344CB8AC3E}">
        <p14:creationId xmlns:p14="http://schemas.microsoft.com/office/powerpoint/2010/main" val="2551858855"/>
      </p:ext>
    </p:extLst>
  </p:cSld>
  <p:clrMap bg1="lt1" tx1="dk1" bg2="lt2" tx2="dk2" accent1="accent1" accent2="accent2" accent3="accent3" accent4="accent4" accent5="accent5" accent6="accent6" hlink="hlink" folHlink="folHlink"/>
  <p:sldLayoutIdLst>
    <p:sldLayoutId id="2147502525" r:id="rId1"/>
    <p:sldLayoutId id="2147502526" r:id="rId2"/>
    <p:sldLayoutId id="2147502527" r:id="rId3"/>
    <p:sldLayoutId id="2147502528" r:id="rId4"/>
    <p:sldLayoutId id="2147502529" r:id="rId5"/>
    <p:sldLayoutId id="2147502530" r:id="rId6"/>
    <p:sldLayoutId id="2147502531" r:id="rId7"/>
    <p:sldLayoutId id="2147502532" r:id="rId8"/>
    <p:sldLayoutId id="2147502533" r:id="rId9"/>
    <p:sldLayoutId id="2147502534" r:id="rId10"/>
    <p:sldLayoutId id="2147502535" r:id="rId11"/>
    <p:sldLayoutId id="2147502536" r:id="rId12"/>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New Roman" pitchFamily="-112"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New Roman" pitchFamily="-112"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New Roman" pitchFamily="-112"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New Roman" pitchFamily="-112"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New Roman" pitchFamily="-112" charset="0"/>
        </a:defRPr>
      </a:lvl6pPr>
      <a:lvl7pPr marL="914400" algn="ctr" rtl="0" fontAlgn="base">
        <a:spcBef>
          <a:spcPct val="0"/>
        </a:spcBef>
        <a:spcAft>
          <a:spcPct val="0"/>
        </a:spcAft>
        <a:defRPr sz="4400">
          <a:solidFill>
            <a:schemeClr val="tx2"/>
          </a:solidFill>
          <a:latin typeface="Times New Roman" pitchFamily="-112" charset="0"/>
        </a:defRPr>
      </a:lvl7pPr>
      <a:lvl8pPr marL="1371600" algn="ctr" rtl="0" fontAlgn="base">
        <a:spcBef>
          <a:spcPct val="0"/>
        </a:spcBef>
        <a:spcAft>
          <a:spcPct val="0"/>
        </a:spcAft>
        <a:defRPr sz="4400">
          <a:solidFill>
            <a:schemeClr val="tx2"/>
          </a:solidFill>
          <a:latin typeface="Times New Roman" pitchFamily="-112" charset="0"/>
        </a:defRPr>
      </a:lvl8pPr>
      <a:lvl9pPr marL="1828800" algn="ctr" rtl="0" fontAlgn="base">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ＭＳ Ｐゴシック" pitchFamily="-112" charset="-128"/>
          <a:cs typeface="ＭＳ Ｐゴシック" pitchFamily="-112" charset="-128"/>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112" charset="-128"/>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pitchFamily="-112" charset="-128"/>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2" charset="-128"/>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2" charset="-128"/>
        </a:defRPr>
      </a:lvl5pPr>
      <a:lvl6pPr marL="2514600" indent="-228600" algn="l" rtl="0" fontAlgn="base">
        <a:spcBef>
          <a:spcPct val="20000"/>
        </a:spcBef>
        <a:spcAft>
          <a:spcPct val="0"/>
        </a:spcAft>
        <a:buChar char="»"/>
        <a:defRPr sz="2000">
          <a:solidFill>
            <a:schemeClr val="tx1"/>
          </a:solidFill>
          <a:latin typeface="+mn-lt"/>
          <a:ea typeface="ＭＳ Ｐゴシック" pitchFamily="-112"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12"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12"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48.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536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b="1" i="0">
                <a:solidFill>
                  <a:srgbClr val="000000"/>
                </a:solidFill>
                <a:latin typeface="Arial" panose="020B0604020202020204" pitchFamily="34" charset="0"/>
                <a:ea typeface="+mn-ea"/>
                <a:cs typeface="+mn-cs"/>
              </a:defRPr>
            </a:lvl1pPr>
          </a:lstStyle>
          <a:p>
            <a:pPr>
              <a:defRPr/>
            </a:pPr>
            <a:endParaRPr lang="en-US" dirty="0"/>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b="1" i="0">
                <a:solidFill>
                  <a:srgbClr val="000000"/>
                </a:solidFill>
                <a:latin typeface="Arial" panose="020B0604020202020204" pitchFamily="34" charset="0"/>
                <a:ea typeface="+mn-ea"/>
                <a:cs typeface="+mn-cs"/>
              </a:defRPr>
            </a:lvl1pPr>
          </a:lstStyle>
          <a:p>
            <a:pPr>
              <a:defRPr/>
            </a:pPr>
            <a:endParaRPr lang="en-US" dirty="0"/>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b="1" i="0">
                <a:solidFill>
                  <a:srgbClr val="000000"/>
                </a:solidFill>
                <a:latin typeface="Arial" panose="020B0604020202020204" pitchFamily="34" charset="0"/>
              </a:defRPr>
            </a:lvl1pPr>
          </a:lstStyle>
          <a:p>
            <a:pPr>
              <a:defRPr/>
            </a:pPr>
            <a:fld id="{C7FCEC4A-0619-534F-AB0C-4C4D1986DF16}" type="slidenum">
              <a:rPr lang="en-US" smtClean="0"/>
              <a:pPr>
                <a:defRPr/>
              </a:pPr>
              <a:t>‹#›</a:t>
            </a:fld>
            <a:endParaRPr lang="en-US" dirty="0"/>
          </a:p>
        </p:txBody>
      </p:sp>
    </p:spTree>
    <p:extLst>
      <p:ext uri="{BB962C8B-B14F-4D97-AF65-F5344CB8AC3E}">
        <p14:creationId xmlns:p14="http://schemas.microsoft.com/office/powerpoint/2010/main" val="2060676605"/>
      </p:ext>
    </p:extLst>
  </p:cSld>
  <p:clrMap bg1="lt1" tx1="dk1" bg2="lt2" tx2="dk2" accent1="accent1" accent2="accent2" accent3="accent3" accent4="accent4" accent5="accent5" accent6="accent6" hlink="hlink" folHlink="folHlink"/>
  <p:sldLayoutIdLst>
    <p:sldLayoutId id="2147502538" r:id="rId1"/>
    <p:sldLayoutId id="2147502539" r:id="rId2"/>
    <p:sldLayoutId id="2147502540" r:id="rId3"/>
    <p:sldLayoutId id="2147502541" r:id="rId4"/>
    <p:sldLayoutId id="2147502542" r:id="rId5"/>
    <p:sldLayoutId id="2147502543" r:id="rId6"/>
    <p:sldLayoutId id="2147502544" r:id="rId7"/>
    <p:sldLayoutId id="2147502545" r:id="rId8"/>
    <p:sldLayoutId id="2147502546" r:id="rId9"/>
    <p:sldLayoutId id="2147502547" r:id="rId10"/>
    <p:sldLayoutId id="2147502548" r:id="rId11"/>
    <p:sldLayoutId id="2147502549" r:id="rId12"/>
    <p:sldLayoutId id="2147502550"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49.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amma/>
                <a:shade val="57647"/>
                <a:invGamma/>
              </a:schemeClr>
            </a:gs>
            <a:gs pos="100000">
              <a:schemeClr val="bg1"/>
            </a:gs>
          </a:gsLst>
          <a:lin ang="2700000" scaled="1"/>
        </a:gradFill>
        <a:effectLst/>
      </p:bgPr>
    </p:bg>
    <p:spTree>
      <p:nvGrpSpPr>
        <p:cNvPr id="1" name=""/>
        <p:cNvGrpSpPr/>
        <p:nvPr/>
      </p:nvGrpSpPr>
      <p:grpSpPr>
        <a:xfrm>
          <a:off x="0" y="0"/>
          <a:ext cx="0" cy="0"/>
          <a:chOff x="0" y="0"/>
          <a:chExt cx="0" cy="0"/>
        </a:xfrm>
      </p:grpSpPr>
      <p:grpSp>
        <p:nvGrpSpPr>
          <p:cNvPr id="1026" name="Group 2"/>
          <p:cNvGrpSpPr>
            <a:grpSpLocks/>
          </p:cNvGrpSpPr>
          <p:nvPr/>
        </p:nvGrpSpPr>
        <p:grpSpPr bwMode="auto">
          <a:xfrm>
            <a:off x="0" y="0"/>
            <a:ext cx="9144000" cy="6856413"/>
            <a:chOff x="0" y="0"/>
            <a:chExt cx="5760" cy="4319"/>
          </a:xfrm>
        </p:grpSpPr>
        <p:sp>
          <p:nvSpPr>
            <p:cNvPr id="33795" name="Freeform 3"/>
            <p:cNvSpPr>
              <a:spLocks/>
            </p:cNvSpPr>
            <p:nvPr/>
          </p:nvSpPr>
          <p:spPr bwMode="hidden">
            <a:xfrm>
              <a:off x="0" y="12"/>
              <a:ext cx="5758" cy="3273"/>
            </a:xfrm>
            <a:custGeom>
              <a:avLst/>
              <a:gdLst/>
              <a:ahLst/>
              <a:cxnLst>
                <a:cxn ang="0">
                  <a:pos x="3193" y="1816"/>
                </a:cxn>
                <a:cxn ang="0">
                  <a:pos x="0" y="0"/>
                </a:cxn>
                <a:cxn ang="0">
                  <a:pos x="0" y="522"/>
                </a:cxn>
                <a:cxn ang="0">
                  <a:pos x="3037" y="1978"/>
                </a:cxn>
                <a:cxn ang="0">
                  <a:pos x="5740" y="3273"/>
                </a:cxn>
                <a:cxn ang="0">
                  <a:pos x="5740" y="3267"/>
                </a:cxn>
                <a:cxn ang="0">
                  <a:pos x="3193" y="1816"/>
                </a:cxn>
                <a:cxn ang="0">
                  <a:pos x="3193" y="1816"/>
                </a:cxn>
              </a:cxnLst>
              <a:rect l="0" t="0" r="r" b="b"/>
              <a:pathLst>
                <a:path w="5740" h="3273">
                  <a:moveTo>
                    <a:pt x="3193" y="1816"/>
                  </a:moveTo>
                  <a:lnTo>
                    <a:pt x="0" y="0"/>
                  </a:lnTo>
                  <a:lnTo>
                    <a:pt x="0" y="522"/>
                  </a:lnTo>
                  <a:lnTo>
                    <a:pt x="3037" y="1978"/>
                  </a:lnTo>
                  <a:lnTo>
                    <a:pt x="5740" y="3273"/>
                  </a:lnTo>
                  <a:lnTo>
                    <a:pt x="5740" y="3267"/>
                  </a:lnTo>
                  <a:lnTo>
                    <a:pt x="3193" y="1816"/>
                  </a:lnTo>
                  <a:lnTo>
                    <a:pt x="3193" y="1816"/>
                  </a:lnTo>
                  <a:close/>
                </a:path>
              </a:pathLst>
            </a:custGeom>
            <a:gradFill rotWithShape="0">
              <a:gsLst>
                <a:gs pos="0">
                  <a:schemeClr val="bg2">
                    <a:gamma/>
                    <a:shade val="63529"/>
                    <a:invGamma/>
                  </a:schemeClr>
                </a:gs>
                <a:gs pos="100000">
                  <a:schemeClr val="bg2"/>
                </a:gs>
              </a:gsLst>
              <a:lin ang="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3796" name="Freeform 4"/>
            <p:cNvSpPr>
              <a:spLocks/>
            </p:cNvSpPr>
            <p:nvPr/>
          </p:nvSpPr>
          <p:spPr bwMode="hidden">
            <a:xfrm>
              <a:off x="149" y="0"/>
              <a:ext cx="5609" cy="3243"/>
            </a:xfrm>
            <a:custGeom>
              <a:avLst/>
              <a:gdLst/>
              <a:ahLst/>
              <a:cxnLst>
                <a:cxn ang="0">
                  <a:pos x="3163" y="1714"/>
                </a:cxn>
                <a:cxn ang="0">
                  <a:pos x="431" y="0"/>
                </a:cxn>
                <a:cxn ang="0">
                  <a:pos x="0" y="0"/>
                </a:cxn>
                <a:cxn ang="0">
                  <a:pos x="3086" y="1786"/>
                </a:cxn>
                <a:cxn ang="0">
                  <a:pos x="5591" y="3243"/>
                </a:cxn>
                <a:cxn ang="0">
                  <a:pos x="5591" y="3237"/>
                </a:cxn>
                <a:cxn ang="0">
                  <a:pos x="3163" y="1714"/>
                </a:cxn>
                <a:cxn ang="0">
                  <a:pos x="3163" y="1714"/>
                </a:cxn>
              </a:cxnLst>
              <a:rect l="0" t="0" r="r" b="b"/>
              <a:pathLst>
                <a:path w="5591" h="3243">
                  <a:moveTo>
                    <a:pt x="3163" y="1714"/>
                  </a:moveTo>
                  <a:lnTo>
                    <a:pt x="431" y="0"/>
                  </a:lnTo>
                  <a:lnTo>
                    <a:pt x="0" y="0"/>
                  </a:lnTo>
                  <a:lnTo>
                    <a:pt x="3086" y="1786"/>
                  </a:lnTo>
                  <a:lnTo>
                    <a:pt x="5591" y="3243"/>
                  </a:lnTo>
                  <a:lnTo>
                    <a:pt x="5591" y="3237"/>
                  </a:lnTo>
                  <a:lnTo>
                    <a:pt x="3163" y="1714"/>
                  </a:lnTo>
                  <a:lnTo>
                    <a:pt x="3163" y="1714"/>
                  </a:lnTo>
                  <a:close/>
                </a:path>
              </a:pathLst>
            </a:custGeom>
            <a:gradFill rotWithShape="0">
              <a:gsLst>
                <a:gs pos="0">
                  <a:schemeClr val="bg1">
                    <a:gamma/>
                    <a:shade val="60784"/>
                    <a:invGamma/>
                  </a:schemeClr>
                </a:gs>
                <a:gs pos="100000">
                  <a:schemeClr val="bg1"/>
                </a:gs>
              </a:gsLst>
              <a:lin ang="270000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3797" name="Freeform 5"/>
            <p:cNvSpPr>
              <a:spLocks/>
            </p:cNvSpPr>
            <p:nvPr/>
          </p:nvSpPr>
          <p:spPr bwMode="hidden">
            <a:xfrm>
              <a:off x="0" y="3433"/>
              <a:ext cx="4038" cy="191"/>
            </a:xfrm>
            <a:custGeom>
              <a:avLst/>
              <a:gdLst/>
              <a:ahLst/>
              <a:cxnLst>
                <a:cxn ang="0">
                  <a:pos x="0" y="156"/>
                </a:cxn>
                <a:cxn ang="0">
                  <a:pos x="4042" y="192"/>
                </a:cxn>
                <a:cxn ang="0">
                  <a:pos x="4042" y="144"/>
                </a:cxn>
                <a:cxn ang="0">
                  <a:pos x="0" y="0"/>
                </a:cxn>
                <a:cxn ang="0">
                  <a:pos x="0" y="156"/>
                </a:cxn>
                <a:cxn ang="0">
                  <a:pos x="0" y="156"/>
                </a:cxn>
              </a:cxnLst>
              <a:rect l="0" t="0" r="r" b="b"/>
              <a:pathLst>
                <a:path w="4042" h="192">
                  <a:moveTo>
                    <a:pt x="0" y="156"/>
                  </a:moveTo>
                  <a:lnTo>
                    <a:pt x="4042" y="192"/>
                  </a:lnTo>
                  <a:lnTo>
                    <a:pt x="4042" y="144"/>
                  </a:lnTo>
                  <a:lnTo>
                    <a:pt x="0" y="0"/>
                  </a:lnTo>
                  <a:lnTo>
                    <a:pt x="0" y="156"/>
                  </a:lnTo>
                  <a:lnTo>
                    <a:pt x="0" y="156"/>
                  </a:lnTo>
                  <a:close/>
                </a:path>
              </a:pathLst>
            </a:custGeom>
            <a:gradFill rotWithShape="0">
              <a:gsLst>
                <a:gs pos="0">
                  <a:schemeClr val="bg2">
                    <a:gamma/>
                    <a:shade val="75686"/>
                    <a:invGamma/>
                  </a:schemeClr>
                </a:gs>
                <a:gs pos="100000">
                  <a:schemeClr val="bg2"/>
                </a:gs>
              </a:gsLst>
              <a:lin ang="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3798" name="Freeform 6"/>
            <p:cNvSpPr>
              <a:spLocks/>
            </p:cNvSpPr>
            <p:nvPr/>
          </p:nvSpPr>
          <p:spPr bwMode="hidden">
            <a:xfrm>
              <a:off x="4038" y="3577"/>
              <a:ext cx="1720" cy="65"/>
            </a:xfrm>
            <a:custGeom>
              <a:avLst/>
              <a:gdLst/>
              <a:ahLst/>
              <a:cxnLst>
                <a:cxn ang="0">
                  <a:pos x="1722" y="66"/>
                </a:cxn>
                <a:cxn ang="0">
                  <a:pos x="1722" y="60"/>
                </a:cxn>
                <a:cxn ang="0">
                  <a:pos x="0" y="0"/>
                </a:cxn>
                <a:cxn ang="0">
                  <a:pos x="0" y="48"/>
                </a:cxn>
                <a:cxn ang="0">
                  <a:pos x="1722" y="66"/>
                </a:cxn>
                <a:cxn ang="0">
                  <a:pos x="1722" y="66"/>
                </a:cxn>
              </a:cxnLst>
              <a:rect l="0" t="0" r="r" b="b"/>
              <a:pathLst>
                <a:path w="1722" h="66">
                  <a:moveTo>
                    <a:pt x="1722" y="66"/>
                  </a:moveTo>
                  <a:lnTo>
                    <a:pt x="1722" y="60"/>
                  </a:lnTo>
                  <a:lnTo>
                    <a:pt x="0" y="0"/>
                  </a:lnTo>
                  <a:lnTo>
                    <a:pt x="0" y="48"/>
                  </a:lnTo>
                  <a:lnTo>
                    <a:pt x="1722" y="66"/>
                  </a:lnTo>
                  <a:lnTo>
                    <a:pt x="1722" y="66"/>
                  </a:lnTo>
                  <a:close/>
                </a:path>
              </a:pathLst>
            </a:custGeom>
            <a:gradFill rotWithShape="0">
              <a:gsLst>
                <a:gs pos="0">
                  <a:schemeClr val="bg2"/>
                </a:gs>
                <a:gs pos="100000">
                  <a:schemeClr val="bg1"/>
                </a:gs>
              </a:gsLst>
              <a:lin ang="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3799" name="Freeform 7"/>
            <p:cNvSpPr>
              <a:spLocks/>
            </p:cNvSpPr>
            <p:nvPr/>
          </p:nvSpPr>
          <p:spPr bwMode="hidden">
            <a:xfrm>
              <a:off x="0" y="3726"/>
              <a:ext cx="4784" cy="329"/>
            </a:xfrm>
            <a:custGeom>
              <a:avLst/>
              <a:gdLst/>
              <a:ahLst/>
              <a:cxnLst>
                <a:cxn ang="0">
                  <a:pos x="0" y="329"/>
                </a:cxn>
                <a:cxn ang="0">
                  <a:pos x="4789" y="77"/>
                </a:cxn>
                <a:cxn ang="0">
                  <a:pos x="4789" y="0"/>
                </a:cxn>
                <a:cxn ang="0">
                  <a:pos x="0" y="107"/>
                </a:cxn>
                <a:cxn ang="0">
                  <a:pos x="0" y="329"/>
                </a:cxn>
                <a:cxn ang="0">
                  <a:pos x="0" y="329"/>
                </a:cxn>
              </a:cxnLst>
              <a:rect l="0" t="0" r="r" b="b"/>
              <a:pathLst>
                <a:path w="4789" h="329">
                  <a:moveTo>
                    <a:pt x="0" y="329"/>
                  </a:moveTo>
                  <a:lnTo>
                    <a:pt x="4789" y="77"/>
                  </a:lnTo>
                  <a:lnTo>
                    <a:pt x="4789" y="0"/>
                  </a:lnTo>
                  <a:lnTo>
                    <a:pt x="0" y="107"/>
                  </a:lnTo>
                  <a:lnTo>
                    <a:pt x="0" y="329"/>
                  </a:lnTo>
                  <a:lnTo>
                    <a:pt x="0" y="329"/>
                  </a:lnTo>
                  <a:close/>
                </a:path>
              </a:pathLst>
            </a:custGeom>
            <a:gradFill rotWithShape="0">
              <a:gsLst>
                <a:gs pos="0">
                  <a:schemeClr val="bg1">
                    <a:gamma/>
                    <a:shade val="81961"/>
                    <a:invGamma/>
                  </a:schemeClr>
                </a:gs>
                <a:gs pos="100000">
                  <a:schemeClr val="bg1"/>
                </a:gs>
              </a:gsLst>
              <a:lin ang="0" scaled="1"/>
            </a:gradFill>
            <a:ln w="9525" cap="flat" cmpd="sng">
              <a:noFill/>
              <a:prstDash val="solid"/>
              <a:round/>
              <a:headEnd type="none" w="med" len="med"/>
              <a:tailEnd type="none" w="med" len="med"/>
            </a:ln>
            <a:effectLst/>
          </p:spPr>
          <p:txBody>
            <a:bodyPr/>
            <a:lstStyle/>
            <a:p>
              <a:pPr>
                <a:defRPr/>
              </a:pPr>
              <a:endParaRPr lang="en-US" b="1" i="0">
                <a:latin typeface="Arial" panose="020B0604020202020204" pitchFamily="34" charset="0"/>
                <a:ea typeface="+mn-ea"/>
                <a:cs typeface="+mn-cs"/>
              </a:endParaRPr>
            </a:p>
          </p:txBody>
        </p:sp>
        <p:sp>
          <p:nvSpPr>
            <p:cNvPr id="33800" name="Freeform 8"/>
            <p:cNvSpPr>
              <a:spLocks/>
            </p:cNvSpPr>
            <p:nvPr/>
          </p:nvSpPr>
          <p:spPr bwMode="hidden">
            <a:xfrm>
              <a:off x="4784" y="3702"/>
              <a:ext cx="974" cy="101"/>
            </a:xfrm>
            <a:custGeom>
              <a:avLst/>
              <a:gdLst/>
              <a:ahLst/>
              <a:cxnLst>
                <a:cxn ang="0">
                  <a:pos x="975" y="48"/>
                </a:cxn>
                <a:cxn ang="0">
                  <a:pos x="975" y="0"/>
                </a:cxn>
                <a:cxn ang="0">
                  <a:pos x="0" y="24"/>
                </a:cxn>
                <a:cxn ang="0">
                  <a:pos x="0" y="101"/>
                </a:cxn>
                <a:cxn ang="0">
                  <a:pos x="975" y="48"/>
                </a:cxn>
                <a:cxn ang="0">
                  <a:pos x="975" y="48"/>
                </a:cxn>
              </a:cxnLst>
              <a:rect l="0" t="0" r="r" b="b"/>
              <a:pathLst>
                <a:path w="975" h="101">
                  <a:moveTo>
                    <a:pt x="975" y="48"/>
                  </a:moveTo>
                  <a:lnTo>
                    <a:pt x="975" y="0"/>
                  </a:lnTo>
                  <a:lnTo>
                    <a:pt x="0" y="24"/>
                  </a:lnTo>
                  <a:lnTo>
                    <a:pt x="0" y="101"/>
                  </a:lnTo>
                  <a:lnTo>
                    <a:pt x="975" y="48"/>
                  </a:lnTo>
                  <a:lnTo>
                    <a:pt x="975" y="48"/>
                  </a:lnTo>
                  <a:close/>
                </a:path>
              </a:pathLst>
            </a:custGeom>
            <a:solidFill>
              <a:schemeClr val="bg1"/>
            </a:soli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3801" name="Freeform 9"/>
            <p:cNvSpPr>
              <a:spLocks/>
            </p:cNvSpPr>
            <p:nvPr/>
          </p:nvSpPr>
          <p:spPr bwMode="hidden">
            <a:xfrm>
              <a:off x="3619" y="3815"/>
              <a:ext cx="2139" cy="198"/>
            </a:xfrm>
            <a:custGeom>
              <a:avLst/>
              <a:gdLst/>
              <a:ahLst/>
              <a:cxnLst>
                <a:cxn ang="0">
                  <a:pos x="2141" y="0"/>
                </a:cxn>
                <a:cxn ang="0">
                  <a:pos x="0" y="156"/>
                </a:cxn>
                <a:cxn ang="0">
                  <a:pos x="0" y="198"/>
                </a:cxn>
                <a:cxn ang="0">
                  <a:pos x="2141" y="0"/>
                </a:cxn>
                <a:cxn ang="0">
                  <a:pos x="2141" y="0"/>
                </a:cxn>
              </a:cxnLst>
              <a:rect l="0" t="0" r="r" b="b"/>
              <a:pathLst>
                <a:path w="2141" h="198">
                  <a:moveTo>
                    <a:pt x="2141" y="0"/>
                  </a:moveTo>
                  <a:lnTo>
                    <a:pt x="0" y="156"/>
                  </a:lnTo>
                  <a:lnTo>
                    <a:pt x="0" y="198"/>
                  </a:lnTo>
                  <a:lnTo>
                    <a:pt x="2141" y="0"/>
                  </a:lnTo>
                  <a:lnTo>
                    <a:pt x="2141" y="0"/>
                  </a:lnTo>
                  <a:close/>
                </a:path>
              </a:pathLst>
            </a:custGeom>
            <a:solidFill>
              <a:schemeClr val="bg1"/>
            </a:soli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3802" name="Freeform 10"/>
            <p:cNvSpPr>
              <a:spLocks/>
            </p:cNvSpPr>
            <p:nvPr/>
          </p:nvSpPr>
          <p:spPr bwMode="hidden">
            <a:xfrm>
              <a:off x="0" y="3971"/>
              <a:ext cx="3619" cy="348"/>
            </a:xfrm>
            <a:custGeom>
              <a:avLst/>
              <a:gdLst/>
              <a:ahLst/>
              <a:cxnLst>
                <a:cxn ang="0">
                  <a:pos x="0" y="348"/>
                </a:cxn>
                <a:cxn ang="0">
                  <a:pos x="311" y="348"/>
                </a:cxn>
                <a:cxn ang="0">
                  <a:pos x="3623" y="42"/>
                </a:cxn>
                <a:cxn ang="0">
                  <a:pos x="3623" y="0"/>
                </a:cxn>
                <a:cxn ang="0">
                  <a:pos x="0" y="264"/>
                </a:cxn>
                <a:cxn ang="0">
                  <a:pos x="0" y="348"/>
                </a:cxn>
                <a:cxn ang="0">
                  <a:pos x="0" y="348"/>
                </a:cxn>
              </a:cxnLst>
              <a:rect l="0" t="0" r="r" b="b"/>
              <a:pathLst>
                <a:path w="3623" h="348">
                  <a:moveTo>
                    <a:pt x="0" y="348"/>
                  </a:moveTo>
                  <a:lnTo>
                    <a:pt x="311" y="348"/>
                  </a:lnTo>
                  <a:lnTo>
                    <a:pt x="3623" y="42"/>
                  </a:lnTo>
                  <a:lnTo>
                    <a:pt x="3623" y="0"/>
                  </a:lnTo>
                  <a:lnTo>
                    <a:pt x="0" y="264"/>
                  </a:lnTo>
                  <a:lnTo>
                    <a:pt x="0" y="348"/>
                  </a:lnTo>
                  <a:lnTo>
                    <a:pt x="0" y="348"/>
                  </a:lnTo>
                  <a:close/>
                </a:path>
              </a:pathLst>
            </a:custGeom>
            <a:gradFill rotWithShape="0">
              <a:gsLst>
                <a:gs pos="0">
                  <a:schemeClr val="bg1">
                    <a:gamma/>
                    <a:shade val="72549"/>
                    <a:invGamma/>
                  </a:schemeClr>
                </a:gs>
                <a:gs pos="100000">
                  <a:schemeClr val="bg1"/>
                </a:gs>
              </a:gsLst>
              <a:lin ang="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3803" name="Freeform 11"/>
            <p:cNvSpPr>
              <a:spLocks/>
            </p:cNvSpPr>
            <p:nvPr/>
          </p:nvSpPr>
          <p:spPr bwMode="hidden">
            <a:xfrm>
              <a:off x="2097" y="4043"/>
              <a:ext cx="2514" cy="276"/>
            </a:xfrm>
            <a:custGeom>
              <a:avLst/>
              <a:gdLst/>
              <a:ahLst/>
              <a:cxnLst>
                <a:cxn ang="0">
                  <a:pos x="2182" y="276"/>
                </a:cxn>
                <a:cxn ang="0">
                  <a:pos x="2517" y="204"/>
                </a:cxn>
                <a:cxn ang="0">
                  <a:pos x="2260" y="0"/>
                </a:cxn>
                <a:cxn ang="0">
                  <a:pos x="0" y="276"/>
                </a:cxn>
                <a:cxn ang="0">
                  <a:pos x="2182" y="276"/>
                </a:cxn>
                <a:cxn ang="0">
                  <a:pos x="2182" y="276"/>
                </a:cxn>
              </a:cxnLst>
              <a:rect l="0" t="0" r="r" b="b"/>
              <a:pathLst>
                <a:path w="2517" h="276">
                  <a:moveTo>
                    <a:pt x="2182" y="276"/>
                  </a:moveTo>
                  <a:lnTo>
                    <a:pt x="2517" y="204"/>
                  </a:lnTo>
                  <a:lnTo>
                    <a:pt x="2260" y="0"/>
                  </a:lnTo>
                  <a:lnTo>
                    <a:pt x="0" y="276"/>
                  </a:lnTo>
                  <a:lnTo>
                    <a:pt x="2182" y="276"/>
                  </a:lnTo>
                  <a:lnTo>
                    <a:pt x="2182" y="276"/>
                  </a:lnTo>
                  <a:close/>
                </a:path>
              </a:pathLst>
            </a:custGeom>
            <a:solidFill>
              <a:schemeClr val="bg1"/>
            </a:soli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3804" name="Freeform 12"/>
            <p:cNvSpPr>
              <a:spLocks/>
            </p:cNvSpPr>
            <p:nvPr/>
          </p:nvSpPr>
          <p:spPr bwMode="hidden">
            <a:xfrm>
              <a:off x="4354" y="3869"/>
              <a:ext cx="1404" cy="378"/>
            </a:xfrm>
            <a:custGeom>
              <a:avLst/>
              <a:gdLst/>
              <a:ahLst/>
              <a:cxnLst>
                <a:cxn ang="0">
                  <a:pos x="1405" y="126"/>
                </a:cxn>
                <a:cxn ang="0">
                  <a:pos x="1405" y="0"/>
                </a:cxn>
                <a:cxn ang="0">
                  <a:pos x="0" y="174"/>
                </a:cxn>
                <a:cxn ang="0">
                  <a:pos x="257" y="378"/>
                </a:cxn>
                <a:cxn ang="0">
                  <a:pos x="1405" y="126"/>
                </a:cxn>
                <a:cxn ang="0">
                  <a:pos x="1405" y="126"/>
                </a:cxn>
              </a:cxnLst>
              <a:rect l="0" t="0" r="r" b="b"/>
              <a:pathLst>
                <a:path w="1405" h="378">
                  <a:moveTo>
                    <a:pt x="1405" y="126"/>
                  </a:moveTo>
                  <a:lnTo>
                    <a:pt x="1405" y="0"/>
                  </a:lnTo>
                  <a:lnTo>
                    <a:pt x="0" y="174"/>
                  </a:lnTo>
                  <a:lnTo>
                    <a:pt x="257" y="378"/>
                  </a:lnTo>
                  <a:lnTo>
                    <a:pt x="1405" y="126"/>
                  </a:lnTo>
                  <a:lnTo>
                    <a:pt x="1405" y="126"/>
                  </a:lnTo>
                  <a:close/>
                </a:path>
              </a:pathLst>
            </a:custGeom>
            <a:gradFill rotWithShape="0">
              <a:gsLst>
                <a:gs pos="0">
                  <a:schemeClr val="bg1"/>
                </a:gs>
                <a:gs pos="100000">
                  <a:schemeClr val="bg1">
                    <a:gamma/>
                    <a:tint val="96863"/>
                    <a:invGamma/>
                  </a:schemeClr>
                </a:gs>
              </a:gsLst>
              <a:lin ang="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3805" name="Freeform 13"/>
            <p:cNvSpPr>
              <a:spLocks/>
            </p:cNvSpPr>
            <p:nvPr/>
          </p:nvSpPr>
          <p:spPr bwMode="hidden">
            <a:xfrm>
              <a:off x="5030" y="3151"/>
              <a:ext cx="728" cy="240"/>
            </a:xfrm>
            <a:custGeom>
              <a:avLst/>
              <a:gdLst/>
              <a:ahLst/>
              <a:cxnLst>
                <a:cxn ang="0">
                  <a:pos x="729" y="240"/>
                </a:cxn>
                <a:cxn ang="0">
                  <a:pos x="0" y="0"/>
                </a:cxn>
                <a:cxn ang="0">
                  <a:pos x="0" y="6"/>
                </a:cxn>
                <a:cxn ang="0">
                  <a:pos x="729" y="240"/>
                </a:cxn>
                <a:cxn ang="0">
                  <a:pos x="729" y="240"/>
                </a:cxn>
              </a:cxnLst>
              <a:rect l="0" t="0" r="r" b="b"/>
              <a:pathLst>
                <a:path w="729" h="240">
                  <a:moveTo>
                    <a:pt x="729" y="240"/>
                  </a:moveTo>
                  <a:lnTo>
                    <a:pt x="0" y="0"/>
                  </a:lnTo>
                  <a:lnTo>
                    <a:pt x="0" y="6"/>
                  </a:lnTo>
                  <a:lnTo>
                    <a:pt x="729" y="240"/>
                  </a:lnTo>
                  <a:lnTo>
                    <a:pt x="729" y="240"/>
                  </a:lnTo>
                  <a:close/>
                </a:path>
              </a:pathLst>
            </a:custGeom>
            <a:solidFill>
              <a:schemeClr val="bg1"/>
            </a:soli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3806" name="Freeform 14"/>
            <p:cNvSpPr>
              <a:spLocks/>
            </p:cNvSpPr>
            <p:nvPr/>
          </p:nvSpPr>
          <p:spPr bwMode="hidden">
            <a:xfrm>
              <a:off x="0" y="1486"/>
              <a:ext cx="5030" cy="1671"/>
            </a:xfrm>
            <a:custGeom>
              <a:avLst/>
              <a:gdLst/>
              <a:ahLst/>
              <a:cxnLst>
                <a:cxn ang="0">
                  <a:pos x="0" y="72"/>
                </a:cxn>
                <a:cxn ang="0">
                  <a:pos x="5035" y="1672"/>
                </a:cxn>
                <a:cxn ang="0">
                  <a:pos x="5035" y="1666"/>
                </a:cxn>
                <a:cxn ang="0">
                  <a:pos x="0" y="0"/>
                </a:cxn>
                <a:cxn ang="0">
                  <a:pos x="0" y="72"/>
                </a:cxn>
                <a:cxn ang="0">
                  <a:pos x="0" y="72"/>
                </a:cxn>
              </a:cxnLst>
              <a:rect l="0" t="0" r="r" b="b"/>
              <a:pathLst>
                <a:path w="5035" h="1672">
                  <a:moveTo>
                    <a:pt x="0" y="72"/>
                  </a:moveTo>
                  <a:lnTo>
                    <a:pt x="5035" y="1672"/>
                  </a:lnTo>
                  <a:lnTo>
                    <a:pt x="5035" y="1666"/>
                  </a:lnTo>
                  <a:lnTo>
                    <a:pt x="0" y="0"/>
                  </a:lnTo>
                  <a:lnTo>
                    <a:pt x="0" y="72"/>
                  </a:lnTo>
                  <a:lnTo>
                    <a:pt x="0" y="72"/>
                  </a:lnTo>
                  <a:close/>
                </a:path>
              </a:pathLst>
            </a:custGeom>
            <a:gradFill rotWithShape="0">
              <a:gsLst>
                <a:gs pos="0">
                  <a:schemeClr val="bg1">
                    <a:gamma/>
                    <a:shade val="54510"/>
                    <a:invGamma/>
                  </a:schemeClr>
                </a:gs>
                <a:gs pos="100000">
                  <a:schemeClr val="bg1"/>
                </a:gs>
              </a:gsLst>
              <a:lin ang="270000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3807" name="Freeform 15"/>
            <p:cNvSpPr>
              <a:spLocks/>
            </p:cNvSpPr>
            <p:nvPr/>
          </p:nvSpPr>
          <p:spPr bwMode="hidden">
            <a:xfrm>
              <a:off x="5030" y="3049"/>
              <a:ext cx="728" cy="318"/>
            </a:xfrm>
            <a:custGeom>
              <a:avLst/>
              <a:gdLst/>
              <a:ahLst/>
              <a:cxnLst>
                <a:cxn ang="0">
                  <a:pos x="729" y="318"/>
                </a:cxn>
                <a:cxn ang="0">
                  <a:pos x="729" y="312"/>
                </a:cxn>
                <a:cxn ang="0">
                  <a:pos x="0" y="0"/>
                </a:cxn>
                <a:cxn ang="0">
                  <a:pos x="0" y="54"/>
                </a:cxn>
                <a:cxn ang="0">
                  <a:pos x="729" y="318"/>
                </a:cxn>
                <a:cxn ang="0">
                  <a:pos x="729" y="318"/>
                </a:cxn>
              </a:cxnLst>
              <a:rect l="0" t="0" r="r" b="b"/>
              <a:pathLst>
                <a:path w="729" h="318">
                  <a:moveTo>
                    <a:pt x="729" y="318"/>
                  </a:moveTo>
                  <a:lnTo>
                    <a:pt x="729" y="312"/>
                  </a:lnTo>
                  <a:lnTo>
                    <a:pt x="0" y="0"/>
                  </a:lnTo>
                  <a:lnTo>
                    <a:pt x="0" y="54"/>
                  </a:lnTo>
                  <a:lnTo>
                    <a:pt x="729" y="318"/>
                  </a:lnTo>
                  <a:lnTo>
                    <a:pt x="729" y="318"/>
                  </a:lnTo>
                  <a:close/>
                </a:path>
              </a:pathLst>
            </a:custGeom>
            <a:gradFill rotWithShape="0">
              <a:gsLst>
                <a:gs pos="0">
                  <a:schemeClr val="bg2"/>
                </a:gs>
                <a:gs pos="100000">
                  <a:schemeClr val="bg1"/>
                </a:gs>
              </a:gsLst>
              <a:lin ang="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3808" name="Freeform 16"/>
            <p:cNvSpPr>
              <a:spLocks/>
            </p:cNvSpPr>
            <p:nvPr/>
          </p:nvSpPr>
          <p:spPr bwMode="hidden">
            <a:xfrm>
              <a:off x="0" y="916"/>
              <a:ext cx="5030" cy="2187"/>
            </a:xfrm>
            <a:custGeom>
              <a:avLst/>
              <a:gdLst/>
              <a:ahLst/>
              <a:cxnLst>
                <a:cxn ang="0">
                  <a:pos x="0" y="396"/>
                </a:cxn>
                <a:cxn ang="0">
                  <a:pos x="5035" y="2188"/>
                </a:cxn>
                <a:cxn ang="0">
                  <a:pos x="5035" y="2134"/>
                </a:cxn>
                <a:cxn ang="0">
                  <a:pos x="0" y="0"/>
                </a:cxn>
                <a:cxn ang="0">
                  <a:pos x="0" y="396"/>
                </a:cxn>
                <a:cxn ang="0">
                  <a:pos x="0" y="396"/>
                </a:cxn>
              </a:cxnLst>
              <a:rect l="0" t="0" r="r" b="b"/>
              <a:pathLst>
                <a:path w="5035" h="2188">
                  <a:moveTo>
                    <a:pt x="0" y="396"/>
                  </a:moveTo>
                  <a:lnTo>
                    <a:pt x="5035" y="2188"/>
                  </a:lnTo>
                  <a:lnTo>
                    <a:pt x="5035" y="2134"/>
                  </a:lnTo>
                  <a:lnTo>
                    <a:pt x="0" y="0"/>
                  </a:lnTo>
                  <a:lnTo>
                    <a:pt x="0" y="396"/>
                  </a:lnTo>
                  <a:lnTo>
                    <a:pt x="0" y="396"/>
                  </a:lnTo>
                  <a:close/>
                </a:path>
              </a:pathLst>
            </a:custGeom>
            <a:gradFill rotWithShape="0">
              <a:gsLst>
                <a:gs pos="0">
                  <a:schemeClr val="bg2">
                    <a:gamma/>
                    <a:shade val="66667"/>
                    <a:invGamma/>
                  </a:schemeClr>
                </a:gs>
                <a:gs pos="100000">
                  <a:schemeClr val="bg2"/>
                </a:gs>
              </a:gsLst>
              <a:lin ang="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3809" name="Freeform 17"/>
            <p:cNvSpPr>
              <a:spLocks/>
            </p:cNvSpPr>
            <p:nvPr/>
          </p:nvSpPr>
          <p:spPr bwMode="hidden">
            <a:xfrm>
              <a:off x="2294" y="0"/>
              <a:ext cx="3159" cy="2725"/>
            </a:xfrm>
            <a:custGeom>
              <a:avLst/>
              <a:gdLst/>
              <a:ahLst/>
              <a:cxnLst>
                <a:cxn ang="0">
                  <a:pos x="0" y="0"/>
                </a:cxn>
                <a:cxn ang="0">
                  <a:pos x="3145" y="2727"/>
                </a:cxn>
                <a:cxn ang="0">
                  <a:pos x="3163" y="2704"/>
                </a:cxn>
                <a:cxn ang="0">
                  <a:pos x="102" y="0"/>
                </a:cxn>
                <a:cxn ang="0">
                  <a:pos x="0" y="0"/>
                </a:cxn>
                <a:cxn ang="0">
                  <a:pos x="0" y="0"/>
                </a:cxn>
              </a:cxnLst>
              <a:rect l="0" t="0" r="r" b="b"/>
              <a:pathLst>
                <a:path w="3163" h="2727">
                  <a:moveTo>
                    <a:pt x="0" y="0"/>
                  </a:moveTo>
                  <a:lnTo>
                    <a:pt x="3145" y="2727"/>
                  </a:lnTo>
                  <a:lnTo>
                    <a:pt x="3163" y="2704"/>
                  </a:lnTo>
                  <a:lnTo>
                    <a:pt x="102" y="0"/>
                  </a:lnTo>
                  <a:lnTo>
                    <a:pt x="0" y="0"/>
                  </a:lnTo>
                  <a:lnTo>
                    <a:pt x="0" y="0"/>
                  </a:lnTo>
                  <a:close/>
                </a:path>
              </a:pathLst>
            </a:custGeom>
            <a:gradFill rotWithShape="0">
              <a:gsLst>
                <a:gs pos="0">
                  <a:schemeClr val="bg1">
                    <a:gamma/>
                    <a:shade val="69804"/>
                    <a:invGamma/>
                  </a:schemeClr>
                </a:gs>
                <a:gs pos="100000">
                  <a:schemeClr val="bg1"/>
                </a:gs>
              </a:gsLst>
              <a:lin ang="270000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3810" name="Freeform 18"/>
            <p:cNvSpPr>
              <a:spLocks/>
            </p:cNvSpPr>
            <p:nvPr/>
          </p:nvSpPr>
          <p:spPr bwMode="hidden">
            <a:xfrm>
              <a:off x="5435" y="2702"/>
              <a:ext cx="323" cy="299"/>
            </a:xfrm>
            <a:custGeom>
              <a:avLst/>
              <a:gdLst/>
              <a:ahLst/>
              <a:cxnLst>
                <a:cxn ang="0">
                  <a:pos x="323" y="299"/>
                </a:cxn>
                <a:cxn ang="0">
                  <a:pos x="323" y="263"/>
                </a:cxn>
                <a:cxn ang="0">
                  <a:pos x="18" y="0"/>
                </a:cxn>
                <a:cxn ang="0">
                  <a:pos x="0" y="23"/>
                </a:cxn>
                <a:cxn ang="0">
                  <a:pos x="323" y="299"/>
                </a:cxn>
                <a:cxn ang="0">
                  <a:pos x="323" y="299"/>
                </a:cxn>
              </a:cxnLst>
              <a:rect l="0" t="0" r="r" b="b"/>
              <a:pathLst>
                <a:path w="323" h="299">
                  <a:moveTo>
                    <a:pt x="323" y="299"/>
                  </a:moveTo>
                  <a:lnTo>
                    <a:pt x="323" y="263"/>
                  </a:lnTo>
                  <a:lnTo>
                    <a:pt x="18" y="0"/>
                  </a:lnTo>
                  <a:lnTo>
                    <a:pt x="0" y="23"/>
                  </a:lnTo>
                  <a:lnTo>
                    <a:pt x="323" y="299"/>
                  </a:lnTo>
                  <a:lnTo>
                    <a:pt x="323" y="299"/>
                  </a:lnTo>
                  <a:close/>
                </a:path>
              </a:pathLst>
            </a:custGeom>
            <a:gradFill rotWithShape="0">
              <a:gsLst>
                <a:gs pos="0">
                  <a:schemeClr val="bg1"/>
                </a:gs>
                <a:gs pos="100000">
                  <a:schemeClr val="bg1">
                    <a:gamma/>
                    <a:tint val="94118"/>
                    <a:invGamma/>
                  </a:schemeClr>
                </a:gs>
              </a:gsLst>
              <a:lin ang="270000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3811" name="Freeform 19"/>
            <p:cNvSpPr>
              <a:spLocks/>
            </p:cNvSpPr>
            <p:nvPr/>
          </p:nvSpPr>
          <p:spPr bwMode="hidden">
            <a:xfrm>
              <a:off x="5477" y="2588"/>
              <a:ext cx="281" cy="335"/>
            </a:xfrm>
            <a:custGeom>
              <a:avLst/>
              <a:gdLst/>
              <a:ahLst/>
              <a:cxnLst>
                <a:cxn ang="0">
                  <a:pos x="281" y="335"/>
                </a:cxn>
                <a:cxn ang="0">
                  <a:pos x="281" y="173"/>
                </a:cxn>
                <a:cxn ang="0">
                  <a:pos x="96" y="0"/>
                </a:cxn>
                <a:cxn ang="0">
                  <a:pos x="0" y="90"/>
                </a:cxn>
                <a:cxn ang="0">
                  <a:pos x="281" y="335"/>
                </a:cxn>
                <a:cxn ang="0">
                  <a:pos x="281" y="335"/>
                </a:cxn>
              </a:cxnLst>
              <a:rect l="0" t="0" r="r" b="b"/>
              <a:pathLst>
                <a:path w="281" h="335">
                  <a:moveTo>
                    <a:pt x="281" y="335"/>
                  </a:moveTo>
                  <a:lnTo>
                    <a:pt x="281" y="173"/>
                  </a:lnTo>
                  <a:lnTo>
                    <a:pt x="96" y="0"/>
                  </a:lnTo>
                  <a:lnTo>
                    <a:pt x="0" y="90"/>
                  </a:lnTo>
                  <a:lnTo>
                    <a:pt x="281" y="335"/>
                  </a:lnTo>
                  <a:lnTo>
                    <a:pt x="281" y="335"/>
                  </a:lnTo>
                  <a:close/>
                </a:path>
              </a:pathLst>
            </a:custGeom>
            <a:solidFill>
              <a:schemeClr val="bg1"/>
            </a:soli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3812" name="Freeform 20"/>
            <p:cNvSpPr>
              <a:spLocks/>
            </p:cNvSpPr>
            <p:nvPr/>
          </p:nvSpPr>
          <p:spPr bwMode="hidden">
            <a:xfrm>
              <a:off x="2454" y="0"/>
              <a:ext cx="3119" cy="2678"/>
            </a:xfrm>
            <a:custGeom>
              <a:avLst/>
              <a:gdLst/>
              <a:ahLst/>
              <a:cxnLst>
                <a:cxn ang="0">
                  <a:pos x="0" y="0"/>
                </a:cxn>
                <a:cxn ang="0">
                  <a:pos x="3026" y="2680"/>
                </a:cxn>
                <a:cxn ang="0">
                  <a:pos x="3122" y="2590"/>
                </a:cxn>
                <a:cxn ang="0">
                  <a:pos x="383" y="0"/>
                </a:cxn>
                <a:cxn ang="0">
                  <a:pos x="0" y="0"/>
                </a:cxn>
                <a:cxn ang="0">
                  <a:pos x="0" y="0"/>
                </a:cxn>
              </a:cxnLst>
              <a:rect l="0" t="0" r="r" b="b"/>
              <a:pathLst>
                <a:path w="3122" h="2680">
                  <a:moveTo>
                    <a:pt x="0" y="0"/>
                  </a:moveTo>
                  <a:lnTo>
                    <a:pt x="3026" y="2680"/>
                  </a:lnTo>
                  <a:lnTo>
                    <a:pt x="3122" y="2590"/>
                  </a:lnTo>
                  <a:lnTo>
                    <a:pt x="383" y="0"/>
                  </a:lnTo>
                  <a:lnTo>
                    <a:pt x="0" y="0"/>
                  </a:lnTo>
                  <a:lnTo>
                    <a:pt x="0" y="0"/>
                  </a:lnTo>
                  <a:close/>
                </a:path>
              </a:pathLst>
            </a:custGeom>
            <a:gradFill rotWithShape="0">
              <a:gsLst>
                <a:gs pos="0">
                  <a:schemeClr val="bg1">
                    <a:gamma/>
                    <a:shade val="46275"/>
                    <a:invGamma/>
                  </a:schemeClr>
                </a:gs>
                <a:gs pos="100000">
                  <a:schemeClr val="bg1"/>
                </a:gs>
              </a:gsLst>
              <a:lin ang="270000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3813" name="Freeform 21"/>
            <p:cNvSpPr>
              <a:spLocks/>
            </p:cNvSpPr>
            <p:nvPr/>
          </p:nvSpPr>
          <p:spPr bwMode="hidden">
            <a:xfrm>
              <a:off x="5626" y="2534"/>
              <a:ext cx="132" cy="132"/>
            </a:xfrm>
            <a:custGeom>
              <a:avLst/>
              <a:gdLst/>
              <a:ahLst/>
              <a:cxnLst>
                <a:cxn ang="0">
                  <a:pos x="132" y="132"/>
                </a:cxn>
                <a:cxn ang="0">
                  <a:pos x="0" y="0"/>
                </a:cxn>
                <a:cxn ang="0">
                  <a:pos x="0" y="0"/>
                </a:cxn>
                <a:cxn ang="0">
                  <a:pos x="132" y="132"/>
                </a:cxn>
                <a:cxn ang="0">
                  <a:pos x="132" y="132"/>
                </a:cxn>
              </a:cxnLst>
              <a:rect l="0" t="0" r="r" b="b"/>
              <a:pathLst>
                <a:path w="132" h="132">
                  <a:moveTo>
                    <a:pt x="132" y="132"/>
                  </a:moveTo>
                  <a:lnTo>
                    <a:pt x="0" y="0"/>
                  </a:lnTo>
                  <a:lnTo>
                    <a:pt x="0" y="0"/>
                  </a:lnTo>
                  <a:lnTo>
                    <a:pt x="132" y="132"/>
                  </a:lnTo>
                  <a:lnTo>
                    <a:pt x="132" y="132"/>
                  </a:lnTo>
                  <a:close/>
                </a:path>
              </a:pathLst>
            </a:custGeom>
            <a:solidFill>
              <a:srgbClr val="FF9999"/>
            </a:soli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3814" name="Freeform 22"/>
            <p:cNvSpPr>
              <a:spLocks/>
            </p:cNvSpPr>
            <p:nvPr/>
          </p:nvSpPr>
          <p:spPr bwMode="hidden">
            <a:xfrm>
              <a:off x="3112" y="0"/>
              <a:ext cx="2514" cy="2534"/>
            </a:xfrm>
            <a:custGeom>
              <a:avLst/>
              <a:gdLst/>
              <a:ahLst/>
              <a:cxnLst>
                <a:cxn ang="0">
                  <a:pos x="0" y="0"/>
                </a:cxn>
                <a:cxn ang="0">
                  <a:pos x="2517" y="2536"/>
                </a:cxn>
                <a:cxn ang="0">
                  <a:pos x="2517" y="2536"/>
                </a:cxn>
                <a:cxn ang="0">
                  <a:pos x="66" y="0"/>
                </a:cxn>
                <a:cxn ang="0">
                  <a:pos x="0" y="0"/>
                </a:cxn>
                <a:cxn ang="0">
                  <a:pos x="0" y="0"/>
                </a:cxn>
              </a:cxnLst>
              <a:rect l="0" t="0" r="r" b="b"/>
              <a:pathLst>
                <a:path w="2517" h="2536">
                  <a:moveTo>
                    <a:pt x="0" y="0"/>
                  </a:moveTo>
                  <a:lnTo>
                    <a:pt x="2517" y="2536"/>
                  </a:lnTo>
                  <a:lnTo>
                    <a:pt x="2517" y="2536"/>
                  </a:lnTo>
                  <a:lnTo>
                    <a:pt x="66" y="0"/>
                  </a:lnTo>
                  <a:lnTo>
                    <a:pt x="0" y="0"/>
                  </a:lnTo>
                  <a:lnTo>
                    <a:pt x="0" y="0"/>
                  </a:lnTo>
                  <a:close/>
                </a:path>
              </a:pathLst>
            </a:custGeom>
            <a:gradFill rotWithShape="0">
              <a:gsLst>
                <a:gs pos="0">
                  <a:schemeClr val="bg1">
                    <a:gamma/>
                    <a:shade val="51373"/>
                    <a:invGamma/>
                  </a:schemeClr>
                </a:gs>
                <a:gs pos="100000">
                  <a:schemeClr val="bg1"/>
                </a:gs>
              </a:gsLst>
              <a:lin ang="270000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3815" name="Freeform 23"/>
            <p:cNvSpPr>
              <a:spLocks/>
            </p:cNvSpPr>
            <p:nvPr/>
          </p:nvSpPr>
          <p:spPr bwMode="hidden">
            <a:xfrm>
              <a:off x="3488" y="0"/>
              <a:ext cx="2198" cy="2480"/>
            </a:xfrm>
            <a:custGeom>
              <a:avLst/>
              <a:gdLst/>
              <a:ahLst/>
              <a:cxnLst>
                <a:cxn ang="0">
                  <a:pos x="0" y="0"/>
                </a:cxn>
                <a:cxn ang="0">
                  <a:pos x="2188" y="2482"/>
                </a:cxn>
                <a:cxn ang="0">
                  <a:pos x="2200" y="2476"/>
                </a:cxn>
                <a:cxn ang="0">
                  <a:pos x="317" y="0"/>
                </a:cxn>
                <a:cxn ang="0">
                  <a:pos x="0" y="0"/>
                </a:cxn>
                <a:cxn ang="0">
                  <a:pos x="0" y="0"/>
                </a:cxn>
              </a:cxnLst>
              <a:rect l="0" t="0" r="r" b="b"/>
              <a:pathLst>
                <a:path w="2200" h="2482">
                  <a:moveTo>
                    <a:pt x="0" y="0"/>
                  </a:moveTo>
                  <a:lnTo>
                    <a:pt x="2188" y="2482"/>
                  </a:lnTo>
                  <a:lnTo>
                    <a:pt x="2200" y="2476"/>
                  </a:lnTo>
                  <a:lnTo>
                    <a:pt x="317" y="0"/>
                  </a:lnTo>
                  <a:lnTo>
                    <a:pt x="0" y="0"/>
                  </a:lnTo>
                  <a:lnTo>
                    <a:pt x="0" y="0"/>
                  </a:lnTo>
                  <a:close/>
                </a:path>
              </a:pathLst>
            </a:custGeom>
            <a:gradFill rotWithShape="0">
              <a:gsLst>
                <a:gs pos="0">
                  <a:schemeClr val="bg2">
                    <a:gamma/>
                    <a:shade val="78824"/>
                    <a:invGamma/>
                  </a:schemeClr>
                </a:gs>
                <a:gs pos="100000">
                  <a:schemeClr val="bg2"/>
                </a:gs>
              </a:gsLst>
              <a:lin ang="5400000" scaled="1"/>
            </a:gradFill>
            <a:ln w="9525" cap="flat" cmpd="sng">
              <a:noFill/>
              <a:prstDash val="solid"/>
              <a:round/>
              <a:headEnd type="none" w="med" len="med"/>
              <a:tailEnd type="none" w="med" len="med"/>
            </a:ln>
            <a:effectLst/>
          </p:spPr>
          <p:txBody>
            <a:bodyPr/>
            <a:lstStyle/>
            <a:p>
              <a:pPr>
                <a:defRPr/>
              </a:pPr>
              <a:endParaRPr lang="en-US" b="1" i="0">
                <a:latin typeface="Arial" panose="020B0604020202020204" pitchFamily="34" charset="0"/>
                <a:ea typeface="+mn-ea"/>
                <a:cs typeface="+mn-cs"/>
              </a:endParaRPr>
            </a:p>
          </p:txBody>
        </p:sp>
        <p:sp>
          <p:nvSpPr>
            <p:cNvPr id="33816" name="Freeform 24"/>
            <p:cNvSpPr>
              <a:spLocks/>
            </p:cNvSpPr>
            <p:nvPr/>
          </p:nvSpPr>
          <p:spPr bwMode="hidden">
            <a:xfrm>
              <a:off x="5674" y="2474"/>
              <a:ext cx="84" cy="96"/>
            </a:xfrm>
            <a:custGeom>
              <a:avLst/>
              <a:gdLst/>
              <a:ahLst/>
              <a:cxnLst>
                <a:cxn ang="0">
                  <a:pos x="84" y="96"/>
                </a:cxn>
                <a:cxn ang="0">
                  <a:pos x="84" y="90"/>
                </a:cxn>
                <a:cxn ang="0">
                  <a:pos x="12" y="0"/>
                </a:cxn>
                <a:cxn ang="0">
                  <a:pos x="0" y="6"/>
                </a:cxn>
                <a:cxn ang="0">
                  <a:pos x="84" y="96"/>
                </a:cxn>
                <a:cxn ang="0">
                  <a:pos x="84" y="96"/>
                </a:cxn>
              </a:cxnLst>
              <a:rect l="0" t="0" r="r" b="b"/>
              <a:pathLst>
                <a:path w="84" h="96">
                  <a:moveTo>
                    <a:pt x="84" y="96"/>
                  </a:moveTo>
                  <a:lnTo>
                    <a:pt x="84" y="90"/>
                  </a:lnTo>
                  <a:lnTo>
                    <a:pt x="12" y="0"/>
                  </a:lnTo>
                  <a:lnTo>
                    <a:pt x="0" y="6"/>
                  </a:lnTo>
                  <a:lnTo>
                    <a:pt x="84" y="96"/>
                  </a:lnTo>
                  <a:lnTo>
                    <a:pt x="84" y="96"/>
                  </a:lnTo>
                  <a:close/>
                </a:path>
              </a:pathLst>
            </a:custGeom>
            <a:gradFill rotWithShape="0">
              <a:gsLst>
                <a:gs pos="0">
                  <a:schemeClr val="bg1"/>
                </a:gs>
                <a:gs pos="100000">
                  <a:schemeClr val="bg1">
                    <a:gamma/>
                    <a:tint val="90980"/>
                    <a:invGamma/>
                  </a:schemeClr>
                </a:gs>
              </a:gsLst>
              <a:lin ang="270000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3817" name="Freeform 25"/>
            <p:cNvSpPr>
              <a:spLocks/>
            </p:cNvSpPr>
            <p:nvPr/>
          </p:nvSpPr>
          <p:spPr bwMode="hidden">
            <a:xfrm>
              <a:off x="5603" y="850"/>
              <a:ext cx="155" cy="516"/>
            </a:xfrm>
            <a:custGeom>
              <a:avLst/>
              <a:gdLst/>
              <a:ahLst/>
              <a:cxnLst>
                <a:cxn ang="0">
                  <a:pos x="155" y="516"/>
                </a:cxn>
                <a:cxn ang="0">
                  <a:pos x="155" y="204"/>
                </a:cxn>
                <a:cxn ang="0">
                  <a:pos x="77" y="0"/>
                </a:cxn>
                <a:cxn ang="0">
                  <a:pos x="0" y="192"/>
                </a:cxn>
                <a:cxn ang="0">
                  <a:pos x="155" y="516"/>
                </a:cxn>
                <a:cxn ang="0">
                  <a:pos x="155" y="516"/>
                </a:cxn>
              </a:cxnLst>
              <a:rect l="0" t="0" r="r" b="b"/>
              <a:pathLst>
                <a:path w="155" h="516">
                  <a:moveTo>
                    <a:pt x="155" y="516"/>
                  </a:moveTo>
                  <a:lnTo>
                    <a:pt x="155" y="204"/>
                  </a:lnTo>
                  <a:lnTo>
                    <a:pt x="77" y="0"/>
                  </a:lnTo>
                  <a:lnTo>
                    <a:pt x="0" y="192"/>
                  </a:lnTo>
                  <a:lnTo>
                    <a:pt x="155" y="516"/>
                  </a:lnTo>
                  <a:lnTo>
                    <a:pt x="155" y="516"/>
                  </a:lnTo>
                  <a:close/>
                </a:path>
              </a:pathLst>
            </a:custGeom>
            <a:solidFill>
              <a:schemeClr val="bg2"/>
            </a:soli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3818" name="Freeform 26"/>
            <p:cNvSpPr>
              <a:spLocks/>
            </p:cNvSpPr>
            <p:nvPr/>
          </p:nvSpPr>
          <p:spPr bwMode="hidden">
            <a:xfrm>
              <a:off x="5107" y="0"/>
              <a:ext cx="573" cy="1042"/>
            </a:xfrm>
            <a:custGeom>
              <a:avLst/>
              <a:gdLst/>
              <a:ahLst/>
              <a:cxnLst>
                <a:cxn ang="0">
                  <a:pos x="0" y="0"/>
                </a:cxn>
                <a:cxn ang="0">
                  <a:pos x="497" y="1043"/>
                </a:cxn>
                <a:cxn ang="0">
                  <a:pos x="574" y="851"/>
                </a:cxn>
                <a:cxn ang="0">
                  <a:pos x="251" y="0"/>
                </a:cxn>
                <a:cxn ang="0">
                  <a:pos x="0" y="0"/>
                </a:cxn>
                <a:cxn ang="0">
                  <a:pos x="0" y="0"/>
                </a:cxn>
              </a:cxnLst>
              <a:rect l="0" t="0" r="r" b="b"/>
              <a:pathLst>
                <a:path w="574" h="1043">
                  <a:moveTo>
                    <a:pt x="0" y="0"/>
                  </a:moveTo>
                  <a:lnTo>
                    <a:pt x="497" y="1043"/>
                  </a:lnTo>
                  <a:lnTo>
                    <a:pt x="574" y="851"/>
                  </a:lnTo>
                  <a:lnTo>
                    <a:pt x="251" y="0"/>
                  </a:lnTo>
                  <a:lnTo>
                    <a:pt x="0" y="0"/>
                  </a:lnTo>
                  <a:lnTo>
                    <a:pt x="0" y="0"/>
                  </a:lnTo>
                  <a:close/>
                </a:path>
              </a:pathLst>
            </a:custGeom>
            <a:gradFill rotWithShape="0">
              <a:gsLst>
                <a:gs pos="0">
                  <a:schemeClr val="bg2">
                    <a:gamma/>
                    <a:shade val="66667"/>
                    <a:invGamma/>
                  </a:schemeClr>
                </a:gs>
                <a:gs pos="100000">
                  <a:schemeClr val="bg2"/>
                </a:gs>
              </a:gsLst>
              <a:lin ang="540000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3819" name="Freeform 27"/>
            <p:cNvSpPr>
              <a:spLocks/>
            </p:cNvSpPr>
            <p:nvPr/>
          </p:nvSpPr>
          <p:spPr bwMode="hidden">
            <a:xfrm>
              <a:off x="5411" y="0"/>
              <a:ext cx="341" cy="796"/>
            </a:xfrm>
            <a:custGeom>
              <a:avLst/>
              <a:gdLst/>
              <a:ahLst/>
              <a:cxnLst>
                <a:cxn ang="0">
                  <a:pos x="144" y="0"/>
                </a:cxn>
                <a:cxn ang="0">
                  <a:pos x="0" y="0"/>
                </a:cxn>
                <a:cxn ang="0">
                  <a:pos x="287" y="797"/>
                </a:cxn>
                <a:cxn ang="0">
                  <a:pos x="341" y="653"/>
                </a:cxn>
                <a:cxn ang="0">
                  <a:pos x="144" y="0"/>
                </a:cxn>
                <a:cxn ang="0">
                  <a:pos x="144" y="0"/>
                </a:cxn>
              </a:cxnLst>
              <a:rect l="0" t="0" r="r" b="b"/>
              <a:pathLst>
                <a:path w="341" h="797">
                  <a:moveTo>
                    <a:pt x="144" y="0"/>
                  </a:moveTo>
                  <a:lnTo>
                    <a:pt x="0" y="0"/>
                  </a:lnTo>
                  <a:lnTo>
                    <a:pt x="287" y="797"/>
                  </a:lnTo>
                  <a:lnTo>
                    <a:pt x="341" y="653"/>
                  </a:lnTo>
                  <a:lnTo>
                    <a:pt x="144" y="0"/>
                  </a:lnTo>
                  <a:lnTo>
                    <a:pt x="144" y="0"/>
                  </a:lnTo>
                  <a:close/>
                </a:path>
              </a:pathLst>
            </a:custGeom>
            <a:gradFill rotWithShape="0">
              <a:gsLst>
                <a:gs pos="0">
                  <a:schemeClr val="bg2">
                    <a:gamma/>
                    <a:shade val="69804"/>
                    <a:invGamma/>
                  </a:schemeClr>
                </a:gs>
                <a:gs pos="100000">
                  <a:schemeClr val="bg2"/>
                </a:gs>
              </a:gsLst>
              <a:lin ang="540000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3820" name="Freeform 28"/>
            <p:cNvSpPr>
              <a:spLocks/>
            </p:cNvSpPr>
            <p:nvPr/>
          </p:nvSpPr>
          <p:spPr bwMode="hidden">
            <a:xfrm>
              <a:off x="5698" y="653"/>
              <a:ext cx="60" cy="311"/>
            </a:xfrm>
            <a:custGeom>
              <a:avLst/>
              <a:gdLst/>
              <a:ahLst/>
              <a:cxnLst>
                <a:cxn ang="0">
                  <a:pos x="0" y="144"/>
                </a:cxn>
                <a:cxn ang="0">
                  <a:pos x="60" y="312"/>
                </a:cxn>
                <a:cxn ang="0">
                  <a:pos x="60" y="6"/>
                </a:cxn>
                <a:cxn ang="0">
                  <a:pos x="54" y="0"/>
                </a:cxn>
                <a:cxn ang="0">
                  <a:pos x="0" y="144"/>
                </a:cxn>
                <a:cxn ang="0">
                  <a:pos x="0" y="144"/>
                </a:cxn>
              </a:cxnLst>
              <a:rect l="0" t="0" r="r" b="b"/>
              <a:pathLst>
                <a:path w="60" h="312">
                  <a:moveTo>
                    <a:pt x="0" y="144"/>
                  </a:moveTo>
                  <a:lnTo>
                    <a:pt x="60" y="312"/>
                  </a:lnTo>
                  <a:lnTo>
                    <a:pt x="60" y="6"/>
                  </a:lnTo>
                  <a:lnTo>
                    <a:pt x="54" y="0"/>
                  </a:lnTo>
                  <a:lnTo>
                    <a:pt x="0" y="144"/>
                  </a:lnTo>
                  <a:lnTo>
                    <a:pt x="0" y="144"/>
                  </a:lnTo>
                  <a:close/>
                </a:path>
              </a:pathLst>
            </a:custGeom>
            <a:solidFill>
              <a:schemeClr val="bg2"/>
            </a:soli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3821" name="Freeform 29"/>
            <p:cNvSpPr>
              <a:spLocks/>
            </p:cNvSpPr>
            <p:nvPr/>
          </p:nvSpPr>
          <p:spPr bwMode="hidden">
            <a:xfrm>
              <a:off x="2" y="1601"/>
              <a:ext cx="5752" cy="1864"/>
            </a:xfrm>
            <a:custGeom>
              <a:avLst/>
              <a:gdLst/>
              <a:ahLst/>
              <a:cxnLst>
                <a:cxn ang="0">
                  <a:pos x="0" y="371"/>
                </a:cxn>
                <a:cxn ang="0">
                  <a:pos x="5740" y="1864"/>
                </a:cxn>
                <a:cxn ang="0">
                  <a:pos x="5740" y="1834"/>
                </a:cxn>
                <a:cxn ang="0">
                  <a:pos x="0" y="0"/>
                </a:cxn>
                <a:cxn ang="0">
                  <a:pos x="0" y="371"/>
                </a:cxn>
                <a:cxn ang="0">
                  <a:pos x="0" y="371"/>
                </a:cxn>
              </a:cxnLst>
              <a:rect l="0" t="0" r="r" b="b"/>
              <a:pathLst>
                <a:path w="5740" h="1864">
                  <a:moveTo>
                    <a:pt x="0" y="371"/>
                  </a:moveTo>
                  <a:lnTo>
                    <a:pt x="5740" y="1864"/>
                  </a:lnTo>
                  <a:lnTo>
                    <a:pt x="5740" y="1834"/>
                  </a:lnTo>
                  <a:lnTo>
                    <a:pt x="0" y="0"/>
                  </a:lnTo>
                  <a:lnTo>
                    <a:pt x="0" y="371"/>
                  </a:lnTo>
                  <a:lnTo>
                    <a:pt x="0" y="371"/>
                  </a:lnTo>
                  <a:close/>
                </a:path>
              </a:pathLst>
            </a:custGeom>
            <a:gradFill rotWithShape="0">
              <a:gsLst>
                <a:gs pos="0">
                  <a:schemeClr val="bg1">
                    <a:gamma/>
                    <a:shade val="63529"/>
                    <a:invGamma/>
                  </a:schemeClr>
                </a:gs>
                <a:gs pos="100000">
                  <a:schemeClr val="bg1"/>
                </a:gs>
              </a:gsLst>
              <a:lin ang="270000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3822" name="Freeform 30"/>
            <p:cNvSpPr>
              <a:spLocks/>
            </p:cNvSpPr>
            <p:nvPr/>
          </p:nvSpPr>
          <p:spPr bwMode="hidden">
            <a:xfrm>
              <a:off x="5754" y="3483"/>
              <a:ext cx="6" cy="6"/>
            </a:xfrm>
            <a:custGeom>
              <a:avLst/>
              <a:gdLst/>
              <a:ahLst/>
              <a:cxnLst>
                <a:cxn ang="0">
                  <a:pos x="6" y="6"/>
                </a:cxn>
                <a:cxn ang="0">
                  <a:pos x="0" y="0"/>
                </a:cxn>
                <a:cxn ang="0">
                  <a:pos x="0" y="6"/>
                </a:cxn>
                <a:cxn ang="0">
                  <a:pos x="6" y="6"/>
                </a:cxn>
                <a:cxn ang="0">
                  <a:pos x="6" y="6"/>
                </a:cxn>
              </a:cxnLst>
              <a:rect l="0" t="0" r="r" b="b"/>
              <a:pathLst>
                <a:path w="6" h="6">
                  <a:moveTo>
                    <a:pt x="6" y="6"/>
                  </a:moveTo>
                  <a:lnTo>
                    <a:pt x="0" y="0"/>
                  </a:lnTo>
                  <a:lnTo>
                    <a:pt x="0" y="6"/>
                  </a:lnTo>
                  <a:lnTo>
                    <a:pt x="6" y="6"/>
                  </a:lnTo>
                  <a:lnTo>
                    <a:pt x="6" y="6"/>
                  </a:lnTo>
                  <a:close/>
                </a:path>
              </a:pathLst>
            </a:custGeom>
            <a:solidFill>
              <a:srgbClr val="18FF00"/>
            </a:soli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3823" name="Freeform 31"/>
            <p:cNvSpPr>
              <a:spLocks/>
            </p:cNvSpPr>
            <p:nvPr/>
          </p:nvSpPr>
          <p:spPr bwMode="hidden">
            <a:xfrm>
              <a:off x="2" y="2152"/>
              <a:ext cx="5752" cy="1337"/>
            </a:xfrm>
            <a:custGeom>
              <a:avLst/>
              <a:gdLst/>
              <a:ahLst/>
              <a:cxnLst>
                <a:cxn ang="0">
                  <a:pos x="0" y="366"/>
                </a:cxn>
                <a:cxn ang="0">
                  <a:pos x="5740" y="1337"/>
                </a:cxn>
                <a:cxn ang="0">
                  <a:pos x="5740" y="1331"/>
                </a:cxn>
                <a:cxn ang="0">
                  <a:pos x="0" y="0"/>
                </a:cxn>
                <a:cxn ang="0">
                  <a:pos x="0" y="366"/>
                </a:cxn>
                <a:cxn ang="0">
                  <a:pos x="0" y="366"/>
                </a:cxn>
              </a:cxnLst>
              <a:rect l="0" t="0" r="r" b="b"/>
              <a:pathLst>
                <a:path w="5740" h="1337">
                  <a:moveTo>
                    <a:pt x="0" y="366"/>
                  </a:moveTo>
                  <a:lnTo>
                    <a:pt x="5740" y="1337"/>
                  </a:lnTo>
                  <a:lnTo>
                    <a:pt x="5740" y="1331"/>
                  </a:lnTo>
                  <a:lnTo>
                    <a:pt x="0" y="0"/>
                  </a:lnTo>
                  <a:lnTo>
                    <a:pt x="0" y="366"/>
                  </a:lnTo>
                  <a:lnTo>
                    <a:pt x="0" y="366"/>
                  </a:lnTo>
                  <a:close/>
                </a:path>
              </a:pathLst>
            </a:custGeom>
            <a:gradFill rotWithShape="0">
              <a:gsLst>
                <a:gs pos="0">
                  <a:schemeClr val="bg1">
                    <a:gamma/>
                    <a:shade val="60784"/>
                    <a:invGamma/>
                  </a:schemeClr>
                </a:gs>
                <a:gs pos="100000">
                  <a:schemeClr val="bg1"/>
                </a:gs>
              </a:gsLst>
              <a:lin ang="270000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3824" name="Freeform 32"/>
            <p:cNvSpPr>
              <a:spLocks/>
            </p:cNvSpPr>
            <p:nvPr/>
          </p:nvSpPr>
          <p:spPr bwMode="hidden">
            <a:xfrm>
              <a:off x="2" y="3177"/>
              <a:ext cx="5752" cy="414"/>
            </a:xfrm>
            <a:custGeom>
              <a:avLst/>
              <a:gdLst/>
              <a:ahLst/>
              <a:cxnLst>
                <a:cxn ang="0">
                  <a:pos x="0" y="48"/>
                </a:cxn>
                <a:cxn ang="0">
                  <a:pos x="5740" y="414"/>
                </a:cxn>
                <a:cxn ang="0">
                  <a:pos x="5740" y="402"/>
                </a:cxn>
                <a:cxn ang="0">
                  <a:pos x="0" y="0"/>
                </a:cxn>
                <a:cxn ang="0">
                  <a:pos x="0" y="48"/>
                </a:cxn>
                <a:cxn ang="0">
                  <a:pos x="0" y="48"/>
                </a:cxn>
              </a:cxnLst>
              <a:rect l="0" t="0" r="r" b="b"/>
              <a:pathLst>
                <a:path w="5740" h="414">
                  <a:moveTo>
                    <a:pt x="0" y="48"/>
                  </a:moveTo>
                  <a:lnTo>
                    <a:pt x="5740" y="414"/>
                  </a:lnTo>
                  <a:lnTo>
                    <a:pt x="5740" y="402"/>
                  </a:lnTo>
                  <a:lnTo>
                    <a:pt x="0" y="0"/>
                  </a:lnTo>
                  <a:lnTo>
                    <a:pt x="0" y="48"/>
                  </a:lnTo>
                  <a:lnTo>
                    <a:pt x="0" y="48"/>
                  </a:lnTo>
                  <a:close/>
                </a:path>
              </a:pathLst>
            </a:custGeom>
            <a:gradFill rotWithShape="0">
              <a:gsLst>
                <a:gs pos="0">
                  <a:schemeClr val="bg1">
                    <a:gamma/>
                    <a:shade val="84706"/>
                    <a:invGamma/>
                  </a:schemeClr>
                </a:gs>
                <a:gs pos="100000">
                  <a:schemeClr val="bg1"/>
                </a:gs>
              </a:gsLst>
              <a:lin ang="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3825" name="Freeform 33"/>
            <p:cNvSpPr>
              <a:spLocks/>
            </p:cNvSpPr>
            <p:nvPr/>
          </p:nvSpPr>
          <p:spPr bwMode="hidden">
            <a:xfrm>
              <a:off x="1297" y="0"/>
              <a:ext cx="4457" cy="3177"/>
            </a:xfrm>
            <a:custGeom>
              <a:avLst/>
              <a:gdLst/>
              <a:ahLst/>
              <a:cxnLst>
                <a:cxn ang="0">
                  <a:pos x="0" y="0"/>
                </a:cxn>
                <a:cxn ang="0">
                  <a:pos x="4448" y="3177"/>
                </a:cxn>
                <a:cxn ang="0">
                  <a:pos x="4448" y="3153"/>
                </a:cxn>
                <a:cxn ang="0">
                  <a:pos x="125" y="0"/>
                </a:cxn>
                <a:cxn ang="0">
                  <a:pos x="0" y="0"/>
                </a:cxn>
                <a:cxn ang="0">
                  <a:pos x="0" y="0"/>
                </a:cxn>
              </a:cxnLst>
              <a:rect l="0" t="0" r="r" b="b"/>
              <a:pathLst>
                <a:path w="4448" h="3177">
                  <a:moveTo>
                    <a:pt x="0" y="0"/>
                  </a:moveTo>
                  <a:lnTo>
                    <a:pt x="4448" y="3177"/>
                  </a:lnTo>
                  <a:lnTo>
                    <a:pt x="4448" y="3153"/>
                  </a:lnTo>
                  <a:lnTo>
                    <a:pt x="125" y="0"/>
                  </a:lnTo>
                  <a:lnTo>
                    <a:pt x="0" y="0"/>
                  </a:lnTo>
                  <a:lnTo>
                    <a:pt x="0" y="0"/>
                  </a:lnTo>
                  <a:close/>
                </a:path>
              </a:pathLst>
            </a:custGeom>
            <a:gradFill rotWithShape="0">
              <a:gsLst>
                <a:gs pos="0">
                  <a:schemeClr val="bg1">
                    <a:gamma/>
                    <a:shade val="48627"/>
                    <a:invGamma/>
                  </a:schemeClr>
                </a:gs>
                <a:gs pos="100000">
                  <a:schemeClr val="bg1"/>
                </a:gs>
              </a:gsLst>
              <a:lin ang="270000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3826" name="Freeform 34"/>
            <p:cNvSpPr>
              <a:spLocks/>
            </p:cNvSpPr>
            <p:nvPr/>
          </p:nvSpPr>
          <p:spPr bwMode="hidden">
            <a:xfrm>
              <a:off x="3321" y="0"/>
              <a:ext cx="2433" cy="2614"/>
            </a:xfrm>
            <a:custGeom>
              <a:avLst/>
              <a:gdLst/>
              <a:ahLst/>
              <a:cxnLst>
                <a:cxn ang="0">
                  <a:pos x="0" y="0"/>
                </a:cxn>
                <a:cxn ang="0">
                  <a:pos x="2428" y="2614"/>
                </a:cxn>
                <a:cxn ang="0">
                  <a:pos x="2428" y="2608"/>
                </a:cxn>
                <a:cxn ang="0">
                  <a:pos x="66" y="0"/>
                </a:cxn>
                <a:cxn ang="0">
                  <a:pos x="0" y="0"/>
                </a:cxn>
                <a:cxn ang="0">
                  <a:pos x="0" y="0"/>
                </a:cxn>
              </a:cxnLst>
              <a:rect l="0" t="0" r="r" b="b"/>
              <a:pathLst>
                <a:path w="2428" h="2614">
                  <a:moveTo>
                    <a:pt x="0" y="0"/>
                  </a:moveTo>
                  <a:lnTo>
                    <a:pt x="2428" y="2614"/>
                  </a:lnTo>
                  <a:lnTo>
                    <a:pt x="2428" y="2608"/>
                  </a:lnTo>
                  <a:lnTo>
                    <a:pt x="66" y="0"/>
                  </a:lnTo>
                  <a:lnTo>
                    <a:pt x="0" y="0"/>
                  </a:lnTo>
                  <a:lnTo>
                    <a:pt x="0" y="0"/>
                  </a:lnTo>
                  <a:close/>
                </a:path>
              </a:pathLst>
            </a:custGeom>
            <a:gradFill rotWithShape="0">
              <a:gsLst>
                <a:gs pos="0">
                  <a:schemeClr val="bg1">
                    <a:gamma/>
                    <a:shade val="84706"/>
                    <a:invGamma/>
                  </a:schemeClr>
                </a:gs>
                <a:gs pos="100000">
                  <a:schemeClr val="bg1"/>
                </a:gs>
              </a:gsLst>
              <a:lin ang="270000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3827" name="Freeform 35"/>
            <p:cNvSpPr>
              <a:spLocks/>
            </p:cNvSpPr>
            <p:nvPr/>
          </p:nvSpPr>
          <p:spPr bwMode="hidden">
            <a:xfrm>
              <a:off x="3950" y="0"/>
              <a:ext cx="1804" cy="2464"/>
            </a:xfrm>
            <a:custGeom>
              <a:avLst/>
              <a:gdLst/>
              <a:ahLst/>
              <a:cxnLst>
                <a:cxn ang="0">
                  <a:pos x="485" y="0"/>
                </a:cxn>
                <a:cxn ang="0">
                  <a:pos x="0" y="0"/>
                </a:cxn>
                <a:cxn ang="0">
                  <a:pos x="1800" y="2464"/>
                </a:cxn>
                <a:cxn ang="0">
                  <a:pos x="1800" y="2248"/>
                </a:cxn>
                <a:cxn ang="0">
                  <a:pos x="1794" y="2248"/>
                </a:cxn>
                <a:cxn ang="0">
                  <a:pos x="485" y="0"/>
                </a:cxn>
                <a:cxn ang="0">
                  <a:pos x="485" y="0"/>
                </a:cxn>
              </a:cxnLst>
              <a:rect l="0" t="0" r="r" b="b"/>
              <a:pathLst>
                <a:path w="1800" h="2464">
                  <a:moveTo>
                    <a:pt x="485" y="0"/>
                  </a:moveTo>
                  <a:lnTo>
                    <a:pt x="0" y="0"/>
                  </a:lnTo>
                  <a:lnTo>
                    <a:pt x="1800" y="2464"/>
                  </a:lnTo>
                  <a:lnTo>
                    <a:pt x="1800" y="2248"/>
                  </a:lnTo>
                  <a:lnTo>
                    <a:pt x="1794" y="2248"/>
                  </a:lnTo>
                  <a:lnTo>
                    <a:pt x="485" y="0"/>
                  </a:lnTo>
                  <a:lnTo>
                    <a:pt x="485" y="0"/>
                  </a:lnTo>
                  <a:close/>
                </a:path>
              </a:pathLst>
            </a:custGeom>
            <a:gradFill rotWithShape="0">
              <a:gsLst>
                <a:gs pos="0">
                  <a:schemeClr val="bg2">
                    <a:gamma/>
                    <a:shade val="78824"/>
                    <a:invGamma/>
                  </a:schemeClr>
                </a:gs>
                <a:gs pos="100000">
                  <a:schemeClr val="bg2"/>
                </a:gs>
              </a:gsLst>
              <a:lin ang="540000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3828" name="Freeform 36"/>
            <p:cNvSpPr>
              <a:spLocks/>
            </p:cNvSpPr>
            <p:nvPr/>
          </p:nvSpPr>
          <p:spPr bwMode="hidden">
            <a:xfrm>
              <a:off x="4519" y="0"/>
              <a:ext cx="1235" cy="2074"/>
            </a:xfrm>
            <a:custGeom>
              <a:avLst/>
              <a:gdLst/>
              <a:ahLst/>
              <a:cxnLst>
                <a:cxn ang="0">
                  <a:pos x="0" y="0"/>
                </a:cxn>
                <a:cxn ang="0">
                  <a:pos x="1232" y="2074"/>
                </a:cxn>
                <a:cxn ang="0">
                  <a:pos x="1232" y="2038"/>
                </a:cxn>
                <a:cxn ang="0">
                  <a:pos x="42" y="0"/>
                </a:cxn>
                <a:cxn ang="0">
                  <a:pos x="0" y="0"/>
                </a:cxn>
                <a:cxn ang="0">
                  <a:pos x="0" y="0"/>
                </a:cxn>
              </a:cxnLst>
              <a:rect l="0" t="0" r="r" b="b"/>
              <a:pathLst>
                <a:path w="1232" h="2074">
                  <a:moveTo>
                    <a:pt x="0" y="0"/>
                  </a:moveTo>
                  <a:lnTo>
                    <a:pt x="1232" y="2074"/>
                  </a:lnTo>
                  <a:lnTo>
                    <a:pt x="1232" y="2038"/>
                  </a:lnTo>
                  <a:lnTo>
                    <a:pt x="42" y="0"/>
                  </a:lnTo>
                  <a:lnTo>
                    <a:pt x="0" y="0"/>
                  </a:lnTo>
                  <a:lnTo>
                    <a:pt x="0" y="0"/>
                  </a:lnTo>
                  <a:close/>
                </a:path>
              </a:pathLst>
            </a:custGeom>
            <a:gradFill rotWithShape="0">
              <a:gsLst>
                <a:gs pos="0">
                  <a:schemeClr val="bg1">
                    <a:gamma/>
                    <a:shade val="57647"/>
                    <a:invGamma/>
                  </a:schemeClr>
                </a:gs>
                <a:gs pos="100000">
                  <a:schemeClr val="bg1"/>
                </a:gs>
              </a:gsLst>
              <a:lin ang="270000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3829" name="Freeform 37"/>
            <p:cNvSpPr>
              <a:spLocks/>
            </p:cNvSpPr>
            <p:nvPr/>
          </p:nvSpPr>
          <p:spPr bwMode="hidden">
            <a:xfrm>
              <a:off x="4694" y="0"/>
              <a:ext cx="1060" cy="1936"/>
            </a:xfrm>
            <a:custGeom>
              <a:avLst/>
              <a:gdLst/>
              <a:ahLst/>
              <a:cxnLst>
                <a:cxn ang="0">
                  <a:pos x="0" y="0"/>
                </a:cxn>
                <a:cxn ang="0">
                  <a:pos x="1058" y="1936"/>
                </a:cxn>
                <a:cxn ang="0">
                  <a:pos x="1058" y="1930"/>
                </a:cxn>
                <a:cxn ang="0">
                  <a:pos x="54" y="0"/>
                </a:cxn>
                <a:cxn ang="0">
                  <a:pos x="0" y="0"/>
                </a:cxn>
                <a:cxn ang="0">
                  <a:pos x="0" y="0"/>
                </a:cxn>
              </a:cxnLst>
              <a:rect l="0" t="0" r="r" b="b"/>
              <a:pathLst>
                <a:path w="1058" h="1936">
                  <a:moveTo>
                    <a:pt x="0" y="0"/>
                  </a:moveTo>
                  <a:lnTo>
                    <a:pt x="1058" y="1936"/>
                  </a:lnTo>
                  <a:lnTo>
                    <a:pt x="1058" y="1930"/>
                  </a:lnTo>
                  <a:lnTo>
                    <a:pt x="54" y="0"/>
                  </a:lnTo>
                  <a:lnTo>
                    <a:pt x="0" y="0"/>
                  </a:lnTo>
                  <a:lnTo>
                    <a:pt x="0" y="0"/>
                  </a:lnTo>
                  <a:close/>
                </a:path>
              </a:pathLst>
            </a:custGeom>
            <a:gradFill rotWithShape="0">
              <a:gsLst>
                <a:gs pos="0">
                  <a:schemeClr val="bg1">
                    <a:gamma/>
                    <a:shade val="72549"/>
                    <a:invGamma/>
                  </a:schemeClr>
                </a:gs>
                <a:gs pos="100000">
                  <a:schemeClr val="bg1"/>
                </a:gs>
              </a:gsLst>
              <a:lin ang="270000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3830" name="Freeform 38"/>
            <p:cNvSpPr>
              <a:spLocks/>
            </p:cNvSpPr>
            <p:nvPr/>
          </p:nvSpPr>
          <p:spPr bwMode="hidden">
            <a:xfrm>
              <a:off x="4981" y="0"/>
              <a:ext cx="773" cy="1487"/>
            </a:xfrm>
            <a:custGeom>
              <a:avLst/>
              <a:gdLst/>
              <a:ahLst/>
              <a:cxnLst>
                <a:cxn ang="0">
                  <a:pos x="771" y="1433"/>
                </a:cxn>
                <a:cxn ang="0">
                  <a:pos x="42" y="0"/>
                </a:cxn>
                <a:cxn ang="0">
                  <a:pos x="0" y="0"/>
                </a:cxn>
                <a:cxn ang="0">
                  <a:pos x="771" y="1487"/>
                </a:cxn>
                <a:cxn ang="0">
                  <a:pos x="771" y="1433"/>
                </a:cxn>
                <a:cxn ang="0">
                  <a:pos x="771" y="1433"/>
                </a:cxn>
              </a:cxnLst>
              <a:rect l="0" t="0" r="r" b="b"/>
              <a:pathLst>
                <a:path w="771" h="1487">
                  <a:moveTo>
                    <a:pt x="771" y="1433"/>
                  </a:moveTo>
                  <a:lnTo>
                    <a:pt x="42" y="0"/>
                  </a:lnTo>
                  <a:lnTo>
                    <a:pt x="0" y="0"/>
                  </a:lnTo>
                  <a:lnTo>
                    <a:pt x="771" y="1487"/>
                  </a:lnTo>
                  <a:lnTo>
                    <a:pt x="771" y="1433"/>
                  </a:lnTo>
                  <a:lnTo>
                    <a:pt x="771" y="1433"/>
                  </a:lnTo>
                  <a:close/>
                </a:path>
              </a:pathLst>
            </a:custGeom>
            <a:gradFill rotWithShape="0">
              <a:gsLst>
                <a:gs pos="0">
                  <a:schemeClr val="bg1">
                    <a:gamma/>
                    <a:shade val="78824"/>
                    <a:invGamma/>
                  </a:schemeClr>
                </a:gs>
                <a:gs pos="100000">
                  <a:schemeClr val="bg1"/>
                </a:gs>
              </a:gsLst>
              <a:lin ang="270000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grpSp>
          <p:nvGrpSpPr>
            <p:cNvPr id="1068" name="Group 39"/>
            <p:cNvGrpSpPr>
              <a:grpSpLocks/>
            </p:cNvGrpSpPr>
            <p:nvPr userDrawn="1"/>
          </p:nvGrpSpPr>
          <p:grpSpPr bwMode="auto">
            <a:xfrm>
              <a:off x="0" y="1632"/>
              <a:ext cx="5758" cy="1858"/>
              <a:chOff x="0" y="1632"/>
              <a:chExt cx="5758" cy="1858"/>
            </a:xfrm>
          </p:grpSpPr>
          <p:sp>
            <p:nvSpPr>
              <p:cNvPr id="33832" name="Freeform 40"/>
              <p:cNvSpPr>
                <a:spLocks/>
              </p:cNvSpPr>
              <p:nvPr/>
            </p:nvSpPr>
            <p:spPr bwMode="hidden">
              <a:xfrm>
                <a:off x="0" y="1632"/>
                <a:ext cx="3670" cy="1313"/>
              </a:xfrm>
              <a:custGeom>
                <a:avLst/>
                <a:gdLst/>
                <a:ahLst/>
                <a:cxnLst>
                  <a:cxn ang="0">
                    <a:pos x="0" y="0"/>
                  </a:cxn>
                  <a:cxn ang="0">
                    <a:pos x="0" y="366"/>
                  </a:cxn>
                  <a:cxn ang="0">
                    <a:pos x="3635" y="1313"/>
                  </a:cxn>
                  <a:cxn ang="0">
                    <a:pos x="3647" y="1235"/>
                  </a:cxn>
                  <a:cxn ang="0">
                    <a:pos x="3659" y="1163"/>
                  </a:cxn>
                  <a:cxn ang="0">
                    <a:pos x="0" y="0"/>
                  </a:cxn>
                  <a:cxn ang="0">
                    <a:pos x="0" y="0"/>
                  </a:cxn>
                </a:cxnLst>
                <a:rect l="0" t="0" r="r" b="b"/>
                <a:pathLst>
                  <a:path w="3659" h="1313">
                    <a:moveTo>
                      <a:pt x="0" y="0"/>
                    </a:moveTo>
                    <a:lnTo>
                      <a:pt x="0" y="366"/>
                    </a:lnTo>
                    <a:lnTo>
                      <a:pt x="3635" y="1313"/>
                    </a:lnTo>
                    <a:lnTo>
                      <a:pt x="3647" y="1235"/>
                    </a:lnTo>
                    <a:lnTo>
                      <a:pt x="3659" y="1163"/>
                    </a:lnTo>
                    <a:lnTo>
                      <a:pt x="0" y="0"/>
                    </a:lnTo>
                    <a:lnTo>
                      <a:pt x="0" y="0"/>
                    </a:lnTo>
                    <a:close/>
                  </a:path>
                </a:pathLst>
              </a:custGeom>
              <a:gradFill rotWithShape="0">
                <a:gsLst>
                  <a:gs pos="0">
                    <a:schemeClr val="bg1">
                      <a:gamma/>
                      <a:shade val="72549"/>
                      <a:invGamma/>
                    </a:schemeClr>
                  </a:gs>
                  <a:gs pos="100000">
                    <a:schemeClr val="bg1"/>
                  </a:gs>
                </a:gsLst>
                <a:lin ang="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sp>
            <p:nvSpPr>
              <p:cNvPr id="33833" name="Freeform 41"/>
              <p:cNvSpPr>
                <a:spLocks/>
              </p:cNvSpPr>
              <p:nvPr/>
            </p:nvSpPr>
            <p:spPr bwMode="hidden">
              <a:xfrm>
                <a:off x="3646" y="2795"/>
                <a:ext cx="2112" cy="695"/>
              </a:xfrm>
              <a:custGeom>
                <a:avLst/>
                <a:gdLst/>
                <a:ahLst/>
                <a:cxnLst>
                  <a:cxn ang="0">
                    <a:pos x="2105" y="665"/>
                  </a:cxn>
                  <a:cxn ang="0">
                    <a:pos x="24" y="0"/>
                  </a:cxn>
                  <a:cxn ang="0">
                    <a:pos x="12" y="72"/>
                  </a:cxn>
                  <a:cxn ang="0">
                    <a:pos x="0" y="150"/>
                  </a:cxn>
                  <a:cxn ang="0">
                    <a:pos x="2105" y="695"/>
                  </a:cxn>
                  <a:cxn ang="0">
                    <a:pos x="2105" y="665"/>
                  </a:cxn>
                  <a:cxn ang="0">
                    <a:pos x="2105" y="665"/>
                  </a:cxn>
                </a:cxnLst>
                <a:rect l="0" t="0" r="r" b="b"/>
                <a:pathLst>
                  <a:path w="2105" h="695">
                    <a:moveTo>
                      <a:pt x="2105" y="665"/>
                    </a:moveTo>
                    <a:lnTo>
                      <a:pt x="24" y="0"/>
                    </a:lnTo>
                    <a:lnTo>
                      <a:pt x="12" y="72"/>
                    </a:lnTo>
                    <a:lnTo>
                      <a:pt x="0" y="150"/>
                    </a:lnTo>
                    <a:lnTo>
                      <a:pt x="2105" y="695"/>
                    </a:lnTo>
                    <a:lnTo>
                      <a:pt x="2105" y="665"/>
                    </a:lnTo>
                    <a:lnTo>
                      <a:pt x="2105" y="665"/>
                    </a:lnTo>
                    <a:close/>
                  </a:path>
                </a:pathLst>
              </a:custGeom>
              <a:gradFill rotWithShape="0">
                <a:gsLst>
                  <a:gs pos="0">
                    <a:schemeClr val="bg1"/>
                  </a:gs>
                  <a:gs pos="100000">
                    <a:schemeClr val="bg1">
                      <a:gamma/>
                      <a:tint val="90980"/>
                      <a:invGamma/>
                    </a:schemeClr>
                  </a:gs>
                </a:gsLst>
                <a:lin ang="0" scaled="1"/>
              </a:gradFill>
              <a:ln w="9525">
                <a:noFill/>
                <a:round/>
                <a:headEnd/>
                <a:tailEnd/>
              </a:ln>
            </p:spPr>
            <p:txBody>
              <a:bodyPr/>
              <a:lstStyle/>
              <a:p>
                <a:pPr>
                  <a:defRPr/>
                </a:pPr>
                <a:endParaRPr lang="en-US" b="1" i="0">
                  <a:latin typeface="Arial" panose="020B0604020202020204" pitchFamily="34" charset="0"/>
                  <a:ea typeface="+mn-ea"/>
                  <a:cs typeface="+mn-cs"/>
                </a:endParaRPr>
              </a:p>
            </p:txBody>
          </p:sp>
        </p:grpSp>
      </p:grpSp>
      <p:sp>
        <p:nvSpPr>
          <p:cNvPr id="33834" name="Rectangle 42"/>
          <p:cNvSpPr>
            <a:spLocks noGrp="1" noChangeArrowheads="1"/>
          </p:cNvSpPr>
          <p:nvPr>
            <p:ph type="title"/>
          </p:nvPr>
        </p:nvSpPr>
        <p:spPr bwMode="auto">
          <a:xfrm>
            <a:off x="457200" y="277813"/>
            <a:ext cx="8229600" cy="1143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33835" name="Rectangle 43"/>
          <p:cNvSpPr>
            <a:spLocks noGrp="1" noChangeArrowheads="1"/>
          </p:cNvSpPr>
          <p:nvPr>
            <p:ph type="body" idx="1"/>
          </p:nvPr>
        </p:nvSpPr>
        <p:spPr bwMode="auto">
          <a:xfrm>
            <a:off x="457200" y="1600200"/>
            <a:ext cx="8229600" cy="45307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3836" name="Rectangle 44"/>
          <p:cNvSpPr>
            <a:spLocks noGrp="1" noChangeArrowheads="1"/>
          </p:cNvSpPr>
          <p:nvPr>
            <p:ph type="dt" sz="half" idx="2"/>
          </p:nvPr>
        </p:nvSpPr>
        <p:spPr bwMode="auto">
          <a:xfrm>
            <a:off x="457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eaLnBrk="1" hangingPunct="1">
              <a:defRPr sz="1200" b="1" i="0">
                <a:effectLst>
                  <a:outerShdw blurRad="38100" dist="38100" dir="2700000" algn="tl">
                    <a:srgbClr val="000000"/>
                  </a:outerShdw>
                </a:effectLst>
                <a:latin typeface="Arial" panose="020B0604020202020204" pitchFamily="34" charset="0"/>
                <a:ea typeface="+mn-ea"/>
                <a:cs typeface="+mn-cs"/>
              </a:defRPr>
            </a:lvl1pPr>
          </a:lstStyle>
          <a:p>
            <a:pPr>
              <a:defRPr/>
            </a:pPr>
            <a:endParaRPr lang="en-US"/>
          </a:p>
        </p:txBody>
      </p:sp>
      <p:sp>
        <p:nvSpPr>
          <p:cNvPr id="33837" name="Rectangle 4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b="1" i="0">
                <a:effectLst>
                  <a:outerShdw blurRad="38100" dist="38100" dir="2700000" algn="tl">
                    <a:srgbClr val="000000"/>
                  </a:outerShdw>
                </a:effectLst>
                <a:latin typeface="Arial" panose="020B0604020202020204" pitchFamily="34" charset="0"/>
                <a:ea typeface="+mn-ea"/>
                <a:cs typeface="+mn-cs"/>
              </a:defRPr>
            </a:lvl1pPr>
          </a:lstStyle>
          <a:p>
            <a:pPr>
              <a:defRPr/>
            </a:pPr>
            <a:endParaRPr lang="en-US"/>
          </a:p>
        </p:txBody>
      </p:sp>
      <p:sp>
        <p:nvSpPr>
          <p:cNvPr id="33838" name="Rectangle 46"/>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200" b="1" i="0">
                <a:effectLst>
                  <a:outerShdw blurRad="38100" dist="38100" dir="2700000" algn="tl">
                    <a:srgbClr val="000000"/>
                  </a:outerShdw>
                </a:effectLst>
                <a:latin typeface="Arial" panose="020B0604020202020204" pitchFamily="34" charset="0"/>
              </a:defRPr>
            </a:lvl1pPr>
          </a:lstStyle>
          <a:p>
            <a:fld id="{590985B3-045F-934B-90B7-7C9BAF18C1D5}" type="slidenum">
              <a:rPr lang="en-US"/>
              <a:pPr/>
              <a:t>‹#›</a:t>
            </a:fld>
            <a:endParaRPr lang="en-US"/>
          </a:p>
        </p:txBody>
      </p:sp>
    </p:spTree>
    <p:extLst>
      <p:ext uri="{BB962C8B-B14F-4D97-AF65-F5344CB8AC3E}">
        <p14:creationId xmlns:p14="http://schemas.microsoft.com/office/powerpoint/2010/main" val="378343053"/>
      </p:ext>
    </p:extLst>
  </p:cSld>
  <p:clrMap bg1="dk2" tx1="lt1" bg2="dk1" tx2="lt2" accent1="accent1" accent2="accent2" accent3="accent3" accent4="accent4" accent5="accent5" accent6="accent6" hlink="hlink" folHlink="folHlink"/>
  <p:sldLayoutIdLst>
    <p:sldLayoutId id="2147502552" r:id="rId1"/>
    <p:sldLayoutId id="2147502553" r:id="rId2"/>
    <p:sldLayoutId id="2147502554" r:id="rId3"/>
    <p:sldLayoutId id="2147502555" r:id="rId4"/>
    <p:sldLayoutId id="2147502556" r:id="rId5"/>
    <p:sldLayoutId id="2147502557" r:id="rId6"/>
    <p:sldLayoutId id="2147502558" r:id="rId7"/>
    <p:sldLayoutId id="2147502559" r:id="rId8"/>
    <p:sldLayoutId id="2147502560" r:id="rId9"/>
    <p:sldLayoutId id="2147502561" r:id="rId10"/>
    <p:sldLayoutId id="2147502562" r:id="rId11"/>
    <p:sldLayoutId id="2147502563" r:id="rId12"/>
  </p:sldLayoutIdLst>
  <p:txStyles>
    <p:titleStyle>
      <a:lvl1pPr algn="ctr" rtl="0" eaLnBrk="0" fontAlgn="base" hangingPunct="0">
        <a:spcBef>
          <a:spcPct val="0"/>
        </a:spcBef>
        <a:spcAft>
          <a:spcPct val="0"/>
        </a:spcAft>
        <a:defRPr sz="4400" b="1" i="0">
          <a:solidFill>
            <a:schemeClr val="tx2"/>
          </a:solidFill>
          <a:effectLst>
            <a:outerShdw blurRad="38100" dist="38100" dir="2700000" algn="tl">
              <a:srgbClr val="000000"/>
            </a:outerShdw>
          </a:effectLst>
          <a:latin typeface="Arial" panose="020B0604020202020204" pitchFamily="34" charset="0"/>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2"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2"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2"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2"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2" charset="0"/>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2" charset="0"/>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2" charset="0"/>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2" charset="0"/>
        </a:defRPr>
      </a:lvl9pPr>
    </p:titleStyle>
    <p:bodyStyle>
      <a:lvl1pPr marL="342900" indent="-342900" algn="l" rtl="0" eaLnBrk="0" fontAlgn="base" hangingPunct="0">
        <a:spcBef>
          <a:spcPct val="20000"/>
        </a:spcBef>
        <a:spcAft>
          <a:spcPct val="0"/>
        </a:spcAft>
        <a:buClr>
          <a:schemeClr val="hlink"/>
        </a:buClr>
        <a:buSzPct val="90000"/>
        <a:buFont typeface="Wingdings" charset="0"/>
        <a:buBlip>
          <a:blip r:embed="rId14"/>
        </a:buBlip>
        <a:defRPr sz="3200" b="1" i="0">
          <a:solidFill>
            <a:schemeClr val="tx1"/>
          </a:solidFill>
          <a:effectLst>
            <a:outerShdw blurRad="38100" dist="38100" dir="2700000" algn="tl">
              <a:srgbClr val="000000"/>
            </a:outerShdw>
          </a:effectLst>
          <a:latin typeface="Arial" panose="020B0604020202020204" pitchFamily="34" charset="0"/>
          <a:ea typeface="ＭＳ Ｐゴシック" pitchFamily="-112" charset="-128"/>
          <a:cs typeface="ＭＳ Ｐゴシック" pitchFamily="-112" charset="-128"/>
        </a:defRPr>
      </a:lvl1pPr>
      <a:lvl2pPr marL="742950" indent="-285750" algn="l" rtl="0" eaLnBrk="0" fontAlgn="base" hangingPunct="0">
        <a:spcBef>
          <a:spcPct val="20000"/>
        </a:spcBef>
        <a:spcAft>
          <a:spcPct val="0"/>
        </a:spcAft>
        <a:buChar char="–"/>
        <a:defRPr sz="2800" b="1" i="0">
          <a:solidFill>
            <a:schemeClr val="tx1"/>
          </a:solidFill>
          <a:effectLst>
            <a:outerShdw blurRad="38100" dist="38100" dir="2700000" algn="tl">
              <a:srgbClr val="000000"/>
            </a:outerShdw>
          </a:effectLst>
          <a:latin typeface="Arial" panose="020B0604020202020204" pitchFamily="34" charset="0"/>
          <a:ea typeface="ＭＳ Ｐゴシック" pitchFamily="-112" charset="-128"/>
        </a:defRPr>
      </a:lvl2pPr>
      <a:lvl3pPr marL="1143000" indent="-228600" algn="l" rtl="0" eaLnBrk="0" fontAlgn="base" hangingPunct="0">
        <a:spcBef>
          <a:spcPct val="20000"/>
        </a:spcBef>
        <a:spcAft>
          <a:spcPct val="0"/>
        </a:spcAft>
        <a:buClr>
          <a:schemeClr val="accent2"/>
        </a:buClr>
        <a:buSzPct val="90000"/>
        <a:buFont typeface="Wingdings" charset="0"/>
        <a:buBlip>
          <a:blip r:embed="rId15"/>
        </a:buBlip>
        <a:defRPr sz="2400" b="1" i="0">
          <a:solidFill>
            <a:schemeClr val="tx1"/>
          </a:solidFill>
          <a:effectLst>
            <a:outerShdw blurRad="38100" dist="38100" dir="2700000" algn="tl">
              <a:srgbClr val="000000"/>
            </a:outerShdw>
          </a:effectLst>
          <a:latin typeface="Arial" panose="020B0604020202020204" pitchFamily="34" charset="0"/>
          <a:ea typeface="ＭＳ Ｐゴシック" pitchFamily="-112" charset="-128"/>
        </a:defRPr>
      </a:lvl3pPr>
      <a:lvl4pPr marL="1600200" indent="-228600" algn="l" rtl="0" eaLnBrk="0" fontAlgn="base" hangingPunct="0">
        <a:spcBef>
          <a:spcPct val="20000"/>
        </a:spcBef>
        <a:spcAft>
          <a:spcPct val="0"/>
        </a:spcAft>
        <a:buChar char="–"/>
        <a:defRPr sz="2000" b="1" i="0">
          <a:solidFill>
            <a:schemeClr val="tx1"/>
          </a:solidFill>
          <a:effectLst>
            <a:outerShdw blurRad="38100" dist="38100" dir="2700000" algn="tl">
              <a:srgbClr val="000000"/>
            </a:outerShdw>
          </a:effectLst>
          <a:latin typeface="Arial" panose="020B0604020202020204" pitchFamily="34" charset="0"/>
          <a:ea typeface="ＭＳ Ｐゴシック" pitchFamily="-112" charset="-128"/>
        </a:defRPr>
      </a:lvl4pPr>
      <a:lvl5pPr marL="2057400" indent="-228600" algn="l" rtl="0" eaLnBrk="0" fontAlgn="base" hangingPunct="0">
        <a:spcBef>
          <a:spcPct val="20000"/>
        </a:spcBef>
        <a:spcAft>
          <a:spcPct val="0"/>
        </a:spcAft>
        <a:buClr>
          <a:schemeClr val="folHlink"/>
        </a:buClr>
        <a:buSzPct val="90000"/>
        <a:buFont typeface="Wingdings" charset="0"/>
        <a:buBlip>
          <a:blip r:embed="rId16"/>
        </a:buBlip>
        <a:defRPr sz="2000" b="1" i="0">
          <a:solidFill>
            <a:schemeClr val="tx1"/>
          </a:solidFill>
          <a:effectLst>
            <a:outerShdw blurRad="38100" dist="38100" dir="2700000" algn="tl">
              <a:srgbClr val="000000"/>
            </a:outerShdw>
          </a:effectLst>
          <a:latin typeface="Arial" panose="020B0604020202020204" pitchFamily="34" charset="0"/>
          <a:ea typeface="ＭＳ Ｐゴシック" pitchFamily="-112" charset="-128"/>
        </a:defRPr>
      </a:lvl5pPr>
      <a:lvl6pPr marL="2514600" indent="-228600" algn="l" rtl="0" fontAlgn="base">
        <a:spcBef>
          <a:spcPct val="20000"/>
        </a:spcBef>
        <a:spcAft>
          <a:spcPct val="0"/>
        </a:spcAft>
        <a:buClr>
          <a:schemeClr val="folHlink"/>
        </a:buClr>
        <a:buSzPct val="90000"/>
        <a:buFont typeface="Wingdings" pitchFamily="-112" charset="2"/>
        <a:buBlip>
          <a:blip r:embed="rId16"/>
        </a:buBlip>
        <a:defRPr sz="2000">
          <a:solidFill>
            <a:schemeClr val="tx1"/>
          </a:solidFill>
          <a:effectLst>
            <a:outerShdw blurRad="38100" dist="38100" dir="2700000" algn="tl">
              <a:srgbClr val="000000"/>
            </a:outerShdw>
          </a:effectLst>
          <a:latin typeface="+mn-lt"/>
          <a:ea typeface="ＭＳ Ｐゴシック" pitchFamily="-112" charset="-128"/>
        </a:defRPr>
      </a:lvl6pPr>
      <a:lvl7pPr marL="2971800" indent="-228600" algn="l" rtl="0" fontAlgn="base">
        <a:spcBef>
          <a:spcPct val="20000"/>
        </a:spcBef>
        <a:spcAft>
          <a:spcPct val="0"/>
        </a:spcAft>
        <a:buClr>
          <a:schemeClr val="folHlink"/>
        </a:buClr>
        <a:buSzPct val="90000"/>
        <a:buFont typeface="Wingdings" pitchFamily="-112" charset="2"/>
        <a:buBlip>
          <a:blip r:embed="rId16"/>
        </a:buBlip>
        <a:defRPr sz="2000">
          <a:solidFill>
            <a:schemeClr val="tx1"/>
          </a:solidFill>
          <a:effectLst>
            <a:outerShdw blurRad="38100" dist="38100" dir="2700000" algn="tl">
              <a:srgbClr val="000000"/>
            </a:outerShdw>
          </a:effectLst>
          <a:latin typeface="+mn-lt"/>
          <a:ea typeface="ＭＳ Ｐゴシック" pitchFamily="-112" charset="-128"/>
        </a:defRPr>
      </a:lvl7pPr>
      <a:lvl8pPr marL="3429000" indent="-228600" algn="l" rtl="0" fontAlgn="base">
        <a:spcBef>
          <a:spcPct val="20000"/>
        </a:spcBef>
        <a:spcAft>
          <a:spcPct val="0"/>
        </a:spcAft>
        <a:buClr>
          <a:schemeClr val="folHlink"/>
        </a:buClr>
        <a:buSzPct val="90000"/>
        <a:buFont typeface="Wingdings" pitchFamily="-112" charset="2"/>
        <a:buBlip>
          <a:blip r:embed="rId16"/>
        </a:buBlip>
        <a:defRPr sz="2000">
          <a:solidFill>
            <a:schemeClr val="tx1"/>
          </a:solidFill>
          <a:effectLst>
            <a:outerShdw blurRad="38100" dist="38100" dir="2700000" algn="tl">
              <a:srgbClr val="000000"/>
            </a:outerShdw>
          </a:effectLst>
          <a:latin typeface="+mn-lt"/>
          <a:ea typeface="ＭＳ Ｐゴシック" pitchFamily="-112" charset="-128"/>
        </a:defRPr>
      </a:lvl8pPr>
      <a:lvl9pPr marL="3886200" indent="-228600" algn="l" rtl="0" fontAlgn="base">
        <a:spcBef>
          <a:spcPct val="20000"/>
        </a:spcBef>
        <a:spcAft>
          <a:spcPct val="0"/>
        </a:spcAft>
        <a:buClr>
          <a:schemeClr val="folHlink"/>
        </a:buClr>
        <a:buSzPct val="90000"/>
        <a:buFont typeface="Wingdings" pitchFamily="-112" charset="2"/>
        <a:buBlip>
          <a:blip r:embed="rId16"/>
        </a:buBlip>
        <a:defRPr sz="2000">
          <a:solidFill>
            <a:schemeClr val="tx1"/>
          </a:solidFill>
          <a:effectLst>
            <a:outerShdw blurRad="38100" dist="38100" dir="2700000" algn="tl">
              <a:srgbClr val="000000"/>
            </a:outerShdw>
          </a:effectLst>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412674" name="Rectangle 1026"/>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412675" name="Rectangle 1027"/>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0772" name="Rectangle 1028"/>
          <p:cNvSpPr>
            <a:spLocks noGrp="1" noChangeArrowheads="1"/>
          </p:cNvSpPr>
          <p:nvPr>
            <p:ph type="dt" sz="half" idx="2"/>
          </p:nvPr>
        </p:nvSpPr>
        <p:spPr bwMode="auto">
          <a:xfrm>
            <a:off x="685800" y="6248400"/>
            <a:ext cx="1905000" cy="457200"/>
          </a:xfrm>
          <a:prstGeom prst="rect">
            <a:avLst/>
          </a:prstGeom>
          <a:noFill/>
          <a:ln>
            <a:noFill/>
          </a:ln>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defTabSz="914400" eaLnBrk="0" hangingPunct="0">
              <a:defRPr sz="1400" b="1" i="0">
                <a:solidFill>
                  <a:srgbClr val="000000"/>
                </a:solidFill>
                <a:latin typeface="Arial" panose="020B0604020202020204" pitchFamily="34" charset="0"/>
                <a:cs typeface="ＭＳ Ｐゴシック"/>
              </a:defRPr>
            </a:lvl1pPr>
          </a:lstStyle>
          <a:p>
            <a:pPr>
              <a:defRPr/>
            </a:pPr>
            <a:endParaRPr lang="en-US"/>
          </a:p>
        </p:txBody>
      </p:sp>
      <p:sp>
        <p:nvSpPr>
          <p:cNvPr id="160773" name="Rectangle 1029"/>
          <p:cNvSpPr>
            <a:spLocks noGrp="1" noChangeArrowheads="1"/>
          </p:cNvSpPr>
          <p:nvPr>
            <p:ph type="ftr" sz="quarter" idx="3"/>
          </p:nvPr>
        </p:nvSpPr>
        <p:spPr bwMode="auto">
          <a:xfrm>
            <a:off x="3124200" y="6248400"/>
            <a:ext cx="2895600" cy="457200"/>
          </a:xfrm>
          <a:prstGeom prst="rect">
            <a:avLst/>
          </a:prstGeom>
          <a:noFill/>
          <a:ln>
            <a:noFill/>
          </a:ln>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defTabSz="914400" eaLnBrk="0" hangingPunct="0">
              <a:defRPr sz="1400" b="1" i="0">
                <a:solidFill>
                  <a:srgbClr val="000000"/>
                </a:solidFill>
                <a:latin typeface="Arial" panose="020B0604020202020204" pitchFamily="34" charset="0"/>
                <a:cs typeface="ＭＳ Ｐゴシック"/>
              </a:defRPr>
            </a:lvl1pPr>
          </a:lstStyle>
          <a:p>
            <a:pPr>
              <a:defRPr/>
            </a:pPr>
            <a:endParaRPr lang="en-US"/>
          </a:p>
        </p:txBody>
      </p:sp>
      <p:sp>
        <p:nvSpPr>
          <p:cNvPr id="160774" name="Rectangle 1030"/>
          <p:cNvSpPr>
            <a:spLocks noGrp="1" noChangeArrowheads="1"/>
          </p:cNvSpPr>
          <p:nvPr>
            <p:ph type="sldNum" sz="quarter" idx="4"/>
          </p:nvPr>
        </p:nvSpPr>
        <p:spPr bwMode="auto">
          <a:xfrm>
            <a:off x="6553200" y="6248400"/>
            <a:ext cx="1905000" cy="457200"/>
          </a:xfrm>
          <a:prstGeom prst="rect">
            <a:avLst/>
          </a:prstGeom>
          <a:noFill/>
          <a:ln>
            <a:noFill/>
          </a:ln>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r" defTabSz="914400" eaLnBrk="0" hangingPunct="0">
              <a:defRPr sz="1400" b="1" i="0">
                <a:solidFill>
                  <a:srgbClr val="FFFFFF"/>
                </a:solidFill>
                <a:latin typeface="Arial" panose="020B0604020202020204" pitchFamily="34" charset="0"/>
                <a:cs typeface="ＭＳ Ｐゴシック"/>
              </a:defRPr>
            </a:lvl1pPr>
          </a:lstStyle>
          <a:p>
            <a:pPr>
              <a:defRPr/>
            </a:pPr>
            <a:fld id="{3539A5F6-F323-674B-9E9E-A8C5E41C86CB}" type="slidenum">
              <a:rPr lang="en-US"/>
              <a:pPr>
                <a:defRPr/>
              </a:pPr>
              <a:t>‹#›</a:t>
            </a:fld>
            <a:endParaRPr lang="en-US"/>
          </a:p>
        </p:txBody>
      </p:sp>
    </p:spTree>
  </p:cSld>
  <p:clrMap bg1="lt1" tx1="dk1" bg2="lt2" tx2="dk2" accent1="accent1" accent2="accent2" accent3="accent3" accent4="accent4" accent5="accent5" accent6="accent6" hlink="hlink" folHlink="folHlink"/>
  <p:sldLayoutIdLst>
    <p:sldLayoutId id="2147500811" r:id="rId1"/>
    <p:sldLayoutId id="2147500812" r:id="rId2"/>
    <p:sldLayoutId id="2147500813" r:id="rId3"/>
    <p:sldLayoutId id="2147500814" r:id="rId4"/>
    <p:sldLayoutId id="2147500815" r:id="rId5"/>
    <p:sldLayoutId id="2147500816" r:id="rId6"/>
    <p:sldLayoutId id="2147500817" r:id="rId7"/>
    <p:sldLayoutId id="2147500818" r:id="rId8"/>
    <p:sldLayoutId id="2147500819" r:id="rId9"/>
    <p:sldLayoutId id="2147500820" r:id="rId10"/>
    <p:sldLayoutId id="2147500821" r:id="rId11"/>
  </p:sldLayoutIdLst>
  <p:transition>
    <p:random/>
  </p:transition>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mj-ea"/>
          <a:cs typeface="+mj-cs"/>
        </a:defRPr>
      </a:lvl1pPr>
      <a:lvl2pPr algn="ctr" rtl="0" eaLnBrk="0" fontAlgn="base" hangingPunct="0">
        <a:spcBef>
          <a:spcPct val="0"/>
        </a:spcBef>
        <a:spcAft>
          <a:spcPct val="0"/>
        </a:spcAft>
        <a:defRPr sz="4400" b="1">
          <a:solidFill>
            <a:schemeClr val="bg1"/>
          </a:solidFill>
          <a:latin typeface="Arial" charset="0"/>
          <a:ea typeface="ＭＳ Ｐゴシック" charset="0"/>
          <a:cs typeface="ＭＳ Ｐゴシック" charset="0"/>
        </a:defRPr>
      </a:lvl2pPr>
      <a:lvl3pPr algn="ctr" rtl="0" eaLnBrk="0" fontAlgn="base" hangingPunct="0">
        <a:spcBef>
          <a:spcPct val="0"/>
        </a:spcBef>
        <a:spcAft>
          <a:spcPct val="0"/>
        </a:spcAft>
        <a:defRPr sz="4400" b="1">
          <a:solidFill>
            <a:schemeClr val="bg1"/>
          </a:solidFill>
          <a:latin typeface="Arial" charset="0"/>
          <a:ea typeface="ＭＳ Ｐゴシック" charset="0"/>
          <a:cs typeface="ＭＳ Ｐゴシック" charset="0"/>
        </a:defRPr>
      </a:lvl3pPr>
      <a:lvl4pPr algn="ctr" rtl="0" eaLnBrk="0" fontAlgn="base" hangingPunct="0">
        <a:spcBef>
          <a:spcPct val="0"/>
        </a:spcBef>
        <a:spcAft>
          <a:spcPct val="0"/>
        </a:spcAft>
        <a:defRPr sz="4400" b="1">
          <a:solidFill>
            <a:schemeClr val="bg1"/>
          </a:solidFill>
          <a:latin typeface="Arial" charset="0"/>
          <a:ea typeface="ＭＳ Ｐゴシック" charset="0"/>
          <a:cs typeface="ＭＳ Ｐゴシック" charset="0"/>
        </a:defRPr>
      </a:lvl4pPr>
      <a:lvl5pPr algn="ctr" rtl="0" eaLnBrk="0" fontAlgn="base" hangingPunct="0">
        <a:spcBef>
          <a:spcPct val="0"/>
        </a:spcBef>
        <a:spcAft>
          <a:spcPct val="0"/>
        </a:spcAft>
        <a:defRPr sz="4400" b="1">
          <a:solidFill>
            <a:schemeClr val="bg1"/>
          </a:solidFill>
          <a:latin typeface="Arial" charset="0"/>
          <a:ea typeface="ＭＳ Ｐゴシック" charset="0"/>
          <a:cs typeface="ＭＳ Ｐゴシック" charset="0"/>
        </a:defRPr>
      </a:lvl5pPr>
      <a:lvl6pPr marL="457200" algn="ctr" rtl="0" fontAlgn="base">
        <a:spcBef>
          <a:spcPct val="0"/>
        </a:spcBef>
        <a:spcAft>
          <a:spcPct val="0"/>
        </a:spcAft>
        <a:defRPr sz="4400" b="1">
          <a:solidFill>
            <a:schemeClr val="bg1"/>
          </a:solidFill>
          <a:latin typeface="Arial" charset="0"/>
          <a:ea typeface="ＭＳ Ｐゴシック" charset="0"/>
          <a:cs typeface="ＭＳ Ｐゴシック" charset="0"/>
        </a:defRPr>
      </a:lvl6pPr>
      <a:lvl7pPr marL="914400" algn="ctr" rtl="0" fontAlgn="base">
        <a:spcBef>
          <a:spcPct val="0"/>
        </a:spcBef>
        <a:spcAft>
          <a:spcPct val="0"/>
        </a:spcAft>
        <a:defRPr sz="4400" b="1">
          <a:solidFill>
            <a:schemeClr val="bg1"/>
          </a:solidFill>
          <a:latin typeface="Arial" charset="0"/>
          <a:ea typeface="ＭＳ Ｐゴシック" charset="0"/>
          <a:cs typeface="ＭＳ Ｐゴシック" charset="0"/>
        </a:defRPr>
      </a:lvl7pPr>
      <a:lvl8pPr marL="1371600" algn="ctr" rtl="0" fontAlgn="base">
        <a:spcBef>
          <a:spcPct val="0"/>
        </a:spcBef>
        <a:spcAft>
          <a:spcPct val="0"/>
        </a:spcAft>
        <a:defRPr sz="4400" b="1">
          <a:solidFill>
            <a:schemeClr val="bg1"/>
          </a:solidFill>
          <a:latin typeface="Arial" charset="0"/>
          <a:ea typeface="ＭＳ Ｐゴシック" charset="0"/>
          <a:cs typeface="ＭＳ Ｐゴシック" charset="0"/>
        </a:defRPr>
      </a:lvl8pPr>
      <a:lvl9pPr marL="1828800" algn="ctr" rtl="0" fontAlgn="base">
        <a:spcBef>
          <a:spcPct val="0"/>
        </a:spcBef>
        <a:spcAft>
          <a:spcPct val="0"/>
        </a:spcAft>
        <a:defRPr sz="4400" b="1">
          <a:solidFill>
            <a:schemeClr val="bg1"/>
          </a:solidFill>
          <a:latin typeface="Arial" charset="0"/>
          <a:ea typeface="ＭＳ Ｐゴシック" charset="0"/>
          <a:cs typeface="ＭＳ Ｐゴシック"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mn-ea"/>
          <a:cs typeface="+mn-cs"/>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mn-ea"/>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mn-ea"/>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mn-ea"/>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mn-ea"/>
        </a:defRPr>
      </a:lvl5pPr>
      <a:lvl6pPr marL="2514600" indent="-228600" algn="l" rtl="0" fontAlgn="base">
        <a:spcBef>
          <a:spcPct val="20000"/>
        </a:spcBef>
        <a:spcAft>
          <a:spcPct val="0"/>
        </a:spcAft>
        <a:buChar char="»"/>
        <a:defRPr sz="2000" b="1">
          <a:solidFill>
            <a:schemeClr val="bg1"/>
          </a:solidFill>
          <a:latin typeface="+mn-lt"/>
          <a:ea typeface="+mn-ea"/>
        </a:defRPr>
      </a:lvl6pPr>
      <a:lvl7pPr marL="2971800" indent="-228600" algn="l" rtl="0" fontAlgn="base">
        <a:spcBef>
          <a:spcPct val="20000"/>
        </a:spcBef>
        <a:spcAft>
          <a:spcPct val="0"/>
        </a:spcAft>
        <a:buChar char="»"/>
        <a:defRPr sz="2000" b="1">
          <a:solidFill>
            <a:schemeClr val="bg1"/>
          </a:solidFill>
          <a:latin typeface="+mn-lt"/>
          <a:ea typeface="+mn-ea"/>
        </a:defRPr>
      </a:lvl7pPr>
      <a:lvl8pPr marL="3429000" indent="-228600" algn="l" rtl="0" fontAlgn="base">
        <a:spcBef>
          <a:spcPct val="20000"/>
        </a:spcBef>
        <a:spcAft>
          <a:spcPct val="0"/>
        </a:spcAft>
        <a:buChar char="»"/>
        <a:defRPr sz="2000" b="1">
          <a:solidFill>
            <a:schemeClr val="bg1"/>
          </a:solidFill>
          <a:latin typeface="+mn-lt"/>
          <a:ea typeface="+mn-ea"/>
        </a:defRPr>
      </a:lvl8pPr>
      <a:lvl9pPr marL="3886200" indent="-228600" algn="l" rtl="0" fontAlgn="base">
        <a:spcBef>
          <a:spcPct val="20000"/>
        </a:spcBef>
        <a:spcAft>
          <a:spcPct val="0"/>
        </a:spcAft>
        <a:buChar char="»"/>
        <a:defRPr sz="2000" b="1">
          <a:solidFill>
            <a:schemeClr val="bg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29698" name="Group 2"/>
          <p:cNvGrpSpPr>
            <a:grpSpLocks/>
          </p:cNvGrpSpPr>
          <p:nvPr/>
        </p:nvGrpSpPr>
        <p:grpSpPr bwMode="auto">
          <a:xfrm>
            <a:off x="0" y="3902080"/>
            <a:ext cx="3400425" cy="2949575"/>
            <a:chOff x="0" y="2458"/>
            <a:chExt cx="2142" cy="1858"/>
          </a:xfrm>
        </p:grpSpPr>
        <p:sp>
          <p:nvSpPr>
            <p:cNvPr id="329731" name="Freeform 3"/>
            <p:cNvSpPr>
              <a:spLocks/>
            </p:cNvSpPr>
            <p:nvPr/>
          </p:nvSpPr>
          <p:spPr bwMode="ltGray">
            <a:xfrm>
              <a:off x="0" y="2508"/>
              <a:ext cx="2142" cy="1804"/>
            </a:xfrm>
            <a:custGeom>
              <a:avLst/>
              <a:gdLst/>
              <a:ahLst/>
              <a:cxnLst>
                <a:cxn ang="0">
                  <a:pos x="329" y="66"/>
                </a:cxn>
                <a:cxn ang="0">
                  <a:pos x="161" y="30"/>
                </a:cxn>
                <a:cxn ang="0">
                  <a:pos x="0" y="0"/>
                </a:cxn>
                <a:cxn ang="0">
                  <a:pos x="0" y="12"/>
                </a:cxn>
                <a:cxn ang="0">
                  <a:pos x="161" y="42"/>
                </a:cxn>
                <a:cxn ang="0">
                  <a:pos x="323" y="78"/>
                </a:cxn>
                <a:cxn ang="0">
                  <a:pos x="556" y="150"/>
                </a:cxn>
                <a:cxn ang="0">
                  <a:pos x="777" y="245"/>
                </a:cxn>
                <a:cxn ang="0">
                  <a:pos x="993" y="365"/>
                </a:cxn>
                <a:cxn ang="0">
                  <a:pos x="1196" y="503"/>
                </a:cxn>
                <a:cxn ang="0">
                  <a:pos x="1381" y="653"/>
                </a:cxn>
                <a:cxn ang="0">
                  <a:pos x="1555" y="827"/>
                </a:cxn>
                <a:cxn ang="0">
                  <a:pos x="1710" y="1019"/>
                </a:cxn>
                <a:cxn ang="0">
                  <a:pos x="1854" y="1229"/>
                </a:cxn>
                <a:cxn ang="0">
                  <a:pos x="1937" y="1366"/>
                </a:cxn>
                <a:cxn ang="0">
                  <a:pos x="2009" y="1510"/>
                </a:cxn>
                <a:cxn ang="0">
                  <a:pos x="2069" y="1654"/>
                </a:cxn>
                <a:cxn ang="0">
                  <a:pos x="2123" y="1804"/>
                </a:cxn>
                <a:cxn ang="0">
                  <a:pos x="2135" y="1804"/>
                </a:cxn>
                <a:cxn ang="0">
                  <a:pos x="2081" y="1654"/>
                </a:cxn>
                <a:cxn ang="0">
                  <a:pos x="2021" y="1510"/>
                </a:cxn>
                <a:cxn ang="0">
                  <a:pos x="1949" y="1366"/>
                </a:cxn>
                <a:cxn ang="0">
                  <a:pos x="1866" y="1223"/>
                </a:cxn>
                <a:cxn ang="0">
                  <a:pos x="1722" y="1013"/>
                </a:cxn>
                <a:cxn ang="0">
                  <a:pos x="1561" y="821"/>
                </a:cxn>
                <a:cxn ang="0">
                  <a:pos x="1387" y="647"/>
                </a:cxn>
                <a:cxn ang="0">
                  <a:pos x="1202" y="491"/>
                </a:cxn>
                <a:cxn ang="0">
                  <a:pos x="999" y="353"/>
                </a:cxn>
                <a:cxn ang="0">
                  <a:pos x="783" y="239"/>
                </a:cxn>
                <a:cxn ang="0">
                  <a:pos x="562" y="138"/>
                </a:cxn>
                <a:cxn ang="0">
                  <a:pos x="329" y="66"/>
                </a:cxn>
                <a:cxn ang="0">
                  <a:pos x="329" y="66"/>
                </a:cxn>
              </a:cxnLst>
              <a:rect l="0" t="0" r="r" b="b"/>
              <a:pathLst>
                <a:path w="2135" h="1804">
                  <a:moveTo>
                    <a:pt x="329" y="66"/>
                  </a:moveTo>
                  <a:lnTo>
                    <a:pt x="161" y="30"/>
                  </a:lnTo>
                  <a:lnTo>
                    <a:pt x="0" y="0"/>
                  </a:lnTo>
                  <a:lnTo>
                    <a:pt x="0" y="12"/>
                  </a:lnTo>
                  <a:lnTo>
                    <a:pt x="161" y="42"/>
                  </a:lnTo>
                  <a:lnTo>
                    <a:pt x="323" y="78"/>
                  </a:lnTo>
                  <a:lnTo>
                    <a:pt x="556" y="150"/>
                  </a:lnTo>
                  <a:lnTo>
                    <a:pt x="777" y="245"/>
                  </a:lnTo>
                  <a:lnTo>
                    <a:pt x="993" y="365"/>
                  </a:lnTo>
                  <a:lnTo>
                    <a:pt x="1196" y="503"/>
                  </a:lnTo>
                  <a:lnTo>
                    <a:pt x="1381" y="653"/>
                  </a:lnTo>
                  <a:lnTo>
                    <a:pt x="1555" y="827"/>
                  </a:lnTo>
                  <a:lnTo>
                    <a:pt x="1710" y="1019"/>
                  </a:lnTo>
                  <a:lnTo>
                    <a:pt x="1854" y="1229"/>
                  </a:lnTo>
                  <a:lnTo>
                    <a:pt x="1937" y="1366"/>
                  </a:lnTo>
                  <a:lnTo>
                    <a:pt x="2009" y="1510"/>
                  </a:lnTo>
                  <a:lnTo>
                    <a:pt x="2069" y="1654"/>
                  </a:lnTo>
                  <a:lnTo>
                    <a:pt x="2123" y="1804"/>
                  </a:lnTo>
                  <a:lnTo>
                    <a:pt x="2135" y="1804"/>
                  </a:lnTo>
                  <a:lnTo>
                    <a:pt x="2081" y="1654"/>
                  </a:lnTo>
                  <a:lnTo>
                    <a:pt x="2021" y="1510"/>
                  </a:lnTo>
                  <a:lnTo>
                    <a:pt x="1949" y="1366"/>
                  </a:lnTo>
                  <a:lnTo>
                    <a:pt x="1866" y="1223"/>
                  </a:lnTo>
                  <a:lnTo>
                    <a:pt x="1722" y="1013"/>
                  </a:lnTo>
                  <a:lnTo>
                    <a:pt x="1561" y="821"/>
                  </a:lnTo>
                  <a:lnTo>
                    <a:pt x="1387" y="647"/>
                  </a:lnTo>
                  <a:lnTo>
                    <a:pt x="1202" y="491"/>
                  </a:lnTo>
                  <a:lnTo>
                    <a:pt x="999" y="353"/>
                  </a:lnTo>
                  <a:lnTo>
                    <a:pt x="783" y="239"/>
                  </a:lnTo>
                  <a:lnTo>
                    <a:pt x="562" y="138"/>
                  </a:lnTo>
                  <a:lnTo>
                    <a:pt x="329" y="66"/>
                  </a:lnTo>
                  <a:lnTo>
                    <a:pt x="329" y="66"/>
                  </a:lnTo>
                  <a:close/>
                </a:path>
              </a:pathLst>
            </a:custGeom>
            <a:gradFill rotWithShape="0">
              <a:gsLst>
                <a:gs pos="0">
                  <a:schemeClr val="bg1"/>
                </a:gs>
                <a:gs pos="50000">
                  <a:schemeClr val="bg2"/>
                </a:gs>
                <a:gs pos="100000">
                  <a:schemeClr val="bg1"/>
                </a:gs>
              </a:gsLst>
              <a:lin ang="2700000" scaled="1"/>
            </a:gradFill>
            <a:ln w="9525">
              <a:noFill/>
              <a:round/>
              <a:headEnd/>
              <a:tailEnd/>
            </a:ln>
          </p:spPr>
          <p:txBody>
            <a:bodyPr/>
            <a:lstStyle/>
            <a:p>
              <a:pPr defTabSz="914300" fontAlgn="base">
                <a:spcBef>
                  <a:spcPct val="0"/>
                </a:spcBef>
                <a:spcAft>
                  <a:spcPct val="0"/>
                </a:spcAft>
                <a:defRPr/>
              </a:pPr>
              <a:endParaRPr lang="en-US" sz="2400" b="1" i="0" dirty="0">
                <a:solidFill>
                  <a:srgbClr val="FFFFFF"/>
                </a:solidFill>
                <a:latin typeface="Arial" panose="020B0604020202020204" pitchFamily="34" charset="0"/>
                <a:ea typeface="ＭＳ Ｐゴシック" charset="-128"/>
                <a:cs typeface="ＭＳ Ｐゴシック" charset="-128"/>
              </a:endParaRPr>
            </a:p>
          </p:txBody>
        </p:sp>
        <p:sp>
          <p:nvSpPr>
            <p:cNvPr id="329732" name="Freeform 4"/>
            <p:cNvSpPr>
              <a:spLocks/>
            </p:cNvSpPr>
            <p:nvPr/>
          </p:nvSpPr>
          <p:spPr bwMode="hidden">
            <a:xfrm>
              <a:off x="0" y="2458"/>
              <a:ext cx="1854" cy="1858"/>
            </a:xfrm>
            <a:custGeom>
              <a:avLst/>
              <a:gdLst/>
              <a:ahLst/>
              <a:cxnLst>
                <a:cxn ang="0">
                  <a:pos x="1854" y="1858"/>
                </a:cxn>
                <a:cxn ang="0">
                  <a:pos x="0" y="1858"/>
                </a:cxn>
                <a:cxn ang="0">
                  <a:pos x="0" y="0"/>
                </a:cxn>
                <a:cxn ang="0">
                  <a:pos x="1854" y="1858"/>
                </a:cxn>
                <a:cxn ang="0">
                  <a:pos x="1854" y="1858"/>
                </a:cxn>
              </a:cxnLst>
              <a:rect l="0" t="0" r="r" b="b"/>
              <a:pathLst>
                <a:path w="1854" h="1858">
                  <a:moveTo>
                    <a:pt x="1854" y="1858"/>
                  </a:moveTo>
                  <a:lnTo>
                    <a:pt x="0" y="1858"/>
                  </a:lnTo>
                  <a:lnTo>
                    <a:pt x="0" y="0"/>
                  </a:lnTo>
                  <a:lnTo>
                    <a:pt x="1854" y="1858"/>
                  </a:lnTo>
                  <a:lnTo>
                    <a:pt x="1854" y="1858"/>
                  </a:lnTo>
                  <a:close/>
                </a:path>
              </a:pathLst>
            </a:custGeom>
            <a:gradFill rotWithShape="0">
              <a:gsLst>
                <a:gs pos="0">
                  <a:schemeClr val="bg2"/>
                </a:gs>
                <a:gs pos="50000">
                  <a:schemeClr val="bg1"/>
                </a:gs>
                <a:gs pos="100000">
                  <a:schemeClr val="bg2"/>
                </a:gs>
              </a:gsLst>
              <a:lin ang="18900000" scaled="1"/>
            </a:gradFill>
            <a:ln w="9525">
              <a:noFill/>
              <a:round/>
              <a:headEnd/>
              <a:tailEnd/>
            </a:ln>
          </p:spPr>
          <p:txBody>
            <a:bodyPr/>
            <a:lstStyle/>
            <a:p>
              <a:pPr defTabSz="914300" fontAlgn="base">
                <a:spcBef>
                  <a:spcPct val="0"/>
                </a:spcBef>
                <a:spcAft>
                  <a:spcPct val="0"/>
                </a:spcAft>
                <a:defRPr/>
              </a:pPr>
              <a:endParaRPr lang="en-US" sz="2400" b="1" i="0" dirty="0">
                <a:solidFill>
                  <a:srgbClr val="FFFFFF"/>
                </a:solidFill>
                <a:latin typeface="Arial" panose="020B0604020202020204" pitchFamily="34" charset="0"/>
                <a:ea typeface="ＭＳ Ｐゴシック" charset="-128"/>
                <a:cs typeface="ＭＳ Ｐゴシック" charset="-128"/>
              </a:endParaRPr>
            </a:p>
          </p:txBody>
        </p:sp>
        <p:sp>
          <p:nvSpPr>
            <p:cNvPr id="329733" name="Freeform 5"/>
            <p:cNvSpPr>
              <a:spLocks/>
            </p:cNvSpPr>
            <p:nvPr/>
          </p:nvSpPr>
          <p:spPr bwMode="ltGray">
            <a:xfrm>
              <a:off x="0" y="2735"/>
              <a:ext cx="1745" cy="1577"/>
            </a:xfrm>
            <a:custGeom>
              <a:avLst/>
              <a:gdLst/>
              <a:ahLst/>
              <a:cxnLst>
                <a:cxn ang="0">
                  <a:pos x="1640" y="1377"/>
                </a:cxn>
                <a:cxn ang="0">
                  <a:pos x="1692" y="1479"/>
                </a:cxn>
                <a:cxn ang="0">
                  <a:pos x="1732" y="1577"/>
                </a:cxn>
                <a:cxn ang="0">
                  <a:pos x="1745" y="1577"/>
                </a:cxn>
                <a:cxn ang="0">
                  <a:pos x="1703" y="1469"/>
                </a:cxn>
                <a:cxn ang="0">
                  <a:pos x="1649" y="1367"/>
                </a:cxn>
                <a:cxn ang="0">
                  <a:pos x="1535" y="1157"/>
                </a:cxn>
                <a:cxn ang="0">
                  <a:pos x="1395" y="951"/>
                </a:cxn>
                <a:cxn ang="0">
                  <a:pos x="1236" y="756"/>
                </a:cxn>
                <a:cxn ang="0">
                  <a:pos x="1061" y="582"/>
                </a:cxn>
                <a:cxn ang="0">
                  <a:pos x="876" y="426"/>
                </a:cxn>
                <a:cxn ang="0">
                  <a:pos x="672" y="294"/>
                </a:cxn>
                <a:cxn ang="0">
                  <a:pos x="455" y="174"/>
                </a:cxn>
                <a:cxn ang="0">
                  <a:pos x="234" y="78"/>
                </a:cxn>
                <a:cxn ang="0">
                  <a:pos x="0" y="0"/>
                </a:cxn>
                <a:cxn ang="0">
                  <a:pos x="0" y="12"/>
                </a:cxn>
                <a:cxn ang="0">
                  <a:pos x="222" y="89"/>
                </a:cxn>
                <a:cxn ang="0">
                  <a:pos x="446" y="185"/>
                </a:cxn>
                <a:cxn ang="0">
                  <a:pos x="662" y="305"/>
                </a:cxn>
                <a:cxn ang="0">
                  <a:pos x="866" y="437"/>
                </a:cxn>
                <a:cxn ang="0">
                  <a:pos x="1052" y="593"/>
                </a:cxn>
                <a:cxn ang="0">
                  <a:pos x="1226" y="767"/>
                </a:cxn>
                <a:cxn ang="0">
                  <a:pos x="1385" y="960"/>
                </a:cxn>
                <a:cxn ang="0">
                  <a:pos x="1526" y="1167"/>
                </a:cxn>
                <a:cxn ang="0">
                  <a:pos x="1640" y="1377"/>
                </a:cxn>
              </a:cxnLst>
              <a:rect l="0" t="0" r="r" b="b"/>
              <a:pathLst>
                <a:path w="1745" h="1577">
                  <a:moveTo>
                    <a:pt x="1640" y="1377"/>
                  </a:moveTo>
                  <a:lnTo>
                    <a:pt x="1692" y="1479"/>
                  </a:lnTo>
                  <a:lnTo>
                    <a:pt x="1732" y="1577"/>
                  </a:lnTo>
                  <a:lnTo>
                    <a:pt x="1745" y="1577"/>
                  </a:lnTo>
                  <a:lnTo>
                    <a:pt x="1703" y="1469"/>
                  </a:lnTo>
                  <a:lnTo>
                    <a:pt x="1649" y="1367"/>
                  </a:lnTo>
                  <a:lnTo>
                    <a:pt x="1535" y="1157"/>
                  </a:lnTo>
                  <a:lnTo>
                    <a:pt x="1395" y="951"/>
                  </a:lnTo>
                  <a:lnTo>
                    <a:pt x="1236" y="756"/>
                  </a:lnTo>
                  <a:lnTo>
                    <a:pt x="1061" y="582"/>
                  </a:lnTo>
                  <a:lnTo>
                    <a:pt x="876" y="426"/>
                  </a:lnTo>
                  <a:lnTo>
                    <a:pt x="672" y="294"/>
                  </a:lnTo>
                  <a:lnTo>
                    <a:pt x="455" y="174"/>
                  </a:lnTo>
                  <a:lnTo>
                    <a:pt x="234" y="78"/>
                  </a:lnTo>
                  <a:lnTo>
                    <a:pt x="0" y="0"/>
                  </a:lnTo>
                  <a:lnTo>
                    <a:pt x="0" y="12"/>
                  </a:lnTo>
                  <a:lnTo>
                    <a:pt x="222" y="89"/>
                  </a:lnTo>
                  <a:lnTo>
                    <a:pt x="446" y="185"/>
                  </a:lnTo>
                  <a:lnTo>
                    <a:pt x="662" y="305"/>
                  </a:lnTo>
                  <a:lnTo>
                    <a:pt x="866" y="437"/>
                  </a:lnTo>
                  <a:lnTo>
                    <a:pt x="1052" y="593"/>
                  </a:lnTo>
                  <a:lnTo>
                    <a:pt x="1226" y="767"/>
                  </a:lnTo>
                  <a:lnTo>
                    <a:pt x="1385" y="960"/>
                  </a:lnTo>
                  <a:lnTo>
                    <a:pt x="1526" y="1167"/>
                  </a:lnTo>
                  <a:lnTo>
                    <a:pt x="1640" y="1377"/>
                  </a:lnTo>
                  <a:close/>
                </a:path>
              </a:pathLst>
            </a:custGeom>
            <a:gradFill rotWithShape="0">
              <a:gsLst>
                <a:gs pos="0">
                  <a:schemeClr val="bg1"/>
                </a:gs>
                <a:gs pos="50000">
                  <a:schemeClr val="bg2"/>
                </a:gs>
                <a:gs pos="100000">
                  <a:schemeClr val="bg1"/>
                </a:gs>
              </a:gsLst>
              <a:lin ang="2700000" scaled="1"/>
            </a:gradFill>
            <a:ln w="9525">
              <a:noFill/>
              <a:round/>
              <a:headEnd/>
              <a:tailEnd/>
            </a:ln>
          </p:spPr>
          <p:txBody>
            <a:bodyPr/>
            <a:lstStyle/>
            <a:p>
              <a:pPr defTabSz="914300" fontAlgn="base">
                <a:spcBef>
                  <a:spcPct val="0"/>
                </a:spcBef>
                <a:spcAft>
                  <a:spcPct val="0"/>
                </a:spcAft>
                <a:defRPr/>
              </a:pPr>
              <a:endParaRPr lang="en-US" sz="2400" b="1" i="0" dirty="0">
                <a:solidFill>
                  <a:srgbClr val="FFFFFF"/>
                </a:solidFill>
                <a:latin typeface="Arial" panose="020B0604020202020204" pitchFamily="34" charset="0"/>
                <a:ea typeface="ＭＳ Ｐゴシック" charset="-128"/>
                <a:cs typeface="ＭＳ Ｐゴシック" charset="-128"/>
              </a:endParaRPr>
            </a:p>
          </p:txBody>
        </p:sp>
        <p:sp>
          <p:nvSpPr>
            <p:cNvPr id="329734" name="Freeform 6"/>
            <p:cNvSpPr>
              <a:spLocks/>
            </p:cNvSpPr>
            <p:nvPr/>
          </p:nvSpPr>
          <p:spPr bwMode="ltGray">
            <a:xfrm>
              <a:off x="0" y="2544"/>
              <a:ext cx="1745" cy="1768"/>
            </a:xfrm>
            <a:custGeom>
              <a:avLst/>
              <a:gdLst/>
              <a:ahLst/>
              <a:cxnLst>
                <a:cxn ang="0">
                  <a:pos x="0" y="0"/>
                </a:cxn>
                <a:cxn ang="0">
                  <a:pos x="0" y="12"/>
                </a:cxn>
                <a:cxn ang="0">
                  <a:pos x="210" y="88"/>
                </a:cxn>
                <a:cxn ang="0">
                  <a:pos x="426" y="190"/>
                </a:cxn>
                <a:cxn ang="0">
                  <a:pos x="630" y="304"/>
                </a:cxn>
                <a:cxn ang="0">
                  <a:pos x="818" y="442"/>
                </a:cxn>
                <a:cxn ang="0">
                  <a:pos x="998" y="592"/>
                </a:cxn>
                <a:cxn ang="0">
                  <a:pos x="1164" y="766"/>
                </a:cxn>
                <a:cxn ang="0">
                  <a:pos x="1310" y="942"/>
                </a:cxn>
                <a:cxn ang="0">
                  <a:pos x="1454" y="1146"/>
                </a:cxn>
                <a:cxn ang="0">
                  <a:pos x="1536" y="1298"/>
                </a:cxn>
                <a:cxn ang="0">
                  <a:pos x="1614" y="1456"/>
                </a:cxn>
                <a:cxn ang="0">
                  <a:pos x="1682" y="1616"/>
                </a:cxn>
                <a:cxn ang="0">
                  <a:pos x="1733" y="1768"/>
                </a:cxn>
                <a:cxn ang="0">
                  <a:pos x="1745" y="1768"/>
                </a:cxn>
                <a:cxn ang="0">
                  <a:pos x="1691" y="1606"/>
                </a:cxn>
                <a:cxn ang="0">
                  <a:pos x="1623" y="1445"/>
                </a:cxn>
                <a:cxn ang="0">
                  <a:pos x="1547" y="1288"/>
                </a:cxn>
                <a:cxn ang="0">
                  <a:pos x="1463" y="1136"/>
                </a:cxn>
                <a:cxn ang="0">
                  <a:pos x="1320" y="932"/>
                </a:cxn>
                <a:cxn ang="0">
                  <a:pos x="1173" y="755"/>
                </a:cxn>
                <a:cxn ang="0">
                  <a:pos x="1008" y="581"/>
                </a:cxn>
                <a:cxn ang="0">
                  <a:pos x="827" y="431"/>
                </a:cxn>
                <a:cxn ang="0">
                  <a:pos x="642" y="293"/>
                </a:cxn>
                <a:cxn ang="0">
                  <a:pos x="437" y="179"/>
                </a:cxn>
                <a:cxn ang="0">
                  <a:pos x="222" y="78"/>
                </a:cxn>
                <a:cxn ang="0">
                  <a:pos x="0" y="0"/>
                </a:cxn>
                <a:cxn ang="0">
                  <a:pos x="0" y="0"/>
                </a:cxn>
              </a:cxnLst>
              <a:rect l="0" t="0" r="r" b="b"/>
              <a:pathLst>
                <a:path w="1745" h="1768">
                  <a:moveTo>
                    <a:pt x="0" y="0"/>
                  </a:moveTo>
                  <a:lnTo>
                    <a:pt x="0" y="12"/>
                  </a:lnTo>
                  <a:lnTo>
                    <a:pt x="210" y="88"/>
                  </a:lnTo>
                  <a:lnTo>
                    <a:pt x="426" y="190"/>
                  </a:lnTo>
                  <a:lnTo>
                    <a:pt x="630" y="304"/>
                  </a:lnTo>
                  <a:lnTo>
                    <a:pt x="818" y="442"/>
                  </a:lnTo>
                  <a:lnTo>
                    <a:pt x="998" y="592"/>
                  </a:lnTo>
                  <a:lnTo>
                    <a:pt x="1164" y="766"/>
                  </a:lnTo>
                  <a:lnTo>
                    <a:pt x="1310" y="942"/>
                  </a:lnTo>
                  <a:lnTo>
                    <a:pt x="1454" y="1146"/>
                  </a:lnTo>
                  <a:lnTo>
                    <a:pt x="1536" y="1298"/>
                  </a:lnTo>
                  <a:lnTo>
                    <a:pt x="1614" y="1456"/>
                  </a:lnTo>
                  <a:lnTo>
                    <a:pt x="1682" y="1616"/>
                  </a:lnTo>
                  <a:lnTo>
                    <a:pt x="1733" y="1768"/>
                  </a:lnTo>
                  <a:lnTo>
                    <a:pt x="1745" y="1768"/>
                  </a:lnTo>
                  <a:lnTo>
                    <a:pt x="1691" y="1606"/>
                  </a:lnTo>
                  <a:lnTo>
                    <a:pt x="1623" y="1445"/>
                  </a:lnTo>
                  <a:lnTo>
                    <a:pt x="1547" y="1288"/>
                  </a:lnTo>
                  <a:lnTo>
                    <a:pt x="1463" y="1136"/>
                  </a:lnTo>
                  <a:lnTo>
                    <a:pt x="1320" y="932"/>
                  </a:lnTo>
                  <a:lnTo>
                    <a:pt x="1173" y="755"/>
                  </a:lnTo>
                  <a:lnTo>
                    <a:pt x="1008" y="581"/>
                  </a:lnTo>
                  <a:lnTo>
                    <a:pt x="827" y="431"/>
                  </a:lnTo>
                  <a:lnTo>
                    <a:pt x="642" y="293"/>
                  </a:lnTo>
                  <a:lnTo>
                    <a:pt x="437" y="179"/>
                  </a:lnTo>
                  <a:lnTo>
                    <a:pt x="222" y="78"/>
                  </a:lnTo>
                  <a:lnTo>
                    <a:pt x="0" y="0"/>
                  </a:lnTo>
                  <a:lnTo>
                    <a:pt x="0" y="0"/>
                  </a:lnTo>
                  <a:close/>
                </a:path>
              </a:pathLst>
            </a:custGeom>
            <a:gradFill rotWithShape="0">
              <a:gsLst>
                <a:gs pos="0">
                  <a:schemeClr val="bg1"/>
                </a:gs>
                <a:gs pos="50000">
                  <a:schemeClr val="bg2"/>
                </a:gs>
                <a:gs pos="100000">
                  <a:schemeClr val="bg1"/>
                </a:gs>
              </a:gsLst>
              <a:lin ang="2700000" scaled="1"/>
            </a:gradFill>
            <a:ln w="9525">
              <a:noFill/>
              <a:round/>
              <a:headEnd/>
              <a:tailEnd/>
            </a:ln>
          </p:spPr>
          <p:txBody>
            <a:bodyPr/>
            <a:lstStyle/>
            <a:p>
              <a:pPr defTabSz="914300" fontAlgn="base">
                <a:spcBef>
                  <a:spcPct val="0"/>
                </a:spcBef>
                <a:spcAft>
                  <a:spcPct val="0"/>
                </a:spcAft>
                <a:defRPr/>
              </a:pPr>
              <a:endParaRPr lang="en-US" sz="2400" b="1" i="0" dirty="0">
                <a:solidFill>
                  <a:srgbClr val="FFFFFF"/>
                </a:solidFill>
                <a:latin typeface="Arial" panose="020B0604020202020204" pitchFamily="34" charset="0"/>
                <a:ea typeface="ＭＳ Ｐゴシック" charset="-128"/>
                <a:cs typeface="ＭＳ Ｐゴシック" charset="-128"/>
              </a:endParaRPr>
            </a:p>
          </p:txBody>
        </p:sp>
        <p:sp>
          <p:nvSpPr>
            <p:cNvPr id="29708" name="Oval 7"/>
            <p:cNvSpPr>
              <a:spLocks noChangeArrowheads="1"/>
            </p:cNvSpPr>
            <p:nvPr/>
          </p:nvSpPr>
          <p:spPr bwMode="ltGray">
            <a:xfrm>
              <a:off x="209" y="2784"/>
              <a:ext cx="86" cy="86"/>
            </a:xfrm>
            <a:prstGeom prst="ellipse">
              <a:avLst/>
            </a:prstGeom>
            <a:gradFill rotWithShape="0">
              <a:gsLst>
                <a:gs pos="0">
                  <a:schemeClr val="bg2"/>
                </a:gs>
                <a:gs pos="100000">
                  <a:schemeClr val="bg1"/>
                </a:gs>
              </a:gsLst>
              <a:lin ang="189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300" fontAlgn="base">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9709" name="Oval 8"/>
            <p:cNvSpPr>
              <a:spLocks noChangeArrowheads="1"/>
            </p:cNvSpPr>
            <p:nvPr/>
          </p:nvSpPr>
          <p:spPr bwMode="ltGray">
            <a:xfrm>
              <a:off x="1536" y="3884"/>
              <a:ext cx="92" cy="92"/>
            </a:xfrm>
            <a:prstGeom prst="ellipse">
              <a:avLst/>
            </a:prstGeom>
            <a:gradFill rotWithShape="0">
              <a:gsLst>
                <a:gs pos="0">
                  <a:schemeClr val="bg2"/>
                </a:gs>
                <a:gs pos="100000">
                  <a:schemeClr val="bg1"/>
                </a:gs>
              </a:gsLst>
              <a:lin ang="27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300" fontAlgn="base">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9710" name="Oval 9"/>
            <p:cNvSpPr>
              <a:spLocks noChangeArrowheads="1"/>
            </p:cNvSpPr>
            <p:nvPr/>
          </p:nvSpPr>
          <p:spPr bwMode="ltGray">
            <a:xfrm>
              <a:off x="791" y="2723"/>
              <a:ext cx="121" cy="121"/>
            </a:xfrm>
            <a:prstGeom prst="ellipse">
              <a:avLst/>
            </a:prstGeom>
            <a:gradFill rotWithShape="0">
              <a:gsLst>
                <a:gs pos="0">
                  <a:schemeClr val="bg2"/>
                </a:gs>
                <a:gs pos="100000">
                  <a:schemeClr val="bg1"/>
                </a:gs>
              </a:gsLst>
              <a:lin ang="189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300" fontAlgn="base">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grpSp>
      <p:sp>
        <p:nvSpPr>
          <p:cNvPr id="329738" name="Rectangle 10"/>
          <p:cNvSpPr>
            <a:spLocks noGrp="1" noChangeArrowheads="1"/>
          </p:cNvSpPr>
          <p:nvPr>
            <p:ph type="title"/>
          </p:nvPr>
        </p:nvSpPr>
        <p:spPr bwMode="auto">
          <a:xfrm>
            <a:off x="457200" y="277818"/>
            <a:ext cx="8229600" cy="1139825"/>
          </a:xfrm>
          <a:prstGeom prst="rect">
            <a:avLst/>
          </a:prstGeom>
          <a:noFill/>
          <a:ln w="9525">
            <a:noFill/>
            <a:miter lim="800000"/>
            <a:headEnd/>
            <a:tailEnd/>
          </a:ln>
          <a:effectLst/>
        </p:spPr>
        <p:txBody>
          <a:bodyPr vert="horz" wrap="square" lIns="91430" tIns="45715" rIns="91430" bIns="45715" numCol="1" anchor="ctr" anchorCtr="1" compatLnSpc="1">
            <a:prstTxWarp prst="textNoShape">
              <a:avLst/>
            </a:prstTxWarp>
          </a:bodyPr>
          <a:lstStyle/>
          <a:p>
            <a:pPr lvl="0"/>
            <a:r>
              <a:rPr lang="en-US"/>
              <a:t>Click to edit Master title style</a:t>
            </a:r>
          </a:p>
        </p:txBody>
      </p:sp>
      <p:sp>
        <p:nvSpPr>
          <p:cNvPr id="329739" name="Rectangle 11"/>
          <p:cNvSpPr>
            <a:spLocks noGrp="1" noChangeArrowheads="1"/>
          </p:cNvSpPr>
          <p:nvPr>
            <p:ph type="body" idx="1"/>
          </p:nvPr>
        </p:nvSpPr>
        <p:spPr bwMode="auto">
          <a:xfrm>
            <a:off x="457200" y="1600205"/>
            <a:ext cx="8229600" cy="4530725"/>
          </a:xfrm>
          <a:prstGeom prst="rect">
            <a:avLst/>
          </a:prstGeom>
          <a:noFill/>
          <a:ln w="9525">
            <a:noFill/>
            <a:miter lim="800000"/>
            <a:headEnd/>
            <a:tailEnd/>
          </a:ln>
          <a:effectLst/>
        </p:spPr>
        <p:txBody>
          <a:bodyPr vert="horz" wrap="square" lIns="91430" tIns="45715" rIns="91430" bIns="45715"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29740" name="Rectangle 12"/>
          <p:cNvSpPr>
            <a:spLocks noGrp="1" noChangeArrowheads="1"/>
          </p:cNvSpPr>
          <p:nvPr>
            <p:ph type="dt" sz="half" idx="2"/>
          </p:nvPr>
        </p:nvSpPr>
        <p:spPr bwMode="auto">
          <a:xfrm>
            <a:off x="457200" y="6248400"/>
            <a:ext cx="2133600" cy="457200"/>
          </a:xfrm>
          <a:prstGeom prst="rect">
            <a:avLst/>
          </a:prstGeom>
          <a:noFill/>
          <a:ln w="9525">
            <a:noFill/>
            <a:miter lim="800000"/>
            <a:headEnd/>
            <a:tailEnd/>
          </a:ln>
          <a:effectLst/>
        </p:spPr>
        <p:txBody>
          <a:bodyPr vert="horz" wrap="square" lIns="91430" tIns="45715" rIns="91430" bIns="45715" numCol="1" anchor="t" anchorCtr="0" compatLnSpc="1">
            <a:prstTxWarp prst="textNoShape">
              <a:avLst/>
            </a:prstTxWarp>
          </a:bodyPr>
          <a:lstStyle>
            <a:lvl1pPr>
              <a:defRPr sz="1000" b="1" i="0">
                <a:solidFill>
                  <a:srgbClr val="FFFFFF"/>
                </a:solidFill>
                <a:effectLst>
                  <a:outerShdw blurRad="38100" dist="38100" dir="2700000" algn="tl">
                    <a:srgbClr val="000000"/>
                  </a:outerShdw>
                </a:effectLst>
                <a:latin typeface="Arial" panose="020B0604020202020204" pitchFamily="34" charset="0"/>
                <a:ea typeface="+mn-ea"/>
                <a:cs typeface="+mn-cs"/>
              </a:defRPr>
            </a:lvl1pPr>
          </a:lstStyle>
          <a:p>
            <a:pPr defTabSz="914300">
              <a:defRPr/>
            </a:pPr>
            <a:endParaRPr lang="en-US"/>
          </a:p>
        </p:txBody>
      </p:sp>
      <p:sp>
        <p:nvSpPr>
          <p:cNvPr id="329741" name="Rectangle 13"/>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30" tIns="45715" rIns="91430" bIns="45715" numCol="1" anchor="t" anchorCtr="0" compatLnSpc="1">
            <a:prstTxWarp prst="textNoShape">
              <a:avLst/>
            </a:prstTxWarp>
          </a:bodyPr>
          <a:lstStyle>
            <a:lvl1pPr algn="ctr">
              <a:defRPr sz="1000" b="1" i="0">
                <a:solidFill>
                  <a:srgbClr val="FFFFFF"/>
                </a:solidFill>
                <a:effectLst>
                  <a:outerShdw blurRad="38100" dist="38100" dir="2700000" algn="tl">
                    <a:srgbClr val="000000"/>
                  </a:outerShdw>
                </a:effectLst>
                <a:latin typeface="Arial" panose="020B0604020202020204" pitchFamily="34" charset="0"/>
                <a:ea typeface="+mn-ea"/>
                <a:cs typeface="+mn-cs"/>
              </a:defRPr>
            </a:lvl1pPr>
          </a:lstStyle>
          <a:p>
            <a:pPr defTabSz="914300">
              <a:defRPr/>
            </a:pPr>
            <a:endParaRPr lang="en-US"/>
          </a:p>
        </p:txBody>
      </p:sp>
      <p:sp>
        <p:nvSpPr>
          <p:cNvPr id="329742" name="Rectangle 14"/>
          <p:cNvSpPr>
            <a:spLocks noGrp="1" noChangeArrowheads="1"/>
          </p:cNvSpPr>
          <p:nvPr>
            <p:ph type="sldNum" sz="quarter" idx="4"/>
          </p:nvPr>
        </p:nvSpPr>
        <p:spPr bwMode="auto">
          <a:xfrm>
            <a:off x="6553200" y="6248400"/>
            <a:ext cx="2133600" cy="457200"/>
          </a:xfrm>
          <a:prstGeom prst="rect">
            <a:avLst/>
          </a:prstGeom>
          <a:noFill/>
          <a:ln w="9525">
            <a:noFill/>
            <a:miter lim="800000"/>
            <a:headEnd/>
            <a:tailEnd/>
          </a:ln>
          <a:effectLst/>
        </p:spPr>
        <p:txBody>
          <a:bodyPr vert="horz" wrap="square" lIns="91430" tIns="45715" rIns="91430" bIns="45715" numCol="1" anchor="t" anchorCtr="0" compatLnSpc="1">
            <a:prstTxWarp prst="textNoShape">
              <a:avLst/>
            </a:prstTxWarp>
          </a:bodyPr>
          <a:lstStyle>
            <a:lvl1pPr algn="r">
              <a:defRPr sz="1000" b="1" i="0">
                <a:solidFill>
                  <a:srgbClr val="FFFFFF"/>
                </a:solidFill>
                <a:effectLst>
                  <a:outerShdw blurRad="38100" dist="38100" dir="2700000" algn="tl">
                    <a:srgbClr val="000000"/>
                  </a:outerShdw>
                </a:effectLst>
                <a:latin typeface="Arial" panose="020B0604020202020204" pitchFamily="34" charset="0"/>
                <a:ea typeface="ＭＳ Ｐゴシック" charset="-128"/>
                <a:cs typeface="ＭＳ Ｐゴシック" charset="-128"/>
              </a:defRPr>
            </a:lvl1pPr>
          </a:lstStyle>
          <a:p>
            <a:pPr defTabSz="914300">
              <a:defRPr/>
            </a:pPr>
            <a:fld id="{61F442D0-A11F-2640-8129-5D1BEF7A3C1E}" type="slidenum">
              <a:rPr lang="en-US"/>
              <a:pPr defTabSz="914300">
                <a:defRPr/>
              </a:pPr>
              <a:t>‹#›</a:t>
            </a:fld>
            <a:endParaRPr lang="en-US"/>
          </a:p>
        </p:txBody>
      </p:sp>
    </p:spTree>
    <p:extLst>
      <p:ext uri="{BB962C8B-B14F-4D97-AF65-F5344CB8AC3E}">
        <p14:creationId xmlns:p14="http://schemas.microsoft.com/office/powerpoint/2010/main" val="3357850587"/>
      </p:ext>
    </p:extLst>
  </p:cSld>
  <p:clrMap bg1="dk2" tx1="lt1" bg2="dk1" tx2="lt2" accent1="accent1" accent2="accent2" accent3="accent3" accent4="accent4" accent5="accent5" accent6="accent6" hlink="hlink" folHlink="folHlink"/>
  <p:sldLayoutIdLst>
    <p:sldLayoutId id="2147502565" r:id="rId1"/>
    <p:sldLayoutId id="2147502566" r:id="rId2"/>
    <p:sldLayoutId id="2147502567" r:id="rId3"/>
    <p:sldLayoutId id="2147502568" r:id="rId4"/>
    <p:sldLayoutId id="2147502569" r:id="rId5"/>
    <p:sldLayoutId id="2147502570" r:id="rId6"/>
    <p:sldLayoutId id="2147502571" r:id="rId7"/>
    <p:sldLayoutId id="2147502572" r:id="rId8"/>
    <p:sldLayoutId id="2147502573" r:id="rId9"/>
    <p:sldLayoutId id="2147502574" r:id="rId10"/>
  </p:sldLayoutIdLst>
  <p:transition/>
  <p:txStyles>
    <p:titleStyle>
      <a:lvl1pPr algn="ctr" rtl="0" eaLnBrk="0" fontAlgn="base" hangingPunct="0">
        <a:spcBef>
          <a:spcPct val="0"/>
        </a:spcBef>
        <a:spcAft>
          <a:spcPct val="0"/>
        </a:spcAft>
        <a:defRPr sz="4400" b="1" i="0">
          <a:solidFill>
            <a:schemeClr val="tx2"/>
          </a:solidFill>
          <a:effectLst>
            <a:outerShdw blurRad="38100" dist="38100" dir="2700000" algn="tl">
              <a:srgbClr val="000000"/>
            </a:outerShdw>
          </a:effectLst>
          <a:latin typeface="Arial" panose="020B0604020202020204" pitchFamily="34" charset="0"/>
          <a:ea typeface="ＭＳ Ｐゴシック" pitchFamily="-111" charset="-128"/>
          <a:cs typeface="ＭＳ Ｐゴシック" pitchFamily="-111" charset="-128"/>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5pPr>
      <a:lvl6pPr marL="45715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6pPr>
      <a:lvl7pPr marL="9143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7pPr>
      <a:lvl8pPr marL="137145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8pPr>
      <a:lvl9pPr marL="18286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9pPr>
    </p:titleStyle>
    <p:bodyStyle>
      <a:lvl1pPr marL="342862" indent="-342862" algn="l" rtl="0" eaLnBrk="0" fontAlgn="base" hangingPunct="0">
        <a:spcBef>
          <a:spcPct val="20000"/>
        </a:spcBef>
        <a:spcAft>
          <a:spcPct val="0"/>
        </a:spcAft>
        <a:buClr>
          <a:schemeClr val="hlink"/>
        </a:buClr>
        <a:buSzPct val="75000"/>
        <a:buFont typeface="Wingdings" charset="0"/>
        <a:buChar char="l"/>
        <a:defRPr sz="3200" b="1" i="0">
          <a:solidFill>
            <a:schemeClr val="tx1"/>
          </a:solidFill>
          <a:effectLst>
            <a:outerShdw blurRad="38100" dist="38100" dir="2700000" algn="tl">
              <a:srgbClr val="000000"/>
            </a:outerShdw>
          </a:effectLst>
          <a:latin typeface="Arial" panose="020B0604020202020204" pitchFamily="34" charset="0"/>
          <a:ea typeface="ＭＳ Ｐゴシック" pitchFamily="-111" charset="-128"/>
          <a:cs typeface="ＭＳ Ｐゴシック" pitchFamily="-111" charset="-128"/>
        </a:defRPr>
      </a:lvl1pPr>
      <a:lvl2pPr marL="742869" indent="-285720" algn="l" rtl="0" eaLnBrk="0" fontAlgn="base" hangingPunct="0">
        <a:spcBef>
          <a:spcPct val="20000"/>
        </a:spcBef>
        <a:spcAft>
          <a:spcPct val="0"/>
        </a:spcAft>
        <a:buClr>
          <a:schemeClr val="tx2"/>
        </a:buClr>
        <a:buSzPct val="75000"/>
        <a:buFont typeface="Wingdings" charset="0"/>
        <a:buChar char="l"/>
        <a:defRPr sz="2800" b="1" i="0">
          <a:solidFill>
            <a:schemeClr val="tx1"/>
          </a:solidFill>
          <a:effectLst>
            <a:outerShdw blurRad="38100" dist="38100" dir="2700000" algn="tl">
              <a:srgbClr val="000000"/>
            </a:outerShdw>
          </a:effectLst>
          <a:latin typeface="Arial" panose="020B0604020202020204" pitchFamily="34" charset="0"/>
          <a:ea typeface="ＭＳ Ｐゴシック" pitchFamily="-111" charset="-128"/>
        </a:defRPr>
      </a:lvl2pPr>
      <a:lvl3pPr marL="1142875" indent="-228575" algn="l" rtl="0" eaLnBrk="0" fontAlgn="base" hangingPunct="0">
        <a:spcBef>
          <a:spcPct val="20000"/>
        </a:spcBef>
        <a:spcAft>
          <a:spcPct val="0"/>
        </a:spcAft>
        <a:buClr>
          <a:schemeClr val="accent2"/>
        </a:buClr>
        <a:buSzPct val="75000"/>
        <a:buFont typeface="Wingdings" charset="0"/>
        <a:buChar char="l"/>
        <a:defRPr sz="2400" b="1" i="0">
          <a:solidFill>
            <a:schemeClr val="tx1"/>
          </a:solidFill>
          <a:effectLst>
            <a:outerShdw blurRad="38100" dist="38100" dir="2700000" algn="tl">
              <a:srgbClr val="000000"/>
            </a:outerShdw>
          </a:effectLst>
          <a:latin typeface="Arial" panose="020B0604020202020204" pitchFamily="34" charset="0"/>
          <a:ea typeface="ＭＳ Ｐゴシック" charset="0"/>
          <a:cs typeface="Geneva" charset="0"/>
        </a:defRPr>
      </a:lvl3pPr>
      <a:lvl4pPr marL="1600025" indent="-228575" algn="l" rtl="0" eaLnBrk="0" fontAlgn="base" hangingPunct="0">
        <a:spcBef>
          <a:spcPct val="20000"/>
        </a:spcBef>
        <a:spcAft>
          <a:spcPct val="0"/>
        </a:spcAft>
        <a:buClr>
          <a:schemeClr val="folHlink"/>
        </a:buClr>
        <a:buSzPct val="75000"/>
        <a:buFont typeface="Wingdings" charset="0"/>
        <a:buChar char="l"/>
        <a:defRPr sz="2000" b="1" i="0">
          <a:solidFill>
            <a:schemeClr val="tx1"/>
          </a:solidFill>
          <a:effectLst>
            <a:outerShdw blurRad="38100" dist="38100" dir="2700000" algn="tl">
              <a:srgbClr val="000000"/>
            </a:outerShdw>
          </a:effectLst>
          <a:latin typeface="Arial" panose="020B0604020202020204" pitchFamily="34" charset="0"/>
          <a:ea typeface="Geneva" charset="-128"/>
          <a:cs typeface="Geneva" charset="0"/>
        </a:defRPr>
      </a:lvl4pPr>
      <a:lvl5pPr marL="2057175" indent="-228575" algn="l" rtl="0" eaLnBrk="0" fontAlgn="base" hangingPunct="0">
        <a:spcBef>
          <a:spcPct val="20000"/>
        </a:spcBef>
        <a:spcAft>
          <a:spcPct val="0"/>
        </a:spcAft>
        <a:buClr>
          <a:schemeClr val="tx1"/>
        </a:buClr>
        <a:buSzPct val="75000"/>
        <a:buFont typeface="Wingdings" charset="0"/>
        <a:buChar char="l"/>
        <a:defRPr sz="2000" b="1" i="0">
          <a:solidFill>
            <a:schemeClr val="tx1"/>
          </a:solidFill>
          <a:effectLst>
            <a:outerShdw blurRad="38100" dist="38100" dir="2700000" algn="tl">
              <a:srgbClr val="000000"/>
            </a:outerShdw>
          </a:effectLst>
          <a:latin typeface="Arial" panose="020B0604020202020204" pitchFamily="34" charset="0"/>
          <a:ea typeface="Geneva" charset="-128"/>
          <a:cs typeface="Geneva" charset="0"/>
        </a:defRPr>
      </a:lvl5pPr>
      <a:lvl6pPr marL="2514325" indent="-228575"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6pPr>
      <a:lvl7pPr marL="2971474" indent="-228575"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7pPr>
      <a:lvl8pPr marL="3428623" indent="-228575"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8pPr>
      <a:lvl9pPr marL="3885772" indent="-228575"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9pPr>
    </p:bodyStyle>
    <p:otherStyle>
      <a:defPPr>
        <a:defRPr lang="en-US"/>
      </a:defPPr>
      <a:lvl1pPr marL="0" algn="l" defTabSz="457150" rtl="0" eaLnBrk="1" latinLnBrk="0" hangingPunct="1">
        <a:defRPr sz="1800" kern="1200">
          <a:solidFill>
            <a:schemeClr val="tx1"/>
          </a:solidFill>
          <a:latin typeface="+mn-lt"/>
          <a:ea typeface="+mn-ea"/>
          <a:cs typeface="+mn-cs"/>
        </a:defRPr>
      </a:lvl1pPr>
      <a:lvl2pPr marL="457150" algn="l" defTabSz="457150" rtl="0" eaLnBrk="1" latinLnBrk="0" hangingPunct="1">
        <a:defRPr sz="1800" kern="1200">
          <a:solidFill>
            <a:schemeClr val="tx1"/>
          </a:solidFill>
          <a:latin typeface="+mn-lt"/>
          <a:ea typeface="+mn-ea"/>
          <a:cs typeface="+mn-cs"/>
        </a:defRPr>
      </a:lvl2pPr>
      <a:lvl3pPr marL="914300" algn="l" defTabSz="457150" rtl="0" eaLnBrk="1" latinLnBrk="0" hangingPunct="1">
        <a:defRPr sz="1800" kern="1200">
          <a:solidFill>
            <a:schemeClr val="tx1"/>
          </a:solidFill>
          <a:latin typeface="+mn-lt"/>
          <a:ea typeface="+mn-ea"/>
          <a:cs typeface="+mn-cs"/>
        </a:defRPr>
      </a:lvl3pPr>
      <a:lvl4pPr marL="1371450" algn="l" defTabSz="457150" rtl="0" eaLnBrk="1" latinLnBrk="0" hangingPunct="1">
        <a:defRPr sz="1800" kern="1200">
          <a:solidFill>
            <a:schemeClr val="tx1"/>
          </a:solidFill>
          <a:latin typeface="+mn-lt"/>
          <a:ea typeface="+mn-ea"/>
          <a:cs typeface="+mn-cs"/>
        </a:defRPr>
      </a:lvl4pPr>
      <a:lvl5pPr marL="1828600" algn="l" defTabSz="457150" rtl="0" eaLnBrk="1" latinLnBrk="0" hangingPunct="1">
        <a:defRPr sz="1800" kern="1200">
          <a:solidFill>
            <a:schemeClr val="tx1"/>
          </a:solidFill>
          <a:latin typeface="+mn-lt"/>
          <a:ea typeface="+mn-ea"/>
          <a:cs typeface="+mn-cs"/>
        </a:defRPr>
      </a:lvl5pPr>
      <a:lvl6pPr marL="2285750" algn="l" defTabSz="457150" rtl="0" eaLnBrk="1" latinLnBrk="0" hangingPunct="1">
        <a:defRPr sz="1800" kern="1200">
          <a:solidFill>
            <a:schemeClr val="tx1"/>
          </a:solidFill>
          <a:latin typeface="+mn-lt"/>
          <a:ea typeface="+mn-ea"/>
          <a:cs typeface="+mn-cs"/>
        </a:defRPr>
      </a:lvl6pPr>
      <a:lvl7pPr marL="2742899" algn="l" defTabSz="457150" rtl="0" eaLnBrk="1" latinLnBrk="0" hangingPunct="1">
        <a:defRPr sz="1800" kern="1200">
          <a:solidFill>
            <a:schemeClr val="tx1"/>
          </a:solidFill>
          <a:latin typeface="+mn-lt"/>
          <a:ea typeface="+mn-ea"/>
          <a:cs typeface="+mn-cs"/>
        </a:defRPr>
      </a:lvl7pPr>
      <a:lvl8pPr marL="3200047" algn="l" defTabSz="457150" rtl="0" eaLnBrk="1" latinLnBrk="0" hangingPunct="1">
        <a:defRPr sz="1800" kern="1200">
          <a:solidFill>
            <a:schemeClr val="tx1"/>
          </a:solidFill>
          <a:latin typeface="+mn-lt"/>
          <a:ea typeface="+mn-ea"/>
          <a:cs typeface="+mn-cs"/>
        </a:defRPr>
      </a:lvl8pPr>
      <a:lvl9pPr marL="3657199" algn="l" defTabSz="457150" rtl="0" eaLnBrk="1" latinLnBrk="0" hangingPunct="1">
        <a:defRPr sz="1800" kern="1200">
          <a:solidFill>
            <a:schemeClr val="tx1"/>
          </a:solidFill>
          <a:latin typeface="+mn-lt"/>
          <a:ea typeface="+mn-ea"/>
          <a:cs typeface="+mn-cs"/>
        </a:defRPr>
      </a:lvl9pPr>
    </p:otherStyle>
  </p:txStyles>
</p:sldMaster>
</file>

<file path=ppt/slideMasters/slideMaster5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5602" name="Rectangle 2"/>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GB" dirty="0"/>
              <a:t>Click to edit Master title style</a:t>
            </a:r>
          </a:p>
        </p:txBody>
      </p:sp>
      <p:sp>
        <p:nvSpPr>
          <p:cNvPr id="2560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b="1" i="0">
                <a:solidFill>
                  <a:srgbClr val="000000"/>
                </a:solidFill>
                <a:latin typeface="Arial" panose="020B0604020202020204" pitchFamily="34" charset="0"/>
                <a:ea typeface="+mn-ea"/>
                <a:cs typeface="+mn-cs"/>
              </a:defRPr>
            </a:lvl1pPr>
          </a:lstStyle>
          <a:p>
            <a:pPr>
              <a:defRPr/>
            </a:pPr>
            <a:endParaRPr lang="en-GB" dirty="0"/>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b="1" i="0">
                <a:solidFill>
                  <a:srgbClr val="000000"/>
                </a:solidFill>
                <a:latin typeface="Arial" panose="020B0604020202020204" pitchFamily="34" charset="0"/>
                <a:ea typeface="+mn-ea"/>
                <a:cs typeface="+mn-cs"/>
              </a:defRPr>
            </a:lvl1pPr>
          </a:lstStyle>
          <a:p>
            <a:pPr>
              <a:defRPr/>
            </a:pPr>
            <a:endParaRPr lang="en-GB" dirty="0"/>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b="1" i="0">
                <a:solidFill>
                  <a:srgbClr val="000000"/>
                </a:solidFill>
                <a:latin typeface="Arial" panose="020B0604020202020204" pitchFamily="34" charset="0"/>
              </a:defRPr>
            </a:lvl1pPr>
          </a:lstStyle>
          <a:p>
            <a:pPr>
              <a:defRPr/>
            </a:pPr>
            <a:fld id="{2BE7F39C-2E18-7040-8B93-0167AF641266}" type="slidenum">
              <a:rPr lang="en-GB"/>
              <a:pPr>
                <a:defRPr/>
              </a:pPr>
              <a:t>‹#›</a:t>
            </a:fld>
            <a:endParaRPr lang="en-GB"/>
          </a:p>
        </p:txBody>
      </p:sp>
    </p:spTree>
    <p:extLst>
      <p:ext uri="{BB962C8B-B14F-4D97-AF65-F5344CB8AC3E}">
        <p14:creationId xmlns:p14="http://schemas.microsoft.com/office/powerpoint/2010/main" val="691869105"/>
      </p:ext>
    </p:extLst>
  </p:cSld>
  <p:clrMap bg1="lt1" tx1="dk1" bg2="lt2" tx2="dk2" accent1="accent1" accent2="accent2" accent3="accent3" accent4="accent4" accent5="accent5" accent6="accent6" hlink="hlink" folHlink="folHlink"/>
  <p:sldLayoutIdLst>
    <p:sldLayoutId id="2147502577" r:id="rId1"/>
    <p:sldLayoutId id="2147502578" r:id="rId2"/>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New Roman" pitchFamily="19" charset="0"/>
        </a:defRPr>
      </a:lvl6pPr>
      <a:lvl7pPr marL="914400" algn="ctr" rtl="0" fontAlgn="base">
        <a:spcBef>
          <a:spcPct val="0"/>
        </a:spcBef>
        <a:spcAft>
          <a:spcPct val="0"/>
        </a:spcAft>
        <a:defRPr sz="4400">
          <a:solidFill>
            <a:schemeClr val="tx2"/>
          </a:solidFill>
          <a:latin typeface="Times New Roman" pitchFamily="19" charset="0"/>
        </a:defRPr>
      </a:lvl7pPr>
      <a:lvl8pPr marL="1371600" algn="ctr" rtl="0" fontAlgn="base">
        <a:spcBef>
          <a:spcPct val="0"/>
        </a:spcBef>
        <a:spcAft>
          <a:spcPct val="0"/>
        </a:spcAft>
        <a:defRPr sz="4400">
          <a:solidFill>
            <a:schemeClr val="tx2"/>
          </a:solidFill>
          <a:latin typeface="Times New Roman" pitchFamily="19" charset="0"/>
        </a:defRPr>
      </a:lvl8pPr>
      <a:lvl9pPr marL="1828800" algn="ctr" rtl="0" fontAlgn="base">
        <a:spcBef>
          <a:spcPct val="0"/>
        </a:spcBef>
        <a:spcAft>
          <a:spcPct val="0"/>
        </a:spcAft>
        <a:defRPr sz="4400">
          <a:solidFill>
            <a:schemeClr val="tx2"/>
          </a:solidFill>
          <a:latin typeface="Times New Roman" pitchFamily="19" charset="0"/>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ＭＳ Ｐゴシック" pitchFamily="-112" charset="-128"/>
          <a:cs typeface="ＭＳ Ｐゴシック" pitchFamily="-112" charset="-128"/>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19" charset="-128"/>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pitchFamily="19" charset="-128"/>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9" charset="-128"/>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9" charset="-128"/>
        </a:defRPr>
      </a:lvl5pPr>
      <a:lvl6pPr marL="2514600" indent="-228600" algn="l" rtl="0" fontAlgn="base">
        <a:spcBef>
          <a:spcPct val="20000"/>
        </a:spcBef>
        <a:spcAft>
          <a:spcPct val="0"/>
        </a:spcAft>
        <a:buChar char="»"/>
        <a:defRPr sz="2000">
          <a:solidFill>
            <a:schemeClr val="tx1"/>
          </a:solidFill>
          <a:latin typeface="+mn-lt"/>
          <a:ea typeface="ＭＳ Ｐゴシック" pitchFamily="19"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9"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9"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9"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2.xml><?xml version="1.0" encoding="utf-8"?>
<p:sldMaster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grpSp>
        <p:nvGrpSpPr>
          <p:cNvPr id="53250" name="Group 1"/>
          <p:cNvGrpSpPr>
            <a:grpSpLocks/>
          </p:cNvGrpSpPr>
          <p:nvPr/>
        </p:nvGrpSpPr>
        <p:grpSpPr bwMode="auto">
          <a:xfrm>
            <a:off x="228600" y="228600"/>
            <a:ext cx="8685213" cy="5942013"/>
            <a:chOff x="144" y="144"/>
            <a:chExt cx="5471" cy="3743"/>
          </a:xfrm>
        </p:grpSpPr>
        <p:sp>
          <p:nvSpPr>
            <p:cNvPr id="53256" name="Rectangle 2"/>
            <p:cNvSpPr>
              <a:spLocks noChangeArrowheads="1"/>
            </p:cNvSpPr>
            <p:nvPr/>
          </p:nvSpPr>
          <p:spPr bwMode="auto">
            <a:xfrm>
              <a:off x="144" y="144"/>
              <a:ext cx="5472" cy="3744"/>
            </a:xfrm>
            <a:prstGeom prst="rect">
              <a:avLst/>
            </a:prstGeom>
            <a:solidFill>
              <a:srgbClr val="000000"/>
            </a:solidFill>
            <a:ln w="44280">
              <a:solidFill>
                <a:srgbClr val="FFFFFF"/>
              </a:solidFill>
              <a:miter lim="800000"/>
              <a:headEnd/>
              <a:tailEnd/>
            </a:ln>
          </p:spPr>
          <p:txBody>
            <a:bodyPr wrap="none" anchor="ctr"/>
            <a:lstStyle/>
            <a:p>
              <a:pPr defTabSz="449263" fontAlgn="base">
                <a:lnSpc>
                  <a:spcPct val="93000"/>
                </a:lnSpc>
                <a:spcBef>
                  <a:spcPct val="0"/>
                </a:spcBef>
                <a:spcAft>
                  <a:spcPct val="0"/>
                </a:spcAft>
                <a:buClr>
                  <a:srgbClr val="FFFFFF"/>
                </a:buClr>
                <a:buSzPct val="100000"/>
                <a:buFont typeface="Arial" charset="0"/>
                <a:buNone/>
              </a:pPr>
              <a:endParaRPr lang="en-US" sz="2400" b="1" i="0">
                <a:solidFill>
                  <a:srgbClr val="FFFFFF"/>
                </a:solidFill>
                <a:latin typeface="Arial" panose="020B0604020202020204" pitchFamily="34" charset="0"/>
                <a:ea typeface="ＭＳ Ｐゴシック" charset="0"/>
                <a:cs typeface="ＭＳ Ｐゴシック" charset="0"/>
              </a:endParaRPr>
            </a:p>
          </p:txBody>
        </p:sp>
        <p:sp>
          <p:nvSpPr>
            <p:cNvPr id="53257" name="Rectangle 3"/>
            <p:cNvSpPr>
              <a:spLocks noChangeArrowheads="1"/>
            </p:cNvSpPr>
            <p:nvPr/>
          </p:nvSpPr>
          <p:spPr bwMode="auto">
            <a:xfrm>
              <a:off x="193" y="193"/>
              <a:ext cx="5373" cy="3635"/>
            </a:xfrm>
            <a:prstGeom prst="rect">
              <a:avLst/>
            </a:prstGeom>
            <a:solidFill>
              <a:srgbClr val="000000"/>
            </a:solidFill>
            <a:ln w="9360">
              <a:solidFill>
                <a:srgbClr val="FFFFFF"/>
              </a:solidFill>
              <a:miter lim="800000"/>
              <a:headEnd/>
              <a:tailEnd/>
            </a:ln>
          </p:spPr>
          <p:txBody>
            <a:bodyPr wrap="none" anchor="ctr"/>
            <a:lstStyle/>
            <a:p>
              <a:pPr defTabSz="449263" fontAlgn="base">
                <a:lnSpc>
                  <a:spcPct val="93000"/>
                </a:lnSpc>
                <a:spcBef>
                  <a:spcPct val="0"/>
                </a:spcBef>
                <a:spcAft>
                  <a:spcPct val="0"/>
                </a:spcAft>
                <a:buClr>
                  <a:srgbClr val="FFFFFF"/>
                </a:buClr>
                <a:buSzPct val="100000"/>
                <a:buFont typeface="Arial" charset="0"/>
                <a:buNone/>
              </a:pPr>
              <a:endParaRPr lang="en-US" sz="2400" b="1" i="0">
                <a:solidFill>
                  <a:srgbClr val="FFFFFF"/>
                </a:solidFill>
                <a:latin typeface="Arial" panose="020B0604020202020204" pitchFamily="34" charset="0"/>
                <a:ea typeface="ＭＳ Ｐゴシック" charset="0"/>
                <a:cs typeface="ＭＳ Ｐゴシック" charset="0"/>
              </a:endParaRPr>
            </a:p>
          </p:txBody>
        </p:sp>
        <p:sp>
          <p:nvSpPr>
            <p:cNvPr id="53258" name="Line 4"/>
            <p:cNvSpPr>
              <a:spLocks noChangeShapeType="1"/>
            </p:cNvSpPr>
            <p:nvPr/>
          </p:nvSpPr>
          <p:spPr bwMode="auto">
            <a:xfrm>
              <a:off x="336" y="1092"/>
              <a:ext cx="5136" cy="1"/>
            </a:xfrm>
            <a:prstGeom prst="line">
              <a:avLst/>
            </a:prstGeom>
            <a:noFill/>
            <a:ln w="12600">
              <a:solidFill>
                <a:srgbClr val="990000"/>
              </a:solidFill>
              <a:miter lim="800000"/>
              <a:headEnd/>
              <a:tailEnd/>
            </a:ln>
            <a:extLst>
              <a:ext uri="{909E8E84-426E-40dd-AFC4-6F175D3DCCD1}">
                <a14:hiddenFill xmlns:a14="http://schemas.microsoft.com/office/drawing/2010/main" xmlns="">
                  <a:noFill/>
                </a14:hiddenFill>
              </a:ext>
            </a:extLst>
          </p:spPr>
          <p:txBody>
            <a:bodyPr/>
            <a:lstStyle/>
            <a:p>
              <a:pPr defTabSz="914400" fontAlgn="base">
                <a:spcBef>
                  <a:spcPct val="0"/>
                </a:spcBef>
                <a:spcAft>
                  <a:spcPct val="0"/>
                </a:spcAft>
              </a:pPr>
              <a:endParaRPr lang="en-US" sz="2400" b="1" i="0" dirty="0">
                <a:solidFill>
                  <a:srgbClr val="000000"/>
                </a:solidFill>
                <a:latin typeface="Arial" panose="020B0604020202020204" pitchFamily="34" charset="0"/>
                <a:ea typeface="ＭＳ Ｐゴシック" charset="0"/>
                <a:cs typeface="ＭＳ Ｐゴシック" charset="0"/>
              </a:endParaRPr>
            </a:p>
          </p:txBody>
        </p:sp>
      </p:grpSp>
      <p:sp>
        <p:nvSpPr>
          <p:cNvPr id="53251" name="Rectangle 5"/>
          <p:cNvSpPr>
            <a:spLocks noGrp="1" noChangeArrowheads="1"/>
          </p:cNvSpPr>
          <p:nvPr>
            <p:ph type="title"/>
          </p:nvPr>
        </p:nvSpPr>
        <p:spPr bwMode="auto">
          <a:xfrm>
            <a:off x="533400" y="449263"/>
            <a:ext cx="8151813" cy="11652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vert="horz" wrap="square" lIns="90000" tIns="46800" rIns="90000" bIns="46800" numCol="1" anchor="b" anchorCtr="0" compatLnSpc="1">
            <a:prstTxWarp prst="textNoShape">
              <a:avLst/>
            </a:prstTxWarp>
          </a:bodyPr>
          <a:lstStyle/>
          <a:p>
            <a:pPr lvl="0"/>
            <a:r>
              <a:rPr lang="en-GB"/>
              <a:t>Click to edit the title text format</a:t>
            </a:r>
          </a:p>
        </p:txBody>
      </p:sp>
      <p:sp>
        <p:nvSpPr>
          <p:cNvPr id="53252" name="Rectangle 6"/>
          <p:cNvSpPr>
            <a:spLocks noGrp="1" noChangeArrowheads="1"/>
          </p:cNvSpPr>
          <p:nvPr>
            <p:ph type="body" idx="1"/>
          </p:nvPr>
        </p:nvSpPr>
        <p:spPr bwMode="auto">
          <a:xfrm>
            <a:off x="533400" y="1828800"/>
            <a:ext cx="8151813" cy="40370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vert="horz" wrap="square" lIns="90000" tIns="46800" rIns="90000" bIns="46800" numCol="1" anchor="t" anchorCtr="0" compatLnSpc="1">
            <a:prstTxWarp prst="textNoShape">
              <a:avLst/>
            </a:prstTxWarp>
          </a:bodyPr>
          <a:lstStyle/>
          <a:p>
            <a:pPr lvl="0"/>
            <a:r>
              <a:rPr lang="en-GB"/>
              <a:t>Click to edit the outline text format</a:t>
            </a:r>
          </a:p>
          <a:p>
            <a:pPr lvl="1"/>
            <a:r>
              <a:rPr lang="en-GB"/>
              <a:t>Second Outline Level</a:t>
            </a:r>
          </a:p>
          <a:p>
            <a:pPr lvl="2"/>
            <a:r>
              <a:rPr lang="en-GB"/>
              <a:t>Third Outline Level</a:t>
            </a:r>
          </a:p>
          <a:p>
            <a:pPr lvl="3"/>
            <a:r>
              <a:rPr lang="en-GB"/>
              <a:t>Fourth Outline Level</a:t>
            </a:r>
          </a:p>
          <a:p>
            <a:pPr lvl="4"/>
            <a:r>
              <a:rPr lang="en-GB"/>
              <a:t>Fifth Outline Level</a:t>
            </a:r>
          </a:p>
          <a:p>
            <a:pPr lvl="4"/>
            <a:r>
              <a:rPr lang="en-GB"/>
              <a:t>Sixth Outline Level</a:t>
            </a:r>
          </a:p>
          <a:p>
            <a:pPr lvl="4"/>
            <a:r>
              <a:rPr lang="en-GB"/>
              <a:t>Seventh Outline Level</a:t>
            </a:r>
          </a:p>
          <a:p>
            <a:pPr lvl="4"/>
            <a:r>
              <a:rPr lang="en-GB"/>
              <a:t>Eighth Outline Level</a:t>
            </a:r>
          </a:p>
          <a:p>
            <a:pPr lvl="4"/>
            <a:r>
              <a:rPr lang="en-GB"/>
              <a:t>Ninth Outline Level</a:t>
            </a:r>
          </a:p>
        </p:txBody>
      </p:sp>
      <p:sp>
        <p:nvSpPr>
          <p:cNvPr id="99333" name="Text Box 7"/>
          <p:cNvSpPr txBox="1">
            <a:spLocks noChangeArrowheads="1"/>
          </p:cNvSpPr>
          <p:nvPr/>
        </p:nvSpPr>
        <p:spPr bwMode="auto">
          <a:xfrm>
            <a:off x="533400" y="6248400"/>
            <a:ext cx="2057400" cy="460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defTabSz="449263" eaLnBrk="1" fontAlgn="base" hangingPunct="1">
              <a:lnSpc>
                <a:spcPct val="93000"/>
              </a:lnSpc>
              <a:spcBef>
                <a:spcPct val="0"/>
              </a:spcBef>
              <a:spcAft>
                <a:spcPct val="0"/>
              </a:spcAft>
              <a:buClr>
                <a:srgbClr val="FFFFFF"/>
              </a:buClr>
              <a:buSzPct val="100000"/>
              <a:buFont typeface="Arial" charset="0"/>
              <a:buNone/>
              <a:defRPr/>
            </a:pPr>
            <a:endParaRPr lang="en-US" b="1" i="0">
              <a:solidFill>
                <a:srgbClr val="FFFFFF"/>
              </a:solidFill>
              <a:latin typeface="Arial" panose="020B0604020202020204" pitchFamily="34" charset="0"/>
            </a:endParaRPr>
          </a:p>
        </p:txBody>
      </p:sp>
      <p:sp>
        <p:nvSpPr>
          <p:cNvPr id="99334" name="Text Box 8"/>
          <p:cNvSpPr txBox="1">
            <a:spLocks noChangeArrowheads="1"/>
          </p:cNvSpPr>
          <p:nvPr/>
        </p:nvSpPr>
        <p:spPr bwMode="auto">
          <a:xfrm>
            <a:off x="3238500" y="6248400"/>
            <a:ext cx="2895600" cy="460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defTabSz="449263" eaLnBrk="1" fontAlgn="base" hangingPunct="1">
              <a:lnSpc>
                <a:spcPct val="93000"/>
              </a:lnSpc>
              <a:spcBef>
                <a:spcPct val="0"/>
              </a:spcBef>
              <a:spcAft>
                <a:spcPct val="0"/>
              </a:spcAft>
              <a:buClr>
                <a:srgbClr val="FFFFFF"/>
              </a:buClr>
              <a:buSzPct val="100000"/>
              <a:buFont typeface="Arial" charset="0"/>
              <a:buNone/>
              <a:defRPr/>
            </a:pPr>
            <a:endParaRPr lang="en-US" b="1" i="0">
              <a:solidFill>
                <a:srgbClr val="FFFFFF"/>
              </a:solidFill>
              <a:latin typeface="Arial" panose="020B0604020202020204" pitchFamily="34" charset="0"/>
            </a:endParaRPr>
          </a:p>
        </p:txBody>
      </p:sp>
      <p:sp>
        <p:nvSpPr>
          <p:cNvPr id="10249" name="Rectangle 9"/>
          <p:cNvSpPr>
            <a:spLocks noGrp="1" noChangeArrowheads="1"/>
          </p:cNvSpPr>
          <p:nvPr>
            <p:ph type="sldNum"/>
          </p:nvPr>
        </p:nvSpPr>
        <p:spPr bwMode="auto">
          <a:xfrm>
            <a:off x="6781800" y="6248400"/>
            <a:ext cx="1903413" cy="455613"/>
          </a:xfrm>
          <a:prstGeom prst="rect">
            <a:avLst/>
          </a:prstGeom>
          <a:noFill/>
          <a:ln w="9525">
            <a:noFill/>
            <a:round/>
            <a:headEnd/>
            <a:tailEnd/>
          </a:ln>
          <a:effectLst/>
        </p:spPr>
        <p:txBody>
          <a:bodyPr vert="horz" wrap="square" lIns="90000" tIns="46800" rIns="90000" bIns="46800" numCol="1" anchor="t" anchorCtr="0" compatLnSpc="1">
            <a:prstTxWarp prst="textNoShape">
              <a:avLst/>
            </a:prstTxWarp>
          </a:bodyPr>
          <a:lstStyle>
            <a:lvl1pPr defTabSz="449263">
              <a:buClr>
                <a:srgbClr val="FFFFFF"/>
              </a:buClr>
              <a:buSzPct val="45000"/>
              <a:buFont typeface="Wingdings" charset="0"/>
              <a:buNone/>
              <a:defRPr sz="1800" b="1" i="0">
                <a:solidFill>
                  <a:srgbClr val="FFFFFF"/>
                </a:solidFill>
                <a:latin typeface="Arial" panose="020B0604020202020204" pitchFamily="34" charset="0"/>
              </a:defRPr>
            </a:lvl1pPr>
          </a:lstStyle>
          <a:p>
            <a:pPr>
              <a:defRPr/>
            </a:pPr>
            <a:fld id="{D6FC43B0-7508-AD4A-8ED5-7D86604FCA91}" type="slidenum">
              <a:rPr lang="en-GB" smtClean="0"/>
              <a:pPr>
                <a:defRPr/>
              </a:pPr>
              <a:t>‹#›</a:t>
            </a:fld>
            <a:endParaRPr lang="en-GB" dirty="0"/>
          </a:p>
        </p:txBody>
      </p:sp>
    </p:spTree>
    <p:extLst>
      <p:ext uri="{BB962C8B-B14F-4D97-AF65-F5344CB8AC3E}">
        <p14:creationId xmlns:p14="http://schemas.microsoft.com/office/powerpoint/2010/main" val="1692864824"/>
      </p:ext>
    </p:extLst>
  </p:cSld>
  <p:clrMap bg1="lt1" tx1="dk1" bg2="lt2" tx2="dk2" accent1="accent1" accent2="accent2" accent3="accent3" accent4="accent4" accent5="accent5" accent6="accent6" hlink="hlink" folHlink="folHlink"/>
  <p:sldLayoutIdLst>
    <p:sldLayoutId id="2147502604" r:id="rId1"/>
    <p:sldLayoutId id="2147502605" r:id="rId2"/>
    <p:sldLayoutId id="2147502606" r:id="rId3"/>
    <p:sldLayoutId id="2147502607" r:id="rId4"/>
    <p:sldLayoutId id="2147502608" r:id="rId5"/>
    <p:sldLayoutId id="2147502609" r:id="rId6"/>
    <p:sldLayoutId id="2147502610" r:id="rId7"/>
    <p:sldLayoutId id="2147502611" r:id="rId8"/>
    <p:sldLayoutId id="2147502612" r:id="rId9"/>
    <p:sldLayoutId id="2147502613" r:id="rId10"/>
    <p:sldLayoutId id="2147502614" r:id="rId11"/>
  </p:sldLayoutIdLst>
  <p:txStyles>
    <p:titleStyle>
      <a:lvl1pPr algn="l" defTabSz="449263" rtl="0" eaLnBrk="0" fontAlgn="base" hangingPunct="0">
        <a:lnSpc>
          <a:spcPct val="75000"/>
        </a:lnSpc>
        <a:spcBef>
          <a:spcPct val="0"/>
        </a:spcBef>
        <a:spcAft>
          <a:spcPct val="0"/>
        </a:spcAft>
        <a:buClr>
          <a:srgbClr val="FFFFFF"/>
        </a:buClr>
        <a:buSzPct val="100000"/>
        <a:buFont typeface="Arial" charset="0"/>
        <a:defRPr sz="4400" b="1" i="0">
          <a:solidFill>
            <a:srgbClr val="FFFFFF"/>
          </a:solidFill>
          <a:latin typeface="Arial" panose="020B0604020202020204" pitchFamily="34" charset="0"/>
          <a:ea typeface="+mj-ea"/>
          <a:cs typeface="Arial" panose="020B0604020202020204" pitchFamily="34" charset="0"/>
        </a:defRPr>
      </a:lvl1pPr>
      <a:lvl2pPr algn="l" defTabSz="449263" rtl="0" eaLnBrk="0" fontAlgn="base" hangingPunct="0">
        <a:lnSpc>
          <a:spcPct val="75000"/>
        </a:lnSpc>
        <a:spcBef>
          <a:spcPct val="0"/>
        </a:spcBef>
        <a:spcAft>
          <a:spcPct val="0"/>
        </a:spcAft>
        <a:buClr>
          <a:srgbClr val="FFFFFF"/>
        </a:buClr>
        <a:buSzPct val="100000"/>
        <a:buFont typeface="Arial" charset="0"/>
        <a:defRPr sz="4400" b="1">
          <a:solidFill>
            <a:srgbClr val="FFFFFF"/>
          </a:solidFill>
          <a:latin typeface="Arial" charset="0"/>
          <a:ea typeface="ＭＳ Ｐゴシック" charset="-128"/>
          <a:cs typeface="ＭＳ Ｐゴシック" charset="-128"/>
        </a:defRPr>
      </a:lvl2pPr>
      <a:lvl3pPr algn="l" defTabSz="449263" rtl="0" eaLnBrk="0" fontAlgn="base" hangingPunct="0">
        <a:lnSpc>
          <a:spcPct val="75000"/>
        </a:lnSpc>
        <a:spcBef>
          <a:spcPct val="0"/>
        </a:spcBef>
        <a:spcAft>
          <a:spcPct val="0"/>
        </a:spcAft>
        <a:buClr>
          <a:srgbClr val="FFFFFF"/>
        </a:buClr>
        <a:buSzPct val="100000"/>
        <a:buFont typeface="Arial" charset="0"/>
        <a:defRPr sz="4400" b="1">
          <a:solidFill>
            <a:srgbClr val="FFFFFF"/>
          </a:solidFill>
          <a:latin typeface="Arial" charset="0"/>
          <a:ea typeface="ＭＳ Ｐゴシック" charset="-128"/>
          <a:cs typeface="ＭＳ Ｐゴシック" charset="-128"/>
        </a:defRPr>
      </a:lvl3pPr>
      <a:lvl4pPr algn="l" defTabSz="449263" rtl="0" eaLnBrk="0" fontAlgn="base" hangingPunct="0">
        <a:lnSpc>
          <a:spcPct val="75000"/>
        </a:lnSpc>
        <a:spcBef>
          <a:spcPct val="0"/>
        </a:spcBef>
        <a:spcAft>
          <a:spcPct val="0"/>
        </a:spcAft>
        <a:buClr>
          <a:srgbClr val="FFFFFF"/>
        </a:buClr>
        <a:buSzPct val="100000"/>
        <a:buFont typeface="Arial" charset="0"/>
        <a:defRPr sz="4400" b="1">
          <a:solidFill>
            <a:srgbClr val="FFFFFF"/>
          </a:solidFill>
          <a:latin typeface="Arial" charset="0"/>
          <a:ea typeface="ＭＳ Ｐゴシック" charset="-128"/>
          <a:cs typeface="ＭＳ Ｐゴシック" charset="-128"/>
        </a:defRPr>
      </a:lvl4pPr>
      <a:lvl5pPr algn="l" defTabSz="449263" rtl="0" eaLnBrk="0" fontAlgn="base" hangingPunct="0">
        <a:lnSpc>
          <a:spcPct val="75000"/>
        </a:lnSpc>
        <a:spcBef>
          <a:spcPct val="0"/>
        </a:spcBef>
        <a:spcAft>
          <a:spcPct val="0"/>
        </a:spcAft>
        <a:buClr>
          <a:srgbClr val="FFFFFF"/>
        </a:buClr>
        <a:buSzPct val="100000"/>
        <a:buFont typeface="Arial" charset="0"/>
        <a:defRPr sz="4400" b="1">
          <a:solidFill>
            <a:srgbClr val="FFFFFF"/>
          </a:solidFill>
          <a:latin typeface="Arial" charset="0"/>
          <a:ea typeface="ＭＳ Ｐゴシック" charset="-128"/>
          <a:cs typeface="ＭＳ Ｐゴシック" charset="-128"/>
        </a:defRPr>
      </a:lvl5pPr>
      <a:lvl6pPr marL="457200" algn="l" defTabSz="449263" rtl="0" eaLnBrk="0" fontAlgn="base" hangingPunct="0">
        <a:lnSpc>
          <a:spcPct val="75000"/>
        </a:lnSpc>
        <a:spcBef>
          <a:spcPct val="0"/>
        </a:spcBef>
        <a:spcAft>
          <a:spcPct val="0"/>
        </a:spcAft>
        <a:buClr>
          <a:srgbClr val="FFFFFF"/>
        </a:buClr>
        <a:buSzPct val="100000"/>
        <a:buFont typeface="Arial" charset="0"/>
        <a:defRPr sz="4400" b="1">
          <a:solidFill>
            <a:srgbClr val="FFFFFF"/>
          </a:solidFill>
          <a:latin typeface="Arial" charset="0"/>
          <a:ea typeface="ＭＳ Ｐゴシック" charset="-128"/>
        </a:defRPr>
      </a:lvl6pPr>
      <a:lvl7pPr marL="914400" algn="l" defTabSz="449263" rtl="0" eaLnBrk="0" fontAlgn="base" hangingPunct="0">
        <a:lnSpc>
          <a:spcPct val="75000"/>
        </a:lnSpc>
        <a:spcBef>
          <a:spcPct val="0"/>
        </a:spcBef>
        <a:spcAft>
          <a:spcPct val="0"/>
        </a:spcAft>
        <a:buClr>
          <a:srgbClr val="FFFFFF"/>
        </a:buClr>
        <a:buSzPct val="100000"/>
        <a:buFont typeface="Arial" charset="0"/>
        <a:defRPr sz="4400" b="1">
          <a:solidFill>
            <a:srgbClr val="FFFFFF"/>
          </a:solidFill>
          <a:latin typeface="Arial" charset="0"/>
          <a:ea typeface="ＭＳ Ｐゴシック" charset="-128"/>
        </a:defRPr>
      </a:lvl7pPr>
      <a:lvl8pPr marL="1371600" algn="l" defTabSz="449263" rtl="0" eaLnBrk="0" fontAlgn="base" hangingPunct="0">
        <a:lnSpc>
          <a:spcPct val="75000"/>
        </a:lnSpc>
        <a:spcBef>
          <a:spcPct val="0"/>
        </a:spcBef>
        <a:spcAft>
          <a:spcPct val="0"/>
        </a:spcAft>
        <a:buClr>
          <a:srgbClr val="FFFFFF"/>
        </a:buClr>
        <a:buSzPct val="100000"/>
        <a:buFont typeface="Arial" charset="0"/>
        <a:defRPr sz="4400" b="1">
          <a:solidFill>
            <a:srgbClr val="FFFFFF"/>
          </a:solidFill>
          <a:latin typeface="Arial" charset="0"/>
          <a:ea typeface="ＭＳ Ｐゴシック" charset="-128"/>
        </a:defRPr>
      </a:lvl8pPr>
      <a:lvl9pPr marL="1828800" algn="l" defTabSz="449263" rtl="0" eaLnBrk="0" fontAlgn="base" hangingPunct="0">
        <a:lnSpc>
          <a:spcPct val="75000"/>
        </a:lnSpc>
        <a:spcBef>
          <a:spcPct val="0"/>
        </a:spcBef>
        <a:spcAft>
          <a:spcPct val="0"/>
        </a:spcAft>
        <a:buClr>
          <a:srgbClr val="FFFFFF"/>
        </a:buClr>
        <a:buSzPct val="100000"/>
        <a:buFont typeface="Arial" charset="0"/>
        <a:defRPr sz="4400" b="1">
          <a:solidFill>
            <a:srgbClr val="FFFFFF"/>
          </a:solidFill>
          <a:latin typeface="Arial" charset="0"/>
          <a:ea typeface="ＭＳ Ｐゴシック" charset="-128"/>
        </a:defRPr>
      </a:lvl9pPr>
    </p:titleStyle>
    <p:bodyStyle>
      <a:lvl1pPr marL="341313" indent="-341313" algn="l" defTabSz="449263" rtl="0" eaLnBrk="0" fontAlgn="base" hangingPunct="0">
        <a:lnSpc>
          <a:spcPct val="93000"/>
        </a:lnSpc>
        <a:spcBef>
          <a:spcPts val="775"/>
        </a:spcBef>
        <a:spcAft>
          <a:spcPct val="0"/>
        </a:spcAft>
        <a:buClr>
          <a:srgbClr val="990000"/>
        </a:buClr>
        <a:buSzPct val="75000"/>
        <a:buFont typeface="Wingdings" charset="0"/>
        <a:buChar char=""/>
        <a:defRPr sz="3100" b="1" i="0">
          <a:solidFill>
            <a:srgbClr val="FFFFFF"/>
          </a:solidFill>
          <a:latin typeface="Arial" panose="020B0604020202020204" pitchFamily="34" charset="0"/>
          <a:ea typeface="+mn-ea"/>
          <a:cs typeface="Arial" panose="020B0604020202020204" pitchFamily="34" charset="0"/>
        </a:defRPr>
      </a:lvl1pPr>
      <a:lvl2pPr marL="741363" indent="-284163" algn="l" defTabSz="449263" rtl="0" eaLnBrk="0" fontAlgn="base" hangingPunct="0">
        <a:lnSpc>
          <a:spcPct val="93000"/>
        </a:lnSpc>
        <a:spcBef>
          <a:spcPts val="650"/>
        </a:spcBef>
        <a:spcAft>
          <a:spcPct val="0"/>
        </a:spcAft>
        <a:buClr>
          <a:srgbClr val="666699"/>
        </a:buClr>
        <a:buSzPct val="65000"/>
        <a:buFont typeface="Wingdings" charset="0"/>
        <a:buChar char=""/>
        <a:defRPr sz="2600" b="1" i="0">
          <a:solidFill>
            <a:srgbClr val="FFFFFF"/>
          </a:solidFill>
          <a:latin typeface="Arial" panose="020B0604020202020204" pitchFamily="34" charset="0"/>
          <a:ea typeface="+mn-ea"/>
          <a:cs typeface="Arial" panose="020B0604020202020204" pitchFamily="34" charset="0"/>
        </a:defRPr>
      </a:lvl2pPr>
      <a:lvl3pPr marL="1143000" indent="-228600" algn="l" defTabSz="449263" rtl="0" eaLnBrk="0" fontAlgn="base" hangingPunct="0">
        <a:lnSpc>
          <a:spcPct val="93000"/>
        </a:lnSpc>
        <a:spcBef>
          <a:spcPts val="600"/>
        </a:spcBef>
        <a:spcAft>
          <a:spcPct val="0"/>
        </a:spcAft>
        <a:buClr>
          <a:srgbClr val="999900"/>
        </a:buClr>
        <a:buSzPct val="55000"/>
        <a:buFont typeface="Wingdings" charset="0"/>
        <a:buChar char=""/>
        <a:defRPr sz="2400" b="1" i="0">
          <a:solidFill>
            <a:srgbClr val="FFFFFF"/>
          </a:solidFill>
          <a:latin typeface="Arial" panose="020B0604020202020204" pitchFamily="34" charset="0"/>
          <a:ea typeface="+mn-ea"/>
          <a:cs typeface="Arial" panose="020B0604020202020204" pitchFamily="34" charset="0"/>
        </a:defRPr>
      </a:lvl3pPr>
      <a:lvl4pPr marL="1600200" indent="-228600" algn="l" defTabSz="449263" rtl="0" eaLnBrk="0" fontAlgn="base" hangingPunct="0">
        <a:lnSpc>
          <a:spcPct val="93000"/>
        </a:lnSpc>
        <a:spcBef>
          <a:spcPts val="500"/>
        </a:spcBef>
        <a:spcAft>
          <a:spcPct val="0"/>
        </a:spcAft>
        <a:buClr>
          <a:srgbClr val="990000"/>
        </a:buClr>
        <a:buSzPct val="100000"/>
        <a:buFont typeface="Wingdings" charset="0"/>
        <a:buChar char=""/>
        <a:defRPr sz="2000" b="1" i="0">
          <a:solidFill>
            <a:srgbClr val="FFFFFF"/>
          </a:solidFill>
          <a:latin typeface="Arial" panose="020B0604020202020204" pitchFamily="34" charset="0"/>
          <a:ea typeface="+mn-ea"/>
          <a:cs typeface="Arial" panose="020B0604020202020204" pitchFamily="34" charset="0"/>
        </a:defRPr>
      </a:lvl4pPr>
      <a:lvl5pPr marL="2057400" indent="-228600" algn="l" defTabSz="449263" rtl="0" eaLnBrk="0" fontAlgn="base" hangingPunct="0">
        <a:lnSpc>
          <a:spcPct val="93000"/>
        </a:lnSpc>
        <a:spcBef>
          <a:spcPts val="500"/>
        </a:spcBef>
        <a:spcAft>
          <a:spcPct val="0"/>
        </a:spcAft>
        <a:buClr>
          <a:srgbClr val="990000"/>
        </a:buClr>
        <a:buSzPct val="85000"/>
        <a:buFont typeface="Wingdings" charset="0"/>
        <a:buChar char=""/>
        <a:defRPr sz="2000" b="1" i="0">
          <a:solidFill>
            <a:srgbClr val="FFFFFF"/>
          </a:solidFill>
          <a:latin typeface="Arial" panose="020B0604020202020204" pitchFamily="34" charset="0"/>
          <a:ea typeface="+mn-ea"/>
          <a:cs typeface="Arial" panose="020B0604020202020204" pitchFamily="34" charset="0"/>
        </a:defRPr>
      </a:lvl5pPr>
      <a:lvl6pPr marL="2514600" indent="-228600" algn="l" defTabSz="449263" rtl="0" eaLnBrk="0" fontAlgn="base" hangingPunct="0">
        <a:lnSpc>
          <a:spcPct val="93000"/>
        </a:lnSpc>
        <a:spcBef>
          <a:spcPts val="500"/>
        </a:spcBef>
        <a:spcAft>
          <a:spcPct val="0"/>
        </a:spcAft>
        <a:buClr>
          <a:srgbClr val="990000"/>
        </a:buClr>
        <a:buSzPct val="85000"/>
        <a:buFont typeface="Wingdings" charset="2"/>
        <a:buChar char=""/>
        <a:defRPr sz="2000" b="1">
          <a:solidFill>
            <a:srgbClr val="FFFFFF"/>
          </a:solidFill>
          <a:latin typeface="+mn-lt"/>
          <a:ea typeface="+mn-ea"/>
        </a:defRPr>
      </a:lvl6pPr>
      <a:lvl7pPr marL="2971800" indent="-228600" algn="l" defTabSz="449263" rtl="0" eaLnBrk="0" fontAlgn="base" hangingPunct="0">
        <a:lnSpc>
          <a:spcPct val="93000"/>
        </a:lnSpc>
        <a:spcBef>
          <a:spcPts val="500"/>
        </a:spcBef>
        <a:spcAft>
          <a:spcPct val="0"/>
        </a:spcAft>
        <a:buClr>
          <a:srgbClr val="990000"/>
        </a:buClr>
        <a:buSzPct val="85000"/>
        <a:buFont typeface="Wingdings" charset="2"/>
        <a:buChar char=""/>
        <a:defRPr sz="2000" b="1">
          <a:solidFill>
            <a:srgbClr val="FFFFFF"/>
          </a:solidFill>
          <a:latin typeface="+mn-lt"/>
          <a:ea typeface="+mn-ea"/>
        </a:defRPr>
      </a:lvl7pPr>
      <a:lvl8pPr marL="3429000" indent="-228600" algn="l" defTabSz="449263" rtl="0" eaLnBrk="0" fontAlgn="base" hangingPunct="0">
        <a:lnSpc>
          <a:spcPct val="93000"/>
        </a:lnSpc>
        <a:spcBef>
          <a:spcPts val="500"/>
        </a:spcBef>
        <a:spcAft>
          <a:spcPct val="0"/>
        </a:spcAft>
        <a:buClr>
          <a:srgbClr val="990000"/>
        </a:buClr>
        <a:buSzPct val="85000"/>
        <a:buFont typeface="Wingdings" charset="2"/>
        <a:buChar char=""/>
        <a:defRPr sz="2000" b="1">
          <a:solidFill>
            <a:srgbClr val="FFFFFF"/>
          </a:solidFill>
          <a:latin typeface="+mn-lt"/>
          <a:ea typeface="+mn-ea"/>
        </a:defRPr>
      </a:lvl8pPr>
      <a:lvl9pPr marL="3886200" indent="-228600" algn="l" defTabSz="449263" rtl="0" eaLnBrk="0" fontAlgn="base" hangingPunct="0">
        <a:lnSpc>
          <a:spcPct val="93000"/>
        </a:lnSpc>
        <a:spcBef>
          <a:spcPts val="500"/>
        </a:spcBef>
        <a:spcAft>
          <a:spcPct val="0"/>
        </a:spcAft>
        <a:buClr>
          <a:srgbClr val="990000"/>
        </a:buClr>
        <a:buSzPct val="85000"/>
        <a:buFont typeface="Wingdings" charset="2"/>
        <a:buChar char=""/>
        <a:defRPr sz="2000" b="1">
          <a:solidFill>
            <a:srgbClr val="FFFFFF"/>
          </a:solidFill>
          <a:latin typeface="+mn-lt"/>
          <a:ea typeface="+mn-ea"/>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3.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60418" name="Rectangle 2"/>
          <p:cNvSpPr>
            <a:spLocks noGrp="1" noChangeArrowheads="1"/>
          </p:cNvSpPr>
          <p:nvPr>
            <p:ph type="title"/>
          </p:nvPr>
        </p:nvSpPr>
        <p:spPr bwMode="auto">
          <a:xfrm>
            <a:off x="34925" y="188913"/>
            <a:ext cx="907415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60419" name="Rectangle 3"/>
          <p:cNvSpPr>
            <a:spLocks noGrp="1" noChangeArrowheads="1"/>
          </p:cNvSpPr>
          <p:nvPr>
            <p:ph type="body" idx="1"/>
          </p:nvPr>
        </p:nvSpPr>
        <p:spPr bwMode="auto">
          <a:xfrm>
            <a:off x="469900" y="1560513"/>
            <a:ext cx="8278813" cy="48212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85608408"/>
      </p:ext>
    </p:extLst>
  </p:cSld>
  <p:clrMap bg1="lt1" tx1="dk1" bg2="lt2" tx2="dk2" accent1="accent1" accent2="accent2" accent3="accent3" accent4="accent4" accent5="accent5" accent6="accent6" hlink="hlink" folHlink="folHlink"/>
  <p:sldLayoutIdLst>
    <p:sldLayoutId id="2147502616" r:id="rId1"/>
    <p:sldLayoutId id="2147502617" r:id="rId2"/>
    <p:sldLayoutId id="2147502618" r:id="rId3"/>
    <p:sldLayoutId id="2147502619" r:id="rId4"/>
    <p:sldLayoutId id="2147502620" r:id="rId5"/>
    <p:sldLayoutId id="2147502621" r:id="rId6"/>
    <p:sldLayoutId id="2147502622" r:id="rId7"/>
    <p:sldLayoutId id="2147502623" r:id="rId8"/>
    <p:sldLayoutId id="2147502624" r:id="rId9"/>
    <p:sldLayoutId id="2147502625" r:id="rId10"/>
    <p:sldLayoutId id="2147502626" r:id="rId11"/>
    <p:sldLayoutId id="2147502627" r:id="rId12"/>
  </p:sldLayoutIdLst>
  <p:transition spd="med">
    <p:randomBar dir="vert"/>
  </p:transition>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11"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11" charset="-128"/>
          <a:cs typeface="ＭＳ Ｐゴシック" pitchFamily="-111" charset="-128"/>
        </a:defRPr>
      </a:lvl2pPr>
      <a:lvl3pPr algn="ctr" rtl="0" eaLnBrk="0" fontAlgn="base" hangingPunct="0">
        <a:spcBef>
          <a:spcPct val="0"/>
        </a:spcBef>
        <a:spcAft>
          <a:spcPct val="0"/>
        </a:spcAft>
        <a:defRPr sz="4400">
          <a:solidFill>
            <a:schemeClr val="bg1"/>
          </a:solidFill>
          <a:latin typeface="Arial" charset="0"/>
          <a:ea typeface="ＭＳ Ｐゴシック" pitchFamily="-111" charset="-128"/>
          <a:cs typeface="ＭＳ Ｐゴシック" pitchFamily="-111" charset="-128"/>
        </a:defRPr>
      </a:lvl3pPr>
      <a:lvl4pPr algn="ctr" rtl="0" eaLnBrk="0" fontAlgn="base" hangingPunct="0">
        <a:spcBef>
          <a:spcPct val="0"/>
        </a:spcBef>
        <a:spcAft>
          <a:spcPct val="0"/>
        </a:spcAft>
        <a:defRPr sz="4400">
          <a:solidFill>
            <a:schemeClr val="bg1"/>
          </a:solidFill>
          <a:latin typeface="Arial" charset="0"/>
          <a:ea typeface="ＭＳ Ｐゴシック" pitchFamily="-111" charset="-128"/>
          <a:cs typeface="ＭＳ Ｐゴシック" pitchFamily="-111" charset="-128"/>
        </a:defRPr>
      </a:lvl4pPr>
      <a:lvl5pPr algn="ctr" rtl="0" eaLnBrk="0" fontAlgn="base" hangingPunct="0">
        <a:spcBef>
          <a:spcPct val="0"/>
        </a:spcBef>
        <a:spcAft>
          <a:spcPct val="0"/>
        </a:spcAft>
        <a:defRPr sz="4400">
          <a:solidFill>
            <a:schemeClr val="bg1"/>
          </a:solidFill>
          <a:latin typeface="Arial" charset="0"/>
          <a:ea typeface="ＭＳ Ｐゴシック" pitchFamily="-111" charset="-128"/>
          <a:cs typeface="ＭＳ Ｐゴシック" pitchFamily="-111" charset="-128"/>
        </a:defRPr>
      </a:lvl5pPr>
      <a:lvl6pPr marL="457200" algn="ctr" rtl="0" fontAlgn="base">
        <a:spcBef>
          <a:spcPct val="0"/>
        </a:spcBef>
        <a:spcAft>
          <a:spcPct val="0"/>
        </a:spcAft>
        <a:defRPr sz="4400">
          <a:solidFill>
            <a:schemeClr val="tx2"/>
          </a:solidFill>
          <a:latin typeface="Times New Roman" pitchFamily="-108" charset="0"/>
        </a:defRPr>
      </a:lvl6pPr>
      <a:lvl7pPr marL="914400" algn="ctr" rtl="0" fontAlgn="base">
        <a:spcBef>
          <a:spcPct val="0"/>
        </a:spcBef>
        <a:spcAft>
          <a:spcPct val="0"/>
        </a:spcAft>
        <a:defRPr sz="4400">
          <a:solidFill>
            <a:schemeClr val="tx2"/>
          </a:solidFill>
          <a:latin typeface="Times New Roman" pitchFamily="-108" charset="0"/>
        </a:defRPr>
      </a:lvl7pPr>
      <a:lvl8pPr marL="1371600" algn="ctr" rtl="0" fontAlgn="base">
        <a:spcBef>
          <a:spcPct val="0"/>
        </a:spcBef>
        <a:spcAft>
          <a:spcPct val="0"/>
        </a:spcAft>
        <a:defRPr sz="4400">
          <a:solidFill>
            <a:schemeClr val="tx2"/>
          </a:solidFill>
          <a:latin typeface="Times New Roman" pitchFamily="-108" charset="0"/>
        </a:defRPr>
      </a:lvl8pPr>
      <a:lvl9pPr marL="1828800" algn="ctr" rtl="0" fontAlgn="base">
        <a:spcBef>
          <a:spcPct val="0"/>
        </a:spcBef>
        <a:spcAft>
          <a:spcPct val="0"/>
        </a:spcAft>
        <a:defRPr sz="4400">
          <a:solidFill>
            <a:schemeClr val="tx2"/>
          </a:solidFill>
          <a:latin typeface="Times New Roman" pitchFamily="-108"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11"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08"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600" indent="-228600" algn="l" rtl="0" fontAlgn="base">
        <a:spcBef>
          <a:spcPct val="20000"/>
        </a:spcBef>
        <a:spcAft>
          <a:spcPct val="0"/>
        </a:spcAft>
        <a:buChar char="»"/>
        <a:defRPr sz="2000">
          <a:solidFill>
            <a:schemeClr val="tx1"/>
          </a:solidFill>
          <a:latin typeface="+mn-lt"/>
          <a:ea typeface="ＭＳ Ｐゴシック" pitchFamily="-108"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08"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08"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08"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4.xml><?xml version="1.0" encoding="utf-8"?>
<p:sldMaster xmlns:a="http://schemas.openxmlformats.org/drawingml/2006/main" xmlns:r="http://schemas.openxmlformats.org/officeDocument/2006/relationships" xmlns:p="http://schemas.openxmlformats.org/presentationml/2006/main">
  <p:cSld>
    <p:bg>
      <p:bgPr>
        <a:solidFill>
          <a:srgbClr val="720000"/>
        </a:solidFill>
        <a:effectLst/>
      </p:bgPr>
    </p:bg>
    <p:spTree>
      <p:nvGrpSpPr>
        <p:cNvPr id="1" name=""/>
        <p:cNvGrpSpPr/>
        <p:nvPr/>
      </p:nvGrpSpPr>
      <p:grpSpPr>
        <a:xfrm>
          <a:off x="0" y="0"/>
          <a:ext cx="0" cy="0"/>
          <a:chOff x="0" y="0"/>
          <a:chExt cx="0" cy="0"/>
        </a:xfrm>
      </p:grpSpPr>
      <p:grpSp>
        <p:nvGrpSpPr>
          <p:cNvPr id="222210" name="Group 1"/>
          <p:cNvGrpSpPr>
            <a:grpSpLocks/>
          </p:cNvGrpSpPr>
          <p:nvPr/>
        </p:nvGrpSpPr>
        <p:grpSpPr bwMode="auto">
          <a:xfrm>
            <a:off x="0" y="0"/>
            <a:ext cx="7240588" cy="1979613"/>
            <a:chOff x="0" y="0"/>
            <a:chExt cx="4561" cy="1247"/>
          </a:xfrm>
        </p:grpSpPr>
        <p:sp>
          <p:nvSpPr>
            <p:cNvPr id="222216" name="AutoShape 2"/>
            <p:cNvSpPr>
              <a:spLocks noChangeArrowheads="1"/>
            </p:cNvSpPr>
            <p:nvPr/>
          </p:nvSpPr>
          <p:spPr bwMode="auto">
            <a:xfrm>
              <a:off x="0" y="583"/>
              <a:ext cx="4487" cy="665"/>
            </a:xfrm>
            <a:custGeom>
              <a:avLst/>
              <a:gdLst>
                <a:gd name="T0" fmla="*/ 702 w 4806"/>
                <a:gd name="T1" fmla="*/ 299 h 665"/>
                <a:gd name="T2" fmla="*/ 0 w 4806"/>
                <a:gd name="T3" fmla="*/ 665 h 665"/>
                <a:gd name="T4" fmla="*/ 0 w 4806"/>
                <a:gd name="T5" fmla="*/ 0 h 665"/>
                <a:gd name="T6" fmla="*/ 703 w 4806"/>
                <a:gd name="T7" fmla="*/ 1 h 665"/>
                <a:gd name="T8" fmla="*/ 702 w 4806"/>
                <a:gd name="T9" fmla="*/ 153 h 665"/>
                <a:gd name="T10" fmla="*/ 702 w 4806"/>
                <a:gd name="T11" fmla="*/ 299 h 665"/>
                <a:gd name="T12" fmla="*/ 0 60000 65536"/>
                <a:gd name="T13" fmla="*/ 0 60000 65536"/>
                <a:gd name="T14" fmla="*/ 0 60000 65536"/>
                <a:gd name="T15" fmla="*/ 0 60000 65536"/>
                <a:gd name="T16" fmla="*/ 0 60000 65536"/>
                <a:gd name="T17" fmla="*/ 0 60000 65536"/>
                <a:gd name="T18" fmla="*/ 0 w 4806"/>
                <a:gd name="T19" fmla="*/ 0 h 665"/>
                <a:gd name="T20" fmla="*/ 4806 w 4806"/>
                <a:gd name="T21" fmla="*/ 665 h 665"/>
              </a:gdLst>
              <a:ahLst/>
              <a:cxnLst>
                <a:cxn ang="T12">
                  <a:pos x="T0" y="T1"/>
                </a:cxn>
                <a:cxn ang="T13">
                  <a:pos x="T2" y="T3"/>
                </a:cxn>
                <a:cxn ang="T14">
                  <a:pos x="T4" y="T5"/>
                </a:cxn>
                <a:cxn ang="T15">
                  <a:pos x="T6" y="T7"/>
                </a:cxn>
                <a:cxn ang="T16">
                  <a:pos x="T8" y="T9"/>
                </a:cxn>
                <a:cxn ang="T17">
                  <a:pos x="T10" y="T11"/>
                </a:cxn>
              </a:cxnLst>
              <a:rect l="T18" t="T19" r="T20" b="T21"/>
              <a:pathLst>
                <a:path w="4806" h="665">
                  <a:moveTo>
                    <a:pt x="4800" y="299"/>
                  </a:moveTo>
                  <a:lnTo>
                    <a:pt x="0" y="665"/>
                  </a:lnTo>
                  <a:lnTo>
                    <a:pt x="0" y="0"/>
                  </a:lnTo>
                  <a:lnTo>
                    <a:pt x="4806" y="1"/>
                  </a:lnTo>
                  <a:lnTo>
                    <a:pt x="4800" y="153"/>
                  </a:lnTo>
                  <a:lnTo>
                    <a:pt x="4800" y="299"/>
                  </a:lnTo>
                  <a:close/>
                </a:path>
              </a:pathLst>
            </a:custGeom>
            <a:gradFill rotWithShape="0">
              <a:gsLst>
                <a:gs pos="0">
                  <a:srgbClr val="6B0000"/>
                </a:gs>
                <a:gs pos="100000">
                  <a:srgbClr val="72000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a:latin typeface="Arial" panose="020B0604020202020204" pitchFamily="34" charset="0"/>
              </a:endParaRPr>
            </a:p>
          </p:txBody>
        </p:sp>
        <p:sp>
          <p:nvSpPr>
            <p:cNvPr id="222217" name="AutoShape 3"/>
            <p:cNvSpPr>
              <a:spLocks noChangeArrowheads="1"/>
            </p:cNvSpPr>
            <p:nvPr/>
          </p:nvSpPr>
          <p:spPr bwMode="auto">
            <a:xfrm>
              <a:off x="0" y="0"/>
              <a:ext cx="4562" cy="1199"/>
            </a:xfrm>
            <a:custGeom>
              <a:avLst/>
              <a:gdLst>
                <a:gd name="T0" fmla="*/ 4560 w 4562"/>
                <a:gd name="T1" fmla="*/ 932 h 1199"/>
                <a:gd name="T2" fmla="*/ 0 w 4562"/>
                <a:gd name="T3" fmla="*/ 1199 h 1199"/>
                <a:gd name="T4" fmla="*/ 0 w 4562"/>
                <a:gd name="T5" fmla="*/ 0 h 1199"/>
                <a:gd name="T6" fmla="*/ 4562 w 4562"/>
                <a:gd name="T7" fmla="*/ 0 h 1199"/>
                <a:gd name="T8" fmla="*/ 4560 w 4562"/>
                <a:gd name="T9" fmla="*/ 932 h 1199"/>
                <a:gd name="T10" fmla="*/ 4560 w 4562"/>
                <a:gd name="T11" fmla="*/ 932 h 1199"/>
                <a:gd name="T12" fmla="*/ 0 60000 65536"/>
                <a:gd name="T13" fmla="*/ 0 60000 65536"/>
                <a:gd name="T14" fmla="*/ 0 60000 65536"/>
                <a:gd name="T15" fmla="*/ 0 60000 65536"/>
                <a:gd name="T16" fmla="*/ 0 60000 65536"/>
                <a:gd name="T17" fmla="*/ 0 60000 65536"/>
                <a:gd name="T18" fmla="*/ 0 w 4562"/>
                <a:gd name="T19" fmla="*/ 0 h 1199"/>
                <a:gd name="T20" fmla="*/ 4562 w 4562"/>
                <a:gd name="T21" fmla="*/ 1199 h 1199"/>
              </a:gdLst>
              <a:ahLst/>
              <a:cxnLst>
                <a:cxn ang="T12">
                  <a:pos x="T0" y="T1"/>
                </a:cxn>
                <a:cxn ang="T13">
                  <a:pos x="T2" y="T3"/>
                </a:cxn>
                <a:cxn ang="T14">
                  <a:pos x="T4" y="T5"/>
                </a:cxn>
                <a:cxn ang="T15">
                  <a:pos x="T6" y="T7"/>
                </a:cxn>
                <a:cxn ang="T16">
                  <a:pos x="T8" y="T9"/>
                </a:cxn>
                <a:cxn ang="T17">
                  <a:pos x="T10" y="T11"/>
                </a:cxn>
              </a:cxnLst>
              <a:rect l="T18" t="T19" r="T20" b="T21"/>
              <a:pathLst>
                <a:path w="4562" h="1199">
                  <a:moveTo>
                    <a:pt x="4560" y="932"/>
                  </a:moveTo>
                  <a:lnTo>
                    <a:pt x="0" y="1199"/>
                  </a:lnTo>
                  <a:lnTo>
                    <a:pt x="0" y="0"/>
                  </a:lnTo>
                  <a:lnTo>
                    <a:pt x="4562" y="0"/>
                  </a:lnTo>
                  <a:lnTo>
                    <a:pt x="4560" y="932"/>
                  </a:lnTo>
                  <a:close/>
                </a:path>
              </a:pathLst>
            </a:custGeom>
            <a:gradFill rotWithShape="0">
              <a:gsLst>
                <a:gs pos="0">
                  <a:srgbClr val="8C0000"/>
                </a:gs>
                <a:gs pos="100000">
                  <a:srgbClr val="72000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a:latin typeface="Arial" panose="020B0604020202020204" pitchFamily="34" charset="0"/>
              </a:endParaRPr>
            </a:p>
          </p:txBody>
        </p:sp>
      </p:grpSp>
      <p:sp>
        <p:nvSpPr>
          <p:cNvPr id="222211" name="Rectangle 4"/>
          <p:cNvSpPr>
            <a:spLocks noGrp="1" noChangeArrowheads="1"/>
          </p:cNvSpPr>
          <p:nvPr>
            <p:ph type="title"/>
          </p:nvPr>
        </p:nvSpPr>
        <p:spPr bwMode="auto">
          <a:xfrm>
            <a:off x="457200" y="274638"/>
            <a:ext cx="8228013" cy="11414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vert="horz" wrap="square" lIns="90000" tIns="46800" rIns="90000" bIns="46800" numCol="1" anchor="ctr" anchorCtr="0" compatLnSpc="1">
            <a:prstTxWarp prst="textNoShape">
              <a:avLst/>
            </a:prstTxWarp>
          </a:bodyPr>
          <a:lstStyle/>
          <a:p>
            <a:pPr lvl="0"/>
            <a:r>
              <a:rPr lang="en-GB"/>
              <a:t>Click to edit the title text format</a:t>
            </a:r>
          </a:p>
        </p:txBody>
      </p:sp>
      <p:sp>
        <p:nvSpPr>
          <p:cNvPr id="222212" name="Rectangle 5"/>
          <p:cNvSpPr>
            <a:spLocks noGrp="1" noChangeArrowheads="1"/>
          </p:cNvSpPr>
          <p:nvPr>
            <p:ph type="body" idx="1"/>
          </p:nvPr>
        </p:nvSpPr>
        <p:spPr bwMode="auto">
          <a:xfrm>
            <a:off x="457200" y="1600200"/>
            <a:ext cx="8228013" cy="44942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vert="horz" wrap="square" lIns="90000" tIns="46800" rIns="90000" bIns="46800" numCol="1" anchor="t" anchorCtr="0" compatLnSpc="1">
            <a:prstTxWarp prst="textNoShape">
              <a:avLst/>
            </a:prstTxWarp>
          </a:bodyPr>
          <a:lstStyle/>
          <a:p>
            <a:pPr lvl="0"/>
            <a:r>
              <a:rPr lang="en-GB"/>
              <a:t>Click to edit the outline text format</a:t>
            </a:r>
          </a:p>
          <a:p>
            <a:pPr lvl="1"/>
            <a:r>
              <a:rPr lang="en-GB"/>
              <a:t>Second Outline Level</a:t>
            </a:r>
          </a:p>
          <a:p>
            <a:pPr lvl="2"/>
            <a:r>
              <a:rPr lang="en-GB"/>
              <a:t>Third Outline Level</a:t>
            </a:r>
          </a:p>
          <a:p>
            <a:pPr lvl="3"/>
            <a:r>
              <a:rPr lang="en-GB"/>
              <a:t>Fourth Outline Level</a:t>
            </a:r>
          </a:p>
          <a:p>
            <a:pPr lvl="4"/>
            <a:r>
              <a:rPr lang="en-GB"/>
              <a:t>Fifth Outline Level</a:t>
            </a:r>
          </a:p>
          <a:p>
            <a:pPr lvl="4"/>
            <a:r>
              <a:rPr lang="en-GB"/>
              <a:t>Sixth Outline Level</a:t>
            </a:r>
          </a:p>
          <a:p>
            <a:pPr lvl="4"/>
            <a:r>
              <a:rPr lang="en-GB"/>
              <a:t>Seventh Outline Level</a:t>
            </a:r>
          </a:p>
          <a:p>
            <a:pPr lvl="4"/>
            <a:r>
              <a:rPr lang="en-GB"/>
              <a:t>Eighth Outline Level</a:t>
            </a:r>
          </a:p>
          <a:p>
            <a:pPr lvl="4"/>
            <a:r>
              <a:rPr lang="en-GB"/>
              <a:t>Ninth Outline Level</a:t>
            </a:r>
          </a:p>
        </p:txBody>
      </p:sp>
      <p:sp>
        <p:nvSpPr>
          <p:cNvPr id="234501" name="Text Box 6"/>
          <p:cNvSpPr txBox="1">
            <a:spLocks noChangeArrowheads="1"/>
          </p:cNvSpPr>
          <p:nvPr/>
        </p:nvSpPr>
        <p:spPr bwMode="auto">
          <a:xfrm>
            <a:off x="457200" y="6245225"/>
            <a:ext cx="2133600" cy="460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eaLnBrk="1" hangingPunct="1">
              <a:lnSpc>
                <a:spcPct val="93000"/>
              </a:lnSpc>
              <a:buClr>
                <a:srgbClr val="FFFFFF"/>
              </a:buClr>
              <a:buSzPct val="100000"/>
              <a:buFont typeface="Arial" charset="0"/>
              <a:buNone/>
              <a:defRPr/>
            </a:pPr>
            <a:endParaRPr lang="en-US" b="1" i="0">
              <a:latin typeface="Arial" panose="020B0604020202020204" pitchFamily="34" charset="0"/>
            </a:endParaRPr>
          </a:p>
        </p:txBody>
      </p:sp>
      <p:sp>
        <p:nvSpPr>
          <p:cNvPr id="234502" name="Text Box 7"/>
          <p:cNvSpPr txBox="1">
            <a:spLocks noChangeArrowheads="1"/>
          </p:cNvSpPr>
          <p:nvPr/>
        </p:nvSpPr>
        <p:spPr bwMode="auto">
          <a:xfrm>
            <a:off x="3124200" y="6245225"/>
            <a:ext cx="2895600" cy="460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eaLnBrk="1" hangingPunct="1">
              <a:lnSpc>
                <a:spcPct val="93000"/>
              </a:lnSpc>
              <a:buClr>
                <a:srgbClr val="FFFFFF"/>
              </a:buClr>
              <a:buSzPct val="100000"/>
              <a:buFont typeface="Arial" charset="0"/>
              <a:buNone/>
              <a:defRPr/>
            </a:pPr>
            <a:endParaRPr lang="en-US" b="1" i="0">
              <a:latin typeface="Arial" panose="020B0604020202020204" pitchFamily="34" charset="0"/>
            </a:endParaRPr>
          </a:p>
        </p:txBody>
      </p:sp>
      <p:sp>
        <p:nvSpPr>
          <p:cNvPr id="21512" name="Rectangle 8"/>
          <p:cNvSpPr>
            <a:spLocks noGrp="1" noChangeArrowheads="1"/>
          </p:cNvSpPr>
          <p:nvPr>
            <p:ph type="sldNum"/>
          </p:nvPr>
        </p:nvSpPr>
        <p:spPr bwMode="auto">
          <a:xfrm>
            <a:off x="6553200" y="6248400"/>
            <a:ext cx="2132013" cy="455613"/>
          </a:xfrm>
          <a:prstGeom prst="rect">
            <a:avLst/>
          </a:prstGeom>
          <a:noFill/>
          <a:ln w="9525">
            <a:noFill/>
            <a:round/>
            <a:headEnd/>
            <a:tailEnd/>
          </a:ln>
          <a:effectLst/>
        </p:spPr>
        <p:txBody>
          <a:bodyPr vert="horz" wrap="square" lIns="90000" tIns="46800" rIns="90000" bIns="46800" numCol="1" anchor="b" anchorCtr="0" compatLnSpc="1">
            <a:prstTxWarp prst="textNoShape">
              <a:avLst/>
            </a:prstTxWarp>
          </a:bodyPr>
          <a:lstStyle>
            <a:lvl1pPr algn="r">
              <a:buClr>
                <a:srgbClr val="FFFFFF"/>
              </a:buClr>
              <a:buSzPct val="100000"/>
              <a:buFont typeface="Tahoma" charset="0"/>
              <a:buNone/>
              <a:defRPr sz="1200">
                <a:solidFill>
                  <a:srgbClr val="FFFFFF"/>
                </a:solidFill>
                <a:effectLst>
                  <a:outerShdw blurRad="38100" dist="38100" dir="2700000" algn="tl">
                    <a:srgbClr val="000000"/>
                  </a:outerShdw>
                </a:effectLst>
                <a:latin typeface="Tahoma" charset="0"/>
              </a:defRPr>
            </a:lvl1pPr>
          </a:lstStyle>
          <a:p>
            <a:pPr>
              <a:defRPr/>
            </a:pPr>
            <a:fld id="{3129D8D4-CD69-B34E-94E6-CA10E2FA1D08}" type="slidenum">
              <a:rPr lang="en-GB"/>
              <a:pPr>
                <a:defRPr/>
              </a:pPr>
              <a:t>‹#›</a:t>
            </a:fld>
            <a:endParaRPr lang="en-GB"/>
          </a:p>
        </p:txBody>
      </p:sp>
    </p:spTree>
    <p:extLst>
      <p:ext uri="{BB962C8B-B14F-4D97-AF65-F5344CB8AC3E}">
        <p14:creationId xmlns:p14="http://schemas.microsoft.com/office/powerpoint/2010/main" val="3803646441"/>
      </p:ext>
    </p:extLst>
  </p:cSld>
  <p:clrMap bg1="lt1" tx1="dk1" bg2="lt2" tx2="dk2" accent1="accent1" accent2="accent2" accent3="accent3" accent4="accent4" accent5="accent5" accent6="accent6" hlink="hlink" folHlink="folHlink"/>
  <p:sldLayoutIdLst>
    <p:sldLayoutId id="2147502629" r:id="rId1"/>
    <p:sldLayoutId id="2147502630" r:id="rId2"/>
    <p:sldLayoutId id="2147502631" r:id="rId3"/>
    <p:sldLayoutId id="2147502632" r:id="rId4"/>
    <p:sldLayoutId id="2147502633" r:id="rId5"/>
    <p:sldLayoutId id="2147502634" r:id="rId6"/>
    <p:sldLayoutId id="2147502635" r:id="rId7"/>
    <p:sldLayoutId id="2147502636" r:id="rId8"/>
    <p:sldLayoutId id="2147502637" r:id="rId9"/>
    <p:sldLayoutId id="2147502638" r:id="rId10"/>
    <p:sldLayoutId id="2147502639" r:id="rId11"/>
  </p:sldLayoutIdLst>
  <p:txStyles>
    <p:titleStyle>
      <a:lvl1pPr algn="ctr" defTabSz="449263" rtl="0" eaLnBrk="0" fontAlgn="base" hangingPunct="0">
        <a:lnSpc>
          <a:spcPct val="101000"/>
        </a:lnSpc>
        <a:spcBef>
          <a:spcPct val="0"/>
        </a:spcBef>
        <a:spcAft>
          <a:spcPct val="0"/>
        </a:spcAft>
        <a:buClr>
          <a:srgbClr val="FFFFCC"/>
        </a:buClr>
        <a:buSzPct val="100000"/>
        <a:buFont typeface="Tahoma" charset="0"/>
        <a:defRPr sz="4400">
          <a:solidFill>
            <a:srgbClr val="FFFFCC"/>
          </a:solidFill>
          <a:latin typeface="+mj-lt"/>
          <a:ea typeface="+mj-ea"/>
          <a:cs typeface="ＭＳ Ｐゴシック" charset="-128"/>
        </a:defRPr>
      </a:lvl1pPr>
      <a:lvl2pPr algn="ctr" defTabSz="449263" rtl="0" eaLnBrk="0" fontAlgn="base" hangingPunct="0">
        <a:lnSpc>
          <a:spcPct val="101000"/>
        </a:lnSpc>
        <a:spcBef>
          <a:spcPct val="0"/>
        </a:spcBef>
        <a:spcAft>
          <a:spcPct val="0"/>
        </a:spcAft>
        <a:buClr>
          <a:srgbClr val="FFFFCC"/>
        </a:buClr>
        <a:buSzPct val="100000"/>
        <a:buFont typeface="Tahoma" charset="0"/>
        <a:defRPr sz="4400">
          <a:solidFill>
            <a:srgbClr val="FFFFCC"/>
          </a:solidFill>
          <a:latin typeface="Tahoma" charset="0"/>
          <a:ea typeface="ＭＳ Ｐゴシック" charset="-128"/>
          <a:cs typeface="ＭＳ Ｐゴシック" charset="-128"/>
        </a:defRPr>
      </a:lvl2pPr>
      <a:lvl3pPr algn="ctr" defTabSz="449263" rtl="0" eaLnBrk="0" fontAlgn="base" hangingPunct="0">
        <a:lnSpc>
          <a:spcPct val="101000"/>
        </a:lnSpc>
        <a:spcBef>
          <a:spcPct val="0"/>
        </a:spcBef>
        <a:spcAft>
          <a:spcPct val="0"/>
        </a:spcAft>
        <a:buClr>
          <a:srgbClr val="FFFFCC"/>
        </a:buClr>
        <a:buSzPct val="100000"/>
        <a:buFont typeface="Tahoma" charset="0"/>
        <a:defRPr sz="4400">
          <a:solidFill>
            <a:srgbClr val="FFFFCC"/>
          </a:solidFill>
          <a:latin typeface="Tahoma" charset="0"/>
          <a:ea typeface="ＭＳ Ｐゴシック" charset="-128"/>
          <a:cs typeface="ＭＳ Ｐゴシック" charset="-128"/>
        </a:defRPr>
      </a:lvl3pPr>
      <a:lvl4pPr algn="ctr" defTabSz="449263" rtl="0" eaLnBrk="0" fontAlgn="base" hangingPunct="0">
        <a:lnSpc>
          <a:spcPct val="101000"/>
        </a:lnSpc>
        <a:spcBef>
          <a:spcPct val="0"/>
        </a:spcBef>
        <a:spcAft>
          <a:spcPct val="0"/>
        </a:spcAft>
        <a:buClr>
          <a:srgbClr val="FFFFCC"/>
        </a:buClr>
        <a:buSzPct val="100000"/>
        <a:buFont typeface="Tahoma" charset="0"/>
        <a:defRPr sz="4400">
          <a:solidFill>
            <a:srgbClr val="FFFFCC"/>
          </a:solidFill>
          <a:latin typeface="Tahoma" charset="0"/>
          <a:ea typeface="ＭＳ Ｐゴシック" charset="-128"/>
          <a:cs typeface="ＭＳ Ｐゴシック" charset="-128"/>
        </a:defRPr>
      </a:lvl4pPr>
      <a:lvl5pPr algn="ctr" defTabSz="449263" rtl="0" eaLnBrk="0" fontAlgn="base" hangingPunct="0">
        <a:lnSpc>
          <a:spcPct val="101000"/>
        </a:lnSpc>
        <a:spcBef>
          <a:spcPct val="0"/>
        </a:spcBef>
        <a:spcAft>
          <a:spcPct val="0"/>
        </a:spcAft>
        <a:buClr>
          <a:srgbClr val="FFFFCC"/>
        </a:buClr>
        <a:buSzPct val="100000"/>
        <a:buFont typeface="Tahoma" charset="0"/>
        <a:defRPr sz="4400">
          <a:solidFill>
            <a:srgbClr val="FFFFCC"/>
          </a:solidFill>
          <a:latin typeface="Tahoma" charset="0"/>
          <a:ea typeface="ＭＳ Ｐゴシック" charset="-128"/>
          <a:cs typeface="ＭＳ Ｐゴシック" charset="-128"/>
        </a:defRPr>
      </a:lvl5pPr>
      <a:lvl6pPr marL="457200" algn="ctr" defTabSz="449263" rtl="0" eaLnBrk="0" fontAlgn="base" hangingPunct="0">
        <a:lnSpc>
          <a:spcPct val="101000"/>
        </a:lnSpc>
        <a:spcBef>
          <a:spcPct val="0"/>
        </a:spcBef>
        <a:spcAft>
          <a:spcPct val="0"/>
        </a:spcAft>
        <a:buClr>
          <a:srgbClr val="FFFFCC"/>
        </a:buClr>
        <a:buSzPct val="100000"/>
        <a:buFont typeface="Tahoma" charset="0"/>
        <a:defRPr sz="4400">
          <a:solidFill>
            <a:srgbClr val="FFFFCC"/>
          </a:solidFill>
          <a:latin typeface="Tahoma" charset="0"/>
          <a:ea typeface="ＭＳ Ｐゴシック" charset="-128"/>
        </a:defRPr>
      </a:lvl6pPr>
      <a:lvl7pPr marL="914400" algn="ctr" defTabSz="449263" rtl="0" eaLnBrk="0" fontAlgn="base" hangingPunct="0">
        <a:lnSpc>
          <a:spcPct val="101000"/>
        </a:lnSpc>
        <a:spcBef>
          <a:spcPct val="0"/>
        </a:spcBef>
        <a:spcAft>
          <a:spcPct val="0"/>
        </a:spcAft>
        <a:buClr>
          <a:srgbClr val="FFFFCC"/>
        </a:buClr>
        <a:buSzPct val="100000"/>
        <a:buFont typeface="Tahoma" charset="0"/>
        <a:defRPr sz="4400">
          <a:solidFill>
            <a:srgbClr val="FFFFCC"/>
          </a:solidFill>
          <a:latin typeface="Tahoma" charset="0"/>
          <a:ea typeface="ＭＳ Ｐゴシック" charset="-128"/>
        </a:defRPr>
      </a:lvl7pPr>
      <a:lvl8pPr marL="1371600" algn="ctr" defTabSz="449263" rtl="0" eaLnBrk="0" fontAlgn="base" hangingPunct="0">
        <a:lnSpc>
          <a:spcPct val="101000"/>
        </a:lnSpc>
        <a:spcBef>
          <a:spcPct val="0"/>
        </a:spcBef>
        <a:spcAft>
          <a:spcPct val="0"/>
        </a:spcAft>
        <a:buClr>
          <a:srgbClr val="FFFFCC"/>
        </a:buClr>
        <a:buSzPct val="100000"/>
        <a:buFont typeface="Tahoma" charset="0"/>
        <a:defRPr sz="4400">
          <a:solidFill>
            <a:srgbClr val="FFFFCC"/>
          </a:solidFill>
          <a:latin typeface="Tahoma" charset="0"/>
          <a:ea typeface="ＭＳ Ｐゴシック" charset="-128"/>
        </a:defRPr>
      </a:lvl8pPr>
      <a:lvl9pPr marL="1828800" algn="ctr" defTabSz="449263" rtl="0" eaLnBrk="0" fontAlgn="base" hangingPunct="0">
        <a:lnSpc>
          <a:spcPct val="101000"/>
        </a:lnSpc>
        <a:spcBef>
          <a:spcPct val="0"/>
        </a:spcBef>
        <a:spcAft>
          <a:spcPct val="0"/>
        </a:spcAft>
        <a:buClr>
          <a:srgbClr val="FFFFCC"/>
        </a:buClr>
        <a:buSzPct val="100000"/>
        <a:buFont typeface="Tahoma" charset="0"/>
        <a:defRPr sz="4400">
          <a:solidFill>
            <a:srgbClr val="FFFFCC"/>
          </a:solidFill>
          <a:latin typeface="Tahoma" charset="0"/>
          <a:ea typeface="ＭＳ Ｐゴシック" charset="-128"/>
        </a:defRPr>
      </a:lvl9pPr>
    </p:titleStyle>
    <p:bodyStyle>
      <a:lvl1pPr marL="341313" indent="-341313" algn="l" defTabSz="449263" rtl="0" eaLnBrk="0" fontAlgn="base" hangingPunct="0">
        <a:lnSpc>
          <a:spcPct val="101000"/>
        </a:lnSpc>
        <a:spcBef>
          <a:spcPts val="800"/>
        </a:spcBef>
        <a:spcAft>
          <a:spcPct val="0"/>
        </a:spcAft>
        <a:buClr>
          <a:srgbClr val="FFCC66"/>
        </a:buClr>
        <a:buSzPct val="80000"/>
        <a:buFont typeface="Wingdings" charset="0"/>
        <a:buChar char=""/>
        <a:defRPr sz="3200">
          <a:solidFill>
            <a:srgbClr val="FFFFFF"/>
          </a:solidFill>
          <a:latin typeface="+mn-lt"/>
          <a:ea typeface="+mn-ea"/>
          <a:cs typeface="ＭＳ Ｐゴシック" charset="-128"/>
        </a:defRPr>
      </a:lvl1pPr>
      <a:lvl2pPr marL="741363" indent="-284163" algn="l" defTabSz="449263" rtl="0" eaLnBrk="0" fontAlgn="base" hangingPunct="0">
        <a:lnSpc>
          <a:spcPct val="101000"/>
        </a:lnSpc>
        <a:spcBef>
          <a:spcPts val="700"/>
        </a:spcBef>
        <a:spcAft>
          <a:spcPct val="0"/>
        </a:spcAft>
        <a:buClr>
          <a:srgbClr val="FFFFFF"/>
        </a:buClr>
        <a:buSzPct val="100000"/>
        <a:buFont typeface="Tahoma" charset="0"/>
        <a:buChar char="–"/>
        <a:defRPr sz="2800">
          <a:solidFill>
            <a:srgbClr val="FFFFFF"/>
          </a:solidFill>
          <a:latin typeface="+mn-lt"/>
          <a:ea typeface="+mn-ea"/>
        </a:defRPr>
      </a:lvl2pPr>
      <a:lvl3pPr marL="1143000" indent="-228600" algn="l" defTabSz="449263" rtl="0" eaLnBrk="0" fontAlgn="base" hangingPunct="0">
        <a:lnSpc>
          <a:spcPct val="101000"/>
        </a:lnSpc>
        <a:spcBef>
          <a:spcPts val="600"/>
        </a:spcBef>
        <a:spcAft>
          <a:spcPct val="0"/>
        </a:spcAft>
        <a:buClr>
          <a:srgbClr val="FFCC66"/>
        </a:buClr>
        <a:buSzPct val="100000"/>
        <a:buFont typeface="Wingdings" charset="0"/>
        <a:buChar char=""/>
        <a:defRPr sz="2400">
          <a:solidFill>
            <a:srgbClr val="FFFFFF"/>
          </a:solidFill>
          <a:latin typeface="+mn-lt"/>
          <a:ea typeface="+mn-ea"/>
        </a:defRPr>
      </a:lvl3pPr>
      <a:lvl4pPr marL="1600200" indent="-228600" algn="l" defTabSz="449263" rtl="0" eaLnBrk="0" fontAlgn="base" hangingPunct="0">
        <a:lnSpc>
          <a:spcPct val="101000"/>
        </a:lnSpc>
        <a:spcBef>
          <a:spcPts val="500"/>
        </a:spcBef>
        <a:spcAft>
          <a:spcPct val="0"/>
        </a:spcAft>
        <a:buClr>
          <a:srgbClr val="FFFFFF"/>
        </a:buClr>
        <a:buSzPct val="100000"/>
        <a:buFont typeface="Tahoma" charset="0"/>
        <a:buChar char="–"/>
        <a:defRPr sz="2000">
          <a:solidFill>
            <a:srgbClr val="FFFFFF"/>
          </a:solidFill>
          <a:latin typeface="+mn-lt"/>
          <a:ea typeface="+mn-ea"/>
        </a:defRPr>
      </a:lvl4pPr>
      <a:lvl5pPr marL="2057400" indent="-228600" algn="l" defTabSz="449263" rtl="0" eaLnBrk="0" fontAlgn="base" hangingPunct="0">
        <a:lnSpc>
          <a:spcPct val="101000"/>
        </a:lnSpc>
        <a:spcBef>
          <a:spcPts val="500"/>
        </a:spcBef>
        <a:spcAft>
          <a:spcPct val="0"/>
        </a:spcAft>
        <a:buClr>
          <a:srgbClr val="FFFFFF"/>
        </a:buClr>
        <a:buSzPct val="100000"/>
        <a:buFont typeface="Wingdings" charset="0"/>
        <a:buChar char=""/>
        <a:defRPr sz="2000">
          <a:solidFill>
            <a:srgbClr val="FFFFFF"/>
          </a:solidFill>
          <a:latin typeface="+mn-lt"/>
          <a:ea typeface="+mn-ea"/>
        </a:defRPr>
      </a:lvl5pPr>
      <a:lvl6pPr marL="2514600" indent="-228600" algn="l" defTabSz="449263" rtl="0" eaLnBrk="0" fontAlgn="base" hangingPunct="0">
        <a:lnSpc>
          <a:spcPct val="101000"/>
        </a:lnSpc>
        <a:spcBef>
          <a:spcPts val="500"/>
        </a:spcBef>
        <a:spcAft>
          <a:spcPct val="0"/>
        </a:spcAft>
        <a:buClr>
          <a:srgbClr val="FFFFFF"/>
        </a:buClr>
        <a:buSzPct val="100000"/>
        <a:buFont typeface="Wingdings" charset="2"/>
        <a:buChar char=""/>
        <a:defRPr sz="2000">
          <a:solidFill>
            <a:srgbClr val="FFFFFF"/>
          </a:solidFill>
          <a:latin typeface="+mn-lt"/>
          <a:ea typeface="+mn-ea"/>
        </a:defRPr>
      </a:lvl6pPr>
      <a:lvl7pPr marL="2971800" indent="-228600" algn="l" defTabSz="449263" rtl="0" eaLnBrk="0" fontAlgn="base" hangingPunct="0">
        <a:lnSpc>
          <a:spcPct val="101000"/>
        </a:lnSpc>
        <a:spcBef>
          <a:spcPts val="500"/>
        </a:spcBef>
        <a:spcAft>
          <a:spcPct val="0"/>
        </a:spcAft>
        <a:buClr>
          <a:srgbClr val="FFFFFF"/>
        </a:buClr>
        <a:buSzPct val="100000"/>
        <a:buFont typeface="Wingdings" charset="2"/>
        <a:buChar char=""/>
        <a:defRPr sz="2000">
          <a:solidFill>
            <a:srgbClr val="FFFFFF"/>
          </a:solidFill>
          <a:latin typeface="+mn-lt"/>
          <a:ea typeface="+mn-ea"/>
        </a:defRPr>
      </a:lvl7pPr>
      <a:lvl8pPr marL="3429000" indent="-228600" algn="l" defTabSz="449263" rtl="0" eaLnBrk="0" fontAlgn="base" hangingPunct="0">
        <a:lnSpc>
          <a:spcPct val="101000"/>
        </a:lnSpc>
        <a:spcBef>
          <a:spcPts val="500"/>
        </a:spcBef>
        <a:spcAft>
          <a:spcPct val="0"/>
        </a:spcAft>
        <a:buClr>
          <a:srgbClr val="FFFFFF"/>
        </a:buClr>
        <a:buSzPct val="100000"/>
        <a:buFont typeface="Wingdings" charset="2"/>
        <a:buChar char=""/>
        <a:defRPr sz="2000">
          <a:solidFill>
            <a:srgbClr val="FFFFFF"/>
          </a:solidFill>
          <a:latin typeface="+mn-lt"/>
          <a:ea typeface="+mn-ea"/>
        </a:defRPr>
      </a:lvl8pPr>
      <a:lvl9pPr marL="3886200" indent="-228600" algn="l" defTabSz="449263" rtl="0" eaLnBrk="0" fontAlgn="base" hangingPunct="0">
        <a:lnSpc>
          <a:spcPct val="101000"/>
        </a:lnSpc>
        <a:spcBef>
          <a:spcPts val="500"/>
        </a:spcBef>
        <a:spcAft>
          <a:spcPct val="0"/>
        </a:spcAft>
        <a:buClr>
          <a:srgbClr val="FFFFFF"/>
        </a:buClr>
        <a:buSzPct val="100000"/>
        <a:buFont typeface="Wingdings" charset="2"/>
        <a:buChar char=""/>
        <a:defRPr sz="2000">
          <a:solidFill>
            <a:srgbClr val="FFFFFF"/>
          </a:solidFill>
          <a:latin typeface="+mn-lt"/>
          <a:ea typeface="+mn-ea"/>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7F8C8A5E-0B7F-CA47-8D3A-0034AFBACBEC}"/>
              </a:ext>
            </a:extLst>
          </p:cNvPr>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FA2EE3FA-B534-DC42-94DB-F9C603549A08}"/>
              </a:ext>
            </a:extLst>
          </p:cNvPr>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32204FBC-E8E7-474C-BA58-68BC1ECB1EA1}"/>
              </a:ext>
            </a:extLst>
          </p:cNvPr>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900" b="1" i="0">
                <a:solidFill>
                  <a:schemeClr val="tx1">
                    <a:tint val="75000"/>
                  </a:schemeClr>
                </a:solidFill>
                <a:latin typeface="Arial" panose="020B0604020202020204" pitchFamily="34" charset="0"/>
              </a:defRPr>
            </a:lvl1pPr>
          </a:lstStyle>
          <a:p>
            <a:fld id="{7FFD4506-947E-5A42-8CDD-13BCB4572DAD}" type="datetimeFigureOut">
              <a:rPr lang="en-US" smtClean="0"/>
              <a:pPr/>
              <a:t>8/22/26</a:t>
            </a:fld>
            <a:endParaRPr lang="en-US"/>
          </a:p>
        </p:txBody>
      </p:sp>
      <p:sp>
        <p:nvSpPr>
          <p:cNvPr id="5" name="Footer Placeholder 4">
            <a:extLst>
              <a:ext uri="{FF2B5EF4-FFF2-40B4-BE49-F238E27FC236}">
                <a16:creationId xmlns:a16="http://schemas.microsoft.com/office/drawing/2014/main" id="{430E214E-FF5B-ED45-BD93-FFAE56B7E544}"/>
              </a:ext>
            </a:extLst>
          </p:cNvPr>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900" b="1" i="0">
                <a:solidFill>
                  <a:schemeClr val="tx1">
                    <a:tint val="75000"/>
                  </a:schemeClr>
                </a:solidFill>
                <a:latin typeface="Arial" panose="020B0604020202020204" pitchFamily="34" charset="0"/>
              </a:defRPr>
            </a:lvl1pPr>
          </a:lstStyle>
          <a:p>
            <a:endParaRPr lang="en-US"/>
          </a:p>
        </p:txBody>
      </p:sp>
      <p:sp>
        <p:nvSpPr>
          <p:cNvPr id="6" name="Slide Number Placeholder 5">
            <a:extLst>
              <a:ext uri="{FF2B5EF4-FFF2-40B4-BE49-F238E27FC236}">
                <a16:creationId xmlns:a16="http://schemas.microsoft.com/office/drawing/2014/main" id="{A21FFCF6-D0E2-7C44-940A-F82C25639738}"/>
              </a:ext>
            </a:extLst>
          </p:cNvPr>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900" b="1" i="0">
                <a:solidFill>
                  <a:schemeClr val="tx1">
                    <a:tint val="75000"/>
                  </a:schemeClr>
                </a:solidFill>
                <a:latin typeface="Arial" panose="020B0604020202020204" pitchFamily="34" charset="0"/>
              </a:defRPr>
            </a:lvl1pPr>
          </a:lstStyle>
          <a:p>
            <a:fld id="{15A7311F-B8E3-154E-ADA6-46E48C58C5A6}" type="slidenum">
              <a:rPr lang="en-US" smtClean="0"/>
              <a:pPr/>
              <a:t>‹#›</a:t>
            </a:fld>
            <a:endParaRPr lang="en-US"/>
          </a:p>
        </p:txBody>
      </p:sp>
    </p:spTree>
    <p:extLst>
      <p:ext uri="{BB962C8B-B14F-4D97-AF65-F5344CB8AC3E}">
        <p14:creationId xmlns:p14="http://schemas.microsoft.com/office/powerpoint/2010/main" val="608787630"/>
      </p:ext>
    </p:extLst>
  </p:cSld>
  <p:clrMap bg1="lt1" tx1="dk1" bg2="lt2" tx2="dk2" accent1="accent1" accent2="accent2" accent3="accent3" accent4="accent4" accent5="accent5" accent6="accent6" hlink="hlink" folHlink="folHlink"/>
  <p:sldLayoutIdLst>
    <p:sldLayoutId id="2147502653" r:id="rId1"/>
    <p:sldLayoutId id="2147502654" r:id="rId2"/>
    <p:sldLayoutId id="2147502655" r:id="rId3"/>
    <p:sldLayoutId id="2147502656" r:id="rId4"/>
    <p:sldLayoutId id="2147502657" r:id="rId5"/>
    <p:sldLayoutId id="2147502658" r:id="rId6"/>
    <p:sldLayoutId id="2147502659" r:id="rId7"/>
    <p:sldLayoutId id="2147502660" r:id="rId8"/>
    <p:sldLayoutId id="2147502661" r:id="rId9"/>
    <p:sldLayoutId id="2147502662" r:id="rId10"/>
    <p:sldLayoutId id="2147502663" r:id="rId11"/>
  </p:sldLayoutIdLst>
  <p:txStyles>
    <p:titleStyle>
      <a:lvl1pPr algn="l" defTabSz="685800" rtl="0" eaLnBrk="1" latinLnBrk="0"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56.xml><?xml version="1.0" encoding="utf-8"?>
<p:sldMaster xmlns:a="http://schemas.openxmlformats.org/drawingml/2006/main" xmlns:r="http://schemas.openxmlformats.org/officeDocument/2006/relationships" xmlns:p="http://schemas.openxmlformats.org/presentationml/2006/main">
  <p:cSld>
    <p:bg bwMode="invGray">
      <p:bgPr>
        <a:gradFill rotWithShape="0">
          <a:gsLst>
            <a:gs pos="0">
              <a:schemeClr val="bg2"/>
            </a:gs>
            <a:gs pos="100000">
              <a:schemeClr val="bg1"/>
            </a:gs>
          </a:gsLst>
          <a:lin ang="0" scaled="1"/>
        </a:gradFill>
        <a:effectLst/>
      </p:bgPr>
    </p:bg>
    <p:spTree>
      <p:nvGrpSpPr>
        <p:cNvPr id="1" name=""/>
        <p:cNvGrpSpPr/>
        <p:nvPr/>
      </p:nvGrpSpPr>
      <p:grpSpPr>
        <a:xfrm>
          <a:off x="0" y="0"/>
          <a:ext cx="0" cy="0"/>
          <a:chOff x="0" y="0"/>
          <a:chExt cx="0" cy="0"/>
        </a:xfrm>
      </p:grpSpPr>
      <p:sp>
        <p:nvSpPr>
          <p:cNvPr id="2050" name="Rectangle 2"/>
          <p:cNvSpPr>
            <a:spLocks noChangeArrowheads="1"/>
          </p:cNvSpPr>
          <p:nvPr/>
        </p:nvSpPr>
        <p:spPr bwMode="invGray">
          <a:xfrm>
            <a:off x="8809038" y="0"/>
            <a:ext cx="334962" cy="6858000"/>
          </a:xfrm>
          <a:prstGeom prst="rect">
            <a:avLst/>
          </a:prstGeom>
          <a:gradFill rotWithShape="0">
            <a:gsLst>
              <a:gs pos="0">
                <a:schemeClr val="accent2"/>
              </a:gs>
              <a:gs pos="50000">
                <a:schemeClr val="hlink"/>
              </a:gs>
              <a:gs pos="100000">
                <a:schemeClr val="accent2"/>
              </a:gs>
            </a:gsLst>
            <a:lin ang="0" scaled="1"/>
          </a:gradFill>
          <a:ln>
            <a:noFill/>
          </a:ln>
          <a:extLst>
            <a:ext uri="{91240B29-F687-4f45-9708-019B960494DF}">
              <a14:hiddenLine xmlns:a14="http://schemas.microsoft.com/office/drawing/2010/main" xmlns="" w="9525">
                <a:solidFill>
                  <a:schemeClr val="tx1"/>
                </a:solidFill>
                <a:miter lim="800000"/>
                <a:headEnd/>
                <a:tailEnd/>
              </a14:hiddenLine>
            </a:ext>
          </a:extLst>
        </p:spPr>
        <p:txBody>
          <a:bodyPr wrap="none" anchor="ctr"/>
          <a:lstStyle/>
          <a:p>
            <a:pPr defTabSz="914400" eaLnBrk="0" fontAlgn="base" hangingPunct="0">
              <a:spcBef>
                <a:spcPct val="0"/>
              </a:spcBef>
              <a:spcAft>
                <a:spcPct val="0"/>
              </a:spcAft>
              <a:defRPr/>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051" name="Freeform 3"/>
          <p:cNvSpPr>
            <a:spLocks/>
          </p:cNvSpPr>
          <p:nvPr/>
        </p:nvSpPr>
        <p:spPr bwMode="white">
          <a:xfrm>
            <a:off x="-9525" y="4489450"/>
            <a:ext cx="5754688" cy="2368550"/>
          </a:xfrm>
          <a:custGeom>
            <a:avLst/>
            <a:gdLst>
              <a:gd name="T0" fmla="*/ 0 w 3625"/>
              <a:gd name="T1" fmla="*/ 1491 h 1492"/>
              <a:gd name="T2" fmla="*/ 0 w 3625"/>
              <a:gd name="T3" fmla="*/ 0 h 1492"/>
              <a:gd name="T4" fmla="*/ 171 w 3625"/>
              <a:gd name="T5" fmla="*/ 3 h 1492"/>
              <a:gd name="T6" fmla="*/ 355 w 3625"/>
              <a:gd name="T7" fmla="*/ 9 h 1492"/>
              <a:gd name="T8" fmla="*/ 499 w 3625"/>
              <a:gd name="T9" fmla="*/ 21 h 1492"/>
              <a:gd name="T10" fmla="*/ 650 w 3625"/>
              <a:gd name="T11" fmla="*/ 36 h 1492"/>
              <a:gd name="T12" fmla="*/ 809 w 3625"/>
              <a:gd name="T13" fmla="*/ 54 h 1492"/>
              <a:gd name="T14" fmla="*/ 957 w 3625"/>
              <a:gd name="T15" fmla="*/ 78 h 1492"/>
              <a:gd name="T16" fmla="*/ 1119 w 3625"/>
              <a:gd name="T17" fmla="*/ 105 h 1492"/>
              <a:gd name="T18" fmla="*/ 1261 w 3625"/>
              <a:gd name="T19" fmla="*/ 133 h 1492"/>
              <a:gd name="T20" fmla="*/ 1441 w 3625"/>
              <a:gd name="T21" fmla="*/ 175 h 1492"/>
              <a:gd name="T22" fmla="*/ 1598 w 3625"/>
              <a:gd name="T23" fmla="*/ 217 h 1492"/>
              <a:gd name="T24" fmla="*/ 1763 w 3625"/>
              <a:gd name="T25" fmla="*/ 269 h 1492"/>
              <a:gd name="T26" fmla="*/ 1887 w 3625"/>
              <a:gd name="T27" fmla="*/ 308 h 1492"/>
              <a:gd name="T28" fmla="*/ 2085 w 3625"/>
              <a:gd name="T29" fmla="*/ 384 h 1492"/>
              <a:gd name="T30" fmla="*/ 2230 w 3625"/>
              <a:gd name="T31" fmla="*/ 444 h 1492"/>
              <a:gd name="T32" fmla="*/ 2456 w 3625"/>
              <a:gd name="T33" fmla="*/ 547 h 1492"/>
              <a:gd name="T34" fmla="*/ 2666 w 3625"/>
              <a:gd name="T35" fmla="*/ 662 h 1492"/>
              <a:gd name="T36" fmla="*/ 2859 w 3625"/>
              <a:gd name="T37" fmla="*/ 786 h 1492"/>
              <a:gd name="T38" fmla="*/ 3046 w 3625"/>
              <a:gd name="T39" fmla="*/ 920 h 1492"/>
              <a:gd name="T40" fmla="*/ 3193 w 3625"/>
              <a:gd name="T41" fmla="*/ 1038 h 1492"/>
              <a:gd name="T42" fmla="*/ 3332 w 3625"/>
              <a:gd name="T43" fmla="*/ 1168 h 1492"/>
              <a:gd name="T44" fmla="*/ 3440 w 3625"/>
              <a:gd name="T45" fmla="*/ 1280 h 1492"/>
              <a:gd name="T46" fmla="*/ 3524 w 3625"/>
              <a:gd name="T47" fmla="*/ 1380 h 1492"/>
              <a:gd name="T48" fmla="*/ 3624 w 3625"/>
              <a:gd name="T49" fmla="*/ 1491 h 1492"/>
              <a:gd name="T50" fmla="*/ 3608 w 3625"/>
              <a:gd name="T51" fmla="*/ 1491 h 1492"/>
              <a:gd name="T52" fmla="*/ 0 w 3625"/>
              <a:gd name="T53" fmla="*/ 1491 h 1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625" h="1492">
                <a:moveTo>
                  <a:pt x="0" y="1491"/>
                </a:moveTo>
                <a:lnTo>
                  <a:pt x="0" y="0"/>
                </a:lnTo>
                <a:lnTo>
                  <a:pt x="171" y="3"/>
                </a:lnTo>
                <a:lnTo>
                  <a:pt x="355" y="9"/>
                </a:lnTo>
                <a:lnTo>
                  <a:pt x="499" y="21"/>
                </a:lnTo>
                <a:lnTo>
                  <a:pt x="650" y="36"/>
                </a:lnTo>
                <a:lnTo>
                  <a:pt x="809" y="54"/>
                </a:lnTo>
                <a:lnTo>
                  <a:pt x="957" y="78"/>
                </a:lnTo>
                <a:lnTo>
                  <a:pt x="1119" y="105"/>
                </a:lnTo>
                <a:lnTo>
                  <a:pt x="1261" y="133"/>
                </a:lnTo>
                <a:lnTo>
                  <a:pt x="1441" y="175"/>
                </a:lnTo>
                <a:lnTo>
                  <a:pt x="1598" y="217"/>
                </a:lnTo>
                <a:lnTo>
                  <a:pt x="1763" y="269"/>
                </a:lnTo>
                <a:lnTo>
                  <a:pt x="1887" y="308"/>
                </a:lnTo>
                <a:lnTo>
                  <a:pt x="2085" y="384"/>
                </a:lnTo>
                <a:lnTo>
                  <a:pt x="2230" y="444"/>
                </a:lnTo>
                <a:lnTo>
                  <a:pt x="2456" y="547"/>
                </a:lnTo>
                <a:lnTo>
                  <a:pt x="2666" y="662"/>
                </a:lnTo>
                <a:lnTo>
                  <a:pt x="2859" y="786"/>
                </a:lnTo>
                <a:lnTo>
                  <a:pt x="3046" y="920"/>
                </a:lnTo>
                <a:lnTo>
                  <a:pt x="3193" y="1038"/>
                </a:lnTo>
                <a:lnTo>
                  <a:pt x="3332" y="1168"/>
                </a:lnTo>
                <a:lnTo>
                  <a:pt x="3440" y="1280"/>
                </a:lnTo>
                <a:lnTo>
                  <a:pt x="3524" y="1380"/>
                </a:lnTo>
                <a:lnTo>
                  <a:pt x="3624" y="1491"/>
                </a:lnTo>
                <a:lnTo>
                  <a:pt x="3608" y="1491"/>
                </a:lnTo>
                <a:lnTo>
                  <a:pt x="0" y="1491"/>
                </a:lnTo>
              </a:path>
            </a:pathLst>
          </a:custGeom>
          <a:gradFill rotWithShape="0">
            <a:gsLst>
              <a:gs pos="0">
                <a:schemeClr val="bg2"/>
              </a:gs>
              <a:gs pos="100000">
                <a:schemeClr val="bg1"/>
              </a:gs>
            </a:gsLst>
            <a:lin ang="5400000" scaled="1"/>
          </a:gradFill>
          <a:ln>
            <a:noFill/>
          </a:ln>
          <a:effectLst/>
          <a:extLst>
            <a:ext uri="{91240B29-F687-4f45-9708-019B960494DF}">
              <a14:hiddenLine xmlns:a14="http://schemas.microsoft.com/office/drawing/2010/main" xmlns="" w="9525" cap="flat" cmpd="sng">
                <a:solidFill>
                  <a:schemeClr val="tx1"/>
                </a:solidFill>
                <a:prstDash val="solid"/>
                <a:miter lim="800000"/>
                <a:headEnd type="none" w="sm" len="sm"/>
                <a:tailEnd type="none" w="sm" len="sm"/>
              </a14:hiddenLine>
            </a:ext>
            <a:ext uri="{AF507438-7753-43e0-B8FC-AC1667EBCBE1}">
              <a14:hiddenEffects xmlns:a14="http://schemas.microsoft.com/office/drawing/2010/main" xmlns="">
                <a:effectLst>
                  <a:outerShdw blurRad="63500" dist="35921" dir="2700000" algn="ctr" rotWithShape="0">
                    <a:srgbClr val="808080"/>
                  </a:outerShdw>
                </a:effectLst>
              </a14:hiddenEffects>
            </a:ext>
          </a:extLst>
        </p:spPr>
        <p:txBody>
          <a:bodyPr wrap="none" anchor="ctr"/>
          <a:lstStyle/>
          <a:p>
            <a:pPr defTabSz="914400" eaLnBrk="0" fontAlgn="base" hangingPunct="0">
              <a:spcBef>
                <a:spcPct val="0"/>
              </a:spcBef>
              <a:spcAft>
                <a:spcPct val="0"/>
              </a:spcAft>
              <a:defRPr/>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052" name="Freeform 4"/>
          <p:cNvSpPr>
            <a:spLocks/>
          </p:cNvSpPr>
          <p:nvPr/>
        </p:nvSpPr>
        <p:spPr bwMode="white">
          <a:xfrm>
            <a:off x="0" y="3817938"/>
            <a:ext cx="8164513" cy="3019425"/>
          </a:xfrm>
          <a:custGeom>
            <a:avLst/>
            <a:gdLst>
              <a:gd name="T0" fmla="*/ 2718 w 5143"/>
              <a:gd name="T1" fmla="*/ 405 h 1902"/>
              <a:gd name="T2" fmla="*/ 2466 w 5143"/>
              <a:gd name="T3" fmla="*/ 333 h 1902"/>
              <a:gd name="T4" fmla="*/ 2202 w 5143"/>
              <a:gd name="T5" fmla="*/ 261 h 1902"/>
              <a:gd name="T6" fmla="*/ 1929 w 5143"/>
              <a:gd name="T7" fmla="*/ 198 h 1902"/>
              <a:gd name="T8" fmla="*/ 1695 w 5143"/>
              <a:gd name="T9" fmla="*/ 153 h 1902"/>
              <a:gd name="T10" fmla="*/ 1434 w 5143"/>
              <a:gd name="T11" fmla="*/ 111 h 1902"/>
              <a:gd name="T12" fmla="*/ 1188 w 5143"/>
              <a:gd name="T13" fmla="*/ 75 h 1902"/>
              <a:gd name="T14" fmla="*/ 957 w 5143"/>
              <a:gd name="T15" fmla="*/ 48 h 1902"/>
              <a:gd name="T16" fmla="*/ 747 w 5143"/>
              <a:gd name="T17" fmla="*/ 30 h 1902"/>
              <a:gd name="T18" fmla="*/ 501 w 5143"/>
              <a:gd name="T19" fmla="*/ 15 h 1902"/>
              <a:gd name="T20" fmla="*/ 246 w 5143"/>
              <a:gd name="T21" fmla="*/ 3 h 1902"/>
              <a:gd name="T22" fmla="*/ 0 w 5143"/>
              <a:gd name="T23" fmla="*/ 0 h 1902"/>
              <a:gd name="T24" fmla="*/ 0 w 5143"/>
              <a:gd name="T25" fmla="*/ 275 h 1902"/>
              <a:gd name="T26" fmla="*/ 0 w 5143"/>
              <a:gd name="T27" fmla="*/ 345 h 1902"/>
              <a:gd name="T28" fmla="*/ 0 w 5143"/>
              <a:gd name="T29" fmla="*/ 275 h 1902"/>
              <a:gd name="T30" fmla="*/ 0 w 5143"/>
              <a:gd name="T31" fmla="*/ 342 h 1902"/>
              <a:gd name="T32" fmla="*/ 339 w 5143"/>
              <a:gd name="T33" fmla="*/ 351 h 1902"/>
              <a:gd name="T34" fmla="*/ 606 w 5143"/>
              <a:gd name="T35" fmla="*/ 372 h 1902"/>
              <a:gd name="T36" fmla="*/ 852 w 5143"/>
              <a:gd name="T37" fmla="*/ 399 h 1902"/>
              <a:gd name="T38" fmla="*/ 1068 w 5143"/>
              <a:gd name="T39" fmla="*/ 435 h 1902"/>
              <a:gd name="T40" fmla="*/ 1275 w 5143"/>
              <a:gd name="T41" fmla="*/ 474 h 1902"/>
              <a:gd name="T42" fmla="*/ 1545 w 5143"/>
              <a:gd name="T43" fmla="*/ 540 h 1902"/>
              <a:gd name="T44" fmla="*/ 1761 w 5143"/>
              <a:gd name="T45" fmla="*/ 603 h 1902"/>
              <a:gd name="T46" fmla="*/ 1971 w 5143"/>
              <a:gd name="T47" fmla="*/ 678 h 1902"/>
              <a:gd name="T48" fmla="*/ 2166 w 5143"/>
              <a:gd name="T49" fmla="*/ 747 h 1902"/>
              <a:gd name="T50" fmla="*/ 2397 w 5143"/>
              <a:gd name="T51" fmla="*/ 852 h 1902"/>
              <a:gd name="T52" fmla="*/ 2613 w 5143"/>
              <a:gd name="T53" fmla="*/ 960 h 1902"/>
              <a:gd name="T54" fmla="*/ 2832 w 5143"/>
              <a:gd name="T55" fmla="*/ 1095 h 1902"/>
              <a:gd name="T56" fmla="*/ 3012 w 5143"/>
              <a:gd name="T57" fmla="*/ 1212 h 1902"/>
              <a:gd name="T58" fmla="*/ 3186 w 5143"/>
              <a:gd name="T59" fmla="*/ 1347 h 1902"/>
              <a:gd name="T60" fmla="*/ 3351 w 5143"/>
              <a:gd name="T61" fmla="*/ 1497 h 1902"/>
              <a:gd name="T62" fmla="*/ 3480 w 5143"/>
              <a:gd name="T63" fmla="*/ 1629 h 1902"/>
              <a:gd name="T64" fmla="*/ 3612 w 5143"/>
              <a:gd name="T65" fmla="*/ 1785 h 1902"/>
              <a:gd name="T66" fmla="*/ 3699 w 5143"/>
              <a:gd name="T67" fmla="*/ 1901 h 1902"/>
              <a:gd name="T68" fmla="*/ 5142 w 5143"/>
              <a:gd name="T69" fmla="*/ 1901 h 1902"/>
              <a:gd name="T70" fmla="*/ 5076 w 5143"/>
              <a:gd name="T71" fmla="*/ 1827 h 1902"/>
              <a:gd name="T72" fmla="*/ 4968 w 5143"/>
              <a:gd name="T73" fmla="*/ 1707 h 1902"/>
              <a:gd name="T74" fmla="*/ 4797 w 5143"/>
              <a:gd name="T75" fmla="*/ 1539 h 1902"/>
              <a:gd name="T76" fmla="*/ 4617 w 5143"/>
              <a:gd name="T77" fmla="*/ 1383 h 1902"/>
              <a:gd name="T78" fmla="*/ 4410 w 5143"/>
              <a:gd name="T79" fmla="*/ 1221 h 1902"/>
              <a:gd name="T80" fmla="*/ 4185 w 5143"/>
              <a:gd name="T81" fmla="*/ 1071 h 1902"/>
              <a:gd name="T82" fmla="*/ 3960 w 5143"/>
              <a:gd name="T83" fmla="*/ 939 h 1902"/>
              <a:gd name="T84" fmla="*/ 3708 w 5143"/>
              <a:gd name="T85" fmla="*/ 801 h 1902"/>
              <a:gd name="T86" fmla="*/ 3492 w 5143"/>
              <a:gd name="T87" fmla="*/ 702 h 1902"/>
              <a:gd name="T88" fmla="*/ 3231 w 5143"/>
              <a:gd name="T89" fmla="*/ 588 h 1902"/>
              <a:gd name="T90" fmla="*/ 2964 w 5143"/>
              <a:gd name="T91" fmla="*/ 489 h 1902"/>
              <a:gd name="T92" fmla="*/ 2718 w 5143"/>
              <a:gd name="T93" fmla="*/ 405 h 19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143" h="1902">
                <a:moveTo>
                  <a:pt x="2718" y="405"/>
                </a:moveTo>
                <a:lnTo>
                  <a:pt x="2466" y="333"/>
                </a:lnTo>
                <a:lnTo>
                  <a:pt x="2202" y="261"/>
                </a:lnTo>
                <a:lnTo>
                  <a:pt x="1929" y="198"/>
                </a:lnTo>
                <a:lnTo>
                  <a:pt x="1695" y="153"/>
                </a:lnTo>
                <a:lnTo>
                  <a:pt x="1434" y="111"/>
                </a:lnTo>
                <a:lnTo>
                  <a:pt x="1188" y="75"/>
                </a:lnTo>
                <a:lnTo>
                  <a:pt x="957" y="48"/>
                </a:lnTo>
                <a:lnTo>
                  <a:pt x="747" y="30"/>
                </a:lnTo>
                <a:lnTo>
                  <a:pt x="501" y="15"/>
                </a:lnTo>
                <a:lnTo>
                  <a:pt x="246" y="3"/>
                </a:lnTo>
                <a:lnTo>
                  <a:pt x="0" y="0"/>
                </a:lnTo>
                <a:lnTo>
                  <a:pt x="0" y="275"/>
                </a:lnTo>
                <a:lnTo>
                  <a:pt x="0" y="345"/>
                </a:lnTo>
                <a:lnTo>
                  <a:pt x="0" y="275"/>
                </a:lnTo>
                <a:lnTo>
                  <a:pt x="0" y="342"/>
                </a:lnTo>
                <a:lnTo>
                  <a:pt x="339" y="351"/>
                </a:lnTo>
                <a:lnTo>
                  <a:pt x="606" y="372"/>
                </a:lnTo>
                <a:lnTo>
                  <a:pt x="852" y="399"/>
                </a:lnTo>
                <a:lnTo>
                  <a:pt x="1068" y="435"/>
                </a:lnTo>
                <a:lnTo>
                  <a:pt x="1275" y="474"/>
                </a:lnTo>
                <a:lnTo>
                  <a:pt x="1545" y="540"/>
                </a:lnTo>
                <a:lnTo>
                  <a:pt x="1761" y="603"/>
                </a:lnTo>
                <a:lnTo>
                  <a:pt x="1971" y="678"/>
                </a:lnTo>
                <a:lnTo>
                  <a:pt x="2166" y="747"/>
                </a:lnTo>
                <a:lnTo>
                  <a:pt x="2397" y="852"/>
                </a:lnTo>
                <a:lnTo>
                  <a:pt x="2613" y="960"/>
                </a:lnTo>
                <a:lnTo>
                  <a:pt x="2832" y="1095"/>
                </a:lnTo>
                <a:lnTo>
                  <a:pt x="3012" y="1212"/>
                </a:lnTo>
                <a:lnTo>
                  <a:pt x="3186" y="1347"/>
                </a:lnTo>
                <a:lnTo>
                  <a:pt x="3351" y="1497"/>
                </a:lnTo>
                <a:lnTo>
                  <a:pt x="3480" y="1629"/>
                </a:lnTo>
                <a:lnTo>
                  <a:pt x="3612" y="1785"/>
                </a:lnTo>
                <a:lnTo>
                  <a:pt x="3699" y="1901"/>
                </a:lnTo>
                <a:lnTo>
                  <a:pt x="5142" y="1901"/>
                </a:lnTo>
                <a:lnTo>
                  <a:pt x="5076" y="1827"/>
                </a:lnTo>
                <a:lnTo>
                  <a:pt x="4968" y="1707"/>
                </a:lnTo>
                <a:lnTo>
                  <a:pt x="4797" y="1539"/>
                </a:lnTo>
                <a:lnTo>
                  <a:pt x="4617" y="1383"/>
                </a:lnTo>
                <a:lnTo>
                  <a:pt x="4410" y="1221"/>
                </a:lnTo>
                <a:lnTo>
                  <a:pt x="4185" y="1071"/>
                </a:lnTo>
                <a:lnTo>
                  <a:pt x="3960" y="939"/>
                </a:lnTo>
                <a:lnTo>
                  <a:pt x="3708" y="801"/>
                </a:lnTo>
                <a:lnTo>
                  <a:pt x="3492" y="702"/>
                </a:lnTo>
                <a:lnTo>
                  <a:pt x="3231" y="588"/>
                </a:lnTo>
                <a:lnTo>
                  <a:pt x="2964" y="489"/>
                </a:lnTo>
                <a:lnTo>
                  <a:pt x="2718" y="405"/>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xmlns="" w="9525" cap="flat" cmpd="sng">
                <a:solidFill>
                  <a:schemeClr val="tx1"/>
                </a:solidFill>
                <a:prstDash val="solid"/>
                <a:round/>
                <a:headEnd type="none" w="sm" len="sm"/>
                <a:tailEnd type="none" w="sm" len="sm"/>
              </a14:hiddenLine>
            </a:ext>
            <a:ext uri="{AF507438-7753-43e0-B8FC-AC1667EBCBE1}">
              <a14:hiddenEffects xmlns:a14="http://schemas.microsoft.com/office/drawing/2010/main" xmlns="">
                <a:effectLst>
                  <a:outerShdw blurRad="63500" dist="35921" dir="2700000" algn="ctr" rotWithShape="0">
                    <a:srgbClr val="808080"/>
                  </a:outerShdw>
                </a:effectLst>
              </a14:hiddenEffects>
            </a:ext>
          </a:extLst>
        </p:spPr>
        <p:txBody>
          <a:bodyPr/>
          <a:lstStyle/>
          <a:p>
            <a:pPr defTabSz="914400" eaLnBrk="0" fontAlgn="base" hangingPunct="0">
              <a:spcBef>
                <a:spcPct val="0"/>
              </a:spcBef>
              <a:spcAft>
                <a:spcPct val="0"/>
              </a:spcAft>
              <a:defRPr/>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053" name="Freeform 5"/>
          <p:cNvSpPr>
            <a:spLocks/>
          </p:cNvSpPr>
          <p:nvPr/>
        </p:nvSpPr>
        <p:spPr bwMode="white">
          <a:xfrm>
            <a:off x="0" y="3146425"/>
            <a:ext cx="9144000" cy="3690938"/>
          </a:xfrm>
          <a:custGeom>
            <a:avLst/>
            <a:gdLst>
              <a:gd name="T0" fmla="*/ 0 w 5760"/>
              <a:gd name="T1" fmla="*/ 0 h 2325"/>
              <a:gd name="T2" fmla="*/ 0 w 5760"/>
              <a:gd name="T3" fmla="*/ 339 h 2325"/>
              <a:gd name="T4" fmla="*/ 558 w 5760"/>
              <a:gd name="T5" fmla="*/ 357 h 2325"/>
              <a:gd name="T6" fmla="*/ 807 w 5760"/>
              <a:gd name="T7" fmla="*/ 375 h 2325"/>
              <a:gd name="T8" fmla="*/ 1056 w 5760"/>
              <a:gd name="T9" fmla="*/ 399 h 2325"/>
              <a:gd name="T10" fmla="*/ 1272 w 5760"/>
              <a:gd name="T11" fmla="*/ 426 h 2325"/>
              <a:gd name="T12" fmla="*/ 1539 w 5760"/>
              <a:gd name="T13" fmla="*/ 465 h 2325"/>
              <a:gd name="T14" fmla="*/ 1791 w 5760"/>
              <a:gd name="T15" fmla="*/ 510 h 2325"/>
              <a:gd name="T16" fmla="*/ 2076 w 5760"/>
              <a:gd name="T17" fmla="*/ 570 h 2325"/>
              <a:gd name="T18" fmla="*/ 2334 w 5760"/>
              <a:gd name="T19" fmla="*/ 630 h 2325"/>
              <a:gd name="T20" fmla="*/ 2544 w 5760"/>
              <a:gd name="T21" fmla="*/ 687 h 2325"/>
              <a:gd name="T22" fmla="*/ 2775 w 5760"/>
              <a:gd name="T23" fmla="*/ 759 h 2325"/>
              <a:gd name="T24" fmla="*/ 3003 w 5760"/>
              <a:gd name="T25" fmla="*/ 837 h 2325"/>
              <a:gd name="T26" fmla="*/ 3231 w 5760"/>
              <a:gd name="T27" fmla="*/ 924 h 2325"/>
              <a:gd name="T28" fmla="*/ 3438 w 5760"/>
              <a:gd name="T29" fmla="*/ 1005 h 2325"/>
              <a:gd name="T30" fmla="*/ 3663 w 5760"/>
              <a:gd name="T31" fmla="*/ 1110 h 2325"/>
              <a:gd name="T32" fmla="*/ 3903 w 5760"/>
              <a:gd name="T33" fmla="*/ 1233 h 2325"/>
              <a:gd name="T34" fmla="*/ 4149 w 5760"/>
              <a:gd name="T35" fmla="*/ 1374 h 2325"/>
              <a:gd name="T36" fmla="*/ 4353 w 5760"/>
              <a:gd name="T37" fmla="*/ 1506 h 2325"/>
              <a:gd name="T38" fmla="*/ 4491 w 5760"/>
              <a:gd name="T39" fmla="*/ 1602 h 2325"/>
              <a:gd name="T40" fmla="*/ 4668 w 5760"/>
              <a:gd name="T41" fmla="*/ 1740 h 2325"/>
              <a:gd name="T42" fmla="*/ 4824 w 5760"/>
              <a:gd name="T43" fmla="*/ 1875 h 2325"/>
              <a:gd name="T44" fmla="*/ 4968 w 5760"/>
              <a:gd name="T45" fmla="*/ 2016 h 2325"/>
              <a:gd name="T46" fmla="*/ 5100 w 5760"/>
              <a:gd name="T47" fmla="*/ 2154 h 2325"/>
              <a:gd name="T48" fmla="*/ 5238 w 5760"/>
              <a:gd name="T49" fmla="*/ 2324 h 2325"/>
              <a:gd name="T50" fmla="*/ 5759 w 5760"/>
              <a:gd name="T51" fmla="*/ 2324 h 2325"/>
              <a:gd name="T52" fmla="*/ 5759 w 5760"/>
              <a:gd name="T53" fmla="*/ 1245 h 2325"/>
              <a:gd name="T54" fmla="*/ 5580 w 5760"/>
              <a:gd name="T55" fmla="*/ 1119 h 2325"/>
              <a:gd name="T56" fmla="*/ 5400 w 5760"/>
              <a:gd name="T57" fmla="*/ 1020 h 2325"/>
              <a:gd name="T58" fmla="*/ 5205 w 5760"/>
              <a:gd name="T59" fmla="*/ 918 h 2325"/>
              <a:gd name="T60" fmla="*/ 5031 w 5760"/>
              <a:gd name="T61" fmla="*/ 837 h 2325"/>
              <a:gd name="T62" fmla="*/ 4866 w 5760"/>
              <a:gd name="T63" fmla="*/ 771 h 2325"/>
              <a:gd name="T64" fmla="*/ 4710 w 5760"/>
              <a:gd name="T65" fmla="*/ 711 h 2325"/>
              <a:gd name="T66" fmla="*/ 4545 w 5760"/>
              <a:gd name="T67" fmla="*/ 651 h 2325"/>
              <a:gd name="T68" fmla="*/ 4386 w 5760"/>
              <a:gd name="T69" fmla="*/ 600 h 2325"/>
              <a:gd name="T70" fmla="*/ 4248 w 5760"/>
              <a:gd name="T71" fmla="*/ 552 h 2325"/>
              <a:gd name="T72" fmla="*/ 3993 w 5760"/>
              <a:gd name="T73" fmla="*/ 483 h 2325"/>
              <a:gd name="T74" fmla="*/ 3777 w 5760"/>
              <a:gd name="T75" fmla="*/ 423 h 2325"/>
              <a:gd name="T76" fmla="*/ 3564 w 5760"/>
              <a:gd name="T77" fmla="*/ 375 h 2325"/>
              <a:gd name="T78" fmla="*/ 3282 w 5760"/>
              <a:gd name="T79" fmla="*/ 312 h 2325"/>
              <a:gd name="T80" fmla="*/ 3003 w 5760"/>
              <a:gd name="T81" fmla="*/ 261 h 2325"/>
              <a:gd name="T82" fmla="*/ 2733 w 5760"/>
              <a:gd name="T83" fmla="*/ 213 h 2325"/>
              <a:gd name="T84" fmla="*/ 2451 w 5760"/>
              <a:gd name="T85" fmla="*/ 171 h 2325"/>
              <a:gd name="T86" fmla="*/ 2211 w 5760"/>
              <a:gd name="T87" fmla="*/ 138 h 2325"/>
              <a:gd name="T88" fmla="*/ 1974 w 5760"/>
              <a:gd name="T89" fmla="*/ 108 h 2325"/>
              <a:gd name="T90" fmla="*/ 1665 w 5760"/>
              <a:gd name="T91" fmla="*/ 81 h 2325"/>
              <a:gd name="T92" fmla="*/ 1437 w 5760"/>
              <a:gd name="T93" fmla="*/ 60 h 2325"/>
              <a:gd name="T94" fmla="*/ 1125 w 5760"/>
              <a:gd name="T95" fmla="*/ 36 h 2325"/>
              <a:gd name="T96" fmla="*/ 828 w 5760"/>
              <a:gd name="T97" fmla="*/ 21 h 2325"/>
              <a:gd name="T98" fmla="*/ 558 w 5760"/>
              <a:gd name="T99" fmla="*/ 12 h 2325"/>
              <a:gd name="T100" fmla="*/ 282 w 5760"/>
              <a:gd name="T101" fmla="*/ 3 h 2325"/>
              <a:gd name="T102" fmla="*/ 0 w 5760"/>
              <a:gd name="T103" fmla="*/ 0 h 2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760" h="2325">
                <a:moveTo>
                  <a:pt x="0" y="0"/>
                </a:moveTo>
                <a:lnTo>
                  <a:pt x="0" y="339"/>
                </a:lnTo>
                <a:lnTo>
                  <a:pt x="558" y="357"/>
                </a:lnTo>
                <a:lnTo>
                  <a:pt x="807" y="375"/>
                </a:lnTo>
                <a:lnTo>
                  <a:pt x="1056" y="399"/>
                </a:lnTo>
                <a:lnTo>
                  <a:pt x="1272" y="426"/>
                </a:lnTo>
                <a:lnTo>
                  <a:pt x="1539" y="465"/>
                </a:lnTo>
                <a:lnTo>
                  <a:pt x="1791" y="510"/>
                </a:lnTo>
                <a:lnTo>
                  <a:pt x="2076" y="570"/>
                </a:lnTo>
                <a:lnTo>
                  <a:pt x="2334" y="630"/>
                </a:lnTo>
                <a:lnTo>
                  <a:pt x="2544" y="687"/>
                </a:lnTo>
                <a:lnTo>
                  <a:pt x="2775" y="759"/>
                </a:lnTo>
                <a:lnTo>
                  <a:pt x="3003" y="837"/>
                </a:lnTo>
                <a:lnTo>
                  <a:pt x="3231" y="924"/>
                </a:lnTo>
                <a:lnTo>
                  <a:pt x="3438" y="1005"/>
                </a:lnTo>
                <a:lnTo>
                  <a:pt x="3663" y="1110"/>
                </a:lnTo>
                <a:lnTo>
                  <a:pt x="3903" y="1233"/>
                </a:lnTo>
                <a:lnTo>
                  <a:pt x="4149" y="1374"/>
                </a:lnTo>
                <a:lnTo>
                  <a:pt x="4353" y="1506"/>
                </a:lnTo>
                <a:lnTo>
                  <a:pt x="4491" y="1602"/>
                </a:lnTo>
                <a:lnTo>
                  <a:pt x="4668" y="1740"/>
                </a:lnTo>
                <a:lnTo>
                  <a:pt x="4824" y="1875"/>
                </a:lnTo>
                <a:lnTo>
                  <a:pt x="4968" y="2016"/>
                </a:lnTo>
                <a:lnTo>
                  <a:pt x="5100" y="2154"/>
                </a:lnTo>
                <a:lnTo>
                  <a:pt x="5238" y="2324"/>
                </a:lnTo>
                <a:lnTo>
                  <a:pt x="5759" y="2324"/>
                </a:lnTo>
                <a:lnTo>
                  <a:pt x="5759" y="1245"/>
                </a:lnTo>
                <a:lnTo>
                  <a:pt x="5580" y="1119"/>
                </a:lnTo>
                <a:lnTo>
                  <a:pt x="5400" y="1020"/>
                </a:lnTo>
                <a:lnTo>
                  <a:pt x="5205" y="918"/>
                </a:lnTo>
                <a:lnTo>
                  <a:pt x="5031" y="837"/>
                </a:lnTo>
                <a:lnTo>
                  <a:pt x="4866" y="771"/>
                </a:lnTo>
                <a:lnTo>
                  <a:pt x="4710" y="711"/>
                </a:lnTo>
                <a:lnTo>
                  <a:pt x="4545" y="651"/>
                </a:lnTo>
                <a:lnTo>
                  <a:pt x="4386" y="600"/>
                </a:lnTo>
                <a:lnTo>
                  <a:pt x="4248" y="552"/>
                </a:lnTo>
                <a:lnTo>
                  <a:pt x="3993" y="483"/>
                </a:lnTo>
                <a:lnTo>
                  <a:pt x="3777" y="423"/>
                </a:lnTo>
                <a:lnTo>
                  <a:pt x="3564" y="375"/>
                </a:lnTo>
                <a:lnTo>
                  <a:pt x="3282" y="312"/>
                </a:lnTo>
                <a:lnTo>
                  <a:pt x="3003" y="261"/>
                </a:lnTo>
                <a:lnTo>
                  <a:pt x="2733" y="213"/>
                </a:lnTo>
                <a:lnTo>
                  <a:pt x="2451" y="171"/>
                </a:lnTo>
                <a:lnTo>
                  <a:pt x="2211" y="138"/>
                </a:lnTo>
                <a:lnTo>
                  <a:pt x="1974" y="108"/>
                </a:lnTo>
                <a:lnTo>
                  <a:pt x="1665" y="81"/>
                </a:lnTo>
                <a:lnTo>
                  <a:pt x="1437" y="60"/>
                </a:lnTo>
                <a:lnTo>
                  <a:pt x="1125" y="36"/>
                </a:lnTo>
                <a:lnTo>
                  <a:pt x="828" y="21"/>
                </a:lnTo>
                <a:lnTo>
                  <a:pt x="558" y="12"/>
                </a:lnTo>
                <a:lnTo>
                  <a:pt x="282" y="3"/>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xmlns="" w="9525" cap="flat" cmpd="sng">
                <a:solidFill>
                  <a:schemeClr val="tx1"/>
                </a:solidFill>
                <a:prstDash val="solid"/>
                <a:round/>
                <a:headEnd type="none" w="sm" len="sm"/>
                <a:tailEnd type="none" w="sm" len="sm"/>
              </a14:hiddenLine>
            </a:ext>
            <a:ext uri="{AF507438-7753-43e0-B8FC-AC1667EBCBE1}">
              <a14:hiddenEffects xmlns:a14="http://schemas.microsoft.com/office/drawing/2010/main" xmlns="">
                <a:effectLst>
                  <a:outerShdw blurRad="63500" dist="35921" dir="2700000" algn="ctr" rotWithShape="0">
                    <a:srgbClr val="808080"/>
                  </a:outerShdw>
                </a:effectLst>
              </a14:hiddenEffects>
            </a:ext>
          </a:extLst>
        </p:spPr>
        <p:txBody>
          <a:bodyPr/>
          <a:lstStyle/>
          <a:p>
            <a:pPr defTabSz="914400" eaLnBrk="0" fontAlgn="base" hangingPunct="0">
              <a:spcBef>
                <a:spcPct val="0"/>
              </a:spcBef>
              <a:spcAft>
                <a:spcPct val="0"/>
              </a:spcAft>
              <a:defRPr/>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054" name="Freeform 6"/>
          <p:cNvSpPr>
            <a:spLocks/>
          </p:cNvSpPr>
          <p:nvPr/>
        </p:nvSpPr>
        <p:spPr bwMode="white">
          <a:xfrm>
            <a:off x="0" y="2460625"/>
            <a:ext cx="9144000" cy="2497138"/>
          </a:xfrm>
          <a:custGeom>
            <a:avLst/>
            <a:gdLst>
              <a:gd name="T0" fmla="*/ 0 w 5760"/>
              <a:gd name="T1" fmla="*/ 0 h 1573"/>
              <a:gd name="T2" fmla="*/ 0 w 5760"/>
              <a:gd name="T3" fmla="*/ 351 h 1573"/>
              <a:gd name="T4" fmla="*/ 282 w 5760"/>
              <a:gd name="T5" fmla="*/ 357 h 1573"/>
              <a:gd name="T6" fmla="*/ 627 w 5760"/>
              <a:gd name="T7" fmla="*/ 363 h 1573"/>
              <a:gd name="T8" fmla="*/ 960 w 5760"/>
              <a:gd name="T9" fmla="*/ 375 h 1573"/>
              <a:gd name="T10" fmla="*/ 1218 w 5760"/>
              <a:gd name="T11" fmla="*/ 393 h 1573"/>
              <a:gd name="T12" fmla="*/ 1470 w 5760"/>
              <a:gd name="T13" fmla="*/ 411 h 1573"/>
              <a:gd name="T14" fmla="*/ 1746 w 5760"/>
              <a:gd name="T15" fmla="*/ 435 h 1573"/>
              <a:gd name="T16" fmla="*/ 2022 w 5760"/>
              <a:gd name="T17" fmla="*/ 462 h 1573"/>
              <a:gd name="T18" fmla="*/ 2340 w 5760"/>
              <a:gd name="T19" fmla="*/ 504 h 1573"/>
              <a:gd name="T20" fmla="*/ 2664 w 5760"/>
              <a:gd name="T21" fmla="*/ 549 h 1573"/>
              <a:gd name="T22" fmla="*/ 2952 w 5760"/>
              <a:gd name="T23" fmla="*/ 597 h 1573"/>
              <a:gd name="T24" fmla="*/ 3225 w 5760"/>
              <a:gd name="T25" fmla="*/ 648 h 1573"/>
              <a:gd name="T26" fmla="*/ 3513 w 5760"/>
              <a:gd name="T27" fmla="*/ 708 h 1573"/>
              <a:gd name="T28" fmla="*/ 3693 w 5760"/>
              <a:gd name="T29" fmla="*/ 750 h 1573"/>
              <a:gd name="T30" fmla="*/ 3936 w 5760"/>
              <a:gd name="T31" fmla="*/ 810 h 1573"/>
              <a:gd name="T32" fmla="*/ 4095 w 5760"/>
              <a:gd name="T33" fmla="*/ 855 h 1573"/>
              <a:gd name="T34" fmla="*/ 4281 w 5760"/>
              <a:gd name="T35" fmla="*/ 909 h 1573"/>
              <a:gd name="T36" fmla="*/ 4503 w 5760"/>
              <a:gd name="T37" fmla="*/ 981 h 1573"/>
              <a:gd name="T38" fmla="*/ 4704 w 5760"/>
              <a:gd name="T39" fmla="*/ 1053 h 1573"/>
              <a:gd name="T40" fmla="*/ 4911 w 5760"/>
              <a:gd name="T41" fmla="*/ 1131 h 1573"/>
              <a:gd name="T42" fmla="*/ 5073 w 5760"/>
              <a:gd name="T43" fmla="*/ 1197 h 1573"/>
              <a:gd name="T44" fmla="*/ 5256 w 5760"/>
              <a:gd name="T45" fmla="*/ 1281 h 1573"/>
              <a:gd name="T46" fmla="*/ 5475 w 5760"/>
              <a:gd name="T47" fmla="*/ 1401 h 1573"/>
              <a:gd name="T48" fmla="*/ 5628 w 5760"/>
              <a:gd name="T49" fmla="*/ 1482 h 1573"/>
              <a:gd name="T50" fmla="*/ 5759 w 5760"/>
              <a:gd name="T51" fmla="*/ 1572 h 1573"/>
              <a:gd name="T52" fmla="*/ 5759 w 5760"/>
              <a:gd name="T53" fmla="*/ 633 h 1573"/>
              <a:gd name="T54" fmla="*/ 5493 w 5760"/>
              <a:gd name="T55" fmla="*/ 570 h 1573"/>
              <a:gd name="T56" fmla="*/ 5214 w 5760"/>
              <a:gd name="T57" fmla="*/ 501 h 1573"/>
              <a:gd name="T58" fmla="*/ 4950 w 5760"/>
              <a:gd name="T59" fmla="*/ 444 h 1573"/>
              <a:gd name="T60" fmla="*/ 4701 w 5760"/>
              <a:gd name="T61" fmla="*/ 396 h 1573"/>
              <a:gd name="T62" fmla="*/ 4425 w 5760"/>
              <a:gd name="T63" fmla="*/ 348 h 1573"/>
              <a:gd name="T64" fmla="*/ 4110 w 5760"/>
              <a:gd name="T65" fmla="*/ 294 h 1573"/>
              <a:gd name="T66" fmla="*/ 3813 w 5760"/>
              <a:gd name="T67" fmla="*/ 252 h 1573"/>
              <a:gd name="T68" fmla="*/ 3549 w 5760"/>
              <a:gd name="T69" fmla="*/ 213 h 1573"/>
              <a:gd name="T70" fmla="*/ 3261 w 5760"/>
              <a:gd name="T71" fmla="*/ 183 h 1573"/>
              <a:gd name="T72" fmla="*/ 3015 w 5760"/>
              <a:gd name="T73" fmla="*/ 153 h 1573"/>
              <a:gd name="T74" fmla="*/ 2757 w 5760"/>
              <a:gd name="T75" fmla="*/ 129 h 1573"/>
              <a:gd name="T76" fmla="*/ 2520 w 5760"/>
              <a:gd name="T77" fmla="*/ 105 h 1573"/>
              <a:gd name="T78" fmla="*/ 2301 w 5760"/>
              <a:gd name="T79" fmla="*/ 87 h 1573"/>
              <a:gd name="T80" fmla="*/ 2013 w 5760"/>
              <a:gd name="T81" fmla="*/ 66 h 1573"/>
              <a:gd name="T82" fmla="*/ 1731 w 5760"/>
              <a:gd name="T83" fmla="*/ 48 h 1573"/>
              <a:gd name="T84" fmla="*/ 1524 w 5760"/>
              <a:gd name="T85" fmla="*/ 39 h 1573"/>
              <a:gd name="T86" fmla="*/ 1260 w 5760"/>
              <a:gd name="T87" fmla="*/ 27 h 1573"/>
              <a:gd name="T88" fmla="*/ 966 w 5760"/>
              <a:gd name="T89" fmla="*/ 15 h 1573"/>
              <a:gd name="T90" fmla="*/ 714 w 5760"/>
              <a:gd name="T91" fmla="*/ 12 h 1573"/>
              <a:gd name="T92" fmla="*/ 510 w 5760"/>
              <a:gd name="T93" fmla="*/ 6 h 1573"/>
              <a:gd name="T94" fmla="*/ 243 w 5760"/>
              <a:gd name="T95" fmla="*/ 0 h 1573"/>
              <a:gd name="T96" fmla="*/ 0 w 5760"/>
              <a:gd name="T97" fmla="*/ 0 h 1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760" h="1573">
                <a:moveTo>
                  <a:pt x="0" y="0"/>
                </a:moveTo>
                <a:lnTo>
                  <a:pt x="0" y="351"/>
                </a:lnTo>
                <a:lnTo>
                  <a:pt x="282" y="357"/>
                </a:lnTo>
                <a:lnTo>
                  <a:pt x="627" y="363"/>
                </a:lnTo>
                <a:lnTo>
                  <a:pt x="960" y="375"/>
                </a:lnTo>
                <a:lnTo>
                  <a:pt x="1218" y="393"/>
                </a:lnTo>
                <a:lnTo>
                  <a:pt x="1470" y="411"/>
                </a:lnTo>
                <a:lnTo>
                  <a:pt x="1746" y="435"/>
                </a:lnTo>
                <a:lnTo>
                  <a:pt x="2022" y="462"/>
                </a:lnTo>
                <a:lnTo>
                  <a:pt x="2340" y="504"/>
                </a:lnTo>
                <a:lnTo>
                  <a:pt x="2664" y="549"/>
                </a:lnTo>
                <a:lnTo>
                  <a:pt x="2952" y="597"/>
                </a:lnTo>
                <a:lnTo>
                  <a:pt x="3225" y="648"/>
                </a:lnTo>
                <a:lnTo>
                  <a:pt x="3513" y="708"/>
                </a:lnTo>
                <a:lnTo>
                  <a:pt x="3693" y="750"/>
                </a:lnTo>
                <a:lnTo>
                  <a:pt x="3936" y="810"/>
                </a:lnTo>
                <a:lnTo>
                  <a:pt x="4095" y="855"/>
                </a:lnTo>
                <a:lnTo>
                  <a:pt x="4281" y="909"/>
                </a:lnTo>
                <a:lnTo>
                  <a:pt x="4503" y="981"/>
                </a:lnTo>
                <a:lnTo>
                  <a:pt x="4704" y="1053"/>
                </a:lnTo>
                <a:lnTo>
                  <a:pt x="4911" y="1131"/>
                </a:lnTo>
                <a:lnTo>
                  <a:pt x="5073" y="1197"/>
                </a:lnTo>
                <a:lnTo>
                  <a:pt x="5256" y="1281"/>
                </a:lnTo>
                <a:lnTo>
                  <a:pt x="5475" y="1401"/>
                </a:lnTo>
                <a:lnTo>
                  <a:pt x="5628" y="1482"/>
                </a:lnTo>
                <a:lnTo>
                  <a:pt x="5759" y="1572"/>
                </a:lnTo>
                <a:lnTo>
                  <a:pt x="5759" y="633"/>
                </a:lnTo>
                <a:lnTo>
                  <a:pt x="5493" y="570"/>
                </a:lnTo>
                <a:lnTo>
                  <a:pt x="5214" y="501"/>
                </a:lnTo>
                <a:lnTo>
                  <a:pt x="4950" y="444"/>
                </a:lnTo>
                <a:lnTo>
                  <a:pt x="4701" y="396"/>
                </a:lnTo>
                <a:lnTo>
                  <a:pt x="4425" y="348"/>
                </a:lnTo>
                <a:lnTo>
                  <a:pt x="4110" y="294"/>
                </a:lnTo>
                <a:lnTo>
                  <a:pt x="3813" y="252"/>
                </a:lnTo>
                <a:lnTo>
                  <a:pt x="3549" y="213"/>
                </a:lnTo>
                <a:lnTo>
                  <a:pt x="3261" y="183"/>
                </a:lnTo>
                <a:lnTo>
                  <a:pt x="3015" y="153"/>
                </a:lnTo>
                <a:lnTo>
                  <a:pt x="2757" y="129"/>
                </a:lnTo>
                <a:lnTo>
                  <a:pt x="2520" y="105"/>
                </a:lnTo>
                <a:lnTo>
                  <a:pt x="2301" y="87"/>
                </a:lnTo>
                <a:lnTo>
                  <a:pt x="2013" y="66"/>
                </a:lnTo>
                <a:lnTo>
                  <a:pt x="1731" y="48"/>
                </a:lnTo>
                <a:lnTo>
                  <a:pt x="1524" y="39"/>
                </a:lnTo>
                <a:lnTo>
                  <a:pt x="1260" y="27"/>
                </a:lnTo>
                <a:lnTo>
                  <a:pt x="966" y="15"/>
                </a:lnTo>
                <a:lnTo>
                  <a:pt x="714" y="12"/>
                </a:lnTo>
                <a:lnTo>
                  <a:pt x="510" y="6"/>
                </a:lnTo>
                <a:lnTo>
                  <a:pt x="243" y="0"/>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xmlns="" w="9525" cap="flat" cmpd="sng">
                <a:solidFill>
                  <a:schemeClr val="tx1"/>
                </a:solidFill>
                <a:prstDash val="solid"/>
                <a:round/>
                <a:headEnd type="none" w="sm" len="sm"/>
                <a:tailEnd type="none" w="sm" len="sm"/>
              </a14:hiddenLine>
            </a:ext>
            <a:ext uri="{AF507438-7753-43e0-B8FC-AC1667EBCBE1}">
              <a14:hiddenEffects xmlns:a14="http://schemas.microsoft.com/office/drawing/2010/main" xmlns="">
                <a:effectLst>
                  <a:outerShdw blurRad="63500" dist="35921" dir="2700000" algn="ctr" rotWithShape="0">
                    <a:srgbClr val="808080"/>
                  </a:outerShdw>
                </a:effectLst>
              </a14:hiddenEffects>
            </a:ext>
          </a:extLst>
        </p:spPr>
        <p:txBody>
          <a:bodyPr/>
          <a:lstStyle/>
          <a:p>
            <a:pPr defTabSz="914400" eaLnBrk="0" fontAlgn="base" hangingPunct="0">
              <a:spcBef>
                <a:spcPct val="0"/>
              </a:spcBef>
              <a:spcAft>
                <a:spcPct val="0"/>
              </a:spcAft>
              <a:defRPr/>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055" name="Freeform 7"/>
          <p:cNvSpPr>
            <a:spLocks/>
          </p:cNvSpPr>
          <p:nvPr/>
        </p:nvSpPr>
        <p:spPr bwMode="white">
          <a:xfrm>
            <a:off x="0" y="1793875"/>
            <a:ext cx="9144000" cy="1539875"/>
          </a:xfrm>
          <a:custGeom>
            <a:avLst/>
            <a:gdLst>
              <a:gd name="T0" fmla="*/ 0 w 5760"/>
              <a:gd name="T1" fmla="*/ 0 h 970"/>
              <a:gd name="T2" fmla="*/ 0 w 5760"/>
              <a:gd name="T3" fmla="*/ 339 h 970"/>
              <a:gd name="T4" fmla="*/ 318 w 5760"/>
              <a:gd name="T5" fmla="*/ 342 h 970"/>
              <a:gd name="T6" fmla="*/ 591 w 5760"/>
              <a:gd name="T7" fmla="*/ 348 h 970"/>
              <a:gd name="T8" fmla="*/ 846 w 5760"/>
              <a:gd name="T9" fmla="*/ 354 h 970"/>
              <a:gd name="T10" fmla="*/ 1074 w 5760"/>
              <a:gd name="T11" fmla="*/ 360 h 970"/>
              <a:gd name="T12" fmla="*/ 1314 w 5760"/>
              <a:gd name="T13" fmla="*/ 366 h 970"/>
              <a:gd name="T14" fmla="*/ 1599 w 5760"/>
              <a:gd name="T15" fmla="*/ 381 h 970"/>
              <a:gd name="T16" fmla="*/ 1911 w 5760"/>
              <a:gd name="T17" fmla="*/ 399 h 970"/>
              <a:gd name="T18" fmla="*/ 2241 w 5760"/>
              <a:gd name="T19" fmla="*/ 420 h 970"/>
              <a:gd name="T20" fmla="*/ 2619 w 5760"/>
              <a:gd name="T21" fmla="*/ 453 h 970"/>
              <a:gd name="T22" fmla="*/ 2889 w 5760"/>
              <a:gd name="T23" fmla="*/ 477 h 970"/>
              <a:gd name="T24" fmla="*/ 3177 w 5760"/>
              <a:gd name="T25" fmla="*/ 507 h 970"/>
              <a:gd name="T26" fmla="*/ 3498 w 5760"/>
              <a:gd name="T27" fmla="*/ 543 h 970"/>
              <a:gd name="T28" fmla="*/ 3813 w 5760"/>
              <a:gd name="T29" fmla="*/ 585 h 970"/>
              <a:gd name="T30" fmla="*/ 4044 w 5760"/>
              <a:gd name="T31" fmla="*/ 618 h 970"/>
              <a:gd name="T32" fmla="*/ 4365 w 5760"/>
              <a:gd name="T33" fmla="*/ 669 h 970"/>
              <a:gd name="T34" fmla="*/ 4683 w 5760"/>
              <a:gd name="T35" fmla="*/ 726 h 970"/>
              <a:gd name="T36" fmla="*/ 4980 w 5760"/>
              <a:gd name="T37" fmla="*/ 786 h 970"/>
              <a:gd name="T38" fmla="*/ 5268 w 5760"/>
              <a:gd name="T39" fmla="*/ 846 h 970"/>
              <a:gd name="T40" fmla="*/ 5646 w 5760"/>
              <a:gd name="T41" fmla="*/ 942 h 970"/>
              <a:gd name="T42" fmla="*/ 5759 w 5760"/>
              <a:gd name="T43" fmla="*/ 969 h 970"/>
              <a:gd name="T44" fmla="*/ 5759 w 5760"/>
              <a:gd name="T45" fmla="*/ 0 h 970"/>
              <a:gd name="T46" fmla="*/ 0 w 5760"/>
              <a:gd name="T47" fmla="*/ 0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760" h="970">
                <a:moveTo>
                  <a:pt x="0" y="0"/>
                </a:moveTo>
                <a:lnTo>
                  <a:pt x="0" y="339"/>
                </a:lnTo>
                <a:lnTo>
                  <a:pt x="318" y="342"/>
                </a:lnTo>
                <a:lnTo>
                  <a:pt x="591" y="348"/>
                </a:lnTo>
                <a:lnTo>
                  <a:pt x="846" y="354"/>
                </a:lnTo>
                <a:lnTo>
                  <a:pt x="1074" y="360"/>
                </a:lnTo>
                <a:lnTo>
                  <a:pt x="1314" y="366"/>
                </a:lnTo>
                <a:lnTo>
                  <a:pt x="1599" y="381"/>
                </a:lnTo>
                <a:lnTo>
                  <a:pt x="1911" y="399"/>
                </a:lnTo>
                <a:lnTo>
                  <a:pt x="2241" y="420"/>
                </a:lnTo>
                <a:lnTo>
                  <a:pt x="2619" y="453"/>
                </a:lnTo>
                <a:lnTo>
                  <a:pt x="2889" y="477"/>
                </a:lnTo>
                <a:lnTo>
                  <a:pt x="3177" y="507"/>
                </a:lnTo>
                <a:lnTo>
                  <a:pt x="3498" y="543"/>
                </a:lnTo>
                <a:lnTo>
                  <a:pt x="3813" y="585"/>
                </a:lnTo>
                <a:lnTo>
                  <a:pt x="4044" y="618"/>
                </a:lnTo>
                <a:lnTo>
                  <a:pt x="4365" y="669"/>
                </a:lnTo>
                <a:lnTo>
                  <a:pt x="4683" y="726"/>
                </a:lnTo>
                <a:lnTo>
                  <a:pt x="4980" y="786"/>
                </a:lnTo>
                <a:lnTo>
                  <a:pt x="5268" y="846"/>
                </a:lnTo>
                <a:lnTo>
                  <a:pt x="5646" y="942"/>
                </a:lnTo>
                <a:lnTo>
                  <a:pt x="5759" y="969"/>
                </a:lnTo>
                <a:lnTo>
                  <a:pt x="5759" y="0"/>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xmlns="" w="9525" cap="flat" cmpd="sng">
                <a:solidFill>
                  <a:schemeClr val="tx1"/>
                </a:solidFill>
                <a:prstDash val="solid"/>
                <a:round/>
                <a:headEnd type="none" w="sm" len="sm"/>
                <a:tailEnd type="none" w="sm" len="sm"/>
              </a14:hiddenLine>
            </a:ext>
            <a:ext uri="{AF507438-7753-43e0-B8FC-AC1667EBCBE1}">
              <a14:hiddenEffects xmlns:a14="http://schemas.microsoft.com/office/drawing/2010/main" xmlns="">
                <a:effectLst>
                  <a:outerShdw blurRad="63500" dist="35921" dir="2700000" algn="ctr" rotWithShape="0">
                    <a:srgbClr val="808080"/>
                  </a:outerShdw>
                </a:effectLst>
              </a14:hiddenEffects>
            </a:ext>
          </a:extLst>
        </p:spPr>
        <p:txBody>
          <a:bodyPr/>
          <a:lstStyle/>
          <a:p>
            <a:pPr defTabSz="914400" eaLnBrk="0" fontAlgn="base" hangingPunct="0">
              <a:spcBef>
                <a:spcPct val="0"/>
              </a:spcBef>
              <a:spcAft>
                <a:spcPct val="0"/>
              </a:spcAft>
              <a:defRPr/>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056" name="Freeform 8"/>
          <p:cNvSpPr>
            <a:spLocks/>
          </p:cNvSpPr>
          <p:nvPr/>
        </p:nvSpPr>
        <p:spPr bwMode="white">
          <a:xfrm>
            <a:off x="0" y="-20638"/>
            <a:ext cx="9144000" cy="1682751"/>
          </a:xfrm>
          <a:custGeom>
            <a:avLst/>
            <a:gdLst>
              <a:gd name="T0" fmla="*/ 0 w 5760"/>
              <a:gd name="T1" fmla="*/ 753 h 1060"/>
              <a:gd name="T2" fmla="*/ 0 w 5760"/>
              <a:gd name="T3" fmla="*/ 1059 h 1060"/>
              <a:gd name="T4" fmla="*/ 5759 w 5760"/>
              <a:gd name="T5" fmla="*/ 1059 h 1060"/>
              <a:gd name="T6" fmla="*/ 5759 w 5760"/>
              <a:gd name="T7" fmla="*/ 0 h 1060"/>
              <a:gd name="T8" fmla="*/ 5430 w 5760"/>
              <a:gd name="T9" fmla="*/ 0 h 1060"/>
              <a:gd name="T10" fmla="*/ 5298 w 5760"/>
              <a:gd name="T11" fmla="*/ 84 h 1060"/>
              <a:gd name="T12" fmla="*/ 5136 w 5760"/>
              <a:gd name="T13" fmla="*/ 159 h 1060"/>
              <a:gd name="T14" fmla="*/ 4968 w 5760"/>
              <a:gd name="T15" fmla="*/ 222 h 1060"/>
              <a:gd name="T16" fmla="*/ 4812 w 5760"/>
              <a:gd name="T17" fmla="*/ 267 h 1060"/>
              <a:gd name="T18" fmla="*/ 4626 w 5760"/>
              <a:gd name="T19" fmla="*/ 324 h 1060"/>
              <a:gd name="T20" fmla="*/ 4440 w 5760"/>
              <a:gd name="T21" fmla="*/ 366 h 1060"/>
              <a:gd name="T22" fmla="*/ 4230 w 5760"/>
              <a:gd name="T23" fmla="*/ 414 h 1060"/>
              <a:gd name="T24" fmla="*/ 3939 w 5760"/>
              <a:gd name="T25" fmla="*/ 468 h 1060"/>
              <a:gd name="T26" fmla="*/ 3711 w 5760"/>
              <a:gd name="T27" fmla="*/ 504 h 1060"/>
              <a:gd name="T28" fmla="*/ 3441 w 5760"/>
              <a:gd name="T29" fmla="*/ 543 h 1060"/>
              <a:gd name="T30" fmla="*/ 3189 w 5760"/>
              <a:gd name="T31" fmla="*/ 579 h 1060"/>
              <a:gd name="T32" fmla="*/ 2925 w 5760"/>
              <a:gd name="T33" fmla="*/ 606 h 1060"/>
              <a:gd name="T34" fmla="*/ 2679 w 5760"/>
              <a:gd name="T35" fmla="*/ 633 h 1060"/>
              <a:gd name="T36" fmla="*/ 2418 w 5760"/>
              <a:gd name="T37" fmla="*/ 654 h 1060"/>
              <a:gd name="T38" fmla="*/ 2142 w 5760"/>
              <a:gd name="T39" fmla="*/ 675 h 1060"/>
              <a:gd name="T40" fmla="*/ 1896 w 5760"/>
              <a:gd name="T41" fmla="*/ 693 h 1060"/>
              <a:gd name="T42" fmla="*/ 1647 w 5760"/>
              <a:gd name="T43" fmla="*/ 708 h 1060"/>
              <a:gd name="T44" fmla="*/ 1404 w 5760"/>
              <a:gd name="T45" fmla="*/ 720 h 1060"/>
              <a:gd name="T46" fmla="*/ 1170 w 5760"/>
              <a:gd name="T47" fmla="*/ 732 h 1060"/>
              <a:gd name="T48" fmla="*/ 906 w 5760"/>
              <a:gd name="T49" fmla="*/ 738 h 1060"/>
              <a:gd name="T50" fmla="*/ 534 w 5760"/>
              <a:gd name="T51" fmla="*/ 747 h 1060"/>
              <a:gd name="T52" fmla="*/ 201 w 5760"/>
              <a:gd name="T53" fmla="*/ 753 h 1060"/>
              <a:gd name="T54" fmla="*/ 0 w 5760"/>
              <a:gd name="T55" fmla="*/ 753 h 10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760" h="1060">
                <a:moveTo>
                  <a:pt x="0" y="753"/>
                </a:moveTo>
                <a:lnTo>
                  <a:pt x="0" y="1059"/>
                </a:lnTo>
                <a:lnTo>
                  <a:pt x="5759" y="1059"/>
                </a:lnTo>
                <a:lnTo>
                  <a:pt x="5759" y="0"/>
                </a:lnTo>
                <a:lnTo>
                  <a:pt x="5430" y="0"/>
                </a:lnTo>
                <a:lnTo>
                  <a:pt x="5298" y="84"/>
                </a:lnTo>
                <a:lnTo>
                  <a:pt x="5136" y="159"/>
                </a:lnTo>
                <a:lnTo>
                  <a:pt x="4968" y="222"/>
                </a:lnTo>
                <a:lnTo>
                  <a:pt x="4812" y="267"/>
                </a:lnTo>
                <a:lnTo>
                  <a:pt x="4626" y="324"/>
                </a:lnTo>
                <a:lnTo>
                  <a:pt x="4440" y="366"/>
                </a:lnTo>
                <a:lnTo>
                  <a:pt x="4230" y="414"/>
                </a:lnTo>
                <a:lnTo>
                  <a:pt x="3939" y="468"/>
                </a:lnTo>
                <a:lnTo>
                  <a:pt x="3711" y="504"/>
                </a:lnTo>
                <a:lnTo>
                  <a:pt x="3441" y="543"/>
                </a:lnTo>
                <a:lnTo>
                  <a:pt x="3189" y="579"/>
                </a:lnTo>
                <a:lnTo>
                  <a:pt x="2925" y="606"/>
                </a:lnTo>
                <a:lnTo>
                  <a:pt x="2679" y="633"/>
                </a:lnTo>
                <a:lnTo>
                  <a:pt x="2418" y="654"/>
                </a:lnTo>
                <a:lnTo>
                  <a:pt x="2142" y="675"/>
                </a:lnTo>
                <a:lnTo>
                  <a:pt x="1896" y="693"/>
                </a:lnTo>
                <a:lnTo>
                  <a:pt x="1647" y="708"/>
                </a:lnTo>
                <a:lnTo>
                  <a:pt x="1404" y="720"/>
                </a:lnTo>
                <a:lnTo>
                  <a:pt x="1170" y="732"/>
                </a:lnTo>
                <a:lnTo>
                  <a:pt x="906" y="738"/>
                </a:lnTo>
                <a:lnTo>
                  <a:pt x="534" y="747"/>
                </a:lnTo>
                <a:lnTo>
                  <a:pt x="201" y="753"/>
                </a:lnTo>
                <a:lnTo>
                  <a:pt x="0" y="753"/>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xmlns="" w="9525" cap="flat" cmpd="sng">
                <a:solidFill>
                  <a:schemeClr val="tx1"/>
                </a:solidFill>
                <a:prstDash val="solid"/>
                <a:round/>
                <a:headEnd type="none" w="sm" len="sm"/>
                <a:tailEnd type="none" w="sm" len="sm"/>
              </a14:hiddenLine>
            </a:ext>
            <a:ext uri="{AF507438-7753-43e0-B8FC-AC1667EBCBE1}">
              <a14:hiddenEffects xmlns:a14="http://schemas.microsoft.com/office/drawing/2010/main" xmlns="">
                <a:effectLst>
                  <a:outerShdw blurRad="63500" dist="35921" dir="2700000" algn="ctr" rotWithShape="0">
                    <a:srgbClr val="808080"/>
                  </a:outerShdw>
                </a:effectLst>
              </a14:hiddenEffects>
            </a:ext>
          </a:extLst>
        </p:spPr>
        <p:txBody>
          <a:bodyPr/>
          <a:lstStyle/>
          <a:p>
            <a:pPr defTabSz="914400" eaLnBrk="0" fontAlgn="base" hangingPunct="0">
              <a:spcBef>
                <a:spcPct val="0"/>
              </a:spcBef>
              <a:spcAft>
                <a:spcPct val="0"/>
              </a:spcAft>
              <a:defRPr/>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057" name="Freeform 9"/>
          <p:cNvSpPr>
            <a:spLocks/>
          </p:cNvSpPr>
          <p:nvPr/>
        </p:nvSpPr>
        <p:spPr bwMode="white">
          <a:xfrm>
            <a:off x="0" y="-20638"/>
            <a:ext cx="8388350" cy="1068388"/>
          </a:xfrm>
          <a:custGeom>
            <a:avLst/>
            <a:gdLst>
              <a:gd name="T0" fmla="*/ 0 w 5284"/>
              <a:gd name="T1" fmla="*/ 366 h 673"/>
              <a:gd name="T2" fmla="*/ 0 w 5284"/>
              <a:gd name="T3" fmla="*/ 672 h 673"/>
              <a:gd name="T4" fmla="*/ 303 w 5284"/>
              <a:gd name="T5" fmla="*/ 672 h 673"/>
              <a:gd name="T6" fmla="*/ 723 w 5284"/>
              <a:gd name="T7" fmla="*/ 663 h 673"/>
              <a:gd name="T8" fmla="*/ 1020 w 5284"/>
              <a:gd name="T9" fmla="*/ 654 h 673"/>
              <a:gd name="T10" fmla="*/ 1302 w 5284"/>
              <a:gd name="T11" fmla="*/ 642 h 673"/>
              <a:gd name="T12" fmla="*/ 1554 w 5284"/>
              <a:gd name="T13" fmla="*/ 630 h 673"/>
              <a:gd name="T14" fmla="*/ 1779 w 5284"/>
              <a:gd name="T15" fmla="*/ 615 h 673"/>
              <a:gd name="T16" fmla="*/ 1962 w 5284"/>
              <a:gd name="T17" fmla="*/ 606 h 673"/>
              <a:gd name="T18" fmla="*/ 2193 w 5284"/>
              <a:gd name="T19" fmla="*/ 588 h 673"/>
              <a:gd name="T20" fmla="*/ 2448 w 5284"/>
              <a:gd name="T21" fmla="*/ 570 h 673"/>
              <a:gd name="T22" fmla="*/ 2700 w 5284"/>
              <a:gd name="T23" fmla="*/ 546 h 673"/>
              <a:gd name="T24" fmla="*/ 2904 w 5284"/>
              <a:gd name="T25" fmla="*/ 528 h 673"/>
              <a:gd name="T26" fmla="*/ 3138 w 5284"/>
              <a:gd name="T27" fmla="*/ 498 h 673"/>
              <a:gd name="T28" fmla="*/ 3324 w 5284"/>
              <a:gd name="T29" fmla="*/ 474 h 673"/>
              <a:gd name="T30" fmla="*/ 3534 w 5284"/>
              <a:gd name="T31" fmla="*/ 447 h 673"/>
              <a:gd name="T32" fmla="*/ 3735 w 5284"/>
              <a:gd name="T33" fmla="*/ 420 h 673"/>
              <a:gd name="T34" fmla="*/ 3933 w 5284"/>
              <a:gd name="T35" fmla="*/ 384 h 673"/>
              <a:gd name="T36" fmla="*/ 4116 w 5284"/>
              <a:gd name="T37" fmla="*/ 351 h 673"/>
              <a:gd name="T38" fmla="*/ 4266 w 5284"/>
              <a:gd name="T39" fmla="*/ 318 h 673"/>
              <a:gd name="T40" fmla="*/ 4446 w 5284"/>
              <a:gd name="T41" fmla="*/ 279 h 673"/>
              <a:gd name="T42" fmla="*/ 4620 w 5284"/>
              <a:gd name="T43" fmla="*/ 237 h 673"/>
              <a:gd name="T44" fmla="*/ 4779 w 5284"/>
              <a:gd name="T45" fmla="*/ 192 h 673"/>
              <a:gd name="T46" fmla="*/ 4920 w 5284"/>
              <a:gd name="T47" fmla="*/ 147 h 673"/>
              <a:gd name="T48" fmla="*/ 5085 w 5284"/>
              <a:gd name="T49" fmla="*/ 90 h 673"/>
              <a:gd name="T50" fmla="*/ 5193 w 5284"/>
              <a:gd name="T51" fmla="*/ 42 h 673"/>
              <a:gd name="T52" fmla="*/ 5283 w 5284"/>
              <a:gd name="T53" fmla="*/ 0 h 673"/>
              <a:gd name="T54" fmla="*/ 3201 w 5284"/>
              <a:gd name="T55" fmla="*/ 0 h 673"/>
              <a:gd name="T56" fmla="*/ 2982 w 5284"/>
              <a:gd name="T57" fmla="*/ 57 h 673"/>
              <a:gd name="T58" fmla="*/ 2775 w 5284"/>
              <a:gd name="T59" fmla="*/ 108 h 673"/>
              <a:gd name="T60" fmla="*/ 2562 w 5284"/>
              <a:gd name="T61" fmla="*/ 150 h 673"/>
              <a:gd name="T62" fmla="*/ 2397 w 5284"/>
              <a:gd name="T63" fmla="*/ 183 h 673"/>
              <a:gd name="T64" fmla="*/ 2205 w 5284"/>
              <a:gd name="T65" fmla="*/ 213 h 673"/>
              <a:gd name="T66" fmla="*/ 2001 w 5284"/>
              <a:gd name="T67" fmla="*/ 243 h 673"/>
              <a:gd name="T68" fmla="*/ 1776 w 5284"/>
              <a:gd name="T69" fmla="*/ 273 h 673"/>
              <a:gd name="T70" fmla="*/ 1536 w 5284"/>
              <a:gd name="T71" fmla="*/ 297 h 673"/>
              <a:gd name="T72" fmla="*/ 1344 w 5284"/>
              <a:gd name="T73" fmla="*/ 312 h 673"/>
              <a:gd name="T74" fmla="*/ 1134 w 5284"/>
              <a:gd name="T75" fmla="*/ 330 h 673"/>
              <a:gd name="T76" fmla="*/ 921 w 5284"/>
              <a:gd name="T77" fmla="*/ 342 h 673"/>
              <a:gd name="T78" fmla="*/ 696 w 5284"/>
              <a:gd name="T79" fmla="*/ 354 h 673"/>
              <a:gd name="T80" fmla="*/ 501 w 5284"/>
              <a:gd name="T81" fmla="*/ 360 h 673"/>
              <a:gd name="T82" fmla="*/ 279 w 5284"/>
              <a:gd name="T83" fmla="*/ 366 h 673"/>
              <a:gd name="T84" fmla="*/ 99 w 5284"/>
              <a:gd name="T85" fmla="*/ 369 h 673"/>
              <a:gd name="T86" fmla="*/ 0 w 5284"/>
              <a:gd name="T87" fmla="*/ 366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284" h="673">
                <a:moveTo>
                  <a:pt x="0" y="366"/>
                </a:moveTo>
                <a:lnTo>
                  <a:pt x="0" y="672"/>
                </a:lnTo>
                <a:lnTo>
                  <a:pt x="303" y="672"/>
                </a:lnTo>
                <a:lnTo>
                  <a:pt x="723" y="663"/>
                </a:lnTo>
                <a:lnTo>
                  <a:pt x="1020" y="654"/>
                </a:lnTo>
                <a:lnTo>
                  <a:pt x="1302" y="642"/>
                </a:lnTo>
                <a:lnTo>
                  <a:pt x="1554" y="630"/>
                </a:lnTo>
                <a:lnTo>
                  <a:pt x="1779" y="615"/>
                </a:lnTo>
                <a:lnTo>
                  <a:pt x="1962" y="606"/>
                </a:lnTo>
                <a:lnTo>
                  <a:pt x="2193" y="588"/>
                </a:lnTo>
                <a:lnTo>
                  <a:pt x="2448" y="570"/>
                </a:lnTo>
                <a:lnTo>
                  <a:pt x="2700" y="546"/>
                </a:lnTo>
                <a:lnTo>
                  <a:pt x="2904" y="528"/>
                </a:lnTo>
                <a:lnTo>
                  <a:pt x="3138" y="498"/>
                </a:lnTo>
                <a:lnTo>
                  <a:pt x="3324" y="474"/>
                </a:lnTo>
                <a:lnTo>
                  <a:pt x="3534" y="447"/>
                </a:lnTo>
                <a:lnTo>
                  <a:pt x="3735" y="420"/>
                </a:lnTo>
                <a:lnTo>
                  <a:pt x="3933" y="384"/>
                </a:lnTo>
                <a:lnTo>
                  <a:pt x="4116" y="351"/>
                </a:lnTo>
                <a:lnTo>
                  <a:pt x="4266" y="318"/>
                </a:lnTo>
                <a:lnTo>
                  <a:pt x="4446" y="279"/>
                </a:lnTo>
                <a:lnTo>
                  <a:pt x="4620" y="237"/>
                </a:lnTo>
                <a:lnTo>
                  <a:pt x="4779" y="192"/>
                </a:lnTo>
                <a:lnTo>
                  <a:pt x="4920" y="147"/>
                </a:lnTo>
                <a:lnTo>
                  <a:pt x="5085" y="90"/>
                </a:lnTo>
                <a:lnTo>
                  <a:pt x="5193" y="42"/>
                </a:lnTo>
                <a:lnTo>
                  <a:pt x="5283" y="0"/>
                </a:lnTo>
                <a:lnTo>
                  <a:pt x="3201" y="0"/>
                </a:lnTo>
                <a:lnTo>
                  <a:pt x="2982" y="57"/>
                </a:lnTo>
                <a:lnTo>
                  <a:pt x="2775" y="108"/>
                </a:lnTo>
                <a:lnTo>
                  <a:pt x="2562" y="150"/>
                </a:lnTo>
                <a:lnTo>
                  <a:pt x="2397" y="183"/>
                </a:lnTo>
                <a:lnTo>
                  <a:pt x="2205" y="213"/>
                </a:lnTo>
                <a:lnTo>
                  <a:pt x="2001" y="243"/>
                </a:lnTo>
                <a:lnTo>
                  <a:pt x="1776" y="273"/>
                </a:lnTo>
                <a:lnTo>
                  <a:pt x="1536" y="297"/>
                </a:lnTo>
                <a:lnTo>
                  <a:pt x="1344" y="312"/>
                </a:lnTo>
                <a:lnTo>
                  <a:pt x="1134" y="330"/>
                </a:lnTo>
                <a:lnTo>
                  <a:pt x="921" y="342"/>
                </a:lnTo>
                <a:lnTo>
                  <a:pt x="696" y="354"/>
                </a:lnTo>
                <a:lnTo>
                  <a:pt x="501" y="360"/>
                </a:lnTo>
                <a:lnTo>
                  <a:pt x="279" y="366"/>
                </a:lnTo>
                <a:lnTo>
                  <a:pt x="99" y="369"/>
                </a:lnTo>
                <a:lnTo>
                  <a:pt x="0" y="366"/>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xmlns="" w="9525" cap="flat" cmpd="sng">
                <a:solidFill>
                  <a:schemeClr val="tx1"/>
                </a:solidFill>
                <a:prstDash val="solid"/>
                <a:round/>
                <a:headEnd type="none" w="sm" len="sm"/>
                <a:tailEnd type="none" w="sm" len="sm"/>
              </a14:hiddenLine>
            </a:ext>
            <a:ext uri="{AF507438-7753-43e0-B8FC-AC1667EBCBE1}">
              <a14:hiddenEffects xmlns:a14="http://schemas.microsoft.com/office/drawing/2010/main" xmlns="">
                <a:effectLst>
                  <a:outerShdw blurRad="63500" dist="35921" dir="2700000" algn="ctr" rotWithShape="0">
                    <a:srgbClr val="808080"/>
                  </a:outerShdw>
                </a:effectLst>
              </a14:hiddenEffects>
            </a:ext>
          </a:extLst>
        </p:spPr>
        <p:txBody>
          <a:bodyPr/>
          <a:lstStyle/>
          <a:p>
            <a:pPr defTabSz="914400" eaLnBrk="0" fontAlgn="base" hangingPunct="0">
              <a:spcBef>
                <a:spcPct val="0"/>
              </a:spcBef>
              <a:spcAft>
                <a:spcPct val="0"/>
              </a:spcAft>
              <a:defRPr/>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058" name="Freeform 10"/>
          <p:cNvSpPr>
            <a:spLocks/>
          </p:cNvSpPr>
          <p:nvPr/>
        </p:nvSpPr>
        <p:spPr bwMode="white">
          <a:xfrm>
            <a:off x="0" y="-20638"/>
            <a:ext cx="4578350" cy="454026"/>
          </a:xfrm>
          <a:custGeom>
            <a:avLst/>
            <a:gdLst>
              <a:gd name="T0" fmla="*/ 0 w 2884"/>
              <a:gd name="T1" fmla="*/ 0 h 286"/>
              <a:gd name="T2" fmla="*/ 0 w 2884"/>
              <a:gd name="T3" fmla="*/ 285 h 286"/>
              <a:gd name="T4" fmla="*/ 192 w 2884"/>
              <a:gd name="T5" fmla="*/ 285 h 286"/>
              <a:gd name="T6" fmla="*/ 384 w 2884"/>
              <a:gd name="T7" fmla="*/ 282 h 286"/>
              <a:gd name="T8" fmla="*/ 579 w 2884"/>
              <a:gd name="T9" fmla="*/ 276 h 286"/>
              <a:gd name="T10" fmla="*/ 789 w 2884"/>
              <a:gd name="T11" fmla="*/ 267 h 286"/>
              <a:gd name="T12" fmla="*/ 999 w 2884"/>
              <a:gd name="T13" fmla="*/ 258 h 286"/>
              <a:gd name="T14" fmla="*/ 1161 w 2884"/>
              <a:gd name="T15" fmla="*/ 246 h 286"/>
              <a:gd name="T16" fmla="*/ 1302 w 2884"/>
              <a:gd name="T17" fmla="*/ 234 h 286"/>
              <a:gd name="T18" fmla="*/ 1458 w 2884"/>
              <a:gd name="T19" fmla="*/ 222 h 286"/>
              <a:gd name="T20" fmla="*/ 1665 w 2884"/>
              <a:gd name="T21" fmla="*/ 201 h 286"/>
              <a:gd name="T22" fmla="*/ 1992 w 2884"/>
              <a:gd name="T23" fmla="*/ 159 h 286"/>
              <a:gd name="T24" fmla="*/ 2301 w 2884"/>
              <a:gd name="T25" fmla="*/ 117 h 286"/>
              <a:gd name="T26" fmla="*/ 2604 w 2884"/>
              <a:gd name="T27" fmla="*/ 60 h 286"/>
              <a:gd name="T28" fmla="*/ 2883 w 2884"/>
              <a:gd name="T29" fmla="*/ 0 h 286"/>
              <a:gd name="T30" fmla="*/ 0 w 2884"/>
              <a:gd name="T31"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84" h="286">
                <a:moveTo>
                  <a:pt x="0" y="0"/>
                </a:moveTo>
                <a:lnTo>
                  <a:pt x="0" y="285"/>
                </a:lnTo>
                <a:lnTo>
                  <a:pt x="192" y="285"/>
                </a:lnTo>
                <a:lnTo>
                  <a:pt x="384" y="282"/>
                </a:lnTo>
                <a:lnTo>
                  <a:pt x="579" y="276"/>
                </a:lnTo>
                <a:lnTo>
                  <a:pt x="789" y="267"/>
                </a:lnTo>
                <a:lnTo>
                  <a:pt x="999" y="258"/>
                </a:lnTo>
                <a:lnTo>
                  <a:pt x="1161" y="246"/>
                </a:lnTo>
                <a:lnTo>
                  <a:pt x="1302" y="234"/>
                </a:lnTo>
                <a:lnTo>
                  <a:pt x="1458" y="222"/>
                </a:lnTo>
                <a:lnTo>
                  <a:pt x="1665" y="201"/>
                </a:lnTo>
                <a:lnTo>
                  <a:pt x="1992" y="159"/>
                </a:lnTo>
                <a:lnTo>
                  <a:pt x="2301" y="117"/>
                </a:lnTo>
                <a:lnTo>
                  <a:pt x="2604" y="60"/>
                </a:lnTo>
                <a:lnTo>
                  <a:pt x="2883" y="0"/>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xmlns="" w="9525">
                <a:solidFill>
                  <a:schemeClr val="tx1"/>
                </a:solidFill>
                <a:round/>
                <a:headEnd type="none" w="sm" len="sm"/>
                <a:tailEnd type="none" w="sm" len="sm"/>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a:lstStyle/>
          <a:p>
            <a:pPr defTabSz="914400" eaLnBrk="0" fontAlgn="base" hangingPunct="0">
              <a:spcBef>
                <a:spcPct val="0"/>
              </a:spcBef>
              <a:spcAft>
                <a:spcPct val="0"/>
              </a:spcAft>
              <a:defRPr/>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059" name="Rectangle 11"/>
          <p:cNvSpPr>
            <a:spLocks noGrp="1" noChangeArrowheads="1"/>
          </p:cNvSpPr>
          <p:nvPr>
            <p:ph type="title"/>
          </p:nvPr>
        </p:nvSpPr>
        <p:spPr bwMode="auto">
          <a:xfrm>
            <a:off x="685800" y="609600"/>
            <a:ext cx="7772400" cy="11430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2060" name="Rectangle 12"/>
          <p:cNvSpPr>
            <a:spLocks noGrp="1" noChangeArrowheads="1"/>
          </p:cNvSpPr>
          <p:nvPr>
            <p:ph type="body" idx="1"/>
          </p:nvPr>
        </p:nvSpPr>
        <p:spPr bwMode="auto">
          <a:xfrm>
            <a:off x="685800" y="1981200"/>
            <a:ext cx="7772400" cy="411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61" name="Rectangle 13"/>
          <p:cNvSpPr>
            <a:spLocks noGrp="1" noChangeArrowheads="1"/>
          </p:cNvSpPr>
          <p:nvPr>
            <p:ph type="dt" sz="half" idx="2"/>
          </p:nvPr>
        </p:nvSpPr>
        <p:spPr bwMode="auto">
          <a:xfrm>
            <a:off x="685800" y="6248400"/>
            <a:ext cx="19050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defTabSz="914400" eaLnBrk="0" hangingPunct="0">
              <a:defRPr sz="1400" b="1" i="0">
                <a:solidFill>
                  <a:srgbClr val="FFFFFF"/>
                </a:solidFill>
                <a:latin typeface="Arial" panose="020B0604020202020204" pitchFamily="34" charset="0"/>
                <a:cs typeface="+mn-cs"/>
              </a:defRPr>
            </a:lvl1pPr>
          </a:lstStyle>
          <a:p>
            <a:pPr>
              <a:defRPr/>
            </a:pPr>
            <a:endParaRPr lang="en-US" dirty="0"/>
          </a:p>
        </p:txBody>
      </p:sp>
      <p:sp>
        <p:nvSpPr>
          <p:cNvPr id="2062" name="Rectangle 14"/>
          <p:cNvSpPr>
            <a:spLocks noGrp="1" noChangeArrowheads="1"/>
          </p:cNvSpPr>
          <p:nvPr>
            <p:ph type="ftr" sz="quarter" idx="3"/>
          </p:nvPr>
        </p:nvSpPr>
        <p:spPr bwMode="auto">
          <a:xfrm>
            <a:off x="3124200" y="6248400"/>
            <a:ext cx="28956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defTabSz="914400" eaLnBrk="0" hangingPunct="0">
              <a:defRPr sz="1400" b="1" i="0">
                <a:solidFill>
                  <a:srgbClr val="FFFFFF"/>
                </a:solidFill>
                <a:latin typeface="Arial" panose="020B0604020202020204" pitchFamily="34" charset="0"/>
                <a:cs typeface="+mn-cs"/>
              </a:defRPr>
            </a:lvl1pPr>
          </a:lstStyle>
          <a:p>
            <a:pPr>
              <a:defRPr/>
            </a:pPr>
            <a:endParaRPr lang="en-US" dirty="0"/>
          </a:p>
        </p:txBody>
      </p:sp>
      <p:sp>
        <p:nvSpPr>
          <p:cNvPr id="2063" name="Rectangle 15"/>
          <p:cNvSpPr>
            <a:spLocks noGrp="1" noChangeArrowheads="1"/>
          </p:cNvSpPr>
          <p:nvPr>
            <p:ph type="sldNum" sz="quarter" idx="4"/>
          </p:nvPr>
        </p:nvSpPr>
        <p:spPr bwMode="auto">
          <a:xfrm>
            <a:off x="6553200" y="6248400"/>
            <a:ext cx="19050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r" defTabSz="914400" eaLnBrk="0" hangingPunct="0">
              <a:defRPr sz="1400" b="1" i="0">
                <a:solidFill>
                  <a:srgbClr val="FFFFFF"/>
                </a:solidFill>
                <a:latin typeface="Arial" panose="020B0604020202020204" pitchFamily="34" charset="0"/>
                <a:cs typeface="+mn-cs"/>
              </a:defRPr>
            </a:lvl1pPr>
          </a:lstStyle>
          <a:p>
            <a:pPr>
              <a:defRPr/>
            </a:pPr>
            <a:fld id="{EB1D9DD5-34BB-B649-8A79-B00EF8435956}" type="slidenum">
              <a:rPr lang="en-US" smtClean="0"/>
              <a:pPr>
                <a:defRPr/>
              </a:pPr>
              <a:t>‹#›</a:t>
            </a:fld>
            <a:endParaRPr lang="en-US" dirty="0"/>
          </a:p>
        </p:txBody>
      </p:sp>
    </p:spTree>
    <p:extLst>
      <p:ext uri="{BB962C8B-B14F-4D97-AF65-F5344CB8AC3E}">
        <p14:creationId xmlns:p14="http://schemas.microsoft.com/office/powerpoint/2010/main" val="2879551838"/>
      </p:ext>
    </p:extLst>
  </p:cSld>
  <p:clrMap bg1="dk2" tx1="lt1" bg2="dk1" tx2="lt2" accent1="accent1" accent2="accent2" accent3="accent3" accent4="accent4" accent5="accent5" accent6="accent6" hlink="hlink" folHlink="folHlink"/>
  <p:sldLayoutIdLst>
    <p:sldLayoutId id="2147502665" r:id="rId1"/>
    <p:sldLayoutId id="2147502666" r:id="rId2"/>
    <p:sldLayoutId id="2147502667" r:id="rId3"/>
    <p:sldLayoutId id="2147502668" r:id="rId4"/>
    <p:sldLayoutId id="2147502669" r:id="rId5"/>
    <p:sldLayoutId id="2147502670" r:id="rId6"/>
    <p:sldLayoutId id="2147502671" r:id="rId7"/>
    <p:sldLayoutId id="2147502672" r:id="rId8"/>
    <p:sldLayoutId id="2147502673" r:id="rId9"/>
    <p:sldLayoutId id="2147502674" r:id="rId10"/>
    <p:sldLayoutId id="2147502675" r:id="rId11"/>
    <p:sldLayoutId id="2147502676" r:id="rId12"/>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1000"/>
                                  </p:stCondLst>
                                  <p:childTnLst>
                                    <p:set>
                                      <p:cBhvr>
                                        <p:cTn id="6" dur="1" fill="hold">
                                          <p:stCondLst>
                                            <p:cond delay="0"/>
                                          </p:stCondLst>
                                        </p:cTn>
                                        <p:tgtEl>
                                          <p:spTgt spid="2050"/>
                                        </p:tgtEl>
                                        <p:attrNameLst>
                                          <p:attrName>style.visibility</p:attrName>
                                        </p:attrNameLst>
                                      </p:cBhvr>
                                      <p:to>
                                        <p:strVal val="visible"/>
                                      </p:to>
                                    </p:set>
                                    <p:anim calcmode="lin" valueType="num">
                                      <p:cBhvr additive="base">
                                        <p:cTn id="7" dur="500" fill="hold"/>
                                        <p:tgtEl>
                                          <p:spTgt spid="2050"/>
                                        </p:tgtEl>
                                        <p:attrNameLst>
                                          <p:attrName>ppt_x</p:attrName>
                                        </p:attrNameLst>
                                      </p:cBhvr>
                                      <p:tavLst>
                                        <p:tav tm="0">
                                          <p:val>
                                            <p:strVal val="0-#ppt_w/2"/>
                                          </p:val>
                                        </p:tav>
                                        <p:tav tm="100000">
                                          <p:val>
                                            <p:strVal val="#ppt_x"/>
                                          </p:val>
                                        </p:tav>
                                      </p:tavLst>
                                    </p:anim>
                                    <p:anim calcmode="lin" valueType="num">
                                      <p:cBhvr additive="base">
                                        <p:cTn id="8" dur="500" fill="hold"/>
                                        <p:tgtEl>
                                          <p:spTgt spid="2050"/>
                                        </p:tgtEl>
                                        <p:attrNameLst>
                                          <p:attrName>ppt_y</p:attrName>
                                        </p:attrNameLst>
                                      </p:cBhvr>
                                      <p:tavLst>
                                        <p:tav tm="0">
                                          <p:val>
                                            <p:strVal val="#ppt_y"/>
                                          </p:val>
                                        </p:tav>
                                        <p:tav tm="100000">
                                          <p:val>
                                            <p:strVal val="#ppt_y"/>
                                          </p:val>
                                        </p:tav>
                                      </p:tavLst>
                                    </p:anim>
                                  </p:childTnLst>
                                  <p:subTnLst>
                                    <p:set>
                                      <p:cBhvr override="childStyle">
                                        <p:cTn dur="1" fill="hold" display="0" masterRel="sameClick" afterEffect="1">
                                          <p:stCondLst>
                                            <p:cond evt="end" delay="0">
                                              <p:tn val="5"/>
                                            </p:cond>
                                          </p:stCondLst>
                                        </p:cTn>
                                        <p:tgtEl>
                                          <p:spTgt spid="2050"/>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50" grpId="0" animBg="1"/>
    </p:bldLst>
  </p:timing>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mj-ea"/>
          <a:cs typeface="Arial" panose="020B0604020202020204" pitchFamily="34" charset="0"/>
        </a:defRPr>
      </a:lvl1pPr>
      <a:lvl2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2pPr>
      <a:lvl3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3pPr>
      <a:lvl4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4pPr>
      <a:lvl5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5pPr>
      <a:lvl6pPr marL="457200" algn="ctr" rtl="0" eaLnBrk="0" fontAlgn="base" hangingPunct="0">
        <a:spcBef>
          <a:spcPct val="0"/>
        </a:spcBef>
        <a:spcAft>
          <a:spcPct val="0"/>
        </a:spcAft>
        <a:defRPr sz="4400">
          <a:solidFill>
            <a:schemeClr val="tx2"/>
          </a:solidFill>
          <a:latin typeface="Times New Roman" charset="0"/>
          <a:ea typeface="ＭＳ Ｐゴシック" charset="0"/>
        </a:defRPr>
      </a:lvl6pPr>
      <a:lvl7pPr marL="914400" algn="ctr" rtl="0" eaLnBrk="0" fontAlgn="base" hangingPunct="0">
        <a:spcBef>
          <a:spcPct val="0"/>
        </a:spcBef>
        <a:spcAft>
          <a:spcPct val="0"/>
        </a:spcAft>
        <a:defRPr sz="4400">
          <a:solidFill>
            <a:schemeClr val="tx2"/>
          </a:solidFill>
          <a:latin typeface="Times New Roman" charset="0"/>
          <a:ea typeface="ＭＳ Ｐゴシック" charset="0"/>
        </a:defRPr>
      </a:lvl7pPr>
      <a:lvl8pPr marL="1371600" algn="ctr" rtl="0" eaLnBrk="0" fontAlgn="base" hangingPunct="0">
        <a:spcBef>
          <a:spcPct val="0"/>
        </a:spcBef>
        <a:spcAft>
          <a:spcPct val="0"/>
        </a:spcAft>
        <a:defRPr sz="4400">
          <a:solidFill>
            <a:schemeClr val="tx2"/>
          </a:solidFill>
          <a:latin typeface="Times New Roman" charset="0"/>
          <a:ea typeface="ＭＳ Ｐゴシック" charset="0"/>
        </a:defRPr>
      </a:lvl8pPr>
      <a:lvl9pPr marL="1828800" algn="ctr" rtl="0" eaLnBrk="0" fontAlgn="base" hangingPunct="0">
        <a:spcBef>
          <a:spcPct val="0"/>
        </a:spcBef>
        <a:spcAft>
          <a:spcPct val="0"/>
        </a:spcAft>
        <a:defRPr sz="4400">
          <a:solidFill>
            <a:schemeClr val="tx2"/>
          </a:solidFill>
          <a:latin typeface="Times New Roman" charset="0"/>
          <a:ea typeface="ＭＳ Ｐゴシック" charset="0"/>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mn-ea"/>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mn-ea"/>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mn-ea"/>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n-ea"/>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n-ea"/>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mn-ea"/>
        </a:defRPr>
      </a:lvl6pPr>
      <a:lvl7pPr marL="2971800" indent="-228600" algn="l" rtl="0" eaLnBrk="0" fontAlgn="base" hangingPunct="0">
        <a:spcBef>
          <a:spcPct val="20000"/>
        </a:spcBef>
        <a:spcAft>
          <a:spcPct val="0"/>
        </a:spcAft>
        <a:buChar char="»"/>
        <a:defRPr sz="2000">
          <a:solidFill>
            <a:schemeClr val="tx1"/>
          </a:solidFill>
          <a:latin typeface="+mn-lt"/>
          <a:ea typeface="+mn-ea"/>
        </a:defRPr>
      </a:lvl7pPr>
      <a:lvl8pPr marL="3429000" indent="-228600" algn="l" rtl="0" eaLnBrk="0" fontAlgn="base" hangingPunct="0">
        <a:spcBef>
          <a:spcPct val="20000"/>
        </a:spcBef>
        <a:spcAft>
          <a:spcPct val="0"/>
        </a:spcAft>
        <a:buChar char="»"/>
        <a:defRPr sz="2000">
          <a:solidFill>
            <a:schemeClr val="tx1"/>
          </a:solidFill>
          <a:latin typeface="+mn-lt"/>
          <a:ea typeface="+mn-ea"/>
        </a:defRPr>
      </a:lvl8pPr>
      <a:lvl9pPr marL="3886200" indent="-228600" algn="l" rtl="0" eaLnBrk="0" fontAlgn="base" hangingPunct="0">
        <a:spcBef>
          <a:spcPct val="20000"/>
        </a:spcBef>
        <a:spcAft>
          <a:spcPct val="0"/>
        </a:spcAft>
        <a:buChar char="»"/>
        <a:defRPr sz="2000">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7.xml><?xml version="1.0" encoding="utf-8"?>
<p:sldMaster xmlns:a="http://schemas.openxmlformats.org/drawingml/2006/main" xmlns:r="http://schemas.openxmlformats.org/officeDocument/2006/relationships" xmlns:p="http://schemas.openxmlformats.org/presentationml/2006/main">
  <p:cSld>
    <p:bg>
      <p:bgPr>
        <a:solidFill>
          <a:schemeClr val="tx2"/>
        </a:solidFill>
        <a:effectLst/>
      </p:bgPr>
    </p:bg>
    <p:spTree>
      <p:nvGrpSpPr>
        <p:cNvPr id="1" name=""/>
        <p:cNvGrpSpPr/>
        <p:nvPr/>
      </p:nvGrpSpPr>
      <p:grpSpPr>
        <a:xfrm>
          <a:off x="0" y="0"/>
          <a:ext cx="0" cy="0"/>
          <a:chOff x="0" y="0"/>
          <a:chExt cx="0" cy="0"/>
        </a:xfrm>
      </p:grpSpPr>
      <p:sp>
        <p:nvSpPr>
          <p:cNvPr id="51202" name="Rectangle 2"/>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5120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7892"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b="1" i="0">
                <a:latin typeface="Arial" panose="020B0604020202020204" pitchFamily="34" charset="0"/>
                <a:ea typeface="+mn-ea"/>
                <a:cs typeface="+mn-cs"/>
              </a:defRPr>
            </a:lvl1pPr>
          </a:lstStyle>
          <a:p>
            <a:pPr defTabSz="914400">
              <a:defRPr/>
            </a:pPr>
            <a:endParaRPr lang="en-US" dirty="0">
              <a:solidFill>
                <a:srgbClr val="000000"/>
              </a:solidFill>
            </a:endParaRPr>
          </a:p>
        </p:txBody>
      </p:sp>
      <p:sp>
        <p:nvSpPr>
          <p:cNvPr id="37893"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b="1" i="0">
                <a:latin typeface="Arial" panose="020B0604020202020204" pitchFamily="34" charset="0"/>
                <a:ea typeface="+mn-ea"/>
                <a:cs typeface="+mn-cs"/>
              </a:defRPr>
            </a:lvl1pPr>
          </a:lstStyle>
          <a:p>
            <a:pPr defTabSz="914400">
              <a:defRPr/>
            </a:pPr>
            <a:endParaRPr lang="en-US" dirty="0">
              <a:solidFill>
                <a:srgbClr val="000000"/>
              </a:solidFill>
            </a:endParaRPr>
          </a:p>
        </p:txBody>
      </p:sp>
      <p:sp>
        <p:nvSpPr>
          <p:cNvPr id="37894"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b="1" i="0">
                <a:latin typeface="Arial" panose="020B0604020202020204" pitchFamily="34" charset="0"/>
              </a:defRPr>
            </a:lvl1pPr>
          </a:lstStyle>
          <a:p>
            <a:pPr defTabSz="914400"/>
            <a:fld id="{B06F49AE-A589-A24D-BADC-62C5A6E25610}" type="slidenum">
              <a:rPr lang="en-US" smtClean="0">
                <a:solidFill>
                  <a:srgbClr val="000000"/>
                </a:solidFill>
              </a:rPr>
              <a:pPr defTabSz="914400"/>
              <a:t>‹#›</a:t>
            </a:fld>
            <a:endParaRPr lang="en-US" dirty="0">
              <a:solidFill>
                <a:srgbClr val="000000"/>
              </a:solidFill>
            </a:endParaRPr>
          </a:p>
        </p:txBody>
      </p:sp>
    </p:spTree>
    <p:extLst>
      <p:ext uri="{BB962C8B-B14F-4D97-AF65-F5344CB8AC3E}">
        <p14:creationId xmlns:p14="http://schemas.microsoft.com/office/powerpoint/2010/main" val="3807834648"/>
      </p:ext>
    </p:extLst>
  </p:cSld>
  <p:clrMap bg1="lt1" tx1="dk1" bg2="lt2" tx2="dk2" accent1="accent1" accent2="accent2" accent3="accent3" accent4="accent4" accent5="accent5" accent6="accent6" hlink="hlink" folHlink="folHlink"/>
  <p:sldLayoutIdLst>
    <p:sldLayoutId id="2147502678" r:id="rId1"/>
    <p:sldLayoutId id="2147502679" r:id="rId2"/>
    <p:sldLayoutId id="2147502680" r:id="rId3"/>
    <p:sldLayoutId id="2147502681" r:id="rId4"/>
    <p:sldLayoutId id="2147502682" r:id="rId5"/>
    <p:sldLayoutId id="2147502683" r:id="rId6"/>
    <p:sldLayoutId id="2147502684" r:id="rId7"/>
    <p:sldLayoutId id="2147502685" r:id="rId8"/>
    <p:sldLayoutId id="2147502686" r:id="rId9"/>
    <p:sldLayoutId id="2147502687" r:id="rId10"/>
    <p:sldLayoutId id="2147502688" r:id="rId11"/>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New Roman" pitchFamily="-112"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New Roman" pitchFamily="-112"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New Roman" pitchFamily="-112"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New Roman" pitchFamily="-112"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New Roman" pitchFamily="-112" charset="0"/>
        </a:defRPr>
      </a:lvl6pPr>
      <a:lvl7pPr marL="914400" algn="ctr" rtl="0" fontAlgn="base">
        <a:spcBef>
          <a:spcPct val="0"/>
        </a:spcBef>
        <a:spcAft>
          <a:spcPct val="0"/>
        </a:spcAft>
        <a:defRPr sz="4400">
          <a:solidFill>
            <a:schemeClr val="tx2"/>
          </a:solidFill>
          <a:latin typeface="Times New Roman" pitchFamily="-112" charset="0"/>
        </a:defRPr>
      </a:lvl7pPr>
      <a:lvl8pPr marL="1371600" algn="ctr" rtl="0" fontAlgn="base">
        <a:spcBef>
          <a:spcPct val="0"/>
        </a:spcBef>
        <a:spcAft>
          <a:spcPct val="0"/>
        </a:spcAft>
        <a:defRPr sz="4400">
          <a:solidFill>
            <a:schemeClr val="tx2"/>
          </a:solidFill>
          <a:latin typeface="Times New Roman" pitchFamily="-112" charset="0"/>
        </a:defRPr>
      </a:lvl8pPr>
      <a:lvl9pPr marL="1828800" algn="ctr" rtl="0" fontAlgn="base">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ＭＳ Ｐゴシック" pitchFamily="-112" charset="-128"/>
          <a:cs typeface="ＭＳ Ｐゴシック" pitchFamily="-112" charset="-128"/>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112" charset="-128"/>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pitchFamily="-112" charset="-128"/>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2" charset="-128"/>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2" charset="-128"/>
        </a:defRPr>
      </a:lvl5pPr>
      <a:lvl6pPr marL="2514600" indent="-228600" algn="l" rtl="0" fontAlgn="base">
        <a:spcBef>
          <a:spcPct val="20000"/>
        </a:spcBef>
        <a:spcAft>
          <a:spcPct val="0"/>
        </a:spcAft>
        <a:buChar char="»"/>
        <a:defRPr sz="2000">
          <a:solidFill>
            <a:schemeClr val="tx1"/>
          </a:solidFill>
          <a:latin typeface="+mn-lt"/>
          <a:ea typeface="ＭＳ Ｐゴシック" pitchFamily="-112"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12"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12"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8.xml><?xml version="1.0" encoding="utf-8"?>
<p:sldMaster xmlns:a="http://schemas.openxmlformats.org/drawingml/2006/main" xmlns:r="http://schemas.openxmlformats.org/officeDocument/2006/relationships" xmlns:p="http://schemas.openxmlformats.org/presentationml/2006/main">
  <p:cSld>
    <p:bg>
      <p:bgPr>
        <a:blipFill dpi="0" rotWithShape="0">
          <a:blip r:embed="rId13"/>
          <a:srcRect/>
          <a:stretch>
            <a:fillRect/>
          </a:stretch>
        </a:blipFill>
        <a:effectLst/>
      </p:bgPr>
    </p:bg>
    <p:spTree>
      <p:nvGrpSpPr>
        <p:cNvPr id="1" name=""/>
        <p:cNvGrpSpPr/>
        <p:nvPr/>
      </p:nvGrpSpPr>
      <p:grpSpPr>
        <a:xfrm>
          <a:off x="0" y="0"/>
          <a:ext cx="0" cy="0"/>
          <a:chOff x="0" y="0"/>
          <a:chExt cx="0" cy="0"/>
        </a:xfrm>
      </p:grpSpPr>
      <p:sp>
        <p:nvSpPr>
          <p:cNvPr id="379906" name="Rectangle 2"/>
          <p:cNvSpPr>
            <a:spLocks noGrp="1" noChangeArrowheads="1"/>
          </p:cNvSpPr>
          <p:nvPr>
            <p:ph type="title"/>
          </p:nvPr>
        </p:nvSpPr>
        <p:spPr bwMode="auto">
          <a:xfrm>
            <a:off x="1752600" y="1219200"/>
            <a:ext cx="7162800" cy="1143000"/>
          </a:xfrm>
          <a:prstGeom prst="rect">
            <a:avLst/>
          </a:prstGeom>
          <a:noFill/>
          <a:ln w="9525">
            <a:noFill/>
            <a:miter lim="800000"/>
            <a:headEnd/>
            <a:tailEnd/>
          </a:ln>
          <a:effectLst>
            <a:outerShdw blurRad="63500" dist="25400" dir="5100233" algn="ctr" rotWithShape="0">
              <a:srgbClr val="FFFFFF">
                <a:alpha val="75000"/>
              </a:srgbClr>
            </a:outerShdw>
          </a:effec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379907" name="Rectangle 3"/>
          <p:cNvSpPr>
            <a:spLocks noGrp="1" noChangeArrowheads="1"/>
          </p:cNvSpPr>
          <p:nvPr>
            <p:ph type="body" idx="1"/>
          </p:nvPr>
        </p:nvSpPr>
        <p:spPr bwMode="auto">
          <a:xfrm>
            <a:off x="1752600" y="2438400"/>
            <a:ext cx="7162800" cy="3429000"/>
          </a:xfrm>
          <a:prstGeom prst="rect">
            <a:avLst/>
          </a:prstGeom>
          <a:noFill/>
          <a:ln w="9525">
            <a:noFill/>
            <a:miter lim="800000"/>
            <a:headEnd/>
            <a:tailEnd/>
          </a:ln>
          <a:effectLst>
            <a:outerShdw blurRad="50800" dist="12699" dir="5100221" algn="ctr" rotWithShape="0">
              <a:srgbClr val="FFFFFF">
                <a:alpha val="75000"/>
              </a:srgbClr>
            </a:outerShdw>
          </a:effec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79908" name="Rectangle 4"/>
          <p:cNvSpPr>
            <a:spLocks noGrp="1" noChangeArrowheads="1"/>
          </p:cNvSpPr>
          <p:nvPr>
            <p:ph type="dt" sz="half" idx="2"/>
          </p:nvPr>
        </p:nvSpPr>
        <p:spPr bwMode="auto">
          <a:xfrm>
            <a:off x="1524000" y="59436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a:latin typeface="Trebuchet MS" pitchFamily="-112" charset="0"/>
                <a:ea typeface="+mn-ea"/>
                <a:cs typeface="+mn-cs"/>
              </a:defRPr>
            </a:lvl1pPr>
          </a:lstStyle>
          <a:p>
            <a:pPr>
              <a:defRPr/>
            </a:pPr>
            <a:endParaRPr lang="en-US"/>
          </a:p>
        </p:txBody>
      </p:sp>
      <p:sp>
        <p:nvSpPr>
          <p:cNvPr id="379909" name="Rectangle 5"/>
          <p:cNvSpPr>
            <a:spLocks noGrp="1" noChangeArrowheads="1"/>
          </p:cNvSpPr>
          <p:nvPr>
            <p:ph type="ftr" sz="quarter" idx="3"/>
          </p:nvPr>
        </p:nvSpPr>
        <p:spPr bwMode="auto">
          <a:xfrm>
            <a:off x="3733800" y="59436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atin typeface="Trebuchet MS" pitchFamily="-112" charset="0"/>
                <a:ea typeface="+mn-ea"/>
                <a:cs typeface="+mn-cs"/>
              </a:defRPr>
            </a:lvl1pPr>
          </a:lstStyle>
          <a:p>
            <a:pPr>
              <a:defRPr/>
            </a:pPr>
            <a:endParaRPr lang="en-US"/>
          </a:p>
        </p:txBody>
      </p:sp>
      <p:sp>
        <p:nvSpPr>
          <p:cNvPr id="379910" name="Rectangle 6"/>
          <p:cNvSpPr>
            <a:spLocks noGrp="1" noChangeArrowheads="1"/>
          </p:cNvSpPr>
          <p:nvPr>
            <p:ph type="sldNum" sz="quarter" idx="4"/>
          </p:nvPr>
        </p:nvSpPr>
        <p:spPr bwMode="auto">
          <a:xfrm>
            <a:off x="7010400" y="59436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atin typeface="Trebuchet MS" charset="0"/>
              </a:defRPr>
            </a:lvl1pPr>
          </a:lstStyle>
          <a:p>
            <a:pPr>
              <a:defRPr/>
            </a:pPr>
            <a:fld id="{0D01A936-1228-CA41-8BF7-5DFAD1FA2BB9}" type="slidenum">
              <a:rPr lang="en-US"/>
              <a:pPr>
                <a:defRPr/>
              </a:pPr>
              <a:t>‹#›</a:t>
            </a:fld>
            <a:endParaRPr lang="en-US"/>
          </a:p>
        </p:txBody>
      </p:sp>
    </p:spTree>
    <p:extLst>
      <p:ext uri="{BB962C8B-B14F-4D97-AF65-F5344CB8AC3E}">
        <p14:creationId xmlns:p14="http://schemas.microsoft.com/office/powerpoint/2010/main" val="274676454"/>
      </p:ext>
    </p:extLst>
  </p:cSld>
  <p:clrMap bg1="lt1" tx1="dk1" bg2="lt2" tx2="dk2" accent1="accent1" accent2="accent2" accent3="accent3" accent4="accent4" accent5="accent5" accent6="accent6" hlink="hlink" folHlink="folHlink"/>
  <p:sldLayoutIdLst>
    <p:sldLayoutId id="2147502690" r:id="rId1"/>
    <p:sldLayoutId id="2147502691" r:id="rId2"/>
    <p:sldLayoutId id="2147502692" r:id="rId3"/>
    <p:sldLayoutId id="2147502693" r:id="rId4"/>
    <p:sldLayoutId id="2147502694" r:id="rId5"/>
    <p:sldLayoutId id="2147502695" r:id="rId6"/>
    <p:sldLayoutId id="2147502696" r:id="rId7"/>
    <p:sldLayoutId id="2147502697" r:id="rId8"/>
    <p:sldLayoutId id="2147502698" r:id="rId9"/>
    <p:sldLayoutId id="2147502699" r:id="rId10"/>
    <p:sldLayoutId id="2147502700"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rebuchet MS" pitchFamily="-112" charset="0"/>
          <a:ea typeface="Osaka" pitchFamily="-112" charset="-128"/>
          <a:cs typeface="Osaka" pitchFamily="-112" charset="-128"/>
        </a:defRPr>
      </a:lvl2pPr>
      <a:lvl3pPr algn="ctr" rtl="0" eaLnBrk="0" fontAlgn="base" hangingPunct="0">
        <a:spcBef>
          <a:spcPct val="0"/>
        </a:spcBef>
        <a:spcAft>
          <a:spcPct val="0"/>
        </a:spcAft>
        <a:defRPr sz="4400">
          <a:solidFill>
            <a:schemeClr val="tx2"/>
          </a:solidFill>
          <a:latin typeface="Trebuchet MS" pitchFamily="-112" charset="0"/>
          <a:ea typeface="Osaka" pitchFamily="-112" charset="-128"/>
          <a:cs typeface="Osaka" pitchFamily="-112" charset="-128"/>
        </a:defRPr>
      </a:lvl3pPr>
      <a:lvl4pPr algn="ctr" rtl="0" eaLnBrk="0" fontAlgn="base" hangingPunct="0">
        <a:spcBef>
          <a:spcPct val="0"/>
        </a:spcBef>
        <a:spcAft>
          <a:spcPct val="0"/>
        </a:spcAft>
        <a:defRPr sz="4400">
          <a:solidFill>
            <a:schemeClr val="tx2"/>
          </a:solidFill>
          <a:latin typeface="Trebuchet MS" pitchFamily="-112" charset="0"/>
          <a:ea typeface="Osaka" pitchFamily="-112" charset="-128"/>
          <a:cs typeface="Osaka" pitchFamily="-112" charset="-128"/>
        </a:defRPr>
      </a:lvl4pPr>
      <a:lvl5pPr algn="ctr" rtl="0" eaLnBrk="0" fontAlgn="base" hangingPunct="0">
        <a:spcBef>
          <a:spcPct val="0"/>
        </a:spcBef>
        <a:spcAft>
          <a:spcPct val="0"/>
        </a:spcAft>
        <a:defRPr sz="4400">
          <a:solidFill>
            <a:schemeClr val="tx2"/>
          </a:solidFill>
          <a:latin typeface="Trebuchet MS" pitchFamily="-112" charset="0"/>
          <a:ea typeface="Osaka" pitchFamily="-112" charset="-128"/>
          <a:cs typeface="Osaka" pitchFamily="-112" charset="-128"/>
        </a:defRPr>
      </a:lvl5pPr>
      <a:lvl6pPr marL="457200" algn="ctr" rtl="0" fontAlgn="base">
        <a:spcBef>
          <a:spcPct val="0"/>
        </a:spcBef>
        <a:spcAft>
          <a:spcPct val="0"/>
        </a:spcAft>
        <a:defRPr sz="4400">
          <a:solidFill>
            <a:schemeClr val="tx2"/>
          </a:solidFill>
          <a:latin typeface="Trebuchet MS" pitchFamily="-112" charset="0"/>
          <a:ea typeface="Osaka" pitchFamily="-112" charset="-128"/>
          <a:cs typeface="Osaka" pitchFamily="-112" charset="-128"/>
        </a:defRPr>
      </a:lvl6pPr>
      <a:lvl7pPr marL="914400" algn="ctr" rtl="0" fontAlgn="base">
        <a:spcBef>
          <a:spcPct val="0"/>
        </a:spcBef>
        <a:spcAft>
          <a:spcPct val="0"/>
        </a:spcAft>
        <a:defRPr sz="4400">
          <a:solidFill>
            <a:schemeClr val="tx2"/>
          </a:solidFill>
          <a:latin typeface="Trebuchet MS" pitchFamily="-112" charset="0"/>
          <a:ea typeface="Osaka" pitchFamily="-112" charset="-128"/>
          <a:cs typeface="Osaka" pitchFamily="-112" charset="-128"/>
        </a:defRPr>
      </a:lvl7pPr>
      <a:lvl8pPr marL="1371600" algn="ctr" rtl="0" fontAlgn="base">
        <a:spcBef>
          <a:spcPct val="0"/>
        </a:spcBef>
        <a:spcAft>
          <a:spcPct val="0"/>
        </a:spcAft>
        <a:defRPr sz="4400">
          <a:solidFill>
            <a:schemeClr val="tx2"/>
          </a:solidFill>
          <a:latin typeface="Trebuchet MS" pitchFamily="-112" charset="0"/>
          <a:ea typeface="Osaka" pitchFamily="-112" charset="-128"/>
          <a:cs typeface="Osaka" pitchFamily="-112" charset="-128"/>
        </a:defRPr>
      </a:lvl8pPr>
      <a:lvl9pPr marL="1828800" algn="ctr" rtl="0" fontAlgn="base">
        <a:spcBef>
          <a:spcPct val="0"/>
        </a:spcBef>
        <a:spcAft>
          <a:spcPct val="0"/>
        </a:spcAft>
        <a:defRPr sz="4400">
          <a:solidFill>
            <a:schemeClr val="tx2"/>
          </a:solidFill>
          <a:latin typeface="Trebuchet MS" pitchFamily="-112" charset="0"/>
          <a:ea typeface="Osaka" pitchFamily="-112" charset="-128"/>
          <a:cs typeface="Osaka" pitchFamily="-112" charset="-128"/>
        </a:defRPr>
      </a:lvl9pPr>
    </p:titleStyle>
    <p:bodyStyle>
      <a:lvl1pPr marL="342900" indent="-342900" algn="l" rtl="0" eaLnBrk="0" fontAlgn="base" hangingPunct="0">
        <a:spcBef>
          <a:spcPct val="20000"/>
        </a:spcBef>
        <a:spcAft>
          <a:spcPct val="0"/>
        </a:spcAft>
        <a:buFont typeface="Times" charset="0"/>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Font typeface="Times" charset="0"/>
        <a:buChar char="•"/>
        <a:defRPr sz="2800">
          <a:solidFill>
            <a:schemeClr val="tx1"/>
          </a:solidFill>
          <a:latin typeface="+mn-lt"/>
          <a:ea typeface="+mn-ea"/>
          <a:cs typeface="+mn-cs"/>
        </a:defRPr>
      </a:lvl2pPr>
      <a:lvl3pPr marL="1143000" indent="-228600" algn="l" rtl="0" eaLnBrk="0" fontAlgn="base" hangingPunct="0">
        <a:spcBef>
          <a:spcPct val="20000"/>
        </a:spcBef>
        <a:spcAft>
          <a:spcPct val="0"/>
        </a:spcAft>
        <a:buFont typeface="Times" charset="0"/>
        <a:buChar char="•"/>
        <a:defRPr sz="2400">
          <a:solidFill>
            <a:schemeClr val="tx1"/>
          </a:solidFill>
          <a:latin typeface="+mn-lt"/>
          <a:ea typeface="+mn-ea"/>
          <a:cs typeface="+mn-cs"/>
        </a:defRPr>
      </a:lvl3pPr>
      <a:lvl4pPr marL="1600200" indent="-228600" algn="l" rtl="0" eaLnBrk="0" fontAlgn="base" hangingPunct="0">
        <a:spcBef>
          <a:spcPct val="20000"/>
        </a:spcBef>
        <a:spcAft>
          <a:spcPct val="0"/>
        </a:spcAft>
        <a:buFont typeface="Times" charset="0"/>
        <a:buChar char="•"/>
        <a:defRPr sz="2000">
          <a:solidFill>
            <a:schemeClr val="tx1"/>
          </a:solidFill>
          <a:latin typeface="+mn-lt"/>
          <a:ea typeface="+mn-ea"/>
          <a:cs typeface="+mn-cs"/>
        </a:defRPr>
      </a:lvl4pPr>
      <a:lvl5pPr marL="2057400" indent="-228600" algn="l" rtl="0" eaLnBrk="0" fontAlgn="base" hangingPunct="0">
        <a:spcBef>
          <a:spcPct val="20000"/>
        </a:spcBef>
        <a:spcAft>
          <a:spcPct val="0"/>
        </a:spcAft>
        <a:buFont typeface="Times" charset="0"/>
        <a:buChar char="•"/>
        <a:defRPr sz="2000">
          <a:solidFill>
            <a:schemeClr val="tx1"/>
          </a:solidFill>
          <a:latin typeface="+mn-lt"/>
          <a:ea typeface="+mn-ea"/>
          <a:cs typeface="+mn-cs"/>
        </a:defRPr>
      </a:lvl5pPr>
      <a:lvl6pPr marL="2514600" indent="-228600" algn="l" rtl="0" fontAlgn="base">
        <a:spcBef>
          <a:spcPct val="20000"/>
        </a:spcBef>
        <a:spcAft>
          <a:spcPct val="0"/>
        </a:spcAft>
        <a:buFont typeface="Times" pitchFamily="-112" charset="0"/>
        <a:buChar char="•"/>
        <a:defRPr sz="2000">
          <a:solidFill>
            <a:schemeClr val="tx1"/>
          </a:solidFill>
          <a:latin typeface="+mn-lt"/>
          <a:ea typeface="+mn-ea"/>
          <a:cs typeface="+mn-cs"/>
        </a:defRPr>
      </a:lvl6pPr>
      <a:lvl7pPr marL="2971800" indent="-228600" algn="l" rtl="0" fontAlgn="base">
        <a:spcBef>
          <a:spcPct val="20000"/>
        </a:spcBef>
        <a:spcAft>
          <a:spcPct val="0"/>
        </a:spcAft>
        <a:buFont typeface="Times" pitchFamily="-112" charset="0"/>
        <a:buChar char="•"/>
        <a:defRPr sz="2000">
          <a:solidFill>
            <a:schemeClr val="tx1"/>
          </a:solidFill>
          <a:latin typeface="+mn-lt"/>
          <a:ea typeface="+mn-ea"/>
          <a:cs typeface="+mn-cs"/>
        </a:defRPr>
      </a:lvl7pPr>
      <a:lvl8pPr marL="3429000" indent="-228600" algn="l" rtl="0" fontAlgn="base">
        <a:spcBef>
          <a:spcPct val="20000"/>
        </a:spcBef>
        <a:spcAft>
          <a:spcPct val="0"/>
        </a:spcAft>
        <a:buFont typeface="Times" pitchFamily="-112" charset="0"/>
        <a:buChar char="•"/>
        <a:defRPr sz="2000">
          <a:solidFill>
            <a:schemeClr val="tx1"/>
          </a:solidFill>
          <a:latin typeface="+mn-lt"/>
          <a:ea typeface="+mn-ea"/>
          <a:cs typeface="+mn-cs"/>
        </a:defRPr>
      </a:lvl8pPr>
      <a:lvl9pPr marL="3886200" indent="-228600" algn="l" rtl="0" fontAlgn="base">
        <a:spcBef>
          <a:spcPct val="20000"/>
        </a:spcBef>
        <a:spcAft>
          <a:spcPct val="0"/>
        </a:spcAft>
        <a:buFont typeface="Times" pitchFamily="-112" charset="0"/>
        <a:buChar char="•"/>
        <a:defRPr sz="20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9.xml><?xml version="1.0" encoding="utf-8"?>
<p:sldMaster xmlns:a="http://schemas.openxmlformats.org/drawingml/2006/main" xmlns:r="http://schemas.openxmlformats.org/officeDocument/2006/relationships" xmlns:p="http://schemas.openxmlformats.org/presentationml/2006/main">
  <p:cSld>
    <p:bg>
      <p:bgPr>
        <a:blipFill dpi="0" rotWithShape="0">
          <a:blip r:embed="rId13"/>
          <a:srcRect/>
          <a:stretch>
            <a:fillRect/>
          </a:stretch>
        </a:blipFill>
        <a:effectLst/>
      </p:bgPr>
    </p:bg>
    <p:spTree>
      <p:nvGrpSpPr>
        <p:cNvPr id="1" name=""/>
        <p:cNvGrpSpPr/>
        <p:nvPr/>
      </p:nvGrpSpPr>
      <p:grpSpPr>
        <a:xfrm>
          <a:off x="0" y="0"/>
          <a:ext cx="0" cy="0"/>
          <a:chOff x="0" y="0"/>
          <a:chExt cx="0" cy="0"/>
        </a:xfrm>
      </p:grpSpPr>
      <p:sp>
        <p:nvSpPr>
          <p:cNvPr id="379906" name="Rectangle 2"/>
          <p:cNvSpPr>
            <a:spLocks noGrp="1" noChangeArrowheads="1"/>
          </p:cNvSpPr>
          <p:nvPr>
            <p:ph type="title"/>
          </p:nvPr>
        </p:nvSpPr>
        <p:spPr bwMode="auto">
          <a:xfrm>
            <a:off x="1752600" y="1219200"/>
            <a:ext cx="7162800" cy="1143000"/>
          </a:xfrm>
          <a:prstGeom prst="rect">
            <a:avLst/>
          </a:prstGeom>
          <a:noFill/>
          <a:ln w="9525">
            <a:noFill/>
            <a:miter lim="800000"/>
            <a:headEnd/>
            <a:tailEnd/>
          </a:ln>
          <a:effectLst>
            <a:outerShdw blurRad="63500" dist="25400" dir="5100233" algn="ctr" rotWithShape="0">
              <a:srgbClr val="FFFFFF">
                <a:alpha val="75000"/>
              </a:srgbClr>
            </a:outerShdw>
          </a:effec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379907" name="Rectangle 3"/>
          <p:cNvSpPr>
            <a:spLocks noGrp="1" noChangeArrowheads="1"/>
          </p:cNvSpPr>
          <p:nvPr>
            <p:ph type="body" idx="1"/>
          </p:nvPr>
        </p:nvSpPr>
        <p:spPr bwMode="auto">
          <a:xfrm>
            <a:off x="1752600" y="2438400"/>
            <a:ext cx="7162800" cy="3429000"/>
          </a:xfrm>
          <a:prstGeom prst="rect">
            <a:avLst/>
          </a:prstGeom>
          <a:noFill/>
          <a:ln w="9525">
            <a:noFill/>
            <a:miter lim="800000"/>
            <a:headEnd/>
            <a:tailEnd/>
          </a:ln>
          <a:effectLst>
            <a:outerShdw blurRad="50800" dist="12699" dir="5100221" algn="ctr" rotWithShape="0">
              <a:srgbClr val="FFFFFF">
                <a:alpha val="75000"/>
              </a:srgbClr>
            </a:outerShdw>
          </a:effec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79908" name="Rectangle 4"/>
          <p:cNvSpPr>
            <a:spLocks noGrp="1" noChangeArrowheads="1"/>
          </p:cNvSpPr>
          <p:nvPr>
            <p:ph type="dt" sz="half" idx="2"/>
          </p:nvPr>
        </p:nvSpPr>
        <p:spPr bwMode="auto">
          <a:xfrm>
            <a:off x="1524000" y="59436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eaLnBrk="0" hangingPunct="0">
              <a:defRPr sz="1400">
                <a:solidFill>
                  <a:srgbClr val="000000"/>
                </a:solidFill>
                <a:latin typeface="Trebuchet MS"/>
                <a:ea typeface="Osaka"/>
                <a:cs typeface="Osaka"/>
              </a:defRPr>
            </a:lvl1pPr>
          </a:lstStyle>
          <a:p>
            <a:pPr>
              <a:defRPr/>
            </a:pPr>
            <a:endParaRPr lang="en-US"/>
          </a:p>
        </p:txBody>
      </p:sp>
      <p:sp>
        <p:nvSpPr>
          <p:cNvPr id="379909" name="Rectangle 5"/>
          <p:cNvSpPr>
            <a:spLocks noGrp="1" noChangeArrowheads="1"/>
          </p:cNvSpPr>
          <p:nvPr>
            <p:ph type="ftr" sz="quarter" idx="3"/>
          </p:nvPr>
        </p:nvSpPr>
        <p:spPr bwMode="auto">
          <a:xfrm>
            <a:off x="3733800" y="59436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0" hangingPunct="0">
              <a:defRPr sz="1400">
                <a:solidFill>
                  <a:srgbClr val="000000"/>
                </a:solidFill>
                <a:latin typeface="Trebuchet MS"/>
                <a:ea typeface="Osaka"/>
                <a:cs typeface="Osaka"/>
              </a:defRPr>
            </a:lvl1pPr>
          </a:lstStyle>
          <a:p>
            <a:pPr>
              <a:defRPr/>
            </a:pPr>
            <a:endParaRPr lang="en-US"/>
          </a:p>
        </p:txBody>
      </p:sp>
      <p:sp>
        <p:nvSpPr>
          <p:cNvPr id="379910" name="Rectangle 6"/>
          <p:cNvSpPr>
            <a:spLocks noGrp="1" noChangeArrowheads="1"/>
          </p:cNvSpPr>
          <p:nvPr>
            <p:ph type="sldNum" sz="quarter" idx="4"/>
          </p:nvPr>
        </p:nvSpPr>
        <p:spPr bwMode="auto">
          <a:xfrm>
            <a:off x="7010400" y="59436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0" hangingPunct="0">
              <a:defRPr sz="1400">
                <a:solidFill>
                  <a:srgbClr val="000000"/>
                </a:solidFill>
                <a:latin typeface="Trebuchet MS"/>
                <a:ea typeface="Osaka"/>
                <a:cs typeface="Osaka"/>
              </a:defRPr>
            </a:lvl1pPr>
          </a:lstStyle>
          <a:p>
            <a:pPr>
              <a:defRPr/>
            </a:pPr>
            <a:fld id="{7428DFE3-FB2D-1B44-8888-34E1905159B9}" type="slidenum">
              <a:rPr lang="en-US"/>
              <a:pPr>
                <a:defRPr/>
              </a:pPr>
              <a:t>‹#›</a:t>
            </a:fld>
            <a:endParaRPr lang="en-US"/>
          </a:p>
        </p:txBody>
      </p:sp>
    </p:spTree>
    <p:extLst>
      <p:ext uri="{BB962C8B-B14F-4D97-AF65-F5344CB8AC3E}">
        <p14:creationId xmlns:p14="http://schemas.microsoft.com/office/powerpoint/2010/main" val="3683823679"/>
      </p:ext>
    </p:extLst>
  </p:cSld>
  <p:clrMap bg1="lt1" tx1="dk1" bg2="lt2" tx2="dk2" accent1="accent1" accent2="accent2" accent3="accent3" accent4="accent4" accent5="accent5" accent6="accent6" hlink="hlink" folHlink="folHlink"/>
  <p:sldLayoutIdLst>
    <p:sldLayoutId id="2147502702" r:id="rId1"/>
    <p:sldLayoutId id="2147502703" r:id="rId2"/>
    <p:sldLayoutId id="2147502704" r:id="rId3"/>
    <p:sldLayoutId id="2147502705" r:id="rId4"/>
    <p:sldLayoutId id="2147502706" r:id="rId5"/>
    <p:sldLayoutId id="2147502707" r:id="rId6"/>
    <p:sldLayoutId id="2147502708" r:id="rId7"/>
    <p:sldLayoutId id="2147502709" r:id="rId8"/>
    <p:sldLayoutId id="2147502710" r:id="rId9"/>
    <p:sldLayoutId id="2147502711" r:id="rId10"/>
    <p:sldLayoutId id="2147502712"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rebuchet MS" charset="0"/>
          <a:ea typeface="Osaka" charset="0"/>
          <a:cs typeface="Osaka" charset="0"/>
        </a:defRPr>
      </a:lvl2pPr>
      <a:lvl3pPr algn="ctr" rtl="0" eaLnBrk="0" fontAlgn="base" hangingPunct="0">
        <a:spcBef>
          <a:spcPct val="0"/>
        </a:spcBef>
        <a:spcAft>
          <a:spcPct val="0"/>
        </a:spcAft>
        <a:defRPr sz="4400">
          <a:solidFill>
            <a:schemeClr val="tx2"/>
          </a:solidFill>
          <a:latin typeface="Trebuchet MS" charset="0"/>
          <a:ea typeface="Osaka" charset="0"/>
          <a:cs typeface="Osaka" charset="0"/>
        </a:defRPr>
      </a:lvl3pPr>
      <a:lvl4pPr algn="ctr" rtl="0" eaLnBrk="0" fontAlgn="base" hangingPunct="0">
        <a:spcBef>
          <a:spcPct val="0"/>
        </a:spcBef>
        <a:spcAft>
          <a:spcPct val="0"/>
        </a:spcAft>
        <a:defRPr sz="4400">
          <a:solidFill>
            <a:schemeClr val="tx2"/>
          </a:solidFill>
          <a:latin typeface="Trebuchet MS" charset="0"/>
          <a:ea typeface="Osaka" charset="0"/>
          <a:cs typeface="Osaka" charset="0"/>
        </a:defRPr>
      </a:lvl4pPr>
      <a:lvl5pPr algn="ctr" rtl="0" eaLnBrk="0" fontAlgn="base" hangingPunct="0">
        <a:spcBef>
          <a:spcPct val="0"/>
        </a:spcBef>
        <a:spcAft>
          <a:spcPct val="0"/>
        </a:spcAft>
        <a:defRPr sz="4400">
          <a:solidFill>
            <a:schemeClr val="tx2"/>
          </a:solidFill>
          <a:latin typeface="Trebuchet MS" charset="0"/>
          <a:ea typeface="Osaka" charset="0"/>
          <a:cs typeface="Osaka" charset="0"/>
        </a:defRPr>
      </a:lvl5pPr>
      <a:lvl6pPr marL="457200" algn="ctr" rtl="0" eaLnBrk="0" fontAlgn="base" hangingPunct="0">
        <a:spcBef>
          <a:spcPct val="0"/>
        </a:spcBef>
        <a:spcAft>
          <a:spcPct val="0"/>
        </a:spcAft>
        <a:defRPr sz="4400">
          <a:solidFill>
            <a:schemeClr val="tx2"/>
          </a:solidFill>
          <a:latin typeface="Trebuchet MS" charset="0"/>
          <a:ea typeface="Osaka" charset="0"/>
          <a:cs typeface="Osaka" charset="0"/>
        </a:defRPr>
      </a:lvl6pPr>
      <a:lvl7pPr marL="914400" algn="ctr" rtl="0" eaLnBrk="0" fontAlgn="base" hangingPunct="0">
        <a:spcBef>
          <a:spcPct val="0"/>
        </a:spcBef>
        <a:spcAft>
          <a:spcPct val="0"/>
        </a:spcAft>
        <a:defRPr sz="4400">
          <a:solidFill>
            <a:schemeClr val="tx2"/>
          </a:solidFill>
          <a:latin typeface="Trebuchet MS" charset="0"/>
          <a:ea typeface="Osaka" charset="0"/>
          <a:cs typeface="Osaka" charset="0"/>
        </a:defRPr>
      </a:lvl7pPr>
      <a:lvl8pPr marL="1371600" algn="ctr" rtl="0" eaLnBrk="0" fontAlgn="base" hangingPunct="0">
        <a:spcBef>
          <a:spcPct val="0"/>
        </a:spcBef>
        <a:spcAft>
          <a:spcPct val="0"/>
        </a:spcAft>
        <a:defRPr sz="4400">
          <a:solidFill>
            <a:schemeClr val="tx2"/>
          </a:solidFill>
          <a:latin typeface="Trebuchet MS" charset="0"/>
          <a:ea typeface="Osaka" charset="0"/>
          <a:cs typeface="Osaka" charset="0"/>
        </a:defRPr>
      </a:lvl8pPr>
      <a:lvl9pPr marL="1828800" algn="ctr" rtl="0" eaLnBrk="0" fontAlgn="base" hangingPunct="0">
        <a:spcBef>
          <a:spcPct val="0"/>
        </a:spcBef>
        <a:spcAft>
          <a:spcPct val="0"/>
        </a:spcAft>
        <a:defRPr sz="4400">
          <a:solidFill>
            <a:schemeClr val="tx2"/>
          </a:solidFill>
          <a:latin typeface="Trebuchet MS" charset="0"/>
          <a:ea typeface="Osaka" charset="0"/>
          <a:cs typeface="Osaka" charset="0"/>
        </a:defRPr>
      </a:lvl9pPr>
    </p:titleStyle>
    <p:bodyStyle>
      <a:lvl1pPr marL="342900" indent="-342900" algn="l" rtl="0" eaLnBrk="0" fontAlgn="base" hangingPunct="0">
        <a:spcBef>
          <a:spcPct val="20000"/>
        </a:spcBef>
        <a:spcAft>
          <a:spcPct val="0"/>
        </a:spcAft>
        <a:buFont typeface="Times" charset="0"/>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Font typeface="Times" charset="0"/>
        <a:buChar char="•"/>
        <a:defRPr sz="2800">
          <a:solidFill>
            <a:schemeClr val="tx1"/>
          </a:solidFill>
          <a:latin typeface="+mn-lt"/>
          <a:ea typeface="+mn-ea"/>
          <a:cs typeface="+mn-cs"/>
        </a:defRPr>
      </a:lvl2pPr>
      <a:lvl3pPr marL="1143000" indent="-228600" algn="l" rtl="0" eaLnBrk="0" fontAlgn="base" hangingPunct="0">
        <a:spcBef>
          <a:spcPct val="20000"/>
        </a:spcBef>
        <a:spcAft>
          <a:spcPct val="0"/>
        </a:spcAft>
        <a:buFont typeface="Times" charset="0"/>
        <a:buChar char="•"/>
        <a:defRPr sz="2400">
          <a:solidFill>
            <a:schemeClr val="tx1"/>
          </a:solidFill>
          <a:latin typeface="+mn-lt"/>
          <a:ea typeface="+mn-ea"/>
          <a:cs typeface="+mn-cs"/>
        </a:defRPr>
      </a:lvl3pPr>
      <a:lvl4pPr marL="1600200" indent="-228600" algn="l" rtl="0" eaLnBrk="0" fontAlgn="base" hangingPunct="0">
        <a:spcBef>
          <a:spcPct val="20000"/>
        </a:spcBef>
        <a:spcAft>
          <a:spcPct val="0"/>
        </a:spcAft>
        <a:buFont typeface="Times" charset="0"/>
        <a:buChar char="•"/>
        <a:defRPr sz="2000">
          <a:solidFill>
            <a:schemeClr val="tx1"/>
          </a:solidFill>
          <a:latin typeface="+mn-lt"/>
          <a:ea typeface="+mn-ea"/>
          <a:cs typeface="+mn-cs"/>
        </a:defRPr>
      </a:lvl4pPr>
      <a:lvl5pPr marL="2057400" indent="-228600" algn="l" rtl="0" eaLnBrk="0" fontAlgn="base" hangingPunct="0">
        <a:spcBef>
          <a:spcPct val="20000"/>
        </a:spcBef>
        <a:spcAft>
          <a:spcPct val="0"/>
        </a:spcAft>
        <a:buFont typeface="Times" charset="0"/>
        <a:buChar char="•"/>
        <a:defRPr sz="2000">
          <a:solidFill>
            <a:schemeClr val="tx1"/>
          </a:solidFill>
          <a:latin typeface="+mn-lt"/>
          <a:ea typeface="+mn-ea"/>
          <a:cs typeface="+mn-cs"/>
        </a:defRPr>
      </a:lvl5pPr>
      <a:lvl6pPr marL="2514600" indent="-228600" algn="l" rtl="0" eaLnBrk="0" fontAlgn="base" hangingPunct="0">
        <a:spcBef>
          <a:spcPct val="20000"/>
        </a:spcBef>
        <a:spcAft>
          <a:spcPct val="0"/>
        </a:spcAft>
        <a:buFont typeface="Times" charset="0"/>
        <a:buChar char="•"/>
        <a:defRPr sz="2000">
          <a:solidFill>
            <a:schemeClr val="tx1"/>
          </a:solidFill>
          <a:latin typeface="+mn-lt"/>
          <a:ea typeface="+mn-ea"/>
          <a:cs typeface="+mn-cs"/>
        </a:defRPr>
      </a:lvl6pPr>
      <a:lvl7pPr marL="2971800" indent="-228600" algn="l" rtl="0" eaLnBrk="0" fontAlgn="base" hangingPunct="0">
        <a:spcBef>
          <a:spcPct val="20000"/>
        </a:spcBef>
        <a:spcAft>
          <a:spcPct val="0"/>
        </a:spcAft>
        <a:buFont typeface="Times" charset="0"/>
        <a:buChar char="•"/>
        <a:defRPr sz="2000">
          <a:solidFill>
            <a:schemeClr val="tx1"/>
          </a:solidFill>
          <a:latin typeface="+mn-lt"/>
          <a:ea typeface="+mn-ea"/>
          <a:cs typeface="+mn-cs"/>
        </a:defRPr>
      </a:lvl7pPr>
      <a:lvl8pPr marL="3429000" indent="-228600" algn="l" rtl="0" eaLnBrk="0" fontAlgn="base" hangingPunct="0">
        <a:spcBef>
          <a:spcPct val="20000"/>
        </a:spcBef>
        <a:spcAft>
          <a:spcPct val="0"/>
        </a:spcAft>
        <a:buFont typeface="Times" charset="0"/>
        <a:buChar char="•"/>
        <a:defRPr sz="2000">
          <a:solidFill>
            <a:schemeClr val="tx1"/>
          </a:solidFill>
          <a:latin typeface="+mn-lt"/>
          <a:ea typeface="+mn-ea"/>
          <a:cs typeface="+mn-cs"/>
        </a:defRPr>
      </a:lvl8pPr>
      <a:lvl9pPr marL="3886200" indent="-228600" algn="l" rtl="0" eaLnBrk="0" fontAlgn="base" hangingPunct="0">
        <a:spcBef>
          <a:spcPct val="20000"/>
        </a:spcBef>
        <a:spcAft>
          <a:spcPct val="0"/>
        </a:spcAft>
        <a:buFont typeface="Times" charset="0"/>
        <a:buChar char="•"/>
        <a:defRPr sz="20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rgbClr val="003399"/>
        </a:solidFill>
        <a:effectLst/>
      </p:bgPr>
    </p:bg>
    <p:spTree>
      <p:nvGrpSpPr>
        <p:cNvPr id="1" name=""/>
        <p:cNvGrpSpPr/>
        <p:nvPr/>
      </p:nvGrpSpPr>
      <p:grpSpPr>
        <a:xfrm>
          <a:off x="0" y="0"/>
          <a:ext cx="0" cy="0"/>
          <a:chOff x="0" y="0"/>
          <a:chExt cx="0" cy="0"/>
        </a:xfrm>
      </p:grpSpPr>
      <p:sp>
        <p:nvSpPr>
          <p:cNvPr id="25602" name="Text Box 1"/>
          <p:cNvSpPr txBox="1">
            <a:spLocks noChangeArrowheads="1"/>
          </p:cNvSpPr>
          <p:nvPr/>
        </p:nvSpPr>
        <p:spPr bwMode="auto">
          <a:xfrm>
            <a:off x="457200" y="6249988"/>
            <a:ext cx="2133600" cy="476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eaLnBrk="1" hangingPunct="1">
              <a:lnSpc>
                <a:spcPct val="93000"/>
              </a:lnSpc>
              <a:buClr>
                <a:srgbClr val="FFFFFF"/>
              </a:buClr>
              <a:buSzPct val="100000"/>
              <a:buFont typeface="Arial" charset="0"/>
              <a:buNone/>
              <a:defRPr/>
            </a:pPr>
            <a:endParaRPr lang="en-US" b="1" i="0">
              <a:solidFill>
                <a:srgbClr val="FFFFFF"/>
              </a:solidFill>
              <a:latin typeface="Arial" panose="020B0604020202020204" pitchFamily="34" charset="0"/>
            </a:endParaRPr>
          </a:p>
        </p:txBody>
      </p:sp>
      <p:sp>
        <p:nvSpPr>
          <p:cNvPr id="3074" name="Rectangle 2"/>
          <p:cNvSpPr>
            <a:spLocks noGrp="1" noChangeArrowheads="1"/>
          </p:cNvSpPr>
          <p:nvPr>
            <p:ph type="sldNum"/>
          </p:nvPr>
        </p:nvSpPr>
        <p:spPr bwMode="auto">
          <a:xfrm>
            <a:off x="6553200" y="6248400"/>
            <a:ext cx="2132013" cy="474663"/>
          </a:xfrm>
          <a:prstGeom prst="rect">
            <a:avLst/>
          </a:prstGeom>
          <a:noFill/>
          <a:ln w="9525">
            <a:noFill/>
            <a:round/>
            <a:headEnd/>
            <a:tailEnd/>
          </a:ln>
          <a:effectLst/>
        </p:spPr>
        <p:txBody>
          <a:bodyPr vert="horz" wrap="square" lIns="90000" tIns="46800" rIns="90000" bIns="46800" numCol="1" anchor="b" anchorCtr="0" compatLnSpc="1">
            <a:prstTxWarp prst="textNoShape">
              <a:avLst/>
            </a:prstTxWarp>
          </a:bodyPr>
          <a:lstStyle>
            <a:lvl1pPr algn="r" defTabSz="449263" eaLnBrk="1" hangingPunct="1">
              <a:buClr>
                <a:srgbClr val="FFFFFF"/>
              </a:buClr>
              <a:buSzPct val="100000"/>
              <a:buFont typeface="Arial" charset="0"/>
              <a:buNone/>
              <a:defRPr sz="1200" b="1" i="0">
                <a:solidFill>
                  <a:srgbClr val="FFFFFF"/>
                </a:solidFill>
                <a:latin typeface="Arial" panose="020B0604020202020204" pitchFamily="34" charset="0"/>
              </a:defRPr>
            </a:lvl1pPr>
          </a:lstStyle>
          <a:p>
            <a:pPr>
              <a:defRPr/>
            </a:pPr>
            <a:fld id="{E67BE210-0E4C-964F-A0FA-50738BC384D9}" type="slidenum">
              <a:rPr lang="en-GB" smtClean="0"/>
              <a:pPr>
                <a:defRPr/>
              </a:pPr>
              <a:t>‹#›</a:t>
            </a:fld>
            <a:endParaRPr lang="en-GB" dirty="0"/>
          </a:p>
        </p:txBody>
      </p:sp>
      <p:grpSp>
        <p:nvGrpSpPr>
          <p:cNvPr id="424964" name="Group 3"/>
          <p:cNvGrpSpPr>
            <a:grpSpLocks/>
          </p:cNvGrpSpPr>
          <p:nvPr/>
        </p:nvGrpSpPr>
        <p:grpSpPr bwMode="auto">
          <a:xfrm>
            <a:off x="0" y="0"/>
            <a:ext cx="9139238" cy="6848475"/>
            <a:chOff x="0" y="0"/>
            <a:chExt cx="5757" cy="4314"/>
          </a:xfrm>
        </p:grpSpPr>
        <p:grpSp>
          <p:nvGrpSpPr>
            <p:cNvPr id="424968" name="Group 4"/>
            <p:cNvGrpSpPr>
              <a:grpSpLocks/>
            </p:cNvGrpSpPr>
            <p:nvPr/>
          </p:nvGrpSpPr>
          <p:grpSpPr bwMode="auto">
            <a:xfrm>
              <a:off x="1728" y="2230"/>
              <a:ext cx="4026" cy="2084"/>
              <a:chOff x="1728" y="2230"/>
              <a:chExt cx="4026" cy="2084"/>
            </a:xfrm>
          </p:grpSpPr>
          <p:sp>
            <p:nvSpPr>
              <p:cNvPr id="424971" name="AutoShape 5"/>
              <p:cNvSpPr>
                <a:spLocks noChangeArrowheads="1"/>
              </p:cNvSpPr>
              <p:nvPr/>
            </p:nvSpPr>
            <p:spPr bwMode="auto">
              <a:xfrm>
                <a:off x="1728" y="2644"/>
                <a:ext cx="2882" cy="1671"/>
              </a:xfrm>
              <a:custGeom>
                <a:avLst/>
                <a:gdLst>
                  <a:gd name="T0" fmla="*/ 2740 w 2882"/>
                  <a:gd name="T1" fmla="*/ 528 h 1671"/>
                  <a:gd name="T2" fmla="*/ 2632 w 2882"/>
                  <a:gd name="T3" fmla="*/ 484 h 1671"/>
                  <a:gd name="T4" fmla="*/ 2480 w 2882"/>
                  <a:gd name="T5" fmla="*/ 424 h 1671"/>
                  <a:gd name="T6" fmla="*/ 2203 w 2882"/>
                  <a:gd name="T7" fmla="*/ 343 h 1671"/>
                  <a:gd name="T8" fmla="*/ 1970 w 2882"/>
                  <a:gd name="T9" fmla="*/ 277 h 1671"/>
                  <a:gd name="T10" fmla="*/ 1807 w 2882"/>
                  <a:gd name="T11" fmla="*/ 212 h 1671"/>
                  <a:gd name="T12" fmla="*/ 1693 w 2882"/>
                  <a:gd name="T13" fmla="*/ 152 h 1671"/>
                  <a:gd name="T14" fmla="*/ 1628 w 2882"/>
                  <a:gd name="T15" fmla="*/ 103 h 1671"/>
                  <a:gd name="T16" fmla="*/ 1590 w 2882"/>
                  <a:gd name="T17" fmla="*/ 60 h 1671"/>
                  <a:gd name="T18" fmla="*/ 1579 w 2882"/>
                  <a:gd name="T19" fmla="*/ 27 h 1671"/>
                  <a:gd name="T20" fmla="*/ 1585 w 2882"/>
                  <a:gd name="T21" fmla="*/ 0 h 1671"/>
                  <a:gd name="T22" fmla="*/ 1557 w 2882"/>
                  <a:gd name="T23" fmla="*/ 49 h 1671"/>
                  <a:gd name="T24" fmla="*/ 1568 w 2882"/>
                  <a:gd name="T25" fmla="*/ 98 h 1671"/>
                  <a:gd name="T26" fmla="*/ 1617 w 2882"/>
                  <a:gd name="T27" fmla="*/ 141 h 1671"/>
                  <a:gd name="T28" fmla="*/ 1688 w 2882"/>
                  <a:gd name="T29" fmla="*/ 185 h 1671"/>
                  <a:gd name="T30" fmla="*/ 1791 w 2882"/>
                  <a:gd name="T31" fmla="*/ 228 h 1671"/>
                  <a:gd name="T32" fmla="*/ 2040 w 2882"/>
                  <a:gd name="T33" fmla="*/ 310 h 1671"/>
                  <a:gd name="T34" fmla="*/ 2285 w 2882"/>
                  <a:gd name="T35" fmla="*/ 381 h 1671"/>
                  <a:gd name="T36" fmla="*/ 2464 w 2882"/>
                  <a:gd name="T37" fmla="*/ 435 h 1671"/>
                  <a:gd name="T38" fmla="*/ 2605 w 2882"/>
                  <a:gd name="T39" fmla="*/ 484 h 1671"/>
                  <a:gd name="T40" fmla="*/ 2708 w 2882"/>
                  <a:gd name="T41" fmla="*/ 528 h 1671"/>
                  <a:gd name="T42" fmla="*/ 2768 w 2882"/>
                  <a:gd name="T43" fmla="*/ 560 h 1671"/>
                  <a:gd name="T44" fmla="*/ 2795 w 2882"/>
                  <a:gd name="T45" fmla="*/ 593 h 1671"/>
                  <a:gd name="T46" fmla="*/ 2795 w 2882"/>
                  <a:gd name="T47" fmla="*/ 642 h 1671"/>
                  <a:gd name="T48" fmla="*/ 2762 w 2882"/>
                  <a:gd name="T49" fmla="*/ 691 h 1671"/>
                  <a:gd name="T50" fmla="*/ 2692 w 2882"/>
                  <a:gd name="T51" fmla="*/ 735 h 1671"/>
                  <a:gd name="T52" fmla="*/ 2589 w 2882"/>
                  <a:gd name="T53" fmla="*/ 778 h 1671"/>
                  <a:gd name="T54" fmla="*/ 2458 w 2882"/>
                  <a:gd name="T55" fmla="*/ 822 h 1671"/>
                  <a:gd name="T56" fmla="*/ 2301 w 2882"/>
                  <a:gd name="T57" fmla="*/ 865 h 1671"/>
                  <a:gd name="T58" fmla="*/ 2030 w 2882"/>
                  <a:gd name="T59" fmla="*/ 930 h 1671"/>
                  <a:gd name="T60" fmla="*/ 1606 w 2882"/>
                  <a:gd name="T61" fmla="*/ 1034 h 1671"/>
                  <a:gd name="T62" fmla="*/ 1145 w 2882"/>
                  <a:gd name="T63" fmla="*/ 1164 h 1671"/>
                  <a:gd name="T64" fmla="*/ 673 w 2882"/>
                  <a:gd name="T65" fmla="*/ 1328 h 1671"/>
                  <a:gd name="T66" fmla="*/ 217 w 2882"/>
                  <a:gd name="T67" fmla="*/ 1545 h 1671"/>
                  <a:gd name="T68" fmla="*/ 353 w 2882"/>
                  <a:gd name="T69" fmla="*/ 1671 h 1671"/>
                  <a:gd name="T70" fmla="*/ 754 w 2882"/>
                  <a:gd name="T71" fmla="*/ 1469 h 1671"/>
                  <a:gd name="T72" fmla="*/ 1145 w 2882"/>
                  <a:gd name="T73" fmla="*/ 1311 h 1671"/>
                  <a:gd name="T74" fmla="*/ 1519 w 2882"/>
                  <a:gd name="T75" fmla="*/ 1186 h 1671"/>
                  <a:gd name="T76" fmla="*/ 1861 w 2882"/>
                  <a:gd name="T77" fmla="*/ 1083 h 1671"/>
                  <a:gd name="T78" fmla="*/ 2165 w 2882"/>
                  <a:gd name="T79" fmla="*/ 1007 h 1671"/>
                  <a:gd name="T80" fmla="*/ 2426 w 2882"/>
                  <a:gd name="T81" fmla="*/ 947 h 1671"/>
                  <a:gd name="T82" fmla="*/ 2626 w 2882"/>
                  <a:gd name="T83" fmla="*/ 892 h 1671"/>
                  <a:gd name="T84" fmla="*/ 2762 w 2882"/>
                  <a:gd name="T85" fmla="*/ 838 h 1671"/>
                  <a:gd name="T86" fmla="*/ 2827 w 2882"/>
                  <a:gd name="T87" fmla="*/ 794 h 1671"/>
                  <a:gd name="T88" fmla="*/ 2865 w 2882"/>
                  <a:gd name="T89" fmla="*/ 745 h 1671"/>
                  <a:gd name="T90" fmla="*/ 2882 w 2882"/>
                  <a:gd name="T91" fmla="*/ 702 h 1671"/>
                  <a:gd name="T92" fmla="*/ 2854 w 2882"/>
                  <a:gd name="T93" fmla="*/ 620 h 1671"/>
                  <a:gd name="T94" fmla="*/ 2800 w 2882"/>
                  <a:gd name="T95" fmla="*/ 560 h 1671"/>
                  <a:gd name="T96" fmla="*/ 2773 w 2882"/>
                  <a:gd name="T97" fmla="*/ 544 h 167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82"/>
                  <a:gd name="T148" fmla="*/ 0 h 1671"/>
                  <a:gd name="T149" fmla="*/ 2882 w 2882"/>
                  <a:gd name="T150" fmla="*/ 1671 h 167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82" h="1671">
                    <a:moveTo>
                      <a:pt x="2773" y="544"/>
                    </a:moveTo>
                    <a:lnTo>
                      <a:pt x="2740" y="528"/>
                    </a:lnTo>
                    <a:lnTo>
                      <a:pt x="2692" y="506"/>
                    </a:lnTo>
                    <a:lnTo>
                      <a:pt x="2632" y="484"/>
                    </a:lnTo>
                    <a:lnTo>
                      <a:pt x="2561" y="457"/>
                    </a:lnTo>
                    <a:lnTo>
                      <a:pt x="2480" y="424"/>
                    </a:lnTo>
                    <a:lnTo>
                      <a:pt x="2388" y="397"/>
                    </a:lnTo>
                    <a:lnTo>
                      <a:pt x="2203" y="343"/>
                    </a:lnTo>
                    <a:lnTo>
                      <a:pt x="2078" y="310"/>
                    </a:lnTo>
                    <a:lnTo>
                      <a:pt x="1970" y="277"/>
                    </a:lnTo>
                    <a:lnTo>
                      <a:pt x="1878" y="245"/>
                    </a:lnTo>
                    <a:lnTo>
                      <a:pt x="1807" y="212"/>
                    </a:lnTo>
                    <a:lnTo>
                      <a:pt x="1742" y="179"/>
                    </a:lnTo>
                    <a:lnTo>
                      <a:pt x="1693" y="152"/>
                    </a:lnTo>
                    <a:lnTo>
                      <a:pt x="1655" y="125"/>
                    </a:lnTo>
                    <a:lnTo>
                      <a:pt x="1628" y="103"/>
                    </a:lnTo>
                    <a:lnTo>
                      <a:pt x="1606" y="81"/>
                    </a:lnTo>
                    <a:lnTo>
                      <a:pt x="1590" y="60"/>
                    </a:lnTo>
                    <a:lnTo>
                      <a:pt x="1585" y="43"/>
                    </a:lnTo>
                    <a:lnTo>
                      <a:pt x="1579" y="27"/>
                    </a:lnTo>
                    <a:lnTo>
                      <a:pt x="1585" y="5"/>
                    </a:lnTo>
                    <a:lnTo>
                      <a:pt x="1585" y="0"/>
                    </a:lnTo>
                    <a:lnTo>
                      <a:pt x="1568" y="27"/>
                    </a:lnTo>
                    <a:lnTo>
                      <a:pt x="1557" y="49"/>
                    </a:lnTo>
                    <a:lnTo>
                      <a:pt x="1557" y="76"/>
                    </a:lnTo>
                    <a:lnTo>
                      <a:pt x="1568" y="98"/>
                    </a:lnTo>
                    <a:lnTo>
                      <a:pt x="1590" y="120"/>
                    </a:lnTo>
                    <a:lnTo>
                      <a:pt x="1617" y="141"/>
                    </a:lnTo>
                    <a:lnTo>
                      <a:pt x="1650" y="163"/>
                    </a:lnTo>
                    <a:lnTo>
                      <a:pt x="1688" y="185"/>
                    </a:lnTo>
                    <a:lnTo>
                      <a:pt x="1737" y="207"/>
                    </a:lnTo>
                    <a:lnTo>
                      <a:pt x="1791" y="228"/>
                    </a:lnTo>
                    <a:lnTo>
                      <a:pt x="1905" y="267"/>
                    </a:lnTo>
                    <a:lnTo>
                      <a:pt x="2040" y="310"/>
                    </a:lnTo>
                    <a:lnTo>
                      <a:pt x="2182" y="348"/>
                    </a:lnTo>
                    <a:lnTo>
                      <a:pt x="2285" y="381"/>
                    </a:lnTo>
                    <a:lnTo>
                      <a:pt x="2382" y="408"/>
                    </a:lnTo>
                    <a:lnTo>
                      <a:pt x="2464" y="435"/>
                    </a:lnTo>
                    <a:lnTo>
                      <a:pt x="2540" y="462"/>
                    </a:lnTo>
                    <a:lnTo>
                      <a:pt x="2605" y="484"/>
                    </a:lnTo>
                    <a:lnTo>
                      <a:pt x="2659" y="506"/>
                    </a:lnTo>
                    <a:lnTo>
                      <a:pt x="2708" y="528"/>
                    </a:lnTo>
                    <a:lnTo>
                      <a:pt x="2740" y="544"/>
                    </a:lnTo>
                    <a:lnTo>
                      <a:pt x="2768" y="560"/>
                    </a:lnTo>
                    <a:lnTo>
                      <a:pt x="2784" y="577"/>
                    </a:lnTo>
                    <a:lnTo>
                      <a:pt x="2795" y="593"/>
                    </a:lnTo>
                    <a:lnTo>
                      <a:pt x="2800" y="615"/>
                    </a:lnTo>
                    <a:lnTo>
                      <a:pt x="2795" y="642"/>
                    </a:lnTo>
                    <a:lnTo>
                      <a:pt x="2784" y="664"/>
                    </a:lnTo>
                    <a:lnTo>
                      <a:pt x="2762" y="691"/>
                    </a:lnTo>
                    <a:lnTo>
                      <a:pt x="2730" y="713"/>
                    </a:lnTo>
                    <a:lnTo>
                      <a:pt x="2692" y="735"/>
                    </a:lnTo>
                    <a:lnTo>
                      <a:pt x="2643" y="756"/>
                    </a:lnTo>
                    <a:lnTo>
                      <a:pt x="2589" y="778"/>
                    </a:lnTo>
                    <a:lnTo>
                      <a:pt x="2529" y="800"/>
                    </a:lnTo>
                    <a:lnTo>
                      <a:pt x="2458" y="822"/>
                    </a:lnTo>
                    <a:lnTo>
                      <a:pt x="2382" y="843"/>
                    </a:lnTo>
                    <a:lnTo>
                      <a:pt x="2301" y="865"/>
                    </a:lnTo>
                    <a:lnTo>
                      <a:pt x="2214" y="887"/>
                    </a:lnTo>
                    <a:lnTo>
                      <a:pt x="2030" y="930"/>
                    </a:lnTo>
                    <a:lnTo>
                      <a:pt x="1823" y="979"/>
                    </a:lnTo>
                    <a:lnTo>
                      <a:pt x="1606" y="1034"/>
                    </a:lnTo>
                    <a:lnTo>
                      <a:pt x="1378" y="1094"/>
                    </a:lnTo>
                    <a:lnTo>
                      <a:pt x="1145" y="1164"/>
                    </a:lnTo>
                    <a:lnTo>
                      <a:pt x="912" y="1241"/>
                    </a:lnTo>
                    <a:lnTo>
                      <a:pt x="673" y="1328"/>
                    </a:lnTo>
                    <a:lnTo>
                      <a:pt x="440" y="1431"/>
                    </a:lnTo>
                    <a:lnTo>
                      <a:pt x="217" y="1545"/>
                    </a:lnTo>
                    <a:lnTo>
                      <a:pt x="0" y="1671"/>
                    </a:lnTo>
                    <a:lnTo>
                      <a:pt x="353" y="1671"/>
                    </a:lnTo>
                    <a:lnTo>
                      <a:pt x="554" y="1567"/>
                    </a:lnTo>
                    <a:lnTo>
                      <a:pt x="754" y="1469"/>
                    </a:lnTo>
                    <a:lnTo>
                      <a:pt x="955" y="1388"/>
                    </a:lnTo>
                    <a:lnTo>
                      <a:pt x="1145" y="1311"/>
                    </a:lnTo>
                    <a:lnTo>
                      <a:pt x="1335" y="1241"/>
                    </a:lnTo>
                    <a:lnTo>
                      <a:pt x="1519" y="1186"/>
                    </a:lnTo>
                    <a:lnTo>
                      <a:pt x="1693" y="1132"/>
                    </a:lnTo>
                    <a:lnTo>
                      <a:pt x="1861" y="1083"/>
                    </a:lnTo>
                    <a:lnTo>
                      <a:pt x="2019" y="1045"/>
                    </a:lnTo>
                    <a:lnTo>
                      <a:pt x="2165" y="1007"/>
                    </a:lnTo>
                    <a:lnTo>
                      <a:pt x="2301" y="974"/>
                    </a:lnTo>
                    <a:lnTo>
                      <a:pt x="2426" y="947"/>
                    </a:lnTo>
                    <a:lnTo>
                      <a:pt x="2534" y="914"/>
                    </a:lnTo>
                    <a:lnTo>
                      <a:pt x="2626" y="892"/>
                    </a:lnTo>
                    <a:lnTo>
                      <a:pt x="2702" y="865"/>
                    </a:lnTo>
                    <a:lnTo>
                      <a:pt x="2762" y="838"/>
                    </a:lnTo>
                    <a:lnTo>
                      <a:pt x="2800" y="816"/>
                    </a:lnTo>
                    <a:lnTo>
                      <a:pt x="2827" y="794"/>
                    </a:lnTo>
                    <a:lnTo>
                      <a:pt x="2849" y="767"/>
                    </a:lnTo>
                    <a:lnTo>
                      <a:pt x="2865" y="745"/>
                    </a:lnTo>
                    <a:lnTo>
                      <a:pt x="2876" y="724"/>
                    </a:lnTo>
                    <a:lnTo>
                      <a:pt x="2882" y="702"/>
                    </a:lnTo>
                    <a:lnTo>
                      <a:pt x="2876" y="658"/>
                    </a:lnTo>
                    <a:lnTo>
                      <a:pt x="2854" y="620"/>
                    </a:lnTo>
                    <a:lnTo>
                      <a:pt x="2833" y="588"/>
                    </a:lnTo>
                    <a:lnTo>
                      <a:pt x="2800" y="560"/>
                    </a:lnTo>
                    <a:lnTo>
                      <a:pt x="2773" y="544"/>
                    </a:lnTo>
                    <a:close/>
                  </a:path>
                </a:pathLst>
              </a:custGeom>
              <a:gradFill rotWithShape="0">
                <a:gsLst>
                  <a:gs pos="0">
                    <a:srgbClr val="003399"/>
                  </a:gs>
                  <a:gs pos="100000">
                    <a:srgbClr val="002E8B"/>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a:latin typeface="Arial" panose="020B0604020202020204" pitchFamily="34" charset="0"/>
                </a:endParaRPr>
              </a:p>
            </p:txBody>
          </p:sp>
          <p:sp>
            <p:nvSpPr>
              <p:cNvPr id="424972" name="AutoShape 6"/>
              <p:cNvSpPr>
                <a:spLocks noChangeArrowheads="1"/>
              </p:cNvSpPr>
              <p:nvPr/>
            </p:nvSpPr>
            <p:spPr bwMode="auto">
              <a:xfrm>
                <a:off x="4170" y="2671"/>
                <a:ext cx="1259" cy="811"/>
              </a:xfrm>
              <a:custGeom>
                <a:avLst/>
                <a:gdLst>
                  <a:gd name="T0" fmla="*/ 1259 w 1259"/>
                  <a:gd name="T1" fmla="*/ 615 h 811"/>
                  <a:gd name="T2" fmla="*/ 1248 w 1259"/>
                  <a:gd name="T3" fmla="*/ 588 h 811"/>
                  <a:gd name="T4" fmla="*/ 1237 w 1259"/>
                  <a:gd name="T5" fmla="*/ 566 h 811"/>
                  <a:gd name="T6" fmla="*/ 1216 w 1259"/>
                  <a:gd name="T7" fmla="*/ 539 h 811"/>
                  <a:gd name="T8" fmla="*/ 1188 w 1259"/>
                  <a:gd name="T9" fmla="*/ 517 h 811"/>
                  <a:gd name="T10" fmla="*/ 1123 w 1259"/>
                  <a:gd name="T11" fmla="*/ 479 h 811"/>
                  <a:gd name="T12" fmla="*/ 1042 w 1259"/>
                  <a:gd name="T13" fmla="*/ 441 h 811"/>
                  <a:gd name="T14" fmla="*/ 944 w 1259"/>
                  <a:gd name="T15" fmla="*/ 408 h 811"/>
                  <a:gd name="T16" fmla="*/ 841 w 1259"/>
                  <a:gd name="T17" fmla="*/ 381 h 811"/>
                  <a:gd name="T18" fmla="*/ 727 w 1259"/>
                  <a:gd name="T19" fmla="*/ 348 h 811"/>
                  <a:gd name="T20" fmla="*/ 613 w 1259"/>
                  <a:gd name="T21" fmla="*/ 321 h 811"/>
                  <a:gd name="T22" fmla="*/ 499 w 1259"/>
                  <a:gd name="T23" fmla="*/ 294 h 811"/>
                  <a:gd name="T24" fmla="*/ 391 w 1259"/>
                  <a:gd name="T25" fmla="*/ 261 h 811"/>
                  <a:gd name="T26" fmla="*/ 288 w 1259"/>
                  <a:gd name="T27" fmla="*/ 229 h 811"/>
                  <a:gd name="T28" fmla="*/ 195 w 1259"/>
                  <a:gd name="T29" fmla="*/ 196 h 811"/>
                  <a:gd name="T30" fmla="*/ 119 w 1259"/>
                  <a:gd name="T31" fmla="*/ 152 h 811"/>
                  <a:gd name="T32" fmla="*/ 54 w 1259"/>
                  <a:gd name="T33" fmla="*/ 109 h 811"/>
                  <a:gd name="T34" fmla="*/ 33 w 1259"/>
                  <a:gd name="T35" fmla="*/ 87 h 811"/>
                  <a:gd name="T36" fmla="*/ 16 w 1259"/>
                  <a:gd name="T37" fmla="*/ 60 h 811"/>
                  <a:gd name="T38" fmla="*/ 5 w 1259"/>
                  <a:gd name="T39" fmla="*/ 33 h 811"/>
                  <a:gd name="T40" fmla="*/ 0 w 1259"/>
                  <a:gd name="T41" fmla="*/ 0 h 811"/>
                  <a:gd name="T42" fmla="*/ 0 w 1259"/>
                  <a:gd name="T43" fmla="*/ 6 h 811"/>
                  <a:gd name="T44" fmla="*/ 0 w 1259"/>
                  <a:gd name="T45" fmla="*/ 11 h 811"/>
                  <a:gd name="T46" fmla="*/ 0 w 1259"/>
                  <a:gd name="T47" fmla="*/ 38 h 811"/>
                  <a:gd name="T48" fmla="*/ 5 w 1259"/>
                  <a:gd name="T49" fmla="*/ 60 h 811"/>
                  <a:gd name="T50" fmla="*/ 16 w 1259"/>
                  <a:gd name="T51" fmla="*/ 87 h 811"/>
                  <a:gd name="T52" fmla="*/ 33 w 1259"/>
                  <a:gd name="T53" fmla="*/ 114 h 811"/>
                  <a:gd name="T54" fmla="*/ 54 w 1259"/>
                  <a:gd name="T55" fmla="*/ 142 h 811"/>
                  <a:gd name="T56" fmla="*/ 87 w 1259"/>
                  <a:gd name="T57" fmla="*/ 174 h 811"/>
                  <a:gd name="T58" fmla="*/ 125 w 1259"/>
                  <a:gd name="T59" fmla="*/ 207 h 811"/>
                  <a:gd name="T60" fmla="*/ 179 w 1259"/>
                  <a:gd name="T61" fmla="*/ 240 h 811"/>
                  <a:gd name="T62" fmla="*/ 244 w 1259"/>
                  <a:gd name="T63" fmla="*/ 278 h 811"/>
                  <a:gd name="T64" fmla="*/ 326 w 1259"/>
                  <a:gd name="T65" fmla="*/ 310 h 811"/>
                  <a:gd name="T66" fmla="*/ 418 w 1259"/>
                  <a:gd name="T67" fmla="*/ 348 h 811"/>
                  <a:gd name="T68" fmla="*/ 526 w 1259"/>
                  <a:gd name="T69" fmla="*/ 381 h 811"/>
                  <a:gd name="T70" fmla="*/ 657 w 1259"/>
                  <a:gd name="T71" fmla="*/ 414 h 811"/>
                  <a:gd name="T72" fmla="*/ 749 w 1259"/>
                  <a:gd name="T73" fmla="*/ 435 h 811"/>
                  <a:gd name="T74" fmla="*/ 830 w 1259"/>
                  <a:gd name="T75" fmla="*/ 463 h 811"/>
                  <a:gd name="T76" fmla="*/ 901 w 1259"/>
                  <a:gd name="T77" fmla="*/ 490 h 811"/>
                  <a:gd name="T78" fmla="*/ 966 w 1259"/>
                  <a:gd name="T79" fmla="*/ 512 h 811"/>
                  <a:gd name="T80" fmla="*/ 1015 w 1259"/>
                  <a:gd name="T81" fmla="*/ 539 h 811"/>
                  <a:gd name="T82" fmla="*/ 1053 w 1259"/>
                  <a:gd name="T83" fmla="*/ 566 h 811"/>
                  <a:gd name="T84" fmla="*/ 1080 w 1259"/>
                  <a:gd name="T85" fmla="*/ 593 h 811"/>
                  <a:gd name="T86" fmla="*/ 1102 w 1259"/>
                  <a:gd name="T87" fmla="*/ 620 h 811"/>
                  <a:gd name="T88" fmla="*/ 1112 w 1259"/>
                  <a:gd name="T89" fmla="*/ 648 h 811"/>
                  <a:gd name="T90" fmla="*/ 1118 w 1259"/>
                  <a:gd name="T91" fmla="*/ 675 h 811"/>
                  <a:gd name="T92" fmla="*/ 1112 w 1259"/>
                  <a:gd name="T93" fmla="*/ 697 h 811"/>
                  <a:gd name="T94" fmla="*/ 1096 w 1259"/>
                  <a:gd name="T95" fmla="*/ 724 h 811"/>
                  <a:gd name="T96" fmla="*/ 1080 w 1259"/>
                  <a:gd name="T97" fmla="*/ 746 h 811"/>
                  <a:gd name="T98" fmla="*/ 1053 w 1259"/>
                  <a:gd name="T99" fmla="*/ 767 h 811"/>
                  <a:gd name="T100" fmla="*/ 1015 w 1259"/>
                  <a:gd name="T101" fmla="*/ 789 h 811"/>
                  <a:gd name="T102" fmla="*/ 977 w 1259"/>
                  <a:gd name="T103" fmla="*/ 811 h 811"/>
                  <a:gd name="T104" fmla="*/ 1047 w 1259"/>
                  <a:gd name="T105" fmla="*/ 789 h 811"/>
                  <a:gd name="T106" fmla="*/ 1107 w 1259"/>
                  <a:gd name="T107" fmla="*/ 767 h 811"/>
                  <a:gd name="T108" fmla="*/ 1156 w 1259"/>
                  <a:gd name="T109" fmla="*/ 746 h 811"/>
                  <a:gd name="T110" fmla="*/ 1199 w 1259"/>
                  <a:gd name="T111" fmla="*/ 724 h 811"/>
                  <a:gd name="T112" fmla="*/ 1226 w 1259"/>
                  <a:gd name="T113" fmla="*/ 702 h 811"/>
                  <a:gd name="T114" fmla="*/ 1248 w 1259"/>
                  <a:gd name="T115" fmla="*/ 675 h 811"/>
                  <a:gd name="T116" fmla="*/ 1259 w 1259"/>
                  <a:gd name="T117" fmla="*/ 648 h 811"/>
                  <a:gd name="T118" fmla="*/ 1259 w 1259"/>
                  <a:gd name="T119" fmla="*/ 615 h 811"/>
                  <a:gd name="T120" fmla="*/ 1259 w 1259"/>
                  <a:gd name="T121" fmla="*/ 615 h 81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259"/>
                  <a:gd name="T184" fmla="*/ 0 h 811"/>
                  <a:gd name="T185" fmla="*/ 1259 w 1259"/>
                  <a:gd name="T186" fmla="*/ 811 h 81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259" h="811">
                    <a:moveTo>
                      <a:pt x="1259" y="615"/>
                    </a:moveTo>
                    <a:lnTo>
                      <a:pt x="1248" y="588"/>
                    </a:lnTo>
                    <a:lnTo>
                      <a:pt x="1237" y="566"/>
                    </a:lnTo>
                    <a:lnTo>
                      <a:pt x="1216" y="539"/>
                    </a:lnTo>
                    <a:lnTo>
                      <a:pt x="1188" y="517"/>
                    </a:lnTo>
                    <a:lnTo>
                      <a:pt x="1123" y="479"/>
                    </a:lnTo>
                    <a:lnTo>
                      <a:pt x="1042" y="441"/>
                    </a:lnTo>
                    <a:lnTo>
                      <a:pt x="944" y="408"/>
                    </a:lnTo>
                    <a:lnTo>
                      <a:pt x="841" y="381"/>
                    </a:lnTo>
                    <a:lnTo>
                      <a:pt x="727" y="348"/>
                    </a:lnTo>
                    <a:lnTo>
                      <a:pt x="613" y="321"/>
                    </a:lnTo>
                    <a:lnTo>
                      <a:pt x="499" y="294"/>
                    </a:lnTo>
                    <a:lnTo>
                      <a:pt x="391" y="261"/>
                    </a:lnTo>
                    <a:lnTo>
                      <a:pt x="288" y="229"/>
                    </a:lnTo>
                    <a:lnTo>
                      <a:pt x="195" y="196"/>
                    </a:lnTo>
                    <a:lnTo>
                      <a:pt x="119" y="152"/>
                    </a:lnTo>
                    <a:lnTo>
                      <a:pt x="54" y="109"/>
                    </a:lnTo>
                    <a:lnTo>
                      <a:pt x="33" y="87"/>
                    </a:lnTo>
                    <a:lnTo>
                      <a:pt x="16" y="60"/>
                    </a:lnTo>
                    <a:lnTo>
                      <a:pt x="5" y="33"/>
                    </a:lnTo>
                    <a:lnTo>
                      <a:pt x="0" y="0"/>
                    </a:lnTo>
                    <a:lnTo>
                      <a:pt x="0" y="6"/>
                    </a:lnTo>
                    <a:lnTo>
                      <a:pt x="0" y="11"/>
                    </a:lnTo>
                    <a:lnTo>
                      <a:pt x="0" y="38"/>
                    </a:lnTo>
                    <a:lnTo>
                      <a:pt x="5" y="60"/>
                    </a:lnTo>
                    <a:lnTo>
                      <a:pt x="16" y="87"/>
                    </a:lnTo>
                    <a:lnTo>
                      <a:pt x="33" y="114"/>
                    </a:lnTo>
                    <a:lnTo>
                      <a:pt x="54" y="142"/>
                    </a:lnTo>
                    <a:lnTo>
                      <a:pt x="87" y="174"/>
                    </a:lnTo>
                    <a:lnTo>
                      <a:pt x="125" y="207"/>
                    </a:lnTo>
                    <a:lnTo>
                      <a:pt x="179" y="240"/>
                    </a:lnTo>
                    <a:lnTo>
                      <a:pt x="244" y="278"/>
                    </a:lnTo>
                    <a:lnTo>
                      <a:pt x="326" y="310"/>
                    </a:lnTo>
                    <a:lnTo>
                      <a:pt x="418" y="348"/>
                    </a:lnTo>
                    <a:lnTo>
                      <a:pt x="526" y="381"/>
                    </a:lnTo>
                    <a:lnTo>
                      <a:pt x="657" y="414"/>
                    </a:lnTo>
                    <a:lnTo>
                      <a:pt x="749" y="435"/>
                    </a:lnTo>
                    <a:lnTo>
                      <a:pt x="830" y="463"/>
                    </a:lnTo>
                    <a:lnTo>
                      <a:pt x="901" y="490"/>
                    </a:lnTo>
                    <a:lnTo>
                      <a:pt x="966" y="512"/>
                    </a:lnTo>
                    <a:lnTo>
                      <a:pt x="1015" y="539"/>
                    </a:lnTo>
                    <a:lnTo>
                      <a:pt x="1053" y="566"/>
                    </a:lnTo>
                    <a:lnTo>
                      <a:pt x="1080" y="593"/>
                    </a:lnTo>
                    <a:lnTo>
                      <a:pt x="1102" y="620"/>
                    </a:lnTo>
                    <a:lnTo>
                      <a:pt x="1112" y="648"/>
                    </a:lnTo>
                    <a:lnTo>
                      <a:pt x="1118" y="675"/>
                    </a:lnTo>
                    <a:lnTo>
                      <a:pt x="1112" y="697"/>
                    </a:lnTo>
                    <a:lnTo>
                      <a:pt x="1096" y="724"/>
                    </a:lnTo>
                    <a:lnTo>
                      <a:pt x="1080" y="746"/>
                    </a:lnTo>
                    <a:lnTo>
                      <a:pt x="1053" y="767"/>
                    </a:lnTo>
                    <a:lnTo>
                      <a:pt x="1015" y="789"/>
                    </a:lnTo>
                    <a:lnTo>
                      <a:pt x="977" y="811"/>
                    </a:lnTo>
                    <a:lnTo>
                      <a:pt x="1047" y="789"/>
                    </a:lnTo>
                    <a:lnTo>
                      <a:pt x="1107" y="767"/>
                    </a:lnTo>
                    <a:lnTo>
                      <a:pt x="1156" y="746"/>
                    </a:lnTo>
                    <a:lnTo>
                      <a:pt x="1199" y="724"/>
                    </a:lnTo>
                    <a:lnTo>
                      <a:pt x="1226" y="702"/>
                    </a:lnTo>
                    <a:lnTo>
                      <a:pt x="1248" y="675"/>
                    </a:lnTo>
                    <a:lnTo>
                      <a:pt x="1259" y="648"/>
                    </a:lnTo>
                    <a:lnTo>
                      <a:pt x="1259" y="615"/>
                    </a:lnTo>
                    <a:close/>
                  </a:path>
                </a:pathLst>
              </a:custGeom>
              <a:gradFill rotWithShape="0">
                <a:gsLst>
                  <a:gs pos="0">
                    <a:srgbClr val="003399"/>
                  </a:gs>
                  <a:gs pos="100000">
                    <a:srgbClr val="002E8B"/>
                  </a:gs>
                </a:gsLst>
                <a:lin ang="27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a:latin typeface="Arial" panose="020B0604020202020204" pitchFamily="34" charset="0"/>
                </a:endParaRPr>
              </a:p>
            </p:txBody>
          </p:sp>
          <p:sp>
            <p:nvSpPr>
              <p:cNvPr id="424973" name="AutoShape 7"/>
              <p:cNvSpPr>
                <a:spLocks noChangeArrowheads="1"/>
              </p:cNvSpPr>
              <p:nvPr/>
            </p:nvSpPr>
            <p:spPr bwMode="auto">
              <a:xfrm>
                <a:off x="2900" y="3346"/>
                <a:ext cx="2849" cy="969"/>
              </a:xfrm>
              <a:custGeom>
                <a:avLst/>
                <a:gdLst>
                  <a:gd name="T0" fmla="*/ 92 w 2849"/>
                  <a:gd name="T1" fmla="*/ 958 h 969"/>
                  <a:gd name="T2" fmla="*/ 0 w 2849"/>
                  <a:gd name="T3" fmla="*/ 969 h 969"/>
                  <a:gd name="T4" fmla="*/ 391 w 2849"/>
                  <a:gd name="T5" fmla="*/ 969 h 969"/>
                  <a:gd name="T6" fmla="*/ 434 w 2849"/>
                  <a:gd name="T7" fmla="*/ 947 h 969"/>
                  <a:gd name="T8" fmla="*/ 483 w 2849"/>
                  <a:gd name="T9" fmla="*/ 914 h 969"/>
                  <a:gd name="T10" fmla="*/ 554 w 2849"/>
                  <a:gd name="T11" fmla="*/ 876 h 969"/>
                  <a:gd name="T12" fmla="*/ 635 w 2849"/>
                  <a:gd name="T13" fmla="*/ 838 h 969"/>
                  <a:gd name="T14" fmla="*/ 727 w 2849"/>
                  <a:gd name="T15" fmla="*/ 794 h 969"/>
                  <a:gd name="T16" fmla="*/ 836 w 2849"/>
                  <a:gd name="T17" fmla="*/ 745 h 969"/>
                  <a:gd name="T18" fmla="*/ 961 w 2849"/>
                  <a:gd name="T19" fmla="*/ 696 h 969"/>
                  <a:gd name="T20" fmla="*/ 1102 w 2849"/>
                  <a:gd name="T21" fmla="*/ 642 h 969"/>
                  <a:gd name="T22" fmla="*/ 1259 w 2849"/>
                  <a:gd name="T23" fmla="*/ 582 h 969"/>
                  <a:gd name="T24" fmla="*/ 1433 w 2849"/>
                  <a:gd name="T25" fmla="*/ 522 h 969"/>
                  <a:gd name="T26" fmla="*/ 1623 w 2849"/>
                  <a:gd name="T27" fmla="*/ 462 h 969"/>
                  <a:gd name="T28" fmla="*/ 1829 w 2849"/>
                  <a:gd name="T29" fmla="*/ 403 h 969"/>
                  <a:gd name="T30" fmla="*/ 2057 w 2849"/>
                  <a:gd name="T31" fmla="*/ 343 h 969"/>
                  <a:gd name="T32" fmla="*/ 2301 w 2849"/>
                  <a:gd name="T33" fmla="*/ 283 h 969"/>
                  <a:gd name="T34" fmla="*/ 2567 w 2849"/>
                  <a:gd name="T35" fmla="*/ 223 h 969"/>
                  <a:gd name="T36" fmla="*/ 2849 w 2849"/>
                  <a:gd name="T37" fmla="*/ 163 h 969"/>
                  <a:gd name="T38" fmla="*/ 2849 w 2849"/>
                  <a:gd name="T39" fmla="*/ 0 h 969"/>
                  <a:gd name="T40" fmla="*/ 2817 w 2849"/>
                  <a:gd name="T41" fmla="*/ 16 h 969"/>
                  <a:gd name="T42" fmla="*/ 2773 w 2849"/>
                  <a:gd name="T43" fmla="*/ 33 h 969"/>
                  <a:gd name="T44" fmla="*/ 2719 w 2849"/>
                  <a:gd name="T45" fmla="*/ 54 h 969"/>
                  <a:gd name="T46" fmla="*/ 2648 w 2849"/>
                  <a:gd name="T47" fmla="*/ 76 h 969"/>
                  <a:gd name="T48" fmla="*/ 2572 w 2849"/>
                  <a:gd name="T49" fmla="*/ 98 h 969"/>
                  <a:gd name="T50" fmla="*/ 2491 w 2849"/>
                  <a:gd name="T51" fmla="*/ 120 h 969"/>
                  <a:gd name="T52" fmla="*/ 2399 w 2849"/>
                  <a:gd name="T53" fmla="*/ 147 h 969"/>
                  <a:gd name="T54" fmla="*/ 2301 w 2849"/>
                  <a:gd name="T55" fmla="*/ 169 h 969"/>
                  <a:gd name="T56" fmla="*/ 2095 w 2849"/>
                  <a:gd name="T57" fmla="*/ 223 h 969"/>
                  <a:gd name="T58" fmla="*/ 1889 w 2849"/>
                  <a:gd name="T59" fmla="*/ 277 h 969"/>
                  <a:gd name="T60" fmla="*/ 1688 w 2849"/>
                  <a:gd name="T61" fmla="*/ 326 h 969"/>
                  <a:gd name="T62" fmla="*/ 1590 w 2849"/>
                  <a:gd name="T63" fmla="*/ 354 h 969"/>
                  <a:gd name="T64" fmla="*/ 1503 w 2849"/>
                  <a:gd name="T65" fmla="*/ 381 h 969"/>
                  <a:gd name="T66" fmla="*/ 1107 w 2849"/>
                  <a:gd name="T67" fmla="*/ 506 h 969"/>
                  <a:gd name="T68" fmla="*/ 912 w 2849"/>
                  <a:gd name="T69" fmla="*/ 577 h 969"/>
                  <a:gd name="T70" fmla="*/ 727 w 2849"/>
                  <a:gd name="T71" fmla="*/ 647 h 969"/>
                  <a:gd name="T72" fmla="*/ 548 w 2849"/>
                  <a:gd name="T73" fmla="*/ 718 h 969"/>
                  <a:gd name="T74" fmla="*/ 380 w 2849"/>
                  <a:gd name="T75" fmla="*/ 794 h 969"/>
                  <a:gd name="T76" fmla="*/ 228 w 2849"/>
                  <a:gd name="T77" fmla="*/ 876 h 969"/>
                  <a:gd name="T78" fmla="*/ 92 w 2849"/>
                  <a:gd name="T79" fmla="*/ 958 h 969"/>
                  <a:gd name="T80" fmla="*/ 92 w 2849"/>
                  <a:gd name="T81" fmla="*/ 958 h 96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849"/>
                  <a:gd name="T124" fmla="*/ 0 h 969"/>
                  <a:gd name="T125" fmla="*/ 2849 w 2849"/>
                  <a:gd name="T126" fmla="*/ 969 h 96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849" h="969">
                    <a:moveTo>
                      <a:pt x="92" y="958"/>
                    </a:moveTo>
                    <a:lnTo>
                      <a:pt x="0" y="969"/>
                    </a:lnTo>
                    <a:lnTo>
                      <a:pt x="391" y="969"/>
                    </a:lnTo>
                    <a:lnTo>
                      <a:pt x="434" y="947"/>
                    </a:lnTo>
                    <a:lnTo>
                      <a:pt x="483" y="914"/>
                    </a:lnTo>
                    <a:lnTo>
                      <a:pt x="554" y="876"/>
                    </a:lnTo>
                    <a:lnTo>
                      <a:pt x="635" y="838"/>
                    </a:lnTo>
                    <a:lnTo>
                      <a:pt x="727" y="794"/>
                    </a:lnTo>
                    <a:lnTo>
                      <a:pt x="836" y="745"/>
                    </a:lnTo>
                    <a:lnTo>
                      <a:pt x="961" y="696"/>
                    </a:lnTo>
                    <a:lnTo>
                      <a:pt x="1102" y="642"/>
                    </a:lnTo>
                    <a:lnTo>
                      <a:pt x="1259" y="582"/>
                    </a:lnTo>
                    <a:lnTo>
                      <a:pt x="1433" y="522"/>
                    </a:lnTo>
                    <a:lnTo>
                      <a:pt x="1623" y="462"/>
                    </a:lnTo>
                    <a:lnTo>
                      <a:pt x="1829" y="403"/>
                    </a:lnTo>
                    <a:lnTo>
                      <a:pt x="2057" y="343"/>
                    </a:lnTo>
                    <a:lnTo>
                      <a:pt x="2301" y="283"/>
                    </a:lnTo>
                    <a:lnTo>
                      <a:pt x="2567" y="223"/>
                    </a:lnTo>
                    <a:lnTo>
                      <a:pt x="2849" y="163"/>
                    </a:lnTo>
                    <a:lnTo>
                      <a:pt x="2849" y="0"/>
                    </a:lnTo>
                    <a:lnTo>
                      <a:pt x="2817" y="16"/>
                    </a:lnTo>
                    <a:lnTo>
                      <a:pt x="2773" y="33"/>
                    </a:lnTo>
                    <a:lnTo>
                      <a:pt x="2719" y="54"/>
                    </a:lnTo>
                    <a:lnTo>
                      <a:pt x="2648" y="76"/>
                    </a:lnTo>
                    <a:lnTo>
                      <a:pt x="2572" y="98"/>
                    </a:lnTo>
                    <a:lnTo>
                      <a:pt x="2491" y="120"/>
                    </a:lnTo>
                    <a:lnTo>
                      <a:pt x="2399" y="147"/>
                    </a:lnTo>
                    <a:lnTo>
                      <a:pt x="2301" y="169"/>
                    </a:lnTo>
                    <a:lnTo>
                      <a:pt x="2095" y="223"/>
                    </a:lnTo>
                    <a:lnTo>
                      <a:pt x="1889" y="277"/>
                    </a:lnTo>
                    <a:lnTo>
                      <a:pt x="1688" y="326"/>
                    </a:lnTo>
                    <a:lnTo>
                      <a:pt x="1590" y="354"/>
                    </a:lnTo>
                    <a:lnTo>
                      <a:pt x="1503" y="381"/>
                    </a:lnTo>
                    <a:lnTo>
                      <a:pt x="1107" y="506"/>
                    </a:lnTo>
                    <a:lnTo>
                      <a:pt x="912" y="577"/>
                    </a:lnTo>
                    <a:lnTo>
                      <a:pt x="727" y="647"/>
                    </a:lnTo>
                    <a:lnTo>
                      <a:pt x="548" y="718"/>
                    </a:lnTo>
                    <a:lnTo>
                      <a:pt x="380" y="794"/>
                    </a:lnTo>
                    <a:lnTo>
                      <a:pt x="228" y="876"/>
                    </a:lnTo>
                    <a:lnTo>
                      <a:pt x="92" y="958"/>
                    </a:lnTo>
                    <a:close/>
                  </a:path>
                </a:pathLst>
              </a:custGeom>
              <a:gradFill rotWithShape="0">
                <a:gsLst>
                  <a:gs pos="0">
                    <a:srgbClr val="002A7D"/>
                  </a:gs>
                  <a:gs pos="100000">
                    <a:srgbClr val="003399"/>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a:latin typeface="Arial" panose="020B0604020202020204" pitchFamily="34" charset="0"/>
                </a:endParaRPr>
              </a:p>
            </p:txBody>
          </p:sp>
          <p:sp>
            <p:nvSpPr>
              <p:cNvPr id="424974" name="AutoShape 8"/>
              <p:cNvSpPr>
                <a:spLocks noChangeArrowheads="1"/>
              </p:cNvSpPr>
              <p:nvPr/>
            </p:nvSpPr>
            <p:spPr bwMode="auto">
              <a:xfrm>
                <a:off x="2748" y="2230"/>
                <a:ext cx="3007" cy="2085"/>
              </a:xfrm>
              <a:custGeom>
                <a:avLst/>
                <a:gdLst>
                  <a:gd name="T0" fmla="*/ 1433 w 3007"/>
                  <a:gd name="T1" fmla="*/ 474 h 2085"/>
                  <a:gd name="T2" fmla="*/ 1460 w 3007"/>
                  <a:gd name="T3" fmla="*/ 528 h 2085"/>
                  <a:gd name="T4" fmla="*/ 1541 w 3007"/>
                  <a:gd name="T5" fmla="*/ 593 h 2085"/>
                  <a:gd name="T6" fmla="*/ 1715 w 3007"/>
                  <a:gd name="T7" fmla="*/ 670 h 2085"/>
                  <a:gd name="T8" fmla="*/ 1927 w 3007"/>
                  <a:gd name="T9" fmla="*/ 735 h 2085"/>
                  <a:gd name="T10" fmla="*/ 2155 w 3007"/>
                  <a:gd name="T11" fmla="*/ 789 h 2085"/>
                  <a:gd name="T12" fmla="*/ 2372 w 3007"/>
                  <a:gd name="T13" fmla="*/ 849 h 2085"/>
                  <a:gd name="T14" fmla="*/ 2551 w 3007"/>
                  <a:gd name="T15" fmla="*/ 920 h 2085"/>
                  <a:gd name="T16" fmla="*/ 2638 w 3007"/>
                  <a:gd name="T17" fmla="*/ 980 h 2085"/>
                  <a:gd name="T18" fmla="*/ 2676 w 3007"/>
                  <a:gd name="T19" fmla="*/ 1029 h 2085"/>
                  <a:gd name="T20" fmla="*/ 2681 w 3007"/>
                  <a:gd name="T21" fmla="*/ 1083 h 2085"/>
                  <a:gd name="T22" fmla="*/ 2665 w 3007"/>
                  <a:gd name="T23" fmla="*/ 1127 h 2085"/>
                  <a:gd name="T24" fmla="*/ 2616 w 3007"/>
                  <a:gd name="T25" fmla="*/ 1170 h 2085"/>
                  <a:gd name="T26" fmla="*/ 2545 w 3007"/>
                  <a:gd name="T27" fmla="*/ 1208 h 2085"/>
                  <a:gd name="T28" fmla="*/ 2448 w 3007"/>
                  <a:gd name="T29" fmla="*/ 1241 h 2085"/>
                  <a:gd name="T30" fmla="*/ 2328 w 3007"/>
                  <a:gd name="T31" fmla="*/ 1274 h 2085"/>
                  <a:gd name="T32" fmla="*/ 2106 w 3007"/>
                  <a:gd name="T33" fmla="*/ 1328 h 2085"/>
                  <a:gd name="T34" fmla="*/ 1742 w 3007"/>
                  <a:gd name="T35" fmla="*/ 1421 h 2085"/>
                  <a:gd name="T36" fmla="*/ 1308 w 3007"/>
                  <a:gd name="T37" fmla="*/ 1540 h 2085"/>
                  <a:gd name="T38" fmla="*/ 820 w 3007"/>
                  <a:gd name="T39" fmla="*/ 1709 h 2085"/>
                  <a:gd name="T40" fmla="*/ 282 w 3007"/>
                  <a:gd name="T41" fmla="*/ 1943 h 2085"/>
                  <a:gd name="T42" fmla="*/ 152 w 3007"/>
                  <a:gd name="T43" fmla="*/ 2085 h 2085"/>
                  <a:gd name="T44" fmla="*/ 386 w 3007"/>
                  <a:gd name="T45" fmla="*/ 1992 h 2085"/>
                  <a:gd name="T46" fmla="*/ 700 w 3007"/>
                  <a:gd name="T47" fmla="*/ 1834 h 2085"/>
                  <a:gd name="T48" fmla="*/ 1064 w 3007"/>
                  <a:gd name="T49" fmla="*/ 1693 h 2085"/>
                  <a:gd name="T50" fmla="*/ 1661 w 3007"/>
                  <a:gd name="T51" fmla="*/ 1497 h 2085"/>
                  <a:gd name="T52" fmla="*/ 1845 w 3007"/>
                  <a:gd name="T53" fmla="*/ 1442 h 2085"/>
                  <a:gd name="T54" fmla="*/ 2252 w 3007"/>
                  <a:gd name="T55" fmla="*/ 1339 h 2085"/>
                  <a:gd name="T56" fmla="*/ 2551 w 3007"/>
                  <a:gd name="T57" fmla="*/ 1263 h 2085"/>
                  <a:gd name="T58" fmla="*/ 2730 w 3007"/>
                  <a:gd name="T59" fmla="*/ 1214 h 2085"/>
                  <a:gd name="T60" fmla="*/ 2876 w 3007"/>
                  <a:gd name="T61" fmla="*/ 1170 h 2085"/>
                  <a:gd name="T62" fmla="*/ 2974 w 3007"/>
                  <a:gd name="T63" fmla="*/ 1132 h 2085"/>
                  <a:gd name="T64" fmla="*/ 3007 w 3007"/>
                  <a:gd name="T65" fmla="*/ 871 h 2085"/>
                  <a:gd name="T66" fmla="*/ 2860 w 3007"/>
                  <a:gd name="T67" fmla="*/ 844 h 2085"/>
                  <a:gd name="T68" fmla="*/ 2670 w 3007"/>
                  <a:gd name="T69" fmla="*/ 806 h 2085"/>
                  <a:gd name="T70" fmla="*/ 2458 w 3007"/>
                  <a:gd name="T71" fmla="*/ 757 h 2085"/>
                  <a:gd name="T72" fmla="*/ 2138 w 3007"/>
                  <a:gd name="T73" fmla="*/ 670 h 2085"/>
                  <a:gd name="T74" fmla="*/ 1959 w 3007"/>
                  <a:gd name="T75" fmla="*/ 604 h 2085"/>
                  <a:gd name="T76" fmla="*/ 1824 w 3007"/>
                  <a:gd name="T77" fmla="*/ 534 h 2085"/>
                  <a:gd name="T78" fmla="*/ 1769 w 3007"/>
                  <a:gd name="T79" fmla="*/ 474 h 2085"/>
                  <a:gd name="T80" fmla="*/ 1753 w 3007"/>
                  <a:gd name="T81" fmla="*/ 436 h 2085"/>
                  <a:gd name="T82" fmla="*/ 1780 w 3007"/>
                  <a:gd name="T83" fmla="*/ 381 h 2085"/>
                  <a:gd name="T84" fmla="*/ 1862 w 3007"/>
                  <a:gd name="T85" fmla="*/ 316 h 2085"/>
                  <a:gd name="T86" fmla="*/ 1986 w 3007"/>
                  <a:gd name="T87" fmla="*/ 267 h 2085"/>
                  <a:gd name="T88" fmla="*/ 2149 w 3007"/>
                  <a:gd name="T89" fmla="*/ 229 h 2085"/>
                  <a:gd name="T90" fmla="*/ 2431 w 3007"/>
                  <a:gd name="T91" fmla="*/ 180 h 2085"/>
                  <a:gd name="T92" fmla="*/ 2827 w 3007"/>
                  <a:gd name="T93" fmla="*/ 125 h 2085"/>
                  <a:gd name="T94" fmla="*/ 3007 w 3007"/>
                  <a:gd name="T95" fmla="*/ 87 h 2085"/>
                  <a:gd name="T96" fmla="*/ 2909 w 3007"/>
                  <a:gd name="T97" fmla="*/ 22 h 2085"/>
                  <a:gd name="T98" fmla="*/ 2676 w 3007"/>
                  <a:gd name="T99" fmla="*/ 66 h 2085"/>
                  <a:gd name="T100" fmla="*/ 2285 w 3007"/>
                  <a:gd name="T101" fmla="*/ 120 h 2085"/>
                  <a:gd name="T102" fmla="*/ 2030 w 3007"/>
                  <a:gd name="T103" fmla="*/ 158 h 2085"/>
                  <a:gd name="T104" fmla="*/ 1791 w 3007"/>
                  <a:gd name="T105" fmla="*/ 202 h 2085"/>
                  <a:gd name="T106" fmla="*/ 1601 w 3007"/>
                  <a:gd name="T107" fmla="*/ 261 h 2085"/>
                  <a:gd name="T108" fmla="*/ 1471 w 3007"/>
                  <a:gd name="T109" fmla="*/ 338 h 2085"/>
                  <a:gd name="T110" fmla="*/ 1438 w 3007"/>
                  <a:gd name="T111" fmla="*/ 387 h 2085"/>
                  <a:gd name="T112" fmla="*/ 1427 w 3007"/>
                  <a:gd name="T113" fmla="*/ 441 h 20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007"/>
                  <a:gd name="T172" fmla="*/ 0 h 2085"/>
                  <a:gd name="T173" fmla="*/ 3007 w 3007"/>
                  <a:gd name="T174" fmla="*/ 2085 h 208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007" h="2085">
                    <a:moveTo>
                      <a:pt x="1427" y="441"/>
                    </a:moveTo>
                    <a:lnTo>
                      <a:pt x="1433" y="474"/>
                    </a:lnTo>
                    <a:lnTo>
                      <a:pt x="1444" y="501"/>
                    </a:lnTo>
                    <a:lnTo>
                      <a:pt x="1460" y="528"/>
                    </a:lnTo>
                    <a:lnTo>
                      <a:pt x="1482" y="550"/>
                    </a:lnTo>
                    <a:lnTo>
                      <a:pt x="1541" y="593"/>
                    </a:lnTo>
                    <a:lnTo>
                      <a:pt x="1623" y="637"/>
                    </a:lnTo>
                    <a:lnTo>
                      <a:pt x="1715" y="670"/>
                    </a:lnTo>
                    <a:lnTo>
                      <a:pt x="1818" y="702"/>
                    </a:lnTo>
                    <a:lnTo>
                      <a:pt x="1927" y="735"/>
                    </a:lnTo>
                    <a:lnTo>
                      <a:pt x="2041" y="762"/>
                    </a:lnTo>
                    <a:lnTo>
                      <a:pt x="2155" y="789"/>
                    </a:lnTo>
                    <a:lnTo>
                      <a:pt x="2269" y="822"/>
                    </a:lnTo>
                    <a:lnTo>
                      <a:pt x="2372" y="849"/>
                    </a:lnTo>
                    <a:lnTo>
                      <a:pt x="2464" y="882"/>
                    </a:lnTo>
                    <a:lnTo>
                      <a:pt x="2551" y="920"/>
                    </a:lnTo>
                    <a:lnTo>
                      <a:pt x="2616" y="958"/>
                    </a:lnTo>
                    <a:lnTo>
                      <a:pt x="2638" y="980"/>
                    </a:lnTo>
                    <a:lnTo>
                      <a:pt x="2659" y="1007"/>
                    </a:lnTo>
                    <a:lnTo>
                      <a:pt x="2676" y="1029"/>
                    </a:lnTo>
                    <a:lnTo>
                      <a:pt x="2681" y="1056"/>
                    </a:lnTo>
                    <a:lnTo>
                      <a:pt x="2681" y="1083"/>
                    </a:lnTo>
                    <a:lnTo>
                      <a:pt x="2676" y="1105"/>
                    </a:lnTo>
                    <a:lnTo>
                      <a:pt x="2665" y="1127"/>
                    </a:lnTo>
                    <a:lnTo>
                      <a:pt x="2643" y="1149"/>
                    </a:lnTo>
                    <a:lnTo>
                      <a:pt x="2616" y="1170"/>
                    </a:lnTo>
                    <a:lnTo>
                      <a:pt x="2583" y="1187"/>
                    </a:lnTo>
                    <a:lnTo>
                      <a:pt x="2545" y="1208"/>
                    </a:lnTo>
                    <a:lnTo>
                      <a:pt x="2502" y="1225"/>
                    </a:lnTo>
                    <a:lnTo>
                      <a:pt x="2448" y="1241"/>
                    </a:lnTo>
                    <a:lnTo>
                      <a:pt x="2388" y="1257"/>
                    </a:lnTo>
                    <a:lnTo>
                      <a:pt x="2328" y="1274"/>
                    </a:lnTo>
                    <a:lnTo>
                      <a:pt x="2258" y="1290"/>
                    </a:lnTo>
                    <a:lnTo>
                      <a:pt x="2106" y="1328"/>
                    </a:lnTo>
                    <a:lnTo>
                      <a:pt x="1932" y="1372"/>
                    </a:lnTo>
                    <a:lnTo>
                      <a:pt x="1742" y="1421"/>
                    </a:lnTo>
                    <a:lnTo>
                      <a:pt x="1531" y="1475"/>
                    </a:lnTo>
                    <a:lnTo>
                      <a:pt x="1308" y="1540"/>
                    </a:lnTo>
                    <a:lnTo>
                      <a:pt x="1069" y="1617"/>
                    </a:lnTo>
                    <a:lnTo>
                      <a:pt x="820" y="1709"/>
                    </a:lnTo>
                    <a:lnTo>
                      <a:pt x="554" y="1818"/>
                    </a:lnTo>
                    <a:lnTo>
                      <a:pt x="282" y="1943"/>
                    </a:lnTo>
                    <a:lnTo>
                      <a:pt x="0" y="2085"/>
                    </a:lnTo>
                    <a:lnTo>
                      <a:pt x="152" y="2085"/>
                    </a:lnTo>
                    <a:lnTo>
                      <a:pt x="244" y="2074"/>
                    </a:lnTo>
                    <a:lnTo>
                      <a:pt x="386" y="1992"/>
                    </a:lnTo>
                    <a:lnTo>
                      <a:pt x="537" y="1910"/>
                    </a:lnTo>
                    <a:lnTo>
                      <a:pt x="700" y="1834"/>
                    </a:lnTo>
                    <a:lnTo>
                      <a:pt x="879" y="1763"/>
                    </a:lnTo>
                    <a:lnTo>
                      <a:pt x="1064" y="1693"/>
                    </a:lnTo>
                    <a:lnTo>
                      <a:pt x="1259" y="1622"/>
                    </a:lnTo>
                    <a:lnTo>
                      <a:pt x="1661" y="1497"/>
                    </a:lnTo>
                    <a:lnTo>
                      <a:pt x="1748" y="1470"/>
                    </a:lnTo>
                    <a:lnTo>
                      <a:pt x="1845" y="1442"/>
                    </a:lnTo>
                    <a:lnTo>
                      <a:pt x="2046" y="1393"/>
                    </a:lnTo>
                    <a:lnTo>
                      <a:pt x="2252" y="1339"/>
                    </a:lnTo>
                    <a:lnTo>
                      <a:pt x="2458" y="1285"/>
                    </a:lnTo>
                    <a:lnTo>
                      <a:pt x="2551" y="1263"/>
                    </a:lnTo>
                    <a:lnTo>
                      <a:pt x="2643" y="1236"/>
                    </a:lnTo>
                    <a:lnTo>
                      <a:pt x="2730" y="1214"/>
                    </a:lnTo>
                    <a:lnTo>
                      <a:pt x="2806" y="1192"/>
                    </a:lnTo>
                    <a:lnTo>
                      <a:pt x="2876" y="1170"/>
                    </a:lnTo>
                    <a:lnTo>
                      <a:pt x="2931" y="1149"/>
                    </a:lnTo>
                    <a:lnTo>
                      <a:pt x="2974" y="1132"/>
                    </a:lnTo>
                    <a:lnTo>
                      <a:pt x="3007" y="1116"/>
                    </a:lnTo>
                    <a:lnTo>
                      <a:pt x="3007" y="871"/>
                    </a:lnTo>
                    <a:lnTo>
                      <a:pt x="2941" y="860"/>
                    </a:lnTo>
                    <a:lnTo>
                      <a:pt x="2860" y="844"/>
                    </a:lnTo>
                    <a:lnTo>
                      <a:pt x="2773" y="827"/>
                    </a:lnTo>
                    <a:lnTo>
                      <a:pt x="2670" y="806"/>
                    </a:lnTo>
                    <a:lnTo>
                      <a:pt x="2567" y="784"/>
                    </a:lnTo>
                    <a:lnTo>
                      <a:pt x="2458" y="757"/>
                    </a:lnTo>
                    <a:lnTo>
                      <a:pt x="2241" y="702"/>
                    </a:lnTo>
                    <a:lnTo>
                      <a:pt x="2138" y="670"/>
                    </a:lnTo>
                    <a:lnTo>
                      <a:pt x="2046" y="637"/>
                    </a:lnTo>
                    <a:lnTo>
                      <a:pt x="1959" y="604"/>
                    </a:lnTo>
                    <a:lnTo>
                      <a:pt x="1883" y="566"/>
                    </a:lnTo>
                    <a:lnTo>
                      <a:pt x="1824" y="534"/>
                    </a:lnTo>
                    <a:lnTo>
                      <a:pt x="1780" y="495"/>
                    </a:lnTo>
                    <a:lnTo>
                      <a:pt x="1769" y="474"/>
                    </a:lnTo>
                    <a:lnTo>
                      <a:pt x="1758" y="457"/>
                    </a:lnTo>
                    <a:lnTo>
                      <a:pt x="1753" y="436"/>
                    </a:lnTo>
                    <a:lnTo>
                      <a:pt x="1758" y="419"/>
                    </a:lnTo>
                    <a:lnTo>
                      <a:pt x="1780" y="381"/>
                    </a:lnTo>
                    <a:lnTo>
                      <a:pt x="1813" y="343"/>
                    </a:lnTo>
                    <a:lnTo>
                      <a:pt x="1862" y="316"/>
                    </a:lnTo>
                    <a:lnTo>
                      <a:pt x="1921" y="289"/>
                    </a:lnTo>
                    <a:lnTo>
                      <a:pt x="1986" y="267"/>
                    </a:lnTo>
                    <a:lnTo>
                      <a:pt x="2062" y="245"/>
                    </a:lnTo>
                    <a:lnTo>
                      <a:pt x="2149" y="229"/>
                    </a:lnTo>
                    <a:lnTo>
                      <a:pt x="2236" y="213"/>
                    </a:lnTo>
                    <a:lnTo>
                      <a:pt x="2431" y="180"/>
                    </a:lnTo>
                    <a:lnTo>
                      <a:pt x="2627" y="158"/>
                    </a:lnTo>
                    <a:lnTo>
                      <a:pt x="2827" y="125"/>
                    </a:lnTo>
                    <a:lnTo>
                      <a:pt x="2920" y="109"/>
                    </a:lnTo>
                    <a:lnTo>
                      <a:pt x="3007" y="87"/>
                    </a:lnTo>
                    <a:lnTo>
                      <a:pt x="3007" y="0"/>
                    </a:lnTo>
                    <a:lnTo>
                      <a:pt x="2909" y="22"/>
                    </a:lnTo>
                    <a:lnTo>
                      <a:pt x="2795" y="44"/>
                    </a:lnTo>
                    <a:lnTo>
                      <a:pt x="2676" y="66"/>
                    </a:lnTo>
                    <a:lnTo>
                      <a:pt x="2551" y="82"/>
                    </a:lnTo>
                    <a:lnTo>
                      <a:pt x="2285" y="120"/>
                    </a:lnTo>
                    <a:lnTo>
                      <a:pt x="2155" y="136"/>
                    </a:lnTo>
                    <a:lnTo>
                      <a:pt x="2030" y="158"/>
                    </a:lnTo>
                    <a:lnTo>
                      <a:pt x="1905" y="174"/>
                    </a:lnTo>
                    <a:lnTo>
                      <a:pt x="1791" y="202"/>
                    </a:lnTo>
                    <a:lnTo>
                      <a:pt x="1688" y="229"/>
                    </a:lnTo>
                    <a:lnTo>
                      <a:pt x="1601" y="261"/>
                    </a:lnTo>
                    <a:lnTo>
                      <a:pt x="1525" y="300"/>
                    </a:lnTo>
                    <a:lnTo>
                      <a:pt x="1471" y="338"/>
                    </a:lnTo>
                    <a:lnTo>
                      <a:pt x="1455" y="359"/>
                    </a:lnTo>
                    <a:lnTo>
                      <a:pt x="1438" y="387"/>
                    </a:lnTo>
                    <a:lnTo>
                      <a:pt x="1427" y="414"/>
                    </a:lnTo>
                    <a:lnTo>
                      <a:pt x="1427" y="441"/>
                    </a:lnTo>
                    <a:close/>
                  </a:path>
                </a:pathLst>
              </a:custGeom>
              <a:solidFill>
                <a:srgbClr val="003399"/>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a:latin typeface="Arial" panose="020B0604020202020204" pitchFamily="34" charset="0"/>
                </a:endParaRPr>
              </a:p>
            </p:txBody>
          </p:sp>
          <p:sp>
            <p:nvSpPr>
              <p:cNvPr id="424975" name="AutoShape 9"/>
              <p:cNvSpPr>
                <a:spLocks noChangeArrowheads="1"/>
              </p:cNvSpPr>
              <p:nvPr/>
            </p:nvSpPr>
            <p:spPr bwMode="auto">
              <a:xfrm>
                <a:off x="4501" y="2317"/>
                <a:ext cx="1248" cy="539"/>
              </a:xfrm>
              <a:custGeom>
                <a:avLst/>
                <a:gdLst>
                  <a:gd name="T0" fmla="*/ 0 w 1248"/>
                  <a:gd name="T1" fmla="*/ 332 h 539"/>
                  <a:gd name="T2" fmla="*/ 0 w 1248"/>
                  <a:gd name="T3" fmla="*/ 360 h 539"/>
                  <a:gd name="T4" fmla="*/ 5 w 1248"/>
                  <a:gd name="T5" fmla="*/ 387 h 539"/>
                  <a:gd name="T6" fmla="*/ 27 w 1248"/>
                  <a:gd name="T7" fmla="*/ 414 h 539"/>
                  <a:gd name="T8" fmla="*/ 54 w 1248"/>
                  <a:gd name="T9" fmla="*/ 436 h 539"/>
                  <a:gd name="T10" fmla="*/ 92 w 1248"/>
                  <a:gd name="T11" fmla="*/ 463 h 539"/>
                  <a:gd name="T12" fmla="*/ 141 w 1248"/>
                  <a:gd name="T13" fmla="*/ 490 h 539"/>
                  <a:gd name="T14" fmla="*/ 195 w 1248"/>
                  <a:gd name="T15" fmla="*/ 512 h 539"/>
                  <a:gd name="T16" fmla="*/ 255 w 1248"/>
                  <a:gd name="T17" fmla="*/ 539 h 539"/>
                  <a:gd name="T18" fmla="*/ 212 w 1248"/>
                  <a:gd name="T19" fmla="*/ 517 h 539"/>
                  <a:gd name="T20" fmla="*/ 179 w 1248"/>
                  <a:gd name="T21" fmla="*/ 490 h 539"/>
                  <a:gd name="T22" fmla="*/ 157 w 1248"/>
                  <a:gd name="T23" fmla="*/ 468 h 539"/>
                  <a:gd name="T24" fmla="*/ 141 w 1248"/>
                  <a:gd name="T25" fmla="*/ 447 h 539"/>
                  <a:gd name="T26" fmla="*/ 136 w 1248"/>
                  <a:gd name="T27" fmla="*/ 425 h 539"/>
                  <a:gd name="T28" fmla="*/ 136 w 1248"/>
                  <a:gd name="T29" fmla="*/ 403 h 539"/>
                  <a:gd name="T30" fmla="*/ 141 w 1248"/>
                  <a:gd name="T31" fmla="*/ 381 h 539"/>
                  <a:gd name="T32" fmla="*/ 157 w 1248"/>
                  <a:gd name="T33" fmla="*/ 365 h 539"/>
                  <a:gd name="T34" fmla="*/ 179 w 1248"/>
                  <a:gd name="T35" fmla="*/ 343 h 539"/>
                  <a:gd name="T36" fmla="*/ 201 w 1248"/>
                  <a:gd name="T37" fmla="*/ 327 h 539"/>
                  <a:gd name="T38" fmla="*/ 266 w 1248"/>
                  <a:gd name="T39" fmla="*/ 294 h 539"/>
                  <a:gd name="T40" fmla="*/ 353 w 1248"/>
                  <a:gd name="T41" fmla="*/ 262 h 539"/>
                  <a:gd name="T42" fmla="*/ 445 w 1248"/>
                  <a:gd name="T43" fmla="*/ 234 h 539"/>
                  <a:gd name="T44" fmla="*/ 554 w 1248"/>
                  <a:gd name="T45" fmla="*/ 213 h 539"/>
                  <a:gd name="T46" fmla="*/ 662 w 1248"/>
                  <a:gd name="T47" fmla="*/ 191 h 539"/>
                  <a:gd name="T48" fmla="*/ 890 w 1248"/>
                  <a:gd name="T49" fmla="*/ 153 h 539"/>
                  <a:gd name="T50" fmla="*/ 993 w 1248"/>
                  <a:gd name="T51" fmla="*/ 136 h 539"/>
                  <a:gd name="T52" fmla="*/ 1091 w 1248"/>
                  <a:gd name="T53" fmla="*/ 120 h 539"/>
                  <a:gd name="T54" fmla="*/ 1178 w 1248"/>
                  <a:gd name="T55" fmla="*/ 115 h 539"/>
                  <a:gd name="T56" fmla="*/ 1248 w 1248"/>
                  <a:gd name="T57" fmla="*/ 104 h 539"/>
                  <a:gd name="T58" fmla="*/ 1248 w 1248"/>
                  <a:gd name="T59" fmla="*/ 0 h 539"/>
                  <a:gd name="T60" fmla="*/ 1161 w 1248"/>
                  <a:gd name="T61" fmla="*/ 22 h 539"/>
                  <a:gd name="T62" fmla="*/ 1069 w 1248"/>
                  <a:gd name="T63" fmla="*/ 38 h 539"/>
                  <a:gd name="T64" fmla="*/ 874 w 1248"/>
                  <a:gd name="T65" fmla="*/ 71 h 539"/>
                  <a:gd name="T66" fmla="*/ 673 w 1248"/>
                  <a:gd name="T67" fmla="*/ 93 h 539"/>
                  <a:gd name="T68" fmla="*/ 483 w 1248"/>
                  <a:gd name="T69" fmla="*/ 126 h 539"/>
                  <a:gd name="T70" fmla="*/ 391 w 1248"/>
                  <a:gd name="T71" fmla="*/ 142 h 539"/>
                  <a:gd name="T72" fmla="*/ 309 w 1248"/>
                  <a:gd name="T73" fmla="*/ 158 h 539"/>
                  <a:gd name="T74" fmla="*/ 228 w 1248"/>
                  <a:gd name="T75" fmla="*/ 180 h 539"/>
                  <a:gd name="T76" fmla="*/ 163 w 1248"/>
                  <a:gd name="T77" fmla="*/ 202 h 539"/>
                  <a:gd name="T78" fmla="*/ 103 w 1248"/>
                  <a:gd name="T79" fmla="*/ 229 h 539"/>
                  <a:gd name="T80" fmla="*/ 54 w 1248"/>
                  <a:gd name="T81" fmla="*/ 256 h 539"/>
                  <a:gd name="T82" fmla="*/ 22 w 1248"/>
                  <a:gd name="T83" fmla="*/ 294 h 539"/>
                  <a:gd name="T84" fmla="*/ 0 w 1248"/>
                  <a:gd name="T85" fmla="*/ 332 h 539"/>
                  <a:gd name="T86" fmla="*/ 0 w 1248"/>
                  <a:gd name="T87" fmla="*/ 332 h 5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48"/>
                  <a:gd name="T133" fmla="*/ 0 h 539"/>
                  <a:gd name="T134" fmla="*/ 1248 w 1248"/>
                  <a:gd name="T135" fmla="*/ 539 h 5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48" h="539">
                    <a:moveTo>
                      <a:pt x="0" y="332"/>
                    </a:moveTo>
                    <a:lnTo>
                      <a:pt x="0" y="360"/>
                    </a:lnTo>
                    <a:lnTo>
                      <a:pt x="5" y="387"/>
                    </a:lnTo>
                    <a:lnTo>
                      <a:pt x="27" y="414"/>
                    </a:lnTo>
                    <a:lnTo>
                      <a:pt x="54" y="436"/>
                    </a:lnTo>
                    <a:lnTo>
                      <a:pt x="92" y="463"/>
                    </a:lnTo>
                    <a:lnTo>
                      <a:pt x="141" y="490"/>
                    </a:lnTo>
                    <a:lnTo>
                      <a:pt x="195" y="512"/>
                    </a:lnTo>
                    <a:lnTo>
                      <a:pt x="255" y="539"/>
                    </a:lnTo>
                    <a:lnTo>
                      <a:pt x="212" y="517"/>
                    </a:lnTo>
                    <a:lnTo>
                      <a:pt x="179" y="490"/>
                    </a:lnTo>
                    <a:lnTo>
                      <a:pt x="157" y="468"/>
                    </a:lnTo>
                    <a:lnTo>
                      <a:pt x="141" y="447"/>
                    </a:lnTo>
                    <a:lnTo>
                      <a:pt x="136" y="425"/>
                    </a:lnTo>
                    <a:lnTo>
                      <a:pt x="136" y="403"/>
                    </a:lnTo>
                    <a:lnTo>
                      <a:pt x="141" y="381"/>
                    </a:lnTo>
                    <a:lnTo>
                      <a:pt x="157" y="365"/>
                    </a:lnTo>
                    <a:lnTo>
                      <a:pt x="179" y="343"/>
                    </a:lnTo>
                    <a:lnTo>
                      <a:pt x="201" y="327"/>
                    </a:lnTo>
                    <a:lnTo>
                      <a:pt x="266" y="294"/>
                    </a:lnTo>
                    <a:lnTo>
                      <a:pt x="353" y="262"/>
                    </a:lnTo>
                    <a:lnTo>
                      <a:pt x="445" y="234"/>
                    </a:lnTo>
                    <a:lnTo>
                      <a:pt x="554" y="213"/>
                    </a:lnTo>
                    <a:lnTo>
                      <a:pt x="662" y="191"/>
                    </a:lnTo>
                    <a:lnTo>
                      <a:pt x="890" y="153"/>
                    </a:lnTo>
                    <a:lnTo>
                      <a:pt x="993" y="136"/>
                    </a:lnTo>
                    <a:lnTo>
                      <a:pt x="1091" y="120"/>
                    </a:lnTo>
                    <a:lnTo>
                      <a:pt x="1178" y="115"/>
                    </a:lnTo>
                    <a:lnTo>
                      <a:pt x="1248" y="104"/>
                    </a:lnTo>
                    <a:lnTo>
                      <a:pt x="1248" y="0"/>
                    </a:lnTo>
                    <a:lnTo>
                      <a:pt x="1161" y="22"/>
                    </a:lnTo>
                    <a:lnTo>
                      <a:pt x="1069" y="38"/>
                    </a:lnTo>
                    <a:lnTo>
                      <a:pt x="874" y="71"/>
                    </a:lnTo>
                    <a:lnTo>
                      <a:pt x="673" y="93"/>
                    </a:lnTo>
                    <a:lnTo>
                      <a:pt x="483" y="126"/>
                    </a:lnTo>
                    <a:lnTo>
                      <a:pt x="391" y="142"/>
                    </a:lnTo>
                    <a:lnTo>
                      <a:pt x="309" y="158"/>
                    </a:lnTo>
                    <a:lnTo>
                      <a:pt x="228" y="180"/>
                    </a:lnTo>
                    <a:lnTo>
                      <a:pt x="163" y="202"/>
                    </a:lnTo>
                    <a:lnTo>
                      <a:pt x="103" y="229"/>
                    </a:lnTo>
                    <a:lnTo>
                      <a:pt x="54" y="256"/>
                    </a:lnTo>
                    <a:lnTo>
                      <a:pt x="22" y="294"/>
                    </a:lnTo>
                    <a:lnTo>
                      <a:pt x="0" y="332"/>
                    </a:lnTo>
                    <a:close/>
                  </a:path>
                </a:pathLst>
              </a:custGeom>
              <a:gradFill rotWithShape="0">
                <a:gsLst>
                  <a:gs pos="0">
                    <a:srgbClr val="002D86"/>
                  </a:gs>
                  <a:gs pos="100000">
                    <a:srgbClr val="003399"/>
                  </a:gs>
                </a:gsLst>
                <a:lin ang="27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a:latin typeface="Arial" panose="020B0604020202020204" pitchFamily="34" charset="0"/>
                </a:endParaRPr>
              </a:p>
            </p:txBody>
          </p:sp>
        </p:grpSp>
        <p:sp>
          <p:nvSpPr>
            <p:cNvPr id="424969" name="AutoShape 10"/>
            <p:cNvSpPr>
              <a:spLocks noChangeArrowheads="1"/>
            </p:cNvSpPr>
            <p:nvPr/>
          </p:nvSpPr>
          <p:spPr bwMode="auto">
            <a:xfrm>
              <a:off x="3322" y="1341"/>
              <a:ext cx="1825" cy="1537"/>
            </a:xfrm>
            <a:custGeom>
              <a:avLst/>
              <a:gdLst>
                <a:gd name="T0" fmla="*/ 2 w 2296"/>
                <a:gd name="T1" fmla="*/ 4309 h 1469"/>
                <a:gd name="T2" fmla="*/ 2 w 2296"/>
                <a:gd name="T3" fmla="*/ 4115 h 1469"/>
                <a:gd name="T4" fmla="*/ 2 w 2296"/>
                <a:gd name="T5" fmla="*/ 3894 h 1469"/>
                <a:gd name="T6" fmla="*/ 2 w 2296"/>
                <a:gd name="T7" fmla="*/ 3647 h 1469"/>
                <a:gd name="T8" fmla="*/ 2 w 2296"/>
                <a:gd name="T9" fmla="*/ 3383 h 1469"/>
                <a:gd name="T10" fmla="*/ 2 w 2296"/>
                <a:gd name="T11" fmla="*/ 3078 h 1469"/>
                <a:gd name="T12" fmla="*/ 2 w 2296"/>
                <a:gd name="T13" fmla="*/ 2718 h 1469"/>
                <a:gd name="T14" fmla="*/ 2 w 2296"/>
                <a:gd name="T15" fmla="*/ 2278 h 1469"/>
                <a:gd name="T16" fmla="*/ 2 w 2296"/>
                <a:gd name="T17" fmla="*/ 1859 h 1469"/>
                <a:gd name="T18" fmla="*/ 2 w 2296"/>
                <a:gd name="T19" fmla="*/ 1481 h 1469"/>
                <a:gd name="T20" fmla="*/ 2 w 2296"/>
                <a:gd name="T21" fmla="*/ 1125 h 1469"/>
                <a:gd name="T22" fmla="*/ 2 w 2296"/>
                <a:gd name="T23" fmla="*/ 640 h 1469"/>
                <a:gd name="T24" fmla="*/ 2 w 2296"/>
                <a:gd name="T25" fmla="*/ 375 h 1469"/>
                <a:gd name="T26" fmla="*/ 2 w 2296"/>
                <a:gd name="T27" fmla="*/ 173 h 1469"/>
                <a:gd name="T28" fmla="*/ 2 w 2296"/>
                <a:gd name="T29" fmla="*/ 10 h 1469"/>
                <a:gd name="T30" fmla="*/ 2 w 2296"/>
                <a:gd name="T31" fmla="*/ 0 h 1469"/>
                <a:gd name="T32" fmla="*/ 2 w 2296"/>
                <a:gd name="T33" fmla="*/ 487 h 1469"/>
                <a:gd name="T34" fmla="*/ 2 w 2296"/>
                <a:gd name="T35" fmla="*/ 1037 h 1469"/>
                <a:gd name="T36" fmla="*/ 2 w 2296"/>
                <a:gd name="T37" fmla="*/ 1330 h 1469"/>
                <a:gd name="T38" fmla="*/ 2 w 2296"/>
                <a:gd name="T39" fmla="*/ 1631 h 1469"/>
                <a:gd name="T40" fmla="*/ 2 w 2296"/>
                <a:gd name="T41" fmla="*/ 1945 h 1469"/>
                <a:gd name="T42" fmla="*/ 2 w 2296"/>
                <a:gd name="T43" fmla="*/ 2278 h 1469"/>
                <a:gd name="T44" fmla="*/ 2 w 2296"/>
                <a:gd name="T45" fmla="*/ 2581 h 1469"/>
                <a:gd name="T46" fmla="*/ 2 w 2296"/>
                <a:gd name="T47" fmla="*/ 2855 h 1469"/>
                <a:gd name="T48" fmla="*/ 2 w 2296"/>
                <a:gd name="T49" fmla="*/ 3078 h 1469"/>
                <a:gd name="T50" fmla="*/ 2 w 2296"/>
                <a:gd name="T51" fmla="*/ 3257 h 1469"/>
                <a:gd name="T52" fmla="*/ 2 w 2296"/>
                <a:gd name="T53" fmla="*/ 3433 h 1469"/>
                <a:gd name="T54" fmla="*/ 2 w 2296"/>
                <a:gd name="T55" fmla="*/ 3692 h 1469"/>
                <a:gd name="T56" fmla="*/ 2 w 2296"/>
                <a:gd name="T57" fmla="*/ 3935 h 1469"/>
                <a:gd name="T58" fmla="*/ 2 w 2296"/>
                <a:gd name="T59" fmla="*/ 4186 h 1469"/>
                <a:gd name="T60" fmla="*/ 2 w 2296"/>
                <a:gd name="T61" fmla="*/ 4339 h 1469"/>
                <a:gd name="T62" fmla="*/ 2 w 2296"/>
                <a:gd name="T63" fmla="*/ 4485 h 1469"/>
                <a:gd name="T64" fmla="*/ 2 w 2296"/>
                <a:gd name="T65" fmla="*/ 4677 h 1469"/>
                <a:gd name="T66" fmla="*/ 2 w 2296"/>
                <a:gd name="T67" fmla="*/ 4896 h 1469"/>
                <a:gd name="T68" fmla="*/ 0 w 2296"/>
                <a:gd name="T69" fmla="*/ 5129 h 1469"/>
                <a:gd name="T70" fmla="*/ 2 w 2296"/>
                <a:gd name="T71" fmla="*/ 5396 h 1469"/>
                <a:gd name="T72" fmla="*/ 2 w 2296"/>
                <a:gd name="T73" fmla="*/ 5618 h 1469"/>
                <a:gd name="T74" fmla="*/ 2 w 2296"/>
                <a:gd name="T75" fmla="*/ 5800 h 1469"/>
                <a:gd name="T76" fmla="*/ 2 w 2296"/>
                <a:gd name="T77" fmla="*/ 5969 h 1469"/>
                <a:gd name="T78" fmla="*/ 2 w 2296"/>
                <a:gd name="T79" fmla="*/ 5748 h 1469"/>
                <a:gd name="T80" fmla="*/ 2 w 2296"/>
                <a:gd name="T81" fmla="*/ 5532 h 1469"/>
                <a:gd name="T82" fmla="*/ 2 w 2296"/>
                <a:gd name="T83" fmla="*/ 5305 h 1469"/>
                <a:gd name="T84" fmla="*/ 2 w 2296"/>
                <a:gd name="T85" fmla="*/ 5119 h 1469"/>
                <a:gd name="T86" fmla="*/ 2 w 2296"/>
                <a:gd name="T87" fmla="*/ 4910 h 1469"/>
                <a:gd name="T88" fmla="*/ 2 w 2296"/>
                <a:gd name="T89" fmla="*/ 4736 h 1469"/>
                <a:gd name="T90" fmla="*/ 2 w 2296"/>
                <a:gd name="T91" fmla="*/ 4555 h 1469"/>
                <a:gd name="T92" fmla="*/ 2 w 2296"/>
                <a:gd name="T93" fmla="*/ 4425 h 146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296"/>
                <a:gd name="T142" fmla="*/ 0 h 1469"/>
                <a:gd name="T143" fmla="*/ 2296 w 2296"/>
                <a:gd name="T144" fmla="*/ 1469 h 146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296" h="1469">
                  <a:moveTo>
                    <a:pt x="771" y="1088"/>
                  </a:moveTo>
                  <a:lnTo>
                    <a:pt x="982" y="1061"/>
                  </a:lnTo>
                  <a:lnTo>
                    <a:pt x="1178" y="1034"/>
                  </a:lnTo>
                  <a:lnTo>
                    <a:pt x="1357" y="1012"/>
                  </a:lnTo>
                  <a:lnTo>
                    <a:pt x="1520" y="985"/>
                  </a:lnTo>
                  <a:lnTo>
                    <a:pt x="1666" y="957"/>
                  </a:lnTo>
                  <a:lnTo>
                    <a:pt x="1796" y="930"/>
                  </a:lnTo>
                  <a:lnTo>
                    <a:pt x="1916" y="897"/>
                  </a:lnTo>
                  <a:lnTo>
                    <a:pt x="2013" y="870"/>
                  </a:lnTo>
                  <a:lnTo>
                    <a:pt x="2100" y="832"/>
                  </a:lnTo>
                  <a:lnTo>
                    <a:pt x="2171" y="800"/>
                  </a:lnTo>
                  <a:lnTo>
                    <a:pt x="2220" y="756"/>
                  </a:lnTo>
                  <a:lnTo>
                    <a:pt x="2263" y="712"/>
                  </a:lnTo>
                  <a:lnTo>
                    <a:pt x="2285" y="669"/>
                  </a:lnTo>
                  <a:lnTo>
                    <a:pt x="2296" y="614"/>
                  </a:lnTo>
                  <a:lnTo>
                    <a:pt x="2290" y="560"/>
                  </a:lnTo>
                  <a:lnTo>
                    <a:pt x="2269" y="500"/>
                  </a:lnTo>
                  <a:lnTo>
                    <a:pt x="2241" y="457"/>
                  </a:lnTo>
                  <a:lnTo>
                    <a:pt x="2198" y="408"/>
                  </a:lnTo>
                  <a:lnTo>
                    <a:pt x="2144" y="364"/>
                  </a:lnTo>
                  <a:lnTo>
                    <a:pt x="2079" y="321"/>
                  </a:lnTo>
                  <a:lnTo>
                    <a:pt x="2008" y="277"/>
                  </a:lnTo>
                  <a:lnTo>
                    <a:pt x="1927" y="234"/>
                  </a:lnTo>
                  <a:lnTo>
                    <a:pt x="1769" y="157"/>
                  </a:lnTo>
                  <a:lnTo>
                    <a:pt x="1688" y="125"/>
                  </a:lnTo>
                  <a:lnTo>
                    <a:pt x="1612" y="92"/>
                  </a:lnTo>
                  <a:lnTo>
                    <a:pt x="1536" y="65"/>
                  </a:lnTo>
                  <a:lnTo>
                    <a:pt x="1476" y="43"/>
                  </a:lnTo>
                  <a:lnTo>
                    <a:pt x="1422" y="27"/>
                  </a:lnTo>
                  <a:lnTo>
                    <a:pt x="1384" y="10"/>
                  </a:lnTo>
                  <a:lnTo>
                    <a:pt x="1357" y="5"/>
                  </a:lnTo>
                  <a:lnTo>
                    <a:pt x="1346" y="0"/>
                  </a:lnTo>
                  <a:lnTo>
                    <a:pt x="1498" y="54"/>
                  </a:lnTo>
                  <a:lnTo>
                    <a:pt x="1655" y="119"/>
                  </a:lnTo>
                  <a:lnTo>
                    <a:pt x="1807" y="185"/>
                  </a:lnTo>
                  <a:lnTo>
                    <a:pt x="1948" y="255"/>
                  </a:lnTo>
                  <a:lnTo>
                    <a:pt x="2013" y="288"/>
                  </a:lnTo>
                  <a:lnTo>
                    <a:pt x="2068" y="326"/>
                  </a:lnTo>
                  <a:lnTo>
                    <a:pt x="2122" y="364"/>
                  </a:lnTo>
                  <a:lnTo>
                    <a:pt x="2171" y="402"/>
                  </a:lnTo>
                  <a:lnTo>
                    <a:pt x="2209" y="440"/>
                  </a:lnTo>
                  <a:lnTo>
                    <a:pt x="2236" y="478"/>
                  </a:lnTo>
                  <a:lnTo>
                    <a:pt x="2252" y="522"/>
                  </a:lnTo>
                  <a:lnTo>
                    <a:pt x="2263" y="560"/>
                  </a:lnTo>
                  <a:lnTo>
                    <a:pt x="2258" y="598"/>
                  </a:lnTo>
                  <a:lnTo>
                    <a:pt x="2241" y="636"/>
                  </a:lnTo>
                  <a:lnTo>
                    <a:pt x="2214" y="669"/>
                  </a:lnTo>
                  <a:lnTo>
                    <a:pt x="2171" y="702"/>
                  </a:lnTo>
                  <a:lnTo>
                    <a:pt x="2122" y="729"/>
                  </a:lnTo>
                  <a:lnTo>
                    <a:pt x="2062" y="756"/>
                  </a:lnTo>
                  <a:lnTo>
                    <a:pt x="1997" y="778"/>
                  </a:lnTo>
                  <a:lnTo>
                    <a:pt x="1921" y="800"/>
                  </a:lnTo>
                  <a:lnTo>
                    <a:pt x="1834" y="821"/>
                  </a:lnTo>
                  <a:lnTo>
                    <a:pt x="1748" y="843"/>
                  </a:lnTo>
                  <a:lnTo>
                    <a:pt x="1552" y="876"/>
                  </a:lnTo>
                  <a:lnTo>
                    <a:pt x="1351" y="908"/>
                  </a:lnTo>
                  <a:lnTo>
                    <a:pt x="1134" y="941"/>
                  </a:lnTo>
                  <a:lnTo>
                    <a:pt x="923" y="968"/>
                  </a:lnTo>
                  <a:lnTo>
                    <a:pt x="716" y="995"/>
                  </a:lnTo>
                  <a:lnTo>
                    <a:pt x="521" y="1028"/>
                  </a:lnTo>
                  <a:lnTo>
                    <a:pt x="434" y="1044"/>
                  </a:lnTo>
                  <a:lnTo>
                    <a:pt x="353" y="1066"/>
                  </a:lnTo>
                  <a:lnTo>
                    <a:pt x="277" y="1082"/>
                  </a:lnTo>
                  <a:lnTo>
                    <a:pt x="206" y="1104"/>
                  </a:lnTo>
                  <a:lnTo>
                    <a:pt x="147" y="1126"/>
                  </a:lnTo>
                  <a:lnTo>
                    <a:pt x="92" y="1148"/>
                  </a:lnTo>
                  <a:lnTo>
                    <a:pt x="54" y="1175"/>
                  </a:lnTo>
                  <a:lnTo>
                    <a:pt x="22" y="1202"/>
                  </a:lnTo>
                  <a:lnTo>
                    <a:pt x="6" y="1229"/>
                  </a:lnTo>
                  <a:lnTo>
                    <a:pt x="0" y="1262"/>
                  </a:lnTo>
                  <a:lnTo>
                    <a:pt x="11" y="1295"/>
                  </a:lnTo>
                  <a:lnTo>
                    <a:pt x="27" y="1327"/>
                  </a:lnTo>
                  <a:lnTo>
                    <a:pt x="54" y="1355"/>
                  </a:lnTo>
                  <a:lnTo>
                    <a:pt x="98" y="1382"/>
                  </a:lnTo>
                  <a:lnTo>
                    <a:pt x="141" y="1404"/>
                  </a:lnTo>
                  <a:lnTo>
                    <a:pt x="196" y="1425"/>
                  </a:lnTo>
                  <a:lnTo>
                    <a:pt x="261" y="1447"/>
                  </a:lnTo>
                  <a:lnTo>
                    <a:pt x="326" y="1469"/>
                  </a:lnTo>
                  <a:lnTo>
                    <a:pt x="266" y="1442"/>
                  </a:lnTo>
                  <a:lnTo>
                    <a:pt x="217" y="1414"/>
                  </a:lnTo>
                  <a:lnTo>
                    <a:pt x="174" y="1387"/>
                  </a:lnTo>
                  <a:lnTo>
                    <a:pt x="147" y="1360"/>
                  </a:lnTo>
                  <a:lnTo>
                    <a:pt x="125" y="1333"/>
                  </a:lnTo>
                  <a:lnTo>
                    <a:pt x="120" y="1306"/>
                  </a:lnTo>
                  <a:lnTo>
                    <a:pt x="125" y="1278"/>
                  </a:lnTo>
                  <a:lnTo>
                    <a:pt x="141" y="1257"/>
                  </a:lnTo>
                  <a:lnTo>
                    <a:pt x="174" y="1229"/>
                  </a:lnTo>
                  <a:lnTo>
                    <a:pt x="212" y="1208"/>
                  </a:lnTo>
                  <a:lnTo>
                    <a:pt x="272" y="1186"/>
                  </a:lnTo>
                  <a:lnTo>
                    <a:pt x="342" y="1164"/>
                  </a:lnTo>
                  <a:lnTo>
                    <a:pt x="423" y="1142"/>
                  </a:lnTo>
                  <a:lnTo>
                    <a:pt x="527" y="1121"/>
                  </a:lnTo>
                  <a:lnTo>
                    <a:pt x="641" y="1104"/>
                  </a:lnTo>
                  <a:lnTo>
                    <a:pt x="771" y="1088"/>
                  </a:lnTo>
                  <a:close/>
                </a:path>
              </a:pathLst>
            </a:custGeom>
            <a:gradFill rotWithShape="0">
              <a:gsLst>
                <a:gs pos="0">
                  <a:srgbClr val="002B82"/>
                </a:gs>
                <a:gs pos="100000">
                  <a:srgbClr val="003399"/>
                </a:gs>
              </a:gsLst>
              <a:lin ang="27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a:latin typeface="Arial" panose="020B0604020202020204" pitchFamily="34" charset="0"/>
              </a:endParaRPr>
            </a:p>
          </p:txBody>
        </p:sp>
        <p:sp>
          <p:nvSpPr>
            <p:cNvPr id="424970" name="AutoShape 11"/>
            <p:cNvSpPr>
              <a:spLocks noChangeArrowheads="1"/>
            </p:cNvSpPr>
            <p:nvPr/>
          </p:nvSpPr>
          <p:spPr bwMode="auto">
            <a:xfrm>
              <a:off x="0" y="0"/>
              <a:ext cx="5758" cy="1776"/>
            </a:xfrm>
            <a:custGeom>
              <a:avLst/>
              <a:gdLst>
                <a:gd name="T0" fmla="*/ 0 w 5740"/>
                <a:gd name="T1" fmla="*/ 0 h 1906"/>
                <a:gd name="T2" fmla="*/ 0 w 5740"/>
                <a:gd name="T3" fmla="*/ 213 h 1906"/>
                <a:gd name="T4" fmla="*/ 6325 w 5740"/>
                <a:gd name="T5" fmla="*/ 213 h 1906"/>
                <a:gd name="T6" fmla="*/ 6325 w 5740"/>
                <a:gd name="T7" fmla="*/ 0 h 1906"/>
                <a:gd name="T8" fmla="*/ 0 w 5740"/>
                <a:gd name="T9" fmla="*/ 0 h 1906"/>
                <a:gd name="T10" fmla="*/ 0 w 5740"/>
                <a:gd name="T11" fmla="*/ 0 h 1906"/>
                <a:gd name="T12" fmla="*/ 0 60000 65536"/>
                <a:gd name="T13" fmla="*/ 0 60000 65536"/>
                <a:gd name="T14" fmla="*/ 0 60000 65536"/>
                <a:gd name="T15" fmla="*/ 0 60000 65536"/>
                <a:gd name="T16" fmla="*/ 0 60000 65536"/>
                <a:gd name="T17" fmla="*/ 0 60000 65536"/>
                <a:gd name="T18" fmla="*/ 0 w 5740"/>
                <a:gd name="T19" fmla="*/ 0 h 1906"/>
                <a:gd name="T20" fmla="*/ 5740 w 5740"/>
                <a:gd name="T21" fmla="*/ 1906 h 1906"/>
              </a:gdLst>
              <a:ahLst/>
              <a:cxnLst>
                <a:cxn ang="T12">
                  <a:pos x="T0" y="T1"/>
                </a:cxn>
                <a:cxn ang="T13">
                  <a:pos x="T2" y="T3"/>
                </a:cxn>
                <a:cxn ang="T14">
                  <a:pos x="T4" y="T5"/>
                </a:cxn>
                <a:cxn ang="T15">
                  <a:pos x="T6" y="T7"/>
                </a:cxn>
                <a:cxn ang="T16">
                  <a:pos x="T8" y="T9"/>
                </a:cxn>
                <a:cxn ang="T17">
                  <a:pos x="T10" y="T11"/>
                </a:cxn>
              </a:cxnLst>
              <a:rect l="T18" t="T19" r="T20" b="T21"/>
              <a:pathLst>
                <a:path w="5740" h="1906">
                  <a:moveTo>
                    <a:pt x="0" y="0"/>
                  </a:moveTo>
                  <a:lnTo>
                    <a:pt x="0" y="1906"/>
                  </a:lnTo>
                  <a:lnTo>
                    <a:pt x="5740" y="1906"/>
                  </a:lnTo>
                  <a:lnTo>
                    <a:pt x="5740" y="0"/>
                  </a:lnTo>
                  <a:lnTo>
                    <a:pt x="0" y="0"/>
                  </a:lnTo>
                  <a:close/>
                </a:path>
              </a:pathLst>
            </a:custGeom>
            <a:gradFill rotWithShape="0">
              <a:gsLst>
                <a:gs pos="0">
                  <a:srgbClr val="000514"/>
                </a:gs>
                <a:gs pos="100000">
                  <a:srgbClr val="003399"/>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a:latin typeface="Arial" panose="020B0604020202020204" pitchFamily="34" charset="0"/>
              </a:endParaRPr>
            </a:p>
          </p:txBody>
        </p:sp>
      </p:grpSp>
      <p:sp>
        <p:nvSpPr>
          <p:cNvPr id="424965" name="Rectangle 12"/>
          <p:cNvSpPr>
            <a:spLocks noGrp="1" noChangeArrowheads="1"/>
          </p:cNvSpPr>
          <p:nvPr>
            <p:ph type="title"/>
          </p:nvPr>
        </p:nvSpPr>
        <p:spPr bwMode="auto">
          <a:xfrm>
            <a:off x="457200" y="274638"/>
            <a:ext cx="8228013" cy="11414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 uri="{FAA26D3D-D897-4be2-8F04-BA451C77F1D7}">
              <ma14:placeholderFlag xmlns="" xmlns:ma14="http://schemas.microsoft.com/office/mac/drawingml/2011/main" val="1"/>
            </a:ext>
          </a:extLst>
        </p:spPr>
        <p:txBody>
          <a:bodyPr vert="horz" wrap="square" lIns="90000" tIns="46800" rIns="90000" bIns="46800" numCol="1" anchor="ctr" anchorCtr="0" compatLnSpc="1">
            <a:prstTxWarp prst="textNoShape">
              <a:avLst/>
            </a:prstTxWarp>
          </a:bodyPr>
          <a:lstStyle/>
          <a:p>
            <a:pPr lvl="0"/>
            <a:r>
              <a:rPr lang="en-GB"/>
              <a:t>Click to edit the title text format</a:t>
            </a:r>
          </a:p>
        </p:txBody>
      </p:sp>
      <p:sp>
        <p:nvSpPr>
          <p:cNvPr id="25606" name="Text Box 13"/>
          <p:cNvSpPr txBox="1">
            <a:spLocks noChangeArrowheads="1"/>
          </p:cNvSpPr>
          <p:nvPr/>
        </p:nvSpPr>
        <p:spPr bwMode="auto">
          <a:xfrm>
            <a:off x="3124200" y="6248400"/>
            <a:ext cx="2895600" cy="476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eaLnBrk="1" hangingPunct="1">
              <a:lnSpc>
                <a:spcPct val="93000"/>
              </a:lnSpc>
              <a:buClr>
                <a:srgbClr val="FFFFFF"/>
              </a:buClr>
              <a:buSzPct val="100000"/>
              <a:buFont typeface="Arial" charset="0"/>
              <a:buNone/>
              <a:defRPr/>
            </a:pPr>
            <a:endParaRPr lang="en-US" b="1" i="0">
              <a:solidFill>
                <a:srgbClr val="FFFFFF"/>
              </a:solidFill>
              <a:latin typeface="Arial" panose="020B0604020202020204" pitchFamily="34" charset="0"/>
            </a:endParaRPr>
          </a:p>
        </p:txBody>
      </p:sp>
      <p:sp>
        <p:nvSpPr>
          <p:cNvPr id="424967" name="Rectangle 14"/>
          <p:cNvSpPr>
            <a:spLocks noGrp="1" noChangeArrowheads="1"/>
          </p:cNvSpPr>
          <p:nvPr>
            <p:ph type="body" idx="1"/>
          </p:nvPr>
        </p:nvSpPr>
        <p:spPr bwMode="auto">
          <a:xfrm>
            <a:off x="457200" y="1600200"/>
            <a:ext cx="8228013" cy="45243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 uri="{FAA26D3D-D897-4be2-8F04-BA451C77F1D7}">
              <ma14:placeholderFlag xmlns="" xmlns:ma14="http://schemas.microsoft.com/office/mac/drawingml/2011/main" val="1"/>
            </a:ext>
          </a:extLst>
        </p:spPr>
        <p:txBody>
          <a:bodyPr vert="horz" wrap="square" lIns="90000" tIns="46800" rIns="90000" bIns="46800" numCol="1" anchor="t" anchorCtr="0" compatLnSpc="1">
            <a:prstTxWarp prst="textNoShape">
              <a:avLst/>
            </a:prstTxWarp>
          </a:bodyPr>
          <a:lstStyle/>
          <a:p>
            <a:pPr lvl="0"/>
            <a:r>
              <a:rPr lang="en-GB"/>
              <a:t>Click to edit the outline text format</a:t>
            </a:r>
          </a:p>
          <a:p>
            <a:pPr lvl="1"/>
            <a:r>
              <a:rPr lang="en-GB"/>
              <a:t>Second Outline Level</a:t>
            </a:r>
          </a:p>
          <a:p>
            <a:pPr lvl="2"/>
            <a:r>
              <a:rPr lang="en-GB"/>
              <a:t>Third Outline Level</a:t>
            </a:r>
          </a:p>
          <a:p>
            <a:pPr lvl="3"/>
            <a:r>
              <a:rPr lang="en-GB"/>
              <a:t>Fourth Outline Level</a:t>
            </a:r>
          </a:p>
          <a:p>
            <a:pPr lvl="4"/>
            <a:r>
              <a:rPr lang="en-GB"/>
              <a:t>Fifth Outline Level</a:t>
            </a:r>
          </a:p>
          <a:p>
            <a:pPr lvl="4"/>
            <a:r>
              <a:rPr lang="en-GB"/>
              <a:t>Sixth Outline Level</a:t>
            </a:r>
          </a:p>
          <a:p>
            <a:pPr lvl="4"/>
            <a:r>
              <a:rPr lang="en-GB"/>
              <a:t>Seventh Outline Level</a:t>
            </a:r>
          </a:p>
          <a:p>
            <a:pPr lvl="4"/>
            <a:r>
              <a:rPr lang="en-GB"/>
              <a:t>Eighth Outline Level</a:t>
            </a:r>
          </a:p>
          <a:p>
            <a:pPr lvl="4"/>
            <a:r>
              <a:rPr lang="en-GB"/>
              <a:t>Ninth Outline Level</a:t>
            </a:r>
          </a:p>
        </p:txBody>
      </p:sp>
    </p:spTree>
  </p:cSld>
  <p:clrMap bg1="lt1" tx1="dk1" bg2="lt2" tx2="dk2" accent1="accent1" accent2="accent2" accent3="accent3" accent4="accent4" accent5="accent5" accent6="accent6" hlink="hlink" folHlink="folHlink"/>
  <p:sldLayoutIdLst>
    <p:sldLayoutId id="2147500822" r:id="rId1"/>
    <p:sldLayoutId id="2147500823" r:id="rId2"/>
    <p:sldLayoutId id="2147500824" r:id="rId3"/>
    <p:sldLayoutId id="2147500825" r:id="rId4"/>
    <p:sldLayoutId id="2147500826" r:id="rId5"/>
    <p:sldLayoutId id="2147500827" r:id="rId6"/>
    <p:sldLayoutId id="2147500828" r:id="rId7"/>
    <p:sldLayoutId id="2147500829" r:id="rId8"/>
    <p:sldLayoutId id="2147500830" r:id="rId9"/>
    <p:sldLayoutId id="2147500831" r:id="rId10"/>
    <p:sldLayoutId id="2147500832" r:id="rId11"/>
  </p:sldLayoutIdLst>
  <p:txStyles>
    <p:titleStyle>
      <a:lvl1pPr algn="ctr" defTabSz="449263" rtl="0" eaLnBrk="0" fontAlgn="base" hangingPunct="0">
        <a:lnSpc>
          <a:spcPct val="95000"/>
        </a:lnSpc>
        <a:spcBef>
          <a:spcPct val="0"/>
        </a:spcBef>
        <a:spcAft>
          <a:spcPct val="0"/>
        </a:spcAft>
        <a:buClr>
          <a:srgbClr val="E5E5FF"/>
        </a:buClr>
        <a:buSzPct val="100000"/>
        <a:buFont typeface="Times New Roman" charset="0"/>
        <a:defRPr sz="4400" b="1" i="0">
          <a:solidFill>
            <a:srgbClr val="E5E5FF"/>
          </a:solidFill>
          <a:latin typeface="Arial" panose="020B0604020202020204" pitchFamily="34" charset="0"/>
          <a:ea typeface="+mj-ea"/>
          <a:cs typeface="Arial" panose="020B0604020202020204" pitchFamily="34" charset="0"/>
        </a:defRPr>
      </a:lvl1pPr>
      <a:lvl2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charset="0"/>
          <a:ea typeface="ＭＳ Ｐゴシック" charset="-128"/>
          <a:cs typeface="ＭＳ Ｐゴシック" charset="-128"/>
        </a:defRPr>
      </a:lvl2pPr>
      <a:lvl3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charset="0"/>
          <a:ea typeface="ＭＳ Ｐゴシック" charset="-128"/>
          <a:cs typeface="ＭＳ Ｐゴシック" charset="-128"/>
        </a:defRPr>
      </a:lvl3pPr>
      <a:lvl4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charset="0"/>
          <a:ea typeface="ＭＳ Ｐゴシック" charset="-128"/>
          <a:cs typeface="ＭＳ Ｐゴシック" charset="-128"/>
        </a:defRPr>
      </a:lvl4pPr>
      <a:lvl5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charset="0"/>
          <a:ea typeface="ＭＳ Ｐゴシック" charset="-128"/>
          <a:cs typeface="ＭＳ Ｐゴシック" charset="-128"/>
        </a:defRPr>
      </a:lvl5pPr>
      <a:lvl6pPr marL="4572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6pPr>
      <a:lvl7pPr marL="9144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7pPr>
      <a:lvl8pPr marL="13716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8pPr>
      <a:lvl9pPr marL="18288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9pPr>
    </p:titleStyle>
    <p:bodyStyle>
      <a:lvl1pPr marL="341313" indent="-341313" algn="l" defTabSz="449263" rtl="0" eaLnBrk="0" fontAlgn="base" hangingPunct="0">
        <a:lnSpc>
          <a:spcPct val="95000"/>
        </a:lnSpc>
        <a:spcBef>
          <a:spcPts val="800"/>
        </a:spcBef>
        <a:spcAft>
          <a:spcPct val="0"/>
        </a:spcAft>
        <a:buClr>
          <a:srgbClr val="FFCC00"/>
        </a:buClr>
        <a:buSzPct val="70000"/>
        <a:buFont typeface="Wingdings" charset="0"/>
        <a:buChar char=""/>
        <a:defRPr sz="3200" b="1" i="0">
          <a:solidFill>
            <a:srgbClr val="FFFFFF"/>
          </a:solidFill>
          <a:latin typeface="Arial" panose="020B0604020202020204" pitchFamily="34" charset="0"/>
          <a:ea typeface="+mn-ea"/>
          <a:cs typeface="Arial" panose="020B0604020202020204" pitchFamily="34" charset="0"/>
        </a:defRPr>
      </a:lvl1pPr>
      <a:lvl2pPr marL="741363" indent="-284163" algn="l" defTabSz="449263" rtl="0" eaLnBrk="0" fontAlgn="base" hangingPunct="0">
        <a:lnSpc>
          <a:spcPct val="95000"/>
        </a:lnSpc>
        <a:spcBef>
          <a:spcPts val="700"/>
        </a:spcBef>
        <a:spcAft>
          <a:spcPct val="0"/>
        </a:spcAft>
        <a:buClr>
          <a:srgbClr val="A886E0"/>
        </a:buClr>
        <a:buSzPct val="70000"/>
        <a:buFont typeface="Wingdings" charset="0"/>
        <a:buChar char=""/>
        <a:defRPr sz="2800" b="1" i="0">
          <a:solidFill>
            <a:srgbClr val="FFFFFF"/>
          </a:solidFill>
          <a:latin typeface="Arial" panose="020B0604020202020204" pitchFamily="34" charset="0"/>
          <a:ea typeface="+mn-ea"/>
          <a:cs typeface="Arial" panose="020B0604020202020204" pitchFamily="34" charset="0"/>
        </a:defRPr>
      </a:lvl2pPr>
      <a:lvl3pPr marL="1143000" indent="-228600" algn="l" defTabSz="449263" rtl="0" eaLnBrk="0" fontAlgn="base" hangingPunct="0">
        <a:lnSpc>
          <a:spcPct val="95000"/>
        </a:lnSpc>
        <a:spcBef>
          <a:spcPts val="600"/>
        </a:spcBef>
        <a:spcAft>
          <a:spcPct val="0"/>
        </a:spcAft>
        <a:buClr>
          <a:srgbClr val="E5E5FF"/>
        </a:buClr>
        <a:buSzPct val="70000"/>
        <a:buFont typeface="Wingdings" charset="0"/>
        <a:buChar char=""/>
        <a:defRPr sz="2400" b="1" i="0">
          <a:solidFill>
            <a:srgbClr val="FFFFFF"/>
          </a:solidFill>
          <a:latin typeface="Arial" panose="020B0604020202020204" pitchFamily="34" charset="0"/>
          <a:ea typeface="+mn-ea"/>
          <a:cs typeface="Arial" panose="020B0604020202020204" pitchFamily="34" charset="0"/>
        </a:defRPr>
      </a:lvl3pPr>
      <a:lvl4pPr marL="1600200" indent="-228600" algn="l" defTabSz="449263" rtl="0" eaLnBrk="0" fontAlgn="base" hangingPunct="0">
        <a:lnSpc>
          <a:spcPct val="95000"/>
        </a:lnSpc>
        <a:spcBef>
          <a:spcPts val="500"/>
        </a:spcBef>
        <a:spcAft>
          <a:spcPct val="0"/>
        </a:spcAft>
        <a:buClr>
          <a:srgbClr val="A886E0"/>
        </a:buClr>
        <a:buSzPct val="70000"/>
        <a:buFont typeface="Wingdings" charset="0"/>
        <a:buChar char=""/>
        <a:defRPr sz="2000" b="1" i="0">
          <a:solidFill>
            <a:srgbClr val="FFFFFF"/>
          </a:solidFill>
          <a:latin typeface="Arial" panose="020B0604020202020204" pitchFamily="34" charset="0"/>
          <a:ea typeface="+mn-ea"/>
          <a:cs typeface="Arial" panose="020B0604020202020204" pitchFamily="34" charset="0"/>
        </a:defRPr>
      </a:lvl4pPr>
      <a:lvl5pPr marL="2057400" indent="-228600" algn="l" defTabSz="449263" rtl="0" eaLnBrk="0" fontAlgn="base" hangingPunct="0">
        <a:lnSpc>
          <a:spcPct val="95000"/>
        </a:lnSpc>
        <a:spcBef>
          <a:spcPts val="500"/>
        </a:spcBef>
        <a:spcAft>
          <a:spcPct val="0"/>
        </a:spcAft>
        <a:buClr>
          <a:srgbClr val="A886E0"/>
        </a:buClr>
        <a:buSzPct val="70000"/>
        <a:buFont typeface="Wingdings" charset="0"/>
        <a:buChar char=""/>
        <a:defRPr sz="2000" b="1" i="0">
          <a:solidFill>
            <a:srgbClr val="FFFFFF"/>
          </a:solidFill>
          <a:latin typeface="Arial" panose="020B0604020202020204" pitchFamily="34" charset="0"/>
          <a:ea typeface="+mn-ea"/>
          <a:cs typeface="Arial" panose="020B0604020202020204" pitchFamily="34" charset="0"/>
        </a:defRPr>
      </a:lvl5pPr>
      <a:lvl6pPr marL="2514600" indent="-228600" algn="l" defTabSz="449263" rtl="0" eaLnBrk="0" fontAlgn="base" hangingPunct="0">
        <a:lnSpc>
          <a:spcPct val="95000"/>
        </a:lnSpc>
        <a:spcBef>
          <a:spcPts val="500"/>
        </a:spcBef>
        <a:spcAft>
          <a:spcPct val="0"/>
        </a:spcAft>
        <a:buClr>
          <a:srgbClr val="A886E0"/>
        </a:buClr>
        <a:buSzPct val="70000"/>
        <a:buFont typeface="Wingdings" charset="2"/>
        <a:buChar char=""/>
        <a:defRPr sz="2000">
          <a:solidFill>
            <a:srgbClr val="FFFFFF"/>
          </a:solidFill>
          <a:latin typeface="+mn-lt"/>
          <a:ea typeface="+mn-ea"/>
        </a:defRPr>
      </a:lvl6pPr>
      <a:lvl7pPr marL="2971800" indent="-228600" algn="l" defTabSz="449263" rtl="0" eaLnBrk="0" fontAlgn="base" hangingPunct="0">
        <a:lnSpc>
          <a:spcPct val="95000"/>
        </a:lnSpc>
        <a:spcBef>
          <a:spcPts val="500"/>
        </a:spcBef>
        <a:spcAft>
          <a:spcPct val="0"/>
        </a:spcAft>
        <a:buClr>
          <a:srgbClr val="A886E0"/>
        </a:buClr>
        <a:buSzPct val="70000"/>
        <a:buFont typeface="Wingdings" charset="2"/>
        <a:buChar char=""/>
        <a:defRPr sz="2000">
          <a:solidFill>
            <a:srgbClr val="FFFFFF"/>
          </a:solidFill>
          <a:latin typeface="+mn-lt"/>
          <a:ea typeface="+mn-ea"/>
        </a:defRPr>
      </a:lvl7pPr>
      <a:lvl8pPr marL="3429000" indent="-228600" algn="l" defTabSz="449263" rtl="0" eaLnBrk="0" fontAlgn="base" hangingPunct="0">
        <a:lnSpc>
          <a:spcPct val="95000"/>
        </a:lnSpc>
        <a:spcBef>
          <a:spcPts val="500"/>
        </a:spcBef>
        <a:spcAft>
          <a:spcPct val="0"/>
        </a:spcAft>
        <a:buClr>
          <a:srgbClr val="A886E0"/>
        </a:buClr>
        <a:buSzPct val="70000"/>
        <a:buFont typeface="Wingdings" charset="2"/>
        <a:buChar char=""/>
        <a:defRPr sz="2000">
          <a:solidFill>
            <a:srgbClr val="FFFFFF"/>
          </a:solidFill>
          <a:latin typeface="+mn-lt"/>
          <a:ea typeface="+mn-ea"/>
        </a:defRPr>
      </a:lvl8pPr>
      <a:lvl9pPr marL="3886200" indent="-228600" algn="l" defTabSz="449263" rtl="0" eaLnBrk="0" fontAlgn="base" hangingPunct="0">
        <a:lnSpc>
          <a:spcPct val="95000"/>
        </a:lnSpc>
        <a:spcBef>
          <a:spcPts val="500"/>
        </a:spcBef>
        <a:spcAft>
          <a:spcPct val="0"/>
        </a:spcAft>
        <a:buClr>
          <a:srgbClr val="A886E0"/>
        </a:buClr>
        <a:buSzPct val="70000"/>
        <a:buFont typeface="Wingdings" charset="2"/>
        <a:buChar char=""/>
        <a:defRPr sz="2000">
          <a:solidFill>
            <a:srgbClr val="FFFFFF"/>
          </a:solidFill>
          <a:latin typeface="+mn-lt"/>
          <a:ea typeface="+mn-ea"/>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0.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027"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b="1" i="0">
                <a:latin typeface="Arial" panose="020B0604020202020204" pitchFamily="34" charset="0"/>
                <a:ea typeface="+mn-ea"/>
                <a:cs typeface="+mn-cs"/>
              </a:defRPr>
            </a:lvl1pPr>
          </a:lstStyle>
          <a:p>
            <a:pPr defTabSz="914400">
              <a:defRPr/>
            </a:pPr>
            <a:endParaRPr lang="en-US" dirty="0">
              <a:solidFill>
                <a:srgbClr val="000000"/>
              </a:solidFill>
            </a:endParaRPr>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b="1" i="0">
                <a:latin typeface="Arial" panose="020B0604020202020204" pitchFamily="34" charset="0"/>
                <a:ea typeface="+mn-ea"/>
                <a:cs typeface="+mn-cs"/>
              </a:defRPr>
            </a:lvl1pPr>
          </a:lstStyle>
          <a:p>
            <a:pPr defTabSz="914400">
              <a:defRPr/>
            </a:pPr>
            <a:endParaRPr lang="en-US" dirty="0">
              <a:solidFill>
                <a:srgbClr val="000000"/>
              </a:solidFill>
            </a:endParaRPr>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b="1" i="0">
                <a:latin typeface="Arial" panose="020B0604020202020204" pitchFamily="34" charset="0"/>
              </a:defRPr>
            </a:lvl1pPr>
          </a:lstStyle>
          <a:p>
            <a:pPr defTabSz="914400">
              <a:defRPr/>
            </a:pPr>
            <a:fld id="{2519E34F-AF5F-FF4D-9C28-0E117E7BCF2B}" type="slidenum">
              <a:rPr lang="en-US" smtClean="0">
                <a:solidFill>
                  <a:srgbClr val="000000"/>
                </a:solidFill>
              </a:rPr>
              <a:pPr defTabSz="914400">
                <a:defRPr/>
              </a:pPr>
              <a:t>‹#›</a:t>
            </a:fld>
            <a:endParaRPr lang="en-US" dirty="0">
              <a:solidFill>
                <a:srgbClr val="000000"/>
              </a:solidFill>
            </a:endParaRPr>
          </a:p>
        </p:txBody>
      </p:sp>
    </p:spTree>
    <p:extLst>
      <p:ext uri="{BB962C8B-B14F-4D97-AF65-F5344CB8AC3E}">
        <p14:creationId xmlns:p14="http://schemas.microsoft.com/office/powerpoint/2010/main" val="1874851534"/>
      </p:ext>
    </p:extLst>
  </p:cSld>
  <p:clrMap bg1="lt1" tx1="dk1" bg2="lt2" tx2="dk2" accent1="accent1" accent2="accent2" accent3="accent3" accent4="accent4" accent5="accent5" accent6="accent6" hlink="hlink" folHlink="folHlink"/>
  <p:sldLayoutIdLst>
    <p:sldLayoutId id="2147502714" r:id="rId1"/>
    <p:sldLayoutId id="2147502715" r:id="rId2"/>
    <p:sldLayoutId id="2147502716" r:id="rId3"/>
    <p:sldLayoutId id="2147502717" r:id="rId4"/>
    <p:sldLayoutId id="2147502718" r:id="rId5"/>
    <p:sldLayoutId id="2147502719" r:id="rId6"/>
    <p:sldLayoutId id="2147502720" r:id="rId7"/>
    <p:sldLayoutId id="2147502721" r:id="rId8"/>
    <p:sldLayoutId id="2147502722" r:id="rId9"/>
    <p:sldLayoutId id="2147502723" r:id="rId10"/>
    <p:sldLayoutId id="2147502724" r:id="rId11"/>
  </p:sldLayoutIdLst>
  <p:txStyles>
    <p:titleStyle>
      <a:lvl1pPr algn="ctr" rtl="0" eaLnBrk="0" fontAlgn="base" hangingPunct="0">
        <a:spcBef>
          <a:spcPct val="0"/>
        </a:spcBef>
        <a:spcAft>
          <a:spcPct val="0"/>
        </a:spcAft>
        <a:defRPr sz="4400" b="1" i="0">
          <a:solidFill>
            <a:schemeClr val="bg1"/>
          </a:solidFill>
          <a:effectLst>
            <a:outerShdw blurRad="38100" dist="38100" dir="2700000" algn="tl">
              <a:srgbClr val="000000">
                <a:alpha val="43137"/>
              </a:srgbClr>
            </a:outerShdw>
          </a:effectLst>
          <a:latin typeface="Arial" panose="020B0604020202020204" pitchFamily="34" charset="0"/>
          <a:ea typeface="ＭＳ Ｐゴシック" charset="-128"/>
          <a:cs typeface="Arial" panose="020B0604020202020204" pitchFamily="34" charset="0"/>
        </a:defRPr>
      </a:lvl1pPr>
      <a:lvl2pPr algn="ctr" rtl="0" eaLnBrk="0" fontAlgn="base" hangingPunct="0">
        <a:spcBef>
          <a:spcPct val="0"/>
        </a:spcBef>
        <a:spcAft>
          <a:spcPct val="0"/>
        </a:spcAft>
        <a:defRPr sz="4400" b="1">
          <a:solidFill>
            <a:schemeClr val="bg1"/>
          </a:solidFill>
          <a:latin typeface="Arial" charset="0"/>
          <a:ea typeface="ＭＳ Ｐゴシック" charset="-128"/>
          <a:cs typeface="ＭＳ Ｐゴシック" charset="-128"/>
        </a:defRPr>
      </a:lvl2pPr>
      <a:lvl3pPr algn="ctr" rtl="0" eaLnBrk="0" fontAlgn="base" hangingPunct="0">
        <a:spcBef>
          <a:spcPct val="0"/>
        </a:spcBef>
        <a:spcAft>
          <a:spcPct val="0"/>
        </a:spcAft>
        <a:defRPr sz="4400" b="1">
          <a:solidFill>
            <a:schemeClr val="bg1"/>
          </a:solidFill>
          <a:latin typeface="Arial" charset="0"/>
          <a:ea typeface="ＭＳ Ｐゴシック" charset="-128"/>
          <a:cs typeface="ＭＳ Ｐゴシック" charset="-128"/>
        </a:defRPr>
      </a:lvl3pPr>
      <a:lvl4pPr algn="ctr" rtl="0" eaLnBrk="0" fontAlgn="base" hangingPunct="0">
        <a:spcBef>
          <a:spcPct val="0"/>
        </a:spcBef>
        <a:spcAft>
          <a:spcPct val="0"/>
        </a:spcAft>
        <a:defRPr sz="4400" b="1">
          <a:solidFill>
            <a:schemeClr val="bg1"/>
          </a:solidFill>
          <a:latin typeface="Arial" charset="0"/>
          <a:ea typeface="ＭＳ Ｐゴシック" charset="-128"/>
          <a:cs typeface="ＭＳ Ｐゴシック" charset="-128"/>
        </a:defRPr>
      </a:lvl4pPr>
      <a:lvl5pPr algn="ctr" rtl="0" eaLnBrk="0" fontAlgn="base" hangingPunct="0">
        <a:spcBef>
          <a:spcPct val="0"/>
        </a:spcBef>
        <a:spcAft>
          <a:spcPct val="0"/>
        </a:spcAft>
        <a:defRPr sz="4400" b="1">
          <a:solidFill>
            <a:schemeClr val="bg1"/>
          </a:solidFill>
          <a:latin typeface="Arial"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Times New Roman" pitchFamily="24" charset="0"/>
        </a:defRPr>
      </a:lvl6pPr>
      <a:lvl7pPr marL="914400" algn="ctr" rtl="0" fontAlgn="base">
        <a:spcBef>
          <a:spcPct val="0"/>
        </a:spcBef>
        <a:spcAft>
          <a:spcPct val="0"/>
        </a:spcAft>
        <a:defRPr sz="4400">
          <a:solidFill>
            <a:schemeClr val="tx2"/>
          </a:solidFill>
          <a:latin typeface="Times New Roman" pitchFamily="24" charset="0"/>
        </a:defRPr>
      </a:lvl7pPr>
      <a:lvl8pPr marL="1371600" algn="ctr" rtl="0" fontAlgn="base">
        <a:spcBef>
          <a:spcPct val="0"/>
        </a:spcBef>
        <a:spcAft>
          <a:spcPct val="0"/>
        </a:spcAft>
        <a:defRPr sz="4400">
          <a:solidFill>
            <a:schemeClr val="tx2"/>
          </a:solidFill>
          <a:latin typeface="Times New Roman" pitchFamily="24" charset="0"/>
        </a:defRPr>
      </a:lvl8pPr>
      <a:lvl9pPr marL="1828800" algn="ctr" rtl="0" fontAlgn="base">
        <a:spcBef>
          <a:spcPct val="0"/>
        </a:spcBef>
        <a:spcAft>
          <a:spcPct val="0"/>
        </a:spcAft>
        <a:defRPr sz="4400">
          <a:solidFill>
            <a:schemeClr val="tx2"/>
          </a:solidFill>
          <a:latin typeface="Times New Roman" pitchFamily="24" charset="0"/>
        </a:defRPr>
      </a:lvl9pPr>
    </p:titleStyle>
    <p:bodyStyle>
      <a:lvl1pPr marL="342900" indent="-342900" algn="l" rtl="0" eaLnBrk="0" fontAlgn="base" hangingPunct="0">
        <a:spcBef>
          <a:spcPct val="20000"/>
        </a:spcBef>
        <a:spcAft>
          <a:spcPct val="0"/>
        </a:spcAft>
        <a:buChar char="•"/>
        <a:defRPr sz="3200" b="1" i="0">
          <a:solidFill>
            <a:schemeClr val="bg1"/>
          </a:solidFill>
          <a:effectLst>
            <a:outerShdw blurRad="38100" dist="38100" dir="2700000" algn="tl">
              <a:srgbClr val="000000">
                <a:alpha val="43137"/>
              </a:srgbClr>
            </a:outerShdw>
          </a:effectLst>
          <a:latin typeface="Arial" panose="020B0604020202020204" pitchFamily="34" charset="0"/>
          <a:ea typeface="ＭＳ Ｐゴシック"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effectLst>
            <a:outerShdw blurRad="38100" dist="38100" dir="2700000" algn="tl">
              <a:srgbClr val="000000">
                <a:alpha val="43137"/>
              </a:srgbClr>
            </a:outerShdw>
          </a:effectLst>
          <a:latin typeface="Arial" panose="020B0604020202020204" pitchFamily="34" charset="0"/>
          <a:ea typeface="ＭＳ Ｐゴシック" pitchFamily="24"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effectLst>
            <a:outerShdw blurRad="38100" dist="38100" dir="2700000" algn="tl">
              <a:srgbClr val="000000">
                <a:alpha val="43137"/>
              </a:srgbClr>
            </a:outerShdw>
          </a:effectLst>
          <a:latin typeface="Arial" panose="020B0604020202020204" pitchFamily="34" charset="0"/>
          <a:ea typeface="ＭＳ Ｐゴシック" pitchFamily="24" charset="-128"/>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effectLst>
            <a:outerShdw blurRad="38100" dist="38100" dir="2700000" algn="tl">
              <a:srgbClr val="000000">
                <a:alpha val="43137"/>
              </a:srgbClr>
            </a:outerShdw>
          </a:effectLst>
          <a:latin typeface="Arial" panose="020B0604020202020204" pitchFamily="34" charset="0"/>
          <a:ea typeface="ＭＳ Ｐゴシック" pitchFamily="24"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effectLst>
            <a:outerShdw blurRad="38100" dist="38100" dir="2700000" algn="tl">
              <a:srgbClr val="000000">
                <a:alpha val="43137"/>
              </a:srgbClr>
            </a:outerShdw>
          </a:effectLst>
          <a:latin typeface="Arial" panose="020B0604020202020204" pitchFamily="34" charset="0"/>
          <a:ea typeface="ＭＳ Ｐゴシック" pitchFamily="24" charset="-128"/>
          <a:cs typeface="Arial" panose="020B0604020202020204" pitchFamily="34" charset="0"/>
        </a:defRPr>
      </a:lvl5pPr>
      <a:lvl6pPr marL="2514600" indent="-228600" algn="l" rtl="0" fontAlgn="base">
        <a:spcBef>
          <a:spcPct val="20000"/>
        </a:spcBef>
        <a:spcAft>
          <a:spcPct val="0"/>
        </a:spcAft>
        <a:buChar char="»"/>
        <a:defRPr sz="2000">
          <a:solidFill>
            <a:schemeClr val="tx1"/>
          </a:solidFill>
          <a:latin typeface="+mn-lt"/>
          <a:ea typeface="ＭＳ Ｐゴシック" pitchFamily="24"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24"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24"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24"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wrap="square" lIns="91440" tIns="45720" rIns="91440" bIns="45720" numCol="1" anchor="ctr" anchorCtr="0" compatLnSpc="1">
            <a:prstTxWarp prst="textNoShape">
              <a:avLst/>
            </a:prstTxWarp>
          </a:bodyPr>
          <a:lstStyle>
            <a:lvl1pPr>
              <a:defRPr sz="1200" b="1" i="0">
                <a:solidFill>
                  <a:srgbClr val="898989"/>
                </a:solidFill>
                <a:cs typeface="Arial" panose="020B0604020202020204" pitchFamily="34" charset="0"/>
              </a:defRPr>
            </a:lvl1pPr>
          </a:lstStyle>
          <a:p>
            <a:pPr defTabSz="914400">
              <a:defRPr/>
            </a:pPr>
            <a:fld id="{C16A198B-9034-4749-8A8D-B90A5F5B90A3}" type="datetimeFigureOut">
              <a:rPr lang="en-US">
                <a:latin typeface="Calibri" charset="0"/>
              </a:rPr>
              <a:pPr defTabSz="914400">
                <a:defRPr/>
              </a:pPr>
              <a:t>8/22/26</a:t>
            </a:fld>
            <a:endParaRPr lang="en-US">
              <a:latin typeface="Calibri" charset="0"/>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defTabSz="914400">
              <a:defRPr/>
            </a:pPr>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a:defRPr sz="1200" b="1" i="0">
                <a:solidFill>
                  <a:srgbClr val="898989"/>
                </a:solidFill>
                <a:cs typeface="Arial" panose="020B0604020202020204" pitchFamily="34" charset="0"/>
              </a:defRPr>
            </a:lvl1pPr>
          </a:lstStyle>
          <a:p>
            <a:pPr defTabSz="914400">
              <a:defRPr/>
            </a:pPr>
            <a:fld id="{FA356419-7718-C74B-9C0F-E2D2C7D5AD85}" type="slidenum">
              <a:rPr lang="en-US">
                <a:latin typeface="Calibri" charset="0"/>
              </a:rPr>
              <a:pPr defTabSz="914400">
                <a:defRPr/>
              </a:pPr>
              <a:t>‹#›</a:t>
            </a:fld>
            <a:endParaRPr lang="en-US">
              <a:latin typeface="Calibri" charset="0"/>
            </a:endParaRPr>
          </a:p>
        </p:txBody>
      </p:sp>
    </p:spTree>
    <p:extLst>
      <p:ext uri="{BB962C8B-B14F-4D97-AF65-F5344CB8AC3E}">
        <p14:creationId xmlns:p14="http://schemas.microsoft.com/office/powerpoint/2010/main" val="3042628111"/>
      </p:ext>
    </p:extLst>
  </p:cSld>
  <p:clrMap bg1="lt1" tx1="dk1" bg2="lt2" tx2="dk2" accent1="accent1" accent2="accent2" accent3="accent3" accent4="accent4" accent5="accent5" accent6="accent6" hlink="hlink" folHlink="folHlink"/>
  <p:sldLayoutIdLst>
    <p:sldLayoutId id="2147502726" r:id="rId1"/>
    <p:sldLayoutId id="2147502727" r:id="rId2"/>
    <p:sldLayoutId id="2147502728" r:id="rId3"/>
    <p:sldLayoutId id="2147502729" r:id="rId4"/>
    <p:sldLayoutId id="2147502730" r:id="rId5"/>
    <p:sldLayoutId id="2147502731" r:id="rId6"/>
    <p:sldLayoutId id="2147502732" r:id="rId7"/>
    <p:sldLayoutId id="2147502733" r:id="rId8"/>
    <p:sldLayoutId id="2147502734" r:id="rId9"/>
    <p:sldLayoutId id="2147502735" r:id="rId10"/>
    <p:sldLayoutId id="2147502736" r:id="rId11"/>
  </p:sldLayoutIdLst>
  <p:txStyles>
    <p:title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p:titleStyle>
    <p:bodyStyle>
      <a:lvl1pPr marL="342900" indent="-342900" algn="l" rtl="0" eaLnBrk="0" fontAlgn="base" hangingPunct="0">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950" indent="-285750" algn="l" rtl="0" eaLnBrk="0" fontAlgn="base" hangingPunct="0">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3000" indent="-228600" algn="l" rtl="0" eaLnBrk="0" fontAlgn="base" hangingPunct="0">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6002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74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2.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5602" name="Rectangle 2"/>
          <p:cNvSpPr>
            <a:spLocks noGrp="1" noChangeArrowheads="1"/>
          </p:cNvSpPr>
          <p:nvPr>
            <p:ph type="title"/>
          </p:nvPr>
        </p:nvSpPr>
        <p:spPr bwMode="auto">
          <a:xfrm>
            <a:off x="38100" y="44450"/>
            <a:ext cx="9070975"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25603"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rtl="0" eaLnBrk="0" hangingPunct="0">
              <a:defRPr sz="1400" b="1" i="0">
                <a:solidFill>
                  <a:srgbClr val="000000"/>
                </a:solidFill>
                <a:latin typeface="Arial" panose="020B0604020202020204" pitchFamily="34" charset="0"/>
              </a:defRPr>
            </a:lvl1pPr>
          </a:lstStyle>
          <a:p>
            <a:endParaRPr lang="en-US" dirty="0"/>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rtl="0" eaLnBrk="0" hangingPunct="0">
              <a:defRPr sz="1400" b="1" i="0">
                <a:solidFill>
                  <a:srgbClr val="000000"/>
                </a:solidFill>
                <a:latin typeface="Arial" panose="020B0604020202020204" pitchFamily="34" charset="0"/>
              </a:defRPr>
            </a:lvl1pPr>
          </a:lstStyle>
          <a:p>
            <a:endParaRPr lang="en-US" dirty="0"/>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rtl="0" eaLnBrk="0" hangingPunct="0">
              <a:defRPr sz="1400" b="1" i="0">
                <a:solidFill>
                  <a:srgbClr val="000000"/>
                </a:solidFill>
                <a:latin typeface="Arial" panose="020B0604020202020204" pitchFamily="34" charset="0"/>
              </a:defRPr>
            </a:lvl1pPr>
          </a:lstStyle>
          <a:p>
            <a:fld id="{631616A6-814E-4AAD-B11C-F9BACCEAB922}" type="slidenum">
              <a:rPr lang="en-US" smtClean="0"/>
              <a:pPr/>
              <a:t>‹#›</a:t>
            </a:fld>
            <a:endParaRPr lang="en-US" dirty="0"/>
          </a:p>
        </p:txBody>
      </p:sp>
    </p:spTree>
    <p:extLst>
      <p:ext uri="{BB962C8B-B14F-4D97-AF65-F5344CB8AC3E}">
        <p14:creationId xmlns:p14="http://schemas.microsoft.com/office/powerpoint/2010/main" val="2992847143"/>
      </p:ext>
    </p:extLst>
  </p:cSld>
  <p:clrMap bg1="lt1" tx1="dk1" bg2="lt2" tx2="dk2" accent1="accent1" accent2="accent2" accent3="accent3" accent4="accent4" accent5="accent5" accent6="accent6" hlink="hlink" folHlink="folHlink"/>
  <p:sldLayoutIdLst>
    <p:sldLayoutId id="2147502738" r:id="rId1"/>
    <p:sldLayoutId id="2147502739" r:id="rId2"/>
    <p:sldLayoutId id="2147502740" r:id="rId3"/>
    <p:sldLayoutId id="2147502741" r:id="rId4"/>
    <p:sldLayoutId id="2147502742" r:id="rId5"/>
    <p:sldLayoutId id="2147502743" r:id="rId6"/>
    <p:sldLayoutId id="2147502744" r:id="rId7"/>
    <p:sldLayoutId id="2147502745" r:id="rId8"/>
    <p:sldLayoutId id="2147502746" r:id="rId9"/>
    <p:sldLayoutId id="2147502747" r:id="rId10"/>
    <p:sldLayoutId id="2147502748" r:id="rId11"/>
    <p:sldLayoutId id="2147502749" r:id="rId12"/>
    <p:sldLayoutId id="2147502750"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MS PGothic" pitchFamily="34"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MS PGothic" pitchFamily="34" charset="-128"/>
          <a:cs typeface="Arial" pitchFamily="34" charset="0"/>
        </a:defRPr>
      </a:lvl2pPr>
      <a:lvl3pPr algn="ctr" rtl="0" eaLnBrk="0" fontAlgn="base" hangingPunct="0">
        <a:spcBef>
          <a:spcPct val="0"/>
        </a:spcBef>
        <a:spcAft>
          <a:spcPct val="0"/>
        </a:spcAft>
        <a:defRPr sz="4400">
          <a:solidFill>
            <a:schemeClr val="bg1"/>
          </a:solidFill>
          <a:latin typeface="Arial" charset="0"/>
          <a:ea typeface="MS PGothic" pitchFamily="34" charset="-128"/>
          <a:cs typeface="Arial" pitchFamily="34" charset="0"/>
        </a:defRPr>
      </a:lvl3pPr>
      <a:lvl4pPr algn="ctr" rtl="0" eaLnBrk="0" fontAlgn="base" hangingPunct="0">
        <a:spcBef>
          <a:spcPct val="0"/>
        </a:spcBef>
        <a:spcAft>
          <a:spcPct val="0"/>
        </a:spcAft>
        <a:defRPr sz="4400">
          <a:solidFill>
            <a:schemeClr val="bg1"/>
          </a:solidFill>
          <a:latin typeface="Arial" charset="0"/>
          <a:ea typeface="MS PGothic" pitchFamily="34" charset="-128"/>
          <a:cs typeface="Arial" pitchFamily="34" charset="0"/>
        </a:defRPr>
      </a:lvl4pPr>
      <a:lvl5pPr algn="ctr" rtl="0" eaLnBrk="0" fontAlgn="base" hangingPunct="0">
        <a:spcBef>
          <a:spcPct val="0"/>
        </a:spcBef>
        <a:spcAft>
          <a:spcPct val="0"/>
        </a:spcAft>
        <a:defRPr sz="4400">
          <a:solidFill>
            <a:schemeClr val="bg1"/>
          </a:solidFill>
          <a:latin typeface="Arial" charset="0"/>
          <a:ea typeface="MS PGothic" pitchFamily="34" charset="-128"/>
          <a:cs typeface="Arial" pitchFamily="34" charset="0"/>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MS PGothic" pitchFamily="34"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MS PGothic" pitchFamily="34"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MS PGothic" pitchFamily="34" charset="-128"/>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MS PGothic" pitchFamily="34"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3.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91137" name="Rectangle 1"/>
          <p:cNvSpPr>
            <a:spLocks noGrp="1" noChangeArrowheads="1"/>
          </p:cNvSpPr>
          <p:nvPr>
            <p:ph type="title"/>
          </p:nvPr>
        </p:nvSpPr>
        <p:spPr bwMode="auto">
          <a:xfrm>
            <a:off x="457200" y="274638"/>
            <a:ext cx="8228013" cy="11414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0000" tIns="46800" rIns="90000" bIns="46800" numCol="1" anchor="ctr" anchorCtr="0" compatLnSpc="1">
            <a:prstTxWarp prst="textNoShape">
              <a:avLst/>
            </a:prstTxWarp>
          </a:bodyPr>
          <a:lstStyle/>
          <a:p>
            <a:pPr lvl="0"/>
            <a:r>
              <a:rPr lang="en-GB"/>
              <a:t>Click to edit the title text format</a:t>
            </a:r>
          </a:p>
        </p:txBody>
      </p:sp>
      <p:sp>
        <p:nvSpPr>
          <p:cNvPr id="91138" name="Rectangle 2"/>
          <p:cNvSpPr>
            <a:spLocks noGrp="1" noChangeArrowheads="1"/>
          </p:cNvSpPr>
          <p:nvPr>
            <p:ph type="body" idx="1"/>
          </p:nvPr>
        </p:nvSpPr>
        <p:spPr bwMode="auto">
          <a:xfrm>
            <a:off x="457200" y="1600200"/>
            <a:ext cx="8228013" cy="45243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0000" tIns="46800" rIns="90000" bIns="46800" numCol="1" anchor="t" anchorCtr="0" compatLnSpc="1">
            <a:prstTxWarp prst="textNoShape">
              <a:avLst/>
            </a:prstTxWarp>
          </a:bodyPr>
          <a:lstStyle/>
          <a:p>
            <a:pPr lvl="0"/>
            <a:r>
              <a:rPr lang="en-GB"/>
              <a:t>Click to edit the outline text format</a:t>
            </a:r>
          </a:p>
          <a:p>
            <a:pPr lvl="1"/>
            <a:r>
              <a:rPr lang="en-GB"/>
              <a:t>Second Outline Level</a:t>
            </a:r>
          </a:p>
          <a:p>
            <a:pPr lvl="2"/>
            <a:r>
              <a:rPr lang="en-GB"/>
              <a:t>Third Outline Level</a:t>
            </a:r>
          </a:p>
          <a:p>
            <a:pPr lvl="3"/>
            <a:r>
              <a:rPr lang="en-GB"/>
              <a:t>Fourth Outline Level</a:t>
            </a:r>
          </a:p>
          <a:p>
            <a:pPr lvl="4"/>
            <a:r>
              <a:rPr lang="en-GB"/>
              <a:t>Fifth Outline Level</a:t>
            </a:r>
          </a:p>
          <a:p>
            <a:pPr lvl="4"/>
            <a:r>
              <a:rPr lang="en-GB"/>
              <a:t>Sixth Outline Level</a:t>
            </a:r>
          </a:p>
          <a:p>
            <a:pPr lvl="4"/>
            <a:r>
              <a:rPr lang="en-GB"/>
              <a:t>Seventh Outline Level</a:t>
            </a:r>
          </a:p>
          <a:p>
            <a:pPr lvl="4"/>
            <a:r>
              <a:rPr lang="en-GB"/>
              <a:t>Eighth Outline Level</a:t>
            </a:r>
          </a:p>
          <a:p>
            <a:pPr lvl="4"/>
            <a:r>
              <a:rPr lang="en-GB"/>
              <a:t>Ninth Outline Level</a:t>
            </a:r>
          </a:p>
        </p:txBody>
      </p:sp>
      <p:sp>
        <p:nvSpPr>
          <p:cNvPr id="91139" name="Rectangle 3"/>
          <p:cNvSpPr>
            <a:spLocks noGrp="1" noChangeArrowheads="1"/>
          </p:cNvSpPr>
          <p:nvPr>
            <p:ph type="dt"/>
          </p:nvPr>
        </p:nvSpPr>
        <p:spPr bwMode="auto">
          <a:xfrm>
            <a:off x="457200" y="6356350"/>
            <a:ext cx="2132013" cy="3635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0000" tIns="46800" rIns="90000" bIns="46800" numCol="1" anchor="ctr" anchorCtr="0" compatLnSpc="1">
            <a:prstTxWarp prst="textNoShape">
              <a:avLst/>
            </a:prstTxWarp>
          </a:bodyPr>
          <a:lstStyle>
            <a:lvl1pPr defTabSz="457200">
              <a:buClrTx/>
              <a:buSzPct val="100000"/>
              <a:buFontTx/>
              <a:buNone/>
              <a:tabLst>
                <a:tab pos="723900" algn="l"/>
                <a:tab pos="1447800" algn="l"/>
              </a:tabLst>
              <a:defRPr sz="1200" b="1" i="0">
                <a:solidFill>
                  <a:srgbClr val="898989"/>
                </a:solidFill>
                <a:latin typeface="Calibri"/>
                <a:cs typeface="Arial" panose="020B0604020202020204" pitchFamily="34" charset="0"/>
              </a:defRPr>
            </a:lvl1pPr>
          </a:lstStyle>
          <a:p>
            <a:pPr>
              <a:defRPr/>
            </a:pPr>
            <a:endParaRPr lang="en-US"/>
          </a:p>
        </p:txBody>
      </p:sp>
      <p:sp>
        <p:nvSpPr>
          <p:cNvPr id="91140" name="Text Box 4"/>
          <p:cNvSpPr txBox="1">
            <a:spLocks noChangeArrowheads="1"/>
          </p:cNvSpPr>
          <p:nvPr/>
        </p:nvSpPr>
        <p:spPr bwMode="auto">
          <a:xfrm>
            <a:off x="3124200" y="6356350"/>
            <a:ext cx="2895600" cy="3651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457200">
              <a:buClr>
                <a:srgbClr val="000000"/>
              </a:buClr>
              <a:buSzPct val="100000"/>
              <a:buFont typeface="Times New Roman" charset="0"/>
              <a:buNone/>
              <a:defRPr/>
            </a:pPr>
            <a:endParaRPr lang="en-US" b="1" i="0">
              <a:solidFill>
                <a:srgbClr val="FFFFFF"/>
              </a:solidFill>
              <a:latin typeface="Arial" panose="020B0604020202020204" pitchFamily="34" charset="0"/>
            </a:endParaRPr>
          </a:p>
        </p:txBody>
      </p:sp>
      <p:sp>
        <p:nvSpPr>
          <p:cNvPr id="91141" name="Rectangle 5"/>
          <p:cNvSpPr>
            <a:spLocks noGrp="1" noChangeArrowheads="1"/>
          </p:cNvSpPr>
          <p:nvPr>
            <p:ph type="sldNum"/>
          </p:nvPr>
        </p:nvSpPr>
        <p:spPr bwMode="auto">
          <a:xfrm>
            <a:off x="6553200" y="6356350"/>
            <a:ext cx="2132013" cy="3635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0000" tIns="46800" rIns="90000" bIns="46800" numCol="1" anchor="ctr" anchorCtr="0" compatLnSpc="1">
            <a:prstTxWarp prst="textNoShape">
              <a:avLst/>
            </a:prstTxWarp>
          </a:bodyPr>
          <a:lstStyle>
            <a:lvl1pPr algn="r" defTabSz="457200">
              <a:buClrTx/>
              <a:buSzPct val="100000"/>
              <a:buFontTx/>
              <a:buNone/>
              <a:tabLst>
                <a:tab pos="723900" algn="l"/>
                <a:tab pos="1447800" algn="l"/>
              </a:tabLst>
              <a:defRPr sz="1200" b="1" i="0">
                <a:solidFill>
                  <a:srgbClr val="898989"/>
                </a:solidFill>
                <a:latin typeface="Calibri"/>
                <a:cs typeface="Arial" panose="020B0604020202020204" pitchFamily="34" charset="0"/>
              </a:defRPr>
            </a:lvl1pPr>
          </a:lstStyle>
          <a:p>
            <a:pPr>
              <a:defRPr/>
            </a:pPr>
            <a:fld id="{8E244ADD-A01F-AF49-9722-CD49DBDA4128}" type="slidenum">
              <a:rPr lang="en-US"/>
              <a:pPr>
                <a:defRPr/>
              </a:pPr>
              <a:t>‹#›</a:t>
            </a:fld>
            <a:endParaRPr lang="en-US"/>
          </a:p>
        </p:txBody>
      </p:sp>
    </p:spTree>
    <p:extLst>
      <p:ext uri="{BB962C8B-B14F-4D97-AF65-F5344CB8AC3E}">
        <p14:creationId xmlns:p14="http://schemas.microsoft.com/office/powerpoint/2010/main" val="1169577492"/>
      </p:ext>
    </p:extLst>
  </p:cSld>
  <p:clrMap bg1="lt1" tx1="dk1" bg2="lt2" tx2="dk2" accent1="accent1" accent2="accent2" accent3="accent3" accent4="accent4" accent5="accent5" accent6="accent6" hlink="hlink" folHlink="folHlink"/>
  <p:sldLayoutIdLst>
    <p:sldLayoutId id="2147502752" r:id="rId1"/>
    <p:sldLayoutId id="2147502753" r:id="rId2"/>
    <p:sldLayoutId id="2147502754" r:id="rId3"/>
    <p:sldLayoutId id="2147502755" r:id="rId4"/>
    <p:sldLayoutId id="2147502756" r:id="rId5"/>
    <p:sldLayoutId id="2147502757" r:id="rId6"/>
    <p:sldLayoutId id="2147502758" r:id="rId7"/>
    <p:sldLayoutId id="2147502759" r:id="rId8"/>
    <p:sldLayoutId id="2147502760" r:id="rId9"/>
    <p:sldLayoutId id="2147502761" r:id="rId10"/>
    <p:sldLayoutId id="2147502762" r:id="rId11"/>
  </p:sldLayoutIdLst>
  <p:txStyles>
    <p:titleStyle>
      <a:lvl1pPr algn="ctr" defTabSz="457200" rtl="0" eaLnBrk="0" fontAlgn="base" hangingPunct="0">
        <a:spcBef>
          <a:spcPct val="0"/>
        </a:spcBef>
        <a:spcAft>
          <a:spcPct val="0"/>
        </a:spcAft>
        <a:buClr>
          <a:srgbClr val="000000"/>
        </a:buClr>
        <a:buSzPct val="100000"/>
        <a:buFont typeface="Times New Roman" charset="0"/>
        <a:defRPr sz="4400">
          <a:solidFill>
            <a:srgbClr val="000000"/>
          </a:solidFill>
          <a:latin typeface="+mj-lt"/>
          <a:ea typeface="+mj-ea"/>
          <a:cs typeface="+mj-cs"/>
        </a:defRPr>
      </a:lvl1pPr>
      <a:lvl2pPr algn="ctr" defTabSz="457200" rtl="0" eaLnBrk="0" fontAlgn="base" hangingPunct="0">
        <a:spcBef>
          <a:spcPct val="0"/>
        </a:spcBef>
        <a:spcAft>
          <a:spcPct val="0"/>
        </a:spcAft>
        <a:buClr>
          <a:srgbClr val="000000"/>
        </a:buClr>
        <a:buSzPct val="100000"/>
        <a:buFont typeface="Times New Roman" charset="0"/>
        <a:defRPr sz="4400">
          <a:solidFill>
            <a:srgbClr val="000000"/>
          </a:solidFill>
          <a:latin typeface="Calibri" charset="0"/>
          <a:ea typeface="ＭＳ Ｐゴシック" charset="0"/>
          <a:cs typeface="ＭＳ Ｐゴシック" charset="0"/>
        </a:defRPr>
      </a:lvl2pPr>
      <a:lvl3pPr algn="ctr" defTabSz="457200" rtl="0" eaLnBrk="0" fontAlgn="base" hangingPunct="0">
        <a:spcBef>
          <a:spcPct val="0"/>
        </a:spcBef>
        <a:spcAft>
          <a:spcPct val="0"/>
        </a:spcAft>
        <a:buClr>
          <a:srgbClr val="000000"/>
        </a:buClr>
        <a:buSzPct val="100000"/>
        <a:buFont typeface="Times New Roman" charset="0"/>
        <a:defRPr sz="4400">
          <a:solidFill>
            <a:srgbClr val="000000"/>
          </a:solidFill>
          <a:latin typeface="Calibri" charset="0"/>
          <a:ea typeface="ＭＳ Ｐゴシック" charset="0"/>
          <a:cs typeface="ＭＳ Ｐゴシック" charset="0"/>
        </a:defRPr>
      </a:lvl3pPr>
      <a:lvl4pPr algn="ctr" defTabSz="457200" rtl="0" eaLnBrk="0" fontAlgn="base" hangingPunct="0">
        <a:spcBef>
          <a:spcPct val="0"/>
        </a:spcBef>
        <a:spcAft>
          <a:spcPct val="0"/>
        </a:spcAft>
        <a:buClr>
          <a:srgbClr val="000000"/>
        </a:buClr>
        <a:buSzPct val="100000"/>
        <a:buFont typeface="Times New Roman" charset="0"/>
        <a:defRPr sz="4400">
          <a:solidFill>
            <a:srgbClr val="000000"/>
          </a:solidFill>
          <a:latin typeface="Calibri" charset="0"/>
          <a:ea typeface="ＭＳ Ｐゴシック" charset="0"/>
          <a:cs typeface="ＭＳ Ｐゴシック" charset="0"/>
        </a:defRPr>
      </a:lvl4pPr>
      <a:lvl5pPr algn="ctr" defTabSz="457200" rtl="0" eaLnBrk="0" fontAlgn="base" hangingPunct="0">
        <a:spcBef>
          <a:spcPct val="0"/>
        </a:spcBef>
        <a:spcAft>
          <a:spcPct val="0"/>
        </a:spcAft>
        <a:buClr>
          <a:srgbClr val="000000"/>
        </a:buClr>
        <a:buSzPct val="100000"/>
        <a:buFont typeface="Times New Roman" charset="0"/>
        <a:defRPr sz="4400">
          <a:solidFill>
            <a:srgbClr val="000000"/>
          </a:solidFill>
          <a:latin typeface="Calibri" charset="0"/>
          <a:ea typeface="ＭＳ Ｐゴシック" charset="0"/>
          <a:cs typeface="ＭＳ Ｐゴシック" charset="0"/>
        </a:defRPr>
      </a:lvl5pPr>
      <a:lvl6pPr marL="2514600" indent="-228600" algn="ctr" defTabSz="457200" rtl="0" eaLnBrk="0" fontAlgn="base" hangingPunct="0">
        <a:spcBef>
          <a:spcPct val="0"/>
        </a:spcBef>
        <a:spcAft>
          <a:spcPct val="0"/>
        </a:spcAft>
        <a:buClr>
          <a:srgbClr val="000000"/>
        </a:buClr>
        <a:buSzPct val="100000"/>
        <a:buFont typeface="Times New Roman" charset="0"/>
        <a:defRPr sz="4400">
          <a:solidFill>
            <a:srgbClr val="000000"/>
          </a:solidFill>
          <a:latin typeface="Calibri" charset="0"/>
          <a:ea typeface="ＭＳ Ｐゴシック" charset="0"/>
          <a:cs typeface="ＭＳ Ｐゴシック" charset="0"/>
        </a:defRPr>
      </a:lvl6pPr>
      <a:lvl7pPr marL="2971800" indent="-228600" algn="ctr" defTabSz="457200" rtl="0" eaLnBrk="0" fontAlgn="base" hangingPunct="0">
        <a:spcBef>
          <a:spcPct val="0"/>
        </a:spcBef>
        <a:spcAft>
          <a:spcPct val="0"/>
        </a:spcAft>
        <a:buClr>
          <a:srgbClr val="000000"/>
        </a:buClr>
        <a:buSzPct val="100000"/>
        <a:buFont typeface="Times New Roman" charset="0"/>
        <a:defRPr sz="4400">
          <a:solidFill>
            <a:srgbClr val="000000"/>
          </a:solidFill>
          <a:latin typeface="Calibri" charset="0"/>
          <a:ea typeface="ＭＳ Ｐゴシック" charset="0"/>
          <a:cs typeface="ＭＳ Ｐゴシック" charset="0"/>
        </a:defRPr>
      </a:lvl7pPr>
      <a:lvl8pPr marL="3429000" indent="-228600" algn="ctr" defTabSz="457200" rtl="0" eaLnBrk="0" fontAlgn="base" hangingPunct="0">
        <a:spcBef>
          <a:spcPct val="0"/>
        </a:spcBef>
        <a:spcAft>
          <a:spcPct val="0"/>
        </a:spcAft>
        <a:buClr>
          <a:srgbClr val="000000"/>
        </a:buClr>
        <a:buSzPct val="100000"/>
        <a:buFont typeface="Times New Roman" charset="0"/>
        <a:defRPr sz="4400">
          <a:solidFill>
            <a:srgbClr val="000000"/>
          </a:solidFill>
          <a:latin typeface="Calibri" charset="0"/>
          <a:ea typeface="ＭＳ Ｐゴシック" charset="0"/>
          <a:cs typeface="ＭＳ Ｐゴシック" charset="0"/>
        </a:defRPr>
      </a:lvl8pPr>
      <a:lvl9pPr marL="3886200" indent="-228600" algn="ctr" defTabSz="457200" rtl="0" eaLnBrk="0" fontAlgn="base" hangingPunct="0">
        <a:spcBef>
          <a:spcPct val="0"/>
        </a:spcBef>
        <a:spcAft>
          <a:spcPct val="0"/>
        </a:spcAft>
        <a:buClr>
          <a:srgbClr val="000000"/>
        </a:buClr>
        <a:buSzPct val="100000"/>
        <a:buFont typeface="Times New Roman" charset="0"/>
        <a:defRPr sz="4400">
          <a:solidFill>
            <a:srgbClr val="000000"/>
          </a:solidFill>
          <a:latin typeface="Calibri" charset="0"/>
          <a:ea typeface="ＭＳ Ｐゴシック" charset="0"/>
          <a:cs typeface="ＭＳ Ｐゴシック" charset="0"/>
        </a:defRPr>
      </a:lvl9pPr>
    </p:titleStyle>
    <p:bodyStyle>
      <a:lvl1pPr marL="342900" indent="-342900" algn="l" defTabSz="457200" rtl="0" eaLnBrk="0" fontAlgn="base" hangingPunct="0">
        <a:spcBef>
          <a:spcPts val="800"/>
        </a:spcBef>
        <a:spcAft>
          <a:spcPct val="0"/>
        </a:spcAft>
        <a:buClr>
          <a:srgbClr val="000000"/>
        </a:buClr>
        <a:buSzPct val="100000"/>
        <a:buFont typeface="Times New Roman" charset="0"/>
        <a:defRPr sz="3200">
          <a:solidFill>
            <a:srgbClr val="000000"/>
          </a:solidFill>
          <a:latin typeface="+mn-lt"/>
          <a:ea typeface="+mn-ea"/>
          <a:cs typeface="+mn-cs"/>
        </a:defRPr>
      </a:lvl1pPr>
      <a:lvl2pPr marL="742950" indent="-285750" algn="l" defTabSz="457200" rtl="0" eaLnBrk="0" fontAlgn="base" hangingPunct="0">
        <a:spcBef>
          <a:spcPts val="700"/>
        </a:spcBef>
        <a:spcAft>
          <a:spcPct val="0"/>
        </a:spcAft>
        <a:buClr>
          <a:srgbClr val="000000"/>
        </a:buClr>
        <a:buSzPct val="100000"/>
        <a:buFont typeface="Times New Roman" charset="0"/>
        <a:defRPr sz="2800">
          <a:solidFill>
            <a:srgbClr val="000000"/>
          </a:solidFill>
          <a:latin typeface="+mn-lt"/>
          <a:ea typeface="+mn-ea"/>
          <a:cs typeface="+mn-cs"/>
        </a:defRPr>
      </a:lvl2pPr>
      <a:lvl3pPr marL="1143000" indent="-228600" algn="l" defTabSz="457200" rtl="0" eaLnBrk="0" fontAlgn="base" hangingPunct="0">
        <a:spcBef>
          <a:spcPts val="600"/>
        </a:spcBef>
        <a:spcAft>
          <a:spcPct val="0"/>
        </a:spcAft>
        <a:buClr>
          <a:srgbClr val="000000"/>
        </a:buClr>
        <a:buSzPct val="100000"/>
        <a:buFont typeface="Times New Roman" charset="0"/>
        <a:defRPr sz="2400">
          <a:solidFill>
            <a:srgbClr val="000000"/>
          </a:solidFill>
          <a:latin typeface="+mn-lt"/>
          <a:ea typeface="+mn-ea"/>
          <a:cs typeface="+mn-cs"/>
        </a:defRPr>
      </a:lvl3pPr>
      <a:lvl4pPr marL="1600200" indent="-228600" algn="l" defTabSz="457200" rtl="0" eaLnBrk="0" fontAlgn="base" hangingPunct="0">
        <a:spcBef>
          <a:spcPts val="500"/>
        </a:spcBef>
        <a:spcAft>
          <a:spcPct val="0"/>
        </a:spcAft>
        <a:buClr>
          <a:srgbClr val="000000"/>
        </a:buClr>
        <a:buSzPct val="100000"/>
        <a:buFont typeface="Times New Roman" charset="0"/>
        <a:defRPr sz="2000">
          <a:solidFill>
            <a:srgbClr val="000000"/>
          </a:solidFill>
          <a:latin typeface="+mn-lt"/>
          <a:ea typeface="+mn-ea"/>
          <a:cs typeface="+mn-cs"/>
        </a:defRPr>
      </a:lvl4pPr>
      <a:lvl5pPr marL="2057400" indent="-228600" algn="l" defTabSz="457200" rtl="0" eaLnBrk="0" fontAlgn="base" hangingPunct="0">
        <a:spcBef>
          <a:spcPts val="500"/>
        </a:spcBef>
        <a:spcAft>
          <a:spcPct val="0"/>
        </a:spcAft>
        <a:buClr>
          <a:srgbClr val="000000"/>
        </a:buClr>
        <a:buSzPct val="100000"/>
        <a:buFont typeface="Times New Roman" charset="0"/>
        <a:defRPr sz="2000">
          <a:solidFill>
            <a:srgbClr val="000000"/>
          </a:solidFill>
          <a:latin typeface="+mn-lt"/>
          <a:ea typeface="+mn-ea"/>
          <a:cs typeface="+mn-cs"/>
        </a:defRPr>
      </a:lvl5pPr>
      <a:lvl6pPr marL="2514600" indent="-228600" algn="l" defTabSz="457200" rtl="0" eaLnBrk="0" fontAlgn="base" hangingPunct="0">
        <a:spcBef>
          <a:spcPts val="500"/>
        </a:spcBef>
        <a:spcAft>
          <a:spcPct val="0"/>
        </a:spcAft>
        <a:buClr>
          <a:srgbClr val="000000"/>
        </a:buClr>
        <a:buSzPct val="100000"/>
        <a:buFont typeface="Times New Roman" charset="0"/>
        <a:defRPr sz="2000">
          <a:solidFill>
            <a:srgbClr val="000000"/>
          </a:solidFill>
          <a:latin typeface="+mn-lt"/>
          <a:ea typeface="+mn-ea"/>
          <a:cs typeface="+mn-cs"/>
        </a:defRPr>
      </a:lvl6pPr>
      <a:lvl7pPr marL="2971800" indent="-228600" algn="l" defTabSz="457200" rtl="0" eaLnBrk="0" fontAlgn="base" hangingPunct="0">
        <a:spcBef>
          <a:spcPts val="500"/>
        </a:spcBef>
        <a:spcAft>
          <a:spcPct val="0"/>
        </a:spcAft>
        <a:buClr>
          <a:srgbClr val="000000"/>
        </a:buClr>
        <a:buSzPct val="100000"/>
        <a:buFont typeface="Times New Roman" charset="0"/>
        <a:defRPr sz="2000">
          <a:solidFill>
            <a:srgbClr val="000000"/>
          </a:solidFill>
          <a:latin typeface="+mn-lt"/>
          <a:ea typeface="+mn-ea"/>
          <a:cs typeface="+mn-cs"/>
        </a:defRPr>
      </a:lvl7pPr>
      <a:lvl8pPr marL="3429000" indent="-228600" algn="l" defTabSz="457200" rtl="0" eaLnBrk="0" fontAlgn="base" hangingPunct="0">
        <a:spcBef>
          <a:spcPts val="500"/>
        </a:spcBef>
        <a:spcAft>
          <a:spcPct val="0"/>
        </a:spcAft>
        <a:buClr>
          <a:srgbClr val="000000"/>
        </a:buClr>
        <a:buSzPct val="100000"/>
        <a:buFont typeface="Times New Roman" charset="0"/>
        <a:defRPr sz="2000">
          <a:solidFill>
            <a:srgbClr val="000000"/>
          </a:solidFill>
          <a:latin typeface="+mn-lt"/>
          <a:ea typeface="+mn-ea"/>
          <a:cs typeface="+mn-cs"/>
        </a:defRPr>
      </a:lvl8pPr>
      <a:lvl9pPr marL="3886200" indent="-228600" algn="l" defTabSz="457200" rtl="0" eaLnBrk="0" fontAlgn="base" hangingPunct="0">
        <a:spcBef>
          <a:spcPts val="500"/>
        </a:spcBef>
        <a:spcAft>
          <a:spcPct val="0"/>
        </a:spcAft>
        <a:buClr>
          <a:srgbClr val="000000"/>
        </a:buClr>
        <a:buSzPct val="100000"/>
        <a:buFont typeface="Times New Roman" charset="0"/>
        <a:defRPr sz="2000">
          <a:solidFill>
            <a:srgbClr val="000000"/>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4.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5362" name="Rectangle 1"/>
          <p:cNvSpPr>
            <a:spLocks noGrp="1" noChangeArrowheads="1"/>
          </p:cNvSpPr>
          <p:nvPr>
            <p:ph type="title"/>
          </p:nvPr>
        </p:nvSpPr>
        <p:spPr bwMode="auto">
          <a:xfrm>
            <a:off x="457200" y="274638"/>
            <a:ext cx="8228013" cy="1141412"/>
          </a:xfrm>
          <a:prstGeom prst="rect">
            <a:avLst/>
          </a:prstGeom>
          <a:noFill/>
          <a:ln w="9525">
            <a:noFill/>
            <a:miter lim="800000"/>
            <a:headEnd/>
            <a:tailEnd/>
          </a:ln>
        </p:spPr>
        <p:txBody>
          <a:bodyPr vert="horz" wrap="square" lIns="90000" tIns="46800" rIns="90000" bIns="46800" numCol="1" anchor="ctr" anchorCtr="0" compatLnSpc="1">
            <a:prstTxWarp prst="textNoShape">
              <a:avLst/>
            </a:prstTxWarp>
          </a:bodyPr>
          <a:lstStyle/>
          <a:p>
            <a:pPr lvl="0"/>
            <a:r>
              <a:rPr lang="en-GB"/>
              <a:t>Click to edit the title text format</a:t>
            </a:r>
          </a:p>
        </p:txBody>
      </p:sp>
      <p:sp>
        <p:nvSpPr>
          <p:cNvPr id="15363" name="Rectangle 2"/>
          <p:cNvSpPr>
            <a:spLocks noGrp="1" noChangeArrowheads="1"/>
          </p:cNvSpPr>
          <p:nvPr>
            <p:ph type="body" idx="1"/>
          </p:nvPr>
        </p:nvSpPr>
        <p:spPr bwMode="auto">
          <a:xfrm>
            <a:off x="457200" y="1600200"/>
            <a:ext cx="8228013" cy="4524375"/>
          </a:xfrm>
          <a:prstGeom prst="rect">
            <a:avLst/>
          </a:prstGeom>
          <a:noFill/>
          <a:ln w="9525">
            <a:noFill/>
            <a:miter lim="800000"/>
            <a:headEnd/>
            <a:tailEnd/>
          </a:ln>
        </p:spPr>
        <p:txBody>
          <a:bodyPr vert="horz" wrap="square" lIns="90000" tIns="46800" rIns="90000" bIns="46800" numCol="1" anchor="t" anchorCtr="0" compatLnSpc="1">
            <a:prstTxWarp prst="textNoShape">
              <a:avLst/>
            </a:prstTxWarp>
          </a:bodyPr>
          <a:lstStyle/>
          <a:p>
            <a:pPr lvl="0"/>
            <a:r>
              <a:rPr lang="en-GB"/>
              <a:t>Click to edit the outline text format</a:t>
            </a:r>
          </a:p>
          <a:p>
            <a:pPr lvl="1"/>
            <a:r>
              <a:rPr lang="en-GB"/>
              <a:t>Second Outline Level</a:t>
            </a:r>
          </a:p>
          <a:p>
            <a:pPr lvl="2"/>
            <a:r>
              <a:rPr lang="en-GB"/>
              <a:t>Third Outline Level</a:t>
            </a:r>
          </a:p>
          <a:p>
            <a:pPr lvl="3"/>
            <a:r>
              <a:rPr lang="en-GB"/>
              <a:t>Fourth Outline Level</a:t>
            </a:r>
          </a:p>
          <a:p>
            <a:pPr lvl="4"/>
            <a:r>
              <a:rPr lang="en-GB"/>
              <a:t>Fifth Outline Level</a:t>
            </a:r>
          </a:p>
          <a:p>
            <a:pPr lvl="4"/>
            <a:r>
              <a:rPr lang="en-GB"/>
              <a:t>Sixth Outline Level</a:t>
            </a:r>
          </a:p>
          <a:p>
            <a:pPr lvl="4"/>
            <a:r>
              <a:rPr lang="en-GB"/>
              <a:t>Seventh Outline Level</a:t>
            </a:r>
          </a:p>
          <a:p>
            <a:pPr lvl="4"/>
            <a:r>
              <a:rPr lang="en-GB"/>
              <a:t>Eighth Outline Level</a:t>
            </a:r>
          </a:p>
          <a:p>
            <a:pPr lvl="4"/>
            <a:r>
              <a:rPr lang="en-GB"/>
              <a:t>Ninth Outline Level</a:t>
            </a:r>
          </a:p>
        </p:txBody>
      </p:sp>
      <p:sp>
        <p:nvSpPr>
          <p:cNvPr id="91139" name="Rectangle 3"/>
          <p:cNvSpPr>
            <a:spLocks noGrp="1" noChangeArrowheads="1"/>
          </p:cNvSpPr>
          <p:nvPr>
            <p:ph type="dt"/>
          </p:nvPr>
        </p:nvSpPr>
        <p:spPr bwMode="auto">
          <a:xfrm>
            <a:off x="457200" y="6356350"/>
            <a:ext cx="2132013" cy="363538"/>
          </a:xfrm>
          <a:prstGeom prst="rect">
            <a:avLst/>
          </a:prstGeom>
          <a:noFill/>
          <a:ln>
            <a:noFill/>
          </a:ln>
          <a:effectLst/>
          <a:extLst>
            <a:ext uri="{FAA26D3D-D897-4be2-8F04-BA451C77F1D7}"/>
          </a:extLst>
        </p:spPr>
        <p:txBody>
          <a:bodyPr vert="horz" wrap="square" lIns="90000" tIns="46800" rIns="90000" bIns="46800" numCol="1" anchor="ctr" anchorCtr="0" compatLnSpc="1">
            <a:prstTxWarp prst="textNoShape">
              <a:avLst/>
            </a:prstTxWarp>
          </a:bodyPr>
          <a:lstStyle>
            <a:lvl1pPr algn="l" rtl="0">
              <a:buSzPct val="100000"/>
              <a:defRPr sz="1200" b="1" i="0" smtClean="0">
                <a:solidFill>
                  <a:srgbClr val="898989"/>
                </a:solidFill>
                <a:latin typeface="Calibri" pitchFamily="34" charset="0"/>
                <a:cs typeface="Arial" pitchFamily="34" charset="0"/>
              </a:defRPr>
            </a:lvl1pPr>
          </a:lstStyle>
          <a:p>
            <a:pPr>
              <a:defRPr/>
            </a:pPr>
            <a:endParaRPr lang="en-US"/>
          </a:p>
        </p:txBody>
      </p:sp>
      <p:sp>
        <p:nvSpPr>
          <p:cNvPr id="91140" name="Text Box 4"/>
          <p:cNvSpPr txBox="1">
            <a:spLocks noChangeArrowheads="1"/>
          </p:cNvSpPr>
          <p:nvPr/>
        </p:nvSpPr>
        <p:spPr bwMode="auto">
          <a:xfrm>
            <a:off x="3124200" y="6356350"/>
            <a:ext cx="2895600" cy="365125"/>
          </a:xfrm>
          <a:prstGeom prst="rect">
            <a:avLst/>
          </a:prstGeom>
          <a:noFill/>
          <a:ln>
            <a:noFill/>
          </a:ln>
          <a:effectLst/>
        </p:spPr>
        <p:txBody>
          <a:bodyPr wrap="none" anchor="ctr"/>
          <a:lstStyle/>
          <a:p>
            <a:pPr algn="l" defTabSz="457200" rtl="0">
              <a:buClr>
                <a:srgbClr val="000000"/>
              </a:buClr>
              <a:buSzPct val="100000"/>
              <a:buFont typeface="Times New Roman" charset="0"/>
              <a:buNone/>
              <a:defRPr/>
            </a:pPr>
            <a:endParaRPr lang="en-US" b="1" i="0">
              <a:solidFill>
                <a:srgbClr val="FFFFFF"/>
              </a:solidFill>
              <a:latin typeface="Arial" panose="020B0604020202020204" pitchFamily="34" charset="0"/>
              <a:ea typeface="ＭＳ Ｐゴシック" charset="0"/>
            </a:endParaRPr>
          </a:p>
        </p:txBody>
      </p:sp>
      <p:sp>
        <p:nvSpPr>
          <p:cNvPr id="91141" name="Rectangle 5"/>
          <p:cNvSpPr>
            <a:spLocks noGrp="1" noChangeArrowheads="1"/>
          </p:cNvSpPr>
          <p:nvPr>
            <p:ph type="sldNum"/>
          </p:nvPr>
        </p:nvSpPr>
        <p:spPr bwMode="auto">
          <a:xfrm>
            <a:off x="6553200" y="6356350"/>
            <a:ext cx="2132013" cy="363538"/>
          </a:xfrm>
          <a:prstGeom prst="rect">
            <a:avLst/>
          </a:prstGeom>
          <a:noFill/>
          <a:ln>
            <a:noFill/>
          </a:ln>
          <a:effectLst/>
          <a:extLst>
            <a:ext uri="{FAA26D3D-D897-4be2-8F04-BA451C77F1D7}"/>
          </a:extLst>
        </p:spPr>
        <p:txBody>
          <a:bodyPr vert="horz" wrap="square" lIns="90000" tIns="46800" rIns="90000" bIns="46800" numCol="1" anchor="ctr" anchorCtr="0" compatLnSpc="1">
            <a:prstTxWarp prst="textNoShape">
              <a:avLst/>
            </a:prstTxWarp>
          </a:bodyPr>
          <a:lstStyle>
            <a:lvl1pPr rtl="0">
              <a:buSzPct val="100000"/>
              <a:defRPr sz="1200" b="1" i="0" smtClean="0">
                <a:solidFill>
                  <a:srgbClr val="898989"/>
                </a:solidFill>
                <a:latin typeface="Calibri" pitchFamily="34" charset="0"/>
                <a:cs typeface="Arial" pitchFamily="34" charset="0"/>
              </a:defRPr>
            </a:lvl1pPr>
          </a:lstStyle>
          <a:p>
            <a:pPr>
              <a:defRPr/>
            </a:pPr>
            <a:fld id="{E67AB96D-9C01-43A2-9DF3-E24491D59A5A}" type="slidenum">
              <a:rPr lang="en-US"/>
              <a:pPr>
                <a:defRPr/>
              </a:pPr>
              <a:t>‹#›</a:t>
            </a:fld>
            <a:endParaRPr lang="en-US"/>
          </a:p>
        </p:txBody>
      </p:sp>
    </p:spTree>
    <p:extLst>
      <p:ext uri="{BB962C8B-B14F-4D97-AF65-F5344CB8AC3E}">
        <p14:creationId xmlns:p14="http://schemas.microsoft.com/office/powerpoint/2010/main" val="174333183"/>
      </p:ext>
    </p:extLst>
  </p:cSld>
  <p:clrMap bg1="lt1" tx1="dk1" bg2="lt2" tx2="dk2" accent1="accent1" accent2="accent2" accent3="accent3" accent4="accent4" accent5="accent5" accent6="accent6" hlink="hlink" folHlink="folHlink"/>
  <p:sldLayoutIdLst>
    <p:sldLayoutId id="2147502764" r:id="rId1"/>
    <p:sldLayoutId id="2147502765" r:id="rId2"/>
    <p:sldLayoutId id="2147502766" r:id="rId3"/>
    <p:sldLayoutId id="2147502767" r:id="rId4"/>
    <p:sldLayoutId id="2147502768" r:id="rId5"/>
    <p:sldLayoutId id="2147502769" r:id="rId6"/>
    <p:sldLayoutId id="2147502770" r:id="rId7"/>
    <p:sldLayoutId id="2147502771" r:id="rId8"/>
    <p:sldLayoutId id="2147502772" r:id="rId9"/>
    <p:sldLayoutId id="2147502773" r:id="rId10"/>
    <p:sldLayoutId id="2147502774" r:id="rId11"/>
  </p:sldLayoutIdLst>
  <p:txStyles>
    <p:titleStyle>
      <a:lvl1pPr algn="ctr" defTabSz="457200" rtl="0" eaLnBrk="0" fontAlgn="base" hangingPunct="0">
        <a:spcBef>
          <a:spcPct val="0"/>
        </a:spcBef>
        <a:spcAft>
          <a:spcPct val="0"/>
        </a:spcAft>
        <a:buClr>
          <a:srgbClr val="000000"/>
        </a:buClr>
        <a:buSzPct val="100000"/>
        <a:buFont typeface="Times New Roman" pitchFamily="18" charset="0"/>
        <a:defRPr sz="4400">
          <a:solidFill>
            <a:srgbClr val="000000"/>
          </a:solidFill>
          <a:latin typeface="+mj-lt"/>
          <a:ea typeface="MS PGothic" pitchFamily="34" charset="-128"/>
          <a:cs typeface="+mj-cs"/>
        </a:defRPr>
      </a:lvl1pPr>
      <a:lvl2pPr algn="ctr" defTabSz="457200" rtl="0" eaLnBrk="0" fontAlgn="base" hangingPunct="0">
        <a:spcBef>
          <a:spcPct val="0"/>
        </a:spcBef>
        <a:spcAft>
          <a:spcPct val="0"/>
        </a:spcAft>
        <a:buClr>
          <a:srgbClr val="000000"/>
        </a:buClr>
        <a:buSzPct val="100000"/>
        <a:buFont typeface="Times New Roman" pitchFamily="18" charset="0"/>
        <a:defRPr sz="4400">
          <a:solidFill>
            <a:srgbClr val="000000"/>
          </a:solidFill>
          <a:latin typeface="Calibri" charset="0"/>
          <a:ea typeface="MS PGothic" pitchFamily="34" charset="-128"/>
          <a:cs typeface="ＭＳ Ｐゴシック" charset="0"/>
        </a:defRPr>
      </a:lvl2pPr>
      <a:lvl3pPr algn="ctr" defTabSz="457200" rtl="0" eaLnBrk="0" fontAlgn="base" hangingPunct="0">
        <a:spcBef>
          <a:spcPct val="0"/>
        </a:spcBef>
        <a:spcAft>
          <a:spcPct val="0"/>
        </a:spcAft>
        <a:buClr>
          <a:srgbClr val="000000"/>
        </a:buClr>
        <a:buSzPct val="100000"/>
        <a:buFont typeface="Times New Roman" pitchFamily="18" charset="0"/>
        <a:defRPr sz="4400">
          <a:solidFill>
            <a:srgbClr val="000000"/>
          </a:solidFill>
          <a:latin typeface="Calibri" charset="0"/>
          <a:ea typeface="MS PGothic" pitchFamily="34" charset="-128"/>
          <a:cs typeface="ＭＳ Ｐゴシック" charset="0"/>
        </a:defRPr>
      </a:lvl3pPr>
      <a:lvl4pPr algn="ctr" defTabSz="457200" rtl="0" eaLnBrk="0" fontAlgn="base" hangingPunct="0">
        <a:spcBef>
          <a:spcPct val="0"/>
        </a:spcBef>
        <a:spcAft>
          <a:spcPct val="0"/>
        </a:spcAft>
        <a:buClr>
          <a:srgbClr val="000000"/>
        </a:buClr>
        <a:buSzPct val="100000"/>
        <a:buFont typeface="Times New Roman" pitchFamily="18" charset="0"/>
        <a:defRPr sz="4400">
          <a:solidFill>
            <a:srgbClr val="000000"/>
          </a:solidFill>
          <a:latin typeface="Calibri" charset="0"/>
          <a:ea typeface="MS PGothic" pitchFamily="34" charset="-128"/>
          <a:cs typeface="ＭＳ Ｐゴシック" charset="0"/>
        </a:defRPr>
      </a:lvl4pPr>
      <a:lvl5pPr algn="ctr" defTabSz="457200" rtl="0" eaLnBrk="0" fontAlgn="base" hangingPunct="0">
        <a:spcBef>
          <a:spcPct val="0"/>
        </a:spcBef>
        <a:spcAft>
          <a:spcPct val="0"/>
        </a:spcAft>
        <a:buClr>
          <a:srgbClr val="000000"/>
        </a:buClr>
        <a:buSzPct val="100000"/>
        <a:buFont typeface="Times New Roman" pitchFamily="18" charset="0"/>
        <a:defRPr sz="4400">
          <a:solidFill>
            <a:srgbClr val="000000"/>
          </a:solidFill>
          <a:latin typeface="Calibri" charset="0"/>
          <a:ea typeface="MS PGothic" pitchFamily="34" charset="-128"/>
          <a:cs typeface="ＭＳ Ｐゴシック" charset="0"/>
        </a:defRPr>
      </a:lvl5pPr>
      <a:lvl6pPr marL="2514600" indent="-228600" algn="ctr" defTabSz="457200" rtl="0" eaLnBrk="0" fontAlgn="base" hangingPunct="0">
        <a:spcBef>
          <a:spcPct val="0"/>
        </a:spcBef>
        <a:spcAft>
          <a:spcPct val="0"/>
        </a:spcAft>
        <a:buClr>
          <a:srgbClr val="000000"/>
        </a:buClr>
        <a:buSzPct val="100000"/>
        <a:buFont typeface="Times New Roman" charset="0"/>
        <a:defRPr sz="4400">
          <a:solidFill>
            <a:srgbClr val="000000"/>
          </a:solidFill>
          <a:latin typeface="Calibri" charset="0"/>
          <a:ea typeface="ＭＳ Ｐゴシック" charset="0"/>
          <a:cs typeface="ＭＳ Ｐゴシック" charset="0"/>
        </a:defRPr>
      </a:lvl6pPr>
      <a:lvl7pPr marL="2971800" indent="-228600" algn="ctr" defTabSz="457200" rtl="0" eaLnBrk="0" fontAlgn="base" hangingPunct="0">
        <a:spcBef>
          <a:spcPct val="0"/>
        </a:spcBef>
        <a:spcAft>
          <a:spcPct val="0"/>
        </a:spcAft>
        <a:buClr>
          <a:srgbClr val="000000"/>
        </a:buClr>
        <a:buSzPct val="100000"/>
        <a:buFont typeface="Times New Roman" charset="0"/>
        <a:defRPr sz="4400">
          <a:solidFill>
            <a:srgbClr val="000000"/>
          </a:solidFill>
          <a:latin typeface="Calibri" charset="0"/>
          <a:ea typeface="ＭＳ Ｐゴシック" charset="0"/>
          <a:cs typeface="ＭＳ Ｐゴシック" charset="0"/>
        </a:defRPr>
      </a:lvl7pPr>
      <a:lvl8pPr marL="3429000" indent="-228600" algn="ctr" defTabSz="457200" rtl="0" eaLnBrk="0" fontAlgn="base" hangingPunct="0">
        <a:spcBef>
          <a:spcPct val="0"/>
        </a:spcBef>
        <a:spcAft>
          <a:spcPct val="0"/>
        </a:spcAft>
        <a:buClr>
          <a:srgbClr val="000000"/>
        </a:buClr>
        <a:buSzPct val="100000"/>
        <a:buFont typeface="Times New Roman" charset="0"/>
        <a:defRPr sz="4400">
          <a:solidFill>
            <a:srgbClr val="000000"/>
          </a:solidFill>
          <a:latin typeface="Calibri" charset="0"/>
          <a:ea typeface="ＭＳ Ｐゴシック" charset="0"/>
          <a:cs typeface="ＭＳ Ｐゴシック" charset="0"/>
        </a:defRPr>
      </a:lvl8pPr>
      <a:lvl9pPr marL="3886200" indent="-228600" algn="ctr" defTabSz="457200" rtl="0" eaLnBrk="0" fontAlgn="base" hangingPunct="0">
        <a:spcBef>
          <a:spcPct val="0"/>
        </a:spcBef>
        <a:spcAft>
          <a:spcPct val="0"/>
        </a:spcAft>
        <a:buClr>
          <a:srgbClr val="000000"/>
        </a:buClr>
        <a:buSzPct val="100000"/>
        <a:buFont typeface="Times New Roman" charset="0"/>
        <a:defRPr sz="4400">
          <a:solidFill>
            <a:srgbClr val="000000"/>
          </a:solidFill>
          <a:latin typeface="Calibri" charset="0"/>
          <a:ea typeface="ＭＳ Ｐゴシック" charset="0"/>
          <a:cs typeface="ＭＳ Ｐゴシック" charset="0"/>
        </a:defRPr>
      </a:lvl9pPr>
    </p:titleStyle>
    <p:bodyStyle>
      <a:lvl1pPr marL="342900" indent="-342900" algn="l" defTabSz="457200" rtl="0" eaLnBrk="0" fontAlgn="base" hangingPunct="0">
        <a:spcBef>
          <a:spcPts val="800"/>
        </a:spcBef>
        <a:spcAft>
          <a:spcPct val="0"/>
        </a:spcAft>
        <a:buClr>
          <a:srgbClr val="000000"/>
        </a:buClr>
        <a:buSzPct val="100000"/>
        <a:buFont typeface="Times New Roman" pitchFamily="18" charset="0"/>
        <a:defRPr sz="3200">
          <a:solidFill>
            <a:srgbClr val="000000"/>
          </a:solidFill>
          <a:latin typeface="+mn-lt"/>
          <a:ea typeface="MS PGothic" pitchFamily="34" charset="-128"/>
          <a:cs typeface="+mn-cs"/>
        </a:defRPr>
      </a:lvl1pPr>
      <a:lvl2pPr marL="742950" indent="-285750" algn="l" defTabSz="457200" rtl="0" eaLnBrk="0" fontAlgn="base" hangingPunct="0">
        <a:spcBef>
          <a:spcPts val="700"/>
        </a:spcBef>
        <a:spcAft>
          <a:spcPct val="0"/>
        </a:spcAft>
        <a:buClr>
          <a:srgbClr val="000000"/>
        </a:buClr>
        <a:buSzPct val="100000"/>
        <a:buFont typeface="Times New Roman" pitchFamily="18" charset="0"/>
        <a:defRPr sz="2800">
          <a:solidFill>
            <a:srgbClr val="000000"/>
          </a:solidFill>
          <a:latin typeface="+mn-lt"/>
          <a:ea typeface="MS PGothic" pitchFamily="34" charset="-128"/>
          <a:cs typeface="+mn-cs"/>
        </a:defRPr>
      </a:lvl2pPr>
      <a:lvl3pPr marL="1143000" indent="-228600" algn="l" defTabSz="457200" rtl="0" eaLnBrk="0" fontAlgn="base" hangingPunct="0">
        <a:spcBef>
          <a:spcPts val="600"/>
        </a:spcBef>
        <a:spcAft>
          <a:spcPct val="0"/>
        </a:spcAft>
        <a:buClr>
          <a:srgbClr val="000000"/>
        </a:buClr>
        <a:buSzPct val="100000"/>
        <a:buFont typeface="Times New Roman" pitchFamily="18" charset="0"/>
        <a:defRPr sz="2400">
          <a:solidFill>
            <a:srgbClr val="000000"/>
          </a:solidFill>
          <a:latin typeface="+mn-lt"/>
          <a:ea typeface="MS PGothic" pitchFamily="34" charset="-128"/>
          <a:cs typeface="+mn-cs"/>
        </a:defRPr>
      </a:lvl3pPr>
      <a:lvl4pPr marL="1600200" indent="-228600" algn="l" defTabSz="457200" rtl="0" eaLnBrk="0" fontAlgn="base" hangingPunct="0">
        <a:spcBef>
          <a:spcPts val="500"/>
        </a:spcBef>
        <a:spcAft>
          <a:spcPct val="0"/>
        </a:spcAft>
        <a:buClr>
          <a:srgbClr val="000000"/>
        </a:buClr>
        <a:buSzPct val="100000"/>
        <a:buFont typeface="Times New Roman" pitchFamily="18" charset="0"/>
        <a:defRPr sz="2000">
          <a:solidFill>
            <a:srgbClr val="000000"/>
          </a:solidFill>
          <a:latin typeface="+mn-lt"/>
          <a:ea typeface="MS PGothic" pitchFamily="34" charset="-128"/>
          <a:cs typeface="+mn-cs"/>
        </a:defRPr>
      </a:lvl4pPr>
      <a:lvl5pPr marL="2057400" indent="-228600" algn="l" defTabSz="457200" rtl="0" eaLnBrk="0" fontAlgn="base" hangingPunct="0">
        <a:spcBef>
          <a:spcPts val="500"/>
        </a:spcBef>
        <a:spcAft>
          <a:spcPct val="0"/>
        </a:spcAft>
        <a:buClr>
          <a:srgbClr val="000000"/>
        </a:buClr>
        <a:buSzPct val="100000"/>
        <a:buFont typeface="Times New Roman" pitchFamily="18" charset="0"/>
        <a:defRPr sz="2000">
          <a:solidFill>
            <a:srgbClr val="000000"/>
          </a:solidFill>
          <a:latin typeface="+mn-lt"/>
          <a:ea typeface="MS PGothic" pitchFamily="34" charset="-128"/>
          <a:cs typeface="+mn-cs"/>
        </a:defRPr>
      </a:lvl5pPr>
      <a:lvl6pPr marL="2514600" indent="-228600" algn="l" defTabSz="457200" rtl="0" eaLnBrk="0" fontAlgn="base" hangingPunct="0">
        <a:spcBef>
          <a:spcPts val="500"/>
        </a:spcBef>
        <a:spcAft>
          <a:spcPct val="0"/>
        </a:spcAft>
        <a:buClr>
          <a:srgbClr val="000000"/>
        </a:buClr>
        <a:buSzPct val="100000"/>
        <a:buFont typeface="Times New Roman" charset="0"/>
        <a:defRPr sz="2000">
          <a:solidFill>
            <a:srgbClr val="000000"/>
          </a:solidFill>
          <a:latin typeface="+mn-lt"/>
          <a:ea typeface="+mn-ea"/>
          <a:cs typeface="+mn-cs"/>
        </a:defRPr>
      </a:lvl6pPr>
      <a:lvl7pPr marL="2971800" indent="-228600" algn="l" defTabSz="457200" rtl="0" eaLnBrk="0" fontAlgn="base" hangingPunct="0">
        <a:spcBef>
          <a:spcPts val="500"/>
        </a:spcBef>
        <a:spcAft>
          <a:spcPct val="0"/>
        </a:spcAft>
        <a:buClr>
          <a:srgbClr val="000000"/>
        </a:buClr>
        <a:buSzPct val="100000"/>
        <a:buFont typeface="Times New Roman" charset="0"/>
        <a:defRPr sz="2000">
          <a:solidFill>
            <a:srgbClr val="000000"/>
          </a:solidFill>
          <a:latin typeface="+mn-lt"/>
          <a:ea typeface="+mn-ea"/>
          <a:cs typeface="+mn-cs"/>
        </a:defRPr>
      </a:lvl7pPr>
      <a:lvl8pPr marL="3429000" indent="-228600" algn="l" defTabSz="457200" rtl="0" eaLnBrk="0" fontAlgn="base" hangingPunct="0">
        <a:spcBef>
          <a:spcPts val="500"/>
        </a:spcBef>
        <a:spcAft>
          <a:spcPct val="0"/>
        </a:spcAft>
        <a:buClr>
          <a:srgbClr val="000000"/>
        </a:buClr>
        <a:buSzPct val="100000"/>
        <a:buFont typeface="Times New Roman" charset="0"/>
        <a:defRPr sz="2000">
          <a:solidFill>
            <a:srgbClr val="000000"/>
          </a:solidFill>
          <a:latin typeface="+mn-lt"/>
          <a:ea typeface="+mn-ea"/>
          <a:cs typeface="+mn-cs"/>
        </a:defRPr>
      </a:lvl8pPr>
      <a:lvl9pPr marL="3886200" indent="-228600" algn="l" defTabSz="457200" rtl="0" eaLnBrk="0" fontAlgn="base" hangingPunct="0">
        <a:spcBef>
          <a:spcPts val="500"/>
        </a:spcBef>
        <a:spcAft>
          <a:spcPct val="0"/>
        </a:spcAft>
        <a:buClr>
          <a:srgbClr val="000000"/>
        </a:buClr>
        <a:buSzPct val="100000"/>
        <a:buFont typeface="Times New Roman" charset="0"/>
        <a:defRPr sz="2000">
          <a:solidFill>
            <a:srgbClr val="000000"/>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5.xml><?xml version="1.0" encoding="utf-8"?>
<p:sldMaster xmlns:a="http://schemas.openxmlformats.org/drawingml/2006/main" xmlns:r="http://schemas.openxmlformats.org/officeDocument/2006/relationships" xmlns:p="http://schemas.openxmlformats.org/presentationml/2006/main">
  <p:cSld>
    <p:bg bwMode="invGray">
      <p:bgPr>
        <a:gradFill rotWithShape="0">
          <a:gsLst>
            <a:gs pos="0">
              <a:schemeClr val="bg2"/>
            </a:gs>
            <a:gs pos="100000">
              <a:schemeClr val="bg1"/>
            </a:gs>
          </a:gsLst>
          <a:lin ang="0" scaled="1"/>
        </a:gradFill>
        <a:effectLst/>
      </p:bgPr>
    </p:bg>
    <p:spTree>
      <p:nvGrpSpPr>
        <p:cNvPr id="1" name=""/>
        <p:cNvGrpSpPr/>
        <p:nvPr/>
      </p:nvGrpSpPr>
      <p:grpSpPr>
        <a:xfrm>
          <a:off x="0" y="0"/>
          <a:ext cx="0" cy="0"/>
          <a:chOff x="0" y="0"/>
          <a:chExt cx="0" cy="0"/>
        </a:xfrm>
      </p:grpSpPr>
      <p:sp>
        <p:nvSpPr>
          <p:cNvPr id="2050" name="Rectangle 2"/>
          <p:cNvSpPr>
            <a:spLocks noChangeArrowheads="1"/>
          </p:cNvSpPr>
          <p:nvPr/>
        </p:nvSpPr>
        <p:spPr bwMode="invGray">
          <a:xfrm>
            <a:off x="8809038" y="0"/>
            <a:ext cx="334962" cy="6858000"/>
          </a:xfrm>
          <a:prstGeom prst="rect">
            <a:avLst/>
          </a:prstGeom>
          <a:gradFill rotWithShape="0">
            <a:gsLst>
              <a:gs pos="0">
                <a:schemeClr val="accent2"/>
              </a:gs>
              <a:gs pos="50000">
                <a:schemeClr val="hlink"/>
              </a:gs>
              <a:gs pos="100000">
                <a:schemeClr val="accent2"/>
              </a:gs>
            </a:gsLst>
            <a:lin ang="0" scaled="1"/>
          </a:gradFill>
          <a:ln>
            <a:noFill/>
          </a:ln>
          <a:extLst>
            <a:ext uri="{91240B29-F687-4F45-9708-019B960494DF}">
              <a14:hiddenLine xmlns:a14="http://schemas.microsoft.com/office/drawing/2010/main" w="9525">
                <a:solidFill>
                  <a:schemeClr val="tx1"/>
                </a:solidFill>
                <a:miter lim="800000"/>
                <a:headEnd/>
                <a:tailEnd/>
              </a14:hiddenLine>
            </a:ext>
          </a:extLst>
        </p:spPr>
        <p:txBody>
          <a:bodyPr wrap="none" anchor="ctr"/>
          <a:lstStyle/>
          <a:p>
            <a:pPr defTabSz="914400" eaLnBrk="0" hangingPunct="0">
              <a:defRPr/>
            </a:pPr>
            <a:endParaRPr lang="en-US" b="1" i="0" dirty="0">
              <a:solidFill>
                <a:srgbClr val="FFFFFF"/>
              </a:solidFill>
              <a:latin typeface="Arial" panose="020B0604020202020204" pitchFamily="34" charset="0"/>
            </a:endParaRPr>
          </a:p>
        </p:txBody>
      </p:sp>
      <p:sp>
        <p:nvSpPr>
          <p:cNvPr id="2051" name="Freeform 3"/>
          <p:cNvSpPr>
            <a:spLocks/>
          </p:cNvSpPr>
          <p:nvPr/>
        </p:nvSpPr>
        <p:spPr bwMode="white">
          <a:xfrm>
            <a:off x="-9525" y="4489450"/>
            <a:ext cx="5754688" cy="2368550"/>
          </a:xfrm>
          <a:custGeom>
            <a:avLst/>
            <a:gdLst>
              <a:gd name="T0" fmla="*/ 0 w 3625"/>
              <a:gd name="T1" fmla="*/ 1491 h 1492"/>
              <a:gd name="T2" fmla="*/ 0 w 3625"/>
              <a:gd name="T3" fmla="*/ 0 h 1492"/>
              <a:gd name="T4" fmla="*/ 171 w 3625"/>
              <a:gd name="T5" fmla="*/ 3 h 1492"/>
              <a:gd name="T6" fmla="*/ 355 w 3625"/>
              <a:gd name="T7" fmla="*/ 9 h 1492"/>
              <a:gd name="T8" fmla="*/ 499 w 3625"/>
              <a:gd name="T9" fmla="*/ 21 h 1492"/>
              <a:gd name="T10" fmla="*/ 650 w 3625"/>
              <a:gd name="T11" fmla="*/ 36 h 1492"/>
              <a:gd name="T12" fmla="*/ 809 w 3625"/>
              <a:gd name="T13" fmla="*/ 54 h 1492"/>
              <a:gd name="T14" fmla="*/ 957 w 3625"/>
              <a:gd name="T15" fmla="*/ 78 h 1492"/>
              <a:gd name="T16" fmla="*/ 1119 w 3625"/>
              <a:gd name="T17" fmla="*/ 105 h 1492"/>
              <a:gd name="T18" fmla="*/ 1261 w 3625"/>
              <a:gd name="T19" fmla="*/ 133 h 1492"/>
              <a:gd name="T20" fmla="*/ 1441 w 3625"/>
              <a:gd name="T21" fmla="*/ 175 h 1492"/>
              <a:gd name="T22" fmla="*/ 1598 w 3625"/>
              <a:gd name="T23" fmla="*/ 217 h 1492"/>
              <a:gd name="T24" fmla="*/ 1763 w 3625"/>
              <a:gd name="T25" fmla="*/ 269 h 1492"/>
              <a:gd name="T26" fmla="*/ 1887 w 3625"/>
              <a:gd name="T27" fmla="*/ 308 h 1492"/>
              <a:gd name="T28" fmla="*/ 2085 w 3625"/>
              <a:gd name="T29" fmla="*/ 384 h 1492"/>
              <a:gd name="T30" fmla="*/ 2230 w 3625"/>
              <a:gd name="T31" fmla="*/ 444 h 1492"/>
              <a:gd name="T32" fmla="*/ 2456 w 3625"/>
              <a:gd name="T33" fmla="*/ 547 h 1492"/>
              <a:gd name="T34" fmla="*/ 2666 w 3625"/>
              <a:gd name="T35" fmla="*/ 662 h 1492"/>
              <a:gd name="T36" fmla="*/ 2859 w 3625"/>
              <a:gd name="T37" fmla="*/ 786 h 1492"/>
              <a:gd name="T38" fmla="*/ 3046 w 3625"/>
              <a:gd name="T39" fmla="*/ 920 h 1492"/>
              <a:gd name="T40" fmla="*/ 3193 w 3625"/>
              <a:gd name="T41" fmla="*/ 1038 h 1492"/>
              <a:gd name="T42" fmla="*/ 3332 w 3625"/>
              <a:gd name="T43" fmla="*/ 1168 h 1492"/>
              <a:gd name="T44" fmla="*/ 3440 w 3625"/>
              <a:gd name="T45" fmla="*/ 1280 h 1492"/>
              <a:gd name="T46" fmla="*/ 3524 w 3625"/>
              <a:gd name="T47" fmla="*/ 1380 h 1492"/>
              <a:gd name="T48" fmla="*/ 3624 w 3625"/>
              <a:gd name="T49" fmla="*/ 1491 h 1492"/>
              <a:gd name="T50" fmla="*/ 3608 w 3625"/>
              <a:gd name="T51" fmla="*/ 1491 h 1492"/>
              <a:gd name="T52" fmla="*/ 0 w 3625"/>
              <a:gd name="T53" fmla="*/ 1491 h 1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625" h="1492">
                <a:moveTo>
                  <a:pt x="0" y="1491"/>
                </a:moveTo>
                <a:lnTo>
                  <a:pt x="0" y="0"/>
                </a:lnTo>
                <a:lnTo>
                  <a:pt x="171" y="3"/>
                </a:lnTo>
                <a:lnTo>
                  <a:pt x="355" y="9"/>
                </a:lnTo>
                <a:lnTo>
                  <a:pt x="499" y="21"/>
                </a:lnTo>
                <a:lnTo>
                  <a:pt x="650" y="36"/>
                </a:lnTo>
                <a:lnTo>
                  <a:pt x="809" y="54"/>
                </a:lnTo>
                <a:lnTo>
                  <a:pt x="957" y="78"/>
                </a:lnTo>
                <a:lnTo>
                  <a:pt x="1119" y="105"/>
                </a:lnTo>
                <a:lnTo>
                  <a:pt x="1261" y="133"/>
                </a:lnTo>
                <a:lnTo>
                  <a:pt x="1441" y="175"/>
                </a:lnTo>
                <a:lnTo>
                  <a:pt x="1598" y="217"/>
                </a:lnTo>
                <a:lnTo>
                  <a:pt x="1763" y="269"/>
                </a:lnTo>
                <a:lnTo>
                  <a:pt x="1887" y="308"/>
                </a:lnTo>
                <a:lnTo>
                  <a:pt x="2085" y="384"/>
                </a:lnTo>
                <a:lnTo>
                  <a:pt x="2230" y="444"/>
                </a:lnTo>
                <a:lnTo>
                  <a:pt x="2456" y="547"/>
                </a:lnTo>
                <a:lnTo>
                  <a:pt x="2666" y="662"/>
                </a:lnTo>
                <a:lnTo>
                  <a:pt x="2859" y="786"/>
                </a:lnTo>
                <a:lnTo>
                  <a:pt x="3046" y="920"/>
                </a:lnTo>
                <a:lnTo>
                  <a:pt x="3193" y="1038"/>
                </a:lnTo>
                <a:lnTo>
                  <a:pt x="3332" y="1168"/>
                </a:lnTo>
                <a:lnTo>
                  <a:pt x="3440" y="1280"/>
                </a:lnTo>
                <a:lnTo>
                  <a:pt x="3524" y="1380"/>
                </a:lnTo>
                <a:lnTo>
                  <a:pt x="3624" y="1491"/>
                </a:lnTo>
                <a:lnTo>
                  <a:pt x="3608" y="1491"/>
                </a:lnTo>
                <a:lnTo>
                  <a:pt x="0" y="1491"/>
                </a:lnTo>
              </a:path>
            </a:pathLst>
          </a:custGeom>
          <a:gradFill rotWithShape="0">
            <a:gsLst>
              <a:gs pos="0">
                <a:schemeClr val="bg2"/>
              </a:gs>
              <a:gs pos="100000">
                <a:schemeClr val="bg1"/>
              </a:gs>
            </a:gsLst>
            <a:lin ang="5400000" scaled="1"/>
          </a:gradFill>
          <a:ln>
            <a:noFill/>
          </a:ln>
          <a:effectLst/>
          <a:extLst>
            <a:ext uri="{91240B29-F687-4F45-9708-019B960494DF}">
              <a14:hiddenLine xmlns:a14="http://schemas.microsoft.com/office/drawing/2010/main" w="9525" cap="flat" cmpd="sng">
                <a:solidFill>
                  <a:schemeClr val="tx1"/>
                </a:solidFill>
                <a:prstDash val="solid"/>
                <a:miter lim="800000"/>
                <a:headEnd type="none" w="sm" len="sm"/>
                <a:tailEnd type="none" w="sm" len="sm"/>
              </a14:hiddenLine>
            </a:ext>
            <a:ext uri="{AF507438-7753-43E0-B8FC-AC1667EBCBE1}">
              <a14:hiddenEffects xmlns:a14="http://schemas.microsoft.com/office/drawing/2010/main">
                <a:effectLst>
                  <a:outerShdw blurRad="63500" dist="35921" dir="2700000" algn="ctr" rotWithShape="0">
                    <a:srgbClr val="808080"/>
                  </a:outerShdw>
                </a:effectLst>
              </a14:hiddenEffects>
            </a:ext>
          </a:extLst>
        </p:spPr>
        <p:txBody>
          <a:bodyPr wrap="none" anchor="ctr"/>
          <a:lstStyle/>
          <a:p>
            <a:pPr defTabSz="914400" eaLnBrk="0" hangingPunct="0">
              <a:defRPr/>
            </a:pPr>
            <a:endParaRPr lang="en-US" b="1" i="0" dirty="0">
              <a:solidFill>
                <a:srgbClr val="FFFFFF"/>
              </a:solidFill>
              <a:latin typeface="Arial" panose="020B0604020202020204" pitchFamily="34" charset="0"/>
            </a:endParaRPr>
          </a:p>
        </p:txBody>
      </p:sp>
      <p:sp>
        <p:nvSpPr>
          <p:cNvPr id="2052" name="Freeform 4"/>
          <p:cNvSpPr>
            <a:spLocks/>
          </p:cNvSpPr>
          <p:nvPr/>
        </p:nvSpPr>
        <p:spPr bwMode="white">
          <a:xfrm>
            <a:off x="0" y="3817938"/>
            <a:ext cx="8164513" cy="3019425"/>
          </a:xfrm>
          <a:custGeom>
            <a:avLst/>
            <a:gdLst>
              <a:gd name="T0" fmla="*/ 2718 w 5143"/>
              <a:gd name="T1" fmla="*/ 405 h 1902"/>
              <a:gd name="T2" fmla="*/ 2466 w 5143"/>
              <a:gd name="T3" fmla="*/ 333 h 1902"/>
              <a:gd name="T4" fmla="*/ 2202 w 5143"/>
              <a:gd name="T5" fmla="*/ 261 h 1902"/>
              <a:gd name="T6" fmla="*/ 1929 w 5143"/>
              <a:gd name="T7" fmla="*/ 198 h 1902"/>
              <a:gd name="T8" fmla="*/ 1695 w 5143"/>
              <a:gd name="T9" fmla="*/ 153 h 1902"/>
              <a:gd name="T10" fmla="*/ 1434 w 5143"/>
              <a:gd name="T11" fmla="*/ 111 h 1902"/>
              <a:gd name="T12" fmla="*/ 1188 w 5143"/>
              <a:gd name="T13" fmla="*/ 75 h 1902"/>
              <a:gd name="T14" fmla="*/ 957 w 5143"/>
              <a:gd name="T15" fmla="*/ 48 h 1902"/>
              <a:gd name="T16" fmla="*/ 747 w 5143"/>
              <a:gd name="T17" fmla="*/ 30 h 1902"/>
              <a:gd name="T18" fmla="*/ 501 w 5143"/>
              <a:gd name="T19" fmla="*/ 15 h 1902"/>
              <a:gd name="T20" fmla="*/ 246 w 5143"/>
              <a:gd name="T21" fmla="*/ 3 h 1902"/>
              <a:gd name="T22" fmla="*/ 0 w 5143"/>
              <a:gd name="T23" fmla="*/ 0 h 1902"/>
              <a:gd name="T24" fmla="*/ 0 w 5143"/>
              <a:gd name="T25" fmla="*/ 275 h 1902"/>
              <a:gd name="T26" fmla="*/ 0 w 5143"/>
              <a:gd name="T27" fmla="*/ 345 h 1902"/>
              <a:gd name="T28" fmla="*/ 0 w 5143"/>
              <a:gd name="T29" fmla="*/ 275 h 1902"/>
              <a:gd name="T30" fmla="*/ 0 w 5143"/>
              <a:gd name="T31" fmla="*/ 342 h 1902"/>
              <a:gd name="T32" fmla="*/ 339 w 5143"/>
              <a:gd name="T33" fmla="*/ 351 h 1902"/>
              <a:gd name="T34" fmla="*/ 606 w 5143"/>
              <a:gd name="T35" fmla="*/ 372 h 1902"/>
              <a:gd name="T36" fmla="*/ 852 w 5143"/>
              <a:gd name="T37" fmla="*/ 399 h 1902"/>
              <a:gd name="T38" fmla="*/ 1068 w 5143"/>
              <a:gd name="T39" fmla="*/ 435 h 1902"/>
              <a:gd name="T40" fmla="*/ 1275 w 5143"/>
              <a:gd name="T41" fmla="*/ 474 h 1902"/>
              <a:gd name="T42" fmla="*/ 1545 w 5143"/>
              <a:gd name="T43" fmla="*/ 540 h 1902"/>
              <a:gd name="T44" fmla="*/ 1761 w 5143"/>
              <a:gd name="T45" fmla="*/ 603 h 1902"/>
              <a:gd name="T46" fmla="*/ 1971 w 5143"/>
              <a:gd name="T47" fmla="*/ 678 h 1902"/>
              <a:gd name="T48" fmla="*/ 2166 w 5143"/>
              <a:gd name="T49" fmla="*/ 747 h 1902"/>
              <a:gd name="T50" fmla="*/ 2397 w 5143"/>
              <a:gd name="T51" fmla="*/ 852 h 1902"/>
              <a:gd name="T52" fmla="*/ 2613 w 5143"/>
              <a:gd name="T53" fmla="*/ 960 h 1902"/>
              <a:gd name="T54" fmla="*/ 2832 w 5143"/>
              <a:gd name="T55" fmla="*/ 1095 h 1902"/>
              <a:gd name="T56" fmla="*/ 3012 w 5143"/>
              <a:gd name="T57" fmla="*/ 1212 h 1902"/>
              <a:gd name="T58" fmla="*/ 3186 w 5143"/>
              <a:gd name="T59" fmla="*/ 1347 h 1902"/>
              <a:gd name="T60" fmla="*/ 3351 w 5143"/>
              <a:gd name="T61" fmla="*/ 1497 h 1902"/>
              <a:gd name="T62" fmla="*/ 3480 w 5143"/>
              <a:gd name="T63" fmla="*/ 1629 h 1902"/>
              <a:gd name="T64" fmla="*/ 3612 w 5143"/>
              <a:gd name="T65" fmla="*/ 1785 h 1902"/>
              <a:gd name="T66" fmla="*/ 3699 w 5143"/>
              <a:gd name="T67" fmla="*/ 1901 h 1902"/>
              <a:gd name="T68" fmla="*/ 5142 w 5143"/>
              <a:gd name="T69" fmla="*/ 1901 h 1902"/>
              <a:gd name="T70" fmla="*/ 5076 w 5143"/>
              <a:gd name="T71" fmla="*/ 1827 h 1902"/>
              <a:gd name="T72" fmla="*/ 4968 w 5143"/>
              <a:gd name="T73" fmla="*/ 1707 h 1902"/>
              <a:gd name="T74" fmla="*/ 4797 w 5143"/>
              <a:gd name="T75" fmla="*/ 1539 h 1902"/>
              <a:gd name="T76" fmla="*/ 4617 w 5143"/>
              <a:gd name="T77" fmla="*/ 1383 h 1902"/>
              <a:gd name="T78" fmla="*/ 4410 w 5143"/>
              <a:gd name="T79" fmla="*/ 1221 h 1902"/>
              <a:gd name="T80" fmla="*/ 4185 w 5143"/>
              <a:gd name="T81" fmla="*/ 1071 h 1902"/>
              <a:gd name="T82" fmla="*/ 3960 w 5143"/>
              <a:gd name="T83" fmla="*/ 939 h 1902"/>
              <a:gd name="T84" fmla="*/ 3708 w 5143"/>
              <a:gd name="T85" fmla="*/ 801 h 1902"/>
              <a:gd name="T86" fmla="*/ 3492 w 5143"/>
              <a:gd name="T87" fmla="*/ 702 h 1902"/>
              <a:gd name="T88" fmla="*/ 3231 w 5143"/>
              <a:gd name="T89" fmla="*/ 588 h 1902"/>
              <a:gd name="T90" fmla="*/ 2964 w 5143"/>
              <a:gd name="T91" fmla="*/ 489 h 1902"/>
              <a:gd name="T92" fmla="*/ 2718 w 5143"/>
              <a:gd name="T93" fmla="*/ 405 h 19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143" h="1902">
                <a:moveTo>
                  <a:pt x="2718" y="405"/>
                </a:moveTo>
                <a:lnTo>
                  <a:pt x="2466" y="333"/>
                </a:lnTo>
                <a:lnTo>
                  <a:pt x="2202" y="261"/>
                </a:lnTo>
                <a:lnTo>
                  <a:pt x="1929" y="198"/>
                </a:lnTo>
                <a:lnTo>
                  <a:pt x="1695" y="153"/>
                </a:lnTo>
                <a:lnTo>
                  <a:pt x="1434" y="111"/>
                </a:lnTo>
                <a:lnTo>
                  <a:pt x="1188" y="75"/>
                </a:lnTo>
                <a:lnTo>
                  <a:pt x="957" y="48"/>
                </a:lnTo>
                <a:lnTo>
                  <a:pt x="747" y="30"/>
                </a:lnTo>
                <a:lnTo>
                  <a:pt x="501" y="15"/>
                </a:lnTo>
                <a:lnTo>
                  <a:pt x="246" y="3"/>
                </a:lnTo>
                <a:lnTo>
                  <a:pt x="0" y="0"/>
                </a:lnTo>
                <a:lnTo>
                  <a:pt x="0" y="275"/>
                </a:lnTo>
                <a:lnTo>
                  <a:pt x="0" y="345"/>
                </a:lnTo>
                <a:lnTo>
                  <a:pt x="0" y="275"/>
                </a:lnTo>
                <a:lnTo>
                  <a:pt x="0" y="342"/>
                </a:lnTo>
                <a:lnTo>
                  <a:pt x="339" y="351"/>
                </a:lnTo>
                <a:lnTo>
                  <a:pt x="606" y="372"/>
                </a:lnTo>
                <a:lnTo>
                  <a:pt x="852" y="399"/>
                </a:lnTo>
                <a:lnTo>
                  <a:pt x="1068" y="435"/>
                </a:lnTo>
                <a:lnTo>
                  <a:pt x="1275" y="474"/>
                </a:lnTo>
                <a:lnTo>
                  <a:pt x="1545" y="540"/>
                </a:lnTo>
                <a:lnTo>
                  <a:pt x="1761" y="603"/>
                </a:lnTo>
                <a:lnTo>
                  <a:pt x="1971" y="678"/>
                </a:lnTo>
                <a:lnTo>
                  <a:pt x="2166" y="747"/>
                </a:lnTo>
                <a:lnTo>
                  <a:pt x="2397" y="852"/>
                </a:lnTo>
                <a:lnTo>
                  <a:pt x="2613" y="960"/>
                </a:lnTo>
                <a:lnTo>
                  <a:pt x="2832" y="1095"/>
                </a:lnTo>
                <a:lnTo>
                  <a:pt x="3012" y="1212"/>
                </a:lnTo>
                <a:lnTo>
                  <a:pt x="3186" y="1347"/>
                </a:lnTo>
                <a:lnTo>
                  <a:pt x="3351" y="1497"/>
                </a:lnTo>
                <a:lnTo>
                  <a:pt x="3480" y="1629"/>
                </a:lnTo>
                <a:lnTo>
                  <a:pt x="3612" y="1785"/>
                </a:lnTo>
                <a:lnTo>
                  <a:pt x="3699" y="1901"/>
                </a:lnTo>
                <a:lnTo>
                  <a:pt x="5142" y="1901"/>
                </a:lnTo>
                <a:lnTo>
                  <a:pt x="5076" y="1827"/>
                </a:lnTo>
                <a:lnTo>
                  <a:pt x="4968" y="1707"/>
                </a:lnTo>
                <a:lnTo>
                  <a:pt x="4797" y="1539"/>
                </a:lnTo>
                <a:lnTo>
                  <a:pt x="4617" y="1383"/>
                </a:lnTo>
                <a:lnTo>
                  <a:pt x="4410" y="1221"/>
                </a:lnTo>
                <a:lnTo>
                  <a:pt x="4185" y="1071"/>
                </a:lnTo>
                <a:lnTo>
                  <a:pt x="3960" y="939"/>
                </a:lnTo>
                <a:lnTo>
                  <a:pt x="3708" y="801"/>
                </a:lnTo>
                <a:lnTo>
                  <a:pt x="3492" y="702"/>
                </a:lnTo>
                <a:lnTo>
                  <a:pt x="3231" y="588"/>
                </a:lnTo>
                <a:lnTo>
                  <a:pt x="2964" y="489"/>
                </a:lnTo>
                <a:lnTo>
                  <a:pt x="2718" y="405"/>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w="9525" cap="flat" cmpd="sng">
                <a:solidFill>
                  <a:schemeClr val="tx1"/>
                </a:solidFill>
                <a:prstDash val="solid"/>
                <a:round/>
                <a:headEnd type="none" w="sm" len="sm"/>
                <a:tailEnd type="none" w="sm" len="sm"/>
              </a14:hiddenLine>
            </a:ext>
            <a:ext uri="{AF507438-7753-43E0-B8FC-AC1667EBCBE1}">
              <a14:hiddenEffects xmlns:a14="http://schemas.microsoft.com/office/drawing/2010/main">
                <a:effectLst>
                  <a:outerShdw blurRad="63500" dist="35921" dir="2700000" algn="ctr" rotWithShape="0">
                    <a:srgbClr val="808080"/>
                  </a:outerShdw>
                </a:effectLst>
              </a14:hiddenEffects>
            </a:ext>
          </a:extLst>
        </p:spPr>
        <p:txBody>
          <a:bodyPr/>
          <a:lstStyle/>
          <a:p>
            <a:pPr defTabSz="914400" eaLnBrk="0" hangingPunct="0">
              <a:defRPr/>
            </a:pPr>
            <a:endParaRPr lang="en-US" b="1" i="0" dirty="0">
              <a:solidFill>
                <a:srgbClr val="FFFFFF"/>
              </a:solidFill>
              <a:latin typeface="Arial" panose="020B0604020202020204" pitchFamily="34" charset="0"/>
            </a:endParaRPr>
          </a:p>
        </p:txBody>
      </p:sp>
      <p:sp>
        <p:nvSpPr>
          <p:cNvPr id="2053" name="Freeform 5"/>
          <p:cNvSpPr>
            <a:spLocks/>
          </p:cNvSpPr>
          <p:nvPr/>
        </p:nvSpPr>
        <p:spPr bwMode="white">
          <a:xfrm>
            <a:off x="0" y="3146425"/>
            <a:ext cx="9144000" cy="3690938"/>
          </a:xfrm>
          <a:custGeom>
            <a:avLst/>
            <a:gdLst>
              <a:gd name="T0" fmla="*/ 0 w 5760"/>
              <a:gd name="T1" fmla="*/ 0 h 2325"/>
              <a:gd name="T2" fmla="*/ 0 w 5760"/>
              <a:gd name="T3" fmla="*/ 339 h 2325"/>
              <a:gd name="T4" fmla="*/ 558 w 5760"/>
              <a:gd name="T5" fmla="*/ 357 h 2325"/>
              <a:gd name="T6" fmla="*/ 807 w 5760"/>
              <a:gd name="T7" fmla="*/ 375 h 2325"/>
              <a:gd name="T8" fmla="*/ 1056 w 5760"/>
              <a:gd name="T9" fmla="*/ 399 h 2325"/>
              <a:gd name="T10" fmla="*/ 1272 w 5760"/>
              <a:gd name="T11" fmla="*/ 426 h 2325"/>
              <a:gd name="T12" fmla="*/ 1539 w 5760"/>
              <a:gd name="T13" fmla="*/ 465 h 2325"/>
              <a:gd name="T14" fmla="*/ 1791 w 5760"/>
              <a:gd name="T15" fmla="*/ 510 h 2325"/>
              <a:gd name="T16" fmla="*/ 2076 w 5760"/>
              <a:gd name="T17" fmla="*/ 570 h 2325"/>
              <a:gd name="T18" fmla="*/ 2334 w 5760"/>
              <a:gd name="T19" fmla="*/ 630 h 2325"/>
              <a:gd name="T20" fmla="*/ 2544 w 5760"/>
              <a:gd name="T21" fmla="*/ 687 h 2325"/>
              <a:gd name="T22" fmla="*/ 2775 w 5760"/>
              <a:gd name="T23" fmla="*/ 759 h 2325"/>
              <a:gd name="T24" fmla="*/ 3003 w 5760"/>
              <a:gd name="T25" fmla="*/ 837 h 2325"/>
              <a:gd name="T26" fmla="*/ 3231 w 5760"/>
              <a:gd name="T27" fmla="*/ 924 h 2325"/>
              <a:gd name="T28" fmla="*/ 3438 w 5760"/>
              <a:gd name="T29" fmla="*/ 1005 h 2325"/>
              <a:gd name="T30" fmla="*/ 3663 w 5760"/>
              <a:gd name="T31" fmla="*/ 1110 h 2325"/>
              <a:gd name="T32" fmla="*/ 3903 w 5760"/>
              <a:gd name="T33" fmla="*/ 1233 h 2325"/>
              <a:gd name="T34" fmla="*/ 4149 w 5760"/>
              <a:gd name="T35" fmla="*/ 1374 h 2325"/>
              <a:gd name="T36" fmla="*/ 4353 w 5760"/>
              <a:gd name="T37" fmla="*/ 1506 h 2325"/>
              <a:gd name="T38" fmla="*/ 4491 w 5760"/>
              <a:gd name="T39" fmla="*/ 1602 h 2325"/>
              <a:gd name="T40" fmla="*/ 4668 w 5760"/>
              <a:gd name="T41" fmla="*/ 1740 h 2325"/>
              <a:gd name="T42" fmla="*/ 4824 w 5760"/>
              <a:gd name="T43" fmla="*/ 1875 h 2325"/>
              <a:gd name="T44" fmla="*/ 4968 w 5760"/>
              <a:gd name="T45" fmla="*/ 2016 h 2325"/>
              <a:gd name="T46" fmla="*/ 5100 w 5760"/>
              <a:gd name="T47" fmla="*/ 2154 h 2325"/>
              <a:gd name="T48" fmla="*/ 5238 w 5760"/>
              <a:gd name="T49" fmla="*/ 2324 h 2325"/>
              <a:gd name="T50" fmla="*/ 5759 w 5760"/>
              <a:gd name="T51" fmla="*/ 2324 h 2325"/>
              <a:gd name="T52" fmla="*/ 5759 w 5760"/>
              <a:gd name="T53" fmla="*/ 1245 h 2325"/>
              <a:gd name="T54" fmla="*/ 5580 w 5760"/>
              <a:gd name="T55" fmla="*/ 1119 h 2325"/>
              <a:gd name="T56" fmla="*/ 5400 w 5760"/>
              <a:gd name="T57" fmla="*/ 1020 h 2325"/>
              <a:gd name="T58" fmla="*/ 5205 w 5760"/>
              <a:gd name="T59" fmla="*/ 918 h 2325"/>
              <a:gd name="T60" fmla="*/ 5031 w 5760"/>
              <a:gd name="T61" fmla="*/ 837 h 2325"/>
              <a:gd name="T62" fmla="*/ 4866 w 5760"/>
              <a:gd name="T63" fmla="*/ 771 h 2325"/>
              <a:gd name="T64" fmla="*/ 4710 w 5760"/>
              <a:gd name="T65" fmla="*/ 711 h 2325"/>
              <a:gd name="T66" fmla="*/ 4545 w 5760"/>
              <a:gd name="T67" fmla="*/ 651 h 2325"/>
              <a:gd name="T68" fmla="*/ 4386 w 5760"/>
              <a:gd name="T69" fmla="*/ 600 h 2325"/>
              <a:gd name="T70" fmla="*/ 4248 w 5760"/>
              <a:gd name="T71" fmla="*/ 552 h 2325"/>
              <a:gd name="T72" fmla="*/ 3993 w 5760"/>
              <a:gd name="T73" fmla="*/ 483 h 2325"/>
              <a:gd name="T74" fmla="*/ 3777 w 5760"/>
              <a:gd name="T75" fmla="*/ 423 h 2325"/>
              <a:gd name="T76" fmla="*/ 3564 w 5760"/>
              <a:gd name="T77" fmla="*/ 375 h 2325"/>
              <a:gd name="T78" fmla="*/ 3282 w 5760"/>
              <a:gd name="T79" fmla="*/ 312 h 2325"/>
              <a:gd name="T80" fmla="*/ 3003 w 5760"/>
              <a:gd name="T81" fmla="*/ 261 h 2325"/>
              <a:gd name="T82" fmla="*/ 2733 w 5760"/>
              <a:gd name="T83" fmla="*/ 213 h 2325"/>
              <a:gd name="T84" fmla="*/ 2451 w 5760"/>
              <a:gd name="T85" fmla="*/ 171 h 2325"/>
              <a:gd name="T86" fmla="*/ 2211 w 5760"/>
              <a:gd name="T87" fmla="*/ 138 h 2325"/>
              <a:gd name="T88" fmla="*/ 1974 w 5760"/>
              <a:gd name="T89" fmla="*/ 108 h 2325"/>
              <a:gd name="T90" fmla="*/ 1665 w 5760"/>
              <a:gd name="T91" fmla="*/ 81 h 2325"/>
              <a:gd name="T92" fmla="*/ 1437 w 5760"/>
              <a:gd name="T93" fmla="*/ 60 h 2325"/>
              <a:gd name="T94" fmla="*/ 1125 w 5760"/>
              <a:gd name="T95" fmla="*/ 36 h 2325"/>
              <a:gd name="T96" fmla="*/ 828 w 5760"/>
              <a:gd name="T97" fmla="*/ 21 h 2325"/>
              <a:gd name="T98" fmla="*/ 558 w 5760"/>
              <a:gd name="T99" fmla="*/ 12 h 2325"/>
              <a:gd name="T100" fmla="*/ 282 w 5760"/>
              <a:gd name="T101" fmla="*/ 3 h 2325"/>
              <a:gd name="T102" fmla="*/ 0 w 5760"/>
              <a:gd name="T103" fmla="*/ 0 h 2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760" h="2325">
                <a:moveTo>
                  <a:pt x="0" y="0"/>
                </a:moveTo>
                <a:lnTo>
                  <a:pt x="0" y="339"/>
                </a:lnTo>
                <a:lnTo>
                  <a:pt x="558" y="357"/>
                </a:lnTo>
                <a:lnTo>
                  <a:pt x="807" y="375"/>
                </a:lnTo>
                <a:lnTo>
                  <a:pt x="1056" y="399"/>
                </a:lnTo>
                <a:lnTo>
                  <a:pt x="1272" y="426"/>
                </a:lnTo>
                <a:lnTo>
                  <a:pt x="1539" y="465"/>
                </a:lnTo>
                <a:lnTo>
                  <a:pt x="1791" y="510"/>
                </a:lnTo>
                <a:lnTo>
                  <a:pt x="2076" y="570"/>
                </a:lnTo>
                <a:lnTo>
                  <a:pt x="2334" y="630"/>
                </a:lnTo>
                <a:lnTo>
                  <a:pt x="2544" y="687"/>
                </a:lnTo>
                <a:lnTo>
                  <a:pt x="2775" y="759"/>
                </a:lnTo>
                <a:lnTo>
                  <a:pt x="3003" y="837"/>
                </a:lnTo>
                <a:lnTo>
                  <a:pt x="3231" y="924"/>
                </a:lnTo>
                <a:lnTo>
                  <a:pt x="3438" y="1005"/>
                </a:lnTo>
                <a:lnTo>
                  <a:pt x="3663" y="1110"/>
                </a:lnTo>
                <a:lnTo>
                  <a:pt x="3903" y="1233"/>
                </a:lnTo>
                <a:lnTo>
                  <a:pt x="4149" y="1374"/>
                </a:lnTo>
                <a:lnTo>
                  <a:pt x="4353" y="1506"/>
                </a:lnTo>
                <a:lnTo>
                  <a:pt x="4491" y="1602"/>
                </a:lnTo>
                <a:lnTo>
                  <a:pt x="4668" y="1740"/>
                </a:lnTo>
                <a:lnTo>
                  <a:pt x="4824" y="1875"/>
                </a:lnTo>
                <a:lnTo>
                  <a:pt x="4968" y="2016"/>
                </a:lnTo>
                <a:lnTo>
                  <a:pt x="5100" y="2154"/>
                </a:lnTo>
                <a:lnTo>
                  <a:pt x="5238" y="2324"/>
                </a:lnTo>
                <a:lnTo>
                  <a:pt x="5759" y="2324"/>
                </a:lnTo>
                <a:lnTo>
                  <a:pt x="5759" y="1245"/>
                </a:lnTo>
                <a:lnTo>
                  <a:pt x="5580" y="1119"/>
                </a:lnTo>
                <a:lnTo>
                  <a:pt x="5400" y="1020"/>
                </a:lnTo>
                <a:lnTo>
                  <a:pt x="5205" y="918"/>
                </a:lnTo>
                <a:lnTo>
                  <a:pt x="5031" y="837"/>
                </a:lnTo>
                <a:lnTo>
                  <a:pt x="4866" y="771"/>
                </a:lnTo>
                <a:lnTo>
                  <a:pt x="4710" y="711"/>
                </a:lnTo>
                <a:lnTo>
                  <a:pt x="4545" y="651"/>
                </a:lnTo>
                <a:lnTo>
                  <a:pt x="4386" y="600"/>
                </a:lnTo>
                <a:lnTo>
                  <a:pt x="4248" y="552"/>
                </a:lnTo>
                <a:lnTo>
                  <a:pt x="3993" y="483"/>
                </a:lnTo>
                <a:lnTo>
                  <a:pt x="3777" y="423"/>
                </a:lnTo>
                <a:lnTo>
                  <a:pt x="3564" y="375"/>
                </a:lnTo>
                <a:lnTo>
                  <a:pt x="3282" y="312"/>
                </a:lnTo>
                <a:lnTo>
                  <a:pt x="3003" y="261"/>
                </a:lnTo>
                <a:lnTo>
                  <a:pt x="2733" y="213"/>
                </a:lnTo>
                <a:lnTo>
                  <a:pt x="2451" y="171"/>
                </a:lnTo>
                <a:lnTo>
                  <a:pt x="2211" y="138"/>
                </a:lnTo>
                <a:lnTo>
                  <a:pt x="1974" y="108"/>
                </a:lnTo>
                <a:lnTo>
                  <a:pt x="1665" y="81"/>
                </a:lnTo>
                <a:lnTo>
                  <a:pt x="1437" y="60"/>
                </a:lnTo>
                <a:lnTo>
                  <a:pt x="1125" y="36"/>
                </a:lnTo>
                <a:lnTo>
                  <a:pt x="828" y="21"/>
                </a:lnTo>
                <a:lnTo>
                  <a:pt x="558" y="12"/>
                </a:lnTo>
                <a:lnTo>
                  <a:pt x="282" y="3"/>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w="9525" cap="flat" cmpd="sng">
                <a:solidFill>
                  <a:schemeClr val="tx1"/>
                </a:solidFill>
                <a:prstDash val="solid"/>
                <a:round/>
                <a:headEnd type="none" w="sm" len="sm"/>
                <a:tailEnd type="none" w="sm" len="sm"/>
              </a14:hiddenLine>
            </a:ext>
            <a:ext uri="{AF507438-7753-43E0-B8FC-AC1667EBCBE1}">
              <a14:hiddenEffects xmlns:a14="http://schemas.microsoft.com/office/drawing/2010/main">
                <a:effectLst>
                  <a:outerShdw blurRad="63500" dist="35921" dir="2700000" algn="ctr" rotWithShape="0">
                    <a:srgbClr val="808080"/>
                  </a:outerShdw>
                </a:effectLst>
              </a14:hiddenEffects>
            </a:ext>
          </a:extLst>
        </p:spPr>
        <p:txBody>
          <a:bodyPr/>
          <a:lstStyle/>
          <a:p>
            <a:pPr defTabSz="914400" eaLnBrk="0" hangingPunct="0">
              <a:defRPr/>
            </a:pPr>
            <a:endParaRPr lang="en-US" b="1" i="0" dirty="0">
              <a:solidFill>
                <a:srgbClr val="FFFFFF"/>
              </a:solidFill>
              <a:latin typeface="Arial" panose="020B0604020202020204" pitchFamily="34" charset="0"/>
            </a:endParaRPr>
          </a:p>
        </p:txBody>
      </p:sp>
      <p:sp>
        <p:nvSpPr>
          <p:cNvPr id="2054" name="Freeform 6"/>
          <p:cNvSpPr>
            <a:spLocks/>
          </p:cNvSpPr>
          <p:nvPr/>
        </p:nvSpPr>
        <p:spPr bwMode="white">
          <a:xfrm>
            <a:off x="0" y="2460625"/>
            <a:ext cx="9144000" cy="2497138"/>
          </a:xfrm>
          <a:custGeom>
            <a:avLst/>
            <a:gdLst>
              <a:gd name="T0" fmla="*/ 0 w 5760"/>
              <a:gd name="T1" fmla="*/ 0 h 1573"/>
              <a:gd name="T2" fmla="*/ 0 w 5760"/>
              <a:gd name="T3" fmla="*/ 351 h 1573"/>
              <a:gd name="T4" fmla="*/ 282 w 5760"/>
              <a:gd name="T5" fmla="*/ 357 h 1573"/>
              <a:gd name="T6" fmla="*/ 627 w 5760"/>
              <a:gd name="T7" fmla="*/ 363 h 1573"/>
              <a:gd name="T8" fmla="*/ 960 w 5760"/>
              <a:gd name="T9" fmla="*/ 375 h 1573"/>
              <a:gd name="T10" fmla="*/ 1218 w 5760"/>
              <a:gd name="T11" fmla="*/ 393 h 1573"/>
              <a:gd name="T12" fmla="*/ 1470 w 5760"/>
              <a:gd name="T13" fmla="*/ 411 h 1573"/>
              <a:gd name="T14" fmla="*/ 1746 w 5760"/>
              <a:gd name="T15" fmla="*/ 435 h 1573"/>
              <a:gd name="T16" fmla="*/ 2022 w 5760"/>
              <a:gd name="T17" fmla="*/ 462 h 1573"/>
              <a:gd name="T18" fmla="*/ 2340 w 5760"/>
              <a:gd name="T19" fmla="*/ 504 h 1573"/>
              <a:gd name="T20" fmla="*/ 2664 w 5760"/>
              <a:gd name="T21" fmla="*/ 549 h 1573"/>
              <a:gd name="T22" fmla="*/ 2952 w 5760"/>
              <a:gd name="T23" fmla="*/ 597 h 1573"/>
              <a:gd name="T24" fmla="*/ 3225 w 5760"/>
              <a:gd name="T25" fmla="*/ 648 h 1573"/>
              <a:gd name="T26" fmla="*/ 3513 w 5760"/>
              <a:gd name="T27" fmla="*/ 708 h 1573"/>
              <a:gd name="T28" fmla="*/ 3693 w 5760"/>
              <a:gd name="T29" fmla="*/ 750 h 1573"/>
              <a:gd name="T30" fmla="*/ 3936 w 5760"/>
              <a:gd name="T31" fmla="*/ 810 h 1573"/>
              <a:gd name="T32" fmla="*/ 4095 w 5760"/>
              <a:gd name="T33" fmla="*/ 855 h 1573"/>
              <a:gd name="T34" fmla="*/ 4281 w 5760"/>
              <a:gd name="T35" fmla="*/ 909 h 1573"/>
              <a:gd name="T36" fmla="*/ 4503 w 5760"/>
              <a:gd name="T37" fmla="*/ 981 h 1573"/>
              <a:gd name="T38" fmla="*/ 4704 w 5760"/>
              <a:gd name="T39" fmla="*/ 1053 h 1573"/>
              <a:gd name="T40" fmla="*/ 4911 w 5760"/>
              <a:gd name="T41" fmla="*/ 1131 h 1573"/>
              <a:gd name="T42" fmla="*/ 5073 w 5760"/>
              <a:gd name="T43" fmla="*/ 1197 h 1573"/>
              <a:gd name="T44" fmla="*/ 5256 w 5760"/>
              <a:gd name="T45" fmla="*/ 1281 h 1573"/>
              <a:gd name="T46" fmla="*/ 5475 w 5760"/>
              <a:gd name="T47" fmla="*/ 1401 h 1573"/>
              <a:gd name="T48" fmla="*/ 5628 w 5760"/>
              <a:gd name="T49" fmla="*/ 1482 h 1573"/>
              <a:gd name="T50" fmla="*/ 5759 w 5760"/>
              <a:gd name="T51" fmla="*/ 1572 h 1573"/>
              <a:gd name="T52" fmla="*/ 5759 w 5760"/>
              <a:gd name="T53" fmla="*/ 633 h 1573"/>
              <a:gd name="T54" fmla="*/ 5493 w 5760"/>
              <a:gd name="T55" fmla="*/ 570 h 1573"/>
              <a:gd name="T56" fmla="*/ 5214 w 5760"/>
              <a:gd name="T57" fmla="*/ 501 h 1573"/>
              <a:gd name="T58" fmla="*/ 4950 w 5760"/>
              <a:gd name="T59" fmla="*/ 444 h 1573"/>
              <a:gd name="T60" fmla="*/ 4701 w 5760"/>
              <a:gd name="T61" fmla="*/ 396 h 1573"/>
              <a:gd name="T62" fmla="*/ 4425 w 5760"/>
              <a:gd name="T63" fmla="*/ 348 h 1573"/>
              <a:gd name="T64" fmla="*/ 4110 w 5760"/>
              <a:gd name="T65" fmla="*/ 294 h 1573"/>
              <a:gd name="T66" fmla="*/ 3813 w 5760"/>
              <a:gd name="T67" fmla="*/ 252 h 1573"/>
              <a:gd name="T68" fmla="*/ 3549 w 5760"/>
              <a:gd name="T69" fmla="*/ 213 h 1573"/>
              <a:gd name="T70" fmla="*/ 3261 w 5760"/>
              <a:gd name="T71" fmla="*/ 183 h 1573"/>
              <a:gd name="T72" fmla="*/ 3015 w 5760"/>
              <a:gd name="T73" fmla="*/ 153 h 1573"/>
              <a:gd name="T74" fmla="*/ 2757 w 5760"/>
              <a:gd name="T75" fmla="*/ 129 h 1573"/>
              <a:gd name="T76" fmla="*/ 2520 w 5760"/>
              <a:gd name="T77" fmla="*/ 105 h 1573"/>
              <a:gd name="T78" fmla="*/ 2301 w 5760"/>
              <a:gd name="T79" fmla="*/ 87 h 1573"/>
              <a:gd name="T80" fmla="*/ 2013 w 5760"/>
              <a:gd name="T81" fmla="*/ 66 h 1573"/>
              <a:gd name="T82" fmla="*/ 1731 w 5760"/>
              <a:gd name="T83" fmla="*/ 48 h 1573"/>
              <a:gd name="T84" fmla="*/ 1524 w 5760"/>
              <a:gd name="T85" fmla="*/ 39 h 1573"/>
              <a:gd name="T86" fmla="*/ 1260 w 5760"/>
              <a:gd name="T87" fmla="*/ 27 h 1573"/>
              <a:gd name="T88" fmla="*/ 966 w 5760"/>
              <a:gd name="T89" fmla="*/ 15 h 1573"/>
              <a:gd name="T90" fmla="*/ 714 w 5760"/>
              <a:gd name="T91" fmla="*/ 12 h 1573"/>
              <a:gd name="T92" fmla="*/ 510 w 5760"/>
              <a:gd name="T93" fmla="*/ 6 h 1573"/>
              <a:gd name="T94" fmla="*/ 243 w 5760"/>
              <a:gd name="T95" fmla="*/ 0 h 1573"/>
              <a:gd name="T96" fmla="*/ 0 w 5760"/>
              <a:gd name="T97" fmla="*/ 0 h 1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760" h="1573">
                <a:moveTo>
                  <a:pt x="0" y="0"/>
                </a:moveTo>
                <a:lnTo>
                  <a:pt x="0" y="351"/>
                </a:lnTo>
                <a:lnTo>
                  <a:pt x="282" y="357"/>
                </a:lnTo>
                <a:lnTo>
                  <a:pt x="627" y="363"/>
                </a:lnTo>
                <a:lnTo>
                  <a:pt x="960" y="375"/>
                </a:lnTo>
                <a:lnTo>
                  <a:pt x="1218" y="393"/>
                </a:lnTo>
                <a:lnTo>
                  <a:pt x="1470" y="411"/>
                </a:lnTo>
                <a:lnTo>
                  <a:pt x="1746" y="435"/>
                </a:lnTo>
                <a:lnTo>
                  <a:pt x="2022" y="462"/>
                </a:lnTo>
                <a:lnTo>
                  <a:pt x="2340" y="504"/>
                </a:lnTo>
                <a:lnTo>
                  <a:pt x="2664" y="549"/>
                </a:lnTo>
                <a:lnTo>
                  <a:pt x="2952" y="597"/>
                </a:lnTo>
                <a:lnTo>
                  <a:pt x="3225" y="648"/>
                </a:lnTo>
                <a:lnTo>
                  <a:pt x="3513" y="708"/>
                </a:lnTo>
                <a:lnTo>
                  <a:pt x="3693" y="750"/>
                </a:lnTo>
                <a:lnTo>
                  <a:pt x="3936" y="810"/>
                </a:lnTo>
                <a:lnTo>
                  <a:pt x="4095" y="855"/>
                </a:lnTo>
                <a:lnTo>
                  <a:pt x="4281" y="909"/>
                </a:lnTo>
                <a:lnTo>
                  <a:pt x="4503" y="981"/>
                </a:lnTo>
                <a:lnTo>
                  <a:pt x="4704" y="1053"/>
                </a:lnTo>
                <a:lnTo>
                  <a:pt x="4911" y="1131"/>
                </a:lnTo>
                <a:lnTo>
                  <a:pt x="5073" y="1197"/>
                </a:lnTo>
                <a:lnTo>
                  <a:pt x="5256" y="1281"/>
                </a:lnTo>
                <a:lnTo>
                  <a:pt x="5475" y="1401"/>
                </a:lnTo>
                <a:lnTo>
                  <a:pt x="5628" y="1482"/>
                </a:lnTo>
                <a:lnTo>
                  <a:pt x="5759" y="1572"/>
                </a:lnTo>
                <a:lnTo>
                  <a:pt x="5759" y="633"/>
                </a:lnTo>
                <a:lnTo>
                  <a:pt x="5493" y="570"/>
                </a:lnTo>
                <a:lnTo>
                  <a:pt x="5214" y="501"/>
                </a:lnTo>
                <a:lnTo>
                  <a:pt x="4950" y="444"/>
                </a:lnTo>
                <a:lnTo>
                  <a:pt x="4701" y="396"/>
                </a:lnTo>
                <a:lnTo>
                  <a:pt x="4425" y="348"/>
                </a:lnTo>
                <a:lnTo>
                  <a:pt x="4110" y="294"/>
                </a:lnTo>
                <a:lnTo>
                  <a:pt x="3813" y="252"/>
                </a:lnTo>
                <a:lnTo>
                  <a:pt x="3549" y="213"/>
                </a:lnTo>
                <a:lnTo>
                  <a:pt x="3261" y="183"/>
                </a:lnTo>
                <a:lnTo>
                  <a:pt x="3015" y="153"/>
                </a:lnTo>
                <a:lnTo>
                  <a:pt x="2757" y="129"/>
                </a:lnTo>
                <a:lnTo>
                  <a:pt x="2520" y="105"/>
                </a:lnTo>
                <a:lnTo>
                  <a:pt x="2301" y="87"/>
                </a:lnTo>
                <a:lnTo>
                  <a:pt x="2013" y="66"/>
                </a:lnTo>
                <a:lnTo>
                  <a:pt x="1731" y="48"/>
                </a:lnTo>
                <a:lnTo>
                  <a:pt x="1524" y="39"/>
                </a:lnTo>
                <a:lnTo>
                  <a:pt x="1260" y="27"/>
                </a:lnTo>
                <a:lnTo>
                  <a:pt x="966" y="15"/>
                </a:lnTo>
                <a:lnTo>
                  <a:pt x="714" y="12"/>
                </a:lnTo>
                <a:lnTo>
                  <a:pt x="510" y="6"/>
                </a:lnTo>
                <a:lnTo>
                  <a:pt x="243" y="0"/>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w="9525" cap="flat" cmpd="sng">
                <a:solidFill>
                  <a:schemeClr val="tx1"/>
                </a:solidFill>
                <a:prstDash val="solid"/>
                <a:round/>
                <a:headEnd type="none" w="sm" len="sm"/>
                <a:tailEnd type="none" w="sm" len="sm"/>
              </a14:hiddenLine>
            </a:ext>
            <a:ext uri="{AF507438-7753-43E0-B8FC-AC1667EBCBE1}">
              <a14:hiddenEffects xmlns:a14="http://schemas.microsoft.com/office/drawing/2010/main">
                <a:effectLst>
                  <a:outerShdw blurRad="63500" dist="35921" dir="2700000" algn="ctr" rotWithShape="0">
                    <a:srgbClr val="808080"/>
                  </a:outerShdw>
                </a:effectLst>
              </a14:hiddenEffects>
            </a:ext>
          </a:extLst>
        </p:spPr>
        <p:txBody>
          <a:bodyPr/>
          <a:lstStyle/>
          <a:p>
            <a:pPr defTabSz="914400" eaLnBrk="0" hangingPunct="0">
              <a:defRPr/>
            </a:pPr>
            <a:endParaRPr lang="en-US" b="1" i="0" dirty="0">
              <a:solidFill>
                <a:srgbClr val="FFFFFF"/>
              </a:solidFill>
              <a:latin typeface="Arial" panose="020B0604020202020204" pitchFamily="34" charset="0"/>
            </a:endParaRPr>
          </a:p>
        </p:txBody>
      </p:sp>
      <p:sp>
        <p:nvSpPr>
          <p:cNvPr id="2055" name="Freeform 7"/>
          <p:cNvSpPr>
            <a:spLocks/>
          </p:cNvSpPr>
          <p:nvPr/>
        </p:nvSpPr>
        <p:spPr bwMode="white">
          <a:xfrm>
            <a:off x="0" y="1793875"/>
            <a:ext cx="9144000" cy="1539875"/>
          </a:xfrm>
          <a:custGeom>
            <a:avLst/>
            <a:gdLst>
              <a:gd name="T0" fmla="*/ 0 w 5760"/>
              <a:gd name="T1" fmla="*/ 0 h 970"/>
              <a:gd name="T2" fmla="*/ 0 w 5760"/>
              <a:gd name="T3" fmla="*/ 339 h 970"/>
              <a:gd name="T4" fmla="*/ 318 w 5760"/>
              <a:gd name="T5" fmla="*/ 342 h 970"/>
              <a:gd name="T6" fmla="*/ 591 w 5760"/>
              <a:gd name="T7" fmla="*/ 348 h 970"/>
              <a:gd name="T8" fmla="*/ 846 w 5760"/>
              <a:gd name="T9" fmla="*/ 354 h 970"/>
              <a:gd name="T10" fmla="*/ 1074 w 5760"/>
              <a:gd name="T11" fmla="*/ 360 h 970"/>
              <a:gd name="T12" fmla="*/ 1314 w 5760"/>
              <a:gd name="T13" fmla="*/ 366 h 970"/>
              <a:gd name="T14" fmla="*/ 1599 w 5760"/>
              <a:gd name="T15" fmla="*/ 381 h 970"/>
              <a:gd name="T16" fmla="*/ 1911 w 5760"/>
              <a:gd name="T17" fmla="*/ 399 h 970"/>
              <a:gd name="T18" fmla="*/ 2241 w 5760"/>
              <a:gd name="T19" fmla="*/ 420 h 970"/>
              <a:gd name="T20" fmla="*/ 2619 w 5760"/>
              <a:gd name="T21" fmla="*/ 453 h 970"/>
              <a:gd name="T22" fmla="*/ 2889 w 5760"/>
              <a:gd name="T23" fmla="*/ 477 h 970"/>
              <a:gd name="T24" fmla="*/ 3177 w 5760"/>
              <a:gd name="T25" fmla="*/ 507 h 970"/>
              <a:gd name="T26" fmla="*/ 3498 w 5760"/>
              <a:gd name="T27" fmla="*/ 543 h 970"/>
              <a:gd name="T28" fmla="*/ 3813 w 5760"/>
              <a:gd name="T29" fmla="*/ 585 h 970"/>
              <a:gd name="T30" fmla="*/ 4044 w 5760"/>
              <a:gd name="T31" fmla="*/ 618 h 970"/>
              <a:gd name="T32" fmla="*/ 4365 w 5760"/>
              <a:gd name="T33" fmla="*/ 669 h 970"/>
              <a:gd name="T34" fmla="*/ 4683 w 5760"/>
              <a:gd name="T35" fmla="*/ 726 h 970"/>
              <a:gd name="T36" fmla="*/ 4980 w 5760"/>
              <a:gd name="T37" fmla="*/ 786 h 970"/>
              <a:gd name="T38" fmla="*/ 5268 w 5760"/>
              <a:gd name="T39" fmla="*/ 846 h 970"/>
              <a:gd name="T40" fmla="*/ 5646 w 5760"/>
              <a:gd name="T41" fmla="*/ 942 h 970"/>
              <a:gd name="T42" fmla="*/ 5759 w 5760"/>
              <a:gd name="T43" fmla="*/ 969 h 970"/>
              <a:gd name="T44" fmla="*/ 5759 w 5760"/>
              <a:gd name="T45" fmla="*/ 0 h 970"/>
              <a:gd name="T46" fmla="*/ 0 w 5760"/>
              <a:gd name="T47" fmla="*/ 0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760" h="970">
                <a:moveTo>
                  <a:pt x="0" y="0"/>
                </a:moveTo>
                <a:lnTo>
                  <a:pt x="0" y="339"/>
                </a:lnTo>
                <a:lnTo>
                  <a:pt x="318" y="342"/>
                </a:lnTo>
                <a:lnTo>
                  <a:pt x="591" y="348"/>
                </a:lnTo>
                <a:lnTo>
                  <a:pt x="846" y="354"/>
                </a:lnTo>
                <a:lnTo>
                  <a:pt x="1074" y="360"/>
                </a:lnTo>
                <a:lnTo>
                  <a:pt x="1314" y="366"/>
                </a:lnTo>
                <a:lnTo>
                  <a:pt x="1599" y="381"/>
                </a:lnTo>
                <a:lnTo>
                  <a:pt x="1911" y="399"/>
                </a:lnTo>
                <a:lnTo>
                  <a:pt x="2241" y="420"/>
                </a:lnTo>
                <a:lnTo>
                  <a:pt x="2619" y="453"/>
                </a:lnTo>
                <a:lnTo>
                  <a:pt x="2889" y="477"/>
                </a:lnTo>
                <a:lnTo>
                  <a:pt x="3177" y="507"/>
                </a:lnTo>
                <a:lnTo>
                  <a:pt x="3498" y="543"/>
                </a:lnTo>
                <a:lnTo>
                  <a:pt x="3813" y="585"/>
                </a:lnTo>
                <a:lnTo>
                  <a:pt x="4044" y="618"/>
                </a:lnTo>
                <a:lnTo>
                  <a:pt x="4365" y="669"/>
                </a:lnTo>
                <a:lnTo>
                  <a:pt x="4683" y="726"/>
                </a:lnTo>
                <a:lnTo>
                  <a:pt x="4980" y="786"/>
                </a:lnTo>
                <a:lnTo>
                  <a:pt x="5268" y="846"/>
                </a:lnTo>
                <a:lnTo>
                  <a:pt x="5646" y="942"/>
                </a:lnTo>
                <a:lnTo>
                  <a:pt x="5759" y="969"/>
                </a:lnTo>
                <a:lnTo>
                  <a:pt x="5759" y="0"/>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w="9525" cap="flat" cmpd="sng">
                <a:solidFill>
                  <a:schemeClr val="tx1"/>
                </a:solidFill>
                <a:prstDash val="solid"/>
                <a:round/>
                <a:headEnd type="none" w="sm" len="sm"/>
                <a:tailEnd type="none" w="sm" len="sm"/>
              </a14:hiddenLine>
            </a:ext>
            <a:ext uri="{AF507438-7753-43E0-B8FC-AC1667EBCBE1}">
              <a14:hiddenEffects xmlns:a14="http://schemas.microsoft.com/office/drawing/2010/main">
                <a:effectLst>
                  <a:outerShdw blurRad="63500" dist="35921" dir="2700000" algn="ctr" rotWithShape="0">
                    <a:srgbClr val="808080"/>
                  </a:outerShdw>
                </a:effectLst>
              </a14:hiddenEffects>
            </a:ext>
          </a:extLst>
        </p:spPr>
        <p:txBody>
          <a:bodyPr/>
          <a:lstStyle/>
          <a:p>
            <a:pPr defTabSz="914400" eaLnBrk="0" hangingPunct="0">
              <a:defRPr/>
            </a:pPr>
            <a:endParaRPr lang="en-US" b="1" i="0" dirty="0">
              <a:solidFill>
                <a:srgbClr val="FFFFFF"/>
              </a:solidFill>
              <a:latin typeface="Arial" panose="020B0604020202020204" pitchFamily="34" charset="0"/>
            </a:endParaRPr>
          </a:p>
        </p:txBody>
      </p:sp>
      <p:sp>
        <p:nvSpPr>
          <p:cNvPr id="2056" name="Freeform 8"/>
          <p:cNvSpPr>
            <a:spLocks/>
          </p:cNvSpPr>
          <p:nvPr/>
        </p:nvSpPr>
        <p:spPr bwMode="white">
          <a:xfrm>
            <a:off x="0" y="-20638"/>
            <a:ext cx="9144000" cy="1682751"/>
          </a:xfrm>
          <a:custGeom>
            <a:avLst/>
            <a:gdLst>
              <a:gd name="T0" fmla="*/ 0 w 5760"/>
              <a:gd name="T1" fmla="*/ 753 h 1060"/>
              <a:gd name="T2" fmla="*/ 0 w 5760"/>
              <a:gd name="T3" fmla="*/ 1059 h 1060"/>
              <a:gd name="T4" fmla="*/ 5759 w 5760"/>
              <a:gd name="T5" fmla="*/ 1059 h 1060"/>
              <a:gd name="T6" fmla="*/ 5759 w 5760"/>
              <a:gd name="T7" fmla="*/ 0 h 1060"/>
              <a:gd name="T8" fmla="*/ 5430 w 5760"/>
              <a:gd name="T9" fmla="*/ 0 h 1060"/>
              <a:gd name="T10" fmla="*/ 5298 w 5760"/>
              <a:gd name="T11" fmla="*/ 84 h 1060"/>
              <a:gd name="T12" fmla="*/ 5136 w 5760"/>
              <a:gd name="T13" fmla="*/ 159 h 1060"/>
              <a:gd name="T14" fmla="*/ 4968 w 5760"/>
              <a:gd name="T15" fmla="*/ 222 h 1060"/>
              <a:gd name="T16" fmla="*/ 4812 w 5760"/>
              <a:gd name="T17" fmla="*/ 267 h 1060"/>
              <a:gd name="T18" fmla="*/ 4626 w 5760"/>
              <a:gd name="T19" fmla="*/ 324 h 1060"/>
              <a:gd name="T20" fmla="*/ 4440 w 5760"/>
              <a:gd name="T21" fmla="*/ 366 h 1060"/>
              <a:gd name="T22" fmla="*/ 4230 w 5760"/>
              <a:gd name="T23" fmla="*/ 414 h 1060"/>
              <a:gd name="T24" fmla="*/ 3939 w 5760"/>
              <a:gd name="T25" fmla="*/ 468 h 1060"/>
              <a:gd name="T26" fmla="*/ 3711 w 5760"/>
              <a:gd name="T27" fmla="*/ 504 h 1060"/>
              <a:gd name="T28" fmla="*/ 3441 w 5760"/>
              <a:gd name="T29" fmla="*/ 543 h 1060"/>
              <a:gd name="T30" fmla="*/ 3189 w 5760"/>
              <a:gd name="T31" fmla="*/ 579 h 1060"/>
              <a:gd name="T32" fmla="*/ 2925 w 5760"/>
              <a:gd name="T33" fmla="*/ 606 h 1060"/>
              <a:gd name="T34" fmla="*/ 2679 w 5760"/>
              <a:gd name="T35" fmla="*/ 633 h 1060"/>
              <a:gd name="T36" fmla="*/ 2418 w 5760"/>
              <a:gd name="T37" fmla="*/ 654 h 1060"/>
              <a:gd name="T38" fmla="*/ 2142 w 5760"/>
              <a:gd name="T39" fmla="*/ 675 h 1060"/>
              <a:gd name="T40" fmla="*/ 1896 w 5760"/>
              <a:gd name="T41" fmla="*/ 693 h 1060"/>
              <a:gd name="T42" fmla="*/ 1647 w 5760"/>
              <a:gd name="T43" fmla="*/ 708 h 1060"/>
              <a:gd name="T44" fmla="*/ 1404 w 5760"/>
              <a:gd name="T45" fmla="*/ 720 h 1060"/>
              <a:gd name="T46" fmla="*/ 1170 w 5760"/>
              <a:gd name="T47" fmla="*/ 732 h 1060"/>
              <a:gd name="T48" fmla="*/ 906 w 5760"/>
              <a:gd name="T49" fmla="*/ 738 h 1060"/>
              <a:gd name="T50" fmla="*/ 534 w 5760"/>
              <a:gd name="T51" fmla="*/ 747 h 1060"/>
              <a:gd name="T52" fmla="*/ 201 w 5760"/>
              <a:gd name="T53" fmla="*/ 753 h 1060"/>
              <a:gd name="T54" fmla="*/ 0 w 5760"/>
              <a:gd name="T55" fmla="*/ 753 h 10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760" h="1060">
                <a:moveTo>
                  <a:pt x="0" y="753"/>
                </a:moveTo>
                <a:lnTo>
                  <a:pt x="0" y="1059"/>
                </a:lnTo>
                <a:lnTo>
                  <a:pt x="5759" y="1059"/>
                </a:lnTo>
                <a:lnTo>
                  <a:pt x="5759" y="0"/>
                </a:lnTo>
                <a:lnTo>
                  <a:pt x="5430" y="0"/>
                </a:lnTo>
                <a:lnTo>
                  <a:pt x="5298" y="84"/>
                </a:lnTo>
                <a:lnTo>
                  <a:pt x="5136" y="159"/>
                </a:lnTo>
                <a:lnTo>
                  <a:pt x="4968" y="222"/>
                </a:lnTo>
                <a:lnTo>
                  <a:pt x="4812" y="267"/>
                </a:lnTo>
                <a:lnTo>
                  <a:pt x="4626" y="324"/>
                </a:lnTo>
                <a:lnTo>
                  <a:pt x="4440" y="366"/>
                </a:lnTo>
                <a:lnTo>
                  <a:pt x="4230" y="414"/>
                </a:lnTo>
                <a:lnTo>
                  <a:pt x="3939" y="468"/>
                </a:lnTo>
                <a:lnTo>
                  <a:pt x="3711" y="504"/>
                </a:lnTo>
                <a:lnTo>
                  <a:pt x="3441" y="543"/>
                </a:lnTo>
                <a:lnTo>
                  <a:pt x="3189" y="579"/>
                </a:lnTo>
                <a:lnTo>
                  <a:pt x="2925" y="606"/>
                </a:lnTo>
                <a:lnTo>
                  <a:pt x="2679" y="633"/>
                </a:lnTo>
                <a:lnTo>
                  <a:pt x="2418" y="654"/>
                </a:lnTo>
                <a:lnTo>
                  <a:pt x="2142" y="675"/>
                </a:lnTo>
                <a:lnTo>
                  <a:pt x="1896" y="693"/>
                </a:lnTo>
                <a:lnTo>
                  <a:pt x="1647" y="708"/>
                </a:lnTo>
                <a:lnTo>
                  <a:pt x="1404" y="720"/>
                </a:lnTo>
                <a:lnTo>
                  <a:pt x="1170" y="732"/>
                </a:lnTo>
                <a:lnTo>
                  <a:pt x="906" y="738"/>
                </a:lnTo>
                <a:lnTo>
                  <a:pt x="534" y="747"/>
                </a:lnTo>
                <a:lnTo>
                  <a:pt x="201" y="753"/>
                </a:lnTo>
                <a:lnTo>
                  <a:pt x="0" y="753"/>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w="9525" cap="flat" cmpd="sng">
                <a:solidFill>
                  <a:schemeClr val="tx1"/>
                </a:solidFill>
                <a:prstDash val="solid"/>
                <a:round/>
                <a:headEnd type="none" w="sm" len="sm"/>
                <a:tailEnd type="none" w="sm" len="sm"/>
              </a14:hiddenLine>
            </a:ext>
            <a:ext uri="{AF507438-7753-43E0-B8FC-AC1667EBCBE1}">
              <a14:hiddenEffects xmlns:a14="http://schemas.microsoft.com/office/drawing/2010/main">
                <a:effectLst>
                  <a:outerShdw blurRad="63500" dist="35921" dir="2700000" algn="ctr" rotWithShape="0">
                    <a:srgbClr val="808080"/>
                  </a:outerShdw>
                </a:effectLst>
              </a14:hiddenEffects>
            </a:ext>
          </a:extLst>
        </p:spPr>
        <p:txBody>
          <a:bodyPr/>
          <a:lstStyle/>
          <a:p>
            <a:pPr defTabSz="914400" eaLnBrk="0" hangingPunct="0">
              <a:defRPr/>
            </a:pPr>
            <a:endParaRPr lang="en-US" b="1" i="0" dirty="0">
              <a:solidFill>
                <a:srgbClr val="FFFFFF"/>
              </a:solidFill>
              <a:latin typeface="Arial" panose="020B0604020202020204" pitchFamily="34" charset="0"/>
            </a:endParaRPr>
          </a:p>
        </p:txBody>
      </p:sp>
      <p:sp>
        <p:nvSpPr>
          <p:cNvPr id="2057" name="Freeform 9"/>
          <p:cNvSpPr>
            <a:spLocks/>
          </p:cNvSpPr>
          <p:nvPr/>
        </p:nvSpPr>
        <p:spPr bwMode="white">
          <a:xfrm>
            <a:off x="0" y="-20638"/>
            <a:ext cx="8388350" cy="1068388"/>
          </a:xfrm>
          <a:custGeom>
            <a:avLst/>
            <a:gdLst>
              <a:gd name="T0" fmla="*/ 0 w 5284"/>
              <a:gd name="T1" fmla="*/ 366 h 673"/>
              <a:gd name="T2" fmla="*/ 0 w 5284"/>
              <a:gd name="T3" fmla="*/ 672 h 673"/>
              <a:gd name="T4" fmla="*/ 303 w 5284"/>
              <a:gd name="T5" fmla="*/ 672 h 673"/>
              <a:gd name="T6" fmla="*/ 723 w 5284"/>
              <a:gd name="T7" fmla="*/ 663 h 673"/>
              <a:gd name="T8" fmla="*/ 1020 w 5284"/>
              <a:gd name="T9" fmla="*/ 654 h 673"/>
              <a:gd name="T10" fmla="*/ 1302 w 5284"/>
              <a:gd name="T11" fmla="*/ 642 h 673"/>
              <a:gd name="T12" fmla="*/ 1554 w 5284"/>
              <a:gd name="T13" fmla="*/ 630 h 673"/>
              <a:gd name="T14" fmla="*/ 1779 w 5284"/>
              <a:gd name="T15" fmla="*/ 615 h 673"/>
              <a:gd name="T16" fmla="*/ 1962 w 5284"/>
              <a:gd name="T17" fmla="*/ 606 h 673"/>
              <a:gd name="T18" fmla="*/ 2193 w 5284"/>
              <a:gd name="T19" fmla="*/ 588 h 673"/>
              <a:gd name="T20" fmla="*/ 2448 w 5284"/>
              <a:gd name="T21" fmla="*/ 570 h 673"/>
              <a:gd name="T22" fmla="*/ 2700 w 5284"/>
              <a:gd name="T23" fmla="*/ 546 h 673"/>
              <a:gd name="T24" fmla="*/ 2904 w 5284"/>
              <a:gd name="T25" fmla="*/ 528 h 673"/>
              <a:gd name="T26" fmla="*/ 3138 w 5284"/>
              <a:gd name="T27" fmla="*/ 498 h 673"/>
              <a:gd name="T28" fmla="*/ 3324 w 5284"/>
              <a:gd name="T29" fmla="*/ 474 h 673"/>
              <a:gd name="T30" fmla="*/ 3534 w 5284"/>
              <a:gd name="T31" fmla="*/ 447 h 673"/>
              <a:gd name="T32" fmla="*/ 3735 w 5284"/>
              <a:gd name="T33" fmla="*/ 420 h 673"/>
              <a:gd name="T34" fmla="*/ 3933 w 5284"/>
              <a:gd name="T35" fmla="*/ 384 h 673"/>
              <a:gd name="T36" fmla="*/ 4116 w 5284"/>
              <a:gd name="T37" fmla="*/ 351 h 673"/>
              <a:gd name="T38" fmla="*/ 4266 w 5284"/>
              <a:gd name="T39" fmla="*/ 318 h 673"/>
              <a:gd name="T40" fmla="*/ 4446 w 5284"/>
              <a:gd name="T41" fmla="*/ 279 h 673"/>
              <a:gd name="T42" fmla="*/ 4620 w 5284"/>
              <a:gd name="T43" fmla="*/ 237 h 673"/>
              <a:gd name="T44" fmla="*/ 4779 w 5284"/>
              <a:gd name="T45" fmla="*/ 192 h 673"/>
              <a:gd name="T46" fmla="*/ 4920 w 5284"/>
              <a:gd name="T47" fmla="*/ 147 h 673"/>
              <a:gd name="T48" fmla="*/ 5085 w 5284"/>
              <a:gd name="T49" fmla="*/ 90 h 673"/>
              <a:gd name="T50" fmla="*/ 5193 w 5284"/>
              <a:gd name="T51" fmla="*/ 42 h 673"/>
              <a:gd name="T52" fmla="*/ 5283 w 5284"/>
              <a:gd name="T53" fmla="*/ 0 h 673"/>
              <a:gd name="T54" fmla="*/ 3201 w 5284"/>
              <a:gd name="T55" fmla="*/ 0 h 673"/>
              <a:gd name="T56" fmla="*/ 2982 w 5284"/>
              <a:gd name="T57" fmla="*/ 57 h 673"/>
              <a:gd name="T58" fmla="*/ 2775 w 5284"/>
              <a:gd name="T59" fmla="*/ 108 h 673"/>
              <a:gd name="T60" fmla="*/ 2562 w 5284"/>
              <a:gd name="T61" fmla="*/ 150 h 673"/>
              <a:gd name="T62" fmla="*/ 2397 w 5284"/>
              <a:gd name="T63" fmla="*/ 183 h 673"/>
              <a:gd name="T64" fmla="*/ 2205 w 5284"/>
              <a:gd name="T65" fmla="*/ 213 h 673"/>
              <a:gd name="T66" fmla="*/ 2001 w 5284"/>
              <a:gd name="T67" fmla="*/ 243 h 673"/>
              <a:gd name="T68" fmla="*/ 1776 w 5284"/>
              <a:gd name="T69" fmla="*/ 273 h 673"/>
              <a:gd name="T70" fmla="*/ 1536 w 5284"/>
              <a:gd name="T71" fmla="*/ 297 h 673"/>
              <a:gd name="T72" fmla="*/ 1344 w 5284"/>
              <a:gd name="T73" fmla="*/ 312 h 673"/>
              <a:gd name="T74" fmla="*/ 1134 w 5284"/>
              <a:gd name="T75" fmla="*/ 330 h 673"/>
              <a:gd name="T76" fmla="*/ 921 w 5284"/>
              <a:gd name="T77" fmla="*/ 342 h 673"/>
              <a:gd name="T78" fmla="*/ 696 w 5284"/>
              <a:gd name="T79" fmla="*/ 354 h 673"/>
              <a:gd name="T80" fmla="*/ 501 w 5284"/>
              <a:gd name="T81" fmla="*/ 360 h 673"/>
              <a:gd name="T82" fmla="*/ 279 w 5284"/>
              <a:gd name="T83" fmla="*/ 366 h 673"/>
              <a:gd name="T84" fmla="*/ 99 w 5284"/>
              <a:gd name="T85" fmla="*/ 369 h 673"/>
              <a:gd name="T86" fmla="*/ 0 w 5284"/>
              <a:gd name="T87" fmla="*/ 366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284" h="673">
                <a:moveTo>
                  <a:pt x="0" y="366"/>
                </a:moveTo>
                <a:lnTo>
                  <a:pt x="0" y="672"/>
                </a:lnTo>
                <a:lnTo>
                  <a:pt x="303" y="672"/>
                </a:lnTo>
                <a:lnTo>
                  <a:pt x="723" y="663"/>
                </a:lnTo>
                <a:lnTo>
                  <a:pt x="1020" y="654"/>
                </a:lnTo>
                <a:lnTo>
                  <a:pt x="1302" y="642"/>
                </a:lnTo>
                <a:lnTo>
                  <a:pt x="1554" y="630"/>
                </a:lnTo>
                <a:lnTo>
                  <a:pt x="1779" y="615"/>
                </a:lnTo>
                <a:lnTo>
                  <a:pt x="1962" y="606"/>
                </a:lnTo>
                <a:lnTo>
                  <a:pt x="2193" y="588"/>
                </a:lnTo>
                <a:lnTo>
                  <a:pt x="2448" y="570"/>
                </a:lnTo>
                <a:lnTo>
                  <a:pt x="2700" y="546"/>
                </a:lnTo>
                <a:lnTo>
                  <a:pt x="2904" y="528"/>
                </a:lnTo>
                <a:lnTo>
                  <a:pt x="3138" y="498"/>
                </a:lnTo>
                <a:lnTo>
                  <a:pt x="3324" y="474"/>
                </a:lnTo>
                <a:lnTo>
                  <a:pt x="3534" y="447"/>
                </a:lnTo>
                <a:lnTo>
                  <a:pt x="3735" y="420"/>
                </a:lnTo>
                <a:lnTo>
                  <a:pt x="3933" y="384"/>
                </a:lnTo>
                <a:lnTo>
                  <a:pt x="4116" y="351"/>
                </a:lnTo>
                <a:lnTo>
                  <a:pt x="4266" y="318"/>
                </a:lnTo>
                <a:lnTo>
                  <a:pt x="4446" y="279"/>
                </a:lnTo>
                <a:lnTo>
                  <a:pt x="4620" y="237"/>
                </a:lnTo>
                <a:lnTo>
                  <a:pt x="4779" y="192"/>
                </a:lnTo>
                <a:lnTo>
                  <a:pt x="4920" y="147"/>
                </a:lnTo>
                <a:lnTo>
                  <a:pt x="5085" y="90"/>
                </a:lnTo>
                <a:lnTo>
                  <a:pt x="5193" y="42"/>
                </a:lnTo>
                <a:lnTo>
                  <a:pt x="5283" y="0"/>
                </a:lnTo>
                <a:lnTo>
                  <a:pt x="3201" y="0"/>
                </a:lnTo>
                <a:lnTo>
                  <a:pt x="2982" y="57"/>
                </a:lnTo>
                <a:lnTo>
                  <a:pt x="2775" y="108"/>
                </a:lnTo>
                <a:lnTo>
                  <a:pt x="2562" y="150"/>
                </a:lnTo>
                <a:lnTo>
                  <a:pt x="2397" y="183"/>
                </a:lnTo>
                <a:lnTo>
                  <a:pt x="2205" y="213"/>
                </a:lnTo>
                <a:lnTo>
                  <a:pt x="2001" y="243"/>
                </a:lnTo>
                <a:lnTo>
                  <a:pt x="1776" y="273"/>
                </a:lnTo>
                <a:lnTo>
                  <a:pt x="1536" y="297"/>
                </a:lnTo>
                <a:lnTo>
                  <a:pt x="1344" y="312"/>
                </a:lnTo>
                <a:lnTo>
                  <a:pt x="1134" y="330"/>
                </a:lnTo>
                <a:lnTo>
                  <a:pt x="921" y="342"/>
                </a:lnTo>
                <a:lnTo>
                  <a:pt x="696" y="354"/>
                </a:lnTo>
                <a:lnTo>
                  <a:pt x="501" y="360"/>
                </a:lnTo>
                <a:lnTo>
                  <a:pt x="279" y="366"/>
                </a:lnTo>
                <a:lnTo>
                  <a:pt x="99" y="369"/>
                </a:lnTo>
                <a:lnTo>
                  <a:pt x="0" y="366"/>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w="9525" cap="flat" cmpd="sng">
                <a:solidFill>
                  <a:schemeClr val="tx1"/>
                </a:solidFill>
                <a:prstDash val="solid"/>
                <a:round/>
                <a:headEnd type="none" w="sm" len="sm"/>
                <a:tailEnd type="none" w="sm" len="sm"/>
              </a14:hiddenLine>
            </a:ext>
            <a:ext uri="{AF507438-7753-43E0-B8FC-AC1667EBCBE1}">
              <a14:hiddenEffects xmlns:a14="http://schemas.microsoft.com/office/drawing/2010/main">
                <a:effectLst>
                  <a:outerShdw blurRad="63500" dist="35921" dir="2700000" algn="ctr" rotWithShape="0">
                    <a:srgbClr val="808080"/>
                  </a:outerShdw>
                </a:effectLst>
              </a14:hiddenEffects>
            </a:ext>
          </a:extLst>
        </p:spPr>
        <p:txBody>
          <a:bodyPr/>
          <a:lstStyle/>
          <a:p>
            <a:pPr defTabSz="914400" eaLnBrk="0" hangingPunct="0">
              <a:defRPr/>
            </a:pPr>
            <a:endParaRPr lang="en-US" b="1" i="0" dirty="0">
              <a:solidFill>
                <a:srgbClr val="FFFFFF"/>
              </a:solidFill>
              <a:latin typeface="Arial" panose="020B0604020202020204" pitchFamily="34" charset="0"/>
            </a:endParaRPr>
          </a:p>
        </p:txBody>
      </p:sp>
      <p:sp>
        <p:nvSpPr>
          <p:cNvPr id="2058" name="Freeform 10"/>
          <p:cNvSpPr>
            <a:spLocks/>
          </p:cNvSpPr>
          <p:nvPr/>
        </p:nvSpPr>
        <p:spPr bwMode="white">
          <a:xfrm>
            <a:off x="0" y="-20638"/>
            <a:ext cx="4578350" cy="454026"/>
          </a:xfrm>
          <a:custGeom>
            <a:avLst/>
            <a:gdLst>
              <a:gd name="T0" fmla="*/ 0 w 2884"/>
              <a:gd name="T1" fmla="*/ 0 h 286"/>
              <a:gd name="T2" fmla="*/ 0 w 2884"/>
              <a:gd name="T3" fmla="*/ 285 h 286"/>
              <a:gd name="T4" fmla="*/ 192 w 2884"/>
              <a:gd name="T5" fmla="*/ 285 h 286"/>
              <a:gd name="T6" fmla="*/ 384 w 2884"/>
              <a:gd name="T7" fmla="*/ 282 h 286"/>
              <a:gd name="T8" fmla="*/ 579 w 2884"/>
              <a:gd name="T9" fmla="*/ 276 h 286"/>
              <a:gd name="T10" fmla="*/ 789 w 2884"/>
              <a:gd name="T11" fmla="*/ 267 h 286"/>
              <a:gd name="T12" fmla="*/ 999 w 2884"/>
              <a:gd name="T13" fmla="*/ 258 h 286"/>
              <a:gd name="T14" fmla="*/ 1161 w 2884"/>
              <a:gd name="T15" fmla="*/ 246 h 286"/>
              <a:gd name="T16" fmla="*/ 1302 w 2884"/>
              <a:gd name="T17" fmla="*/ 234 h 286"/>
              <a:gd name="T18" fmla="*/ 1458 w 2884"/>
              <a:gd name="T19" fmla="*/ 222 h 286"/>
              <a:gd name="T20" fmla="*/ 1665 w 2884"/>
              <a:gd name="T21" fmla="*/ 201 h 286"/>
              <a:gd name="T22" fmla="*/ 1992 w 2884"/>
              <a:gd name="T23" fmla="*/ 159 h 286"/>
              <a:gd name="T24" fmla="*/ 2301 w 2884"/>
              <a:gd name="T25" fmla="*/ 117 h 286"/>
              <a:gd name="T26" fmla="*/ 2604 w 2884"/>
              <a:gd name="T27" fmla="*/ 60 h 286"/>
              <a:gd name="T28" fmla="*/ 2883 w 2884"/>
              <a:gd name="T29" fmla="*/ 0 h 286"/>
              <a:gd name="T30" fmla="*/ 0 w 2884"/>
              <a:gd name="T31"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84" h="286">
                <a:moveTo>
                  <a:pt x="0" y="0"/>
                </a:moveTo>
                <a:lnTo>
                  <a:pt x="0" y="285"/>
                </a:lnTo>
                <a:lnTo>
                  <a:pt x="192" y="285"/>
                </a:lnTo>
                <a:lnTo>
                  <a:pt x="384" y="282"/>
                </a:lnTo>
                <a:lnTo>
                  <a:pt x="579" y="276"/>
                </a:lnTo>
                <a:lnTo>
                  <a:pt x="789" y="267"/>
                </a:lnTo>
                <a:lnTo>
                  <a:pt x="999" y="258"/>
                </a:lnTo>
                <a:lnTo>
                  <a:pt x="1161" y="246"/>
                </a:lnTo>
                <a:lnTo>
                  <a:pt x="1302" y="234"/>
                </a:lnTo>
                <a:lnTo>
                  <a:pt x="1458" y="222"/>
                </a:lnTo>
                <a:lnTo>
                  <a:pt x="1665" y="201"/>
                </a:lnTo>
                <a:lnTo>
                  <a:pt x="1992" y="159"/>
                </a:lnTo>
                <a:lnTo>
                  <a:pt x="2301" y="117"/>
                </a:lnTo>
                <a:lnTo>
                  <a:pt x="2604" y="60"/>
                </a:lnTo>
                <a:lnTo>
                  <a:pt x="2883" y="0"/>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w="9525">
                <a:solidFill>
                  <a:schemeClr val="tx1"/>
                </a:solidFill>
                <a:round/>
                <a:headEnd type="none" w="sm" len="sm"/>
                <a:tailEnd type="none" w="sm" len="sm"/>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pPr defTabSz="914400" eaLnBrk="0" hangingPunct="0">
              <a:defRPr/>
            </a:pPr>
            <a:endParaRPr lang="en-US" b="1" i="0" dirty="0">
              <a:solidFill>
                <a:srgbClr val="FFFFFF"/>
              </a:solidFill>
              <a:latin typeface="Arial" panose="020B0604020202020204" pitchFamily="34" charset="0"/>
            </a:endParaRPr>
          </a:p>
        </p:txBody>
      </p:sp>
      <p:sp>
        <p:nvSpPr>
          <p:cNvPr id="2059" name="Rectangle 11"/>
          <p:cNvSpPr>
            <a:spLocks noGrp="1" noChangeArrowheads="1"/>
          </p:cNvSpPr>
          <p:nvPr>
            <p:ph type="title"/>
          </p:nvPr>
        </p:nvSpPr>
        <p:spPr bwMode="auto">
          <a:xfrm>
            <a:off x="685800" y="609600"/>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2060" name="Rectangle 12"/>
          <p:cNvSpPr>
            <a:spLocks noGrp="1" noChangeArrowheads="1"/>
          </p:cNvSpPr>
          <p:nvPr>
            <p:ph type="body" idx="1"/>
          </p:nvPr>
        </p:nvSpPr>
        <p:spPr bwMode="auto">
          <a:xfrm>
            <a:off x="685800" y="1981200"/>
            <a:ext cx="7772400" cy="411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61" name="Rectangle 13"/>
          <p:cNvSpPr>
            <a:spLocks noGrp="1" noChangeArrowheads="1"/>
          </p:cNvSpPr>
          <p:nvPr>
            <p:ph type="dt" sz="half" idx="2"/>
          </p:nvPr>
        </p:nvSpPr>
        <p:spPr bwMode="auto">
          <a:xfrm>
            <a:off x="685800" y="6248400"/>
            <a:ext cx="1905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defTabSz="914400" eaLnBrk="0" hangingPunct="0">
              <a:defRPr sz="1400" b="1" i="0">
                <a:solidFill>
                  <a:srgbClr val="FFFFFF"/>
                </a:solidFill>
                <a:latin typeface="Arial" panose="020B0604020202020204" pitchFamily="34" charset="0"/>
                <a:cs typeface="+mn-cs"/>
              </a:defRPr>
            </a:lvl1pPr>
          </a:lstStyle>
          <a:p>
            <a:pPr>
              <a:defRPr/>
            </a:pPr>
            <a:endParaRPr lang="en-US" dirty="0"/>
          </a:p>
        </p:txBody>
      </p:sp>
      <p:sp>
        <p:nvSpPr>
          <p:cNvPr id="2062" name="Rectangle 14"/>
          <p:cNvSpPr>
            <a:spLocks noGrp="1" noChangeArrowheads="1"/>
          </p:cNvSpPr>
          <p:nvPr>
            <p:ph type="ftr" sz="quarter" idx="3"/>
          </p:nvPr>
        </p:nvSpPr>
        <p:spPr bwMode="auto">
          <a:xfrm>
            <a:off x="3124200" y="6248400"/>
            <a:ext cx="2895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defTabSz="914400" eaLnBrk="0" hangingPunct="0">
              <a:defRPr sz="1400" b="1" i="0">
                <a:solidFill>
                  <a:srgbClr val="FFFFFF"/>
                </a:solidFill>
                <a:latin typeface="Arial" panose="020B0604020202020204" pitchFamily="34" charset="0"/>
                <a:cs typeface="+mn-cs"/>
              </a:defRPr>
            </a:lvl1pPr>
          </a:lstStyle>
          <a:p>
            <a:pPr>
              <a:defRPr/>
            </a:pPr>
            <a:endParaRPr lang="en-US" dirty="0"/>
          </a:p>
        </p:txBody>
      </p:sp>
      <p:sp>
        <p:nvSpPr>
          <p:cNvPr id="2063" name="Rectangle 15"/>
          <p:cNvSpPr>
            <a:spLocks noGrp="1" noChangeArrowheads="1"/>
          </p:cNvSpPr>
          <p:nvPr>
            <p:ph type="sldNum" sz="quarter" idx="4"/>
          </p:nvPr>
        </p:nvSpPr>
        <p:spPr bwMode="auto">
          <a:xfrm>
            <a:off x="6553200" y="6248400"/>
            <a:ext cx="1905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r" defTabSz="914400" eaLnBrk="0" hangingPunct="0">
              <a:defRPr sz="1400" b="1" i="0">
                <a:solidFill>
                  <a:srgbClr val="FFFFFF"/>
                </a:solidFill>
                <a:latin typeface="Arial" panose="020B0604020202020204" pitchFamily="34" charset="0"/>
                <a:cs typeface="+mn-cs"/>
              </a:defRPr>
            </a:lvl1pPr>
          </a:lstStyle>
          <a:p>
            <a:pPr>
              <a:defRPr/>
            </a:pPr>
            <a:fld id="{EB1D9DD5-34BB-B649-8A79-B00EF8435956}" type="slidenum">
              <a:rPr lang="en-US" smtClean="0"/>
              <a:pPr>
                <a:defRPr/>
              </a:pPr>
              <a:t>‹#›</a:t>
            </a:fld>
            <a:endParaRPr lang="en-US" dirty="0"/>
          </a:p>
        </p:txBody>
      </p:sp>
    </p:spTree>
    <p:extLst>
      <p:ext uri="{BB962C8B-B14F-4D97-AF65-F5344CB8AC3E}">
        <p14:creationId xmlns:p14="http://schemas.microsoft.com/office/powerpoint/2010/main" val="3178077667"/>
      </p:ext>
    </p:extLst>
  </p:cSld>
  <p:clrMap bg1="dk2" tx1="lt1" bg2="dk1" tx2="lt2" accent1="accent1" accent2="accent2" accent3="accent3" accent4="accent4" accent5="accent5" accent6="accent6" hlink="hlink" folHlink="folHlink"/>
  <p:sldLayoutIdLst>
    <p:sldLayoutId id="2147502776" r:id="rId1"/>
    <p:sldLayoutId id="2147502777" r:id="rId2"/>
    <p:sldLayoutId id="2147502778" r:id="rId3"/>
    <p:sldLayoutId id="2147502779" r:id="rId4"/>
    <p:sldLayoutId id="2147502780" r:id="rId5"/>
    <p:sldLayoutId id="2147502781" r:id="rId6"/>
    <p:sldLayoutId id="2147502782" r:id="rId7"/>
    <p:sldLayoutId id="2147502783" r:id="rId8"/>
    <p:sldLayoutId id="2147502784" r:id="rId9"/>
    <p:sldLayoutId id="2147502785" r:id="rId10"/>
    <p:sldLayoutId id="2147502786" r:id="rId11"/>
    <p:sldLayoutId id="2147502787" r:id="rId12"/>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1000"/>
                                  </p:stCondLst>
                                  <p:childTnLst>
                                    <p:set>
                                      <p:cBhvr>
                                        <p:cTn id="6" dur="1" fill="hold">
                                          <p:stCondLst>
                                            <p:cond delay="0"/>
                                          </p:stCondLst>
                                        </p:cTn>
                                        <p:tgtEl>
                                          <p:spTgt spid="2050"/>
                                        </p:tgtEl>
                                        <p:attrNameLst>
                                          <p:attrName>style.visibility</p:attrName>
                                        </p:attrNameLst>
                                      </p:cBhvr>
                                      <p:to>
                                        <p:strVal val="visible"/>
                                      </p:to>
                                    </p:set>
                                    <p:anim calcmode="lin" valueType="num">
                                      <p:cBhvr additive="base">
                                        <p:cTn id="7" dur="500" fill="hold"/>
                                        <p:tgtEl>
                                          <p:spTgt spid="2050"/>
                                        </p:tgtEl>
                                        <p:attrNameLst>
                                          <p:attrName>ppt_x</p:attrName>
                                        </p:attrNameLst>
                                      </p:cBhvr>
                                      <p:tavLst>
                                        <p:tav tm="0">
                                          <p:val>
                                            <p:strVal val="0-#ppt_w/2"/>
                                          </p:val>
                                        </p:tav>
                                        <p:tav tm="100000">
                                          <p:val>
                                            <p:strVal val="#ppt_x"/>
                                          </p:val>
                                        </p:tav>
                                      </p:tavLst>
                                    </p:anim>
                                    <p:anim calcmode="lin" valueType="num">
                                      <p:cBhvr additive="base">
                                        <p:cTn id="8" dur="500" fill="hold"/>
                                        <p:tgtEl>
                                          <p:spTgt spid="2050"/>
                                        </p:tgtEl>
                                        <p:attrNameLst>
                                          <p:attrName>ppt_y</p:attrName>
                                        </p:attrNameLst>
                                      </p:cBhvr>
                                      <p:tavLst>
                                        <p:tav tm="0">
                                          <p:val>
                                            <p:strVal val="#ppt_y"/>
                                          </p:val>
                                        </p:tav>
                                        <p:tav tm="100000">
                                          <p:val>
                                            <p:strVal val="#ppt_y"/>
                                          </p:val>
                                        </p:tav>
                                      </p:tavLst>
                                    </p:anim>
                                  </p:childTnLst>
                                  <p:subTnLst>
                                    <p:set>
                                      <p:cBhvr override="childStyle">
                                        <p:cTn dur="1" fill="hold" display="0" masterRel="sameClick" afterEffect="1">
                                          <p:stCondLst>
                                            <p:cond evt="end" delay="0">
                                              <p:tn val="5"/>
                                            </p:cond>
                                          </p:stCondLst>
                                        </p:cTn>
                                        <p:tgtEl>
                                          <p:spTgt spid="2050"/>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50" grpId="0" animBg="1"/>
    </p:bldLst>
  </p:timing>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mj-ea"/>
          <a:cs typeface="Arial" panose="020B0604020202020204" pitchFamily="34" charset="0"/>
        </a:defRPr>
      </a:lvl1pPr>
      <a:lvl2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2pPr>
      <a:lvl3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3pPr>
      <a:lvl4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4pPr>
      <a:lvl5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5pPr>
      <a:lvl6pPr marL="457200" algn="ctr" rtl="0" eaLnBrk="0" fontAlgn="base" hangingPunct="0">
        <a:spcBef>
          <a:spcPct val="0"/>
        </a:spcBef>
        <a:spcAft>
          <a:spcPct val="0"/>
        </a:spcAft>
        <a:defRPr sz="4400">
          <a:solidFill>
            <a:schemeClr val="tx2"/>
          </a:solidFill>
          <a:latin typeface="Times New Roman" charset="0"/>
          <a:ea typeface="ＭＳ Ｐゴシック" charset="0"/>
        </a:defRPr>
      </a:lvl6pPr>
      <a:lvl7pPr marL="914400" algn="ctr" rtl="0" eaLnBrk="0" fontAlgn="base" hangingPunct="0">
        <a:spcBef>
          <a:spcPct val="0"/>
        </a:spcBef>
        <a:spcAft>
          <a:spcPct val="0"/>
        </a:spcAft>
        <a:defRPr sz="4400">
          <a:solidFill>
            <a:schemeClr val="tx2"/>
          </a:solidFill>
          <a:latin typeface="Times New Roman" charset="0"/>
          <a:ea typeface="ＭＳ Ｐゴシック" charset="0"/>
        </a:defRPr>
      </a:lvl7pPr>
      <a:lvl8pPr marL="1371600" algn="ctr" rtl="0" eaLnBrk="0" fontAlgn="base" hangingPunct="0">
        <a:spcBef>
          <a:spcPct val="0"/>
        </a:spcBef>
        <a:spcAft>
          <a:spcPct val="0"/>
        </a:spcAft>
        <a:defRPr sz="4400">
          <a:solidFill>
            <a:schemeClr val="tx2"/>
          </a:solidFill>
          <a:latin typeface="Times New Roman" charset="0"/>
          <a:ea typeface="ＭＳ Ｐゴシック" charset="0"/>
        </a:defRPr>
      </a:lvl8pPr>
      <a:lvl9pPr marL="1828800" algn="ctr" rtl="0" eaLnBrk="0" fontAlgn="base" hangingPunct="0">
        <a:spcBef>
          <a:spcPct val="0"/>
        </a:spcBef>
        <a:spcAft>
          <a:spcPct val="0"/>
        </a:spcAft>
        <a:defRPr sz="4400">
          <a:solidFill>
            <a:schemeClr val="tx2"/>
          </a:solidFill>
          <a:latin typeface="Times New Roman" charset="0"/>
          <a:ea typeface="ＭＳ Ｐゴシック" charset="0"/>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mn-ea"/>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mn-ea"/>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mn-ea"/>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n-ea"/>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n-ea"/>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mn-ea"/>
        </a:defRPr>
      </a:lvl6pPr>
      <a:lvl7pPr marL="2971800" indent="-228600" algn="l" rtl="0" eaLnBrk="0" fontAlgn="base" hangingPunct="0">
        <a:spcBef>
          <a:spcPct val="20000"/>
        </a:spcBef>
        <a:spcAft>
          <a:spcPct val="0"/>
        </a:spcAft>
        <a:buChar char="»"/>
        <a:defRPr sz="2000">
          <a:solidFill>
            <a:schemeClr val="tx1"/>
          </a:solidFill>
          <a:latin typeface="+mn-lt"/>
          <a:ea typeface="+mn-ea"/>
        </a:defRPr>
      </a:lvl7pPr>
      <a:lvl8pPr marL="3429000" indent="-228600" algn="l" rtl="0" eaLnBrk="0" fontAlgn="base" hangingPunct="0">
        <a:spcBef>
          <a:spcPct val="20000"/>
        </a:spcBef>
        <a:spcAft>
          <a:spcPct val="0"/>
        </a:spcAft>
        <a:buChar char="»"/>
        <a:defRPr sz="2000">
          <a:solidFill>
            <a:schemeClr val="tx1"/>
          </a:solidFill>
          <a:latin typeface="+mn-lt"/>
          <a:ea typeface="+mn-ea"/>
        </a:defRPr>
      </a:lvl8pPr>
      <a:lvl9pPr marL="3886200" indent="-228600" algn="l" rtl="0" eaLnBrk="0" fontAlgn="base" hangingPunct="0">
        <a:spcBef>
          <a:spcPct val="20000"/>
        </a:spcBef>
        <a:spcAft>
          <a:spcPct val="0"/>
        </a:spcAft>
        <a:buChar char="»"/>
        <a:defRPr sz="2000">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9506" name="Rectangle 2"/>
          <p:cNvSpPr>
            <a:spLocks noGrp="1" noChangeArrowheads="1"/>
          </p:cNvSpPr>
          <p:nvPr>
            <p:ph type="title"/>
          </p:nvPr>
        </p:nvSpPr>
        <p:spPr bwMode="auto">
          <a:xfrm>
            <a:off x="685800" y="609600"/>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ltLang="zh-CN" dirty="0"/>
              <a:t>Click to edit Master title style</a:t>
            </a:r>
          </a:p>
        </p:txBody>
      </p:sp>
      <p:sp>
        <p:nvSpPr>
          <p:cNvPr id="149507" name="Rectangle 3"/>
          <p:cNvSpPr>
            <a:spLocks noGrp="1" noChangeArrowheads="1"/>
          </p:cNvSpPr>
          <p:nvPr>
            <p:ph type="body" idx="1"/>
          </p:nvPr>
        </p:nvSpPr>
        <p:spPr bwMode="auto">
          <a:xfrm>
            <a:off x="685800" y="1981200"/>
            <a:ext cx="7772400" cy="411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ltLang="zh-CN"/>
              <a:t>Click to edit Master text styles</a:t>
            </a:r>
          </a:p>
          <a:p>
            <a:pPr lvl="1"/>
            <a:r>
              <a:rPr lang="en-US" altLang="zh-CN"/>
              <a:t>Second level</a:t>
            </a:r>
          </a:p>
          <a:p>
            <a:pPr lvl="2"/>
            <a:r>
              <a:rPr lang="en-US" altLang="zh-CN"/>
              <a:t>Third level</a:t>
            </a:r>
          </a:p>
          <a:p>
            <a:pPr lvl="3"/>
            <a:r>
              <a:rPr lang="en-US" altLang="zh-CN"/>
              <a:t>Fourth level</a:t>
            </a:r>
          </a:p>
          <a:p>
            <a:pPr lvl="4"/>
            <a:r>
              <a:rPr lang="en-US" altLang="zh-CN"/>
              <a:t>Fifth level</a:t>
            </a:r>
          </a:p>
        </p:txBody>
      </p:sp>
      <p:sp>
        <p:nvSpPr>
          <p:cNvPr id="149508" name="Rectangle 4"/>
          <p:cNvSpPr>
            <a:spLocks noGrp="1" noChangeArrowheads="1"/>
          </p:cNvSpPr>
          <p:nvPr>
            <p:ph type="dt" sz="half" idx="2"/>
          </p:nvPr>
        </p:nvSpPr>
        <p:spPr bwMode="auto">
          <a:xfrm>
            <a:off x="685800" y="6248400"/>
            <a:ext cx="1905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defTabSz="914400" eaLnBrk="1" hangingPunct="1">
              <a:defRPr kumimoji="1" sz="1400" b="1" i="0">
                <a:solidFill>
                  <a:srgbClr val="000000"/>
                </a:solidFill>
                <a:latin typeface="Arial" panose="020B0604020202020204" pitchFamily="34" charset="0"/>
                <a:ea typeface="宋体"/>
                <a:cs typeface="宋体"/>
              </a:defRPr>
            </a:lvl1pPr>
          </a:lstStyle>
          <a:p>
            <a:pPr>
              <a:defRPr/>
            </a:pPr>
            <a:endParaRPr lang="en-US" altLang="zh-CN" dirty="0"/>
          </a:p>
        </p:txBody>
      </p:sp>
      <p:sp>
        <p:nvSpPr>
          <p:cNvPr id="149509" name="Rectangle 5"/>
          <p:cNvSpPr>
            <a:spLocks noGrp="1" noChangeArrowheads="1"/>
          </p:cNvSpPr>
          <p:nvPr>
            <p:ph type="ftr" sz="quarter" idx="3"/>
          </p:nvPr>
        </p:nvSpPr>
        <p:spPr bwMode="auto">
          <a:xfrm>
            <a:off x="3124200" y="6248400"/>
            <a:ext cx="2895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defTabSz="914400" eaLnBrk="1" hangingPunct="1">
              <a:defRPr kumimoji="1" sz="1400" b="1" i="0">
                <a:solidFill>
                  <a:srgbClr val="000000"/>
                </a:solidFill>
                <a:latin typeface="Arial" panose="020B0604020202020204" pitchFamily="34" charset="0"/>
                <a:ea typeface="宋体"/>
                <a:cs typeface="宋体"/>
              </a:defRPr>
            </a:lvl1pPr>
          </a:lstStyle>
          <a:p>
            <a:pPr>
              <a:defRPr/>
            </a:pPr>
            <a:endParaRPr lang="en-US" altLang="zh-CN" dirty="0"/>
          </a:p>
        </p:txBody>
      </p:sp>
      <p:sp>
        <p:nvSpPr>
          <p:cNvPr id="149510" name="Rectangle 6"/>
          <p:cNvSpPr>
            <a:spLocks noGrp="1" noChangeArrowheads="1"/>
          </p:cNvSpPr>
          <p:nvPr>
            <p:ph type="sldNum" sz="quarter" idx="4"/>
          </p:nvPr>
        </p:nvSpPr>
        <p:spPr bwMode="auto">
          <a:xfrm>
            <a:off x="6553200" y="6248400"/>
            <a:ext cx="1905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r" defTabSz="914400" eaLnBrk="1" hangingPunct="1">
              <a:defRPr kumimoji="1" sz="1400" b="1" i="0">
                <a:solidFill>
                  <a:srgbClr val="000000"/>
                </a:solidFill>
                <a:latin typeface="Arial" panose="020B0604020202020204" pitchFamily="34" charset="0"/>
                <a:ea typeface="宋体"/>
                <a:cs typeface="宋体"/>
              </a:defRPr>
            </a:lvl1pPr>
          </a:lstStyle>
          <a:p>
            <a:pPr>
              <a:defRPr/>
            </a:pPr>
            <a:fld id="{F5493DD0-89C6-0C48-A0AB-56B33A6BBC00}" type="slidenum">
              <a:rPr lang="en-US" altLang="zh-CN" smtClean="0"/>
              <a:pPr>
                <a:defRPr/>
              </a:pPr>
              <a:t>‹#›</a:t>
            </a:fld>
            <a:endParaRPr lang="en-US" altLang="zh-CN" dirty="0"/>
          </a:p>
        </p:txBody>
      </p:sp>
    </p:spTree>
    <p:extLst>
      <p:ext uri="{BB962C8B-B14F-4D97-AF65-F5344CB8AC3E}">
        <p14:creationId xmlns:p14="http://schemas.microsoft.com/office/powerpoint/2010/main" val="2957484644"/>
      </p:ext>
    </p:extLst>
  </p:cSld>
  <p:clrMap bg1="lt1" tx1="dk1" bg2="lt2" tx2="dk2" accent1="accent1" accent2="accent2" accent3="accent3" accent4="accent4" accent5="accent5" accent6="accent6" hlink="hlink" folHlink="folHlink"/>
  <p:sldLayoutIdLst>
    <p:sldLayoutId id="2147502789" r:id="rId1"/>
    <p:sldLayoutId id="2147502790" r:id="rId2"/>
    <p:sldLayoutId id="2147502791" r:id="rId3"/>
    <p:sldLayoutId id="2147502792" r:id="rId4"/>
    <p:sldLayoutId id="2147502793" r:id="rId5"/>
    <p:sldLayoutId id="2147502794" r:id="rId6"/>
    <p:sldLayoutId id="2147502795" r:id="rId7"/>
    <p:sldLayoutId id="2147502796" r:id="rId8"/>
    <p:sldLayoutId id="2147502797" r:id="rId9"/>
    <p:sldLayoutId id="2147502798" r:id="rId10"/>
    <p:sldLayoutId id="2147502799" r:id="rId11"/>
  </p:sldLayoutIdLst>
  <p:transition spd="slow" advTm="15000">
    <p:zoom/>
    <p:sndAc>
      <p:stSnd loop="1">
        <p:snd r:embed="rId13" name="have-yourself-a-merry-little-ch"/>
      </p:stSnd>
    </p:sndAc>
  </p:transition>
  <p:txStyles>
    <p:titleStyle>
      <a:lvl1pPr algn="ctr" rtl="0" eaLnBrk="0" fontAlgn="base" hangingPunct="0">
        <a:spcBef>
          <a:spcPct val="0"/>
        </a:spcBef>
        <a:spcAft>
          <a:spcPct val="0"/>
        </a:spcAft>
        <a:defRPr kumimoji="1" sz="4400" b="1" i="0">
          <a:solidFill>
            <a:schemeClr val="tx2"/>
          </a:solidFill>
          <a:latin typeface="Arial" panose="020B0604020202020204" pitchFamily="34" charset="0"/>
          <a:ea typeface="+mj-ea"/>
          <a:cs typeface="Arial" panose="020B0604020202020204" pitchFamily="34" charset="0"/>
        </a:defRPr>
      </a:lvl1pPr>
      <a:lvl2pPr algn="ctr" rtl="0" eaLnBrk="0" fontAlgn="base" hangingPunct="0">
        <a:spcBef>
          <a:spcPct val="0"/>
        </a:spcBef>
        <a:spcAft>
          <a:spcPct val="0"/>
        </a:spcAft>
        <a:defRPr kumimoji="1" sz="4400">
          <a:solidFill>
            <a:schemeClr val="tx2"/>
          </a:solidFill>
          <a:latin typeface="Arial" charset="0"/>
          <a:ea typeface="宋体" charset="0"/>
          <a:cs typeface="宋体" charset="0"/>
        </a:defRPr>
      </a:lvl2pPr>
      <a:lvl3pPr algn="ctr" rtl="0" eaLnBrk="0" fontAlgn="base" hangingPunct="0">
        <a:spcBef>
          <a:spcPct val="0"/>
        </a:spcBef>
        <a:spcAft>
          <a:spcPct val="0"/>
        </a:spcAft>
        <a:defRPr kumimoji="1" sz="4400">
          <a:solidFill>
            <a:schemeClr val="tx2"/>
          </a:solidFill>
          <a:latin typeface="Arial" charset="0"/>
          <a:ea typeface="宋体" charset="0"/>
          <a:cs typeface="宋体" charset="0"/>
        </a:defRPr>
      </a:lvl3pPr>
      <a:lvl4pPr algn="ctr" rtl="0" eaLnBrk="0" fontAlgn="base" hangingPunct="0">
        <a:spcBef>
          <a:spcPct val="0"/>
        </a:spcBef>
        <a:spcAft>
          <a:spcPct val="0"/>
        </a:spcAft>
        <a:defRPr kumimoji="1" sz="4400">
          <a:solidFill>
            <a:schemeClr val="tx2"/>
          </a:solidFill>
          <a:latin typeface="Arial" charset="0"/>
          <a:ea typeface="宋体" charset="0"/>
          <a:cs typeface="宋体" charset="0"/>
        </a:defRPr>
      </a:lvl4pPr>
      <a:lvl5pPr algn="ctr" rtl="0" eaLnBrk="0" fontAlgn="base" hangingPunct="0">
        <a:spcBef>
          <a:spcPct val="0"/>
        </a:spcBef>
        <a:spcAft>
          <a:spcPct val="0"/>
        </a:spcAft>
        <a:defRPr kumimoji="1" sz="4400">
          <a:solidFill>
            <a:schemeClr val="tx2"/>
          </a:solidFill>
          <a:latin typeface="Arial" charset="0"/>
          <a:ea typeface="宋体" charset="0"/>
          <a:cs typeface="宋体" charset="0"/>
        </a:defRPr>
      </a:lvl5pPr>
      <a:lvl6pPr marL="457200" algn="ctr" rtl="0" fontAlgn="base">
        <a:spcBef>
          <a:spcPct val="0"/>
        </a:spcBef>
        <a:spcAft>
          <a:spcPct val="0"/>
        </a:spcAft>
        <a:defRPr kumimoji="1" sz="4400">
          <a:solidFill>
            <a:schemeClr val="tx2"/>
          </a:solidFill>
          <a:latin typeface="Times New Roman" charset="0"/>
          <a:ea typeface="宋体" charset="0"/>
          <a:cs typeface="宋体" charset="0"/>
        </a:defRPr>
      </a:lvl6pPr>
      <a:lvl7pPr marL="914400" algn="ctr" rtl="0" fontAlgn="base">
        <a:spcBef>
          <a:spcPct val="0"/>
        </a:spcBef>
        <a:spcAft>
          <a:spcPct val="0"/>
        </a:spcAft>
        <a:defRPr kumimoji="1" sz="4400">
          <a:solidFill>
            <a:schemeClr val="tx2"/>
          </a:solidFill>
          <a:latin typeface="Times New Roman" charset="0"/>
          <a:ea typeface="宋体" charset="0"/>
          <a:cs typeface="宋体" charset="0"/>
        </a:defRPr>
      </a:lvl7pPr>
      <a:lvl8pPr marL="1371600" algn="ctr" rtl="0" fontAlgn="base">
        <a:spcBef>
          <a:spcPct val="0"/>
        </a:spcBef>
        <a:spcAft>
          <a:spcPct val="0"/>
        </a:spcAft>
        <a:defRPr kumimoji="1" sz="4400">
          <a:solidFill>
            <a:schemeClr val="tx2"/>
          </a:solidFill>
          <a:latin typeface="Times New Roman" charset="0"/>
          <a:ea typeface="宋体" charset="0"/>
          <a:cs typeface="宋体" charset="0"/>
        </a:defRPr>
      </a:lvl8pPr>
      <a:lvl9pPr marL="1828800" algn="ctr" rtl="0" fontAlgn="base">
        <a:spcBef>
          <a:spcPct val="0"/>
        </a:spcBef>
        <a:spcAft>
          <a:spcPct val="0"/>
        </a:spcAft>
        <a:defRPr kumimoji="1" sz="4400">
          <a:solidFill>
            <a:schemeClr val="tx2"/>
          </a:solidFill>
          <a:latin typeface="Times New Roman" charset="0"/>
          <a:ea typeface="宋体" charset="0"/>
          <a:cs typeface="宋体" charset="0"/>
        </a:defRPr>
      </a:lvl9pPr>
    </p:titleStyle>
    <p:bodyStyle>
      <a:lvl1pPr marL="342900" indent="-342900" algn="l" rtl="0" eaLnBrk="0" fontAlgn="base" hangingPunct="0">
        <a:spcBef>
          <a:spcPct val="20000"/>
        </a:spcBef>
        <a:spcAft>
          <a:spcPct val="0"/>
        </a:spcAft>
        <a:buChar char="•"/>
        <a:defRPr kumimoji="1" sz="2800" b="1" i="0">
          <a:solidFill>
            <a:schemeClr val="tx1"/>
          </a:solidFill>
          <a:latin typeface="Arial" panose="020B0604020202020204" pitchFamily="34" charset="0"/>
          <a:ea typeface="+mn-ea"/>
          <a:cs typeface="Arial" panose="020B0604020202020204" pitchFamily="34" charset="0"/>
        </a:defRPr>
      </a:lvl1pPr>
      <a:lvl2pPr marL="742950" indent="-285750" algn="l" rtl="0" eaLnBrk="0" fontAlgn="base" hangingPunct="0">
        <a:spcBef>
          <a:spcPct val="20000"/>
        </a:spcBef>
        <a:spcAft>
          <a:spcPct val="0"/>
        </a:spcAft>
        <a:buChar char="–"/>
        <a:defRPr kumimoji="1" sz="2800" b="1" i="0">
          <a:solidFill>
            <a:schemeClr val="tx1"/>
          </a:solidFill>
          <a:latin typeface="Arial" panose="020B0604020202020204" pitchFamily="34" charset="0"/>
          <a:ea typeface="+mn-ea"/>
          <a:cs typeface="Arial" panose="020B0604020202020204" pitchFamily="34" charset="0"/>
        </a:defRPr>
      </a:lvl2pPr>
      <a:lvl3pPr marL="1143000" indent="-228600" algn="l" rtl="0" eaLnBrk="0" fontAlgn="base" hangingPunct="0">
        <a:spcBef>
          <a:spcPct val="20000"/>
        </a:spcBef>
        <a:spcAft>
          <a:spcPct val="0"/>
        </a:spcAft>
        <a:buChar char="•"/>
        <a:defRPr kumimoji="1" sz="2800" b="1" i="0">
          <a:solidFill>
            <a:schemeClr val="tx1"/>
          </a:solidFill>
          <a:latin typeface="Arial" panose="020B0604020202020204" pitchFamily="34" charset="0"/>
          <a:ea typeface="+mn-ea"/>
          <a:cs typeface="Arial" panose="020B0604020202020204" pitchFamily="34" charset="0"/>
        </a:defRPr>
      </a:lvl3pPr>
      <a:lvl4pPr marL="1600200" indent="-228600" algn="l" rtl="0" eaLnBrk="0" fontAlgn="base" hangingPunct="0">
        <a:spcBef>
          <a:spcPct val="20000"/>
        </a:spcBef>
        <a:spcAft>
          <a:spcPct val="0"/>
        </a:spcAft>
        <a:buChar char="–"/>
        <a:defRPr kumimoji="1" sz="2800" b="1" i="0">
          <a:solidFill>
            <a:schemeClr val="tx1"/>
          </a:solidFill>
          <a:latin typeface="Arial" panose="020B0604020202020204" pitchFamily="34" charset="0"/>
          <a:ea typeface="+mn-ea"/>
          <a:cs typeface="Arial" panose="020B0604020202020204" pitchFamily="34" charset="0"/>
        </a:defRPr>
      </a:lvl4pPr>
      <a:lvl5pPr marL="2057400" indent="-228600" algn="l" rtl="0" eaLnBrk="0" fontAlgn="base" hangingPunct="0">
        <a:spcBef>
          <a:spcPct val="20000"/>
        </a:spcBef>
        <a:spcAft>
          <a:spcPct val="0"/>
        </a:spcAft>
        <a:buChar char="»"/>
        <a:defRPr kumimoji="1" sz="2800" b="1" i="0">
          <a:solidFill>
            <a:schemeClr val="tx1"/>
          </a:solidFill>
          <a:latin typeface="Arial" panose="020B0604020202020204" pitchFamily="34" charset="0"/>
          <a:ea typeface="+mn-ea"/>
          <a:cs typeface="Arial" panose="020B0604020202020204" pitchFamily="34" charset="0"/>
        </a:defRPr>
      </a:lvl5pPr>
      <a:lvl6pPr marL="2514600" indent="-228600" algn="l" rtl="0" fontAlgn="base">
        <a:spcBef>
          <a:spcPct val="20000"/>
        </a:spcBef>
        <a:spcAft>
          <a:spcPct val="0"/>
        </a:spcAft>
        <a:buChar char="»"/>
        <a:defRPr kumimoji="1" sz="2800">
          <a:solidFill>
            <a:schemeClr val="tx1"/>
          </a:solidFill>
          <a:latin typeface="+mn-lt"/>
          <a:ea typeface="+mn-ea"/>
          <a:cs typeface="+mn-cs"/>
        </a:defRPr>
      </a:lvl6pPr>
      <a:lvl7pPr marL="2971800" indent="-228600" algn="l" rtl="0" fontAlgn="base">
        <a:spcBef>
          <a:spcPct val="20000"/>
        </a:spcBef>
        <a:spcAft>
          <a:spcPct val="0"/>
        </a:spcAft>
        <a:buChar char="»"/>
        <a:defRPr kumimoji="1" sz="2800">
          <a:solidFill>
            <a:schemeClr val="tx1"/>
          </a:solidFill>
          <a:latin typeface="+mn-lt"/>
          <a:ea typeface="+mn-ea"/>
          <a:cs typeface="+mn-cs"/>
        </a:defRPr>
      </a:lvl7pPr>
      <a:lvl8pPr marL="3429000" indent="-228600" algn="l" rtl="0" fontAlgn="base">
        <a:spcBef>
          <a:spcPct val="20000"/>
        </a:spcBef>
        <a:spcAft>
          <a:spcPct val="0"/>
        </a:spcAft>
        <a:buChar char="»"/>
        <a:defRPr kumimoji="1" sz="2800">
          <a:solidFill>
            <a:schemeClr val="tx1"/>
          </a:solidFill>
          <a:latin typeface="+mn-lt"/>
          <a:ea typeface="+mn-ea"/>
          <a:cs typeface="+mn-cs"/>
        </a:defRPr>
      </a:lvl8pPr>
      <a:lvl9pPr marL="3886200" indent="-228600" algn="l" rtl="0" fontAlgn="base">
        <a:spcBef>
          <a:spcPct val="20000"/>
        </a:spcBef>
        <a:spcAft>
          <a:spcPct val="0"/>
        </a:spcAft>
        <a:buChar char="»"/>
        <a:defRPr kumimoji="1" sz="28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7.xml><?xml version="1.0" encoding="utf-8"?>
<p:sldMaster xmlns:a="http://schemas.openxmlformats.org/drawingml/2006/main" xmlns:r="http://schemas.openxmlformats.org/officeDocument/2006/relationships" xmlns:p="http://schemas.openxmlformats.org/presentationml/2006/main">
  <p:cSld>
    <p:bg bwMode="invGray">
      <p:bgPr>
        <a:gradFill rotWithShape="0">
          <a:gsLst>
            <a:gs pos="0">
              <a:schemeClr val="bg2"/>
            </a:gs>
            <a:gs pos="100000">
              <a:schemeClr val="bg1"/>
            </a:gs>
          </a:gsLst>
          <a:lin ang="0" scaled="1"/>
        </a:gradFill>
        <a:effectLst/>
      </p:bgPr>
    </p:bg>
    <p:spTree>
      <p:nvGrpSpPr>
        <p:cNvPr id="1" name=""/>
        <p:cNvGrpSpPr/>
        <p:nvPr/>
      </p:nvGrpSpPr>
      <p:grpSpPr>
        <a:xfrm>
          <a:off x="0" y="0"/>
          <a:ext cx="0" cy="0"/>
          <a:chOff x="0" y="0"/>
          <a:chExt cx="0" cy="0"/>
        </a:xfrm>
      </p:grpSpPr>
      <p:sp>
        <p:nvSpPr>
          <p:cNvPr id="2050" name="Rectangle 2"/>
          <p:cNvSpPr>
            <a:spLocks noChangeArrowheads="1"/>
          </p:cNvSpPr>
          <p:nvPr/>
        </p:nvSpPr>
        <p:spPr bwMode="invGray">
          <a:xfrm>
            <a:off x="8809038" y="0"/>
            <a:ext cx="334962" cy="6858000"/>
          </a:xfrm>
          <a:prstGeom prst="rect">
            <a:avLst/>
          </a:prstGeom>
          <a:gradFill rotWithShape="0">
            <a:gsLst>
              <a:gs pos="0">
                <a:schemeClr val="accent2"/>
              </a:gs>
              <a:gs pos="50000">
                <a:schemeClr val="hlink"/>
              </a:gs>
              <a:gs pos="100000">
                <a:schemeClr val="accent2"/>
              </a:gs>
            </a:gsLst>
            <a:lin ang="0" scaled="1"/>
          </a:gradFill>
          <a:ln>
            <a:noFill/>
          </a:ln>
          <a:extLst>
            <a:ext uri="{91240B29-F687-4F45-9708-019B960494DF}">
              <a14:hiddenLine xmlns:a14="http://schemas.microsoft.com/office/drawing/2010/main" w="9525">
                <a:solidFill>
                  <a:schemeClr val="tx1"/>
                </a:solidFill>
                <a:miter lim="800000"/>
                <a:headEnd/>
                <a:tailEnd/>
              </a14:hiddenLine>
            </a:ext>
          </a:extLst>
        </p:spPr>
        <p:txBody>
          <a:bodyPr wrap="none" anchor="ctr"/>
          <a:lstStyle/>
          <a:p>
            <a:pPr defTabSz="914400" eaLnBrk="0" fontAlgn="base" hangingPunct="0">
              <a:spcBef>
                <a:spcPct val="0"/>
              </a:spcBef>
              <a:spcAft>
                <a:spcPct val="0"/>
              </a:spcAft>
              <a:defRPr/>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051" name="Freeform 3"/>
          <p:cNvSpPr>
            <a:spLocks/>
          </p:cNvSpPr>
          <p:nvPr/>
        </p:nvSpPr>
        <p:spPr bwMode="white">
          <a:xfrm>
            <a:off x="-9525" y="4489450"/>
            <a:ext cx="5754688" cy="2368550"/>
          </a:xfrm>
          <a:custGeom>
            <a:avLst/>
            <a:gdLst>
              <a:gd name="T0" fmla="*/ 0 w 3625"/>
              <a:gd name="T1" fmla="*/ 1491 h 1492"/>
              <a:gd name="T2" fmla="*/ 0 w 3625"/>
              <a:gd name="T3" fmla="*/ 0 h 1492"/>
              <a:gd name="T4" fmla="*/ 171 w 3625"/>
              <a:gd name="T5" fmla="*/ 3 h 1492"/>
              <a:gd name="T6" fmla="*/ 355 w 3625"/>
              <a:gd name="T7" fmla="*/ 9 h 1492"/>
              <a:gd name="T8" fmla="*/ 499 w 3625"/>
              <a:gd name="T9" fmla="*/ 21 h 1492"/>
              <a:gd name="T10" fmla="*/ 650 w 3625"/>
              <a:gd name="T11" fmla="*/ 36 h 1492"/>
              <a:gd name="T12" fmla="*/ 809 w 3625"/>
              <a:gd name="T13" fmla="*/ 54 h 1492"/>
              <a:gd name="T14" fmla="*/ 957 w 3625"/>
              <a:gd name="T15" fmla="*/ 78 h 1492"/>
              <a:gd name="T16" fmla="*/ 1119 w 3625"/>
              <a:gd name="T17" fmla="*/ 105 h 1492"/>
              <a:gd name="T18" fmla="*/ 1261 w 3625"/>
              <a:gd name="T19" fmla="*/ 133 h 1492"/>
              <a:gd name="T20" fmla="*/ 1441 w 3625"/>
              <a:gd name="T21" fmla="*/ 175 h 1492"/>
              <a:gd name="T22" fmla="*/ 1598 w 3625"/>
              <a:gd name="T23" fmla="*/ 217 h 1492"/>
              <a:gd name="T24" fmla="*/ 1763 w 3625"/>
              <a:gd name="T25" fmla="*/ 269 h 1492"/>
              <a:gd name="T26" fmla="*/ 1887 w 3625"/>
              <a:gd name="T27" fmla="*/ 308 h 1492"/>
              <a:gd name="T28" fmla="*/ 2085 w 3625"/>
              <a:gd name="T29" fmla="*/ 384 h 1492"/>
              <a:gd name="T30" fmla="*/ 2230 w 3625"/>
              <a:gd name="T31" fmla="*/ 444 h 1492"/>
              <a:gd name="T32" fmla="*/ 2456 w 3625"/>
              <a:gd name="T33" fmla="*/ 547 h 1492"/>
              <a:gd name="T34" fmla="*/ 2666 w 3625"/>
              <a:gd name="T35" fmla="*/ 662 h 1492"/>
              <a:gd name="T36" fmla="*/ 2859 w 3625"/>
              <a:gd name="T37" fmla="*/ 786 h 1492"/>
              <a:gd name="T38" fmla="*/ 3046 w 3625"/>
              <a:gd name="T39" fmla="*/ 920 h 1492"/>
              <a:gd name="T40" fmla="*/ 3193 w 3625"/>
              <a:gd name="T41" fmla="*/ 1038 h 1492"/>
              <a:gd name="T42" fmla="*/ 3332 w 3625"/>
              <a:gd name="T43" fmla="*/ 1168 h 1492"/>
              <a:gd name="T44" fmla="*/ 3440 w 3625"/>
              <a:gd name="T45" fmla="*/ 1280 h 1492"/>
              <a:gd name="T46" fmla="*/ 3524 w 3625"/>
              <a:gd name="T47" fmla="*/ 1380 h 1492"/>
              <a:gd name="T48" fmla="*/ 3624 w 3625"/>
              <a:gd name="T49" fmla="*/ 1491 h 1492"/>
              <a:gd name="T50" fmla="*/ 3608 w 3625"/>
              <a:gd name="T51" fmla="*/ 1491 h 1492"/>
              <a:gd name="T52" fmla="*/ 0 w 3625"/>
              <a:gd name="T53" fmla="*/ 1491 h 1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625" h="1492">
                <a:moveTo>
                  <a:pt x="0" y="1491"/>
                </a:moveTo>
                <a:lnTo>
                  <a:pt x="0" y="0"/>
                </a:lnTo>
                <a:lnTo>
                  <a:pt x="171" y="3"/>
                </a:lnTo>
                <a:lnTo>
                  <a:pt x="355" y="9"/>
                </a:lnTo>
                <a:lnTo>
                  <a:pt x="499" y="21"/>
                </a:lnTo>
                <a:lnTo>
                  <a:pt x="650" y="36"/>
                </a:lnTo>
                <a:lnTo>
                  <a:pt x="809" y="54"/>
                </a:lnTo>
                <a:lnTo>
                  <a:pt x="957" y="78"/>
                </a:lnTo>
                <a:lnTo>
                  <a:pt x="1119" y="105"/>
                </a:lnTo>
                <a:lnTo>
                  <a:pt x="1261" y="133"/>
                </a:lnTo>
                <a:lnTo>
                  <a:pt x="1441" y="175"/>
                </a:lnTo>
                <a:lnTo>
                  <a:pt x="1598" y="217"/>
                </a:lnTo>
                <a:lnTo>
                  <a:pt x="1763" y="269"/>
                </a:lnTo>
                <a:lnTo>
                  <a:pt x="1887" y="308"/>
                </a:lnTo>
                <a:lnTo>
                  <a:pt x="2085" y="384"/>
                </a:lnTo>
                <a:lnTo>
                  <a:pt x="2230" y="444"/>
                </a:lnTo>
                <a:lnTo>
                  <a:pt x="2456" y="547"/>
                </a:lnTo>
                <a:lnTo>
                  <a:pt x="2666" y="662"/>
                </a:lnTo>
                <a:lnTo>
                  <a:pt x="2859" y="786"/>
                </a:lnTo>
                <a:lnTo>
                  <a:pt x="3046" y="920"/>
                </a:lnTo>
                <a:lnTo>
                  <a:pt x="3193" y="1038"/>
                </a:lnTo>
                <a:lnTo>
                  <a:pt x="3332" y="1168"/>
                </a:lnTo>
                <a:lnTo>
                  <a:pt x="3440" y="1280"/>
                </a:lnTo>
                <a:lnTo>
                  <a:pt x="3524" y="1380"/>
                </a:lnTo>
                <a:lnTo>
                  <a:pt x="3624" y="1491"/>
                </a:lnTo>
                <a:lnTo>
                  <a:pt x="3608" y="1491"/>
                </a:lnTo>
                <a:lnTo>
                  <a:pt x="0" y="1491"/>
                </a:lnTo>
              </a:path>
            </a:pathLst>
          </a:custGeom>
          <a:gradFill rotWithShape="0">
            <a:gsLst>
              <a:gs pos="0">
                <a:schemeClr val="bg2"/>
              </a:gs>
              <a:gs pos="100000">
                <a:schemeClr val="bg1"/>
              </a:gs>
            </a:gsLst>
            <a:lin ang="5400000" scaled="1"/>
          </a:gradFill>
          <a:ln>
            <a:noFill/>
          </a:ln>
          <a:effectLst/>
          <a:extLst>
            <a:ext uri="{91240B29-F687-4F45-9708-019B960494DF}">
              <a14:hiddenLine xmlns:a14="http://schemas.microsoft.com/office/drawing/2010/main" w="9525" cap="flat" cmpd="sng">
                <a:solidFill>
                  <a:schemeClr val="tx1"/>
                </a:solidFill>
                <a:prstDash val="solid"/>
                <a:miter lim="800000"/>
                <a:headEnd type="none" w="sm" len="sm"/>
                <a:tailEnd type="none" w="sm" len="sm"/>
              </a14:hiddenLine>
            </a:ext>
            <a:ext uri="{AF507438-7753-43E0-B8FC-AC1667EBCBE1}">
              <a14:hiddenEffects xmlns:a14="http://schemas.microsoft.com/office/drawing/2010/main">
                <a:effectLst>
                  <a:outerShdw blurRad="63500" dist="35921" dir="2700000" algn="ctr" rotWithShape="0">
                    <a:srgbClr val="808080"/>
                  </a:outerShdw>
                </a:effectLst>
              </a14:hiddenEffects>
            </a:ext>
          </a:extLst>
        </p:spPr>
        <p:txBody>
          <a:bodyPr wrap="none" anchor="ctr"/>
          <a:lstStyle/>
          <a:p>
            <a:pPr defTabSz="914400" eaLnBrk="0" fontAlgn="base" hangingPunct="0">
              <a:spcBef>
                <a:spcPct val="0"/>
              </a:spcBef>
              <a:spcAft>
                <a:spcPct val="0"/>
              </a:spcAft>
              <a:defRPr/>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052" name="Freeform 4"/>
          <p:cNvSpPr>
            <a:spLocks/>
          </p:cNvSpPr>
          <p:nvPr/>
        </p:nvSpPr>
        <p:spPr bwMode="white">
          <a:xfrm>
            <a:off x="0" y="3817938"/>
            <a:ext cx="8164513" cy="3019425"/>
          </a:xfrm>
          <a:custGeom>
            <a:avLst/>
            <a:gdLst>
              <a:gd name="T0" fmla="*/ 2718 w 5143"/>
              <a:gd name="T1" fmla="*/ 405 h 1902"/>
              <a:gd name="T2" fmla="*/ 2466 w 5143"/>
              <a:gd name="T3" fmla="*/ 333 h 1902"/>
              <a:gd name="T4" fmla="*/ 2202 w 5143"/>
              <a:gd name="T5" fmla="*/ 261 h 1902"/>
              <a:gd name="T6" fmla="*/ 1929 w 5143"/>
              <a:gd name="T7" fmla="*/ 198 h 1902"/>
              <a:gd name="T8" fmla="*/ 1695 w 5143"/>
              <a:gd name="T9" fmla="*/ 153 h 1902"/>
              <a:gd name="T10" fmla="*/ 1434 w 5143"/>
              <a:gd name="T11" fmla="*/ 111 h 1902"/>
              <a:gd name="T12" fmla="*/ 1188 w 5143"/>
              <a:gd name="T13" fmla="*/ 75 h 1902"/>
              <a:gd name="T14" fmla="*/ 957 w 5143"/>
              <a:gd name="T15" fmla="*/ 48 h 1902"/>
              <a:gd name="T16" fmla="*/ 747 w 5143"/>
              <a:gd name="T17" fmla="*/ 30 h 1902"/>
              <a:gd name="T18" fmla="*/ 501 w 5143"/>
              <a:gd name="T19" fmla="*/ 15 h 1902"/>
              <a:gd name="T20" fmla="*/ 246 w 5143"/>
              <a:gd name="T21" fmla="*/ 3 h 1902"/>
              <a:gd name="T22" fmla="*/ 0 w 5143"/>
              <a:gd name="T23" fmla="*/ 0 h 1902"/>
              <a:gd name="T24" fmla="*/ 0 w 5143"/>
              <a:gd name="T25" fmla="*/ 275 h 1902"/>
              <a:gd name="T26" fmla="*/ 0 w 5143"/>
              <a:gd name="T27" fmla="*/ 345 h 1902"/>
              <a:gd name="T28" fmla="*/ 0 w 5143"/>
              <a:gd name="T29" fmla="*/ 275 h 1902"/>
              <a:gd name="T30" fmla="*/ 0 w 5143"/>
              <a:gd name="T31" fmla="*/ 342 h 1902"/>
              <a:gd name="T32" fmla="*/ 339 w 5143"/>
              <a:gd name="T33" fmla="*/ 351 h 1902"/>
              <a:gd name="T34" fmla="*/ 606 w 5143"/>
              <a:gd name="T35" fmla="*/ 372 h 1902"/>
              <a:gd name="T36" fmla="*/ 852 w 5143"/>
              <a:gd name="T37" fmla="*/ 399 h 1902"/>
              <a:gd name="T38" fmla="*/ 1068 w 5143"/>
              <a:gd name="T39" fmla="*/ 435 h 1902"/>
              <a:gd name="T40" fmla="*/ 1275 w 5143"/>
              <a:gd name="T41" fmla="*/ 474 h 1902"/>
              <a:gd name="T42" fmla="*/ 1545 w 5143"/>
              <a:gd name="T43" fmla="*/ 540 h 1902"/>
              <a:gd name="T44" fmla="*/ 1761 w 5143"/>
              <a:gd name="T45" fmla="*/ 603 h 1902"/>
              <a:gd name="T46" fmla="*/ 1971 w 5143"/>
              <a:gd name="T47" fmla="*/ 678 h 1902"/>
              <a:gd name="T48" fmla="*/ 2166 w 5143"/>
              <a:gd name="T49" fmla="*/ 747 h 1902"/>
              <a:gd name="T50" fmla="*/ 2397 w 5143"/>
              <a:gd name="T51" fmla="*/ 852 h 1902"/>
              <a:gd name="T52" fmla="*/ 2613 w 5143"/>
              <a:gd name="T53" fmla="*/ 960 h 1902"/>
              <a:gd name="T54" fmla="*/ 2832 w 5143"/>
              <a:gd name="T55" fmla="*/ 1095 h 1902"/>
              <a:gd name="T56" fmla="*/ 3012 w 5143"/>
              <a:gd name="T57" fmla="*/ 1212 h 1902"/>
              <a:gd name="T58" fmla="*/ 3186 w 5143"/>
              <a:gd name="T59" fmla="*/ 1347 h 1902"/>
              <a:gd name="T60" fmla="*/ 3351 w 5143"/>
              <a:gd name="T61" fmla="*/ 1497 h 1902"/>
              <a:gd name="T62" fmla="*/ 3480 w 5143"/>
              <a:gd name="T63" fmla="*/ 1629 h 1902"/>
              <a:gd name="T64" fmla="*/ 3612 w 5143"/>
              <a:gd name="T65" fmla="*/ 1785 h 1902"/>
              <a:gd name="T66" fmla="*/ 3699 w 5143"/>
              <a:gd name="T67" fmla="*/ 1901 h 1902"/>
              <a:gd name="T68" fmla="*/ 5142 w 5143"/>
              <a:gd name="T69" fmla="*/ 1901 h 1902"/>
              <a:gd name="T70" fmla="*/ 5076 w 5143"/>
              <a:gd name="T71" fmla="*/ 1827 h 1902"/>
              <a:gd name="T72" fmla="*/ 4968 w 5143"/>
              <a:gd name="T73" fmla="*/ 1707 h 1902"/>
              <a:gd name="T74" fmla="*/ 4797 w 5143"/>
              <a:gd name="T75" fmla="*/ 1539 h 1902"/>
              <a:gd name="T76" fmla="*/ 4617 w 5143"/>
              <a:gd name="T77" fmla="*/ 1383 h 1902"/>
              <a:gd name="T78" fmla="*/ 4410 w 5143"/>
              <a:gd name="T79" fmla="*/ 1221 h 1902"/>
              <a:gd name="T80" fmla="*/ 4185 w 5143"/>
              <a:gd name="T81" fmla="*/ 1071 h 1902"/>
              <a:gd name="T82" fmla="*/ 3960 w 5143"/>
              <a:gd name="T83" fmla="*/ 939 h 1902"/>
              <a:gd name="T84" fmla="*/ 3708 w 5143"/>
              <a:gd name="T85" fmla="*/ 801 h 1902"/>
              <a:gd name="T86" fmla="*/ 3492 w 5143"/>
              <a:gd name="T87" fmla="*/ 702 h 1902"/>
              <a:gd name="T88" fmla="*/ 3231 w 5143"/>
              <a:gd name="T89" fmla="*/ 588 h 1902"/>
              <a:gd name="T90" fmla="*/ 2964 w 5143"/>
              <a:gd name="T91" fmla="*/ 489 h 1902"/>
              <a:gd name="T92" fmla="*/ 2718 w 5143"/>
              <a:gd name="T93" fmla="*/ 405 h 19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143" h="1902">
                <a:moveTo>
                  <a:pt x="2718" y="405"/>
                </a:moveTo>
                <a:lnTo>
                  <a:pt x="2466" y="333"/>
                </a:lnTo>
                <a:lnTo>
                  <a:pt x="2202" y="261"/>
                </a:lnTo>
                <a:lnTo>
                  <a:pt x="1929" y="198"/>
                </a:lnTo>
                <a:lnTo>
                  <a:pt x="1695" y="153"/>
                </a:lnTo>
                <a:lnTo>
                  <a:pt x="1434" y="111"/>
                </a:lnTo>
                <a:lnTo>
                  <a:pt x="1188" y="75"/>
                </a:lnTo>
                <a:lnTo>
                  <a:pt x="957" y="48"/>
                </a:lnTo>
                <a:lnTo>
                  <a:pt x="747" y="30"/>
                </a:lnTo>
                <a:lnTo>
                  <a:pt x="501" y="15"/>
                </a:lnTo>
                <a:lnTo>
                  <a:pt x="246" y="3"/>
                </a:lnTo>
                <a:lnTo>
                  <a:pt x="0" y="0"/>
                </a:lnTo>
                <a:lnTo>
                  <a:pt x="0" y="275"/>
                </a:lnTo>
                <a:lnTo>
                  <a:pt x="0" y="345"/>
                </a:lnTo>
                <a:lnTo>
                  <a:pt x="0" y="275"/>
                </a:lnTo>
                <a:lnTo>
                  <a:pt x="0" y="342"/>
                </a:lnTo>
                <a:lnTo>
                  <a:pt x="339" y="351"/>
                </a:lnTo>
                <a:lnTo>
                  <a:pt x="606" y="372"/>
                </a:lnTo>
                <a:lnTo>
                  <a:pt x="852" y="399"/>
                </a:lnTo>
                <a:lnTo>
                  <a:pt x="1068" y="435"/>
                </a:lnTo>
                <a:lnTo>
                  <a:pt x="1275" y="474"/>
                </a:lnTo>
                <a:lnTo>
                  <a:pt x="1545" y="540"/>
                </a:lnTo>
                <a:lnTo>
                  <a:pt x="1761" y="603"/>
                </a:lnTo>
                <a:lnTo>
                  <a:pt x="1971" y="678"/>
                </a:lnTo>
                <a:lnTo>
                  <a:pt x="2166" y="747"/>
                </a:lnTo>
                <a:lnTo>
                  <a:pt x="2397" y="852"/>
                </a:lnTo>
                <a:lnTo>
                  <a:pt x="2613" y="960"/>
                </a:lnTo>
                <a:lnTo>
                  <a:pt x="2832" y="1095"/>
                </a:lnTo>
                <a:lnTo>
                  <a:pt x="3012" y="1212"/>
                </a:lnTo>
                <a:lnTo>
                  <a:pt x="3186" y="1347"/>
                </a:lnTo>
                <a:lnTo>
                  <a:pt x="3351" y="1497"/>
                </a:lnTo>
                <a:lnTo>
                  <a:pt x="3480" y="1629"/>
                </a:lnTo>
                <a:lnTo>
                  <a:pt x="3612" y="1785"/>
                </a:lnTo>
                <a:lnTo>
                  <a:pt x="3699" y="1901"/>
                </a:lnTo>
                <a:lnTo>
                  <a:pt x="5142" y="1901"/>
                </a:lnTo>
                <a:lnTo>
                  <a:pt x="5076" y="1827"/>
                </a:lnTo>
                <a:lnTo>
                  <a:pt x="4968" y="1707"/>
                </a:lnTo>
                <a:lnTo>
                  <a:pt x="4797" y="1539"/>
                </a:lnTo>
                <a:lnTo>
                  <a:pt x="4617" y="1383"/>
                </a:lnTo>
                <a:lnTo>
                  <a:pt x="4410" y="1221"/>
                </a:lnTo>
                <a:lnTo>
                  <a:pt x="4185" y="1071"/>
                </a:lnTo>
                <a:lnTo>
                  <a:pt x="3960" y="939"/>
                </a:lnTo>
                <a:lnTo>
                  <a:pt x="3708" y="801"/>
                </a:lnTo>
                <a:lnTo>
                  <a:pt x="3492" y="702"/>
                </a:lnTo>
                <a:lnTo>
                  <a:pt x="3231" y="588"/>
                </a:lnTo>
                <a:lnTo>
                  <a:pt x="2964" y="489"/>
                </a:lnTo>
                <a:lnTo>
                  <a:pt x="2718" y="405"/>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w="9525" cap="flat" cmpd="sng">
                <a:solidFill>
                  <a:schemeClr val="tx1"/>
                </a:solidFill>
                <a:prstDash val="solid"/>
                <a:round/>
                <a:headEnd type="none" w="sm" len="sm"/>
                <a:tailEnd type="none" w="sm" len="sm"/>
              </a14:hiddenLine>
            </a:ext>
            <a:ext uri="{AF507438-7753-43E0-B8FC-AC1667EBCBE1}">
              <a14:hiddenEffects xmlns:a14="http://schemas.microsoft.com/office/drawing/2010/main">
                <a:effectLst>
                  <a:outerShdw blurRad="63500" dist="35921" dir="2700000" algn="ctr" rotWithShape="0">
                    <a:srgbClr val="808080"/>
                  </a:outerShdw>
                </a:effectLst>
              </a14:hiddenEffects>
            </a:ext>
          </a:extLst>
        </p:spPr>
        <p:txBody>
          <a:bodyPr/>
          <a:lstStyle/>
          <a:p>
            <a:pPr defTabSz="914400" eaLnBrk="0" fontAlgn="base" hangingPunct="0">
              <a:spcBef>
                <a:spcPct val="0"/>
              </a:spcBef>
              <a:spcAft>
                <a:spcPct val="0"/>
              </a:spcAft>
              <a:defRPr/>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053" name="Freeform 5"/>
          <p:cNvSpPr>
            <a:spLocks/>
          </p:cNvSpPr>
          <p:nvPr/>
        </p:nvSpPr>
        <p:spPr bwMode="white">
          <a:xfrm>
            <a:off x="0" y="3146425"/>
            <a:ext cx="9144000" cy="3690938"/>
          </a:xfrm>
          <a:custGeom>
            <a:avLst/>
            <a:gdLst>
              <a:gd name="T0" fmla="*/ 0 w 5760"/>
              <a:gd name="T1" fmla="*/ 0 h 2325"/>
              <a:gd name="T2" fmla="*/ 0 w 5760"/>
              <a:gd name="T3" fmla="*/ 339 h 2325"/>
              <a:gd name="T4" fmla="*/ 558 w 5760"/>
              <a:gd name="T5" fmla="*/ 357 h 2325"/>
              <a:gd name="T6" fmla="*/ 807 w 5760"/>
              <a:gd name="T7" fmla="*/ 375 h 2325"/>
              <a:gd name="T8" fmla="*/ 1056 w 5760"/>
              <a:gd name="T9" fmla="*/ 399 h 2325"/>
              <a:gd name="T10" fmla="*/ 1272 w 5760"/>
              <a:gd name="T11" fmla="*/ 426 h 2325"/>
              <a:gd name="T12" fmla="*/ 1539 w 5760"/>
              <a:gd name="T13" fmla="*/ 465 h 2325"/>
              <a:gd name="T14" fmla="*/ 1791 w 5760"/>
              <a:gd name="T15" fmla="*/ 510 h 2325"/>
              <a:gd name="T16" fmla="*/ 2076 w 5760"/>
              <a:gd name="T17" fmla="*/ 570 h 2325"/>
              <a:gd name="T18" fmla="*/ 2334 w 5760"/>
              <a:gd name="T19" fmla="*/ 630 h 2325"/>
              <a:gd name="T20" fmla="*/ 2544 w 5760"/>
              <a:gd name="T21" fmla="*/ 687 h 2325"/>
              <a:gd name="T22" fmla="*/ 2775 w 5760"/>
              <a:gd name="T23" fmla="*/ 759 h 2325"/>
              <a:gd name="T24" fmla="*/ 3003 w 5760"/>
              <a:gd name="T25" fmla="*/ 837 h 2325"/>
              <a:gd name="T26" fmla="*/ 3231 w 5760"/>
              <a:gd name="T27" fmla="*/ 924 h 2325"/>
              <a:gd name="T28" fmla="*/ 3438 w 5760"/>
              <a:gd name="T29" fmla="*/ 1005 h 2325"/>
              <a:gd name="T30" fmla="*/ 3663 w 5760"/>
              <a:gd name="T31" fmla="*/ 1110 h 2325"/>
              <a:gd name="T32" fmla="*/ 3903 w 5760"/>
              <a:gd name="T33" fmla="*/ 1233 h 2325"/>
              <a:gd name="T34" fmla="*/ 4149 w 5760"/>
              <a:gd name="T35" fmla="*/ 1374 h 2325"/>
              <a:gd name="T36" fmla="*/ 4353 w 5760"/>
              <a:gd name="T37" fmla="*/ 1506 h 2325"/>
              <a:gd name="T38" fmla="*/ 4491 w 5760"/>
              <a:gd name="T39" fmla="*/ 1602 h 2325"/>
              <a:gd name="T40" fmla="*/ 4668 w 5760"/>
              <a:gd name="T41" fmla="*/ 1740 h 2325"/>
              <a:gd name="T42" fmla="*/ 4824 w 5760"/>
              <a:gd name="T43" fmla="*/ 1875 h 2325"/>
              <a:gd name="T44" fmla="*/ 4968 w 5760"/>
              <a:gd name="T45" fmla="*/ 2016 h 2325"/>
              <a:gd name="T46" fmla="*/ 5100 w 5760"/>
              <a:gd name="T47" fmla="*/ 2154 h 2325"/>
              <a:gd name="T48" fmla="*/ 5238 w 5760"/>
              <a:gd name="T49" fmla="*/ 2324 h 2325"/>
              <a:gd name="T50" fmla="*/ 5759 w 5760"/>
              <a:gd name="T51" fmla="*/ 2324 h 2325"/>
              <a:gd name="T52" fmla="*/ 5759 w 5760"/>
              <a:gd name="T53" fmla="*/ 1245 h 2325"/>
              <a:gd name="T54" fmla="*/ 5580 w 5760"/>
              <a:gd name="T55" fmla="*/ 1119 h 2325"/>
              <a:gd name="T56" fmla="*/ 5400 w 5760"/>
              <a:gd name="T57" fmla="*/ 1020 h 2325"/>
              <a:gd name="T58" fmla="*/ 5205 w 5760"/>
              <a:gd name="T59" fmla="*/ 918 h 2325"/>
              <a:gd name="T60" fmla="*/ 5031 w 5760"/>
              <a:gd name="T61" fmla="*/ 837 h 2325"/>
              <a:gd name="T62" fmla="*/ 4866 w 5760"/>
              <a:gd name="T63" fmla="*/ 771 h 2325"/>
              <a:gd name="T64" fmla="*/ 4710 w 5760"/>
              <a:gd name="T65" fmla="*/ 711 h 2325"/>
              <a:gd name="T66" fmla="*/ 4545 w 5760"/>
              <a:gd name="T67" fmla="*/ 651 h 2325"/>
              <a:gd name="T68" fmla="*/ 4386 w 5760"/>
              <a:gd name="T69" fmla="*/ 600 h 2325"/>
              <a:gd name="T70" fmla="*/ 4248 w 5760"/>
              <a:gd name="T71" fmla="*/ 552 h 2325"/>
              <a:gd name="T72" fmla="*/ 3993 w 5760"/>
              <a:gd name="T73" fmla="*/ 483 h 2325"/>
              <a:gd name="T74" fmla="*/ 3777 w 5760"/>
              <a:gd name="T75" fmla="*/ 423 h 2325"/>
              <a:gd name="T76" fmla="*/ 3564 w 5760"/>
              <a:gd name="T77" fmla="*/ 375 h 2325"/>
              <a:gd name="T78" fmla="*/ 3282 w 5760"/>
              <a:gd name="T79" fmla="*/ 312 h 2325"/>
              <a:gd name="T80" fmla="*/ 3003 w 5760"/>
              <a:gd name="T81" fmla="*/ 261 h 2325"/>
              <a:gd name="T82" fmla="*/ 2733 w 5760"/>
              <a:gd name="T83" fmla="*/ 213 h 2325"/>
              <a:gd name="T84" fmla="*/ 2451 w 5760"/>
              <a:gd name="T85" fmla="*/ 171 h 2325"/>
              <a:gd name="T86" fmla="*/ 2211 w 5760"/>
              <a:gd name="T87" fmla="*/ 138 h 2325"/>
              <a:gd name="T88" fmla="*/ 1974 w 5760"/>
              <a:gd name="T89" fmla="*/ 108 h 2325"/>
              <a:gd name="T90" fmla="*/ 1665 w 5760"/>
              <a:gd name="T91" fmla="*/ 81 h 2325"/>
              <a:gd name="T92" fmla="*/ 1437 w 5760"/>
              <a:gd name="T93" fmla="*/ 60 h 2325"/>
              <a:gd name="T94" fmla="*/ 1125 w 5760"/>
              <a:gd name="T95" fmla="*/ 36 h 2325"/>
              <a:gd name="T96" fmla="*/ 828 w 5760"/>
              <a:gd name="T97" fmla="*/ 21 h 2325"/>
              <a:gd name="T98" fmla="*/ 558 w 5760"/>
              <a:gd name="T99" fmla="*/ 12 h 2325"/>
              <a:gd name="T100" fmla="*/ 282 w 5760"/>
              <a:gd name="T101" fmla="*/ 3 h 2325"/>
              <a:gd name="T102" fmla="*/ 0 w 5760"/>
              <a:gd name="T103" fmla="*/ 0 h 2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760" h="2325">
                <a:moveTo>
                  <a:pt x="0" y="0"/>
                </a:moveTo>
                <a:lnTo>
                  <a:pt x="0" y="339"/>
                </a:lnTo>
                <a:lnTo>
                  <a:pt x="558" y="357"/>
                </a:lnTo>
                <a:lnTo>
                  <a:pt x="807" y="375"/>
                </a:lnTo>
                <a:lnTo>
                  <a:pt x="1056" y="399"/>
                </a:lnTo>
                <a:lnTo>
                  <a:pt x="1272" y="426"/>
                </a:lnTo>
                <a:lnTo>
                  <a:pt x="1539" y="465"/>
                </a:lnTo>
                <a:lnTo>
                  <a:pt x="1791" y="510"/>
                </a:lnTo>
                <a:lnTo>
                  <a:pt x="2076" y="570"/>
                </a:lnTo>
                <a:lnTo>
                  <a:pt x="2334" y="630"/>
                </a:lnTo>
                <a:lnTo>
                  <a:pt x="2544" y="687"/>
                </a:lnTo>
                <a:lnTo>
                  <a:pt x="2775" y="759"/>
                </a:lnTo>
                <a:lnTo>
                  <a:pt x="3003" y="837"/>
                </a:lnTo>
                <a:lnTo>
                  <a:pt x="3231" y="924"/>
                </a:lnTo>
                <a:lnTo>
                  <a:pt x="3438" y="1005"/>
                </a:lnTo>
                <a:lnTo>
                  <a:pt x="3663" y="1110"/>
                </a:lnTo>
                <a:lnTo>
                  <a:pt x="3903" y="1233"/>
                </a:lnTo>
                <a:lnTo>
                  <a:pt x="4149" y="1374"/>
                </a:lnTo>
                <a:lnTo>
                  <a:pt x="4353" y="1506"/>
                </a:lnTo>
                <a:lnTo>
                  <a:pt x="4491" y="1602"/>
                </a:lnTo>
                <a:lnTo>
                  <a:pt x="4668" y="1740"/>
                </a:lnTo>
                <a:lnTo>
                  <a:pt x="4824" y="1875"/>
                </a:lnTo>
                <a:lnTo>
                  <a:pt x="4968" y="2016"/>
                </a:lnTo>
                <a:lnTo>
                  <a:pt x="5100" y="2154"/>
                </a:lnTo>
                <a:lnTo>
                  <a:pt x="5238" y="2324"/>
                </a:lnTo>
                <a:lnTo>
                  <a:pt x="5759" y="2324"/>
                </a:lnTo>
                <a:lnTo>
                  <a:pt x="5759" y="1245"/>
                </a:lnTo>
                <a:lnTo>
                  <a:pt x="5580" y="1119"/>
                </a:lnTo>
                <a:lnTo>
                  <a:pt x="5400" y="1020"/>
                </a:lnTo>
                <a:lnTo>
                  <a:pt x="5205" y="918"/>
                </a:lnTo>
                <a:lnTo>
                  <a:pt x="5031" y="837"/>
                </a:lnTo>
                <a:lnTo>
                  <a:pt x="4866" y="771"/>
                </a:lnTo>
                <a:lnTo>
                  <a:pt x="4710" y="711"/>
                </a:lnTo>
                <a:lnTo>
                  <a:pt x="4545" y="651"/>
                </a:lnTo>
                <a:lnTo>
                  <a:pt x="4386" y="600"/>
                </a:lnTo>
                <a:lnTo>
                  <a:pt x="4248" y="552"/>
                </a:lnTo>
                <a:lnTo>
                  <a:pt x="3993" y="483"/>
                </a:lnTo>
                <a:lnTo>
                  <a:pt x="3777" y="423"/>
                </a:lnTo>
                <a:lnTo>
                  <a:pt x="3564" y="375"/>
                </a:lnTo>
                <a:lnTo>
                  <a:pt x="3282" y="312"/>
                </a:lnTo>
                <a:lnTo>
                  <a:pt x="3003" y="261"/>
                </a:lnTo>
                <a:lnTo>
                  <a:pt x="2733" y="213"/>
                </a:lnTo>
                <a:lnTo>
                  <a:pt x="2451" y="171"/>
                </a:lnTo>
                <a:lnTo>
                  <a:pt x="2211" y="138"/>
                </a:lnTo>
                <a:lnTo>
                  <a:pt x="1974" y="108"/>
                </a:lnTo>
                <a:lnTo>
                  <a:pt x="1665" y="81"/>
                </a:lnTo>
                <a:lnTo>
                  <a:pt x="1437" y="60"/>
                </a:lnTo>
                <a:lnTo>
                  <a:pt x="1125" y="36"/>
                </a:lnTo>
                <a:lnTo>
                  <a:pt x="828" y="21"/>
                </a:lnTo>
                <a:lnTo>
                  <a:pt x="558" y="12"/>
                </a:lnTo>
                <a:lnTo>
                  <a:pt x="282" y="3"/>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w="9525" cap="flat" cmpd="sng">
                <a:solidFill>
                  <a:schemeClr val="tx1"/>
                </a:solidFill>
                <a:prstDash val="solid"/>
                <a:round/>
                <a:headEnd type="none" w="sm" len="sm"/>
                <a:tailEnd type="none" w="sm" len="sm"/>
              </a14:hiddenLine>
            </a:ext>
            <a:ext uri="{AF507438-7753-43E0-B8FC-AC1667EBCBE1}">
              <a14:hiddenEffects xmlns:a14="http://schemas.microsoft.com/office/drawing/2010/main">
                <a:effectLst>
                  <a:outerShdw blurRad="63500" dist="35921" dir="2700000" algn="ctr" rotWithShape="0">
                    <a:srgbClr val="808080"/>
                  </a:outerShdw>
                </a:effectLst>
              </a14:hiddenEffects>
            </a:ext>
          </a:extLst>
        </p:spPr>
        <p:txBody>
          <a:bodyPr/>
          <a:lstStyle/>
          <a:p>
            <a:pPr defTabSz="914400" eaLnBrk="0" fontAlgn="base" hangingPunct="0">
              <a:spcBef>
                <a:spcPct val="0"/>
              </a:spcBef>
              <a:spcAft>
                <a:spcPct val="0"/>
              </a:spcAft>
              <a:defRPr/>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054" name="Freeform 6"/>
          <p:cNvSpPr>
            <a:spLocks/>
          </p:cNvSpPr>
          <p:nvPr/>
        </p:nvSpPr>
        <p:spPr bwMode="white">
          <a:xfrm>
            <a:off x="0" y="2460625"/>
            <a:ext cx="9144000" cy="2497138"/>
          </a:xfrm>
          <a:custGeom>
            <a:avLst/>
            <a:gdLst>
              <a:gd name="T0" fmla="*/ 0 w 5760"/>
              <a:gd name="T1" fmla="*/ 0 h 1573"/>
              <a:gd name="T2" fmla="*/ 0 w 5760"/>
              <a:gd name="T3" fmla="*/ 351 h 1573"/>
              <a:gd name="T4" fmla="*/ 282 w 5760"/>
              <a:gd name="T5" fmla="*/ 357 h 1573"/>
              <a:gd name="T6" fmla="*/ 627 w 5760"/>
              <a:gd name="T7" fmla="*/ 363 h 1573"/>
              <a:gd name="T8" fmla="*/ 960 w 5760"/>
              <a:gd name="T9" fmla="*/ 375 h 1573"/>
              <a:gd name="T10" fmla="*/ 1218 w 5760"/>
              <a:gd name="T11" fmla="*/ 393 h 1573"/>
              <a:gd name="T12" fmla="*/ 1470 w 5760"/>
              <a:gd name="T13" fmla="*/ 411 h 1573"/>
              <a:gd name="T14" fmla="*/ 1746 w 5760"/>
              <a:gd name="T15" fmla="*/ 435 h 1573"/>
              <a:gd name="T16" fmla="*/ 2022 w 5760"/>
              <a:gd name="T17" fmla="*/ 462 h 1573"/>
              <a:gd name="T18" fmla="*/ 2340 w 5760"/>
              <a:gd name="T19" fmla="*/ 504 h 1573"/>
              <a:gd name="T20" fmla="*/ 2664 w 5760"/>
              <a:gd name="T21" fmla="*/ 549 h 1573"/>
              <a:gd name="T22" fmla="*/ 2952 w 5760"/>
              <a:gd name="T23" fmla="*/ 597 h 1573"/>
              <a:gd name="T24" fmla="*/ 3225 w 5760"/>
              <a:gd name="T25" fmla="*/ 648 h 1573"/>
              <a:gd name="T26" fmla="*/ 3513 w 5760"/>
              <a:gd name="T27" fmla="*/ 708 h 1573"/>
              <a:gd name="T28" fmla="*/ 3693 w 5760"/>
              <a:gd name="T29" fmla="*/ 750 h 1573"/>
              <a:gd name="T30" fmla="*/ 3936 w 5760"/>
              <a:gd name="T31" fmla="*/ 810 h 1573"/>
              <a:gd name="T32" fmla="*/ 4095 w 5760"/>
              <a:gd name="T33" fmla="*/ 855 h 1573"/>
              <a:gd name="T34" fmla="*/ 4281 w 5760"/>
              <a:gd name="T35" fmla="*/ 909 h 1573"/>
              <a:gd name="T36" fmla="*/ 4503 w 5760"/>
              <a:gd name="T37" fmla="*/ 981 h 1573"/>
              <a:gd name="T38" fmla="*/ 4704 w 5760"/>
              <a:gd name="T39" fmla="*/ 1053 h 1573"/>
              <a:gd name="T40" fmla="*/ 4911 w 5760"/>
              <a:gd name="T41" fmla="*/ 1131 h 1573"/>
              <a:gd name="T42" fmla="*/ 5073 w 5760"/>
              <a:gd name="T43" fmla="*/ 1197 h 1573"/>
              <a:gd name="T44" fmla="*/ 5256 w 5760"/>
              <a:gd name="T45" fmla="*/ 1281 h 1573"/>
              <a:gd name="T46" fmla="*/ 5475 w 5760"/>
              <a:gd name="T47" fmla="*/ 1401 h 1573"/>
              <a:gd name="T48" fmla="*/ 5628 w 5760"/>
              <a:gd name="T49" fmla="*/ 1482 h 1573"/>
              <a:gd name="T50" fmla="*/ 5759 w 5760"/>
              <a:gd name="T51" fmla="*/ 1572 h 1573"/>
              <a:gd name="T52" fmla="*/ 5759 w 5760"/>
              <a:gd name="T53" fmla="*/ 633 h 1573"/>
              <a:gd name="T54" fmla="*/ 5493 w 5760"/>
              <a:gd name="T55" fmla="*/ 570 h 1573"/>
              <a:gd name="T56" fmla="*/ 5214 w 5760"/>
              <a:gd name="T57" fmla="*/ 501 h 1573"/>
              <a:gd name="T58" fmla="*/ 4950 w 5760"/>
              <a:gd name="T59" fmla="*/ 444 h 1573"/>
              <a:gd name="T60" fmla="*/ 4701 w 5760"/>
              <a:gd name="T61" fmla="*/ 396 h 1573"/>
              <a:gd name="T62" fmla="*/ 4425 w 5760"/>
              <a:gd name="T63" fmla="*/ 348 h 1573"/>
              <a:gd name="T64" fmla="*/ 4110 w 5760"/>
              <a:gd name="T65" fmla="*/ 294 h 1573"/>
              <a:gd name="T66" fmla="*/ 3813 w 5760"/>
              <a:gd name="T67" fmla="*/ 252 h 1573"/>
              <a:gd name="T68" fmla="*/ 3549 w 5760"/>
              <a:gd name="T69" fmla="*/ 213 h 1573"/>
              <a:gd name="T70" fmla="*/ 3261 w 5760"/>
              <a:gd name="T71" fmla="*/ 183 h 1573"/>
              <a:gd name="T72" fmla="*/ 3015 w 5760"/>
              <a:gd name="T73" fmla="*/ 153 h 1573"/>
              <a:gd name="T74" fmla="*/ 2757 w 5760"/>
              <a:gd name="T75" fmla="*/ 129 h 1573"/>
              <a:gd name="T76" fmla="*/ 2520 w 5760"/>
              <a:gd name="T77" fmla="*/ 105 h 1573"/>
              <a:gd name="T78" fmla="*/ 2301 w 5760"/>
              <a:gd name="T79" fmla="*/ 87 h 1573"/>
              <a:gd name="T80" fmla="*/ 2013 w 5760"/>
              <a:gd name="T81" fmla="*/ 66 h 1573"/>
              <a:gd name="T82" fmla="*/ 1731 w 5760"/>
              <a:gd name="T83" fmla="*/ 48 h 1573"/>
              <a:gd name="T84" fmla="*/ 1524 w 5760"/>
              <a:gd name="T85" fmla="*/ 39 h 1573"/>
              <a:gd name="T86" fmla="*/ 1260 w 5760"/>
              <a:gd name="T87" fmla="*/ 27 h 1573"/>
              <a:gd name="T88" fmla="*/ 966 w 5760"/>
              <a:gd name="T89" fmla="*/ 15 h 1573"/>
              <a:gd name="T90" fmla="*/ 714 w 5760"/>
              <a:gd name="T91" fmla="*/ 12 h 1573"/>
              <a:gd name="T92" fmla="*/ 510 w 5760"/>
              <a:gd name="T93" fmla="*/ 6 h 1573"/>
              <a:gd name="T94" fmla="*/ 243 w 5760"/>
              <a:gd name="T95" fmla="*/ 0 h 1573"/>
              <a:gd name="T96" fmla="*/ 0 w 5760"/>
              <a:gd name="T97" fmla="*/ 0 h 1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760" h="1573">
                <a:moveTo>
                  <a:pt x="0" y="0"/>
                </a:moveTo>
                <a:lnTo>
                  <a:pt x="0" y="351"/>
                </a:lnTo>
                <a:lnTo>
                  <a:pt x="282" y="357"/>
                </a:lnTo>
                <a:lnTo>
                  <a:pt x="627" y="363"/>
                </a:lnTo>
                <a:lnTo>
                  <a:pt x="960" y="375"/>
                </a:lnTo>
                <a:lnTo>
                  <a:pt x="1218" y="393"/>
                </a:lnTo>
                <a:lnTo>
                  <a:pt x="1470" y="411"/>
                </a:lnTo>
                <a:lnTo>
                  <a:pt x="1746" y="435"/>
                </a:lnTo>
                <a:lnTo>
                  <a:pt x="2022" y="462"/>
                </a:lnTo>
                <a:lnTo>
                  <a:pt x="2340" y="504"/>
                </a:lnTo>
                <a:lnTo>
                  <a:pt x="2664" y="549"/>
                </a:lnTo>
                <a:lnTo>
                  <a:pt x="2952" y="597"/>
                </a:lnTo>
                <a:lnTo>
                  <a:pt x="3225" y="648"/>
                </a:lnTo>
                <a:lnTo>
                  <a:pt x="3513" y="708"/>
                </a:lnTo>
                <a:lnTo>
                  <a:pt x="3693" y="750"/>
                </a:lnTo>
                <a:lnTo>
                  <a:pt x="3936" y="810"/>
                </a:lnTo>
                <a:lnTo>
                  <a:pt x="4095" y="855"/>
                </a:lnTo>
                <a:lnTo>
                  <a:pt x="4281" y="909"/>
                </a:lnTo>
                <a:lnTo>
                  <a:pt x="4503" y="981"/>
                </a:lnTo>
                <a:lnTo>
                  <a:pt x="4704" y="1053"/>
                </a:lnTo>
                <a:lnTo>
                  <a:pt x="4911" y="1131"/>
                </a:lnTo>
                <a:lnTo>
                  <a:pt x="5073" y="1197"/>
                </a:lnTo>
                <a:lnTo>
                  <a:pt x="5256" y="1281"/>
                </a:lnTo>
                <a:lnTo>
                  <a:pt x="5475" y="1401"/>
                </a:lnTo>
                <a:lnTo>
                  <a:pt x="5628" y="1482"/>
                </a:lnTo>
                <a:lnTo>
                  <a:pt x="5759" y="1572"/>
                </a:lnTo>
                <a:lnTo>
                  <a:pt x="5759" y="633"/>
                </a:lnTo>
                <a:lnTo>
                  <a:pt x="5493" y="570"/>
                </a:lnTo>
                <a:lnTo>
                  <a:pt x="5214" y="501"/>
                </a:lnTo>
                <a:lnTo>
                  <a:pt x="4950" y="444"/>
                </a:lnTo>
                <a:lnTo>
                  <a:pt x="4701" y="396"/>
                </a:lnTo>
                <a:lnTo>
                  <a:pt x="4425" y="348"/>
                </a:lnTo>
                <a:lnTo>
                  <a:pt x="4110" y="294"/>
                </a:lnTo>
                <a:lnTo>
                  <a:pt x="3813" y="252"/>
                </a:lnTo>
                <a:lnTo>
                  <a:pt x="3549" y="213"/>
                </a:lnTo>
                <a:lnTo>
                  <a:pt x="3261" y="183"/>
                </a:lnTo>
                <a:lnTo>
                  <a:pt x="3015" y="153"/>
                </a:lnTo>
                <a:lnTo>
                  <a:pt x="2757" y="129"/>
                </a:lnTo>
                <a:lnTo>
                  <a:pt x="2520" y="105"/>
                </a:lnTo>
                <a:lnTo>
                  <a:pt x="2301" y="87"/>
                </a:lnTo>
                <a:lnTo>
                  <a:pt x="2013" y="66"/>
                </a:lnTo>
                <a:lnTo>
                  <a:pt x="1731" y="48"/>
                </a:lnTo>
                <a:lnTo>
                  <a:pt x="1524" y="39"/>
                </a:lnTo>
                <a:lnTo>
                  <a:pt x="1260" y="27"/>
                </a:lnTo>
                <a:lnTo>
                  <a:pt x="966" y="15"/>
                </a:lnTo>
                <a:lnTo>
                  <a:pt x="714" y="12"/>
                </a:lnTo>
                <a:lnTo>
                  <a:pt x="510" y="6"/>
                </a:lnTo>
                <a:lnTo>
                  <a:pt x="243" y="0"/>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w="9525" cap="flat" cmpd="sng">
                <a:solidFill>
                  <a:schemeClr val="tx1"/>
                </a:solidFill>
                <a:prstDash val="solid"/>
                <a:round/>
                <a:headEnd type="none" w="sm" len="sm"/>
                <a:tailEnd type="none" w="sm" len="sm"/>
              </a14:hiddenLine>
            </a:ext>
            <a:ext uri="{AF507438-7753-43E0-B8FC-AC1667EBCBE1}">
              <a14:hiddenEffects xmlns:a14="http://schemas.microsoft.com/office/drawing/2010/main">
                <a:effectLst>
                  <a:outerShdw blurRad="63500" dist="35921" dir="2700000" algn="ctr" rotWithShape="0">
                    <a:srgbClr val="808080"/>
                  </a:outerShdw>
                </a:effectLst>
              </a14:hiddenEffects>
            </a:ext>
          </a:extLst>
        </p:spPr>
        <p:txBody>
          <a:bodyPr/>
          <a:lstStyle/>
          <a:p>
            <a:pPr defTabSz="914400" eaLnBrk="0" fontAlgn="base" hangingPunct="0">
              <a:spcBef>
                <a:spcPct val="0"/>
              </a:spcBef>
              <a:spcAft>
                <a:spcPct val="0"/>
              </a:spcAft>
              <a:defRPr/>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055" name="Freeform 7"/>
          <p:cNvSpPr>
            <a:spLocks/>
          </p:cNvSpPr>
          <p:nvPr/>
        </p:nvSpPr>
        <p:spPr bwMode="white">
          <a:xfrm>
            <a:off x="0" y="1793875"/>
            <a:ext cx="9144000" cy="1539875"/>
          </a:xfrm>
          <a:custGeom>
            <a:avLst/>
            <a:gdLst>
              <a:gd name="T0" fmla="*/ 0 w 5760"/>
              <a:gd name="T1" fmla="*/ 0 h 970"/>
              <a:gd name="T2" fmla="*/ 0 w 5760"/>
              <a:gd name="T3" fmla="*/ 339 h 970"/>
              <a:gd name="T4" fmla="*/ 318 w 5760"/>
              <a:gd name="T5" fmla="*/ 342 h 970"/>
              <a:gd name="T6" fmla="*/ 591 w 5760"/>
              <a:gd name="T7" fmla="*/ 348 h 970"/>
              <a:gd name="T8" fmla="*/ 846 w 5760"/>
              <a:gd name="T9" fmla="*/ 354 h 970"/>
              <a:gd name="T10" fmla="*/ 1074 w 5760"/>
              <a:gd name="T11" fmla="*/ 360 h 970"/>
              <a:gd name="T12" fmla="*/ 1314 w 5760"/>
              <a:gd name="T13" fmla="*/ 366 h 970"/>
              <a:gd name="T14" fmla="*/ 1599 w 5760"/>
              <a:gd name="T15" fmla="*/ 381 h 970"/>
              <a:gd name="T16" fmla="*/ 1911 w 5760"/>
              <a:gd name="T17" fmla="*/ 399 h 970"/>
              <a:gd name="T18" fmla="*/ 2241 w 5760"/>
              <a:gd name="T19" fmla="*/ 420 h 970"/>
              <a:gd name="T20" fmla="*/ 2619 w 5760"/>
              <a:gd name="T21" fmla="*/ 453 h 970"/>
              <a:gd name="T22" fmla="*/ 2889 w 5760"/>
              <a:gd name="T23" fmla="*/ 477 h 970"/>
              <a:gd name="T24" fmla="*/ 3177 w 5760"/>
              <a:gd name="T25" fmla="*/ 507 h 970"/>
              <a:gd name="T26" fmla="*/ 3498 w 5760"/>
              <a:gd name="T27" fmla="*/ 543 h 970"/>
              <a:gd name="T28" fmla="*/ 3813 w 5760"/>
              <a:gd name="T29" fmla="*/ 585 h 970"/>
              <a:gd name="T30" fmla="*/ 4044 w 5760"/>
              <a:gd name="T31" fmla="*/ 618 h 970"/>
              <a:gd name="T32" fmla="*/ 4365 w 5760"/>
              <a:gd name="T33" fmla="*/ 669 h 970"/>
              <a:gd name="T34" fmla="*/ 4683 w 5760"/>
              <a:gd name="T35" fmla="*/ 726 h 970"/>
              <a:gd name="T36" fmla="*/ 4980 w 5760"/>
              <a:gd name="T37" fmla="*/ 786 h 970"/>
              <a:gd name="T38" fmla="*/ 5268 w 5760"/>
              <a:gd name="T39" fmla="*/ 846 h 970"/>
              <a:gd name="T40" fmla="*/ 5646 w 5760"/>
              <a:gd name="T41" fmla="*/ 942 h 970"/>
              <a:gd name="T42" fmla="*/ 5759 w 5760"/>
              <a:gd name="T43" fmla="*/ 969 h 970"/>
              <a:gd name="T44" fmla="*/ 5759 w 5760"/>
              <a:gd name="T45" fmla="*/ 0 h 970"/>
              <a:gd name="T46" fmla="*/ 0 w 5760"/>
              <a:gd name="T47" fmla="*/ 0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760" h="970">
                <a:moveTo>
                  <a:pt x="0" y="0"/>
                </a:moveTo>
                <a:lnTo>
                  <a:pt x="0" y="339"/>
                </a:lnTo>
                <a:lnTo>
                  <a:pt x="318" y="342"/>
                </a:lnTo>
                <a:lnTo>
                  <a:pt x="591" y="348"/>
                </a:lnTo>
                <a:lnTo>
                  <a:pt x="846" y="354"/>
                </a:lnTo>
                <a:lnTo>
                  <a:pt x="1074" y="360"/>
                </a:lnTo>
                <a:lnTo>
                  <a:pt x="1314" y="366"/>
                </a:lnTo>
                <a:lnTo>
                  <a:pt x="1599" y="381"/>
                </a:lnTo>
                <a:lnTo>
                  <a:pt x="1911" y="399"/>
                </a:lnTo>
                <a:lnTo>
                  <a:pt x="2241" y="420"/>
                </a:lnTo>
                <a:lnTo>
                  <a:pt x="2619" y="453"/>
                </a:lnTo>
                <a:lnTo>
                  <a:pt x="2889" y="477"/>
                </a:lnTo>
                <a:lnTo>
                  <a:pt x="3177" y="507"/>
                </a:lnTo>
                <a:lnTo>
                  <a:pt x="3498" y="543"/>
                </a:lnTo>
                <a:lnTo>
                  <a:pt x="3813" y="585"/>
                </a:lnTo>
                <a:lnTo>
                  <a:pt x="4044" y="618"/>
                </a:lnTo>
                <a:lnTo>
                  <a:pt x="4365" y="669"/>
                </a:lnTo>
                <a:lnTo>
                  <a:pt x="4683" y="726"/>
                </a:lnTo>
                <a:lnTo>
                  <a:pt x="4980" y="786"/>
                </a:lnTo>
                <a:lnTo>
                  <a:pt x="5268" y="846"/>
                </a:lnTo>
                <a:lnTo>
                  <a:pt x="5646" y="942"/>
                </a:lnTo>
                <a:lnTo>
                  <a:pt x="5759" y="969"/>
                </a:lnTo>
                <a:lnTo>
                  <a:pt x="5759" y="0"/>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w="9525" cap="flat" cmpd="sng">
                <a:solidFill>
                  <a:schemeClr val="tx1"/>
                </a:solidFill>
                <a:prstDash val="solid"/>
                <a:round/>
                <a:headEnd type="none" w="sm" len="sm"/>
                <a:tailEnd type="none" w="sm" len="sm"/>
              </a14:hiddenLine>
            </a:ext>
            <a:ext uri="{AF507438-7753-43E0-B8FC-AC1667EBCBE1}">
              <a14:hiddenEffects xmlns:a14="http://schemas.microsoft.com/office/drawing/2010/main">
                <a:effectLst>
                  <a:outerShdw blurRad="63500" dist="35921" dir="2700000" algn="ctr" rotWithShape="0">
                    <a:srgbClr val="808080"/>
                  </a:outerShdw>
                </a:effectLst>
              </a14:hiddenEffects>
            </a:ext>
          </a:extLst>
        </p:spPr>
        <p:txBody>
          <a:bodyPr/>
          <a:lstStyle/>
          <a:p>
            <a:pPr defTabSz="914400" eaLnBrk="0" fontAlgn="base" hangingPunct="0">
              <a:spcBef>
                <a:spcPct val="0"/>
              </a:spcBef>
              <a:spcAft>
                <a:spcPct val="0"/>
              </a:spcAft>
              <a:defRPr/>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056" name="Freeform 8"/>
          <p:cNvSpPr>
            <a:spLocks/>
          </p:cNvSpPr>
          <p:nvPr/>
        </p:nvSpPr>
        <p:spPr bwMode="white">
          <a:xfrm>
            <a:off x="0" y="-20638"/>
            <a:ext cx="9144000" cy="1682751"/>
          </a:xfrm>
          <a:custGeom>
            <a:avLst/>
            <a:gdLst>
              <a:gd name="T0" fmla="*/ 0 w 5760"/>
              <a:gd name="T1" fmla="*/ 753 h 1060"/>
              <a:gd name="T2" fmla="*/ 0 w 5760"/>
              <a:gd name="T3" fmla="*/ 1059 h 1060"/>
              <a:gd name="T4" fmla="*/ 5759 w 5760"/>
              <a:gd name="T5" fmla="*/ 1059 h 1060"/>
              <a:gd name="T6" fmla="*/ 5759 w 5760"/>
              <a:gd name="T7" fmla="*/ 0 h 1060"/>
              <a:gd name="T8" fmla="*/ 5430 w 5760"/>
              <a:gd name="T9" fmla="*/ 0 h 1060"/>
              <a:gd name="T10" fmla="*/ 5298 w 5760"/>
              <a:gd name="T11" fmla="*/ 84 h 1060"/>
              <a:gd name="T12" fmla="*/ 5136 w 5760"/>
              <a:gd name="T13" fmla="*/ 159 h 1060"/>
              <a:gd name="T14" fmla="*/ 4968 w 5760"/>
              <a:gd name="T15" fmla="*/ 222 h 1060"/>
              <a:gd name="T16" fmla="*/ 4812 w 5760"/>
              <a:gd name="T17" fmla="*/ 267 h 1060"/>
              <a:gd name="T18" fmla="*/ 4626 w 5760"/>
              <a:gd name="T19" fmla="*/ 324 h 1060"/>
              <a:gd name="T20" fmla="*/ 4440 w 5760"/>
              <a:gd name="T21" fmla="*/ 366 h 1060"/>
              <a:gd name="T22" fmla="*/ 4230 w 5760"/>
              <a:gd name="T23" fmla="*/ 414 h 1060"/>
              <a:gd name="T24" fmla="*/ 3939 w 5760"/>
              <a:gd name="T25" fmla="*/ 468 h 1060"/>
              <a:gd name="T26" fmla="*/ 3711 w 5760"/>
              <a:gd name="T27" fmla="*/ 504 h 1060"/>
              <a:gd name="T28" fmla="*/ 3441 w 5760"/>
              <a:gd name="T29" fmla="*/ 543 h 1060"/>
              <a:gd name="T30" fmla="*/ 3189 w 5760"/>
              <a:gd name="T31" fmla="*/ 579 h 1060"/>
              <a:gd name="T32" fmla="*/ 2925 w 5760"/>
              <a:gd name="T33" fmla="*/ 606 h 1060"/>
              <a:gd name="T34" fmla="*/ 2679 w 5760"/>
              <a:gd name="T35" fmla="*/ 633 h 1060"/>
              <a:gd name="T36" fmla="*/ 2418 w 5760"/>
              <a:gd name="T37" fmla="*/ 654 h 1060"/>
              <a:gd name="T38" fmla="*/ 2142 w 5760"/>
              <a:gd name="T39" fmla="*/ 675 h 1060"/>
              <a:gd name="T40" fmla="*/ 1896 w 5760"/>
              <a:gd name="T41" fmla="*/ 693 h 1060"/>
              <a:gd name="T42" fmla="*/ 1647 w 5760"/>
              <a:gd name="T43" fmla="*/ 708 h 1060"/>
              <a:gd name="T44" fmla="*/ 1404 w 5760"/>
              <a:gd name="T45" fmla="*/ 720 h 1060"/>
              <a:gd name="T46" fmla="*/ 1170 w 5760"/>
              <a:gd name="T47" fmla="*/ 732 h 1060"/>
              <a:gd name="T48" fmla="*/ 906 w 5760"/>
              <a:gd name="T49" fmla="*/ 738 h 1060"/>
              <a:gd name="T50" fmla="*/ 534 w 5760"/>
              <a:gd name="T51" fmla="*/ 747 h 1060"/>
              <a:gd name="T52" fmla="*/ 201 w 5760"/>
              <a:gd name="T53" fmla="*/ 753 h 1060"/>
              <a:gd name="T54" fmla="*/ 0 w 5760"/>
              <a:gd name="T55" fmla="*/ 753 h 10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760" h="1060">
                <a:moveTo>
                  <a:pt x="0" y="753"/>
                </a:moveTo>
                <a:lnTo>
                  <a:pt x="0" y="1059"/>
                </a:lnTo>
                <a:lnTo>
                  <a:pt x="5759" y="1059"/>
                </a:lnTo>
                <a:lnTo>
                  <a:pt x="5759" y="0"/>
                </a:lnTo>
                <a:lnTo>
                  <a:pt x="5430" y="0"/>
                </a:lnTo>
                <a:lnTo>
                  <a:pt x="5298" y="84"/>
                </a:lnTo>
                <a:lnTo>
                  <a:pt x="5136" y="159"/>
                </a:lnTo>
                <a:lnTo>
                  <a:pt x="4968" y="222"/>
                </a:lnTo>
                <a:lnTo>
                  <a:pt x="4812" y="267"/>
                </a:lnTo>
                <a:lnTo>
                  <a:pt x="4626" y="324"/>
                </a:lnTo>
                <a:lnTo>
                  <a:pt x="4440" y="366"/>
                </a:lnTo>
                <a:lnTo>
                  <a:pt x="4230" y="414"/>
                </a:lnTo>
                <a:lnTo>
                  <a:pt x="3939" y="468"/>
                </a:lnTo>
                <a:lnTo>
                  <a:pt x="3711" y="504"/>
                </a:lnTo>
                <a:lnTo>
                  <a:pt x="3441" y="543"/>
                </a:lnTo>
                <a:lnTo>
                  <a:pt x="3189" y="579"/>
                </a:lnTo>
                <a:lnTo>
                  <a:pt x="2925" y="606"/>
                </a:lnTo>
                <a:lnTo>
                  <a:pt x="2679" y="633"/>
                </a:lnTo>
                <a:lnTo>
                  <a:pt x="2418" y="654"/>
                </a:lnTo>
                <a:lnTo>
                  <a:pt x="2142" y="675"/>
                </a:lnTo>
                <a:lnTo>
                  <a:pt x="1896" y="693"/>
                </a:lnTo>
                <a:lnTo>
                  <a:pt x="1647" y="708"/>
                </a:lnTo>
                <a:lnTo>
                  <a:pt x="1404" y="720"/>
                </a:lnTo>
                <a:lnTo>
                  <a:pt x="1170" y="732"/>
                </a:lnTo>
                <a:lnTo>
                  <a:pt x="906" y="738"/>
                </a:lnTo>
                <a:lnTo>
                  <a:pt x="534" y="747"/>
                </a:lnTo>
                <a:lnTo>
                  <a:pt x="201" y="753"/>
                </a:lnTo>
                <a:lnTo>
                  <a:pt x="0" y="753"/>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w="9525" cap="flat" cmpd="sng">
                <a:solidFill>
                  <a:schemeClr val="tx1"/>
                </a:solidFill>
                <a:prstDash val="solid"/>
                <a:round/>
                <a:headEnd type="none" w="sm" len="sm"/>
                <a:tailEnd type="none" w="sm" len="sm"/>
              </a14:hiddenLine>
            </a:ext>
            <a:ext uri="{AF507438-7753-43E0-B8FC-AC1667EBCBE1}">
              <a14:hiddenEffects xmlns:a14="http://schemas.microsoft.com/office/drawing/2010/main">
                <a:effectLst>
                  <a:outerShdw blurRad="63500" dist="35921" dir="2700000" algn="ctr" rotWithShape="0">
                    <a:srgbClr val="808080"/>
                  </a:outerShdw>
                </a:effectLst>
              </a14:hiddenEffects>
            </a:ext>
          </a:extLst>
        </p:spPr>
        <p:txBody>
          <a:bodyPr/>
          <a:lstStyle/>
          <a:p>
            <a:pPr defTabSz="914400" eaLnBrk="0" fontAlgn="base" hangingPunct="0">
              <a:spcBef>
                <a:spcPct val="0"/>
              </a:spcBef>
              <a:spcAft>
                <a:spcPct val="0"/>
              </a:spcAft>
              <a:defRPr/>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057" name="Freeform 9"/>
          <p:cNvSpPr>
            <a:spLocks/>
          </p:cNvSpPr>
          <p:nvPr/>
        </p:nvSpPr>
        <p:spPr bwMode="white">
          <a:xfrm>
            <a:off x="0" y="-20638"/>
            <a:ext cx="8388350" cy="1068388"/>
          </a:xfrm>
          <a:custGeom>
            <a:avLst/>
            <a:gdLst>
              <a:gd name="T0" fmla="*/ 0 w 5284"/>
              <a:gd name="T1" fmla="*/ 366 h 673"/>
              <a:gd name="T2" fmla="*/ 0 w 5284"/>
              <a:gd name="T3" fmla="*/ 672 h 673"/>
              <a:gd name="T4" fmla="*/ 303 w 5284"/>
              <a:gd name="T5" fmla="*/ 672 h 673"/>
              <a:gd name="T6" fmla="*/ 723 w 5284"/>
              <a:gd name="T7" fmla="*/ 663 h 673"/>
              <a:gd name="T8" fmla="*/ 1020 w 5284"/>
              <a:gd name="T9" fmla="*/ 654 h 673"/>
              <a:gd name="T10" fmla="*/ 1302 w 5284"/>
              <a:gd name="T11" fmla="*/ 642 h 673"/>
              <a:gd name="T12" fmla="*/ 1554 w 5284"/>
              <a:gd name="T13" fmla="*/ 630 h 673"/>
              <a:gd name="T14" fmla="*/ 1779 w 5284"/>
              <a:gd name="T15" fmla="*/ 615 h 673"/>
              <a:gd name="T16" fmla="*/ 1962 w 5284"/>
              <a:gd name="T17" fmla="*/ 606 h 673"/>
              <a:gd name="T18" fmla="*/ 2193 w 5284"/>
              <a:gd name="T19" fmla="*/ 588 h 673"/>
              <a:gd name="T20" fmla="*/ 2448 w 5284"/>
              <a:gd name="T21" fmla="*/ 570 h 673"/>
              <a:gd name="T22" fmla="*/ 2700 w 5284"/>
              <a:gd name="T23" fmla="*/ 546 h 673"/>
              <a:gd name="T24" fmla="*/ 2904 w 5284"/>
              <a:gd name="T25" fmla="*/ 528 h 673"/>
              <a:gd name="T26" fmla="*/ 3138 w 5284"/>
              <a:gd name="T27" fmla="*/ 498 h 673"/>
              <a:gd name="T28" fmla="*/ 3324 w 5284"/>
              <a:gd name="T29" fmla="*/ 474 h 673"/>
              <a:gd name="T30" fmla="*/ 3534 w 5284"/>
              <a:gd name="T31" fmla="*/ 447 h 673"/>
              <a:gd name="T32" fmla="*/ 3735 w 5284"/>
              <a:gd name="T33" fmla="*/ 420 h 673"/>
              <a:gd name="T34" fmla="*/ 3933 w 5284"/>
              <a:gd name="T35" fmla="*/ 384 h 673"/>
              <a:gd name="T36" fmla="*/ 4116 w 5284"/>
              <a:gd name="T37" fmla="*/ 351 h 673"/>
              <a:gd name="T38" fmla="*/ 4266 w 5284"/>
              <a:gd name="T39" fmla="*/ 318 h 673"/>
              <a:gd name="T40" fmla="*/ 4446 w 5284"/>
              <a:gd name="T41" fmla="*/ 279 h 673"/>
              <a:gd name="T42" fmla="*/ 4620 w 5284"/>
              <a:gd name="T43" fmla="*/ 237 h 673"/>
              <a:gd name="T44" fmla="*/ 4779 w 5284"/>
              <a:gd name="T45" fmla="*/ 192 h 673"/>
              <a:gd name="T46" fmla="*/ 4920 w 5284"/>
              <a:gd name="T47" fmla="*/ 147 h 673"/>
              <a:gd name="T48" fmla="*/ 5085 w 5284"/>
              <a:gd name="T49" fmla="*/ 90 h 673"/>
              <a:gd name="T50" fmla="*/ 5193 w 5284"/>
              <a:gd name="T51" fmla="*/ 42 h 673"/>
              <a:gd name="T52" fmla="*/ 5283 w 5284"/>
              <a:gd name="T53" fmla="*/ 0 h 673"/>
              <a:gd name="T54" fmla="*/ 3201 w 5284"/>
              <a:gd name="T55" fmla="*/ 0 h 673"/>
              <a:gd name="T56" fmla="*/ 2982 w 5284"/>
              <a:gd name="T57" fmla="*/ 57 h 673"/>
              <a:gd name="T58" fmla="*/ 2775 w 5284"/>
              <a:gd name="T59" fmla="*/ 108 h 673"/>
              <a:gd name="T60" fmla="*/ 2562 w 5284"/>
              <a:gd name="T61" fmla="*/ 150 h 673"/>
              <a:gd name="T62" fmla="*/ 2397 w 5284"/>
              <a:gd name="T63" fmla="*/ 183 h 673"/>
              <a:gd name="T64" fmla="*/ 2205 w 5284"/>
              <a:gd name="T65" fmla="*/ 213 h 673"/>
              <a:gd name="T66" fmla="*/ 2001 w 5284"/>
              <a:gd name="T67" fmla="*/ 243 h 673"/>
              <a:gd name="T68" fmla="*/ 1776 w 5284"/>
              <a:gd name="T69" fmla="*/ 273 h 673"/>
              <a:gd name="T70" fmla="*/ 1536 w 5284"/>
              <a:gd name="T71" fmla="*/ 297 h 673"/>
              <a:gd name="T72" fmla="*/ 1344 w 5284"/>
              <a:gd name="T73" fmla="*/ 312 h 673"/>
              <a:gd name="T74" fmla="*/ 1134 w 5284"/>
              <a:gd name="T75" fmla="*/ 330 h 673"/>
              <a:gd name="T76" fmla="*/ 921 w 5284"/>
              <a:gd name="T77" fmla="*/ 342 h 673"/>
              <a:gd name="T78" fmla="*/ 696 w 5284"/>
              <a:gd name="T79" fmla="*/ 354 h 673"/>
              <a:gd name="T80" fmla="*/ 501 w 5284"/>
              <a:gd name="T81" fmla="*/ 360 h 673"/>
              <a:gd name="T82" fmla="*/ 279 w 5284"/>
              <a:gd name="T83" fmla="*/ 366 h 673"/>
              <a:gd name="T84" fmla="*/ 99 w 5284"/>
              <a:gd name="T85" fmla="*/ 369 h 673"/>
              <a:gd name="T86" fmla="*/ 0 w 5284"/>
              <a:gd name="T87" fmla="*/ 366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284" h="673">
                <a:moveTo>
                  <a:pt x="0" y="366"/>
                </a:moveTo>
                <a:lnTo>
                  <a:pt x="0" y="672"/>
                </a:lnTo>
                <a:lnTo>
                  <a:pt x="303" y="672"/>
                </a:lnTo>
                <a:lnTo>
                  <a:pt x="723" y="663"/>
                </a:lnTo>
                <a:lnTo>
                  <a:pt x="1020" y="654"/>
                </a:lnTo>
                <a:lnTo>
                  <a:pt x="1302" y="642"/>
                </a:lnTo>
                <a:lnTo>
                  <a:pt x="1554" y="630"/>
                </a:lnTo>
                <a:lnTo>
                  <a:pt x="1779" y="615"/>
                </a:lnTo>
                <a:lnTo>
                  <a:pt x="1962" y="606"/>
                </a:lnTo>
                <a:lnTo>
                  <a:pt x="2193" y="588"/>
                </a:lnTo>
                <a:lnTo>
                  <a:pt x="2448" y="570"/>
                </a:lnTo>
                <a:lnTo>
                  <a:pt x="2700" y="546"/>
                </a:lnTo>
                <a:lnTo>
                  <a:pt x="2904" y="528"/>
                </a:lnTo>
                <a:lnTo>
                  <a:pt x="3138" y="498"/>
                </a:lnTo>
                <a:lnTo>
                  <a:pt x="3324" y="474"/>
                </a:lnTo>
                <a:lnTo>
                  <a:pt x="3534" y="447"/>
                </a:lnTo>
                <a:lnTo>
                  <a:pt x="3735" y="420"/>
                </a:lnTo>
                <a:lnTo>
                  <a:pt x="3933" y="384"/>
                </a:lnTo>
                <a:lnTo>
                  <a:pt x="4116" y="351"/>
                </a:lnTo>
                <a:lnTo>
                  <a:pt x="4266" y="318"/>
                </a:lnTo>
                <a:lnTo>
                  <a:pt x="4446" y="279"/>
                </a:lnTo>
                <a:lnTo>
                  <a:pt x="4620" y="237"/>
                </a:lnTo>
                <a:lnTo>
                  <a:pt x="4779" y="192"/>
                </a:lnTo>
                <a:lnTo>
                  <a:pt x="4920" y="147"/>
                </a:lnTo>
                <a:lnTo>
                  <a:pt x="5085" y="90"/>
                </a:lnTo>
                <a:lnTo>
                  <a:pt x="5193" y="42"/>
                </a:lnTo>
                <a:lnTo>
                  <a:pt x="5283" y="0"/>
                </a:lnTo>
                <a:lnTo>
                  <a:pt x="3201" y="0"/>
                </a:lnTo>
                <a:lnTo>
                  <a:pt x="2982" y="57"/>
                </a:lnTo>
                <a:lnTo>
                  <a:pt x="2775" y="108"/>
                </a:lnTo>
                <a:lnTo>
                  <a:pt x="2562" y="150"/>
                </a:lnTo>
                <a:lnTo>
                  <a:pt x="2397" y="183"/>
                </a:lnTo>
                <a:lnTo>
                  <a:pt x="2205" y="213"/>
                </a:lnTo>
                <a:lnTo>
                  <a:pt x="2001" y="243"/>
                </a:lnTo>
                <a:lnTo>
                  <a:pt x="1776" y="273"/>
                </a:lnTo>
                <a:lnTo>
                  <a:pt x="1536" y="297"/>
                </a:lnTo>
                <a:lnTo>
                  <a:pt x="1344" y="312"/>
                </a:lnTo>
                <a:lnTo>
                  <a:pt x="1134" y="330"/>
                </a:lnTo>
                <a:lnTo>
                  <a:pt x="921" y="342"/>
                </a:lnTo>
                <a:lnTo>
                  <a:pt x="696" y="354"/>
                </a:lnTo>
                <a:lnTo>
                  <a:pt x="501" y="360"/>
                </a:lnTo>
                <a:lnTo>
                  <a:pt x="279" y="366"/>
                </a:lnTo>
                <a:lnTo>
                  <a:pt x="99" y="369"/>
                </a:lnTo>
                <a:lnTo>
                  <a:pt x="0" y="366"/>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w="9525" cap="flat" cmpd="sng">
                <a:solidFill>
                  <a:schemeClr val="tx1"/>
                </a:solidFill>
                <a:prstDash val="solid"/>
                <a:round/>
                <a:headEnd type="none" w="sm" len="sm"/>
                <a:tailEnd type="none" w="sm" len="sm"/>
              </a14:hiddenLine>
            </a:ext>
            <a:ext uri="{AF507438-7753-43E0-B8FC-AC1667EBCBE1}">
              <a14:hiddenEffects xmlns:a14="http://schemas.microsoft.com/office/drawing/2010/main">
                <a:effectLst>
                  <a:outerShdw blurRad="63500" dist="35921" dir="2700000" algn="ctr" rotWithShape="0">
                    <a:srgbClr val="808080"/>
                  </a:outerShdw>
                </a:effectLst>
              </a14:hiddenEffects>
            </a:ext>
          </a:extLst>
        </p:spPr>
        <p:txBody>
          <a:bodyPr/>
          <a:lstStyle/>
          <a:p>
            <a:pPr defTabSz="914400" eaLnBrk="0" fontAlgn="base" hangingPunct="0">
              <a:spcBef>
                <a:spcPct val="0"/>
              </a:spcBef>
              <a:spcAft>
                <a:spcPct val="0"/>
              </a:spcAft>
              <a:defRPr/>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058" name="Freeform 10"/>
          <p:cNvSpPr>
            <a:spLocks/>
          </p:cNvSpPr>
          <p:nvPr/>
        </p:nvSpPr>
        <p:spPr bwMode="white">
          <a:xfrm>
            <a:off x="0" y="-20638"/>
            <a:ext cx="4578350" cy="454026"/>
          </a:xfrm>
          <a:custGeom>
            <a:avLst/>
            <a:gdLst>
              <a:gd name="T0" fmla="*/ 0 w 2884"/>
              <a:gd name="T1" fmla="*/ 0 h 286"/>
              <a:gd name="T2" fmla="*/ 0 w 2884"/>
              <a:gd name="T3" fmla="*/ 285 h 286"/>
              <a:gd name="T4" fmla="*/ 192 w 2884"/>
              <a:gd name="T5" fmla="*/ 285 h 286"/>
              <a:gd name="T6" fmla="*/ 384 w 2884"/>
              <a:gd name="T7" fmla="*/ 282 h 286"/>
              <a:gd name="T8" fmla="*/ 579 w 2884"/>
              <a:gd name="T9" fmla="*/ 276 h 286"/>
              <a:gd name="T10" fmla="*/ 789 w 2884"/>
              <a:gd name="T11" fmla="*/ 267 h 286"/>
              <a:gd name="T12" fmla="*/ 999 w 2884"/>
              <a:gd name="T13" fmla="*/ 258 h 286"/>
              <a:gd name="T14" fmla="*/ 1161 w 2884"/>
              <a:gd name="T15" fmla="*/ 246 h 286"/>
              <a:gd name="T16" fmla="*/ 1302 w 2884"/>
              <a:gd name="T17" fmla="*/ 234 h 286"/>
              <a:gd name="T18" fmla="*/ 1458 w 2884"/>
              <a:gd name="T19" fmla="*/ 222 h 286"/>
              <a:gd name="T20" fmla="*/ 1665 w 2884"/>
              <a:gd name="T21" fmla="*/ 201 h 286"/>
              <a:gd name="T22" fmla="*/ 1992 w 2884"/>
              <a:gd name="T23" fmla="*/ 159 h 286"/>
              <a:gd name="T24" fmla="*/ 2301 w 2884"/>
              <a:gd name="T25" fmla="*/ 117 h 286"/>
              <a:gd name="T26" fmla="*/ 2604 w 2884"/>
              <a:gd name="T27" fmla="*/ 60 h 286"/>
              <a:gd name="T28" fmla="*/ 2883 w 2884"/>
              <a:gd name="T29" fmla="*/ 0 h 286"/>
              <a:gd name="T30" fmla="*/ 0 w 2884"/>
              <a:gd name="T31"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84" h="286">
                <a:moveTo>
                  <a:pt x="0" y="0"/>
                </a:moveTo>
                <a:lnTo>
                  <a:pt x="0" y="285"/>
                </a:lnTo>
                <a:lnTo>
                  <a:pt x="192" y="285"/>
                </a:lnTo>
                <a:lnTo>
                  <a:pt x="384" y="282"/>
                </a:lnTo>
                <a:lnTo>
                  <a:pt x="579" y="276"/>
                </a:lnTo>
                <a:lnTo>
                  <a:pt x="789" y="267"/>
                </a:lnTo>
                <a:lnTo>
                  <a:pt x="999" y="258"/>
                </a:lnTo>
                <a:lnTo>
                  <a:pt x="1161" y="246"/>
                </a:lnTo>
                <a:lnTo>
                  <a:pt x="1302" y="234"/>
                </a:lnTo>
                <a:lnTo>
                  <a:pt x="1458" y="222"/>
                </a:lnTo>
                <a:lnTo>
                  <a:pt x="1665" y="201"/>
                </a:lnTo>
                <a:lnTo>
                  <a:pt x="1992" y="159"/>
                </a:lnTo>
                <a:lnTo>
                  <a:pt x="2301" y="117"/>
                </a:lnTo>
                <a:lnTo>
                  <a:pt x="2604" y="60"/>
                </a:lnTo>
                <a:lnTo>
                  <a:pt x="2883" y="0"/>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w="9525">
                <a:solidFill>
                  <a:schemeClr val="tx1"/>
                </a:solidFill>
                <a:round/>
                <a:headEnd type="none" w="sm" len="sm"/>
                <a:tailEnd type="none" w="sm" len="sm"/>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pPr defTabSz="914400" eaLnBrk="0" fontAlgn="base" hangingPunct="0">
              <a:spcBef>
                <a:spcPct val="0"/>
              </a:spcBef>
              <a:spcAft>
                <a:spcPct val="0"/>
              </a:spcAft>
              <a:defRPr/>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059" name="Rectangle 11"/>
          <p:cNvSpPr>
            <a:spLocks noGrp="1" noChangeArrowheads="1"/>
          </p:cNvSpPr>
          <p:nvPr>
            <p:ph type="title"/>
          </p:nvPr>
        </p:nvSpPr>
        <p:spPr bwMode="auto">
          <a:xfrm>
            <a:off x="685800" y="609600"/>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2060" name="Rectangle 12"/>
          <p:cNvSpPr>
            <a:spLocks noGrp="1" noChangeArrowheads="1"/>
          </p:cNvSpPr>
          <p:nvPr>
            <p:ph type="body" idx="1"/>
          </p:nvPr>
        </p:nvSpPr>
        <p:spPr bwMode="auto">
          <a:xfrm>
            <a:off x="685800" y="1981200"/>
            <a:ext cx="7772400" cy="411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61" name="Rectangle 13"/>
          <p:cNvSpPr>
            <a:spLocks noGrp="1" noChangeArrowheads="1"/>
          </p:cNvSpPr>
          <p:nvPr>
            <p:ph type="dt" sz="half" idx="2"/>
          </p:nvPr>
        </p:nvSpPr>
        <p:spPr bwMode="auto">
          <a:xfrm>
            <a:off x="685800" y="6248400"/>
            <a:ext cx="1905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defTabSz="914400" eaLnBrk="0" hangingPunct="0">
              <a:defRPr sz="1400" b="1" i="0">
                <a:solidFill>
                  <a:srgbClr val="FFFFFF"/>
                </a:solidFill>
                <a:latin typeface="Arial" panose="020B0604020202020204" pitchFamily="34" charset="0"/>
                <a:cs typeface="+mn-cs"/>
              </a:defRPr>
            </a:lvl1pPr>
          </a:lstStyle>
          <a:p>
            <a:pPr>
              <a:defRPr/>
            </a:pPr>
            <a:endParaRPr lang="en-US" dirty="0"/>
          </a:p>
        </p:txBody>
      </p:sp>
      <p:sp>
        <p:nvSpPr>
          <p:cNvPr id="2062" name="Rectangle 14"/>
          <p:cNvSpPr>
            <a:spLocks noGrp="1" noChangeArrowheads="1"/>
          </p:cNvSpPr>
          <p:nvPr>
            <p:ph type="ftr" sz="quarter" idx="3"/>
          </p:nvPr>
        </p:nvSpPr>
        <p:spPr bwMode="auto">
          <a:xfrm>
            <a:off x="3124200" y="6248400"/>
            <a:ext cx="2895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defTabSz="914400" eaLnBrk="0" hangingPunct="0">
              <a:defRPr sz="1400" b="1" i="0">
                <a:solidFill>
                  <a:srgbClr val="FFFFFF"/>
                </a:solidFill>
                <a:latin typeface="Arial" panose="020B0604020202020204" pitchFamily="34" charset="0"/>
                <a:cs typeface="+mn-cs"/>
              </a:defRPr>
            </a:lvl1pPr>
          </a:lstStyle>
          <a:p>
            <a:pPr>
              <a:defRPr/>
            </a:pPr>
            <a:endParaRPr lang="en-US" dirty="0"/>
          </a:p>
        </p:txBody>
      </p:sp>
      <p:sp>
        <p:nvSpPr>
          <p:cNvPr id="2063" name="Rectangle 15"/>
          <p:cNvSpPr>
            <a:spLocks noGrp="1" noChangeArrowheads="1"/>
          </p:cNvSpPr>
          <p:nvPr>
            <p:ph type="sldNum" sz="quarter" idx="4"/>
          </p:nvPr>
        </p:nvSpPr>
        <p:spPr bwMode="auto">
          <a:xfrm>
            <a:off x="6553200" y="6248400"/>
            <a:ext cx="1905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r" defTabSz="914400" eaLnBrk="0" hangingPunct="0">
              <a:defRPr sz="1400" b="1" i="0">
                <a:solidFill>
                  <a:srgbClr val="FFFFFF"/>
                </a:solidFill>
                <a:latin typeface="Arial" panose="020B0604020202020204" pitchFamily="34" charset="0"/>
                <a:cs typeface="+mn-cs"/>
              </a:defRPr>
            </a:lvl1pPr>
          </a:lstStyle>
          <a:p>
            <a:pPr>
              <a:defRPr/>
            </a:pPr>
            <a:fld id="{EB1D9DD5-34BB-B649-8A79-B00EF8435956}" type="slidenum">
              <a:rPr lang="en-US" smtClean="0"/>
              <a:pPr>
                <a:defRPr/>
              </a:pPr>
              <a:t>‹#›</a:t>
            </a:fld>
            <a:endParaRPr lang="en-US" dirty="0"/>
          </a:p>
        </p:txBody>
      </p:sp>
    </p:spTree>
    <p:extLst>
      <p:ext uri="{BB962C8B-B14F-4D97-AF65-F5344CB8AC3E}">
        <p14:creationId xmlns:p14="http://schemas.microsoft.com/office/powerpoint/2010/main" val="2765200130"/>
      </p:ext>
    </p:extLst>
  </p:cSld>
  <p:clrMap bg1="dk2" tx1="lt1" bg2="dk1" tx2="lt2" accent1="accent1" accent2="accent2" accent3="accent3" accent4="accent4" accent5="accent5" accent6="accent6" hlink="hlink" folHlink="folHlink"/>
  <p:sldLayoutIdLst>
    <p:sldLayoutId id="2147502801" r:id="rId1"/>
    <p:sldLayoutId id="2147502802" r:id="rId2"/>
    <p:sldLayoutId id="2147502803" r:id="rId3"/>
    <p:sldLayoutId id="2147502804" r:id="rId4"/>
    <p:sldLayoutId id="2147502805" r:id="rId5"/>
    <p:sldLayoutId id="2147502806" r:id="rId6"/>
    <p:sldLayoutId id="2147502807" r:id="rId7"/>
    <p:sldLayoutId id="2147502808" r:id="rId8"/>
    <p:sldLayoutId id="2147502809" r:id="rId9"/>
    <p:sldLayoutId id="2147502810" r:id="rId10"/>
    <p:sldLayoutId id="2147502811" r:id="rId11"/>
    <p:sldLayoutId id="2147502812" r:id="rId12"/>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1000"/>
                                  </p:stCondLst>
                                  <p:childTnLst>
                                    <p:set>
                                      <p:cBhvr>
                                        <p:cTn id="6" dur="1" fill="hold">
                                          <p:stCondLst>
                                            <p:cond delay="0"/>
                                          </p:stCondLst>
                                        </p:cTn>
                                        <p:tgtEl>
                                          <p:spTgt spid="2050"/>
                                        </p:tgtEl>
                                        <p:attrNameLst>
                                          <p:attrName>style.visibility</p:attrName>
                                        </p:attrNameLst>
                                      </p:cBhvr>
                                      <p:to>
                                        <p:strVal val="visible"/>
                                      </p:to>
                                    </p:set>
                                    <p:anim calcmode="lin" valueType="num">
                                      <p:cBhvr additive="base">
                                        <p:cTn id="7" dur="500" fill="hold"/>
                                        <p:tgtEl>
                                          <p:spTgt spid="2050"/>
                                        </p:tgtEl>
                                        <p:attrNameLst>
                                          <p:attrName>ppt_x</p:attrName>
                                        </p:attrNameLst>
                                      </p:cBhvr>
                                      <p:tavLst>
                                        <p:tav tm="0">
                                          <p:val>
                                            <p:strVal val="0-#ppt_w/2"/>
                                          </p:val>
                                        </p:tav>
                                        <p:tav tm="100000">
                                          <p:val>
                                            <p:strVal val="#ppt_x"/>
                                          </p:val>
                                        </p:tav>
                                      </p:tavLst>
                                    </p:anim>
                                    <p:anim calcmode="lin" valueType="num">
                                      <p:cBhvr additive="base">
                                        <p:cTn id="8" dur="500" fill="hold"/>
                                        <p:tgtEl>
                                          <p:spTgt spid="2050"/>
                                        </p:tgtEl>
                                        <p:attrNameLst>
                                          <p:attrName>ppt_y</p:attrName>
                                        </p:attrNameLst>
                                      </p:cBhvr>
                                      <p:tavLst>
                                        <p:tav tm="0">
                                          <p:val>
                                            <p:strVal val="#ppt_y"/>
                                          </p:val>
                                        </p:tav>
                                        <p:tav tm="100000">
                                          <p:val>
                                            <p:strVal val="#ppt_y"/>
                                          </p:val>
                                        </p:tav>
                                      </p:tavLst>
                                    </p:anim>
                                  </p:childTnLst>
                                  <p:subTnLst>
                                    <p:set>
                                      <p:cBhvr override="childStyle">
                                        <p:cTn dur="1" fill="hold" display="0" masterRel="sameClick" afterEffect="1">
                                          <p:stCondLst>
                                            <p:cond evt="end" delay="0">
                                              <p:tn val="5"/>
                                            </p:cond>
                                          </p:stCondLst>
                                        </p:cTn>
                                        <p:tgtEl>
                                          <p:spTgt spid="2050"/>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50" grpId="0" animBg="1"/>
    </p:bldLst>
  </p:timing>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mj-ea"/>
          <a:cs typeface="Arial" panose="020B0604020202020204" pitchFamily="34" charset="0"/>
        </a:defRPr>
      </a:lvl1pPr>
      <a:lvl2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2pPr>
      <a:lvl3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3pPr>
      <a:lvl4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4pPr>
      <a:lvl5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5pPr>
      <a:lvl6pPr marL="457200" algn="ctr" rtl="0" eaLnBrk="0" fontAlgn="base" hangingPunct="0">
        <a:spcBef>
          <a:spcPct val="0"/>
        </a:spcBef>
        <a:spcAft>
          <a:spcPct val="0"/>
        </a:spcAft>
        <a:defRPr sz="4400">
          <a:solidFill>
            <a:schemeClr val="tx2"/>
          </a:solidFill>
          <a:latin typeface="Times New Roman" charset="0"/>
          <a:ea typeface="ＭＳ Ｐゴシック" charset="0"/>
        </a:defRPr>
      </a:lvl6pPr>
      <a:lvl7pPr marL="914400" algn="ctr" rtl="0" eaLnBrk="0" fontAlgn="base" hangingPunct="0">
        <a:spcBef>
          <a:spcPct val="0"/>
        </a:spcBef>
        <a:spcAft>
          <a:spcPct val="0"/>
        </a:spcAft>
        <a:defRPr sz="4400">
          <a:solidFill>
            <a:schemeClr val="tx2"/>
          </a:solidFill>
          <a:latin typeface="Times New Roman" charset="0"/>
          <a:ea typeface="ＭＳ Ｐゴシック" charset="0"/>
        </a:defRPr>
      </a:lvl7pPr>
      <a:lvl8pPr marL="1371600" algn="ctr" rtl="0" eaLnBrk="0" fontAlgn="base" hangingPunct="0">
        <a:spcBef>
          <a:spcPct val="0"/>
        </a:spcBef>
        <a:spcAft>
          <a:spcPct val="0"/>
        </a:spcAft>
        <a:defRPr sz="4400">
          <a:solidFill>
            <a:schemeClr val="tx2"/>
          </a:solidFill>
          <a:latin typeface="Times New Roman" charset="0"/>
          <a:ea typeface="ＭＳ Ｐゴシック" charset="0"/>
        </a:defRPr>
      </a:lvl8pPr>
      <a:lvl9pPr marL="1828800" algn="ctr" rtl="0" eaLnBrk="0" fontAlgn="base" hangingPunct="0">
        <a:spcBef>
          <a:spcPct val="0"/>
        </a:spcBef>
        <a:spcAft>
          <a:spcPct val="0"/>
        </a:spcAft>
        <a:defRPr sz="4400">
          <a:solidFill>
            <a:schemeClr val="tx2"/>
          </a:solidFill>
          <a:latin typeface="Times New Roman" charset="0"/>
          <a:ea typeface="ＭＳ Ｐゴシック" charset="0"/>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mn-ea"/>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mn-ea"/>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mn-ea"/>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n-ea"/>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n-ea"/>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mn-ea"/>
        </a:defRPr>
      </a:lvl6pPr>
      <a:lvl7pPr marL="2971800" indent="-228600" algn="l" rtl="0" eaLnBrk="0" fontAlgn="base" hangingPunct="0">
        <a:spcBef>
          <a:spcPct val="20000"/>
        </a:spcBef>
        <a:spcAft>
          <a:spcPct val="0"/>
        </a:spcAft>
        <a:buChar char="»"/>
        <a:defRPr sz="2000">
          <a:solidFill>
            <a:schemeClr val="tx1"/>
          </a:solidFill>
          <a:latin typeface="+mn-lt"/>
          <a:ea typeface="+mn-ea"/>
        </a:defRPr>
      </a:lvl7pPr>
      <a:lvl8pPr marL="3429000" indent="-228600" algn="l" rtl="0" eaLnBrk="0" fontAlgn="base" hangingPunct="0">
        <a:spcBef>
          <a:spcPct val="20000"/>
        </a:spcBef>
        <a:spcAft>
          <a:spcPct val="0"/>
        </a:spcAft>
        <a:buChar char="»"/>
        <a:defRPr sz="2000">
          <a:solidFill>
            <a:schemeClr val="tx1"/>
          </a:solidFill>
          <a:latin typeface="+mn-lt"/>
          <a:ea typeface="+mn-ea"/>
        </a:defRPr>
      </a:lvl8pPr>
      <a:lvl9pPr marL="3886200" indent="-228600" algn="l" rtl="0" eaLnBrk="0" fontAlgn="base" hangingPunct="0">
        <a:spcBef>
          <a:spcPct val="20000"/>
        </a:spcBef>
        <a:spcAft>
          <a:spcPct val="0"/>
        </a:spcAft>
        <a:buChar char="»"/>
        <a:defRPr sz="2000">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81954" name="Rectangle 1026"/>
          <p:cNvSpPr>
            <a:spLocks noGrp="1" noChangeArrowheads="1"/>
          </p:cNvSpPr>
          <p:nvPr>
            <p:ph type="dt" sz="half" idx="2"/>
          </p:nvPr>
        </p:nvSpPr>
        <p:spPr bwMode="auto">
          <a:xfrm>
            <a:off x="457200" y="625157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b" anchorCtr="0" compatLnSpc="1">
            <a:prstTxWarp prst="textNoShape">
              <a:avLst/>
            </a:prstTxWarp>
          </a:bodyPr>
          <a:lstStyle>
            <a:lvl1pPr defTabSz="914400" eaLnBrk="1" hangingPunct="1">
              <a:defRPr sz="1200" b="1" i="0">
                <a:solidFill>
                  <a:srgbClr val="FFFFFF"/>
                </a:solidFill>
                <a:latin typeface="Arial" panose="020B0604020202020204" pitchFamily="34" charset="0"/>
                <a:cs typeface="+mn-cs"/>
              </a:defRPr>
            </a:lvl1pPr>
          </a:lstStyle>
          <a:p>
            <a:pPr>
              <a:defRPr/>
            </a:pPr>
            <a:endParaRPr lang="en-US"/>
          </a:p>
        </p:txBody>
      </p:sp>
      <p:sp>
        <p:nvSpPr>
          <p:cNvPr id="381955" name="Rectangle 1027"/>
          <p:cNvSpPr>
            <a:spLocks noGrp="1" noChangeArrowheads="1"/>
          </p:cNvSpPr>
          <p:nvPr>
            <p:ph type="sldNum" sz="quarter" idx="4"/>
          </p:nvPr>
        </p:nvSpPr>
        <p:spPr bwMode="auto">
          <a:xfrm>
            <a:off x="6553200" y="6248400"/>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b" anchorCtr="0" compatLnSpc="1">
            <a:prstTxWarp prst="textNoShape">
              <a:avLst/>
            </a:prstTxWarp>
          </a:bodyPr>
          <a:lstStyle>
            <a:lvl1pPr algn="r" defTabSz="914400" eaLnBrk="1" hangingPunct="1">
              <a:defRPr sz="1200" b="1" i="0">
                <a:solidFill>
                  <a:srgbClr val="FFFFFF"/>
                </a:solidFill>
                <a:latin typeface="Arial" panose="020B0604020202020204" pitchFamily="34" charset="0"/>
                <a:cs typeface="+mn-cs"/>
              </a:defRPr>
            </a:lvl1pPr>
          </a:lstStyle>
          <a:p>
            <a:pPr>
              <a:defRPr/>
            </a:pPr>
            <a:fld id="{2337B3D0-AB2F-9C4B-95DB-03222162D4E7}" type="slidenum">
              <a:rPr lang="en-US"/>
              <a:pPr>
                <a:defRPr/>
              </a:pPr>
              <a:t>‹#›</a:t>
            </a:fld>
            <a:endParaRPr lang="en-US"/>
          </a:p>
        </p:txBody>
      </p:sp>
      <p:grpSp>
        <p:nvGrpSpPr>
          <p:cNvPr id="388100" name="Group 1028"/>
          <p:cNvGrpSpPr>
            <a:grpSpLocks/>
          </p:cNvGrpSpPr>
          <p:nvPr/>
        </p:nvGrpSpPr>
        <p:grpSpPr bwMode="auto">
          <a:xfrm>
            <a:off x="0" y="0"/>
            <a:ext cx="9140825" cy="6850063"/>
            <a:chOff x="0" y="0"/>
            <a:chExt cx="5758" cy="4315"/>
          </a:xfrm>
        </p:grpSpPr>
        <p:grpSp>
          <p:nvGrpSpPr>
            <p:cNvPr id="388104" name="Group 1029"/>
            <p:cNvGrpSpPr>
              <a:grpSpLocks/>
            </p:cNvGrpSpPr>
            <p:nvPr userDrawn="1"/>
          </p:nvGrpSpPr>
          <p:grpSpPr bwMode="auto">
            <a:xfrm>
              <a:off x="1728" y="2230"/>
              <a:ext cx="4027" cy="2085"/>
              <a:chOff x="1728" y="2230"/>
              <a:chExt cx="4027" cy="2085"/>
            </a:xfrm>
          </p:grpSpPr>
          <p:sp>
            <p:nvSpPr>
              <p:cNvPr id="381958" name="Freeform 1030"/>
              <p:cNvSpPr>
                <a:spLocks/>
              </p:cNvSpPr>
              <p:nvPr/>
            </p:nvSpPr>
            <p:spPr bwMode="hidden">
              <a:xfrm>
                <a:off x="1728" y="2644"/>
                <a:ext cx="2882" cy="1671"/>
              </a:xfrm>
              <a:custGeom>
                <a:avLst/>
                <a:gdLst>
                  <a:gd name="T0" fmla="*/ 2740 w 2882"/>
                  <a:gd name="T1" fmla="*/ 528 h 1671"/>
                  <a:gd name="T2" fmla="*/ 2632 w 2882"/>
                  <a:gd name="T3" fmla="*/ 484 h 1671"/>
                  <a:gd name="T4" fmla="*/ 2480 w 2882"/>
                  <a:gd name="T5" fmla="*/ 424 h 1671"/>
                  <a:gd name="T6" fmla="*/ 2203 w 2882"/>
                  <a:gd name="T7" fmla="*/ 343 h 1671"/>
                  <a:gd name="T8" fmla="*/ 1970 w 2882"/>
                  <a:gd name="T9" fmla="*/ 277 h 1671"/>
                  <a:gd name="T10" fmla="*/ 1807 w 2882"/>
                  <a:gd name="T11" fmla="*/ 212 h 1671"/>
                  <a:gd name="T12" fmla="*/ 1693 w 2882"/>
                  <a:gd name="T13" fmla="*/ 152 h 1671"/>
                  <a:gd name="T14" fmla="*/ 1628 w 2882"/>
                  <a:gd name="T15" fmla="*/ 103 h 1671"/>
                  <a:gd name="T16" fmla="*/ 1590 w 2882"/>
                  <a:gd name="T17" fmla="*/ 60 h 1671"/>
                  <a:gd name="T18" fmla="*/ 1579 w 2882"/>
                  <a:gd name="T19" fmla="*/ 27 h 1671"/>
                  <a:gd name="T20" fmla="*/ 1585 w 2882"/>
                  <a:gd name="T21" fmla="*/ 0 h 1671"/>
                  <a:gd name="T22" fmla="*/ 1557 w 2882"/>
                  <a:gd name="T23" fmla="*/ 49 h 1671"/>
                  <a:gd name="T24" fmla="*/ 1568 w 2882"/>
                  <a:gd name="T25" fmla="*/ 98 h 1671"/>
                  <a:gd name="T26" fmla="*/ 1617 w 2882"/>
                  <a:gd name="T27" fmla="*/ 141 h 1671"/>
                  <a:gd name="T28" fmla="*/ 1688 w 2882"/>
                  <a:gd name="T29" fmla="*/ 185 h 1671"/>
                  <a:gd name="T30" fmla="*/ 1791 w 2882"/>
                  <a:gd name="T31" fmla="*/ 228 h 1671"/>
                  <a:gd name="T32" fmla="*/ 2040 w 2882"/>
                  <a:gd name="T33" fmla="*/ 310 h 1671"/>
                  <a:gd name="T34" fmla="*/ 2285 w 2882"/>
                  <a:gd name="T35" fmla="*/ 381 h 1671"/>
                  <a:gd name="T36" fmla="*/ 2464 w 2882"/>
                  <a:gd name="T37" fmla="*/ 435 h 1671"/>
                  <a:gd name="T38" fmla="*/ 2605 w 2882"/>
                  <a:gd name="T39" fmla="*/ 484 h 1671"/>
                  <a:gd name="T40" fmla="*/ 2708 w 2882"/>
                  <a:gd name="T41" fmla="*/ 528 h 1671"/>
                  <a:gd name="T42" fmla="*/ 2768 w 2882"/>
                  <a:gd name="T43" fmla="*/ 560 h 1671"/>
                  <a:gd name="T44" fmla="*/ 2795 w 2882"/>
                  <a:gd name="T45" fmla="*/ 593 h 1671"/>
                  <a:gd name="T46" fmla="*/ 2795 w 2882"/>
                  <a:gd name="T47" fmla="*/ 642 h 1671"/>
                  <a:gd name="T48" fmla="*/ 2762 w 2882"/>
                  <a:gd name="T49" fmla="*/ 691 h 1671"/>
                  <a:gd name="T50" fmla="*/ 2692 w 2882"/>
                  <a:gd name="T51" fmla="*/ 735 h 1671"/>
                  <a:gd name="T52" fmla="*/ 2589 w 2882"/>
                  <a:gd name="T53" fmla="*/ 778 h 1671"/>
                  <a:gd name="T54" fmla="*/ 2458 w 2882"/>
                  <a:gd name="T55" fmla="*/ 822 h 1671"/>
                  <a:gd name="T56" fmla="*/ 2301 w 2882"/>
                  <a:gd name="T57" fmla="*/ 865 h 1671"/>
                  <a:gd name="T58" fmla="*/ 2030 w 2882"/>
                  <a:gd name="T59" fmla="*/ 930 h 1671"/>
                  <a:gd name="T60" fmla="*/ 1606 w 2882"/>
                  <a:gd name="T61" fmla="*/ 1034 h 1671"/>
                  <a:gd name="T62" fmla="*/ 1145 w 2882"/>
                  <a:gd name="T63" fmla="*/ 1164 h 1671"/>
                  <a:gd name="T64" fmla="*/ 673 w 2882"/>
                  <a:gd name="T65" fmla="*/ 1328 h 1671"/>
                  <a:gd name="T66" fmla="*/ 217 w 2882"/>
                  <a:gd name="T67" fmla="*/ 1545 h 1671"/>
                  <a:gd name="T68" fmla="*/ 353 w 2882"/>
                  <a:gd name="T69" fmla="*/ 1671 h 1671"/>
                  <a:gd name="T70" fmla="*/ 754 w 2882"/>
                  <a:gd name="T71" fmla="*/ 1469 h 1671"/>
                  <a:gd name="T72" fmla="*/ 1145 w 2882"/>
                  <a:gd name="T73" fmla="*/ 1311 h 1671"/>
                  <a:gd name="T74" fmla="*/ 1519 w 2882"/>
                  <a:gd name="T75" fmla="*/ 1186 h 1671"/>
                  <a:gd name="T76" fmla="*/ 1861 w 2882"/>
                  <a:gd name="T77" fmla="*/ 1083 h 1671"/>
                  <a:gd name="T78" fmla="*/ 2165 w 2882"/>
                  <a:gd name="T79" fmla="*/ 1007 h 1671"/>
                  <a:gd name="T80" fmla="*/ 2426 w 2882"/>
                  <a:gd name="T81" fmla="*/ 947 h 1671"/>
                  <a:gd name="T82" fmla="*/ 2626 w 2882"/>
                  <a:gd name="T83" fmla="*/ 892 h 1671"/>
                  <a:gd name="T84" fmla="*/ 2762 w 2882"/>
                  <a:gd name="T85" fmla="*/ 838 h 1671"/>
                  <a:gd name="T86" fmla="*/ 2827 w 2882"/>
                  <a:gd name="T87" fmla="*/ 794 h 1671"/>
                  <a:gd name="T88" fmla="*/ 2865 w 2882"/>
                  <a:gd name="T89" fmla="*/ 745 h 1671"/>
                  <a:gd name="T90" fmla="*/ 2882 w 2882"/>
                  <a:gd name="T91" fmla="*/ 702 h 1671"/>
                  <a:gd name="T92" fmla="*/ 2854 w 2882"/>
                  <a:gd name="T93" fmla="*/ 620 h 1671"/>
                  <a:gd name="T94" fmla="*/ 2800 w 2882"/>
                  <a:gd name="T95" fmla="*/ 560 h 1671"/>
                  <a:gd name="T96" fmla="*/ 2773 w 2882"/>
                  <a:gd name="T97" fmla="*/ 544 h 1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82" h="1671">
                    <a:moveTo>
                      <a:pt x="2773" y="544"/>
                    </a:moveTo>
                    <a:lnTo>
                      <a:pt x="2740" y="528"/>
                    </a:lnTo>
                    <a:lnTo>
                      <a:pt x="2692" y="506"/>
                    </a:lnTo>
                    <a:lnTo>
                      <a:pt x="2632" y="484"/>
                    </a:lnTo>
                    <a:lnTo>
                      <a:pt x="2561" y="457"/>
                    </a:lnTo>
                    <a:lnTo>
                      <a:pt x="2480" y="424"/>
                    </a:lnTo>
                    <a:lnTo>
                      <a:pt x="2388" y="397"/>
                    </a:lnTo>
                    <a:lnTo>
                      <a:pt x="2203" y="343"/>
                    </a:lnTo>
                    <a:lnTo>
                      <a:pt x="2078" y="310"/>
                    </a:lnTo>
                    <a:lnTo>
                      <a:pt x="1970" y="277"/>
                    </a:lnTo>
                    <a:lnTo>
                      <a:pt x="1878" y="245"/>
                    </a:lnTo>
                    <a:lnTo>
                      <a:pt x="1807" y="212"/>
                    </a:lnTo>
                    <a:lnTo>
                      <a:pt x="1742" y="179"/>
                    </a:lnTo>
                    <a:lnTo>
                      <a:pt x="1693" y="152"/>
                    </a:lnTo>
                    <a:lnTo>
                      <a:pt x="1655" y="125"/>
                    </a:lnTo>
                    <a:lnTo>
                      <a:pt x="1628" y="103"/>
                    </a:lnTo>
                    <a:lnTo>
                      <a:pt x="1606" y="81"/>
                    </a:lnTo>
                    <a:lnTo>
                      <a:pt x="1590" y="60"/>
                    </a:lnTo>
                    <a:lnTo>
                      <a:pt x="1585" y="43"/>
                    </a:lnTo>
                    <a:lnTo>
                      <a:pt x="1579" y="27"/>
                    </a:lnTo>
                    <a:lnTo>
                      <a:pt x="1585" y="5"/>
                    </a:lnTo>
                    <a:lnTo>
                      <a:pt x="1585" y="0"/>
                    </a:lnTo>
                    <a:lnTo>
                      <a:pt x="1568" y="27"/>
                    </a:lnTo>
                    <a:lnTo>
                      <a:pt x="1557" y="49"/>
                    </a:lnTo>
                    <a:lnTo>
                      <a:pt x="1557" y="76"/>
                    </a:lnTo>
                    <a:lnTo>
                      <a:pt x="1568" y="98"/>
                    </a:lnTo>
                    <a:lnTo>
                      <a:pt x="1590" y="120"/>
                    </a:lnTo>
                    <a:lnTo>
                      <a:pt x="1617" y="141"/>
                    </a:lnTo>
                    <a:lnTo>
                      <a:pt x="1650" y="163"/>
                    </a:lnTo>
                    <a:lnTo>
                      <a:pt x="1688" y="185"/>
                    </a:lnTo>
                    <a:lnTo>
                      <a:pt x="1737" y="207"/>
                    </a:lnTo>
                    <a:lnTo>
                      <a:pt x="1791" y="228"/>
                    </a:lnTo>
                    <a:lnTo>
                      <a:pt x="1905" y="267"/>
                    </a:lnTo>
                    <a:lnTo>
                      <a:pt x="2040" y="310"/>
                    </a:lnTo>
                    <a:lnTo>
                      <a:pt x="2182" y="348"/>
                    </a:lnTo>
                    <a:lnTo>
                      <a:pt x="2285" y="381"/>
                    </a:lnTo>
                    <a:lnTo>
                      <a:pt x="2382" y="408"/>
                    </a:lnTo>
                    <a:lnTo>
                      <a:pt x="2464" y="435"/>
                    </a:lnTo>
                    <a:lnTo>
                      <a:pt x="2540" y="462"/>
                    </a:lnTo>
                    <a:lnTo>
                      <a:pt x="2605" y="484"/>
                    </a:lnTo>
                    <a:lnTo>
                      <a:pt x="2659" y="506"/>
                    </a:lnTo>
                    <a:lnTo>
                      <a:pt x="2708" y="528"/>
                    </a:lnTo>
                    <a:lnTo>
                      <a:pt x="2740" y="544"/>
                    </a:lnTo>
                    <a:lnTo>
                      <a:pt x="2768" y="560"/>
                    </a:lnTo>
                    <a:lnTo>
                      <a:pt x="2784" y="577"/>
                    </a:lnTo>
                    <a:lnTo>
                      <a:pt x="2795" y="593"/>
                    </a:lnTo>
                    <a:lnTo>
                      <a:pt x="2800" y="615"/>
                    </a:lnTo>
                    <a:lnTo>
                      <a:pt x="2795" y="642"/>
                    </a:lnTo>
                    <a:lnTo>
                      <a:pt x="2784" y="664"/>
                    </a:lnTo>
                    <a:lnTo>
                      <a:pt x="2762" y="691"/>
                    </a:lnTo>
                    <a:lnTo>
                      <a:pt x="2730" y="713"/>
                    </a:lnTo>
                    <a:lnTo>
                      <a:pt x="2692" y="735"/>
                    </a:lnTo>
                    <a:lnTo>
                      <a:pt x="2643" y="756"/>
                    </a:lnTo>
                    <a:lnTo>
                      <a:pt x="2589" y="778"/>
                    </a:lnTo>
                    <a:lnTo>
                      <a:pt x="2529" y="800"/>
                    </a:lnTo>
                    <a:lnTo>
                      <a:pt x="2458" y="822"/>
                    </a:lnTo>
                    <a:lnTo>
                      <a:pt x="2382" y="843"/>
                    </a:lnTo>
                    <a:lnTo>
                      <a:pt x="2301" y="865"/>
                    </a:lnTo>
                    <a:lnTo>
                      <a:pt x="2214" y="887"/>
                    </a:lnTo>
                    <a:lnTo>
                      <a:pt x="2030" y="930"/>
                    </a:lnTo>
                    <a:lnTo>
                      <a:pt x="1823" y="979"/>
                    </a:lnTo>
                    <a:lnTo>
                      <a:pt x="1606" y="1034"/>
                    </a:lnTo>
                    <a:lnTo>
                      <a:pt x="1378" y="1094"/>
                    </a:lnTo>
                    <a:lnTo>
                      <a:pt x="1145" y="1164"/>
                    </a:lnTo>
                    <a:lnTo>
                      <a:pt x="912" y="1241"/>
                    </a:lnTo>
                    <a:lnTo>
                      <a:pt x="673" y="1328"/>
                    </a:lnTo>
                    <a:lnTo>
                      <a:pt x="440" y="1431"/>
                    </a:lnTo>
                    <a:lnTo>
                      <a:pt x="217" y="1545"/>
                    </a:lnTo>
                    <a:lnTo>
                      <a:pt x="0" y="1671"/>
                    </a:lnTo>
                    <a:lnTo>
                      <a:pt x="353" y="1671"/>
                    </a:lnTo>
                    <a:lnTo>
                      <a:pt x="554" y="1567"/>
                    </a:lnTo>
                    <a:lnTo>
                      <a:pt x="754" y="1469"/>
                    </a:lnTo>
                    <a:lnTo>
                      <a:pt x="955" y="1388"/>
                    </a:lnTo>
                    <a:lnTo>
                      <a:pt x="1145" y="1311"/>
                    </a:lnTo>
                    <a:lnTo>
                      <a:pt x="1335" y="1241"/>
                    </a:lnTo>
                    <a:lnTo>
                      <a:pt x="1519" y="1186"/>
                    </a:lnTo>
                    <a:lnTo>
                      <a:pt x="1693" y="1132"/>
                    </a:lnTo>
                    <a:lnTo>
                      <a:pt x="1861" y="1083"/>
                    </a:lnTo>
                    <a:lnTo>
                      <a:pt x="2019" y="1045"/>
                    </a:lnTo>
                    <a:lnTo>
                      <a:pt x="2165" y="1007"/>
                    </a:lnTo>
                    <a:lnTo>
                      <a:pt x="2301" y="974"/>
                    </a:lnTo>
                    <a:lnTo>
                      <a:pt x="2426" y="947"/>
                    </a:lnTo>
                    <a:lnTo>
                      <a:pt x="2534" y="914"/>
                    </a:lnTo>
                    <a:lnTo>
                      <a:pt x="2626" y="892"/>
                    </a:lnTo>
                    <a:lnTo>
                      <a:pt x="2702" y="865"/>
                    </a:lnTo>
                    <a:lnTo>
                      <a:pt x="2762" y="838"/>
                    </a:lnTo>
                    <a:lnTo>
                      <a:pt x="2800" y="816"/>
                    </a:lnTo>
                    <a:lnTo>
                      <a:pt x="2827" y="794"/>
                    </a:lnTo>
                    <a:lnTo>
                      <a:pt x="2849" y="767"/>
                    </a:lnTo>
                    <a:lnTo>
                      <a:pt x="2865" y="745"/>
                    </a:lnTo>
                    <a:lnTo>
                      <a:pt x="2876" y="724"/>
                    </a:lnTo>
                    <a:lnTo>
                      <a:pt x="2882" y="702"/>
                    </a:lnTo>
                    <a:lnTo>
                      <a:pt x="2876" y="658"/>
                    </a:lnTo>
                    <a:lnTo>
                      <a:pt x="2854" y="620"/>
                    </a:lnTo>
                    <a:lnTo>
                      <a:pt x="2833" y="588"/>
                    </a:lnTo>
                    <a:lnTo>
                      <a:pt x="2800" y="560"/>
                    </a:lnTo>
                    <a:lnTo>
                      <a:pt x="2773" y="544"/>
                    </a:lnTo>
                    <a:lnTo>
                      <a:pt x="2773" y="544"/>
                    </a:lnTo>
                    <a:close/>
                  </a:path>
                </a:pathLst>
              </a:custGeom>
              <a:gradFill rotWithShape="0">
                <a:gsLst>
                  <a:gs pos="0">
                    <a:schemeClr val="bg1"/>
                  </a:gs>
                  <a:gs pos="100000">
                    <a:schemeClr val="bg1">
                      <a:gamma/>
                      <a:shade val="90980"/>
                      <a:invGamma/>
                    </a:schemeClr>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hangingPunct="0">
                  <a:defRPr/>
                </a:pPr>
                <a:endParaRPr lang="en-US" b="1" i="0" dirty="0">
                  <a:solidFill>
                    <a:srgbClr val="FFFFFF"/>
                  </a:solidFill>
                  <a:latin typeface="Arial" panose="020B0604020202020204" pitchFamily="34" charset="0"/>
                </a:endParaRPr>
              </a:p>
            </p:txBody>
          </p:sp>
          <p:sp>
            <p:nvSpPr>
              <p:cNvPr id="381959" name="Freeform 1031"/>
              <p:cNvSpPr>
                <a:spLocks/>
              </p:cNvSpPr>
              <p:nvPr/>
            </p:nvSpPr>
            <p:spPr bwMode="hidden">
              <a:xfrm>
                <a:off x="4170" y="2671"/>
                <a:ext cx="1259" cy="811"/>
              </a:xfrm>
              <a:custGeom>
                <a:avLst/>
                <a:gdLst>
                  <a:gd name="T0" fmla="*/ 1259 w 1259"/>
                  <a:gd name="T1" fmla="*/ 615 h 811"/>
                  <a:gd name="T2" fmla="*/ 1248 w 1259"/>
                  <a:gd name="T3" fmla="*/ 588 h 811"/>
                  <a:gd name="T4" fmla="*/ 1237 w 1259"/>
                  <a:gd name="T5" fmla="*/ 566 h 811"/>
                  <a:gd name="T6" fmla="*/ 1216 w 1259"/>
                  <a:gd name="T7" fmla="*/ 539 h 811"/>
                  <a:gd name="T8" fmla="*/ 1188 w 1259"/>
                  <a:gd name="T9" fmla="*/ 517 h 811"/>
                  <a:gd name="T10" fmla="*/ 1123 w 1259"/>
                  <a:gd name="T11" fmla="*/ 479 h 811"/>
                  <a:gd name="T12" fmla="*/ 1042 w 1259"/>
                  <a:gd name="T13" fmla="*/ 441 h 811"/>
                  <a:gd name="T14" fmla="*/ 944 w 1259"/>
                  <a:gd name="T15" fmla="*/ 408 h 811"/>
                  <a:gd name="T16" fmla="*/ 841 w 1259"/>
                  <a:gd name="T17" fmla="*/ 381 h 811"/>
                  <a:gd name="T18" fmla="*/ 727 w 1259"/>
                  <a:gd name="T19" fmla="*/ 348 h 811"/>
                  <a:gd name="T20" fmla="*/ 613 w 1259"/>
                  <a:gd name="T21" fmla="*/ 321 h 811"/>
                  <a:gd name="T22" fmla="*/ 499 w 1259"/>
                  <a:gd name="T23" fmla="*/ 294 h 811"/>
                  <a:gd name="T24" fmla="*/ 391 w 1259"/>
                  <a:gd name="T25" fmla="*/ 261 h 811"/>
                  <a:gd name="T26" fmla="*/ 288 w 1259"/>
                  <a:gd name="T27" fmla="*/ 229 h 811"/>
                  <a:gd name="T28" fmla="*/ 195 w 1259"/>
                  <a:gd name="T29" fmla="*/ 196 h 811"/>
                  <a:gd name="T30" fmla="*/ 119 w 1259"/>
                  <a:gd name="T31" fmla="*/ 152 h 811"/>
                  <a:gd name="T32" fmla="*/ 54 w 1259"/>
                  <a:gd name="T33" fmla="*/ 109 h 811"/>
                  <a:gd name="T34" fmla="*/ 33 w 1259"/>
                  <a:gd name="T35" fmla="*/ 87 h 811"/>
                  <a:gd name="T36" fmla="*/ 16 w 1259"/>
                  <a:gd name="T37" fmla="*/ 60 h 811"/>
                  <a:gd name="T38" fmla="*/ 5 w 1259"/>
                  <a:gd name="T39" fmla="*/ 33 h 811"/>
                  <a:gd name="T40" fmla="*/ 0 w 1259"/>
                  <a:gd name="T41" fmla="*/ 0 h 811"/>
                  <a:gd name="T42" fmla="*/ 0 w 1259"/>
                  <a:gd name="T43" fmla="*/ 6 h 811"/>
                  <a:gd name="T44" fmla="*/ 0 w 1259"/>
                  <a:gd name="T45" fmla="*/ 11 h 811"/>
                  <a:gd name="T46" fmla="*/ 0 w 1259"/>
                  <a:gd name="T47" fmla="*/ 38 h 811"/>
                  <a:gd name="T48" fmla="*/ 5 w 1259"/>
                  <a:gd name="T49" fmla="*/ 60 h 811"/>
                  <a:gd name="T50" fmla="*/ 16 w 1259"/>
                  <a:gd name="T51" fmla="*/ 87 h 811"/>
                  <a:gd name="T52" fmla="*/ 33 w 1259"/>
                  <a:gd name="T53" fmla="*/ 114 h 811"/>
                  <a:gd name="T54" fmla="*/ 54 w 1259"/>
                  <a:gd name="T55" fmla="*/ 142 h 811"/>
                  <a:gd name="T56" fmla="*/ 87 w 1259"/>
                  <a:gd name="T57" fmla="*/ 174 h 811"/>
                  <a:gd name="T58" fmla="*/ 125 w 1259"/>
                  <a:gd name="T59" fmla="*/ 207 h 811"/>
                  <a:gd name="T60" fmla="*/ 179 w 1259"/>
                  <a:gd name="T61" fmla="*/ 240 h 811"/>
                  <a:gd name="T62" fmla="*/ 244 w 1259"/>
                  <a:gd name="T63" fmla="*/ 278 h 811"/>
                  <a:gd name="T64" fmla="*/ 326 w 1259"/>
                  <a:gd name="T65" fmla="*/ 310 h 811"/>
                  <a:gd name="T66" fmla="*/ 418 w 1259"/>
                  <a:gd name="T67" fmla="*/ 348 h 811"/>
                  <a:gd name="T68" fmla="*/ 526 w 1259"/>
                  <a:gd name="T69" fmla="*/ 381 h 811"/>
                  <a:gd name="T70" fmla="*/ 657 w 1259"/>
                  <a:gd name="T71" fmla="*/ 414 h 811"/>
                  <a:gd name="T72" fmla="*/ 749 w 1259"/>
                  <a:gd name="T73" fmla="*/ 435 h 811"/>
                  <a:gd name="T74" fmla="*/ 830 w 1259"/>
                  <a:gd name="T75" fmla="*/ 463 h 811"/>
                  <a:gd name="T76" fmla="*/ 901 w 1259"/>
                  <a:gd name="T77" fmla="*/ 490 h 811"/>
                  <a:gd name="T78" fmla="*/ 966 w 1259"/>
                  <a:gd name="T79" fmla="*/ 512 h 811"/>
                  <a:gd name="T80" fmla="*/ 1015 w 1259"/>
                  <a:gd name="T81" fmla="*/ 539 h 811"/>
                  <a:gd name="T82" fmla="*/ 1053 w 1259"/>
                  <a:gd name="T83" fmla="*/ 566 h 811"/>
                  <a:gd name="T84" fmla="*/ 1080 w 1259"/>
                  <a:gd name="T85" fmla="*/ 593 h 811"/>
                  <a:gd name="T86" fmla="*/ 1102 w 1259"/>
                  <a:gd name="T87" fmla="*/ 620 h 811"/>
                  <a:gd name="T88" fmla="*/ 1112 w 1259"/>
                  <a:gd name="T89" fmla="*/ 648 h 811"/>
                  <a:gd name="T90" fmla="*/ 1118 w 1259"/>
                  <a:gd name="T91" fmla="*/ 675 h 811"/>
                  <a:gd name="T92" fmla="*/ 1112 w 1259"/>
                  <a:gd name="T93" fmla="*/ 697 h 811"/>
                  <a:gd name="T94" fmla="*/ 1096 w 1259"/>
                  <a:gd name="T95" fmla="*/ 724 h 811"/>
                  <a:gd name="T96" fmla="*/ 1080 w 1259"/>
                  <a:gd name="T97" fmla="*/ 746 h 811"/>
                  <a:gd name="T98" fmla="*/ 1053 w 1259"/>
                  <a:gd name="T99" fmla="*/ 767 h 811"/>
                  <a:gd name="T100" fmla="*/ 1015 w 1259"/>
                  <a:gd name="T101" fmla="*/ 789 h 811"/>
                  <a:gd name="T102" fmla="*/ 977 w 1259"/>
                  <a:gd name="T103" fmla="*/ 811 h 811"/>
                  <a:gd name="T104" fmla="*/ 1047 w 1259"/>
                  <a:gd name="T105" fmla="*/ 789 h 811"/>
                  <a:gd name="T106" fmla="*/ 1107 w 1259"/>
                  <a:gd name="T107" fmla="*/ 767 h 811"/>
                  <a:gd name="T108" fmla="*/ 1156 w 1259"/>
                  <a:gd name="T109" fmla="*/ 746 h 811"/>
                  <a:gd name="T110" fmla="*/ 1199 w 1259"/>
                  <a:gd name="T111" fmla="*/ 724 h 811"/>
                  <a:gd name="T112" fmla="*/ 1226 w 1259"/>
                  <a:gd name="T113" fmla="*/ 702 h 811"/>
                  <a:gd name="T114" fmla="*/ 1248 w 1259"/>
                  <a:gd name="T115" fmla="*/ 675 h 811"/>
                  <a:gd name="T116" fmla="*/ 1259 w 1259"/>
                  <a:gd name="T117" fmla="*/ 648 h 811"/>
                  <a:gd name="T118" fmla="*/ 1259 w 1259"/>
                  <a:gd name="T119" fmla="*/ 615 h 811"/>
                  <a:gd name="T120" fmla="*/ 1259 w 1259"/>
                  <a:gd name="T121" fmla="*/ 615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59" h="811">
                    <a:moveTo>
                      <a:pt x="1259" y="615"/>
                    </a:moveTo>
                    <a:lnTo>
                      <a:pt x="1248" y="588"/>
                    </a:lnTo>
                    <a:lnTo>
                      <a:pt x="1237" y="566"/>
                    </a:lnTo>
                    <a:lnTo>
                      <a:pt x="1216" y="539"/>
                    </a:lnTo>
                    <a:lnTo>
                      <a:pt x="1188" y="517"/>
                    </a:lnTo>
                    <a:lnTo>
                      <a:pt x="1123" y="479"/>
                    </a:lnTo>
                    <a:lnTo>
                      <a:pt x="1042" y="441"/>
                    </a:lnTo>
                    <a:lnTo>
                      <a:pt x="944" y="408"/>
                    </a:lnTo>
                    <a:lnTo>
                      <a:pt x="841" y="381"/>
                    </a:lnTo>
                    <a:lnTo>
                      <a:pt x="727" y="348"/>
                    </a:lnTo>
                    <a:lnTo>
                      <a:pt x="613" y="321"/>
                    </a:lnTo>
                    <a:lnTo>
                      <a:pt x="499" y="294"/>
                    </a:lnTo>
                    <a:lnTo>
                      <a:pt x="391" y="261"/>
                    </a:lnTo>
                    <a:lnTo>
                      <a:pt x="288" y="229"/>
                    </a:lnTo>
                    <a:lnTo>
                      <a:pt x="195" y="196"/>
                    </a:lnTo>
                    <a:lnTo>
                      <a:pt x="119" y="152"/>
                    </a:lnTo>
                    <a:lnTo>
                      <a:pt x="54" y="109"/>
                    </a:lnTo>
                    <a:lnTo>
                      <a:pt x="33" y="87"/>
                    </a:lnTo>
                    <a:lnTo>
                      <a:pt x="16" y="60"/>
                    </a:lnTo>
                    <a:lnTo>
                      <a:pt x="5" y="33"/>
                    </a:lnTo>
                    <a:lnTo>
                      <a:pt x="0" y="0"/>
                    </a:lnTo>
                    <a:lnTo>
                      <a:pt x="0" y="6"/>
                    </a:lnTo>
                    <a:lnTo>
                      <a:pt x="0" y="11"/>
                    </a:lnTo>
                    <a:lnTo>
                      <a:pt x="0" y="38"/>
                    </a:lnTo>
                    <a:lnTo>
                      <a:pt x="5" y="60"/>
                    </a:lnTo>
                    <a:lnTo>
                      <a:pt x="16" y="87"/>
                    </a:lnTo>
                    <a:lnTo>
                      <a:pt x="33" y="114"/>
                    </a:lnTo>
                    <a:lnTo>
                      <a:pt x="54" y="142"/>
                    </a:lnTo>
                    <a:lnTo>
                      <a:pt x="87" y="174"/>
                    </a:lnTo>
                    <a:lnTo>
                      <a:pt x="125" y="207"/>
                    </a:lnTo>
                    <a:lnTo>
                      <a:pt x="179" y="240"/>
                    </a:lnTo>
                    <a:lnTo>
                      <a:pt x="244" y="278"/>
                    </a:lnTo>
                    <a:lnTo>
                      <a:pt x="326" y="310"/>
                    </a:lnTo>
                    <a:lnTo>
                      <a:pt x="418" y="348"/>
                    </a:lnTo>
                    <a:lnTo>
                      <a:pt x="526" y="381"/>
                    </a:lnTo>
                    <a:lnTo>
                      <a:pt x="657" y="414"/>
                    </a:lnTo>
                    <a:lnTo>
                      <a:pt x="749" y="435"/>
                    </a:lnTo>
                    <a:lnTo>
                      <a:pt x="830" y="463"/>
                    </a:lnTo>
                    <a:lnTo>
                      <a:pt x="901" y="490"/>
                    </a:lnTo>
                    <a:lnTo>
                      <a:pt x="966" y="512"/>
                    </a:lnTo>
                    <a:lnTo>
                      <a:pt x="1015" y="539"/>
                    </a:lnTo>
                    <a:lnTo>
                      <a:pt x="1053" y="566"/>
                    </a:lnTo>
                    <a:lnTo>
                      <a:pt x="1080" y="593"/>
                    </a:lnTo>
                    <a:lnTo>
                      <a:pt x="1102" y="620"/>
                    </a:lnTo>
                    <a:lnTo>
                      <a:pt x="1112" y="648"/>
                    </a:lnTo>
                    <a:lnTo>
                      <a:pt x="1118" y="675"/>
                    </a:lnTo>
                    <a:lnTo>
                      <a:pt x="1112" y="697"/>
                    </a:lnTo>
                    <a:lnTo>
                      <a:pt x="1096" y="724"/>
                    </a:lnTo>
                    <a:lnTo>
                      <a:pt x="1080" y="746"/>
                    </a:lnTo>
                    <a:lnTo>
                      <a:pt x="1053" y="767"/>
                    </a:lnTo>
                    <a:lnTo>
                      <a:pt x="1015" y="789"/>
                    </a:lnTo>
                    <a:lnTo>
                      <a:pt x="977" y="811"/>
                    </a:lnTo>
                    <a:lnTo>
                      <a:pt x="1047" y="789"/>
                    </a:lnTo>
                    <a:lnTo>
                      <a:pt x="1107" y="767"/>
                    </a:lnTo>
                    <a:lnTo>
                      <a:pt x="1156" y="746"/>
                    </a:lnTo>
                    <a:lnTo>
                      <a:pt x="1199" y="724"/>
                    </a:lnTo>
                    <a:lnTo>
                      <a:pt x="1226" y="702"/>
                    </a:lnTo>
                    <a:lnTo>
                      <a:pt x="1248" y="675"/>
                    </a:lnTo>
                    <a:lnTo>
                      <a:pt x="1259" y="648"/>
                    </a:lnTo>
                    <a:lnTo>
                      <a:pt x="1259" y="615"/>
                    </a:lnTo>
                    <a:lnTo>
                      <a:pt x="1259" y="615"/>
                    </a:lnTo>
                    <a:close/>
                  </a:path>
                </a:pathLst>
              </a:custGeom>
              <a:gradFill rotWithShape="0">
                <a:gsLst>
                  <a:gs pos="0">
                    <a:schemeClr val="bg1"/>
                  </a:gs>
                  <a:gs pos="100000">
                    <a:schemeClr val="bg1">
                      <a:gamma/>
                      <a:shade val="90980"/>
                      <a:invGamma/>
                    </a:schemeClr>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hangingPunct="0">
                  <a:defRPr/>
                </a:pPr>
                <a:endParaRPr lang="en-US" b="1" i="0" dirty="0">
                  <a:solidFill>
                    <a:srgbClr val="FFFFFF"/>
                  </a:solidFill>
                  <a:latin typeface="Arial" panose="020B0604020202020204" pitchFamily="34" charset="0"/>
                </a:endParaRPr>
              </a:p>
            </p:txBody>
          </p:sp>
          <p:sp>
            <p:nvSpPr>
              <p:cNvPr id="381960" name="Freeform 1032"/>
              <p:cNvSpPr>
                <a:spLocks/>
              </p:cNvSpPr>
              <p:nvPr/>
            </p:nvSpPr>
            <p:spPr bwMode="hidden">
              <a:xfrm>
                <a:off x="2900" y="3346"/>
                <a:ext cx="2849" cy="969"/>
              </a:xfrm>
              <a:custGeom>
                <a:avLst/>
                <a:gdLst>
                  <a:gd name="T0" fmla="*/ 92 w 2849"/>
                  <a:gd name="T1" fmla="*/ 958 h 969"/>
                  <a:gd name="T2" fmla="*/ 0 w 2849"/>
                  <a:gd name="T3" fmla="*/ 969 h 969"/>
                  <a:gd name="T4" fmla="*/ 391 w 2849"/>
                  <a:gd name="T5" fmla="*/ 969 h 969"/>
                  <a:gd name="T6" fmla="*/ 434 w 2849"/>
                  <a:gd name="T7" fmla="*/ 947 h 969"/>
                  <a:gd name="T8" fmla="*/ 483 w 2849"/>
                  <a:gd name="T9" fmla="*/ 914 h 969"/>
                  <a:gd name="T10" fmla="*/ 554 w 2849"/>
                  <a:gd name="T11" fmla="*/ 876 h 969"/>
                  <a:gd name="T12" fmla="*/ 635 w 2849"/>
                  <a:gd name="T13" fmla="*/ 838 h 969"/>
                  <a:gd name="T14" fmla="*/ 727 w 2849"/>
                  <a:gd name="T15" fmla="*/ 794 h 969"/>
                  <a:gd name="T16" fmla="*/ 836 w 2849"/>
                  <a:gd name="T17" fmla="*/ 745 h 969"/>
                  <a:gd name="T18" fmla="*/ 961 w 2849"/>
                  <a:gd name="T19" fmla="*/ 696 h 969"/>
                  <a:gd name="T20" fmla="*/ 1102 w 2849"/>
                  <a:gd name="T21" fmla="*/ 642 h 969"/>
                  <a:gd name="T22" fmla="*/ 1259 w 2849"/>
                  <a:gd name="T23" fmla="*/ 582 h 969"/>
                  <a:gd name="T24" fmla="*/ 1433 w 2849"/>
                  <a:gd name="T25" fmla="*/ 522 h 969"/>
                  <a:gd name="T26" fmla="*/ 1623 w 2849"/>
                  <a:gd name="T27" fmla="*/ 462 h 969"/>
                  <a:gd name="T28" fmla="*/ 1829 w 2849"/>
                  <a:gd name="T29" fmla="*/ 403 h 969"/>
                  <a:gd name="T30" fmla="*/ 2057 w 2849"/>
                  <a:gd name="T31" fmla="*/ 343 h 969"/>
                  <a:gd name="T32" fmla="*/ 2301 w 2849"/>
                  <a:gd name="T33" fmla="*/ 283 h 969"/>
                  <a:gd name="T34" fmla="*/ 2567 w 2849"/>
                  <a:gd name="T35" fmla="*/ 223 h 969"/>
                  <a:gd name="T36" fmla="*/ 2849 w 2849"/>
                  <a:gd name="T37" fmla="*/ 163 h 969"/>
                  <a:gd name="T38" fmla="*/ 2849 w 2849"/>
                  <a:gd name="T39" fmla="*/ 0 h 969"/>
                  <a:gd name="T40" fmla="*/ 2817 w 2849"/>
                  <a:gd name="T41" fmla="*/ 16 h 969"/>
                  <a:gd name="T42" fmla="*/ 2773 w 2849"/>
                  <a:gd name="T43" fmla="*/ 33 h 969"/>
                  <a:gd name="T44" fmla="*/ 2719 w 2849"/>
                  <a:gd name="T45" fmla="*/ 54 h 969"/>
                  <a:gd name="T46" fmla="*/ 2648 w 2849"/>
                  <a:gd name="T47" fmla="*/ 76 h 969"/>
                  <a:gd name="T48" fmla="*/ 2572 w 2849"/>
                  <a:gd name="T49" fmla="*/ 98 h 969"/>
                  <a:gd name="T50" fmla="*/ 2491 w 2849"/>
                  <a:gd name="T51" fmla="*/ 120 h 969"/>
                  <a:gd name="T52" fmla="*/ 2399 w 2849"/>
                  <a:gd name="T53" fmla="*/ 147 h 969"/>
                  <a:gd name="T54" fmla="*/ 2301 w 2849"/>
                  <a:gd name="T55" fmla="*/ 169 h 969"/>
                  <a:gd name="T56" fmla="*/ 2095 w 2849"/>
                  <a:gd name="T57" fmla="*/ 223 h 969"/>
                  <a:gd name="T58" fmla="*/ 1889 w 2849"/>
                  <a:gd name="T59" fmla="*/ 277 h 969"/>
                  <a:gd name="T60" fmla="*/ 1688 w 2849"/>
                  <a:gd name="T61" fmla="*/ 326 h 969"/>
                  <a:gd name="T62" fmla="*/ 1590 w 2849"/>
                  <a:gd name="T63" fmla="*/ 354 h 969"/>
                  <a:gd name="T64" fmla="*/ 1503 w 2849"/>
                  <a:gd name="T65" fmla="*/ 381 h 969"/>
                  <a:gd name="T66" fmla="*/ 1107 w 2849"/>
                  <a:gd name="T67" fmla="*/ 506 h 969"/>
                  <a:gd name="T68" fmla="*/ 912 w 2849"/>
                  <a:gd name="T69" fmla="*/ 577 h 969"/>
                  <a:gd name="T70" fmla="*/ 727 w 2849"/>
                  <a:gd name="T71" fmla="*/ 647 h 969"/>
                  <a:gd name="T72" fmla="*/ 548 w 2849"/>
                  <a:gd name="T73" fmla="*/ 718 h 969"/>
                  <a:gd name="T74" fmla="*/ 380 w 2849"/>
                  <a:gd name="T75" fmla="*/ 794 h 969"/>
                  <a:gd name="T76" fmla="*/ 228 w 2849"/>
                  <a:gd name="T77" fmla="*/ 876 h 969"/>
                  <a:gd name="T78" fmla="*/ 92 w 2849"/>
                  <a:gd name="T79" fmla="*/ 958 h 969"/>
                  <a:gd name="T80" fmla="*/ 92 w 2849"/>
                  <a:gd name="T81" fmla="*/ 958 h 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49" h="969">
                    <a:moveTo>
                      <a:pt x="92" y="958"/>
                    </a:moveTo>
                    <a:lnTo>
                      <a:pt x="0" y="969"/>
                    </a:lnTo>
                    <a:lnTo>
                      <a:pt x="391" y="969"/>
                    </a:lnTo>
                    <a:lnTo>
                      <a:pt x="434" y="947"/>
                    </a:lnTo>
                    <a:lnTo>
                      <a:pt x="483" y="914"/>
                    </a:lnTo>
                    <a:lnTo>
                      <a:pt x="554" y="876"/>
                    </a:lnTo>
                    <a:lnTo>
                      <a:pt x="635" y="838"/>
                    </a:lnTo>
                    <a:lnTo>
                      <a:pt x="727" y="794"/>
                    </a:lnTo>
                    <a:lnTo>
                      <a:pt x="836" y="745"/>
                    </a:lnTo>
                    <a:lnTo>
                      <a:pt x="961" y="696"/>
                    </a:lnTo>
                    <a:lnTo>
                      <a:pt x="1102" y="642"/>
                    </a:lnTo>
                    <a:lnTo>
                      <a:pt x="1259" y="582"/>
                    </a:lnTo>
                    <a:lnTo>
                      <a:pt x="1433" y="522"/>
                    </a:lnTo>
                    <a:lnTo>
                      <a:pt x="1623" y="462"/>
                    </a:lnTo>
                    <a:lnTo>
                      <a:pt x="1829" y="403"/>
                    </a:lnTo>
                    <a:lnTo>
                      <a:pt x="2057" y="343"/>
                    </a:lnTo>
                    <a:lnTo>
                      <a:pt x="2301" y="283"/>
                    </a:lnTo>
                    <a:lnTo>
                      <a:pt x="2567" y="223"/>
                    </a:lnTo>
                    <a:lnTo>
                      <a:pt x="2849" y="163"/>
                    </a:lnTo>
                    <a:lnTo>
                      <a:pt x="2849" y="0"/>
                    </a:lnTo>
                    <a:lnTo>
                      <a:pt x="2817" y="16"/>
                    </a:lnTo>
                    <a:lnTo>
                      <a:pt x="2773" y="33"/>
                    </a:lnTo>
                    <a:lnTo>
                      <a:pt x="2719" y="54"/>
                    </a:lnTo>
                    <a:lnTo>
                      <a:pt x="2648" y="76"/>
                    </a:lnTo>
                    <a:lnTo>
                      <a:pt x="2572" y="98"/>
                    </a:lnTo>
                    <a:lnTo>
                      <a:pt x="2491" y="120"/>
                    </a:lnTo>
                    <a:lnTo>
                      <a:pt x="2399" y="147"/>
                    </a:lnTo>
                    <a:lnTo>
                      <a:pt x="2301" y="169"/>
                    </a:lnTo>
                    <a:lnTo>
                      <a:pt x="2095" y="223"/>
                    </a:lnTo>
                    <a:lnTo>
                      <a:pt x="1889" y="277"/>
                    </a:lnTo>
                    <a:lnTo>
                      <a:pt x="1688" y="326"/>
                    </a:lnTo>
                    <a:lnTo>
                      <a:pt x="1590" y="354"/>
                    </a:lnTo>
                    <a:lnTo>
                      <a:pt x="1503" y="381"/>
                    </a:lnTo>
                    <a:lnTo>
                      <a:pt x="1107" y="506"/>
                    </a:lnTo>
                    <a:lnTo>
                      <a:pt x="912" y="577"/>
                    </a:lnTo>
                    <a:lnTo>
                      <a:pt x="727" y="647"/>
                    </a:lnTo>
                    <a:lnTo>
                      <a:pt x="548" y="718"/>
                    </a:lnTo>
                    <a:lnTo>
                      <a:pt x="380" y="794"/>
                    </a:lnTo>
                    <a:lnTo>
                      <a:pt x="228" y="876"/>
                    </a:lnTo>
                    <a:lnTo>
                      <a:pt x="92" y="958"/>
                    </a:lnTo>
                    <a:lnTo>
                      <a:pt x="92" y="958"/>
                    </a:lnTo>
                    <a:close/>
                  </a:path>
                </a:pathLst>
              </a:custGeom>
              <a:gradFill rotWithShape="0">
                <a:gsLst>
                  <a:gs pos="0">
                    <a:schemeClr val="bg1">
                      <a:gamma/>
                      <a:shade val="81961"/>
                      <a:invGamma/>
                    </a:schemeClr>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hangingPunct="0">
                  <a:defRPr/>
                </a:pPr>
                <a:endParaRPr lang="en-US" b="1" i="0" dirty="0">
                  <a:solidFill>
                    <a:srgbClr val="FFFFFF"/>
                  </a:solidFill>
                  <a:latin typeface="Arial" panose="020B0604020202020204" pitchFamily="34" charset="0"/>
                </a:endParaRPr>
              </a:p>
            </p:txBody>
          </p:sp>
          <p:sp>
            <p:nvSpPr>
              <p:cNvPr id="388110" name="Freeform 1033"/>
              <p:cNvSpPr>
                <a:spLocks/>
              </p:cNvSpPr>
              <p:nvPr/>
            </p:nvSpPr>
            <p:spPr bwMode="hidden">
              <a:xfrm>
                <a:off x="2748" y="2230"/>
                <a:ext cx="3007" cy="2085"/>
              </a:xfrm>
              <a:custGeom>
                <a:avLst/>
                <a:gdLst>
                  <a:gd name="T0" fmla="*/ 1433 w 3007"/>
                  <a:gd name="T1" fmla="*/ 474 h 2085"/>
                  <a:gd name="T2" fmla="*/ 1460 w 3007"/>
                  <a:gd name="T3" fmla="*/ 528 h 2085"/>
                  <a:gd name="T4" fmla="*/ 1541 w 3007"/>
                  <a:gd name="T5" fmla="*/ 593 h 2085"/>
                  <a:gd name="T6" fmla="*/ 1715 w 3007"/>
                  <a:gd name="T7" fmla="*/ 670 h 2085"/>
                  <a:gd name="T8" fmla="*/ 1927 w 3007"/>
                  <a:gd name="T9" fmla="*/ 735 h 2085"/>
                  <a:gd name="T10" fmla="*/ 2155 w 3007"/>
                  <a:gd name="T11" fmla="*/ 789 h 2085"/>
                  <a:gd name="T12" fmla="*/ 2372 w 3007"/>
                  <a:gd name="T13" fmla="*/ 849 h 2085"/>
                  <a:gd name="T14" fmla="*/ 2551 w 3007"/>
                  <a:gd name="T15" fmla="*/ 920 h 2085"/>
                  <a:gd name="T16" fmla="*/ 2638 w 3007"/>
                  <a:gd name="T17" fmla="*/ 980 h 2085"/>
                  <a:gd name="T18" fmla="*/ 2676 w 3007"/>
                  <a:gd name="T19" fmla="*/ 1029 h 2085"/>
                  <a:gd name="T20" fmla="*/ 2681 w 3007"/>
                  <a:gd name="T21" fmla="*/ 1083 h 2085"/>
                  <a:gd name="T22" fmla="*/ 2665 w 3007"/>
                  <a:gd name="T23" fmla="*/ 1127 h 2085"/>
                  <a:gd name="T24" fmla="*/ 2616 w 3007"/>
                  <a:gd name="T25" fmla="*/ 1170 h 2085"/>
                  <a:gd name="T26" fmla="*/ 2545 w 3007"/>
                  <a:gd name="T27" fmla="*/ 1208 h 2085"/>
                  <a:gd name="T28" fmla="*/ 2448 w 3007"/>
                  <a:gd name="T29" fmla="*/ 1241 h 2085"/>
                  <a:gd name="T30" fmla="*/ 2328 w 3007"/>
                  <a:gd name="T31" fmla="*/ 1274 h 2085"/>
                  <a:gd name="T32" fmla="*/ 2106 w 3007"/>
                  <a:gd name="T33" fmla="*/ 1328 h 2085"/>
                  <a:gd name="T34" fmla="*/ 1742 w 3007"/>
                  <a:gd name="T35" fmla="*/ 1421 h 2085"/>
                  <a:gd name="T36" fmla="*/ 1308 w 3007"/>
                  <a:gd name="T37" fmla="*/ 1540 h 2085"/>
                  <a:gd name="T38" fmla="*/ 820 w 3007"/>
                  <a:gd name="T39" fmla="*/ 1709 h 2085"/>
                  <a:gd name="T40" fmla="*/ 282 w 3007"/>
                  <a:gd name="T41" fmla="*/ 1943 h 2085"/>
                  <a:gd name="T42" fmla="*/ 152 w 3007"/>
                  <a:gd name="T43" fmla="*/ 2085 h 2085"/>
                  <a:gd name="T44" fmla="*/ 386 w 3007"/>
                  <a:gd name="T45" fmla="*/ 1992 h 2085"/>
                  <a:gd name="T46" fmla="*/ 700 w 3007"/>
                  <a:gd name="T47" fmla="*/ 1834 h 2085"/>
                  <a:gd name="T48" fmla="*/ 1064 w 3007"/>
                  <a:gd name="T49" fmla="*/ 1693 h 2085"/>
                  <a:gd name="T50" fmla="*/ 1661 w 3007"/>
                  <a:gd name="T51" fmla="*/ 1497 h 2085"/>
                  <a:gd name="T52" fmla="*/ 1845 w 3007"/>
                  <a:gd name="T53" fmla="*/ 1442 h 2085"/>
                  <a:gd name="T54" fmla="*/ 2252 w 3007"/>
                  <a:gd name="T55" fmla="*/ 1339 h 2085"/>
                  <a:gd name="T56" fmla="*/ 2551 w 3007"/>
                  <a:gd name="T57" fmla="*/ 1263 h 2085"/>
                  <a:gd name="T58" fmla="*/ 2730 w 3007"/>
                  <a:gd name="T59" fmla="*/ 1214 h 2085"/>
                  <a:gd name="T60" fmla="*/ 2876 w 3007"/>
                  <a:gd name="T61" fmla="*/ 1170 h 2085"/>
                  <a:gd name="T62" fmla="*/ 2974 w 3007"/>
                  <a:gd name="T63" fmla="*/ 1132 h 2085"/>
                  <a:gd name="T64" fmla="*/ 3007 w 3007"/>
                  <a:gd name="T65" fmla="*/ 871 h 2085"/>
                  <a:gd name="T66" fmla="*/ 2860 w 3007"/>
                  <a:gd name="T67" fmla="*/ 844 h 2085"/>
                  <a:gd name="T68" fmla="*/ 2670 w 3007"/>
                  <a:gd name="T69" fmla="*/ 806 h 2085"/>
                  <a:gd name="T70" fmla="*/ 2458 w 3007"/>
                  <a:gd name="T71" fmla="*/ 757 h 2085"/>
                  <a:gd name="T72" fmla="*/ 2138 w 3007"/>
                  <a:gd name="T73" fmla="*/ 670 h 2085"/>
                  <a:gd name="T74" fmla="*/ 1959 w 3007"/>
                  <a:gd name="T75" fmla="*/ 604 h 2085"/>
                  <a:gd name="T76" fmla="*/ 1824 w 3007"/>
                  <a:gd name="T77" fmla="*/ 534 h 2085"/>
                  <a:gd name="T78" fmla="*/ 1769 w 3007"/>
                  <a:gd name="T79" fmla="*/ 474 h 2085"/>
                  <a:gd name="T80" fmla="*/ 1753 w 3007"/>
                  <a:gd name="T81" fmla="*/ 436 h 2085"/>
                  <a:gd name="T82" fmla="*/ 1780 w 3007"/>
                  <a:gd name="T83" fmla="*/ 381 h 2085"/>
                  <a:gd name="T84" fmla="*/ 1862 w 3007"/>
                  <a:gd name="T85" fmla="*/ 316 h 2085"/>
                  <a:gd name="T86" fmla="*/ 1986 w 3007"/>
                  <a:gd name="T87" fmla="*/ 267 h 2085"/>
                  <a:gd name="T88" fmla="*/ 2149 w 3007"/>
                  <a:gd name="T89" fmla="*/ 229 h 2085"/>
                  <a:gd name="T90" fmla="*/ 2431 w 3007"/>
                  <a:gd name="T91" fmla="*/ 180 h 2085"/>
                  <a:gd name="T92" fmla="*/ 2827 w 3007"/>
                  <a:gd name="T93" fmla="*/ 125 h 2085"/>
                  <a:gd name="T94" fmla="*/ 3007 w 3007"/>
                  <a:gd name="T95" fmla="*/ 87 h 2085"/>
                  <a:gd name="T96" fmla="*/ 2909 w 3007"/>
                  <a:gd name="T97" fmla="*/ 22 h 2085"/>
                  <a:gd name="T98" fmla="*/ 2676 w 3007"/>
                  <a:gd name="T99" fmla="*/ 66 h 2085"/>
                  <a:gd name="T100" fmla="*/ 2285 w 3007"/>
                  <a:gd name="T101" fmla="*/ 120 h 2085"/>
                  <a:gd name="T102" fmla="*/ 2030 w 3007"/>
                  <a:gd name="T103" fmla="*/ 158 h 2085"/>
                  <a:gd name="T104" fmla="*/ 1791 w 3007"/>
                  <a:gd name="T105" fmla="*/ 202 h 2085"/>
                  <a:gd name="T106" fmla="*/ 1601 w 3007"/>
                  <a:gd name="T107" fmla="*/ 261 h 2085"/>
                  <a:gd name="T108" fmla="*/ 1471 w 3007"/>
                  <a:gd name="T109" fmla="*/ 338 h 2085"/>
                  <a:gd name="T110" fmla="*/ 1438 w 3007"/>
                  <a:gd name="T111" fmla="*/ 387 h 2085"/>
                  <a:gd name="T112" fmla="*/ 1427 w 3007"/>
                  <a:gd name="T113" fmla="*/ 441 h 20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007" h="2085">
                    <a:moveTo>
                      <a:pt x="1427" y="441"/>
                    </a:moveTo>
                    <a:lnTo>
                      <a:pt x="1433" y="474"/>
                    </a:lnTo>
                    <a:lnTo>
                      <a:pt x="1444" y="501"/>
                    </a:lnTo>
                    <a:lnTo>
                      <a:pt x="1460" y="528"/>
                    </a:lnTo>
                    <a:lnTo>
                      <a:pt x="1482" y="550"/>
                    </a:lnTo>
                    <a:lnTo>
                      <a:pt x="1541" y="593"/>
                    </a:lnTo>
                    <a:lnTo>
                      <a:pt x="1623" y="637"/>
                    </a:lnTo>
                    <a:lnTo>
                      <a:pt x="1715" y="670"/>
                    </a:lnTo>
                    <a:lnTo>
                      <a:pt x="1818" y="702"/>
                    </a:lnTo>
                    <a:lnTo>
                      <a:pt x="1927" y="735"/>
                    </a:lnTo>
                    <a:lnTo>
                      <a:pt x="2041" y="762"/>
                    </a:lnTo>
                    <a:lnTo>
                      <a:pt x="2155" y="789"/>
                    </a:lnTo>
                    <a:lnTo>
                      <a:pt x="2269" y="822"/>
                    </a:lnTo>
                    <a:lnTo>
                      <a:pt x="2372" y="849"/>
                    </a:lnTo>
                    <a:lnTo>
                      <a:pt x="2464" y="882"/>
                    </a:lnTo>
                    <a:lnTo>
                      <a:pt x="2551" y="920"/>
                    </a:lnTo>
                    <a:lnTo>
                      <a:pt x="2616" y="958"/>
                    </a:lnTo>
                    <a:lnTo>
                      <a:pt x="2638" y="980"/>
                    </a:lnTo>
                    <a:lnTo>
                      <a:pt x="2659" y="1007"/>
                    </a:lnTo>
                    <a:lnTo>
                      <a:pt x="2676" y="1029"/>
                    </a:lnTo>
                    <a:lnTo>
                      <a:pt x="2681" y="1056"/>
                    </a:lnTo>
                    <a:lnTo>
                      <a:pt x="2681" y="1083"/>
                    </a:lnTo>
                    <a:lnTo>
                      <a:pt x="2676" y="1105"/>
                    </a:lnTo>
                    <a:lnTo>
                      <a:pt x="2665" y="1127"/>
                    </a:lnTo>
                    <a:lnTo>
                      <a:pt x="2643" y="1149"/>
                    </a:lnTo>
                    <a:lnTo>
                      <a:pt x="2616" y="1170"/>
                    </a:lnTo>
                    <a:lnTo>
                      <a:pt x="2583" y="1187"/>
                    </a:lnTo>
                    <a:lnTo>
                      <a:pt x="2545" y="1208"/>
                    </a:lnTo>
                    <a:lnTo>
                      <a:pt x="2502" y="1225"/>
                    </a:lnTo>
                    <a:lnTo>
                      <a:pt x="2448" y="1241"/>
                    </a:lnTo>
                    <a:lnTo>
                      <a:pt x="2388" y="1257"/>
                    </a:lnTo>
                    <a:lnTo>
                      <a:pt x="2328" y="1274"/>
                    </a:lnTo>
                    <a:lnTo>
                      <a:pt x="2258" y="1290"/>
                    </a:lnTo>
                    <a:lnTo>
                      <a:pt x="2106" y="1328"/>
                    </a:lnTo>
                    <a:lnTo>
                      <a:pt x="1932" y="1372"/>
                    </a:lnTo>
                    <a:lnTo>
                      <a:pt x="1742" y="1421"/>
                    </a:lnTo>
                    <a:lnTo>
                      <a:pt x="1531" y="1475"/>
                    </a:lnTo>
                    <a:lnTo>
                      <a:pt x="1308" y="1540"/>
                    </a:lnTo>
                    <a:lnTo>
                      <a:pt x="1069" y="1617"/>
                    </a:lnTo>
                    <a:lnTo>
                      <a:pt x="820" y="1709"/>
                    </a:lnTo>
                    <a:lnTo>
                      <a:pt x="554" y="1818"/>
                    </a:lnTo>
                    <a:lnTo>
                      <a:pt x="282" y="1943"/>
                    </a:lnTo>
                    <a:lnTo>
                      <a:pt x="0" y="2085"/>
                    </a:lnTo>
                    <a:lnTo>
                      <a:pt x="152" y="2085"/>
                    </a:lnTo>
                    <a:lnTo>
                      <a:pt x="244" y="2074"/>
                    </a:lnTo>
                    <a:lnTo>
                      <a:pt x="386" y="1992"/>
                    </a:lnTo>
                    <a:lnTo>
                      <a:pt x="537" y="1910"/>
                    </a:lnTo>
                    <a:lnTo>
                      <a:pt x="700" y="1834"/>
                    </a:lnTo>
                    <a:lnTo>
                      <a:pt x="879" y="1763"/>
                    </a:lnTo>
                    <a:lnTo>
                      <a:pt x="1064" y="1693"/>
                    </a:lnTo>
                    <a:lnTo>
                      <a:pt x="1259" y="1622"/>
                    </a:lnTo>
                    <a:lnTo>
                      <a:pt x="1661" y="1497"/>
                    </a:lnTo>
                    <a:lnTo>
                      <a:pt x="1748" y="1470"/>
                    </a:lnTo>
                    <a:lnTo>
                      <a:pt x="1845" y="1442"/>
                    </a:lnTo>
                    <a:lnTo>
                      <a:pt x="2046" y="1393"/>
                    </a:lnTo>
                    <a:lnTo>
                      <a:pt x="2252" y="1339"/>
                    </a:lnTo>
                    <a:lnTo>
                      <a:pt x="2458" y="1285"/>
                    </a:lnTo>
                    <a:lnTo>
                      <a:pt x="2551" y="1263"/>
                    </a:lnTo>
                    <a:lnTo>
                      <a:pt x="2643" y="1236"/>
                    </a:lnTo>
                    <a:lnTo>
                      <a:pt x="2730" y="1214"/>
                    </a:lnTo>
                    <a:lnTo>
                      <a:pt x="2806" y="1192"/>
                    </a:lnTo>
                    <a:lnTo>
                      <a:pt x="2876" y="1170"/>
                    </a:lnTo>
                    <a:lnTo>
                      <a:pt x="2931" y="1149"/>
                    </a:lnTo>
                    <a:lnTo>
                      <a:pt x="2974" y="1132"/>
                    </a:lnTo>
                    <a:lnTo>
                      <a:pt x="3007" y="1116"/>
                    </a:lnTo>
                    <a:lnTo>
                      <a:pt x="3007" y="871"/>
                    </a:lnTo>
                    <a:lnTo>
                      <a:pt x="2941" y="860"/>
                    </a:lnTo>
                    <a:lnTo>
                      <a:pt x="2860" y="844"/>
                    </a:lnTo>
                    <a:lnTo>
                      <a:pt x="2773" y="827"/>
                    </a:lnTo>
                    <a:lnTo>
                      <a:pt x="2670" y="806"/>
                    </a:lnTo>
                    <a:lnTo>
                      <a:pt x="2567" y="784"/>
                    </a:lnTo>
                    <a:lnTo>
                      <a:pt x="2458" y="757"/>
                    </a:lnTo>
                    <a:lnTo>
                      <a:pt x="2241" y="702"/>
                    </a:lnTo>
                    <a:lnTo>
                      <a:pt x="2138" y="670"/>
                    </a:lnTo>
                    <a:lnTo>
                      <a:pt x="2046" y="637"/>
                    </a:lnTo>
                    <a:lnTo>
                      <a:pt x="1959" y="604"/>
                    </a:lnTo>
                    <a:lnTo>
                      <a:pt x="1883" y="566"/>
                    </a:lnTo>
                    <a:lnTo>
                      <a:pt x="1824" y="534"/>
                    </a:lnTo>
                    <a:lnTo>
                      <a:pt x="1780" y="495"/>
                    </a:lnTo>
                    <a:lnTo>
                      <a:pt x="1769" y="474"/>
                    </a:lnTo>
                    <a:lnTo>
                      <a:pt x="1758" y="457"/>
                    </a:lnTo>
                    <a:lnTo>
                      <a:pt x="1753" y="436"/>
                    </a:lnTo>
                    <a:lnTo>
                      <a:pt x="1758" y="419"/>
                    </a:lnTo>
                    <a:lnTo>
                      <a:pt x="1780" y="381"/>
                    </a:lnTo>
                    <a:lnTo>
                      <a:pt x="1813" y="343"/>
                    </a:lnTo>
                    <a:lnTo>
                      <a:pt x="1862" y="316"/>
                    </a:lnTo>
                    <a:lnTo>
                      <a:pt x="1921" y="289"/>
                    </a:lnTo>
                    <a:lnTo>
                      <a:pt x="1986" y="267"/>
                    </a:lnTo>
                    <a:lnTo>
                      <a:pt x="2062" y="245"/>
                    </a:lnTo>
                    <a:lnTo>
                      <a:pt x="2149" y="229"/>
                    </a:lnTo>
                    <a:lnTo>
                      <a:pt x="2236" y="213"/>
                    </a:lnTo>
                    <a:lnTo>
                      <a:pt x="2431" y="180"/>
                    </a:lnTo>
                    <a:lnTo>
                      <a:pt x="2627" y="158"/>
                    </a:lnTo>
                    <a:lnTo>
                      <a:pt x="2827" y="125"/>
                    </a:lnTo>
                    <a:lnTo>
                      <a:pt x="2920" y="109"/>
                    </a:lnTo>
                    <a:lnTo>
                      <a:pt x="3007" y="87"/>
                    </a:lnTo>
                    <a:lnTo>
                      <a:pt x="3007" y="0"/>
                    </a:lnTo>
                    <a:lnTo>
                      <a:pt x="2909" y="22"/>
                    </a:lnTo>
                    <a:lnTo>
                      <a:pt x="2795" y="44"/>
                    </a:lnTo>
                    <a:lnTo>
                      <a:pt x="2676" y="66"/>
                    </a:lnTo>
                    <a:lnTo>
                      <a:pt x="2551" y="82"/>
                    </a:lnTo>
                    <a:lnTo>
                      <a:pt x="2285" y="120"/>
                    </a:lnTo>
                    <a:lnTo>
                      <a:pt x="2155" y="136"/>
                    </a:lnTo>
                    <a:lnTo>
                      <a:pt x="2030" y="158"/>
                    </a:lnTo>
                    <a:lnTo>
                      <a:pt x="1905" y="174"/>
                    </a:lnTo>
                    <a:lnTo>
                      <a:pt x="1791" y="202"/>
                    </a:lnTo>
                    <a:lnTo>
                      <a:pt x="1688" y="229"/>
                    </a:lnTo>
                    <a:lnTo>
                      <a:pt x="1601" y="261"/>
                    </a:lnTo>
                    <a:lnTo>
                      <a:pt x="1525" y="300"/>
                    </a:lnTo>
                    <a:lnTo>
                      <a:pt x="1471" y="338"/>
                    </a:lnTo>
                    <a:lnTo>
                      <a:pt x="1455" y="359"/>
                    </a:lnTo>
                    <a:lnTo>
                      <a:pt x="1438" y="387"/>
                    </a:lnTo>
                    <a:lnTo>
                      <a:pt x="1427" y="414"/>
                    </a:lnTo>
                    <a:lnTo>
                      <a:pt x="1427" y="44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b="1" i="0">
                  <a:latin typeface="Arial" panose="020B0604020202020204" pitchFamily="34" charset="0"/>
                </a:endParaRPr>
              </a:p>
            </p:txBody>
          </p:sp>
          <p:sp>
            <p:nvSpPr>
              <p:cNvPr id="381962" name="Freeform 1034"/>
              <p:cNvSpPr>
                <a:spLocks/>
              </p:cNvSpPr>
              <p:nvPr/>
            </p:nvSpPr>
            <p:spPr bwMode="hidden">
              <a:xfrm>
                <a:off x="4501" y="2317"/>
                <a:ext cx="1248" cy="539"/>
              </a:xfrm>
              <a:custGeom>
                <a:avLst/>
                <a:gdLst>
                  <a:gd name="T0" fmla="*/ 0 w 1248"/>
                  <a:gd name="T1" fmla="*/ 332 h 539"/>
                  <a:gd name="T2" fmla="*/ 0 w 1248"/>
                  <a:gd name="T3" fmla="*/ 360 h 539"/>
                  <a:gd name="T4" fmla="*/ 5 w 1248"/>
                  <a:gd name="T5" fmla="*/ 387 h 539"/>
                  <a:gd name="T6" fmla="*/ 27 w 1248"/>
                  <a:gd name="T7" fmla="*/ 414 h 539"/>
                  <a:gd name="T8" fmla="*/ 54 w 1248"/>
                  <a:gd name="T9" fmla="*/ 436 h 539"/>
                  <a:gd name="T10" fmla="*/ 92 w 1248"/>
                  <a:gd name="T11" fmla="*/ 463 h 539"/>
                  <a:gd name="T12" fmla="*/ 141 w 1248"/>
                  <a:gd name="T13" fmla="*/ 490 h 539"/>
                  <a:gd name="T14" fmla="*/ 195 w 1248"/>
                  <a:gd name="T15" fmla="*/ 512 h 539"/>
                  <a:gd name="T16" fmla="*/ 255 w 1248"/>
                  <a:gd name="T17" fmla="*/ 539 h 539"/>
                  <a:gd name="T18" fmla="*/ 212 w 1248"/>
                  <a:gd name="T19" fmla="*/ 517 h 539"/>
                  <a:gd name="T20" fmla="*/ 179 w 1248"/>
                  <a:gd name="T21" fmla="*/ 490 h 539"/>
                  <a:gd name="T22" fmla="*/ 157 w 1248"/>
                  <a:gd name="T23" fmla="*/ 468 h 539"/>
                  <a:gd name="T24" fmla="*/ 141 w 1248"/>
                  <a:gd name="T25" fmla="*/ 447 h 539"/>
                  <a:gd name="T26" fmla="*/ 136 w 1248"/>
                  <a:gd name="T27" fmla="*/ 425 h 539"/>
                  <a:gd name="T28" fmla="*/ 136 w 1248"/>
                  <a:gd name="T29" fmla="*/ 403 h 539"/>
                  <a:gd name="T30" fmla="*/ 141 w 1248"/>
                  <a:gd name="T31" fmla="*/ 381 h 539"/>
                  <a:gd name="T32" fmla="*/ 157 w 1248"/>
                  <a:gd name="T33" fmla="*/ 365 h 539"/>
                  <a:gd name="T34" fmla="*/ 179 w 1248"/>
                  <a:gd name="T35" fmla="*/ 343 h 539"/>
                  <a:gd name="T36" fmla="*/ 201 w 1248"/>
                  <a:gd name="T37" fmla="*/ 327 h 539"/>
                  <a:gd name="T38" fmla="*/ 266 w 1248"/>
                  <a:gd name="T39" fmla="*/ 294 h 539"/>
                  <a:gd name="T40" fmla="*/ 353 w 1248"/>
                  <a:gd name="T41" fmla="*/ 262 h 539"/>
                  <a:gd name="T42" fmla="*/ 445 w 1248"/>
                  <a:gd name="T43" fmla="*/ 234 h 539"/>
                  <a:gd name="T44" fmla="*/ 554 w 1248"/>
                  <a:gd name="T45" fmla="*/ 213 h 539"/>
                  <a:gd name="T46" fmla="*/ 662 w 1248"/>
                  <a:gd name="T47" fmla="*/ 191 h 539"/>
                  <a:gd name="T48" fmla="*/ 890 w 1248"/>
                  <a:gd name="T49" fmla="*/ 153 h 539"/>
                  <a:gd name="T50" fmla="*/ 993 w 1248"/>
                  <a:gd name="T51" fmla="*/ 136 h 539"/>
                  <a:gd name="T52" fmla="*/ 1091 w 1248"/>
                  <a:gd name="T53" fmla="*/ 120 h 539"/>
                  <a:gd name="T54" fmla="*/ 1178 w 1248"/>
                  <a:gd name="T55" fmla="*/ 115 h 539"/>
                  <a:gd name="T56" fmla="*/ 1248 w 1248"/>
                  <a:gd name="T57" fmla="*/ 104 h 539"/>
                  <a:gd name="T58" fmla="*/ 1248 w 1248"/>
                  <a:gd name="T59" fmla="*/ 0 h 539"/>
                  <a:gd name="T60" fmla="*/ 1161 w 1248"/>
                  <a:gd name="T61" fmla="*/ 22 h 539"/>
                  <a:gd name="T62" fmla="*/ 1069 w 1248"/>
                  <a:gd name="T63" fmla="*/ 38 h 539"/>
                  <a:gd name="T64" fmla="*/ 874 w 1248"/>
                  <a:gd name="T65" fmla="*/ 71 h 539"/>
                  <a:gd name="T66" fmla="*/ 673 w 1248"/>
                  <a:gd name="T67" fmla="*/ 93 h 539"/>
                  <a:gd name="T68" fmla="*/ 483 w 1248"/>
                  <a:gd name="T69" fmla="*/ 126 h 539"/>
                  <a:gd name="T70" fmla="*/ 391 w 1248"/>
                  <a:gd name="T71" fmla="*/ 142 h 539"/>
                  <a:gd name="T72" fmla="*/ 309 w 1248"/>
                  <a:gd name="T73" fmla="*/ 158 h 539"/>
                  <a:gd name="T74" fmla="*/ 228 w 1248"/>
                  <a:gd name="T75" fmla="*/ 180 h 539"/>
                  <a:gd name="T76" fmla="*/ 163 w 1248"/>
                  <a:gd name="T77" fmla="*/ 202 h 539"/>
                  <a:gd name="T78" fmla="*/ 103 w 1248"/>
                  <a:gd name="T79" fmla="*/ 229 h 539"/>
                  <a:gd name="T80" fmla="*/ 54 w 1248"/>
                  <a:gd name="T81" fmla="*/ 256 h 539"/>
                  <a:gd name="T82" fmla="*/ 22 w 1248"/>
                  <a:gd name="T83" fmla="*/ 294 h 539"/>
                  <a:gd name="T84" fmla="*/ 0 w 1248"/>
                  <a:gd name="T85" fmla="*/ 332 h 539"/>
                  <a:gd name="T86" fmla="*/ 0 w 1248"/>
                  <a:gd name="T87" fmla="*/ 332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48" h="539">
                    <a:moveTo>
                      <a:pt x="0" y="332"/>
                    </a:moveTo>
                    <a:lnTo>
                      <a:pt x="0" y="360"/>
                    </a:lnTo>
                    <a:lnTo>
                      <a:pt x="5" y="387"/>
                    </a:lnTo>
                    <a:lnTo>
                      <a:pt x="27" y="414"/>
                    </a:lnTo>
                    <a:lnTo>
                      <a:pt x="54" y="436"/>
                    </a:lnTo>
                    <a:lnTo>
                      <a:pt x="92" y="463"/>
                    </a:lnTo>
                    <a:lnTo>
                      <a:pt x="141" y="490"/>
                    </a:lnTo>
                    <a:lnTo>
                      <a:pt x="195" y="512"/>
                    </a:lnTo>
                    <a:lnTo>
                      <a:pt x="255" y="539"/>
                    </a:lnTo>
                    <a:lnTo>
                      <a:pt x="212" y="517"/>
                    </a:lnTo>
                    <a:lnTo>
                      <a:pt x="179" y="490"/>
                    </a:lnTo>
                    <a:lnTo>
                      <a:pt x="157" y="468"/>
                    </a:lnTo>
                    <a:lnTo>
                      <a:pt x="141" y="447"/>
                    </a:lnTo>
                    <a:lnTo>
                      <a:pt x="136" y="425"/>
                    </a:lnTo>
                    <a:lnTo>
                      <a:pt x="136" y="403"/>
                    </a:lnTo>
                    <a:lnTo>
                      <a:pt x="141" y="381"/>
                    </a:lnTo>
                    <a:lnTo>
                      <a:pt x="157" y="365"/>
                    </a:lnTo>
                    <a:lnTo>
                      <a:pt x="179" y="343"/>
                    </a:lnTo>
                    <a:lnTo>
                      <a:pt x="201" y="327"/>
                    </a:lnTo>
                    <a:lnTo>
                      <a:pt x="266" y="294"/>
                    </a:lnTo>
                    <a:lnTo>
                      <a:pt x="353" y="262"/>
                    </a:lnTo>
                    <a:lnTo>
                      <a:pt x="445" y="234"/>
                    </a:lnTo>
                    <a:lnTo>
                      <a:pt x="554" y="213"/>
                    </a:lnTo>
                    <a:lnTo>
                      <a:pt x="662" y="191"/>
                    </a:lnTo>
                    <a:lnTo>
                      <a:pt x="890" y="153"/>
                    </a:lnTo>
                    <a:lnTo>
                      <a:pt x="993" y="136"/>
                    </a:lnTo>
                    <a:lnTo>
                      <a:pt x="1091" y="120"/>
                    </a:lnTo>
                    <a:lnTo>
                      <a:pt x="1178" y="115"/>
                    </a:lnTo>
                    <a:lnTo>
                      <a:pt x="1248" y="104"/>
                    </a:lnTo>
                    <a:lnTo>
                      <a:pt x="1248" y="0"/>
                    </a:lnTo>
                    <a:lnTo>
                      <a:pt x="1161" y="22"/>
                    </a:lnTo>
                    <a:lnTo>
                      <a:pt x="1069" y="38"/>
                    </a:lnTo>
                    <a:lnTo>
                      <a:pt x="874" y="71"/>
                    </a:lnTo>
                    <a:lnTo>
                      <a:pt x="673" y="93"/>
                    </a:lnTo>
                    <a:lnTo>
                      <a:pt x="483" y="126"/>
                    </a:lnTo>
                    <a:lnTo>
                      <a:pt x="391" y="142"/>
                    </a:lnTo>
                    <a:lnTo>
                      <a:pt x="309" y="158"/>
                    </a:lnTo>
                    <a:lnTo>
                      <a:pt x="228" y="180"/>
                    </a:lnTo>
                    <a:lnTo>
                      <a:pt x="163" y="202"/>
                    </a:lnTo>
                    <a:lnTo>
                      <a:pt x="103" y="229"/>
                    </a:lnTo>
                    <a:lnTo>
                      <a:pt x="54" y="256"/>
                    </a:lnTo>
                    <a:lnTo>
                      <a:pt x="22" y="294"/>
                    </a:lnTo>
                    <a:lnTo>
                      <a:pt x="0" y="332"/>
                    </a:lnTo>
                    <a:lnTo>
                      <a:pt x="0" y="332"/>
                    </a:lnTo>
                    <a:close/>
                  </a:path>
                </a:pathLst>
              </a:custGeom>
              <a:gradFill rotWithShape="0">
                <a:gsLst>
                  <a:gs pos="0">
                    <a:schemeClr val="bg1">
                      <a:gamma/>
                      <a:shade val="87843"/>
                      <a:invGamma/>
                    </a:schemeClr>
                  </a:gs>
                  <a:gs pos="100000">
                    <a:schemeClr val="bg1"/>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hangingPunct="0">
                  <a:defRPr/>
                </a:pPr>
                <a:endParaRPr lang="en-US" b="1" i="0" dirty="0">
                  <a:solidFill>
                    <a:srgbClr val="FFFFFF"/>
                  </a:solidFill>
                  <a:latin typeface="Arial" panose="020B0604020202020204" pitchFamily="34" charset="0"/>
                </a:endParaRPr>
              </a:p>
            </p:txBody>
          </p:sp>
        </p:grpSp>
        <p:sp>
          <p:nvSpPr>
            <p:cNvPr id="381963" name="Freeform 1035"/>
            <p:cNvSpPr>
              <a:spLocks/>
            </p:cNvSpPr>
            <p:nvPr/>
          </p:nvSpPr>
          <p:spPr bwMode="hidden">
            <a:xfrm>
              <a:off x="3322" y="1341"/>
              <a:ext cx="1825" cy="1537"/>
            </a:xfrm>
            <a:custGeom>
              <a:avLst/>
              <a:gdLst>
                <a:gd name="T0" fmla="*/ 982 w 2296"/>
                <a:gd name="T1" fmla="*/ 1061 h 1469"/>
                <a:gd name="T2" fmla="*/ 1357 w 2296"/>
                <a:gd name="T3" fmla="*/ 1012 h 1469"/>
                <a:gd name="T4" fmla="*/ 1666 w 2296"/>
                <a:gd name="T5" fmla="*/ 957 h 1469"/>
                <a:gd name="T6" fmla="*/ 1916 w 2296"/>
                <a:gd name="T7" fmla="*/ 897 h 1469"/>
                <a:gd name="T8" fmla="*/ 2100 w 2296"/>
                <a:gd name="T9" fmla="*/ 832 h 1469"/>
                <a:gd name="T10" fmla="*/ 2220 w 2296"/>
                <a:gd name="T11" fmla="*/ 756 h 1469"/>
                <a:gd name="T12" fmla="*/ 2285 w 2296"/>
                <a:gd name="T13" fmla="*/ 669 h 1469"/>
                <a:gd name="T14" fmla="*/ 2290 w 2296"/>
                <a:gd name="T15" fmla="*/ 560 h 1469"/>
                <a:gd name="T16" fmla="*/ 2241 w 2296"/>
                <a:gd name="T17" fmla="*/ 457 h 1469"/>
                <a:gd name="T18" fmla="*/ 2144 w 2296"/>
                <a:gd name="T19" fmla="*/ 364 h 1469"/>
                <a:gd name="T20" fmla="*/ 2008 w 2296"/>
                <a:gd name="T21" fmla="*/ 277 h 1469"/>
                <a:gd name="T22" fmla="*/ 1769 w 2296"/>
                <a:gd name="T23" fmla="*/ 157 h 1469"/>
                <a:gd name="T24" fmla="*/ 1612 w 2296"/>
                <a:gd name="T25" fmla="*/ 92 h 1469"/>
                <a:gd name="T26" fmla="*/ 1476 w 2296"/>
                <a:gd name="T27" fmla="*/ 43 h 1469"/>
                <a:gd name="T28" fmla="*/ 1384 w 2296"/>
                <a:gd name="T29" fmla="*/ 10 h 1469"/>
                <a:gd name="T30" fmla="*/ 1346 w 2296"/>
                <a:gd name="T31" fmla="*/ 0 h 1469"/>
                <a:gd name="T32" fmla="*/ 1655 w 2296"/>
                <a:gd name="T33" fmla="*/ 119 h 1469"/>
                <a:gd name="T34" fmla="*/ 1948 w 2296"/>
                <a:gd name="T35" fmla="*/ 255 h 1469"/>
                <a:gd name="T36" fmla="*/ 2068 w 2296"/>
                <a:gd name="T37" fmla="*/ 326 h 1469"/>
                <a:gd name="T38" fmla="*/ 2171 w 2296"/>
                <a:gd name="T39" fmla="*/ 402 h 1469"/>
                <a:gd name="T40" fmla="*/ 2236 w 2296"/>
                <a:gd name="T41" fmla="*/ 478 h 1469"/>
                <a:gd name="T42" fmla="*/ 2263 w 2296"/>
                <a:gd name="T43" fmla="*/ 560 h 1469"/>
                <a:gd name="T44" fmla="*/ 2241 w 2296"/>
                <a:gd name="T45" fmla="*/ 636 h 1469"/>
                <a:gd name="T46" fmla="*/ 2171 w 2296"/>
                <a:gd name="T47" fmla="*/ 702 h 1469"/>
                <a:gd name="T48" fmla="*/ 2062 w 2296"/>
                <a:gd name="T49" fmla="*/ 756 h 1469"/>
                <a:gd name="T50" fmla="*/ 1921 w 2296"/>
                <a:gd name="T51" fmla="*/ 800 h 1469"/>
                <a:gd name="T52" fmla="*/ 1748 w 2296"/>
                <a:gd name="T53" fmla="*/ 843 h 1469"/>
                <a:gd name="T54" fmla="*/ 1351 w 2296"/>
                <a:gd name="T55" fmla="*/ 908 h 1469"/>
                <a:gd name="T56" fmla="*/ 923 w 2296"/>
                <a:gd name="T57" fmla="*/ 968 h 1469"/>
                <a:gd name="T58" fmla="*/ 521 w 2296"/>
                <a:gd name="T59" fmla="*/ 1028 h 1469"/>
                <a:gd name="T60" fmla="*/ 353 w 2296"/>
                <a:gd name="T61" fmla="*/ 1066 h 1469"/>
                <a:gd name="T62" fmla="*/ 206 w 2296"/>
                <a:gd name="T63" fmla="*/ 1104 h 1469"/>
                <a:gd name="T64" fmla="*/ 92 w 2296"/>
                <a:gd name="T65" fmla="*/ 1148 h 1469"/>
                <a:gd name="T66" fmla="*/ 22 w 2296"/>
                <a:gd name="T67" fmla="*/ 1202 h 1469"/>
                <a:gd name="T68" fmla="*/ 0 w 2296"/>
                <a:gd name="T69" fmla="*/ 1262 h 1469"/>
                <a:gd name="T70" fmla="*/ 27 w 2296"/>
                <a:gd name="T71" fmla="*/ 1327 h 1469"/>
                <a:gd name="T72" fmla="*/ 98 w 2296"/>
                <a:gd name="T73" fmla="*/ 1382 h 1469"/>
                <a:gd name="T74" fmla="*/ 196 w 2296"/>
                <a:gd name="T75" fmla="*/ 1425 h 1469"/>
                <a:gd name="T76" fmla="*/ 326 w 2296"/>
                <a:gd name="T77" fmla="*/ 1469 h 1469"/>
                <a:gd name="T78" fmla="*/ 217 w 2296"/>
                <a:gd name="T79" fmla="*/ 1414 h 1469"/>
                <a:gd name="T80" fmla="*/ 147 w 2296"/>
                <a:gd name="T81" fmla="*/ 1360 h 1469"/>
                <a:gd name="T82" fmla="*/ 120 w 2296"/>
                <a:gd name="T83" fmla="*/ 1306 h 1469"/>
                <a:gd name="T84" fmla="*/ 141 w 2296"/>
                <a:gd name="T85" fmla="*/ 1257 h 1469"/>
                <a:gd name="T86" fmla="*/ 212 w 2296"/>
                <a:gd name="T87" fmla="*/ 1208 h 1469"/>
                <a:gd name="T88" fmla="*/ 342 w 2296"/>
                <a:gd name="T89" fmla="*/ 1164 h 1469"/>
                <a:gd name="T90" fmla="*/ 527 w 2296"/>
                <a:gd name="T91" fmla="*/ 1121 h 1469"/>
                <a:gd name="T92" fmla="*/ 771 w 2296"/>
                <a:gd name="T93" fmla="*/ 1088 h 1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296" h="1469">
                  <a:moveTo>
                    <a:pt x="771" y="1088"/>
                  </a:moveTo>
                  <a:lnTo>
                    <a:pt x="982" y="1061"/>
                  </a:lnTo>
                  <a:lnTo>
                    <a:pt x="1178" y="1034"/>
                  </a:lnTo>
                  <a:lnTo>
                    <a:pt x="1357" y="1012"/>
                  </a:lnTo>
                  <a:lnTo>
                    <a:pt x="1520" y="985"/>
                  </a:lnTo>
                  <a:lnTo>
                    <a:pt x="1666" y="957"/>
                  </a:lnTo>
                  <a:lnTo>
                    <a:pt x="1796" y="930"/>
                  </a:lnTo>
                  <a:lnTo>
                    <a:pt x="1916" y="897"/>
                  </a:lnTo>
                  <a:lnTo>
                    <a:pt x="2013" y="870"/>
                  </a:lnTo>
                  <a:lnTo>
                    <a:pt x="2100" y="832"/>
                  </a:lnTo>
                  <a:lnTo>
                    <a:pt x="2171" y="800"/>
                  </a:lnTo>
                  <a:lnTo>
                    <a:pt x="2220" y="756"/>
                  </a:lnTo>
                  <a:lnTo>
                    <a:pt x="2263" y="712"/>
                  </a:lnTo>
                  <a:lnTo>
                    <a:pt x="2285" y="669"/>
                  </a:lnTo>
                  <a:lnTo>
                    <a:pt x="2296" y="614"/>
                  </a:lnTo>
                  <a:lnTo>
                    <a:pt x="2290" y="560"/>
                  </a:lnTo>
                  <a:lnTo>
                    <a:pt x="2269" y="500"/>
                  </a:lnTo>
                  <a:lnTo>
                    <a:pt x="2241" y="457"/>
                  </a:lnTo>
                  <a:lnTo>
                    <a:pt x="2198" y="408"/>
                  </a:lnTo>
                  <a:lnTo>
                    <a:pt x="2144" y="364"/>
                  </a:lnTo>
                  <a:lnTo>
                    <a:pt x="2079" y="321"/>
                  </a:lnTo>
                  <a:lnTo>
                    <a:pt x="2008" y="277"/>
                  </a:lnTo>
                  <a:lnTo>
                    <a:pt x="1927" y="234"/>
                  </a:lnTo>
                  <a:lnTo>
                    <a:pt x="1769" y="157"/>
                  </a:lnTo>
                  <a:lnTo>
                    <a:pt x="1688" y="125"/>
                  </a:lnTo>
                  <a:lnTo>
                    <a:pt x="1612" y="92"/>
                  </a:lnTo>
                  <a:lnTo>
                    <a:pt x="1536" y="65"/>
                  </a:lnTo>
                  <a:lnTo>
                    <a:pt x="1476" y="43"/>
                  </a:lnTo>
                  <a:lnTo>
                    <a:pt x="1422" y="27"/>
                  </a:lnTo>
                  <a:lnTo>
                    <a:pt x="1384" y="10"/>
                  </a:lnTo>
                  <a:lnTo>
                    <a:pt x="1357" y="5"/>
                  </a:lnTo>
                  <a:lnTo>
                    <a:pt x="1346" y="0"/>
                  </a:lnTo>
                  <a:lnTo>
                    <a:pt x="1498" y="54"/>
                  </a:lnTo>
                  <a:lnTo>
                    <a:pt x="1655" y="119"/>
                  </a:lnTo>
                  <a:lnTo>
                    <a:pt x="1807" y="185"/>
                  </a:lnTo>
                  <a:lnTo>
                    <a:pt x="1948" y="255"/>
                  </a:lnTo>
                  <a:lnTo>
                    <a:pt x="2013" y="288"/>
                  </a:lnTo>
                  <a:lnTo>
                    <a:pt x="2068" y="326"/>
                  </a:lnTo>
                  <a:lnTo>
                    <a:pt x="2122" y="364"/>
                  </a:lnTo>
                  <a:lnTo>
                    <a:pt x="2171" y="402"/>
                  </a:lnTo>
                  <a:lnTo>
                    <a:pt x="2209" y="440"/>
                  </a:lnTo>
                  <a:lnTo>
                    <a:pt x="2236" y="478"/>
                  </a:lnTo>
                  <a:lnTo>
                    <a:pt x="2252" y="522"/>
                  </a:lnTo>
                  <a:lnTo>
                    <a:pt x="2263" y="560"/>
                  </a:lnTo>
                  <a:lnTo>
                    <a:pt x="2258" y="598"/>
                  </a:lnTo>
                  <a:lnTo>
                    <a:pt x="2241" y="636"/>
                  </a:lnTo>
                  <a:lnTo>
                    <a:pt x="2214" y="669"/>
                  </a:lnTo>
                  <a:lnTo>
                    <a:pt x="2171" y="702"/>
                  </a:lnTo>
                  <a:lnTo>
                    <a:pt x="2122" y="729"/>
                  </a:lnTo>
                  <a:lnTo>
                    <a:pt x="2062" y="756"/>
                  </a:lnTo>
                  <a:lnTo>
                    <a:pt x="1997" y="778"/>
                  </a:lnTo>
                  <a:lnTo>
                    <a:pt x="1921" y="800"/>
                  </a:lnTo>
                  <a:lnTo>
                    <a:pt x="1834" y="821"/>
                  </a:lnTo>
                  <a:lnTo>
                    <a:pt x="1748" y="843"/>
                  </a:lnTo>
                  <a:lnTo>
                    <a:pt x="1552" y="876"/>
                  </a:lnTo>
                  <a:lnTo>
                    <a:pt x="1351" y="908"/>
                  </a:lnTo>
                  <a:lnTo>
                    <a:pt x="1134" y="941"/>
                  </a:lnTo>
                  <a:lnTo>
                    <a:pt x="923" y="968"/>
                  </a:lnTo>
                  <a:lnTo>
                    <a:pt x="716" y="995"/>
                  </a:lnTo>
                  <a:lnTo>
                    <a:pt x="521" y="1028"/>
                  </a:lnTo>
                  <a:lnTo>
                    <a:pt x="434" y="1044"/>
                  </a:lnTo>
                  <a:lnTo>
                    <a:pt x="353" y="1066"/>
                  </a:lnTo>
                  <a:lnTo>
                    <a:pt x="277" y="1082"/>
                  </a:lnTo>
                  <a:lnTo>
                    <a:pt x="206" y="1104"/>
                  </a:lnTo>
                  <a:lnTo>
                    <a:pt x="147" y="1126"/>
                  </a:lnTo>
                  <a:lnTo>
                    <a:pt x="92" y="1148"/>
                  </a:lnTo>
                  <a:lnTo>
                    <a:pt x="54" y="1175"/>
                  </a:lnTo>
                  <a:lnTo>
                    <a:pt x="22" y="1202"/>
                  </a:lnTo>
                  <a:lnTo>
                    <a:pt x="6" y="1229"/>
                  </a:lnTo>
                  <a:lnTo>
                    <a:pt x="0" y="1262"/>
                  </a:lnTo>
                  <a:lnTo>
                    <a:pt x="11" y="1295"/>
                  </a:lnTo>
                  <a:lnTo>
                    <a:pt x="27" y="1327"/>
                  </a:lnTo>
                  <a:lnTo>
                    <a:pt x="54" y="1355"/>
                  </a:lnTo>
                  <a:lnTo>
                    <a:pt x="98" y="1382"/>
                  </a:lnTo>
                  <a:lnTo>
                    <a:pt x="141" y="1404"/>
                  </a:lnTo>
                  <a:lnTo>
                    <a:pt x="196" y="1425"/>
                  </a:lnTo>
                  <a:lnTo>
                    <a:pt x="261" y="1447"/>
                  </a:lnTo>
                  <a:lnTo>
                    <a:pt x="326" y="1469"/>
                  </a:lnTo>
                  <a:lnTo>
                    <a:pt x="266" y="1442"/>
                  </a:lnTo>
                  <a:lnTo>
                    <a:pt x="217" y="1414"/>
                  </a:lnTo>
                  <a:lnTo>
                    <a:pt x="174" y="1387"/>
                  </a:lnTo>
                  <a:lnTo>
                    <a:pt x="147" y="1360"/>
                  </a:lnTo>
                  <a:lnTo>
                    <a:pt x="125" y="1333"/>
                  </a:lnTo>
                  <a:lnTo>
                    <a:pt x="120" y="1306"/>
                  </a:lnTo>
                  <a:lnTo>
                    <a:pt x="125" y="1278"/>
                  </a:lnTo>
                  <a:lnTo>
                    <a:pt x="141" y="1257"/>
                  </a:lnTo>
                  <a:lnTo>
                    <a:pt x="174" y="1229"/>
                  </a:lnTo>
                  <a:lnTo>
                    <a:pt x="212" y="1208"/>
                  </a:lnTo>
                  <a:lnTo>
                    <a:pt x="272" y="1186"/>
                  </a:lnTo>
                  <a:lnTo>
                    <a:pt x="342" y="1164"/>
                  </a:lnTo>
                  <a:lnTo>
                    <a:pt x="423" y="1142"/>
                  </a:lnTo>
                  <a:lnTo>
                    <a:pt x="527" y="1121"/>
                  </a:lnTo>
                  <a:lnTo>
                    <a:pt x="641" y="1104"/>
                  </a:lnTo>
                  <a:lnTo>
                    <a:pt x="771" y="1088"/>
                  </a:lnTo>
                  <a:lnTo>
                    <a:pt x="771" y="1088"/>
                  </a:lnTo>
                  <a:close/>
                </a:path>
              </a:pathLst>
            </a:custGeom>
            <a:gradFill rotWithShape="0">
              <a:gsLst>
                <a:gs pos="0">
                  <a:schemeClr val="bg1">
                    <a:gamma/>
                    <a:shade val="84706"/>
                    <a:invGamma/>
                  </a:schemeClr>
                </a:gs>
                <a:gs pos="100000">
                  <a:schemeClr val="bg1"/>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defTabSz="914400" eaLnBrk="0" hangingPunct="0">
                <a:defRPr/>
              </a:pPr>
              <a:endParaRPr lang="en-US" b="1" i="0" dirty="0">
                <a:solidFill>
                  <a:srgbClr val="FFFFFF"/>
                </a:solidFill>
                <a:latin typeface="Arial" panose="020B0604020202020204" pitchFamily="34" charset="0"/>
              </a:endParaRPr>
            </a:p>
          </p:txBody>
        </p:sp>
        <p:sp>
          <p:nvSpPr>
            <p:cNvPr id="388106" name="Freeform 1036"/>
            <p:cNvSpPr>
              <a:spLocks/>
            </p:cNvSpPr>
            <p:nvPr/>
          </p:nvSpPr>
          <p:spPr bwMode="hidden">
            <a:xfrm>
              <a:off x="0" y="0"/>
              <a:ext cx="5758" cy="1776"/>
            </a:xfrm>
            <a:custGeom>
              <a:avLst/>
              <a:gdLst>
                <a:gd name="T0" fmla="*/ 0 w 5740"/>
                <a:gd name="T1" fmla="*/ 0 h 1906"/>
                <a:gd name="T2" fmla="*/ 0 w 5740"/>
                <a:gd name="T3" fmla="*/ 574 h 1906"/>
                <a:gd name="T4" fmla="*/ 6054 w 5740"/>
                <a:gd name="T5" fmla="*/ 574 h 1906"/>
                <a:gd name="T6" fmla="*/ 6054 w 5740"/>
                <a:gd name="T7" fmla="*/ 0 h 1906"/>
                <a:gd name="T8" fmla="*/ 0 w 5740"/>
                <a:gd name="T9" fmla="*/ 0 h 1906"/>
                <a:gd name="T10" fmla="*/ 0 w 5740"/>
                <a:gd name="T11" fmla="*/ 0 h 190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740" h="1906">
                  <a:moveTo>
                    <a:pt x="0" y="0"/>
                  </a:moveTo>
                  <a:lnTo>
                    <a:pt x="0" y="1906"/>
                  </a:lnTo>
                  <a:lnTo>
                    <a:pt x="5740" y="1906"/>
                  </a:lnTo>
                  <a:lnTo>
                    <a:pt x="5740" y="0"/>
                  </a:lnTo>
                  <a:lnTo>
                    <a:pt x="0" y="0"/>
                  </a:lnTo>
                  <a:close/>
                </a:path>
              </a:pathLst>
            </a:custGeom>
            <a:gradFill rotWithShape="0">
              <a:gsLst>
                <a:gs pos="0">
                  <a:schemeClr val="bg2"/>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b="1" i="0">
                <a:latin typeface="Arial" panose="020B0604020202020204" pitchFamily="34" charset="0"/>
              </a:endParaRPr>
            </a:p>
          </p:txBody>
        </p:sp>
      </p:grpSp>
      <p:sp>
        <p:nvSpPr>
          <p:cNvPr id="381965" name="Rectangle 1037"/>
          <p:cNvSpPr>
            <a:spLocks noGrp="1" noRot="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381966" name="Rectangle 1038"/>
          <p:cNvSpPr>
            <a:spLocks noGrp="1" noChangeArrowheads="1"/>
          </p:cNvSpPr>
          <p:nvPr>
            <p:ph type="ftr" sz="quarter" idx="3"/>
          </p:nvPr>
        </p:nvSpPr>
        <p:spPr bwMode="auto">
          <a:xfrm>
            <a:off x="3124200" y="6248400"/>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b" anchorCtr="0" compatLnSpc="1">
            <a:prstTxWarp prst="textNoShape">
              <a:avLst/>
            </a:prstTxWarp>
          </a:bodyPr>
          <a:lstStyle>
            <a:lvl1pPr algn="ctr" defTabSz="914400" eaLnBrk="1" hangingPunct="1">
              <a:defRPr sz="1200" b="1" i="0">
                <a:solidFill>
                  <a:srgbClr val="FFFFFF"/>
                </a:solidFill>
                <a:latin typeface="Arial" panose="020B0604020202020204" pitchFamily="34" charset="0"/>
                <a:cs typeface="+mn-cs"/>
              </a:defRPr>
            </a:lvl1pPr>
          </a:lstStyle>
          <a:p>
            <a:pPr>
              <a:defRPr/>
            </a:pPr>
            <a:endParaRPr lang="en-US"/>
          </a:p>
        </p:txBody>
      </p:sp>
      <p:sp>
        <p:nvSpPr>
          <p:cNvPr id="381967" name="Rectangle 1039"/>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589054124"/>
      </p:ext>
    </p:extLst>
  </p:cSld>
  <p:clrMap bg1="dk2" tx1="lt1" bg2="dk1" tx2="lt2" accent1="accent1" accent2="accent2" accent3="accent3" accent4="accent4" accent5="accent5" accent6="accent6" hlink="hlink" folHlink="folHlink"/>
  <p:sldLayoutIdLst>
    <p:sldLayoutId id="2147502814" r:id="rId1"/>
    <p:sldLayoutId id="2147502815" r:id="rId2"/>
    <p:sldLayoutId id="2147502816" r:id="rId3"/>
    <p:sldLayoutId id="2147502817" r:id="rId4"/>
    <p:sldLayoutId id="2147502818" r:id="rId5"/>
    <p:sldLayoutId id="2147502819" r:id="rId6"/>
    <p:sldLayoutId id="2147502820" r:id="rId7"/>
    <p:sldLayoutId id="2147502821" r:id="rId8"/>
    <p:sldLayoutId id="2147502822" r:id="rId9"/>
    <p:sldLayoutId id="2147502823" r:id="rId10"/>
    <p:sldLayoutId id="2147502824" r:id="rId11"/>
  </p:sldLayoutIdLst>
  <p:txStyles>
    <p:titleStyle>
      <a:lvl1pPr algn="ctr" rtl="0" eaLnBrk="0" fontAlgn="base" hangingPunct="0">
        <a:spcBef>
          <a:spcPct val="0"/>
        </a:spcBef>
        <a:spcAft>
          <a:spcPct val="0"/>
        </a:spcAft>
        <a:defRPr sz="4400" b="1" i="0">
          <a:solidFill>
            <a:schemeClr val="tx2"/>
          </a:solidFill>
          <a:effectLst>
            <a:outerShdw blurRad="38100" dist="38100" dir="2700000" algn="tl">
              <a:srgbClr val="000000"/>
            </a:outerShdw>
          </a:effectLst>
          <a:latin typeface="Arial" panose="020B0604020202020204" pitchFamily="34" charset="0"/>
          <a:ea typeface="+mj-ea"/>
          <a:cs typeface="Arial" panose="020B0604020202020204" pitchFamily="34" charset="0"/>
        </a:defRPr>
      </a:lvl1pPr>
      <a:lvl2pPr algn="ctr" rtl="0" eaLnBrk="0" fontAlgn="base" hangingPunct="0">
        <a:spcBef>
          <a:spcPct val="0"/>
        </a:spcBef>
        <a:spcAft>
          <a:spcPct val="0"/>
        </a:spcAft>
        <a:defRPr sz="4400" b="1">
          <a:solidFill>
            <a:schemeClr val="tx2"/>
          </a:solidFill>
          <a:effectLst>
            <a:outerShdw blurRad="38100" dist="38100" dir="2700000" algn="tl">
              <a:srgbClr val="000000"/>
            </a:outerShdw>
          </a:effectLst>
          <a:latin typeface="Arial" charset="0"/>
          <a:ea typeface="ＭＳ Ｐゴシック" charset="0"/>
          <a:cs typeface="ＭＳ Ｐゴシック" charset="0"/>
        </a:defRPr>
      </a:lvl2pPr>
      <a:lvl3pPr algn="ctr" rtl="0" eaLnBrk="0" fontAlgn="base" hangingPunct="0">
        <a:spcBef>
          <a:spcPct val="0"/>
        </a:spcBef>
        <a:spcAft>
          <a:spcPct val="0"/>
        </a:spcAft>
        <a:defRPr sz="4400" b="1">
          <a:solidFill>
            <a:schemeClr val="tx2"/>
          </a:solidFill>
          <a:effectLst>
            <a:outerShdw blurRad="38100" dist="38100" dir="2700000" algn="tl">
              <a:srgbClr val="000000"/>
            </a:outerShdw>
          </a:effectLst>
          <a:latin typeface="Arial" charset="0"/>
          <a:ea typeface="ＭＳ Ｐゴシック" charset="0"/>
          <a:cs typeface="ＭＳ Ｐゴシック" charset="0"/>
        </a:defRPr>
      </a:lvl3pPr>
      <a:lvl4pPr algn="ctr" rtl="0" eaLnBrk="0" fontAlgn="base" hangingPunct="0">
        <a:spcBef>
          <a:spcPct val="0"/>
        </a:spcBef>
        <a:spcAft>
          <a:spcPct val="0"/>
        </a:spcAft>
        <a:defRPr sz="4400" b="1">
          <a:solidFill>
            <a:schemeClr val="tx2"/>
          </a:solidFill>
          <a:effectLst>
            <a:outerShdw blurRad="38100" dist="38100" dir="2700000" algn="tl">
              <a:srgbClr val="000000"/>
            </a:outerShdw>
          </a:effectLst>
          <a:latin typeface="Arial" charset="0"/>
          <a:ea typeface="ＭＳ Ｐゴシック" charset="0"/>
          <a:cs typeface="ＭＳ Ｐゴシック" charset="0"/>
        </a:defRPr>
      </a:lvl4pPr>
      <a:lvl5pPr algn="ctr" rtl="0" eaLnBrk="0" fontAlgn="base" hangingPunct="0">
        <a:spcBef>
          <a:spcPct val="0"/>
        </a:spcBef>
        <a:spcAft>
          <a:spcPct val="0"/>
        </a:spcAft>
        <a:defRPr sz="4400" b="1">
          <a:solidFill>
            <a:schemeClr val="tx2"/>
          </a:solidFill>
          <a:effectLst>
            <a:outerShdw blurRad="38100" dist="38100" dir="2700000" algn="tl">
              <a:srgbClr val="000000"/>
            </a:outerShdw>
          </a:effectLst>
          <a:latin typeface="Arial" charset="0"/>
          <a:ea typeface="ＭＳ Ｐゴシック" charset="0"/>
          <a:cs typeface="ＭＳ Ｐゴシック" charset="0"/>
        </a:defRPr>
      </a:lvl5pPr>
      <a:lvl6pPr marL="457200" algn="ctr" rtl="0" fontAlgn="base">
        <a:spcBef>
          <a:spcPct val="0"/>
        </a:spcBef>
        <a:spcAft>
          <a:spcPct val="0"/>
        </a:spcAft>
        <a:defRPr sz="4400" b="1">
          <a:solidFill>
            <a:schemeClr val="tx2"/>
          </a:solidFill>
          <a:effectLst>
            <a:outerShdw blurRad="38100" dist="38100" dir="2700000" algn="tl">
              <a:srgbClr val="000000"/>
            </a:outerShdw>
          </a:effectLst>
          <a:latin typeface="Garamond" charset="0"/>
          <a:ea typeface="ＭＳ Ｐゴシック" charset="0"/>
        </a:defRPr>
      </a:lvl6pPr>
      <a:lvl7pPr marL="914400" algn="ctr" rtl="0" fontAlgn="base">
        <a:spcBef>
          <a:spcPct val="0"/>
        </a:spcBef>
        <a:spcAft>
          <a:spcPct val="0"/>
        </a:spcAft>
        <a:defRPr sz="4400" b="1">
          <a:solidFill>
            <a:schemeClr val="tx2"/>
          </a:solidFill>
          <a:effectLst>
            <a:outerShdw blurRad="38100" dist="38100" dir="2700000" algn="tl">
              <a:srgbClr val="000000"/>
            </a:outerShdw>
          </a:effectLst>
          <a:latin typeface="Garamond" charset="0"/>
          <a:ea typeface="ＭＳ Ｐゴシック" charset="0"/>
        </a:defRPr>
      </a:lvl7pPr>
      <a:lvl8pPr marL="1371600" algn="ctr" rtl="0" fontAlgn="base">
        <a:spcBef>
          <a:spcPct val="0"/>
        </a:spcBef>
        <a:spcAft>
          <a:spcPct val="0"/>
        </a:spcAft>
        <a:defRPr sz="4400" b="1">
          <a:solidFill>
            <a:schemeClr val="tx2"/>
          </a:solidFill>
          <a:effectLst>
            <a:outerShdw blurRad="38100" dist="38100" dir="2700000" algn="tl">
              <a:srgbClr val="000000"/>
            </a:outerShdw>
          </a:effectLst>
          <a:latin typeface="Garamond" charset="0"/>
          <a:ea typeface="ＭＳ Ｐゴシック" charset="0"/>
        </a:defRPr>
      </a:lvl8pPr>
      <a:lvl9pPr marL="1828800" algn="ctr" rtl="0" fontAlgn="base">
        <a:spcBef>
          <a:spcPct val="0"/>
        </a:spcBef>
        <a:spcAft>
          <a:spcPct val="0"/>
        </a:spcAft>
        <a:defRPr sz="4400" b="1">
          <a:solidFill>
            <a:schemeClr val="tx2"/>
          </a:solidFill>
          <a:effectLst>
            <a:outerShdw blurRad="38100" dist="38100" dir="2700000" algn="tl">
              <a:srgbClr val="000000"/>
            </a:outerShdw>
          </a:effectLst>
          <a:latin typeface="Garamond" charset="0"/>
          <a:ea typeface="ＭＳ Ｐゴシック" charset="0"/>
        </a:defRPr>
      </a:lvl9pPr>
    </p:titleStyle>
    <p:bodyStyle>
      <a:lvl1pPr marL="342900" indent="-342900" algn="l" rtl="0" eaLnBrk="0" fontAlgn="base" hangingPunct="0">
        <a:spcBef>
          <a:spcPct val="20000"/>
        </a:spcBef>
        <a:spcAft>
          <a:spcPct val="0"/>
        </a:spcAft>
        <a:buClr>
          <a:schemeClr val="hlink"/>
        </a:buClr>
        <a:buSzPct val="70000"/>
        <a:buFont typeface="Wingdings" charset="0"/>
        <a:buChar char="n"/>
        <a:defRPr sz="3200" b="1" i="0">
          <a:solidFill>
            <a:schemeClr val="tx1"/>
          </a:solidFill>
          <a:effectLst>
            <a:outerShdw blurRad="38100" dist="38100" dir="2700000" algn="tl">
              <a:srgbClr val="000000"/>
            </a:outerShdw>
          </a:effectLst>
          <a:latin typeface="Arial" panose="020B0604020202020204" pitchFamily="34" charset="0"/>
          <a:ea typeface="+mn-ea"/>
          <a:cs typeface="Arial" panose="020B0604020202020204" pitchFamily="34" charset="0"/>
        </a:defRPr>
      </a:lvl1pPr>
      <a:lvl2pPr marL="742950" indent="-285750" algn="l" rtl="0" eaLnBrk="0" fontAlgn="base" hangingPunct="0">
        <a:spcBef>
          <a:spcPct val="20000"/>
        </a:spcBef>
        <a:spcAft>
          <a:spcPct val="0"/>
        </a:spcAft>
        <a:buClr>
          <a:schemeClr val="accent2"/>
        </a:buClr>
        <a:buSzPct val="70000"/>
        <a:buFont typeface="Wingdings" charset="0"/>
        <a:buChar char="n"/>
        <a:defRPr sz="2800" b="1" i="0">
          <a:solidFill>
            <a:schemeClr val="tx1"/>
          </a:solidFill>
          <a:effectLst>
            <a:outerShdw blurRad="38100" dist="38100" dir="2700000" algn="tl">
              <a:srgbClr val="000000"/>
            </a:outerShdw>
          </a:effectLst>
          <a:latin typeface="Arial" panose="020B0604020202020204" pitchFamily="34" charset="0"/>
          <a:ea typeface="+mn-ea"/>
          <a:cs typeface="Arial" panose="020B0604020202020204" pitchFamily="34" charset="0"/>
        </a:defRPr>
      </a:lvl2pPr>
      <a:lvl3pPr marL="1143000" indent="-228600" algn="l" rtl="0" eaLnBrk="0" fontAlgn="base" hangingPunct="0">
        <a:spcBef>
          <a:spcPct val="20000"/>
        </a:spcBef>
        <a:spcAft>
          <a:spcPct val="0"/>
        </a:spcAft>
        <a:buClr>
          <a:schemeClr val="tx2"/>
        </a:buClr>
        <a:buSzPct val="70000"/>
        <a:buFont typeface="Wingdings" charset="0"/>
        <a:buChar char="n"/>
        <a:defRPr sz="2400" b="1" i="0">
          <a:solidFill>
            <a:schemeClr val="tx1"/>
          </a:solidFill>
          <a:effectLst>
            <a:outerShdw blurRad="38100" dist="38100" dir="2700000" algn="tl">
              <a:srgbClr val="000000"/>
            </a:outerShdw>
          </a:effectLst>
          <a:latin typeface="Arial" panose="020B0604020202020204" pitchFamily="34" charset="0"/>
          <a:ea typeface="+mn-ea"/>
          <a:cs typeface="Arial" panose="020B0604020202020204" pitchFamily="34" charset="0"/>
        </a:defRPr>
      </a:lvl3pPr>
      <a:lvl4pPr marL="1600200" indent="-228600" algn="l" rtl="0" eaLnBrk="0" fontAlgn="base" hangingPunct="0">
        <a:spcBef>
          <a:spcPct val="20000"/>
        </a:spcBef>
        <a:spcAft>
          <a:spcPct val="0"/>
        </a:spcAft>
        <a:buClr>
          <a:schemeClr val="accent2"/>
        </a:buClr>
        <a:buSzPct val="70000"/>
        <a:buFont typeface="Wingdings" charset="0"/>
        <a:buChar char="n"/>
        <a:defRPr sz="2000" b="1" i="0">
          <a:solidFill>
            <a:schemeClr val="tx1"/>
          </a:solidFill>
          <a:effectLst>
            <a:outerShdw blurRad="38100" dist="38100" dir="2700000" algn="tl">
              <a:srgbClr val="000000"/>
            </a:outerShdw>
          </a:effectLst>
          <a:latin typeface="Arial" panose="020B0604020202020204" pitchFamily="34" charset="0"/>
          <a:ea typeface="+mn-ea"/>
          <a:cs typeface="Arial" panose="020B0604020202020204" pitchFamily="34" charset="0"/>
        </a:defRPr>
      </a:lvl4pPr>
      <a:lvl5pPr marL="2057400" indent="-228600" algn="l" rtl="0" eaLnBrk="0" fontAlgn="base" hangingPunct="0">
        <a:spcBef>
          <a:spcPct val="20000"/>
        </a:spcBef>
        <a:spcAft>
          <a:spcPct val="0"/>
        </a:spcAft>
        <a:buClr>
          <a:schemeClr val="hlink"/>
        </a:buClr>
        <a:buSzPct val="70000"/>
        <a:buFont typeface="Wingdings" charset="0"/>
        <a:buChar char="n"/>
        <a:defRPr sz="2000" b="1" i="0">
          <a:solidFill>
            <a:schemeClr val="tx1"/>
          </a:solidFill>
          <a:effectLst>
            <a:outerShdw blurRad="38100" dist="38100" dir="2700000" algn="tl">
              <a:srgbClr val="000000"/>
            </a:outerShdw>
          </a:effectLst>
          <a:latin typeface="Arial" panose="020B0604020202020204" pitchFamily="34" charset="0"/>
          <a:ea typeface="+mn-ea"/>
          <a:cs typeface="Arial" panose="020B0604020202020204" pitchFamily="34" charset="0"/>
        </a:defRPr>
      </a:lvl5pPr>
      <a:lvl6pPr marL="2514600" indent="-228600" algn="l" rtl="0" fontAlgn="base">
        <a:spcBef>
          <a:spcPct val="20000"/>
        </a:spcBef>
        <a:spcAft>
          <a:spcPct val="0"/>
        </a:spcAft>
        <a:buClr>
          <a:schemeClr val="hlink"/>
        </a:buClr>
        <a:buSzPct val="70000"/>
        <a:buFont typeface="Wingdings" charset="0"/>
        <a:buChar char="n"/>
        <a:defRPr sz="2000">
          <a:solidFill>
            <a:schemeClr val="tx1"/>
          </a:solidFill>
          <a:effectLst>
            <a:outerShdw blurRad="38100" dist="38100" dir="2700000" algn="tl">
              <a:srgbClr val="000000"/>
            </a:outerShdw>
          </a:effectLst>
          <a:latin typeface="+mn-lt"/>
          <a:ea typeface="+mn-ea"/>
        </a:defRPr>
      </a:lvl6pPr>
      <a:lvl7pPr marL="2971800" indent="-228600" algn="l" rtl="0" fontAlgn="base">
        <a:spcBef>
          <a:spcPct val="20000"/>
        </a:spcBef>
        <a:spcAft>
          <a:spcPct val="0"/>
        </a:spcAft>
        <a:buClr>
          <a:schemeClr val="hlink"/>
        </a:buClr>
        <a:buSzPct val="70000"/>
        <a:buFont typeface="Wingdings" charset="0"/>
        <a:buChar char="n"/>
        <a:defRPr sz="2000">
          <a:solidFill>
            <a:schemeClr val="tx1"/>
          </a:solidFill>
          <a:effectLst>
            <a:outerShdw blurRad="38100" dist="38100" dir="2700000" algn="tl">
              <a:srgbClr val="000000"/>
            </a:outerShdw>
          </a:effectLst>
          <a:latin typeface="+mn-lt"/>
          <a:ea typeface="+mn-ea"/>
        </a:defRPr>
      </a:lvl7pPr>
      <a:lvl8pPr marL="3429000" indent="-228600" algn="l" rtl="0" fontAlgn="base">
        <a:spcBef>
          <a:spcPct val="20000"/>
        </a:spcBef>
        <a:spcAft>
          <a:spcPct val="0"/>
        </a:spcAft>
        <a:buClr>
          <a:schemeClr val="hlink"/>
        </a:buClr>
        <a:buSzPct val="70000"/>
        <a:buFont typeface="Wingdings" charset="0"/>
        <a:buChar char="n"/>
        <a:defRPr sz="2000">
          <a:solidFill>
            <a:schemeClr val="tx1"/>
          </a:solidFill>
          <a:effectLst>
            <a:outerShdw blurRad="38100" dist="38100" dir="2700000" algn="tl">
              <a:srgbClr val="000000"/>
            </a:outerShdw>
          </a:effectLst>
          <a:latin typeface="+mn-lt"/>
          <a:ea typeface="+mn-ea"/>
        </a:defRPr>
      </a:lvl8pPr>
      <a:lvl9pPr marL="3886200" indent="-228600" algn="l" rtl="0" fontAlgn="base">
        <a:spcBef>
          <a:spcPct val="20000"/>
        </a:spcBef>
        <a:spcAft>
          <a:spcPct val="0"/>
        </a:spcAft>
        <a:buClr>
          <a:schemeClr val="hlink"/>
        </a:buClr>
        <a:buSzPct val="70000"/>
        <a:buFont typeface="Wingdings" charset="0"/>
        <a:buChar char="n"/>
        <a:defRPr sz="2000">
          <a:solidFill>
            <a:schemeClr val="tx1"/>
          </a:solidFill>
          <a:effectLst>
            <a:outerShdw blurRad="38100" dist="38100" dir="2700000" algn="tl">
              <a:srgbClr val="000000"/>
            </a:outerShdw>
          </a:effectLst>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9.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412674" name="Rectangle 1026"/>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412675" name="Rectangle 1027"/>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0772" name="Rectangle 1028"/>
          <p:cNvSpPr>
            <a:spLocks noGrp="1" noChangeArrowheads="1"/>
          </p:cNvSpPr>
          <p:nvPr>
            <p:ph type="dt" sz="half" idx="2"/>
          </p:nvPr>
        </p:nvSpPr>
        <p:spPr bwMode="auto">
          <a:xfrm>
            <a:off x="685800" y="6248400"/>
            <a:ext cx="1905000" cy="457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defTabSz="914400" eaLnBrk="0" hangingPunct="0">
              <a:defRPr sz="1400" b="1" i="0">
                <a:solidFill>
                  <a:srgbClr val="000000"/>
                </a:solidFill>
                <a:latin typeface="Arial" panose="020B0604020202020204" pitchFamily="34" charset="0"/>
                <a:cs typeface="ＭＳ Ｐゴシック"/>
              </a:defRPr>
            </a:lvl1pPr>
          </a:lstStyle>
          <a:p>
            <a:pPr>
              <a:defRPr/>
            </a:pPr>
            <a:endParaRPr lang="en-US"/>
          </a:p>
        </p:txBody>
      </p:sp>
      <p:sp>
        <p:nvSpPr>
          <p:cNvPr id="160773" name="Rectangle 1029"/>
          <p:cNvSpPr>
            <a:spLocks noGrp="1" noChangeArrowheads="1"/>
          </p:cNvSpPr>
          <p:nvPr>
            <p:ph type="ftr" sz="quarter" idx="3"/>
          </p:nvPr>
        </p:nvSpPr>
        <p:spPr bwMode="auto">
          <a:xfrm>
            <a:off x="3124200" y="6248400"/>
            <a:ext cx="2895600" cy="457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defTabSz="914400" eaLnBrk="0" hangingPunct="0">
              <a:defRPr sz="1400" b="1" i="0">
                <a:solidFill>
                  <a:srgbClr val="000000"/>
                </a:solidFill>
                <a:latin typeface="Arial" panose="020B0604020202020204" pitchFamily="34" charset="0"/>
                <a:cs typeface="ＭＳ Ｐゴシック"/>
              </a:defRPr>
            </a:lvl1pPr>
          </a:lstStyle>
          <a:p>
            <a:pPr>
              <a:defRPr/>
            </a:pPr>
            <a:endParaRPr lang="en-US"/>
          </a:p>
        </p:txBody>
      </p:sp>
      <p:sp>
        <p:nvSpPr>
          <p:cNvPr id="160774" name="Rectangle 1030"/>
          <p:cNvSpPr>
            <a:spLocks noGrp="1" noChangeArrowheads="1"/>
          </p:cNvSpPr>
          <p:nvPr>
            <p:ph type="sldNum" sz="quarter" idx="4"/>
          </p:nvPr>
        </p:nvSpPr>
        <p:spPr bwMode="auto">
          <a:xfrm>
            <a:off x="6553200" y="6248400"/>
            <a:ext cx="1905000" cy="4572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r" defTabSz="914400" eaLnBrk="0" hangingPunct="0">
              <a:defRPr sz="1400" b="1" i="0">
                <a:solidFill>
                  <a:srgbClr val="FFFFFF"/>
                </a:solidFill>
                <a:latin typeface="Arial" panose="020B0604020202020204" pitchFamily="34" charset="0"/>
                <a:cs typeface="ＭＳ Ｐゴシック"/>
              </a:defRPr>
            </a:lvl1pPr>
          </a:lstStyle>
          <a:p>
            <a:pPr>
              <a:defRPr/>
            </a:pPr>
            <a:fld id="{3539A5F6-F323-674B-9E9E-A8C5E41C86CB}" type="slidenum">
              <a:rPr lang="en-US"/>
              <a:pPr>
                <a:defRPr/>
              </a:pPr>
              <a:t>‹#›</a:t>
            </a:fld>
            <a:endParaRPr lang="en-US"/>
          </a:p>
        </p:txBody>
      </p:sp>
    </p:spTree>
    <p:extLst>
      <p:ext uri="{BB962C8B-B14F-4D97-AF65-F5344CB8AC3E}">
        <p14:creationId xmlns:p14="http://schemas.microsoft.com/office/powerpoint/2010/main" val="129330638"/>
      </p:ext>
    </p:extLst>
  </p:cSld>
  <p:clrMap bg1="lt1" tx1="dk1" bg2="lt2" tx2="dk2" accent1="accent1" accent2="accent2" accent3="accent3" accent4="accent4" accent5="accent5" accent6="accent6" hlink="hlink" folHlink="folHlink"/>
  <p:sldLayoutIdLst>
    <p:sldLayoutId id="2147502826" r:id="rId1"/>
    <p:sldLayoutId id="2147502827" r:id="rId2"/>
    <p:sldLayoutId id="2147502828" r:id="rId3"/>
    <p:sldLayoutId id="2147502829" r:id="rId4"/>
    <p:sldLayoutId id="2147502830" r:id="rId5"/>
    <p:sldLayoutId id="2147502831" r:id="rId6"/>
    <p:sldLayoutId id="2147502832" r:id="rId7"/>
    <p:sldLayoutId id="2147502833" r:id="rId8"/>
    <p:sldLayoutId id="2147502834" r:id="rId9"/>
    <p:sldLayoutId id="2147502835" r:id="rId10"/>
    <p:sldLayoutId id="2147502836" r:id="rId11"/>
  </p:sldLayoutIdLst>
  <p:transition>
    <p:random/>
  </p:transition>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mj-ea"/>
          <a:cs typeface="+mj-cs"/>
        </a:defRPr>
      </a:lvl1pPr>
      <a:lvl2pPr algn="ctr" rtl="0" eaLnBrk="0" fontAlgn="base" hangingPunct="0">
        <a:spcBef>
          <a:spcPct val="0"/>
        </a:spcBef>
        <a:spcAft>
          <a:spcPct val="0"/>
        </a:spcAft>
        <a:defRPr sz="4400" b="1">
          <a:solidFill>
            <a:schemeClr val="bg1"/>
          </a:solidFill>
          <a:latin typeface="Arial" charset="0"/>
          <a:ea typeface="ＭＳ Ｐゴシック" charset="0"/>
          <a:cs typeface="ＭＳ Ｐゴシック" charset="0"/>
        </a:defRPr>
      </a:lvl2pPr>
      <a:lvl3pPr algn="ctr" rtl="0" eaLnBrk="0" fontAlgn="base" hangingPunct="0">
        <a:spcBef>
          <a:spcPct val="0"/>
        </a:spcBef>
        <a:spcAft>
          <a:spcPct val="0"/>
        </a:spcAft>
        <a:defRPr sz="4400" b="1">
          <a:solidFill>
            <a:schemeClr val="bg1"/>
          </a:solidFill>
          <a:latin typeface="Arial" charset="0"/>
          <a:ea typeface="ＭＳ Ｐゴシック" charset="0"/>
          <a:cs typeface="ＭＳ Ｐゴシック" charset="0"/>
        </a:defRPr>
      </a:lvl3pPr>
      <a:lvl4pPr algn="ctr" rtl="0" eaLnBrk="0" fontAlgn="base" hangingPunct="0">
        <a:spcBef>
          <a:spcPct val="0"/>
        </a:spcBef>
        <a:spcAft>
          <a:spcPct val="0"/>
        </a:spcAft>
        <a:defRPr sz="4400" b="1">
          <a:solidFill>
            <a:schemeClr val="bg1"/>
          </a:solidFill>
          <a:latin typeface="Arial" charset="0"/>
          <a:ea typeface="ＭＳ Ｐゴシック" charset="0"/>
          <a:cs typeface="ＭＳ Ｐゴシック" charset="0"/>
        </a:defRPr>
      </a:lvl4pPr>
      <a:lvl5pPr algn="ctr" rtl="0" eaLnBrk="0" fontAlgn="base" hangingPunct="0">
        <a:spcBef>
          <a:spcPct val="0"/>
        </a:spcBef>
        <a:spcAft>
          <a:spcPct val="0"/>
        </a:spcAft>
        <a:defRPr sz="4400" b="1">
          <a:solidFill>
            <a:schemeClr val="bg1"/>
          </a:solidFill>
          <a:latin typeface="Arial" charset="0"/>
          <a:ea typeface="ＭＳ Ｐゴシック" charset="0"/>
          <a:cs typeface="ＭＳ Ｐゴシック" charset="0"/>
        </a:defRPr>
      </a:lvl5pPr>
      <a:lvl6pPr marL="457200" algn="ctr" rtl="0" fontAlgn="base">
        <a:spcBef>
          <a:spcPct val="0"/>
        </a:spcBef>
        <a:spcAft>
          <a:spcPct val="0"/>
        </a:spcAft>
        <a:defRPr sz="4400" b="1">
          <a:solidFill>
            <a:schemeClr val="bg1"/>
          </a:solidFill>
          <a:latin typeface="Arial" charset="0"/>
          <a:ea typeface="ＭＳ Ｐゴシック" charset="0"/>
          <a:cs typeface="ＭＳ Ｐゴシック" charset="0"/>
        </a:defRPr>
      </a:lvl6pPr>
      <a:lvl7pPr marL="914400" algn="ctr" rtl="0" fontAlgn="base">
        <a:spcBef>
          <a:spcPct val="0"/>
        </a:spcBef>
        <a:spcAft>
          <a:spcPct val="0"/>
        </a:spcAft>
        <a:defRPr sz="4400" b="1">
          <a:solidFill>
            <a:schemeClr val="bg1"/>
          </a:solidFill>
          <a:latin typeface="Arial" charset="0"/>
          <a:ea typeface="ＭＳ Ｐゴシック" charset="0"/>
          <a:cs typeface="ＭＳ Ｐゴシック" charset="0"/>
        </a:defRPr>
      </a:lvl7pPr>
      <a:lvl8pPr marL="1371600" algn="ctr" rtl="0" fontAlgn="base">
        <a:spcBef>
          <a:spcPct val="0"/>
        </a:spcBef>
        <a:spcAft>
          <a:spcPct val="0"/>
        </a:spcAft>
        <a:defRPr sz="4400" b="1">
          <a:solidFill>
            <a:schemeClr val="bg1"/>
          </a:solidFill>
          <a:latin typeface="Arial" charset="0"/>
          <a:ea typeface="ＭＳ Ｐゴシック" charset="0"/>
          <a:cs typeface="ＭＳ Ｐゴシック" charset="0"/>
        </a:defRPr>
      </a:lvl8pPr>
      <a:lvl9pPr marL="1828800" algn="ctr" rtl="0" fontAlgn="base">
        <a:spcBef>
          <a:spcPct val="0"/>
        </a:spcBef>
        <a:spcAft>
          <a:spcPct val="0"/>
        </a:spcAft>
        <a:defRPr sz="4400" b="1">
          <a:solidFill>
            <a:schemeClr val="bg1"/>
          </a:solidFill>
          <a:latin typeface="Arial" charset="0"/>
          <a:ea typeface="ＭＳ Ｐゴシック" charset="0"/>
          <a:cs typeface="ＭＳ Ｐゴシック"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mn-ea"/>
          <a:cs typeface="+mn-cs"/>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mn-ea"/>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mn-ea"/>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mn-ea"/>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mn-ea"/>
        </a:defRPr>
      </a:lvl5pPr>
      <a:lvl6pPr marL="2514600" indent="-228600" algn="l" rtl="0" fontAlgn="base">
        <a:spcBef>
          <a:spcPct val="20000"/>
        </a:spcBef>
        <a:spcAft>
          <a:spcPct val="0"/>
        </a:spcAft>
        <a:buChar char="»"/>
        <a:defRPr sz="2000" b="1">
          <a:solidFill>
            <a:schemeClr val="bg1"/>
          </a:solidFill>
          <a:latin typeface="+mn-lt"/>
          <a:ea typeface="+mn-ea"/>
        </a:defRPr>
      </a:lvl6pPr>
      <a:lvl7pPr marL="2971800" indent="-228600" algn="l" rtl="0" fontAlgn="base">
        <a:spcBef>
          <a:spcPct val="20000"/>
        </a:spcBef>
        <a:spcAft>
          <a:spcPct val="0"/>
        </a:spcAft>
        <a:buChar char="»"/>
        <a:defRPr sz="2000" b="1">
          <a:solidFill>
            <a:schemeClr val="bg1"/>
          </a:solidFill>
          <a:latin typeface="+mn-lt"/>
          <a:ea typeface="+mn-ea"/>
        </a:defRPr>
      </a:lvl7pPr>
      <a:lvl8pPr marL="3429000" indent="-228600" algn="l" rtl="0" fontAlgn="base">
        <a:spcBef>
          <a:spcPct val="20000"/>
        </a:spcBef>
        <a:spcAft>
          <a:spcPct val="0"/>
        </a:spcAft>
        <a:buChar char="»"/>
        <a:defRPr sz="2000" b="1">
          <a:solidFill>
            <a:schemeClr val="bg1"/>
          </a:solidFill>
          <a:latin typeface="+mn-lt"/>
          <a:ea typeface="+mn-ea"/>
        </a:defRPr>
      </a:lvl8pPr>
      <a:lvl9pPr marL="3886200" indent="-228600" algn="l" rtl="0" fontAlgn="base">
        <a:spcBef>
          <a:spcPct val="20000"/>
        </a:spcBef>
        <a:spcAft>
          <a:spcPct val="0"/>
        </a:spcAft>
        <a:buChar char="»"/>
        <a:defRPr sz="2000" b="1">
          <a:solidFill>
            <a:schemeClr val="bg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rgbClr val="003399"/>
        </a:solidFill>
        <a:effectLst/>
      </p:bgPr>
    </p:bg>
    <p:spTree>
      <p:nvGrpSpPr>
        <p:cNvPr id="1" name=""/>
        <p:cNvGrpSpPr/>
        <p:nvPr/>
      </p:nvGrpSpPr>
      <p:grpSpPr>
        <a:xfrm>
          <a:off x="0" y="0"/>
          <a:ext cx="0" cy="0"/>
          <a:chOff x="0" y="0"/>
          <a:chExt cx="0" cy="0"/>
        </a:xfrm>
      </p:grpSpPr>
      <p:sp>
        <p:nvSpPr>
          <p:cNvPr id="25602" name="Text Box 1"/>
          <p:cNvSpPr txBox="1">
            <a:spLocks noChangeArrowheads="1"/>
          </p:cNvSpPr>
          <p:nvPr/>
        </p:nvSpPr>
        <p:spPr bwMode="auto">
          <a:xfrm>
            <a:off x="457200" y="6249988"/>
            <a:ext cx="2133600" cy="476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eaLnBrk="1" hangingPunct="1">
              <a:lnSpc>
                <a:spcPct val="93000"/>
              </a:lnSpc>
              <a:buClr>
                <a:srgbClr val="FFFFFF"/>
              </a:buClr>
              <a:buSzPct val="100000"/>
              <a:buFont typeface="Arial" charset="0"/>
              <a:buNone/>
              <a:defRPr/>
            </a:pPr>
            <a:endParaRPr lang="en-US" b="1" i="0">
              <a:solidFill>
                <a:srgbClr val="FFFFFF"/>
              </a:solidFill>
              <a:latin typeface="Arial" panose="020B0604020202020204" pitchFamily="34" charset="0"/>
            </a:endParaRPr>
          </a:p>
        </p:txBody>
      </p:sp>
      <p:sp>
        <p:nvSpPr>
          <p:cNvPr id="3074" name="Rectangle 2"/>
          <p:cNvSpPr>
            <a:spLocks noGrp="1" noChangeArrowheads="1"/>
          </p:cNvSpPr>
          <p:nvPr>
            <p:ph type="sldNum"/>
          </p:nvPr>
        </p:nvSpPr>
        <p:spPr bwMode="auto">
          <a:xfrm>
            <a:off x="6553200" y="6248400"/>
            <a:ext cx="2132013" cy="474663"/>
          </a:xfrm>
          <a:prstGeom prst="rect">
            <a:avLst/>
          </a:prstGeom>
          <a:noFill/>
          <a:ln w="9525">
            <a:noFill/>
            <a:round/>
            <a:headEnd/>
            <a:tailEnd/>
          </a:ln>
          <a:effectLst/>
        </p:spPr>
        <p:txBody>
          <a:bodyPr vert="horz" wrap="square" lIns="90000" tIns="46800" rIns="90000" bIns="46800" numCol="1" anchor="b" anchorCtr="0" compatLnSpc="1">
            <a:prstTxWarp prst="textNoShape">
              <a:avLst/>
            </a:prstTxWarp>
          </a:bodyPr>
          <a:lstStyle>
            <a:lvl1pPr algn="r" defTabSz="449263" eaLnBrk="1" hangingPunct="1">
              <a:buClr>
                <a:srgbClr val="FFFFFF"/>
              </a:buClr>
              <a:buSzPct val="100000"/>
              <a:buFont typeface="Arial" charset="0"/>
              <a:buNone/>
              <a:defRPr sz="1200" b="1" i="0">
                <a:solidFill>
                  <a:srgbClr val="FFFFFF"/>
                </a:solidFill>
                <a:latin typeface="Arial" panose="020B0604020202020204" pitchFamily="34" charset="0"/>
              </a:defRPr>
            </a:lvl1pPr>
          </a:lstStyle>
          <a:p>
            <a:pPr>
              <a:defRPr/>
            </a:pPr>
            <a:fld id="{1C8FA012-7362-2F44-97AE-27D8E910F44D}" type="slidenum">
              <a:rPr lang="en-GB" smtClean="0"/>
              <a:pPr>
                <a:defRPr/>
              </a:pPr>
              <a:t>‹#›</a:t>
            </a:fld>
            <a:endParaRPr lang="en-GB" dirty="0"/>
          </a:p>
        </p:txBody>
      </p:sp>
      <p:grpSp>
        <p:nvGrpSpPr>
          <p:cNvPr id="437252" name="Group 3"/>
          <p:cNvGrpSpPr>
            <a:grpSpLocks/>
          </p:cNvGrpSpPr>
          <p:nvPr/>
        </p:nvGrpSpPr>
        <p:grpSpPr bwMode="auto">
          <a:xfrm>
            <a:off x="0" y="0"/>
            <a:ext cx="9139238" cy="6848475"/>
            <a:chOff x="0" y="0"/>
            <a:chExt cx="5757" cy="4314"/>
          </a:xfrm>
        </p:grpSpPr>
        <p:grpSp>
          <p:nvGrpSpPr>
            <p:cNvPr id="437256" name="Group 4"/>
            <p:cNvGrpSpPr>
              <a:grpSpLocks/>
            </p:cNvGrpSpPr>
            <p:nvPr/>
          </p:nvGrpSpPr>
          <p:grpSpPr bwMode="auto">
            <a:xfrm>
              <a:off x="1728" y="2230"/>
              <a:ext cx="4026" cy="2084"/>
              <a:chOff x="1728" y="2230"/>
              <a:chExt cx="4026" cy="2084"/>
            </a:xfrm>
          </p:grpSpPr>
          <p:sp>
            <p:nvSpPr>
              <p:cNvPr id="437259" name="AutoShape 5"/>
              <p:cNvSpPr>
                <a:spLocks noChangeArrowheads="1"/>
              </p:cNvSpPr>
              <p:nvPr/>
            </p:nvSpPr>
            <p:spPr bwMode="auto">
              <a:xfrm>
                <a:off x="1728" y="2644"/>
                <a:ext cx="2882" cy="1671"/>
              </a:xfrm>
              <a:custGeom>
                <a:avLst/>
                <a:gdLst>
                  <a:gd name="T0" fmla="*/ 2740 w 2882"/>
                  <a:gd name="T1" fmla="*/ 528 h 1671"/>
                  <a:gd name="T2" fmla="*/ 2632 w 2882"/>
                  <a:gd name="T3" fmla="*/ 484 h 1671"/>
                  <a:gd name="T4" fmla="*/ 2480 w 2882"/>
                  <a:gd name="T5" fmla="*/ 424 h 1671"/>
                  <a:gd name="T6" fmla="*/ 2203 w 2882"/>
                  <a:gd name="T7" fmla="*/ 343 h 1671"/>
                  <a:gd name="T8" fmla="*/ 1970 w 2882"/>
                  <a:gd name="T9" fmla="*/ 277 h 1671"/>
                  <a:gd name="T10" fmla="*/ 1807 w 2882"/>
                  <a:gd name="T11" fmla="*/ 212 h 1671"/>
                  <a:gd name="T12" fmla="*/ 1693 w 2882"/>
                  <a:gd name="T13" fmla="*/ 152 h 1671"/>
                  <a:gd name="T14" fmla="*/ 1628 w 2882"/>
                  <a:gd name="T15" fmla="*/ 103 h 1671"/>
                  <a:gd name="T16" fmla="*/ 1590 w 2882"/>
                  <a:gd name="T17" fmla="*/ 60 h 1671"/>
                  <a:gd name="T18" fmla="*/ 1579 w 2882"/>
                  <a:gd name="T19" fmla="*/ 27 h 1671"/>
                  <a:gd name="T20" fmla="*/ 1585 w 2882"/>
                  <a:gd name="T21" fmla="*/ 0 h 1671"/>
                  <a:gd name="T22" fmla="*/ 1557 w 2882"/>
                  <a:gd name="T23" fmla="*/ 49 h 1671"/>
                  <a:gd name="T24" fmla="*/ 1568 w 2882"/>
                  <a:gd name="T25" fmla="*/ 98 h 1671"/>
                  <a:gd name="T26" fmla="*/ 1617 w 2882"/>
                  <a:gd name="T27" fmla="*/ 141 h 1671"/>
                  <a:gd name="T28" fmla="*/ 1688 w 2882"/>
                  <a:gd name="T29" fmla="*/ 185 h 1671"/>
                  <a:gd name="T30" fmla="*/ 1791 w 2882"/>
                  <a:gd name="T31" fmla="*/ 228 h 1671"/>
                  <a:gd name="T32" fmla="*/ 2040 w 2882"/>
                  <a:gd name="T33" fmla="*/ 310 h 1671"/>
                  <a:gd name="T34" fmla="*/ 2285 w 2882"/>
                  <a:gd name="T35" fmla="*/ 381 h 1671"/>
                  <a:gd name="T36" fmla="*/ 2464 w 2882"/>
                  <a:gd name="T37" fmla="*/ 435 h 1671"/>
                  <a:gd name="T38" fmla="*/ 2605 w 2882"/>
                  <a:gd name="T39" fmla="*/ 484 h 1671"/>
                  <a:gd name="T40" fmla="*/ 2708 w 2882"/>
                  <a:gd name="T41" fmla="*/ 528 h 1671"/>
                  <a:gd name="T42" fmla="*/ 2768 w 2882"/>
                  <a:gd name="T43" fmla="*/ 560 h 1671"/>
                  <a:gd name="T44" fmla="*/ 2795 w 2882"/>
                  <a:gd name="T45" fmla="*/ 593 h 1671"/>
                  <a:gd name="T46" fmla="*/ 2795 w 2882"/>
                  <a:gd name="T47" fmla="*/ 642 h 1671"/>
                  <a:gd name="T48" fmla="*/ 2762 w 2882"/>
                  <a:gd name="T49" fmla="*/ 691 h 1671"/>
                  <a:gd name="T50" fmla="*/ 2692 w 2882"/>
                  <a:gd name="T51" fmla="*/ 735 h 1671"/>
                  <a:gd name="T52" fmla="*/ 2589 w 2882"/>
                  <a:gd name="T53" fmla="*/ 778 h 1671"/>
                  <a:gd name="T54" fmla="*/ 2458 w 2882"/>
                  <a:gd name="T55" fmla="*/ 822 h 1671"/>
                  <a:gd name="T56" fmla="*/ 2301 w 2882"/>
                  <a:gd name="T57" fmla="*/ 865 h 1671"/>
                  <a:gd name="T58" fmla="*/ 2030 w 2882"/>
                  <a:gd name="T59" fmla="*/ 930 h 1671"/>
                  <a:gd name="T60" fmla="*/ 1606 w 2882"/>
                  <a:gd name="T61" fmla="*/ 1034 h 1671"/>
                  <a:gd name="T62" fmla="*/ 1145 w 2882"/>
                  <a:gd name="T63" fmla="*/ 1164 h 1671"/>
                  <a:gd name="T64" fmla="*/ 673 w 2882"/>
                  <a:gd name="T65" fmla="*/ 1328 h 1671"/>
                  <a:gd name="T66" fmla="*/ 217 w 2882"/>
                  <a:gd name="T67" fmla="*/ 1545 h 1671"/>
                  <a:gd name="T68" fmla="*/ 353 w 2882"/>
                  <a:gd name="T69" fmla="*/ 1671 h 1671"/>
                  <a:gd name="T70" fmla="*/ 754 w 2882"/>
                  <a:gd name="T71" fmla="*/ 1469 h 1671"/>
                  <a:gd name="T72" fmla="*/ 1145 w 2882"/>
                  <a:gd name="T73" fmla="*/ 1311 h 1671"/>
                  <a:gd name="T74" fmla="*/ 1519 w 2882"/>
                  <a:gd name="T75" fmla="*/ 1186 h 1671"/>
                  <a:gd name="T76" fmla="*/ 1861 w 2882"/>
                  <a:gd name="T77" fmla="*/ 1083 h 1671"/>
                  <a:gd name="T78" fmla="*/ 2165 w 2882"/>
                  <a:gd name="T79" fmla="*/ 1007 h 1671"/>
                  <a:gd name="T80" fmla="*/ 2426 w 2882"/>
                  <a:gd name="T81" fmla="*/ 947 h 1671"/>
                  <a:gd name="T82" fmla="*/ 2626 w 2882"/>
                  <a:gd name="T83" fmla="*/ 892 h 1671"/>
                  <a:gd name="T84" fmla="*/ 2762 w 2882"/>
                  <a:gd name="T85" fmla="*/ 838 h 1671"/>
                  <a:gd name="T86" fmla="*/ 2827 w 2882"/>
                  <a:gd name="T87" fmla="*/ 794 h 1671"/>
                  <a:gd name="T88" fmla="*/ 2865 w 2882"/>
                  <a:gd name="T89" fmla="*/ 745 h 1671"/>
                  <a:gd name="T90" fmla="*/ 2882 w 2882"/>
                  <a:gd name="T91" fmla="*/ 702 h 1671"/>
                  <a:gd name="T92" fmla="*/ 2854 w 2882"/>
                  <a:gd name="T93" fmla="*/ 620 h 1671"/>
                  <a:gd name="T94" fmla="*/ 2800 w 2882"/>
                  <a:gd name="T95" fmla="*/ 560 h 1671"/>
                  <a:gd name="T96" fmla="*/ 2773 w 2882"/>
                  <a:gd name="T97" fmla="*/ 544 h 167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82"/>
                  <a:gd name="T148" fmla="*/ 0 h 1671"/>
                  <a:gd name="T149" fmla="*/ 2882 w 2882"/>
                  <a:gd name="T150" fmla="*/ 1671 h 167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82" h="1671">
                    <a:moveTo>
                      <a:pt x="2773" y="544"/>
                    </a:moveTo>
                    <a:lnTo>
                      <a:pt x="2740" y="528"/>
                    </a:lnTo>
                    <a:lnTo>
                      <a:pt x="2692" y="506"/>
                    </a:lnTo>
                    <a:lnTo>
                      <a:pt x="2632" y="484"/>
                    </a:lnTo>
                    <a:lnTo>
                      <a:pt x="2561" y="457"/>
                    </a:lnTo>
                    <a:lnTo>
                      <a:pt x="2480" y="424"/>
                    </a:lnTo>
                    <a:lnTo>
                      <a:pt x="2388" y="397"/>
                    </a:lnTo>
                    <a:lnTo>
                      <a:pt x="2203" y="343"/>
                    </a:lnTo>
                    <a:lnTo>
                      <a:pt x="2078" y="310"/>
                    </a:lnTo>
                    <a:lnTo>
                      <a:pt x="1970" y="277"/>
                    </a:lnTo>
                    <a:lnTo>
                      <a:pt x="1878" y="245"/>
                    </a:lnTo>
                    <a:lnTo>
                      <a:pt x="1807" y="212"/>
                    </a:lnTo>
                    <a:lnTo>
                      <a:pt x="1742" y="179"/>
                    </a:lnTo>
                    <a:lnTo>
                      <a:pt x="1693" y="152"/>
                    </a:lnTo>
                    <a:lnTo>
                      <a:pt x="1655" y="125"/>
                    </a:lnTo>
                    <a:lnTo>
                      <a:pt x="1628" y="103"/>
                    </a:lnTo>
                    <a:lnTo>
                      <a:pt x="1606" y="81"/>
                    </a:lnTo>
                    <a:lnTo>
                      <a:pt x="1590" y="60"/>
                    </a:lnTo>
                    <a:lnTo>
                      <a:pt x="1585" y="43"/>
                    </a:lnTo>
                    <a:lnTo>
                      <a:pt x="1579" y="27"/>
                    </a:lnTo>
                    <a:lnTo>
                      <a:pt x="1585" y="5"/>
                    </a:lnTo>
                    <a:lnTo>
                      <a:pt x="1585" y="0"/>
                    </a:lnTo>
                    <a:lnTo>
                      <a:pt x="1568" y="27"/>
                    </a:lnTo>
                    <a:lnTo>
                      <a:pt x="1557" y="49"/>
                    </a:lnTo>
                    <a:lnTo>
                      <a:pt x="1557" y="76"/>
                    </a:lnTo>
                    <a:lnTo>
                      <a:pt x="1568" y="98"/>
                    </a:lnTo>
                    <a:lnTo>
                      <a:pt x="1590" y="120"/>
                    </a:lnTo>
                    <a:lnTo>
                      <a:pt x="1617" y="141"/>
                    </a:lnTo>
                    <a:lnTo>
                      <a:pt x="1650" y="163"/>
                    </a:lnTo>
                    <a:lnTo>
                      <a:pt x="1688" y="185"/>
                    </a:lnTo>
                    <a:lnTo>
                      <a:pt x="1737" y="207"/>
                    </a:lnTo>
                    <a:lnTo>
                      <a:pt x="1791" y="228"/>
                    </a:lnTo>
                    <a:lnTo>
                      <a:pt x="1905" y="267"/>
                    </a:lnTo>
                    <a:lnTo>
                      <a:pt x="2040" y="310"/>
                    </a:lnTo>
                    <a:lnTo>
                      <a:pt x="2182" y="348"/>
                    </a:lnTo>
                    <a:lnTo>
                      <a:pt x="2285" y="381"/>
                    </a:lnTo>
                    <a:lnTo>
                      <a:pt x="2382" y="408"/>
                    </a:lnTo>
                    <a:lnTo>
                      <a:pt x="2464" y="435"/>
                    </a:lnTo>
                    <a:lnTo>
                      <a:pt x="2540" y="462"/>
                    </a:lnTo>
                    <a:lnTo>
                      <a:pt x="2605" y="484"/>
                    </a:lnTo>
                    <a:lnTo>
                      <a:pt x="2659" y="506"/>
                    </a:lnTo>
                    <a:lnTo>
                      <a:pt x="2708" y="528"/>
                    </a:lnTo>
                    <a:lnTo>
                      <a:pt x="2740" y="544"/>
                    </a:lnTo>
                    <a:lnTo>
                      <a:pt x="2768" y="560"/>
                    </a:lnTo>
                    <a:lnTo>
                      <a:pt x="2784" y="577"/>
                    </a:lnTo>
                    <a:lnTo>
                      <a:pt x="2795" y="593"/>
                    </a:lnTo>
                    <a:lnTo>
                      <a:pt x="2800" y="615"/>
                    </a:lnTo>
                    <a:lnTo>
                      <a:pt x="2795" y="642"/>
                    </a:lnTo>
                    <a:lnTo>
                      <a:pt x="2784" y="664"/>
                    </a:lnTo>
                    <a:lnTo>
                      <a:pt x="2762" y="691"/>
                    </a:lnTo>
                    <a:lnTo>
                      <a:pt x="2730" y="713"/>
                    </a:lnTo>
                    <a:lnTo>
                      <a:pt x="2692" y="735"/>
                    </a:lnTo>
                    <a:lnTo>
                      <a:pt x="2643" y="756"/>
                    </a:lnTo>
                    <a:lnTo>
                      <a:pt x="2589" y="778"/>
                    </a:lnTo>
                    <a:lnTo>
                      <a:pt x="2529" y="800"/>
                    </a:lnTo>
                    <a:lnTo>
                      <a:pt x="2458" y="822"/>
                    </a:lnTo>
                    <a:lnTo>
                      <a:pt x="2382" y="843"/>
                    </a:lnTo>
                    <a:lnTo>
                      <a:pt x="2301" y="865"/>
                    </a:lnTo>
                    <a:lnTo>
                      <a:pt x="2214" y="887"/>
                    </a:lnTo>
                    <a:lnTo>
                      <a:pt x="2030" y="930"/>
                    </a:lnTo>
                    <a:lnTo>
                      <a:pt x="1823" y="979"/>
                    </a:lnTo>
                    <a:lnTo>
                      <a:pt x="1606" y="1034"/>
                    </a:lnTo>
                    <a:lnTo>
                      <a:pt x="1378" y="1094"/>
                    </a:lnTo>
                    <a:lnTo>
                      <a:pt x="1145" y="1164"/>
                    </a:lnTo>
                    <a:lnTo>
                      <a:pt x="912" y="1241"/>
                    </a:lnTo>
                    <a:lnTo>
                      <a:pt x="673" y="1328"/>
                    </a:lnTo>
                    <a:lnTo>
                      <a:pt x="440" y="1431"/>
                    </a:lnTo>
                    <a:lnTo>
                      <a:pt x="217" y="1545"/>
                    </a:lnTo>
                    <a:lnTo>
                      <a:pt x="0" y="1671"/>
                    </a:lnTo>
                    <a:lnTo>
                      <a:pt x="353" y="1671"/>
                    </a:lnTo>
                    <a:lnTo>
                      <a:pt x="554" y="1567"/>
                    </a:lnTo>
                    <a:lnTo>
                      <a:pt x="754" y="1469"/>
                    </a:lnTo>
                    <a:lnTo>
                      <a:pt x="955" y="1388"/>
                    </a:lnTo>
                    <a:lnTo>
                      <a:pt x="1145" y="1311"/>
                    </a:lnTo>
                    <a:lnTo>
                      <a:pt x="1335" y="1241"/>
                    </a:lnTo>
                    <a:lnTo>
                      <a:pt x="1519" y="1186"/>
                    </a:lnTo>
                    <a:lnTo>
                      <a:pt x="1693" y="1132"/>
                    </a:lnTo>
                    <a:lnTo>
                      <a:pt x="1861" y="1083"/>
                    </a:lnTo>
                    <a:lnTo>
                      <a:pt x="2019" y="1045"/>
                    </a:lnTo>
                    <a:lnTo>
                      <a:pt x="2165" y="1007"/>
                    </a:lnTo>
                    <a:lnTo>
                      <a:pt x="2301" y="974"/>
                    </a:lnTo>
                    <a:lnTo>
                      <a:pt x="2426" y="947"/>
                    </a:lnTo>
                    <a:lnTo>
                      <a:pt x="2534" y="914"/>
                    </a:lnTo>
                    <a:lnTo>
                      <a:pt x="2626" y="892"/>
                    </a:lnTo>
                    <a:lnTo>
                      <a:pt x="2702" y="865"/>
                    </a:lnTo>
                    <a:lnTo>
                      <a:pt x="2762" y="838"/>
                    </a:lnTo>
                    <a:lnTo>
                      <a:pt x="2800" y="816"/>
                    </a:lnTo>
                    <a:lnTo>
                      <a:pt x="2827" y="794"/>
                    </a:lnTo>
                    <a:lnTo>
                      <a:pt x="2849" y="767"/>
                    </a:lnTo>
                    <a:lnTo>
                      <a:pt x="2865" y="745"/>
                    </a:lnTo>
                    <a:lnTo>
                      <a:pt x="2876" y="724"/>
                    </a:lnTo>
                    <a:lnTo>
                      <a:pt x="2882" y="702"/>
                    </a:lnTo>
                    <a:lnTo>
                      <a:pt x="2876" y="658"/>
                    </a:lnTo>
                    <a:lnTo>
                      <a:pt x="2854" y="620"/>
                    </a:lnTo>
                    <a:lnTo>
                      <a:pt x="2833" y="588"/>
                    </a:lnTo>
                    <a:lnTo>
                      <a:pt x="2800" y="560"/>
                    </a:lnTo>
                    <a:lnTo>
                      <a:pt x="2773" y="544"/>
                    </a:lnTo>
                    <a:close/>
                  </a:path>
                </a:pathLst>
              </a:custGeom>
              <a:gradFill rotWithShape="0">
                <a:gsLst>
                  <a:gs pos="0">
                    <a:srgbClr val="003399"/>
                  </a:gs>
                  <a:gs pos="100000">
                    <a:srgbClr val="002E8B"/>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a:latin typeface="Arial" panose="020B0604020202020204" pitchFamily="34" charset="0"/>
                </a:endParaRPr>
              </a:p>
            </p:txBody>
          </p:sp>
          <p:sp>
            <p:nvSpPr>
              <p:cNvPr id="437260" name="AutoShape 6"/>
              <p:cNvSpPr>
                <a:spLocks noChangeArrowheads="1"/>
              </p:cNvSpPr>
              <p:nvPr/>
            </p:nvSpPr>
            <p:spPr bwMode="auto">
              <a:xfrm>
                <a:off x="4170" y="2671"/>
                <a:ext cx="1259" cy="811"/>
              </a:xfrm>
              <a:custGeom>
                <a:avLst/>
                <a:gdLst>
                  <a:gd name="T0" fmla="*/ 1259 w 1259"/>
                  <a:gd name="T1" fmla="*/ 615 h 811"/>
                  <a:gd name="T2" fmla="*/ 1248 w 1259"/>
                  <a:gd name="T3" fmla="*/ 588 h 811"/>
                  <a:gd name="T4" fmla="*/ 1237 w 1259"/>
                  <a:gd name="T5" fmla="*/ 566 h 811"/>
                  <a:gd name="T6" fmla="*/ 1216 w 1259"/>
                  <a:gd name="T7" fmla="*/ 539 h 811"/>
                  <a:gd name="T8" fmla="*/ 1188 w 1259"/>
                  <a:gd name="T9" fmla="*/ 517 h 811"/>
                  <a:gd name="T10" fmla="*/ 1123 w 1259"/>
                  <a:gd name="T11" fmla="*/ 479 h 811"/>
                  <a:gd name="T12" fmla="*/ 1042 w 1259"/>
                  <a:gd name="T13" fmla="*/ 441 h 811"/>
                  <a:gd name="T14" fmla="*/ 944 w 1259"/>
                  <a:gd name="T15" fmla="*/ 408 h 811"/>
                  <a:gd name="T16" fmla="*/ 841 w 1259"/>
                  <a:gd name="T17" fmla="*/ 381 h 811"/>
                  <a:gd name="T18" fmla="*/ 727 w 1259"/>
                  <a:gd name="T19" fmla="*/ 348 h 811"/>
                  <a:gd name="T20" fmla="*/ 613 w 1259"/>
                  <a:gd name="T21" fmla="*/ 321 h 811"/>
                  <a:gd name="T22" fmla="*/ 499 w 1259"/>
                  <a:gd name="T23" fmla="*/ 294 h 811"/>
                  <a:gd name="T24" fmla="*/ 391 w 1259"/>
                  <a:gd name="T25" fmla="*/ 261 h 811"/>
                  <a:gd name="T26" fmla="*/ 288 w 1259"/>
                  <a:gd name="T27" fmla="*/ 229 h 811"/>
                  <a:gd name="T28" fmla="*/ 195 w 1259"/>
                  <a:gd name="T29" fmla="*/ 196 h 811"/>
                  <a:gd name="T30" fmla="*/ 119 w 1259"/>
                  <a:gd name="T31" fmla="*/ 152 h 811"/>
                  <a:gd name="T32" fmla="*/ 54 w 1259"/>
                  <a:gd name="T33" fmla="*/ 109 h 811"/>
                  <a:gd name="T34" fmla="*/ 33 w 1259"/>
                  <a:gd name="T35" fmla="*/ 87 h 811"/>
                  <a:gd name="T36" fmla="*/ 16 w 1259"/>
                  <a:gd name="T37" fmla="*/ 60 h 811"/>
                  <a:gd name="T38" fmla="*/ 5 w 1259"/>
                  <a:gd name="T39" fmla="*/ 33 h 811"/>
                  <a:gd name="T40" fmla="*/ 0 w 1259"/>
                  <a:gd name="T41" fmla="*/ 0 h 811"/>
                  <a:gd name="T42" fmla="*/ 0 w 1259"/>
                  <a:gd name="T43" fmla="*/ 6 h 811"/>
                  <a:gd name="T44" fmla="*/ 0 w 1259"/>
                  <a:gd name="T45" fmla="*/ 11 h 811"/>
                  <a:gd name="T46" fmla="*/ 0 w 1259"/>
                  <a:gd name="T47" fmla="*/ 38 h 811"/>
                  <a:gd name="T48" fmla="*/ 5 w 1259"/>
                  <a:gd name="T49" fmla="*/ 60 h 811"/>
                  <a:gd name="T50" fmla="*/ 16 w 1259"/>
                  <a:gd name="T51" fmla="*/ 87 h 811"/>
                  <a:gd name="T52" fmla="*/ 33 w 1259"/>
                  <a:gd name="T53" fmla="*/ 114 h 811"/>
                  <a:gd name="T54" fmla="*/ 54 w 1259"/>
                  <a:gd name="T55" fmla="*/ 142 h 811"/>
                  <a:gd name="T56" fmla="*/ 87 w 1259"/>
                  <a:gd name="T57" fmla="*/ 174 h 811"/>
                  <a:gd name="T58" fmla="*/ 125 w 1259"/>
                  <a:gd name="T59" fmla="*/ 207 h 811"/>
                  <a:gd name="T60" fmla="*/ 179 w 1259"/>
                  <a:gd name="T61" fmla="*/ 240 h 811"/>
                  <a:gd name="T62" fmla="*/ 244 w 1259"/>
                  <a:gd name="T63" fmla="*/ 278 h 811"/>
                  <a:gd name="T64" fmla="*/ 326 w 1259"/>
                  <a:gd name="T65" fmla="*/ 310 h 811"/>
                  <a:gd name="T66" fmla="*/ 418 w 1259"/>
                  <a:gd name="T67" fmla="*/ 348 h 811"/>
                  <a:gd name="T68" fmla="*/ 526 w 1259"/>
                  <a:gd name="T69" fmla="*/ 381 h 811"/>
                  <a:gd name="T70" fmla="*/ 657 w 1259"/>
                  <a:gd name="T71" fmla="*/ 414 h 811"/>
                  <a:gd name="T72" fmla="*/ 749 w 1259"/>
                  <a:gd name="T73" fmla="*/ 435 h 811"/>
                  <a:gd name="T74" fmla="*/ 830 w 1259"/>
                  <a:gd name="T75" fmla="*/ 463 h 811"/>
                  <a:gd name="T76" fmla="*/ 901 w 1259"/>
                  <a:gd name="T77" fmla="*/ 490 h 811"/>
                  <a:gd name="T78" fmla="*/ 966 w 1259"/>
                  <a:gd name="T79" fmla="*/ 512 h 811"/>
                  <a:gd name="T80" fmla="*/ 1015 w 1259"/>
                  <a:gd name="T81" fmla="*/ 539 h 811"/>
                  <a:gd name="T82" fmla="*/ 1053 w 1259"/>
                  <a:gd name="T83" fmla="*/ 566 h 811"/>
                  <a:gd name="T84" fmla="*/ 1080 w 1259"/>
                  <a:gd name="T85" fmla="*/ 593 h 811"/>
                  <a:gd name="T86" fmla="*/ 1102 w 1259"/>
                  <a:gd name="T87" fmla="*/ 620 h 811"/>
                  <a:gd name="T88" fmla="*/ 1112 w 1259"/>
                  <a:gd name="T89" fmla="*/ 648 h 811"/>
                  <a:gd name="T90" fmla="*/ 1118 w 1259"/>
                  <a:gd name="T91" fmla="*/ 675 h 811"/>
                  <a:gd name="T92" fmla="*/ 1112 w 1259"/>
                  <a:gd name="T93" fmla="*/ 697 h 811"/>
                  <a:gd name="T94" fmla="*/ 1096 w 1259"/>
                  <a:gd name="T95" fmla="*/ 724 h 811"/>
                  <a:gd name="T96" fmla="*/ 1080 w 1259"/>
                  <a:gd name="T97" fmla="*/ 746 h 811"/>
                  <a:gd name="T98" fmla="*/ 1053 w 1259"/>
                  <a:gd name="T99" fmla="*/ 767 h 811"/>
                  <a:gd name="T100" fmla="*/ 1015 w 1259"/>
                  <a:gd name="T101" fmla="*/ 789 h 811"/>
                  <a:gd name="T102" fmla="*/ 977 w 1259"/>
                  <a:gd name="T103" fmla="*/ 811 h 811"/>
                  <a:gd name="T104" fmla="*/ 1047 w 1259"/>
                  <a:gd name="T105" fmla="*/ 789 h 811"/>
                  <a:gd name="T106" fmla="*/ 1107 w 1259"/>
                  <a:gd name="T107" fmla="*/ 767 h 811"/>
                  <a:gd name="T108" fmla="*/ 1156 w 1259"/>
                  <a:gd name="T109" fmla="*/ 746 h 811"/>
                  <a:gd name="T110" fmla="*/ 1199 w 1259"/>
                  <a:gd name="T111" fmla="*/ 724 h 811"/>
                  <a:gd name="T112" fmla="*/ 1226 w 1259"/>
                  <a:gd name="T113" fmla="*/ 702 h 811"/>
                  <a:gd name="T114" fmla="*/ 1248 w 1259"/>
                  <a:gd name="T115" fmla="*/ 675 h 811"/>
                  <a:gd name="T116" fmla="*/ 1259 w 1259"/>
                  <a:gd name="T117" fmla="*/ 648 h 811"/>
                  <a:gd name="T118" fmla="*/ 1259 w 1259"/>
                  <a:gd name="T119" fmla="*/ 615 h 811"/>
                  <a:gd name="T120" fmla="*/ 1259 w 1259"/>
                  <a:gd name="T121" fmla="*/ 615 h 81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259"/>
                  <a:gd name="T184" fmla="*/ 0 h 811"/>
                  <a:gd name="T185" fmla="*/ 1259 w 1259"/>
                  <a:gd name="T186" fmla="*/ 811 h 81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259" h="811">
                    <a:moveTo>
                      <a:pt x="1259" y="615"/>
                    </a:moveTo>
                    <a:lnTo>
                      <a:pt x="1248" y="588"/>
                    </a:lnTo>
                    <a:lnTo>
                      <a:pt x="1237" y="566"/>
                    </a:lnTo>
                    <a:lnTo>
                      <a:pt x="1216" y="539"/>
                    </a:lnTo>
                    <a:lnTo>
                      <a:pt x="1188" y="517"/>
                    </a:lnTo>
                    <a:lnTo>
                      <a:pt x="1123" y="479"/>
                    </a:lnTo>
                    <a:lnTo>
                      <a:pt x="1042" y="441"/>
                    </a:lnTo>
                    <a:lnTo>
                      <a:pt x="944" y="408"/>
                    </a:lnTo>
                    <a:lnTo>
                      <a:pt x="841" y="381"/>
                    </a:lnTo>
                    <a:lnTo>
                      <a:pt x="727" y="348"/>
                    </a:lnTo>
                    <a:lnTo>
                      <a:pt x="613" y="321"/>
                    </a:lnTo>
                    <a:lnTo>
                      <a:pt x="499" y="294"/>
                    </a:lnTo>
                    <a:lnTo>
                      <a:pt x="391" y="261"/>
                    </a:lnTo>
                    <a:lnTo>
                      <a:pt x="288" y="229"/>
                    </a:lnTo>
                    <a:lnTo>
                      <a:pt x="195" y="196"/>
                    </a:lnTo>
                    <a:lnTo>
                      <a:pt x="119" y="152"/>
                    </a:lnTo>
                    <a:lnTo>
                      <a:pt x="54" y="109"/>
                    </a:lnTo>
                    <a:lnTo>
                      <a:pt x="33" y="87"/>
                    </a:lnTo>
                    <a:lnTo>
                      <a:pt x="16" y="60"/>
                    </a:lnTo>
                    <a:lnTo>
                      <a:pt x="5" y="33"/>
                    </a:lnTo>
                    <a:lnTo>
                      <a:pt x="0" y="0"/>
                    </a:lnTo>
                    <a:lnTo>
                      <a:pt x="0" y="6"/>
                    </a:lnTo>
                    <a:lnTo>
                      <a:pt x="0" y="11"/>
                    </a:lnTo>
                    <a:lnTo>
                      <a:pt x="0" y="38"/>
                    </a:lnTo>
                    <a:lnTo>
                      <a:pt x="5" y="60"/>
                    </a:lnTo>
                    <a:lnTo>
                      <a:pt x="16" y="87"/>
                    </a:lnTo>
                    <a:lnTo>
                      <a:pt x="33" y="114"/>
                    </a:lnTo>
                    <a:lnTo>
                      <a:pt x="54" y="142"/>
                    </a:lnTo>
                    <a:lnTo>
                      <a:pt x="87" y="174"/>
                    </a:lnTo>
                    <a:lnTo>
                      <a:pt x="125" y="207"/>
                    </a:lnTo>
                    <a:lnTo>
                      <a:pt x="179" y="240"/>
                    </a:lnTo>
                    <a:lnTo>
                      <a:pt x="244" y="278"/>
                    </a:lnTo>
                    <a:lnTo>
                      <a:pt x="326" y="310"/>
                    </a:lnTo>
                    <a:lnTo>
                      <a:pt x="418" y="348"/>
                    </a:lnTo>
                    <a:lnTo>
                      <a:pt x="526" y="381"/>
                    </a:lnTo>
                    <a:lnTo>
                      <a:pt x="657" y="414"/>
                    </a:lnTo>
                    <a:lnTo>
                      <a:pt x="749" y="435"/>
                    </a:lnTo>
                    <a:lnTo>
                      <a:pt x="830" y="463"/>
                    </a:lnTo>
                    <a:lnTo>
                      <a:pt x="901" y="490"/>
                    </a:lnTo>
                    <a:lnTo>
                      <a:pt x="966" y="512"/>
                    </a:lnTo>
                    <a:lnTo>
                      <a:pt x="1015" y="539"/>
                    </a:lnTo>
                    <a:lnTo>
                      <a:pt x="1053" y="566"/>
                    </a:lnTo>
                    <a:lnTo>
                      <a:pt x="1080" y="593"/>
                    </a:lnTo>
                    <a:lnTo>
                      <a:pt x="1102" y="620"/>
                    </a:lnTo>
                    <a:lnTo>
                      <a:pt x="1112" y="648"/>
                    </a:lnTo>
                    <a:lnTo>
                      <a:pt x="1118" y="675"/>
                    </a:lnTo>
                    <a:lnTo>
                      <a:pt x="1112" y="697"/>
                    </a:lnTo>
                    <a:lnTo>
                      <a:pt x="1096" y="724"/>
                    </a:lnTo>
                    <a:lnTo>
                      <a:pt x="1080" y="746"/>
                    </a:lnTo>
                    <a:lnTo>
                      <a:pt x="1053" y="767"/>
                    </a:lnTo>
                    <a:lnTo>
                      <a:pt x="1015" y="789"/>
                    </a:lnTo>
                    <a:lnTo>
                      <a:pt x="977" y="811"/>
                    </a:lnTo>
                    <a:lnTo>
                      <a:pt x="1047" y="789"/>
                    </a:lnTo>
                    <a:lnTo>
                      <a:pt x="1107" y="767"/>
                    </a:lnTo>
                    <a:lnTo>
                      <a:pt x="1156" y="746"/>
                    </a:lnTo>
                    <a:lnTo>
                      <a:pt x="1199" y="724"/>
                    </a:lnTo>
                    <a:lnTo>
                      <a:pt x="1226" y="702"/>
                    </a:lnTo>
                    <a:lnTo>
                      <a:pt x="1248" y="675"/>
                    </a:lnTo>
                    <a:lnTo>
                      <a:pt x="1259" y="648"/>
                    </a:lnTo>
                    <a:lnTo>
                      <a:pt x="1259" y="615"/>
                    </a:lnTo>
                    <a:close/>
                  </a:path>
                </a:pathLst>
              </a:custGeom>
              <a:gradFill rotWithShape="0">
                <a:gsLst>
                  <a:gs pos="0">
                    <a:srgbClr val="003399"/>
                  </a:gs>
                  <a:gs pos="100000">
                    <a:srgbClr val="002E8B"/>
                  </a:gs>
                </a:gsLst>
                <a:lin ang="27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a:latin typeface="Arial" panose="020B0604020202020204" pitchFamily="34" charset="0"/>
                </a:endParaRPr>
              </a:p>
            </p:txBody>
          </p:sp>
          <p:sp>
            <p:nvSpPr>
              <p:cNvPr id="437261" name="AutoShape 7"/>
              <p:cNvSpPr>
                <a:spLocks noChangeArrowheads="1"/>
              </p:cNvSpPr>
              <p:nvPr/>
            </p:nvSpPr>
            <p:spPr bwMode="auto">
              <a:xfrm>
                <a:off x="2900" y="3346"/>
                <a:ext cx="2849" cy="969"/>
              </a:xfrm>
              <a:custGeom>
                <a:avLst/>
                <a:gdLst>
                  <a:gd name="T0" fmla="*/ 92 w 2849"/>
                  <a:gd name="T1" fmla="*/ 958 h 969"/>
                  <a:gd name="T2" fmla="*/ 0 w 2849"/>
                  <a:gd name="T3" fmla="*/ 969 h 969"/>
                  <a:gd name="T4" fmla="*/ 391 w 2849"/>
                  <a:gd name="T5" fmla="*/ 969 h 969"/>
                  <a:gd name="T6" fmla="*/ 434 w 2849"/>
                  <a:gd name="T7" fmla="*/ 947 h 969"/>
                  <a:gd name="T8" fmla="*/ 483 w 2849"/>
                  <a:gd name="T9" fmla="*/ 914 h 969"/>
                  <a:gd name="T10" fmla="*/ 554 w 2849"/>
                  <a:gd name="T11" fmla="*/ 876 h 969"/>
                  <a:gd name="T12" fmla="*/ 635 w 2849"/>
                  <a:gd name="T13" fmla="*/ 838 h 969"/>
                  <a:gd name="T14" fmla="*/ 727 w 2849"/>
                  <a:gd name="T15" fmla="*/ 794 h 969"/>
                  <a:gd name="T16" fmla="*/ 836 w 2849"/>
                  <a:gd name="T17" fmla="*/ 745 h 969"/>
                  <a:gd name="T18" fmla="*/ 961 w 2849"/>
                  <a:gd name="T19" fmla="*/ 696 h 969"/>
                  <a:gd name="T20" fmla="*/ 1102 w 2849"/>
                  <a:gd name="T21" fmla="*/ 642 h 969"/>
                  <a:gd name="T22" fmla="*/ 1259 w 2849"/>
                  <a:gd name="T23" fmla="*/ 582 h 969"/>
                  <a:gd name="T24" fmla="*/ 1433 w 2849"/>
                  <a:gd name="T25" fmla="*/ 522 h 969"/>
                  <a:gd name="T26" fmla="*/ 1623 w 2849"/>
                  <a:gd name="T27" fmla="*/ 462 h 969"/>
                  <a:gd name="T28" fmla="*/ 1829 w 2849"/>
                  <a:gd name="T29" fmla="*/ 403 h 969"/>
                  <a:gd name="T30" fmla="*/ 2057 w 2849"/>
                  <a:gd name="T31" fmla="*/ 343 h 969"/>
                  <a:gd name="T32" fmla="*/ 2301 w 2849"/>
                  <a:gd name="T33" fmla="*/ 283 h 969"/>
                  <a:gd name="T34" fmla="*/ 2567 w 2849"/>
                  <a:gd name="T35" fmla="*/ 223 h 969"/>
                  <a:gd name="T36" fmla="*/ 2849 w 2849"/>
                  <a:gd name="T37" fmla="*/ 163 h 969"/>
                  <a:gd name="T38" fmla="*/ 2849 w 2849"/>
                  <a:gd name="T39" fmla="*/ 0 h 969"/>
                  <a:gd name="T40" fmla="*/ 2817 w 2849"/>
                  <a:gd name="T41" fmla="*/ 16 h 969"/>
                  <a:gd name="T42" fmla="*/ 2773 w 2849"/>
                  <a:gd name="T43" fmla="*/ 33 h 969"/>
                  <a:gd name="T44" fmla="*/ 2719 w 2849"/>
                  <a:gd name="T45" fmla="*/ 54 h 969"/>
                  <a:gd name="T46" fmla="*/ 2648 w 2849"/>
                  <a:gd name="T47" fmla="*/ 76 h 969"/>
                  <a:gd name="T48" fmla="*/ 2572 w 2849"/>
                  <a:gd name="T49" fmla="*/ 98 h 969"/>
                  <a:gd name="T50" fmla="*/ 2491 w 2849"/>
                  <a:gd name="T51" fmla="*/ 120 h 969"/>
                  <a:gd name="T52" fmla="*/ 2399 w 2849"/>
                  <a:gd name="T53" fmla="*/ 147 h 969"/>
                  <a:gd name="T54" fmla="*/ 2301 w 2849"/>
                  <a:gd name="T55" fmla="*/ 169 h 969"/>
                  <a:gd name="T56" fmla="*/ 2095 w 2849"/>
                  <a:gd name="T57" fmla="*/ 223 h 969"/>
                  <a:gd name="T58" fmla="*/ 1889 w 2849"/>
                  <a:gd name="T59" fmla="*/ 277 h 969"/>
                  <a:gd name="T60" fmla="*/ 1688 w 2849"/>
                  <a:gd name="T61" fmla="*/ 326 h 969"/>
                  <a:gd name="T62" fmla="*/ 1590 w 2849"/>
                  <a:gd name="T63" fmla="*/ 354 h 969"/>
                  <a:gd name="T64" fmla="*/ 1503 w 2849"/>
                  <a:gd name="T65" fmla="*/ 381 h 969"/>
                  <a:gd name="T66" fmla="*/ 1107 w 2849"/>
                  <a:gd name="T67" fmla="*/ 506 h 969"/>
                  <a:gd name="T68" fmla="*/ 912 w 2849"/>
                  <a:gd name="T69" fmla="*/ 577 h 969"/>
                  <a:gd name="T70" fmla="*/ 727 w 2849"/>
                  <a:gd name="T71" fmla="*/ 647 h 969"/>
                  <a:gd name="T72" fmla="*/ 548 w 2849"/>
                  <a:gd name="T73" fmla="*/ 718 h 969"/>
                  <a:gd name="T74" fmla="*/ 380 w 2849"/>
                  <a:gd name="T75" fmla="*/ 794 h 969"/>
                  <a:gd name="T76" fmla="*/ 228 w 2849"/>
                  <a:gd name="T77" fmla="*/ 876 h 969"/>
                  <a:gd name="T78" fmla="*/ 92 w 2849"/>
                  <a:gd name="T79" fmla="*/ 958 h 969"/>
                  <a:gd name="T80" fmla="*/ 92 w 2849"/>
                  <a:gd name="T81" fmla="*/ 958 h 96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849"/>
                  <a:gd name="T124" fmla="*/ 0 h 969"/>
                  <a:gd name="T125" fmla="*/ 2849 w 2849"/>
                  <a:gd name="T126" fmla="*/ 969 h 96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849" h="969">
                    <a:moveTo>
                      <a:pt x="92" y="958"/>
                    </a:moveTo>
                    <a:lnTo>
                      <a:pt x="0" y="969"/>
                    </a:lnTo>
                    <a:lnTo>
                      <a:pt x="391" y="969"/>
                    </a:lnTo>
                    <a:lnTo>
                      <a:pt x="434" y="947"/>
                    </a:lnTo>
                    <a:lnTo>
                      <a:pt x="483" y="914"/>
                    </a:lnTo>
                    <a:lnTo>
                      <a:pt x="554" y="876"/>
                    </a:lnTo>
                    <a:lnTo>
                      <a:pt x="635" y="838"/>
                    </a:lnTo>
                    <a:lnTo>
                      <a:pt x="727" y="794"/>
                    </a:lnTo>
                    <a:lnTo>
                      <a:pt x="836" y="745"/>
                    </a:lnTo>
                    <a:lnTo>
                      <a:pt x="961" y="696"/>
                    </a:lnTo>
                    <a:lnTo>
                      <a:pt x="1102" y="642"/>
                    </a:lnTo>
                    <a:lnTo>
                      <a:pt x="1259" y="582"/>
                    </a:lnTo>
                    <a:lnTo>
                      <a:pt x="1433" y="522"/>
                    </a:lnTo>
                    <a:lnTo>
                      <a:pt x="1623" y="462"/>
                    </a:lnTo>
                    <a:lnTo>
                      <a:pt x="1829" y="403"/>
                    </a:lnTo>
                    <a:lnTo>
                      <a:pt x="2057" y="343"/>
                    </a:lnTo>
                    <a:lnTo>
                      <a:pt x="2301" y="283"/>
                    </a:lnTo>
                    <a:lnTo>
                      <a:pt x="2567" y="223"/>
                    </a:lnTo>
                    <a:lnTo>
                      <a:pt x="2849" y="163"/>
                    </a:lnTo>
                    <a:lnTo>
                      <a:pt x="2849" y="0"/>
                    </a:lnTo>
                    <a:lnTo>
                      <a:pt x="2817" y="16"/>
                    </a:lnTo>
                    <a:lnTo>
                      <a:pt x="2773" y="33"/>
                    </a:lnTo>
                    <a:lnTo>
                      <a:pt x="2719" y="54"/>
                    </a:lnTo>
                    <a:lnTo>
                      <a:pt x="2648" y="76"/>
                    </a:lnTo>
                    <a:lnTo>
                      <a:pt x="2572" y="98"/>
                    </a:lnTo>
                    <a:lnTo>
                      <a:pt x="2491" y="120"/>
                    </a:lnTo>
                    <a:lnTo>
                      <a:pt x="2399" y="147"/>
                    </a:lnTo>
                    <a:lnTo>
                      <a:pt x="2301" y="169"/>
                    </a:lnTo>
                    <a:lnTo>
                      <a:pt x="2095" y="223"/>
                    </a:lnTo>
                    <a:lnTo>
                      <a:pt x="1889" y="277"/>
                    </a:lnTo>
                    <a:lnTo>
                      <a:pt x="1688" y="326"/>
                    </a:lnTo>
                    <a:lnTo>
                      <a:pt x="1590" y="354"/>
                    </a:lnTo>
                    <a:lnTo>
                      <a:pt x="1503" y="381"/>
                    </a:lnTo>
                    <a:lnTo>
                      <a:pt x="1107" y="506"/>
                    </a:lnTo>
                    <a:lnTo>
                      <a:pt x="912" y="577"/>
                    </a:lnTo>
                    <a:lnTo>
                      <a:pt x="727" y="647"/>
                    </a:lnTo>
                    <a:lnTo>
                      <a:pt x="548" y="718"/>
                    </a:lnTo>
                    <a:lnTo>
                      <a:pt x="380" y="794"/>
                    </a:lnTo>
                    <a:lnTo>
                      <a:pt x="228" y="876"/>
                    </a:lnTo>
                    <a:lnTo>
                      <a:pt x="92" y="958"/>
                    </a:lnTo>
                    <a:close/>
                  </a:path>
                </a:pathLst>
              </a:custGeom>
              <a:gradFill rotWithShape="0">
                <a:gsLst>
                  <a:gs pos="0">
                    <a:srgbClr val="002A7D"/>
                  </a:gs>
                  <a:gs pos="100000">
                    <a:srgbClr val="003399"/>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a:latin typeface="Arial" panose="020B0604020202020204" pitchFamily="34" charset="0"/>
                </a:endParaRPr>
              </a:p>
            </p:txBody>
          </p:sp>
          <p:sp>
            <p:nvSpPr>
              <p:cNvPr id="437262" name="AutoShape 8"/>
              <p:cNvSpPr>
                <a:spLocks noChangeArrowheads="1"/>
              </p:cNvSpPr>
              <p:nvPr/>
            </p:nvSpPr>
            <p:spPr bwMode="auto">
              <a:xfrm>
                <a:off x="2748" y="2230"/>
                <a:ext cx="3007" cy="2085"/>
              </a:xfrm>
              <a:custGeom>
                <a:avLst/>
                <a:gdLst>
                  <a:gd name="T0" fmla="*/ 1433 w 3007"/>
                  <a:gd name="T1" fmla="*/ 474 h 2085"/>
                  <a:gd name="T2" fmla="*/ 1460 w 3007"/>
                  <a:gd name="T3" fmla="*/ 528 h 2085"/>
                  <a:gd name="T4" fmla="*/ 1541 w 3007"/>
                  <a:gd name="T5" fmla="*/ 593 h 2085"/>
                  <a:gd name="T6" fmla="*/ 1715 w 3007"/>
                  <a:gd name="T7" fmla="*/ 670 h 2085"/>
                  <a:gd name="T8" fmla="*/ 1927 w 3007"/>
                  <a:gd name="T9" fmla="*/ 735 h 2085"/>
                  <a:gd name="T10" fmla="*/ 2155 w 3007"/>
                  <a:gd name="T11" fmla="*/ 789 h 2085"/>
                  <a:gd name="T12" fmla="*/ 2372 w 3007"/>
                  <a:gd name="T13" fmla="*/ 849 h 2085"/>
                  <a:gd name="T14" fmla="*/ 2551 w 3007"/>
                  <a:gd name="T15" fmla="*/ 920 h 2085"/>
                  <a:gd name="T16" fmla="*/ 2638 w 3007"/>
                  <a:gd name="T17" fmla="*/ 980 h 2085"/>
                  <a:gd name="T18" fmla="*/ 2676 w 3007"/>
                  <a:gd name="T19" fmla="*/ 1029 h 2085"/>
                  <a:gd name="T20" fmla="*/ 2681 w 3007"/>
                  <a:gd name="T21" fmla="*/ 1083 h 2085"/>
                  <a:gd name="T22" fmla="*/ 2665 w 3007"/>
                  <a:gd name="T23" fmla="*/ 1127 h 2085"/>
                  <a:gd name="T24" fmla="*/ 2616 w 3007"/>
                  <a:gd name="T25" fmla="*/ 1170 h 2085"/>
                  <a:gd name="T26" fmla="*/ 2545 w 3007"/>
                  <a:gd name="T27" fmla="*/ 1208 h 2085"/>
                  <a:gd name="T28" fmla="*/ 2448 w 3007"/>
                  <a:gd name="T29" fmla="*/ 1241 h 2085"/>
                  <a:gd name="T30" fmla="*/ 2328 w 3007"/>
                  <a:gd name="T31" fmla="*/ 1274 h 2085"/>
                  <a:gd name="T32" fmla="*/ 2106 w 3007"/>
                  <a:gd name="T33" fmla="*/ 1328 h 2085"/>
                  <a:gd name="T34" fmla="*/ 1742 w 3007"/>
                  <a:gd name="T35" fmla="*/ 1421 h 2085"/>
                  <a:gd name="T36" fmla="*/ 1308 w 3007"/>
                  <a:gd name="T37" fmla="*/ 1540 h 2085"/>
                  <a:gd name="T38" fmla="*/ 820 w 3007"/>
                  <a:gd name="T39" fmla="*/ 1709 h 2085"/>
                  <a:gd name="T40" fmla="*/ 282 w 3007"/>
                  <a:gd name="T41" fmla="*/ 1943 h 2085"/>
                  <a:gd name="T42" fmla="*/ 152 w 3007"/>
                  <a:gd name="T43" fmla="*/ 2085 h 2085"/>
                  <a:gd name="T44" fmla="*/ 386 w 3007"/>
                  <a:gd name="T45" fmla="*/ 1992 h 2085"/>
                  <a:gd name="T46" fmla="*/ 700 w 3007"/>
                  <a:gd name="T47" fmla="*/ 1834 h 2085"/>
                  <a:gd name="T48" fmla="*/ 1064 w 3007"/>
                  <a:gd name="T49" fmla="*/ 1693 h 2085"/>
                  <a:gd name="T50" fmla="*/ 1661 w 3007"/>
                  <a:gd name="T51" fmla="*/ 1497 h 2085"/>
                  <a:gd name="T52" fmla="*/ 1845 w 3007"/>
                  <a:gd name="T53" fmla="*/ 1442 h 2085"/>
                  <a:gd name="T54" fmla="*/ 2252 w 3007"/>
                  <a:gd name="T55" fmla="*/ 1339 h 2085"/>
                  <a:gd name="T56" fmla="*/ 2551 w 3007"/>
                  <a:gd name="T57" fmla="*/ 1263 h 2085"/>
                  <a:gd name="T58" fmla="*/ 2730 w 3007"/>
                  <a:gd name="T59" fmla="*/ 1214 h 2085"/>
                  <a:gd name="T60" fmla="*/ 2876 w 3007"/>
                  <a:gd name="T61" fmla="*/ 1170 h 2085"/>
                  <a:gd name="T62" fmla="*/ 2974 w 3007"/>
                  <a:gd name="T63" fmla="*/ 1132 h 2085"/>
                  <a:gd name="T64" fmla="*/ 3007 w 3007"/>
                  <a:gd name="T65" fmla="*/ 871 h 2085"/>
                  <a:gd name="T66" fmla="*/ 2860 w 3007"/>
                  <a:gd name="T67" fmla="*/ 844 h 2085"/>
                  <a:gd name="T68" fmla="*/ 2670 w 3007"/>
                  <a:gd name="T69" fmla="*/ 806 h 2085"/>
                  <a:gd name="T70" fmla="*/ 2458 w 3007"/>
                  <a:gd name="T71" fmla="*/ 757 h 2085"/>
                  <a:gd name="T72" fmla="*/ 2138 w 3007"/>
                  <a:gd name="T73" fmla="*/ 670 h 2085"/>
                  <a:gd name="T74" fmla="*/ 1959 w 3007"/>
                  <a:gd name="T75" fmla="*/ 604 h 2085"/>
                  <a:gd name="T76" fmla="*/ 1824 w 3007"/>
                  <a:gd name="T77" fmla="*/ 534 h 2085"/>
                  <a:gd name="T78" fmla="*/ 1769 w 3007"/>
                  <a:gd name="T79" fmla="*/ 474 h 2085"/>
                  <a:gd name="T80" fmla="*/ 1753 w 3007"/>
                  <a:gd name="T81" fmla="*/ 436 h 2085"/>
                  <a:gd name="T82" fmla="*/ 1780 w 3007"/>
                  <a:gd name="T83" fmla="*/ 381 h 2085"/>
                  <a:gd name="T84" fmla="*/ 1862 w 3007"/>
                  <a:gd name="T85" fmla="*/ 316 h 2085"/>
                  <a:gd name="T86" fmla="*/ 1986 w 3007"/>
                  <a:gd name="T87" fmla="*/ 267 h 2085"/>
                  <a:gd name="T88" fmla="*/ 2149 w 3007"/>
                  <a:gd name="T89" fmla="*/ 229 h 2085"/>
                  <a:gd name="T90" fmla="*/ 2431 w 3007"/>
                  <a:gd name="T91" fmla="*/ 180 h 2085"/>
                  <a:gd name="T92" fmla="*/ 2827 w 3007"/>
                  <a:gd name="T93" fmla="*/ 125 h 2085"/>
                  <a:gd name="T94" fmla="*/ 3007 w 3007"/>
                  <a:gd name="T95" fmla="*/ 87 h 2085"/>
                  <a:gd name="T96" fmla="*/ 2909 w 3007"/>
                  <a:gd name="T97" fmla="*/ 22 h 2085"/>
                  <a:gd name="T98" fmla="*/ 2676 w 3007"/>
                  <a:gd name="T99" fmla="*/ 66 h 2085"/>
                  <a:gd name="T100" fmla="*/ 2285 w 3007"/>
                  <a:gd name="T101" fmla="*/ 120 h 2085"/>
                  <a:gd name="T102" fmla="*/ 2030 w 3007"/>
                  <a:gd name="T103" fmla="*/ 158 h 2085"/>
                  <a:gd name="T104" fmla="*/ 1791 w 3007"/>
                  <a:gd name="T105" fmla="*/ 202 h 2085"/>
                  <a:gd name="T106" fmla="*/ 1601 w 3007"/>
                  <a:gd name="T107" fmla="*/ 261 h 2085"/>
                  <a:gd name="T108" fmla="*/ 1471 w 3007"/>
                  <a:gd name="T109" fmla="*/ 338 h 2085"/>
                  <a:gd name="T110" fmla="*/ 1438 w 3007"/>
                  <a:gd name="T111" fmla="*/ 387 h 2085"/>
                  <a:gd name="T112" fmla="*/ 1427 w 3007"/>
                  <a:gd name="T113" fmla="*/ 441 h 20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007"/>
                  <a:gd name="T172" fmla="*/ 0 h 2085"/>
                  <a:gd name="T173" fmla="*/ 3007 w 3007"/>
                  <a:gd name="T174" fmla="*/ 2085 h 208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007" h="2085">
                    <a:moveTo>
                      <a:pt x="1427" y="441"/>
                    </a:moveTo>
                    <a:lnTo>
                      <a:pt x="1433" y="474"/>
                    </a:lnTo>
                    <a:lnTo>
                      <a:pt x="1444" y="501"/>
                    </a:lnTo>
                    <a:lnTo>
                      <a:pt x="1460" y="528"/>
                    </a:lnTo>
                    <a:lnTo>
                      <a:pt x="1482" y="550"/>
                    </a:lnTo>
                    <a:lnTo>
                      <a:pt x="1541" y="593"/>
                    </a:lnTo>
                    <a:lnTo>
                      <a:pt x="1623" y="637"/>
                    </a:lnTo>
                    <a:lnTo>
                      <a:pt x="1715" y="670"/>
                    </a:lnTo>
                    <a:lnTo>
                      <a:pt x="1818" y="702"/>
                    </a:lnTo>
                    <a:lnTo>
                      <a:pt x="1927" y="735"/>
                    </a:lnTo>
                    <a:lnTo>
                      <a:pt x="2041" y="762"/>
                    </a:lnTo>
                    <a:lnTo>
                      <a:pt x="2155" y="789"/>
                    </a:lnTo>
                    <a:lnTo>
                      <a:pt x="2269" y="822"/>
                    </a:lnTo>
                    <a:lnTo>
                      <a:pt x="2372" y="849"/>
                    </a:lnTo>
                    <a:lnTo>
                      <a:pt x="2464" y="882"/>
                    </a:lnTo>
                    <a:lnTo>
                      <a:pt x="2551" y="920"/>
                    </a:lnTo>
                    <a:lnTo>
                      <a:pt x="2616" y="958"/>
                    </a:lnTo>
                    <a:lnTo>
                      <a:pt x="2638" y="980"/>
                    </a:lnTo>
                    <a:lnTo>
                      <a:pt x="2659" y="1007"/>
                    </a:lnTo>
                    <a:lnTo>
                      <a:pt x="2676" y="1029"/>
                    </a:lnTo>
                    <a:lnTo>
                      <a:pt x="2681" y="1056"/>
                    </a:lnTo>
                    <a:lnTo>
                      <a:pt x="2681" y="1083"/>
                    </a:lnTo>
                    <a:lnTo>
                      <a:pt x="2676" y="1105"/>
                    </a:lnTo>
                    <a:lnTo>
                      <a:pt x="2665" y="1127"/>
                    </a:lnTo>
                    <a:lnTo>
                      <a:pt x="2643" y="1149"/>
                    </a:lnTo>
                    <a:lnTo>
                      <a:pt x="2616" y="1170"/>
                    </a:lnTo>
                    <a:lnTo>
                      <a:pt x="2583" y="1187"/>
                    </a:lnTo>
                    <a:lnTo>
                      <a:pt x="2545" y="1208"/>
                    </a:lnTo>
                    <a:lnTo>
                      <a:pt x="2502" y="1225"/>
                    </a:lnTo>
                    <a:lnTo>
                      <a:pt x="2448" y="1241"/>
                    </a:lnTo>
                    <a:lnTo>
                      <a:pt x="2388" y="1257"/>
                    </a:lnTo>
                    <a:lnTo>
                      <a:pt x="2328" y="1274"/>
                    </a:lnTo>
                    <a:lnTo>
                      <a:pt x="2258" y="1290"/>
                    </a:lnTo>
                    <a:lnTo>
                      <a:pt x="2106" y="1328"/>
                    </a:lnTo>
                    <a:lnTo>
                      <a:pt x="1932" y="1372"/>
                    </a:lnTo>
                    <a:lnTo>
                      <a:pt x="1742" y="1421"/>
                    </a:lnTo>
                    <a:lnTo>
                      <a:pt x="1531" y="1475"/>
                    </a:lnTo>
                    <a:lnTo>
                      <a:pt x="1308" y="1540"/>
                    </a:lnTo>
                    <a:lnTo>
                      <a:pt x="1069" y="1617"/>
                    </a:lnTo>
                    <a:lnTo>
                      <a:pt x="820" y="1709"/>
                    </a:lnTo>
                    <a:lnTo>
                      <a:pt x="554" y="1818"/>
                    </a:lnTo>
                    <a:lnTo>
                      <a:pt x="282" y="1943"/>
                    </a:lnTo>
                    <a:lnTo>
                      <a:pt x="0" y="2085"/>
                    </a:lnTo>
                    <a:lnTo>
                      <a:pt x="152" y="2085"/>
                    </a:lnTo>
                    <a:lnTo>
                      <a:pt x="244" y="2074"/>
                    </a:lnTo>
                    <a:lnTo>
                      <a:pt x="386" y="1992"/>
                    </a:lnTo>
                    <a:lnTo>
                      <a:pt x="537" y="1910"/>
                    </a:lnTo>
                    <a:lnTo>
                      <a:pt x="700" y="1834"/>
                    </a:lnTo>
                    <a:lnTo>
                      <a:pt x="879" y="1763"/>
                    </a:lnTo>
                    <a:lnTo>
                      <a:pt x="1064" y="1693"/>
                    </a:lnTo>
                    <a:lnTo>
                      <a:pt x="1259" y="1622"/>
                    </a:lnTo>
                    <a:lnTo>
                      <a:pt x="1661" y="1497"/>
                    </a:lnTo>
                    <a:lnTo>
                      <a:pt x="1748" y="1470"/>
                    </a:lnTo>
                    <a:lnTo>
                      <a:pt x="1845" y="1442"/>
                    </a:lnTo>
                    <a:lnTo>
                      <a:pt x="2046" y="1393"/>
                    </a:lnTo>
                    <a:lnTo>
                      <a:pt x="2252" y="1339"/>
                    </a:lnTo>
                    <a:lnTo>
                      <a:pt x="2458" y="1285"/>
                    </a:lnTo>
                    <a:lnTo>
                      <a:pt x="2551" y="1263"/>
                    </a:lnTo>
                    <a:lnTo>
                      <a:pt x="2643" y="1236"/>
                    </a:lnTo>
                    <a:lnTo>
                      <a:pt x="2730" y="1214"/>
                    </a:lnTo>
                    <a:lnTo>
                      <a:pt x="2806" y="1192"/>
                    </a:lnTo>
                    <a:lnTo>
                      <a:pt x="2876" y="1170"/>
                    </a:lnTo>
                    <a:lnTo>
                      <a:pt x="2931" y="1149"/>
                    </a:lnTo>
                    <a:lnTo>
                      <a:pt x="2974" y="1132"/>
                    </a:lnTo>
                    <a:lnTo>
                      <a:pt x="3007" y="1116"/>
                    </a:lnTo>
                    <a:lnTo>
                      <a:pt x="3007" y="871"/>
                    </a:lnTo>
                    <a:lnTo>
                      <a:pt x="2941" y="860"/>
                    </a:lnTo>
                    <a:lnTo>
                      <a:pt x="2860" y="844"/>
                    </a:lnTo>
                    <a:lnTo>
                      <a:pt x="2773" y="827"/>
                    </a:lnTo>
                    <a:lnTo>
                      <a:pt x="2670" y="806"/>
                    </a:lnTo>
                    <a:lnTo>
                      <a:pt x="2567" y="784"/>
                    </a:lnTo>
                    <a:lnTo>
                      <a:pt x="2458" y="757"/>
                    </a:lnTo>
                    <a:lnTo>
                      <a:pt x="2241" y="702"/>
                    </a:lnTo>
                    <a:lnTo>
                      <a:pt x="2138" y="670"/>
                    </a:lnTo>
                    <a:lnTo>
                      <a:pt x="2046" y="637"/>
                    </a:lnTo>
                    <a:lnTo>
                      <a:pt x="1959" y="604"/>
                    </a:lnTo>
                    <a:lnTo>
                      <a:pt x="1883" y="566"/>
                    </a:lnTo>
                    <a:lnTo>
                      <a:pt x="1824" y="534"/>
                    </a:lnTo>
                    <a:lnTo>
                      <a:pt x="1780" y="495"/>
                    </a:lnTo>
                    <a:lnTo>
                      <a:pt x="1769" y="474"/>
                    </a:lnTo>
                    <a:lnTo>
                      <a:pt x="1758" y="457"/>
                    </a:lnTo>
                    <a:lnTo>
                      <a:pt x="1753" y="436"/>
                    </a:lnTo>
                    <a:lnTo>
                      <a:pt x="1758" y="419"/>
                    </a:lnTo>
                    <a:lnTo>
                      <a:pt x="1780" y="381"/>
                    </a:lnTo>
                    <a:lnTo>
                      <a:pt x="1813" y="343"/>
                    </a:lnTo>
                    <a:lnTo>
                      <a:pt x="1862" y="316"/>
                    </a:lnTo>
                    <a:lnTo>
                      <a:pt x="1921" y="289"/>
                    </a:lnTo>
                    <a:lnTo>
                      <a:pt x="1986" y="267"/>
                    </a:lnTo>
                    <a:lnTo>
                      <a:pt x="2062" y="245"/>
                    </a:lnTo>
                    <a:lnTo>
                      <a:pt x="2149" y="229"/>
                    </a:lnTo>
                    <a:lnTo>
                      <a:pt x="2236" y="213"/>
                    </a:lnTo>
                    <a:lnTo>
                      <a:pt x="2431" y="180"/>
                    </a:lnTo>
                    <a:lnTo>
                      <a:pt x="2627" y="158"/>
                    </a:lnTo>
                    <a:lnTo>
                      <a:pt x="2827" y="125"/>
                    </a:lnTo>
                    <a:lnTo>
                      <a:pt x="2920" y="109"/>
                    </a:lnTo>
                    <a:lnTo>
                      <a:pt x="3007" y="87"/>
                    </a:lnTo>
                    <a:lnTo>
                      <a:pt x="3007" y="0"/>
                    </a:lnTo>
                    <a:lnTo>
                      <a:pt x="2909" y="22"/>
                    </a:lnTo>
                    <a:lnTo>
                      <a:pt x="2795" y="44"/>
                    </a:lnTo>
                    <a:lnTo>
                      <a:pt x="2676" y="66"/>
                    </a:lnTo>
                    <a:lnTo>
                      <a:pt x="2551" y="82"/>
                    </a:lnTo>
                    <a:lnTo>
                      <a:pt x="2285" y="120"/>
                    </a:lnTo>
                    <a:lnTo>
                      <a:pt x="2155" y="136"/>
                    </a:lnTo>
                    <a:lnTo>
                      <a:pt x="2030" y="158"/>
                    </a:lnTo>
                    <a:lnTo>
                      <a:pt x="1905" y="174"/>
                    </a:lnTo>
                    <a:lnTo>
                      <a:pt x="1791" y="202"/>
                    </a:lnTo>
                    <a:lnTo>
                      <a:pt x="1688" y="229"/>
                    </a:lnTo>
                    <a:lnTo>
                      <a:pt x="1601" y="261"/>
                    </a:lnTo>
                    <a:lnTo>
                      <a:pt x="1525" y="300"/>
                    </a:lnTo>
                    <a:lnTo>
                      <a:pt x="1471" y="338"/>
                    </a:lnTo>
                    <a:lnTo>
                      <a:pt x="1455" y="359"/>
                    </a:lnTo>
                    <a:lnTo>
                      <a:pt x="1438" y="387"/>
                    </a:lnTo>
                    <a:lnTo>
                      <a:pt x="1427" y="414"/>
                    </a:lnTo>
                    <a:lnTo>
                      <a:pt x="1427" y="441"/>
                    </a:lnTo>
                    <a:close/>
                  </a:path>
                </a:pathLst>
              </a:custGeom>
              <a:solidFill>
                <a:srgbClr val="003399"/>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a:latin typeface="Arial" panose="020B0604020202020204" pitchFamily="34" charset="0"/>
                </a:endParaRPr>
              </a:p>
            </p:txBody>
          </p:sp>
          <p:sp>
            <p:nvSpPr>
              <p:cNvPr id="437263" name="AutoShape 9"/>
              <p:cNvSpPr>
                <a:spLocks noChangeArrowheads="1"/>
              </p:cNvSpPr>
              <p:nvPr/>
            </p:nvSpPr>
            <p:spPr bwMode="auto">
              <a:xfrm>
                <a:off x="4501" y="2317"/>
                <a:ext cx="1248" cy="539"/>
              </a:xfrm>
              <a:custGeom>
                <a:avLst/>
                <a:gdLst>
                  <a:gd name="T0" fmla="*/ 0 w 1248"/>
                  <a:gd name="T1" fmla="*/ 332 h 539"/>
                  <a:gd name="T2" fmla="*/ 0 w 1248"/>
                  <a:gd name="T3" fmla="*/ 360 h 539"/>
                  <a:gd name="T4" fmla="*/ 5 w 1248"/>
                  <a:gd name="T5" fmla="*/ 387 h 539"/>
                  <a:gd name="T6" fmla="*/ 27 w 1248"/>
                  <a:gd name="T7" fmla="*/ 414 h 539"/>
                  <a:gd name="T8" fmla="*/ 54 w 1248"/>
                  <a:gd name="T9" fmla="*/ 436 h 539"/>
                  <a:gd name="T10" fmla="*/ 92 w 1248"/>
                  <a:gd name="T11" fmla="*/ 463 h 539"/>
                  <a:gd name="T12" fmla="*/ 141 w 1248"/>
                  <a:gd name="T13" fmla="*/ 490 h 539"/>
                  <a:gd name="T14" fmla="*/ 195 w 1248"/>
                  <a:gd name="T15" fmla="*/ 512 h 539"/>
                  <a:gd name="T16" fmla="*/ 255 w 1248"/>
                  <a:gd name="T17" fmla="*/ 539 h 539"/>
                  <a:gd name="T18" fmla="*/ 212 w 1248"/>
                  <a:gd name="T19" fmla="*/ 517 h 539"/>
                  <a:gd name="T20" fmla="*/ 179 w 1248"/>
                  <a:gd name="T21" fmla="*/ 490 h 539"/>
                  <a:gd name="T22" fmla="*/ 157 w 1248"/>
                  <a:gd name="T23" fmla="*/ 468 h 539"/>
                  <a:gd name="T24" fmla="*/ 141 w 1248"/>
                  <a:gd name="T25" fmla="*/ 447 h 539"/>
                  <a:gd name="T26" fmla="*/ 136 w 1248"/>
                  <a:gd name="T27" fmla="*/ 425 h 539"/>
                  <a:gd name="T28" fmla="*/ 136 w 1248"/>
                  <a:gd name="T29" fmla="*/ 403 h 539"/>
                  <a:gd name="T30" fmla="*/ 141 w 1248"/>
                  <a:gd name="T31" fmla="*/ 381 h 539"/>
                  <a:gd name="T32" fmla="*/ 157 w 1248"/>
                  <a:gd name="T33" fmla="*/ 365 h 539"/>
                  <a:gd name="T34" fmla="*/ 179 w 1248"/>
                  <a:gd name="T35" fmla="*/ 343 h 539"/>
                  <a:gd name="T36" fmla="*/ 201 w 1248"/>
                  <a:gd name="T37" fmla="*/ 327 h 539"/>
                  <a:gd name="T38" fmla="*/ 266 w 1248"/>
                  <a:gd name="T39" fmla="*/ 294 h 539"/>
                  <a:gd name="T40" fmla="*/ 353 w 1248"/>
                  <a:gd name="T41" fmla="*/ 262 h 539"/>
                  <a:gd name="T42" fmla="*/ 445 w 1248"/>
                  <a:gd name="T43" fmla="*/ 234 h 539"/>
                  <a:gd name="T44" fmla="*/ 554 w 1248"/>
                  <a:gd name="T45" fmla="*/ 213 h 539"/>
                  <a:gd name="T46" fmla="*/ 662 w 1248"/>
                  <a:gd name="T47" fmla="*/ 191 h 539"/>
                  <a:gd name="T48" fmla="*/ 890 w 1248"/>
                  <a:gd name="T49" fmla="*/ 153 h 539"/>
                  <a:gd name="T50" fmla="*/ 993 w 1248"/>
                  <a:gd name="T51" fmla="*/ 136 h 539"/>
                  <a:gd name="T52" fmla="*/ 1091 w 1248"/>
                  <a:gd name="T53" fmla="*/ 120 h 539"/>
                  <a:gd name="T54" fmla="*/ 1178 w 1248"/>
                  <a:gd name="T55" fmla="*/ 115 h 539"/>
                  <a:gd name="T56" fmla="*/ 1248 w 1248"/>
                  <a:gd name="T57" fmla="*/ 104 h 539"/>
                  <a:gd name="T58" fmla="*/ 1248 w 1248"/>
                  <a:gd name="T59" fmla="*/ 0 h 539"/>
                  <a:gd name="T60" fmla="*/ 1161 w 1248"/>
                  <a:gd name="T61" fmla="*/ 22 h 539"/>
                  <a:gd name="T62" fmla="*/ 1069 w 1248"/>
                  <a:gd name="T63" fmla="*/ 38 h 539"/>
                  <a:gd name="T64" fmla="*/ 874 w 1248"/>
                  <a:gd name="T65" fmla="*/ 71 h 539"/>
                  <a:gd name="T66" fmla="*/ 673 w 1248"/>
                  <a:gd name="T67" fmla="*/ 93 h 539"/>
                  <a:gd name="T68" fmla="*/ 483 w 1248"/>
                  <a:gd name="T69" fmla="*/ 126 h 539"/>
                  <a:gd name="T70" fmla="*/ 391 w 1248"/>
                  <a:gd name="T71" fmla="*/ 142 h 539"/>
                  <a:gd name="T72" fmla="*/ 309 w 1248"/>
                  <a:gd name="T73" fmla="*/ 158 h 539"/>
                  <a:gd name="T74" fmla="*/ 228 w 1248"/>
                  <a:gd name="T75" fmla="*/ 180 h 539"/>
                  <a:gd name="T76" fmla="*/ 163 w 1248"/>
                  <a:gd name="T77" fmla="*/ 202 h 539"/>
                  <a:gd name="T78" fmla="*/ 103 w 1248"/>
                  <a:gd name="T79" fmla="*/ 229 h 539"/>
                  <a:gd name="T80" fmla="*/ 54 w 1248"/>
                  <a:gd name="T81" fmla="*/ 256 h 539"/>
                  <a:gd name="T82" fmla="*/ 22 w 1248"/>
                  <a:gd name="T83" fmla="*/ 294 h 539"/>
                  <a:gd name="T84" fmla="*/ 0 w 1248"/>
                  <a:gd name="T85" fmla="*/ 332 h 539"/>
                  <a:gd name="T86" fmla="*/ 0 w 1248"/>
                  <a:gd name="T87" fmla="*/ 332 h 5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48"/>
                  <a:gd name="T133" fmla="*/ 0 h 539"/>
                  <a:gd name="T134" fmla="*/ 1248 w 1248"/>
                  <a:gd name="T135" fmla="*/ 539 h 5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48" h="539">
                    <a:moveTo>
                      <a:pt x="0" y="332"/>
                    </a:moveTo>
                    <a:lnTo>
                      <a:pt x="0" y="360"/>
                    </a:lnTo>
                    <a:lnTo>
                      <a:pt x="5" y="387"/>
                    </a:lnTo>
                    <a:lnTo>
                      <a:pt x="27" y="414"/>
                    </a:lnTo>
                    <a:lnTo>
                      <a:pt x="54" y="436"/>
                    </a:lnTo>
                    <a:lnTo>
                      <a:pt x="92" y="463"/>
                    </a:lnTo>
                    <a:lnTo>
                      <a:pt x="141" y="490"/>
                    </a:lnTo>
                    <a:lnTo>
                      <a:pt x="195" y="512"/>
                    </a:lnTo>
                    <a:lnTo>
                      <a:pt x="255" y="539"/>
                    </a:lnTo>
                    <a:lnTo>
                      <a:pt x="212" y="517"/>
                    </a:lnTo>
                    <a:lnTo>
                      <a:pt x="179" y="490"/>
                    </a:lnTo>
                    <a:lnTo>
                      <a:pt x="157" y="468"/>
                    </a:lnTo>
                    <a:lnTo>
                      <a:pt x="141" y="447"/>
                    </a:lnTo>
                    <a:lnTo>
                      <a:pt x="136" y="425"/>
                    </a:lnTo>
                    <a:lnTo>
                      <a:pt x="136" y="403"/>
                    </a:lnTo>
                    <a:lnTo>
                      <a:pt x="141" y="381"/>
                    </a:lnTo>
                    <a:lnTo>
                      <a:pt x="157" y="365"/>
                    </a:lnTo>
                    <a:lnTo>
                      <a:pt x="179" y="343"/>
                    </a:lnTo>
                    <a:lnTo>
                      <a:pt x="201" y="327"/>
                    </a:lnTo>
                    <a:lnTo>
                      <a:pt x="266" y="294"/>
                    </a:lnTo>
                    <a:lnTo>
                      <a:pt x="353" y="262"/>
                    </a:lnTo>
                    <a:lnTo>
                      <a:pt x="445" y="234"/>
                    </a:lnTo>
                    <a:lnTo>
                      <a:pt x="554" y="213"/>
                    </a:lnTo>
                    <a:lnTo>
                      <a:pt x="662" y="191"/>
                    </a:lnTo>
                    <a:lnTo>
                      <a:pt x="890" y="153"/>
                    </a:lnTo>
                    <a:lnTo>
                      <a:pt x="993" y="136"/>
                    </a:lnTo>
                    <a:lnTo>
                      <a:pt x="1091" y="120"/>
                    </a:lnTo>
                    <a:lnTo>
                      <a:pt x="1178" y="115"/>
                    </a:lnTo>
                    <a:lnTo>
                      <a:pt x="1248" y="104"/>
                    </a:lnTo>
                    <a:lnTo>
                      <a:pt x="1248" y="0"/>
                    </a:lnTo>
                    <a:lnTo>
                      <a:pt x="1161" y="22"/>
                    </a:lnTo>
                    <a:lnTo>
                      <a:pt x="1069" y="38"/>
                    </a:lnTo>
                    <a:lnTo>
                      <a:pt x="874" y="71"/>
                    </a:lnTo>
                    <a:lnTo>
                      <a:pt x="673" y="93"/>
                    </a:lnTo>
                    <a:lnTo>
                      <a:pt x="483" y="126"/>
                    </a:lnTo>
                    <a:lnTo>
                      <a:pt x="391" y="142"/>
                    </a:lnTo>
                    <a:lnTo>
                      <a:pt x="309" y="158"/>
                    </a:lnTo>
                    <a:lnTo>
                      <a:pt x="228" y="180"/>
                    </a:lnTo>
                    <a:lnTo>
                      <a:pt x="163" y="202"/>
                    </a:lnTo>
                    <a:lnTo>
                      <a:pt x="103" y="229"/>
                    </a:lnTo>
                    <a:lnTo>
                      <a:pt x="54" y="256"/>
                    </a:lnTo>
                    <a:lnTo>
                      <a:pt x="22" y="294"/>
                    </a:lnTo>
                    <a:lnTo>
                      <a:pt x="0" y="332"/>
                    </a:lnTo>
                    <a:close/>
                  </a:path>
                </a:pathLst>
              </a:custGeom>
              <a:gradFill rotWithShape="0">
                <a:gsLst>
                  <a:gs pos="0">
                    <a:srgbClr val="002D86"/>
                  </a:gs>
                  <a:gs pos="100000">
                    <a:srgbClr val="003399"/>
                  </a:gs>
                </a:gsLst>
                <a:lin ang="27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a:latin typeface="Arial" panose="020B0604020202020204" pitchFamily="34" charset="0"/>
                </a:endParaRPr>
              </a:p>
            </p:txBody>
          </p:sp>
        </p:grpSp>
        <p:sp>
          <p:nvSpPr>
            <p:cNvPr id="437257" name="AutoShape 10"/>
            <p:cNvSpPr>
              <a:spLocks noChangeArrowheads="1"/>
            </p:cNvSpPr>
            <p:nvPr/>
          </p:nvSpPr>
          <p:spPr bwMode="auto">
            <a:xfrm>
              <a:off x="3322" y="1341"/>
              <a:ext cx="1825" cy="1537"/>
            </a:xfrm>
            <a:custGeom>
              <a:avLst/>
              <a:gdLst>
                <a:gd name="T0" fmla="*/ 2 w 2296"/>
                <a:gd name="T1" fmla="*/ 4118 h 1469"/>
                <a:gd name="T2" fmla="*/ 2 w 2296"/>
                <a:gd name="T3" fmla="*/ 3933 h 1469"/>
                <a:gd name="T4" fmla="*/ 2 w 2296"/>
                <a:gd name="T5" fmla="*/ 3722 h 1469"/>
                <a:gd name="T6" fmla="*/ 2 w 2296"/>
                <a:gd name="T7" fmla="*/ 3486 h 1469"/>
                <a:gd name="T8" fmla="*/ 2 w 2296"/>
                <a:gd name="T9" fmla="*/ 3233 h 1469"/>
                <a:gd name="T10" fmla="*/ 2 w 2296"/>
                <a:gd name="T11" fmla="*/ 2942 h 1469"/>
                <a:gd name="T12" fmla="*/ 2 w 2296"/>
                <a:gd name="T13" fmla="*/ 2598 h 1469"/>
                <a:gd name="T14" fmla="*/ 2 w 2296"/>
                <a:gd name="T15" fmla="*/ 2177 h 1469"/>
                <a:gd name="T16" fmla="*/ 2 w 2296"/>
                <a:gd name="T17" fmla="*/ 1777 h 1469"/>
                <a:gd name="T18" fmla="*/ 2 w 2296"/>
                <a:gd name="T19" fmla="*/ 1415 h 1469"/>
                <a:gd name="T20" fmla="*/ 2 w 2296"/>
                <a:gd name="T21" fmla="*/ 1075 h 1469"/>
                <a:gd name="T22" fmla="*/ 2 w 2296"/>
                <a:gd name="T23" fmla="*/ 612 h 1469"/>
                <a:gd name="T24" fmla="*/ 2 w 2296"/>
                <a:gd name="T25" fmla="*/ 358 h 1469"/>
                <a:gd name="T26" fmla="*/ 2 w 2296"/>
                <a:gd name="T27" fmla="*/ 165 h 1469"/>
                <a:gd name="T28" fmla="*/ 2 w 2296"/>
                <a:gd name="T29" fmla="*/ 10 h 1469"/>
                <a:gd name="T30" fmla="*/ 2 w 2296"/>
                <a:gd name="T31" fmla="*/ 0 h 1469"/>
                <a:gd name="T32" fmla="*/ 2 w 2296"/>
                <a:gd name="T33" fmla="*/ 465 h 1469"/>
                <a:gd name="T34" fmla="*/ 2 w 2296"/>
                <a:gd name="T35" fmla="*/ 991 h 1469"/>
                <a:gd name="T36" fmla="*/ 2 w 2296"/>
                <a:gd name="T37" fmla="*/ 1271 h 1469"/>
                <a:gd name="T38" fmla="*/ 2 w 2296"/>
                <a:gd name="T39" fmla="*/ 1559 h 1469"/>
                <a:gd name="T40" fmla="*/ 2 w 2296"/>
                <a:gd name="T41" fmla="*/ 1859 h 1469"/>
                <a:gd name="T42" fmla="*/ 2 w 2296"/>
                <a:gd name="T43" fmla="*/ 2177 h 1469"/>
                <a:gd name="T44" fmla="*/ 2 w 2296"/>
                <a:gd name="T45" fmla="*/ 2467 h 1469"/>
                <a:gd name="T46" fmla="*/ 2 w 2296"/>
                <a:gd name="T47" fmla="*/ 2729 h 1469"/>
                <a:gd name="T48" fmla="*/ 2 w 2296"/>
                <a:gd name="T49" fmla="*/ 2942 h 1469"/>
                <a:gd name="T50" fmla="*/ 2 w 2296"/>
                <a:gd name="T51" fmla="*/ 3113 h 1469"/>
                <a:gd name="T52" fmla="*/ 2 w 2296"/>
                <a:gd name="T53" fmla="*/ 3281 h 1469"/>
                <a:gd name="T54" fmla="*/ 2 w 2296"/>
                <a:gd name="T55" fmla="*/ 3529 h 1469"/>
                <a:gd name="T56" fmla="*/ 2 w 2296"/>
                <a:gd name="T57" fmla="*/ 3761 h 1469"/>
                <a:gd name="T58" fmla="*/ 2 w 2296"/>
                <a:gd name="T59" fmla="*/ 4001 h 1469"/>
                <a:gd name="T60" fmla="*/ 2 w 2296"/>
                <a:gd name="T61" fmla="*/ 4147 h 1469"/>
                <a:gd name="T62" fmla="*/ 2 w 2296"/>
                <a:gd name="T63" fmla="*/ 4287 h 1469"/>
                <a:gd name="T64" fmla="*/ 2 w 2296"/>
                <a:gd name="T65" fmla="*/ 4470 h 1469"/>
                <a:gd name="T66" fmla="*/ 2 w 2296"/>
                <a:gd name="T67" fmla="*/ 4679 h 1469"/>
                <a:gd name="T68" fmla="*/ 0 w 2296"/>
                <a:gd name="T69" fmla="*/ 4902 h 1469"/>
                <a:gd name="T70" fmla="*/ 2 w 2296"/>
                <a:gd name="T71" fmla="*/ 5157 h 1469"/>
                <a:gd name="T72" fmla="*/ 2 w 2296"/>
                <a:gd name="T73" fmla="*/ 5369 h 1469"/>
                <a:gd name="T74" fmla="*/ 2 w 2296"/>
                <a:gd name="T75" fmla="*/ 5543 h 1469"/>
                <a:gd name="T76" fmla="*/ 2 w 2296"/>
                <a:gd name="T77" fmla="*/ 5705 h 1469"/>
                <a:gd name="T78" fmla="*/ 2 w 2296"/>
                <a:gd name="T79" fmla="*/ 5494 h 1469"/>
                <a:gd name="T80" fmla="*/ 2 w 2296"/>
                <a:gd name="T81" fmla="*/ 5287 h 1469"/>
                <a:gd name="T82" fmla="*/ 2 w 2296"/>
                <a:gd name="T83" fmla="*/ 5070 h 1469"/>
                <a:gd name="T84" fmla="*/ 2 w 2296"/>
                <a:gd name="T85" fmla="*/ 4893 h 1469"/>
                <a:gd name="T86" fmla="*/ 2 w 2296"/>
                <a:gd name="T87" fmla="*/ 4693 h 1469"/>
                <a:gd name="T88" fmla="*/ 2 w 2296"/>
                <a:gd name="T89" fmla="*/ 4526 h 1469"/>
                <a:gd name="T90" fmla="*/ 2 w 2296"/>
                <a:gd name="T91" fmla="*/ 4353 h 1469"/>
                <a:gd name="T92" fmla="*/ 2 w 2296"/>
                <a:gd name="T93" fmla="*/ 4229 h 146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296"/>
                <a:gd name="T142" fmla="*/ 0 h 1469"/>
                <a:gd name="T143" fmla="*/ 2296 w 2296"/>
                <a:gd name="T144" fmla="*/ 1469 h 146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296" h="1469">
                  <a:moveTo>
                    <a:pt x="771" y="1088"/>
                  </a:moveTo>
                  <a:lnTo>
                    <a:pt x="982" y="1061"/>
                  </a:lnTo>
                  <a:lnTo>
                    <a:pt x="1178" y="1034"/>
                  </a:lnTo>
                  <a:lnTo>
                    <a:pt x="1357" y="1012"/>
                  </a:lnTo>
                  <a:lnTo>
                    <a:pt x="1520" y="985"/>
                  </a:lnTo>
                  <a:lnTo>
                    <a:pt x="1666" y="957"/>
                  </a:lnTo>
                  <a:lnTo>
                    <a:pt x="1796" y="930"/>
                  </a:lnTo>
                  <a:lnTo>
                    <a:pt x="1916" y="897"/>
                  </a:lnTo>
                  <a:lnTo>
                    <a:pt x="2013" y="870"/>
                  </a:lnTo>
                  <a:lnTo>
                    <a:pt x="2100" y="832"/>
                  </a:lnTo>
                  <a:lnTo>
                    <a:pt x="2171" y="800"/>
                  </a:lnTo>
                  <a:lnTo>
                    <a:pt x="2220" y="756"/>
                  </a:lnTo>
                  <a:lnTo>
                    <a:pt x="2263" y="712"/>
                  </a:lnTo>
                  <a:lnTo>
                    <a:pt x="2285" y="669"/>
                  </a:lnTo>
                  <a:lnTo>
                    <a:pt x="2296" y="614"/>
                  </a:lnTo>
                  <a:lnTo>
                    <a:pt x="2290" y="560"/>
                  </a:lnTo>
                  <a:lnTo>
                    <a:pt x="2269" y="500"/>
                  </a:lnTo>
                  <a:lnTo>
                    <a:pt x="2241" y="457"/>
                  </a:lnTo>
                  <a:lnTo>
                    <a:pt x="2198" y="408"/>
                  </a:lnTo>
                  <a:lnTo>
                    <a:pt x="2144" y="364"/>
                  </a:lnTo>
                  <a:lnTo>
                    <a:pt x="2079" y="321"/>
                  </a:lnTo>
                  <a:lnTo>
                    <a:pt x="2008" y="277"/>
                  </a:lnTo>
                  <a:lnTo>
                    <a:pt x="1927" y="234"/>
                  </a:lnTo>
                  <a:lnTo>
                    <a:pt x="1769" y="157"/>
                  </a:lnTo>
                  <a:lnTo>
                    <a:pt x="1688" y="125"/>
                  </a:lnTo>
                  <a:lnTo>
                    <a:pt x="1612" y="92"/>
                  </a:lnTo>
                  <a:lnTo>
                    <a:pt x="1536" y="65"/>
                  </a:lnTo>
                  <a:lnTo>
                    <a:pt x="1476" y="43"/>
                  </a:lnTo>
                  <a:lnTo>
                    <a:pt x="1422" y="27"/>
                  </a:lnTo>
                  <a:lnTo>
                    <a:pt x="1384" y="10"/>
                  </a:lnTo>
                  <a:lnTo>
                    <a:pt x="1357" y="5"/>
                  </a:lnTo>
                  <a:lnTo>
                    <a:pt x="1346" y="0"/>
                  </a:lnTo>
                  <a:lnTo>
                    <a:pt x="1498" y="54"/>
                  </a:lnTo>
                  <a:lnTo>
                    <a:pt x="1655" y="119"/>
                  </a:lnTo>
                  <a:lnTo>
                    <a:pt x="1807" y="185"/>
                  </a:lnTo>
                  <a:lnTo>
                    <a:pt x="1948" y="255"/>
                  </a:lnTo>
                  <a:lnTo>
                    <a:pt x="2013" y="288"/>
                  </a:lnTo>
                  <a:lnTo>
                    <a:pt x="2068" y="326"/>
                  </a:lnTo>
                  <a:lnTo>
                    <a:pt x="2122" y="364"/>
                  </a:lnTo>
                  <a:lnTo>
                    <a:pt x="2171" y="402"/>
                  </a:lnTo>
                  <a:lnTo>
                    <a:pt x="2209" y="440"/>
                  </a:lnTo>
                  <a:lnTo>
                    <a:pt x="2236" y="478"/>
                  </a:lnTo>
                  <a:lnTo>
                    <a:pt x="2252" y="522"/>
                  </a:lnTo>
                  <a:lnTo>
                    <a:pt x="2263" y="560"/>
                  </a:lnTo>
                  <a:lnTo>
                    <a:pt x="2258" y="598"/>
                  </a:lnTo>
                  <a:lnTo>
                    <a:pt x="2241" y="636"/>
                  </a:lnTo>
                  <a:lnTo>
                    <a:pt x="2214" y="669"/>
                  </a:lnTo>
                  <a:lnTo>
                    <a:pt x="2171" y="702"/>
                  </a:lnTo>
                  <a:lnTo>
                    <a:pt x="2122" y="729"/>
                  </a:lnTo>
                  <a:lnTo>
                    <a:pt x="2062" y="756"/>
                  </a:lnTo>
                  <a:lnTo>
                    <a:pt x="1997" y="778"/>
                  </a:lnTo>
                  <a:lnTo>
                    <a:pt x="1921" y="800"/>
                  </a:lnTo>
                  <a:lnTo>
                    <a:pt x="1834" y="821"/>
                  </a:lnTo>
                  <a:lnTo>
                    <a:pt x="1748" y="843"/>
                  </a:lnTo>
                  <a:lnTo>
                    <a:pt x="1552" y="876"/>
                  </a:lnTo>
                  <a:lnTo>
                    <a:pt x="1351" y="908"/>
                  </a:lnTo>
                  <a:lnTo>
                    <a:pt x="1134" y="941"/>
                  </a:lnTo>
                  <a:lnTo>
                    <a:pt x="923" y="968"/>
                  </a:lnTo>
                  <a:lnTo>
                    <a:pt x="716" y="995"/>
                  </a:lnTo>
                  <a:lnTo>
                    <a:pt x="521" y="1028"/>
                  </a:lnTo>
                  <a:lnTo>
                    <a:pt x="434" y="1044"/>
                  </a:lnTo>
                  <a:lnTo>
                    <a:pt x="353" y="1066"/>
                  </a:lnTo>
                  <a:lnTo>
                    <a:pt x="277" y="1082"/>
                  </a:lnTo>
                  <a:lnTo>
                    <a:pt x="206" y="1104"/>
                  </a:lnTo>
                  <a:lnTo>
                    <a:pt x="147" y="1126"/>
                  </a:lnTo>
                  <a:lnTo>
                    <a:pt x="92" y="1148"/>
                  </a:lnTo>
                  <a:lnTo>
                    <a:pt x="54" y="1175"/>
                  </a:lnTo>
                  <a:lnTo>
                    <a:pt x="22" y="1202"/>
                  </a:lnTo>
                  <a:lnTo>
                    <a:pt x="6" y="1229"/>
                  </a:lnTo>
                  <a:lnTo>
                    <a:pt x="0" y="1262"/>
                  </a:lnTo>
                  <a:lnTo>
                    <a:pt x="11" y="1295"/>
                  </a:lnTo>
                  <a:lnTo>
                    <a:pt x="27" y="1327"/>
                  </a:lnTo>
                  <a:lnTo>
                    <a:pt x="54" y="1355"/>
                  </a:lnTo>
                  <a:lnTo>
                    <a:pt x="98" y="1382"/>
                  </a:lnTo>
                  <a:lnTo>
                    <a:pt x="141" y="1404"/>
                  </a:lnTo>
                  <a:lnTo>
                    <a:pt x="196" y="1425"/>
                  </a:lnTo>
                  <a:lnTo>
                    <a:pt x="261" y="1447"/>
                  </a:lnTo>
                  <a:lnTo>
                    <a:pt x="326" y="1469"/>
                  </a:lnTo>
                  <a:lnTo>
                    <a:pt x="266" y="1442"/>
                  </a:lnTo>
                  <a:lnTo>
                    <a:pt x="217" y="1414"/>
                  </a:lnTo>
                  <a:lnTo>
                    <a:pt x="174" y="1387"/>
                  </a:lnTo>
                  <a:lnTo>
                    <a:pt x="147" y="1360"/>
                  </a:lnTo>
                  <a:lnTo>
                    <a:pt x="125" y="1333"/>
                  </a:lnTo>
                  <a:lnTo>
                    <a:pt x="120" y="1306"/>
                  </a:lnTo>
                  <a:lnTo>
                    <a:pt x="125" y="1278"/>
                  </a:lnTo>
                  <a:lnTo>
                    <a:pt x="141" y="1257"/>
                  </a:lnTo>
                  <a:lnTo>
                    <a:pt x="174" y="1229"/>
                  </a:lnTo>
                  <a:lnTo>
                    <a:pt x="212" y="1208"/>
                  </a:lnTo>
                  <a:lnTo>
                    <a:pt x="272" y="1186"/>
                  </a:lnTo>
                  <a:lnTo>
                    <a:pt x="342" y="1164"/>
                  </a:lnTo>
                  <a:lnTo>
                    <a:pt x="423" y="1142"/>
                  </a:lnTo>
                  <a:lnTo>
                    <a:pt x="527" y="1121"/>
                  </a:lnTo>
                  <a:lnTo>
                    <a:pt x="641" y="1104"/>
                  </a:lnTo>
                  <a:lnTo>
                    <a:pt x="771" y="1088"/>
                  </a:lnTo>
                  <a:close/>
                </a:path>
              </a:pathLst>
            </a:custGeom>
            <a:gradFill rotWithShape="0">
              <a:gsLst>
                <a:gs pos="0">
                  <a:srgbClr val="002B82"/>
                </a:gs>
                <a:gs pos="100000">
                  <a:srgbClr val="003399"/>
                </a:gs>
              </a:gsLst>
              <a:lin ang="27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a:latin typeface="Arial" panose="020B0604020202020204" pitchFamily="34" charset="0"/>
              </a:endParaRPr>
            </a:p>
          </p:txBody>
        </p:sp>
        <p:sp>
          <p:nvSpPr>
            <p:cNvPr id="437258" name="AutoShape 11"/>
            <p:cNvSpPr>
              <a:spLocks noChangeArrowheads="1"/>
            </p:cNvSpPr>
            <p:nvPr/>
          </p:nvSpPr>
          <p:spPr bwMode="auto">
            <a:xfrm>
              <a:off x="0" y="0"/>
              <a:ext cx="5758" cy="1776"/>
            </a:xfrm>
            <a:custGeom>
              <a:avLst/>
              <a:gdLst>
                <a:gd name="T0" fmla="*/ 0 w 5740"/>
                <a:gd name="T1" fmla="*/ 0 h 1906"/>
                <a:gd name="T2" fmla="*/ 0 w 5740"/>
                <a:gd name="T3" fmla="*/ 229 h 1906"/>
                <a:gd name="T4" fmla="*/ 6305 w 5740"/>
                <a:gd name="T5" fmla="*/ 229 h 1906"/>
                <a:gd name="T6" fmla="*/ 6305 w 5740"/>
                <a:gd name="T7" fmla="*/ 0 h 1906"/>
                <a:gd name="T8" fmla="*/ 0 w 5740"/>
                <a:gd name="T9" fmla="*/ 0 h 1906"/>
                <a:gd name="T10" fmla="*/ 0 w 5740"/>
                <a:gd name="T11" fmla="*/ 0 h 1906"/>
                <a:gd name="T12" fmla="*/ 0 60000 65536"/>
                <a:gd name="T13" fmla="*/ 0 60000 65536"/>
                <a:gd name="T14" fmla="*/ 0 60000 65536"/>
                <a:gd name="T15" fmla="*/ 0 60000 65536"/>
                <a:gd name="T16" fmla="*/ 0 60000 65536"/>
                <a:gd name="T17" fmla="*/ 0 60000 65536"/>
                <a:gd name="T18" fmla="*/ 0 w 5740"/>
                <a:gd name="T19" fmla="*/ 0 h 1906"/>
                <a:gd name="T20" fmla="*/ 5740 w 5740"/>
                <a:gd name="T21" fmla="*/ 1906 h 1906"/>
              </a:gdLst>
              <a:ahLst/>
              <a:cxnLst>
                <a:cxn ang="T12">
                  <a:pos x="T0" y="T1"/>
                </a:cxn>
                <a:cxn ang="T13">
                  <a:pos x="T2" y="T3"/>
                </a:cxn>
                <a:cxn ang="T14">
                  <a:pos x="T4" y="T5"/>
                </a:cxn>
                <a:cxn ang="T15">
                  <a:pos x="T6" y="T7"/>
                </a:cxn>
                <a:cxn ang="T16">
                  <a:pos x="T8" y="T9"/>
                </a:cxn>
                <a:cxn ang="T17">
                  <a:pos x="T10" y="T11"/>
                </a:cxn>
              </a:cxnLst>
              <a:rect l="T18" t="T19" r="T20" b="T21"/>
              <a:pathLst>
                <a:path w="5740" h="1906">
                  <a:moveTo>
                    <a:pt x="0" y="0"/>
                  </a:moveTo>
                  <a:lnTo>
                    <a:pt x="0" y="1906"/>
                  </a:lnTo>
                  <a:lnTo>
                    <a:pt x="5740" y="1906"/>
                  </a:lnTo>
                  <a:lnTo>
                    <a:pt x="5740" y="0"/>
                  </a:lnTo>
                  <a:lnTo>
                    <a:pt x="0" y="0"/>
                  </a:lnTo>
                  <a:close/>
                </a:path>
              </a:pathLst>
            </a:custGeom>
            <a:gradFill rotWithShape="0">
              <a:gsLst>
                <a:gs pos="0">
                  <a:srgbClr val="000514"/>
                </a:gs>
                <a:gs pos="100000">
                  <a:srgbClr val="003399"/>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a:latin typeface="Arial" panose="020B0604020202020204" pitchFamily="34" charset="0"/>
              </a:endParaRPr>
            </a:p>
          </p:txBody>
        </p:sp>
      </p:grpSp>
      <p:sp>
        <p:nvSpPr>
          <p:cNvPr id="437253" name="Rectangle 12"/>
          <p:cNvSpPr>
            <a:spLocks noGrp="1" noChangeArrowheads="1"/>
          </p:cNvSpPr>
          <p:nvPr>
            <p:ph type="title"/>
          </p:nvPr>
        </p:nvSpPr>
        <p:spPr bwMode="auto">
          <a:xfrm>
            <a:off x="457200" y="274638"/>
            <a:ext cx="8228013" cy="11414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 uri="{FAA26D3D-D897-4be2-8F04-BA451C77F1D7}">
              <ma14:placeholderFlag xmlns="" xmlns:ma14="http://schemas.microsoft.com/office/mac/drawingml/2011/main" val="1"/>
            </a:ext>
          </a:extLst>
        </p:spPr>
        <p:txBody>
          <a:bodyPr vert="horz" wrap="square" lIns="90000" tIns="46800" rIns="90000" bIns="46800" numCol="1" anchor="ctr" anchorCtr="0" compatLnSpc="1">
            <a:prstTxWarp prst="textNoShape">
              <a:avLst/>
            </a:prstTxWarp>
          </a:bodyPr>
          <a:lstStyle/>
          <a:p>
            <a:pPr lvl="0"/>
            <a:r>
              <a:rPr lang="en-GB"/>
              <a:t>Click to edit the title text format</a:t>
            </a:r>
          </a:p>
        </p:txBody>
      </p:sp>
      <p:sp>
        <p:nvSpPr>
          <p:cNvPr id="25606" name="Text Box 13"/>
          <p:cNvSpPr txBox="1">
            <a:spLocks noChangeArrowheads="1"/>
          </p:cNvSpPr>
          <p:nvPr/>
        </p:nvSpPr>
        <p:spPr bwMode="auto">
          <a:xfrm>
            <a:off x="3124200" y="6248400"/>
            <a:ext cx="2895600" cy="476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eaLnBrk="1" hangingPunct="1">
              <a:lnSpc>
                <a:spcPct val="93000"/>
              </a:lnSpc>
              <a:buClr>
                <a:srgbClr val="FFFFFF"/>
              </a:buClr>
              <a:buSzPct val="100000"/>
              <a:buFont typeface="Arial" charset="0"/>
              <a:buNone/>
              <a:defRPr/>
            </a:pPr>
            <a:endParaRPr lang="en-US" b="1" i="0">
              <a:solidFill>
                <a:srgbClr val="FFFFFF"/>
              </a:solidFill>
              <a:latin typeface="Arial" panose="020B0604020202020204" pitchFamily="34" charset="0"/>
            </a:endParaRPr>
          </a:p>
        </p:txBody>
      </p:sp>
      <p:sp>
        <p:nvSpPr>
          <p:cNvPr id="437255" name="Rectangle 14"/>
          <p:cNvSpPr>
            <a:spLocks noGrp="1" noChangeArrowheads="1"/>
          </p:cNvSpPr>
          <p:nvPr>
            <p:ph type="body" idx="1"/>
          </p:nvPr>
        </p:nvSpPr>
        <p:spPr bwMode="auto">
          <a:xfrm>
            <a:off x="457200" y="1600200"/>
            <a:ext cx="8228013" cy="45243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 uri="{FAA26D3D-D897-4be2-8F04-BA451C77F1D7}">
              <ma14:placeholderFlag xmlns="" xmlns:ma14="http://schemas.microsoft.com/office/mac/drawingml/2011/main" val="1"/>
            </a:ext>
          </a:extLst>
        </p:spPr>
        <p:txBody>
          <a:bodyPr vert="horz" wrap="square" lIns="90000" tIns="46800" rIns="90000" bIns="46800" numCol="1" anchor="t" anchorCtr="0" compatLnSpc="1">
            <a:prstTxWarp prst="textNoShape">
              <a:avLst/>
            </a:prstTxWarp>
          </a:bodyPr>
          <a:lstStyle/>
          <a:p>
            <a:pPr lvl="0"/>
            <a:r>
              <a:rPr lang="en-GB"/>
              <a:t>Click to edit the outline text format</a:t>
            </a:r>
          </a:p>
          <a:p>
            <a:pPr lvl="1"/>
            <a:r>
              <a:rPr lang="en-GB"/>
              <a:t>Second Outline Level</a:t>
            </a:r>
          </a:p>
          <a:p>
            <a:pPr lvl="2"/>
            <a:r>
              <a:rPr lang="en-GB"/>
              <a:t>Third Outline Level</a:t>
            </a:r>
          </a:p>
          <a:p>
            <a:pPr lvl="3"/>
            <a:r>
              <a:rPr lang="en-GB"/>
              <a:t>Fourth Outline Level</a:t>
            </a:r>
          </a:p>
          <a:p>
            <a:pPr lvl="4"/>
            <a:r>
              <a:rPr lang="en-GB"/>
              <a:t>Fifth Outline Level</a:t>
            </a:r>
          </a:p>
          <a:p>
            <a:pPr lvl="4"/>
            <a:r>
              <a:rPr lang="en-GB"/>
              <a:t>Sixth Outline Level</a:t>
            </a:r>
          </a:p>
          <a:p>
            <a:pPr lvl="4"/>
            <a:r>
              <a:rPr lang="en-GB"/>
              <a:t>Seventh Outline Level</a:t>
            </a:r>
          </a:p>
          <a:p>
            <a:pPr lvl="4"/>
            <a:r>
              <a:rPr lang="en-GB"/>
              <a:t>Eighth Outline Level</a:t>
            </a:r>
          </a:p>
          <a:p>
            <a:pPr lvl="4"/>
            <a:r>
              <a:rPr lang="en-GB"/>
              <a:t>Ninth Outline Level</a:t>
            </a:r>
          </a:p>
        </p:txBody>
      </p:sp>
    </p:spTree>
  </p:cSld>
  <p:clrMap bg1="lt1" tx1="dk1" bg2="lt2" tx2="dk2" accent1="accent1" accent2="accent2" accent3="accent3" accent4="accent4" accent5="accent5" accent6="accent6" hlink="hlink" folHlink="folHlink"/>
  <p:sldLayoutIdLst>
    <p:sldLayoutId id="2147500833" r:id="rId1"/>
    <p:sldLayoutId id="2147500834" r:id="rId2"/>
    <p:sldLayoutId id="2147500835" r:id="rId3"/>
    <p:sldLayoutId id="2147500836" r:id="rId4"/>
    <p:sldLayoutId id="2147500837" r:id="rId5"/>
    <p:sldLayoutId id="2147500838" r:id="rId6"/>
    <p:sldLayoutId id="2147500839" r:id="rId7"/>
    <p:sldLayoutId id="2147500840" r:id="rId8"/>
    <p:sldLayoutId id="2147500841" r:id="rId9"/>
    <p:sldLayoutId id="2147500842" r:id="rId10"/>
    <p:sldLayoutId id="2147500843" r:id="rId11"/>
  </p:sldLayoutIdLst>
  <p:txStyles>
    <p:titleStyle>
      <a:lvl1pPr algn="ctr" defTabSz="449263" rtl="0" eaLnBrk="0" fontAlgn="base" hangingPunct="0">
        <a:lnSpc>
          <a:spcPct val="95000"/>
        </a:lnSpc>
        <a:spcBef>
          <a:spcPct val="0"/>
        </a:spcBef>
        <a:spcAft>
          <a:spcPct val="0"/>
        </a:spcAft>
        <a:buClr>
          <a:srgbClr val="E5E5FF"/>
        </a:buClr>
        <a:buSzPct val="100000"/>
        <a:buFont typeface="Times New Roman" charset="0"/>
        <a:defRPr sz="4400" b="1" i="0">
          <a:solidFill>
            <a:srgbClr val="E5E5FF"/>
          </a:solidFill>
          <a:latin typeface="Arial" panose="020B0604020202020204" pitchFamily="34" charset="0"/>
          <a:ea typeface="+mj-ea"/>
          <a:cs typeface="Arial" panose="020B0604020202020204" pitchFamily="34" charset="0"/>
        </a:defRPr>
      </a:lvl1pPr>
      <a:lvl2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charset="0"/>
          <a:ea typeface="ＭＳ Ｐゴシック" charset="-128"/>
          <a:cs typeface="ＭＳ Ｐゴシック" charset="-128"/>
        </a:defRPr>
      </a:lvl2pPr>
      <a:lvl3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charset="0"/>
          <a:ea typeface="ＭＳ Ｐゴシック" charset="-128"/>
          <a:cs typeface="ＭＳ Ｐゴシック" charset="-128"/>
        </a:defRPr>
      </a:lvl3pPr>
      <a:lvl4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charset="0"/>
          <a:ea typeface="ＭＳ Ｐゴシック" charset="-128"/>
          <a:cs typeface="ＭＳ Ｐゴシック" charset="-128"/>
        </a:defRPr>
      </a:lvl4pPr>
      <a:lvl5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charset="0"/>
          <a:ea typeface="ＭＳ Ｐゴシック" charset="-128"/>
          <a:cs typeface="ＭＳ Ｐゴシック" charset="-128"/>
        </a:defRPr>
      </a:lvl5pPr>
      <a:lvl6pPr marL="4572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6pPr>
      <a:lvl7pPr marL="9144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7pPr>
      <a:lvl8pPr marL="13716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8pPr>
      <a:lvl9pPr marL="18288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9pPr>
    </p:titleStyle>
    <p:bodyStyle>
      <a:lvl1pPr marL="341313" indent="-341313" algn="l" defTabSz="449263" rtl="0" eaLnBrk="0" fontAlgn="base" hangingPunct="0">
        <a:lnSpc>
          <a:spcPct val="95000"/>
        </a:lnSpc>
        <a:spcBef>
          <a:spcPts val="800"/>
        </a:spcBef>
        <a:spcAft>
          <a:spcPct val="0"/>
        </a:spcAft>
        <a:buClr>
          <a:srgbClr val="FFCC00"/>
        </a:buClr>
        <a:buSzPct val="70000"/>
        <a:buFont typeface="Wingdings" charset="0"/>
        <a:buChar char=""/>
        <a:defRPr sz="3200" b="1" i="0">
          <a:solidFill>
            <a:srgbClr val="FFFFFF"/>
          </a:solidFill>
          <a:latin typeface="Arial" panose="020B0604020202020204" pitchFamily="34" charset="0"/>
          <a:ea typeface="+mn-ea"/>
          <a:cs typeface="Arial" panose="020B0604020202020204" pitchFamily="34" charset="0"/>
        </a:defRPr>
      </a:lvl1pPr>
      <a:lvl2pPr marL="741363" indent="-284163" algn="l" defTabSz="449263" rtl="0" eaLnBrk="0" fontAlgn="base" hangingPunct="0">
        <a:lnSpc>
          <a:spcPct val="95000"/>
        </a:lnSpc>
        <a:spcBef>
          <a:spcPts val="700"/>
        </a:spcBef>
        <a:spcAft>
          <a:spcPct val="0"/>
        </a:spcAft>
        <a:buClr>
          <a:srgbClr val="A886E0"/>
        </a:buClr>
        <a:buSzPct val="70000"/>
        <a:buFont typeface="Wingdings" charset="0"/>
        <a:buChar char=""/>
        <a:defRPr sz="2800" b="1" i="0">
          <a:solidFill>
            <a:srgbClr val="FFFFFF"/>
          </a:solidFill>
          <a:latin typeface="Arial" panose="020B0604020202020204" pitchFamily="34" charset="0"/>
          <a:ea typeface="+mn-ea"/>
          <a:cs typeface="Arial" panose="020B0604020202020204" pitchFamily="34" charset="0"/>
        </a:defRPr>
      </a:lvl2pPr>
      <a:lvl3pPr marL="1143000" indent="-228600" algn="l" defTabSz="449263" rtl="0" eaLnBrk="0" fontAlgn="base" hangingPunct="0">
        <a:lnSpc>
          <a:spcPct val="95000"/>
        </a:lnSpc>
        <a:spcBef>
          <a:spcPts val="600"/>
        </a:spcBef>
        <a:spcAft>
          <a:spcPct val="0"/>
        </a:spcAft>
        <a:buClr>
          <a:srgbClr val="E5E5FF"/>
        </a:buClr>
        <a:buSzPct val="70000"/>
        <a:buFont typeface="Wingdings" charset="0"/>
        <a:buChar char=""/>
        <a:defRPr sz="2400" b="1" i="0">
          <a:solidFill>
            <a:srgbClr val="FFFFFF"/>
          </a:solidFill>
          <a:latin typeface="Arial" panose="020B0604020202020204" pitchFamily="34" charset="0"/>
          <a:ea typeface="+mn-ea"/>
          <a:cs typeface="Arial" panose="020B0604020202020204" pitchFamily="34" charset="0"/>
        </a:defRPr>
      </a:lvl3pPr>
      <a:lvl4pPr marL="1600200" indent="-228600" algn="l" defTabSz="449263" rtl="0" eaLnBrk="0" fontAlgn="base" hangingPunct="0">
        <a:lnSpc>
          <a:spcPct val="95000"/>
        </a:lnSpc>
        <a:spcBef>
          <a:spcPts val="500"/>
        </a:spcBef>
        <a:spcAft>
          <a:spcPct val="0"/>
        </a:spcAft>
        <a:buClr>
          <a:srgbClr val="A886E0"/>
        </a:buClr>
        <a:buSzPct val="70000"/>
        <a:buFont typeface="Wingdings" charset="0"/>
        <a:buChar char=""/>
        <a:defRPr sz="2000" b="1" i="0">
          <a:solidFill>
            <a:srgbClr val="FFFFFF"/>
          </a:solidFill>
          <a:latin typeface="Arial" panose="020B0604020202020204" pitchFamily="34" charset="0"/>
          <a:ea typeface="+mn-ea"/>
          <a:cs typeface="Arial" panose="020B0604020202020204" pitchFamily="34" charset="0"/>
        </a:defRPr>
      </a:lvl4pPr>
      <a:lvl5pPr marL="2057400" indent="-228600" algn="l" defTabSz="449263" rtl="0" eaLnBrk="0" fontAlgn="base" hangingPunct="0">
        <a:lnSpc>
          <a:spcPct val="95000"/>
        </a:lnSpc>
        <a:spcBef>
          <a:spcPts val="500"/>
        </a:spcBef>
        <a:spcAft>
          <a:spcPct val="0"/>
        </a:spcAft>
        <a:buClr>
          <a:srgbClr val="A886E0"/>
        </a:buClr>
        <a:buSzPct val="70000"/>
        <a:buFont typeface="Wingdings" charset="0"/>
        <a:buChar char=""/>
        <a:defRPr sz="2000" b="1" i="0">
          <a:solidFill>
            <a:srgbClr val="FFFFFF"/>
          </a:solidFill>
          <a:latin typeface="Arial" panose="020B0604020202020204" pitchFamily="34" charset="0"/>
          <a:ea typeface="+mn-ea"/>
          <a:cs typeface="Arial" panose="020B0604020202020204" pitchFamily="34" charset="0"/>
        </a:defRPr>
      </a:lvl5pPr>
      <a:lvl6pPr marL="2514600" indent="-228600" algn="l" defTabSz="449263" rtl="0" eaLnBrk="0" fontAlgn="base" hangingPunct="0">
        <a:lnSpc>
          <a:spcPct val="95000"/>
        </a:lnSpc>
        <a:spcBef>
          <a:spcPts val="500"/>
        </a:spcBef>
        <a:spcAft>
          <a:spcPct val="0"/>
        </a:spcAft>
        <a:buClr>
          <a:srgbClr val="A886E0"/>
        </a:buClr>
        <a:buSzPct val="70000"/>
        <a:buFont typeface="Wingdings" charset="2"/>
        <a:buChar char=""/>
        <a:defRPr sz="2000">
          <a:solidFill>
            <a:srgbClr val="FFFFFF"/>
          </a:solidFill>
          <a:latin typeface="+mn-lt"/>
          <a:ea typeface="+mn-ea"/>
        </a:defRPr>
      </a:lvl6pPr>
      <a:lvl7pPr marL="2971800" indent="-228600" algn="l" defTabSz="449263" rtl="0" eaLnBrk="0" fontAlgn="base" hangingPunct="0">
        <a:lnSpc>
          <a:spcPct val="95000"/>
        </a:lnSpc>
        <a:spcBef>
          <a:spcPts val="500"/>
        </a:spcBef>
        <a:spcAft>
          <a:spcPct val="0"/>
        </a:spcAft>
        <a:buClr>
          <a:srgbClr val="A886E0"/>
        </a:buClr>
        <a:buSzPct val="70000"/>
        <a:buFont typeface="Wingdings" charset="2"/>
        <a:buChar char=""/>
        <a:defRPr sz="2000">
          <a:solidFill>
            <a:srgbClr val="FFFFFF"/>
          </a:solidFill>
          <a:latin typeface="+mn-lt"/>
          <a:ea typeface="+mn-ea"/>
        </a:defRPr>
      </a:lvl7pPr>
      <a:lvl8pPr marL="3429000" indent="-228600" algn="l" defTabSz="449263" rtl="0" eaLnBrk="0" fontAlgn="base" hangingPunct="0">
        <a:lnSpc>
          <a:spcPct val="95000"/>
        </a:lnSpc>
        <a:spcBef>
          <a:spcPts val="500"/>
        </a:spcBef>
        <a:spcAft>
          <a:spcPct val="0"/>
        </a:spcAft>
        <a:buClr>
          <a:srgbClr val="A886E0"/>
        </a:buClr>
        <a:buSzPct val="70000"/>
        <a:buFont typeface="Wingdings" charset="2"/>
        <a:buChar char=""/>
        <a:defRPr sz="2000">
          <a:solidFill>
            <a:srgbClr val="FFFFFF"/>
          </a:solidFill>
          <a:latin typeface="+mn-lt"/>
          <a:ea typeface="+mn-ea"/>
        </a:defRPr>
      </a:lvl8pPr>
      <a:lvl9pPr marL="3886200" indent="-228600" algn="l" defTabSz="449263" rtl="0" eaLnBrk="0" fontAlgn="base" hangingPunct="0">
        <a:lnSpc>
          <a:spcPct val="95000"/>
        </a:lnSpc>
        <a:spcBef>
          <a:spcPts val="500"/>
        </a:spcBef>
        <a:spcAft>
          <a:spcPct val="0"/>
        </a:spcAft>
        <a:buClr>
          <a:srgbClr val="A886E0"/>
        </a:buClr>
        <a:buSzPct val="70000"/>
        <a:buFont typeface="Wingdings" charset="2"/>
        <a:buChar char=""/>
        <a:defRPr sz="2000">
          <a:solidFill>
            <a:srgbClr val="FFFFFF"/>
          </a:solidFill>
          <a:latin typeface="+mn-lt"/>
          <a:ea typeface="+mn-ea"/>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0.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438274"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438275"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38276"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defRPr sz="1400" b="1" i="0">
                <a:latin typeface="Arial" panose="020B0604020202020204" pitchFamily="34" charset="0"/>
                <a:cs typeface="Arial" panose="020B0604020202020204" pitchFamily="34" charset="0"/>
              </a:defRPr>
            </a:lvl1pPr>
          </a:lstStyle>
          <a:p>
            <a:pPr defTabSz="914400">
              <a:defRPr/>
            </a:pPr>
            <a:endParaRPr lang="en-US">
              <a:solidFill>
                <a:srgbClr val="000000"/>
              </a:solidFill>
            </a:endParaRPr>
          </a:p>
        </p:txBody>
      </p:sp>
      <p:sp>
        <p:nvSpPr>
          <p:cNvPr id="438277"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a:defRPr sz="1400" b="1" i="0">
                <a:latin typeface="Arial" panose="020B0604020202020204" pitchFamily="34" charset="0"/>
                <a:cs typeface="Arial" panose="020B0604020202020204" pitchFamily="34" charset="0"/>
              </a:defRPr>
            </a:lvl1pPr>
          </a:lstStyle>
          <a:p>
            <a:pPr defTabSz="914400">
              <a:defRPr/>
            </a:pPr>
            <a:endParaRPr lang="en-US">
              <a:solidFill>
                <a:srgbClr val="000000"/>
              </a:solidFill>
            </a:endParaRPr>
          </a:p>
        </p:txBody>
      </p:sp>
      <p:sp>
        <p:nvSpPr>
          <p:cNvPr id="438278"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r">
              <a:defRPr sz="1400" b="1" i="0">
                <a:latin typeface="Arial" panose="020B0604020202020204" pitchFamily="34" charset="0"/>
                <a:cs typeface="Arial" panose="020B0604020202020204" pitchFamily="34" charset="0"/>
              </a:defRPr>
            </a:lvl1pPr>
          </a:lstStyle>
          <a:p>
            <a:pPr defTabSz="914400">
              <a:defRPr/>
            </a:pPr>
            <a:fld id="{881809AF-DD62-7C41-97BB-AAEB47244C86}" type="slidenum">
              <a:rPr lang="en-US">
                <a:solidFill>
                  <a:srgbClr val="000000"/>
                </a:solidFill>
              </a:rPr>
              <a:pPr defTabSz="914400">
                <a:defRPr/>
              </a:pPr>
              <a:t>‹#›</a:t>
            </a:fld>
            <a:endParaRPr lang="en-US">
              <a:solidFill>
                <a:srgbClr val="000000"/>
              </a:solidFill>
            </a:endParaRPr>
          </a:p>
        </p:txBody>
      </p:sp>
    </p:spTree>
    <p:extLst>
      <p:ext uri="{BB962C8B-B14F-4D97-AF65-F5344CB8AC3E}">
        <p14:creationId xmlns:p14="http://schemas.microsoft.com/office/powerpoint/2010/main" val="449138841"/>
      </p:ext>
    </p:extLst>
  </p:cSld>
  <p:clrMap bg1="lt1" tx1="dk1" bg2="lt2" tx2="dk2" accent1="accent1" accent2="accent2" accent3="accent3" accent4="accent4" accent5="accent5" accent6="accent6" hlink="hlink" folHlink="folHlink"/>
  <p:sldLayoutIdLst>
    <p:sldLayoutId id="2147502838" r:id="rId1"/>
    <p:sldLayoutId id="2147502839" r:id="rId2"/>
    <p:sldLayoutId id="2147502840" r:id="rId3"/>
    <p:sldLayoutId id="2147502841" r:id="rId4"/>
    <p:sldLayoutId id="2147502842" r:id="rId5"/>
    <p:sldLayoutId id="2147502843" r:id="rId6"/>
    <p:sldLayoutId id="2147502844" r:id="rId7"/>
    <p:sldLayoutId id="2147502845" r:id="rId8"/>
    <p:sldLayoutId id="2147502846" r:id="rId9"/>
    <p:sldLayoutId id="2147502847" r:id="rId10"/>
    <p:sldLayoutId id="2147502848" r:id="rId11"/>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mj-ea"/>
          <a:cs typeface="Arial" panose="020B0604020202020204" pitchFamily="34" charset="0"/>
        </a:defRPr>
      </a:lvl1pPr>
      <a:lvl2pPr algn="ctr" rtl="0" eaLnBrk="0" fontAlgn="base" hangingPunct="0">
        <a:spcBef>
          <a:spcPct val="0"/>
        </a:spcBef>
        <a:spcAft>
          <a:spcPct val="0"/>
        </a:spcAft>
        <a:defRPr sz="4400">
          <a:solidFill>
            <a:schemeClr val="tx2"/>
          </a:solidFill>
          <a:latin typeface="Arial" charset="0"/>
          <a:ea typeface="ＭＳ Ｐゴシック" charset="0"/>
          <a:cs typeface="Arial" charset="0"/>
        </a:defRPr>
      </a:lvl2pPr>
      <a:lvl3pPr algn="ctr" rtl="0" eaLnBrk="0" fontAlgn="base" hangingPunct="0">
        <a:spcBef>
          <a:spcPct val="0"/>
        </a:spcBef>
        <a:spcAft>
          <a:spcPct val="0"/>
        </a:spcAft>
        <a:defRPr sz="4400">
          <a:solidFill>
            <a:schemeClr val="tx2"/>
          </a:solidFill>
          <a:latin typeface="Arial" charset="0"/>
          <a:ea typeface="ＭＳ Ｐゴシック" charset="0"/>
          <a:cs typeface="Arial" charset="0"/>
        </a:defRPr>
      </a:lvl3pPr>
      <a:lvl4pPr algn="ctr" rtl="0" eaLnBrk="0" fontAlgn="base" hangingPunct="0">
        <a:spcBef>
          <a:spcPct val="0"/>
        </a:spcBef>
        <a:spcAft>
          <a:spcPct val="0"/>
        </a:spcAft>
        <a:defRPr sz="4400">
          <a:solidFill>
            <a:schemeClr val="tx2"/>
          </a:solidFill>
          <a:latin typeface="Arial" charset="0"/>
          <a:ea typeface="ＭＳ Ｐゴシック" charset="0"/>
          <a:cs typeface="Arial" charset="0"/>
        </a:defRPr>
      </a:lvl4pPr>
      <a:lvl5pPr algn="ctr" rtl="0" eaLnBrk="0" fontAlgn="base" hangingPunct="0">
        <a:spcBef>
          <a:spcPct val="0"/>
        </a:spcBef>
        <a:spcAft>
          <a:spcPct val="0"/>
        </a:spcAft>
        <a:defRPr sz="4400">
          <a:solidFill>
            <a:schemeClr val="tx2"/>
          </a:solidFill>
          <a:latin typeface="Arial" charset="0"/>
          <a:ea typeface="ＭＳ Ｐゴシック" charset="0"/>
          <a:cs typeface="Arial" charset="0"/>
        </a:defRPr>
      </a:lvl5pPr>
      <a:lvl6pPr marL="457200" algn="ctr" rtl="0" fontAlgn="base">
        <a:spcBef>
          <a:spcPct val="0"/>
        </a:spcBef>
        <a:spcAft>
          <a:spcPct val="0"/>
        </a:spcAft>
        <a:defRPr sz="4400">
          <a:solidFill>
            <a:schemeClr val="tx2"/>
          </a:solidFill>
          <a:latin typeface="Arial" charset="0"/>
          <a:ea typeface="ＭＳ Ｐゴシック" charset="0"/>
          <a:cs typeface="Arial" charset="0"/>
        </a:defRPr>
      </a:lvl6pPr>
      <a:lvl7pPr marL="914400" algn="ctr" rtl="0" fontAlgn="base">
        <a:spcBef>
          <a:spcPct val="0"/>
        </a:spcBef>
        <a:spcAft>
          <a:spcPct val="0"/>
        </a:spcAft>
        <a:defRPr sz="4400">
          <a:solidFill>
            <a:schemeClr val="tx2"/>
          </a:solidFill>
          <a:latin typeface="Arial" charset="0"/>
          <a:ea typeface="ＭＳ Ｐゴシック" charset="0"/>
          <a:cs typeface="Arial" charset="0"/>
        </a:defRPr>
      </a:lvl7pPr>
      <a:lvl8pPr marL="1371600" algn="ctr" rtl="0" fontAlgn="base">
        <a:spcBef>
          <a:spcPct val="0"/>
        </a:spcBef>
        <a:spcAft>
          <a:spcPct val="0"/>
        </a:spcAft>
        <a:defRPr sz="4400">
          <a:solidFill>
            <a:schemeClr val="tx2"/>
          </a:solidFill>
          <a:latin typeface="Arial" charset="0"/>
          <a:ea typeface="ＭＳ Ｐゴシック" charset="0"/>
          <a:cs typeface="Arial" charset="0"/>
        </a:defRPr>
      </a:lvl8pPr>
      <a:lvl9pPr marL="1828800" algn="ctr" rtl="0" fontAlgn="base">
        <a:spcBef>
          <a:spcPct val="0"/>
        </a:spcBef>
        <a:spcAft>
          <a:spcPct val="0"/>
        </a:spcAft>
        <a:defRPr sz="4400">
          <a:solidFill>
            <a:schemeClr val="tx2"/>
          </a:solidFill>
          <a:latin typeface="Arial" charset="0"/>
          <a:ea typeface="ＭＳ Ｐゴシック" charset="0"/>
          <a:cs typeface="Arial" charset="0"/>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mn-ea"/>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Arial" panose="020B0604020202020204" pitchFamily="34" charset="0"/>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Arial" panose="020B0604020202020204" pitchFamily="34" charset="0"/>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Arial" panose="020B0604020202020204" pitchFamily="34" charset="0"/>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Arial" panose="020B0604020202020204" pitchFamily="34" charset="0"/>
          <a:cs typeface="Arial" panose="020B0604020202020204" pitchFamily="34" charset="0"/>
        </a:defRPr>
      </a:lvl5pPr>
      <a:lvl6pPr marL="2514600" indent="-228600" algn="l" rtl="0" fontAlgn="base">
        <a:spcBef>
          <a:spcPct val="20000"/>
        </a:spcBef>
        <a:spcAft>
          <a:spcPct val="0"/>
        </a:spcAft>
        <a:buChar char="»"/>
        <a:defRPr sz="2000">
          <a:solidFill>
            <a:schemeClr val="tx1"/>
          </a:solidFill>
          <a:latin typeface="+mn-lt"/>
          <a:ea typeface="Arial" charset="0"/>
          <a:cs typeface="+mn-cs"/>
        </a:defRPr>
      </a:lvl6pPr>
      <a:lvl7pPr marL="2971800" indent="-228600" algn="l" rtl="0" fontAlgn="base">
        <a:spcBef>
          <a:spcPct val="20000"/>
        </a:spcBef>
        <a:spcAft>
          <a:spcPct val="0"/>
        </a:spcAft>
        <a:buChar char="»"/>
        <a:defRPr sz="2000">
          <a:solidFill>
            <a:schemeClr val="tx1"/>
          </a:solidFill>
          <a:latin typeface="+mn-lt"/>
          <a:ea typeface="Arial" charset="0"/>
          <a:cs typeface="+mn-cs"/>
        </a:defRPr>
      </a:lvl7pPr>
      <a:lvl8pPr marL="3429000" indent="-228600" algn="l" rtl="0" fontAlgn="base">
        <a:spcBef>
          <a:spcPct val="20000"/>
        </a:spcBef>
        <a:spcAft>
          <a:spcPct val="0"/>
        </a:spcAft>
        <a:buChar char="»"/>
        <a:defRPr sz="2000">
          <a:solidFill>
            <a:schemeClr val="tx1"/>
          </a:solidFill>
          <a:latin typeface="+mn-lt"/>
          <a:ea typeface="Arial" charset="0"/>
          <a:cs typeface="+mn-cs"/>
        </a:defRPr>
      </a:lvl8pPr>
      <a:lvl9pPr marL="3886200" indent="-228600" algn="l" rtl="0" fontAlgn="base">
        <a:spcBef>
          <a:spcPct val="20000"/>
        </a:spcBef>
        <a:spcAft>
          <a:spcPct val="0"/>
        </a:spcAft>
        <a:buChar char="»"/>
        <a:defRPr sz="2000">
          <a:solidFill>
            <a:schemeClr val="tx1"/>
          </a:solidFill>
          <a:latin typeface="+mn-lt"/>
          <a:ea typeface="Arial" charset="0"/>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71.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7650" name="Rectangle 1"/>
          <p:cNvSpPr>
            <a:spLocks noGrp="1" noChangeArrowheads="1"/>
          </p:cNvSpPr>
          <p:nvPr>
            <p:ph type="title"/>
          </p:nvPr>
        </p:nvSpPr>
        <p:spPr bwMode="auto">
          <a:xfrm>
            <a:off x="685800" y="609600"/>
            <a:ext cx="7770813" cy="1141413"/>
          </a:xfrm>
          <a:prstGeom prst="rect">
            <a:avLst/>
          </a:prstGeom>
          <a:noFill/>
          <a:ln w="9525">
            <a:noFill/>
            <a:miter lim="800000"/>
            <a:headEnd/>
            <a:tailEnd/>
          </a:ln>
        </p:spPr>
        <p:txBody>
          <a:bodyPr vert="horz" wrap="square" lIns="90000" tIns="46800" rIns="90000" bIns="46800" numCol="1" anchor="ctr" anchorCtr="0" compatLnSpc="1">
            <a:prstTxWarp prst="textNoShape">
              <a:avLst/>
            </a:prstTxWarp>
          </a:bodyPr>
          <a:lstStyle/>
          <a:p>
            <a:pPr lvl="0"/>
            <a:r>
              <a:rPr lang="en-GB"/>
              <a:t>Click to edit the title text format</a:t>
            </a:r>
          </a:p>
        </p:txBody>
      </p:sp>
      <p:sp>
        <p:nvSpPr>
          <p:cNvPr id="27651" name="Rectangle 2"/>
          <p:cNvSpPr>
            <a:spLocks noGrp="1" noChangeArrowheads="1"/>
          </p:cNvSpPr>
          <p:nvPr>
            <p:ph type="body" idx="1"/>
          </p:nvPr>
        </p:nvSpPr>
        <p:spPr bwMode="auto">
          <a:xfrm>
            <a:off x="685800" y="1981200"/>
            <a:ext cx="7770813" cy="4113213"/>
          </a:xfrm>
          <a:prstGeom prst="rect">
            <a:avLst/>
          </a:prstGeom>
          <a:noFill/>
          <a:ln w="9525">
            <a:noFill/>
            <a:miter lim="800000"/>
            <a:headEnd/>
            <a:tailEnd/>
          </a:ln>
        </p:spPr>
        <p:txBody>
          <a:bodyPr vert="horz" wrap="square" lIns="90000" tIns="46800" rIns="90000" bIns="46800" numCol="1" anchor="t" anchorCtr="0" compatLnSpc="1">
            <a:prstTxWarp prst="textNoShape">
              <a:avLst/>
            </a:prstTxWarp>
          </a:bodyPr>
          <a:lstStyle/>
          <a:p>
            <a:pPr lvl="0"/>
            <a:r>
              <a:rPr lang="en-GB"/>
              <a:t>Click to edit the outline text format</a:t>
            </a:r>
          </a:p>
          <a:p>
            <a:pPr lvl="1"/>
            <a:r>
              <a:rPr lang="en-GB"/>
              <a:t>Second Outline Level</a:t>
            </a:r>
          </a:p>
          <a:p>
            <a:pPr lvl="2"/>
            <a:r>
              <a:rPr lang="en-GB"/>
              <a:t>Third Outline Level</a:t>
            </a:r>
          </a:p>
          <a:p>
            <a:pPr lvl="3"/>
            <a:r>
              <a:rPr lang="en-GB"/>
              <a:t>Fourth Outline Level</a:t>
            </a:r>
          </a:p>
          <a:p>
            <a:pPr lvl="4"/>
            <a:r>
              <a:rPr lang="en-GB"/>
              <a:t>Fifth Outline Level</a:t>
            </a:r>
          </a:p>
          <a:p>
            <a:pPr lvl="4"/>
            <a:r>
              <a:rPr lang="en-GB"/>
              <a:t>Sixth Outline Level</a:t>
            </a:r>
          </a:p>
          <a:p>
            <a:pPr lvl="4"/>
            <a:r>
              <a:rPr lang="en-GB"/>
              <a:t>Seventh Outline Level</a:t>
            </a:r>
          </a:p>
          <a:p>
            <a:pPr lvl="4"/>
            <a:r>
              <a:rPr lang="en-GB"/>
              <a:t>Eighth Outline Level</a:t>
            </a:r>
          </a:p>
          <a:p>
            <a:pPr lvl="4"/>
            <a:r>
              <a:rPr lang="en-GB"/>
              <a:t>Ninth Outline Level</a:t>
            </a:r>
          </a:p>
        </p:txBody>
      </p:sp>
      <p:sp>
        <p:nvSpPr>
          <p:cNvPr id="310276" name="Text Box 3"/>
          <p:cNvSpPr txBox="1">
            <a:spLocks noChangeArrowheads="1"/>
          </p:cNvSpPr>
          <p:nvPr/>
        </p:nvSpPr>
        <p:spPr bwMode="auto">
          <a:xfrm>
            <a:off x="685800" y="6248400"/>
            <a:ext cx="1905000" cy="460375"/>
          </a:xfrm>
          <a:prstGeom prst="rect">
            <a:avLst/>
          </a:prstGeom>
          <a:noFill/>
          <a:ln>
            <a:noFill/>
          </a:ln>
          <a:extLst>
            <a:ext uri="{909E8E84-426E-40dd-AFC4-6F175D3DCCD1}"/>
            <a:ext uri="{91240B29-F687-4f45-9708-019B960494DF}"/>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algn="l" rtl="0" eaLnBrk="1" hangingPunct="1">
              <a:lnSpc>
                <a:spcPct val="93000"/>
              </a:lnSpc>
              <a:buClr>
                <a:srgbClr val="FFFFFF"/>
              </a:buClr>
              <a:buSzPct val="100000"/>
              <a:buFont typeface="Arial" charset="0"/>
              <a:buNone/>
              <a:defRPr/>
            </a:pPr>
            <a:endParaRPr lang="en-US" b="1" i="0">
              <a:solidFill>
                <a:srgbClr val="FFFFFF"/>
              </a:solidFill>
              <a:latin typeface="Arial" panose="020B0604020202020204" pitchFamily="34" charset="0"/>
            </a:endParaRPr>
          </a:p>
        </p:txBody>
      </p:sp>
      <p:sp>
        <p:nvSpPr>
          <p:cNvPr id="310277" name="Text Box 4"/>
          <p:cNvSpPr txBox="1">
            <a:spLocks noChangeArrowheads="1"/>
          </p:cNvSpPr>
          <p:nvPr/>
        </p:nvSpPr>
        <p:spPr bwMode="auto">
          <a:xfrm>
            <a:off x="3124200" y="6248400"/>
            <a:ext cx="2895600" cy="460375"/>
          </a:xfrm>
          <a:prstGeom prst="rect">
            <a:avLst/>
          </a:prstGeom>
          <a:noFill/>
          <a:ln>
            <a:noFill/>
          </a:ln>
          <a:extLst>
            <a:ext uri="{909E8E84-426E-40dd-AFC4-6F175D3DCCD1}"/>
            <a:ext uri="{91240B29-F687-4f45-9708-019B960494DF}"/>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algn="l" rtl="0" eaLnBrk="1" hangingPunct="1">
              <a:lnSpc>
                <a:spcPct val="93000"/>
              </a:lnSpc>
              <a:buClr>
                <a:srgbClr val="FFFFFF"/>
              </a:buClr>
              <a:buSzPct val="100000"/>
              <a:buFont typeface="Arial" charset="0"/>
              <a:buNone/>
              <a:defRPr/>
            </a:pPr>
            <a:endParaRPr lang="en-US" b="1" i="0">
              <a:solidFill>
                <a:srgbClr val="FFFFFF"/>
              </a:solidFill>
              <a:latin typeface="Arial" panose="020B0604020202020204" pitchFamily="34" charset="0"/>
            </a:endParaRPr>
          </a:p>
        </p:txBody>
      </p:sp>
      <p:sp>
        <p:nvSpPr>
          <p:cNvPr id="12293" name="Rectangle 5"/>
          <p:cNvSpPr>
            <a:spLocks noGrp="1" noChangeArrowheads="1"/>
          </p:cNvSpPr>
          <p:nvPr>
            <p:ph type="sldNum"/>
          </p:nvPr>
        </p:nvSpPr>
        <p:spPr bwMode="auto">
          <a:xfrm>
            <a:off x="6553200" y="6248400"/>
            <a:ext cx="1903413" cy="455613"/>
          </a:xfrm>
          <a:prstGeom prst="rect">
            <a:avLst/>
          </a:prstGeom>
          <a:noFill/>
          <a:ln w="9525">
            <a:noFill/>
            <a:round/>
            <a:headEnd/>
            <a:tailEnd/>
          </a:ln>
          <a:effectLst/>
        </p:spPr>
        <p:txBody>
          <a:bodyPr vert="horz" wrap="square" lIns="90000" tIns="46800" rIns="90000" bIns="46800" numCol="1" anchor="t" anchorCtr="0" compatLnSpc="1">
            <a:prstTxWarp prst="textNoShape">
              <a:avLst/>
            </a:prstTxWarp>
          </a:bodyPr>
          <a:lstStyle>
            <a:lvl1pPr algn="r" rtl="0">
              <a:buClr>
                <a:srgbClr val="000000"/>
              </a:buClr>
              <a:buSzPct val="100000"/>
              <a:buFont typeface="Times New Roman" charset="0"/>
              <a:buNone/>
              <a:defRPr sz="1400">
                <a:solidFill>
                  <a:srgbClr val="000000"/>
                </a:solidFill>
                <a:latin typeface="Times New Roman" charset="0"/>
                <a:ea typeface="ＭＳ Ｐゴシック" charset="0"/>
                <a:cs typeface="ＭＳ Ｐゴシック" charset="0"/>
              </a:defRPr>
            </a:lvl1pPr>
          </a:lstStyle>
          <a:p>
            <a:pPr>
              <a:defRPr/>
            </a:pPr>
            <a:fld id="{0489EF69-4F76-4EBF-B5EB-9B04EFDD85C8}" type="slidenum">
              <a:rPr lang="en-GB"/>
              <a:pPr>
                <a:defRPr/>
              </a:pPr>
              <a:t>‹#›</a:t>
            </a:fld>
            <a:endParaRPr lang="en-GB"/>
          </a:p>
        </p:txBody>
      </p:sp>
    </p:spTree>
    <p:extLst>
      <p:ext uri="{BB962C8B-B14F-4D97-AF65-F5344CB8AC3E}">
        <p14:creationId xmlns:p14="http://schemas.microsoft.com/office/powerpoint/2010/main" val="2161479265"/>
      </p:ext>
    </p:extLst>
  </p:cSld>
  <p:clrMap bg1="lt1" tx1="dk1" bg2="lt2" tx2="dk2" accent1="accent1" accent2="accent2" accent3="accent3" accent4="accent4" accent5="accent5" accent6="accent6" hlink="hlink" folHlink="folHlink"/>
  <p:sldLayoutIdLst>
    <p:sldLayoutId id="2147502850" r:id="rId1"/>
  </p:sldLayoutIdLst>
  <p:txStyles>
    <p:titleStyle>
      <a:lvl1pPr algn="ctr" defTabSz="449263" rtl="0" eaLnBrk="0" fontAlgn="base" hangingPunct="0">
        <a:lnSpc>
          <a:spcPct val="95000"/>
        </a:lnSpc>
        <a:spcBef>
          <a:spcPct val="0"/>
        </a:spcBef>
        <a:spcAft>
          <a:spcPct val="0"/>
        </a:spcAft>
        <a:buClr>
          <a:srgbClr val="000000"/>
        </a:buClr>
        <a:buSzPct val="100000"/>
        <a:buFont typeface="Times New Roman" pitchFamily="18" charset="0"/>
        <a:defRPr sz="4400" b="1" i="0">
          <a:solidFill>
            <a:srgbClr val="000000"/>
          </a:solidFill>
          <a:latin typeface="Arial" panose="020B0604020202020204" pitchFamily="34" charset="0"/>
          <a:ea typeface="MS PGothic" pitchFamily="34" charset="-128"/>
          <a:cs typeface="Arial" panose="020B0604020202020204" pitchFamily="34" charset="0"/>
        </a:defRPr>
      </a:lvl1pPr>
      <a:lvl2pPr algn="ctr" defTabSz="449263" rtl="0" eaLnBrk="0" fontAlgn="base" hangingPunct="0">
        <a:lnSpc>
          <a:spcPct val="95000"/>
        </a:lnSpc>
        <a:spcBef>
          <a:spcPct val="0"/>
        </a:spcBef>
        <a:spcAft>
          <a:spcPct val="0"/>
        </a:spcAft>
        <a:buClr>
          <a:srgbClr val="000000"/>
        </a:buClr>
        <a:buSzPct val="100000"/>
        <a:buFont typeface="Times New Roman" pitchFamily="18" charset="0"/>
        <a:defRPr sz="4400">
          <a:solidFill>
            <a:srgbClr val="000000"/>
          </a:solidFill>
          <a:latin typeface="Arial" charset="0"/>
          <a:ea typeface="MS PGothic" pitchFamily="34" charset="-128"/>
          <a:cs typeface="Arial" charset="0"/>
        </a:defRPr>
      </a:lvl2pPr>
      <a:lvl3pPr algn="ctr" defTabSz="449263" rtl="0" eaLnBrk="0" fontAlgn="base" hangingPunct="0">
        <a:lnSpc>
          <a:spcPct val="95000"/>
        </a:lnSpc>
        <a:spcBef>
          <a:spcPct val="0"/>
        </a:spcBef>
        <a:spcAft>
          <a:spcPct val="0"/>
        </a:spcAft>
        <a:buClr>
          <a:srgbClr val="000000"/>
        </a:buClr>
        <a:buSzPct val="100000"/>
        <a:buFont typeface="Times New Roman" pitchFamily="18" charset="0"/>
        <a:defRPr sz="4400">
          <a:solidFill>
            <a:srgbClr val="000000"/>
          </a:solidFill>
          <a:latin typeface="Arial" charset="0"/>
          <a:ea typeface="MS PGothic" pitchFamily="34" charset="-128"/>
          <a:cs typeface="Arial" charset="0"/>
        </a:defRPr>
      </a:lvl3pPr>
      <a:lvl4pPr algn="ctr" defTabSz="449263" rtl="0" eaLnBrk="0" fontAlgn="base" hangingPunct="0">
        <a:lnSpc>
          <a:spcPct val="95000"/>
        </a:lnSpc>
        <a:spcBef>
          <a:spcPct val="0"/>
        </a:spcBef>
        <a:spcAft>
          <a:spcPct val="0"/>
        </a:spcAft>
        <a:buClr>
          <a:srgbClr val="000000"/>
        </a:buClr>
        <a:buSzPct val="100000"/>
        <a:buFont typeface="Times New Roman" pitchFamily="18" charset="0"/>
        <a:defRPr sz="4400">
          <a:solidFill>
            <a:srgbClr val="000000"/>
          </a:solidFill>
          <a:latin typeface="Arial" charset="0"/>
          <a:ea typeface="MS PGothic" pitchFamily="34" charset="-128"/>
          <a:cs typeface="Arial" charset="0"/>
        </a:defRPr>
      </a:lvl4pPr>
      <a:lvl5pPr algn="ctr" defTabSz="449263" rtl="0" eaLnBrk="0" fontAlgn="base" hangingPunct="0">
        <a:lnSpc>
          <a:spcPct val="95000"/>
        </a:lnSpc>
        <a:spcBef>
          <a:spcPct val="0"/>
        </a:spcBef>
        <a:spcAft>
          <a:spcPct val="0"/>
        </a:spcAft>
        <a:buClr>
          <a:srgbClr val="000000"/>
        </a:buClr>
        <a:buSzPct val="100000"/>
        <a:buFont typeface="Times New Roman" pitchFamily="18" charset="0"/>
        <a:defRPr sz="4400">
          <a:solidFill>
            <a:srgbClr val="000000"/>
          </a:solidFill>
          <a:latin typeface="Arial" charset="0"/>
          <a:ea typeface="MS PGothic" pitchFamily="34" charset="-128"/>
          <a:cs typeface="Arial" charset="0"/>
        </a:defRPr>
      </a:lvl5pPr>
      <a:lvl6pPr marL="4572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ＭＳ Ｐゴシック" charset="-128"/>
        </a:defRPr>
      </a:lvl6pPr>
      <a:lvl7pPr marL="9144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ＭＳ Ｐゴシック" charset="-128"/>
        </a:defRPr>
      </a:lvl7pPr>
      <a:lvl8pPr marL="13716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ＭＳ Ｐゴシック" charset="-128"/>
        </a:defRPr>
      </a:lvl8pPr>
      <a:lvl9pPr marL="18288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ＭＳ Ｐゴシック" charset="-128"/>
        </a:defRPr>
      </a:lvl9pPr>
    </p:titleStyle>
    <p:bodyStyle>
      <a:lvl1pPr marL="341313" indent="-341313" algn="l" defTabSz="449263" rtl="0" eaLnBrk="0" fontAlgn="base" hangingPunct="0">
        <a:lnSpc>
          <a:spcPct val="95000"/>
        </a:lnSpc>
        <a:spcBef>
          <a:spcPts val="800"/>
        </a:spcBef>
        <a:spcAft>
          <a:spcPct val="0"/>
        </a:spcAft>
        <a:buClr>
          <a:srgbClr val="000000"/>
        </a:buClr>
        <a:buSzPct val="100000"/>
        <a:buFont typeface="Times New Roman" pitchFamily="18" charset="0"/>
        <a:buChar char="•"/>
        <a:defRPr sz="3200" b="1" i="0">
          <a:solidFill>
            <a:srgbClr val="000000"/>
          </a:solidFill>
          <a:latin typeface="Arial" panose="020B0604020202020204" pitchFamily="34" charset="0"/>
          <a:ea typeface="MS PGothic" pitchFamily="34" charset="-128"/>
          <a:cs typeface="Arial" panose="020B0604020202020204" pitchFamily="34" charset="0"/>
        </a:defRPr>
      </a:lvl1pPr>
      <a:lvl2pPr marL="741363" indent="-284163" algn="l" defTabSz="449263" rtl="0" eaLnBrk="0" fontAlgn="base" hangingPunct="0">
        <a:lnSpc>
          <a:spcPct val="95000"/>
        </a:lnSpc>
        <a:spcBef>
          <a:spcPts val="700"/>
        </a:spcBef>
        <a:spcAft>
          <a:spcPct val="0"/>
        </a:spcAft>
        <a:buClr>
          <a:srgbClr val="000000"/>
        </a:buClr>
        <a:buSzPct val="100000"/>
        <a:buFont typeface="Times New Roman" pitchFamily="18" charset="0"/>
        <a:buChar char="–"/>
        <a:defRPr sz="2800" b="1" i="0">
          <a:solidFill>
            <a:srgbClr val="000000"/>
          </a:solidFill>
          <a:latin typeface="Arial" panose="020B0604020202020204" pitchFamily="34" charset="0"/>
          <a:ea typeface="MS PGothic" pitchFamily="34" charset="-128"/>
          <a:cs typeface="Arial" panose="020B0604020202020204" pitchFamily="34" charset="0"/>
        </a:defRPr>
      </a:lvl2pPr>
      <a:lvl3pPr marL="1143000" indent="-228600" algn="l" defTabSz="449263" rtl="0" eaLnBrk="0" fontAlgn="base" hangingPunct="0">
        <a:lnSpc>
          <a:spcPct val="95000"/>
        </a:lnSpc>
        <a:spcBef>
          <a:spcPts val="600"/>
        </a:spcBef>
        <a:spcAft>
          <a:spcPct val="0"/>
        </a:spcAft>
        <a:buClr>
          <a:srgbClr val="000000"/>
        </a:buClr>
        <a:buSzPct val="100000"/>
        <a:buFont typeface="Times New Roman" pitchFamily="18" charset="0"/>
        <a:buChar char="•"/>
        <a:defRPr sz="2400" b="1" i="0">
          <a:solidFill>
            <a:srgbClr val="000000"/>
          </a:solidFill>
          <a:latin typeface="Arial" panose="020B0604020202020204" pitchFamily="34" charset="0"/>
          <a:ea typeface="MS PGothic" pitchFamily="34" charset="-128"/>
          <a:cs typeface="Arial" panose="020B0604020202020204" pitchFamily="34" charset="0"/>
        </a:defRPr>
      </a:lvl3pPr>
      <a:lvl4pPr marL="1600200" indent="-228600" algn="l" defTabSz="449263" rtl="0" eaLnBrk="0" fontAlgn="base" hangingPunct="0">
        <a:lnSpc>
          <a:spcPct val="95000"/>
        </a:lnSpc>
        <a:spcBef>
          <a:spcPts val="500"/>
        </a:spcBef>
        <a:spcAft>
          <a:spcPct val="0"/>
        </a:spcAft>
        <a:buClr>
          <a:srgbClr val="000000"/>
        </a:buClr>
        <a:buSzPct val="100000"/>
        <a:buFont typeface="Times New Roman" pitchFamily="18" charset="0"/>
        <a:buChar char="–"/>
        <a:defRPr sz="2000" b="1" i="0">
          <a:solidFill>
            <a:srgbClr val="000000"/>
          </a:solidFill>
          <a:latin typeface="Arial" panose="020B0604020202020204" pitchFamily="34" charset="0"/>
          <a:ea typeface="MS PGothic" pitchFamily="34" charset="-128"/>
          <a:cs typeface="Arial" panose="020B0604020202020204" pitchFamily="34" charset="0"/>
        </a:defRPr>
      </a:lvl4pPr>
      <a:lvl5pPr marL="2057400" indent="-228600" algn="l" defTabSz="449263" rtl="0" eaLnBrk="0" fontAlgn="base" hangingPunct="0">
        <a:lnSpc>
          <a:spcPct val="95000"/>
        </a:lnSpc>
        <a:spcBef>
          <a:spcPts val="500"/>
        </a:spcBef>
        <a:spcAft>
          <a:spcPct val="0"/>
        </a:spcAft>
        <a:buClr>
          <a:srgbClr val="000000"/>
        </a:buClr>
        <a:buSzPct val="100000"/>
        <a:buFont typeface="Times New Roman" pitchFamily="18" charset="0"/>
        <a:buChar char="»"/>
        <a:defRPr sz="2000" b="1" i="0">
          <a:solidFill>
            <a:srgbClr val="000000"/>
          </a:solidFill>
          <a:latin typeface="Arial" panose="020B0604020202020204" pitchFamily="34" charset="0"/>
          <a:ea typeface="MS PGothic" pitchFamily="34" charset="-128"/>
          <a:cs typeface="Arial" panose="020B0604020202020204" pitchFamily="34" charset="0"/>
        </a:defRPr>
      </a:lvl5pPr>
      <a:lvl6pPr marL="25146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defRPr>
      </a:lvl6pPr>
      <a:lvl7pPr marL="29718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defRPr>
      </a:lvl7pPr>
      <a:lvl8pPr marL="34290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defRPr>
      </a:lvl8pPr>
      <a:lvl9pPr marL="38862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2.xml><?xml version="1.0" encoding="utf-8"?>
<p:sldMaster xmlns:a="http://schemas.openxmlformats.org/drawingml/2006/main" xmlns:r="http://schemas.openxmlformats.org/officeDocument/2006/relationships" xmlns:p="http://schemas.openxmlformats.org/presentationml/2006/main">
  <p:cSld>
    <p:bg>
      <p:bgPr>
        <a:gradFill rotWithShape="0">
          <a:gsLst>
            <a:gs pos="0">
              <a:srgbClr val="6B2300"/>
            </a:gs>
            <a:gs pos="100000">
              <a:schemeClr val="bg1"/>
            </a:gs>
          </a:gsLst>
          <a:lin ang="5400000" scaled="1"/>
        </a:gra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134938" y="889000"/>
            <a:ext cx="8885237" cy="1155700"/>
          </a:xfrm>
          <a:prstGeom prst="rect">
            <a:avLst/>
          </a:prstGeom>
          <a:noFill/>
          <a:ln w="9525">
            <a:noFill/>
            <a:miter lim="800000"/>
            <a:headEnd/>
            <a:tailEnd/>
          </a:ln>
        </p:spPr>
        <p:txBody>
          <a:bodyPr vert="horz" wrap="square" lIns="92075" tIns="46038" rIns="92075" bIns="46038" numCol="1" anchor="ctr" anchorCtr="0" compatLnSpc="1">
            <a:prstTxWarp prst="textNoShape">
              <a:avLst/>
            </a:prstTxWarp>
          </a:bodyPr>
          <a:lstStyle/>
          <a:p>
            <a:pPr lvl="0"/>
            <a:r>
              <a:rPr lang="en-US" dirty="0"/>
              <a:t>Click to edit Master title style</a:t>
            </a:r>
          </a:p>
        </p:txBody>
      </p:sp>
      <p:sp>
        <p:nvSpPr>
          <p:cNvPr id="1027" name="Rectangle 3"/>
          <p:cNvSpPr>
            <a:spLocks noGrp="1" noChangeArrowheads="1"/>
          </p:cNvSpPr>
          <p:nvPr>
            <p:ph type="body" idx="1"/>
          </p:nvPr>
        </p:nvSpPr>
        <p:spPr bwMode="auto">
          <a:xfrm>
            <a:off x="134938" y="2116138"/>
            <a:ext cx="8896350" cy="4135437"/>
          </a:xfrm>
          <a:prstGeom prst="rect">
            <a:avLst/>
          </a:prstGeom>
          <a:noFill/>
          <a:ln w="9525">
            <a:noFill/>
            <a:miter lim="800000"/>
            <a:headEnd/>
            <a:tailEnd/>
          </a:ln>
        </p:spPr>
        <p:txBody>
          <a:bodyPr vert="horz" wrap="square" lIns="92075" tIns="46038" rIns="92075" bIns="46038"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28" name="Freeform 7"/>
          <p:cNvSpPr>
            <a:spLocks/>
          </p:cNvSpPr>
          <p:nvPr/>
        </p:nvSpPr>
        <p:spPr bwMode="auto">
          <a:xfrm>
            <a:off x="3587750" y="53975"/>
            <a:ext cx="1982788" cy="654050"/>
          </a:xfrm>
          <a:custGeom>
            <a:avLst/>
            <a:gdLst>
              <a:gd name="T0" fmla="*/ 16 w 1249"/>
              <a:gd name="T1" fmla="*/ 67 h 412"/>
              <a:gd name="T2" fmla="*/ 26 w 1249"/>
              <a:gd name="T3" fmla="*/ 62 h 412"/>
              <a:gd name="T4" fmla="*/ 452 w 1249"/>
              <a:gd name="T5" fmla="*/ 62 h 412"/>
              <a:gd name="T6" fmla="*/ 483 w 1249"/>
              <a:gd name="T7" fmla="*/ 40 h 412"/>
              <a:gd name="T8" fmla="*/ 505 w 1249"/>
              <a:gd name="T9" fmla="*/ 27 h 412"/>
              <a:gd name="T10" fmla="*/ 526 w 1249"/>
              <a:gd name="T11" fmla="*/ 17 h 412"/>
              <a:gd name="T12" fmla="*/ 552 w 1249"/>
              <a:gd name="T13" fmla="*/ 11 h 412"/>
              <a:gd name="T14" fmla="*/ 578 w 1249"/>
              <a:gd name="T15" fmla="*/ 5 h 412"/>
              <a:gd name="T16" fmla="*/ 605 w 1249"/>
              <a:gd name="T17" fmla="*/ 2 h 412"/>
              <a:gd name="T18" fmla="*/ 639 w 1249"/>
              <a:gd name="T19" fmla="*/ 0 h 412"/>
              <a:gd name="T20" fmla="*/ 678 w 1249"/>
              <a:gd name="T21" fmla="*/ 5 h 412"/>
              <a:gd name="T22" fmla="*/ 714 w 1249"/>
              <a:gd name="T23" fmla="*/ 15 h 412"/>
              <a:gd name="T24" fmla="*/ 740 w 1249"/>
              <a:gd name="T25" fmla="*/ 27 h 412"/>
              <a:gd name="T26" fmla="*/ 768 w 1249"/>
              <a:gd name="T27" fmla="*/ 40 h 412"/>
              <a:gd name="T28" fmla="*/ 786 w 1249"/>
              <a:gd name="T29" fmla="*/ 51 h 412"/>
              <a:gd name="T30" fmla="*/ 802 w 1249"/>
              <a:gd name="T31" fmla="*/ 64 h 412"/>
              <a:gd name="T32" fmla="*/ 1209 w 1249"/>
              <a:gd name="T33" fmla="*/ 62 h 412"/>
              <a:gd name="T34" fmla="*/ 1223 w 1249"/>
              <a:gd name="T35" fmla="*/ 66 h 412"/>
              <a:gd name="T36" fmla="*/ 1233 w 1249"/>
              <a:gd name="T37" fmla="*/ 73 h 412"/>
              <a:gd name="T38" fmla="*/ 1242 w 1249"/>
              <a:gd name="T39" fmla="*/ 91 h 412"/>
              <a:gd name="T40" fmla="*/ 1246 w 1249"/>
              <a:gd name="T41" fmla="*/ 112 h 412"/>
              <a:gd name="T42" fmla="*/ 1248 w 1249"/>
              <a:gd name="T43" fmla="*/ 137 h 412"/>
              <a:gd name="T44" fmla="*/ 1248 w 1249"/>
              <a:gd name="T45" fmla="*/ 349 h 412"/>
              <a:gd name="T46" fmla="*/ 809 w 1249"/>
              <a:gd name="T47" fmla="*/ 350 h 412"/>
              <a:gd name="T48" fmla="*/ 700 w 1249"/>
              <a:gd name="T49" fmla="*/ 409 h 412"/>
              <a:gd name="T50" fmla="*/ 523 w 1249"/>
              <a:gd name="T51" fmla="*/ 411 h 412"/>
              <a:gd name="T52" fmla="*/ 437 w 1249"/>
              <a:gd name="T53" fmla="*/ 346 h 412"/>
              <a:gd name="T54" fmla="*/ 46 w 1249"/>
              <a:gd name="T55" fmla="*/ 349 h 412"/>
              <a:gd name="T56" fmla="*/ 0 w 1249"/>
              <a:gd name="T57" fmla="*/ 349 h 412"/>
              <a:gd name="T58" fmla="*/ 0 w 1249"/>
              <a:gd name="T59" fmla="*/ 152 h 412"/>
              <a:gd name="T60" fmla="*/ 0 w 1249"/>
              <a:gd name="T61" fmla="*/ 123 h 412"/>
              <a:gd name="T62" fmla="*/ 5 w 1249"/>
              <a:gd name="T63" fmla="*/ 94 h 412"/>
              <a:gd name="T64" fmla="*/ 9 w 1249"/>
              <a:gd name="T65" fmla="*/ 80 h 412"/>
              <a:gd name="T66" fmla="*/ 16 w 1249"/>
              <a:gd name="T67" fmla="*/ 67 h 41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249" h="412">
                <a:moveTo>
                  <a:pt x="16" y="67"/>
                </a:moveTo>
                <a:lnTo>
                  <a:pt x="26" y="62"/>
                </a:lnTo>
                <a:lnTo>
                  <a:pt x="452" y="62"/>
                </a:lnTo>
                <a:lnTo>
                  <a:pt x="483" y="40"/>
                </a:lnTo>
                <a:lnTo>
                  <a:pt x="505" y="27"/>
                </a:lnTo>
                <a:lnTo>
                  <a:pt x="526" y="17"/>
                </a:lnTo>
                <a:lnTo>
                  <a:pt x="552" y="11"/>
                </a:lnTo>
                <a:lnTo>
                  <a:pt x="578" y="5"/>
                </a:lnTo>
                <a:lnTo>
                  <a:pt x="605" y="2"/>
                </a:lnTo>
                <a:lnTo>
                  <a:pt x="639" y="0"/>
                </a:lnTo>
                <a:lnTo>
                  <a:pt x="678" y="5"/>
                </a:lnTo>
                <a:lnTo>
                  <a:pt x="714" y="15"/>
                </a:lnTo>
                <a:lnTo>
                  <a:pt x="740" y="27"/>
                </a:lnTo>
                <a:lnTo>
                  <a:pt x="768" y="40"/>
                </a:lnTo>
                <a:lnTo>
                  <a:pt x="786" y="51"/>
                </a:lnTo>
                <a:lnTo>
                  <a:pt x="802" y="64"/>
                </a:lnTo>
                <a:lnTo>
                  <a:pt x="1209" y="62"/>
                </a:lnTo>
                <a:lnTo>
                  <a:pt x="1223" y="66"/>
                </a:lnTo>
                <a:lnTo>
                  <a:pt x="1233" y="73"/>
                </a:lnTo>
                <a:lnTo>
                  <a:pt x="1242" y="91"/>
                </a:lnTo>
                <a:lnTo>
                  <a:pt x="1246" y="112"/>
                </a:lnTo>
                <a:lnTo>
                  <a:pt x="1248" y="137"/>
                </a:lnTo>
                <a:lnTo>
                  <a:pt x="1248" y="349"/>
                </a:lnTo>
                <a:lnTo>
                  <a:pt x="809" y="350"/>
                </a:lnTo>
                <a:lnTo>
                  <a:pt x="700" y="409"/>
                </a:lnTo>
                <a:lnTo>
                  <a:pt x="523" y="411"/>
                </a:lnTo>
                <a:lnTo>
                  <a:pt x="437" y="346"/>
                </a:lnTo>
                <a:lnTo>
                  <a:pt x="46" y="349"/>
                </a:lnTo>
                <a:lnTo>
                  <a:pt x="0" y="349"/>
                </a:lnTo>
                <a:lnTo>
                  <a:pt x="0" y="152"/>
                </a:lnTo>
                <a:lnTo>
                  <a:pt x="0" y="123"/>
                </a:lnTo>
                <a:lnTo>
                  <a:pt x="5" y="94"/>
                </a:lnTo>
                <a:lnTo>
                  <a:pt x="9" y="80"/>
                </a:lnTo>
                <a:lnTo>
                  <a:pt x="16" y="67"/>
                </a:lnTo>
              </a:path>
            </a:pathLst>
          </a:custGeom>
          <a:gradFill rotWithShape="0">
            <a:gsLst>
              <a:gs pos="0">
                <a:srgbClr val="00CCFF"/>
              </a:gs>
              <a:gs pos="50000">
                <a:srgbClr val="FFFFFF"/>
              </a:gs>
              <a:gs pos="100000">
                <a:srgbClr val="00CCFF"/>
              </a:gs>
            </a:gsLst>
            <a:lin ang="0" scaled="1"/>
          </a:gradFill>
          <a:ln>
            <a:noFill/>
          </a:ln>
          <a:extLst>
            <a:ext uri="{91240B29-F687-4f45-9708-019B960494DF}">
              <a14:hiddenLine xmlns="" xmlns:a14="http://schemas.microsoft.com/office/drawing/2010/main" w="9525">
                <a:solidFill>
                  <a:srgbClr val="000000"/>
                </a:solidFill>
                <a:round/>
                <a:headEnd type="none" w="sm" len="sm"/>
                <a:tailEnd type="none" w="sm" len="sm"/>
              </a14:hiddenLine>
            </a:ext>
          </a:extLst>
        </p:spPr>
        <p:txBody>
          <a:bodyPr/>
          <a:lstStyle/>
          <a:p>
            <a:pPr>
              <a:defRPr/>
            </a:pPr>
            <a:endParaRPr lang="en-US" b="1" i="0">
              <a:solidFill>
                <a:srgbClr val="FFFFCC"/>
              </a:solidFill>
              <a:latin typeface="Arial" panose="020B0604020202020204" pitchFamily="34" charset="0"/>
            </a:endParaRPr>
          </a:p>
        </p:txBody>
      </p:sp>
      <p:sp>
        <p:nvSpPr>
          <p:cNvPr id="1029" name="Oval 8"/>
          <p:cNvSpPr>
            <a:spLocks noChangeArrowheads="1"/>
          </p:cNvSpPr>
          <p:nvPr/>
        </p:nvSpPr>
        <p:spPr bwMode="auto">
          <a:xfrm>
            <a:off x="4205288" y="61913"/>
            <a:ext cx="766762" cy="673100"/>
          </a:xfrm>
          <a:prstGeom prst="ellipse">
            <a:avLst/>
          </a:prstGeom>
          <a:gradFill rotWithShape="0">
            <a:gsLst>
              <a:gs pos="0">
                <a:srgbClr val="00CCFF"/>
              </a:gs>
              <a:gs pos="100000">
                <a:srgbClr val="FFFFFF"/>
              </a:gs>
            </a:gsLst>
            <a:path path="shape">
              <a:fillToRect l="50000" t="50000" r="50000" b="50000"/>
            </a:path>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algn="ctr"/>
            <a:endParaRPr kumimoji="1" lang="en-US" b="1" i="0">
              <a:solidFill>
                <a:srgbClr val="FFFFCC"/>
              </a:solidFill>
              <a:effectLst/>
              <a:latin typeface="Arial" panose="020B0604020202020204" pitchFamily="34" charset="0"/>
            </a:endParaRPr>
          </a:p>
        </p:txBody>
      </p:sp>
      <p:sp>
        <p:nvSpPr>
          <p:cNvPr id="1030" name="Freeform 9"/>
          <p:cNvSpPr>
            <a:spLocks/>
          </p:cNvSpPr>
          <p:nvPr/>
        </p:nvSpPr>
        <p:spPr bwMode="auto">
          <a:xfrm>
            <a:off x="3586163" y="452438"/>
            <a:ext cx="1984375" cy="304800"/>
          </a:xfrm>
          <a:custGeom>
            <a:avLst/>
            <a:gdLst>
              <a:gd name="T0" fmla="*/ 60 w 1250"/>
              <a:gd name="T1" fmla="*/ 42 h 192"/>
              <a:gd name="T2" fmla="*/ 98 w 1250"/>
              <a:gd name="T3" fmla="*/ 42 h 192"/>
              <a:gd name="T4" fmla="*/ 128 w 1250"/>
              <a:gd name="T5" fmla="*/ 63 h 192"/>
              <a:gd name="T6" fmla="*/ 176 w 1250"/>
              <a:gd name="T7" fmla="*/ 51 h 192"/>
              <a:gd name="T8" fmla="*/ 231 w 1250"/>
              <a:gd name="T9" fmla="*/ 45 h 192"/>
              <a:gd name="T10" fmla="*/ 269 w 1250"/>
              <a:gd name="T11" fmla="*/ 57 h 192"/>
              <a:gd name="T12" fmla="*/ 311 w 1250"/>
              <a:gd name="T13" fmla="*/ 51 h 192"/>
              <a:gd name="T14" fmla="*/ 378 w 1250"/>
              <a:gd name="T15" fmla="*/ 54 h 192"/>
              <a:gd name="T16" fmla="*/ 420 w 1250"/>
              <a:gd name="T17" fmla="*/ 63 h 192"/>
              <a:gd name="T18" fmla="*/ 483 w 1250"/>
              <a:gd name="T19" fmla="*/ 80 h 192"/>
              <a:gd name="T20" fmla="*/ 513 w 1250"/>
              <a:gd name="T21" fmla="*/ 99 h 192"/>
              <a:gd name="T22" fmla="*/ 536 w 1250"/>
              <a:gd name="T23" fmla="*/ 130 h 192"/>
              <a:gd name="T24" fmla="*/ 578 w 1250"/>
              <a:gd name="T25" fmla="*/ 129 h 192"/>
              <a:gd name="T26" fmla="*/ 617 w 1250"/>
              <a:gd name="T27" fmla="*/ 139 h 192"/>
              <a:gd name="T28" fmla="*/ 651 w 1250"/>
              <a:gd name="T29" fmla="*/ 131 h 192"/>
              <a:gd name="T30" fmla="*/ 688 w 1250"/>
              <a:gd name="T31" fmla="*/ 121 h 192"/>
              <a:gd name="T32" fmla="*/ 728 w 1250"/>
              <a:gd name="T33" fmla="*/ 101 h 192"/>
              <a:gd name="T34" fmla="*/ 769 w 1250"/>
              <a:gd name="T35" fmla="*/ 68 h 192"/>
              <a:gd name="T36" fmla="*/ 814 w 1250"/>
              <a:gd name="T37" fmla="*/ 52 h 192"/>
              <a:gd name="T38" fmla="*/ 844 w 1250"/>
              <a:gd name="T39" fmla="*/ 56 h 192"/>
              <a:gd name="T40" fmla="*/ 881 w 1250"/>
              <a:gd name="T41" fmla="*/ 57 h 192"/>
              <a:gd name="T42" fmla="*/ 933 w 1250"/>
              <a:gd name="T43" fmla="*/ 69 h 192"/>
              <a:gd name="T44" fmla="*/ 963 w 1250"/>
              <a:gd name="T45" fmla="*/ 51 h 192"/>
              <a:gd name="T46" fmla="*/ 989 w 1250"/>
              <a:gd name="T47" fmla="*/ 55 h 192"/>
              <a:gd name="T48" fmla="*/ 1035 w 1250"/>
              <a:gd name="T49" fmla="*/ 33 h 192"/>
              <a:gd name="T50" fmla="*/ 1063 w 1250"/>
              <a:gd name="T51" fmla="*/ 35 h 192"/>
              <a:gd name="T52" fmla="*/ 1096 w 1250"/>
              <a:gd name="T53" fmla="*/ 6 h 192"/>
              <a:gd name="T54" fmla="*/ 1130 w 1250"/>
              <a:gd name="T55" fmla="*/ 32 h 192"/>
              <a:gd name="T56" fmla="*/ 1164 w 1250"/>
              <a:gd name="T57" fmla="*/ 0 h 192"/>
              <a:gd name="T58" fmla="*/ 1195 w 1250"/>
              <a:gd name="T59" fmla="*/ 38 h 192"/>
              <a:gd name="T60" fmla="*/ 1227 w 1250"/>
              <a:gd name="T61" fmla="*/ 16 h 192"/>
              <a:gd name="T62" fmla="*/ 1249 w 1250"/>
              <a:gd name="T63" fmla="*/ 28 h 192"/>
              <a:gd name="T64" fmla="*/ 822 w 1250"/>
              <a:gd name="T65" fmla="*/ 144 h 192"/>
              <a:gd name="T66" fmla="*/ 563 w 1250"/>
              <a:gd name="T67" fmla="*/ 191 h 192"/>
              <a:gd name="T68" fmla="*/ 441 w 1250"/>
              <a:gd name="T69" fmla="*/ 98 h 192"/>
              <a:gd name="T70" fmla="*/ 0 w 1250"/>
              <a:gd name="T71" fmla="*/ 19 h 192"/>
              <a:gd name="T72" fmla="*/ 18 w 1250"/>
              <a:gd name="T73" fmla="*/ 33 h 192"/>
              <a:gd name="T74" fmla="*/ 43 w 1250"/>
              <a:gd name="T75" fmla="*/ 38 h 19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250" h="192">
                <a:moveTo>
                  <a:pt x="43" y="38"/>
                </a:moveTo>
                <a:lnTo>
                  <a:pt x="60" y="42"/>
                </a:lnTo>
                <a:lnTo>
                  <a:pt x="79" y="38"/>
                </a:lnTo>
                <a:lnTo>
                  <a:pt x="98" y="42"/>
                </a:lnTo>
                <a:lnTo>
                  <a:pt x="112" y="54"/>
                </a:lnTo>
                <a:lnTo>
                  <a:pt x="128" y="63"/>
                </a:lnTo>
                <a:lnTo>
                  <a:pt x="154" y="55"/>
                </a:lnTo>
                <a:lnTo>
                  <a:pt x="176" y="51"/>
                </a:lnTo>
                <a:lnTo>
                  <a:pt x="208" y="51"/>
                </a:lnTo>
                <a:lnTo>
                  <a:pt x="231" y="45"/>
                </a:lnTo>
                <a:lnTo>
                  <a:pt x="251" y="50"/>
                </a:lnTo>
                <a:lnTo>
                  <a:pt x="269" y="57"/>
                </a:lnTo>
                <a:lnTo>
                  <a:pt x="285" y="60"/>
                </a:lnTo>
                <a:lnTo>
                  <a:pt x="311" y="51"/>
                </a:lnTo>
                <a:lnTo>
                  <a:pt x="338" y="51"/>
                </a:lnTo>
                <a:lnTo>
                  <a:pt x="378" y="54"/>
                </a:lnTo>
                <a:lnTo>
                  <a:pt x="394" y="66"/>
                </a:lnTo>
                <a:lnTo>
                  <a:pt x="420" y="63"/>
                </a:lnTo>
                <a:lnTo>
                  <a:pt x="457" y="60"/>
                </a:lnTo>
                <a:lnTo>
                  <a:pt x="483" y="80"/>
                </a:lnTo>
                <a:lnTo>
                  <a:pt x="498" y="84"/>
                </a:lnTo>
                <a:lnTo>
                  <a:pt x="513" y="99"/>
                </a:lnTo>
                <a:lnTo>
                  <a:pt x="521" y="121"/>
                </a:lnTo>
                <a:lnTo>
                  <a:pt x="536" y="130"/>
                </a:lnTo>
                <a:lnTo>
                  <a:pt x="555" y="130"/>
                </a:lnTo>
                <a:lnTo>
                  <a:pt x="578" y="129"/>
                </a:lnTo>
                <a:lnTo>
                  <a:pt x="601" y="130"/>
                </a:lnTo>
                <a:lnTo>
                  <a:pt x="617" y="139"/>
                </a:lnTo>
                <a:lnTo>
                  <a:pt x="630" y="132"/>
                </a:lnTo>
                <a:lnTo>
                  <a:pt x="651" y="131"/>
                </a:lnTo>
                <a:lnTo>
                  <a:pt x="672" y="118"/>
                </a:lnTo>
                <a:lnTo>
                  <a:pt x="688" y="121"/>
                </a:lnTo>
                <a:lnTo>
                  <a:pt x="716" y="117"/>
                </a:lnTo>
                <a:lnTo>
                  <a:pt x="728" y="101"/>
                </a:lnTo>
                <a:lnTo>
                  <a:pt x="761" y="88"/>
                </a:lnTo>
                <a:lnTo>
                  <a:pt x="769" y="68"/>
                </a:lnTo>
                <a:lnTo>
                  <a:pt x="786" y="58"/>
                </a:lnTo>
                <a:lnTo>
                  <a:pt x="814" y="52"/>
                </a:lnTo>
                <a:lnTo>
                  <a:pt x="829" y="60"/>
                </a:lnTo>
                <a:lnTo>
                  <a:pt x="844" y="56"/>
                </a:lnTo>
                <a:lnTo>
                  <a:pt x="862" y="63"/>
                </a:lnTo>
                <a:lnTo>
                  <a:pt x="881" y="57"/>
                </a:lnTo>
                <a:lnTo>
                  <a:pt x="917" y="63"/>
                </a:lnTo>
                <a:lnTo>
                  <a:pt x="933" y="69"/>
                </a:lnTo>
                <a:lnTo>
                  <a:pt x="951" y="53"/>
                </a:lnTo>
                <a:lnTo>
                  <a:pt x="963" y="51"/>
                </a:lnTo>
                <a:lnTo>
                  <a:pt x="977" y="57"/>
                </a:lnTo>
                <a:lnTo>
                  <a:pt x="989" y="55"/>
                </a:lnTo>
                <a:lnTo>
                  <a:pt x="1006" y="38"/>
                </a:lnTo>
                <a:lnTo>
                  <a:pt x="1035" y="33"/>
                </a:lnTo>
                <a:lnTo>
                  <a:pt x="1049" y="35"/>
                </a:lnTo>
                <a:lnTo>
                  <a:pt x="1063" y="35"/>
                </a:lnTo>
                <a:lnTo>
                  <a:pt x="1084" y="15"/>
                </a:lnTo>
                <a:lnTo>
                  <a:pt x="1096" y="6"/>
                </a:lnTo>
                <a:lnTo>
                  <a:pt x="1112" y="10"/>
                </a:lnTo>
                <a:lnTo>
                  <a:pt x="1130" y="32"/>
                </a:lnTo>
                <a:lnTo>
                  <a:pt x="1148" y="18"/>
                </a:lnTo>
                <a:lnTo>
                  <a:pt x="1164" y="0"/>
                </a:lnTo>
                <a:lnTo>
                  <a:pt x="1179" y="1"/>
                </a:lnTo>
                <a:lnTo>
                  <a:pt x="1195" y="38"/>
                </a:lnTo>
                <a:lnTo>
                  <a:pt x="1209" y="32"/>
                </a:lnTo>
                <a:lnTo>
                  <a:pt x="1227" y="16"/>
                </a:lnTo>
                <a:lnTo>
                  <a:pt x="1241" y="16"/>
                </a:lnTo>
                <a:lnTo>
                  <a:pt x="1249" y="28"/>
                </a:lnTo>
                <a:lnTo>
                  <a:pt x="1249" y="122"/>
                </a:lnTo>
                <a:lnTo>
                  <a:pt x="822" y="144"/>
                </a:lnTo>
                <a:lnTo>
                  <a:pt x="692" y="183"/>
                </a:lnTo>
                <a:lnTo>
                  <a:pt x="563" y="191"/>
                </a:lnTo>
                <a:lnTo>
                  <a:pt x="499" y="156"/>
                </a:lnTo>
                <a:lnTo>
                  <a:pt x="441" y="98"/>
                </a:lnTo>
                <a:lnTo>
                  <a:pt x="0" y="88"/>
                </a:lnTo>
                <a:lnTo>
                  <a:pt x="0" y="19"/>
                </a:lnTo>
                <a:lnTo>
                  <a:pt x="7" y="30"/>
                </a:lnTo>
                <a:lnTo>
                  <a:pt x="18" y="33"/>
                </a:lnTo>
                <a:lnTo>
                  <a:pt x="32" y="34"/>
                </a:lnTo>
                <a:lnTo>
                  <a:pt x="43" y="38"/>
                </a:lnTo>
              </a:path>
            </a:pathLst>
          </a:custGeom>
          <a:solidFill>
            <a:srgbClr val="003300"/>
          </a:solidFill>
          <a:ln>
            <a:noFill/>
          </a:ln>
          <a:extLst>
            <a:ext uri="{91240B29-F687-4f45-9708-019B960494DF}">
              <a14:hiddenLine xmlns="" xmlns:a14="http://schemas.microsoft.com/office/drawing/2010/main" w="9525">
                <a:solidFill>
                  <a:srgbClr val="000000"/>
                </a:solidFill>
                <a:round/>
                <a:headEnd type="none" w="sm" len="sm"/>
                <a:tailEnd type="none" w="sm" len="sm"/>
              </a14:hiddenLine>
            </a:ext>
          </a:extLst>
        </p:spPr>
        <p:txBody>
          <a:bodyPr/>
          <a:lstStyle/>
          <a:p>
            <a:pPr>
              <a:defRPr/>
            </a:pPr>
            <a:endParaRPr lang="en-US" b="1" i="0">
              <a:solidFill>
                <a:srgbClr val="FFFFCC"/>
              </a:solidFill>
              <a:latin typeface="Arial" panose="020B0604020202020204" pitchFamily="34" charset="0"/>
            </a:endParaRPr>
          </a:p>
        </p:txBody>
      </p:sp>
      <p:sp>
        <p:nvSpPr>
          <p:cNvPr id="1031" name="Freeform 10"/>
          <p:cNvSpPr>
            <a:spLocks/>
          </p:cNvSpPr>
          <p:nvPr/>
        </p:nvSpPr>
        <p:spPr bwMode="auto">
          <a:xfrm>
            <a:off x="3586163" y="508000"/>
            <a:ext cx="1984375" cy="306388"/>
          </a:xfrm>
          <a:custGeom>
            <a:avLst/>
            <a:gdLst>
              <a:gd name="T0" fmla="*/ 26 w 1250"/>
              <a:gd name="T1" fmla="*/ 125 h 193"/>
              <a:gd name="T2" fmla="*/ 450 w 1250"/>
              <a:gd name="T3" fmla="*/ 125 h 193"/>
              <a:gd name="T4" fmla="*/ 487 w 1250"/>
              <a:gd name="T5" fmla="*/ 155 h 193"/>
              <a:gd name="T6" fmla="*/ 532 w 1250"/>
              <a:gd name="T7" fmla="*/ 175 h 193"/>
              <a:gd name="T8" fmla="*/ 587 w 1250"/>
              <a:gd name="T9" fmla="*/ 188 h 193"/>
              <a:gd name="T10" fmla="*/ 672 w 1250"/>
              <a:gd name="T11" fmla="*/ 188 h 193"/>
              <a:gd name="T12" fmla="*/ 769 w 1250"/>
              <a:gd name="T13" fmla="*/ 158 h 193"/>
              <a:gd name="T14" fmla="*/ 811 w 1250"/>
              <a:gd name="T15" fmla="*/ 125 h 193"/>
              <a:gd name="T16" fmla="*/ 1224 w 1250"/>
              <a:gd name="T17" fmla="*/ 124 h 193"/>
              <a:gd name="T18" fmla="*/ 1243 w 1250"/>
              <a:gd name="T19" fmla="*/ 114 h 193"/>
              <a:gd name="T20" fmla="*/ 1249 w 1250"/>
              <a:gd name="T21" fmla="*/ 96 h 193"/>
              <a:gd name="T22" fmla="*/ 1238 w 1250"/>
              <a:gd name="T23" fmla="*/ 0 h 193"/>
              <a:gd name="T24" fmla="*/ 1227 w 1250"/>
              <a:gd name="T25" fmla="*/ 18 h 193"/>
              <a:gd name="T26" fmla="*/ 1218 w 1250"/>
              <a:gd name="T27" fmla="*/ 33 h 193"/>
              <a:gd name="T28" fmla="*/ 1196 w 1250"/>
              <a:gd name="T29" fmla="*/ 24 h 193"/>
              <a:gd name="T30" fmla="*/ 1170 w 1250"/>
              <a:gd name="T31" fmla="*/ 14 h 193"/>
              <a:gd name="T32" fmla="*/ 1138 w 1250"/>
              <a:gd name="T33" fmla="*/ 33 h 193"/>
              <a:gd name="T34" fmla="*/ 1117 w 1250"/>
              <a:gd name="T35" fmla="*/ 24 h 193"/>
              <a:gd name="T36" fmla="*/ 1089 w 1250"/>
              <a:gd name="T37" fmla="*/ 19 h 193"/>
              <a:gd name="T38" fmla="*/ 1074 w 1250"/>
              <a:gd name="T39" fmla="*/ 38 h 193"/>
              <a:gd name="T40" fmla="*/ 1046 w 1250"/>
              <a:gd name="T41" fmla="*/ 33 h 193"/>
              <a:gd name="T42" fmla="*/ 1007 w 1250"/>
              <a:gd name="T43" fmla="*/ 38 h 193"/>
              <a:gd name="T44" fmla="*/ 969 w 1250"/>
              <a:gd name="T45" fmla="*/ 33 h 193"/>
              <a:gd name="T46" fmla="*/ 932 w 1250"/>
              <a:gd name="T47" fmla="*/ 47 h 193"/>
              <a:gd name="T48" fmla="*/ 901 w 1250"/>
              <a:gd name="T49" fmla="*/ 34 h 193"/>
              <a:gd name="T50" fmla="*/ 847 w 1250"/>
              <a:gd name="T51" fmla="*/ 44 h 193"/>
              <a:gd name="T52" fmla="*/ 807 w 1250"/>
              <a:gd name="T53" fmla="*/ 43 h 193"/>
              <a:gd name="T54" fmla="*/ 783 w 1250"/>
              <a:gd name="T55" fmla="*/ 81 h 193"/>
              <a:gd name="T56" fmla="*/ 765 w 1250"/>
              <a:gd name="T57" fmla="*/ 111 h 193"/>
              <a:gd name="T58" fmla="*/ 729 w 1250"/>
              <a:gd name="T59" fmla="*/ 122 h 193"/>
              <a:gd name="T60" fmla="*/ 697 w 1250"/>
              <a:gd name="T61" fmla="*/ 132 h 193"/>
              <a:gd name="T62" fmla="*/ 634 w 1250"/>
              <a:gd name="T63" fmla="*/ 137 h 193"/>
              <a:gd name="T64" fmla="*/ 556 w 1250"/>
              <a:gd name="T65" fmla="*/ 145 h 193"/>
              <a:gd name="T66" fmla="*/ 499 w 1250"/>
              <a:gd name="T67" fmla="*/ 116 h 193"/>
              <a:gd name="T68" fmla="*/ 454 w 1250"/>
              <a:gd name="T69" fmla="*/ 57 h 193"/>
              <a:gd name="T70" fmla="*/ 399 w 1250"/>
              <a:gd name="T71" fmla="*/ 47 h 193"/>
              <a:gd name="T72" fmla="*/ 332 w 1250"/>
              <a:gd name="T73" fmla="*/ 33 h 193"/>
              <a:gd name="T74" fmla="*/ 262 w 1250"/>
              <a:gd name="T75" fmla="*/ 24 h 193"/>
              <a:gd name="T76" fmla="*/ 214 w 1250"/>
              <a:gd name="T77" fmla="*/ 35 h 193"/>
              <a:gd name="T78" fmla="*/ 186 w 1250"/>
              <a:gd name="T79" fmla="*/ 32 h 193"/>
              <a:gd name="T80" fmla="*/ 145 w 1250"/>
              <a:gd name="T81" fmla="*/ 37 h 193"/>
              <a:gd name="T82" fmla="*/ 102 w 1250"/>
              <a:gd name="T83" fmla="*/ 35 h 193"/>
              <a:gd name="T84" fmla="*/ 57 w 1250"/>
              <a:gd name="T85" fmla="*/ 43 h 193"/>
              <a:gd name="T86" fmla="*/ 11 w 1250"/>
              <a:gd name="T87" fmla="*/ 38 h 193"/>
              <a:gd name="T88" fmla="*/ 1 w 1250"/>
              <a:gd name="T89" fmla="*/ 74 h 193"/>
              <a:gd name="T90" fmla="*/ 9 w 1250"/>
              <a:gd name="T91" fmla="*/ 118 h 19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1250" h="193">
                <a:moveTo>
                  <a:pt x="16" y="122"/>
                </a:moveTo>
                <a:lnTo>
                  <a:pt x="26" y="125"/>
                </a:lnTo>
                <a:lnTo>
                  <a:pt x="38" y="125"/>
                </a:lnTo>
                <a:lnTo>
                  <a:pt x="450" y="125"/>
                </a:lnTo>
                <a:lnTo>
                  <a:pt x="458" y="135"/>
                </a:lnTo>
                <a:lnTo>
                  <a:pt x="487" y="155"/>
                </a:lnTo>
                <a:lnTo>
                  <a:pt x="511" y="166"/>
                </a:lnTo>
                <a:lnTo>
                  <a:pt x="532" y="175"/>
                </a:lnTo>
                <a:lnTo>
                  <a:pt x="559" y="184"/>
                </a:lnTo>
                <a:lnTo>
                  <a:pt x="587" y="188"/>
                </a:lnTo>
                <a:lnTo>
                  <a:pt x="631" y="192"/>
                </a:lnTo>
                <a:lnTo>
                  <a:pt x="672" y="188"/>
                </a:lnTo>
                <a:lnTo>
                  <a:pt x="723" y="178"/>
                </a:lnTo>
                <a:lnTo>
                  <a:pt x="769" y="158"/>
                </a:lnTo>
                <a:lnTo>
                  <a:pt x="797" y="137"/>
                </a:lnTo>
                <a:lnTo>
                  <a:pt x="811" y="125"/>
                </a:lnTo>
                <a:lnTo>
                  <a:pt x="1210" y="125"/>
                </a:lnTo>
                <a:lnTo>
                  <a:pt x="1224" y="124"/>
                </a:lnTo>
                <a:lnTo>
                  <a:pt x="1234" y="121"/>
                </a:lnTo>
                <a:lnTo>
                  <a:pt x="1243" y="114"/>
                </a:lnTo>
                <a:lnTo>
                  <a:pt x="1247" y="106"/>
                </a:lnTo>
                <a:lnTo>
                  <a:pt x="1249" y="96"/>
                </a:lnTo>
                <a:lnTo>
                  <a:pt x="1249" y="14"/>
                </a:lnTo>
                <a:lnTo>
                  <a:pt x="1238" y="0"/>
                </a:lnTo>
                <a:lnTo>
                  <a:pt x="1232" y="4"/>
                </a:lnTo>
                <a:lnTo>
                  <a:pt x="1227" y="18"/>
                </a:lnTo>
                <a:lnTo>
                  <a:pt x="1223" y="34"/>
                </a:lnTo>
                <a:lnTo>
                  <a:pt x="1218" y="33"/>
                </a:lnTo>
                <a:lnTo>
                  <a:pt x="1211" y="32"/>
                </a:lnTo>
                <a:lnTo>
                  <a:pt x="1196" y="24"/>
                </a:lnTo>
                <a:lnTo>
                  <a:pt x="1186" y="17"/>
                </a:lnTo>
                <a:lnTo>
                  <a:pt x="1170" y="14"/>
                </a:lnTo>
                <a:lnTo>
                  <a:pt x="1153" y="21"/>
                </a:lnTo>
                <a:lnTo>
                  <a:pt x="1138" y="33"/>
                </a:lnTo>
                <a:lnTo>
                  <a:pt x="1126" y="25"/>
                </a:lnTo>
                <a:lnTo>
                  <a:pt x="1117" y="24"/>
                </a:lnTo>
                <a:lnTo>
                  <a:pt x="1103" y="17"/>
                </a:lnTo>
                <a:lnTo>
                  <a:pt x="1089" y="19"/>
                </a:lnTo>
                <a:lnTo>
                  <a:pt x="1079" y="27"/>
                </a:lnTo>
                <a:lnTo>
                  <a:pt x="1074" y="38"/>
                </a:lnTo>
                <a:lnTo>
                  <a:pt x="1063" y="33"/>
                </a:lnTo>
                <a:lnTo>
                  <a:pt x="1046" y="33"/>
                </a:lnTo>
                <a:lnTo>
                  <a:pt x="1025" y="28"/>
                </a:lnTo>
                <a:lnTo>
                  <a:pt x="1007" y="38"/>
                </a:lnTo>
                <a:lnTo>
                  <a:pt x="990" y="24"/>
                </a:lnTo>
                <a:lnTo>
                  <a:pt x="969" y="33"/>
                </a:lnTo>
                <a:lnTo>
                  <a:pt x="949" y="55"/>
                </a:lnTo>
                <a:lnTo>
                  <a:pt x="932" y="47"/>
                </a:lnTo>
                <a:lnTo>
                  <a:pt x="917" y="39"/>
                </a:lnTo>
                <a:lnTo>
                  <a:pt x="901" y="34"/>
                </a:lnTo>
                <a:lnTo>
                  <a:pt x="880" y="38"/>
                </a:lnTo>
                <a:lnTo>
                  <a:pt x="847" y="44"/>
                </a:lnTo>
                <a:lnTo>
                  <a:pt x="818" y="37"/>
                </a:lnTo>
                <a:lnTo>
                  <a:pt x="807" y="43"/>
                </a:lnTo>
                <a:lnTo>
                  <a:pt x="794" y="57"/>
                </a:lnTo>
                <a:lnTo>
                  <a:pt x="783" y="81"/>
                </a:lnTo>
                <a:lnTo>
                  <a:pt x="771" y="93"/>
                </a:lnTo>
                <a:lnTo>
                  <a:pt x="765" y="111"/>
                </a:lnTo>
                <a:lnTo>
                  <a:pt x="752" y="118"/>
                </a:lnTo>
                <a:lnTo>
                  <a:pt x="729" y="122"/>
                </a:lnTo>
                <a:lnTo>
                  <a:pt x="703" y="124"/>
                </a:lnTo>
                <a:lnTo>
                  <a:pt x="697" y="132"/>
                </a:lnTo>
                <a:lnTo>
                  <a:pt x="663" y="130"/>
                </a:lnTo>
                <a:lnTo>
                  <a:pt x="634" y="137"/>
                </a:lnTo>
                <a:lnTo>
                  <a:pt x="605" y="136"/>
                </a:lnTo>
                <a:lnTo>
                  <a:pt x="556" y="145"/>
                </a:lnTo>
                <a:lnTo>
                  <a:pt x="529" y="122"/>
                </a:lnTo>
                <a:lnTo>
                  <a:pt x="499" y="116"/>
                </a:lnTo>
                <a:lnTo>
                  <a:pt x="468" y="76"/>
                </a:lnTo>
                <a:lnTo>
                  <a:pt x="454" y="57"/>
                </a:lnTo>
                <a:lnTo>
                  <a:pt x="439" y="52"/>
                </a:lnTo>
                <a:lnTo>
                  <a:pt x="399" y="47"/>
                </a:lnTo>
                <a:lnTo>
                  <a:pt x="367" y="42"/>
                </a:lnTo>
                <a:lnTo>
                  <a:pt x="332" y="33"/>
                </a:lnTo>
                <a:lnTo>
                  <a:pt x="299" y="42"/>
                </a:lnTo>
                <a:lnTo>
                  <a:pt x="262" y="24"/>
                </a:lnTo>
                <a:lnTo>
                  <a:pt x="233" y="24"/>
                </a:lnTo>
                <a:lnTo>
                  <a:pt x="214" y="35"/>
                </a:lnTo>
                <a:lnTo>
                  <a:pt x="202" y="26"/>
                </a:lnTo>
                <a:lnTo>
                  <a:pt x="186" y="32"/>
                </a:lnTo>
                <a:lnTo>
                  <a:pt x="165" y="33"/>
                </a:lnTo>
                <a:lnTo>
                  <a:pt x="145" y="37"/>
                </a:lnTo>
                <a:lnTo>
                  <a:pt x="122" y="44"/>
                </a:lnTo>
                <a:lnTo>
                  <a:pt x="102" y="35"/>
                </a:lnTo>
                <a:lnTo>
                  <a:pt x="82" y="40"/>
                </a:lnTo>
                <a:lnTo>
                  <a:pt x="57" y="43"/>
                </a:lnTo>
                <a:lnTo>
                  <a:pt x="41" y="40"/>
                </a:lnTo>
                <a:lnTo>
                  <a:pt x="11" y="38"/>
                </a:lnTo>
                <a:lnTo>
                  <a:pt x="0" y="47"/>
                </a:lnTo>
                <a:lnTo>
                  <a:pt x="1" y="74"/>
                </a:lnTo>
                <a:lnTo>
                  <a:pt x="3" y="98"/>
                </a:lnTo>
                <a:lnTo>
                  <a:pt x="9" y="118"/>
                </a:lnTo>
                <a:lnTo>
                  <a:pt x="16" y="122"/>
                </a:lnTo>
              </a:path>
            </a:pathLst>
          </a:custGeom>
          <a:gradFill rotWithShape="0">
            <a:gsLst>
              <a:gs pos="0">
                <a:srgbClr val="CC6600"/>
              </a:gs>
              <a:gs pos="100000">
                <a:srgbClr val="000000"/>
              </a:gs>
            </a:gsLst>
            <a:lin ang="5400000" scaled="1"/>
          </a:gradFill>
          <a:ln>
            <a:noFill/>
          </a:ln>
          <a:extLst>
            <a:ext uri="{91240B29-F687-4f45-9708-019B960494DF}">
              <a14:hiddenLine xmlns="" xmlns:a14="http://schemas.microsoft.com/office/drawing/2010/main" w="9525">
                <a:solidFill>
                  <a:srgbClr val="000000"/>
                </a:solidFill>
                <a:round/>
                <a:headEnd type="none" w="sm" len="sm"/>
                <a:tailEnd type="none" w="sm" len="sm"/>
              </a14:hiddenLine>
            </a:ext>
          </a:extLst>
        </p:spPr>
        <p:txBody>
          <a:bodyPr/>
          <a:lstStyle/>
          <a:p>
            <a:pPr>
              <a:defRPr/>
            </a:pPr>
            <a:endParaRPr lang="en-US" b="1" i="0">
              <a:solidFill>
                <a:srgbClr val="FFFFCC"/>
              </a:solidFill>
              <a:latin typeface="Arial" panose="020B0604020202020204" pitchFamily="34" charset="0"/>
            </a:endParaRPr>
          </a:p>
        </p:txBody>
      </p:sp>
      <p:sp>
        <p:nvSpPr>
          <p:cNvPr id="1032" name="Freeform 11"/>
          <p:cNvSpPr>
            <a:spLocks/>
          </p:cNvSpPr>
          <p:nvPr/>
        </p:nvSpPr>
        <p:spPr bwMode="auto">
          <a:xfrm>
            <a:off x="3598863" y="557213"/>
            <a:ext cx="1947862" cy="228600"/>
          </a:xfrm>
          <a:custGeom>
            <a:avLst/>
            <a:gdLst>
              <a:gd name="T0" fmla="*/ 301 w 1227"/>
              <a:gd name="T1" fmla="*/ 45 h 144"/>
              <a:gd name="T2" fmla="*/ 219 w 1227"/>
              <a:gd name="T3" fmla="*/ 50 h 144"/>
              <a:gd name="T4" fmla="*/ 97 w 1227"/>
              <a:gd name="T5" fmla="*/ 50 h 144"/>
              <a:gd name="T6" fmla="*/ 40 w 1227"/>
              <a:gd name="T7" fmla="*/ 49 h 144"/>
              <a:gd name="T8" fmla="*/ 8 w 1227"/>
              <a:gd name="T9" fmla="*/ 36 h 144"/>
              <a:gd name="T10" fmla="*/ 0 w 1227"/>
              <a:gd name="T11" fmla="*/ 46 h 144"/>
              <a:gd name="T12" fmla="*/ 46 w 1227"/>
              <a:gd name="T13" fmla="*/ 64 h 144"/>
              <a:gd name="T14" fmla="*/ 103 w 1227"/>
              <a:gd name="T15" fmla="*/ 63 h 144"/>
              <a:gd name="T16" fmla="*/ 134 w 1227"/>
              <a:gd name="T17" fmla="*/ 65 h 144"/>
              <a:gd name="T18" fmla="*/ 204 w 1227"/>
              <a:gd name="T19" fmla="*/ 68 h 144"/>
              <a:gd name="T20" fmla="*/ 341 w 1227"/>
              <a:gd name="T21" fmla="*/ 63 h 144"/>
              <a:gd name="T22" fmla="*/ 440 w 1227"/>
              <a:gd name="T23" fmla="*/ 64 h 144"/>
              <a:gd name="T24" fmla="*/ 485 w 1227"/>
              <a:gd name="T25" fmla="*/ 105 h 144"/>
              <a:gd name="T26" fmla="*/ 558 w 1227"/>
              <a:gd name="T27" fmla="*/ 136 h 144"/>
              <a:gd name="T28" fmla="*/ 642 w 1227"/>
              <a:gd name="T29" fmla="*/ 143 h 144"/>
              <a:gd name="T30" fmla="*/ 728 w 1227"/>
              <a:gd name="T31" fmla="*/ 121 h 144"/>
              <a:gd name="T32" fmla="*/ 786 w 1227"/>
              <a:gd name="T33" fmla="*/ 82 h 144"/>
              <a:gd name="T34" fmla="*/ 827 w 1227"/>
              <a:gd name="T35" fmla="*/ 67 h 144"/>
              <a:gd name="T36" fmla="*/ 937 w 1227"/>
              <a:gd name="T37" fmla="*/ 68 h 144"/>
              <a:gd name="T38" fmla="*/ 1021 w 1227"/>
              <a:gd name="T39" fmla="*/ 67 h 144"/>
              <a:gd name="T40" fmla="*/ 1118 w 1227"/>
              <a:gd name="T41" fmla="*/ 67 h 144"/>
              <a:gd name="T42" fmla="*/ 1211 w 1227"/>
              <a:gd name="T43" fmla="*/ 69 h 144"/>
              <a:gd name="T44" fmla="*/ 1226 w 1227"/>
              <a:gd name="T45" fmla="*/ 34 h 144"/>
              <a:gd name="T46" fmla="*/ 1211 w 1227"/>
              <a:gd name="T47" fmla="*/ 37 h 144"/>
              <a:gd name="T48" fmla="*/ 1171 w 1227"/>
              <a:gd name="T49" fmla="*/ 59 h 144"/>
              <a:gd name="T50" fmla="*/ 1064 w 1227"/>
              <a:gd name="T51" fmla="*/ 56 h 144"/>
              <a:gd name="T52" fmla="*/ 941 w 1227"/>
              <a:gd name="T53" fmla="*/ 58 h 144"/>
              <a:gd name="T54" fmla="*/ 851 w 1227"/>
              <a:gd name="T55" fmla="*/ 62 h 144"/>
              <a:gd name="T56" fmla="*/ 815 w 1227"/>
              <a:gd name="T57" fmla="*/ 53 h 144"/>
              <a:gd name="T58" fmla="*/ 809 w 1227"/>
              <a:gd name="T59" fmla="*/ 32 h 144"/>
              <a:gd name="T60" fmla="*/ 798 w 1227"/>
              <a:gd name="T61" fmla="*/ 22 h 144"/>
              <a:gd name="T62" fmla="*/ 760 w 1227"/>
              <a:gd name="T63" fmla="*/ 72 h 144"/>
              <a:gd name="T64" fmla="*/ 718 w 1227"/>
              <a:gd name="T65" fmla="*/ 101 h 144"/>
              <a:gd name="T66" fmla="*/ 671 w 1227"/>
              <a:gd name="T67" fmla="*/ 112 h 144"/>
              <a:gd name="T68" fmla="*/ 618 w 1227"/>
              <a:gd name="T69" fmla="*/ 124 h 144"/>
              <a:gd name="T70" fmla="*/ 557 w 1227"/>
              <a:gd name="T71" fmla="*/ 110 h 144"/>
              <a:gd name="T72" fmla="*/ 520 w 1227"/>
              <a:gd name="T73" fmla="*/ 93 h 144"/>
              <a:gd name="T74" fmla="*/ 486 w 1227"/>
              <a:gd name="T75" fmla="*/ 86 h 144"/>
              <a:gd name="T76" fmla="*/ 461 w 1227"/>
              <a:gd name="T77" fmla="*/ 62 h 144"/>
              <a:gd name="T78" fmla="*/ 432 w 1227"/>
              <a:gd name="T79" fmla="*/ 24 h 144"/>
              <a:gd name="T80" fmla="*/ 413 w 1227"/>
              <a:gd name="T81" fmla="*/ 43 h 144"/>
              <a:gd name="T82" fmla="*/ 339 w 1227"/>
              <a:gd name="T83" fmla="*/ 48 h 14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227" h="144">
                <a:moveTo>
                  <a:pt x="339" y="48"/>
                </a:moveTo>
                <a:lnTo>
                  <a:pt x="301" y="45"/>
                </a:lnTo>
                <a:lnTo>
                  <a:pt x="263" y="50"/>
                </a:lnTo>
                <a:lnTo>
                  <a:pt x="219" y="50"/>
                </a:lnTo>
                <a:lnTo>
                  <a:pt x="161" y="48"/>
                </a:lnTo>
                <a:lnTo>
                  <a:pt x="97" y="50"/>
                </a:lnTo>
                <a:lnTo>
                  <a:pt x="65" y="51"/>
                </a:lnTo>
                <a:lnTo>
                  <a:pt x="40" y="49"/>
                </a:lnTo>
                <a:lnTo>
                  <a:pt x="16" y="51"/>
                </a:lnTo>
                <a:lnTo>
                  <a:pt x="8" y="36"/>
                </a:lnTo>
                <a:lnTo>
                  <a:pt x="1" y="24"/>
                </a:lnTo>
                <a:lnTo>
                  <a:pt x="0" y="46"/>
                </a:lnTo>
                <a:lnTo>
                  <a:pt x="8" y="67"/>
                </a:lnTo>
                <a:lnTo>
                  <a:pt x="46" y="64"/>
                </a:lnTo>
                <a:lnTo>
                  <a:pt x="81" y="62"/>
                </a:lnTo>
                <a:lnTo>
                  <a:pt x="103" y="63"/>
                </a:lnTo>
                <a:lnTo>
                  <a:pt x="122" y="64"/>
                </a:lnTo>
                <a:lnTo>
                  <a:pt x="134" y="65"/>
                </a:lnTo>
                <a:lnTo>
                  <a:pt x="170" y="64"/>
                </a:lnTo>
                <a:lnTo>
                  <a:pt x="204" y="68"/>
                </a:lnTo>
                <a:lnTo>
                  <a:pt x="284" y="64"/>
                </a:lnTo>
                <a:lnTo>
                  <a:pt x="341" y="63"/>
                </a:lnTo>
                <a:lnTo>
                  <a:pt x="389" y="64"/>
                </a:lnTo>
                <a:lnTo>
                  <a:pt x="440" y="64"/>
                </a:lnTo>
                <a:lnTo>
                  <a:pt x="465" y="92"/>
                </a:lnTo>
                <a:lnTo>
                  <a:pt x="485" y="105"/>
                </a:lnTo>
                <a:lnTo>
                  <a:pt x="527" y="131"/>
                </a:lnTo>
                <a:lnTo>
                  <a:pt x="558" y="136"/>
                </a:lnTo>
                <a:lnTo>
                  <a:pt x="596" y="143"/>
                </a:lnTo>
                <a:lnTo>
                  <a:pt x="642" y="143"/>
                </a:lnTo>
                <a:lnTo>
                  <a:pt x="684" y="137"/>
                </a:lnTo>
                <a:lnTo>
                  <a:pt x="728" y="121"/>
                </a:lnTo>
                <a:lnTo>
                  <a:pt x="760" y="106"/>
                </a:lnTo>
                <a:lnTo>
                  <a:pt x="786" y="82"/>
                </a:lnTo>
                <a:lnTo>
                  <a:pt x="806" y="72"/>
                </a:lnTo>
                <a:lnTo>
                  <a:pt x="827" y="67"/>
                </a:lnTo>
                <a:lnTo>
                  <a:pt x="877" y="74"/>
                </a:lnTo>
                <a:lnTo>
                  <a:pt x="937" y="68"/>
                </a:lnTo>
                <a:lnTo>
                  <a:pt x="995" y="69"/>
                </a:lnTo>
                <a:lnTo>
                  <a:pt x="1021" y="67"/>
                </a:lnTo>
                <a:lnTo>
                  <a:pt x="1071" y="70"/>
                </a:lnTo>
                <a:lnTo>
                  <a:pt x="1118" y="67"/>
                </a:lnTo>
                <a:lnTo>
                  <a:pt x="1160" y="72"/>
                </a:lnTo>
                <a:lnTo>
                  <a:pt x="1211" y="69"/>
                </a:lnTo>
                <a:lnTo>
                  <a:pt x="1223" y="56"/>
                </a:lnTo>
                <a:lnTo>
                  <a:pt x="1226" y="34"/>
                </a:lnTo>
                <a:lnTo>
                  <a:pt x="1224" y="0"/>
                </a:lnTo>
                <a:lnTo>
                  <a:pt x="1211" y="37"/>
                </a:lnTo>
                <a:lnTo>
                  <a:pt x="1204" y="55"/>
                </a:lnTo>
                <a:lnTo>
                  <a:pt x="1171" y="59"/>
                </a:lnTo>
                <a:lnTo>
                  <a:pt x="1112" y="58"/>
                </a:lnTo>
                <a:lnTo>
                  <a:pt x="1064" y="56"/>
                </a:lnTo>
                <a:lnTo>
                  <a:pt x="983" y="54"/>
                </a:lnTo>
                <a:lnTo>
                  <a:pt x="941" y="58"/>
                </a:lnTo>
                <a:lnTo>
                  <a:pt x="885" y="56"/>
                </a:lnTo>
                <a:lnTo>
                  <a:pt x="851" y="62"/>
                </a:lnTo>
                <a:lnTo>
                  <a:pt x="828" y="55"/>
                </a:lnTo>
                <a:lnTo>
                  <a:pt x="815" y="53"/>
                </a:lnTo>
                <a:lnTo>
                  <a:pt x="804" y="46"/>
                </a:lnTo>
                <a:lnTo>
                  <a:pt x="809" y="32"/>
                </a:lnTo>
                <a:lnTo>
                  <a:pt x="809" y="17"/>
                </a:lnTo>
                <a:lnTo>
                  <a:pt x="798" y="22"/>
                </a:lnTo>
                <a:lnTo>
                  <a:pt x="786" y="49"/>
                </a:lnTo>
                <a:lnTo>
                  <a:pt x="760" y="72"/>
                </a:lnTo>
                <a:lnTo>
                  <a:pt x="745" y="87"/>
                </a:lnTo>
                <a:lnTo>
                  <a:pt x="718" y="101"/>
                </a:lnTo>
                <a:lnTo>
                  <a:pt x="701" y="98"/>
                </a:lnTo>
                <a:lnTo>
                  <a:pt x="671" y="112"/>
                </a:lnTo>
                <a:lnTo>
                  <a:pt x="644" y="118"/>
                </a:lnTo>
                <a:lnTo>
                  <a:pt x="618" y="124"/>
                </a:lnTo>
                <a:lnTo>
                  <a:pt x="585" y="108"/>
                </a:lnTo>
                <a:lnTo>
                  <a:pt x="557" y="110"/>
                </a:lnTo>
                <a:lnTo>
                  <a:pt x="546" y="92"/>
                </a:lnTo>
                <a:lnTo>
                  <a:pt x="520" y="93"/>
                </a:lnTo>
                <a:lnTo>
                  <a:pt x="507" y="98"/>
                </a:lnTo>
                <a:lnTo>
                  <a:pt x="486" y="86"/>
                </a:lnTo>
                <a:lnTo>
                  <a:pt x="469" y="77"/>
                </a:lnTo>
                <a:lnTo>
                  <a:pt x="461" y="62"/>
                </a:lnTo>
                <a:lnTo>
                  <a:pt x="446" y="29"/>
                </a:lnTo>
                <a:lnTo>
                  <a:pt x="432" y="24"/>
                </a:lnTo>
                <a:lnTo>
                  <a:pt x="425" y="44"/>
                </a:lnTo>
                <a:lnTo>
                  <a:pt x="413" y="43"/>
                </a:lnTo>
                <a:lnTo>
                  <a:pt x="372" y="55"/>
                </a:lnTo>
                <a:lnTo>
                  <a:pt x="339" y="48"/>
                </a:lnTo>
              </a:path>
            </a:pathLst>
          </a:custGeom>
          <a:solidFill>
            <a:schemeClr val="bg1"/>
          </a:solidFill>
          <a:ln>
            <a:noFill/>
          </a:ln>
          <a:extLst>
            <a:ext uri="{91240B29-F687-4f45-9708-019B960494DF}">
              <a14:hiddenLine xmlns="" xmlns:a14="http://schemas.microsoft.com/office/drawing/2010/main" w="9525">
                <a:solidFill>
                  <a:srgbClr val="000000"/>
                </a:solidFill>
                <a:round/>
                <a:headEnd type="none" w="sm" len="sm"/>
                <a:tailEnd type="none" w="sm" len="sm"/>
              </a14:hiddenLine>
            </a:ext>
          </a:extLst>
        </p:spPr>
        <p:txBody>
          <a:bodyPr/>
          <a:lstStyle/>
          <a:p>
            <a:pPr>
              <a:defRPr/>
            </a:pPr>
            <a:endParaRPr lang="en-US" b="1" i="0">
              <a:solidFill>
                <a:srgbClr val="FFFFCC"/>
              </a:solidFill>
              <a:latin typeface="Arial" panose="020B0604020202020204" pitchFamily="34" charset="0"/>
            </a:endParaRPr>
          </a:p>
        </p:txBody>
      </p:sp>
      <p:sp>
        <p:nvSpPr>
          <p:cNvPr id="1033" name="Freeform 12"/>
          <p:cNvSpPr>
            <a:spLocks/>
          </p:cNvSpPr>
          <p:nvPr/>
        </p:nvSpPr>
        <p:spPr bwMode="auto">
          <a:xfrm>
            <a:off x="4868863" y="249238"/>
            <a:ext cx="122237" cy="406400"/>
          </a:xfrm>
          <a:custGeom>
            <a:avLst/>
            <a:gdLst>
              <a:gd name="T0" fmla="*/ 51 w 77"/>
              <a:gd name="T1" fmla="*/ 6 h 256"/>
              <a:gd name="T2" fmla="*/ 47 w 77"/>
              <a:gd name="T3" fmla="*/ 25 h 256"/>
              <a:gd name="T4" fmla="*/ 76 w 77"/>
              <a:gd name="T5" fmla="*/ 27 h 256"/>
              <a:gd name="T6" fmla="*/ 65 w 77"/>
              <a:gd name="T7" fmla="*/ 61 h 256"/>
              <a:gd name="T8" fmla="*/ 66 w 77"/>
              <a:gd name="T9" fmla="*/ 87 h 256"/>
              <a:gd name="T10" fmla="*/ 73 w 77"/>
              <a:gd name="T11" fmla="*/ 110 h 256"/>
              <a:gd name="T12" fmla="*/ 61 w 77"/>
              <a:gd name="T13" fmla="*/ 133 h 256"/>
              <a:gd name="T14" fmla="*/ 57 w 77"/>
              <a:gd name="T15" fmla="*/ 157 h 256"/>
              <a:gd name="T16" fmla="*/ 51 w 77"/>
              <a:gd name="T17" fmla="*/ 181 h 256"/>
              <a:gd name="T18" fmla="*/ 42 w 77"/>
              <a:gd name="T19" fmla="*/ 197 h 256"/>
              <a:gd name="T20" fmla="*/ 32 w 77"/>
              <a:gd name="T21" fmla="*/ 213 h 256"/>
              <a:gd name="T22" fmla="*/ 20 w 77"/>
              <a:gd name="T23" fmla="*/ 230 h 256"/>
              <a:gd name="T24" fmla="*/ 13 w 77"/>
              <a:gd name="T25" fmla="*/ 241 h 256"/>
              <a:gd name="T26" fmla="*/ 0 w 77"/>
              <a:gd name="T27" fmla="*/ 255 h 256"/>
              <a:gd name="T28" fmla="*/ 8 w 77"/>
              <a:gd name="T29" fmla="*/ 230 h 256"/>
              <a:gd name="T30" fmla="*/ 24 w 77"/>
              <a:gd name="T31" fmla="*/ 212 h 256"/>
              <a:gd name="T32" fmla="*/ 21 w 77"/>
              <a:gd name="T33" fmla="*/ 192 h 256"/>
              <a:gd name="T34" fmla="*/ 36 w 77"/>
              <a:gd name="T35" fmla="*/ 167 h 256"/>
              <a:gd name="T36" fmla="*/ 44 w 77"/>
              <a:gd name="T37" fmla="*/ 137 h 256"/>
              <a:gd name="T38" fmla="*/ 40 w 77"/>
              <a:gd name="T39" fmla="*/ 108 h 256"/>
              <a:gd name="T40" fmla="*/ 43 w 77"/>
              <a:gd name="T41" fmla="*/ 85 h 256"/>
              <a:gd name="T42" fmla="*/ 40 w 77"/>
              <a:gd name="T43" fmla="*/ 68 h 256"/>
              <a:gd name="T44" fmla="*/ 19 w 77"/>
              <a:gd name="T45" fmla="*/ 36 h 256"/>
              <a:gd name="T46" fmla="*/ 6 w 77"/>
              <a:gd name="T47" fmla="*/ 3 h 256"/>
              <a:gd name="T48" fmla="*/ 50 w 77"/>
              <a:gd name="T49" fmla="*/ 0 h 256"/>
              <a:gd name="T50" fmla="*/ 51 w 77"/>
              <a:gd name="T51" fmla="*/ 6 h 25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77" h="256">
                <a:moveTo>
                  <a:pt x="51" y="6"/>
                </a:moveTo>
                <a:lnTo>
                  <a:pt x="47" y="25"/>
                </a:lnTo>
                <a:lnTo>
                  <a:pt x="76" y="27"/>
                </a:lnTo>
                <a:lnTo>
                  <a:pt x="65" y="61"/>
                </a:lnTo>
                <a:lnTo>
                  <a:pt x="66" y="87"/>
                </a:lnTo>
                <a:lnTo>
                  <a:pt x="73" y="110"/>
                </a:lnTo>
                <a:lnTo>
                  <a:pt x="61" y="133"/>
                </a:lnTo>
                <a:lnTo>
                  <a:pt x="57" y="157"/>
                </a:lnTo>
                <a:lnTo>
                  <a:pt x="51" y="181"/>
                </a:lnTo>
                <a:lnTo>
                  <a:pt x="42" y="197"/>
                </a:lnTo>
                <a:lnTo>
                  <a:pt x="32" y="213"/>
                </a:lnTo>
                <a:lnTo>
                  <a:pt x="20" y="230"/>
                </a:lnTo>
                <a:lnTo>
                  <a:pt x="13" y="241"/>
                </a:lnTo>
                <a:lnTo>
                  <a:pt x="0" y="255"/>
                </a:lnTo>
                <a:lnTo>
                  <a:pt x="8" y="230"/>
                </a:lnTo>
                <a:lnTo>
                  <a:pt x="24" y="212"/>
                </a:lnTo>
                <a:lnTo>
                  <a:pt x="21" y="192"/>
                </a:lnTo>
                <a:lnTo>
                  <a:pt x="36" y="167"/>
                </a:lnTo>
                <a:lnTo>
                  <a:pt x="44" y="137"/>
                </a:lnTo>
                <a:lnTo>
                  <a:pt x="40" y="108"/>
                </a:lnTo>
                <a:lnTo>
                  <a:pt x="43" y="85"/>
                </a:lnTo>
                <a:lnTo>
                  <a:pt x="40" y="68"/>
                </a:lnTo>
                <a:lnTo>
                  <a:pt x="19" y="36"/>
                </a:lnTo>
                <a:lnTo>
                  <a:pt x="6" y="3"/>
                </a:lnTo>
                <a:lnTo>
                  <a:pt x="50" y="0"/>
                </a:lnTo>
                <a:lnTo>
                  <a:pt x="51" y="6"/>
                </a:lnTo>
              </a:path>
            </a:pathLst>
          </a:custGeom>
          <a:gradFill rotWithShape="0">
            <a:gsLst>
              <a:gs pos="0">
                <a:srgbClr val="FFFFFF"/>
              </a:gs>
              <a:gs pos="50000">
                <a:srgbClr val="00CCFF"/>
              </a:gs>
              <a:gs pos="100000">
                <a:srgbClr val="FFFFFF"/>
              </a:gs>
            </a:gsLst>
            <a:lin ang="0" scaled="1"/>
          </a:gradFill>
          <a:ln>
            <a:noFill/>
          </a:ln>
          <a:extLst>
            <a:ext uri="{91240B29-F687-4f45-9708-019B960494DF}">
              <a14:hiddenLine xmlns="" xmlns:a14="http://schemas.microsoft.com/office/drawing/2010/main" w="9525">
                <a:solidFill>
                  <a:srgbClr val="000000"/>
                </a:solidFill>
                <a:round/>
                <a:headEnd type="none" w="sm" len="sm"/>
                <a:tailEnd type="none" w="sm" len="sm"/>
              </a14:hiddenLine>
            </a:ext>
          </a:extLst>
        </p:spPr>
        <p:txBody>
          <a:bodyPr/>
          <a:lstStyle/>
          <a:p>
            <a:pPr>
              <a:defRPr/>
            </a:pPr>
            <a:endParaRPr lang="en-US" b="1" i="0">
              <a:solidFill>
                <a:srgbClr val="FFFFCC"/>
              </a:solidFill>
              <a:latin typeface="Arial" panose="020B0604020202020204" pitchFamily="34" charset="0"/>
            </a:endParaRPr>
          </a:p>
        </p:txBody>
      </p:sp>
      <p:sp>
        <p:nvSpPr>
          <p:cNvPr id="1034" name="Freeform 13"/>
          <p:cNvSpPr>
            <a:spLocks/>
          </p:cNvSpPr>
          <p:nvPr/>
        </p:nvSpPr>
        <p:spPr bwMode="auto">
          <a:xfrm>
            <a:off x="3605213" y="19050"/>
            <a:ext cx="1951037" cy="411163"/>
          </a:xfrm>
          <a:custGeom>
            <a:avLst/>
            <a:gdLst>
              <a:gd name="T0" fmla="*/ 0 w 1229"/>
              <a:gd name="T1" fmla="*/ 259 h 259"/>
              <a:gd name="T2" fmla="*/ 5 w 1229"/>
              <a:gd name="T3" fmla="*/ 154 h 259"/>
              <a:gd name="T4" fmla="*/ 23 w 1229"/>
              <a:gd name="T5" fmla="*/ 130 h 259"/>
              <a:gd name="T6" fmla="*/ 56 w 1229"/>
              <a:gd name="T7" fmla="*/ 146 h 259"/>
              <a:gd name="T8" fmla="*/ 85 w 1229"/>
              <a:gd name="T9" fmla="*/ 128 h 259"/>
              <a:gd name="T10" fmla="*/ 117 w 1229"/>
              <a:gd name="T11" fmla="*/ 144 h 259"/>
              <a:gd name="T12" fmla="*/ 152 w 1229"/>
              <a:gd name="T13" fmla="*/ 144 h 259"/>
              <a:gd name="T14" fmla="*/ 208 w 1229"/>
              <a:gd name="T15" fmla="*/ 138 h 259"/>
              <a:gd name="T16" fmla="*/ 249 w 1229"/>
              <a:gd name="T17" fmla="*/ 122 h 259"/>
              <a:gd name="T18" fmla="*/ 289 w 1229"/>
              <a:gd name="T19" fmla="*/ 138 h 259"/>
              <a:gd name="T20" fmla="*/ 312 w 1229"/>
              <a:gd name="T21" fmla="*/ 143 h 259"/>
              <a:gd name="T22" fmla="*/ 362 w 1229"/>
              <a:gd name="T23" fmla="*/ 137 h 259"/>
              <a:gd name="T24" fmla="*/ 449 w 1229"/>
              <a:gd name="T25" fmla="*/ 121 h 259"/>
              <a:gd name="T26" fmla="*/ 499 w 1229"/>
              <a:gd name="T27" fmla="*/ 83 h 259"/>
              <a:gd name="T28" fmla="*/ 489 w 1229"/>
              <a:gd name="T29" fmla="*/ 119 h 259"/>
              <a:gd name="T30" fmla="*/ 531 w 1229"/>
              <a:gd name="T31" fmla="*/ 132 h 259"/>
              <a:gd name="T32" fmla="*/ 559 w 1229"/>
              <a:gd name="T33" fmla="*/ 158 h 259"/>
              <a:gd name="T34" fmla="*/ 586 w 1229"/>
              <a:gd name="T35" fmla="*/ 178 h 259"/>
              <a:gd name="T36" fmla="*/ 602 w 1229"/>
              <a:gd name="T37" fmla="*/ 178 h 259"/>
              <a:gd name="T38" fmla="*/ 581 w 1229"/>
              <a:gd name="T39" fmla="*/ 145 h 259"/>
              <a:gd name="T40" fmla="*/ 561 w 1229"/>
              <a:gd name="T41" fmla="*/ 103 h 259"/>
              <a:gd name="T42" fmla="*/ 547 w 1229"/>
              <a:gd name="T43" fmla="*/ 82 h 259"/>
              <a:gd name="T44" fmla="*/ 574 w 1229"/>
              <a:gd name="T45" fmla="*/ 62 h 259"/>
              <a:gd name="T46" fmla="*/ 535 w 1229"/>
              <a:gd name="T47" fmla="*/ 56 h 259"/>
              <a:gd name="T48" fmla="*/ 600 w 1229"/>
              <a:gd name="T49" fmla="*/ 42 h 259"/>
              <a:gd name="T50" fmla="*/ 676 w 1229"/>
              <a:gd name="T51" fmla="*/ 55 h 259"/>
              <a:gd name="T52" fmla="*/ 721 w 1229"/>
              <a:gd name="T53" fmla="*/ 60 h 259"/>
              <a:gd name="T54" fmla="*/ 773 w 1229"/>
              <a:gd name="T55" fmla="*/ 108 h 259"/>
              <a:gd name="T56" fmla="*/ 828 w 1229"/>
              <a:gd name="T57" fmla="*/ 139 h 259"/>
              <a:gd name="T58" fmla="*/ 879 w 1229"/>
              <a:gd name="T59" fmla="*/ 141 h 259"/>
              <a:gd name="T60" fmla="*/ 928 w 1229"/>
              <a:gd name="T61" fmla="*/ 128 h 259"/>
              <a:gd name="T62" fmla="*/ 957 w 1229"/>
              <a:gd name="T63" fmla="*/ 139 h 259"/>
              <a:gd name="T64" fmla="*/ 981 w 1229"/>
              <a:gd name="T65" fmla="*/ 130 h 259"/>
              <a:gd name="T66" fmla="*/ 1015 w 1229"/>
              <a:gd name="T67" fmla="*/ 146 h 259"/>
              <a:gd name="T68" fmla="*/ 1041 w 1229"/>
              <a:gd name="T69" fmla="*/ 144 h 259"/>
              <a:gd name="T70" fmla="*/ 1063 w 1229"/>
              <a:gd name="T71" fmla="*/ 130 h 259"/>
              <a:gd name="T72" fmla="*/ 1099 w 1229"/>
              <a:gd name="T73" fmla="*/ 146 h 259"/>
              <a:gd name="T74" fmla="*/ 1128 w 1229"/>
              <a:gd name="T75" fmla="*/ 139 h 259"/>
              <a:gd name="T76" fmla="*/ 1154 w 1229"/>
              <a:gd name="T77" fmla="*/ 149 h 259"/>
              <a:gd name="T78" fmla="*/ 1197 w 1229"/>
              <a:gd name="T79" fmla="*/ 138 h 259"/>
              <a:gd name="T80" fmla="*/ 1221 w 1229"/>
              <a:gd name="T81" fmla="*/ 165 h 259"/>
              <a:gd name="T82" fmla="*/ 1229 w 1229"/>
              <a:gd name="T83" fmla="*/ 154 h 259"/>
              <a:gd name="T84" fmla="*/ 1224 w 1229"/>
              <a:gd name="T85" fmla="*/ 112 h 259"/>
              <a:gd name="T86" fmla="*/ 1187 w 1229"/>
              <a:gd name="T87" fmla="*/ 93 h 259"/>
              <a:gd name="T88" fmla="*/ 1140 w 1229"/>
              <a:gd name="T89" fmla="*/ 101 h 259"/>
              <a:gd name="T90" fmla="*/ 1099 w 1229"/>
              <a:gd name="T91" fmla="*/ 93 h 259"/>
              <a:gd name="T92" fmla="*/ 1040 w 1229"/>
              <a:gd name="T93" fmla="*/ 95 h 259"/>
              <a:gd name="T94" fmla="*/ 996 w 1229"/>
              <a:gd name="T95" fmla="*/ 93 h 259"/>
              <a:gd name="T96" fmla="*/ 955 w 1229"/>
              <a:gd name="T97" fmla="*/ 96 h 259"/>
              <a:gd name="T98" fmla="*/ 909 w 1229"/>
              <a:gd name="T99" fmla="*/ 96 h 259"/>
              <a:gd name="T100" fmla="*/ 861 w 1229"/>
              <a:gd name="T101" fmla="*/ 97 h 259"/>
              <a:gd name="T102" fmla="*/ 826 w 1229"/>
              <a:gd name="T103" fmla="*/ 96 h 259"/>
              <a:gd name="T104" fmla="*/ 785 w 1229"/>
              <a:gd name="T105" fmla="*/ 69 h 259"/>
              <a:gd name="T106" fmla="*/ 727 w 1229"/>
              <a:gd name="T107" fmla="*/ 30 h 259"/>
              <a:gd name="T108" fmla="*/ 644 w 1229"/>
              <a:gd name="T109" fmla="*/ 2 h 259"/>
              <a:gd name="T110" fmla="*/ 560 w 1229"/>
              <a:gd name="T111" fmla="*/ 8 h 259"/>
              <a:gd name="T112" fmla="*/ 474 w 1229"/>
              <a:gd name="T113" fmla="*/ 45 h 259"/>
              <a:gd name="T114" fmla="*/ 399 w 1229"/>
              <a:gd name="T115" fmla="*/ 95 h 259"/>
              <a:gd name="T116" fmla="*/ 328 w 1229"/>
              <a:gd name="T117" fmla="*/ 97 h 259"/>
              <a:gd name="T118" fmla="*/ 231 w 1229"/>
              <a:gd name="T119" fmla="*/ 96 h 259"/>
              <a:gd name="T120" fmla="*/ 109 w 1229"/>
              <a:gd name="T121" fmla="*/ 93 h 259"/>
              <a:gd name="T122" fmla="*/ 19 w 1229"/>
              <a:gd name="T123" fmla="*/ 96 h 259"/>
              <a:gd name="T124" fmla="*/ 0 w 1229"/>
              <a:gd name="T125" fmla="*/ 132 h 25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229" h="259">
                <a:moveTo>
                  <a:pt x="0" y="175"/>
                </a:moveTo>
                <a:lnTo>
                  <a:pt x="0" y="219"/>
                </a:lnTo>
                <a:lnTo>
                  <a:pt x="0" y="259"/>
                </a:lnTo>
                <a:lnTo>
                  <a:pt x="3" y="226"/>
                </a:lnTo>
                <a:lnTo>
                  <a:pt x="4" y="201"/>
                </a:lnTo>
                <a:lnTo>
                  <a:pt x="5" y="154"/>
                </a:lnTo>
                <a:lnTo>
                  <a:pt x="8" y="132"/>
                </a:lnTo>
                <a:lnTo>
                  <a:pt x="16" y="124"/>
                </a:lnTo>
                <a:lnTo>
                  <a:pt x="23" y="130"/>
                </a:lnTo>
                <a:lnTo>
                  <a:pt x="33" y="131"/>
                </a:lnTo>
                <a:lnTo>
                  <a:pt x="47" y="138"/>
                </a:lnTo>
                <a:lnTo>
                  <a:pt x="56" y="146"/>
                </a:lnTo>
                <a:lnTo>
                  <a:pt x="66" y="146"/>
                </a:lnTo>
                <a:lnTo>
                  <a:pt x="75" y="141"/>
                </a:lnTo>
                <a:lnTo>
                  <a:pt x="85" y="128"/>
                </a:lnTo>
                <a:lnTo>
                  <a:pt x="93" y="129"/>
                </a:lnTo>
                <a:lnTo>
                  <a:pt x="108" y="139"/>
                </a:lnTo>
                <a:lnTo>
                  <a:pt x="117" y="144"/>
                </a:lnTo>
                <a:lnTo>
                  <a:pt x="126" y="149"/>
                </a:lnTo>
                <a:lnTo>
                  <a:pt x="136" y="151"/>
                </a:lnTo>
                <a:lnTo>
                  <a:pt x="152" y="144"/>
                </a:lnTo>
                <a:lnTo>
                  <a:pt x="171" y="158"/>
                </a:lnTo>
                <a:lnTo>
                  <a:pt x="185" y="151"/>
                </a:lnTo>
                <a:lnTo>
                  <a:pt x="208" y="138"/>
                </a:lnTo>
                <a:lnTo>
                  <a:pt x="222" y="138"/>
                </a:lnTo>
                <a:lnTo>
                  <a:pt x="238" y="127"/>
                </a:lnTo>
                <a:lnTo>
                  <a:pt x="249" y="122"/>
                </a:lnTo>
                <a:lnTo>
                  <a:pt x="265" y="136"/>
                </a:lnTo>
                <a:lnTo>
                  <a:pt x="278" y="132"/>
                </a:lnTo>
                <a:lnTo>
                  <a:pt x="289" y="138"/>
                </a:lnTo>
                <a:lnTo>
                  <a:pt x="296" y="138"/>
                </a:lnTo>
                <a:lnTo>
                  <a:pt x="305" y="138"/>
                </a:lnTo>
                <a:lnTo>
                  <a:pt x="312" y="143"/>
                </a:lnTo>
                <a:lnTo>
                  <a:pt x="323" y="138"/>
                </a:lnTo>
                <a:lnTo>
                  <a:pt x="331" y="124"/>
                </a:lnTo>
                <a:lnTo>
                  <a:pt x="362" y="137"/>
                </a:lnTo>
                <a:lnTo>
                  <a:pt x="376" y="152"/>
                </a:lnTo>
                <a:lnTo>
                  <a:pt x="382" y="176"/>
                </a:lnTo>
                <a:lnTo>
                  <a:pt x="449" y="121"/>
                </a:lnTo>
                <a:lnTo>
                  <a:pt x="465" y="101"/>
                </a:lnTo>
                <a:lnTo>
                  <a:pt x="481" y="91"/>
                </a:lnTo>
                <a:lnTo>
                  <a:pt x="499" y="83"/>
                </a:lnTo>
                <a:lnTo>
                  <a:pt x="496" y="98"/>
                </a:lnTo>
                <a:lnTo>
                  <a:pt x="476" y="123"/>
                </a:lnTo>
                <a:lnTo>
                  <a:pt x="489" y="119"/>
                </a:lnTo>
                <a:lnTo>
                  <a:pt x="508" y="110"/>
                </a:lnTo>
                <a:lnTo>
                  <a:pt x="522" y="116"/>
                </a:lnTo>
                <a:lnTo>
                  <a:pt x="531" y="132"/>
                </a:lnTo>
                <a:lnTo>
                  <a:pt x="526" y="146"/>
                </a:lnTo>
                <a:lnTo>
                  <a:pt x="544" y="148"/>
                </a:lnTo>
                <a:lnTo>
                  <a:pt x="559" y="158"/>
                </a:lnTo>
                <a:lnTo>
                  <a:pt x="565" y="170"/>
                </a:lnTo>
                <a:lnTo>
                  <a:pt x="578" y="167"/>
                </a:lnTo>
                <a:lnTo>
                  <a:pt x="586" y="178"/>
                </a:lnTo>
                <a:lnTo>
                  <a:pt x="598" y="196"/>
                </a:lnTo>
                <a:lnTo>
                  <a:pt x="608" y="193"/>
                </a:lnTo>
                <a:lnTo>
                  <a:pt x="602" y="178"/>
                </a:lnTo>
                <a:lnTo>
                  <a:pt x="598" y="162"/>
                </a:lnTo>
                <a:lnTo>
                  <a:pt x="590" y="156"/>
                </a:lnTo>
                <a:lnTo>
                  <a:pt x="581" y="145"/>
                </a:lnTo>
                <a:lnTo>
                  <a:pt x="586" y="122"/>
                </a:lnTo>
                <a:lnTo>
                  <a:pt x="579" y="106"/>
                </a:lnTo>
                <a:lnTo>
                  <a:pt x="561" y="103"/>
                </a:lnTo>
                <a:lnTo>
                  <a:pt x="566" y="91"/>
                </a:lnTo>
                <a:lnTo>
                  <a:pt x="578" y="81"/>
                </a:lnTo>
                <a:lnTo>
                  <a:pt x="547" y="82"/>
                </a:lnTo>
                <a:lnTo>
                  <a:pt x="561" y="75"/>
                </a:lnTo>
                <a:lnTo>
                  <a:pt x="587" y="64"/>
                </a:lnTo>
                <a:lnTo>
                  <a:pt x="574" y="62"/>
                </a:lnTo>
                <a:lnTo>
                  <a:pt x="540" y="71"/>
                </a:lnTo>
                <a:lnTo>
                  <a:pt x="524" y="65"/>
                </a:lnTo>
                <a:lnTo>
                  <a:pt x="535" y="56"/>
                </a:lnTo>
                <a:lnTo>
                  <a:pt x="559" y="53"/>
                </a:lnTo>
                <a:lnTo>
                  <a:pt x="579" y="50"/>
                </a:lnTo>
                <a:lnTo>
                  <a:pt x="600" y="42"/>
                </a:lnTo>
                <a:lnTo>
                  <a:pt x="635" y="37"/>
                </a:lnTo>
                <a:lnTo>
                  <a:pt x="660" y="41"/>
                </a:lnTo>
                <a:lnTo>
                  <a:pt x="676" y="55"/>
                </a:lnTo>
                <a:lnTo>
                  <a:pt x="692" y="63"/>
                </a:lnTo>
                <a:lnTo>
                  <a:pt x="704" y="57"/>
                </a:lnTo>
                <a:lnTo>
                  <a:pt x="721" y="60"/>
                </a:lnTo>
                <a:lnTo>
                  <a:pt x="741" y="72"/>
                </a:lnTo>
                <a:lnTo>
                  <a:pt x="758" y="88"/>
                </a:lnTo>
                <a:lnTo>
                  <a:pt x="773" y="108"/>
                </a:lnTo>
                <a:lnTo>
                  <a:pt x="797" y="115"/>
                </a:lnTo>
                <a:lnTo>
                  <a:pt x="816" y="128"/>
                </a:lnTo>
                <a:lnTo>
                  <a:pt x="828" y="139"/>
                </a:lnTo>
                <a:lnTo>
                  <a:pt x="846" y="151"/>
                </a:lnTo>
                <a:lnTo>
                  <a:pt x="866" y="147"/>
                </a:lnTo>
                <a:lnTo>
                  <a:pt x="879" y="141"/>
                </a:lnTo>
                <a:lnTo>
                  <a:pt x="904" y="141"/>
                </a:lnTo>
                <a:lnTo>
                  <a:pt x="917" y="126"/>
                </a:lnTo>
                <a:lnTo>
                  <a:pt x="928" y="128"/>
                </a:lnTo>
                <a:lnTo>
                  <a:pt x="936" y="128"/>
                </a:lnTo>
                <a:lnTo>
                  <a:pt x="946" y="134"/>
                </a:lnTo>
                <a:lnTo>
                  <a:pt x="957" y="139"/>
                </a:lnTo>
                <a:lnTo>
                  <a:pt x="965" y="129"/>
                </a:lnTo>
                <a:lnTo>
                  <a:pt x="974" y="126"/>
                </a:lnTo>
                <a:lnTo>
                  <a:pt x="981" y="130"/>
                </a:lnTo>
                <a:lnTo>
                  <a:pt x="989" y="124"/>
                </a:lnTo>
                <a:lnTo>
                  <a:pt x="1005" y="132"/>
                </a:lnTo>
                <a:lnTo>
                  <a:pt x="1015" y="146"/>
                </a:lnTo>
                <a:lnTo>
                  <a:pt x="1025" y="147"/>
                </a:lnTo>
                <a:lnTo>
                  <a:pt x="1032" y="149"/>
                </a:lnTo>
                <a:lnTo>
                  <a:pt x="1041" y="144"/>
                </a:lnTo>
                <a:lnTo>
                  <a:pt x="1048" y="138"/>
                </a:lnTo>
                <a:lnTo>
                  <a:pt x="1054" y="136"/>
                </a:lnTo>
                <a:lnTo>
                  <a:pt x="1063" y="130"/>
                </a:lnTo>
                <a:lnTo>
                  <a:pt x="1074" y="130"/>
                </a:lnTo>
                <a:lnTo>
                  <a:pt x="1084" y="139"/>
                </a:lnTo>
                <a:lnTo>
                  <a:pt x="1099" y="146"/>
                </a:lnTo>
                <a:lnTo>
                  <a:pt x="1112" y="139"/>
                </a:lnTo>
                <a:lnTo>
                  <a:pt x="1119" y="136"/>
                </a:lnTo>
                <a:lnTo>
                  <a:pt x="1128" y="139"/>
                </a:lnTo>
                <a:lnTo>
                  <a:pt x="1135" y="141"/>
                </a:lnTo>
                <a:lnTo>
                  <a:pt x="1144" y="149"/>
                </a:lnTo>
                <a:lnTo>
                  <a:pt x="1154" y="149"/>
                </a:lnTo>
                <a:lnTo>
                  <a:pt x="1166" y="146"/>
                </a:lnTo>
                <a:lnTo>
                  <a:pt x="1180" y="143"/>
                </a:lnTo>
                <a:lnTo>
                  <a:pt x="1197" y="138"/>
                </a:lnTo>
                <a:lnTo>
                  <a:pt x="1209" y="143"/>
                </a:lnTo>
                <a:lnTo>
                  <a:pt x="1216" y="150"/>
                </a:lnTo>
                <a:lnTo>
                  <a:pt x="1221" y="165"/>
                </a:lnTo>
                <a:lnTo>
                  <a:pt x="1225" y="189"/>
                </a:lnTo>
                <a:lnTo>
                  <a:pt x="1229" y="222"/>
                </a:lnTo>
                <a:lnTo>
                  <a:pt x="1229" y="154"/>
                </a:lnTo>
                <a:lnTo>
                  <a:pt x="1229" y="137"/>
                </a:lnTo>
                <a:lnTo>
                  <a:pt x="1227" y="126"/>
                </a:lnTo>
                <a:lnTo>
                  <a:pt x="1224" y="112"/>
                </a:lnTo>
                <a:lnTo>
                  <a:pt x="1218" y="100"/>
                </a:lnTo>
                <a:lnTo>
                  <a:pt x="1205" y="95"/>
                </a:lnTo>
                <a:lnTo>
                  <a:pt x="1187" y="93"/>
                </a:lnTo>
                <a:lnTo>
                  <a:pt x="1172" y="95"/>
                </a:lnTo>
                <a:lnTo>
                  <a:pt x="1156" y="91"/>
                </a:lnTo>
                <a:lnTo>
                  <a:pt x="1140" y="101"/>
                </a:lnTo>
                <a:lnTo>
                  <a:pt x="1124" y="96"/>
                </a:lnTo>
                <a:lnTo>
                  <a:pt x="1110" y="93"/>
                </a:lnTo>
                <a:lnTo>
                  <a:pt x="1099" y="93"/>
                </a:lnTo>
                <a:lnTo>
                  <a:pt x="1071" y="96"/>
                </a:lnTo>
                <a:lnTo>
                  <a:pt x="1056" y="98"/>
                </a:lnTo>
                <a:lnTo>
                  <a:pt x="1040" y="95"/>
                </a:lnTo>
                <a:lnTo>
                  <a:pt x="1024" y="99"/>
                </a:lnTo>
                <a:lnTo>
                  <a:pt x="1004" y="95"/>
                </a:lnTo>
                <a:lnTo>
                  <a:pt x="996" y="93"/>
                </a:lnTo>
                <a:lnTo>
                  <a:pt x="981" y="93"/>
                </a:lnTo>
                <a:lnTo>
                  <a:pt x="966" y="91"/>
                </a:lnTo>
                <a:lnTo>
                  <a:pt x="955" y="96"/>
                </a:lnTo>
                <a:lnTo>
                  <a:pt x="946" y="95"/>
                </a:lnTo>
                <a:lnTo>
                  <a:pt x="926" y="93"/>
                </a:lnTo>
                <a:lnTo>
                  <a:pt x="909" y="96"/>
                </a:lnTo>
                <a:lnTo>
                  <a:pt x="894" y="96"/>
                </a:lnTo>
                <a:lnTo>
                  <a:pt x="876" y="91"/>
                </a:lnTo>
                <a:lnTo>
                  <a:pt x="861" y="97"/>
                </a:lnTo>
                <a:lnTo>
                  <a:pt x="849" y="93"/>
                </a:lnTo>
                <a:lnTo>
                  <a:pt x="838" y="99"/>
                </a:lnTo>
                <a:lnTo>
                  <a:pt x="826" y="96"/>
                </a:lnTo>
                <a:lnTo>
                  <a:pt x="812" y="93"/>
                </a:lnTo>
                <a:lnTo>
                  <a:pt x="804" y="88"/>
                </a:lnTo>
                <a:lnTo>
                  <a:pt x="785" y="69"/>
                </a:lnTo>
                <a:lnTo>
                  <a:pt x="764" y="52"/>
                </a:lnTo>
                <a:lnTo>
                  <a:pt x="745" y="40"/>
                </a:lnTo>
                <a:lnTo>
                  <a:pt x="727" y="30"/>
                </a:lnTo>
                <a:lnTo>
                  <a:pt x="700" y="17"/>
                </a:lnTo>
                <a:lnTo>
                  <a:pt x="672" y="8"/>
                </a:lnTo>
                <a:lnTo>
                  <a:pt x="644" y="2"/>
                </a:lnTo>
                <a:lnTo>
                  <a:pt x="617" y="0"/>
                </a:lnTo>
                <a:lnTo>
                  <a:pt x="591" y="2"/>
                </a:lnTo>
                <a:lnTo>
                  <a:pt x="560" y="8"/>
                </a:lnTo>
                <a:lnTo>
                  <a:pt x="528" y="17"/>
                </a:lnTo>
                <a:lnTo>
                  <a:pt x="500" y="29"/>
                </a:lnTo>
                <a:lnTo>
                  <a:pt x="474" y="45"/>
                </a:lnTo>
                <a:lnTo>
                  <a:pt x="452" y="63"/>
                </a:lnTo>
                <a:lnTo>
                  <a:pt x="426" y="87"/>
                </a:lnTo>
                <a:lnTo>
                  <a:pt x="399" y="95"/>
                </a:lnTo>
                <a:lnTo>
                  <a:pt x="376" y="99"/>
                </a:lnTo>
                <a:lnTo>
                  <a:pt x="352" y="101"/>
                </a:lnTo>
                <a:lnTo>
                  <a:pt x="328" y="97"/>
                </a:lnTo>
                <a:lnTo>
                  <a:pt x="309" y="97"/>
                </a:lnTo>
                <a:lnTo>
                  <a:pt x="249" y="97"/>
                </a:lnTo>
                <a:lnTo>
                  <a:pt x="231" y="96"/>
                </a:lnTo>
                <a:lnTo>
                  <a:pt x="180" y="99"/>
                </a:lnTo>
                <a:lnTo>
                  <a:pt x="148" y="97"/>
                </a:lnTo>
                <a:lnTo>
                  <a:pt x="109" y="93"/>
                </a:lnTo>
                <a:lnTo>
                  <a:pt x="61" y="95"/>
                </a:lnTo>
                <a:lnTo>
                  <a:pt x="32" y="95"/>
                </a:lnTo>
                <a:lnTo>
                  <a:pt x="19" y="96"/>
                </a:lnTo>
                <a:lnTo>
                  <a:pt x="10" y="101"/>
                </a:lnTo>
                <a:lnTo>
                  <a:pt x="2" y="113"/>
                </a:lnTo>
                <a:lnTo>
                  <a:pt x="0" y="132"/>
                </a:lnTo>
                <a:lnTo>
                  <a:pt x="0" y="152"/>
                </a:lnTo>
                <a:lnTo>
                  <a:pt x="0" y="175"/>
                </a:lnTo>
              </a:path>
            </a:pathLst>
          </a:custGeom>
          <a:solidFill>
            <a:srgbClr val="FFFFFF"/>
          </a:solidFill>
          <a:ln>
            <a:noFill/>
          </a:ln>
          <a:extLst>
            <a:ext uri="{91240B29-F687-4f45-9708-019B960494DF}">
              <a14:hiddenLine xmlns="" xmlns:a14="http://schemas.microsoft.com/office/drawing/2010/main" w="9525">
                <a:solidFill>
                  <a:srgbClr val="000000"/>
                </a:solidFill>
                <a:round/>
                <a:headEnd type="none" w="sm" len="sm"/>
                <a:tailEnd type="none" w="sm" len="sm"/>
              </a14:hiddenLine>
            </a:ext>
          </a:extLst>
        </p:spPr>
        <p:txBody>
          <a:bodyPr/>
          <a:lstStyle/>
          <a:p>
            <a:pPr>
              <a:defRPr/>
            </a:pPr>
            <a:endParaRPr lang="en-US" b="1" i="0">
              <a:solidFill>
                <a:srgbClr val="FFFFCC"/>
              </a:solidFill>
              <a:latin typeface="Arial" panose="020B0604020202020204" pitchFamily="34" charset="0"/>
            </a:endParaRPr>
          </a:p>
        </p:txBody>
      </p:sp>
      <p:sp>
        <p:nvSpPr>
          <p:cNvPr id="1035" name="Freeform 14"/>
          <p:cNvSpPr>
            <a:spLocks/>
          </p:cNvSpPr>
          <p:nvPr/>
        </p:nvSpPr>
        <p:spPr bwMode="auto">
          <a:xfrm>
            <a:off x="4191000" y="234950"/>
            <a:ext cx="90488" cy="400050"/>
          </a:xfrm>
          <a:custGeom>
            <a:avLst/>
            <a:gdLst>
              <a:gd name="T0" fmla="*/ 13 w 57"/>
              <a:gd name="T1" fmla="*/ 6 h 252"/>
              <a:gd name="T2" fmla="*/ 17 w 57"/>
              <a:gd name="T3" fmla="*/ 25 h 252"/>
              <a:gd name="T4" fmla="*/ 13 w 57"/>
              <a:gd name="T5" fmla="*/ 34 h 252"/>
              <a:gd name="T6" fmla="*/ 6 w 57"/>
              <a:gd name="T7" fmla="*/ 62 h 252"/>
              <a:gd name="T8" fmla="*/ 1 w 57"/>
              <a:gd name="T9" fmla="*/ 86 h 252"/>
              <a:gd name="T10" fmla="*/ 0 w 57"/>
              <a:gd name="T11" fmla="*/ 108 h 252"/>
              <a:gd name="T12" fmla="*/ 5 w 57"/>
              <a:gd name="T13" fmla="*/ 135 h 252"/>
              <a:gd name="T14" fmla="*/ 8 w 57"/>
              <a:gd name="T15" fmla="*/ 160 h 252"/>
              <a:gd name="T16" fmla="*/ 13 w 57"/>
              <a:gd name="T17" fmla="*/ 184 h 252"/>
              <a:gd name="T18" fmla="*/ 27 w 57"/>
              <a:gd name="T19" fmla="*/ 200 h 252"/>
              <a:gd name="T20" fmla="*/ 32 w 57"/>
              <a:gd name="T21" fmla="*/ 217 h 252"/>
              <a:gd name="T22" fmla="*/ 45 w 57"/>
              <a:gd name="T23" fmla="*/ 234 h 252"/>
              <a:gd name="T24" fmla="*/ 56 w 57"/>
              <a:gd name="T25" fmla="*/ 251 h 252"/>
              <a:gd name="T26" fmla="*/ 51 w 57"/>
              <a:gd name="T27" fmla="*/ 235 h 252"/>
              <a:gd name="T28" fmla="*/ 40 w 57"/>
              <a:gd name="T29" fmla="*/ 216 h 252"/>
              <a:gd name="T30" fmla="*/ 43 w 57"/>
              <a:gd name="T31" fmla="*/ 196 h 252"/>
              <a:gd name="T32" fmla="*/ 28 w 57"/>
              <a:gd name="T33" fmla="*/ 170 h 252"/>
              <a:gd name="T34" fmla="*/ 15 w 57"/>
              <a:gd name="T35" fmla="*/ 140 h 252"/>
              <a:gd name="T36" fmla="*/ 12 w 57"/>
              <a:gd name="T37" fmla="*/ 94 h 252"/>
              <a:gd name="T38" fmla="*/ 17 w 57"/>
              <a:gd name="T39" fmla="*/ 64 h 252"/>
              <a:gd name="T40" fmla="*/ 25 w 57"/>
              <a:gd name="T41" fmla="*/ 34 h 252"/>
              <a:gd name="T42" fmla="*/ 27 w 57"/>
              <a:gd name="T43" fmla="*/ 12 h 252"/>
              <a:gd name="T44" fmla="*/ 15 w 57"/>
              <a:gd name="T45" fmla="*/ 0 h 252"/>
              <a:gd name="T46" fmla="*/ 13 w 57"/>
              <a:gd name="T47" fmla="*/ 6 h 25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7" h="252">
                <a:moveTo>
                  <a:pt x="13" y="6"/>
                </a:moveTo>
                <a:lnTo>
                  <a:pt x="17" y="25"/>
                </a:lnTo>
                <a:lnTo>
                  <a:pt x="13" y="34"/>
                </a:lnTo>
                <a:lnTo>
                  <a:pt x="6" y="62"/>
                </a:lnTo>
                <a:lnTo>
                  <a:pt x="1" y="86"/>
                </a:lnTo>
                <a:lnTo>
                  <a:pt x="0" y="108"/>
                </a:lnTo>
                <a:lnTo>
                  <a:pt x="5" y="135"/>
                </a:lnTo>
                <a:lnTo>
                  <a:pt x="8" y="160"/>
                </a:lnTo>
                <a:lnTo>
                  <a:pt x="13" y="184"/>
                </a:lnTo>
                <a:lnTo>
                  <a:pt x="27" y="200"/>
                </a:lnTo>
                <a:lnTo>
                  <a:pt x="32" y="217"/>
                </a:lnTo>
                <a:lnTo>
                  <a:pt x="45" y="234"/>
                </a:lnTo>
                <a:lnTo>
                  <a:pt x="56" y="251"/>
                </a:lnTo>
                <a:lnTo>
                  <a:pt x="51" y="235"/>
                </a:lnTo>
                <a:lnTo>
                  <a:pt x="40" y="216"/>
                </a:lnTo>
                <a:lnTo>
                  <a:pt x="43" y="196"/>
                </a:lnTo>
                <a:lnTo>
                  <a:pt x="28" y="170"/>
                </a:lnTo>
                <a:lnTo>
                  <a:pt x="15" y="140"/>
                </a:lnTo>
                <a:lnTo>
                  <a:pt x="12" y="94"/>
                </a:lnTo>
                <a:lnTo>
                  <a:pt x="17" y="64"/>
                </a:lnTo>
                <a:lnTo>
                  <a:pt x="25" y="34"/>
                </a:lnTo>
                <a:lnTo>
                  <a:pt x="27" y="12"/>
                </a:lnTo>
                <a:lnTo>
                  <a:pt x="15" y="0"/>
                </a:lnTo>
                <a:lnTo>
                  <a:pt x="13" y="6"/>
                </a:lnTo>
              </a:path>
            </a:pathLst>
          </a:custGeom>
          <a:solidFill>
            <a:srgbClr val="FFFFFF"/>
          </a:solidFill>
          <a:ln>
            <a:noFill/>
          </a:ln>
          <a:extLst>
            <a:ext uri="{91240B29-F687-4f45-9708-019B960494DF}">
              <a14:hiddenLine xmlns="" xmlns:a14="http://schemas.microsoft.com/office/drawing/2010/main" w="9525">
                <a:solidFill>
                  <a:srgbClr val="000000"/>
                </a:solidFill>
                <a:round/>
                <a:headEnd type="none" w="sm" len="sm"/>
                <a:tailEnd type="none" w="sm" len="sm"/>
              </a14:hiddenLine>
            </a:ext>
          </a:extLst>
        </p:spPr>
        <p:txBody>
          <a:bodyPr/>
          <a:lstStyle/>
          <a:p>
            <a:pPr>
              <a:defRPr/>
            </a:pPr>
            <a:endParaRPr lang="en-US" b="1" i="0">
              <a:solidFill>
                <a:srgbClr val="FFFFCC"/>
              </a:solidFill>
              <a:latin typeface="Arial" panose="020B0604020202020204" pitchFamily="34" charset="0"/>
            </a:endParaRPr>
          </a:p>
        </p:txBody>
      </p:sp>
      <p:grpSp>
        <p:nvGrpSpPr>
          <p:cNvPr id="1036" name="Group 15"/>
          <p:cNvGrpSpPr>
            <a:grpSpLocks/>
          </p:cNvGrpSpPr>
          <p:nvPr/>
        </p:nvGrpSpPr>
        <p:grpSpPr bwMode="auto">
          <a:xfrm>
            <a:off x="63500" y="153988"/>
            <a:ext cx="3435350" cy="520700"/>
            <a:chOff x="40" y="97"/>
            <a:chExt cx="2164" cy="328"/>
          </a:xfrm>
        </p:grpSpPr>
        <p:sp>
          <p:nvSpPr>
            <p:cNvPr id="1046" name="Freeform 16"/>
            <p:cNvSpPr>
              <a:spLocks/>
            </p:cNvSpPr>
            <p:nvPr/>
          </p:nvSpPr>
          <p:spPr bwMode="auto">
            <a:xfrm>
              <a:off x="40" y="97"/>
              <a:ext cx="2164" cy="267"/>
            </a:xfrm>
            <a:custGeom>
              <a:avLst/>
              <a:gdLst>
                <a:gd name="T0" fmla="*/ 29 w 2164"/>
                <a:gd name="T1" fmla="*/ 3 h 267"/>
                <a:gd name="T2" fmla="*/ 46 w 2164"/>
                <a:gd name="T3" fmla="*/ 0 h 267"/>
                <a:gd name="T4" fmla="*/ 2096 w 2164"/>
                <a:gd name="T5" fmla="*/ 0 h 267"/>
                <a:gd name="T6" fmla="*/ 2120 w 2164"/>
                <a:gd name="T7" fmla="*/ 2 h 267"/>
                <a:gd name="T8" fmla="*/ 2137 w 2164"/>
                <a:gd name="T9" fmla="*/ 9 h 267"/>
                <a:gd name="T10" fmla="*/ 2152 w 2164"/>
                <a:gd name="T11" fmla="*/ 26 h 267"/>
                <a:gd name="T12" fmla="*/ 2160 w 2164"/>
                <a:gd name="T13" fmla="*/ 46 h 267"/>
                <a:gd name="T14" fmla="*/ 2163 w 2164"/>
                <a:gd name="T15" fmla="*/ 69 h 267"/>
                <a:gd name="T16" fmla="*/ 2163 w 2164"/>
                <a:gd name="T17" fmla="*/ 266 h 267"/>
                <a:gd name="T18" fmla="*/ 81 w 2164"/>
                <a:gd name="T19" fmla="*/ 266 h 267"/>
                <a:gd name="T20" fmla="*/ 0 w 2164"/>
                <a:gd name="T21" fmla="*/ 266 h 267"/>
                <a:gd name="T22" fmla="*/ 0 w 2164"/>
                <a:gd name="T23" fmla="*/ 82 h 267"/>
                <a:gd name="T24" fmla="*/ 1 w 2164"/>
                <a:gd name="T25" fmla="*/ 55 h 267"/>
                <a:gd name="T26" fmla="*/ 9 w 2164"/>
                <a:gd name="T27" fmla="*/ 29 h 267"/>
                <a:gd name="T28" fmla="*/ 16 w 2164"/>
                <a:gd name="T29" fmla="*/ 15 h 267"/>
                <a:gd name="T30" fmla="*/ 29 w 2164"/>
                <a:gd name="T31" fmla="*/ 3 h 26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164" h="267">
                  <a:moveTo>
                    <a:pt x="29" y="3"/>
                  </a:moveTo>
                  <a:lnTo>
                    <a:pt x="46" y="0"/>
                  </a:lnTo>
                  <a:lnTo>
                    <a:pt x="2096" y="0"/>
                  </a:lnTo>
                  <a:lnTo>
                    <a:pt x="2120" y="2"/>
                  </a:lnTo>
                  <a:lnTo>
                    <a:pt x="2137" y="9"/>
                  </a:lnTo>
                  <a:lnTo>
                    <a:pt x="2152" y="26"/>
                  </a:lnTo>
                  <a:lnTo>
                    <a:pt x="2160" y="46"/>
                  </a:lnTo>
                  <a:lnTo>
                    <a:pt x="2163" y="69"/>
                  </a:lnTo>
                  <a:lnTo>
                    <a:pt x="2163" y="266"/>
                  </a:lnTo>
                  <a:lnTo>
                    <a:pt x="81" y="266"/>
                  </a:lnTo>
                  <a:lnTo>
                    <a:pt x="0" y="266"/>
                  </a:lnTo>
                  <a:lnTo>
                    <a:pt x="0" y="82"/>
                  </a:lnTo>
                  <a:lnTo>
                    <a:pt x="1" y="55"/>
                  </a:lnTo>
                  <a:lnTo>
                    <a:pt x="9" y="29"/>
                  </a:lnTo>
                  <a:lnTo>
                    <a:pt x="16" y="15"/>
                  </a:lnTo>
                  <a:lnTo>
                    <a:pt x="29" y="3"/>
                  </a:lnTo>
                </a:path>
              </a:pathLst>
            </a:custGeom>
            <a:gradFill rotWithShape="0">
              <a:gsLst>
                <a:gs pos="0">
                  <a:srgbClr val="00CCFF"/>
                </a:gs>
                <a:gs pos="100000">
                  <a:srgbClr val="FFFFFF"/>
                </a:gs>
              </a:gsLst>
              <a:lin ang="5400000" scaled="1"/>
            </a:gradFill>
            <a:ln>
              <a:noFill/>
            </a:ln>
            <a:extLst>
              <a:ext uri="{91240B29-F687-4f45-9708-019B960494DF}">
                <a14:hiddenLine xmlns="" xmlns:a14="http://schemas.microsoft.com/office/drawing/2010/main" w="9525">
                  <a:solidFill>
                    <a:srgbClr val="000000"/>
                  </a:solidFill>
                  <a:round/>
                  <a:headEnd type="none" w="sm" len="sm"/>
                  <a:tailEnd type="none" w="sm" len="sm"/>
                </a14:hiddenLine>
              </a:ext>
            </a:extLst>
          </p:spPr>
          <p:txBody>
            <a:bodyPr/>
            <a:lstStyle/>
            <a:p>
              <a:pPr>
                <a:defRPr/>
              </a:pPr>
              <a:endParaRPr lang="en-US" b="1" i="0">
                <a:solidFill>
                  <a:srgbClr val="FFFFCC"/>
                </a:solidFill>
                <a:latin typeface="Arial" panose="020B0604020202020204" pitchFamily="34" charset="0"/>
              </a:endParaRPr>
            </a:p>
          </p:txBody>
        </p:sp>
        <p:sp>
          <p:nvSpPr>
            <p:cNvPr id="1047" name="Freeform 17"/>
            <p:cNvSpPr>
              <a:spLocks/>
            </p:cNvSpPr>
            <p:nvPr/>
          </p:nvSpPr>
          <p:spPr bwMode="auto">
            <a:xfrm>
              <a:off x="40" y="268"/>
              <a:ext cx="2164" cy="115"/>
            </a:xfrm>
            <a:custGeom>
              <a:avLst/>
              <a:gdLst>
                <a:gd name="T0" fmla="*/ 105 w 2164"/>
                <a:gd name="T1" fmla="*/ 39 h 115"/>
                <a:gd name="T2" fmla="*/ 170 w 2164"/>
                <a:gd name="T3" fmla="*/ 39 h 115"/>
                <a:gd name="T4" fmla="*/ 221 w 2164"/>
                <a:gd name="T5" fmla="*/ 58 h 115"/>
                <a:gd name="T6" fmla="*/ 305 w 2164"/>
                <a:gd name="T7" fmla="*/ 47 h 115"/>
                <a:gd name="T8" fmla="*/ 400 w 2164"/>
                <a:gd name="T9" fmla="*/ 41 h 115"/>
                <a:gd name="T10" fmla="*/ 466 w 2164"/>
                <a:gd name="T11" fmla="*/ 53 h 115"/>
                <a:gd name="T12" fmla="*/ 538 w 2164"/>
                <a:gd name="T13" fmla="*/ 47 h 115"/>
                <a:gd name="T14" fmla="*/ 654 w 2164"/>
                <a:gd name="T15" fmla="*/ 50 h 115"/>
                <a:gd name="T16" fmla="*/ 728 w 2164"/>
                <a:gd name="T17" fmla="*/ 58 h 115"/>
                <a:gd name="T18" fmla="*/ 815 w 2164"/>
                <a:gd name="T19" fmla="*/ 35 h 115"/>
                <a:gd name="T20" fmla="*/ 880 w 2164"/>
                <a:gd name="T21" fmla="*/ 56 h 115"/>
                <a:gd name="T22" fmla="*/ 968 w 2164"/>
                <a:gd name="T23" fmla="*/ 52 h 115"/>
                <a:gd name="T24" fmla="*/ 1013 w 2164"/>
                <a:gd name="T25" fmla="*/ 56 h 115"/>
                <a:gd name="T26" fmla="*/ 1053 w 2164"/>
                <a:gd name="T27" fmla="*/ 35 h 115"/>
                <a:gd name="T28" fmla="*/ 1105 w 2164"/>
                <a:gd name="T29" fmla="*/ 21 h 115"/>
                <a:gd name="T30" fmla="*/ 1167 w 2164"/>
                <a:gd name="T31" fmla="*/ 19 h 115"/>
                <a:gd name="T32" fmla="*/ 1218 w 2164"/>
                <a:gd name="T33" fmla="*/ 13 h 115"/>
                <a:gd name="T34" fmla="*/ 1265 w 2164"/>
                <a:gd name="T35" fmla="*/ 29 h 115"/>
                <a:gd name="T36" fmla="*/ 1316 w 2164"/>
                <a:gd name="T37" fmla="*/ 41 h 115"/>
                <a:gd name="T38" fmla="*/ 1399 w 2164"/>
                <a:gd name="T39" fmla="*/ 33 h 115"/>
                <a:gd name="T40" fmla="*/ 1436 w 2164"/>
                <a:gd name="T41" fmla="*/ 55 h 115"/>
                <a:gd name="T42" fmla="*/ 1493 w 2164"/>
                <a:gd name="T43" fmla="*/ 58 h 115"/>
                <a:gd name="T44" fmla="*/ 1589 w 2164"/>
                <a:gd name="T45" fmla="*/ 58 h 115"/>
                <a:gd name="T46" fmla="*/ 1647 w 2164"/>
                <a:gd name="T47" fmla="*/ 49 h 115"/>
                <a:gd name="T48" fmla="*/ 1691 w 2164"/>
                <a:gd name="T49" fmla="*/ 53 h 115"/>
                <a:gd name="T50" fmla="*/ 1743 w 2164"/>
                <a:gd name="T51" fmla="*/ 35 h 115"/>
                <a:gd name="T52" fmla="*/ 1817 w 2164"/>
                <a:gd name="T53" fmla="*/ 33 h 115"/>
                <a:gd name="T54" fmla="*/ 1878 w 2164"/>
                <a:gd name="T55" fmla="*/ 13 h 115"/>
                <a:gd name="T56" fmla="*/ 1926 w 2164"/>
                <a:gd name="T57" fmla="*/ 9 h 115"/>
                <a:gd name="T58" fmla="*/ 1988 w 2164"/>
                <a:gd name="T59" fmla="*/ 17 h 115"/>
                <a:gd name="T60" fmla="*/ 2042 w 2164"/>
                <a:gd name="T61" fmla="*/ 1 h 115"/>
                <a:gd name="T62" fmla="*/ 2093 w 2164"/>
                <a:gd name="T63" fmla="*/ 29 h 115"/>
                <a:gd name="T64" fmla="*/ 2150 w 2164"/>
                <a:gd name="T65" fmla="*/ 14 h 115"/>
                <a:gd name="T66" fmla="*/ 2163 w 2164"/>
                <a:gd name="T67" fmla="*/ 114 h 115"/>
                <a:gd name="T68" fmla="*/ 893 w 2164"/>
                <a:gd name="T69" fmla="*/ 92 h 115"/>
                <a:gd name="T70" fmla="*/ 0 w 2164"/>
                <a:gd name="T71" fmla="*/ 18 h 115"/>
                <a:gd name="T72" fmla="*/ 32 w 2164"/>
                <a:gd name="T73" fmla="*/ 31 h 115"/>
                <a:gd name="T74" fmla="*/ 75 w 2164"/>
                <a:gd name="T75" fmla="*/ 35 h 11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164" h="115">
                  <a:moveTo>
                    <a:pt x="75" y="35"/>
                  </a:moveTo>
                  <a:lnTo>
                    <a:pt x="105" y="39"/>
                  </a:lnTo>
                  <a:lnTo>
                    <a:pt x="138" y="35"/>
                  </a:lnTo>
                  <a:lnTo>
                    <a:pt x="170" y="39"/>
                  </a:lnTo>
                  <a:lnTo>
                    <a:pt x="195" y="50"/>
                  </a:lnTo>
                  <a:lnTo>
                    <a:pt x="221" y="58"/>
                  </a:lnTo>
                  <a:lnTo>
                    <a:pt x="266" y="51"/>
                  </a:lnTo>
                  <a:lnTo>
                    <a:pt x="305" y="47"/>
                  </a:lnTo>
                  <a:lnTo>
                    <a:pt x="360" y="47"/>
                  </a:lnTo>
                  <a:lnTo>
                    <a:pt x="400" y="41"/>
                  </a:lnTo>
                  <a:lnTo>
                    <a:pt x="435" y="47"/>
                  </a:lnTo>
                  <a:lnTo>
                    <a:pt x="466" y="53"/>
                  </a:lnTo>
                  <a:lnTo>
                    <a:pt x="494" y="55"/>
                  </a:lnTo>
                  <a:lnTo>
                    <a:pt x="538" y="47"/>
                  </a:lnTo>
                  <a:lnTo>
                    <a:pt x="586" y="47"/>
                  </a:lnTo>
                  <a:lnTo>
                    <a:pt x="654" y="50"/>
                  </a:lnTo>
                  <a:lnTo>
                    <a:pt x="683" y="61"/>
                  </a:lnTo>
                  <a:lnTo>
                    <a:pt x="728" y="58"/>
                  </a:lnTo>
                  <a:lnTo>
                    <a:pt x="773" y="41"/>
                  </a:lnTo>
                  <a:lnTo>
                    <a:pt x="815" y="35"/>
                  </a:lnTo>
                  <a:lnTo>
                    <a:pt x="844" y="41"/>
                  </a:lnTo>
                  <a:lnTo>
                    <a:pt x="880" y="56"/>
                  </a:lnTo>
                  <a:lnTo>
                    <a:pt x="921" y="62"/>
                  </a:lnTo>
                  <a:lnTo>
                    <a:pt x="968" y="52"/>
                  </a:lnTo>
                  <a:lnTo>
                    <a:pt x="989" y="49"/>
                  </a:lnTo>
                  <a:lnTo>
                    <a:pt x="1013" y="56"/>
                  </a:lnTo>
                  <a:lnTo>
                    <a:pt x="1032" y="47"/>
                  </a:lnTo>
                  <a:lnTo>
                    <a:pt x="1053" y="35"/>
                  </a:lnTo>
                  <a:lnTo>
                    <a:pt x="1078" y="24"/>
                  </a:lnTo>
                  <a:lnTo>
                    <a:pt x="1105" y="21"/>
                  </a:lnTo>
                  <a:lnTo>
                    <a:pt x="1136" y="24"/>
                  </a:lnTo>
                  <a:lnTo>
                    <a:pt x="1167" y="19"/>
                  </a:lnTo>
                  <a:lnTo>
                    <a:pt x="1198" y="13"/>
                  </a:lnTo>
                  <a:lnTo>
                    <a:pt x="1218" y="13"/>
                  </a:lnTo>
                  <a:lnTo>
                    <a:pt x="1237" y="15"/>
                  </a:lnTo>
                  <a:lnTo>
                    <a:pt x="1265" y="29"/>
                  </a:lnTo>
                  <a:lnTo>
                    <a:pt x="1293" y="27"/>
                  </a:lnTo>
                  <a:lnTo>
                    <a:pt x="1316" y="41"/>
                  </a:lnTo>
                  <a:lnTo>
                    <a:pt x="1361" y="41"/>
                  </a:lnTo>
                  <a:lnTo>
                    <a:pt x="1399" y="33"/>
                  </a:lnTo>
                  <a:lnTo>
                    <a:pt x="1417" y="44"/>
                  </a:lnTo>
                  <a:lnTo>
                    <a:pt x="1436" y="55"/>
                  </a:lnTo>
                  <a:lnTo>
                    <a:pt x="1462" y="52"/>
                  </a:lnTo>
                  <a:lnTo>
                    <a:pt x="1493" y="58"/>
                  </a:lnTo>
                  <a:lnTo>
                    <a:pt x="1526" y="52"/>
                  </a:lnTo>
                  <a:lnTo>
                    <a:pt x="1589" y="58"/>
                  </a:lnTo>
                  <a:lnTo>
                    <a:pt x="1616" y="64"/>
                  </a:lnTo>
                  <a:lnTo>
                    <a:pt x="1647" y="49"/>
                  </a:lnTo>
                  <a:lnTo>
                    <a:pt x="1667" y="48"/>
                  </a:lnTo>
                  <a:lnTo>
                    <a:pt x="1691" y="53"/>
                  </a:lnTo>
                  <a:lnTo>
                    <a:pt x="1714" y="51"/>
                  </a:lnTo>
                  <a:lnTo>
                    <a:pt x="1743" y="35"/>
                  </a:lnTo>
                  <a:lnTo>
                    <a:pt x="1793" y="31"/>
                  </a:lnTo>
                  <a:lnTo>
                    <a:pt x="1817" y="33"/>
                  </a:lnTo>
                  <a:lnTo>
                    <a:pt x="1842" y="33"/>
                  </a:lnTo>
                  <a:lnTo>
                    <a:pt x="1878" y="13"/>
                  </a:lnTo>
                  <a:lnTo>
                    <a:pt x="1899" y="6"/>
                  </a:lnTo>
                  <a:lnTo>
                    <a:pt x="1926" y="9"/>
                  </a:lnTo>
                  <a:lnTo>
                    <a:pt x="1957" y="29"/>
                  </a:lnTo>
                  <a:lnTo>
                    <a:pt x="1988" y="17"/>
                  </a:lnTo>
                  <a:lnTo>
                    <a:pt x="2017" y="0"/>
                  </a:lnTo>
                  <a:lnTo>
                    <a:pt x="2042" y="1"/>
                  </a:lnTo>
                  <a:lnTo>
                    <a:pt x="2071" y="35"/>
                  </a:lnTo>
                  <a:lnTo>
                    <a:pt x="2093" y="29"/>
                  </a:lnTo>
                  <a:lnTo>
                    <a:pt x="2125" y="15"/>
                  </a:lnTo>
                  <a:lnTo>
                    <a:pt x="2150" y="14"/>
                  </a:lnTo>
                  <a:lnTo>
                    <a:pt x="2163" y="26"/>
                  </a:lnTo>
                  <a:lnTo>
                    <a:pt x="2163" y="114"/>
                  </a:lnTo>
                  <a:lnTo>
                    <a:pt x="909" y="89"/>
                  </a:lnTo>
                  <a:lnTo>
                    <a:pt x="893" y="92"/>
                  </a:lnTo>
                  <a:lnTo>
                    <a:pt x="0" y="82"/>
                  </a:lnTo>
                  <a:lnTo>
                    <a:pt x="0" y="18"/>
                  </a:lnTo>
                  <a:lnTo>
                    <a:pt x="13" y="27"/>
                  </a:lnTo>
                  <a:lnTo>
                    <a:pt x="32" y="31"/>
                  </a:lnTo>
                  <a:lnTo>
                    <a:pt x="56" y="32"/>
                  </a:lnTo>
                  <a:lnTo>
                    <a:pt x="75" y="35"/>
                  </a:lnTo>
                </a:path>
              </a:pathLst>
            </a:custGeom>
            <a:solidFill>
              <a:srgbClr val="003300"/>
            </a:solidFill>
            <a:ln>
              <a:noFill/>
            </a:ln>
            <a:extLst>
              <a:ext uri="{91240B29-F687-4f45-9708-019B960494DF}">
                <a14:hiddenLine xmlns="" xmlns:a14="http://schemas.microsoft.com/office/drawing/2010/main" w="9525">
                  <a:solidFill>
                    <a:srgbClr val="000000"/>
                  </a:solidFill>
                  <a:round/>
                  <a:headEnd type="none" w="sm" len="sm"/>
                  <a:tailEnd type="none" w="sm" len="sm"/>
                </a14:hiddenLine>
              </a:ext>
            </a:extLst>
          </p:spPr>
          <p:txBody>
            <a:bodyPr/>
            <a:lstStyle/>
            <a:p>
              <a:pPr>
                <a:defRPr/>
              </a:pPr>
              <a:endParaRPr lang="en-US" b="1" i="0">
                <a:solidFill>
                  <a:srgbClr val="FFFFCC"/>
                </a:solidFill>
                <a:latin typeface="Arial" panose="020B0604020202020204" pitchFamily="34" charset="0"/>
              </a:endParaRPr>
            </a:p>
          </p:txBody>
        </p:sp>
        <p:sp>
          <p:nvSpPr>
            <p:cNvPr id="1048" name="Freeform 18"/>
            <p:cNvSpPr>
              <a:spLocks/>
            </p:cNvSpPr>
            <p:nvPr/>
          </p:nvSpPr>
          <p:spPr bwMode="auto">
            <a:xfrm>
              <a:off x="40" y="307"/>
              <a:ext cx="2164" cy="118"/>
            </a:xfrm>
            <a:custGeom>
              <a:avLst/>
              <a:gdLst>
                <a:gd name="T0" fmla="*/ 46 w 2164"/>
                <a:gd name="T1" fmla="*/ 116 h 118"/>
                <a:gd name="T2" fmla="*/ 2096 w 2164"/>
                <a:gd name="T3" fmla="*/ 117 h 118"/>
                <a:gd name="T4" fmla="*/ 2137 w 2164"/>
                <a:gd name="T5" fmla="*/ 113 h 118"/>
                <a:gd name="T6" fmla="*/ 2160 w 2164"/>
                <a:gd name="T7" fmla="*/ 98 h 118"/>
                <a:gd name="T8" fmla="*/ 2163 w 2164"/>
                <a:gd name="T9" fmla="*/ 13 h 118"/>
                <a:gd name="T10" fmla="*/ 2134 w 2164"/>
                <a:gd name="T11" fmla="*/ 4 h 118"/>
                <a:gd name="T12" fmla="*/ 2118 w 2164"/>
                <a:gd name="T13" fmla="*/ 32 h 118"/>
                <a:gd name="T14" fmla="*/ 2097 w 2164"/>
                <a:gd name="T15" fmla="*/ 29 h 118"/>
                <a:gd name="T16" fmla="*/ 2054 w 2164"/>
                <a:gd name="T17" fmla="*/ 16 h 118"/>
                <a:gd name="T18" fmla="*/ 1998 w 2164"/>
                <a:gd name="T19" fmla="*/ 20 h 118"/>
                <a:gd name="T20" fmla="*/ 1951 w 2164"/>
                <a:gd name="T21" fmla="*/ 23 h 118"/>
                <a:gd name="T22" fmla="*/ 1910 w 2164"/>
                <a:gd name="T23" fmla="*/ 16 h 118"/>
                <a:gd name="T24" fmla="*/ 1868 w 2164"/>
                <a:gd name="T25" fmla="*/ 25 h 118"/>
                <a:gd name="T26" fmla="*/ 1841 w 2164"/>
                <a:gd name="T27" fmla="*/ 31 h 118"/>
                <a:gd name="T28" fmla="*/ 1776 w 2164"/>
                <a:gd name="T29" fmla="*/ 26 h 118"/>
                <a:gd name="T30" fmla="*/ 1716 w 2164"/>
                <a:gd name="T31" fmla="*/ 22 h 118"/>
                <a:gd name="T32" fmla="*/ 1644 w 2164"/>
                <a:gd name="T33" fmla="*/ 51 h 118"/>
                <a:gd name="T34" fmla="*/ 1589 w 2164"/>
                <a:gd name="T35" fmla="*/ 36 h 118"/>
                <a:gd name="T36" fmla="*/ 1524 w 2164"/>
                <a:gd name="T37" fmla="*/ 35 h 118"/>
                <a:gd name="T38" fmla="*/ 1417 w 2164"/>
                <a:gd name="T39" fmla="*/ 34 h 118"/>
                <a:gd name="T40" fmla="*/ 1367 w 2164"/>
                <a:gd name="T41" fmla="*/ 31 h 118"/>
                <a:gd name="T42" fmla="*/ 1327 w 2164"/>
                <a:gd name="T43" fmla="*/ 22 h 118"/>
                <a:gd name="T44" fmla="*/ 1237 w 2164"/>
                <a:gd name="T45" fmla="*/ 41 h 118"/>
                <a:gd name="T46" fmla="*/ 1159 w 2164"/>
                <a:gd name="T47" fmla="*/ 31 h 118"/>
                <a:gd name="T48" fmla="*/ 1065 w 2164"/>
                <a:gd name="T49" fmla="*/ 36 h 118"/>
                <a:gd name="T50" fmla="*/ 988 w 2164"/>
                <a:gd name="T51" fmla="*/ 36 h 118"/>
                <a:gd name="T52" fmla="*/ 897 w 2164"/>
                <a:gd name="T53" fmla="*/ 48 h 118"/>
                <a:gd name="T54" fmla="*/ 801 w 2164"/>
                <a:gd name="T55" fmla="*/ 42 h 118"/>
                <a:gd name="T56" fmla="*/ 692 w 2164"/>
                <a:gd name="T57" fmla="*/ 44 h 118"/>
                <a:gd name="T58" fmla="*/ 575 w 2164"/>
                <a:gd name="T59" fmla="*/ 31 h 118"/>
                <a:gd name="T60" fmla="*/ 454 w 2164"/>
                <a:gd name="T61" fmla="*/ 22 h 118"/>
                <a:gd name="T62" fmla="*/ 371 w 2164"/>
                <a:gd name="T63" fmla="*/ 33 h 118"/>
                <a:gd name="T64" fmla="*/ 322 w 2164"/>
                <a:gd name="T65" fmla="*/ 29 h 118"/>
                <a:gd name="T66" fmla="*/ 252 w 2164"/>
                <a:gd name="T67" fmla="*/ 34 h 118"/>
                <a:gd name="T68" fmla="*/ 176 w 2164"/>
                <a:gd name="T69" fmla="*/ 33 h 118"/>
                <a:gd name="T70" fmla="*/ 99 w 2164"/>
                <a:gd name="T71" fmla="*/ 40 h 118"/>
                <a:gd name="T72" fmla="*/ 20 w 2164"/>
                <a:gd name="T73" fmla="*/ 35 h 118"/>
                <a:gd name="T74" fmla="*/ 2 w 2164"/>
                <a:gd name="T75" fmla="*/ 69 h 118"/>
                <a:gd name="T76" fmla="*/ 16 w 2164"/>
                <a:gd name="T77" fmla="*/ 110 h 11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164" h="118">
                  <a:moveTo>
                    <a:pt x="29" y="114"/>
                  </a:moveTo>
                  <a:lnTo>
                    <a:pt x="46" y="116"/>
                  </a:lnTo>
                  <a:lnTo>
                    <a:pt x="66" y="117"/>
                  </a:lnTo>
                  <a:lnTo>
                    <a:pt x="2096" y="117"/>
                  </a:lnTo>
                  <a:lnTo>
                    <a:pt x="2120" y="115"/>
                  </a:lnTo>
                  <a:lnTo>
                    <a:pt x="2137" y="113"/>
                  </a:lnTo>
                  <a:lnTo>
                    <a:pt x="2152" y="106"/>
                  </a:lnTo>
                  <a:lnTo>
                    <a:pt x="2160" y="98"/>
                  </a:lnTo>
                  <a:lnTo>
                    <a:pt x="2163" y="90"/>
                  </a:lnTo>
                  <a:lnTo>
                    <a:pt x="2163" y="13"/>
                  </a:lnTo>
                  <a:lnTo>
                    <a:pt x="2144" y="0"/>
                  </a:lnTo>
                  <a:lnTo>
                    <a:pt x="2134" y="4"/>
                  </a:lnTo>
                  <a:lnTo>
                    <a:pt x="2125" y="17"/>
                  </a:lnTo>
                  <a:lnTo>
                    <a:pt x="2118" y="32"/>
                  </a:lnTo>
                  <a:lnTo>
                    <a:pt x="2109" y="31"/>
                  </a:lnTo>
                  <a:lnTo>
                    <a:pt x="2097" y="29"/>
                  </a:lnTo>
                  <a:lnTo>
                    <a:pt x="2071" y="22"/>
                  </a:lnTo>
                  <a:lnTo>
                    <a:pt x="2054" y="16"/>
                  </a:lnTo>
                  <a:lnTo>
                    <a:pt x="2027" y="13"/>
                  </a:lnTo>
                  <a:lnTo>
                    <a:pt x="1998" y="20"/>
                  </a:lnTo>
                  <a:lnTo>
                    <a:pt x="1970" y="31"/>
                  </a:lnTo>
                  <a:lnTo>
                    <a:pt x="1951" y="23"/>
                  </a:lnTo>
                  <a:lnTo>
                    <a:pt x="1934" y="22"/>
                  </a:lnTo>
                  <a:lnTo>
                    <a:pt x="1910" y="16"/>
                  </a:lnTo>
                  <a:lnTo>
                    <a:pt x="1885" y="18"/>
                  </a:lnTo>
                  <a:lnTo>
                    <a:pt x="1868" y="25"/>
                  </a:lnTo>
                  <a:lnTo>
                    <a:pt x="1861" y="35"/>
                  </a:lnTo>
                  <a:lnTo>
                    <a:pt x="1841" y="31"/>
                  </a:lnTo>
                  <a:lnTo>
                    <a:pt x="1813" y="31"/>
                  </a:lnTo>
                  <a:lnTo>
                    <a:pt x="1776" y="26"/>
                  </a:lnTo>
                  <a:lnTo>
                    <a:pt x="1744" y="35"/>
                  </a:lnTo>
                  <a:lnTo>
                    <a:pt x="1716" y="22"/>
                  </a:lnTo>
                  <a:lnTo>
                    <a:pt x="1679" y="31"/>
                  </a:lnTo>
                  <a:lnTo>
                    <a:pt x="1644" y="51"/>
                  </a:lnTo>
                  <a:lnTo>
                    <a:pt x="1614" y="44"/>
                  </a:lnTo>
                  <a:lnTo>
                    <a:pt x="1589" y="36"/>
                  </a:lnTo>
                  <a:lnTo>
                    <a:pt x="1560" y="32"/>
                  </a:lnTo>
                  <a:lnTo>
                    <a:pt x="1524" y="35"/>
                  </a:lnTo>
                  <a:lnTo>
                    <a:pt x="1467" y="41"/>
                  </a:lnTo>
                  <a:lnTo>
                    <a:pt x="1417" y="34"/>
                  </a:lnTo>
                  <a:lnTo>
                    <a:pt x="1395" y="38"/>
                  </a:lnTo>
                  <a:lnTo>
                    <a:pt x="1367" y="31"/>
                  </a:lnTo>
                  <a:lnTo>
                    <a:pt x="1348" y="23"/>
                  </a:lnTo>
                  <a:lnTo>
                    <a:pt x="1327" y="22"/>
                  </a:lnTo>
                  <a:lnTo>
                    <a:pt x="1287" y="26"/>
                  </a:lnTo>
                  <a:lnTo>
                    <a:pt x="1237" y="41"/>
                  </a:lnTo>
                  <a:lnTo>
                    <a:pt x="1194" y="28"/>
                  </a:lnTo>
                  <a:lnTo>
                    <a:pt x="1159" y="31"/>
                  </a:lnTo>
                  <a:lnTo>
                    <a:pt x="1125" y="48"/>
                  </a:lnTo>
                  <a:lnTo>
                    <a:pt x="1065" y="36"/>
                  </a:lnTo>
                  <a:lnTo>
                    <a:pt x="1019" y="42"/>
                  </a:lnTo>
                  <a:lnTo>
                    <a:pt x="988" y="36"/>
                  </a:lnTo>
                  <a:lnTo>
                    <a:pt x="943" y="39"/>
                  </a:lnTo>
                  <a:lnTo>
                    <a:pt x="897" y="48"/>
                  </a:lnTo>
                  <a:lnTo>
                    <a:pt x="866" y="45"/>
                  </a:lnTo>
                  <a:lnTo>
                    <a:pt x="801" y="42"/>
                  </a:lnTo>
                  <a:lnTo>
                    <a:pt x="760" y="48"/>
                  </a:lnTo>
                  <a:lnTo>
                    <a:pt x="692" y="44"/>
                  </a:lnTo>
                  <a:lnTo>
                    <a:pt x="636" y="39"/>
                  </a:lnTo>
                  <a:lnTo>
                    <a:pt x="575" y="31"/>
                  </a:lnTo>
                  <a:lnTo>
                    <a:pt x="518" y="39"/>
                  </a:lnTo>
                  <a:lnTo>
                    <a:pt x="454" y="22"/>
                  </a:lnTo>
                  <a:lnTo>
                    <a:pt x="404" y="22"/>
                  </a:lnTo>
                  <a:lnTo>
                    <a:pt x="371" y="33"/>
                  </a:lnTo>
                  <a:lnTo>
                    <a:pt x="349" y="24"/>
                  </a:lnTo>
                  <a:lnTo>
                    <a:pt x="322" y="29"/>
                  </a:lnTo>
                  <a:lnTo>
                    <a:pt x="287" y="31"/>
                  </a:lnTo>
                  <a:lnTo>
                    <a:pt x="252" y="34"/>
                  </a:lnTo>
                  <a:lnTo>
                    <a:pt x="211" y="41"/>
                  </a:lnTo>
                  <a:lnTo>
                    <a:pt x="176" y="33"/>
                  </a:lnTo>
                  <a:lnTo>
                    <a:pt x="143" y="37"/>
                  </a:lnTo>
                  <a:lnTo>
                    <a:pt x="99" y="40"/>
                  </a:lnTo>
                  <a:lnTo>
                    <a:pt x="71" y="37"/>
                  </a:lnTo>
                  <a:lnTo>
                    <a:pt x="20" y="35"/>
                  </a:lnTo>
                  <a:lnTo>
                    <a:pt x="0" y="44"/>
                  </a:lnTo>
                  <a:lnTo>
                    <a:pt x="2" y="69"/>
                  </a:lnTo>
                  <a:lnTo>
                    <a:pt x="5" y="91"/>
                  </a:lnTo>
                  <a:lnTo>
                    <a:pt x="16" y="110"/>
                  </a:lnTo>
                  <a:lnTo>
                    <a:pt x="29" y="114"/>
                  </a:lnTo>
                </a:path>
              </a:pathLst>
            </a:custGeom>
            <a:gradFill rotWithShape="0">
              <a:gsLst>
                <a:gs pos="0">
                  <a:srgbClr val="CC6600"/>
                </a:gs>
                <a:gs pos="100000">
                  <a:srgbClr val="000000"/>
                </a:gs>
              </a:gsLst>
              <a:lin ang="5400000" scaled="1"/>
            </a:gradFill>
            <a:ln>
              <a:noFill/>
            </a:ln>
            <a:extLst>
              <a:ext uri="{91240B29-F687-4f45-9708-019B960494DF}">
                <a14:hiddenLine xmlns="" xmlns:a14="http://schemas.microsoft.com/office/drawing/2010/main" w="9525">
                  <a:solidFill>
                    <a:srgbClr val="000000"/>
                  </a:solidFill>
                  <a:round/>
                  <a:headEnd type="none" w="sm" len="sm"/>
                  <a:tailEnd type="none" w="sm" len="sm"/>
                </a14:hiddenLine>
              </a:ext>
            </a:extLst>
          </p:spPr>
          <p:txBody>
            <a:bodyPr/>
            <a:lstStyle/>
            <a:p>
              <a:pPr>
                <a:defRPr/>
              </a:pPr>
              <a:endParaRPr lang="en-US" b="1" i="0">
                <a:solidFill>
                  <a:srgbClr val="FFFFCC"/>
                </a:solidFill>
                <a:latin typeface="Arial" panose="020B0604020202020204" pitchFamily="34" charset="0"/>
              </a:endParaRPr>
            </a:p>
          </p:txBody>
        </p:sp>
        <p:sp>
          <p:nvSpPr>
            <p:cNvPr id="1049" name="Freeform 19"/>
            <p:cNvSpPr>
              <a:spLocks/>
            </p:cNvSpPr>
            <p:nvPr/>
          </p:nvSpPr>
          <p:spPr bwMode="auto">
            <a:xfrm>
              <a:off x="52" y="104"/>
              <a:ext cx="2130" cy="153"/>
            </a:xfrm>
            <a:custGeom>
              <a:avLst/>
              <a:gdLst>
                <a:gd name="T0" fmla="*/ 0 w 2130"/>
                <a:gd name="T1" fmla="*/ 115 h 153"/>
                <a:gd name="T2" fmla="*/ 5 w 2130"/>
                <a:gd name="T3" fmla="*/ 122 h 153"/>
                <a:gd name="T4" fmla="*/ 9 w 2130"/>
                <a:gd name="T5" fmla="*/ 55 h 153"/>
                <a:gd name="T6" fmla="*/ 28 w 2130"/>
                <a:gd name="T7" fmla="*/ 27 h 153"/>
                <a:gd name="T8" fmla="*/ 101 w 2130"/>
                <a:gd name="T9" fmla="*/ 24 h 153"/>
                <a:gd name="T10" fmla="*/ 243 w 2130"/>
                <a:gd name="T11" fmla="*/ 28 h 153"/>
                <a:gd name="T12" fmla="*/ 378 w 2130"/>
                <a:gd name="T13" fmla="*/ 26 h 153"/>
                <a:gd name="T14" fmla="*/ 537 w 2130"/>
                <a:gd name="T15" fmla="*/ 28 h 153"/>
                <a:gd name="T16" fmla="*/ 645 w 2130"/>
                <a:gd name="T17" fmla="*/ 24 h 153"/>
                <a:gd name="T18" fmla="*/ 735 w 2130"/>
                <a:gd name="T19" fmla="*/ 24 h 153"/>
                <a:gd name="T20" fmla="*/ 870 w 2130"/>
                <a:gd name="T21" fmla="*/ 31 h 153"/>
                <a:gd name="T22" fmla="*/ 968 w 2130"/>
                <a:gd name="T23" fmla="*/ 33 h 153"/>
                <a:gd name="T24" fmla="*/ 1080 w 2130"/>
                <a:gd name="T25" fmla="*/ 28 h 153"/>
                <a:gd name="T26" fmla="*/ 1212 w 2130"/>
                <a:gd name="T27" fmla="*/ 38 h 153"/>
                <a:gd name="T28" fmla="*/ 1316 w 2130"/>
                <a:gd name="T29" fmla="*/ 35 h 153"/>
                <a:gd name="T30" fmla="*/ 1414 w 2130"/>
                <a:gd name="T31" fmla="*/ 30 h 153"/>
                <a:gd name="T32" fmla="*/ 1526 w 2130"/>
                <a:gd name="T33" fmla="*/ 34 h 153"/>
                <a:gd name="T34" fmla="*/ 1621 w 2130"/>
                <a:gd name="T35" fmla="*/ 30 h 153"/>
                <a:gd name="T36" fmla="*/ 1714 w 2130"/>
                <a:gd name="T37" fmla="*/ 27 h 153"/>
                <a:gd name="T38" fmla="*/ 1781 w 2130"/>
                <a:gd name="T39" fmla="*/ 30 h 153"/>
                <a:gd name="T40" fmla="*/ 1914 w 2130"/>
                <a:gd name="T41" fmla="*/ 24 h 153"/>
                <a:gd name="T42" fmla="*/ 2046 w 2130"/>
                <a:gd name="T43" fmla="*/ 31 h 153"/>
                <a:gd name="T44" fmla="*/ 2094 w 2130"/>
                <a:gd name="T45" fmla="*/ 44 h 153"/>
                <a:gd name="T46" fmla="*/ 2115 w 2130"/>
                <a:gd name="T47" fmla="*/ 64 h 153"/>
                <a:gd name="T48" fmla="*/ 2129 w 2130"/>
                <a:gd name="T49" fmla="*/ 117 h 153"/>
                <a:gd name="T50" fmla="*/ 2129 w 2130"/>
                <a:gd name="T51" fmla="*/ 39 h 153"/>
                <a:gd name="T52" fmla="*/ 2120 w 2130"/>
                <a:gd name="T53" fmla="*/ 15 h 153"/>
                <a:gd name="T54" fmla="*/ 1974 w 2130"/>
                <a:gd name="T55" fmla="*/ 5 h 153"/>
                <a:gd name="T56" fmla="*/ 1856 w 2130"/>
                <a:gd name="T57" fmla="*/ 1 h 153"/>
                <a:gd name="T58" fmla="*/ 1774 w 2130"/>
                <a:gd name="T59" fmla="*/ 3 h 153"/>
                <a:gd name="T60" fmla="*/ 1658 w 2130"/>
                <a:gd name="T61" fmla="*/ 7 h 153"/>
                <a:gd name="T62" fmla="*/ 1453 w 2130"/>
                <a:gd name="T63" fmla="*/ 5 h 153"/>
                <a:gd name="T64" fmla="*/ 1312 w 2130"/>
                <a:gd name="T65" fmla="*/ 6 h 153"/>
                <a:gd name="T66" fmla="*/ 1212 w 2130"/>
                <a:gd name="T67" fmla="*/ 5 h 153"/>
                <a:gd name="T68" fmla="*/ 1135 w 2130"/>
                <a:gd name="T69" fmla="*/ 4 h 153"/>
                <a:gd name="T70" fmla="*/ 1000 w 2130"/>
                <a:gd name="T71" fmla="*/ 5 h 153"/>
                <a:gd name="T72" fmla="*/ 837 w 2130"/>
                <a:gd name="T73" fmla="*/ 6 h 153"/>
                <a:gd name="T74" fmla="*/ 652 w 2130"/>
                <a:gd name="T75" fmla="*/ 4 h 153"/>
                <a:gd name="T76" fmla="*/ 569 w 2130"/>
                <a:gd name="T77" fmla="*/ 2 h 153"/>
                <a:gd name="T78" fmla="*/ 431 w 2130"/>
                <a:gd name="T79" fmla="*/ 2 h 153"/>
                <a:gd name="T80" fmla="*/ 256 w 2130"/>
                <a:gd name="T81" fmla="*/ 2 h 153"/>
                <a:gd name="T82" fmla="*/ 107 w 2130"/>
                <a:gd name="T83" fmla="*/ 0 h 153"/>
                <a:gd name="T84" fmla="*/ 34 w 2130"/>
                <a:gd name="T85" fmla="*/ 1 h 153"/>
                <a:gd name="T86" fmla="*/ 5 w 2130"/>
                <a:gd name="T87" fmla="*/ 17 h 153"/>
                <a:gd name="T88" fmla="*/ 0 w 2130"/>
                <a:gd name="T89" fmla="*/ 53 h 15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130" h="153">
                  <a:moveTo>
                    <a:pt x="0" y="74"/>
                  </a:moveTo>
                  <a:lnTo>
                    <a:pt x="0" y="115"/>
                  </a:lnTo>
                  <a:lnTo>
                    <a:pt x="0" y="152"/>
                  </a:lnTo>
                  <a:lnTo>
                    <a:pt x="5" y="122"/>
                  </a:lnTo>
                  <a:lnTo>
                    <a:pt x="7" y="98"/>
                  </a:lnTo>
                  <a:lnTo>
                    <a:pt x="9" y="55"/>
                  </a:lnTo>
                  <a:lnTo>
                    <a:pt x="15" y="34"/>
                  </a:lnTo>
                  <a:lnTo>
                    <a:pt x="28" y="27"/>
                  </a:lnTo>
                  <a:lnTo>
                    <a:pt x="60" y="22"/>
                  </a:lnTo>
                  <a:lnTo>
                    <a:pt x="101" y="24"/>
                  </a:lnTo>
                  <a:lnTo>
                    <a:pt x="200" y="24"/>
                  </a:lnTo>
                  <a:lnTo>
                    <a:pt x="243" y="28"/>
                  </a:lnTo>
                  <a:lnTo>
                    <a:pt x="306" y="24"/>
                  </a:lnTo>
                  <a:lnTo>
                    <a:pt x="378" y="26"/>
                  </a:lnTo>
                  <a:lnTo>
                    <a:pt x="431" y="25"/>
                  </a:lnTo>
                  <a:lnTo>
                    <a:pt x="537" y="28"/>
                  </a:lnTo>
                  <a:lnTo>
                    <a:pt x="574" y="27"/>
                  </a:lnTo>
                  <a:lnTo>
                    <a:pt x="645" y="24"/>
                  </a:lnTo>
                  <a:lnTo>
                    <a:pt x="669" y="29"/>
                  </a:lnTo>
                  <a:lnTo>
                    <a:pt x="735" y="24"/>
                  </a:lnTo>
                  <a:lnTo>
                    <a:pt x="836" y="27"/>
                  </a:lnTo>
                  <a:lnTo>
                    <a:pt x="870" y="31"/>
                  </a:lnTo>
                  <a:lnTo>
                    <a:pt x="923" y="28"/>
                  </a:lnTo>
                  <a:lnTo>
                    <a:pt x="968" y="33"/>
                  </a:lnTo>
                  <a:lnTo>
                    <a:pt x="1006" y="33"/>
                  </a:lnTo>
                  <a:lnTo>
                    <a:pt x="1080" y="28"/>
                  </a:lnTo>
                  <a:lnTo>
                    <a:pt x="1150" y="31"/>
                  </a:lnTo>
                  <a:lnTo>
                    <a:pt x="1212" y="38"/>
                  </a:lnTo>
                  <a:lnTo>
                    <a:pt x="1232" y="39"/>
                  </a:lnTo>
                  <a:lnTo>
                    <a:pt x="1316" y="35"/>
                  </a:lnTo>
                  <a:lnTo>
                    <a:pt x="1395" y="32"/>
                  </a:lnTo>
                  <a:lnTo>
                    <a:pt x="1414" y="30"/>
                  </a:lnTo>
                  <a:lnTo>
                    <a:pt x="1444" y="31"/>
                  </a:lnTo>
                  <a:lnTo>
                    <a:pt x="1526" y="34"/>
                  </a:lnTo>
                  <a:lnTo>
                    <a:pt x="1589" y="29"/>
                  </a:lnTo>
                  <a:lnTo>
                    <a:pt x="1621" y="30"/>
                  </a:lnTo>
                  <a:lnTo>
                    <a:pt x="1672" y="31"/>
                  </a:lnTo>
                  <a:lnTo>
                    <a:pt x="1714" y="27"/>
                  </a:lnTo>
                  <a:lnTo>
                    <a:pt x="1743" y="24"/>
                  </a:lnTo>
                  <a:lnTo>
                    <a:pt x="1781" y="30"/>
                  </a:lnTo>
                  <a:lnTo>
                    <a:pt x="1861" y="32"/>
                  </a:lnTo>
                  <a:lnTo>
                    <a:pt x="1914" y="24"/>
                  </a:lnTo>
                  <a:lnTo>
                    <a:pt x="1991" y="31"/>
                  </a:lnTo>
                  <a:lnTo>
                    <a:pt x="2046" y="31"/>
                  </a:lnTo>
                  <a:lnTo>
                    <a:pt x="2075" y="31"/>
                  </a:lnTo>
                  <a:lnTo>
                    <a:pt x="2094" y="44"/>
                  </a:lnTo>
                  <a:lnTo>
                    <a:pt x="2106" y="51"/>
                  </a:lnTo>
                  <a:lnTo>
                    <a:pt x="2115" y="64"/>
                  </a:lnTo>
                  <a:lnTo>
                    <a:pt x="2122" y="87"/>
                  </a:lnTo>
                  <a:lnTo>
                    <a:pt x="2129" y="117"/>
                  </a:lnTo>
                  <a:lnTo>
                    <a:pt x="2129" y="55"/>
                  </a:lnTo>
                  <a:lnTo>
                    <a:pt x="2129" y="39"/>
                  </a:lnTo>
                  <a:lnTo>
                    <a:pt x="2125" y="28"/>
                  </a:lnTo>
                  <a:lnTo>
                    <a:pt x="2120" y="15"/>
                  </a:lnTo>
                  <a:lnTo>
                    <a:pt x="2090" y="7"/>
                  </a:lnTo>
                  <a:lnTo>
                    <a:pt x="1974" y="5"/>
                  </a:lnTo>
                  <a:lnTo>
                    <a:pt x="1947" y="1"/>
                  </a:lnTo>
                  <a:lnTo>
                    <a:pt x="1856" y="1"/>
                  </a:lnTo>
                  <a:lnTo>
                    <a:pt x="1829" y="3"/>
                  </a:lnTo>
                  <a:lnTo>
                    <a:pt x="1774" y="3"/>
                  </a:lnTo>
                  <a:lnTo>
                    <a:pt x="1733" y="2"/>
                  </a:lnTo>
                  <a:lnTo>
                    <a:pt x="1658" y="7"/>
                  </a:lnTo>
                  <a:lnTo>
                    <a:pt x="1502" y="3"/>
                  </a:lnTo>
                  <a:lnTo>
                    <a:pt x="1453" y="5"/>
                  </a:lnTo>
                  <a:lnTo>
                    <a:pt x="1367" y="9"/>
                  </a:lnTo>
                  <a:lnTo>
                    <a:pt x="1312" y="6"/>
                  </a:lnTo>
                  <a:lnTo>
                    <a:pt x="1257" y="5"/>
                  </a:lnTo>
                  <a:lnTo>
                    <a:pt x="1212" y="5"/>
                  </a:lnTo>
                  <a:lnTo>
                    <a:pt x="1164" y="8"/>
                  </a:lnTo>
                  <a:lnTo>
                    <a:pt x="1135" y="4"/>
                  </a:lnTo>
                  <a:lnTo>
                    <a:pt x="1031" y="5"/>
                  </a:lnTo>
                  <a:lnTo>
                    <a:pt x="1000" y="5"/>
                  </a:lnTo>
                  <a:lnTo>
                    <a:pt x="945" y="4"/>
                  </a:lnTo>
                  <a:lnTo>
                    <a:pt x="837" y="6"/>
                  </a:lnTo>
                  <a:lnTo>
                    <a:pt x="741" y="4"/>
                  </a:lnTo>
                  <a:lnTo>
                    <a:pt x="652" y="4"/>
                  </a:lnTo>
                  <a:lnTo>
                    <a:pt x="610" y="5"/>
                  </a:lnTo>
                  <a:lnTo>
                    <a:pt x="569" y="2"/>
                  </a:lnTo>
                  <a:lnTo>
                    <a:pt x="535" y="2"/>
                  </a:lnTo>
                  <a:lnTo>
                    <a:pt x="431" y="2"/>
                  </a:lnTo>
                  <a:lnTo>
                    <a:pt x="312" y="4"/>
                  </a:lnTo>
                  <a:lnTo>
                    <a:pt x="256" y="2"/>
                  </a:lnTo>
                  <a:lnTo>
                    <a:pt x="190" y="4"/>
                  </a:lnTo>
                  <a:lnTo>
                    <a:pt x="107" y="0"/>
                  </a:lnTo>
                  <a:lnTo>
                    <a:pt x="56" y="0"/>
                  </a:lnTo>
                  <a:lnTo>
                    <a:pt x="34" y="1"/>
                  </a:lnTo>
                  <a:lnTo>
                    <a:pt x="19" y="5"/>
                  </a:lnTo>
                  <a:lnTo>
                    <a:pt x="5" y="17"/>
                  </a:lnTo>
                  <a:lnTo>
                    <a:pt x="1" y="35"/>
                  </a:lnTo>
                  <a:lnTo>
                    <a:pt x="0" y="53"/>
                  </a:lnTo>
                  <a:lnTo>
                    <a:pt x="0" y="74"/>
                  </a:lnTo>
                </a:path>
              </a:pathLst>
            </a:custGeom>
            <a:solidFill>
              <a:srgbClr val="FFFFFF"/>
            </a:solidFill>
            <a:ln>
              <a:noFill/>
            </a:ln>
            <a:extLst>
              <a:ext uri="{91240B29-F687-4f45-9708-019B960494DF}">
                <a14:hiddenLine xmlns="" xmlns:a14="http://schemas.microsoft.com/office/drawing/2010/main" w="9525">
                  <a:solidFill>
                    <a:srgbClr val="000000"/>
                  </a:solidFill>
                  <a:round/>
                  <a:headEnd type="none" w="sm" len="sm"/>
                  <a:tailEnd type="none" w="sm" len="sm"/>
                </a14:hiddenLine>
              </a:ext>
            </a:extLst>
          </p:spPr>
          <p:txBody>
            <a:bodyPr/>
            <a:lstStyle/>
            <a:p>
              <a:pPr>
                <a:defRPr/>
              </a:pPr>
              <a:endParaRPr lang="en-US" b="1" i="0">
                <a:solidFill>
                  <a:srgbClr val="FFFFCC"/>
                </a:solidFill>
                <a:latin typeface="Arial" panose="020B0604020202020204" pitchFamily="34" charset="0"/>
              </a:endParaRPr>
            </a:p>
          </p:txBody>
        </p:sp>
        <p:sp>
          <p:nvSpPr>
            <p:cNvPr id="1050" name="Freeform 20"/>
            <p:cNvSpPr>
              <a:spLocks/>
            </p:cNvSpPr>
            <p:nvPr/>
          </p:nvSpPr>
          <p:spPr bwMode="auto">
            <a:xfrm>
              <a:off x="57" y="347"/>
              <a:ext cx="2128" cy="62"/>
            </a:xfrm>
            <a:custGeom>
              <a:avLst/>
              <a:gdLst>
                <a:gd name="T0" fmla="*/ 0 w 2128"/>
                <a:gd name="T1" fmla="*/ 14 h 62"/>
                <a:gd name="T2" fmla="*/ 6 w 2128"/>
                <a:gd name="T3" fmla="*/ 12 h 62"/>
                <a:gd name="T4" fmla="*/ 8 w 2128"/>
                <a:gd name="T5" fmla="*/ 39 h 62"/>
                <a:gd name="T6" fmla="*/ 27 w 2128"/>
                <a:gd name="T7" fmla="*/ 49 h 62"/>
                <a:gd name="T8" fmla="*/ 59 w 2128"/>
                <a:gd name="T9" fmla="*/ 47 h 62"/>
                <a:gd name="T10" fmla="*/ 110 w 2128"/>
                <a:gd name="T11" fmla="*/ 47 h 62"/>
                <a:gd name="T12" fmla="*/ 162 w 2128"/>
                <a:gd name="T13" fmla="*/ 48 h 62"/>
                <a:gd name="T14" fmla="*/ 192 w 2128"/>
                <a:gd name="T15" fmla="*/ 49 h 62"/>
                <a:gd name="T16" fmla="*/ 248 w 2128"/>
                <a:gd name="T17" fmla="*/ 46 h 62"/>
                <a:gd name="T18" fmla="*/ 327 w 2128"/>
                <a:gd name="T19" fmla="*/ 49 h 62"/>
                <a:gd name="T20" fmla="*/ 413 w 2128"/>
                <a:gd name="T21" fmla="*/ 49 h 62"/>
                <a:gd name="T22" fmla="*/ 479 w 2128"/>
                <a:gd name="T23" fmla="*/ 50 h 62"/>
                <a:gd name="T24" fmla="*/ 517 w 2128"/>
                <a:gd name="T25" fmla="*/ 50 h 62"/>
                <a:gd name="T26" fmla="*/ 645 w 2128"/>
                <a:gd name="T27" fmla="*/ 51 h 62"/>
                <a:gd name="T28" fmla="*/ 725 w 2128"/>
                <a:gd name="T29" fmla="*/ 47 h 62"/>
                <a:gd name="T30" fmla="*/ 805 w 2128"/>
                <a:gd name="T31" fmla="*/ 48 h 62"/>
                <a:gd name="T32" fmla="*/ 869 w 2128"/>
                <a:gd name="T33" fmla="*/ 48 h 62"/>
                <a:gd name="T34" fmla="*/ 968 w 2128"/>
                <a:gd name="T35" fmla="*/ 47 h 62"/>
                <a:gd name="T36" fmla="*/ 1044 w 2128"/>
                <a:gd name="T37" fmla="*/ 44 h 62"/>
                <a:gd name="T38" fmla="*/ 1157 w 2128"/>
                <a:gd name="T39" fmla="*/ 45 h 62"/>
                <a:gd name="T40" fmla="*/ 1295 w 2128"/>
                <a:gd name="T41" fmla="*/ 47 h 62"/>
                <a:gd name="T42" fmla="*/ 1377 w 2128"/>
                <a:gd name="T43" fmla="*/ 44 h 62"/>
                <a:gd name="T44" fmla="*/ 1412 w 2128"/>
                <a:gd name="T45" fmla="*/ 48 h 62"/>
                <a:gd name="T46" fmla="*/ 1519 w 2128"/>
                <a:gd name="T47" fmla="*/ 48 h 62"/>
                <a:gd name="T48" fmla="*/ 1606 w 2128"/>
                <a:gd name="T49" fmla="*/ 48 h 62"/>
                <a:gd name="T50" fmla="*/ 1636 w 2128"/>
                <a:gd name="T51" fmla="*/ 46 h 62"/>
                <a:gd name="T52" fmla="*/ 1686 w 2128"/>
                <a:gd name="T53" fmla="*/ 49 h 62"/>
                <a:gd name="T54" fmla="*/ 1712 w 2128"/>
                <a:gd name="T55" fmla="*/ 49 h 62"/>
                <a:gd name="T56" fmla="*/ 1782 w 2128"/>
                <a:gd name="T57" fmla="*/ 49 h 62"/>
                <a:gd name="T58" fmla="*/ 1841 w 2128"/>
                <a:gd name="T59" fmla="*/ 47 h 62"/>
                <a:gd name="T60" fmla="*/ 1937 w 2128"/>
                <a:gd name="T61" fmla="*/ 45 h 62"/>
                <a:gd name="T62" fmla="*/ 2072 w 2128"/>
                <a:gd name="T63" fmla="*/ 45 h 62"/>
                <a:gd name="T64" fmla="*/ 2104 w 2128"/>
                <a:gd name="T65" fmla="*/ 40 h 62"/>
                <a:gd name="T66" fmla="*/ 2120 w 2128"/>
                <a:gd name="T67" fmla="*/ 26 h 62"/>
                <a:gd name="T68" fmla="*/ 2127 w 2128"/>
                <a:gd name="T69" fmla="*/ 39 h 62"/>
                <a:gd name="T70" fmla="*/ 2124 w 2128"/>
                <a:gd name="T71" fmla="*/ 49 h 62"/>
                <a:gd name="T72" fmla="*/ 2107 w 2128"/>
                <a:gd name="T73" fmla="*/ 58 h 62"/>
                <a:gd name="T74" fmla="*/ 1972 w 2128"/>
                <a:gd name="T75" fmla="*/ 58 h 62"/>
                <a:gd name="T76" fmla="*/ 1854 w 2128"/>
                <a:gd name="T77" fmla="*/ 60 h 62"/>
                <a:gd name="T78" fmla="*/ 1800 w 2128"/>
                <a:gd name="T79" fmla="*/ 61 h 62"/>
                <a:gd name="T80" fmla="*/ 1739 w 2128"/>
                <a:gd name="T81" fmla="*/ 61 h 62"/>
                <a:gd name="T82" fmla="*/ 1628 w 2128"/>
                <a:gd name="T83" fmla="*/ 57 h 62"/>
                <a:gd name="T84" fmla="*/ 1493 w 2128"/>
                <a:gd name="T85" fmla="*/ 56 h 62"/>
                <a:gd name="T86" fmla="*/ 1382 w 2128"/>
                <a:gd name="T87" fmla="*/ 58 h 62"/>
                <a:gd name="T88" fmla="*/ 1310 w 2128"/>
                <a:gd name="T89" fmla="*/ 58 h 62"/>
                <a:gd name="T90" fmla="*/ 1256 w 2128"/>
                <a:gd name="T91" fmla="*/ 58 h 62"/>
                <a:gd name="T92" fmla="*/ 1212 w 2128"/>
                <a:gd name="T93" fmla="*/ 59 h 62"/>
                <a:gd name="T94" fmla="*/ 1163 w 2128"/>
                <a:gd name="T95" fmla="*/ 57 h 62"/>
                <a:gd name="T96" fmla="*/ 1106 w 2128"/>
                <a:gd name="T97" fmla="*/ 60 h 62"/>
                <a:gd name="T98" fmla="*/ 1030 w 2128"/>
                <a:gd name="T99" fmla="*/ 59 h 62"/>
                <a:gd name="T100" fmla="*/ 971 w 2128"/>
                <a:gd name="T101" fmla="*/ 59 h 62"/>
                <a:gd name="T102" fmla="*/ 885 w 2128"/>
                <a:gd name="T103" fmla="*/ 61 h 62"/>
                <a:gd name="T104" fmla="*/ 784 w 2128"/>
                <a:gd name="T105" fmla="*/ 61 h 62"/>
                <a:gd name="T106" fmla="*/ 692 w 2128"/>
                <a:gd name="T107" fmla="*/ 61 h 62"/>
                <a:gd name="T108" fmla="*/ 609 w 2128"/>
                <a:gd name="T109" fmla="*/ 58 h 62"/>
                <a:gd name="T110" fmla="*/ 534 w 2128"/>
                <a:gd name="T111" fmla="*/ 59 h 62"/>
                <a:gd name="T112" fmla="*/ 401 w 2128"/>
                <a:gd name="T113" fmla="*/ 60 h 62"/>
                <a:gd name="T114" fmla="*/ 256 w 2128"/>
                <a:gd name="T115" fmla="*/ 59 h 62"/>
                <a:gd name="T116" fmla="*/ 19 w 2128"/>
                <a:gd name="T117" fmla="*/ 58 h 62"/>
                <a:gd name="T118" fmla="*/ 1 w 2128"/>
                <a:gd name="T119" fmla="*/ 46 h 62"/>
                <a:gd name="T120" fmla="*/ 0 w 2128"/>
                <a:gd name="T121" fmla="*/ 31 h 6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128" h="62">
                  <a:moveTo>
                    <a:pt x="0" y="31"/>
                  </a:moveTo>
                  <a:lnTo>
                    <a:pt x="0" y="14"/>
                  </a:lnTo>
                  <a:lnTo>
                    <a:pt x="0" y="0"/>
                  </a:lnTo>
                  <a:lnTo>
                    <a:pt x="6" y="12"/>
                  </a:lnTo>
                  <a:lnTo>
                    <a:pt x="7" y="21"/>
                  </a:lnTo>
                  <a:lnTo>
                    <a:pt x="8" y="39"/>
                  </a:lnTo>
                  <a:lnTo>
                    <a:pt x="15" y="47"/>
                  </a:lnTo>
                  <a:lnTo>
                    <a:pt x="27" y="49"/>
                  </a:lnTo>
                  <a:lnTo>
                    <a:pt x="40" y="47"/>
                  </a:lnTo>
                  <a:lnTo>
                    <a:pt x="59" y="47"/>
                  </a:lnTo>
                  <a:lnTo>
                    <a:pt x="91" y="46"/>
                  </a:lnTo>
                  <a:lnTo>
                    <a:pt x="110" y="47"/>
                  </a:lnTo>
                  <a:lnTo>
                    <a:pt x="127" y="47"/>
                  </a:lnTo>
                  <a:lnTo>
                    <a:pt x="162" y="48"/>
                  </a:lnTo>
                  <a:lnTo>
                    <a:pt x="175" y="48"/>
                  </a:lnTo>
                  <a:lnTo>
                    <a:pt x="192" y="49"/>
                  </a:lnTo>
                  <a:lnTo>
                    <a:pt x="219" y="47"/>
                  </a:lnTo>
                  <a:lnTo>
                    <a:pt x="248" y="46"/>
                  </a:lnTo>
                  <a:lnTo>
                    <a:pt x="284" y="45"/>
                  </a:lnTo>
                  <a:lnTo>
                    <a:pt x="327" y="49"/>
                  </a:lnTo>
                  <a:lnTo>
                    <a:pt x="383" y="50"/>
                  </a:lnTo>
                  <a:lnTo>
                    <a:pt x="413" y="49"/>
                  </a:lnTo>
                  <a:lnTo>
                    <a:pt x="431" y="50"/>
                  </a:lnTo>
                  <a:lnTo>
                    <a:pt x="479" y="50"/>
                  </a:lnTo>
                  <a:lnTo>
                    <a:pt x="496" y="47"/>
                  </a:lnTo>
                  <a:lnTo>
                    <a:pt x="517" y="50"/>
                  </a:lnTo>
                  <a:lnTo>
                    <a:pt x="574" y="49"/>
                  </a:lnTo>
                  <a:lnTo>
                    <a:pt x="645" y="51"/>
                  </a:lnTo>
                  <a:lnTo>
                    <a:pt x="669" y="49"/>
                  </a:lnTo>
                  <a:lnTo>
                    <a:pt x="725" y="47"/>
                  </a:lnTo>
                  <a:lnTo>
                    <a:pt x="762" y="46"/>
                  </a:lnTo>
                  <a:lnTo>
                    <a:pt x="805" y="48"/>
                  </a:lnTo>
                  <a:lnTo>
                    <a:pt x="835" y="49"/>
                  </a:lnTo>
                  <a:lnTo>
                    <a:pt x="869" y="48"/>
                  </a:lnTo>
                  <a:lnTo>
                    <a:pt x="929" y="50"/>
                  </a:lnTo>
                  <a:lnTo>
                    <a:pt x="968" y="47"/>
                  </a:lnTo>
                  <a:lnTo>
                    <a:pt x="1005" y="47"/>
                  </a:lnTo>
                  <a:lnTo>
                    <a:pt x="1044" y="44"/>
                  </a:lnTo>
                  <a:lnTo>
                    <a:pt x="1093" y="47"/>
                  </a:lnTo>
                  <a:lnTo>
                    <a:pt x="1157" y="45"/>
                  </a:lnTo>
                  <a:lnTo>
                    <a:pt x="1230" y="45"/>
                  </a:lnTo>
                  <a:lnTo>
                    <a:pt x="1295" y="47"/>
                  </a:lnTo>
                  <a:lnTo>
                    <a:pt x="1334" y="43"/>
                  </a:lnTo>
                  <a:lnTo>
                    <a:pt x="1377" y="44"/>
                  </a:lnTo>
                  <a:lnTo>
                    <a:pt x="1394" y="47"/>
                  </a:lnTo>
                  <a:lnTo>
                    <a:pt x="1412" y="48"/>
                  </a:lnTo>
                  <a:lnTo>
                    <a:pt x="1469" y="47"/>
                  </a:lnTo>
                  <a:lnTo>
                    <a:pt x="1519" y="48"/>
                  </a:lnTo>
                  <a:lnTo>
                    <a:pt x="1587" y="49"/>
                  </a:lnTo>
                  <a:lnTo>
                    <a:pt x="1606" y="48"/>
                  </a:lnTo>
                  <a:lnTo>
                    <a:pt x="1619" y="48"/>
                  </a:lnTo>
                  <a:lnTo>
                    <a:pt x="1636" y="46"/>
                  </a:lnTo>
                  <a:lnTo>
                    <a:pt x="1670" y="48"/>
                  </a:lnTo>
                  <a:lnTo>
                    <a:pt x="1686" y="49"/>
                  </a:lnTo>
                  <a:lnTo>
                    <a:pt x="1698" y="47"/>
                  </a:lnTo>
                  <a:lnTo>
                    <a:pt x="1712" y="49"/>
                  </a:lnTo>
                  <a:lnTo>
                    <a:pt x="1739" y="47"/>
                  </a:lnTo>
                  <a:lnTo>
                    <a:pt x="1782" y="49"/>
                  </a:lnTo>
                  <a:lnTo>
                    <a:pt x="1824" y="45"/>
                  </a:lnTo>
                  <a:lnTo>
                    <a:pt x="1841" y="47"/>
                  </a:lnTo>
                  <a:lnTo>
                    <a:pt x="1859" y="47"/>
                  </a:lnTo>
                  <a:lnTo>
                    <a:pt x="1937" y="45"/>
                  </a:lnTo>
                  <a:lnTo>
                    <a:pt x="2013" y="47"/>
                  </a:lnTo>
                  <a:lnTo>
                    <a:pt x="2072" y="45"/>
                  </a:lnTo>
                  <a:lnTo>
                    <a:pt x="2092" y="43"/>
                  </a:lnTo>
                  <a:lnTo>
                    <a:pt x="2104" y="40"/>
                  </a:lnTo>
                  <a:lnTo>
                    <a:pt x="2113" y="34"/>
                  </a:lnTo>
                  <a:lnTo>
                    <a:pt x="2120" y="26"/>
                  </a:lnTo>
                  <a:lnTo>
                    <a:pt x="2127" y="13"/>
                  </a:lnTo>
                  <a:lnTo>
                    <a:pt x="2127" y="39"/>
                  </a:lnTo>
                  <a:lnTo>
                    <a:pt x="2127" y="45"/>
                  </a:lnTo>
                  <a:lnTo>
                    <a:pt x="2124" y="49"/>
                  </a:lnTo>
                  <a:lnTo>
                    <a:pt x="2118" y="54"/>
                  </a:lnTo>
                  <a:lnTo>
                    <a:pt x="2107" y="58"/>
                  </a:lnTo>
                  <a:lnTo>
                    <a:pt x="2029" y="61"/>
                  </a:lnTo>
                  <a:lnTo>
                    <a:pt x="1972" y="58"/>
                  </a:lnTo>
                  <a:lnTo>
                    <a:pt x="1945" y="60"/>
                  </a:lnTo>
                  <a:lnTo>
                    <a:pt x="1854" y="60"/>
                  </a:lnTo>
                  <a:lnTo>
                    <a:pt x="1828" y="59"/>
                  </a:lnTo>
                  <a:lnTo>
                    <a:pt x="1800" y="61"/>
                  </a:lnTo>
                  <a:lnTo>
                    <a:pt x="1772" y="59"/>
                  </a:lnTo>
                  <a:lnTo>
                    <a:pt x="1739" y="61"/>
                  </a:lnTo>
                  <a:lnTo>
                    <a:pt x="1653" y="60"/>
                  </a:lnTo>
                  <a:lnTo>
                    <a:pt x="1628" y="57"/>
                  </a:lnTo>
                  <a:lnTo>
                    <a:pt x="1547" y="60"/>
                  </a:lnTo>
                  <a:lnTo>
                    <a:pt x="1493" y="56"/>
                  </a:lnTo>
                  <a:lnTo>
                    <a:pt x="1430" y="60"/>
                  </a:lnTo>
                  <a:lnTo>
                    <a:pt x="1382" y="58"/>
                  </a:lnTo>
                  <a:lnTo>
                    <a:pt x="1336" y="60"/>
                  </a:lnTo>
                  <a:lnTo>
                    <a:pt x="1310" y="58"/>
                  </a:lnTo>
                  <a:lnTo>
                    <a:pt x="1287" y="58"/>
                  </a:lnTo>
                  <a:lnTo>
                    <a:pt x="1256" y="58"/>
                  </a:lnTo>
                  <a:lnTo>
                    <a:pt x="1235" y="57"/>
                  </a:lnTo>
                  <a:lnTo>
                    <a:pt x="1212" y="59"/>
                  </a:lnTo>
                  <a:lnTo>
                    <a:pt x="1188" y="57"/>
                  </a:lnTo>
                  <a:lnTo>
                    <a:pt x="1163" y="57"/>
                  </a:lnTo>
                  <a:lnTo>
                    <a:pt x="1134" y="59"/>
                  </a:lnTo>
                  <a:lnTo>
                    <a:pt x="1106" y="60"/>
                  </a:lnTo>
                  <a:lnTo>
                    <a:pt x="1075" y="60"/>
                  </a:lnTo>
                  <a:lnTo>
                    <a:pt x="1030" y="59"/>
                  </a:lnTo>
                  <a:lnTo>
                    <a:pt x="998" y="60"/>
                  </a:lnTo>
                  <a:lnTo>
                    <a:pt x="971" y="59"/>
                  </a:lnTo>
                  <a:lnTo>
                    <a:pt x="945" y="59"/>
                  </a:lnTo>
                  <a:lnTo>
                    <a:pt x="885" y="61"/>
                  </a:lnTo>
                  <a:lnTo>
                    <a:pt x="837" y="58"/>
                  </a:lnTo>
                  <a:lnTo>
                    <a:pt x="784" y="61"/>
                  </a:lnTo>
                  <a:lnTo>
                    <a:pt x="740" y="59"/>
                  </a:lnTo>
                  <a:lnTo>
                    <a:pt x="692" y="61"/>
                  </a:lnTo>
                  <a:lnTo>
                    <a:pt x="652" y="59"/>
                  </a:lnTo>
                  <a:lnTo>
                    <a:pt x="609" y="58"/>
                  </a:lnTo>
                  <a:lnTo>
                    <a:pt x="569" y="59"/>
                  </a:lnTo>
                  <a:lnTo>
                    <a:pt x="534" y="59"/>
                  </a:lnTo>
                  <a:lnTo>
                    <a:pt x="431" y="59"/>
                  </a:lnTo>
                  <a:lnTo>
                    <a:pt x="401" y="60"/>
                  </a:lnTo>
                  <a:lnTo>
                    <a:pt x="311" y="59"/>
                  </a:lnTo>
                  <a:lnTo>
                    <a:pt x="256" y="59"/>
                  </a:lnTo>
                  <a:lnTo>
                    <a:pt x="103" y="58"/>
                  </a:lnTo>
                  <a:lnTo>
                    <a:pt x="19" y="58"/>
                  </a:lnTo>
                  <a:lnTo>
                    <a:pt x="4" y="54"/>
                  </a:lnTo>
                  <a:lnTo>
                    <a:pt x="1" y="46"/>
                  </a:lnTo>
                  <a:lnTo>
                    <a:pt x="0" y="39"/>
                  </a:lnTo>
                  <a:lnTo>
                    <a:pt x="0" y="31"/>
                  </a:lnTo>
                </a:path>
              </a:pathLst>
            </a:custGeom>
            <a:solidFill>
              <a:schemeClr val="bg1"/>
            </a:solidFill>
            <a:ln>
              <a:noFill/>
            </a:ln>
            <a:extLst>
              <a:ext uri="{91240B29-F687-4f45-9708-019B960494DF}">
                <a14:hiddenLine xmlns="" xmlns:a14="http://schemas.microsoft.com/office/drawing/2010/main" w="9525">
                  <a:solidFill>
                    <a:srgbClr val="000000"/>
                  </a:solidFill>
                  <a:round/>
                  <a:headEnd type="none" w="sm" len="sm"/>
                  <a:tailEnd type="none" w="sm" len="sm"/>
                </a14:hiddenLine>
              </a:ext>
            </a:extLst>
          </p:spPr>
          <p:txBody>
            <a:bodyPr/>
            <a:lstStyle/>
            <a:p>
              <a:pPr>
                <a:defRPr/>
              </a:pPr>
              <a:endParaRPr lang="en-US" b="1" i="0">
                <a:solidFill>
                  <a:srgbClr val="FFFFCC"/>
                </a:solidFill>
                <a:latin typeface="Arial" panose="020B0604020202020204" pitchFamily="34" charset="0"/>
              </a:endParaRPr>
            </a:p>
          </p:txBody>
        </p:sp>
      </p:grpSp>
      <p:grpSp>
        <p:nvGrpSpPr>
          <p:cNvPr id="1037" name="Group 21"/>
          <p:cNvGrpSpPr>
            <a:grpSpLocks/>
          </p:cNvGrpSpPr>
          <p:nvPr/>
        </p:nvGrpSpPr>
        <p:grpSpPr bwMode="auto">
          <a:xfrm>
            <a:off x="5646738" y="153988"/>
            <a:ext cx="3435350" cy="552450"/>
            <a:chOff x="3557" y="97"/>
            <a:chExt cx="2164" cy="348"/>
          </a:xfrm>
        </p:grpSpPr>
        <p:sp>
          <p:nvSpPr>
            <p:cNvPr id="1041" name="Freeform 22"/>
            <p:cNvSpPr>
              <a:spLocks/>
            </p:cNvSpPr>
            <p:nvPr/>
          </p:nvSpPr>
          <p:spPr bwMode="auto">
            <a:xfrm>
              <a:off x="3557" y="97"/>
              <a:ext cx="2164" cy="284"/>
            </a:xfrm>
            <a:custGeom>
              <a:avLst/>
              <a:gdLst>
                <a:gd name="T0" fmla="*/ 29 w 2164"/>
                <a:gd name="T1" fmla="*/ 4 h 284"/>
                <a:gd name="T2" fmla="*/ 46 w 2164"/>
                <a:gd name="T3" fmla="*/ 0 h 284"/>
                <a:gd name="T4" fmla="*/ 2096 w 2164"/>
                <a:gd name="T5" fmla="*/ 0 h 284"/>
                <a:gd name="T6" fmla="*/ 2120 w 2164"/>
                <a:gd name="T7" fmla="*/ 3 h 284"/>
                <a:gd name="T8" fmla="*/ 2137 w 2164"/>
                <a:gd name="T9" fmla="*/ 10 h 284"/>
                <a:gd name="T10" fmla="*/ 2152 w 2164"/>
                <a:gd name="T11" fmla="*/ 28 h 284"/>
                <a:gd name="T12" fmla="*/ 2160 w 2164"/>
                <a:gd name="T13" fmla="*/ 49 h 284"/>
                <a:gd name="T14" fmla="*/ 2163 w 2164"/>
                <a:gd name="T15" fmla="*/ 73 h 284"/>
                <a:gd name="T16" fmla="*/ 2163 w 2164"/>
                <a:gd name="T17" fmla="*/ 283 h 284"/>
                <a:gd name="T18" fmla="*/ 81 w 2164"/>
                <a:gd name="T19" fmla="*/ 283 h 284"/>
                <a:gd name="T20" fmla="*/ 0 w 2164"/>
                <a:gd name="T21" fmla="*/ 283 h 284"/>
                <a:gd name="T22" fmla="*/ 0 w 2164"/>
                <a:gd name="T23" fmla="*/ 87 h 284"/>
                <a:gd name="T24" fmla="*/ 1 w 2164"/>
                <a:gd name="T25" fmla="*/ 59 h 284"/>
                <a:gd name="T26" fmla="*/ 9 w 2164"/>
                <a:gd name="T27" fmla="*/ 31 h 284"/>
                <a:gd name="T28" fmla="*/ 16 w 2164"/>
                <a:gd name="T29" fmla="*/ 16 h 284"/>
                <a:gd name="T30" fmla="*/ 29 w 2164"/>
                <a:gd name="T31" fmla="*/ 4 h 28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164" h="284">
                  <a:moveTo>
                    <a:pt x="29" y="4"/>
                  </a:moveTo>
                  <a:lnTo>
                    <a:pt x="46" y="0"/>
                  </a:lnTo>
                  <a:lnTo>
                    <a:pt x="2096" y="0"/>
                  </a:lnTo>
                  <a:lnTo>
                    <a:pt x="2120" y="3"/>
                  </a:lnTo>
                  <a:lnTo>
                    <a:pt x="2137" y="10"/>
                  </a:lnTo>
                  <a:lnTo>
                    <a:pt x="2152" y="28"/>
                  </a:lnTo>
                  <a:lnTo>
                    <a:pt x="2160" y="49"/>
                  </a:lnTo>
                  <a:lnTo>
                    <a:pt x="2163" y="73"/>
                  </a:lnTo>
                  <a:lnTo>
                    <a:pt x="2163" y="283"/>
                  </a:lnTo>
                  <a:lnTo>
                    <a:pt x="81" y="283"/>
                  </a:lnTo>
                  <a:lnTo>
                    <a:pt x="0" y="283"/>
                  </a:lnTo>
                  <a:lnTo>
                    <a:pt x="0" y="87"/>
                  </a:lnTo>
                  <a:lnTo>
                    <a:pt x="1" y="59"/>
                  </a:lnTo>
                  <a:lnTo>
                    <a:pt x="9" y="31"/>
                  </a:lnTo>
                  <a:lnTo>
                    <a:pt x="16" y="16"/>
                  </a:lnTo>
                  <a:lnTo>
                    <a:pt x="29" y="4"/>
                  </a:lnTo>
                </a:path>
              </a:pathLst>
            </a:custGeom>
            <a:gradFill rotWithShape="0">
              <a:gsLst>
                <a:gs pos="0">
                  <a:srgbClr val="00CCFF"/>
                </a:gs>
                <a:gs pos="100000">
                  <a:srgbClr val="FFFFFF"/>
                </a:gs>
              </a:gsLst>
              <a:lin ang="5400000" scaled="1"/>
            </a:gradFill>
            <a:ln>
              <a:noFill/>
            </a:ln>
            <a:extLst>
              <a:ext uri="{91240B29-F687-4f45-9708-019B960494DF}">
                <a14:hiddenLine xmlns="" xmlns:a14="http://schemas.microsoft.com/office/drawing/2010/main" w="9525">
                  <a:solidFill>
                    <a:srgbClr val="000000"/>
                  </a:solidFill>
                  <a:round/>
                  <a:headEnd type="none" w="sm" len="sm"/>
                  <a:tailEnd type="none" w="sm" len="sm"/>
                </a14:hiddenLine>
              </a:ext>
            </a:extLst>
          </p:spPr>
          <p:txBody>
            <a:bodyPr/>
            <a:lstStyle/>
            <a:p>
              <a:pPr>
                <a:defRPr/>
              </a:pPr>
              <a:endParaRPr lang="en-US" b="1" i="0">
                <a:solidFill>
                  <a:srgbClr val="FFFFCC"/>
                </a:solidFill>
                <a:latin typeface="Arial" panose="020B0604020202020204" pitchFamily="34" charset="0"/>
              </a:endParaRPr>
            </a:p>
          </p:txBody>
        </p:sp>
        <p:sp>
          <p:nvSpPr>
            <p:cNvPr id="1042" name="Freeform 23"/>
            <p:cNvSpPr>
              <a:spLocks/>
            </p:cNvSpPr>
            <p:nvPr/>
          </p:nvSpPr>
          <p:spPr bwMode="auto">
            <a:xfrm>
              <a:off x="3557" y="278"/>
              <a:ext cx="2164" cy="123"/>
            </a:xfrm>
            <a:custGeom>
              <a:avLst/>
              <a:gdLst>
                <a:gd name="T0" fmla="*/ 105 w 2164"/>
                <a:gd name="T1" fmla="*/ 42 h 123"/>
                <a:gd name="T2" fmla="*/ 170 w 2164"/>
                <a:gd name="T3" fmla="*/ 42 h 123"/>
                <a:gd name="T4" fmla="*/ 221 w 2164"/>
                <a:gd name="T5" fmla="*/ 63 h 123"/>
                <a:gd name="T6" fmla="*/ 305 w 2164"/>
                <a:gd name="T7" fmla="*/ 50 h 123"/>
                <a:gd name="T8" fmla="*/ 400 w 2164"/>
                <a:gd name="T9" fmla="*/ 44 h 123"/>
                <a:gd name="T10" fmla="*/ 466 w 2164"/>
                <a:gd name="T11" fmla="*/ 57 h 123"/>
                <a:gd name="T12" fmla="*/ 538 w 2164"/>
                <a:gd name="T13" fmla="*/ 50 h 123"/>
                <a:gd name="T14" fmla="*/ 654 w 2164"/>
                <a:gd name="T15" fmla="*/ 54 h 123"/>
                <a:gd name="T16" fmla="*/ 728 w 2164"/>
                <a:gd name="T17" fmla="*/ 63 h 123"/>
                <a:gd name="T18" fmla="*/ 815 w 2164"/>
                <a:gd name="T19" fmla="*/ 38 h 123"/>
                <a:gd name="T20" fmla="*/ 880 w 2164"/>
                <a:gd name="T21" fmla="*/ 60 h 123"/>
                <a:gd name="T22" fmla="*/ 968 w 2164"/>
                <a:gd name="T23" fmla="*/ 56 h 123"/>
                <a:gd name="T24" fmla="*/ 1013 w 2164"/>
                <a:gd name="T25" fmla="*/ 60 h 123"/>
                <a:gd name="T26" fmla="*/ 1053 w 2164"/>
                <a:gd name="T27" fmla="*/ 38 h 123"/>
                <a:gd name="T28" fmla="*/ 1105 w 2164"/>
                <a:gd name="T29" fmla="*/ 22 h 123"/>
                <a:gd name="T30" fmla="*/ 1167 w 2164"/>
                <a:gd name="T31" fmla="*/ 21 h 123"/>
                <a:gd name="T32" fmla="*/ 1218 w 2164"/>
                <a:gd name="T33" fmla="*/ 14 h 123"/>
                <a:gd name="T34" fmla="*/ 1265 w 2164"/>
                <a:gd name="T35" fmla="*/ 32 h 123"/>
                <a:gd name="T36" fmla="*/ 1316 w 2164"/>
                <a:gd name="T37" fmla="*/ 44 h 123"/>
                <a:gd name="T38" fmla="*/ 1399 w 2164"/>
                <a:gd name="T39" fmla="*/ 35 h 123"/>
                <a:gd name="T40" fmla="*/ 1436 w 2164"/>
                <a:gd name="T41" fmla="*/ 59 h 123"/>
                <a:gd name="T42" fmla="*/ 1493 w 2164"/>
                <a:gd name="T43" fmla="*/ 63 h 123"/>
                <a:gd name="T44" fmla="*/ 1589 w 2164"/>
                <a:gd name="T45" fmla="*/ 63 h 123"/>
                <a:gd name="T46" fmla="*/ 1647 w 2164"/>
                <a:gd name="T47" fmla="*/ 52 h 123"/>
                <a:gd name="T48" fmla="*/ 1691 w 2164"/>
                <a:gd name="T49" fmla="*/ 57 h 123"/>
                <a:gd name="T50" fmla="*/ 1743 w 2164"/>
                <a:gd name="T51" fmla="*/ 38 h 123"/>
                <a:gd name="T52" fmla="*/ 1817 w 2164"/>
                <a:gd name="T53" fmla="*/ 35 h 123"/>
                <a:gd name="T54" fmla="*/ 1878 w 2164"/>
                <a:gd name="T55" fmla="*/ 14 h 123"/>
                <a:gd name="T56" fmla="*/ 1926 w 2164"/>
                <a:gd name="T57" fmla="*/ 10 h 123"/>
                <a:gd name="T58" fmla="*/ 1988 w 2164"/>
                <a:gd name="T59" fmla="*/ 18 h 123"/>
                <a:gd name="T60" fmla="*/ 2042 w 2164"/>
                <a:gd name="T61" fmla="*/ 1 h 123"/>
                <a:gd name="T62" fmla="*/ 2093 w 2164"/>
                <a:gd name="T63" fmla="*/ 32 h 123"/>
                <a:gd name="T64" fmla="*/ 2150 w 2164"/>
                <a:gd name="T65" fmla="*/ 16 h 123"/>
                <a:gd name="T66" fmla="*/ 2163 w 2164"/>
                <a:gd name="T67" fmla="*/ 122 h 123"/>
                <a:gd name="T68" fmla="*/ 893 w 2164"/>
                <a:gd name="T69" fmla="*/ 99 h 123"/>
                <a:gd name="T70" fmla="*/ 0 w 2164"/>
                <a:gd name="T71" fmla="*/ 19 h 123"/>
                <a:gd name="T72" fmla="*/ 32 w 2164"/>
                <a:gd name="T73" fmla="*/ 33 h 123"/>
                <a:gd name="T74" fmla="*/ 75 w 2164"/>
                <a:gd name="T75" fmla="*/ 38 h 12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2164" h="123">
                  <a:moveTo>
                    <a:pt x="75" y="38"/>
                  </a:moveTo>
                  <a:lnTo>
                    <a:pt x="105" y="42"/>
                  </a:lnTo>
                  <a:lnTo>
                    <a:pt x="138" y="38"/>
                  </a:lnTo>
                  <a:lnTo>
                    <a:pt x="170" y="42"/>
                  </a:lnTo>
                  <a:lnTo>
                    <a:pt x="195" y="53"/>
                  </a:lnTo>
                  <a:lnTo>
                    <a:pt x="221" y="63"/>
                  </a:lnTo>
                  <a:lnTo>
                    <a:pt x="266" y="54"/>
                  </a:lnTo>
                  <a:lnTo>
                    <a:pt x="305" y="50"/>
                  </a:lnTo>
                  <a:lnTo>
                    <a:pt x="360" y="50"/>
                  </a:lnTo>
                  <a:lnTo>
                    <a:pt x="400" y="44"/>
                  </a:lnTo>
                  <a:lnTo>
                    <a:pt x="435" y="50"/>
                  </a:lnTo>
                  <a:lnTo>
                    <a:pt x="466" y="57"/>
                  </a:lnTo>
                  <a:lnTo>
                    <a:pt x="494" y="59"/>
                  </a:lnTo>
                  <a:lnTo>
                    <a:pt x="538" y="50"/>
                  </a:lnTo>
                  <a:lnTo>
                    <a:pt x="586" y="50"/>
                  </a:lnTo>
                  <a:lnTo>
                    <a:pt x="654" y="54"/>
                  </a:lnTo>
                  <a:lnTo>
                    <a:pt x="683" y="65"/>
                  </a:lnTo>
                  <a:lnTo>
                    <a:pt x="728" y="63"/>
                  </a:lnTo>
                  <a:lnTo>
                    <a:pt x="773" y="44"/>
                  </a:lnTo>
                  <a:lnTo>
                    <a:pt x="815" y="38"/>
                  </a:lnTo>
                  <a:lnTo>
                    <a:pt x="844" y="44"/>
                  </a:lnTo>
                  <a:lnTo>
                    <a:pt x="880" y="60"/>
                  </a:lnTo>
                  <a:lnTo>
                    <a:pt x="921" y="66"/>
                  </a:lnTo>
                  <a:lnTo>
                    <a:pt x="968" y="56"/>
                  </a:lnTo>
                  <a:lnTo>
                    <a:pt x="989" y="52"/>
                  </a:lnTo>
                  <a:lnTo>
                    <a:pt x="1013" y="60"/>
                  </a:lnTo>
                  <a:lnTo>
                    <a:pt x="1032" y="50"/>
                  </a:lnTo>
                  <a:lnTo>
                    <a:pt x="1053" y="38"/>
                  </a:lnTo>
                  <a:lnTo>
                    <a:pt x="1078" y="26"/>
                  </a:lnTo>
                  <a:lnTo>
                    <a:pt x="1105" y="22"/>
                  </a:lnTo>
                  <a:lnTo>
                    <a:pt x="1136" y="26"/>
                  </a:lnTo>
                  <a:lnTo>
                    <a:pt x="1167" y="21"/>
                  </a:lnTo>
                  <a:lnTo>
                    <a:pt x="1198" y="14"/>
                  </a:lnTo>
                  <a:lnTo>
                    <a:pt x="1218" y="14"/>
                  </a:lnTo>
                  <a:lnTo>
                    <a:pt x="1237" y="16"/>
                  </a:lnTo>
                  <a:lnTo>
                    <a:pt x="1265" y="32"/>
                  </a:lnTo>
                  <a:lnTo>
                    <a:pt x="1293" y="29"/>
                  </a:lnTo>
                  <a:lnTo>
                    <a:pt x="1316" y="44"/>
                  </a:lnTo>
                  <a:lnTo>
                    <a:pt x="1361" y="44"/>
                  </a:lnTo>
                  <a:lnTo>
                    <a:pt x="1399" y="35"/>
                  </a:lnTo>
                  <a:lnTo>
                    <a:pt x="1417" y="47"/>
                  </a:lnTo>
                  <a:lnTo>
                    <a:pt x="1436" y="59"/>
                  </a:lnTo>
                  <a:lnTo>
                    <a:pt x="1462" y="56"/>
                  </a:lnTo>
                  <a:lnTo>
                    <a:pt x="1493" y="63"/>
                  </a:lnTo>
                  <a:lnTo>
                    <a:pt x="1526" y="56"/>
                  </a:lnTo>
                  <a:lnTo>
                    <a:pt x="1589" y="63"/>
                  </a:lnTo>
                  <a:lnTo>
                    <a:pt x="1616" y="69"/>
                  </a:lnTo>
                  <a:lnTo>
                    <a:pt x="1647" y="52"/>
                  </a:lnTo>
                  <a:lnTo>
                    <a:pt x="1667" y="51"/>
                  </a:lnTo>
                  <a:lnTo>
                    <a:pt x="1691" y="57"/>
                  </a:lnTo>
                  <a:lnTo>
                    <a:pt x="1714" y="54"/>
                  </a:lnTo>
                  <a:lnTo>
                    <a:pt x="1743" y="38"/>
                  </a:lnTo>
                  <a:lnTo>
                    <a:pt x="1793" y="33"/>
                  </a:lnTo>
                  <a:lnTo>
                    <a:pt x="1817" y="35"/>
                  </a:lnTo>
                  <a:lnTo>
                    <a:pt x="1842" y="35"/>
                  </a:lnTo>
                  <a:lnTo>
                    <a:pt x="1878" y="14"/>
                  </a:lnTo>
                  <a:lnTo>
                    <a:pt x="1899" y="6"/>
                  </a:lnTo>
                  <a:lnTo>
                    <a:pt x="1926" y="10"/>
                  </a:lnTo>
                  <a:lnTo>
                    <a:pt x="1957" y="32"/>
                  </a:lnTo>
                  <a:lnTo>
                    <a:pt x="1988" y="18"/>
                  </a:lnTo>
                  <a:lnTo>
                    <a:pt x="2017" y="0"/>
                  </a:lnTo>
                  <a:lnTo>
                    <a:pt x="2042" y="1"/>
                  </a:lnTo>
                  <a:lnTo>
                    <a:pt x="2071" y="38"/>
                  </a:lnTo>
                  <a:lnTo>
                    <a:pt x="2093" y="32"/>
                  </a:lnTo>
                  <a:lnTo>
                    <a:pt x="2125" y="16"/>
                  </a:lnTo>
                  <a:lnTo>
                    <a:pt x="2150" y="16"/>
                  </a:lnTo>
                  <a:lnTo>
                    <a:pt x="2163" y="28"/>
                  </a:lnTo>
                  <a:lnTo>
                    <a:pt x="2163" y="122"/>
                  </a:lnTo>
                  <a:lnTo>
                    <a:pt x="909" y="95"/>
                  </a:lnTo>
                  <a:lnTo>
                    <a:pt x="893" y="99"/>
                  </a:lnTo>
                  <a:lnTo>
                    <a:pt x="0" y="88"/>
                  </a:lnTo>
                  <a:lnTo>
                    <a:pt x="0" y="19"/>
                  </a:lnTo>
                  <a:lnTo>
                    <a:pt x="13" y="29"/>
                  </a:lnTo>
                  <a:lnTo>
                    <a:pt x="32" y="33"/>
                  </a:lnTo>
                  <a:lnTo>
                    <a:pt x="56" y="34"/>
                  </a:lnTo>
                  <a:lnTo>
                    <a:pt x="75" y="38"/>
                  </a:lnTo>
                </a:path>
              </a:pathLst>
            </a:custGeom>
            <a:solidFill>
              <a:srgbClr val="003300"/>
            </a:solidFill>
            <a:ln>
              <a:noFill/>
            </a:ln>
            <a:extLst>
              <a:ext uri="{91240B29-F687-4f45-9708-019B960494DF}">
                <a14:hiddenLine xmlns="" xmlns:a14="http://schemas.microsoft.com/office/drawing/2010/main" w="9525">
                  <a:solidFill>
                    <a:srgbClr val="000000"/>
                  </a:solidFill>
                  <a:round/>
                  <a:headEnd type="none" w="sm" len="sm"/>
                  <a:tailEnd type="none" w="sm" len="sm"/>
                </a14:hiddenLine>
              </a:ext>
            </a:extLst>
          </p:spPr>
          <p:txBody>
            <a:bodyPr/>
            <a:lstStyle/>
            <a:p>
              <a:pPr>
                <a:defRPr/>
              </a:pPr>
              <a:endParaRPr lang="en-US" b="1" i="0">
                <a:solidFill>
                  <a:srgbClr val="FFFFCC"/>
                </a:solidFill>
                <a:latin typeface="Arial" panose="020B0604020202020204" pitchFamily="34" charset="0"/>
              </a:endParaRPr>
            </a:p>
          </p:txBody>
        </p:sp>
        <p:sp>
          <p:nvSpPr>
            <p:cNvPr id="1043" name="Freeform 24"/>
            <p:cNvSpPr>
              <a:spLocks/>
            </p:cNvSpPr>
            <p:nvPr/>
          </p:nvSpPr>
          <p:spPr bwMode="auto">
            <a:xfrm>
              <a:off x="3557" y="320"/>
              <a:ext cx="2164" cy="125"/>
            </a:xfrm>
            <a:custGeom>
              <a:avLst/>
              <a:gdLst>
                <a:gd name="T0" fmla="*/ 46 w 2164"/>
                <a:gd name="T1" fmla="*/ 123 h 125"/>
                <a:gd name="T2" fmla="*/ 2096 w 2164"/>
                <a:gd name="T3" fmla="*/ 124 h 125"/>
                <a:gd name="T4" fmla="*/ 2137 w 2164"/>
                <a:gd name="T5" fmla="*/ 120 h 125"/>
                <a:gd name="T6" fmla="*/ 2160 w 2164"/>
                <a:gd name="T7" fmla="*/ 104 h 125"/>
                <a:gd name="T8" fmla="*/ 2163 w 2164"/>
                <a:gd name="T9" fmla="*/ 14 h 125"/>
                <a:gd name="T10" fmla="*/ 2134 w 2164"/>
                <a:gd name="T11" fmla="*/ 4 h 125"/>
                <a:gd name="T12" fmla="*/ 2118 w 2164"/>
                <a:gd name="T13" fmla="*/ 34 h 125"/>
                <a:gd name="T14" fmla="*/ 2097 w 2164"/>
                <a:gd name="T15" fmla="*/ 31 h 125"/>
                <a:gd name="T16" fmla="*/ 2054 w 2164"/>
                <a:gd name="T17" fmla="*/ 17 h 125"/>
                <a:gd name="T18" fmla="*/ 1998 w 2164"/>
                <a:gd name="T19" fmla="*/ 21 h 125"/>
                <a:gd name="T20" fmla="*/ 1951 w 2164"/>
                <a:gd name="T21" fmla="*/ 25 h 125"/>
                <a:gd name="T22" fmla="*/ 1910 w 2164"/>
                <a:gd name="T23" fmla="*/ 17 h 125"/>
                <a:gd name="T24" fmla="*/ 1868 w 2164"/>
                <a:gd name="T25" fmla="*/ 27 h 125"/>
                <a:gd name="T26" fmla="*/ 1841 w 2164"/>
                <a:gd name="T27" fmla="*/ 33 h 125"/>
                <a:gd name="T28" fmla="*/ 1776 w 2164"/>
                <a:gd name="T29" fmla="*/ 28 h 125"/>
                <a:gd name="T30" fmla="*/ 1716 w 2164"/>
                <a:gd name="T31" fmla="*/ 24 h 125"/>
                <a:gd name="T32" fmla="*/ 1644 w 2164"/>
                <a:gd name="T33" fmla="*/ 54 h 125"/>
                <a:gd name="T34" fmla="*/ 1589 w 2164"/>
                <a:gd name="T35" fmla="*/ 38 h 125"/>
                <a:gd name="T36" fmla="*/ 1524 w 2164"/>
                <a:gd name="T37" fmla="*/ 37 h 125"/>
                <a:gd name="T38" fmla="*/ 1417 w 2164"/>
                <a:gd name="T39" fmla="*/ 36 h 125"/>
                <a:gd name="T40" fmla="*/ 1367 w 2164"/>
                <a:gd name="T41" fmla="*/ 33 h 125"/>
                <a:gd name="T42" fmla="*/ 1327 w 2164"/>
                <a:gd name="T43" fmla="*/ 24 h 125"/>
                <a:gd name="T44" fmla="*/ 1237 w 2164"/>
                <a:gd name="T45" fmla="*/ 43 h 125"/>
                <a:gd name="T46" fmla="*/ 1159 w 2164"/>
                <a:gd name="T47" fmla="*/ 33 h 125"/>
                <a:gd name="T48" fmla="*/ 1065 w 2164"/>
                <a:gd name="T49" fmla="*/ 38 h 125"/>
                <a:gd name="T50" fmla="*/ 988 w 2164"/>
                <a:gd name="T51" fmla="*/ 38 h 125"/>
                <a:gd name="T52" fmla="*/ 897 w 2164"/>
                <a:gd name="T53" fmla="*/ 51 h 125"/>
                <a:gd name="T54" fmla="*/ 801 w 2164"/>
                <a:gd name="T55" fmla="*/ 45 h 125"/>
                <a:gd name="T56" fmla="*/ 692 w 2164"/>
                <a:gd name="T57" fmla="*/ 46 h 125"/>
                <a:gd name="T58" fmla="*/ 575 w 2164"/>
                <a:gd name="T59" fmla="*/ 33 h 125"/>
                <a:gd name="T60" fmla="*/ 454 w 2164"/>
                <a:gd name="T61" fmla="*/ 23 h 125"/>
                <a:gd name="T62" fmla="*/ 371 w 2164"/>
                <a:gd name="T63" fmla="*/ 35 h 125"/>
                <a:gd name="T64" fmla="*/ 322 w 2164"/>
                <a:gd name="T65" fmla="*/ 31 h 125"/>
                <a:gd name="T66" fmla="*/ 252 w 2164"/>
                <a:gd name="T67" fmla="*/ 36 h 125"/>
                <a:gd name="T68" fmla="*/ 176 w 2164"/>
                <a:gd name="T69" fmla="*/ 35 h 125"/>
                <a:gd name="T70" fmla="*/ 99 w 2164"/>
                <a:gd name="T71" fmla="*/ 43 h 125"/>
                <a:gd name="T72" fmla="*/ 20 w 2164"/>
                <a:gd name="T73" fmla="*/ 37 h 125"/>
                <a:gd name="T74" fmla="*/ 2 w 2164"/>
                <a:gd name="T75" fmla="*/ 73 h 125"/>
                <a:gd name="T76" fmla="*/ 16 w 2164"/>
                <a:gd name="T77" fmla="*/ 116 h 12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164" h="125">
                  <a:moveTo>
                    <a:pt x="29" y="120"/>
                  </a:moveTo>
                  <a:lnTo>
                    <a:pt x="46" y="123"/>
                  </a:lnTo>
                  <a:lnTo>
                    <a:pt x="66" y="124"/>
                  </a:lnTo>
                  <a:lnTo>
                    <a:pt x="2096" y="124"/>
                  </a:lnTo>
                  <a:lnTo>
                    <a:pt x="2120" y="122"/>
                  </a:lnTo>
                  <a:lnTo>
                    <a:pt x="2137" y="120"/>
                  </a:lnTo>
                  <a:lnTo>
                    <a:pt x="2152" y="113"/>
                  </a:lnTo>
                  <a:lnTo>
                    <a:pt x="2160" y="104"/>
                  </a:lnTo>
                  <a:lnTo>
                    <a:pt x="2163" y="95"/>
                  </a:lnTo>
                  <a:lnTo>
                    <a:pt x="2163" y="14"/>
                  </a:lnTo>
                  <a:lnTo>
                    <a:pt x="2144" y="0"/>
                  </a:lnTo>
                  <a:lnTo>
                    <a:pt x="2134" y="4"/>
                  </a:lnTo>
                  <a:lnTo>
                    <a:pt x="2125" y="18"/>
                  </a:lnTo>
                  <a:lnTo>
                    <a:pt x="2118" y="34"/>
                  </a:lnTo>
                  <a:lnTo>
                    <a:pt x="2109" y="33"/>
                  </a:lnTo>
                  <a:lnTo>
                    <a:pt x="2097" y="31"/>
                  </a:lnTo>
                  <a:lnTo>
                    <a:pt x="2071" y="23"/>
                  </a:lnTo>
                  <a:lnTo>
                    <a:pt x="2054" y="17"/>
                  </a:lnTo>
                  <a:lnTo>
                    <a:pt x="2027" y="14"/>
                  </a:lnTo>
                  <a:lnTo>
                    <a:pt x="1998" y="21"/>
                  </a:lnTo>
                  <a:lnTo>
                    <a:pt x="1970" y="33"/>
                  </a:lnTo>
                  <a:lnTo>
                    <a:pt x="1951" y="25"/>
                  </a:lnTo>
                  <a:lnTo>
                    <a:pt x="1934" y="23"/>
                  </a:lnTo>
                  <a:lnTo>
                    <a:pt x="1910" y="17"/>
                  </a:lnTo>
                  <a:lnTo>
                    <a:pt x="1885" y="19"/>
                  </a:lnTo>
                  <a:lnTo>
                    <a:pt x="1868" y="27"/>
                  </a:lnTo>
                  <a:lnTo>
                    <a:pt x="1861" y="37"/>
                  </a:lnTo>
                  <a:lnTo>
                    <a:pt x="1841" y="33"/>
                  </a:lnTo>
                  <a:lnTo>
                    <a:pt x="1813" y="33"/>
                  </a:lnTo>
                  <a:lnTo>
                    <a:pt x="1776" y="28"/>
                  </a:lnTo>
                  <a:lnTo>
                    <a:pt x="1744" y="37"/>
                  </a:lnTo>
                  <a:lnTo>
                    <a:pt x="1716" y="24"/>
                  </a:lnTo>
                  <a:lnTo>
                    <a:pt x="1679" y="33"/>
                  </a:lnTo>
                  <a:lnTo>
                    <a:pt x="1644" y="54"/>
                  </a:lnTo>
                  <a:lnTo>
                    <a:pt x="1614" y="46"/>
                  </a:lnTo>
                  <a:lnTo>
                    <a:pt x="1589" y="38"/>
                  </a:lnTo>
                  <a:lnTo>
                    <a:pt x="1560" y="34"/>
                  </a:lnTo>
                  <a:lnTo>
                    <a:pt x="1524" y="37"/>
                  </a:lnTo>
                  <a:lnTo>
                    <a:pt x="1467" y="44"/>
                  </a:lnTo>
                  <a:lnTo>
                    <a:pt x="1417" y="36"/>
                  </a:lnTo>
                  <a:lnTo>
                    <a:pt x="1395" y="40"/>
                  </a:lnTo>
                  <a:lnTo>
                    <a:pt x="1367" y="33"/>
                  </a:lnTo>
                  <a:lnTo>
                    <a:pt x="1348" y="25"/>
                  </a:lnTo>
                  <a:lnTo>
                    <a:pt x="1327" y="24"/>
                  </a:lnTo>
                  <a:lnTo>
                    <a:pt x="1287" y="28"/>
                  </a:lnTo>
                  <a:lnTo>
                    <a:pt x="1237" y="43"/>
                  </a:lnTo>
                  <a:lnTo>
                    <a:pt x="1194" y="30"/>
                  </a:lnTo>
                  <a:lnTo>
                    <a:pt x="1159" y="33"/>
                  </a:lnTo>
                  <a:lnTo>
                    <a:pt x="1125" y="51"/>
                  </a:lnTo>
                  <a:lnTo>
                    <a:pt x="1065" y="38"/>
                  </a:lnTo>
                  <a:lnTo>
                    <a:pt x="1019" y="45"/>
                  </a:lnTo>
                  <a:lnTo>
                    <a:pt x="988" y="38"/>
                  </a:lnTo>
                  <a:lnTo>
                    <a:pt x="943" y="42"/>
                  </a:lnTo>
                  <a:lnTo>
                    <a:pt x="897" y="51"/>
                  </a:lnTo>
                  <a:lnTo>
                    <a:pt x="866" y="48"/>
                  </a:lnTo>
                  <a:lnTo>
                    <a:pt x="801" y="45"/>
                  </a:lnTo>
                  <a:lnTo>
                    <a:pt x="760" y="51"/>
                  </a:lnTo>
                  <a:lnTo>
                    <a:pt x="692" y="46"/>
                  </a:lnTo>
                  <a:lnTo>
                    <a:pt x="636" y="42"/>
                  </a:lnTo>
                  <a:lnTo>
                    <a:pt x="575" y="33"/>
                  </a:lnTo>
                  <a:lnTo>
                    <a:pt x="518" y="42"/>
                  </a:lnTo>
                  <a:lnTo>
                    <a:pt x="454" y="23"/>
                  </a:lnTo>
                  <a:lnTo>
                    <a:pt x="404" y="24"/>
                  </a:lnTo>
                  <a:lnTo>
                    <a:pt x="371" y="35"/>
                  </a:lnTo>
                  <a:lnTo>
                    <a:pt x="349" y="26"/>
                  </a:lnTo>
                  <a:lnTo>
                    <a:pt x="322" y="31"/>
                  </a:lnTo>
                  <a:lnTo>
                    <a:pt x="287" y="33"/>
                  </a:lnTo>
                  <a:lnTo>
                    <a:pt x="252" y="36"/>
                  </a:lnTo>
                  <a:lnTo>
                    <a:pt x="211" y="44"/>
                  </a:lnTo>
                  <a:lnTo>
                    <a:pt x="176" y="35"/>
                  </a:lnTo>
                  <a:lnTo>
                    <a:pt x="143" y="39"/>
                  </a:lnTo>
                  <a:lnTo>
                    <a:pt x="99" y="43"/>
                  </a:lnTo>
                  <a:lnTo>
                    <a:pt x="71" y="39"/>
                  </a:lnTo>
                  <a:lnTo>
                    <a:pt x="20" y="37"/>
                  </a:lnTo>
                  <a:lnTo>
                    <a:pt x="0" y="46"/>
                  </a:lnTo>
                  <a:lnTo>
                    <a:pt x="2" y="73"/>
                  </a:lnTo>
                  <a:lnTo>
                    <a:pt x="5" y="96"/>
                  </a:lnTo>
                  <a:lnTo>
                    <a:pt x="16" y="116"/>
                  </a:lnTo>
                  <a:lnTo>
                    <a:pt x="29" y="120"/>
                  </a:lnTo>
                </a:path>
              </a:pathLst>
            </a:custGeom>
            <a:gradFill rotWithShape="0">
              <a:gsLst>
                <a:gs pos="0">
                  <a:srgbClr val="CC6600"/>
                </a:gs>
                <a:gs pos="100000">
                  <a:srgbClr val="000000"/>
                </a:gs>
              </a:gsLst>
              <a:lin ang="5400000" scaled="1"/>
            </a:gradFill>
            <a:ln>
              <a:noFill/>
            </a:ln>
            <a:extLst>
              <a:ext uri="{91240B29-F687-4f45-9708-019B960494DF}">
                <a14:hiddenLine xmlns="" xmlns:a14="http://schemas.microsoft.com/office/drawing/2010/main" w="9525">
                  <a:solidFill>
                    <a:srgbClr val="000000"/>
                  </a:solidFill>
                  <a:round/>
                  <a:headEnd type="none" w="sm" len="sm"/>
                  <a:tailEnd type="none" w="sm" len="sm"/>
                </a14:hiddenLine>
              </a:ext>
            </a:extLst>
          </p:spPr>
          <p:txBody>
            <a:bodyPr/>
            <a:lstStyle/>
            <a:p>
              <a:pPr>
                <a:defRPr/>
              </a:pPr>
              <a:endParaRPr lang="en-US" b="1" i="0">
                <a:solidFill>
                  <a:srgbClr val="FFFFCC"/>
                </a:solidFill>
                <a:latin typeface="Arial" panose="020B0604020202020204" pitchFamily="34" charset="0"/>
              </a:endParaRPr>
            </a:p>
          </p:txBody>
        </p:sp>
        <p:sp>
          <p:nvSpPr>
            <p:cNvPr id="1044" name="Freeform 25"/>
            <p:cNvSpPr>
              <a:spLocks/>
            </p:cNvSpPr>
            <p:nvPr/>
          </p:nvSpPr>
          <p:spPr bwMode="auto">
            <a:xfrm>
              <a:off x="3570" y="104"/>
              <a:ext cx="2129" cy="162"/>
            </a:xfrm>
            <a:custGeom>
              <a:avLst/>
              <a:gdLst>
                <a:gd name="T0" fmla="*/ 0 w 2129"/>
                <a:gd name="T1" fmla="*/ 122 h 162"/>
                <a:gd name="T2" fmla="*/ 5 w 2129"/>
                <a:gd name="T3" fmla="*/ 129 h 162"/>
                <a:gd name="T4" fmla="*/ 9 w 2129"/>
                <a:gd name="T5" fmla="*/ 58 h 162"/>
                <a:gd name="T6" fmla="*/ 28 w 2129"/>
                <a:gd name="T7" fmla="*/ 29 h 162"/>
                <a:gd name="T8" fmla="*/ 101 w 2129"/>
                <a:gd name="T9" fmla="*/ 25 h 162"/>
                <a:gd name="T10" fmla="*/ 243 w 2129"/>
                <a:gd name="T11" fmla="*/ 29 h 162"/>
                <a:gd name="T12" fmla="*/ 378 w 2129"/>
                <a:gd name="T13" fmla="*/ 28 h 162"/>
                <a:gd name="T14" fmla="*/ 537 w 2129"/>
                <a:gd name="T15" fmla="*/ 29 h 162"/>
                <a:gd name="T16" fmla="*/ 645 w 2129"/>
                <a:gd name="T17" fmla="*/ 25 h 162"/>
                <a:gd name="T18" fmla="*/ 735 w 2129"/>
                <a:gd name="T19" fmla="*/ 25 h 162"/>
                <a:gd name="T20" fmla="*/ 870 w 2129"/>
                <a:gd name="T21" fmla="*/ 33 h 162"/>
                <a:gd name="T22" fmla="*/ 968 w 2129"/>
                <a:gd name="T23" fmla="*/ 35 h 162"/>
                <a:gd name="T24" fmla="*/ 1079 w 2129"/>
                <a:gd name="T25" fmla="*/ 29 h 162"/>
                <a:gd name="T26" fmla="*/ 1212 w 2129"/>
                <a:gd name="T27" fmla="*/ 40 h 162"/>
                <a:gd name="T28" fmla="*/ 1316 w 2129"/>
                <a:gd name="T29" fmla="*/ 37 h 162"/>
                <a:gd name="T30" fmla="*/ 1414 w 2129"/>
                <a:gd name="T31" fmla="*/ 32 h 162"/>
                <a:gd name="T32" fmla="*/ 1525 w 2129"/>
                <a:gd name="T33" fmla="*/ 36 h 162"/>
                <a:gd name="T34" fmla="*/ 1621 w 2129"/>
                <a:gd name="T35" fmla="*/ 32 h 162"/>
                <a:gd name="T36" fmla="*/ 1714 w 2129"/>
                <a:gd name="T37" fmla="*/ 29 h 162"/>
                <a:gd name="T38" fmla="*/ 1781 w 2129"/>
                <a:gd name="T39" fmla="*/ 32 h 162"/>
                <a:gd name="T40" fmla="*/ 1913 w 2129"/>
                <a:gd name="T41" fmla="*/ 25 h 162"/>
                <a:gd name="T42" fmla="*/ 2046 w 2129"/>
                <a:gd name="T43" fmla="*/ 33 h 162"/>
                <a:gd name="T44" fmla="*/ 2093 w 2129"/>
                <a:gd name="T45" fmla="*/ 47 h 162"/>
                <a:gd name="T46" fmla="*/ 2115 w 2129"/>
                <a:gd name="T47" fmla="*/ 68 h 162"/>
                <a:gd name="T48" fmla="*/ 2128 w 2129"/>
                <a:gd name="T49" fmla="*/ 124 h 162"/>
                <a:gd name="T50" fmla="*/ 2128 w 2129"/>
                <a:gd name="T51" fmla="*/ 41 h 162"/>
                <a:gd name="T52" fmla="*/ 2120 w 2129"/>
                <a:gd name="T53" fmla="*/ 16 h 162"/>
                <a:gd name="T54" fmla="*/ 1974 w 2129"/>
                <a:gd name="T55" fmla="*/ 6 h 162"/>
                <a:gd name="T56" fmla="*/ 1855 w 2129"/>
                <a:gd name="T57" fmla="*/ 1 h 162"/>
                <a:gd name="T58" fmla="*/ 1774 w 2129"/>
                <a:gd name="T59" fmla="*/ 3 h 162"/>
                <a:gd name="T60" fmla="*/ 1658 w 2129"/>
                <a:gd name="T61" fmla="*/ 8 h 162"/>
                <a:gd name="T62" fmla="*/ 1453 w 2129"/>
                <a:gd name="T63" fmla="*/ 6 h 162"/>
                <a:gd name="T64" fmla="*/ 1311 w 2129"/>
                <a:gd name="T65" fmla="*/ 6 h 162"/>
                <a:gd name="T66" fmla="*/ 1212 w 2129"/>
                <a:gd name="T67" fmla="*/ 6 h 162"/>
                <a:gd name="T68" fmla="*/ 1135 w 2129"/>
                <a:gd name="T69" fmla="*/ 4 h 162"/>
                <a:gd name="T70" fmla="*/ 1000 w 2129"/>
                <a:gd name="T71" fmla="*/ 6 h 162"/>
                <a:gd name="T72" fmla="*/ 837 w 2129"/>
                <a:gd name="T73" fmla="*/ 6 h 162"/>
                <a:gd name="T74" fmla="*/ 652 w 2129"/>
                <a:gd name="T75" fmla="*/ 4 h 162"/>
                <a:gd name="T76" fmla="*/ 569 w 2129"/>
                <a:gd name="T77" fmla="*/ 2 h 162"/>
                <a:gd name="T78" fmla="*/ 431 w 2129"/>
                <a:gd name="T79" fmla="*/ 2 h 162"/>
                <a:gd name="T80" fmla="*/ 256 w 2129"/>
                <a:gd name="T81" fmla="*/ 2 h 162"/>
                <a:gd name="T82" fmla="*/ 107 w 2129"/>
                <a:gd name="T83" fmla="*/ 0 h 162"/>
                <a:gd name="T84" fmla="*/ 34 w 2129"/>
                <a:gd name="T85" fmla="*/ 1 h 162"/>
                <a:gd name="T86" fmla="*/ 5 w 2129"/>
                <a:gd name="T87" fmla="*/ 18 h 162"/>
                <a:gd name="T88" fmla="*/ 0 w 2129"/>
                <a:gd name="T89" fmla="*/ 56 h 16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129" h="162">
                  <a:moveTo>
                    <a:pt x="0" y="78"/>
                  </a:moveTo>
                  <a:lnTo>
                    <a:pt x="0" y="122"/>
                  </a:lnTo>
                  <a:lnTo>
                    <a:pt x="0" y="161"/>
                  </a:lnTo>
                  <a:lnTo>
                    <a:pt x="5" y="129"/>
                  </a:lnTo>
                  <a:lnTo>
                    <a:pt x="7" y="104"/>
                  </a:lnTo>
                  <a:lnTo>
                    <a:pt x="9" y="58"/>
                  </a:lnTo>
                  <a:lnTo>
                    <a:pt x="15" y="36"/>
                  </a:lnTo>
                  <a:lnTo>
                    <a:pt x="28" y="29"/>
                  </a:lnTo>
                  <a:lnTo>
                    <a:pt x="60" y="24"/>
                  </a:lnTo>
                  <a:lnTo>
                    <a:pt x="101" y="25"/>
                  </a:lnTo>
                  <a:lnTo>
                    <a:pt x="200" y="25"/>
                  </a:lnTo>
                  <a:lnTo>
                    <a:pt x="243" y="29"/>
                  </a:lnTo>
                  <a:lnTo>
                    <a:pt x="306" y="25"/>
                  </a:lnTo>
                  <a:lnTo>
                    <a:pt x="378" y="28"/>
                  </a:lnTo>
                  <a:lnTo>
                    <a:pt x="431" y="27"/>
                  </a:lnTo>
                  <a:lnTo>
                    <a:pt x="537" y="29"/>
                  </a:lnTo>
                  <a:lnTo>
                    <a:pt x="574" y="29"/>
                  </a:lnTo>
                  <a:lnTo>
                    <a:pt x="645" y="25"/>
                  </a:lnTo>
                  <a:lnTo>
                    <a:pt x="669" y="30"/>
                  </a:lnTo>
                  <a:lnTo>
                    <a:pt x="735" y="25"/>
                  </a:lnTo>
                  <a:lnTo>
                    <a:pt x="836" y="29"/>
                  </a:lnTo>
                  <a:lnTo>
                    <a:pt x="870" y="33"/>
                  </a:lnTo>
                  <a:lnTo>
                    <a:pt x="923" y="29"/>
                  </a:lnTo>
                  <a:lnTo>
                    <a:pt x="968" y="35"/>
                  </a:lnTo>
                  <a:lnTo>
                    <a:pt x="1006" y="35"/>
                  </a:lnTo>
                  <a:lnTo>
                    <a:pt x="1079" y="29"/>
                  </a:lnTo>
                  <a:lnTo>
                    <a:pt x="1149" y="33"/>
                  </a:lnTo>
                  <a:lnTo>
                    <a:pt x="1212" y="40"/>
                  </a:lnTo>
                  <a:lnTo>
                    <a:pt x="1231" y="41"/>
                  </a:lnTo>
                  <a:lnTo>
                    <a:pt x="1316" y="37"/>
                  </a:lnTo>
                  <a:lnTo>
                    <a:pt x="1395" y="34"/>
                  </a:lnTo>
                  <a:lnTo>
                    <a:pt x="1414" y="32"/>
                  </a:lnTo>
                  <a:lnTo>
                    <a:pt x="1443" y="33"/>
                  </a:lnTo>
                  <a:lnTo>
                    <a:pt x="1525" y="36"/>
                  </a:lnTo>
                  <a:lnTo>
                    <a:pt x="1588" y="30"/>
                  </a:lnTo>
                  <a:lnTo>
                    <a:pt x="1621" y="32"/>
                  </a:lnTo>
                  <a:lnTo>
                    <a:pt x="1671" y="33"/>
                  </a:lnTo>
                  <a:lnTo>
                    <a:pt x="1714" y="29"/>
                  </a:lnTo>
                  <a:lnTo>
                    <a:pt x="1742" y="25"/>
                  </a:lnTo>
                  <a:lnTo>
                    <a:pt x="1781" y="32"/>
                  </a:lnTo>
                  <a:lnTo>
                    <a:pt x="1860" y="34"/>
                  </a:lnTo>
                  <a:lnTo>
                    <a:pt x="1913" y="25"/>
                  </a:lnTo>
                  <a:lnTo>
                    <a:pt x="1990" y="33"/>
                  </a:lnTo>
                  <a:lnTo>
                    <a:pt x="2046" y="33"/>
                  </a:lnTo>
                  <a:lnTo>
                    <a:pt x="2075" y="33"/>
                  </a:lnTo>
                  <a:lnTo>
                    <a:pt x="2093" y="47"/>
                  </a:lnTo>
                  <a:lnTo>
                    <a:pt x="2105" y="54"/>
                  </a:lnTo>
                  <a:lnTo>
                    <a:pt x="2115" y="68"/>
                  </a:lnTo>
                  <a:lnTo>
                    <a:pt x="2122" y="92"/>
                  </a:lnTo>
                  <a:lnTo>
                    <a:pt x="2128" y="124"/>
                  </a:lnTo>
                  <a:lnTo>
                    <a:pt x="2128" y="58"/>
                  </a:lnTo>
                  <a:lnTo>
                    <a:pt x="2128" y="41"/>
                  </a:lnTo>
                  <a:lnTo>
                    <a:pt x="2125" y="30"/>
                  </a:lnTo>
                  <a:lnTo>
                    <a:pt x="2120" y="16"/>
                  </a:lnTo>
                  <a:lnTo>
                    <a:pt x="2089" y="7"/>
                  </a:lnTo>
                  <a:lnTo>
                    <a:pt x="1974" y="6"/>
                  </a:lnTo>
                  <a:lnTo>
                    <a:pt x="1946" y="1"/>
                  </a:lnTo>
                  <a:lnTo>
                    <a:pt x="1855" y="1"/>
                  </a:lnTo>
                  <a:lnTo>
                    <a:pt x="1829" y="3"/>
                  </a:lnTo>
                  <a:lnTo>
                    <a:pt x="1774" y="3"/>
                  </a:lnTo>
                  <a:lnTo>
                    <a:pt x="1733" y="2"/>
                  </a:lnTo>
                  <a:lnTo>
                    <a:pt x="1658" y="8"/>
                  </a:lnTo>
                  <a:lnTo>
                    <a:pt x="1501" y="3"/>
                  </a:lnTo>
                  <a:lnTo>
                    <a:pt x="1453" y="6"/>
                  </a:lnTo>
                  <a:lnTo>
                    <a:pt x="1366" y="10"/>
                  </a:lnTo>
                  <a:lnTo>
                    <a:pt x="1311" y="6"/>
                  </a:lnTo>
                  <a:lnTo>
                    <a:pt x="1256" y="6"/>
                  </a:lnTo>
                  <a:lnTo>
                    <a:pt x="1212" y="6"/>
                  </a:lnTo>
                  <a:lnTo>
                    <a:pt x="1164" y="9"/>
                  </a:lnTo>
                  <a:lnTo>
                    <a:pt x="1135" y="4"/>
                  </a:lnTo>
                  <a:lnTo>
                    <a:pt x="1031" y="6"/>
                  </a:lnTo>
                  <a:lnTo>
                    <a:pt x="1000" y="6"/>
                  </a:lnTo>
                  <a:lnTo>
                    <a:pt x="945" y="4"/>
                  </a:lnTo>
                  <a:lnTo>
                    <a:pt x="837" y="6"/>
                  </a:lnTo>
                  <a:lnTo>
                    <a:pt x="741" y="4"/>
                  </a:lnTo>
                  <a:lnTo>
                    <a:pt x="652" y="4"/>
                  </a:lnTo>
                  <a:lnTo>
                    <a:pt x="610" y="6"/>
                  </a:lnTo>
                  <a:lnTo>
                    <a:pt x="569" y="2"/>
                  </a:lnTo>
                  <a:lnTo>
                    <a:pt x="535" y="2"/>
                  </a:lnTo>
                  <a:lnTo>
                    <a:pt x="431" y="2"/>
                  </a:lnTo>
                  <a:lnTo>
                    <a:pt x="312" y="4"/>
                  </a:lnTo>
                  <a:lnTo>
                    <a:pt x="256" y="2"/>
                  </a:lnTo>
                  <a:lnTo>
                    <a:pt x="190" y="4"/>
                  </a:lnTo>
                  <a:lnTo>
                    <a:pt x="107" y="0"/>
                  </a:lnTo>
                  <a:lnTo>
                    <a:pt x="56" y="0"/>
                  </a:lnTo>
                  <a:lnTo>
                    <a:pt x="34" y="1"/>
                  </a:lnTo>
                  <a:lnTo>
                    <a:pt x="19" y="6"/>
                  </a:lnTo>
                  <a:lnTo>
                    <a:pt x="5" y="18"/>
                  </a:lnTo>
                  <a:lnTo>
                    <a:pt x="1" y="37"/>
                  </a:lnTo>
                  <a:lnTo>
                    <a:pt x="0" y="56"/>
                  </a:lnTo>
                  <a:lnTo>
                    <a:pt x="0" y="78"/>
                  </a:lnTo>
                </a:path>
              </a:pathLst>
            </a:custGeom>
            <a:solidFill>
              <a:srgbClr val="FFFFFF"/>
            </a:solidFill>
            <a:ln>
              <a:noFill/>
            </a:ln>
            <a:extLst>
              <a:ext uri="{91240B29-F687-4f45-9708-019B960494DF}">
                <a14:hiddenLine xmlns="" xmlns:a14="http://schemas.microsoft.com/office/drawing/2010/main" w="9525">
                  <a:solidFill>
                    <a:srgbClr val="000000"/>
                  </a:solidFill>
                  <a:round/>
                  <a:headEnd type="none" w="sm" len="sm"/>
                  <a:tailEnd type="none" w="sm" len="sm"/>
                </a14:hiddenLine>
              </a:ext>
            </a:extLst>
          </p:spPr>
          <p:txBody>
            <a:bodyPr/>
            <a:lstStyle/>
            <a:p>
              <a:pPr>
                <a:defRPr/>
              </a:pPr>
              <a:endParaRPr lang="en-US" b="1" i="0">
                <a:solidFill>
                  <a:srgbClr val="FFFFCC"/>
                </a:solidFill>
                <a:latin typeface="Arial" panose="020B0604020202020204" pitchFamily="34" charset="0"/>
              </a:endParaRPr>
            </a:p>
          </p:txBody>
        </p:sp>
        <p:sp>
          <p:nvSpPr>
            <p:cNvPr id="1045" name="Freeform 26"/>
            <p:cNvSpPr>
              <a:spLocks/>
            </p:cNvSpPr>
            <p:nvPr/>
          </p:nvSpPr>
          <p:spPr bwMode="auto">
            <a:xfrm>
              <a:off x="3574" y="363"/>
              <a:ext cx="2128" cy="65"/>
            </a:xfrm>
            <a:custGeom>
              <a:avLst/>
              <a:gdLst>
                <a:gd name="T0" fmla="*/ 0 w 2128"/>
                <a:gd name="T1" fmla="*/ 15 h 65"/>
                <a:gd name="T2" fmla="*/ 6 w 2128"/>
                <a:gd name="T3" fmla="*/ 12 h 65"/>
                <a:gd name="T4" fmla="*/ 8 w 2128"/>
                <a:gd name="T5" fmla="*/ 40 h 65"/>
                <a:gd name="T6" fmla="*/ 27 w 2128"/>
                <a:gd name="T7" fmla="*/ 52 h 65"/>
                <a:gd name="T8" fmla="*/ 59 w 2128"/>
                <a:gd name="T9" fmla="*/ 49 h 65"/>
                <a:gd name="T10" fmla="*/ 110 w 2128"/>
                <a:gd name="T11" fmla="*/ 49 h 65"/>
                <a:gd name="T12" fmla="*/ 162 w 2128"/>
                <a:gd name="T13" fmla="*/ 50 h 65"/>
                <a:gd name="T14" fmla="*/ 192 w 2128"/>
                <a:gd name="T15" fmla="*/ 51 h 65"/>
                <a:gd name="T16" fmla="*/ 248 w 2128"/>
                <a:gd name="T17" fmla="*/ 48 h 65"/>
                <a:gd name="T18" fmla="*/ 327 w 2128"/>
                <a:gd name="T19" fmla="*/ 51 h 65"/>
                <a:gd name="T20" fmla="*/ 413 w 2128"/>
                <a:gd name="T21" fmla="*/ 51 h 65"/>
                <a:gd name="T22" fmla="*/ 479 w 2128"/>
                <a:gd name="T23" fmla="*/ 53 h 65"/>
                <a:gd name="T24" fmla="*/ 517 w 2128"/>
                <a:gd name="T25" fmla="*/ 52 h 65"/>
                <a:gd name="T26" fmla="*/ 645 w 2128"/>
                <a:gd name="T27" fmla="*/ 53 h 65"/>
                <a:gd name="T28" fmla="*/ 725 w 2128"/>
                <a:gd name="T29" fmla="*/ 49 h 65"/>
                <a:gd name="T30" fmla="*/ 805 w 2128"/>
                <a:gd name="T31" fmla="*/ 50 h 65"/>
                <a:gd name="T32" fmla="*/ 869 w 2128"/>
                <a:gd name="T33" fmla="*/ 50 h 65"/>
                <a:gd name="T34" fmla="*/ 968 w 2128"/>
                <a:gd name="T35" fmla="*/ 49 h 65"/>
                <a:gd name="T36" fmla="*/ 1044 w 2128"/>
                <a:gd name="T37" fmla="*/ 46 h 65"/>
                <a:gd name="T38" fmla="*/ 1157 w 2128"/>
                <a:gd name="T39" fmla="*/ 47 h 65"/>
                <a:gd name="T40" fmla="*/ 1295 w 2128"/>
                <a:gd name="T41" fmla="*/ 49 h 65"/>
                <a:gd name="T42" fmla="*/ 1377 w 2128"/>
                <a:gd name="T43" fmla="*/ 46 h 65"/>
                <a:gd name="T44" fmla="*/ 1412 w 2128"/>
                <a:gd name="T45" fmla="*/ 51 h 65"/>
                <a:gd name="T46" fmla="*/ 1519 w 2128"/>
                <a:gd name="T47" fmla="*/ 51 h 65"/>
                <a:gd name="T48" fmla="*/ 1606 w 2128"/>
                <a:gd name="T49" fmla="*/ 51 h 65"/>
                <a:gd name="T50" fmla="*/ 1636 w 2128"/>
                <a:gd name="T51" fmla="*/ 48 h 65"/>
                <a:gd name="T52" fmla="*/ 1686 w 2128"/>
                <a:gd name="T53" fmla="*/ 51 h 65"/>
                <a:gd name="T54" fmla="*/ 1712 w 2128"/>
                <a:gd name="T55" fmla="*/ 52 h 65"/>
                <a:gd name="T56" fmla="*/ 1782 w 2128"/>
                <a:gd name="T57" fmla="*/ 51 h 65"/>
                <a:gd name="T58" fmla="*/ 1841 w 2128"/>
                <a:gd name="T59" fmla="*/ 50 h 65"/>
                <a:gd name="T60" fmla="*/ 1937 w 2128"/>
                <a:gd name="T61" fmla="*/ 48 h 65"/>
                <a:gd name="T62" fmla="*/ 2072 w 2128"/>
                <a:gd name="T63" fmla="*/ 47 h 65"/>
                <a:gd name="T64" fmla="*/ 2104 w 2128"/>
                <a:gd name="T65" fmla="*/ 42 h 65"/>
                <a:gd name="T66" fmla="*/ 2120 w 2128"/>
                <a:gd name="T67" fmla="*/ 27 h 65"/>
                <a:gd name="T68" fmla="*/ 2127 w 2128"/>
                <a:gd name="T69" fmla="*/ 40 h 65"/>
                <a:gd name="T70" fmla="*/ 2124 w 2128"/>
                <a:gd name="T71" fmla="*/ 51 h 65"/>
                <a:gd name="T72" fmla="*/ 2107 w 2128"/>
                <a:gd name="T73" fmla="*/ 61 h 65"/>
                <a:gd name="T74" fmla="*/ 1972 w 2128"/>
                <a:gd name="T75" fmla="*/ 61 h 65"/>
                <a:gd name="T76" fmla="*/ 1854 w 2128"/>
                <a:gd name="T77" fmla="*/ 63 h 65"/>
                <a:gd name="T78" fmla="*/ 1800 w 2128"/>
                <a:gd name="T79" fmla="*/ 64 h 65"/>
                <a:gd name="T80" fmla="*/ 1739 w 2128"/>
                <a:gd name="T81" fmla="*/ 64 h 65"/>
                <a:gd name="T82" fmla="*/ 1628 w 2128"/>
                <a:gd name="T83" fmla="*/ 60 h 65"/>
                <a:gd name="T84" fmla="*/ 1493 w 2128"/>
                <a:gd name="T85" fmla="*/ 59 h 65"/>
                <a:gd name="T86" fmla="*/ 1382 w 2128"/>
                <a:gd name="T87" fmla="*/ 61 h 65"/>
                <a:gd name="T88" fmla="*/ 1310 w 2128"/>
                <a:gd name="T89" fmla="*/ 61 h 65"/>
                <a:gd name="T90" fmla="*/ 1256 w 2128"/>
                <a:gd name="T91" fmla="*/ 61 h 65"/>
                <a:gd name="T92" fmla="*/ 1212 w 2128"/>
                <a:gd name="T93" fmla="*/ 62 h 65"/>
                <a:gd name="T94" fmla="*/ 1163 w 2128"/>
                <a:gd name="T95" fmla="*/ 60 h 65"/>
                <a:gd name="T96" fmla="*/ 1106 w 2128"/>
                <a:gd name="T97" fmla="*/ 63 h 65"/>
                <a:gd name="T98" fmla="*/ 1030 w 2128"/>
                <a:gd name="T99" fmla="*/ 62 h 65"/>
                <a:gd name="T100" fmla="*/ 971 w 2128"/>
                <a:gd name="T101" fmla="*/ 62 h 65"/>
                <a:gd name="T102" fmla="*/ 885 w 2128"/>
                <a:gd name="T103" fmla="*/ 64 h 65"/>
                <a:gd name="T104" fmla="*/ 784 w 2128"/>
                <a:gd name="T105" fmla="*/ 64 h 65"/>
                <a:gd name="T106" fmla="*/ 692 w 2128"/>
                <a:gd name="T107" fmla="*/ 64 h 65"/>
                <a:gd name="T108" fmla="*/ 609 w 2128"/>
                <a:gd name="T109" fmla="*/ 61 h 65"/>
                <a:gd name="T110" fmla="*/ 534 w 2128"/>
                <a:gd name="T111" fmla="*/ 62 h 65"/>
                <a:gd name="T112" fmla="*/ 401 w 2128"/>
                <a:gd name="T113" fmla="*/ 63 h 65"/>
                <a:gd name="T114" fmla="*/ 256 w 2128"/>
                <a:gd name="T115" fmla="*/ 62 h 65"/>
                <a:gd name="T116" fmla="*/ 19 w 2128"/>
                <a:gd name="T117" fmla="*/ 61 h 65"/>
                <a:gd name="T118" fmla="*/ 1 w 2128"/>
                <a:gd name="T119" fmla="*/ 49 h 65"/>
                <a:gd name="T120" fmla="*/ 0 w 2128"/>
                <a:gd name="T121" fmla="*/ 32 h 6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128" h="65">
                  <a:moveTo>
                    <a:pt x="0" y="32"/>
                  </a:moveTo>
                  <a:lnTo>
                    <a:pt x="0" y="15"/>
                  </a:lnTo>
                  <a:lnTo>
                    <a:pt x="0" y="0"/>
                  </a:lnTo>
                  <a:lnTo>
                    <a:pt x="6" y="12"/>
                  </a:lnTo>
                  <a:lnTo>
                    <a:pt x="7" y="22"/>
                  </a:lnTo>
                  <a:lnTo>
                    <a:pt x="8" y="40"/>
                  </a:lnTo>
                  <a:lnTo>
                    <a:pt x="15" y="49"/>
                  </a:lnTo>
                  <a:lnTo>
                    <a:pt x="27" y="52"/>
                  </a:lnTo>
                  <a:lnTo>
                    <a:pt x="40" y="50"/>
                  </a:lnTo>
                  <a:lnTo>
                    <a:pt x="59" y="49"/>
                  </a:lnTo>
                  <a:lnTo>
                    <a:pt x="91" y="48"/>
                  </a:lnTo>
                  <a:lnTo>
                    <a:pt x="110" y="49"/>
                  </a:lnTo>
                  <a:lnTo>
                    <a:pt x="127" y="49"/>
                  </a:lnTo>
                  <a:lnTo>
                    <a:pt x="162" y="50"/>
                  </a:lnTo>
                  <a:lnTo>
                    <a:pt x="175" y="51"/>
                  </a:lnTo>
                  <a:lnTo>
                    <a:pt x="192" y="51"/>
                  </a:lnTo>
                  <a:lnTo>
                    <a:pt x="219" y="49"/>
                  </a:lnTo>
                  <a:lnTo>
                    <a:pt x="248" y="48"/>
                  </a:lnTo>
                  <a:lnTo>
                    <a:pt x="284" y="48"/>
                  </a:lnTo>
                  <a:lnTo>
                    <a:pt x="327" y="51"/>
                  </a:lnTo>
                  <a:lnTo>
                    <a:pt x="383" y="53"/>
                  </a:lnTo>
                  <a:lnTo>
                    <a:pt x="413" y="51"/>
                  </a:lnTo>
                  <a:lnTo>
                    <a:pt x="431" y="53"/>
                  </a:lnTo>
                  <a:lnTo>
                    <a:pt x="479" y="53"/>
                  </a:lnTo>
                  <a:lnTo>
                    <a:pt x="496" y="50"/>
                  </a:lnTo>
                  <a:lnTo>
                    <a:pt x="517" y="52"/>
                  </a:lnTo>
                  <a:lnTo>
                    <a:pt x="574" y="52"/>
                  </a:lnTo>
                  <a:lnTo>
                    <a:pt x="645" y="53"/>
                  </a:lnTo>
                  <a:lnTo>
                    <a:pt x="669" y="51"/>
                  </a:lnTo>
                  <a:lnTo>
                    <a:pt x="725" y="49"/>
                  </a:lnTo>
                  <a:lnTo>
                    <a:pt x="762" y="48"/>
                  </a:lnTo>
                  <a:lnTo>
                    <a:pt x="805" y="50"/>
                  </a:lnTo>
                  <a:lnTo>
                    <a:pt x="835" y="52"/>
                  </a:lnTo>
                  <a:lnTo>
                    <a:pt x="869" y="50"/>
                  </a:lnTo>
                  <a:lnTo>
                    <a:pt x="929" y="52"/>
                  </a:lnTo>
                  <a:lnTo>
                    <a:pt x="968" y="49"/>
                  </a:lnTo>
                  <a:lnTo>
                    <a:pt x="1005" y="49"/>
                  </a:lnTo>
                  <a:lnTo>
                    <a:pt x="1044" y="46"/>
                  </a:lnTo>
                  <a:lnTo>
                    <a:pt x="1093" y="50"/>
                  </a:lnTo>
                  <a:lnTo>
                    <a:pt x="1157" y="47"/>
                  </a:lnTo>
                  <a:lnTo>
                    <a:pt x="1230" y="47"/>
                  </a:lnTo>
                  <a:lnTo>
                    <a:pt x="1295" y="49"/>
                  </a:lnTo>
                  <a:lnTo>
                    <a:pt x="1334" y="46"/>
                  </a:lnTo>
                  <a:lnTo>
                    <a:pt x="1377" y="46"/>
                  </a:lnTo>
                  <a:lnTo>
                    <a:pt x="1394" y="50"/>
                  </a:lnTo>
                  <a:lnTo>
                    <a:pt x="1412" y="51"/>
                  </a:lnTo>
                  <a:lnTo>
                    <a:pt x="1469" y="49"/>
                  </a:lnTo>
                  <a:lnTo>
                    <a:pt x="1519" y="51"/>
                  </a:lnTo>
                  <a:lnTo>
                    <a:pt x="1587" y="51"/>
                  </a:lnTo>
                  <a:lnTo>
                    <a:pt x="1606" y="51"/>
                  </a:lnTo>
                  <a:lnTo>
                    <a:pt x="1619" y="51"/>
                  </a:lnTo>
                  <a:lnTo>
                    <a:pt x="1636" y="48"/>
                  </a:lnTo>
                  <a:lnTo>
                    <a:pt x="1670" y="50"/>
                  </a:lnTo>
                  <a:lnTo>
                    <a:pt x="1686" y="51"/>
                  </a:lnTo>
                  <a:lnTo>
                    <a:pt x="1698" y="50"/>
                  </a:lnTo>
                  <a:lnTo>
                    <a:pt x="1712" y="52"/>
                  </a:lnTo>
                  <a:lnTo>
                    <a:pt x="1739" y="49"/>
                  </a:lnTo>
                  <a:lnTo>
                    <a:pt x="1782" y="51"/>
                  </a:lnTo>
                  <a:lnTo>
                    <a:pt x="1824" y="48"/>
                  </a:lnTo>
                  <a:lnTo>
                    <a:pt x="1841" y="50"/>
                  </a:lnTo>
                  <a:lnTo>
                    <a:pt x="1859" y="50"/>
                  </a:lnTo>
                  <a:lnTo>
                    <a:pt x="1937" y="48"/>
                  </a:lnTo>
                  <a:lnTo>
                    <a:pt x="2013" y="50"/>
                  </a:lnTo>
                  <a:lnTo>
                    <a:pt x="2072" y="47"/>
                  </a:lnTo>
                  <a:lnTo>
                    <a:pt x="2092" y="45"/>
                  </a:lnTo>
                  <a:lnTo>
                    <a:pt x="2104" y="42"/>
                  </a:lnTo>
                  <a:lnTo>
                    <a:pt x="2113" y="36"/>
                  </a:lnTo>
                  <a:lnTo>
                    <a:pt x="2120" y="27"/>
                  </a:lnTo>
                  <a:lnTo>
                    <a:pt x="2127" y="14"/>
                  </a:lnTo>
                  <a:lnTo>
                    <a:pt x="2127" y="40"/>
                  </a:lnTo>
                  <a:lnTo>
                    <a:pt x="2127" y="47"/>
                  </a:lnTo>
                  <a:lnTo>
                    <a:pt x="2124" y="51"/>
                  </a:lnTo>
                  <a:lnTo>
                    <a:pt x="2118" y="57"/>
                  </a:lnTo>
                  <a:lnTo>
                    <a:pt x="2107" y="61"/>
                  </a:lnTo>
                  <a:lnTo>
                    <a:pt x="2029" y="64"/>
                  </a:lnTo>
                  <a:lnTo>
                    <a:pt x="1972" y="61"/>
                  </a:lnTo>
                  <a:lnTo>
                    <a:pt x="1945" y="63"/>
                  </a:lnTo>
                  <a:lnTo>
                    <a:pt x="1854" y="63"/>
                  </a:lnTo>
                  <a:lnTo>
                    <a:pt x="1828" y="62"/>
                  </a:lnTo>
                  <a:lnTo>
                    <a:pt x="1800" y="64"/>
                  </a:lnTo>
                  <a:lnTo>
                    <a:pt x="1772" y="62"/>
                  </a:lnTo>
                  <a:lnTo>
                    <a:pt x="1739" y="64"/>
                  </a:lnTo>
                  <a:lnTo>
                    <a:pt x="1653" y="63"/>
                  </a:lnTo>
                  <a:lnTo>
                    <a:pt x="1628" y="60"/>
                  </a:lnTo>
                  <a:lnTo>
                    <a:pt x="1547" y="63"/>
                  </a:lnTo>
                  <a:lnTo>
                    <a:pt x="1493" y="59"/>
                  </a:lnTo>
                  <a:lnTo>
                    <a:pt x="1430" y="63"/>
                  </a:lnTo>
                  <a:lnTo>
                    <a:pt x="1382" y="61"/>
                  </a:lnTo>
                  <a:lnTo>
                    <a:pt x="1336" y="63"/>
                  </a:lnTo>
                  <a:lnTo>
                    <a:pt x="1310" y="61"/>
                  </a:lnTo>
                  <a:lnTo>
                    <a:pt x="1287" y="61"/>
                  </a:lnTo>
                  <a:lnTo>
                    <a:pt x="1256" y="61"/>
                  </a:lnTo>
                  <a:lnTo>
                    <a:pt x="1235" y="60"/>
                  </a:lnTo>
                  <a:lnTo>
                    <a:pt x="1212" y="62"/>
                  </a:lnTo>
                  <a:lnTo>
                    <a:pt x="1188" y="60"/>
                  </a:lnTo>
                  <a:lnTo>
                    <a:pt x="1163" y="60"/>
                  </a:lnTo>
                  <a:lnTo>
                    <a:pt x="1134" y="62"/>
                  </a:lnTo>
                  <a:lnTo>
                    <a:pt x="1106" y="63"/>
                  </a:lnTo>
                  <a:lnTo>
                    <a:pt x="1075" y="63"/>
                  </a:lnTo>
                  <a:lnTo>
                    <a:pt x="1030" y="62"/>
                  </a:lnTo>
                  <a:lnTo>
                    <a:pt x="998" y="63"/>
                  </a:lnTo>
                  <a:lnTo>
                    <a:pt x="971" y="62"/>
                  </a:lnTo>
                  <a:lnTo>
                    <a:pt x="945" y="62"/>
                  </a:lnTo>
                  <a:lnTo>
                    <a:pt x="885" y="64"/>
                  </a:lnTo>
                  <a:lnTo>
                    <a:pt x="837" y="61"/>
                  </a:lnTo>
                  <a:lnTo>
                    <a:pt x="784" y="64"/>
                  </a:lnTo>
                  <a:lnTo>
                    <a:pt x="740" y="62"/>
                  </a:lnTo>
                  <a:lnTo>
                    <a:pt x="692" y="64"/>
                  </a:lnTo>
                  <a:lnTo>
                    <a:pt x="652" y="62"/>
                  </a:lnTo>
                  <a:lnTo>
                    <a:pt x="609" y="61"/>
                  </a:lnTo>
                  <a:lnTo>
                    <a:pt x="569" y="62"/>
                  </a:lnTo>
                  <a:lnTo>
                    <a:pt x="534" y="62"/>
                  </a:lnTo>
                  <a:lnTo>
                    <a:pt x="431" y="62"/>
                  </a:lnTo>
                  <a:lnTo>
                    <a:pt x="401" y="63"/>
                  </a:lnTo>
                  <a:lnTo>
                    <a:pt x="311" y="62"/>
                  </a:lnTo>
                  <a:lnTo>
                    <a:pt x="256" y="62"/>
                  </a:lnTo>
                  <a:lnTo>
                    <a:pt x="103" y="61"/>
                  </a:lnTo>
                  <a:lnTo>
                    <a:pt x="19" y="61"/>
                  </a:lnTo>
                  <a:lnTo>
                    <a:pt x="4" y="56"/>
                  </a:lnTo>
                  <a:lnTo>
                    <a:pt x="1" y="49"/>
                  </a:lnTo>
                  <a:lnTo>
                    <a:pt x="0" y="41"/>
                  </a:lnTo>
                  <a:lnTo>
                    <a:pt x="0" y="32"/>
                  </a:lnTo>
                </a:path>
              </a:pathLst>
            </a:custGeom>
            <a:solidFill>
              <a:schemeClr val="bg1"/>
            </a:solidFill>
            <a:ln>
              <a:noFill/>
            </a:ln>
            <a:extLst>
              <a:ext uri="{91240B29-F687-4f45-9708-019B960494DF}">
                <a14:hiddenLine xmlns="" xmlns:a14="http://schemas.microsoft.com/office/drawing/2010/main" w="9525">
                  <a:solidFill>
                    <a:srgbClr val="000000"/>
                  </a:solidFill>
                  <a:round/>
                  <a:headEnd type="none" w="sm" len="sm"/>
                  <a:tailEnd type="none" w="sm" len="sm"/>
                </a14:hiddenLine>
              </a:ext>
            </a:extLst>
          </p:spPr>
          <p:txBody>
            <a:bodyPr/>
            <a:lstStyle/>
            <a:p>
              <a:pPr>
                <a:defRPr/>
              </a:pPr>
              <a:endParaRPr lang="en-US" b="1" i="0">
                <a:solidFill>
                  <a:srgbClr val="FFFFCC"/>
                </a:solidFill>
                <a:latin typeface="Arial" panose="020B0604020202020204" pitchFamily="34" charset="0"/>
              </a:endParaRPr>
            </a:p>
          </p:txBody>
        </p:sp>
      </p:grpSp>
      <p:sp>
        <p:nvSpPr>
          <p:cNvPr id="2075" name="Rectangle 27"/>
          <p:cNvSpPr>
            <a:spLocks noGrp="1" noChangeArrowheads="1"/>
          </p:cNvSpPr>
          <p:nvPr>
            <p:ph type="dt" sz="half" idx="2"/>
          </p:nvPr>
        </p:nvSpPr>
        <p:spPr bwMode="auto">
          <a:xfrm>
            <a:off x="685800" y="6248400"/>
            <a:ext cx="19050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defRPr sz="1400">
                <a:effectLst/>
                <a:latin typeface="Times New Roman" pitchFamily="24" charset="0"/>
                <a:ea typeface="+mn-ea"/>
                <a:cs typeface="+mn-cs"/>
              </a:defRPr>
            </a:lvl1pPr>
          </a:lstStyle>
          <a:p>
            <a:pPr>
              <a:defRPr/>
            </a:pPr>
            <a:endParaRPr lang="en-US">
              <a:solidFill>
                <a:srgbClr val="FFFFCC"/>
              </a:solidFill>
            </a:endParaRPr>
          </a:p>
        </p:txBody>
      </p:sp>
      <p:sp>
        <p:nvSpPr>
          <p:cNvPr id="2076" name="Rectangle 28"/>
          <p:cNvSpPr>
            <a:spLocks noGrp="1" noChangeArrowheads="1"/>
          </p:cNvSpPr>
          <p:nvPr>
            <p:ph type="ftr" sz="quarter" idx="3"/>
          </p:nvPr>
        </p:nvSpPr>
        <p:spPr bwMode="auto">
          <a:xfrm>
            <a:off x="3124200" y="6248400"/>
            <a:ext cx="28956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lgn="ctr">
              <a:defRPr sz="1400">
                <a:effectLst/>
                <a:latin typeface="Times New Roman" pitchFamily="24" charset="0"/>
                <a:ea typeface="+mn-ea"/>
                <a:cs typeface="+mn-cs"/>
              </a:defRPr>
            </a:lvl1pPr>
          </a:lstStyle>
          <a:p>
            <a:pPr>
              <a:defRPr/>
            </a:pPr>
            <a:endParaRPr lang="en-US">
              <a:solidFill>
                <a:srgbClr val="FFFFCC"/>
              </a:solidFill>
            </a:endParaRPr>
          </a:p>
        </p:txBody>
      </p:sp>
      <p:sp>
        <p:nvSpPr>
          <p:cNvPr id="2077" name="Rectangle 29"/>
          <p:cNvSpPr>
            <a:spLocks noGrp="1" noChangeArrowheads="1"/>
          </p:cNvSpPr>
          <p:nvPr>
            <p:ph type="sldNum" sz="quarter" idx="4"/>
          </p:nvPr>
        </p:nvSpPr>
        <p:spPr bwMode="auto">
          <a:xfrm>
            <a:off x="6553200" y="6248400"/>
            <a:ext cx="19050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lgn="r">
              <a:defRPr sz="1400" b="1" i="0">
                <a:effectLst/>
                <a:latin typeface="Arial" panose="020B0604020202020204" pitchFamily="34" charset="0"/>
              </a:defRPr>
            </a:lvl1pPr>
          </a:lstStyle>
          <a:p>
            <a:pPr>
              <a:defRPr/>
            </a:pPr>
            <a:fld id="{31C50BBB-7E97-384D-9A1F-EB0C90A1C3ED}"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1490927954"/>
      </p:ext>
    </p:extLst>
  </p:cSld>
  <p:clrMap bg1="dk2" tx1="lt1" bg2="dk1" tx2="lt2" accent1="accent1" accent2="accent2" accent3="accent3" accent4="accent4" accent5="accent5" accent6="accent6" hlink="hlink" folHlink="folHlink"/>
  <p:sldLayoutIdLst>
    <p:sldLayoutId id="2147502852" r:id="rId1"/>
    <p:sldLayoutId id="2147502853" r:id="rId2"/>
    <p:sldLayoutId id="2147502854" r:id="rId3"/>
    <p:sldLayoutId id="2147502855" r:id="rId4"/>
    <p:sldLayoutId id="2147502856" r:id="rId5"/>
    <p:sldLayoutId id="2147502857" r:id="rId6"/>
    <p:sldLayoutId id="2147502858" r:id="rId7"/>
    <p:sldLayoutId id="2147502859" r:id="rId8"/>
    <p:sldLayoutId id="2147502860" r:id="rId9"/>
    <p:sldLayoutId id="2147502861" r:id="rId10"/>
    <p:sldLayoutId id="2147502862" r:id="rId11"/>
    <p:sldLayoutId id="2147502863" r:id="rId12"/>
  </p:sldLayoutIdLst>
  <p:txStyles>
    <p:titleStyle>
      <a:lvl1pPr algn="ctr" rtl="0" eaLnBrk="0" fontAlgn="base" hangingPunct="0">
        <a:spcBef>
          <a:spcPct val="0"/>
        </a:spcBef>
        <a:spcAft>
          <a:spcPct val="0"/>
        </a:spcAft>
        <a:defRPr sz="4400" b="1" i="0">
          <a:solidFill>
            <a:schemeClr val="tx2"/>
          </a:solidFill>
          <a:effectLst>
            <a:outerShdw blurRad="38100" dist="38100" dir="2700000" algn="tl">
              <a:srgbClr val="000000">
                <a:alpha val="43137"/>
              </a:srgbClr>
            </a:outerShdw>
          </a:effectLst>
          <a:latin typeface="Arial" panose="020B0604020202020204" pitchFamily="34" charset="0"/>
          <a:ea typeface="ＭＳ Ｐゴシック" pitchFamily="24" charset="-128"/>
          <a:cs typeface="Arial" panose="020B0604020202020204" pitchFamily="34" charset="0"/>
        </a:defRPr>
      </a:lvl1pPr>
      <a:lvl2pPr algn="ctr" rtl="0" eaLnBrk="0" fontAlgn="base" hangingPunct="0">
        <a:spcBef>
          <a:spcPct val="0"/>
        </a:spcBef>
        <a:spcAft>
          <a:spcPct val="0"/>
        </a:spcAft>
        <a:defRPr sz="4400" b="1">
          <a:solidFill>
            <a:schemeClr val="tx2"/>
          </a:solidFill>
          <a:latin typeface="Arial" charset="0"/>
          <a:ea typeface="ＭＳ Ｐゴシック" pitchFamily="24" charset="-128"/>
          <a:cs typeface="Arial" charset="0"/>
        </a:defRPr>
      </a:lvl2pPr>
      <a:lvl3pPr algn="ctr" rtl="0" eaLnBrk="0" fontAlgn="base" hangingPunct="0">
        <a:spcBef>
          <a:spcPct val="0"/>
        </a:spcBef>
        <a:spcAft>
          <a:spcPct val="0"/>
        </a:spcAft>
        <a:defRPr sz="4400" b="1">
          <a:solidFill>
            <a:schemeClr val="tx2"/>
          </a:solidFill>
          <a:latin typeface="Arial" charset="0"/>
          <a:ea typeface="ＭＳ Ｐゴシック" pitchFamily="24" charset="-128"/>
          <a:cs typeface="Arial" charset="0"/>
        </a:defRPr>
      </a:lvl3pPr>
      <a:lvl4pPr algn="ctr" rtl="0" eaLnBrk="0" fontAlgn="base" hangingPunct="0">
        <a:spcBef>
          <a:spcPct val="0"/>
        </a:spcBef>
        <a:spcAft>
          <a:spcPct val="0"/>
        </a:spcAft>
        <a:defRPr sz="4400" b="1">
          <a:solidFill>
            <a:schemeClr val="tx2"/>
          </a:solidFill>
          <a:latin typeface="Arial" charset="0"/>
          <a:ea typeface="ＭＳ Ｐゴシック" pitchFamily="24" charset="-128"/>
          <a:cs typeface="Arial" charset="0"/>
        </a:defRPr>
      </a:lvl4pPr>
      <a:lvl5pPr algn="ctr" rtl="0" eaLnBrk="0" fontAlgn="base" hangingPunct="0">
        <a:spcBef>
          <a:spcPct val="0"/>
        </a:spcBef>
        <a:spcAft>
          <a:spcPct val="0"/>
        </a:spcAft>
        <a:defRPr sz="4400" b="1">
          <a:solidFill>
            <a:schemeClr val="tx2"/>
          </a:solidFill>
          <a:latin typeface="Arial" charset="0"/>
          <a:ea typeface="ＭＳ Ｐゴシック" pitchFamily="24" charset="-128"/>
          <a:cs typeface="Arial" charset="0"/>
        </a:defRPr>
      </a:lvl5pPr>
      <a:lvl6pPr marL="457200" algn="ctr" rtl="0" fontAlgn="base">
        <a:spcBef>
          <a:spcPct val="0"/>
        </a:spcBef>
        <a:spcAft>
          <a:spcPct val="0"/>
        </a:spcAft>
        <a:defRPr sz="4400">
          <a:solidFill>
            <a:schemeClr val="tx2"/>
          </a:solidFill>
          <a:latin typeface="Times New Roman" pitchFamily="-111" charset="0"/>
        </a:defRPr>
      </a:lvl6pPr>
      <a:lvl7pPr marL="914400" algn="ctr" rtl="0" fontAlgn="base">
        <a:spcBef>
          <a:spcPct val="0"/>
        </a:spcBef>
        <a:spcAft>
          <a:spcPct val="0"/>
        </a:spcAft>
        <a:defRPr sz="4400">
          <a:solidFill>
            <a:schemeClr val="tx2"/>
          </a:solidFill>
          <a:latin typeface="Times New Roman" pitchFamily="-111" charset="0"/>
        </a:defRPr>
      </a:lvl7pPr>
      <a:lvl8pPr marL="1371600" algn="ctr" rtl="0" fontAlgn="base">
        <a:spcBef>
          <a:spcPct val="0"/>
        </a:spcBef>
        <a:spcAft>
          <a:spcPct val="0"/>
        </a:spcAft>
        <a:defRPr sz="4400">
          <a:solidFill>
            <a:schemeClr val="tx2"/>
          </a:solidFill>
          <a:latin typeface="Times New Roman" pitchFamily="-111" charset="0"/>
        </a:defRPr>
      </a:lvl8pPr>
      <a:lvl9pPr marL="1828800" algn="ctr" rtl="0" fontAlgn="base">
        <a:spcBef>
          <a:spcPct val="0"/>
        </a:spcBef>
        <a:spcAft>
          <a:spcPct val="0"/>
        </a:spcAft>
        <a:defRPr sz="4400">
          <a:solidFill>
            <a:schemeClr val="tx2"/>
          </a:solidFill>
          <a:latin typeface="Times New Roman" pitchFamily="-111" charset="0"/>
        </a:defRPr>
      </a:lvl9pPr>
    </p:titleStyle>
    <p:bodyStyle>
      <a:lvl1pPr marL="342900" indent="-342900" algn="l" rtl="0" eaLnBrk="0" fontAlgn="base" hangingPunct="0">
        <a:spcBef>
          <a:spcPct val="20000"/>
        </a:spcBef>
        <a:spcAft>
          <a:spcPct val="0"/>
        </a:spcAft>
        <a:buSzPct val="75000"/>
        <a:buFont typeface="Wingdings" charset="0"/>
        <a:buChar char="v"/>
        <a:defRPr sz="3200" b="1" i="0">
          <a:solidFill>
            <a:schemeClr val="tx1"/>
          </a:solidFill>
          <a:effectLst>
            <a:outerShdw blurRad="38100" dist="38100" dir="2700000" algn="tl">
              <a:srgbClr val="000000">
                <a:alpha val="43137"/>
              </a:srgbClr>
            </a:outerShdw>
          </a:effectLst>
          <a:latin typeface="Arial" panose="020B0604020202020204" pitchFamily="34" charset="0"/>
          <a:ea typeface="ＭＳ Ｐゴシック" pitchFamily="24" charset="-128"/>
          <a:cs typeface="Arial" panose="020B0604020202020204" pitchFamily="34" charset="0"/>
        </a:defRPr>
      </a:lvl1pPr>
      <a:lvl2pPr marL="742950" indent="-285750" algn="l" rtl="0" eaLnBrk="0" fontAlgn="base" hangingPunct="0">
        <a:spcBef>
          <a:spcPct val="20000"/>
        </a:spcBef>
        <a:spcAft>
          <a:spcPct val="0"/>
        </a:spcAft>
        <a:buSzPct val="75000"/>
        <a:buFont typeface="Wingdings" charset="0"/>
        <a:buChar char="v"/>
        <a:defRPr sz="2800" b="1" i="0">
          <a:solidFill>
            <a:schemeClr val="tx1"/>
          </a:solidFill>
          <a:effectLst>
            <a:outerShdw blurRad="38100" dist="38100" dir="2700000" algn="tl">
              <a:srgbClr val="000000">
                <a:alpha val="43137"/>
              </a:srgbClr>
            </a:outerShdw>
          </a:effectLst>
          <a:latin typeface="Arial" panose="020B0604020202020204" pitchFamily="34" charset="0"/>
          <a:ea typeface="ＭＳ Ｐゴシック" pitchFamily="-111" charset="-128"/>
          <a:cs typeface="Arial" panose="020B0604020202020204" pitchFamily="34" charset="0"/>
        </a:defRPr>
      </a:lvl2pPr>
      <a:lvl3pPr marL="1143000" indent="-228600" algn="l" rtl="0" eaLnBrk="0" fontAlgn="base" hangingPunct="0">
        <a:spcBef>
          <a:spcPct val="20000"/>
        </a:spcBef>
        <a:spcAft>
          <a:spcPct val="0"/>
        </a:spcAft>
        <a:buSzPct val="75000"/>
        <a:buFont typeface="Wingdings" charset="0"/>
        <a:buChar char="v"/>
        <a:defRPr sz="2400" b="1" i="0">
          <a:solidFill>
            <a:schemeClr val="tx1"/>
          </a:solidFill>
          <a:effectLst>
            <a:outerShdw blurRad="38100" dist="38100" dir="2700000" algn="tl">
              <a:srgbClr val="000000">
                <a:alpha val="43137"/>
              </a:srgbClr>
            </a:outerShdw>
          </a:effectLst>
          <a:latin typeface="Arial" panose="020B0604020202020204" pitchFamily="34" charset="0"/>
          <a:ea typeface="ＭＳ Ｐゴシック" pitchFamily="-111" charset="-128"/>
          <a:cs typeface="Arial" panose="020B0604020202020204" pitchFamily="34" charset="0"/>
        </a:defRPr>
      </a:lvl3pPr>
      <a:lvl4pPr marL="1600200" indent="-228600" algn="l" rtl="0" eaLnBrk="0" fontAlgn="base" hangingPunct="0">
        <a:spcBef>
          <a:spcPct val="20000"/>
        </a:spcBef>
        <a:spcAft>
          <a:spcPct val="0"/>
        </a:spcAft>
        <a:buSzPct val="75000"/>
        <a:buFont typeface="Wingdings" charset="0"/>
        <a:buChar char="v"/>
        <a:defRPr sz="2000" b="1" i="0">
          <a:solidFill>
            <a:schemeClr val="tx1"/>
          </a:solidFill>
          <a:effectLst>
            <a:outerShdw blurRad="38100" dist="38100" dir="2700000" algn="tl">
              <a:srgbClr val="000000">
                <a:alpha val="43137"/>
              </a:srgbClr>
            </a:outerShdw>
          </a:effectLst>
          <a:latin typeface="Arial" panose="020B0604020202020204" pitchFamily="34" charset="0"/>
          <a:ea typeface="ＭＳ Ｐゴシック" pitchFamily="-111" charset="-128"/>
          <a:cs typeface="Arial" panose="020B0604020202020204" pitchFamily="34" charset="0"/>
        </a:defRPr>
      </a:lvl4pPr>
      <a:lvl5pPr marL="2057400" indent="-228600" algn="l" rtl="0" eaLnBrk="0" fontAlgn="base" hangingPunct="0">
        <a:spcBef>
          <a:spcPct val="20000"/>
        </a:spcBef>
        <a:spcAft>
          <a:spcPct val="0"/>
        </a:spcAft>
        <a:buSzPct val="75000"/>
        <a:buFont typeface="Wingdings" charset="0"/>
        <a:buChar char="v"/>
        <a:defRPr sz="2000" b="1" i="0">
          <a:solidFill>
            <a:schemeClr val="tx1"/>
          </a:solidFill>
          <a:effectLst>
            <a:outerShdw blurRad="38100" dist="38100" dir="2700000" algn="tl">
              <a:srgbClr val="000000">
                <a:alpha val="43137"/>
              </a:srgbClr>
            </a:outerShdw>
          </a:effectLst>
          <a:latin typeface="Arial" panose="020B0604020202020204" pitchFamily="34" charset="0"/>
          <a:ea typeface="ＭＳ Ｐゴシック" pitchFamily="-111" charset="-128"/>
          <a:cs typeface="Arial" panose="020B0604020202020204" pitchFamily="34" charset="0"/>
        </a:defRPr>
      </a:lvl5pPr>
      <a:lvl6pPr marL="2514600" indent="-228600" algn="l" rtl="0" fontAlgn="base">
        <a:spcBef>
          <a:spcPct val="20000"/>
        </a:spcBef>
        <a:spcAft>
          <a:spcPct val="0"/>
        </a:spcAft>
        <a:buSzPct val="75000"/>
        <a:buFont typeface="Wingdings" pitchFamily="-111" charset="2"/>
        <a:buChar char="v"/>
        <a:defRPr sz="2000">
          <a:solidFill>
            <a:schemeClr val="tx1"/>
          </a:solidFill>
          <a:latin typeface="+mn-lt"/>
          <a:ea typeface="ＭＳ Ｐゴシック" pitchFamily="-111" charset="-128"/>
        </a:defRPr>
      </a:lvl6pPr>
      <a:lvl7pPr marL="2971800" indent="-228600" algn="l" rtl="0" fontAlgn="base">
        <a:spcBef>
          <a:spcPct val="20000"/>
        </a:spcBef>
        <a:spcAft>
          <a:spcPct val="0"/>
        </a:spcAft>
        <a:buSzPct val="75000"/>
        <a:buFont typeface="Wingdings" pitchFamily="-111" charset="2"/>
        <a:buChar char="v"/>
        <a:defRPr sz="2000">
          <a:solidFill>
            <a:schemeClr val="tx1"/>
          </a:solidFill>
          <a:latin typeface="+mn-lt"/>
          <a:ea typeface="ＭＳ Ｐゴシック" pitchFamily="-111" charset="-128"/>
        </a:defRPr>
      </a:lvl7pPr>
      <a:lvl8pPr marL="3429000" indent="-228600" algn="l" rtl="0" fontAlgn="base">
        <a:spcBef>
          <a:spcPct val="20000"/>
        </a:spcBef>
        <a:spcAft>
          <a:spcPct val="0"/>
        </a:spcAft>
        <a:buSzPct val="75000"/>
        <a:buFont typeface="Wingdings" pitchFamily="-111" charset="2"/>
        <a:buChar char="v"/>
        <a:defRPr sz="2000">
          <a:solidFill>
            <a:schemeClr val="tx1"/>
          </a:solidFill>
          <a:latin typeface="+mn-lt"/>
          <a:ea typeface="ＭＳ Ｐゴシック" pitchFamily="-111" charset="-128"/>
        </a:defRPr>
      </a:lvl8pPr>
      <a:lvl9pPr marL="3886200" indent="-228600" algn="l" rtl="0" fontAlgn="base">
        <a:spcBef>
          <a:spcPct val="20000"/>
        </a:spcBef>
        <a:spcAft>
          <a:spcPct val="0"/>
        </a:spcAft>
        <a:buSzPct val="75000"/>
        <a:buFont typeface="Wingdings" pitchFamily="-111" charset="2"/>
        <a:buChar char="v"/>
        <a:defRPr sz="2000">
          <a:solidFill>
            <a:schemeClr val="tx1"/>
          </a:solidFill>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73.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3250" name="Rectangle 1"/>
          <p:cNvSpPr>
            <a:spLocks noGrp="1" noChangeArrowheads="1"/>
          </p:cNvSpPr>
          <p:nvPr>
            <p:ph type="title"/>
          </p:nvPr>
        </p:nvSpPr>
        <p:spPr bwMode="auto">
          <a:xfrm>
            <a:off x="685800" y="609600"/>
            <a:ext cx="7770813" cy="11414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 uri="{FAA26D3D-D897-4be2-8F04-BA451C77F1D7}">
              <ma14:placeholderFlag xmlns="" xmlns:ma14="http://schemas.microsoft.com/office/mac/drawingml/2011/main" val="1"/>
            </a:ext>
          </a:extLst>
        </p:spPr>
        <p:txBody>
          <a:bodyPr vert="horz" wrap="square" lIns="90000" tIns="46800" rIns="90000" bIns="46800" numCol="1" anchor="ctr" anchorCtr="0" compatLnSpc="1">
            <a:prstTxWarp prst="textNoShape">
              <a:avLst/>
            </a:prstTxWarp>
          </a:bodyPr>
          <a:lstStyle/>
          <a:p>
            <a:pPr lvl="0"/>
            <a:r>
              <a:rPr lang="en-GB"/>
              <a:t>Click to edit the title text format</a:t>
            </a:r>
          </a:p>
        </p:txBody>
      </p:sp>
      <p:sp>
        <p:nvSpPr>
          <p:cNvPr id="53251" name="Rectangle 2"/>
          <p:cNvSpPr>
            <a:spLocks noGrp="1" noChangeArrowheads="1"/>
          </p:cNvSpPr>
          <p:nvPr>
            <p:ph type="body" idx="1"/>
          </p:nvPr>
        </p:nvSpPr>
        <p:spPr bwMode="auto">
          <a:xfrm>
            <a:off x="685800" y="1981200"/>
            <a:ext cx="7770813" cy="41132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 uri="{FAA26D3D-D897-4be2-8F04-BA451C77F1D7}">
              <ma14:placeholderFlag xmlns="" xmlns:ma14="http://schemas.microsoft.com/office/mac/drawingml/2011/main" val="1"/>
            </a:ext>
          </a:extLst>
        </p:spPr>
        <p:txBody>
          <a:bodyPr vert="horz" wrap="square" lIns="90000" tIns="46800" rIns="90000" bIns="46800" numCol="1" anchor="t" anchorCtr="0" compatLnSpc="1">
            <a:prstTxWarp prst="textNoShape">
              <a:avLst/>
            </a:prstTxWarp>
          </a:bodyPr>
          <a:lstStyle/>
          <a:p>
            <a:pPr lvl="0"/>
            <a:r>
              <a:rPr lang="en-GB"/>
              <a:t>Click to edit the outline text format</a:t>
            </a:r>
          </a:p>
          <a:p>
            <a:pPr lvl="1"/>
            <a:r>
              <a:rPr lang="en-GB"/>
              <a:t>Second Outline Level</a:t>
            </a:r>
          </a:p>
          <a:p>
            <a:pPr lvl="2"/>
            <a:r>
              <a:rPr lang="en-GB"/>
              <a:t>Third Outline Level</a:t>
            </a:r>
          </a:p>
          <a:p>
            <a:pPr lvl="3"/>
            <a:r>
              <a:rPr lang="en-GB"/>
              <a:t>Fourth Outline Level</a:t>
            </a:r>
          </a:p>
          <a:p>
            <a:pPr lvl="4"/>
            <a:r>
              <a:rPr lang="en-GB"/>
              <a:t>Fifth Outline Level</a:t>
            </a:r>
          </a:p>
          <a:p>
            <a:pPr lvl="4"/>
            <a:r>
              <a:rPr lang="en-GB"/>
              <a:t>Sixth Outline Level</a:t>
            </a:r>
          </a:p>
          <a:p>
            <a:pPr lvl="4"/>
            <a:r>
              <a:rPr lang="en-GB"/>
              <a:t>Seventh Outline Level</a:t>
            </a:r>
          </a:p>
          <a:p>
            <a:pPr lvl="4"/>
            <a:r>
              <a:rPr lang="en-GB"/>
              <a:t>Eighth Outline Level</a:t>
            </a:r>
          </a:p>
          <a:p>
            <a:pPr lvl="4"/>
            <a:r>
              <a:rPr lang="en-GB"/>
              <a:t>Ninth Outline Level</a:t>
            </a:r>
          </a:p>
        </p:txBody>
      </p:sp>
      <p:sp>
        <p:nvSpPr>
          <p:cNvPr id="53252" name="Text Box 3"/>
          <p:cNvSpPr txBox="1">
            <a:spLocks noChangeArrowheads="1"/>
          </p:cNvSpPr>
          <p:nvPr/>
        </p:nvSpPr>
        <p:spPr bwMode="auto">
          <a:xfrm>
            <a:off x="685800" y="6248400"/>
            <a:ext cx="1905000" cy="4603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none" anchor="ctr"/>
          <a:lstStyle>
            <a:lvl1pPr defTabSz="449263" eaLnBrk="0" hangingPunct="0">
              <a:defRPr sz="2400">
                <a:solidFill>
                  <a:schemeClr val="tx1"/>
                </a:solidFill>
                <a:latin typeface="Times New Roman" charset="0"/>
                <a:ea typeface="ＭＳ Ｐゴシック" charset="0"/>
                <a:cs typeface="ＭＳ Ｐゴシック" charset="0"/>
              </a:defRPr>
            </a:lvl1pPr>
            <a:lvl2pPr marL="742950" indent="-285750" defTabSz="449263" eaLnBrk="0" hangingPunct="0">
              <a:defRPr sz="2400">
                <a:solidFill>
                  <a:schemeClr val="tx1"/>
                </a:solidFill>
                <a:latin typeface="Times New Roman" charset="0"/>
                <a:ea typeface="ＭＳ Ｐゴシック" charset="0"/>
              </a:defRPr>
            </a:lvl2pPr>
            <a:lvl3pPr marL="1143000" indent="-228600" defTabSz="449263" eaLnBrk="0" hangingPunct="0">
              <a:defRPr sz="2400">
                <a:solidFill>
                  <a:schemeClr val="tx1"/>
                </a:solidFill>
                <a:latin typeface="Times New Roman" charset="0"/>
                <a:ea typeface="ＭＳ Ｐゴシック" charset="0"/>
              </a:defRPr>
            </a:lvl3pPr>
            <a:lvl4pPr marL="1600200" indent="-228600" defTabSz="449263" eaLnBrk="0" hangingPunct="0">
              <a:defRPr sz="2400">
                <a:solidFill>
                  <a:schemeClr val="tx1"/>
                </a:solidFill>
                <a:latin typeface="Times New Roman" charset="0"/>
                <a:ea typeface="ＭＳ Ｐゴシック" charset="0"/>
              </a:defRPr>
            </a:lvl4pPr>
            <a:lvl5pPr marL="2057400" indent="-228600" defTabSz="449263" eaLnBrk="0" hangingPunct="0">
              <a:defRPr sz="2400">
                <a:solidFill>
                  <a:schemeClr val="tx1"/>
                </a:solidFill>
                <a:latin typeface="Times New Roman" charset="0"/>
                <a:ea typeface="ＭＳ Ｐゴシック" charset="0"/>
              </a:defRPr>
            </a:lvl5pPr>
            <a:lvl6pPr marL="2514600" indent="-228600" defTabSz="449263"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defTabSz="449263"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defTabSz="449263"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defTabSz="449263" eaLnBrk="0" fontAlgn="base" hangingPunct="0">
              <a:spcBef>
                <a:spcPct val="0"/>
              </a:spcBef>
              <a:spcAft>
                <a:spcPct val="0"/>
              </a:spcAft>
              <a:defRPr sz="2400">
                <a:solidFill>
                  <a:schemeClr val="tx1"/>
                </a:solidFill>
                <a:latin typeface="Times New Roman" charset="0"/>
                <a:ea typeface="ＭＳ Ｐゴシック" charset="0"/>
              </a:defRPr>
            </a:lvl9pPr>
          </a:lstStyle>
          <a:p>
            <a:pPr eaLnBrk="1" hangingPunct="1">
              <a:lnSpc>
                <a:spcPct val="93000"/>
              </a:lnSpc>
              <a:buClr>
                <a:srgbClr val="FFFFFF"/>
              </a:buClr>
              <a:buSzPct val="100000"/>
              <a:buFont typeface="Arial" charset="0"/>
              <a:buNone/>
              <a:defRPr/>
            </a:pPr>
            <a:endParaRPr lang="en-US" b="1" i="0">
              <a:solidFill>
                <a:srgbClr val="FFFFFF"/>
              </a:solidFill>
              <a:effectLst/>
              <a:latin typeface="Arial" panose="020B0604020202020204" pitchFamily="34" charset="0"/>
            </a:endParaRPr>
          </a:p>
        </p:txBody>
      </p:sp>
      <p:sp>
        <p:nvSpPr>
          <p:cNvPr id="53253" name="Text Box 4"/>
          <p:cNvSpPr txBox="1">
            <a:spLocks noChangeArrowheads="1"/>
          </p:cNvSpPr>
          <p:nvPr/>
        </p:nvSpPr>
        <p:spPr bwMode="auto">
          <a:xfrm>
            <a:off x="3124200" y="6248400"/>
            <a:ext cx="2895600" cy="4603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none" anchor="ctr"/>
          <a:lstStyle>
            <a:lvl1pPr defTabSz="449263" eaLnBrk="0" hangingPunct="0">
              <a:defRPr sz="2400">
                <a:solidFill>
                  <a:schemeClr val="tx1"/>
                </a:solidFill>
                <a:latin typeface="Times New Roman" charset="0"/>
                <a:ea typeface="ＭＳ Ｐゴシック" charset="0"/>
                <a:cs typeface="ＭＳ Ｐゴシック" charset="0"/>
              </a:defRPr>
            </a:lvl1pPr>
            <a:lvl2pPr marL="742950" indent="-285750" defTabSz="449263" eaLnBrk="0" hangingPunct="0">
              <a:defRPr sz="2400">
                <a:solidFill>
                  <a:schemeClr val="tx1"/>
                </a:solidFill>
                <a:latin typeface="Times New Roman" charset="0"/>
                <a:ea typeface="ＭＳ Ｐゴシック" charset="0"/>
              </a:defRPr>
            </a:lvl2pPr>
            <a:lvl3pPr marL="1143000" indent="-228600" defTabSz="449263" eaLnBrk="0" hangingPunct="0">
              <a:defRPr sz="2400">
                <a:solidFill>
                  <a:schemeClr val="tx1"/>
                </a:solidFill>
                <a:latin typeface="Times New Roman" charset="0"/>
                <a:ea typeface="ＭＳ Ｐゴシック" charset="0"/>
              </a:defRPr>
            </a:lvl3pPr>
            <a:lvl4pPr marL="1600200" indent="-228600" defTabSz="449263" eaLnBrk="0" hangingPunct="0">
              <a:defRPr sz="2400">
                <a:solidFill>
                  <a:schemeClr val="tx1"/>
                </a:solidFill>
                <a:latin typeface="Times New Roman" charset="0"/>
                <a:ea typeface="ＭＳ Ｐゴシック" charset="0"/>
              </a:defRPr>
            </a:lvl4pPr>
            <a:lvl5pPr marL="2057400" indent="-228600" defTabSz="449263" eaLnBrk="0" hangingPunct="0">
              <a:defRPr sz="2400">
                <a:solidFill>
                  <a:schemeClr val="tx1"/>
                </a:solidFill>
                <a:latin typeface="Times New Roman" charset="0"/>
                <a:ea typeface="ＭＳ Ｐゴシック" charset="0"/>
              </a:defRPr>
            </a:lvl5pPr>
            <a:lvl6pPr marL="2514600" indent="-228600" defTabSz="449263"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defTabSz="449263"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defTabSz="449263"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defTabSz="449263" eaLnBrk="0" fontAlgn="base" hangingPunct="0">
              <a:spcBef>
                <a:spcPct val="0"/>
              </a:spcBef>
              <a:spcAft>
                <a:spcPct val="0"/>
              </a:spcAft>
              <a:defRPr sz="2400">
                <a:solidFill>
                  <a:schemeClr val="tx1"/>
                </a:solidFill>
                <a:latin typeface="Times New Roman" charset="0"/>
                <a:ea typeface="ＭＳ Ｐゴシック" charset="0"/>
              </a:defRPr>
            </a:lvl9pPr>
          </a:lstStyle>
          <a:p>
            <a:pPr eaLnBrk="1" hangingPunct="1">
              <a:lnSpc>
                <a:spcPct val="93000"/>
              </a:lnSpc>
              <a:buClr>
                <a:srgbClr val="FFFFFF"/>
              </a:buClr>
              <a:buSzPct val="100000"/>
              <a:buFont typeface="Arial" charset="0"/>
              <a:buNone/>
              <a:defRPr/>
            </a:pPr>
            <a:endParaRPr lang="en-US" b="1" i="0">
              <a:solidFill>
                <a:srgbClr val="FFFFFF"/>
              </a:solidFill>
              <a:effectLst/>
              <a:latin typeface="Arial" panose="020B0604020202020204" pitchFamily="34" charset="0"/>
            </a:endParaRPr>
          </a:p>
        </p:txBody>
      </p:sp>
      <p:sp>
        <p:nvSpPr>
          <p:cNvPr id="12293" name="Rectangle 5"/>
          <p:cNvSpPr>
            <a:spLocks noGrp="1" noChangeArrowheads="1"/>
          </p:cNvSpPr>
          <p:nvPr>
            <p:ph type="sldNum"/>
          </p:nvPr>
        </p:nvSpPr>
        <p:spPr bwMode="auto">
          <a:xfrm>
            <a:off x="6553200" y="6248400"/>
            <a:ext cx="1903413" cy="455613"/>
          </a:xfrm>
          <a:prstGeom prst="rect">
            <a:avLst/>
          </a:prstGeom>
          <a:noFill/>
          <a:ln w="9525">
            <a:noFill/>
            <a:round/>
            <a:headEnd/>
            <a:tailEnd/>
          </a:ln>
          <a:effectLst/>
        </p:spPr>
        <p:txBody>
          <a:bodyPr vert="horz" wrap="square" lIns="90000" tIns="46800" rIns="90000" bIns="46800" numCol="1" anchor="t" anchorCtr="0" compatLnSpc="1">
            <a:prstTxWarp prst="textNoShape">
              <a:avLst/>
            </a:prstTxWarp>
          </a:bodyPr>
          <a:lstStyle>
            <a:lvl1pPr algn="r">
              <a:buClr>
                <a:srgbClr val="000000"/>
              </a:buClr>
              <a:buSzPct val="100000"/>
              <a:buFont typeface="Times New Roman" charset="0"/>
              <a:buNone/>
              <a:defRPr sz="1400" b="1" i="0">
                <a:solidFill>
                  <a:srgbClr val="000000"/>
                </a:solidFill>
                <a:effectLst/>
                <a:latin typeface="Arial" panose="020B0604020202020204" pitchFamily="34" charset="0"/>
              </a:defRPr>
            </a:lvl1pPr>
          </a:lstStyle>
          <a:p>
            <a:pPr>
              <a:defRPr/>
            </a:pPr>
            <a:fld id="{8E84017C-FDBA-1D49-A156-B939BFA42FD6}" type="slidenum">
              <a:rPr lang="en-GB"/>
              <a:pPr>
                <a:defRPr/>
              </a:pPr>
              <a:t>‹#›</a:t>
            </a:fld>
            <a:endParaRPr lang="en-GB"/>
          </a:p>
        </p:txBody>
      </p:sp>
    </p:spTree>
    <p:extLst>
      <p:ext uri="{BB962C8B-B14F-4D97-AF65-F5344CB8AC3E}">
        <p14:creationId xmlns:p14="http://schemas.microsoft.com/office/powerpoint/2010/main" val="828785001"/>
      </p:ext>
    </p:extLst>
  </p:cSld>
  <p:clrMap bg1="lt1" tx1="dk1" bg2="lt2" tx2="dk2" accent1="accent1" accent2="accent2" accent3="accent3" accent4="accent4" accent5="accent5" accent6="accent6" hlink="hlink" folHlink="folHlink"/>
  <p:sldLayoutIdLst>
    <p:sldLayoutId id="2147502865" r:id="rId1"/>
    <p:sldLayoutId id="2147502866" r:id="rId2"/>
  </p:sldLayoutIdLst>
  <p:txStyles>
    <p:titleStyle>
      <a:lvl1pPr algn="ctr" defTabSz="449263" rtl="0" eaLnBrk="0" fontAlgn="base" hangingPunct="0">
        <a:lnSpc>
          <a:spcPct val="95000"/>
        </a:lnSpc>
        <a:spcBef>
          <a:spcPct val="0"/>
        </a:spcBef>
        <a:spcAft>
          <a:spcPct val="0"/>
        </a:spcAft>
        <a:buClr>
          <a:srgbClr val="000000"/>
        </a:buClr>
        <a:buSzPct val="100000"/>
        <a:buFont typeface="Times New Roman" charset="0"/>
        <a:defRPr sz="4400" b="1" i="0">
          <a:solidFill>
            <a:srgbClr val="000000"/>
          </a:solidFill>
          <a:latin typeface="Arial" panose="020B0604020202020204" pitchFamily="34" charset="0"/>
          <a:ea typeface="+mj-ea"/>
          <a:cs typeface="Arial" panose="020B0604020202020204" pitchFamily="34" charset="0"/>
        </a:defRPr>
      </a:lvl1pPr>
      <a:lvl2pPr algn="ctr" defTabSz="449263" rtl="0" eaLnBrk="0" fontAlgn="base" hangingPunct="0">
        <a:lnSpc>
          <a:spcPct val="95000"/>
        </a:lnSpc>
        <a:spcBef>
          <a:spcPct val="0"/>
        </a:spcBef>
        <a:spcAft>
          <a:spcPct val="0"/>
        </a:spcAft>
        <a:buClr>
          <a:srgbClr val="000000"/>
        </a:buClr>
        <a:buSzPct val="100000"/>
        <a:buFont typeface="Times New Roman" charset="0"/>
        <a:defRPr sz="4400">
          <a:solidFill>
            <a:srgbClr val="000000"/>
          </a:solidFill>
          <a:latin typeface="Arial" charset="0"/>
          <a:ea typeface="ＭＳ Ｐゴシック" charset="-128"/>
          <a:cs typeface="Arial" charset="0"/>
        </a:defRPr>
      </a:lvl2pPr>
      <a:lvl3pPr algn="ctr" defTabSz="449263" rtl="0" eaLnBrk="0" fontAlgn="base" hangingPunct="0">
        <a:lnSpc>
          <a:spcPct val="95000"/>
        </a:lnSpc>
        <a:spcBef>
          <a:spcPct val="0"/>
        </a:spcBef>
        <a:spcAft>
          <a:spcPct val="0"/>
        </a:spcAft>
        <a:buClr>
          <a:srgbClr val="000000"/>
        </a:buClr>
        <a:buSzPct val="100000"/>
        <a:buFont typeface="Times New Roman" charset="0"/>
        <a:defRPr sz="4400">
          <a:solidFill>
            <a:srgbClr val="000000"/>
          </a:solidFill>
          <a:latin typeface="Arial" charset="0"/>
          <a:ea typeface="ＭＳ Ｐゴシック" charset="-128"/>
          <a:cs typeface="Arial" charset="0"/>
        </a:defRPr>
      </a:lvl3pPr>
      <a:lvl4pPr algn="ctr" defTabSz="449263" rtl="0" eaLnBrk="0" fontAlgn="base" hangingPunct="0">
        <a:lnSpc>
          <a:spcPct val="95000"/>
        </a:lnSpc>
        <a:spcBef>
          <a:spcPct val="0"/>
        </a:spcBef>
        <a:spcAft>
          <a:spcPct val="0"/>
        </a:spcAft>
        <a:buClr>
          <a:srgbClr val="000000"/>
        </a:buClr>
        <a:buSzPct val="100000"/>
        <a:buFont typeface="Times New Roman" charset="0"/>
        <a:defRPr sz="4400">
          <a:solidFill>
            <a:srgbClr val="000000"/>
          </a:solidFill>
          <a:latin typeface="Arial" charset="0"/>
          <a:ea typeface="ＭＳ Ｐゴシック" charset="-128"/>
          <a:cs typeface="Arial" charset="0"/>
        </a:defRPr>
      </a:lvl4pPr>
      <a:lvl5pPr algn="ctr" defTabSz="449263" rtl="0" eaLnBrk="0" fontAlgn="base" hangingPunct="0">
        <a:lnSpc>
          <a:spcPct val="95000"/>
        </a:lnSpc>
        <a:spcBef>
          <a:spcPct val="0"/>
        </a:spcBef>
        <a:spcAft>
          <a:spcPct val="0"/>
        </a:spcAft>
        <a:buClr>
          <a:srgbClr val="000000"/>
        </a:buClr>
        <a:buSzPct val="100000"/>
        <a:buFont typeface="Times New Roman" charset="0"/>
        <a:defRPr sz="4400">
          <a:solidFill>
            <a:srgbClr val="000000"/>
          </a:solidFill>
          <a:latin typeface="Arial" charset="0"/>
          <a:ea typeface="ＭＳ Ｐゴシック" charset="-128"/>
          <a:cs typeface="Arial" charset="0"/>
        </a:defRPr>
      </a:lvl5pPr>
      <a:lvl6pPr marL="4572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ＭＳ Ｐゴシック" charset="-128"/>
        </a:defRPr>
      </a:lvl6pPr>
      <a:lvl7pPr marL="9144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ＭＳ Ｐゴシック" charset="-128"/>
        </a:defRPr>
      </a:lvl7pPr>
      <a:lvl8pPr marL="13716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ＭＳ Ｐゴシック" charset="-128"/>
        </a:defRPr>
      </a:lvl8pPr>
      <a:lvl9pPr marL="18288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ＭＳ Ｐゴシック" charset="-128"/>
        </a:defRPr>
      </a:lvl9pPr>
    </p:titleStyle>
    <p:bodyStyle>
      <a:lvl1pPr marL="341313" indent="-341313" algn="l" defTabSz="449263" rtl="0" eaLnBrk="0" fontAlgn="base" hangingPunct="0">
        <a:lnSpc>
          <a:spcPct val="95000"/>
        </a:lnSpc>
        <a:spcBef>
          <a:spcPts val="800"/>
        </a:spcBef>
        <a:spcAft>
          <a:spcPct val="0"/>
        </a:spcAft>
        <a:buClr>
          <a:srgbClr val="000000"/>
        </a:buClr>
        <a:buSzPct val="100000"/>
        <a:buFont typeface="Times New Roman" charset="0"/>
        <a:buChar char="•"/>
        <a:defRPr sz="3200" b="1" i="0">
          <a:solidFill>
            <a:srgbClr val="000000"/>
          </a:solidFill>
          <a:latin typeface="Arial" panose="020B0604020202020204" pitchFamily="34" charset="0"/>
          <a:ea typeface="+mn-ea"/>
          <a:cs typeface="Arial" panose="020B0604020202020204" pitchFamily="34" charset="0"/>
        </a:defRPr>
      </a:lvl1pPr>
      <a:lvl2pPr marL="741363" indent="-284163" algn="l" defTabSz="449263" rtl="0" eaLnBrk="0" fontAlgn="base" hangingPunct="0">
        <a:lnSpc>
          <a:spcPct val="95000"/>
        </a:lnSpc>
        <a:spcBef>
          <a:spcPts val="700"/>
        </a:spcBef>
        <a:spcAft>
          <a:spcPct val="0"/>
        </a:spcAft>
        <a:buClr>
          <a:srgbClr val="000000"/>
        </a:buClr>
        <a:buSzPct val="100000"/>
        <a:buFont typeface="Times New Roman" charset="0"/>
        <a:buChar char="–"/>
        <a:defRPr sz="2800" b="1" i="0">
          <a:solidFill>
            <a:srgbClr val="000000"/>
          </a:solidFill>
          <a:latin typeface="Arial" panose="020B0604020202020204" pitchFamily="34" charset="0"/>
          <a:ea typeface="+mn-ea"/>
          <a:cs typeface="Arial" panose="020B0604020202020204" pitchFamily="34" charset="0"/>
        </a:defRPr>
      </a:lvl2pPr>
      <a:lvl3pPr marL="1143000" indent="-228600" algn="l" defTabSz="449263" rtl="0" eaLnBrk="0" fontAlgn="base" hangingPunct="0">
        <a:lnSpc>
          <a:spcPct val="95000"/>
        </a:lnSpc>
        <a:spcBef>
          <a:spcPts val="600"/>
        </a:spcBef>
        <a:spcAft>
          <a:spcPct val="0"/>
        </a:spcAft>
        <a:buClr>
          <a:srgbClr val="000000"/>
        </a:buClr>
        <a:buSzPct val="100000"/>
        <a:buFont typeface="Times New Roman" charset="0"/>
        <a:buChar char="•"/>
        <a:defRPr sz="2400" b="1" i="0">
          <a:solidFill>
            <a:srgbClr val="000000"/>
          </a:solidFill>
          <a:latin typeface="Arial" panose="020B0604020202020204" pitchFamily="34" charset="0"/>
          <a:ea typeface="+mn-ea"/>
          <a:cs typeface="Arial" panose="020B0604020202020204" pitchFamily="34" charset="0"/>
        </a:defRPr>
      </a:lvl3pPr>
      <a:lvl4pPr marL="1600200" indent="-228600" algn="l" defTabSz="449263" rtl="0" eaLnBrk="0" fontAlgn="base" hangingPunct="0">
        <a:lnSpc>
          <a:spcPct val="95000"/>
        </a:lnSpc>
        <a:spcBef>
          <a:spcPts val="500"/>
        </a:spcBef>
        <a:spcAft>
          <a:spcPct val="0"/>
        </a:spcAft>
        <a:buClr>
          <a:srgbClr val="000000"/>
        </a:buClr>
        <a:buSzPct val="100000"/>
        <a:buFont typeface="Times New Roman" charset="0"/>
        <a:buChar char="–"/>
        <a:defRPr sz="2000" b="1" i="0">
          <a:solidFill>
            <a:srgbClr val="000000"/>
          </a:solidFill>
          <a:latin typeface="Arial" panose="020B0604020202020204" pitchFamily="34" charset="0"/>
          <a:ea typeface="+mn-ea"/>
          <a:cs typeface="Arial" panose="020B0604020202020204" pitchFamily="34" charset="0"/>
        </a:defRPr>
      </a:lvl4pPr>
      <a:lvl5pPr marL="2057400" indent="-228600" algn="l" defTabSz="449263" rtl="0" eaLnBrk="0" fontAlgn="base" hangingPunct="0">
        <a:lnSpc>
          <a:spcPct val="95000"/>
        </a:lnSpc>
        <a:spcBef>
          <a:spcPts val="500"/>
        </a:spcBef>
        <a:spcAft>
          <a:spcPct val="0"/>
        </a:spcAft>
        <a:buClr>
          <a:srgbClr val="000000"/>
        </a:buClr>
        <a:buSzPct val="100000"/>
        <a:buFont typeface="Times New Roman" charset="0"/>
        <a:buChar char="»"/>
        <a:defRPr sz="2000" b="1" i="0">
          <a:solidFill>
            <a:srgbClr val="000000"/>
          </a:solidFill>
          <a:latin typeface="Arial" panose="020B0604020202020204" pitchFamily="34" charset="0"/>
          <a:ea typeface="+mn-ea"/>
          <a:cs typeface="Arial" panose="020B0604020202020204" pitchFamily="34" charset="0"/>
        </a:defRPr>
      </a:lvl5pPr>
      <a:lvl6pPr marL="25146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defRPr>
      </a:lvl6pPr>
      <a:lvl7pPr marL="29718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defRPr>
      </a:lvl7pPr>
      <a:lvl8pPr marL="34290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defRPr>
      </a:lvl8pPr>
      <a:lvl9pPr marL="38862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4.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536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a:solidFill>
                  <a:srgbClr val="000000"/>
                </a:solidFill>
                <a:latin typeface="Times New Roman" pitchFamily="-111" charset="0"/>
                <a:ea typeface="+mn-ea"/>
                <a:cs typeface="+mn-cs"/>
              </a:defRPr>
            </a:lvl1pPr>
          </a:lstStyle>
          <a:p>
            <a:pPr defTabSz="914400" eaLnBrk="0" fontAlgn="base" hangingPunct="0">
              <a:spcBef>
                <a:spcPct val="0"/>
              </a:spcBef>
              <a:spcAft>
                <a:spcPct val="0"/>
              </a:spcAft>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Times New Roman" pitchFamily="-111" charset="0"/>
                <a:ea typeface="+mn-ea"/>
                <a:cs typeface="+mn-cs"/>
              </a:defRPr>
            </a:lvl1pPr>
          </a:lstStyle>
          <a:p>
            <a:pPr defTabSz="914400" eaLnBrk="0" fontAlgn="base" hangingPunct="0">
              <a:spcBef>
                <a:spcPct val="0"/>
              </a:spcBef>
              <a:spcAft>
                <a:spcPct val="0"/>
              </a:spcAft>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Times New Roman" charset="0"/>
              </a:defRPr>
            </a:lvl1pPr>
          </a:lstStyle>
          <a:p>
            <a:pPr defTabSz="914400" eaLnBrk="0" fontAlgn="base" hangingPunct="0">
              <a:spcBef>
                <a:spcPct val="0"/>
              </a:spcBef>
              <a:spcAft>
                <a:spcPct val="0"/>
              </a:spcAft>
              <a:defRPr/>
            </a:pPr>
            <a:fld id="{C7FCEC4A-0619-534F-AB0C-4C4D1986DF16}" type="slidenum">
              <a:rPr lang="en-US">
                <a:ea typeface="ＭＳ Ｐゴシック" charset="0"/>
                <a:cs typeface="ＭＳ Ｐゴシック" charset="0"/>
              </a:rPr>
              <a:pPr defTabSz="914400" eaLnBrk="0" fontAlgn="base" hangingPunct="0">
                <a:spcBef>
                  <a:spcPct val="0"/>
                </a:spcBef>
                <a:spcAft>
                  <a:spcPct val="0"/>
                </a:spcAft>
                <a:defRPr/>
              </a:pPr>
              <a:t>‹#›</a:t>
            </a:fld>
            <a:endParaRPr lang="en-US">
              <a:ea typeface="ＭＳ Ｐゴシック" charset="0"/>
              <a:cs typeface="ＭＳ Ｐゴシック" charset="0"/>
            </a:endParaRPr>
          </a:p>
        </p:txBody>
      </p:sp>
    </p:spTree>
    <p:extLst>
      <p:ext uri="{BB962C8B-B14F-4D97-AF65-F5344CB8AC3E}">
        <p14:creationId xmlns:p14="http://schemas.microsoft.com/office/powerpoint/2010/main" val="1788340798"/>
      </p:ext>
    </p:extLst>
  </p:cSld>
  <p:clrMap bg1="lt1" tx1="dk1" bg2="lt2" tx2="dk2" accent1="accent1" accent2="accent2" accent3="accent3" accent4="accent4" accent5="accent5" accent6="accent6" hlink="hlink" folHlink="folHlink"/>
  <p:sldLayoutIdLst>
    <p:sldLayoutId id="2147502868" r:id="rId1"/>
    <p:sldLayoutId id="2147502869" r:id="rId2"/>
    <p:sldLayoutId id="2147502870" r:id="rId3"/>
    <p:sldLayoutId id="2147502871" r:id="rId4"/>
    <p:sldLayoutId id="2147502872" r:id="rId5"/>
    <p:sldLayoutId id="2147502873" r:id="rId6"/>
    <p:sldLayoutId id="2147502874" r:id="rId7"/>
    <p:sldLayoutId id="2147502875" r:id="rId8"/>
    <p:sldLayoutId id="2147502876" r:id="rId9"/>
    <p:sldLayoutId id="2147502877" r:id="rId10"/>
    <p:sldLayoutId id="2147502878" r:id="rId11"/>
    <p:sldLayoutId id="2147502879" r:id="rId12"/>
    <p:sldLayoutId id="2147502880"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7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86018" name="Group 2"/>
          <p:cNvGrpSpPr>
            <a:grpSpLocks/>
          </p:cNvGrpSpPr>
          <p:nvPr/>
        </p:nvGrpSpPr>
        <p:grpSpPr bwMode="auto">
          <a:xfrm>
            <a:off x="457200" y="992188"/>
            <a:ext cx="8153400" cy="1600200"/>
            <a:chOff x="288" y="625"/>
            <a:chExt cx="5136" cy="1008"/>
          </a:xfrm>
        </p:grpSpPr>
        <p:sp>
          <p:nvSpPr>
            <p:cNvPr id="86021" name="Arc 3"/>
            <p:cNvSpPr>
              <a:spLocks/>
            </p:cNvSpPr>
            <p:nvPr/>
          </p:nvSpPr>
          <p:spPr bwMode="invGray">
            <a:xfrm>
              <a:off x="3595" y="625"/>
              <a:ext cx="1829" cy="1008"/>
            </a:xfrm>
            <a:custGeom>
              <a:avLst/>
              <a:gdLst>
                <a:gd name="T0" fmla="*/ 0 w 21912"/>
                <a:gd name="T1" fmla="*/ 0 h 43200"/>
                <a:gd name="T2" fmla="*/ 0 w 21912"/>
                <a:gd name="T3" fmla="*/ 0 h 43200"/>
                <a:gd name="T4" fmla="*/ 0 w 21912"/>
                <a:gd name="T5" fmla="*/ 0 h 43200"/>
                <a:gd name="T6" fmla="*/ 0 60000 65536"/>
                <a:gd name="T7" fmla="*/ 0 60000 65536"/>
                <a:gd name="T8" fmla="*/ 0 60000 65536"/>
              </a:gdLst>
              <a:ahLst/>
              <a:cxnLst>
                <a:cxn ang="T6">
                  <a:pos x="T0" y="T1"/>
                </a:cxn>
                <a:cxn ang="T7">
                  <a:pos x="T2" y="T3"/>
                </a:cxn>
                <a:cxn ang="T8">
                  <a:pos x="T4" y="T5"/>
                </a:cxn>
              </a:cxnLst>
              <a:rect l="0" t="0" r="r" b="b"/>
              <a:pathLst>
                <a:path w="21912" h="43200" fill="none" extrusionOk="0">
                  <a:moveTo>
                    <a:pt x="300" y="0"/>
                  </a:moveTo>
                  <a:cubicBezTo>
                    <a:pt x="304" y="0"/>
                    <a:pt x="308" y="-1"/>
                    <a:pt x="312" y="-1"/>
                  </a:cubicBezTo>
                  <a:cubicBezTo>
                    <a:pt x="12241" y="0"/>
                    <a:pt x="21912" y="9670"/>
                    <a:pt x="21912" y="21600"/>
                  </a:cubicBezTo>
                  <a:cubicBezTo>
                    <a:pt x="21912" y="33529"/>
                    <a:pt x="12241" y="43200"/>
                    <a:pt x="312" y="43200"/>
                  </a:cubicBezTo>
                  <a:cubicBezTo>
                    <a:pt x="207" y="43199"/>
                    <a:pt x="103" y="43199"/>
                    <a:pt x="0" y="43197"/>
                  </a:cubicBezTo>
                </a:path>
                <a:path w="21912" h="43200" stroke="0" extrusionOk="0">
                  <a:moveTo>
                    <a:pt x="300" y="0"/>
                  </a:moveTo>
                  <a:cubicBezTo>
                    <a:pt x="304" y="0"/>
                    <a:pt x="308" y="-1"/>
                    <a:pt x="312" y="-1"/>
                  </a:cubicBezTo>
                  <a:cubicBezTo>
                    <a:pt x="12241" y="0"/>
                    <a:pt x="21912" y="9670"/>
                    <a:pt x="21912" y="21600"/>
                  </a:cubicBezTo>
                  <a:cubicBezTo>
                    <a:pt x="21912" y="33529"/>
                    <a:pt x="12241" y="43200"/>
                    <a:pt x="312" y="43200"/>
                  </a:cubicBezTo>
                  <a:cubicBezTo>
                    <a:pt x="207" y="43199"/>
                    <a:pt x="103" y="43199"/>
                    <a:pt x="0" y="43197"/>
                  </a:cubicBezTo>
                  <a:lnTo>
                    <a:pt x="312" y="21600"/>
                  </a:lnTo>
                  <a:lnTo>
                    <a:pt x="300" y="0"/>
                  </a:lnTo>
                  <a:close/>
                </a:path>
              </a:pathLst>
            </a:custGeom>
            <a:gradFill rotWithShape="0">
              <a:gsLst>
                <a:gs pos="0">
                  <a:schemeClr val="bg1"/>
                </a:gs>
                <a:gs pos="100000">
                  <a:srgbClr val="663300"/>
                </a:gs>
              </a:gsLst>
              <a:lin ang="0" scaled="1"/>
            </a:gradFill>
            <a:ln>
              <a:noFill/>
            </a:ln>
            <a:extLst>
              <a:ext uri="{91240B29-F687-4f45-9708-019B960494DF}">
                <a14:hiddenLine xmlns:a14="http://schemas.microsoft.com/office/drawing/2010/main" xmlns="" w="9525" cap="rnd">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b="1" i="0">
                <a:solidFill>
                  <a:srgbClr val="FFFFCC"/>
                </a:solidFill>
                <a:latin typeface="Arial" panose="020B0604020202020204" pitchFamily="34" charset="0"/>
                <a:ea typeface="ＭＳ Ｐゴシック" charset="0"/>
                <a:cs typeface="ＭＳ Ｐゴシック" charset="0"/>
              </a:endParaRPr>
            </a:p>
          </p:txBody>
        </p:sp>
        <p:sp>
          <p:nvSpPr>
            <p:cNvPr id="86022" name="Arc 4"/>
            <p:cNvSpPr>
              <a:spLocks/>
            </p:cNvSpPr>
            <p:nvPr/>
          </p:nvSpPr>
          <p:spPr bwMode="invGray">
            <a:xfrm>
              <a:off x="3548" y="729"/>
              <a:ext cx="1831" cy="800"/>
            </a:xfrm>
            <a:custGeom>
              <a:avLst/>
              <a:gdLst>
                <a:gd name="T0" fmla="*/ 0 w 21924"/>
                <a:gd name="T1" fmla="*/ 0 h 43200"/>
                <a:gd name="T2" fmla="*/ 0 w 21924"/>
                <a:gd name="T3" fmla="*/ 0 h 43200"/>
                <a:gd name="T4" fmla="*/ 0 w 21924"/>
                <a:gd name="T5" fmla="*/ 0 h 43200"/>
                <a:gd name="T6" fmla="*/ 0 60000 65536"/>
                <a:gd name="T7" fmla="*/ 0 60000 65536"/>
                <a:gd name="T8" fmla="*/ 0 60000 65536"/>
              </a:gdLst>
              <a:ahLst/>
              <a:cxnLst>
                <a:cxn ang="T6">
                  <a:pos x="T0" y="T1"/>
                </a:cxn>
                <a:cxn ang="T7">
                  <a:pos x="T2" y="T3"/>
                </a:cxn>
                <a:cxn ang="T8">
                  <a:pos x="T4" y="T5"/>
                </a:cxn>
              </a:cxnLst>
              <a:rect l="0" t="0" r="r" b="b"/>
              <a:pathLst>
                <a:path w="21924" h="43200" fill="none" extrusionOk="0">
                  <a:moveTo>
                    <a:pt x="312" y="0"/>
                  </a:moveTo>
                  <a:cubicBezTo>
                    <a:pt x="316" y="0"/>
                    <a:pt x="320" y="-1"/>
                    <a:pt x="324" y="-1"/>
                  </a:cubicBezTo>
                  <a:cubicBezTo>
                    <a:pt x="12253" y="0"/>
                    <a:pt x="21924" y="9670"/>
                    <a:pt x="21924" y="21600"/>
                  </a:cubicBezTo>
                  <a:cubicBezTo>
                    <a:pt x="21924" y="33529"/>
                    <a:pt x="12253" y="43200"/>
                    <a:pt x="324" y="43200"/>
                  </a:cubicBezTo>
                  <a:cubicBezTo>
                    <a:pt x="215" y="43199"/>
                    <a:pt x="107" y="43199"/>
                    <a:pt x="0" y="43197"/>
                  </a:cubicBezTo>
                </a:path>
                <a:path w="21924" h="43200" stroke="0" extrusionOk="0">
                  <a:moveTo>
                    <a:pt x="312" y="0"/>
                  </a:moveTo>
                  <a:cubicBezTo>
                    <a:pt x="316" y="0"/>
                    <a:pt x="320" y="-1"/>
                    <a:pt x="324" y="-1"/>
                  </a:cubicBezTo>
                  <a:cubicBezTo>
                    <a:pt x="12253" y="0"/>
                    <a:pt x="21924" y="9670"/>
                    <a:pt x="21924" y="21600"/>
                  </a:cubicBezTo>
                  <a:cubicBezTo>
                    <a:pt x="21924" y="33529"/>
                    <a:pt x="12253" y="43200"/>
                    <a:pt x="324" y="43200"/>
                  </a:cubicBezTo>
                  <a:cubicBezTo>
                    <a:pt x="215" y="43199"/>
                    <a:pt x="107" y="43199"/>
                    <a:pt x="0" y="43197"/>
                  </a:cubicBezTo>
                  <a:lnTo>
                    <a:pt x="324" y="21600"/>
                  </a:lnTo>
                  <a:lnTo>
                    <a:pt x="312" y="0"/>
                  </a:lnTo>
                  <a:close/>
                </a:path>
              </a:pathLst>
            </a:custGeom>
            <a:gradFill rotWithShape="0">
              <a:gsLst>
                <a:gs pos="0">
                  <a:schemeClr val="bg1"/>
                </a:gs>
                <a:gs pos="100000">
                  <a:srgbClr val="894400"/>
                </a:gs>
              </a:gsLst>
              <a:lin ang="0" scaled="1"/>
            </a:gradFill>
            <a:ln>
              <a:noFill/>
            </a:ln>
            <a:extLst>
              <a:ext uri="{91240B29-F687-4f45-9708-019B960494DF}">
                <a14:hiddenLine xmlns:a14="http://schemas.microsoft.com/office/drawing/2010/main" xmlns="" w="9525" cap="rnd">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b="1" i="0">
                <a:solidFill>
                  <a:srgbClr val="FFFFCC"/>
                </a:solidFill>
                <a:latin typeface="Arial" panose="020B0604020202020204" pitchFamily="34" charset="0"/>
                <a:ea typeface="ＭＳ Ｐゴシック" charset="0"/>
                <a:cs typeface="ＭＳ Ｐゴシック" charset="0"/>
              </a:endParaRPr>
            </a:p>
          </p:txBody>
        </p:sp>
        <p:sp>
          <p:nvSpPr>
            <p:cNvPr id="86023" name="Arc 5"/>
            <p:cNvSpPr>
              <a:spLocks/>
            </p:cNvSpPr>
            <p:nvPr/>
          </p:nvSpPr>
          <p:spPr bwMode="invGray">
            <a:xfrm>
              <a:off x="3521" y="868"/>
              <a:ext cx="1830" cy="522"/>
            </a:xfrm>
            <a:custGeom>
              <a:avLst/>
              <a:gdLst>
                <a:gd name="T0" fmla="*/ 0 w 21925"/>
                <a:gd name="T1" fmla="*/ 0 h 43200"/>
                <a:gd name="T2" fmla="*/ 0 w 21925"/>
                <a:gd name="T3" fmla="*/ 0 h 43200"/>
                <a:gd name="T4" fmla="*/ 0 w 21925"/>
                <a:gd name="T5" fmla="*/ 0 h 43200"/>
                <a:gd name="T6" fmla="*/ 0 60000 65536"/>
                <a:gd name="T7" fmla="*/ 0 60000 65536"/>
                <a:gd name="T8" fmla="*/ 0 60000 65536"/>
              </a:gdLst>
              <a:ahLst/>
              <a:cxnLst>
                <a:cxn ang="T6">
                  <a:pos x="T0" y="T1"/>
                </a:cxn>
                <a:cxn ang="T7">
                  <a:pos x="T2" y="T3"/>
                </a:cxn>
                <a:cxn ang="T8">
                  <a:pos x="T4" y="T5"/>
                </a:cxn>
              </a:cxnLst>
              <a:rect l="0" t="0" r="r" b="b"/>
              <a:pathLst>
                <a:path w="21925" h="43200" fill="none" extrusionOk="0">
                  <a:moveTo>
                    <a:pt x="313" y="0"/>
                  </a:moveTo>
                  <a:cubicBezTo>
                    <a:pt x="317" y="0"/>
                    <a:pt x="321" y="-1"/>
                    <a:pt x="325" y="-1"/>
                  </a:cubicBezTo>
                  <a:cubicBezTo>
                    <a:pt x="12254" y="0"/>
                    <a:pt x="21925" y="9670"/>
                    <a:pt x="21925" y="21600"/>
                  </a:cubicBezTo>
                  <a:cubicBezTo>
                    <a:pt x="21925" y="33529"/>
                    <a:pt x="12254" y="43200"/>
                    <a:pt x="325" y="43200"/>
                  </a:cubicBezTo>
                  <a:cubicBezTo>
                    <a:pt x="216" y="43199"/>
                    <a:pt x="108" y="43199"/>
                    <a:pt x="0" y="43197"/>
                  </a:cubicBezTo>
                </a:path>
                <a:path w="21925" h="43200" stroke="0" extrusionOk="0">
                  <a:moveTo>
                    <a:pt x="313" y="0"/>
                  </a:moveTo>
                  <a:cubicBezTo>
                    <a:pt x="317" y="0"/>
                    <a:pt x="321" y="-1"/>
                    <a:pt x="325" y="-1"/>
                  </a:cubicBezTo>
                  <a:cubicBezTo>
                    <a:pt x="12254" y="0"/>
                    <a:pt x="21925" y="9670"/>
                    <a:pt x="21925" y="21600"/>
                  </a:cubicBezTo>
                  <a:cubicBezTo>
                    <a:pt x="21925" y="33529"/>
                    <a:pt x="12254" y="43200"/>
                    <a:pt x="325" y="43200"/>
                  </a:cubicBezTo>
                  <a:cubicBezTo>
                    <a:pt x="216" y="43199"/>
                    <a:pt x="108" y="43199"/>
                    <a:pt x="0" y="43197"/>
                  </a:cubicBezTo>
                  <a:lnTo>
                    <a:pt x="325" y="21600"/>
                  </a:lnTo>
                  <a:lnTo>
                    <a:pt x="313" y="0"/>
                  </a:lnTo>
                  <a:close/>
                </a:path>
              </a:pathLst>
            </a:custGeom>
            <a:gradFill rotWithShape="0">
              <a:gsLst>
                <a:gs pos="0">
                  <a:schemeClr val="bg1"/>
                </a:gs>
                <a:gs pos="100000">
                  <a:srgbClr val="B75B00"/>
                </a:gs>
              </a:gsLst>
              <a:lin ang="0" scaled="1"/>
            </a:gradFill>
            <a:ln>
              <a:noFill/>
            </a:ln>
            <a:extLst>
              <a:ext uri="{91240B29-F687-4f45-9708-019B960494DF}">
                <a14:hiddenLine xmlns:a14="http://schemas.microsoft.com/office/drawing/2010/main" xmlns="" w="9525" cap="rnd">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b="1" i="0">
                <a:solidFill>
                  <a:srgbClr val="FFFFCC"/>
                </a:solidFill>
                <a:latin typeface="Arial" panose="020B0604020202020204" pitchFamily="34" charset="0"/>
                <a:ea typeface="ＭＳ Ｐゴシック" charset="0"/>
                <a:cs typeface="ＭＳ Ｐゴシック" charset="0"/>
              </a:endParaRPr>
            </a:p>
          </p:txBody>
        </p:sp>
        <p:sp>
          <p:nvSpPr>
            <p:cNvPr id="86024" name="AutoShape 6"/>
            <p:cNvSpPr>
              <a:spLocks noChangeArrowheads="1"/>
            </p:cNvSpPr>
            <p:nvPr/>
          </p:nvSpPr>
          <p:spPr bwMode="invGray">
            <a:xfrm>
              <a:off x="288" y="1076"/>
              <a:ext cx="4988" cy="104"/>
            </a:xfrm>
            <a:prstGeom prst="roundRect">
              <a:avLst>
                <a:gd name="adj" fmla="val 49995"/>
              </a:avLst>
            </a:prstGeom>
            <a:gradFill rotWithShape="0">
              <a:gsLst>
                <a:gs pos="0">
                  <a:srgbClr val="000000"/>
                </a:gs>
                <a:gs pos="20000">
                  <a:srgbClr val="000040"/>
                </a:gs>
                <a:gs pos="50000">
                  <a:srgbClr val="400040"/>
                </a:gs>
                <a:gs pos="75000">
                  <a:srgbClr val="8F0040"/>
                </a:gs>
                <a:gs pos="89999">
                  <a:srgbClr val="F27300"/>
                </a:gs>
                <a:gs pos="100000">
                  <a:srgbClr val="FFBF00"/>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b="1" i="0">
                <a:solidFill>
                  <a:srgbClr val="FFFFCC"/>
                </a:solidFill>
                <a:latin typeface="Arial" panose="020B0604020202020204" pitchFamily="34" charset="0"/>
                <a:ea typeface="新細明體" charset="0"/>
                <a:cs typeface="新細明體" charset="0"/>
              </a:endParaRPr>
            </a:p>
          </p:txBody>
        </p:sp>
      </p:grpSp>
      <p:sp>
        <p:nvSpPr>
          <p:cNvPr id="86019" name="Rectangle 7"/>
          <p:cNvSpPr>
            <a:spLocks noGrp="1" noChangeArrowheads="1"/>
          </p:cNvSpPr>
          <p:nvPr>
            <p:ph type="title"/>
          </p:nvPr>
        </p:nvSpPr>
        <p:spPr bwMode="auto">
          <a:xfrm>
            <a:off x="685800" y="381000"/>
            <a:ext cx="77724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2075" tIns="46038" rIns="92075" bIns="46038" numCol="1" anchor="b" anchorCtr="0" compatLnSpc="1">
            <a:prstTxWarp prst="textNoShape">
              <a:avLst/>
            </a:prstTxWarp>
          </a:bodyPr>
          <a:lstStyle/>
          <a:p>
            <a:pPr lvl="0"/>
            <a:r>
              <a:rPr lang="en-US" altLang="zh-TW"/>
              <a:t>Click to edit Master title style</a:t>
            </a:r>
          </a:p>
        </p:txBody>
      </p:sp>
      <p:sp>
        <p:nvSpPr>
          <p:cNvPr id="86020" name="Rectangle 8"/>
          <p:cNvSpPr>
            <a:spLocks noGrp="1" noChangeArrowheads="1"/>
          </p:cNvSpPr>
          <p:nvPr>
            <p:ph type="body" idx="1"/>
          </p:nvPr>
        </p:nvSpPr>
        <p:spPr bwMode="auto">
          <a:xfrm>
            <a:off x="685800" y="20574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2075" tIns="46038" rIns="92075" bIns="46038" numCol="1" anchor="t" anchorCtr="0" compatLnSpc="1">
            <a:prstTxWarp prst="textNoShape">
              <a:avLst/>
            </a:prstTxWarp>
          </a:body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p>
        </p:txBody>
      </p:sp>
    </p:spTree>
    <p:extLst>
      <p:ext uri="{BB962C8B-B14F-4D97-AF65-F5344CB8AC3E}">
        <p14:creationId xmlns:p14="http://schemas.microsoft.com/office/powerpoint/2010/main" val="4237711711"/>
      </p:ext>
    </p:extLst>
  </p:cSld>
  <p:clrMap bg1="dk2" tx1="lt1" bg2="dk1" tx2="lt2" accent1="accent1" accent2="accent2" accent3="accent3" accent4="accent4" accent5="accent5" accent6="accent6" hlink="hlink" folHlink="folHlink"/>
  <p:sldLayoutIdLst>
    <p:sldLayoutId id="2147502882" r:id="rId1"/>
    <p:sldLayoutId id="2147502883" r:id="rId2"/>
    <p:sldLayoutId id="2147502884" r:id="rId3"/>
    <p:sldLayoutId id="2147502885" r:id="rId4"/>
    <p:sldLayoutId id="2147502886" r:id="rId5"/>
    <p:sldLayoutId id="2147502887" r:id="rId6"/>
    <p:sldLayoutId id="2147502888" r:id="rId7"/>
    <p:sldLayoutId id="2147502889" r:id="rId8"/>
    <p:sldLayoutId id="2147502890" r:id="rId9"/>
    <p:sldLayoutId id="2147502891" r:id="rId10"/>
    <p:sldLayoutId id="2147502892" r:id="rId11"/>
    <p:sldLayoutId id="2147502893" r:id="rId12"/>
    <p:sldLayoutId id="2147502894" r:id="rId13"/>
    <p:sldLayoutId id="2147502895" r:id="rId14"/>
  </p:sldLayoutIdLst>
  <p:txStyles>
    <p:titleStyle>
      <a:lvl1pPr algn="r" rtl="0" eaLnBrk="0" fontAlgn="base" hangingPunct="0">
        <a:spcBef>
          <a:spcPct val="0"/>
        </a:spcBef>
        <a:spcAft>
          <a:spcPct val="0"/>
        </a:spcAft>
        <a:defRPr sz="4000" b="1" i="0">
          <a:solidFill>
            <a:schemeClr val="tx2"/>
          </a:solidFill>
          <a:latin typeface="Arial" panose="020B0604020202020204" pitchFamily="34" charset="0"/>
          <a:ea typeface="+mj-ea"/>
          <a:cs typeface="Arial" panose="020B0604020202020204" pitchFamily="34" charset="0"/>
        </a:defRPr>
      </a:lvl1pPr>
      <a:lvl2pPr algn="r" rtl="0" eaLnBrk="0" fontAlgn="base" hangingPunct="0">
        <a:spcBef>
          <a:spcPct val="0"/>
        </a:spcBef>
        <a:spcAft>
          <a:spcPct val="0"/>
        </a:spcAft>
        <a:defRPr sz="4000" i="1">
          <a:solidFill>
            <a:schemeClr val="tx2"/>
          </a:solidFill>
          <a:latin typeface="Arial" pitchFamily="-107" charset="0"/>
          <a:ea typeface="新細明體" pitchFamily="-108" charset="-120"/>
          <a:cs typeface="新細明體" pitchFamily="-108" charset="-120"/>
        </a:defRPr>
      </a:lvl2pPr>
      <a:lvl3pPr algn="r" rtl="0" eaLnBrk="0" fontAlgn="base" hangingPunct="0">
        <a:spcBef>
          <a:spcPct val="0"/>
        </a:spcBef>
        <a:spcAft>
          <a:spcPct val="0"/>
        </a:spcAft>
        <a:defRPr sz="4000" i="1">
          <a:solidFill>
            <a:schemeClr val="tx2"/>
          </a:solidFill>
          <a:latin typeface="Arial" pitchFamily="-107" charset="0"/>
          <a:ea typeface="新細明體" pitchFamily="-108" charset="-120"/>
          <a:cs typeface="新細明體" pitchFamily="-108" charset="-120"/>
        </a:defRPr>
      </a:lvl3pPr>
      <a:lvl4pPr algn="r" rtl="0" eaLnBrk="0" fontAlgn="base" hangingPunct="0">
        <a:spcBef>
          <a:spcPct val="0"/>
        </a:spcBef>
        <a:spcAft>
          <a:spcPct val="0"/>
        </a:spcAft>
        <a:defRPr sz="4000" i="1">
          <a:solidFill>
            <a:schemeClr val="tx2"/>
          </a:solidFill>
          <a:latin typeface="Arial" pitchFamily="-107" charset="0"/>
          <a:ea typeface="新細明體" pitchFamily="-108" charset="-120"/>
          <a:cs typeface="新細明體" pitchFamily="-108" charset="-120"/>
        </a:defRPr>
      </a:lvl4pPr>
      <a:lvl5pPr algn="r" rtl="0" eaLnBrk="0" fontAlgn="base" hangingPunct="0">
        <a:spcBef>
          <a:spcPct val="0"/>
        </a:spcBef>
        <a:spcAft>
          <a:spcPct val="0"/>
        </a:spcAft>
        <a:defRPr sz="4000" i="1">
          <a:solidFill>
            <a:schemeClr val="tx2"/>
          </a:solidFill>
          <a:latin typeface="Arial" pitchFamily="-107" charset="0"/>
          <a:ea typeface="新細明體" pitchFamily="-108" charset="-120"/>
          <a:cs typeface="新細明體" pitchFamily="-108" charset="-120"/>
        </a:defRPr>
      </a:lvl5pPr>
      <a:lvl6pPr marL="457200" algn="r" rtl="0" fontAlgn="base">
        <a:spcBef>
          <a:spcPct val="0"/>
        </a:spcBef>
        <a:spcAft>
          <a:spcPct val="0"/>
        </a:spcAft>
        <a:defRPr sz="4400" i="1">
          <a:solidFill>
            <a:schemeClr val="tx2"/>
          </a:solidFill>
          <a:latin typeface="Times New Roman" pitchFamily="-108" charset="0"/>
          <a:ea typeface="新細明體" pitchFamily="-108" charset="-120"/>
          <a:cs typeface="新細明體" pitchFamily="-108" charset="-120"/>
        </a:defRPr>
      </a:lvl6pPr>
      <a:lvl7pPr marL="914400" algn="r" rtl="0" fontAlgn="base">
        <a:spcBef>
          <a:spcPct val="0"/>
        </a:spcBef>
        <a:spcAft>
          <a:spcPct val="0"/>
        </a:spcAft>
        <a:defRPr sz="4400" i="1">
          <a:solidFill>
            <a:schemeClr val="tx2"/>
          </a:solidFill>
          <a:latin typeface="Times New Roman" pitchFamily="-108" charset="0"/>
          <a:ea typeface="新細明體" pitchFamily="-108" charset="-120"/>
          <a:cs typeface="新細明體" pitchFamily="-108" charset="-120"/>
        </a:defRPr>
      </a:lvl7pPr>
      <a:lvl8pPr marL="1371600" algn="r" rtl="0" fontAlgn="base">
        <a:spcBef>
          <a:spcPct val="0"/>
        </a:spcBef>
        <a:spcAft>
          <a:spcPct val="0"/>
        </a:spcAft>
        <a:defRPr sz="4400" i="1">
          <a:solidFill>
            <a:schemeClr val="tx2"/>
          </a:solidFill>
          <a:latin typeface="Times New Roman" pitchFamily="-108" charset="0"/>
          <a:ea typeface="新細明體" pitchFamily="-108" charset="-120"/>
          <a:cs typeface="新細明體" pitchFamily="-108" charset="-120"/>
        </a:defRPr>
      </a:lvl8pPr>
      <a:lvl9pPr marL="1828800" algn="r" rtl="0" fontAlgn="base">
        <a:spcBef>
          <a:spcPct val="0"/>
        </a:spcBef>
        <a:spcAft>
          <a:spcPct val="0"/>
        </a:spcAft>
        <a:defRPr sz="4400" i="1">
          <a:solidFill>
            <a:schemeClr val="tx2"/>
          </a:solidFill>
          <a:latin typeface="Times New Roman" pitchFamily="-108" charset="0"/>
          <a:ea typeface="新細明體" pitchFamily="-108" charset="-120"/>
          <a:cs typeface="新細明體" pitchFamily="-108" charset="-120"/>
        </a:defRPr>
      </a:lvl9pPr>
    </p:titleStyle>
    <p:bodyStyle>
      <a:lvl1pPr marL="342900" indent="-342900" algn="l" rtl="0" eaLnBrk="0" fontAlgn="base" hangingPunct="0">
        <a:spcBef>
          <a:spcPct val="20000"/>
        </a:spcBef>
        <a:spcAft>
          <a:spcPct val="0"/>
        </a:spcAft>
        <a:buClr>
          <a:schemeClr val="tx2"/>
        </a:buClr>
        <a:buChar char="•"/>
        <a:defRPr sz="3200" b="1" i="0">
          <a:solidFill>
            <a:schemeClr val="tx1"/>
          </a:solidFill>
          <a:latin typeface="Arial" panose="020B0604020202020204" pitchFamily="34" charset="0"/>
          <a:ea typeface="+mn-ea"/>
          <a:cs typeface="Arial" panose="020B0604020202020204" pitchFamily="34" charset="0"/>
        </a:defRPr>
      </a:lvl1pPr>
      <a:lvl2pPr marL="742950" indent="-285750" algn="l" rtl="0" eaLnBrk="0" fontAlgn="base" hangingPunct="0">
        <a:spcBef>
          <a:spcPct val="20000"/>
        </a:spcBef>
        <a:spcAft>
          <a:spcPct val="0"/>
        </a:spcAft>
        <a:buClr>
          <a:schemeClr val="tx2"/>
        </a:buClr>
        <a:buChar char="–"/>
        <a:defRPr sz="2800" b="1" i="0">
          <a:solidFill>
            <a:schemeClr val="tx1"/>
          </a:solidFill>
          <a:latin typeface="Arial" panose="020B0604020202020204" pitchFamily="34" charset="0"/>
          <a:ea typeface="+mn-ea"/>
          <a:cs typeface="Arial" panose="020B0604020202020204" pitchFamily="34" charset="0"/>
        </a:defRPr>
      </a:lvl2pPr>
      <a:lvl3pPr marL="1143000" indent="-228600" algn="l" rtl="0" eaLnBrk="0" fontAlgn="base" hangingPunct="0">
        <a:spcBef>
          <a:spcPct val="20000"/>
        </a:spcBef>
        <a:spcAft>
          <a:spcPct val="0"/>
        </a:spcAft>
        <a:buClr>
          <a:schemeClr val="tx2"/>
        </a:buClr>
        <a:buChar char="•"/>
        <a:defRPr sz="2400" b="1" i="0">
          <a:solidFill>
            <a:schemeClr val="tx1"/>
          </a:solidFill>
          <a:latin typeface="Arial" panose="020B0604020202020204" pitchFamily="34" charset="0"/>
          <a:ea typeface="+mn-ea"/>
          <a:cs typeface="Arial" panose="020B0604020202020204" pitchFamily="34" charset="0"/>
        </a:defRPr>
      </a:lvl3pPr>
      <a:lvl4pPr marL="1600200" indent="-228600" algn="l" rtl="0" eaLnBrk="0" fontAlgn="base" hangingPunct="0">
        <a:spcBef>
          <a:spcPct val="20000"/>
        </a:spcBef>
        <a:spcAft>
          <a:spcPct val="0"/>
        </a:spcAft>
        <a:buClr>
          <a:schemeClr val="tx2"/>
        </a:buClr>
        <a:buChar char="–"/>
        <a:defRPr sz="2000" b="1" i="0">
          <a:solidFill>
            <a:schemeClr val="tx1"/>
          </a:solidFill>
          <a:latin typeface="Arial" panose="020B0604020202020204" pitchFamily="34" charset="0"/>
          <a:ea typeface="+mn-ea"/>
          <a:cs typeface="Arial" panose="020B0604020202020204" pitchFamily="34" charset="0"/>
        </a:defRPr>
      </a:lvl4pPr>
      <a:lvl5pPr marL="2057400" indent="-228600" algn="l" rtl="0" eaLnBrk="0" fontAlgn="base" hangingPunct="0">
        <a:spcBef>
          <a:spcPct val="20000"/>
        </a:spcBef>
        <a:spcAft>
          <a:spcPct val="0"/>
        </a:spcAft>
        <a:buClr>
          <a:schemeClr val="tx2"/>
        </a:buClr>
        <a:buChar char="•"/>
        <a:defRPr sz="2000" b="1" i="0">
          <a:solidFill>
            <a:schemeClr val="tx1"/>
          </a:solidFill>
          <a:latin typeface="Arial" panose="020B0604020202020204" pitchFamily="34" charset="0"/>
          <a:ea typeface="+mn-ea"/>
          <a:cs typeface="Arial" panose="020B0604020202020204" pitchFamily="34" charset="0"/>
        </a:defRPr>
      </a:lvl5pPr>
      <a:lvl6pPr marL="2514600" indent="-228600" algn="l" rtl="0" fontAlgn="base">
        <a:spcBef>
          <a:spcPct val="20000"/>
        </a:spcBef>
        <a:spcAft>
          <a:spcPct val="0"/>
        </a:spcAft>
        <a:buClr>
          <a:schemeClr val="tx2"/>
        </a:buClr>
        <a:buChar char="•"/>
        <a:defRPr sz="2000">
          <a:solidFill>
            <a:schemeClr val="tx1"/>
          </a:solidFill>
          <a:latin typeface="+mn-lt"/>
          <a:ea typeface="+mn-ea"/>
          <a:cs typeface="+mn-cs"/>
        </a:defRPr>
      </a:lvl6pPr>
      <a:lvl7pPr marL="2971800" indent="-228600" algn="l" rtl="0" fontAlgn="base">
        <a:spcBef>
          <a:spcPct val="20000"/>
        </a:spcBef>
        <a:spcAft>
          <a:spcPct val="0"/>
        </a:spcAft>
        <a:buClr>
          <a:schemeClr val="tx2"/>
        </a:buClr>
        <a:buChar char="•"/>
        <a:defRPr sz="2000">
          <a:solidFill>
            <a:schemeClr val="tx1"/>
          </a:solidFill>
          <a:latin typeface="+mn-lt"/>
          <a:ea typeface="+mn-ea"/>
          <a:cs typeface="+mn-cs"/>
        </a:defRPr>
      </a:lvl7pPr>
      <a:lvl8pPr marL="3429000" indent="-228600" algn="l" rtl="0" fontAlgn="base">
        <a:spcBef>
          <a:spcPct val="20000"/>
        </a:spcBef>
        <a:spcAft>
          <a:spcPct val="0"/>
        </a:spcAft>
        <a:buClr>
          <a:schemeClr val="tx2"/>
        </a:buClr>
        <a:buChar char="•"/>
        <a:defRPr sz="2000">
          <a:solidFill>
            <a:schemeClr val="tx1"/>
          </a:solidFill>
          <a:latin typeface="+mn-lt"/>
          <a:ea typeface="+mn-ea"/>
          <a:cs typeface="+mn-cs"/>
        </a:defRPr>
      </a:lvl8pPr>
      <a:lvl9pPr marL="3886200" indent="-228600" algn="l" rtl="0" fontAlgn="base">
        <a:spcBef>
          <a:spcPct val="20000"/>
        </a:spcBef>
        <a:spcAft>
          <a:spcPct val="0"/>
        </a:spcAft>
        <a:buClr>
          <a:schemeClr val="tx2"/>
        </a:buClr>
        <a:buChar char="•"/>
        <a:defRPr sz="20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76.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37728" y="44624"/>
            <a:ext cx="9070776"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341" tIns="45671" rIns="91341" bIns="45671" numCol="1" anchor="ctr" anchorCtr="0" compatLnSpc="1">
            <a:prstTxWarp prst="textNoShape">
              <a:avLst/>
            </a:prstTxWarp>
          </a:bodyPr>
          <a:lstStyle/>
          <a:p>
            <a:pPr lvl="0"/>
            <a:r>
              <a:rPr lang="en-US"/>
              <a:t>Click to edit Master title style</a:t>
            </a:r>
          </a:p>
        </p:txBody>
      </p:sp>
      <p:sp>
        <p:nvSpPr>
          <p:cNvPr id="1027"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341" tIns="45671" rIns="91341" bIns="45671"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341" tIns="45671" rIns="91341" bIns="45671" numCol="1" anchor="t" anchorCtr="0" compatLnSpc="1">
            <a:prstTxWarp prst="textNoShape">
              <a:avLst/>
            </a:prstTxWarp>
          </a:bodyPr>
          <a:lstStyle>
            <a:lvl1pPr>
              <a:defRPr sz="1400">
                <a:latin typeface="Times New Roman" pitchFamily="-111" charset="0"/>
                <a:ea typeface="+mn-ea"/>
                <a:cs typeface="+mn-cs"/>
              </a:defRPr>
            </a:lvl1pPr>
          </a:lstStyle>
          <a:p>
            <a:pPr>
              <a:defRPr/>
            </a:pPr>
            <a:endParaRPr lang="en-US">
              <a:solidFill>
                <a:srgbClr val="000000"/>
              </a:solidFill>
            </a:endParaRPr>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341" tIns="45671" rIns="91341" bIns="45671" numCol="1" anchor="t" anchorCtr="0" compatLnSpc="1">
            <a:prstTxWarp prst="textNoShape">
              <a:avLst/>
            </a:prstTxWarp>
          </a:bodyPr>
          <a:lstStyle>
            <a:lvl1pPr algn="ctr">
              <a:defRPr sz="1400">
                <a:latin typeface="Times New Roman" pitchFamily="-111" charset="0"/>
                <a:ea typeface="+mn-ea"/>
                <a:cs typeface="+mn-cs"/>
              </a:defRPr>
            </a:lvl1pPr>
          </a:lstStyle>
          <a:p>
            <a:pPr>
              <a:defRPr/>
            </a:pPr>
            <a:endParaRPr lang="en-US">
              <a:solidFill>
                <a:srgbClr val="000000"/>
              </a:solidFill>
            </a:endParaRPr>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341" tIns="45671" rIns="91341" bIns="45671" numCol="1" anchor="t" anchorCtr="0" compatLnSpc="1">
            <a:prstTxWarp prst="textNoShape">
              <a:avLst/>
            </a:prstTxWarp>
          </a:bodyPr>
          <a:lstStyle>
            <a:lvl1pPr algn="r">
              <a:defRPr sz="1400">
                <a:latin typeface="Times New Roman" charset="0"/>
              </a:defRPr>
            </a:lvl1pPr>
          </a:lstStyle>
          <a:p>
            <a:pPr>
              <a:defRPr/>
            </a:pPr>
            <a:fld id="{1086487F-A443-774C-B771-167E7F98E6D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128882241"/>
      </p:ext>
    </p:extLst>
  </p:cSld>
  <p:clrMap bg1="lt1" tx1="dk1" bg2="lt2" tx2="dk2" accent1="accent1" accent2="accent2" accent3="accent3" accent4="accent4" accent5="accent5" accent6="accent6" hlink="hlink" folHlink="folHlink"/>
  <p:sldLayoutIdLst>
    <p:sldLayoutId id="2147502897" r:id="rId1"/>
    <p:sldLayoutId id="2147502898" r:id="rId2"/>
    <p:sldLayoutId id="2147502899" r:id="rId3"/>
    <p:sldLayoutId id="2147502900" r:id="rId4"/>
    <p:sldLayoutId id="2147502901" r:id="rId5"/>
    <p:sldLayoutId id="2147502902" r:id="rId6"/>
    <p:sldLayoutId id="2147502903" r:id="rId7"/>
    <p:sldLayoutId id="2147502904" r:id="rId8"/>
    <p:sldLayoutId id="2147502905" r:id="rId9"/>
    <p:sldLayoutId id="2147502906" r:id="rId10"/>
    <p:sldLayoutId id="2147502907" r:id="rId11"/>
    <p:sldLayoutId id="2147502908" r:id="rId12"/>
    <p:sldLayoutId id="2147502909"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6726" algn="ctr" rtl="0" eaLnBrk="0" fontAlgn="base" hangingPunct="0">
        <a:spcBef>
          <a:spcPct val="0"/>
        </a:spcBef>
        <a:spcAft>
          <a:spcPct val="0"/>
        </a:spcAft>
        <a:defRPr sz="4400">
          <a:solidFill>
            <a:schemeClr val="tx2"/>
          </a:solidFill>
          <a:latin typeface="Times New Roman" pitchFamily="-112" charset="0"/>
        </a:defRPr>
      </a:lvl6pPr>
      <a:lvl7pPr marL="913455" algn="ctr" rtl="0" eaLnBrk="0" fontAlgn="base" hangingPunct="0">
        <a:spcBef>
          <a:spcPct val="0"/>
        </a:spcBef>
        <a:spcAft>
          <a:spcPct val="0"/>
        </a:spcAft>
        <a:defRPr sz="4400">
          <a:solidFill>
            <a:schemeClr val="tx2"/>
          </a:solidFill>
          <a:latin typeface="Times New Roman" pitchFamily="-112" charset="0"/>
        </a:defRPr>
      </a:lvl7pPr>
      <a:lvl8pPr marL="1370172" algn="ctr" rtl="0" eaLnBrk="0" fontAlgn="base" hangingPunct="0">
        <a:spcBef>
          <a:spcPct val="0"/>
        </a:spcBef>
        <a:spcAft>
          <a:spcPct val="0"/>
        </a:spcAft>
        <a:defRPr sz="4400">
          <a:solidFill>
            <a:schemeClr val="tx2"/>
          </a:solidFill>
          <a:latin typeface="Times New Roman" pitchFamily="-112" charset="0"/>
        </a:defRPr>
      </a:lvl8pPr>
      <a:lvl9pPr marL="1826907" algn="ctr" rtl="0" eaLnBrk="0" fontAlgn="base" hangingPunct="0">
        <a:spcBef>
          <a:spcPct val="0"/>
        </a:spcBef>
        <a:spcAft>
          <a:spcPct val="0"/>
        </a:spcAft>
        <a:defRPr sz="4400">
          <a:solidFill>
            <a:schemeClr val="tx2"/>
          </a:solidFill>
          <a:latin typeface="Times New Roman" pitchFamily="-112" charset="0"/>
        </a:defRPr>
      </a:lvl9pPr>
    </p:titleStyle>
    <p:bodyStyle>
      <a:lvl1pPr marL="342543" indent="-342543"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174" indent="-285456"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1806" indent="-228363"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598537" indent="-228363"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5258" indent="-228363"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1982" indent="-228363"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68711" indent="-228363"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5430" indent="-228363"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2160" indent="-228363"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6726" rtl="0" eaLnBrk="1" latinLnBrk="0" hangingPunct="1">
        <a:defRPr sz="1800" kern="1200">
          <a:solidFill>
            <a:schemeClr val="tx1"/>
          </a:solidFill>
          <a:latin typeface="+mn-lt"/>
          <a:ea typeface="+mn-ea"/>
          <a:cs typeface="+mn-cs"/>
        </a:defRPr>
      </a:lvl1pPr>
      <a:lvl2pPr marL="456726" algn="l" defTabSz="456726" rtl="0" eaLnBrk="1" latinLnBrk="0" hangingPunct="1">
        <a:defRPr sz="1800" kern="1200">
          <a:solidFill>
            <a:schemeClr val="tx1"/>
          </a:solidFill>
          <a:latin typeface="+mn-lt"/>
          <a:ea typeface="+mn-ea"/>
          <a:cs typeface="+mn-cs"/>
        </a:defRPr>
      </a:lvl2pPr>
      <a:lvl3pPr marL="913455" algn="l" defTabSz="456726" rtl="0" eaLnBrk="1" latinLnBrk="0" hangingPunct="1">
        <a:defRPr sz="1800" kern="1200">
          <a:solidFill>
            <a:schemeClr val="tx1"/>
          </a:solidFill>
          <a:latin typeface="+mn-lt"/>
          <a:ea typeface="+mn-ea"/>
          <a:cs typeface="+mn-cs"/>
        </a:defRPr>
      </a:lvl3pPr>
      <a:lvl4pPr marL="1370172" algn="l" defTabSz="456726" rtl="0" eaLnBrk="1" latinLnBrk="0" hangingPunct="1">
        <a:defRPr sz="1800" kern="1200">
          <a:solidFill>
            <a:schemeClr val="tx1"/>
          </a:solidFill>
          <a:latin typeface="+mn-lt"/>
          <a:ea typeface="+mn-ea"/>
          <a:cs typeface="+mn-cs"/>
        </a:defRPr>
      </a:lvl4pPr>
      <a:lvl5pPr marL="1826907" algn="l" defTabSz="456726" rtl="0" eaLnBrk="1" latinLnBrk="0" hangingPunct="1">
        <a:defRPr sz="1800" kern="1200">
          <a:solidFill>
            <a:schemeClr val="tx1"/>
          </a:solidFill>
          <a:latin typeface="+mn-lt"/>
          <a:ea typeface="+mn-ea"/>
          <a:cs typeface="+mn-cs"/>
        </a:defRPr>
      </a:lvl5pPr>
      <a:lvl6pPr marL="2283619" algn="l" defTabSz="456726" rtl="0" eaLnBrk="1" latinLnBrk="0" hangingPunct="1">
        <a:defRPr sz="1800" kern="1200">
          <a:solidFill>
            <a:schemeClr val="tx1"/>
          </a:solidFill>
          <a:latin typeface="+mn-lt"/>
          <a:ea typeface="+mn-ea"/>
          <a:cs typeface="+mn-cs"/>
        </a:defRPr>
      </a:lvl6pPr>
      <a:lvl7pPr marL="2740344" algn="l" defTabSz="456726" rtl="0" eaLnBrk="1" latinLnBrk="0" hangingPunct="1">
        <a:defRPr sz="1800" kern="1200">
          <a:solidFill>
            <a:schemeClr val="tx1"/>
          </a:solidFill>
          <a:latin typeface="+mn-lt"/>
          <a:ea typeface="+mn-ea"/>
          <a:cs typeface="+mn-cs"/>
        </a:defRPr>
      </a:lvl7pPr>
      <a:lvl8pPr marL="3197066" algn="l" defTabSz="456726" rtl="0" eaLnBrk="1" latinLnBrk="0" hangingPunct="1">
        <a:defRPr sz="1800" kern="1200">
          <a:solidFill>
            <a:schemeClr val="tx1"/>
          </a:solidFill>
          <a:latin typeface="+mn-lt"/>
          <a:ea typeface="+mn-ea"/>
          <a:cs typeface="+mn-cs"/>
        </a:defRPr>
      </a:lvl8pPr>
      <a:lvl9pPr marL="3653791" algn="l" defTabSz="456726" rtl="0" eaLnBrk="1" latinLnBrk="0" hangingPunct="1">
        <a:defRPr sz="1800" kern="1200">
          <a:solidFill>
            <a:schemeClr val="tx1"/>
          </a:solidFill>
          <a:latin typeface="+mn-lt"/>
          <a:ea typeface="+mn-ea"/>
          <a:cs typeface="+mn-cs"/>
        </a:defRPr>
      </a:lvl9pPr>
    </p:otherStyle>
  </p:txStyles>
</p:sldMaster>
</file>

<file path=ppt/slideMasters/slideMaster77.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143000"/>
          </a:xfrm>
          <a:prstGeom prst="rect">
            <a:avLst/>
          </a:prstGeom>
        </p:spPr>
        <p:txBody>
          <a:bodyPr vert="horz" lIns="91341" tIns="45671" rIns="91341" bIns="45671" rtlCol="0" anchor="ctr">
            <a:normAutofit/>
          </a:bodyPr>
          <a:lstStyle/>
          <a:p>
            <a:r>
              <a:rPr lang="en-US" dirty="0"/>
              <a:t>Click to edit Master title style</a:t>
            </a:r>
          </a:p>
        </p:txBody>
      </p:sp>
    </p:spTree>
    <p:extLst>
      <p:ext uri="{BB962C8B-B14F-4D97-AF65-F5344CB8AC3E}">
        <p14:creationId xmlns:p14="http://schemas.microsoft.com/office/powerpoint/2010/main" val="3167709122"/>
      </p:ext>
    </p:extLst>
  </p:cSld>
  <p:clrMap bg1="lt1" tx1="dk1" bg2="lt2" tx2="dk2" accent1="accent1" accent2="accent2" accent3="accent3" accent4="accent4" accent5="accent5" accent6="accent6" hlink="hlink" folHlink="folHlink"/>
  <p:sldLayoutIdLst>
    <p:sldLayoutId id="2147502911" r:id="rId1"/>
    <p:sldLayoutId id="2147502912" r:id="rId2"/>
    <p:sldLayoutId id="2147502913" r:id="rId3"/>
    <p:sldLayoutId id="2147502914" r:id="rId4"/>
    <p:sldLayoutId id="2147502915" r:id="rId5"/>
    <p:sldLayoutId id="2147502916" r:id="rId6"/>
    <p:sldLayoutId id="2147502917" r:id="rId7"/>
    <p:sldLayoutId id="2147502918" r:id="rId8"/>
    <p:sldLayoutId id="2147502919" r:id="rId9"/>
    <p:sldLayoutId id="2147502920" r:id="rId10"/>
    <p:sldLayoutId id="2147502921" r:id="rId11"/>
  </p:sldLayoutIdLst>
  <p:txStyles>
    <p:titleStyle>
      <a:lvl1pPr algn="ctr" defTabSz="913455" rtl="0" eaLnBrk="1" latinLnBrk="0" hangingPunct="1">
        <a:spcBef>
          <a:spcPct val="0"/>
        </a:spcBef>
        <a:buNone/>
        <a:defRPr sz="4400" b="1" i="0" kern="1200">
          <a:solidFill>
            <a:srgbClr val="FFFFFF"/>
          </a:solidFill>
          <a:latin typeface="Arial" panose="020B0604020202020204" pitchFamily="34" charset="0"/>
          <a:ea typeface="+mj-ea"/>
          <a:cs typeface="Arial" panose="020B0604020202020204" pitchFamily="34" charset="0"/>
        </a:defRPr>
      </a:lvl1pPr>
    </p:titleStyle>
    <p:bodyStyle>
      <a:lvl1pPr marL="342543" indent="-342543" algn="l" defTabSz="913455" rtl="0" eaLnBrk="1" latinLnBrk="0" hangingPunct="1">
        <a:spcBef>
          <a:spcPct val="20000"/>
        </a:spcBef>
        <a:buFont typeface="Arial" pitchFamily="34" charset="0"/>
        <a:buChar char="•"/>
        <a:defRPr sz="3200" kern="1200">
          <a:solidFill>
            <a:srgbClr val="FFFFFF"/>
          </a:solidFill>
          <a:latin typeface="Arial"/>
          <a:ea typeface="+mn-ea"/>
          <a:cs typeface="Arial"/>
        </a:defRPr>
      </a:lvl1pPr>
      <a:lvl2pPr marL="742174" indent="-285456" algn="l" defTabSz="913455" rtl="0" eaLnBrk="1" latinLnBrk="0" hangingPunct="1">
        <a:spcBef>
          <a:spcPct val="20000"/>
        </a:spcBef>
        <a:buFont typeface="Arial" pitchFamily="34" charset="0"/>
        <a:buChar char="–"/>
        <a:defRPr sz="2800" kern="1200">
          <a:solidFill>
            <a:srgbClr val="FFFFFF"/>
          </a:solidFill>
          <a:latin typeface="Arial"/>
          <a:ea typeface="+mn-ea"/>
          <a:cs typeface="Arial"/>
        </a:defRPr>
      </a:lvl2pPr>
      <a:lvl3pPr marL="1141806" indent="-228363" algn="l" defTabSz="913455" rtl="0" eaLnBrk="1" latinLnBrk="0" hangingPunct="1">
        <a:spcBef>
          <a:spcPct val="20000"/>
        </a:spcBef>
        <a:buFont typeface="Arial" pitchFamily="34" charset="0"/>
        <a:buChar char="•"/>
        <a:defRPr sz="2400" kern="1200">
          <a:solidFill>
            <a:srgbClr val="FFFFFF"/>
          </a:solidFill>
          <a:latin typeface="Arial"/>
          <a:ea typeface="+mn-ea"/>
          <a:cs typeface="Arial"/>
        </a:defRPr>
      </a:lvl3pPr>
      <a:lvl4pPr marL="1598537" indent="-228363" algn="l" defTabSz="913455" rtl="0" eaLnBrk="1" latinLnBrk="0" hangingPunct="1">
        <a:spcBef>
          <a:spcPct val="20000"/>
        </a:spcBef>
        <a:buFont typeface="Arial" pitchFamily="34" charset="0"/>
        <a:buChar char="–"/>
        <a:defRPr sz="2000" kern="1200">
          <a:solidFill>
            <a:srgbClr val="FFFFFF"/>
          </a:solidFill>
          <a:latin typeface="Arial"/>
          <a:ea typeface="+mn-ea"/>
          <a:cs typeface="Arial"/>
        </a:defRPr>
      </a:lvl4pPr>
      <a:lvl5pPr marL="2055258" indent="-228363" algn="l" defTabSz="913455" rtl="0" eaLnBrk="1" latinLnBrk="0" hangingPunct="1">
        <a:spcBef>
          <a:spcPct val="20000"/>
        </a:spcBef>
        <a:buFont typeface="Arial" pitchFamily="34" charset="0"/>
        <a:buChar char="»"/>
        <a:defRPr sz="2000" kern="1200">
          <a:solidFill>
            <a:srgbClr val="FFFFFF"/>
          </a:solidFill>
          <a:latin typeface="Arial"/>
          <a:ea typeface="+mn-ea"/>
          <a:cs typeface="Arial"/>
        </a:defRPr>
      </a:lvl5pPr>
      <a:lvl6pPr marL="2511982" indent="-228363" algn="l" defTabSz="913455"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68711" indent="-228363" algn="l" defTabSz="913455"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5430" indent="-228363" algn="l" defTabSz="913455"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2160" indent="-228363" algn="l" defTabSz="913455"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3455" rtl="0" eaLnBrk="1" latinLnBrk="0" hangingPunct="1">
        <a:defRPr sz="1800" kern="1200">
          <a:solidFill>
            <a:schemeClr val="tx1"/>
          </a:solidFill>
          <a:latin typeface="+mn-lt"/>
          <a:ea typeface="+mn-ea"/>
          <a:cs typeface="+mn-cs"/>
        </a:defRPr>
      </a:lvl1pPr>
      <a:lvl2pPr marL="456726" algn="l" defTabSz="913455" rtl="0" eaLnBrk="1" latinLnBrk="0" hangingPunct="1">
        <a:defRPr sz="1800" kern="1200">
          <a:solidFill>
            <a:schemeClr val="tx1"/>
          </a:solidFill>
          <a:latin typeface="+mn-lt"/>
          <a:ea typeface="+mn-ea"/>
          <a:cs typeface="+mn-cs"/>
        </a:defRPr>
      </a:lvl2pPr>
      <a:lvl3pPr marL="913455" algn="l" defTabSz="913455" rtl="0" eaLnBrk="1" latinLnBrk="0" hangingPunct="1">
        <a:defRPr sz="1800" kern="1200">
          <a:solidFill>
            <a:schemeClr val="tx1"/>
          </a:solidFill>
          <a:latin typeface="+mn-lt"/>
          <a:ea typeface="+mn-ea"/>
          <a:cs typeface="+mn-cs"/>
        </a:defRPr>
      </a:lvl3pPr>
      <a:lvl4pPr marL="1370172" algn="l" defTabSz="913455" rtl="0" eaLnBrk="1" latinLnBrk="0" hangingPunct="1">
        <a:defRPr sz="1800" kern="1200">
          <a:solidFill>
            <a:schemeClr val="tx1"/>
          </a:solidFill>
          <a:latin typeface="+mn-lt"/>
          <a:ea typeface="+mn-ea"/>
          <a:cs typeface="+mn-cs"/>
        </a:defRPr>
      </a:lvl4pPr>
      <a:lvl5pPr marL="1826907" algn="l" defTabSz="913455" rtl="0" eaLnBrk="1" latinLnBrk="0" hangingPunct="1">
        <a:defRPr sz="1800" kern="1200">
          <a:solidFill>
            <a:schemeClr val="tx1"/>
          </a:solidFill>
          <a:latin typeface="+mn-lt"/>
          <a:ea typeface="+mn-ea"/>
          <a:cs typeface="+mn-cs"/>
        </a:defRPr>
      </a:lvl5pPr>
      <a:lvl6pPr marL="2283619" algn="l" defTabSz="913455" rtl="0" eaLnBrk="1" latinLnBrk="0" hangingPunct="1">
        <a:defRPr sz="1800" kern="1200">
          <a:solidFill>
            <a:schemeClr val="tx1"/>
          </a:solidFill>
          <a:latin typeface="+mn-lt"/>
          <a:ea typeface="+mn-ea"/>
          <a:cs typeface="+mn-cs"/>
        </a:defRPr>
      </a:lvl6pPr>
      <a:lvl7pPr marL="2740344" algn="l" defTabSz="913455" rtl="0" eaLnBrk="1" latinLnBrk="0" hangingPunct="1">
        <a:defRPr sz="1800" kern="1200">
          <a:solidFill>
            <a:schemeClr val="tx1"/>
          </a:solidFill>
          <a:latin typeface="+mn-lt"/>
          <a:ea typeface="+mn-ea"/>
          <a:cs typeface="+mn-cs"/>
        </a:defRPr>
      </a:lvl7pPr>
      <a:lvl8pPr marL="3197066" algn="l" defTabSz="913455" rtl="0" eaLnBrk="1" latinLnBrk="0" hangingPunct="1">
        <a:defRPr sz="1800" kern="1200">
          <a:solidFill>
            <a:schemeClr val="tx1"/>
          </a:solidFill>
          <a:latin typeface="+mn-lt"/>
          <a:ea typeface="+mn-ea"/>
          <a:cs typeface="+mn-cs"/>
        </a:defRPr>
      </a:lvl8pPr>
      <a:lvl9pPr marL="3653791" algn="l" defTabSz="913455" rtl="0" eaLnBrk="1" latinLnBrk="0" hangingPunct="1">
        <a:defRPr sz="1800" kern="1200">
          <a:solidFill>
            <a:schemeClr val="tx1"/>
          </a:solidFill>
          <a:latin typeface="+mn-lt"/>
          <a:ea typeface="+mn-ea"/>
          <a:cs typeface="+mn-cs"/>
        </a:defRPr>
      </a:lvl9pPr>
    </p:otherStyle>
  </p:txStyles>
</p:sldMaster>
</file>

<file path=ppt/slideMasters/slideMaster78.xml><?xml version="1.0" encoding="utf-8"?>
<p:sldMaster xmlns:a="http://schemas.openxmlformats.org/drawingml/2006/main" xmlns:r="http://schemas.openxmlformats.org/officeDocument/2006/relationships" xmlns:p="http://schemas.openxmlformats.org/presentationml/2006/main">
  <p:cSld>
    <p:bg>
      <p:bgPr>
        <a:solidFill>
          <a:srgbClr val="390039"/>
        </a:solidFill>
        <a:effectLst/>
      </p:bgPr>
    </p:bg>
    <p:spTree>
      <p:nvGrpSpPr>
        <p:cNvPr id="1" name=""/>
        <p:cNvGrpSpPr/>
        <p:nvPr/>
      </p:nvGrpSpPr>
      <p:grpSpPr>
        <a:xfrm>
          <a:off x="0" y="0"/>
          <a:ext cx="0" cy="0"/>
          <a:chOff x="0" y="0"/>
          <a:chExt cx="0" cy="0"/>
        </a:xfrm>
      </p:grpSpPr>
      <p:sp>
        <p:nvSpPr>
          <p:cNvPr id="54274" name="Rectangle 2"/>
          <p:cNvSpPr>
            <a:spLocks noGrp="1" noChangeArrowheads="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54275" name="Rectangle 3"/>
          <p:cNvSpPr>
            <a:spLocks noGrp="1" noChangeArrowheads="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076"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defTabSz="914400" eaLnBrk="1" hangingPunct="1">
              <a:defRPr sz="1400" b="1" i="0">
                <a:solidFill>
                  <a:srgbClr val="000000"/>
                </a:solidFill>
                <a:latin typeface="Arial" panose="020B0604020202020204" pitchFamily="34" charset="0"/>
                <a:ea typeface="ＭＳ Ｐゴシック" charset="-128"/>
                <a:cs typeface="ＭＳ Ｐゴシック" charset="-128"/>
              </a:defRPr>
            </a:lvl1pPr>
          </a:lstStyle>
          <a:p>
            <a:pPr>
              <a:defRPr/>
            </a:pPr>
            <a:endParaRPr lang="en-US"/>
          </a:p>
        </p:txBody>
      </p:sp>
      <p:sp>
        <p:nvSpPr>
          <p:cNvPr id="3077"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defTabSz="914400" eaLnBrk="1" hangingPunct="1">
              <a:defRPr sz="1400" b="1" i="0">
                <a:solidFill>
                  <a:srgbClr val="000000"/>
                </a:solidFill>
                <a:latin typeface="Arial" panose="020B0604020202020204" pitchFamily="34" charset="0"/>
                <a:ea typeface="ＭＳ Ｐゴシック" charset="-128"/>
                <a:cs typeface="ＭＳ Ｐゴシック" charset="-128"/>
              </a:defRPr>
            </a:lvl1pPr>
          </a:lstStyle>
          <a:p>
            <a:pPr>
              <a:defRPr/>
            </a:pPr>
            <a:endParaRPr lang="en-US"/>
          </a:p>
        </p:txBody>
      </p:sp>
      <p:sp>
        <p:nvSpPr>
          <p:cNvPr id="3078"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defTabSz="914400" eaLnBrk="1" hangingPunct="1">
              <a:defRPr sz="1400" b="1" i="0">
                <a:solidFill>
                  <a:srgbClr val="000000"/>
                </a:solidFill>
                <a:latin typeface="Arial" panose="020B0604020202020204" pitchFamily="34" charset="0"/>
              </a:defRPr>
            </a:lvl1pPr>
          </a:lstStyle>
          <a:p>
            <a:pPr>
              <a:defRPr/>
            </a:pPr>
            <a:fld id="{D82F8CF3-95B7-1943-AA80-95F627E3B1F3}" type="slidenum">
              <a:rPr lang="en-US"/>
              <a:pPr>
                <a:defRPr/>
              </a:pPr>
              <a:t>‹#›</a:t>
            </a:fld>
            <a:endParaRPr lang="en-US"/>
          </a:p>
        </p:txBody>
      </p:sp>
    </p:spTree>
    <p:extLst>
      <p:ext uri="{BB962C8B-B14F-4D97-AF65-F5344CB8AC3E}">
        <p14:creationId xmlns:p14="http://schemas.microsoft.com/office/powerpoint/2010/main" val="1909963893"/>
      </p:ext>
    </p:extLst>
  </p:cSld>
  <p:clrMap bg1="lt1" tx1="dk1" bg2="lt2" tx2="dk2" accent1="accent1" accent2="accent2" accent3="accent3" accent4="accent4" accent5="accent5" accent6="accent6" hlink="hlink" folHlink="folHlink"/>
  <p:sldLayoutIdLst>
    <p:sldLayoutId id="2147502923" r:id="rId1"/>
    <p:sldLayoutId id="2147502924" r:id="rId2"/>
    <p:sldLayoutId id="2147502925" r:id="rId3"/>
    <p:sldLayoutId id="2147502926" r:id="rId4"/>
    <p:sldLayoutId id="2147502927" r:id="rId5"/>
    <p:sldLayoutId id="2147502928" r:id="rId6"/>
    <p:sldLayoutId id="2147502929" r:id="rId7"/>
    <p:sldLayoutId id="2147502930" r:id="rId8"/>
    <p:sldLayoutId id="2147502931" r:id="rId9"/>
    <p:sldLayoutId id="2147502932" r:id="rId10"/>
    <p:sldLayoutId id="2147502933" r:id="rId11"/>
    <p:sldLayoutId id="2147502934" r:id="rId12"/>
  </p:sldLayoutIdLst>
  <p:txStyles>
    <p:titleStyle>
      <a:lvl1pPr algn="ctr" rtl="0" eaLnBrk="0" fontAlgn="base" hangingPunct="0">
        <a:spcBef>
          <a:spcPct val="0"/>
        </a:spcBef>
        <a:spcAft>
          <a:spcPct val="0"/>
        </a:spcAft>
        <a:defRPr sz="4400" b="1" i="0">
          <a:solidFill>
            <a:srgbClr val="F8F8EF"/>
          </a:solidFill>
          <a:effectLst>
            <a:outerShdw blurRad="38100" dist="38100" dir="2700000" algn="tl">
              <a:srgbClr val="000000">
                <a:alpha val="43137"/>
              </a:srgbClr>
            </a:outerShdw>
          </a:effectLst>
          <a:latin typeface="Arial" panose="020B0604020202020204" pitchFamily="34" charset="0"/>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p:titleStyle>
    <p:bodyStyle>
      <a:lvl1pPr marL="342900" indent="-342900" algn="l" rtl="0" eaLnBrk="0" fontAlgn="base" hangingPunct="0">
        <a:spcBef>
          <a:spcPct val="20000"/>
        </a:spcBef>
        <a:spcAft>
          <a:spcPct val="0"/>
        </a:spcAft>
        <a:buChar char="•"/>
        <a:defRPr sz="3200" b="1" i="0">
          <a:solidFill>
            <a:srgbClr val="F8F8EF"/>
          </a:solidFill>
          <a:effectLst>
            <a:outerShdw blurRad="38100" dist="38100" dir="2700000" algn="tl">
              <a:srgbClr val="000000">
                <a:alpha val="43137"/>
              </a:srgbClr>
            </a:outerShdw>
          </a:effectLst>
          <a:latin typeface="Arial" panose="020B0604020202020204" pitchFamily="34" charset="0"/>
          <a:ea typeface="ＭＳ Ｐゴシック" charset="-128"/>
          <a:cs typeface="ＭＳ Ｐゴシック" charset="-128"/>
        </a:defRPr>
      </a:lvl1pPr>
      <a:lvl2pPr marL="742950" indent="-285750" algn="l" rtl="0" eaLnBrk="0" fontAlgn="base" hangingPunct="0">
        <a:spcBef>
          <a:spcPct val="20000"/>
        </a:spcBef>
        <a:spcAft>
          <a:spcPct val="0"/>
        </a:spcAft>
        <a:buChar char="–"/>
        <a:defRPr sz="2800" b="1" i="0">
          <a:solidFill>
            <a:srgbClr val="F8F8EF"/>
          </a:solidFill>
          <a:effectLst>
            <a:outerShdw blurRad="38100" dist="38100" dir="2700000" algn="tl">
              <a:srgbClr val="000000">
                <a:alpha val="43137"/>
              </a:srgbClr>
            </a:outerShdw>
          </a:effectLst>
          <a:latin typeface="Arial" panose="020B0604020202020204" pitchFamily="34" charset="0"/>
          <a:ea typeface="ＭＳ Ｐゴシック" pitchFamily="-112" charset="-128"/>
        </a:defRPr>
      </a:lvl2pPr>
      <a:lvl3pPr marL="1143000" indent="-228600" algn="l" rtl="0" eaLnBrk="0" fontAlgn="base" hangingPunct="0">
        <a:spcBef>
          <a:spcPct val="20000"/>
        </a:spcBef>
        <a:spcAft>
          <a:spcPct val="0"/>
        </a:spcAft>
        <a:buChar char="•"/>
        <a:defRPr sz="2400" b="1" i="0">
          <a:solidFill>
            <a:srgbClr val="F8F8EF"/>
          </a:solidFill>
          <a:effectLst>
            <a:outerShdw blurRad="38100" dist="38100" dir="2700000" algn="tl">
              <a:srgbClr val="000000">
                <a:alpha val="43137"/>
              </a:srgbClr>
            </a:outerShdw>
          </a:effectLst>
          <a:latin typeface="Arial" panose="020B0604020202020204" pitchFamily="34" charset="0"/>
          <a:ea typeface="ＭＳ Ｐゴシック" pitchFamily="-112" charset="-128"/>
        </a:defRPr>
      </a:lvl3pPr>
      <a:lvl4pPr marL="1600200" indent="-228600" algn="l" rtl="0" eaLnBrk="0" fontAlgn="base" hangingPunct="0">
        <a:spcBef>
          <a:spcPct val="20000"/>
        </a:spcBef>
        <a:spcAft>
          <a:spcPct val="0"/>
        </a:spcAft>
        <a:buChar char="–"/>
        <a:defRPr sz="2000" b="1" i="0">
          <a:solidFill>
            <a:srgbClr val="F8F8EF"/>
          </a:solidFill>
          <a:effectLst>
            <a:outerShdw blurRad="38100" dist="38100" dir="2700000" algn="tl">
              <a:srgbClr val="000000">
                <a:alpha val="43137"/>
              </a:srgbClr>
            </a:outerShdw>
          </a:effectLst>
          <a:latin typeface="Arial" panose="020B0604020202020204" pitchFamily="34" charset="0"/>
          <a:ea typeface="ＭＳ Ｐゴシック" pitchFamily="-112" charset="-128"/>
        </a:defRPr>
      </a:lvl4pPr>
      <a:lvl5pPr marL="2057400" indent="-228600" algn="l" rtl="0" eaLnBrk="0" fontAlgn="base" hangingPunct="0">
        <a:spcBef>
          <a:spcPct val="20000"/>
        </a:spcBef>
        <a:spcAft>
          <a:spcPct val="0"/>
        </a:spcAft>
        <a:buChar char="»"/>
        <a:defRPr sz="2000" b="1" i="0">
          <a:solidFill>
            <a:srgbClr val="F8F8EF"/>
          </a:solidFill>
          <a:effectLst>
            <a:outerShdw blurRad="38100" dist="38100" dir="2700000" algn="tl">
              <a:srgbClr val="000000">
                <a:alpha val="43137"/>
              </a:srgbClr>
            </a:outerShdw>
          </a:effectLst>
          <a:latin typeface="Arial" panose="020B0604020202020204" pitchFamily="34" charset="0"/>
          <a:ea typeface="ＭＳ Ｐゴシック" pitchFamily="-112" charset="-128"/>
        </a:defRPr>
      </a:lvl5pPr>
      <a:lvl6pPr marL="2514600" indent="-228600" algn="l" rtl="0" fontAlgn="base">
        <a:spcBef>
          <a:spcPct val="20000"/>
        </a:spcBef>
        <a:spcAft>
          <a:spcPct val="0"/>
        </a:spcAft>
        <a:buChar char="»"/>
        <a:defRPr sz="2000">
          <a:solidFill>
            <a:schemeClr val="tx1"/>
          </a:solidFill>
          <a:latin typeface="+mn-lt"/>
          <a:ea typeface="ＭＳ Ｐゴシック" pitchFamily="-112"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12"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12"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79.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536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a:solidFill>
                  <a:srgbClr val="000000"/>
                </a:solidFill>
                <a:latin typeface="Times New Roman" pitchFamily="-111" charset="0"/>
                <a:ea typeface="+mn-ea"/>
                <a:cs typeface="+mn-cs"/>
              </a:defRPr>
            </a:lvl1pPr>
          </a:lstStyle>
          <a:p>
            <a:pPr defTabSz="914400" eaLnBrk="0" hangingPunct="0">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Times New Roman" pitchFamily="-111" charset="0"/>
                <a:ea typeface="+mn-ea"/>
                <a:cs typeface="+mn-cs"/>
              </a:defRPr>
            </a:lvl1pPr>
          </a:lstStyle>
          <a:p>
            <a:pPr defTabSz="914400" eaLnBrk="0" hangingPunct="0">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Times New Roman" charset="0"/>
              </a:defRPr>
            </a:lvl1pPr>
          </a:lstStyle>
          <a:p>
            <a:pPr defTabSz="914400" eaLnBrk="0" hangingPunct="0">
              <a:defRPr/>
            </a:pPr>
            <a:fld id="{C7FCEC4A-0619-534F-AB0C-4C4D1986DF16}" type="slidenum">
              <a:rPr lang="en-US"/>
              <a:pPr defTabSz="914400" eaLnBrk="0" hangingPunct="0">
                <a:defRPr/>
              </a:pPr>
              <a:t>‹#›</a:t>
            </a:fld>
            <a:endParaRPr lang="en-US"/>
          </a:p>
        </p:txBody>
      </p:sp>
    </p:spTree>
    <p:extLst>
      <p:ext uri="{BB962C8B-B14F-4D97-AF65-F5344CB8AC3E}">
        <p14:creationId xmlns:p14="http://schemas.microsoft.com/office/powerpoint/2010/main" val="1438222658"/>
      </p:ext>
    </p:extLst>
  </p:cSld>
  <p:clrMap bg1="lt1" tx1="dk1" bg2="lt2" tx2="dk2" accent1="accent1" accent2="accent2" accent3="accent3" accent4="accent4" accent5="accent5" accent6="accent6" hlink="hlink" folHlink="folHlink"/>
  <p:sldLayoutIdLst>
    <p:sldLayoutId id="2147502936" r:id="rId1"/>
    <p:sldLayoutId id="2147502937" r:id="rId2"/>
    <p:sldLayoutId id="2147502938" r:id="rId3"/>
    <p:sldLayoutId id="2147502939" r:id="rId4"/>
    <p:sldLayoutId id="2147502940" r:id="rId5"/>
    <p:sldLayoutId id="2147502941" r:id="rId6"/>
    <p:sldLayoutId id="2147502942" r:id="rId7"/>
    <p:sldLayoutId id="2147502943" r:id="rId8"/>
    <p:sldLayoutId id="2147502944" r:id="rId9"/>
    <p:sldLayoutId id="2147502945" r:id="rId10"/>
    <p:sldLayoutId id="2147502946" r:id="rId11"/>
    <p:sldLayoutId id="2147502947" r:id="rId12"/>
    <p:sldLayoutId id="2147502948"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50914" name="Rectangle 1"/>
          <p:cNvSpPr>
            <a:spLocks noGrp="1" noChangeArrowheads="1"/>
          </p:cNvSpPr>
          <p:nvPr>
            <p:ph type="title"/>
          </p:nvPr>
        </p:nvSpPr>
        <p:spPr bwMode="auto">
          <a:xfrm>
            <a:off x="685800" y="609600"/>
            <a:ext cx="7770813" cy="11414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 uri="{FAA26D3D-D897-4be2-8F04-BA451C77F1D7}">
              <ma14:placeholderFlag xmlns="" xmlns:ma14="http://schemas.microsoft.com/office/mac/drawingml/2011/main" val="1"/>
            </a:ext>
          </a:extLst>
        </p:spPr>
        <p:txBody>
          <a:bodyPr vert="horz" wrap="square" lIns="90000" tIns="46800" rIns="90000" bIns="46800" numCol="1" anchor="ctr" anchorCtr="0" compatLnSpc="1">
            <a:prstTxWarp prst="textNoShape">
              <a:avLst/>
            </a:prstTxWarp>
          </a:bodyPr>
          <a:lstStyle/>
          <a:p>
            <a:pPr lvl="0"/>
            <a:r>
              <a:rPr lang="en-GB" dirty="0"/>
              <a:t>Click to edit the title text format</a:t>
            </a:r>
          </a:p>
        </p:txBody>
      </p:sp>
      <p:sp>
        <p:nvSpPr>
          <p:cNvPr id="550915" name="Rectangle 2"/>
          <p:cNvSpPr>
            <a:spLocks noGrp="1" noChangeArrowheads="1"/>
          </p:cNvSpPr>
          <p:nvPr>
            <p:ph type="body" idx="1"/>
          </p:nvPr>
        </p:nvSpPr>
        <p:spPr bwMode="auto">
          <a:xfrm>
            <a:off x="685800" y="1981200"/>
            <a:ext cx="7770813" cy="41132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 uri="{FAA26D3D-D897-4be2-8F04-BA451C77F1D7}">
              <ma14:placeholderFlag xmlns="" xmlns:ma14="http://schemas.microsoft.com/office/mac/drawingml/2011/main" val="1"/>
            </a:ext>
          </a:extLst>
        </p:spPr>
        <p:txBody>
          <a:bodyPr vert="horz" wrap="square" lIns="90000" tIns="46800" rIns="90000" bIns="46800" numCol="1" anchor="t" anchorCtr="0" compatLnSpc="1">
            <a:prstTxWarp prst="textNoShape">
              <a:avLst/>
            </a:prstTxWarp>
          </a:bodyPr>
          <a:lstStyle/>
          <a:p>
            <a:pPr lvl="0"/>
            <a:r>
              <a:rPr lang="en-GB" dirty="0"/>
              <a:t>Click to edit the outline text format</a:t>
            </a:r>
          </a:p>
          <a:p>
            <a:pPr lvl="1"/>
            <a:r>
              <a:rPr lang="en-GB" dirty="0"/>
              <a:t>Second Outline Level</a:t>
            </a:r>
          </a:p>
          <a:p>
            <a:pPr lvl="2"/>
            <a:r>
              <a:rPr lang="en-GB" dirty="0"/>
              <a:t>Third Outline Level</a:t>
            </a:r>
          </a:p>
          <a:p>
            <a:pPr lvl="3"/>
            <a:r>
              <a:rPr lang="en-GB" dirty="0"/>
              <a:t>Fourth Outline Level</a:t>
            </a:r>
          </a:p>
          <a:p>
            <a:pPr lvl="4"/>
            <a:r>
              <a:rPr lang="en-GB" dirty="0"/>
              <a:t>Fifth Outline Level</a:t>
            </a:r>
          </a:p>
          <a:p>
            <a:pPr lvl="4"/>
            <a:r>
              <a:rPr lang="en-GB" dirty="0"/>
              <a:t>Sixth Outline Level</a:t>
            </a:r>
          </a:p>
          <a:p>
            <a:pPr lvl="4"/>
            <a:r>
              <a:rPr lang="en-GB" dirty="0"/>
              <a:t>Seventh Outline Level</a:t>
            </a:r>
          </a:p>
          <a:p>
            <a:pPr lvl="4"/>
            <a:r>
              <a:rPr lang="en-GB" dirty="0"/>
              <a:t>Eighth Outline Level</a:t>
            </a:r>
          </a:p>
          <a:p>
            <a:pPr lvl="4"/>
            <a:r>
              <a:rPr lang="en-GB" dirty="0"/>
              <a:t>Ninth Outline Level</a:t>
            </a:r>
          </a:p>
        </p:txBody>
      </p:sp>
      <p:sp>
        <p:nvSpPr>
          <p:cNvPr id="279556" name="Text Box 3"/>
          <p:cNvSpPr txBox="1">
            <a:spLocks noChangeArrowheads="1"/>
          </p:cNvSpPr>
          <p:nvPr/>
        </p:nvSpPr>
        <p:spPr bwMode="auto">
          <a:xfrm>
            <a:off x="685800" y="6248400"/>
            <a:ext cx="1905000" cy="4603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none" anchor="ctr"/>
          <a:lstStyle>
            <a:lvl1pPr defTabSz="449263">
              <a:defRPr sz="2400">
                <a:solidFill>
                  <a:schemeClr val="tx1"/>
                </a:solidFill>
                <a:latin typeface="Comic Sans MS" charset="0"/>
                <a:ea typeface="ＭＳ Ｐゴシック" charset="0"/>
                <a:cs typeface="ＭＳ Ｐゴシック" charset="0"/>
              </a:defRPr>
            </a:lvl1pPr>
            <a:lvl2pPr marL="742950" indent="-285750" defTabSz="449263">
              <a:defRPr sz="2400">
                <a:solidFill>
                  <a:schemeClr val="tx1"/>
                </a:solidFill>
                <a:latin typeface="Comic Sans MS" charset="0"/>
                <a:ea typeface="ＭＳ Ｐゴシック" charset="0"/>
              </a:defRPr>
            </a:lvl2pPr>
            <a:lvl3pPr marL="1143000" indent="-228600" defTabSz="449263">
              <a:defRPr sz="2400">
                <a:solidFill>
                  <a:schemeClr val="tx1"/>
                </a:solidFill>
                <a:latin typeface="Comic Sans MS" charset="0"/>
                <a:ea typeface="ＭＳ Ｐゴシック" charset="0"/>
              </a:defRPr>
            </a:lvl3pPr>
            <a:lvl4pPr marL="1600200" indent="-228600" defTabSz="449263">
              <a:defRPr sz="2400">
                <a:solidFill>
                  <a:schemeClr val="tx1"/>
                </a:solidFill>
                <a:latin typeface="Comic Sans MS" charset="0"/>
                <a:ea typeface="ＭＳ Ｐゴシック" charset="0"/>
              </a:defRPr>
            </a:lvl4pPr>
            <a:lvl5pPr marL="2057400" indent="-228600" defTabSz="449263">
              <a:defRPr sz="2400">
                <a:solidFill>
                  <a:schemeClr val="tx1"/>
                </a:solidFill>
                <a:latin typeface="Comic Sans MS" charset="0"/>
                <a:ea typeface="ＭＳ Ｐゴシック" charset="0"/>
              </a:defRPr>
            </a:lvl5pPr>
            <a:lvl6pPr marL="2514600" indent="-228600" defTabSz="449263"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defTabSz="449263"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defTabSz="449263"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defTabSz="449263" eaLnBrk="0" fontAlgn="base" hangingPunct="0">
              <a:spcBef>
                <a:spcPct val="0"/>
              </a:spcBef>
              <a:spcAft>
                <a:spcPct val="0"/>
              </a:spcAft>
              <a:defRPr sz="2400">
                <a:solidFill>
                  <a:schemeClr val="tx1"/>
                </a:solidFill>
                <a:latin typeface="Comic Sans MS" charset="0"/>
                <a:ea typeface="ＭＳ Ｐゴシック" charset="0"/>
              </a:defRPr>
            </a:lvl9pPr>
          </a:lstStyle>
          <a:p>
            <a:pPr>
              <a:lnSpc>
                <a:spcPct val="93000"/>
              </a:lnSpc>
              <a:buClr>
                <a:srgbClr val="FFFFFF"/>
              </a:buClr>
              <a:buSzPct val="100000"/>
              <a:buFont typeface="Arial" charset="0"/>
              <a:buNone/>
              <a:defRPr/>
            </a:pPr>
            <a:endParaRPr lang="en-US" b="1" i="0">
              <a:solidFill>
                <a:srgbClr val="FFFFFF"/>
              </a:solidFill>
              <a:latin typeface="Arial" panose="020B0604020202020204" pitchFamily="34" charset="0"/>
            </a:endParaRPr>
          </a:p>
        </p:txBody>
      </p:sp>
      <p:sp>
        <p:nvSpPr>
          <p:cNvPr id="279557" name="Text Box 4"/>
          <p:cNvSpPr txBox="1">
            <a:spLocks noChangeArrowheads="1"/>
          </p:cNvSpPr>
          <p:nvPr/>
        </p:nvSpPr>
        <p:spPr bwMode="auto">
          <a:xfrm>
            <a:off x="3124200" y="6248400"/>
            <a:ext cx="2895600" cy="4603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none" anchor="ctr"/>
          <a:lstStyle>
            <a:lvl1pPr defTabSz="449263">
              <a:defRPr sz="2400">
                <a:solidFill>
                  <a:schemeClr val="tx1"/>
                </a:solidFill>
                <a:latin typeface="Comic Sans MS" charset="0"/>
                <a:ea typeface="ＭＳ Ｐゴシック" charset="0"/>
                <a:cs typeface="ＭＳ Ｐゴシック" charset="0"/>
              </a:defRPr>
            </a:lvl1pPr>
            <a:lvl2pPr marL="742950" indent="-285750" defTabSz="449263">
              <a:defRPr sz="2400">
                <a:solidFill>
                  <a:schemeClr val="tx1"/>
                </a:solidFill>
                <a:latin typeface="Comic Sans MS" charset="0"/>
                <a:ea typeface="ＭＳ Ｐゴシック" charset="0"/>
              </a:defRPr>
            </a:lvl2pPr>
            <a:lvl3pPr marL="1143000" indent="-228600" defTabSz="449263">
              <a:defRPr sz="2400">
                <a:solidFill>
                  <a:schemeClr val="tx1"/>
                </a:solidFill>
                <a:latin typeface="Comic Sans MS" charset="0"/>
                <a:ea typeface="ＭＳ Ｐゴシック" charset="0"/>
              </a:defRPr>
            </a:lvl3pPr>
            <a:lvl4pPr marL="1600200" indent="-228600" defTabSz="449263">
              <a:defRPr sz="2400">
                <a:solidFill>
                  <a:schemeClr val="tx1"/>
                </a:solidFill>
                <a:latin typeface="Comic Sans MS" charset="0"/>
                <a:ea typeface="ＭＳ Ｐゴシック" charset="0"/>
              </a:defRPr>
            </a:lvl4pPr>
            <a:lvl5pPr marL="2057400" indent="-228600" defTabSz="449263">
              <a:defRPr sz="2400">
                <a:solidFill>
                  <a:schemeClr val="tx1"/>
                </a:solidFill>
                <a:latin typeface="Comic Sans MS" charset="0"/>
                <a:ea typeface="ＭＳ Ｐゴシック" charset="0"/>
              </a:defRPr>
            </a:lvl5pPr>
            <a:lvl6pPr marL="2514600" indent="-228600" defTabSz="449263"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defTabSz="449263"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defTabSz="449263"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defTabSz="449263" eaLnBrk="0" fontAlgn="base" hangingPunct="0">
              <a:spcBef>
                <a:spcPct val="0"/>
              </a:spcBef>
              <a:spcAft>
                <a:spcPct val="0"/>
              </a:spcAft>
              <a:defRPr sz="2400">
                <a:solidFill>
                  <a:schemeClr val="tx1"/>
                </a:solidFill>
                <a:latin typeface="Comic Sans MS" charset="0"/>
                <a:ea typeface="ＭＳ Ｐゴシック" charset="0"/>
              </a:defRPr>
            </a:lvl9pPr>
          </a:lstStyle>
          <a:p>
            <a:pPr>
              <a:lnSpc>
                <a:spcPct val="93000"/>
              </a:lnSpc>
              <a:buClr>
                <a:srgbClr val="FFFFFF"/>
              </a:buClr>
              <a:buSzPct val="100000"/>
              <a:buFont typeface="Arial" charset="0"/>
              <a:buNone/>
              <a:defRPr/>
            </a:pPr>
            <a:endParaRPr lang="en-US" b="1" i="0">
              <a:solidFill>
                <a:srgbClr val="FFFFFF"/>
              </a:solidFill>
              <a:latin typeface="Arial" panose="020B0604020202020204" pitchFamily="34" charset="0"/>
            </a:endParaRPr>
          </a:p>
        </p:txBody>
      </p:sp>
      <p:sp>
        <p:nvSpPr>
          <p:cNvPr id="12293" name="Rectangle 5"/>
          <p:cNvSpPr>
            <a:spLocks noGrp="1" noChangeArrowheads="1"/>
          </p:cNvSpPr>
          <p:nvPr>
            <p:ph type="sldNum"/>
          </p:nvPr>
        </p:nvSpPr>
        <p:spPr bwMode="auto">
          <a:xfrm>
            <a:off x="6553200" y="6248400"/>
            <a:ext cx="1903413" cy="455613"/>
          </a:xfrm>
          <a:prstGeom prst="rect">
            <a:avLst/>
          </a:prstGeom>
          <a:noFill/>
          <a:ln w="9525">
            <a:noFill/>
            <a:round/>
            <a:headEnd/>
            <a:tailEnd/>
          </a:ln>
          <a:effectLst/>
        </p:spPr>
        <p:txBody>
          <a:bodyPr vert="horz" wrap="square" lIns="90000" tIns="46800" rIns="90000" bIns="46800" numCol="1" anchor="t" anchorCtr="0" compatLnSpc="1">
            <a:prstTxWarp prst="textNoShape">
              <a:avLst/>
            </a:prstTxWarp>
          </a:bodyPr>
          <a:lstStyle>
            <a:lvl1pPr algn="r" defTabSz="914400" eaLnBrk="1" hangingPunct="1">
              <a:buClr>
                <a:srgbClr val="000000"/>
              </a:buClr>
              <a:buSzPct val="100000"/>
              <a:buFont typeface="Times New Roman" charset="0"/>
              <a:buNone/>
              <a:defRPr sz="1400" b="1" i="0">
                <a:solidFill>
                  <a:srgbClr val="000000"/>
                </a:solidFill>
                <a:latin typeface="Arial" panose="020B0604020202020204" pitchFamily="34" charset="0"/>
              </a:defRPr>
            </a:lvl1pPr>
          </a:lstStyle>
          <a:p>
            <a:pPr>
              <a:defRPr/>
            </a:pPr>
            <a:fld id="{DEA3D6D2-D2AE-4A43-B21D-F86C00B970D7}" type="slidenum">
              <a:rPr lang="en-GB" smtClean="0"/>
              <a:pPr>
                <a:defRPr/>
              </a:pPr>
              <a:t>‹#›</a:t>
            </a:fld>
            <a:endParaRPr lang="en-GB" dirty="0"/>
          </a:p>
        </p:txBody>
      </p:sp>
    </p:spTree>
  </p:cSld>
  <p:clrMap bg1="lt1" tx1="dk1" bg2="lt2" tx2="dk2" accent1="accent1" accent2="accent2" accent3="accent3" accent4="accent4" accent5="accent5" accent6="accent6" hlink="hlink" folHlink="folHlink"/>
  <p:sldLayoutIdLst>
    <p:sldLayoutId id="2147500891" r:id="rId1"/>
    <p:sldLayoutId id="2147500892" r:id="rId2"/>
  </p:sldLayoutIdLst>
  <p:txStyles>
    <p:titleStyle>
      <a:lvl1pPr algn="ctr" defTabSz="449263" rtl="0" eaLnBrk="0" fontAlgn="base" hangingPunct="0">
        <a:lnSpc>
          <a:spcPct val="95000"/>
        </a:lnSpc>
        <a:spcBef>
          <a:spcPct val="0"/>
        </a:spcBef>
        <a:spcAft>
          <a:spcPct val="0"/>
        </a:spcAft>
        <a:buClr>
          <a:srgbClr val="000000"/>
        </a:buClr>
        <a:buSzPct val="100000"/>
        <a:buFont typeface="Times New Roman" charset="0"/>
        <a:defRPr sz="4400" b="1" i="0">
          <a:solidFill>
            <a:srgbClr val="000000"/>
          </a:solidFill>
          <a:latin typeface="Arial" panose="020B0604020202020204" pitchFamily="34" charset="0"/>
          <a:ea typeface="+mj-ea"/>
          <a:cs typeface="ＭＳ Ｐゴシック" charset="-128"/>
        </a:defRPr>
      </a:lvl1pPr>
      <a:lvl2pPr algn="ctr" defTabSz="449263" rtl="0" eaLnBrk="0" fontAlgn="base" hangingPunct="0">
        <a:lnSpc>
          <a:spcPct val="95000"/>
        </a:lnSpc>
        <a:spcBef>
          <a:spcPct val="0"/>
        </a:spcBef>
        <a:spcAft>
          <a:spcPct val="0"/>
        </a:spcAft>
        <a:buClr>
          <a:srgbClr val="000000"/>
        </a:buClr>
        <a:buSzPct val="100000"/>
        <a:buFont typeface="Times New Roman" charset="0"/>
        <a:defRPr sz="4400">
          <a:solidFill>
            <a:srgbClr val="000000"/>
          </a:solidFill>
          <a:latin typeface="Times New Roman" pitchFamily="16" charset="0"/>
          <a:ea typeface="ＭＳ Ｐゴシック" charset="-128"/>
          <a:cs typeface="ＭＳ Ｐゴシック" charset="-128"/>
        </a:defRPr>
      </a:lvl2pPr>
      <a:lvl3pPr algn="ctr" defTabSz="449263" rtl="0" eaLnBrk="0" fontAlgn="base" hangingPunct="0">
        <a:lnSpc>
          <a:spcPct val="95000"/>
        </a:lnSpc>
        <a:spcBef>
          <a:spcPct val="0"/>
        </a:spcBef>
        <a:spcAft>
          <a:spcPct val="0"/>
        </a:spcAft>
        <a:buClr>
          <a:srgbClr val="000000"/>
        </a:buClr>
        <a:buSzPct val="100000"/>
        <a:buFont typeface="Times New Roman" charset="0"/>
        <a:defRPr sz="4400">
          <a:solidFill>
            <a:srgbClr val="000000"/>
          </a:solidFill>
          <a:latin typeface="Times New Roman" pitchFamily="16" charset="0"/>
          <a:ea typeface="ＭＳ Ｐゴシック" charset="-128"/>
          <a:cs typeface="ＭＳ Ｐゴシック" charset="-128"/>
        </a:defRPr>
      </a:lvl3pPr>
      <a:lvl4pPr algn="ctr" defTabSz="449263" rtl="0" eaLnBrk="0" fontAlgn="base" hangingPunct="0">
        <a:lnSpc>
          <a:spcPct val="95000"/>
        </a:lnSpc>
        <a:spcBef>
          <a:spcPct val="0"/>
        </a:spcBef>
        <a:spcAft>
          <a:spcPct val="0"/>
        </a:spcAft>
        <a:buClr>
          <a:srgbClr val="000000"/>
        </a:buClr>
        <a:buSzPct val="100000"/>
        <a:buFont typeface="Times New Roman" charset="0"/>
        <a:defRPr sz="4400">
          <a:solidFill>
            <a:srgbClr val="000000"/>
          </a:solidFill>
          <a:latin typeface="Times New Roman" pitchFamily="16" charset="0"/>
          <a:ea typeface="ＭＳ Ｐゴシック" charset="-128"/>
          <a:cs typeface="ＭＳ Ｐゴシック" charset="-128"/>
        </a:defRPr>
      </a:lvl4pPr>
      <a:lvl5pPr algn="ctr" defTabSz="449263" rtl="0" eaLnBrk="0" fontAlgn="base" hangingPunct="0">
        <a:lnSpc>
          <a:spcPct val="95000"/>
        </a:lnSpc>
        <a:spcBef>
          <a:spcPct val="0"/>
        </a:spcBef>
        <a:spcAft>
          <a:spcPct val="0"/>
        </a:spcAft>
        <a:buClr>
          <a:srgbClr val="000000"/>
        </a:buClr>
        <a:buSzPct val="100000"/>
        <a:buFont typeface="Times New Roman" charset="0"/>
        <a:defRPr sz="4400">
          <a:solidFill>
            <a:srgbClr val="000000"/>
          </a:solidFill>
          <a:latin typeface="Times New Roman" pitchFamily="16" charset="0"/>
          <a:ea typeface="ＭＳ Ｐゴシック" charset="-128"/>
          <a:cs typeface="ＭＳ Ｐゴシック" charset="-128"/>
        </a:defRPr>
      </a:lvl5pPr>
      <a:lvl6pPr marL="4572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ＭＳ Ｐゴシック" charset="-128"/>
        </a:defRPr>
      </a:lvl6pPr>
      <a:lvl7pPr marL="9144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ＭＳ Ｐゴシック" charset="-128"/>
        </a:defRPr>
      </a:lvl7pPr>
      <a:lvl8pPr marL="13716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ＭＳ Ｐゴシック" charset="-128"/>
        </a:defRPr>
      </a:lvl8pPr>
      <a:lvl9pPr marL="18288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ＭＳ Ｐゴシック" charset="-128"/>
        </a:defRPr>
      </a:lvl9pPr>
    </p:titleStyle>
    <p:bodyStyle>
      <a:lvl1pPr marL="341313" indent="-341313" algn="l" defTabSz="449263" rtl="0" eaLnBrk="0" fontAlgn="base" hangingPunct="0">
        <a:lnSpc>
          <a:spcPct val="95000"/>
        </a:lnSpc>
        <a:spcBef>
          <a:spcPts val="800"/>
        </a:spcBef>
        <a:spcAft>
          <a:spcPct val="0"/>
        </a:spcAft>
        <a:buClr>
          <a:srgbClr val="000000"/>
        </a:buClr>
        <a:buSzPct val="100000"/>
        <a:buFont typeface="Times New Roman" charset="0"/>
        <a:buChar char="•"/>
        <a:defRPr sz="3200" b="1" i="0">
          <a:solidFill>
            <a:srgbClr val="000000"/>
          </a:solidFill>
          <a:latin typeface="Arial" panose="020B0604020202020204" pitchFamily="34" charset="0"/>
          <a:ea typeface="+mn-ea"/>
          <a:cs typeface="ＭＳ Ｐゴシック" charset="-128"/>
        </a:defRPr>
      </a:lvl1pPr>
      <a:lvl2pPr marL="741363" indent="-284163" algn="l" defTabSz="449263" rtl="0" eaLnBrk="0" fontAlgn="base" hangingPunct="0">
        <a:lnSpc>
          <a:spcPct val="95000"/>
        </a:lnSpc>
        <a:spcBef>
          <a:spcPts val="700"/>
        </a:spcBef>
        <a:spcAft>
          <a:spcPct val="0"/>
        </a:spcAft>
        <a:buClr>
          <a:srgbClr val="000000"/>
        </a:buClr>
        <a:buSzPct val="100000"/>
        <a:buFont typeface="Times New Roman" charset="0"/>
        <a:buChar char="–"/>
        <a:defRPr sz="2800" b="1" i="0">
          <a:solidFill>
            <a:srgbClr val="000000"/>
          </a:solidFill>
          <a:latin typeface="Arial" panose="020B0604020202020204" pitchFamily="34" charset="0"/>
          <a:ea typeface="+mn-ea"/>
        </a:defRPr>
      </a:lvl2pPr>
      <a:lvl3pPr marL="1143000" indent="-228600" algn="l" defTabSz="449263" rtl="0" eaLnBrk="0" fontAlgn="base" hangingPunct="0">
        <a:lnSpc>
          <a:spcPct val="95000"/>
        </a:lnSpc>
        <a:spcBef>
          <a:spcPts val="600"/>
        </a:spcBef>
        <a:spcAft>
          <a:spcPct val="0"/>
        </a:spcAft>
        <a:buClr>
          <a:srgbClr val="000000"/>
        </a:buClr>
        <a:buSzPct val="100000"/>
        <a:buFont typeface="Times New Roman" charset="0"/>
        <a:buChar char="•"/>
        <a:defRPr sz="2400" b="1" i="0">
          <a:solidFill>
            <a:srgbClr val="000000"/>
          </a:solidFill>
          <a:latin typeface="Arial" panose="020B0604020202020204" pitchFamily="34" charset="0"/>
          <a:ea typeface="+mn-ea"/>
        </a:defRPr>
      </a:lvl3pPr>
      <a:lvl4pPr marL="1600200" indent="-228600" algn="l" defTabSz="449263" rtl="0" eaLnBrk="0" fontAlgn="base" hangingPunct="0">
        <a:lnSpc>
          <a:spcPct val="95000"/>
        </a:lnSpc>
        <a:spcBef>
          <a:spcPts val="500"/>
        </a:spcBef>
        <a:spcAft>
          <a:spcPct val="0"/>
        </a:spcAft>
        <a:buClr>
          <a:srgbClr val="000000"/>
        </a:buClr>
        <a:buSzPct val="100000"/>
        <a:buFont typeface="Times New Roman" charset="0"/>
        <a:buChar char="–"/>
        <a:defRPr sz="2000" b="1" i="0">
          <a:solidFill>
            <a:srgbClr val="000000"/>
          </a:solidFill>
          <a:latin typeface="Arial" panose="020B0604020202020204" pitchFamily="34" charset="0"/>
          <a:ea typeface="+mn-ea"/>
        </a:defRPr>
      </a:lvl4pPr>
      <a:lvl5pPr marL="2057400" indent="-228600" algn="l" defTabSz="449263" rtl="0" eaLnBrk="0" fontAlgn="base" hangingPunct="0">
        <a:lnSpc>
          <a:spcPct val="95000"/>
        </a:lnSpc>
        <a:spcBef>
          <a:spcPts val="500"/>
        </a:spcBef>
        <a:spcAft>
          <a:spcPct val="0"/>
        </a:spcAft>
        <a:buClr>
          <a:srgbClr val="000000"/>
        </a:buClr>
        <a:buSzPct val="100000"/>
        <a:buFont typeface="Times New Roman" charset="0"/>
        <a:buChar char="»"/>
        <a:defRPr sz="2000" b="1" i="0">
          <a:solidFill>
            <a:srgbClr val="000000"/>
          </a:solidFill>
          <a:latin typeface="Arial" panose="020B0604020202020204" pitchFamily="34" charset="0"/>
          <a:ea typeface="+mn-ea"/>
        </a:defRPr>
      </a:lvl5pPr>
      <a:lvl6pPr marL="25146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defRPr>
      </a:lvl6pPr>
      <a:lvl7pPr marL="29718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defRPr>
      </a:lvl7pPr>
      <a:lvl8pPr marL="34290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defRPr>
      </a:lvl8pPr>
      <a:lvl9pPr marL="38862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0.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98658" name="Rectangle 2"/>
          <p:cNvSpPr>
            <a:spLocks noGrp="1" noChangeArrowheads="1"/>
          </p:cNvSpPr>
          <p:nvPr>
            <p:ph type="title"/>
          </p:nvPr>
        </p:nvSpPr>
        <p:spPr bwMode="auto">
          <a:xfrm>
            <a:off x="457200" y="274638"/>
            <a:ext cx="82296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98659" name="Rectangle 3"/>
          <p:cNvSpPr>
            <a:spLocks noGrp="1" noChangeArrowheads="1"/>
          </p:cNvSpPr>
          <p:nvPr>
            <p:ph type="body" idx="1"/>
          </p:nvPr>
        </p:nvSpPr>
        <p:spPr bwMode="auto">
          <a:xfrm>
            <a:off x="457200" y="1600200"/>
            <a:ext cx="8229600" cy="4525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076"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b="1" i="0">
                <a:solidFill>
                  <a:srgbClr val="000000"/>
                </a:solidFill>
                <a:latin typeface="Arial" panose="020B0604020202020204" pitchFamily="34" charset="0"/>
              </a:defRPr>
            </a:lvl1pPr>
          </a:lstStyle>
          <a:p>
            <a:pPr defTabSz="914400">
              <a:defRPr/>
            </a:pPr>
            <a:endParaRPr lang="en-US"/>
          </a:p>
        </p:txBody>
      </p:sp>
      <p:sp>
        <p:nvSpPr>
          <p:cNvPr id="3077"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b="1" i="0">
                <a:solidFill>
                  <a:srgbClr val="000000"/>
                </a:solidFill>
                <a:latin typeface="Arial" panose="020B0604020202020204" pitchFamily="34" charset="0"/>
              </a:defRPr>
            </a:lvl1pPr>
          </a:lstStyle>
          <a:p>
            <a:pPr defTabSz="914400">
              <a:defRPr/>
            </a:pPr>
            <a:endParaRPr lang="en-US"/>
          </a:p>
        </p:txBody>
      </p:sp>
      <p:sp>
        <p:nvSpPr>
          <p:cNvPr id="3078"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b="1" i="0">
                <a:solidFill>
                  <a:srgbClr val="000000"/>
                </a:solidFill>
                <a:latin typeface="Arial" panose="020B0604020202020204" pitchFamily="34" charset="0"/>
              </a:defRPr>
            </a:lvl1pPr>
          </a:lstStyle>
          <a:p>
            <a:pPr defTabSz="914400">
              <a:defRPr/>
            </a:pPr>
            <a:fld id="{FB3A600B-6E19-EB4B-89BC-74ABBBF33EB3}" type="slidenum">
              <a:rPr lang="en-US"/>
              <a:pPr defTabSz="914400">
                <a:defRPr/>
              </a:pPr>
              <a:t>‹#›</a:t>
            </a:fld>
            <a:endParaRPr lang="en-US"/>
          </a:p>
        </p:txBody>
      </p:sp>
    </p:spTree>
    <p:extLst>
      <p:ext uri="{BB962C8B-B14F-4D97-AF65-F5344CB8AC3E}">
        <p14:creationId xmlns:p14="http://schemas.microsoft.com/office/powerpoint/2010/main" val="704203651"/>
      </p:ext>
    </p:extLst>
  </p:cSld>
  <p:clrMap bg1="lt1" tx1="dk1" bg2="lt2" tx2="dk2" accent1="accent1" accent2="accent2" accent3="accent3" accent4="accent4" accent5="accent5" accent6="accent6" hlink="hlink" folHlink="folHlink"/>
  <p:sldLayoutIdLst>
    <p:sldLayoutId id="2147502950" r:id="rId1"/>
    <p:sldLayoutId id="2147502951" r:id="rId2"/>
    <p:sldLayoutId id="2147502952" r:id="rId3"/>
    <p:sldLayoutId id="2147502953" r:id="rId4"/>
    <p:sldLayoutId id="2147502954" r:id="rId5"/>
    <p:sldLayoutId id="2147502955" r:id="rId6"/>
    <p:sldLayoutId id="2147502956" r:id="rId7"/>
    <p:sldLayoutId id="2147502957" r:id="rId8"/>
    <p:sldLayoutId id="2147502958" r:id="rId9"/>
    <p:sldLayoutId id="2147502959" r:id="rId10"/>
    <p:sldLayoutId id="2147502960" r:id="rId11"/>
  </p:sldLayoutIdLst>
  <p:txStyles>
    <p:titleStyle>
      <a:lvl1pPr algn="ctr" rtl="0" eaLnBrk="0" fontAlgn="base" hangingPunct="0">
        <a:spcBef>
          <a:spcPct val="0"/>
        </a:spcBef>
        <a:spcAft>
          <a:spcPct val="0"/>
        </a:spcAft>
        <a:defRPr sz="4400" b="1" i="0">
          <a:solidFill>
            <a:srgbClr val="FFFFFF"/>
          </a:solidFill>
          <a:latin typeface="Arial" panose="020B0604020202020204" pitchFamily="34" charset="0"/>
          <a:ea typeface="ＭＳ Ｐゴシック" pitchFamily="-111" charset="-128"/>
          <a:cs typeface="Arial" panose="020B0604020202020204" pitchFamily="34" charset="0"/>
        </a:defRPr>
      </a:lvl1pPr>
      <a:lvl2pPr algn="ctr" rtl="0" eaLnBrk="0" fontAlgn="base" hangingPunct="0">
        <a:spcBef>
          <a:spcPct val="0"/>
        </a:spcBef>
        <a:spcAft>
          <a:spcPct val="0"/>
        </a:spcAft>
        <a:defRPr sz="4400">
          <a:solidFill>
            <a:srgbClr val="FFFFFF"/>
          </a:solidFill>
          <a:latin typeface="Arial" pitchFamily="-111" charset="0"/>
          <a:ea typeface="ＭＳ Ｐゴシック" pitchFamily="-111" charset="-128"/>
          <a:cs typeface="ＭＳ Ｐゴシック" pitchFamily="-111" charset="-128"/>
        </a:defRPr>
      </a:lvl2pPr>
      <a:lvl3pPr algn="ctr" rtl="0" eaLnBrk="0" fontAlgn="base" hangingPunct="0">
        <a:spcBef>
          <a:spcPct val="0"/>
        </a:spcBef>
        <a:spcAft>
          <a:spcPct val="0"/>
        </a:spcAft>
        <a:defRPr sz="4400">
          <a:solidFill>
            <a:srgbClr val="FFFFFF"/>
          </a:solidFill>
          <a:latin typeface="Arial" pitchFamily="-111" charset="0"/>
          <a:ea typeface="ＭＳ Ｐゴシック" pitchFamily="-111" charset="-128"/>
          <a:cs typeface="ＭＳ Ｐゴシック" pitchFamily="-111" charset="-128"/>
        </a:defRPr>
      </a:lvl3pPr>
      <a:lvl4pPr algn="ctr" rtl="0" eaLnBrk="0" fontAlgn="base" hangingPunct="0">
        <a:spcBef>
          <a:spcPct val="0"/>
        </a:spcBef>
        <a:spcAft>
          <a:spcPct val="0"/>
        </a:spcAft>
        <a:defRPr sz="4400">
          <a:solidFill>
            <a:srgbClr val="FFFFFF"/>
          </a:solidFill>
          <a:latin typeface="Arial" pitchFamily="-111" charset="0"/>
          <a:ea typeface="ＭＳ Ｐゴシック" pitchFamily="-111" charset="-128"/>
          <a:cs typeface="ＭＳ Ｐゴシック" pitchFamily="-111" charset="-128"/>
        </a:defRPr>
      </a:lvl4pPr>
      <a:lvl5pPr algn="ctr" rtl="0" eaLnBrk="0" fontAlgn="base" hangingPunct="0">
        <a:spcBef>
          <a:spcPct val="0"/>
        </a:spcBef>
        <a:spcAft>
          <a:spcPct val="0"/>
        </a:spcAft>
        <a:defRPr sz="4400">
          <a:solidFill>
            <a:srgbClr val="FFFFFF"/>
          </a:solidFill>
          <a:latin typeface="Arial" pitchFamily="-111" charset="0"/>
          <a:ea typeface="ＭＳ Ｐゴシック" pitchFamily="-111" charset="-128"/>
          <a:cs typeface="ＭＳ Ｐゴシック" pitchFamily="-111" charset="-128"/>
        </a:defRPr>
      </a:lvl5pPr>
      <a:lvl6pPr marL="457200" algn="ctr" rtl="0" fontAlgn="base">
        <a:spcBef>
          <a:spcPct val="0"/>
        </a:spcBef>
        <a:spcAft>
          <a:spcPct val="0"/>
        </a:spcAft>
        <a:defRPr sz="4400">
          <a:solidFill>
            <a:schemeClr val="tx2"/>
          </a:solidFill>
          <a:latin typeface="Arial" pitchFamily="-111" charset="0"/>
        </a:defRPr>
      </a:lvl6pPr>
      <a:lvl7pPr marL="914400" algn="ctr" rtl="0" fontAlgn="base">
        <a:spcBef>
          <a:spcPct val="0"/>
        </a:spcBef>
        <a:spcAft>
          <a:spcPct val="0"/>
        </a:spcAft>
        <a:defRPr sz="4400">
          <a:solidFill>
            <a:schemeClr val="tx2"/>
          </a:solidFill>
          <a:latin typeface="Arial" pitchFamily="-111" charset="0"/>
        </a:defRPr>
      </a:lvl7pPr>
      <a:lvl8pPr marL="1371600" algn="ctr" rtl="0" fontAlgn="base">
        <a:spcBef>
          <a:spcPct val="0"/>
        </a:spcBef>
        <a:spcAft>
          <a:spcPct val="0"/>
        </a:spcAft>
        <a:defRPr sz="4400">
          <a:solidFill>
            <a:schemeClr val="tx2"/>
          </a:solidFill>
          <a:latin typeface="Arial" pitchFamily="-111" charset="0"/>
        </a:defRPr>
      </a:lvl8pPr>
      <a:lvl9pPr marL="1828800" algn="ctr" rtl="0" fontAlgn="base">
        <a:spcBef>
          <a:spcPct val="0"/>
        </a:spcBef>
        <a:spcAft>
          <a:spcPct val="0"/>
        </a:spcAft>
        <a:defRPr sz="4400">
          <a:solidFill>
            <a:schemeClr val="tx2"/>
          </a:solidFill>
          <a:latin typeface="Arial" pitchFamily="-111" charset="0"/>
        </a:defRPr>
      </a:lvl9pPr>
    </p:titleStyle>
    <p:bodyStyle>
      <a:lvl1pPr marL="342900" indent="-342900" algn="l" rtl="0" eaLnBrk="0" fontAlgn="base" hangingPunct="0">
        <a:spcBef>
          <a:spcPct val="20000"/>
        </a:spcBef>
        <a:spcAft>
          <a:spcPct val="0"/>
        </a:spcAft>
        <a:buChar char="•"/>
        <a:defRPr sz="3200" b="1" i="0">
          <a:solidFill>
            <a:srgbClr val="FFFFFF"/>
          </a:solidFill>
          <a:latin typeface="Arial" panose="020B0604020202020204" pitchFamily="34" charset="0"/>
          <a:ea typeface="ＭＳ Ｐゴシック" pitchFamily="-111"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rgbClr val="FFFFFF"/>
          </a:solidFill>
          <a:latin typeface="Arial" panose="020B0604020202020204" pitchFamily="34" charset="0"/>
          <a:ea typeface="ＭＳ Ｐゴシック" pitchFamily="-111"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rgbClr val="FFFFFF"/>
          </a:solidFill>
          <a:latin typeface="Arial" panose="020B0604020202020204" pitchFamily="34" charset="0"/>
          <a:ea typeface="ＭＳ Ｐゴシック" pitchFamily="-111" charset="-128"/>
          <a:cs typeface="Arial" panose="020B0604020202020204" pitchFamily="34" charset="0"/>
        </a:defRPr>
      </a:lvl3pPr>
      <a:lvl4pPr marL="1600200" indent="-228600" algn="l" rtl="0" eaLnBrk="0" fontAlgn="base" hangingPunct="0">
        <a:spcBef>
          <a:spcPct val="20000"/>
        </a:spcBef>
        <a:spcAft>
          <a:spcPct val="0"/>
        </a:spcAft>
        <a:buChar char="–"/>
        <a:defRPr sz="2000" b="1" i="0">
          <a:solidFill>
            <a:srgbClr val="FFFFFF"/>
          </a:solidFill>
          <a:latin typeface="Arial" panose="020B0604020202020204" pitchFamily="34" charset="0"/>
          <a:ea typeface="ＭＳ Ｐゴシック" pitchFamily="-111"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rgbClr val="FFFFFF"/>
          </a:solidFill>
          <a:latin typeface="Arial" panose="020B0604020202020204" pitchFamily="34" charset="0"/>
          <a:ea typeface="ＭＳ Ｐゴシック" pitchFamily="-111" charset="-128"/>
          <a:cs typeface="Arial" panose="020B0604020202020204" pitchFamily="34" charset="0"/>
        </a:defRPr>
      </a:lvl5pPr>
      <a:lvl6pPr marL="2514600" indent="-228600" algn="l" rtl="0" fontAlgn="base">
        <a:spcBef>
          <a:spcPct val="20000"/>
        </a:spcBef>
        <a:spcAft>
          <a:spcPct val="0"/>
        </a:spcAft>
        <a:buChar char="»"/>
        <a:defRPr sz="2000">
          <a:solidFill>
            <a:schemeClr val="tx1"/>
          </a:solidFill>
          <a:latin typeface="+mn-lt"/>
          <a:ea typeface="ＭＳ Ｐゴシック" pitchFamily="-111"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11"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11"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81.xml><?xml version="1.0" encoding="utf-8"?>
<p:sldMaster xmlns:a="http://schemas.openxmlformats.org/drawingml/2006/main" xmlns:r="http://schemas.openxmlformats.org/officeDocument/2006/relationships" xmlns:p="http://schemas.openxmlformats.org/presentationml/2006/main">
  <p:cSld>
    <p:bg>
      <p:bgPr>
        <a:blipFill dpi="0" rotWithShape="0">
          <a:blip r:embed="rId13"/>
          <a:srcRect/>
          <a:tile tx="0" ty="0" sx="100000" sy="100000" flip="none" algn="tl"/>
        </a:blipFill>
        <a:effectLst/>
      </p:bgPr>
    </p:bg>
    <p:spTree>
      <p:nvGrpSpPr>
        <p:cNvPr id="1" name=""/>
        <p:cNvGrpSpPr/>
        <p:nvPr/>
      </p:nvGrpSpPr>
      <p:grpSpPr>
        <a:xfrm>
          <a:off x="0" y="0"/>
          <a:ext cx="0" cy="0"/>
          <a:chOff x="0" y="0"/>
          <a:chExt cx="0" cy="0"/>
        </a:xfrm>
      </p:grpSpPr>
      <p:sp>
        <p:nvSpPr>
          <p:cNvPr id="37890" name="Freeform 2"/>
          <p:cNvSpPr>
            <a:spLocks/>
          </p:cNvSpPr>
          <p:nvPr/>
        </p:nvSpPr>
        <p:spPr bwMode="auto">
          <a:xfrm>
            <a:off x="-23813" y="1763713"/>
            <a:ext cx="6899276" cy="171450"/>
          </a:xfrm>
          <a:custGeom>
            <a:avLst/>
            <a:gdLst>
              <a:gd name="T0" fmla="*/ 2147483647 w 4346"/>
              <a:gd name="T1" fmla="*/ 2147483647 h 108"/>
              <a:gd name="T2" fmla="*/ 2147483647 w 4346"/>
              <a:gd name="T3" fmla="*/ 2147483647 h 108"/>
              <a:gd name="T4" fmla="*/ 2147483647 w 4346"/>
              <a:gd name="T5" fmla="*/ 2147483647 h 108"/>
              <a:gd name="T6" fmla="*/ 2147483647 w 4346"/>
              <a:gd name="T7" fmla="*/ 2147483647 h 108"/>
              <a:gd name="T8" fmla="*/ 2147483647 w 4346"/>
              <a:gd name="T9" fmla="*/ 2147483647 h 108"/>
              <a:gd name="T10" fmla="*/ 2147483647 w 4346"/>
              <a:gd name="T11" fmla="*/ 2147483647 h 108"/>
              <a:gd name="T12" fmla="*/ 2147483647 w 4346"/>
              <a:gd name="T13" fmla="*/ 2147483647 h 108"/>
              <a:gd name="T14" fmla="*/ 2147483647 w 4346"/>
              <a:gd name="T15" fmla="*/ 2147483647 h 108"/>
              <a:gd name="T16" fmla="*/ 2147483647 w 4346"/>
              <a:gd name="T17" fmla="*/ 2147483647 h 108"/>
              <a:gd name="T18" fmla="*/ 2147483647 w 4346"/>
              <a:gd name="T19" fmla="*/ 2147483647 h 108"/>
              <a:gd name="T20" fmla="*/ 2147483647 w 4346"/>
              <a:gd name="T21" fmla="*/ 2147483647 h 108"/>
              <a:gd name="T22" fmla="*/ 2147483647 w 4346"/>
              <a:gd name="T23" fmla="*/ 2147483647 h 108"/>
              <a:gd name="T24" fmla="*/ 2147483647 w 4346"/>
              <a:gd name="T25" fmla="*/ 2147483647 h 108"/>
              <a:gd name="T26" fmla="*/ 0 w 4346"/>
              <a:gd name="T27" fmla="*/ 2147483647 h 108"/>
              <a:gd name="T28" fmla="*/ 2147483647 w 4346"/>
              <a:gd name="T29" fmla="*/ 2147483647 h 108"/>
              <a:gd name="T30" fmla="*/ 2147483647 w 4346"/>
              <a:gd name="T31" fmla="*/ 2147483647 h 108"/>
              <a:gd name="T32" fmla="*/ 2147483647 w 4346"/>
              <a:gd name="T33" fmla="*/ 2147483647 h 108"/>
              <a:gd name="T34" fmla="*/ 2147483647 w 4346"/>
              <a:gd name="T35" fmla="*/ 2147483647 h 108"/>
              <a:gd name="T36" fmla="*/ 2147483647 w 4346"/>
              <a:gd name="T37" fmla="*/ 2147483647 h 10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346" h="108">
                <a:moveTo>
                  <a:pt x="3477" y="10"/>
                </a:moveTo>
                <a:cubicBezTo>
                  <a:pt x="3680" y="12"/>
                  <a:pt x="3921" y="14"/>
                  <a:pt x="4057" y="17"/>
                </a:cubicBezTo>
                <a:cubicBezTo>
                  <a:pt x="4192" y="20"/>
                  <a:pt x="4253" y="24"/>
                  <a:pt x="4293" y="30"/>
                </a:cubicBezTo>
                <a:cubicBezTo>
                  <a:pt x="4333" y="36"/>
                  <a:pt x="4286" y="43"/>
                  <a:pt x="4293" y="50"/>
                </a:cubicBezTo>
                <a:cubicBezTo>
                  <a:pt x="4300" y="57"/>
                  <a:pt x="4328" y="67"/>
                  <a:pt x="4329" y="73"/>
                </a:cubicBezTo>
                <a:cubicBezTo>
                  <a:pt x="4331" y="80"/>
                  <a:pt x="4346" y="85"/>
                  <a:pt x="4305" y="89"/>
                </a:cubicBezTo>
                <a:cubicBezTo>
                  <a:pt x="4263" y="93"/>
                  <a:pt x="4186" y="97"/>
                  <a:pt x="4082" y="99"/>
                </a:cubicBezTo>
                <a:cubicBezTo>
                  <a:pt x="3977" y="100"/>
                  <a:pt x="3834" y="99"/>
                  <a:pt x="3675" y="99"/>
                </a:cubicBezTo>
                <a:cubicBezTo>
                  <a:pt x="3516" y="98"/>
                  <a:pt x="3341" y="95"/>
                  <a:pt x="3129" y="94"/>
                </a:cubicBezTo>
                <a:cubicBezTo>
                  <a:pt x="2918" y="93"/>
                  <a:pt x="2634" y="94"/>
                  <a:pt x="2401" y="94"/>
                </a:cubicBezTo>
                <a:cubicBezTo>
                  <a:pt x="2168" y="95"/>
                  <a:pt x="2024" y="97"/>
                  <a:pt x="1733" y="98"/>
                </a:cubicBezTo>
                <a:cubicBezTo>
                  <a:pt x="1442" y="99"/>
                  <a:pt x="946" y="103"/>
                  <a:pt x="657" y="102"/>
                </a:cubicBezTo>
                <a:cubicBezTo>
                  <a:pt x="368" y="101"/>
                  <a:pt x="110" y="108"/>
                  <a:pt x="1" y="93"/>
                </a:cubicBezTo>
                <a:lnTo>
                  <a:pt x="0" y="13"/>
                </a:lnTo>
                <a:cubicBezTo>
                  <a:pt x="109" y="0"/>
                  <a:pt x="432" y="13"/>
                  <a:pt x="657" y="12"/>
                </a:cubicBezTo>
                <a:cubicBezTo>
                  <a:pt x="882" y="11"/>
                  <a:pt x="1082" y="7"/>
                  <a:pt x="1349" y="7"/>
                </a:cubicBezTo>
                <a:cubicBezTo>
                  <a:pt x="1617" y="6"/>
                  <a:pt x="2017" y="8"/>
                  <a:pt x="2265" y="9"/>
                </a:cubicBezTo>
                <a:cubicBezTo>
                  <a:pt x="2513" y="9"/>
                  <a:pt x="2634" y="9"/>
                  <a:pt x="2834" y="8"/>
                </a:cubicBezTo>
                <a:cubicBezTo>
                  <a:pt x="3034" y="9"/>
                  <a:pt x="3273" y="9"/>
                  <a:pt x="3477" y="10"/>
                </a:cubicBezTo>
                <a:close/>
              </a:path>
            </a:pathLst>
          </a:custGeom>
          <a:solidFill>
            <a:schemeClr val="accent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defTabSz="914400" fontAlgn="base">
              <a:spcBef>
                <a:spcPct val="0"/>
              </a:spcBef>
              <a:spcAft>
                <a:spcPct val="0"/>
              </a:spcAft>
            </a:pPr>
            <a:endParaRPr lang="en-US" sz="2400">
              <a:solidFill>
                <a:srgbClr val="000000"/>
              </a:solidFill>
              <a:latin typeface="Times New Roman" charset="0"/>
              <a:ea typeface="ＭＳ Ｐゴシック" charset="0"/>
              <a:cs typeface="ＭＳ Ｐゴシック" charset="0"/>
            </a:endParaRPr>
          </a:p>
        </p:txBody>
      </p:sp>
      <p:sp>
        <p:nvSpPr>
          <p:cNvPr id="37891" name="Freeform 3"/>
          <p:cNvSpPr>
            <a:spLocks/>
          </p:cNvSpPr>
          <p:nvPr/>
        </p:nvSpPr>
        <p:spPr bwMode="auto">
          <a:xfrm>
            <a:off x="198438" y="152400"/>
            <a:ext cx="715962" cy="6400800"/>
          </a:xfrm>
          <a:custGeom>
            <a:avLst/>
            <a:gdLst>
              <a:gd name="T0" fmla="*/ 2147483647 w 883"/>
              <a:gd name="T1" fmla="*/ 2147483647 h 4115"/>
              <a:gd name="T2" fmla="*/ 2147483647 w 883"/>
              <a:gd name="T3" fmla="*/ 2147483647 h 4115"/>
              <a:gd name="T4" fmla="*/ 2147483647 w 883"/>
              <a:gd name="T5" fmla="*/ 2147483647 h 4115"/>
              <a:gd name="T6" fmla="*/ 2147483647 w 883"/>
              <a:gd name="T7" fmla="*/ 2147483647 h 4115"/>
              <a:gd name="T8" fmla="*/ 2147483647 w 883"/>
              <a:gd name="T9" fmla="*/ 2147483647 h 4115"/>
              <a:gd name="T10" fmla="*/ 2147483647 w 883"/>
              <a:gd name="T11" fmla="*/ 2147483647 h 4115"/>
              <a:gd name="T12" fmla="*/ 2147483647 w 883"/>
              <a:gd name="T13" fmla="*/ 2147483647 h 4115"/>
              <a:gd name="T14" fmla="*/ 2147483647 w 883"/>
              <a:gd name="T15" fmla="*/ 2147483647 h 4115"/>
              <a:gd name="T16" fmla="*/ 2147483647 w 883"/>
              <a:gd name="T17" fmla="*/ 2147483647 h 4115"/>
              <a:gd name="T18" fmla="*/ 2147483647 w 883"/>
              <a:gd name="T19" fmla="*/ 2147483647 h 4115"/>
              <a:gd name="T20" fmla="*/ 2147483647 w 883"/>
              <a:gd name="T21" fmla="*/ 2147483647 h 4115"/>
              <a:gd name="T22" fmla="*/ 2147483647 w 883"/>
              <a:gd name="T23" fmla="*/ 2147483647 h 4115"/>
              <a:gd name="T24" fmla="*/ 2147483647 w 883"/>
              <a:gd name="T25" fmla="*/ 2147483647 h 4115"/>
              <a:gd name="T26" fmla="*/ 2147483647 w 883"/>
              <a:gd name="T27" fmla="*/ 2147483647 h 4115"/>
              <a:gd name="T28" fmla="*/ 2147483647 w 883"/>
              <a:gd name="T29" fmla="*/ 2147483647 h 4115"/>
              <a:gd name="T30" fmla="*/ 2147483647 w 883"/>
              <a:gd name="T31" fmla="*/ 2147483647 h 4115"/>
              <a:gd name="T32" fmla="*/ 2147483647 w 883"/>
              <a:gd name="T33" fmla="*/ 2147483647 h 4115"/>
              <a:gd name="T34" fmla="*/ 2147483647 w 883"/>
              <a:gd name="T35" fmla="*/ 2147483647 h 4115"/>
              <a:gd name="T36" fmla="*/ 2147483647 w 883"/>
              <a:gd name="T37" fmla="*/ 2147483647 h 4115"/>
              <a:gd name="T38" fmla="*/ 2147483647 w 883"/>
              <a:gd name="T39" fmla="*/ 2147483647 h 4115"/>
              <a:gd name="T40" fmla="*/ 2147483647 w 883"/>
              <a:gd name="T41" fmla="*/ 2147483647 h 4115"/>
              <a:gd name="T42" fmla="*/ 2147483647 w 883"/>
              <a:gd name="T43" fmla="*/ 2147483647 h 4115"/>
              <a:gd name="T44" fmla="*/ 2147483647 w 883"/>
              <a:gd name="T45" fmla="*/ 2147483647 h 4115"/>
              <a:gd name="T46" fmla="*/ 2147483647 w 883"/>
              <a:gd name="T47" fmla="*/ 2147483647 h 4115"/>
              <a:gd name="T48" fmla="*/ 2147483647 w 883"/>
              <a:gd name="T49" fmla="*/ 2147483647 h 4115"/>
              <a:gd name="T50" fmla="*/ 2147483647 w 883"/>
              <a:gd name="T51" fmla="*/ 2147483647 h 4115"/>
              <a:gd name="T52" fmla="*/ 2147483647 w 883"/>
              <a:gd name="T53" fmla="*/ 2147483647 h 4115"/>
              <a:gd name="T54" fmla="*/ 2147483647 w 883"/>
              <a:gd name="T55" fmla="*/ 2147483647 h 4115"/>
              <a:gd name="T56" fmla="*/ 2147483647 w 883"/>
              <a:gd name="T57" fmla="*/ 2147483647 h 4115"/>
              <a:gd name="T58" fmla="*/ 2147483647 w 883"/>
              <a:gd name="T59" fmla="*/ 2147483647 h 4115"/>
              <a:gd name="T60" fmla="*/ 2147483647 w 883"/>
              <a:gd name="T61" fmla="*/ 2147483647 h 411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883" h="4115">
                <a:moveTo>
                  <a:pt x="86" y="3201"/>
                </a:moveTo>
                <a:cubicBezTo>
                  <a:pt x="89" y="3056"/>
                  <a:pt x="83" y="2912"/>
                  <a:pt x="79" y="2730"/>
                </a:cubicBezTo>
                <a:cubicBezTo>
                  <a:pt x="75" y="2548"/>
                  <a:pt x="60" y="2270"/>
                  <a:pt x="64" y="2109"/>
                </a:cubicBezTo>
                <a:cubicBezTo>
                  <a:pt x="68" y="1948"/>
                  <a:pt x="99" y="1927"/>
                  <a:pt x="101" y="1765"/>
                </a:cubicBezTo>
                <a:cubicBezTo>
                  <a:pt x="103" y="1603"/>
                  <a:pt x="90" y="1323"/>
                  <a:pt x="79" y="1137"/>
                </a:cubicBezTo>
                <a:cubicBezTo>
                  <a:pt x="68" y="951"/>
                  <a:pt x="44" y="793"/>
                  <a:pt x="34" y="651"/>
                </a:cubicBezTo>
                <a:cubicBezTo>
                  <a:pt x="24" y="509"/>
                  <a:pt x="17" y="385"/>
                  <a:pt x="19" y="284"/>
                </a:cubicBezTo>
                <a:cubicBezTo>
                  <a:pt x="21" y="183"/>
                  <a:pt x="32" y="90"/>
                  <a:pt x="49" y="45"/>
                </a:cubicBezTo>
                <a:cubicBezTo>
                  <a:pt x="66" y="0"/>
                  <a:pt x="91" y="16"/>
                  <a:pt x="123" y="15"/>
                </a:cubicBezTo>
                <a:cubicBezTo>
                  <a:pt x="155" y="14"/>
                  <a:pt x="204" y="37"/>
                  <a:pt x="243" y="37"/>
                </a:cubicBezTo>
                <a:cubicBezTo>
                  <a:pt x="282" y="37"/>
                  <a:pt x="310" y="20"/>
                  <a:pt x="355" y="15"/>
                </a:cubicBezTo>
                <a:cubicBezTo>
                  <a:pt x="400" y="10"/>
                  <a:pt x="453" y="0"/>
                  <a:pt x="512" y="7"/>
                </a:cubicBezTo>
                <a:cubicBezTo>
                  <a:pt x="571" y="14"/>
                  <a:pt x="659" y="37"/>
                  <a:pt x="707" y="60"/>
                </a:cubicBezTo>
                <a:cubicBezTo>
                  <a:pt x="755" y="83"/>
                  <a:pt x="783" y="99"/>
                  <a:pt x="797" y="142"/>
                </a:cubicBezTo>
                <a:cubicBezTo>
                  <a:pt x="811" y="185"/>
                  <a:pt x="788" y="235"/>
                  <a:pt x="789" y="321"/>
                </a:cubicBezTo>
                <a:cubicBezTo>
                  <a:pt x="790" y="407"/>
                  <a:pt x="794" y="537"/>
                  <a:pt x="804" y="658"/>
                </a:cubicBezTo>
                <a:cubicBezTo>
                  <a:pt x="814" y="779"/>
                  <a:pt x="844" y="892"/>
                  <a:pt x="849" y="1047"/>
                </a:cubicBezTo>
                <a:cubicBezTo>
                  <a:pt x="854" y="1202"/>
                  <a:pt x="840" y="1394"/>
                  <a:pt x="834" y="1586"/>
                </a:cubicBezTo>
                <a:cubicBezTo>
                  <a:pt x="828" y="1778"/>
                  <a:pt x="805" y="1995"/>
                  <a:pt x="812" y="2199"/>
                </a:cubicBezTo>
                <a:cubicBezTo>
                  <a:pt x="819" y="2403"/>
                  <a:pt x="875" y="2624"/>
                  <a:pt x="879" y="2812"/>
                </a:cubicBezTo>
                <a:cubicBezTo>
                  <a:pt x="883" y="3000"/>
                  <a:pt x="840" y="3138"/>
                  <a:pt x="834" y="3329"/>
                </a:cubicBezTo>
                <a:cubicBezTo>
                  <a:pt x="828" y="3520"/>
                  <a:pt x="848" y="3836"/>
                  <a:pt x="842" y="3957"/>
                </a:cubicBezTo>
                <a:cubicBezTo>
                  <a:pt x="836" y="4078"/>
                  <a:pt x="833" y="4033"/>
                  <a:pt x="797" y="4054"/>
                </a:cubicBezTo>
                <a:cubicBezTo>
                  <a:pt x="761" y="4075"/>
                  <a:pt x="686" y="4086"/>
                  <a:pt x="625" y="4084"/>
                </a:cubicBezTo>
                <a:cubicBezTo>
                  <a:pt x="564" y="4082"/>
                  <a:pt x="492" y="4041"/>
                  <a:pt x="430" y="4039"/>
                </a:cubicBezTo>
                <a:cubicBezTo>
                  <a:pt x="368" y="4037"/>
                  <a:pt x="302" y="4057"/>
                  <a:pt x="251" y="4069"/>
                </a:cubicBezTo>
                <a:cubicBezTo>
                  <a:pt x="200" y="4081"/>
                  <a:pt x="162" y="4115"/>
                  <a:pt x="123" y="4114"/>
                </a:cubicBezTo>
                <a:cubicBezTo>
                  <a:pt x="84" y="4113"/>
                  <a:pt x="38" y="4102"/>
                  <a:pt x="19" y="4062"/>
                </a:cubicBezTo>
                <a:cubicBezTo>
                  <a:pt x="0" y="4022"/>
                  <a:pt x="3" y="3952"/>
                  <a:pt x="11" y="3875"/>
                </a:cubicBezTo>
                <a:cubicBezTo>
                  <a:pt x="19" y="3798"/>
                  <a:pt x="51" y="3710"/>
                  <a:pt x="64" y="3598"/>
                </a:cubicBezTo>
                <a:cubicBezTo>
                  <a:pt x="77" y="3486"/>
                  <a:pt x="83" y="3346"/>
                  <a:pt x="86" y="3201"/>
                </a:cubicBezTo>
                <a:close/>
              </a:path>
            </a:pathLst>
          </a:custGeom>
          <a:solidFill>
            <a:schemeClr val="hlink">
              <a:alpha val="50195"/>
            </a:schemeClr>
          </a:solidFill>
          <a:ln>
            <a:noFill/>
          </a:ln>
          <a:extLst>
            <a:ext uri="{91240B29-F687-4f45-9708-019B960494DF}">
              <a14:hiddenLine xmlns:a14="http://schemas.microsoft.com/office/drawing/2010/main" xmlns="" w="9525" cap="flat" cmpd="sng">
                <a:solidFill>
                  <a:srgbClr val="000000"/>
                </a:solidFill>
                <a:prstDash val="solid"/>
                <a:round/>
                <a:headEnd type="none" w="med" len="med"/>
                <a:tailEnd type="none" w="med" len="med"/>
              </a14:hiddenLine>
            </a:ext>
          </a:extLst>
        </p:spPr>
        <p:txBody>
          <a:bodyPr wrap="none" anchor="ctr"/>
          <a:lstStyle/>
          <a:p>
            <a:pPr defTabSz="914400" fontAlgn="base">
              <a:spcBef>
                <a:spcPct val="0"/>
              </a:spcBef>
              <a:spcAft>
                <a:spcPct val="0"/>
              </a:spcAft>
            </a:pPr>
            <a:endParaRPr lang="en-US" sz="2400">
              <a:solidFill>
                <a:srgbClr val="000000"/>
              </a:solidFill>
              <a:latin typeface="Times New Roman" charset="0"/>
              <a:ea typeface="ＭＳ Ｐゴシック" charset="0"/>
              <a:cs typeface="ＭＳ Ｐゴシック" charset="0"/>
            </a:endParaRPr>
          </a:p>
        </p:txBody>
      </p:sp>
      <p:sp>
        <p:nvSpPr>
          <p:cNvPr id="37892" name="Freeform 4"/>
          <p:cNvSpPr>
            <a:spLocks/>
          </p:cNvSpPr>
          <p:nvPr/>
        </p:nvSpPr>
        <p:spPr bwMode="invGray">
          <a:xfrm>
            <a:off x="323850" y="1157288"/>
            <a:ext cx="152400" cy="914400"/>
          </a:xfrm>
          <a:custGeom>
            <a:avLst/>
            <a:gdLst>
              <a:gd name="T0" fmla="*/ 2147483647 w 110"/>
              <a:gd name="T1" fmla="*/ 0 h 842"/>
              <a:gd name="T2" fmla="*/ 2147483647 w 110"/>
              <a:gd name="T3" fmla="*/ 2147483647 h 842"/>
              <a:gd name="T4" fmla="*/ 2147483647 w 110"/>
              <a:gd name="T5" fmla="*/ 2147483647 h 842"/>
              <a:gd name="T6" fmla="*/ 2147483647 w 110"/>
              <a:gd name="T7" fmla="*/ 2147483647 h 842"/>
              <a:gd name="T8" fmla="*/ 2147483647 w 110"/>
              <a:gd name="T9" fmla="*/ 2147483647 h 842"/>
              <a:gd name="T10" fmla="*/ 2147483647 w 110"/>
              <a:gd name="T11" fmla="*/ 2147483647 h 842"/>
              <a:gd name="T12" fmla="*/ 2147483647 w 110"/>
              <a:gd name="T13" fmla="*/ 2147483647 h 842"/>
              <a:gd name="T14" fmla="*/ 2147483647 w 110"/>
              <a:gd name="T15" fmla="*/ 2147483647 h 842"/>
              <a:gd name="T16" fmla="*/ 2147483647 w 110"/>
              <a:gd name="T17" fmla="*/ 2147483647 h 842"/>
              <a:gd name="T18" fmla="*/ 0 w 110"/>
              <a:gd name="T19" fmla="*/ 2147483647 h 842"/>
              <a:gd name="T20" fmla="*/ 2147483647 w 110"/>
              <a:gd name="T21" fmla="*/ 2147483647 h 842"/>
              <a:gd name="T22" fmla="*/ 2147483647 w 110"/>
              <a:gd name="T23" fmla="*/ 2147483647 h 842"/>
              <a:gd name="T24" fmla="*/ 2147483647 w 110"/>
              <a:gd name="T25" fmla="*/ 0 h 84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0" h="842">
                <a:moveTo>
                  <a:pt x="92" y="0"/>
                </a:moveTo>
                <a:lnTo>
                  <a:pt x="81" y="170"/>
                </a:lnTo>
                <a:lnTo>
                  <a:pt x="51" y="362"/>
                </a:lnTo>
                <a:lnTo>
                  <a:pt x="74" y="539"/>
                </a:lnTo>
                <a:lnTo>
                  <a:pt x="88" y="709"/>
                </a:lnTo>
                <a:lnTo>
                  <a:pt x="110" y="842"/>
                </a:lnTo>
                <a:lnTo>
                  <a:pt x="81" y="768"/>
                </a:lnTo>
                <a:lnTo>
                  <a:pt x="59" y="716"/>
                </a:lnTo>
                <a:lnTo>
                  <a:pt x="29" y="598"/>
                </a:lnTo>
                <a:lnTo>
                  <a:pt x="0" y="414"/>
                </a:lnTo>
                <a:lnTo>
                  <a:pt x="22" y="251"/>
                </a:lnTo>
                <a:lnTo>
                  <a:pt x="51" y="81"/>
                </a:lnTo>
                <a:lnTo>
                  <a:pt x="92" y="0"/>
                </a:lnTo>
                <a:close/>
              </a:path>
            </a:pathLst>
          </a:cu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defTabSz="914400" fontAlgn="base">
              <a:spcBef>
                <a:spcPct val="0"/>
              </a:spcBef>
              <a:spcAft>
                <a:spcPct val="0"/>
              </a:spcAft>
            </a:pPr>
            <a:endParaRPr lang="en-US" sz="2400">
              <a:solidFill>
                <a:srgbClr val="000000"/>
              </a:solidFill>
              <a:latin typeface="Times New Roman" charset="0"/>
              <a:ea typeface="ＭＳ Ｐゴシック" charset="0"/>
              <a:cs typeface="ＭＳ Ｐゴシック" charset="0"/>
            </a:endParaRPr>
          </a:p>
        </p:txBody>
      </p:sp>
      <p:sp>
        <p:nvSpPr>
          <p:cNvPr id="37893" name="Rectangle 5"/>
          <p:cNvSpPr>
            <a:spLocks noGrp="1" noChangeArrowheads="1"/>
          </p:cNvSpPr>
          <p:nvPr>
            <p:ph type="title"/>
          </p:nvPr>
        </p:nvSpPr>
        <p:spPr bwMode="auto">
          <a:xfrm>
            <a:off x="519113" y="547688"/>
            <a:ext cx="8594725" cy="747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spAutoFit/>
          </a:bodyPr>
          <a:lstStyle/>
          <a:p>
            <a:pPr lvl="0"/>
            <a:r>
              <a:rPr lang="en-US"/>
              <a:t>Click to edit Master title style</a:t>
            </a:r>
          </a:p>
        </p:txBody>
      </p:sp>
      <p:sp>
        <p:nvSpPr>
          <p:cNvPr id="37894" name="Rectangle 6"/>
          <p:cNvSpPr>
            <a:spLocks noGrp="1" noChangeArrowheads="1"/>
          </p:cNvSpPr>
          <p:nvPr>
            <p:ph type="body" idx="1"/>
          </p:nvPr>
        </p:nvSpPr>
        <p:spPr bwMode="auto">
          <a:xfrm>
            <a:off x="1066800" y="20574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6327" name="Rectangle 7"/>
          <p:cNvSpPr>
            <a:spLocks noGrp="1" noChangeArrowheads="1"/>
          </p:cNvSpPr>
          <p:nvPr>
            <p:ph type="dt" sz="half" idx="2"/>
          </p:nvPr>
        </p:nvSpPr>
        <p:spPr bwMode="auto">
          <a:xfrm>
            <a:off x="1066800" y="6324600"/>
            <a:ext cx="19050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defRPr sz="1400">
                <a:latin typeface="+mn-lt"/>
                <a:ea typeface="+mn-ea"/>
                <a:cs typeface="+mn-cs"/>
              </a:defRPr>
            </a:lvl1pPr>
          </a:lstStyle>
          <a:p>
            <a:pPr defTabSz="914400" fontAlgn="base">
              <a:spcBef>
                <a:spcPct val="0"/>
              </a:spcBef>
              <a:spcAft>
                <a:spcPct val="0"/>
              </a:spcAft>
              <a:defRPr/>
            </a:pPr>
            <a:endParaRPr lang="en-US">
              <a:solidFill>
                <a:srgbClr val="000000"/>
              </a:solidFill>
              <a:latin typeface="Comic Sans MS"/>
            </a:endParaRPr>
          </a:p>
        </p:txBody>
      </p:sp>
      <p:sp>
        <p:nvSpPr>
          <p:cNvPr id="56328" name="Rectangle 8"/>
          <p:cNvSpPr>
            <a:spLocks noGrp="1" noChangeArrowheads="1"/>
          </p:cNvSpPr>
          <p:nvPr>
            <p:ph type="ftr" sz="quarter" idx="3"/>
          </p:nvPr>
        </p:nvSpPr>
        <p:spPr bwMode="auto">
          <a:xfrm>
            <a:off x="3505200" y="63246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400">
                <a:latin typeface="+mn-lt"/>
                <a:ea typeface="+mn-ea"/>
                <a:cs typeface="+mn-cs"/>
              </a:defRPr>
            </a:lvl1pPr>
          </a:lstStyle>
          <a:p>
            <a:pPr defTabSz="914400" fontAlgn="base">
              <a:spcBef>
                <a:spcPct val="0"/>
              </a:spcBef>
              <a:spcAft>
                <a:spcPct val="0"/>
              </a:spcAft>
              <a:defRPr/>
            </a:pPr>
            <a:endParaRPr lang="en-US">
              <a:solidFill>
                <a:srgbClr val="000000"/>
              </a:solidFill>
              <a:latin typeface="Comic Sans MS"/>
            </a:endParaRPr>
          </a:p>
        </p:txBody>
      </p:sp>
      <p:sp>
        <p:nvSpPr>
          <p:cNvPr id="56329" name="Rectangle 9"/>
          <p:cNvSpPr>
            <a:spLocks noGrp="1" noChangeArrowheads="1"/>
          </p:cNvSpPr>
          <p:nvPr>
            <p:ph type="sldNum" sz="quarter" idx="4"/>
          </p:nvPr>
        </p:nvSpPr>
        <p:spPr bwMode="auto">
          <a:xfrm>
            <a:off x="6934200" y="6324600"/>
            <a:ext cx="19050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400">
                <a:latin typeface="Comic Sans MS" charset="0"/>
              </a:defRPr>
            </a:lvl1pPr>
          </a:lstStyle>
          <a:p>
            <a:pPr defTabSz="914400" fontAlgn="base">
              <a:spcBef>
                <a:spcPct val="0"/>
              </a:spcBef>
              <a:spcAft>
                <a:spcPct val="0"/>
              </a:spcAft>
              <a:defRPr/>
            </a:pPr>
            <a:fld id="{25DA176D-4EF2-3640-B13A-D8B8863704DB}" type="slidenum">
              <a:rPr lang="en-US">
                <a:solidFill>
                  <a:srgbClr val="000000"/>
                </a:solidFill>
                <a:ea typeface="ＭＳ Ｐゴシック" charset="0"/>
                <a:cs typeface="ＭＳ Ｐゴシック" charset="0"/>
              </a:rPr>
              <a:pPr defTabSz="914400" fontAlgn="base">
                <a:spcBef>
                  <a:spcPct val="0"/>
                </a:spcBef>
                <a:spcAft>
                  <a:spcPct val="0"/>
                </a:spcAft>
                <a:defRPr/>
              </a:pPr>
              <a:t>‹#›</a:t>
            </a:fld>
            <a:endParaRPr lang="en-US">
              <a:solidFill>
                <a:srgbClr val="000000"/>
              </a:solidFill>
              <a:ea typeface="ＭＳ Ｐゴシック" charset="0"/>
              <a:cs typeface="ＭＳ Ｐゴシック" charset="0"/>
            </a:endParaRPr>
          </a:p>
        </p:txBody>
      </p:sp>
    </p:spTree>
    <p:extLst>
      <p:ext uri="{BB962C8B-B14F-4D97-AF65-F5344CB8AC3E}">
        <p14:creationId xmlns:p14="http://schemas.microsoft.com/office/powerpoint/2010/main" val="4222234049"/>
      </p:ext>
    </p:extLst>
  </p:cSld>
  <p:clrMap bg1="lt1" tx1="dk1" bg2="lt2" tx2="dk2" accent1="accent1" accent2="accent2" accent3="accent3" accent4="accent4" accent5="accent5" accent6="accent6" hlink="hlink" folHlink="folHlink"/>
  <p:sldLayoutIdLst>
    <p:sldLayoutId id="2147502962" r:id="rId1"/>
    <p:sldLayoutId id="2147502963" r:id="rId2"/>
    <p:sldLayoutId id="2147502964" r:id="rId3"/>
    <p:sldLayoutId id="2147502965" r:id="rId4"/>
    <p:sldLayoutId id="2147502966" r:id="rId5"/>
    <p:sldLayoutId id="2147502967" r:id="rId6"/>
    <p:sldLayoutId id="2147502968" r:id="rId7"/>
    <p:sldLayoutId id="2147502969" r:id="rId8"/>
    <p:sldLayoutId id="2147502970" r:id="rId9"/>
    <p:sldLayoutId id="2147502971" r:id="rId10"/>
    <p:sldLayoutId id="2147502972" r:id="rId11"/>
  </p:sldLayoutIdLst>
  <p:transition>
    <p:fade thruBlk="1"/>
  </p:transition>
  <p:txStyles>
    <p:titleStyle>
      <a:lvl1pPr algn="l" rtl="0" eaLnBrk="0" fontAlgn="base" hangingPunct="0">
        <a:spcBef>
          <a:spcPct val="0"/>
        </a:spcBef>
        <a:spcAft>
          <a:spcPct val="0"/>
        </a:spcAft>
        <a:defRPr sz="4300">
          <a:solidFill>
            <a:schemeClr val="tx2"/>
          </a:solidFill>
          <a:latin typeface="+mj-lt"/>
          <a:ea typeface="ＭＳ Ｐゴシック" charset="0"/>
          <a:cs typeface="Geneva" charset="-128"/>
        </a:defRPr>
      </a:lvl1pPr>
      <a:lvl2pPr algn="l" rtl="0" eaLnBrk="0" fontAlgn="base" hangingPunct="0">
        <a:spcBef>
          <a:spcPct val="0"/>
        </a:spcBef>
        <a:spcAft>
          <a:spcPct val="0"/>
        </a:spcAft>
        <a:defRPr sz="4300">
          <a:solidFill>
            <a:schemeClr val="tx2"/>
          </a:solidFill>
          <a:latin typeface="Comic Sans MS" pitchFamily="-128" charset="0"/>
          <a:ea typeface="ＭＳ Ｐゴシック" charset="0"/>
          <a:cs typeface="Geneva" charset="-128"/>
        </a:defRPr>
      </a:lvl2pPr>
      <a:lvl3pPr algn="l" rtl="0" eaLnBrk="0" fontAlgn="base" hangingPunct="0">
        <a:spcBef>
          <a:spcPct val="0"/>
        </a:spcBef>
        <a:spcAft>
          <a:spcPct val="0"/>
        </a:spcAft>
        <a:defRPr sz="4300">
          <a:solidFill>
            <a:schemeClr val="tx2"/>
          </a:solidFill>
          <a:latin typeface="Comic Sans MS" pitchFamily="-128" charset="0"/>
          <a:ea typeface="ＭＳ Ｐゴシック" charset="0"/>
          <a:cs typeface="Geneva" charset="-128"/>
        </a:defRPr>
      </a:lvl3pPr>
      <a:lvl4pPr algn="l" rtl="0" eaLnBrk="0" fontAlgn="base" hangingPunct="0">
        <a:spcBef>
          <a:spcPct val="0"/>
        </a:spcBef>
        <a:spcAft>
          <a:spcPct val="0"/>
        </a:spcAft>
        <a:defRPr sz="4300">
          <a:solidFill>
            <a:schemeClr val="tx2"/>
          </a:solidFill>
          <a:latin typeface="Comic Sans MS" pitchFamily="-128" charset="0"/>
          <a:ea typeface="ＭＳ Ｐゴシック" charset="0"/>
          <a:cs typeface="Geneva" charset="-128"/>
        </a:defRPr>
      </a:lvl4pPr>
      <a:lvl5pPr algn="l" rtl="0" eaLnBrk="0" fontAlgn="base" hangingPunct="0">
        <a:spcBef>
          <a:spcPct val="0"/>
        </a:spcBef>
        <a:spcAft>
          <a:spcPct val="0"/>
        </a:spcAft>
        <a:defRPr sz="4300">
          <a:solidFill>
            <a:schemeClr val="tx2"/>
          </a:solidFill>
          <a:latin typeface="Comic Sans MS" pitchFamily="-128" charset="0"/>
          <a:ea typeface="ＭＳ Ｐゴシック" charset="0"/>
          <a:cs typeface="Geneva" charset="-128"/>
        </a:defRPr>
      </a:lvl5pPr>
      <a:lvl6pPr marL="457200" algn="l" rtl="0" fontAlgn="base">
        <a:spcBef>
          <a:spcPct val="0"/>
        </a:spcBef>
        <a:spcAft>
          <a:spcPct val="0"/>
        </a:spcAft>
        <a:defRPr sz="4300">
          <a:solidFill>
            <a:schemeClr val="tx2"/>
          </a:solidFill>
          <a:latin typeface="Comic Sans MS" pitchFamily="-128" charset="0"/>
        </a:defRPr>
      </a:lvl6pPr>
      <a:lvl7pPr marL="914400" algn="l" rtl="0" fontAlgn="base">
        <a:spcBef>
          <a:spcPct val="0"/>
        </a:spcBef>
        <a:spcAft>
          <a:spcPct val="0"/>
        </a:spcAft>
        <a:defRPr sz="4300">
          <a:solidFill>
            <a:schemeClr val="tx2"/>
          </a:solidFill>
          <a:latin typeface="Comic Sans MS" pitchFamily="-128" charset="0"/>
        </a:defRPr>
      </a:lvl7pPr>
      <a:lvl8pPr marL="1371600" algn="l" rtl="0" fontAlgn="base">
        <a:spcBef>
          <a:spcPct val="0"/>
        </a:spcBef>
        <a:spcAft>
          <a:spcPct val="0"/>
        </a:spcAft>
        <a:defRPr sz="4300">
          <a:solidFill>
            <a:schemeClr val="tx2"/>
          </a:solidFill>
          <a:latin typeface="Comic Sans MS" pitchFamily="-128" charset="0"/>
        </a:defRPr>
      </a:lvl8pPr>
      <a:lvl9pPr marL="1828800" algn="l" rtl="0" fontAlgn="base">
        <a:spcBef>
          <a:spcPct val="0"/>
        </a:spcBef>
        <a:spcAft>
          <a:spcPct val="0"/>
        </a:spcAft>
        <a:defRPr sz="4300">
          <a:solidFill>
            <a:schemeClr val="tx2"/>
          </a:solidFill>
          <a:latin typeface="Comic Sans MS" pitchFamily="-128" charset="0"/>
        </a:defRPr>
      </a:lvl9pPr>
    </p:titleStyle>
    <p:bodyStyle>
      <a:lvl1pPr marL="342900" indent="-342900" algn="l" rtl="0" eaLnBrk="0" fontAlgn="base" hangingPunct="0">
        <a:spcBef>
          <a:spcPct val="20000"/>
        </a:spcBef>
        <a:spcAft>
          <a:spcPct val="0"/>
        </a:spcAft>
        <a:buBlip>
          <a:blip r:embed="rId14"/>
        </a:buBlip>
        <a:defRPr sz="3200">
          <a:solidFill>
            <a:schemeClr val="tx1"/>
          </a:solidFill>
          <a:latin typeface="+mn-lt"/>
          <a:ea typeface="ＭＳ Ｐゴシック" charset="0"/>
          <a:cs typeface="Geneva" charset="-128"/>
        </a:defRPr>
      </a:lvl1pPr>
      <a:lvl2pPr marL="742950" indent="-285750" algn="l" rtl="0" eaLnBrk="0" fontAlgn="base" hangingPunct="0">
        <a:spcBef>
          <a:spcPct val="20000"/>
        </a:spcBef>
        <a:spcAft>
          <a:spcPct val="0"/>
        </a:spcAft>
        <a:buSzPct val="80000"/>
        <a:buBlip>
          <a:blip r:embed="rId15"/>
        </a:buBlip>
        <a:defRPr sz="2800">
          <a:solidFill>
            <a:schemeClr val="tx1"/>
          </a:solidFill>
          <a:latin typeface="+mn-lt"/>
          <a:ea typeface="Geneva" pitchFamily="-108" charset="-128"/>
          <a:cs typeface="Geneva" charset="0"/>
        </a:defRPr>
      </a:lvl2pPr>
      <a:lvl3pPr marL="1143000" indent="-228600" algn="l" rtl="0" eaLnBrk="0" fontAlgn="base" hangingPunct="0">
        <a:spcBef>
          <a:spcPct val="20000"/>
        </a:spcBef>
        <a:spcAft>
          <a:spcPct val="0"/>
        </a:spcAft>
        <a:buSzPct val="80000"/>
        <a:buBlip>
          <a:blip r:embed="rId16"/>
        </a:buBlip>
        <a:defRPr sz="2400">
          <a:solidFill>
            <a:schemeClr val="tx1"/>
          </a:solidFill>
          <a:latin typeface="+mn-lt"/>
          <a:ea typeface="ＭＳ Ｐゴシック" charset="-128"/>
          <a:cs typeface="ＭＳ Ｐゴシック" charset="-128"/>
        </a:defRPr>
      </a:lvl3pPr>
      <a:lvl4pPr marL="1600200" indent="-228600" algn="l" rtl="0" eaLnBrk="0" fontAlgn="base" hangingPunct="0">
        <a:spcBef>
          <a:spcPct val="20000"/>
        </a:spcBef>
        <a:spcAft>
          <a:spcPct val="0"/>
        </a:spcAft>
        <a:buBlip>
          <a:blip r:embed="rId14"/>
        </a:buBlip>
        <a:defRPr sz="2000">
          <a:solidFill>
            <a:schemeClr val="tx1"/>
          </a:solidFill>
          <a:latin typeface="+mn-lt"/>
          <a:ea typeface="ＭＳ Ｐゴシック" charset="-128"/>
        </a:defRPr>
      </a:lvl4pPr>
      <a:lvl5pPr marL="2057400" indent="-228600" algn="l" rtl="0" eaLnBrk="0" fontAlgn="base" hangingPunct="0">
        <a:spcBef>
          <a:spcPct val="20000"/>
        </a:spcBef>
        <a:spcAft>
          <a:spcPct val="0"/>
        </a:spcAft>
        <a:buSzPct val="60000"/>
        <a:buBlip>
          <a:blip r:embed="rId15"/>
        </a:buBlip>
        <a:defRPr sz="2000">
          <a:solidFill>
            <a:schemeClr val="tx1"/>
          </a:solidFill>
          <a:latin typeface="+mn-lt"/>
          <a:ea typeface="ＭＳ Ｐゴシック" charset="-128"/>
        </a:defRPr>
      </a:lvl5pPr>
      <a:lvl6pPr marL="2514600" indent="-228600" algn="l" rtl="0" fontAlgn="base">
        <a:spcBef>
          <a:spcPct val="20000"/>
        </a:spcBef>
        <a:spcAft>
          <a:spcPct val="0"/>
        </a:spcAft>
        <a:buSzPct val="60000"/>
        <a:buBlip>
          <a:blip r:embed="rId15"/>
        </a:buBlip>
        <a:defRPr sz="2000">
          <a:solidFill>
            <a:schemeClr val="tx1"/>
          </a:solidFill>
          <a:latin typeface="+mn-lt"/>
          <a:ea typeface="Geneva" pitchFamily="-108" charset="-128"/>
        </a:defRPr>
      </a:lvl6pPr>
      <a:lvl7pPr marL="2971800" indent="-228600" algn="l" rtl="0" fontAlgn="base">
        <a:spcBef>
          <a:spcPct val="20000"/>
        </a:spcBef>
        <a:spcAft>
          <a:spcPct val="0"/>
        </a:spcAft>
        <a:buSzPct val="60000"/>
        <a:buBlip>
          <a:blip r:embed="rId15"/>
        </a:buBlip>
        <a:defRPr sz="2000">
          <a:solidFill>
            <a:schemeClr val="tx1"/>
          </a:solidFill>
          <a:latin typeface="+mn-lt"/>
          <a:ea typeface="Geneva" pitchFamily="-108" charset="-128"/>
        </a:defRPr>
      </a:lvl7pPr>
      <a:lvl8pPr marL="3429000" indent="-228600" algn="l" rtl="0" fontAlgn="base">
        <a:spcBef>
          <a:spcPct val="20000"/>
        </a:spcBef>
        <a:spcAft>
          <a:spcPct val="0"/>
        </a:spcAft>
        <a:buSzPct val="60000"/>
        <a:buBlip>
          <a:blip r:embed="rId15"/>
        </a:buBlip>
        <a:defRPr sz="2000">
          <a:solidFill>
            <a:schemeClr val="tx1"/>
          </a:solidFill>
          <a:latin typeface="+mn-lt"/>
          <a:ea typeface="Geneva" pitchFamily="-108" charset="-128"/>
        </a:defRPr>
      </a:lvl8pPr>
      <a:lvl9pPr marL="3886200" indent="-228600" algn="l" rtl="0" fontAlgn="base">
        <a:spcBef>
          <a:spcPct val="20000"/>
        </a:spcBef>
        <a:spcAft>
          <a:spcPct val="0"/>
        </a:spcAft>
        <a:buSzPct val="60000"/>
        <a:buBlip>
          <a:blip r:embed="rId15"/>
        </a:buBlip>
        <a:defRPr sz="2000">
          <a:solidFill>
            <a:schemeClr val="tx1"/>
          </a:solidFill>
          <a:latin typeface="+mn-lt"/>
          <a:ea typeface="Geneva" pitchFamily="-108"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82.xml><?xml version="1.0" encoding="utf-8"?>
<p:sldMaster xmlns:a="http://schemas.openxmlformats.org/drawingml/2006/main" xmlns:r="http://schemas.openxmlformats.org/officeDocument/2006/relationships" xmlns:p="http://schemas.openxmlformats.org/presentationml/2006/main">
  <p:cSld>
    <p:bg>
      <p:bgPr>
        <a:solidFill>
          <a:srgbClr val="003399"/>
        </a:solidFill>
        <a:effectLst/>
      </p:bgPr>
    </p:bg>
    <p:spTree>
      <p:nvGrpSpPr>
        <p:cNvPr id="1" name=""/>
        <p:cNvGrpSpPr/>
        <p:nvPr/>
      </p:nvGrpSpPr>
      <p:grpSpPr>
        <a:xfrm>
          <a:off x="0" y="0"/>
          <a:ext cx="0" cy="0"/>
          <a:chOff x="0" y="0"/>
          <a:chExt cx="0" cy="0"/>
        </a:xfrm>
      </p:grpSpPr>
      <p:sp>
        <p:nvSpPr>
          <p:cNvPr id="25602" name="Text Box 1"/>
          <p:cNvSpPr txBox="1">
            <a:spLocks noChangeArrowheads="1"/>
          </p:cNvSpPr>
          <p:nvPr/>
        </p:nvSpPr>
        <p:spPr bwMode="auto">
          <a:xfrm>
            <a:off x="457200" y="6249988"/>
            <a:ext cx="2133600" cy="476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eaLnBrk="1" hangingPunct="1">
              <a:lnSpc>
                <a:spcPct val="93000"/>
              </a:lnSpc>
              <a:buClr>
                <a:srgbClr val="FFFFFF"/>
              </a:buClr>
              <a:buSzPct val="100000"/>
              <a:buFont typeface="Arial" charset="0"/>
              <a:buNone/>
              <a:defRPr/>
            </a:pPr>
            <a:endParaRPr lang="en-US" b="1" i="0">
              <a:latin typeface="Arial" panose="020B0604020202020204" pitchFamily="34" charset="0"/>
            </a:endParaRPr>
          </a:p>
        </p:txBody>
      </p:sp>
      <p:sp>
        <p:nvSpPr>
          <p:cNvPr id="3074" name="Rectangle 2"/>
          <p:cNvSpPr>
            <a:spLocks noGrp="1" noChangeArrowheads="1"/>
          </p:cNvSpPr>
          <p:nvPr>
            <p:ph type="sldNum"/>
          </p:nvPr>
        </p:nvSpPr>
        <p:spPr bwMode="auto">
          <a:xfrm>
            <a:off x="6553200" y="6248400"/>
            <a:ext cx="2132013" cy="474663"/>
          </a:xfrm>
          <a:prstGeom prst="rect">
            <a:avLst/>
          </a:prstGeom>
          <a:noFill/>
          <a:ln w="9525">
            <a:noFill/>
            <a:round/>
            <a:headEnd/>
            <a:tailEnd/>
          </a:ln>
          <a:effectLst/>
        </p:spPr>
        <p:txBody>
          <a:bodyPr vert="horz" wrap="square" lIns="90000" tIns="46800" rIns="90000" bIns="46800" numCol="1" anchor="b" anchorCtr="0" compatLnSpc="1">
            <a:prstTxWarp prst="textNoShape">
              <a:avLst/>
            </a:prstTxWarp>
          </a:bodyPr>
          <a:lstStyle>
            <a:lvl1pPr algn="r">
              <a:buClr>
                <a:srgbClr val="FFFFFF"/>
              </a:buClr>
              <a:buSzPct val="100000"/>
              <a:buFont typeface="Arial" charset="0"/>
              <a:buNone/>
              <a:defRPr sz="1200">
                <a:solidFill>
                  <a:srgbClr val="FFFFFF"/>
                </a:solidFill>
                <a:latin typeface="Times New Roman" charset="0"/>
              </a:defRPr>
            </a:lvl1pPr>
          </a:lstStyle>
          <a:p>
            <a:pPr>
              <a:defRPr/>
            </a:pPr>
            <a:fld id="{2CFD36DF-002A-9947-8334-FEC462116EF3}" type="slidenum">
              <a:rPr lang="en-GB"/>
              <a:pPr>
                <a:defRPr/>
              </a:pPr>
              <a:t>‹#›</a:t>
            </a:fld>
            <a:endParaRPr lang="en-GB"/>
          </a:p>
        </p:txBody>
      </p:sp>
      <p:grpSp>
        <p:nvGrpSpPr>
          <p:cNvPr id="25604" name="Group 3"/>
          <p:cNvGrpSpPr>
            <a:grpSpLocks/>
          </p:cNvGrpSpPr>
          <p:nvPr/>
        </p:nvGrpSpPr>
        <p:grpSpPr bwMode="auto">
          <a:xfrm>
            <a:off x="0" y="0"/>
            <a:ext cx="9139238" cy="6848475"/>
            <a:chOff x="0" y="0"/>
            <a:chExt cx="5757" cy="4314"/>
          </a:xfrm>
        </p:grpSpPr>
        <p:grpSp>
          <p:nvGrpSpPr>
            <p:cNvPr id="25608" name="Group 4"/>
            <p:cNvGrpSpPr>
              <a:grpSpLocks/>
            </p:cNvGrpSpPr>
            <p:nvPr/>
          </p:nvGrpSpPr>
          <p:grpSpPr bwMode="auto">
            <a:xfrm>
              <a:off x="1728" y="2230"/>
              <a:ext cx="4026" cy="2084"/>
              <a:chOff x="1728" y="2230"/>
              <a:chExt cx="4026" cy="2084"/>
            </a:xfrm>
          </p:grpSpPr>
          <p:sp>
            <p:nvSpPr>
              <p:cNvPr id="25611" name="AutoShape 5"/>
              <p:cNvSpPr>
                <a:spLocks noChangeArrowheads="1"/>
              </p:cNvSpPr>
              <p:nvPr/>
            </p:nvSpPr>
            <p:spPr bwMode="auto">
              <a:xfrm>
                <a:off x="1728" y="2644"/>
                <a:ext cx="2882" cy="1671"/>
              </a:xfrm>
              <a:custGeom>
                <a:avLst/>
                <a:gdLst>
                  <a:gd name="T0" fmla="*/ 2740 w 2882"/>
                  <a:gd name="T1" fmla="*/ 528 h 1671"/>
                  <a:gd name="T2" fmla="*/ 2632 w 2882"/>
                  <a:gd name="T3" fmla="*/ 484 h 1671"/>
                  <a:gd name="T4" fmla="*/ 2480 w 2882"/>
                  <a:gd name="T5" fmla="*/ 424 h 1671"/>
                  <a:gd name="T6" fmla="*/ 2203 w 2882"/>
                  <a:gd name="T7" fmla="*/ 343 h 1671"/>
                  <a:gd name="T8" fmla="*/ 1970 w 2882"/>
                  <a:gd name="T9" fmla="*/ 277 h 1671"/>
                  <a:gd name="T10" fmla="*/ 1807 w 2882"/>
                  <a:gd name="T11" fmla="*/ 212 h 1671"/>
                  <a:gd name="T12" fmla="*/ 1693 w 2882"/>
                  <a:gd name="T13" fmla="*/ 152 h 1671"/>
                  <a:gd name="T14" fmla="*/ 1628 w 2882"/>
                  <a:gd name="T15" fmla="*/ 103 h 1671"/>
                  <a:gd name="T16" fmla="*/ 1590 w 2882"/>
                  <a:gd name="T17" fmla="*/ 60 h 1671"/>
                  <a:gd name="T18" fmla="*/ 1579 w 2882"/>
                  <a:gd name="T19" fmla="*/ 27 h 1671"/>
                  <a:gd name="T20" fmla="*/ 1585 w 2882"/>
                  <a:gd name="T21" fmla="*/ 0 h 1671"/>
                  <a:gd name="T22" fmla="*/ 1557 w 2882"/>
                  <a:gd name="T23" fmla="*/ 49 h 1671"/>
                  <a:gd name="T24" fmla="*/ 1568 w 2882"/>
                  <a:gd name="T25" fmla="*/ 98 h 1671"/>
                  <a:gd name="T26" fmla="*/ 1617 w 2882"/>
                  <a:gd name="T27" fmla="*/ 141 h 1671"/>
                  <a:gd name="T28" fmla="*/ 1688 w 2882"/>
                  <a:gd name="T29" fmla="*/ 185 h 1671"/>
                  <a:gd name="T30" fmla="*/ 1791 w 2882"/>
                  <a:gd name="T31" fmla="*/ 228 h 1671"/>
                  <a:gd name="T32" fmla="*/ 2040 w 2882"/>
                  <a:gd name="T33" fmla="*/ 310 h 1671"/>
                  <a:gd name="T34" fmla="*/ 2285 w 2882"/>
                  <a:gd name="T35" fmla="*/ 381 h 1671"/>
                  <a:gd name="T36" fmla="*/ 2464 w 2882"/>
                  <a:gd name="T37" fmla="*/ 435 h 1671"/>
                  <a:gd name="T38" fmla="*/ 2605 w 2882"/>
                  <a:gd name="T39" fmla="*/ 484 h 1671"/>
                  <a:gd name="T40" fmla="*/ 2708 w 2882"/>
                  <a:gd name="T41" fmla="*/ 528 h 1671"/>
                  <a:gd name="T42" fmla="*/ 2768 w 2882"/>
                  <a:gd name="T43" fmla="*/ 560 h 1671"/>
                  <a:gd name="T44" fmla="*/ 2795 w 2882"/>
                  <a:gd name="T45" fmla="*/ 593 h 1671"/>
                  <a:gd name="T46" fmla="*/ 2795 w 2882"/>
                  <a:gd name="T47" fmla="*/ 642 h 1671"/>
                  <a:gd name="T48" fmla="*/ 2762 w 2882"/>
                  <a:gd name="T49" fmla="*/ 691 h 1671"/>
                  <a:gd name="T50" fmla="*/ 2692 w 2882"/>
                  <a:gd name="T51" fmla="*/ 735 h 1671"/>
                  <a:gd name="T52" fmla="*/ 2589 w 2882"/>
                  <a:gd name="T53" fmla="*/ 778 h 1671"/>
                  <a:gd name="T54" fmla="*/ 2458 w 2882"/>
                  <a:gd name="T55" fmla="*/ 822 h 1671"/>
                  <a:gd name="T56" fmla="*/ 2301 w 2882"/>
                  <a:gd name="T57" fmla="*/ 865 h 1671"/>
                  <a:gd name="T58" fmla="*/ 2030 w 2882"/>
                  <a:gd name="T59" fmla="*/ 930 h 1671"/>
                  <a:gd name="T60" fmla="*/ 1606 w 2882"/>
                  <a:gd name="T61" fmla="*/ 1034 h 1671"/>
                  <a:gd name="T62" fmla="*/ 1145 w 2882"/>
                  <a:gd name="T63" fmla="*/ 1164 h 1671"/>
                  <a:gd name="T64" fmla="*/ 673 w 2882"/>
                  <a:gd name="T65" fmla="*/ 1328 h 1671"/>
                  <a:gd name="T66" fmla="*/ 217 w 2882"/>
                  <a:gd name="T67" fmla="*/ 1545 h 1671"/>
                  <a:gd name="T68" fmla="*/ 353 w 2882"/>
                  <a:gd name="T69" fmla="*/ 1671 h 1671"/>
                  <a:gd name="T70" fmla="*/ 754 w 2882"/>
                  <a:gd name="T71" fmla="*/ 1469 h 1671"/>
                  <a:gd name="T72" fmla="*/ 1145 w 2882"/>
                  <a:gd name="T73" fmla="*/ 1311 h 1671"/>
                  <a:gd name="T74" fmla="*/ 1519 w 2882"/>
                  <a:gd name="T75" fmla="*/ 1186 h 1671"/>
                  <a:gd name="T76" fmla="*/ 1861 w 2882"/>
                  <a:gd name="T77" fmla="*/ 1083 h 1671"/>
                  <a:gd name="T78" fmla="*/ 2165 w 2882"/>
                  <a:gd name="T79" fmla="*/ 1007 h 1671"/>
                  <a:gd name="T80" fmla="*/ 2426 w 2882"/>
                  <a:gd name="T81" fmla="*/ 947 h 1671"/>
                  <a:gd name="T82" fmla="*/ 2626 w 2882"/>
                  <a:gd name="T83" fmla="*/ 892 h 1671"/>
                  <a:gd name="T84" fmla="*/ 2762 w 2882"/>
                  <a:gd name="T85" fmla="*/ 838 h 1671"/>
                  <a:gd name="T86" fmla="*/ 2827 w 2882"/>
                  <a:gd name="T87" fmla="*/ 794 h 1671"/>
                  <a:gd name="T88" fmla="*/ 2865 w 2882"/>
                  <a:gd name="T89" fmla="*/ 745 h 1671"/>
                  <a:gd name="T90" fmla="*/ 2882 w 2882"/>
                  <a:gd name="T91" fmla="*/ 702 h 1671"/>
                  <a:gd name="T92" fmla="*/ 2854 w 2882"/>
                  <a:gd name="T93" fmla="*/ 620 h 1671"/>
                  <a:gd name="T94" fmla="*/ 2800 w 2882"/>
                  <a:gd name="T95" fmla="*/ 560 h 1671"/>
                  <a:gd name="T96" fmla="*/ 2773 w 2882"/>
                  <a:gd name="T97" fmla="*/ 544 h 167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82"/>
                  <a:gd name="T148" fmla="*/ 0 h 1671"/>
                  <a:gd name="T149" fmla="*/ 2882 w 2882"/>
                  <a:gd name="T150" fmla="*/ 1671 h 167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82" h="1671">
                    <a:moveTo>
                      <a:pt x="2773" y="544"/>
                    </a:moveTo>
                    <a:lnTo>
                      <a:pt x="2740" y="528"/>
                    </a:lnTo>
                    <a:lnTo>
                      <a:pt x="2692" y="506"/>
                    </a:lnTo>
                    <a:lnTo>
                      <a:pt x="2632" y="484"/>
                    </a:lnTo>
                    <a:lnTo>
                      <a:pt x="2561" y="457"/>
                    </a:lnTo>
                    <a:lnTo>
                      <a:pt x="2480" y="424"/>
                    </a:lnTo>
                    <a:lnTo>
                      <a:pt x="2388" y="397"/>
                    </a:lnTo>
                    <a:lnTo>
                      <a:pt x="2203" y="343"/>
                    </a:lnTo>
                    <a:lnTo>
                      <a:pt x="2078" y="310"/>
                    </a:lnTo>
                    <a:lnTo>
                      <a:pt x="1970" y="277"/>
                    </a:lnTo>
                    <a:lnTo>
                      <a:pt x="1878" y="245"/>
                    </a:lnTo>
                    <a:lnTo>
                      <a:pt x="1807" y="212"/>
                    </a:lnTo>
                    <a:lnTo>
                      <a:pt x="1742" y="179"/>
                    </a:lnTo>
                    <a:lnTo>
                      <a:pt x="1693" y="152"/>
                    </a:lnTo>
                    <a:lnTo>
                      <a:pt x="1655" y="125"/>
                    </a:lnTo>
                    <a:lnTo>
                      <a:pt x="1628" y="103"/>
                    </a:lnTo>
                    <a:lnTo>
                      <a:pt x="1606" y="81"/>
                    </a:lnTo>
                    <a:lnTo>
                      <a:pt x="1590" y="60"/>
                    </a:lnTo>
                    <a:lnTo>
                      <a:pt x="1585" y="43"/>
                    </a:lnTo>
                    <a:lnTo>
                      <a:pt x="1579" y="27"/>
                    </a:lnTo>
                    <a:lnTo>
                      <a:pt x="1585" y="5"/>
                    </a:lnTo>
                    <a:lnTo>
                      <a:pt x="1585" y="0"/>
                    </a:lnTo>
                    <a:lnTo>
                      <a:pt x="1568" y="27"/>
                    </a:lnTo>
                    <a:lnTo>
                      <a:pt x="1557" y="49"/>
                    </a:lnTo>
                    <a:lnTo>
                      <a:pt x="1557" y="76"/>
                    </a:lnTo>
                    <a:lnTo>
                      <a:pt x="1568" y="98"/>
                    </a:lnTo>
                    <a:lnTo>
                      <a:pt x="1590" y="120"/>
                    </a:lnTo>
                    <a:lnTo>
                      <a:pt x="1617" y="141"/>
                    </a:lnTo>
                    <a:lnTo>
                      <a:pt x="1650" y="163"/>
                    </a:lnTo>
                    <a:lnTo>
                      <a:pt x="1688" y="185"/>
                    </a:lnTo>
                    <a:lnTo>
                      <a:pt x="1737" y="207"/>
                    </a:lnTo>
                    <a:lnTo>
                      <a:pt x="1791" y="228"/>
                    </a:lnTo>
                    <a:lnTo>
                      <a:pt x="1905" y="267"/>
                    </a:lnTo>
                    <a:lnTo>
                      <a:pt x="2040" y="310"/>
                    </a:lnTo>
                    <a:lnTo>
                      <a:pt x="2182" y="348"/>
                    </a:lnTo>
                    <a:lnTo>
                      <a:pt x="2285" y="381"/>
                    </a:lnTo>
                    <a:lnTo>
                      <a:pt x="2382" y="408"/>
                    </a:lnTo>
                    <a:lnTo>
                      <a:pt x="2464" y="435"/>
                    </a:lnTo>
                    <a:lnTo>
                      <a:pt x="2540" y="462"/>
                    </a:lnTo>
                    <a:lnTo>
                      <a:pt x="2605" y="484"/>
                    </a:lnTo>
                    <a:lnTo>
                      <a:pt x="2659" y="506"/>
                    </a:lnTo>
                    <a:lnTo>
                      <a:pt x="2708" y="528"/>
                    </a:lnTo>
                    <a:lnTo>
                      <a:pt x="2740" y="544"/>
                    </a:lnTo>
                    <a:lnTo>
                      <a:pt x="2768" y="560"/>
                    </a:lnTo>
                    <a:lnTo>
                      <a:pt x="2784" y="577"/>
                    </a:lnTo>
                    <a:lnTo>
                      <a:pt x="2795" y="593"/>
                    </a:lnTo>
                    <a:lnTo>
                      <a:pt x="2800" y="615"/>
                    </a:lnTo>
                    <a:lnTo>
                      <a:pt x="2795" y="642"/>
                    </a:lnTo>
                    <a:lnTo>
                      <a:pt x="2784" y="664"/>
                    </a:lnTo>
                    <a:lnTo>
                      <a:pt x="2762" y="691"/>
                    </a:lnTo>
                    <a:lnTo>
                      <a:pt x="2730" y="713"/>
                    </a:lnTo>
                    <a:lnTo>
                      <a:pt x="2692" y="735"/>
                    </a:lnTo>
                    <a:lnTo>
                      <a:pt x="2643" y="756"/>
                    </a:lnTo>
                    <a:lnTo>
                      <a:pt x="2589" y="778"/>
                    </a:lnTo>
                    <a:lnTo>
                      <a:pt x="2529" y="800"/>
                    </a:lnTo>
                    <a:lnTo>
                      <a:pt x="2458" y="822"/>
                    </a:lnTo>
                    <a:lnTo>
                      <a:pt x="2382" y="843"/>
                    </a:lnTo>
                    <a:lnTo>
                      <a:pt x="2301" y="865"/>
                    </a:lnTo>
                    <a:lnTo>
                      <a:pt x="2214" y="887"/>
                    </a:lnTo>
                    <a:lnTo>
                      <a:pt x="2030" y="930"/>
                    </a:lnTo>
                    <a:lnTo>
                      <a:pt x="1823" y="979"/>
                    </a:lnTo>
                    <a:lnTo>
                      <a:pt x="1606" y="1034"/>
                    </a:lnTo>
                    <a:lnTo>
                      <a:pt x="1378" y="1094"/>
                    </a:lnTo>
                    <a:lnTo>
                      <a:pt x="1145" y="1164"/>
                    </a:lnTo>
                    <a:lnTo>
                      <a:pt x="912" y="1241"/>
                    </a:lnTo>
                    <a:lnTo>
                      <a:pt x="673" y="1328"/>
                    </a:lnTo>
                    <a:lnTo>
                      <a:pt x="440" y="1431"/>
                    </a:lnTo>
                    <a:lnTo>
                      <a:pt x="217" y="1545"/>
                    </a:lnTo>
                    <a:lnTo>
                      <a:pt x="0" y="1671"/>
                    </a:lnTo>
                    <a:lnTo>
                      <a:pt x="353" y="1671"/>
                    </a:lnTo>
                    <a:lnTo>
                      <a:pt x="554" y="1567"/>
                    </a:lnTo>
                    <a:lnTo>
                      <a:pt x="754" y="1469"/>
                    </a:lnTo>
                    <a:lnTo>
                      <a:pt x="955" y="1388"/>
                    </a:lnTo>
                    <a:lnTo>
                      <a:pt x="1145" y="1311"/>
                    </a:lnTo>
                    <a:lnTo>
                      <a:pt x="1335" y="1241"/>
                    </a:lnTo>
                    <a:lnTo>
                      <a:pt x="1519" y="1186"/>
                    </a:lnTo>
                    <a:lnTo>
                      <a:pt x="1693" y="1132"/>
                    </a:lnTo>
                    <a:lnTo>
                      <a:pt x="1861" y="1083"/>
                    </a:lnTo>
                    <a:lnTo>
                      <a:pt x="2019" y="1045"/>
                    </a:lnTo>
                    <a:lnTo>
                      <a:pt x="2165" y="1007"/>
                    </a:lnTo>
                    <a:lnTo>
                      <a:pt x="2301" y="974"/>
                    </a:lnTo>
                    <a:lnTo>
                      <a:pt x="2426" y="947"/>
                    </a:lnTo>
                    <a:lnTo>
                      <a:pt x="2534" y="914"/>
                    </a:lnTo>
                    <a:lnTo>
                      <a:pt x="2626" y="892"/>
                    </a:lnTo>
                    <a:lnTo>
                      <a:pt x="2702" y="865"/>
                    </a:lnTo>
                    <a:lnTo>
                      <a:pt x="2762" y="838"/>
                    </a:lnTo>
                    <a:lnTo>
                      <a:pt x="2800" y="816"/>
                    </a:lnTo>
                    <a:lnTo>
                      <a:pt x="2827" y="794"/>
                    </a:lnTo>
                    <a:lnTo>
                      <a:pt x="2849" y="767"/>
                    </a:lnTo>
                    <a:lnTo>
                      <a:pt x="2865" y="745"/>
                    </a:lnTo>
                    <a:lnTo>
                      <a:pt x="2876" y="724"/>
                    </a:lnTo>
                    <a:lnTo>
                      <a:pt x="2882" y="702"/>
                    </a:lnTo>
                    <a:lnTo>
                      <a:pt x="2876" y="658"/>
                    </a:lnTo>
                    <a:lnTo>
                      <a:pt x="2854" y="620"/>
                    </a:lnTo>
                    <a:lnTo>
                      <a:pt x="2833" y="588"/>
                    </a:lnTo>
                    <a:lnTo>
                      <a:pt x="2800" y="560"/>
                    </a:lnTo>
                    <a:lnTo>
                      <a:pt x="2773" y="544"/>
                    </a:lnTo>
                    <a:close/>
                  </a:path>
                </a:pathLst>
              </a:custGeom>
              <a:gradFill rotWithShape="0">
                <a:gsLst>
                  <a:gs pos="0">
                    <a:srgbClr val="003399"/>
                  </a:gs>
                  <a:gs pos="100000">
                    <a:srgbClr val="002E8B"/>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a:latin typeface="Arial" panose="020B0604020202020204" pitchFamily="34" charset="0"/>
                </a:endParaRPr>
              </a:p>
            </p:txBody>
          </p:sp>
          <p:sp>
            <p:nvSpPr>
              <p:cNvPr id="25612" name="AutoShape 6"/>
              <p:cNvSpPr>
                <a:spLocks noChangeArrowheads="1"/>
              </p:cNvSpPr>
              <p:nvPr/>
            </p:nvSpPr>
            <p:spPr bwMode="auto">
              <a:xfrm>
                <a:off x="4170" y="2671"/>
                <a:ext cx="1259" cy="811"/>
              </a:xfrm>
              <a:custGeom>
                <a:avLst/>
                <a:gdLst>
                  <a:gd name="T0" fmla="*/ 1259 w 1259"/>
                  <a:gd name="T1" fmla="*/ 615 h 811"/>
                  <a:gd name="T2" fmla="*/ 1248 w 1259"/>
                  <a:gd name="T3" fmla="*/ 588 h 811"/>
                  <a:gd name="T4" fmla="*/ 1237 w 1259"/>
                  <a:gd name="T5" fmla="*/ 566 h 811"/>
                  <a:gd name="T6" fmla="*/ 1216 w 1259"/>
                  <a:gd name="T7" fmla="*/ 539 h 811"/>
                  <a:gd name="T8" fmla="*/ 1188 w 1259"/>
                  <a:gd name="T9" fmla="*/ 517 h 811"/>
                  <a:gd name="T10" fmla="*/ 1123 w 1259"/>
                  <a:gd name="T11" fmla="*/ 479 h 811"/>
                  <a:gd name="T12" fmla="*/ 1042 w 1259"/>
                  <a:gd name="T13" fmla="*/ 441 h 811"/>
                  <a:gd name="T14" fmla="*/ 944 w 1259"/>
                  <a:gd name="T15" fmla="*/ 408 h 811"/>
                  <a:gd name="T16" fmla="*/ 841 w 1259"/>
                  <a:gd name="T17" fmla="*/ 381 h 811"/>
                  <a:gd name="T18" fmla="*/ 727 w 1259"/>
                  <a:gd name="T19" fmla="*/ 348 h 811"/>
                  <a:gd name="T20" fmla="*/ 613 w 1259"/>
                  <a:gd name="T21" fmla="*/ 321 h 811"/>
                  <a:gd name="T22" fmla="*/ 499 w 1259"/>
                  <a:gd name="T23" fmla="*/ 294 h 811"/>
                  <a:gd name="T24" fmla="*/ 391 w 1259"/>
                  <a:gd name="T25" fmla="*/ 261 h 811"/>
                  <a:gd name="T26" fmla="*/ 288 w 1259"/>
                  <a:gd name="T27" fmla="*/ 229 h 811"/>
                  <a:gd name="T28" fmla="*/ 195 w 1259"/>
                  <a:gd name="T29" fmla="*/ 196 h 811"/>
                  <a:gd name="T30" fmla="*/ 119 w 1259"/>
                  <a:gd name="T31" fmla="*/ 152 h 811"/>
                  <a:gd name="T32" fmla="*/ 54 w 1259"/>
                  <a:gd name="T33" fmla="*/ 109 h 811"/>
                  <a:gd name="T34" fmla="*/ 33 w 1259"/>
                  <a:gd name="T35" fmla="*/ 87 h 811"/>
                  <a:gd name="T36" fmla="*/ 16 w 1259"/>
                  <a:gd name="T37" fmla="*/ 60 h 811"/>
                  <a:gd name="T38" fmla="*/ 5 w 1259"/>
                  <a:gd name="T39" fmla="*/ 33 h 811"/>
                  <a:gd name="T40" fmla="*/ 0 w 1259"/>
                  <a:gd name="T41" fmla="*/ 0 h 811"/>
                  <a:gd name="T42" fmla="*/ 0 w 1259"/>
                  <a:gd name="T43" fmla="*/ 6 h 811"/>
                  <a:gd name="T44" fmla="*/ 0 w 1259"/>
                  <a:gd name="T45" fmla="*/ 11 h 811"/>
                  <a:gd name="T46" fmla="*/ 0 w 1259"/>
                  <a:gd name="T47" fmla="*/ 38 h 811"/>
                  <a:gd name="T48" fmla="*/ 5 w 1259"/>
                  <a:gd name="T49" fmla="*/ 60 h 811"/>
                  <a:gd name="T50" fmla="*/ 16 w 1259"/>
                  <a:gd name="T51" fmla="*/ 87 h 811"/>
                  <a:gd name="T52" fmla="*/ 33 w 1259"/>
                  <a:gd name="T53" fmla="*/ 114 h 811"/>
                  <a:gd name="T54" fmla="*/ 54 w 1259"/>
                  <a:gd name="T55" fmla="*/ 142 h 811"/>
                  <a:gd name="T56" fmla="*/ 87 w 1259"/>
                  <a:gd name="T57" fmla="*/ 174 h 811"/>
                  <a:gd name="T58" fmla="*/ 125 w 1259"/>
                  <a:gd name="T59" fmla="*/ 207 h 811"/>
                  <a:gd name="T60" fmla="*/ 179 w 1259"/>
                  <a:gd name="T61" fmla="*/ 240 h 811"/>
                  <a:gd name="T62" fmla="*/ 244 w 1259"/>
                  <a:gd name="T63" fmla="*/ 278 h 811"/>
                  <a:gd name="T64" fmla="*/ 326 w 1259"/>
                  <a:gd name="T65" fmla="*/ 310 h 811"/>
                  <a:gd name="T66" fmla="*/ 418 w 1259"/>
                  <a:gd name="T67" fmla="*/ 348 h 811"/>
                  <a:gd name="T68" fmla="*/ 526 w 1259"/>
                  <a:gd name="T69" fmla="*/ 381 h 811"/>
                  <a:gd name="T70" fmla="*/ 657 w 1259"/>
                  <a:gd name="T71" fmla="*/ 414 h 811"/>
                  <a:gd name="T72" fmla="*/ 749 w 1259"/>
                  <a:gd name="T73" fmla="*/ 435 h 811"/>
                  <a:gd name="T74" fmla="*/ 830 w 1259"/>
                  <a:gd name="T75" fmla="*/ 463 h 811"/>
                  <a:gd name="T76" fmla="*/ 901 w 1259"/>
                  <a:gd name="T77" fmla="*/ 490 h 811"/>
                  <a:gd name="T78" fmla="*/ 966 w 1259"/>
                  <a:gd name="T79" fmla="*/ 512 h 811"/>
                  <a:gd name="T80" fmla="*/ 1015 w 1259"/>
                  <a:gd name="T81" fmla="*/ 539 h 811"/>
                  <a:gd name="T82" fmla="*/ 1053 w 1259"/>
                  <a:gd name="T83" fmla="*/ 566 h 811"/>
                  <a:gd name="T84" fmla="*/ 1080 w 1259"/>
                  <a:gd name="T85" fmla="*/ 593 h 811"/>
                  <a:gd name="T86" fmla="*/ 1102 w 1259"/>
                  <a:gd name="T87" fmla="*/ 620 h 811"/>
                  <a:gd name="T88" fmla="*/ 1112 w 1259"/>
                  <a:gd name="T89" fmla="*/ 648 h 811"/>
                  <a:gd name="T90" fmla="*/ 1118 w 1259"/>
                  <a:gd name="T91" fmla="*/ 675 h 811"/>
                  <a:gd name="T92" fmla="*/ 1112 w 1259"/>
                  <a:gd name="T93" fmla="*/ 697 h 811"/>
                  <a:gd name="T94" fmla="*/ 1096 w 1259"/>
                  <a:gd name="T95" fmla="*/ 724 h 811"/>
                  <a:gd name="T96" fmla="*/ 1080 w 1259"/>
                  <a:gd name="T97" fmla="*/ 746 h 811"/>
                  <a:gd name="T98" fmla="*/ 1053 w 1259"/>
                  <a:gd name="T99" fmla="*/ 767 h 811"/>
                  <a:gd name="T100" fmla="*/ 1015 w 1259"/>
                  <a:gd name="T101" fmla="*/ 789 h 811"/>
                  <a:gd name="T102" fmla="*/ 977 w 1259"/>
                  <a:gd name="T103" fmla="*/ 811 h 811"/>
                  <a:gd name="T104" fmla="*/ 1047 w 1259"/>
                  <a:gd name="T105" fmla="*/ 789 h 811"/>
                  <a:gd name="T106" fmla="*/ 1107 w 1259"/>
                  <a:gd name="T107" fmla="*/ 767 h 811"/>
                  <a:gd name="T108" fmla="*/ 1156 w 1259"/>
                  <a:gd name="T109" fmla="*/ 746 h 811"/>
                  <a:gd name="T110" fmla="*/ 1199 w 1259"/>
                  <a:gd name="T111" fmla="*/ 724 h 811"/>
                  <a:gd name="T112" fmla="*/ 1226 w 1259"/>
                  <a:gd name="T113" fmla="*/ 702 h 811"/>
                  <a:gd name="T114" fmla="*/ 1248 w 1259"/>
                  <a:gd name="T115" fmla="*/ 675 h 811"/>
                  <a:gd name="T116" fmla="*/ 1259 w 1259"/>
                  <a:gd name="T117" fmla="*/ 648 h 811"/>
                  <a:gd name="T118" fmla="*/ 1259 w 1259"/>
                  <a:gd name="T119" fmla="*/ 615 h 811"/>
                  <a:gd name="T120" fmla="*/ 1259 w 1259"/>
                  <a:gd name="T121" fmla="*/ 615 h 81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259"/>
                  <a:gd name="T184" fmla="*/ 0 h 811"/>
                  <a:gd name="T185" fmla="*/ 1259 w 1259"/>
                  <a:gd name="T186" fmla="*/ 811 h 81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259" h="811">
                    <a:moveTo>
                      <a:pt x="1259" y="615"/>
                    </a:moveTo>
                    <a:lnTo>
                      <a:pt x="1248" y="588"/>
                    </a:lnTo>
                    <a:lnTo>
                      <a:pt x="1237" y="566"/>
                    </a:lnTo>
                    <a:lnTo>
                      <a:pt x="1216" y="539"/>
                    </a:lnTo>
                    <a:lnTo>
                      <a:pt x="1188" y="517"/>
                    </a:lnTo>
                    <a:lnTo>
                      <a:pt x="1123" y="479"/>
                    </a:lnTo>
                    <a:lnTo>
                      <a:pt x="1042" y="441"/>
                    </a:lnTo>
                    <a:lnTo>
                      <a:pt x="944" y="408"/>
                    </a:lnTo>
                    <a:lnTo>
                      <a:pt x="841" y="381"/>
                    </a:lnTo>
                    <a:lnTo>
                      <a:pt x="727" y="348"/>
                    </a:lnTo>
                    <a:lnTo>
                      <a:pt x="613" y="321"/>
                    </a:lnTo>
                    <a:lnTo>
                      <a:pt x="499" y="294"/>
                    </a:lnTo>
                    <a:lnTo>
                      <a:pt x="391" y="261"/>
                    </a:lnTo>
                    <a:lnTo>
                      <a:pt x="288" y="229"/>
                    </a:lnTo>
                    <a:lnTo>
                      <a:pt x="195" y="196"/>
                    </a:lnTo>
                    <a:lnTo>
                      <a:pt x="119" y="152"/>
                    </a:lnTo>
                    <a:lnTo>
                      <a:pt x="54" y="109"/>
                    </a:lnTo>
                    <a:lnTo>
                      <a:pt x="33" y="87"/>
                    </a:lnTo>
                    <a:lnTo>
                      <a:pt x="16" y="60"/>
                    </a:lnTo>
                    <a:lnTo>
                      <a:pt x="5" y="33"/>
                    </a:lnTo>
                    <a:lnTo>
                      <a:pt x="0" y="0"/>
                    </a:lnTo>
                    <a:lnTo>
                      <a:pt x="0" y="6"/>
                    </a:lnTo>
                    <a:lnTo>
                      <a:pt x="0" y="11"/>
                    </a:lnTo>
                    <a:lnTo>
                      <a:pt x="0" y="38"/>
                    </a:lnTo>
                    <a:lnTo>
                      <a:pt x="5" y="60"/>
                    </a:lnTo>
                    <a:lnTo>
                      <a:pt x="16" y="87"/>
                    </a:lnTo>
                    <a:lnTo>
                      <a:pt x="33" y="114"/>
                    </a:lnTo>
                    <a:lnTo>
                      <a:pt x="54" y="142"/>
                    </a:lnTo>
                    <a:lnTo>
                      <a:pt x="87" y="174"/>
                    </a:lnTo>
                    <a:lnTo>
                      <a:pt x="125" y="207"/>
                    </a:lnTo>
                    <a:lnTo>
                      <a:pt x="179" y="240"/>
                    </a:lnTo>
                    <a:lnTo>
                      <a:pt x="244" y="278"/>
                    </a:lnTo>
                    <a:lnTo>
                      <a:pt x="326" y="310"/>
                    </a:lnTo>
                    <a:lnTo>
                      <a:pt x="418" y="348"/>
                    </a:lnTo>
                    <a:lnTo>
                      <a:pt x="526" y="381"/>
                    </a:lnTo>
                    <a:lnTo>
                      <a:pt x="657" y="414"/>
                    </a:lnTo>
                    <a:lnTo>
                      <a:pt x="749" y="435"/>
                    </a:lnTo>
                    <a:lnTo>
                      <a:pt x="830" y="463"/>
                    </a:lnTo>
                    <a:lnTo>
                      <a:pt x="901" y="490"/>
                    </a:lnTo>
                    <a:lnTo>
                      <a:pt x="966" y="512"/>
                    </a:lnTo>
                    <a:lnTo>
                      <a:pt x="1015" y="539"/>
                    </a:lnTo>
                    <a:lnTo>
                      <a:pt x="1053" y="566"/>
                    </a:lnTo>
                    <a:lnTo>
                      <a:pt x="1080" y="593"/>
                    </a:lnTo>
                    <a:lnTo>
                      <a:pt x="1102" y="620"/>
                    </a:lnTo>
                    <a:lnTo>
                      <a:pt x="1112" y="648"/>
                    </a:lnTo>
                    <a:lnTo>
                      <a:pt x="1118" y="675"/>
                    </a:lnTo>
                    <a:lnTo>
                      <a:pt x="1112" y="697"/>
                    </a:lnTo>
                    <a:lnTo>
                      <a:pt x="1096" y="724"/>
                    </a:lnTo>
                    <a:lnTo>
                      <a:pt x="1080" y="746"/>
                    </a:lnTo>
                    <a:lnTo>
                      <a:pt x="1053" y="767"/>
                    </a:lnTo>
                    <a:lnTo>
                      <a:pt x="1015" y="789"/>
                    </a:lnTo>
                    <a:lnTo>
                      <a:pt x="977" y="811"/>
                    </a:lnTo>
                    <a:lnTo>
                      <a:pt x="1047" y="789"/>
                    </a:lnTo>
                    <a:lnTo>
                      <a:pt x="1107" y="767"/>
                    </a:lnTo>
                    <a:lnTo>
                      <a:pt x="1156" y="746"/>
                    </a:lnTo>
                    <a:lnTo>
                      <a:pt x="1199" y="724"/>
                    </a:lnTo>
                    <a:lnTo>
                      <a:pt x="1226" y="702"/>
                    </a:lnTo>
                    <a:lnTo>
                      <a:pt x="1248" y="675"/>
                    </a:lnTo>
                    <a:lnTo>
                      <a:pt x="1259" y="648"/>
                    </a:lnTo>
                    <a:lnTo>
                      <a:pt x="1259" y="615"/>
                    </a:lnTo>
                    <a:close/>
                  </a:path>
                </a:pathLst>
              </a:custGeom>
              <a:gradFill rotWithShape="0">
                <a:gsLst>
                  <a:gs pos="0">
                    <a:srgbClr val="003399"/>
                  </a:gs>
                  <a:gs pos="100000">
                    <a:srgbClr val="002E8B"/>
                  </a:gs>
                </a:gsLst>
                <a:lin ang="27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a:latin typeface="Arial" panose="020B0604020202020204" pitchFamily="34" charset="0"/>
                </a:endParaRPr>
              </a:p>
            </p:txBody>
          </p:sp>
          <p:sp>
            <p:nvSpPr>
              <p:cNvPr id="25613" name="AutoShape 7"/>
              <p:cNvSpPr>
                <a:spLocks noChangeArrowheads="1"/>
              </p:cNvSpPr>
              <p:nvPr/>
            </p:nvSpPr>
            <p:spPr bwMode="auto">
              <a:xfrm>
                <a:off x="2900" y="3346"/>
                <a:ext cx="2849" cy="969"/>
              </a:xfrm>
              <a:custGeom>
                <a:avLst/>
                <a:gdLst>
                  <a:gd name="T0" fmla="*/ 92 w 2849"/>
                  <a:gd name="T1" fmla="*/ 958 h 969"/>
                  <a:gd name="T2" fmla="*/ 0 w 2849"/>
                  <a:gd name="T3" fmla="*/ 969 h 969"/>
                  <a:gd name="T4" fmla="*/ 391 w 2849"/>
                  <a:gd name="T5" fmla="*/ 969 h 969"/>
                  <a:gd name="T6" fmla="*/ 434 w 2849"/>
                  <a:gd name="T7" fmla="*/ 947 h 969"/>
                  <a:gd name="T8" fmla="*/ 483 w 2849"/>
                  <a:gd name="T9" fmla="*/ 914 h 969"/>
                  <a:gd name="T10" fmla="*/ 554 w 2849"/>
                  <a:gd name="T11" fmla="*/ 876 h 969"/>
                  <a:gd name="T12" fmla="*/ 635 w 2849"/>
                  <a:gd name="T13" fmla="*/ 838 h 969"/>
                  <a:gd name="T14" fmla="*/ 727 w 2849"/>
                  <a:gd name="T15" fmla="*/ 794 h 969"/>
                  <a:gd name="T16" fmla="*/ 836 w 2849"/>
                  <a:gd name="T17" fmla="*/ 745 h 969"/>
                  <a:gd name="T18" fmla="*/ 961 w 2849"/>
                  <a:gd name="T19" fmla="*/ 696 h 969"/>
                  <a:gd name="T20" fmla="*/ 1102 w 2849"/>
                  <a:gd name="T21" fmla="*/ 642 h 969"/>
                  <a:gd name="T22" fmla="*/ 1259 w 2849"/>
                  <a:gd name="T23" fmla="*/ 582 h 969"/>
                  <a:gd name="T24" fmla="*/ 1433 w 2849"/>
                  <a:gd name="T25" fmla="*/ 522 h 969"/>
                  <a:gd name="T26" fmla="*/ 1623 w 2849"/>
                  <a:gd name="T27" fmla="*/ 462 h 969"/>
                  <a:gd name="T28" fmla="*/ 1829 w 2849"/>
                  <a:gd name="T29" fmla="*/ 403 h 969"/>
                  <a:gd name="T30" fmla="*/ 2057 w 2849"/>
                  <a:gd name="T31" fmla="*/ 343 h 969"/>
                  <a:gd name="T32" fmla="*/ 2301 w 2849"/>
                  <a:gd name="T33" fmla="*/ 283 h 969"/>
                  <a:gd name="T34" fmla="*/ 2567 w 2849"/>
                  <a:gd name="T35" fmla="*/ 223 h 969"/>
                  <a:gd name="T36" fmla="*/ 2849 w 2849"/>
                  <a:gd name="T37" fmla="*/ 163 h 969"/>
                  <a:gd name="T38" fmla="*/ 2849 w 2849"/>
                  <a:gd name="T39" fmla="*/ 0 h 969"/>
                  <a:gd name="T40" fmla="*/ 2817 w 2849"/>
                  <a:gd name="T41" fmla="*/ 16 h 969"/>
                  <a:gd name="T42" fmla="*/ 2773 w 2849"/>
                  <a:gd name="T43" fmla="*/ 33 h 969"/>
                  <a:gd name="T44" fmla="*/ 2719 w 2849"/>
                  <a:gd name="T45" fmla="*/ 54 h 969"/>
                  <a:gd name="T46" fmla="*/ 2648 w 2849"/>
                  <a:gd name="T47" fmla="*/ 76 h 969"/>
                  <a:gd name="T48" fmla="*/ 2572 w 2849"/>
                  <a:gd name="T49" fmla="*/ 98 h 969"/>
                  <a:gd name="T50" fmla="*/ 2491 w 2849"/>
                  <a:gd name="T51" fmla="*/ 120 h 969"/>
                  <a:gd name="T52" fmla="*/ 2399 w 2849"/>
                  <a:gd name="T53" fmla="*/ 147 h 969"/>
                  <a:gd name="T54" fmla="*/ 2301 w 2849"/>
                  <a:gd name="T55" fmla="*/ 169 h 969"/>
                  <a:gd name="T56" fmla="*/ 2095 w 2849"/>
                  <a:gd name="T57" fmla="*/ 223 h 969"/>
                  <a:gd name="T58" fmla="*/ 1889 w 2849"/>
                  <a:gd name="T59" fmla="*/ 277 h 969"/>
                  <a:gd name="T60" fmla="*/ 1688 w 2849"/>
                  <a:gd name="T61" fmla="*/ 326 h 969"/>
                  <a:gd name="T62" fmla="*/ 1590 w 2849"/>
                  <a:gd name="T63" fmla="*/ 354 h 969"/>
                  <a:gd name="T64" fmla="*/ 1503 w 2849"/>
                  <a:gd name="T65" fmla="*/ 381 h 969"/>
                  <a:gd name="T66" fmla="*/ 1107 w 2849"/>
                  <a:gd name="T67" fmla="*/ 506 h 969"/>
                  <a:gd name="T68" fmla="*/ 912 w 2849"/>
                  <a:gd name="T69" fmla="*/ 577 h 969"/>
                  <a:gd name="T70" fmla="*/ 727 w 2849"/>
                  <a:gd name="T71" fmla="*/ 647 h 969"/>
                  <a:gd name="T72" fmla="*/ 548 w 2849"/>
                  <a:gd name="T73" fmla="*/ 718 h 969"/>
                  <a:gd name="T74" fmla="*/ 380 w 2849"/>
                  <a:gd name="T75" fmla="*/ 794 h 969"/>
                  <a:gd name="T76" fmla="*/ 228 w 2849"/>
                  <a:gd name="T77" fmla="*/ 876 h 969"/>
                  <a:gd name="T78" fmla="*/ 92 w 2849"/>
                  <a:gd name="T79" fmla="*/ 958 h 969"/>
                  <a:gd name="T80" fmla="*/ 92 w 2849"/>
                  <a:gd name="T81" fmla="*/ 958 h 96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849"/>
                  <a:gd name="T124" fmla="*/ 0 h 969"/>
                  <a:gd name="T125" fmla="*/ 2849 w 2849"/>
                  <a:gd name="T126" fmla="*/ 969 h 96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849" h="969">
                    <a:moveTo>
                      <a:pt x="92" y="958"/>
                    </a:moveTo>
                    <a:lnTo>
                      <a:pt x="0" y="969"/>
                    </a:lnTo>
                    <a:lnTo>
                      <a:pt x="391" y="969"/>
                    </a:lnTo>
                    <a:lnTo>
                      <a:pt x="434" y="947"/>
                    </a:lnTo>
                    <a:lnTo>
                      <a:pt x="483" y="914"/>
                    </a:lnTo>
                    <a:lnTo>
                      <a:pt x="554" y="876"/>
                    </a:lnTo>
                    <a:lnTo>
                      <a:pt x="635" y="838"/>
                    </a:lnTo>
                    <a:lnTo>
                      <a:pt x="727" y="794"/>
                    </a:lnTo>
                    <a:lnTo>
                      <a:pt x="836" y="745"/>
                    </a:lnTo>
                    <a:lnTo>
                      <a:pt x="961" y="696"/>
                    </a:lnTo>
                    <a:lnTo>
                      <a:pt x="1102" y="642"/>
                    </a:lnTo>
                    <a:lnTo>
                      <a:pt x="1259" y="582"/>
                    </a:lnTo>
                    <a:lnTo>
                      <a:pt x="1433" y="522"/>
                    </a:lnTo>
                    <a:lnTo>
                      <a:pt x="1623" y="462"/>
                    </a:lnTo>
                    <a:lnTo>
                      <a:pt x="1829" y="403"/>
                    </a:lnTo>
                    <a:lnTo>
                      <a:pt x="2057" y="343"/>
                    </a:lnTo>
                    <a:lnTo>
                      <a:pt x="2301" y="283"/>
                    </a:lnTo>
                    <a:lnTo>
                      <a:pt x="2567" y="223"/>
                    </a:lnTo>
                    <a:lnTo>
                      <a:pt x="2849" y="163"/>
                    </a:lnTo>
                    <a:lnTo>
                      <a:pt x="2849" y="0"/>
                    </a:lnTo>
                    <a:lnTo>
                      <a:pt x="2817" y="16"/>
                    </a:lnTo>
                    <a:lnTo>
                      <a:pt x="2773" y="33"/>
                    </a:lnTo>
                    <a:lnTo>
                      <a:pt x="2719" y="54"/>
                    </a:lnTo>
                    <a:lnTo>
                      <a:pt x="2648" y="76"/>
                    </a:lnTo>
                    <a:lnTo>
                      <a:pt x="2572" y="98"/>
                    </a:lnTo>
                    <a:lnTo>
                      <a:pt x="2491" y="120"/>
                    </a:lnTo>
                    <a:lnTo>
                      <a:pt x="2399" y="147"/>
                    </a:lnTo>
                    <a:lnTo>
                      <a:pt x="2301" y="169"/>
                    </a:lnTo>
                    <a:lnTo>
                      <a:pt x="2095" y="223"/>
                    </a:lnTo>
                    <a:lnTo>
                      <a:pt x="1889" y="277"/>
                    </a:lnTo>
                    <a:lnTo>
                      <a:pt x="1688" y="326"/>
                    </a:lnTo>
                    <a:lnTo>
                      <a:pt x="1590" y="354"/>
                    </a:lnTo>
                    <a:lnTo>
                      <a:pt x="1503" y="381"/>
                    </a:lnTo>
                    <a:lnTo>
                      <a:pt x="1107" y="506"/>
                    </a:lnTo>
                    <a:lnTo>
                      <a:pt x="912" y="577"/>
                    </a:lnTo>
                    <a:lnTo>
                      <a:pt x="727" y="647"/>
                    </a:lnTo>
                    <a:lnTo>
                      <a:pt x="548" y="718"/>
                    </a:lnTo>
                    <a:lnTo>
                      <a:pt x="380" y="794"/>
                    </a:lnTo>
                    <a:lnTo>
                      <a:pt x="228" y="876"/>
                    </a:lnTo>
                    <a:lnTo>
                      <a:pt x="92" y="958"/>
                    </a:lnTo>
                    <a:close/>
                  </a:path>
                </a:pathLst>
              </a:custGeom>
              <a:gradFill rotWithShape="0">
                <a:gsLst>
                  <a:gs pos="0">
                    <a:srgbClr val="002A7D"/>
                  </a:gs>
                  <a:gs pos="100000">
                    <a:srgbClr val="003399"/>
                  </a:gs>
                </a:gsLst>
                <a:lin ang="54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a:latin typeface="Arial" panose="020B0604020202020204" pitchFamily="34" charset="0"/>
                </a:endParaRPr>
              </a:p>
            </p:txBody>
          </p:sp>
          <p:sp>
            <p:nvSpPr>
              <p:cNvPr id="25614" name="AutoShape 8"/>
              <p:cNvSpPr>
                <a:spLocks noChangeArrowheads="1"/>
              </p:cNvSpPr>
              <p:nvPr/>
            </p:nvSpPr>
            <p:spPr bwMode="auto">
              <a:xfrm>
                <a:off x="2748" y="2230"/>
                <a:ext cx="3007" cy="2085"/>
              </a:xfrm>
              <a:custGeom>
                <a:avLst/>
                <a:gdLst>
                  <a:gd name="T0" fmla="*/ 1433 w 3007"/>
                  <a:gd name="T1" fmla="*/ 474 h 2085"/>
                  <a:gd name="T2" fmla="*/ 1460 w 3007"/>
                  <a:gd name="T3" fmla="*/ 528 h 2085"/>
                  <a:gd name="T4" fmla="*/ 1541 w 3007"/>
                  <a:gd name="T5" fmla="*/ 593 h 2085"/>
                  <a:gd name="T6" fmla="*/ 1715 w 3007"/>
                  <a:gd name="T7" fmla="*/ 670 h 2085"/>
                  <a:gd name="T8" fmla="*/ 1927 w 3007"/>
                  <a:gd name="T9" fmla="*/ 735 h 2085"/>
                  <a:gd name="T10" fmla="*/ 2155 w 3007"/>
                  <a:gd name="T11" fmla="*/ 789 h 2085"/>
                  <a:gd name="T12" fmla="*/ 2372 w 3007"/>
                  <a:gd name="T13" fmla="*/ 849 h 2085"/>
                  <a:gd name="T14" fmla="*/ 2551 w 3007"/>
                  <a:gd name="T15" fmla="*/ 920 h 2085"/>
                  <a:gd name="T16" fmla="*/ 2638 w 3007"/>
                  <a:gd name="T17" fmla="*/ 980 h 2085"/>
                  <a:gd name="T18" fmla="*/ 2676 w 3007"/>
                  <a:gd name="T19" fmla="*/ 1029 h 2085"/>
                  <a:gd name="T20" fmla="*/ 2681 w 3007"/>
                  <a:gd name="T21" fmla="*/ 1083 h 2085"/>
                  <a:gd name="T22" fmla="*/ 2665 w 3007"/>
                  <a:gd name="T23" fmla="*/ 1127 h 2085"/>
                  <a:gd name="T24" fmla="*/ 2616 w 3007"/>
                  <a:gd name="T25" fmla="*/ 1170 h 2085"/>
                  <a:gd name="T26" fmla="*/ 2545 w 3007"/>
                  <a:gd name="T27" fmla="*/ 1208 h 2085"/>
                  <a:gd name="T28" fmla="*/ 2448 w 3007"/>
                  <a:gd name="T29" fmla="*/ 1241 h 2085"/>
                  <a:gd name="T30" fmla="*/ 2328 w 3007"/>
                  <a:gd name="T31" fmla="*/ 1274 h 2085"/>
                  <a:gd name="T32" fmla="*/ 2106 w 3007"/>
                  <a:gd name="T33" fmla="*/ 1328 h 2085"/>
                  <a:gd name="T34" fmla="*/ 1742 w 3007"/>
                  <a:gd name="T35" fmla="*/ 1421 h 2085"/>
                  <a:gd name="T36" fmla="*/ 1308 w 3007"/>
                  <a:gd name="T37" fmla="*/ 1540 h 2085"/>
                  <a:gd name="T38" fmla="*/ 820 w 3007"/>
                  <a:gd name="T39" fmla="*/ 1709 h 2085"/>
                  <a:gd name="T40" fmla="*/ 282 w 3007"/>
                  <a:gd name="T41" fmla="*/ 1943 h 2085"/>
                  <a:gd name="T42" fmla="*/ 152 w 3007"/>
                  <a:gd name="T43" fmla="*/ 2085 h 2085"/>
                  <a:gd name="T44" fmla="*/ 386 w 3007"/>
                  <a:gd name="T45" fmla="*/ 1992 h 2085"/>
                  <a:gd name="T46" fmla="*/ 700 w 3007"/>
                  <a:gd name="T47" fmla="*/ 1834 h 2085"/>
                  <a:gd name="T48" fmla="*/ 1064 w 3007"/>
                  <a:gd name="T49" fmla="*/ 1693 h 2085"/>
                  <a:gd name="T50" fmla="*/ 1661 w 3007"/>
                  <a:gd name="T51" fmla="*/ 1497 h 2085"/>
                  <a:gd name="T52" fmla="*/ 1845 w 3007"/>
                  <a:gd name="T53" fmla="*/ 1442 h 2085"/>
                  <a:gd name="T54" fmla="*/ 2252 w 3007"/>
                  <a:gd name="T55" fmla="*/ 1339 h 2085"/>
                  <a:gd name="T56" fmla="*/ 2551 w 3007"/>
                  <a:gd name="T57" fmla="*/ 1263 h 2085"/>
                  <a:gd name="T58" fmla="*/ 2730 w 3007"/>
                  <a:gd name="T59" fmla="*/ 1214 h 2085"/>
                  <a:gd name="T60" fmla="*/ 2876 w 3007"/>
                  <a:gd name="T61" fmla="*/ 1170 h 2085"/>
                  <a:gd name="T62" fmla="*/ 2974 w 3007"/>
                  <a:gd name="T63" fmla="*/ 1132 h 2085"/>
                  <a:gd name="T64" fmla="*/ 3007 w 3007"/>
                  <a:gd name="T65" fmla="*/ 871 h 2085"/>
                  <a:gd name="T66" fmla="*/ 2860 w 3007"/>
                  <a:gd name="T67" fmla="*/ 844 h 2085"/>
                  <a:gd name="T68" fmla="*/ 2670 w 3007"/>
                  <a:gd name="T69" fmla="*/ 806 h 2085"/>
                  <a:gd name="T70" fmla="*/ 2458 w 3007"/>
                  <a:gd name="T71" fmla="*/ 757 h 2085"/>
                  <a:gd name="T72" fmla="*/ 2138 w 3007"/>
                  <a:gd name="T73" fmla="*/ 670 h 2085"/>
                  <a:gd name="T74" fmla="*/ 1959 w 3007"/>
                  <a:gd name="T75" fmla="*/ 604 h 2085"/>
                  <a:gd name="T76" fmla="*/ 1824 w 3007"/>
                  <a:gd name="T77" fmla="*/ 534 h 2085"/>
                  <a:gd name="T78" fmla="*/ 1769 w 3007"/>
                  <a:gd name="T79" fmla="*/ 474 h 2085"/>
                  <a:gd name="T80" fmla="*/ 1753 w 3007"/>
                  <a:gd name="T81" fmla="*/ 436 h 2085"/>
                  <a:gd name="T82" fmla="*/ 1780 w 3007"/>
                  <a:gd name="T83" fmla="*/ 381 h 2085"/>
                  <a:gd name="T84" fmla="*/ 1862 w 3007"/>
                  <a:gd name="T85" fmla="*/ 316 h 2085"/>
                  <a:gd name="T86" fmla="*/ 1986 w 3007"/>
                  <a:gd name="T87" fmla="*/ 267 h 2085"/>
                  <a:gd name="T88" fmla="*/ 2149 w 3007"/>
                  <a:gd name="T89" fmla="*/ 229 h 2085"/>
                  <a:gd name="T90" fmla="*/ 2431 w 3007"/>
                  <a:gd name="T91" fmla="*/ 180 h 2085"/>
                  <a:gd name="T92" fmla="*/ 2827 w 3007"/>
                  <a:gd name="T93" fmla="*/ 125 h 2085"/>
                  <a:gd name="T94" fmla="*/ 3007 w 3007"/>
                  <a:gd name="T95" fmla="*/ 87 h 2085"/>
                  <a:gd name="T96" fmla="*/ 2909 w 3007"/>
                  <a:gd name="T97" fmla="*/ 22 h 2085"/>
                  <a:gd name="T98" fmla="*/ 2676 w 3007"/>
                  <a:gd name="T99" fmla="*/ 66 h 2085"/>
                  <a:gd name="T100" fmla="*/ 2285 w 3007"/>
                  <a:gd name="T101" fmla="*/ 120 h 2085"/>
                  <a:gd name="T102" fmla="*/ 2030 w 3007"/>
                  <a:gd name="T103" fmla="*/ 158 h 2085"/>
                  <a:gd name="T104" fmla="*/ 1791 w 3007"/>
                  <a:gd name="T105" fmla="*/ 202 h 2085"/>
                  <a:gd name="T106" fmla="*/ 1601 w 3007"/>
                  <a:gd name="T107" fmla="*/ 261 h 2085"/>
                  <a:gd name="T108" fmla="*/ 1471 w 3007"/>
                  <a:gd name="T109" fmla="*/ 338 h 2085"/>
                  <a:gd name="T110" fmla="*/ 1438 w 3007"/>
                  <a:gd name="T111" fmla="*/ 387 h 2085"/>
                  <a:gd name="T112" fmla="*/ 1427 w 3007"/>
                  <a:gd name="T113" fmla="*/ 441 h 20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007"/>
                  <a:gd name="T172" fmla="*/ 0 h 2085"/>
                  <a:gd name="T173" fmla="*/ 3007 w 3007"/>
                  <a:gd name="T174" fmla="*/ 2085 h 208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007" h="2085">
                    <a:moveTo>
                      <a:pt x="1427" y="441"/>
                    </a:moveTo>
                    <a:lnTo>
                      <a:pt x="1433" y="474"/>
                    </a:lnTo>
                    <a:lnTo>
                      <a:pt x="1444" y="501"/>
                    </a:lnTo>
                    <a:lnTo>
                      <a:pt x="1460" y="528"/>
                    </a:lnTo>
                    <a:lnTo>
                      <a:pt x="1482" y="550"/>
                    </a:lnTo>
                    <a:lnTo>
                      <a:pt x="1541" y="593"/>
                    </a:lnTo>
                    <a:lnTo>
                      <a:pt x="1623" y="637"/>
                    </a:lnTo>
                    <a:lnTo>
                      <a:pt x="1715" y="670"/>
                    </a:lnTo>
                    <a:lnTo>
                      <a:pt x="1818" y="702"/>
                    </a:lnTo>
                    <a:lnTo>
                      <a:pt x="1927" y="735"/>
                    </a:lnTo>
                    <a:lnTo>
                      <a:pt x="2041" y="762"/>
                    </a:lnTo>
                    <a:lnTo>
                      <a:pt x="2155" y="789"/>
                    </a:lnTo>
                    <a:lnTo>
                      <a:pt x="2269" y="822"/>
                    </a:lnTo>
                    <a:lnTo>
                      <a:pt x="2372" y="849"/>
                    </a:lnTo>
                    <a:lnTo>
                      <a:pt x="2464" y="882"/>
                    </a:lnTo>
                    <a:lnTo>
                      <a:pt x="2551" y="920"/>
                    </a:lnTo>
                    <a:lnTo>
                      <a:pt x="2616" y="958"/>
                    </a:lnTo>
                    <a:lnTo>
                      <a:pt x="2638" y="980"/>
                    </a:lnTo>
                    <a:lnTo>
                      <a:pt x="2659" y="1007"/>
                    </a:lnTo>
                    <a:lnTo>
                      <a:pt x="2676" y="1029"/>
                    </a:lnTo>
                    <a:lnTo>
                      <a:pt x="2681" y="1056"/>
                    </a:lnTo>
                    <a:lnTo>
                      <a:pt x="2681" y="1083"/>
                    </a:lnTo>
                    <a:lnTo>
                      <a:pt x="2676" y="1105"/>
                    </a:lnTo>
                    <a:lnTo>
                      <a:pt x="2665" y="1127"/>
                    </a:lnTo>
                    <a:lnTo>
                      <a:pt x="2643" y="1149"/>
                    </a:lnTo>
                    <a:lnTo>
                      <a:pt x="2616" y="1170"/>
                    </a:lnTo>
                    <a:lnTo>
                      <a:pt x="2583" y="1187"/>
                    </a:lnTo>
                    <a:lnTo>
                      <a:pt x="2545" y="1208"/>
                    </a:lnTo>
                    <a:lnTo>
                      <a:pt x="2502" y="1225"/>
                    </a:lnTo>
                    <a:lnTo>
                      <a:pt x="2448" y="1241"/>
                    </a:lnTo>
                    <a:lnTo>
                      <a:pt x="2388" y="1257"/>
                    </a:lnTo>
                    <a:lnTo>
                      <a:pt x="2328" y="1274"/>
                    </a:lnTo>
                    <a:lnTo>
                      <a:pt x="2258" y="1290"/>
                    </a:lnTo>
                    <a:lnTo>
                      <a:pt x="2106" y="1328"/>
                    </a:lnTo>
                    <a:lnTo>
                      <a:pt x="1932" y="1372"/>
                    </a:lnTo>
                    <a:lnTo>
                      <a:pt x="1742" y="1421"/>
                    </a:lnTo>
                    <a:lnTo>
                      <a:pt x="1531" y="1475"/>
                    </a:lnTo>
                    <a:lnTo>
                      <a:pt x="1308" y="1540"/>
                    </a:lnTo>
                    <a:lnTo>
                      <a:pt x="1069" y="1617"/>
                    </a:lnTo>
                    <a:lnTo>
                      <a:pt x="820" y="1709"/>
                    </a:lnTo>
                    <a:lnTo>
                      <a:pt x="554" y="1818"/>
                    </a:lnTo>
                    <a:lnTo>
                      <a:pt x="282" y="1943"/>
                    </a:lnTo>
                    <a:lnTo>
                      <a:pt x="0" y="2085"/>
                    </a:lnTo>
                    <a:lnTo>
                      <a:pt x="152" y="2085"/>
                    </a:lnTo>
                    <a:lnTo>
                      <a:pt x="244" y="2074"/>
                    </a:lnTo>
                    <a:lnTo>
                      <a:pt x="386" y="1992"/>
                    </a:lnTo>
                    <a:lnTo>
                      <a:pt x="537" y="1910"/>
                    </a:lnTo>
                    <a:lnTo>
                      <a:pt x="700" y="1834"/>
                    </a:lnTo>
                    <a:lnTo>
                      <a:pt x="879" y="1763"/>
                    </a:lnTo>
                    <a:lnTo>
                      <a:pt x="1064" y="1693"/>
                    </a:lnTo>
                    <a:lnTo>
                      <a:pt x="1259" y="1622"/>
                    </a:lnTo>
                    <a:lnTo>
                      <a:pt x="1661" y="1497"/>
                    </a:lnTo>
                    <a:lnTo>
                      <a:pt x="1748" y="1470"/>
                    </a:lnTo>
                    <a:lnTo>
                      <a:pt x="1845" y="1442"/>
                    </a:lnTo>
                    <a:lnTo>
                      <a:pt x="2046" y="1393"/>
                    </a:lnTo>
                    <a:lnTo>
                      <a:pt x="2252" y="1339"/>
                    </a:lnTo>
                    <a:lnTo>
                      <a:pt x="2458" y="1285"/>
                    </a:lnTo>
                    <a:lnTo>
                      <a:pt x="2551" y="1263"/>
                    </a:lnTo>
                    <a:lnTo>
                      <a:pt x="2643" y="1236"/>
                    </a:lnTo>
                    <a:lnTo>
                      <a:pt x="2730" y="1214"/>
                    </a:lnTo>
                    <a:lnTo>
                      <a:pt x="2806" y="1192"/>
                    </a:lnTo>
                    <a:lnTo>
                      <a:pt x="2876" y="1170"/>
                    </a:lnTo>
                    <a:lnTo>
                      <a:pt x="2931" y="1149"/>
                    </a:lnTo>
                    <a:lnTo>
                      <a:pt x="2974" y="1132"/>
                    </a:lnTo>
                    <a:lnTo>
                      <a:pt x="3007" y="1116"/>
                    </a:lnTo>
                    <a:lnTo>
                      <a:pt x="3007" y="871"/>
                    </a:lnTo>
                    <a:lnTo>
                      <a:pt x="2941" y="860"/>
                    </a:lnTo>
                    <a:lnTo>
                      <a:pt x="2860" y="844"/>
                    </a:lnTo>
                    <a:lnTo>
                      <a:pt x="2773" y="827"/>
                    </a:lnTo>
                    <a:lnTo>
                      <a:pt x="2670" y="806"/>
                    </a:lnTo>
                    <a:lnTo>
                      <a:pt x="2567" y="784"/>
                    </a:lnTo>
                    <a:lnTo>
                      <a:pt x="2458" y="757"/>
                    </a:lnTo>
                    <a:lnTo>
                      <a:pt x="2241" y="702"/>
                    </a:lnTo>
                    <a:lnTo>
                      <a:pt x="2138" y="670"/>
                    </a:lnTo>
                    <a:lnTo>
                      <a:pt x="2046" y="637"/>
                    </a:lnTo>
                    <a:lnTo>
                      <a:pt x="1959" y="604"/>
                    </a:lnTo>
                    <a:lnTo>
                      <a:pt x="1883" y="566"/>
                    </a:lnTo>
                    <a:lnTo>
                      <a:pt x="1824" y="534"/>
                    </a:lnTo>
                    <a:lnTo>
                      <a:pt x="1780" y="495"/>
                    </a:lnTo>
                    <a:lnTo>
                      <a:pt x="1769" y="474"/>
                    </a:lnTo>
                    <a:lnTo>
                      <a:pt x="1758" y="457"/>
                    </a:lnTo>
                    <a:lnTo>
                      <a:pt x="1753" y="436"/>
                    </a:lnTo>
                    <a:lnTo>
                      <a:pt x="1758" y="419"/>
                    </a:lnTo>
                    <a:lnTo>
                      <a:pt x="1780" y="381"/>
                    </a:lnTo>
                    <a:lnTo>
                      <a:pt x="1813" y="343"/>
                    </a:lnTo>
                    <a:lnTo>
                      <a:pt x="1862" y="316"/>
                    </a:lnTo>
                    <a:lnTo>
                      <a:pt x="1921" y="289"/>
                    </a:lnTo>
                    <a:lnTo>
                      <a:pt x="1986" y="267"/>
                    </a:lnTo>
                    <a:lnTo>
                      <a:pt x="2062" y="245"/>
                    </a:lnTo>
                    <a:lnTo>
                      <a:pt x="2149" y="229"/>
                    </a:lnTo>
                    <a:lnTo>
                      <a:pt x="2236" y="213"/>
                    </a:lnTo>
                    <a:lnTo>
                      <a:pt x="2431" y="180"/>
                    </a:lnTo>
                    <a:lnTo>
                      <a:pt x="2627" y="158"/>
                    </a:lnTo>
                    <a:lnTo>
                      <a:pt x="2827" y="125"/>
                    </a:lnTo>
                    <a:lnTo>
                      <a:pt x="2920" y="109"/>
                    </a:lnTo>
                    <a:lnTo>
                      <a:pt x="3007" y="87"/>
                    </a:lnTo>
                    <a:lnTo>
                      <a:pt x="3007" y="0"/>
                    </a:lnTo>
                    <a:lnTo>
                      <a:pt x="2909" y="22"/>
                    </a:lnTo>
                    <a:lnTo>
                      <a:pt x="2795" y="44"/>
                    </a:lnTo>
                    <a:lnTo>
                      <a:pt x="2676" y="66"/>
                    </a:lnTo>
                    <a:lnTo>
                      <a:pt x="2551" y="82"/>
                    </a:lnTo>
                    <a:lnTo>
                      <a:pt x="2285" y="120"/>
                    </a:lnTo>
                    <a:lnTo>
                      <a:pt x="2155" y="136"/>
                    </a:lnTo>
                    <a:lnTo>
                      <a:pt x="2030" y="158"/>
                    </a:lnTo>
                    <a:lnTo>
                      <a:pt x="1905" y="174"/>
                    </a:lnTo>
                    <a:lnTo>
                      <a:pt x="1791" y="202"/>
                    </a:lnTo>
                    <a:lnTo>
                      <a:pt x="1688" y="229"/>
                    </a:lnTo>
                    <a:lnTo>
                      <a:pt x="1601" y="261"/>
                    </a:lnTo>
                    <a:lnTo>
                      <a:pt x="1525" y="300"/>
                    </a:lnTo>
                    <a:lnTo>
                      <a:pt x="1471" y="338"/>
                    </a:lnTo>
                    <a:lnTo>
                      <a:pt x="1455" y="359"/>
                    </a:lnTo>
                    <a:lnTo>
                      <a:pt x="1438" y="387"/>
                    </a:lnTo>
                    <a:lnTo>
                      <a:pt x="1427" y="414"/>
                    </a:lnTo>
                    <a:lnTo>
                      <a:pt x="1427" y="441"/>
                    </a:lnTo>
                    <a:close/>
                  </a:path>
                </a:pathLst>
              </a:custGeom>
              <a:solidFill>
                <a:srgbClr val="003399"/>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a:latin typeface="Arial" panose="020B0604020202020204" pitchFamily="34" charset="0"/>
                </a:endParaRPr>
              </a:p>
            </p:txBody>
          </p:sp>
          <p:sp>
            <p:nvSpPr>
              <p:cNvPr id="25615" name="AutoShape 9"/>
              <p:cNvSpPr>
                <a:spLocks noChangeArrowheads="1"/>
              </p:cNvSpPr>
              <p:nvPr/>
            </p:nvSpPr>
            <p:spPr bwMode="auto">
              <a:xfrm>
                <a:off x="4501" y="2317"/>
                <a:ext cx="1248" cy="539"/>
              </a:xfrm>
              <a:custGeom>
                <a:avLst/>
                <a:gdLst>
                  <a:gd name="T0" fmla="*/ 0 w 1248"/>
                  <a:gd name="T1" fmla="*/ 332 h 539"/>
                  <a:gd name="T2" fmla="*/ 0 w 1248"/>
                  <a:gd name="T3" fmla="*/ 360 h 539"/>
                  <a:gd name="T4" fmla="*/ 5 w 1248"/>
                  <a:gd name="T5" fmla="*/ 387 h 539"/>
                  <a:gd name="T6" fmla="*/ 27 w 1248"/>
                  <a:gd name="T7" fmla="*/ 414 h 539"/>
                  <a:gd name="T8" fmla="*/ 54 w 1248"/>
                  <a:gd name="T9" fmla="*/ 436 h 539"/>
                  <a:gd name="T10" fmla="*/ 92 w 1248"/>
                  <a:gd name="T11" fmla="*/ 463 h 539"/>
                  <a:gd name="T12" fmla="*/ 141 w 1248"/>
                  <a:gd name="T13" fmla="*/ 490 h 539"/>
                  <a:gd name="T14" fmla="*/ 195 w 1248"/>
                  <a:gd name="T15" fmla="*/ 512 h 539"/>
                  <a:gd name="T16" fmla="*/ 255 w 1248"/>
                  <a:gd name="T17" fmla="*/ 539 h 539"/>
                  <a:gd name="T18" fmla="*/ 212 w 1248"/>
                  <a:gd name="T19" fmla="*/ 517 h 539"/>
                  <a:gd name="T20" fmla="*/ 179 w 1248"/>
                  <a:gd name="T21" fmla="*/ 490 h 539"/>
                  <a:gd name="T22" fmla="*/ 157 w 1248"/>
                  <a:gd name="T23" fmla="*/ 468 h 539"/>
                  <a:gd name="T24" fmla="*/ 141 w 1248"/>
                  <a:gd name="T25" fmla="*/ 447 h 539"/>
                  <a:gd name="T26" fmla="*/ 136 w 1248"/>
                  <a:gd name="T27" fmla="*/ 425 h 539"/>
                  <a:gd name="T28" fmla="*/ 136 w 1248"/>
                  <a:gd name="T29" fmla="*/ 403 h 539"/>
                  <a:gd name="T30" fmla="*/ 141 w 1248"/>
                  <a:gd name="T31" fmla="*/ 381 h 539"/>
                  <a:gd name="T32" fmla="*/ 157 w 1248"/>
                  <a:gd name="T33" fmla="*/ 365 h 539"/>
                  <a:gd name="T34" fmla="*/ 179 w 1248"/>
                  <a:gd name="T35" fmla="*/ 343 h 539"/>
                  <a:gd name="T36" fmla="*/ 201 w 1248"/>
                  <a:gd name="T37" fmla="*/ 327 h 539"/>
                  <a:gd name="T38" fmla="*/ 266 w 1248"/>
                  <a:gd name="T39" fmla="*/ 294 h 539"/>
                  <a:gd name="T40" fmla="*/ 353 w 1248"/>
                  <a:gd name="T41" fmla="*/ 262 h 539"/>
                  <a:gd name="T42" fmla="*/ 445 w 1248"/>
                  <a:gd name="T43" fmla="*/ 234 h 539"/>
                  <a:gd name="T44" fmla="*/ 554 w 1248"/>
                  <a:gd name="T45" fmla="*/ 213 h 539"/>
                  <a:gd name="T46" fmla="*/ 662 w 1248"/>
                  <a:gd name="T47" fmla="*/ 191 h 539"/>
                  <a:gd name="T48" fmla="*/ 890 w 1248"/>
                  <a:gd name="T49" fmla="*/ 153 h 539"/>
                  <a:gd name="T50" fmla="*/ 993 w 1248"/>
                  <a:gd name="T51" fmla="*/ 136 h 539"/>
                  <a:gd name="T52" fmla="*/ 1091 w 1248"/>
                  <a:gd name="T53" fmla="*/ 120 h 539"/>
                  <a:gd name="T54" fmla="*/ 1178 w 1248"/>
                  <a:gd name="T55" fmla="*/ 115 h 539"/>
                  <a:gd name="T56" fmla="*/ 1248 w 1248"/>
                  <a:gd name="T57" fmla="*/ 104 h 539"/>
                  <a:gd name="T58" fmla="*/ 1248 w 1248"/>
                  <a:gd name="T59" fmla="*/ 0 h 539"/>
                  <a:gd name="T60" fmla="*/ 1161 w 1248"/>
                  <a:gd name="T61" fmla="*/ 22 h 539"/>
                  <a:gd name="T62" fmla="*/ 1069 w 1248"/>
                  <a:gd name="T63" fmla="*/ 38 h 539"/>
                  <a:gd name="T64" fmla="*/ 874 w 1248"/>
                  <a:gd name="T65" fmla="*/ 71 h 539"/>
                  <a:gd name="T66" fmla="*/ 673 w 1248"/>
                  <a:gd name="T67" fmla="*/ 93 h 539"/>
                  <a:gd name="T68" fmla="*/ 483 w 1248"/>
                  <a:gd name="T69" fmla="*/ 126 h 539"/>
                  <a:gd name="T70" fmla="*/ 391 w 1248"/>
                  <a:gd name="T71" fmla="*/ 142 h 539"/>
                  <a:gd name="T72" fmla="*/ 309 w 1248"/>
                  <a:gd name="T73" fmla="*/ 158 h 539"/>
                  <a:gd name="T74" fmla="*/ 228 w 1248"/>
                  <a:gd name="T75" fmla="*/ 180 h 539"/>
                  <a:gd name="T76" fmla="*/ 163 w 1248"/>
                  <a:gd name="T77" fmla="*/ 202 h 539"/>
                  <a:gd name="T78" fmla="*/ 103 w 1248"/>
                  <a:gd name="T79" fmla="*/ 229 h 539"/>
                  <a:gd name="T80" fmla="*/ 54 w 1248"/>
                  <a:gd name="T81" fmla="*/ 256 h 539"/>
                  <a:gd name="T82" fmla="*/ 22 w 1248"/>
                  <a:gd name="T83" fmla="*/ 294 h 539"/>
                  <a:gd name="T84" fmla="*/ 0 w 1248"/>
                  <a:gd name="T85" fmla="*/ 332 h 539"/>
                  <a:gd name="T86" fmla="*/ 0 w 1248"/>
                  <a:gd name="T87" fmla="*/ 332 h 5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48"/>
                  <a:gd name="T133" fmla="*/ 0 h 539"/>
                  <a:gd name="T134" fmla="*/ 1248 w 1248"/>
                  <a:gd name="T135" fmla="*/ 539 h 5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48" h="539">
                    <a:moveTo>
                      <a:pt x="0" y="332"/>
                    </a:moveTo>
                    <a:lnTo>
                      <a:pt x="0" y="360"/>
                    </a:lnTo>
                    <a:lnTo>
                      <a:pt x="5" y="387"/>
                    </a:lnTo>
                    <a:lnTo>
                      <a:pt x="27" y="414"/>
                    </a:lnTo>
                    <a:lnTo>
                      <a:pt x="54" y="436"/>
                    </a:lnTo>
                    <a:lnTo>
                      <a:pt x="92" y="463"/>
                    </a:lnTo>
                    <a:lnTo>
                      <a:pt x="141" y="490"/>
                    </a:lnTo>
                    <a:lnTo>
                      <a:pt x="195" y="512"/>
                    </a:lnTo>
                    <a:lnTo>
                      <a:pt x="255" y="539"/>
                    </a:lnTo>
                    <a:lnTo>
                      <a:pt x="212" y="517"/>
                    </a:lnTo>
                    <a:lnTo>
                      <a:pt x="179" y="490"/>
                    </a:lnTo>
                    <a:lnTo>
                      <a:pt x="157" y="468"/>
                    </a:lnTo>
                    <a:lnTo>
                      <a:pt x="141" y="447"/>
                    </a:lnTo>
                    <a:lnTo>
                      <a:pt x="136" y="425"/>
                    </a:lnTo>
                    <a:lnTo>
                      <a:pt x="136" y="403"/>
                    </a:lnTo>
                    <a:lnTo>
                      <a:pt x="141" y="381"/>
                    </a:lnTo>
                    <a:lnTo>
                      <a:pt x="157" y="365"/>
                    </a:lnTo>
                    <a:lnTo>
                      <a:pt x="179" y="343"/>
                    </a:lnTo>
                    <a:lnTo>
                      <a:pt x="201" y="327"/>
                    </a:lnTo>
                    <a:lnTo>
                      <a:pt x="266" y="294"/>
                    </a:lnTo>
                    <a:lnTo>
                      <a:pt x="353" y="262"/>
                    </a:lnTo>
                    <a:lnTo>
                      <a:pt x="445" y="234"/>
                    </a:lnTo>
                    <a:lnTo>
                      <a:pt x="554" y="213"/>
                    </a:lnTo>
                    <a:lnTo>
                      <a:pt x="662" y="191"/>
                    </a:lnTo>
                    <a:lnTo>
                      <a:pt x="890" y="153"/>
                    </a:lnTo>
                    <a:lnTo>
                      <a:pt x="993" y="136"/>
                    </a:lnTo>
                    <a:lnTo>
                      <a:pt x="1091" y="120"/>
                    </a:lnTo>
                    <a:lnTo>
                      <a:pt x="1178" y="115"/>
                    </a:lnTo>
                    <a:lnTo>
                      <a:pt x="1248" y="104"/>
                    </a:lnTo>
                    <a:lnTo>
                      <a:pt x="1248" y="0"/>
                    </a:lnTo>
                    <a:lnTo>
                      <a:pt x="1161" y="22"/>
                    </a:lnTo>
                    <a:lnTo>
                      <a:pt x="1069" y="38"/>
                    </a:lnTo>
                    <a:lnTo>
                      <a:pt x="874" y="71"/>
                    </a:lnTo>
                    <a:lnTo>
                      <a:pt x="673" y="93"/>
                    </a:lnTo>
                    <a:lnTo>
                      <a:pt x="483" y="126"/>
                    </a:lnTo>
                    <a:lnTo>
                      <a:pt x="391" y="142"/>
                    </a:lnTo>
                    <a:lnTo>
                      <a:pt x="309" y="158"/>
                    </a:lnTo>
                    <a:lnTo>
                      <a:pt x="228" y="180"/>
                    </a:lnTo>
                    <a:lnTo>
                      <a:pt x="163" y="202"/>
                    </a:lnTo>
                    <a:lnTo>
                      <a:pt x="103" y="229"/>
                    </a:lnTo>
                    <a:lnTo>
                      <a:pt x="54" y="256"/>
                    </a:lnTo>
                    <a:lnTo>
                      <a:pt x="22" y="294"/>
                    </a:lnTo>
                    <a:lnTo>
                      <a:pt x="0" y="332"/>
                    </a:lnTo>
                    <a:close/>
                  </a:path>
                </a:pathLst>
              </a:custGeom>
              <a:gradFill rotWithShape="0">
                <a:gsLst>
                  <a:gs pos="0">
                    <a:srgbClr val="002D86"/>
                  </a:gs>
                  <a:gs pos="100000">
                    <a:srgbClr val="003399"/>
                  </a:gs>
                </a:gsLst>
                <a:lin ang="27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a:latin typeface="Arial" panose="020B0604020202020204" pitchFamily="34" charset="0"/>
                </a:endParaRPr>
              </a:p>
            </p:txBody>
          </p:sp>
        </p:grpSp>
        <p:sp>
          <p:nvSpPr>
            <p:cNvPr id="25609" name="AutoShape 10"/>
            <p:cNvSpPr>
              <a:spLocks noChangeArrowheads="1"/>
            </p:cNvSpPr>
            <p:nvPr/>
          </p:nvSpPr>
          <p:spPr bwMode="auto">
            <a:xfrm>
              <a:off x="3322" y="1341"/>
              <a:ext cx="1825" cy="1537"/>
            </a:xfrm>
            <a:custGeom>
              <a:avLst/>
              <a:gdLst>
                <a:gd name="T0" fmla="*/ 2 w 2296"/>
                <a:gd name="T1" fmla="*/ 3762 h 1469"/>
                <a:gd name="T2" fmla="*/ 2 w 2296"/>
                <a:gd name="T3" fmla="*/ 3593 h 1469"/>
                <a:gd name="T4" fmla="*/ 3 w 2296"/>
                <a:gd name="T5" fmla="*/ 3400 h 1469"/>
                <a:gd name="T6" fmla="*/ 3 w 2296"/>
                <a:gd name="T7" fmla="*/ 3185 h 1469"/>
                <a:gd name="T8" fmla="*/ 4 w 2296"/>
                <a:gd name="T9" fmla="*/ 2953 h 1469"/>
                <a:gd name="T10" fmla="*/ 4 w 2296"/>
                <a:gd name="T11" fmla="*/ 2688 h 1469"/>
                <a:gd name="T12" fmla="*/ 4 w 2296"/>
                <a:gd name="T13" fmla="*/ 2373 h 1469"/>
                <a:gd name="T14" fmla="*/ 4 w 2296"/>
                <a:gd name="T15" fmla="*/ 1989 h 1469"/>
                <a:gd name="T16" fmla="*/ 4 w 2296"/>
                <a:gd name="T17" fmla="*/ 1623 h 1469"/>
                <a:gd name="T18" fmla="*/ 4 w 2296"/>
                <a:gd name="T19" fmla="*/ 1292 h 1469"/>
                <a:gd name="T20" fmla="*/ 4 w 2296"/>
                <a:gd name="T21" fmla="*/ 982 h 1469"/>
                <a:gd name="T22" fmla="*/ 3 w 2296"/>
                <a:gd name="T23" fmla="*/ 559 h 1469"/>
                <a:gd name="T24" fmla="*/ 3 w 2296"/>
                <a:gd name="T25" fmla="*/ 327 h 1469"/>
                <a:gd name="T26" fmla="*/ 2 w 2296"/>
                <a:gd name="T27" fmla="*/ 151 h 1469"/>
                <a:gd name="T28" fmla="*/ 2 w 2296"/>
                <a:gd name="T29" fmla="*/ 10 h 1469"/>
                <a:gd name="T30" fmla="*/ 2 w 2296"/>
                <a:gd name="T31" fmla="*/ 0 h 1469"/>
                <a:gd name="T32" fmla="*/ 3 w 2296"/>
                <a:gd name="T33" fmla="*/ 424 h 1469"/>
                <a:gd name="T34" fmla="*/ 3 w 2296"/>
                <a:gd name="T35" fmla="*/ 905 h 1469"/>
                <a:gd name="T36" fmla="*/ 4 w 2296"/>
                <a:gd name="T37" fmla="*/ 1161 h 1469"/>
                <a:gd name="T38" fmla="*/ 4 w 2296"/>
                <a:gd name="T39" fmla="*/ 1424 h 1469"/>
                <a:gd name="T40" fmla="*/ 4 w 2296"/>
                <a:gd name="T41" fmla="*/ 1698 h 1469"/>
                <a:gd name="T42" fmla="*/ 4 w 2296"/>
                <a:gd name="T43" fmla="*/ 1989 h 1469"/>
                <a:gd name="T44" fmla="*/ 4 w 2296"/>
                <a:gd name="T45" fmla="*/ 2254 h 1469"/>
                <a:gd name="T46" fmla="*/ 4 w 2296"/>
                <a:gd name="T47" fmla="*/ 2493 h 1469"/>
                <a:gd name="T48" fmla="*/ 4 w 2296"/>
                <a:gd name="T49" fmla="*/ 2688 h 1469"/>
                <a:gd name="T50" fmla="*/ 3 w 2296"/>
                <a:gd name="T51" fmla="*/ 2843 h 1469"/>
                <a:gd name="T52" fmla="*/ 3 w 2296"/>
                <a:gd name="T53" fmla="*/ 2997 h 1469"/>
                <a:gd name="T54" fmla="*/ 2 w 2296"/>
                <a:gd name="T55" fmla="*/ 3224 h 1469"/>
                <a:gd name="T56" fmla="*/ 2 w 2296"/>
                <a:gd name="T57" fmla="*/ 3436 h 1469"/>
                <a:gd name="T58" fmla="*/ 2 w 2296"/>
                <a:gd name="T59" fmla="*/ 3655 h 1469"/>
                <a:gd name="T60" fmla="*/ 2 w 2296"/>
                <a:gd name="T61" fmla="*/ 3789 h 1469"/>
                <a:gd name="T62" fmla="*/ 2 w 2296"/>
                <a:gd name="T63" fmla="*/ 3916 h 1469"/>
                <a:gd name="T64" fmla="*/ 2 w 2296"/>
                <a:gd name="T65" fmla="*/ 4083 h 1469"/>
                <a:gd name="T66" fmla="*/ 2 w 2296"/>
                <a:gd name="T67" fmla="*/ 4274 h 1469"/>
                <a:gd name="T68" fmla="*/ 0 w 2296"/>
                <a:gd name="T69" fmla="*/ 4478 h 1469"/>
                <a:gd name="T70" fmla="*/ 2 w 2296"/>
                <a:gd name="T71" fmla="*/ 4711 h 1469"/>
                <a:gd name="T72" fmla="*/ 2 w 2296"/>
                <a:gd name="T73" fmla="*/ 4904 h 1469"/>
                <a:gd name="T74" fmla="*/ 2 w 2296"/>
                <a:gd name="T75" fmla="*/ 5064 h 1469"/>
                <a:gd name="T76" fmla="*/ 2 w 2296"/>
                <a:gd name="T77" fmla="*/ 5212 h 1469"/>
                <a:gd name="T78" fmla="*/ 2 w 2296"/>
                <a:gd name="T79" fmla="*/ 5019 h 1469"/>
                <a:gd name="T80" fmla="*/ 2 w 2296"/>
                <a:gd name="T81" fmla="*/ 4829 h 1469"/>
                <a:gd name="T82" fmla="*/ 2 w 2296"/>
                <a:gd name="T83" fmla="*/ 4632 h 1469"/>
                <a:gd name="T84" fmla="*/ 2 w 2296"/>
                <a:gd name="T85" fmla="*/ 4470 h 1469"/>
                <a:gd name="T86" fmla="*/ 2 w 2296"/>
                <a:gd name="T87" fmla="*/ 4287 h 1469"/>
                <a:gd name="T88" fmla="*/ 2 w 2296"/>
                <a:gd name="T89" fmla="*/ 4135 h 1469"/>
                <a:gd name="T90" fmla="*/ 2 w 2296"/>
                <a:gd name="T91" fmla="*/ 3976 h 1469"/>
                <a:gd name="T92" fmla="*/ 2 w 2296"/>
                <a:gd name="T93" fmla="*/ 3863 h 146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296"/>
                <a:gd name="T142" fmla="*/ 0 h 1469"/>
                <a:gd name="T143" fmla="*/ 2296 w 2296"/>
                <a:gd name="T144" fmla="*/ 1469 h 146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296" h="1469">
                  <a:moveTo>
                    <a:pt x="771" y="1088"/>
                  </a:moveTo>
                  <a:lnTo>
                    <a:pt x="982" y="1061"/>
                  </a:lnTo>
                  <a:lnTo>
                    <a:pt x="1178" y="1034"/>
                  </a:lnTo>
                  <a:lnTo>
                    <a:pt x="1357" y="1012"/>
                  </a:lnTo>
                  <a:lnTo>
                    <a:pt x="1520" y="985"/>
                  </a:lnTo>
                  <a:lnTo>
                    <a:pt x="1666" y="957"/>
                  </a:lnTo>
                  <a:lnTo>
                    <a:pt x="1796" y="930"/>
                  </a:lnTo>
                  <a:lnTo>
                    <a:pt x="1916" y="897"/>
                  </a:lnTo>
                  <a:lnTo>
                    <a:pt x="2013" y="870"/>
                  </a:lnTo>
                  <a:lnTo>
                    <a:pt x="2100" y="832"/>
                  </a:lnTo>
                  <a:lnTo>
                    <a:pt x="2171" y="800"/>
                  </a:lnTo>
                  <a:lnTo>
                    <a:pt x="2220" y="756"/>
                  </a:lnTo>
                  <a:lnTo>
                    <a:pt x="2263" y="712"/>
                  </a:lnTo>
                  <a:lnTo>
                    <a:pt x="2285" y="669"/>
                  </a:lnTo>
                  <a:lnTo>
                    <a:pt x="2296" y="614"/>
                  </a:lnTo>
                  <a:lnTo>
                    <a:pt x="2290" y="560"/>
                  </a:lnTo>
                  <a:lnTo>
                    <a:pt x="2269" y="500"/>
                  </a:lnTo>
                  <a:lnTo>
                    <a:pt x="2241" y="457"/>
                  </a:lnTo>
                  <a:lnTo>
                    <a:pt x="2198" y="408"/>
                  </a:lnTo>
                  <a:lnTo>
                    <a:pt x="2144" y="364"/>
                  </a:lnTo>
                  <a:lnTo>
                    <a:pt x="2079" y="321"/>
                  </a:lnTo>
                  <a:lnTo>
                    <a:pt x="2008" y="277"/>
                  </a:lnTo>
                  <a:lnTo>
                    <a:pt x="1927" y="234"/>
                  </a:lnTo>
                  <a:lnTo>
                    <a:pt x="1769" y="157"/>
                  </a:lnTo>
                  <a:lnTo>
                    <a:pt x="1688" y="125"/>
                  </a:lnTo>
                  <a:lnTo>
                    <a:pt x="1612" y="92"/>
                  </a:lnTo>
                  <a:lnTo>
                    <a:pt x="1536" y="65"/>
                  </a:lnTo>
                  <a:lnTo>
                    <a:pt x="1476" y="43"/>
                  </a:lnTo>
                  <a:lnTo>
                    <a:pt x="1422" y="27"/>
                  </a:lnTo>
                  <a:lnTo>
                    <a:pt x="1384" y="10"/>
                  </a:lnTo>
                  <a:lnTo>
                    <a:pt x="1357" y="5"/>
                  </a:lnTo>
                  <a:lnTo>
                    <a:pt x="1346" y="0"/>
                  </a:lnTo>
                  <a:lnTo>
                    <a:pt x="1498" y="54"/>
                  </a:lnTo>
                  <a:lnTo>
                    <a:pt x="1655" y="119"/>
                  </a:lnTo>
                  <a:lnTo>
                    <a:pt x="1807" y="185"/>
                  </a:lnTo>
                  <a:lnTo>
                    <a:pt x="1948" y="255"/>
                  </a:lnTo>
                  <a:lnTo>
                    <a:pt x="2013" y="288"/>
                  </a:lnTo>
                  <a:lnTo>
                    <a:pt x="2068" y="326"/>
                  </a:lnTo>
                  <a:lnTo>
                    <a:pt x="2122" y="364"/>
                  </a:lnTo>
                  <a:lnTo>
                    <a:pt x="2171" y="402"/>
                  </a:lnTo>
                  <a:lnTo>
                    <a:pt x="2209" y="440"/>
                  </a:lnTo>
                  <a:lnTo>
                    <a:pt x="2236" y="478"/>
                  </a:lnTo>
                  <a:lnTo>
                    <a:pt x="2252" y="522"/>
                  </a:lnTo>
                  <a:lnTo>
                    <a:pt x="2263" y="560"/>
                  </a:lnTo>
                  <a:lnTo>
                    <a:pt x="2258" y="598"/>
                  </a:lnTo>
                  <a:lnTo>
                    <a:pt x="2241" y="636"/>
                  </a:lnTo>
                  <a:lnTo>
                    <a:pt x="2214" y="669"/>
                  </a:lnTo>
                  <a:lnTo>
                    <a:pt x="2171" y="702"/>
                  </a:lnTo>
                  <a:lnTo>
                    <a:pt x="2122" y="729"/>
                  </a:lnTo>
                  <a:lnTo>
                    <a:pt x="2062" y="756"/>
                  </a:lnTo>
                  <a:lnTo>
                    <a:pt x="1997" y="778"/>
                  </a:lnTo>
                  <a:lnTo>
                    <a:pt x="1921" y="800"/>
                  </a:lnTo>
                  <a:lnTo>
                    <a:pt x="1834" y="821"/>
                  </a:lnTo>
                  <a:lnTo>
                    <a:pt x="1748" y="843"/>
                  </a:lnTo>
                  <a:lnTo>
                    <a:pt x="1552" y="876"/>
                  </a:lnTo>
                  <a:lnTo>
                    <a:pt x="1351" y="908"/>
                  </a:lnTo>
                  <a:lnTo>
                    <a:pt x="1134" y="941"/>
                  </a:lnTo>
                  <a:lnTo>
                    <a:pt x="923" y="968"/>
                  </a:lnTo>
                  <a:lnTo>
                    <a:pt x="716" y="995"/>
                  </a:lnTo>
                  <a:lnTo>
                    <a:pt x="521" y="1028"/>
                  </a:lnTo>
                  <a:lnTo>
                    <a:pt x="434" y="1044"/>
                  </a:lnTo>
                  <a:lnTo>
                    <a:pt x="353" y="1066"/>
                  </a:lnTo>
                  <a:lnTo>
                    <a:pt x="277" y="1082"/>
                  </a:lnTo>
                  <a:lnTo>
                    <a:pt x="206" y="1104"/>
                  </a:lnTo>
                  <a:lnTo>
                    <a:pt x="147" y="1126"/>
                  </a:lnTo>
                  <a:lnTo>
                    <a:pt x="92" y="1148"/>
                  </a:lnTo>
                  <a:lnTo>
                    <a:pt x="54" y="1175"/>
                  </a:lnTo>
                  <a:lnTo>
                    <a:pt x="22" y="1202"/>
                  </a:lnTo>
                  <a:lnTo>
                    <a:pt x="6" y="1229"/>
                  </a:lnTo>
                  <a:lnTo>
                    <a:pt x="0" y="1262"/>
                  </a:lnTo>
                  <a:lnTo>
                    <a:pt x="11" y="1295"/>
                  </a:lnTo>
                  <a:lnTo>
                    <a:pt x="27" y="1327"/>
                  </a:lnTo>
                  <a:lnTo>
                    <a:pt x="54" y="1355"/>
                  </a:lnTo>
                  <a:lnTo>
                    <a:pt x="98" y="1382"/>
                  </a:lnTo>
                  <a:lnTo>
                    <a:pt x="141" y="1404"/>
                  </a:lnTo>
                  <a:lnTo>
                    <a:pt x="196" y="1425"/>
                  </a:lnTo>
                  <a:lnTo>
                    <a:pt x="261" y="1447"/>
                  </a:lnTo>
                  <a:lnTo>
                    <a:pt x="326" y="1469"/>
                  </a:lnTo>
                  <a:lnTo>
                    <a:pt x="266" y="1442"/>
                  </a:lnTo>
                  <a:lnTo>
                    <a:pt x="217" y="1414"/>
                  </a:lnTo>
                  <a:lnTo>
                    <a:pt x="174" y="1387"/>
                  </a:lnTo>
                  <a:lnTo>
                    <a:pt x="147" y="1360"/>
                  </a:lnTo>
                  <a:lnTo>
                    <a:pt x="125" y="1333"/>
                  </a:lnTo>
                  <a:lnTo>
                    <a:pt x="120" y="1306"/>
                  </a:lnTo>
                  <a:lnTo>
                    <a:pt x="125" y="1278"/>
                  </a:lnTo>
                  <a:lnTo>
                    <a:pt x="141" y="1257"/>
                  </a:lnTo>
                  <a:lnTo>
                    <a:pt x="174" y="1229"/>
                  </a:lnTo>
                  <a:lnTo>
                    <a:pt x="212" y="1208"/>
                  </a:lnTo>
                  <a:lnTo>
                    <a:pt x="272" y="1186"/>
                  </a:lnTo>
                  <a:lnTo>
                    <a:pt x="342" y="1164"/>
                  </a:lnTo>
                  <a:lnTo>
                    <a:pt x="423" y="1142"/>
                  </a:lnTo>
                  <a:lnTo>
                    <a:pt x="527" y="1121"/>
                  </a:lnTo>
                  <a:lnTo>
                    <a:pt x="641" y="1104"/>
                  </a:lnTo>
                  <a:lnTo>
                    <a:pt x="771" y="1088"/>
                  </a:lnTo>
                  <a:close/>
                </a:path>
              </a:pathLst>
            </a:custGeom>
            <a:gradFill rotWithShape="0">
              <a:gsLst>
                <a:gs pos="0">
                  <a:srgbClr val="002B82"/>
                </a:gs>
                <a:gs pos="100000">
                  <a:srgbClr val="003399"/>
                </a:gs>
              </a:gsLst>
              <a:lin ang="27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a:latin typeface="Arial" panose="020B0604020202020204" pitchFamily="34" charset="0"/>
              </a:endParaRPr>
            </a:p>
          </p:txBody>
        </p:sp>
        <p:sp>
          <p:nvSpPr>
            <p:cNvPr id="25610" name="AutoShape 11"/>
            <p:cNvSpPr>
              <a:spLocks noChangeArrowheads="1"/>
            </p:cNvSpPr>
            <p:nvPr/>
          </p:nvSpPr>
          <p:spPr bwMode="auto">
            <a:xfrm>
              <a:off x="0" y="0"/>
              <a:ext cx="5758" cy="1776"/>
            </a:xfrm>
            <a:custGeom>
              <a:avLst/>
              <a:gdLst>
                <a:gd name="T0" fmla="*/ 0 w 5740"/>
                <a:gd name="T1" fmla="*/ 0 h 1906"/>
                <a:gd name="T2" fmla="*/ 0 w 5740"/>
                <a:gd name="T3" fmla="*/ 264 h 1906"/>
                <a:gd name="T4" fmla="*/ 6265 w 5740"/>
                <a:gd name="T5" fmla="*/ 264 h 1906"/>
                <a:gd name="T6" fmla="*/ 6265 w 5740"/>
                <a:gd name="T7" fmla="*/ 0 h 1906"/>
                <a:gd name="T8" fmla="*/ 0 w 5740"/>
                <a:gd name="T9" fmla="*/ 0 h 1906"/>
                <a:gd name="T10" fmla="*/ 0 w 5740"/>
                <a:gd name="T11" fmla="*/ 0 h 1906"/>
                <a:gd name="T12" fmla="*/ 0 60000 65536"/>
                <a:gd name="T13" fmla="*/ 0 60000 65536"/>
                <a:gd name="T14" fmla="*/ 0 60000 65536"/>
                <a:gd name="T15" fmla="*/ 0 60000 65536"/>
                <a:gd name="T16" fmla="*/ 0 60000 65536"/>
                <a:gd name="T17" fmla="*/ 0 60000 65536"/>
                <a:gd name="T18" fmla="*/ 0 w 5740"/>
                <a:gd name="T19" fmla="*/ 0 h 1906"/>
                <a:gd name="T20" fmla="*/ 5740 w 5740"/>
                <a:gd name="T21" fmla="*/ 1906 h 1906"/>
              </a:gdLst>
              <a:ahLst/>
              <a:cxnLst>
                <a:cxn ang="T12">
                  <a:pos x="T0" y="T1"/>
                </a:cxn>
                <a:cxn ang="T13">
                  <a:pos x="T2" y="T3"/>
                </a:cxn>
                <a:cxn ang="T14">
                  <a:pos x="T4" y="T5"/>
                </a:cxn>
                <a:cxn ang="T15">
                  <a:pos x="T6" y="T7"/>
                </a:cxn>
                <a:cxn ang="T16">
                  <a:pos x="T8" y="T9"/>
                </a:cxn>
                <a:cxn ang="T17">
                  <a:pos x="T10" y="T11"/>
                </a:cxn>
              </a:cxnLst>
              <a:rect l="T18" t="T19" r="T20" b="T21"/>
              <a:pathLst>
                <a:path w="5740" h="1906">
                  <a:moveTo>
                    <a:pt x="0" y="0"/>
                  </a:moveTo>
                  <a:lnTo>
                    <a:pt x="0" y="1906"/>
                  </a:lnTo>
                  <a:lnTo>
                    <a:pt x="5740" y="1906"/>
                  </a:lnTo>
                  <a:lnTo>
                    <a:pt x="5740" y="0"/>
                  </a:lnTo>
                  <a:lnTo>
                    <a:pt x="0" y="0"/>
                  </a:lnTo>
                  <a:close/>
                </a:path>
              </a:pathLst>
            </a:custGeom>
            <a:gradFill rotWithShape="0">
              <a:gsLst>
                <a:gs pos="0">
                  <a:srgbClr val="000514"/>
                </a:gs>
                <a:gs pos="100000">
                  <a:srgbClr val="003399"/>
                </a:gs>
              </a:gsLst>
              <a:lin ang="54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a:latin typeface="Arial" panose="020B0604020202020204" pitchFamily="34" charset="0"/>
              </a:endParaRPr>
            </a:p>
          </p:txBody>
        </p:sp>
      </p:grpSp>
      <p:sp>
        <p:nvSpPr>
          <p:cNvPr id="25605" name="Rectangle 12"/>
          <p:cNvSpPr>
            <a:spLocks noGrp="1" noChangeArrowheads="1"/>
          </p:cNvSpPr>
          <p:nvPr>
            <p:ph type="title"/>
          </p:nvPr>
        </p:nvSpPr>
        <p:spPr bwMode="auto">
          <a:xfrm>
            <a:off x="457200" y="274638"/>
            <a:ext cx="8228013" cy="11414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vert="horz" wrap="square" lIns="90000" tIns="46800" rIns="90000" bIns="46800" numCol="1" anchor="ctr" anchorCtr="0" compatLnSpc="1">
            <a:prstTxWarp prst="textNoShape">
              <a:avLst/>
            </a:prstTxWarp>
          </a:bodyPr>
          <a:lstStyle/>
          <a:p>
            <a:pPr lvl="0"/>
            <a:r>
              <a:rPr lang="en-GB"/>
              <a:t>Click to edit the title text format</a:t>
            </a:r>
          </a:p>
        </p:txBody>
      </p:sp>
      <p:sp>
        <p:nvSpPr>
          <p:cNvPr id="25606" name="Text Box 13"/>
          <p:cNvSpPr txBox="1">
            <a:spLocks noChangeArrowheads="1"/>
          </p:cNvSpPr>
          <p:nvPr/>
        </p:nvSpPr>
        <p:spPr bwMode="auto">
          <a:xfrm>
            <a:off x="3124200" y="6248400"/>
            <a:ext cx="2895600" cy="476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eaLnBrk="1" hangingPunct="1">
              <a:lnSpc>
                <a:spcPct val="93000"/>
              </a:lnSpc>
              <a:buClr>
                <a:srgbClr val="FFFFFF"/>
              </a:buClr>
              <a:buSzPct val="100000"/>
              <a:buFont typeface="Arial" charset="0"/>
              <a:buNone/>
              <a:defRPr/>
            </a:pPr>
            <a:endParaRPr lang="en-US" b="1" i="0">
              <a:latin typeface="Arial" panose="020B0604020202020204" pitchFamily="34" charset="0"/>
            </a:endParaRPr>
          </a:p>
        </p:txBody>
      </p:sp>
      <p:sp>
        <p:nvSpPr>
          <p:cNvPr id="25607" name="Rectangle 14"/>
          <p:cNvSpPr>
            <a:spLocks noGrp="1" noChangeArrowheads="1"/>
          </p:cNvSpPr>
          <p:nvPr>
            <p:ph type="body" idx="1"/>
          </p:nvPr>
        </p:nvSpPr>
        <p:spPr bwMode="auto">
          <a:xfrm>
            <a:off x="457200" y="1600200"/>
            <a:ext cx="8228013" cy="4524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vert="horz" wrap="square" lIns="90000" tIns="46800" rIns="90000" bIns="46800" numCol="1" anchor="t" anchorCtr="0" compatLnSpc="1">
            <a:prstTxWarp prst="textNoShape">
              <a:avLst/>
            </a:prstTxWarp>
          </a:bodyPr>
          <a:lstStyle/>
          <a:p>
            <a:pPr lvl="0"/>
            <a:r>
              <a:rPr lang="en-GB"/>
              <a:t>Click to edit the outline text format</a:t>
            </a:r>
          </a:p>
          <a:p>
            <a:pPr lvl="1"/>
            <a:r>
              <a:rPr lang="en-GB"/>
              <a:t>Second Outline Level</a:t>
            </a:r>
          </a:p>
          <a:p>
            <a:pPr lvl="2"/>
            <a:r>
              <a:rPr lang="en-GB"/>
              <a:t>Third Outline Level</a:t>
            </a:r>
          </a:p>
          <a:p>
            <a:pPr lvl="3"/>
            <a:r>
              <a:rPr lang="en-GB"/>
              <a:t>Fourth Outline Level</a:t>
            </a:r>
          </a:p>
          <a:p>
            <a:pPr lvl="4"/>
            <a:r>
              <a:rPr lang="en-GB"/>
              <a:t>Fifth Outline Level</a:t>
            </a:r>
          </a:p>
          <a:p>
            <a:pPr lvl="4"/>
            <a:r>
              <a:rPr lang="en-GB"/>
              <a:t>Sixth Outline Level</a:t>
            </a:r>
          </a:p>
          <a:p>
            <a:pPr lvl="4"/>
            <a:r>
              <a:rPr lang="en-GB"/>
              <a:t>Seventh Outline Level</a:t>
            </a:r>
          </a:p>
          <a:p>
            <a:pPr lvl="4"/>
            <a:r>
              <a:rPr lang="en-GB"/>
              <a:t>Eighth Outline Level</a:t>
            </a:r>
          </a:p>
          <a:p>
            <a:pPr lvl="4"/>
            <a:r>
              <a:rPr lang="en-GB"/>
              <a:t>Ninth Outline Level</a:t>
            </a:r>
          </a:p>
        </p:txBody>
      </p:sp>
    </p:spTree>
    <p:extLst>
      <p:ext uri="{BB962C8B-B14F-4D97-AF65-F5344CB8AC3E}">
        <p14:creationId xmlns:p14="http://schemas.microsoft.com/office/powerpoint/2010/main" val="4109257493"/>
      </p:ext>
    </p:extLst>
  </p:cSld>
  <p:clrMap bg1="lt1" tx1="dk1" bg2="lt2" tx2="dk2" accent1="accent1" accent2="accent2" accent3="accent3" accent4="accent4" accent5="accent5" accent6="accent6" hlink="hlink" folHlink="folHlink"/>
  <p:sldLayoutIdLst>
    <p:sldLayoutId id="2147502974" r:id="rId1"/>
    <p:sldLayoutId id="2147502975" r:id="rId2"/>
    <p:sldLayoutId id="2147502976" r:id="rId3"/>
    <p:sldLayoutId id="2147502977" r:id="rId4"/>
    <p:sldLayoutId id="2147502978" r:id="rId5"/>
    <p:sldLayoutId id="2147502979" r:id="rId6"/>
    <p:sldLayoutId id="2147502980" r:id="rId7"/>
    <p:sldLayoutId id="2147502981" r:id="rId8"/>
    <p:sldLayoutId id="2147502982" r:id="rId9"/>
    <p:sldLayoutId id="2147502983" r:id="rId10"/>
    <p:sldLayoutId id="2147502984" r:id="rId11"/>
  </p:sldLayoutIdLst>
  <p:txStyles>
    <p:titleStyle>
      <a:lvl1pPr algn="ctr" defTabSz="449263" rtl="0" eaLnBrk="0" fontAlgn="base" hangingPunct="0">
        <a:lnSpc>
          <a:spcPct val="95000"/>
        </a:lnSpc>
        <a:spcBef>
          <a:spcPct val="0"/>
        </a:spcBef>
        <a:spcAft>
          <a:spcPct val="0"/>
        </a:spcAft>
        <a:buClr>
          <a:srgbClr val="E5E5FF"/>
        </a:buClr>
        <a:buSzPct val="100000"/>
        <a:buFont typeface="Times New Roman" charset="0"/>
        <a:defRPr sz="4400" b="1" i="0">
          <a:solidFill>
            <a:srgbClr val="E5E5FF"/>
          </a:solidFill>
          <a:latin typeface="Arial" panose="020B0604020202020204" pitchFamily="34" charset="0"/>
          <a:ea typeface="+mj-ea"/>
          <a:cs typeface="Arial" panose="020B0604020202020204" pitchFamily="34" charset="0"/>
        </a:defRPr>
      </a:lvl1pPr>
      <a:lvl2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charset="0"/>
          <a:ea typeface="ＭＳ Ｐゴシック" charset="-128"/>
          <a:cs typeface="ＭＳ Ｐゴシック" charset="-128"/>
        </a:defRPr>
      </a:lvl2pPr>
      <a:lvl3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charset="0"/>
          <a:ea typeface="ＭＳ Ｐゴシック" charset="-128"/>
          <a:cs typeface="ＭＳ Ｐゴシック" charset="-128"/>
        </a:defRPr>
      </a:lvl3pPr>
      <a:lvl4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charset="0"/>
          <a:ea typeface="ＭＳ Ｐゴシック" charset="-128"/>
          <a:cs typeface="ＭＳ Ｐゴシック" charset="-128"/>
        </a:defRPr>
      </a:lvl4pPr>
      <a:lvl5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charset="0"/>
          <a:ea typeface="ＭＳ Ｐゴシック" charset="-128"/>
          <a:cs typeface="ＭＳ Ｐゴシック" charset="-128"/>
        </a:defRPr>
      </a:lvl5pPr>
      <a:lvl6pPr marL="4572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6pPr>
      <a:lvl7pPr marL="9144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7pPr>
      <a:lvl8pPr marL="13716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8pPr>
      <a:lvl9pPr marL="18288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9pPr>
    </p:titleStyle>
    <p:bodyStyle>
      <a:lvl1pPr marL="341313" indent="-341313" algn="l" defTabSz="449263" rtl="0" eaLnBrk="0" fontAlgn="base" hangingPunct="0">
        <a:lnSpc>
          <a:spcPct val="95000"/>
        </a:lnSpc>
        <a:spcBef>
          <a:spcPts val="800"/>
        </a:spcBef>
        <a:spcAft>
          <a:spcPct val="0"/>
        </a:spcAft>
        <a:buClr>
          <a:srgbClr val="FFCC00"/>
        </a:buClr>
        <a:buSzPct val="70000"/>
        <a:buFont typeface="Wingdings" charset="0"/>
        <a:buChar char=""/>
        <a:defRPr sz="3200" b="1" i="0">
          <a:solidFill>
            <a:srgbClr val="FFFFFF"/>
          </a:solidFill>
          <a:latin typeface="Arial" panose="020B0604020202020204" pitchFamily="34" charset="0"/>
          <a:ea typeface="+mn-ea"/>
          <a:cs typeface="Arial" panose="020B0604020202020204" pitchFamily="34" charset="0"/>
        </a:defRPr>
      </a:lvl1pPr>
      <a:lvl2pPr marL="741363" indent="-284163" algn="l" defTabSz="449263" rtl="0" eaLnBrk="0" fontAlgn="base" hangingPunct="0">
        <a:lnSpc>
          <a:spcPct val="95000"/>
        </a:lnSpc>
        <a:spcBef>
          <a:spcPts val="700"/>
        </a:spcBef>
        <a:spcAft>
          <a:spcPct val="0"/>
        </a:spcAft>
        <a:buClr>
          <a:srgbClr val="A886E0"/>
        </a:buClr>
        <a:buSzPct val="70000"/>
        <a:buFont typeface="Wingdings" charset="0"/>
        <a:buChar char=""/>
        <a:defRPr sz="2800" b="1" i="0">
          <a:solidFill>
            <a:srgbClr val="FFFFFF"/>
          </a:solidFill>
          <a:latin typeface="Arial" panose="020B0604020202020204" pitchFamily="34" charset="0"/>
          <a:ea typeface="+mn-ea"/>
          <a:cs typeface="Arial" panose="020B0604020202020204" pitchFamily="34" charset="0"/>
        </a:defRPr>
      </a:lvl2pPr>
      <a:lvl3pPr marL="1143000" indent="-228600" algn="l" defTabSz="449263" rtl="0" eaLnBrk="0" fontAlgn="base" hangingPunct="0">
        <a:lnSpc>
          <a:spcPct val="95000"/>
        </a:lnSpc>
        <a:spcBef>
          <a:spcPts val="600"/>
        </a:spcBef>
        <a:spcAft>
          <a:spcPct val="0"/>
        </a:spcAft>
        <a:buClr>
          <a:srgbClr val="E5E5FF"/>
        </a:buClr>
        <a:buSzPct val="70000"/>
        <a:buFont typeface="Wingdings" charset="0"/>
        <a:buChar char=""/>
        <a:defRPr sz="2400" b="1" i="0">
          <a:solidFill>
            <a:srgbClr val="FFFFFF"/>
          </a:solidFill>
          <a:latin typeface="Arial" panose="020B0604020202020204" pitchFamily="34" charset="0"/>
          <a:ea typeface="+mn-ea"/>
          <a:cs typeface="Arial" panose="020B0604020202020204" pitchFamily="34" charset="0"/>
        </a:defRPr>
      </a:lvl3pPr>
      <a:lvl4pPr marL="1600200" indent="-228600" algn="l" defTabSz="449263" rtl="0" eaLnBrk="0" fontAlgn="base" hangingPunct="0">
        <a:lnSpc>
          <a:spcPct val="95000"/>
        </a:lnSpc>
        <a:spcBef>
          <a:spcPts val="500"/>
        </a:spcBef>
        <a:spcAft>
          <a:spcPct val="0"/>
        </a:spcAft>
        <a:buClr>
          <a:srgbClr val="A886E0"/>
        </a:buClr>
        <a:buSzPct val="70000"/>
        <a:buFont typeface="Wingdings" charset="0"/>
        <a:buChar char=""/>
        <a:defRPr sz="2000" b="1" i="0">
          <a:solidFill>
            <a:srgbClr val="FFFFFF"/>
          </a:solidFill>
          <a:latin typeface="Arial" panose="020B0604020202020204" pitchFamily="34" charset="0"/>
          <a:ea typeface="+mn-ea"/>
          <a:cs typeface="Arial" panose="020B0604020202020204" pitchFamily="34" charset="0"/>
        </a:defRPr>
      </a:lvl4pPr>
      <a:lvl5pPr marL="2057400" indent="-228600" algn="l" defTabSz="449263" rtl="0" eaLnBrk="0" fontAlgn="base" hangingPunct="0">
        <a:lnSpc>
          <a:spcPct val="95000"/>
        </a:lnSpc>
        <a:spcBef>
          <a:spcPts val="500"/>
        </a:spcBef>
        <a:spcAft>
          <a:spcPct val="0"/>
        </a:spcAft>
        <a:buClr>
          <a:srgbClr val="A886E0"/>
        </a:buClr>
        <a:buSzPct val="70000"/>
        <a:buFont typeface="Wingdings" charset="0"/>
        <a:buChar char=""/>
        <a:defRPr sz="2000" b="1" i="0">
          <a:solidFill>
            <a:srgbClr val="FFFFFF"/>
          </a:solidFill>
          <a:latin typeface="Arial" panose="020B0604020202020204" pitchFamily="34" charset="0"/>
          <a:ea typeface="+mn-ea"/>
          <a:cs typeface="Arial" panose="020B0604020202020204" pitchFamily="34" charset="0"/>
        </a:defRPr>
      </a:lvl5pPr>
      <a:lvl6pPr marL="2514600" indent="-228600" algn="l" defTabSz="449263" rtl="0" eaLnBrk="0" fontAlgn="base" hangingPunct="0">
        <a:lnSpc>
          <a:spcPct val="95000"/>
        </a:lnSpc>
        <a:spcBef>
          <a:spcPts val="500"/>
        </a:spcBef>
        <a:spcAft>
          <a:spcPct val="0"/>
        </a:spcAft>
        <a:buClr>
          <a:srgbClr val="A886E0"/>
        </a:buClr>
        <a:buSzPct val="70000"/>
        <a:buFont typeface="Wingdings" charset="2"/>
        <a:buChar char=""/>
        <a:defRPr sz="2000">
          <a:solidFill>
            <a:srgbClr val="FFFFFF"/>
          </a:solidFill>
          <a:latin typeface="+mn-lt"/>
          <a:ea typeface="+mn-ea"/>
        </a:defRPr>
      </a:lvl6pPr>
      <a:lvl7pPr marL="2971800" indent="-228600" algn="l" defTabSz="449263" rtl="0" eaLnBrk="0" fontAlgn="base" hangingPunct="0">
        <a:lnSpc>
          <a:spcPct val="95000"/>
        </a:lnSpc>
        <a:spcBef>
          <a:spcPts val="500"/>
        </a:spcBef>
        <a:spcAft>
          <a:spcPct val="0"/>
        </a:spcAft>
        <a:buClr>
          <a:srgbClr val="A886E0"/>
        </a:buClr>
        <a:buSzPct val="70000"/>
        <a:buFont typeface="Wingdings" charset="2"/>
        <a:buChar char=""/>
        <a:defRPr sz="2000">
          <a:solidFill>
            <a:srgbClr val="FFFFFF"/>
          </a:solidFill>
          <a:latin typeface="+mn-lt"/>
          <a:ea typeface="+mn-ea"/>
        </a:defRPr>
      </a:lvl7pPr>
      <a:lvl8pPr marL="3429000" indent="-228600" algn="l" defTabSz="449263" rtl="0" eaLnBrk="0" fontAlgn="base" hangingPunct="0">
        <a:lnSpc>
          <a:spcPct val="95000"/>
        </a:lnSpc>
        <a:spcBef>
          <a:spcPts val="500"/>
        </a:spcBef>
        <a:spcAft>
          <a:spcPct val="0"/>
        </a:spcAft>
        <a:buClr>
          <a:srgbClr val="A886E0"/>
        </a:buClr>
        <a:buSzPct val="70000"/>
        <a:buFont typeface="Wingdings" charset="2"/>
        <a:buChar char=""/>
        <a:defRPr sz="2000">
          <a:solidFill>
            <a:srgbClr val="FFFFFF"/>
          </a:solidFill>
          <a:latin typeface="+mn-lt"/>
          <a:ea typeface="+mn-ea"/>
        </a:defRPr>
      </a:lvl8pPr>
      <a:lvl9pPr marL="3886200" indent="-228600" algn="l" defTabSz="449263" rtl="0" eaLnBrk="0" fontAlgn="base" hangingPunct="0">
        <a:lnSpc>
          <a:spcPct val="95000"/>
        </a:lnSpc>
        <a:spcBef>
          <a:spcPts val="500"/>
        </a:spcBef>
        <a:spcAft>
          <a:spcPct val="0"/>
        </a:spcAft>
        <a:buClr>
          <a:srgbClr val="A886E0"/>
        </a:buClr>
        <a:buSzPct val="70000"/>
        <a:buFont typeface="Wingdings" charset="2"/>
        <a:buChar char=""/>
        <a:defRPr sz="2000">
          <a:solidFill>
            <a:srgbClr val="FFFFFF"/>
          </a:solidFill>
          <a:latin typeface="+mn-lt"/>
          <a:ea typeface="+mn-ea"/>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9554"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279555"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2100"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0" hangingPunct="0">
              <a:defRPr sz="1400" b="1" i="0">
                <a:latin typeface="Arial" panose="020B0604020202020204" pitchFamily="34" charset="0"/>
                <a:ea typeface="+mn-ea"/>
                <a:cs typeface="+mn-cs"/>
              </a:defRPr>
            </a:lvl1pPr>
          </a:lstStyle>
          <a:p>
            <a:pPr>
              <a:defRPr/>
            </a:pPr>
            <a:endParaRPr lang="en-US"/>
          </a:p>
        </p:txBody>
      </p:sp>
      <p:sp>
        <p:nvSpPr>
          <p:cNvPr id="132101"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0" hangingPunct="0">
              <a:defRPr sz="1400" b="1" i="0">
                <a:latin typeface="Arial" panose="020B0604020202020204" pitchFamily="34" charset="0"/>
                <a:ea typeface="+mn-ea"/>
                <a:cs typeface="+mn-cs"/>
              </a:defRPr>
            </a:lvl1pPr>
          </a:lstStyle>
          <a:p>
            <a:pPr>
              <a:defRPr/>
            </a:pPr>
            <a:endParaRPr lang="en-US"/>
          </a:p>
        </p:txBody>
      </p:sp>
      <p:sp>
        <p:nvSpPr>
          <p:cNvPr id="132102"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0" hangingPunct="0">
              <a:defRPr sz="1400" b="1" i="0">
                <a:latin typeface="Arial" panose="020B0604020202020204" pitchFamily="34" charset="0"/>
                <a:ea typeface="Osaka" charset="-128"/>
                <a:cs typeface="Osaka" charset="-128"/>
              </a:defRPr>
            </a:lvl1pPr>
          </a:lstStyle>
          <a:p>
            <a:pPr>
              <a:defRPr/>
            </a:pPr>
            <a:fld id="{97F85D4B-202C-EE4D-B659-415DC71EC101}" type="slidenum">
              <a:rPr lang="en-US"/>
              <a:pPr>
                <a:defRPr/>
              </a:pPr>
              <a:t>‹#›</a:t>
            </a:fld>
            <a:endParaRPr lang="en-US"/>
          </a:p>
        </p:txBody>
      </p:sp>
    </p:spTree>
    <p:extLst>
      <p:ext uri="{BB962C8B-B14F-4D97-AF65-F5344CB8AC3E}">
        <p14:creationId xmlns:p14="http://schemas.microsoft.com/office/powerpoint/2010/main" val="2141062571"/>
      </p:ext>
    </p:extLst>
  </p:cSld>
  <p:clrMap bg1="lt1" tx1="dk1" bg2="lt2" tx2="dk2" accent1="accent1" accent2="accent2" accent3="accent3" accent4="accent4" accent5="accent5" accent6="accent6" hlink="hlink" folHlink="folHlink"/>
  <p:sldLayoutIdLst>
    <p:sldLayoutId id="2147502986" r:id="rId1"/>
    <p:sldLayoutId id="2147502987" r:id="rId2"/>
    <p:sldLayoutId id="2147502988" r:id="rId3"/>
    <p:sldLayoutId id="2147502989" r:id="rId4"/>
    <p:sldLayoutId id="2147502990" r:id="rId5"/>
    <p:sldLayoutId id="2147502991" r:id="rId6"/>
    <p:sldLayoutId id="2147502992" r:id="rId7"/>
    <p:sldLayoutId id="2147502993" r:id="rId8"/>
    <p:sldLayoutId id="2147502994" r:id="rId9"/>
    <p:sldLayoutId id="2147502995" r:id="rId10"/>
    <p:sldLayoutId id="2147502996" r:id="rId11"/>
  </p:sldLayoutIdLst>
  <p:transition/>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mj-ea"/>
          <a:cs typeface="+mj-cs"/>
        </a:defRPr>
      </a:lvl1pPr>
      <a:lvl2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2pPr>
      <a:lvl3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3pPr>
      <a:lvl4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4pPr>
      <a:lvl5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5pPr>
      <a:lvl6pPr marL="4572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6pPr>
      <a:lvl7pPr marL="9144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7pPr>
      <a:lvl8pPr marL="13716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8pPr>
      <a:lvl9pPr marL="18288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mn-ea"/>
          <a:cs typeface="+mn-cs"/>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mn-ea"/>
          <a:cs typeface="+mn-cs"/>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mn-ea"/>
          <a:cs typeface="+mn-cs"/>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n-ea"/>
          <a:cs typeface="+mn-cs"/>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n-ea"/>
          <a:cs typeface="+mn-cs"/>
        </a:defRPr>
      </a:lvl5pPr>
      <a:lvl6pPr marL="2514600" indent="-228600" algn="l" rtl="0" fontAlgn="base">
        <a:spcBef>
          <a:spcPct val="20000"/>
        </a:spcBef>
        <a:spcAft>
          <a:spcPct val="0"/>
        </a:spcAft>
        <a:buChar char="»"/>
        <a:defRPr sz="2000">
          <a:solidFill>
            <a:schemeClr val="tx1"/>
          </a:solidFill>
          <a:latin typeface="+mn-lt"/>
          <a:ea typeface="+mn-ea"/>
          <a:cs typeface="+mn-cs"/>
        </a:defRPr>
      </a:lvl6pPr>
      <a:lvl7pPr marL="2971800" indent="-228600" algn="l" rtl="0" fontAlgn="base">
        <a:spcBef>
          <a:spcPct val="20000"/>
        </a:spcBef>
        <a:spcAft>
          <a:spcPct val="0"/>
        </a:spcAft>
        <a:buChar char="»"/>
        <a:defRPr sz="2000">
          <a:solidFill>
            <a:schemeClr val="tx1"/>
          </a:solidFill>
          <a:latin typeface="+mn-lt"/>
          <a:ea typeface="+mn-ea"/>
          <a:cs typeface="+mn-cs"/>
        </a:defRPr>
      </a:lvl7pPr>
      <a:lvl8pPr marL="3429000" indent="-228600" algn="l" rtl="0" fontAlgn="base">
        <a:spcBef>
          <a:spcPct val="20000"/>
        </a:spcBef>
        <a:spcAft>
          <a:spcPct val="0"/>
        </a:spcAft>
        <a:buChar char="»"/>
        <a:defRPr sz="2000">
          <a:solidFill>
            <a:schemeClr val="tx1"/>
          </a:solidFill>
          <a:latin typeface="+mn-lt"/>
          <a:ea typeface="+mn-ea"/>
          <a:cs typeface="+mn-cs"/>
        </a:defRPr>
      </a:lvl8pPr>
      <a:lvl9pPr marL="3886200" indent="-228600" algn="l" rtl="0" fontAlgn="base">
        <a:spcBef>
          <a:spcPct val="20000"/>
        </a:spcBef>
        <a:spcAft>
          <a:spcPct val="0"/>
        </a:spcAft>
        <a:buChar char="»"/>
        <a:defRPr sz="20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84.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79554" name="Rectangle 1"/>
          <p:cNvSpPr>
            <a:spLocks noGrp="1" noChangeArrowheads="1"/>
          </p:cNvSpPr>
          <p:nvPr>
            <p:ph type="title"/>
          </p:nvPr>
        </p:nvSpPr>
        <p:spPr bwMode="auto">
          <a:xfrm>
            <a:off x="685800" y="609600"/>
            <a:ext cx="7770813" cy="11414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vert="horz" wrap="square" lIns="90000" tIns="46800" rIns="90000" bIns="46800" numCol="1" anchor="ctr" anchorCtr="0" compatLnSpc="1">
            <a:prstTxWarp prst="textNoShape">
              <a:avLst/>
            </a:prstTxWarp>
          </a:bodyPr>
          <a:lstStyle/>
          <a:p>
            <a:pPr lvl="0"/>
            <a:r>
              <a:rPr lang="en-GB"/>
              <a:t>Click to edit the title text format</a:t>
            </a:r>
          </a:p>
        </p:txBody>
      </p:sp>
      <p:sp>
        <p:nvSpPr>
          <p:cNvPr id="279555" name="Rectangle 2"/>
          <p:cNvSpPr>
            <a:spLocks noGrp="1" noChangeArrowheads="1"/>
          </p:cNvSpPr>
          <p:nvPr>
            <p:ph type="body" idx="1"/>
          </p:nvPr>
        </p:nvSpPr>
        <p:spPr bwMode="auto">
          <a:xfrm>
            <a:off x="685800" y="1981200"/>
            <a:ext cx="7770813" cy="41132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vert="horz" wrap="square" lIns="90000" tIns="46800" rIns="90000" bIns="46800" numCol="1" anchor="t" anchorCtr="0" compatLnSpc="1">
            <a:prstTxWarp prst="textNoShape">
              <a:avLst/>
            </a:prstTxWarp>
          </a:bodyPr>
          <a:lstStyle/>
          <a:p>
            <a:pPr lvl="0"/>
            <a:r>
              <a:rPr lang="en-GB"/>
              <a:t>Click to edit the outline text format</a:t>
            </a:r>
          </a:p>
          <a:p>
            <a:pPr lvl="1"/>
            <a:r>
              <a:rPr lang="en-GB"/>
              <a:t>Second Outline Level</a:t>
            </a:r>
          </a:p>
          <a:p>
            <a:pPr lvl="2"/>
            <a:r>
              <a:rPr lang="en-GB"/>
              <a:t>Third Outline Level</a:t>
            </a:r>
          </a:p>
          <a:p>
            <a:pPr lvl="3"/>
            <a:r>
              <a:rPr lang="en-GB"/>
              <a:t>Fourth Outline Level</a:t>
            </a:r>
          </a:p>
          <a:p>
            <a:pPr lvl="4"/>
            <a:r>
              <a:rPr lang="en-GB"/>
              <a:t>Fifth Outline Level</a:t>
            </a:r>
          </a:p>
          <a:p>
            <a:pPr lvl="4"/>
            <a:r>
              <a:rPr lang="en-GB"/>
              <a:t>Sixth Outline Level</a:t>
            </a:r>
          </a:p>
          <a:p>
            <a:pPr lvl="4"/>
            <a:r>
              <a:rPr lang="en-GB"/>
              <a:t>Seventh Outline Level</a:t>
            </a:r>
          </a:p>
          <a:p>
            <a:pPr lvl="4"/>
            <a:r>
              <a:rPr lang="en-GB"/>
              <a:t>Eighth Outline Level</a:t>
            </a:r>
          </a:p>
          <a:p>
            <a:pPr lvl="4"/>
            <a:r>
              <a:rPr lang="en-GB"/>
              <a:t>Ninth Outline Level</a:t>
            </a:r>
          </a:p>
        </p:txBody>
      </p:sp>
      <p:sp>
        <p:nvSpPr>
          <p:cNvPr id="279556" name="Text Box 3"/>
          <p:cNvSpPr txBox="1">
            <a:spLocks noChangeArrowheads="1"/>
          </p:cNvSpPr>
          <p:nvPr/>
        </p:nvSpPr>
        <p:spPr bwMode="auto">
          <a:xfrm>
            <a:off x="685800" y="6248400"/>
            <a:ext cx="1905000" cy="460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none" anchor="ctr"/>
          <a:lstStyle>
            <a:lvl1pPr defTabSz="449263">
              <a:defRPr sz="2400">
                <a:solidFill>
                  <a:schemeClr val="tx1"/>
                </a:solidFill>
                <a:latin typeface="Comic Sans MS" charset="0"/>
                <a:ea typeface="ＭＳ Ｐゴシック" charset="0"/>
                <a:cs typeface="ＭＳ Ｐゴシック" charset="0"/>
              </a:defRPr>
            </a:lvl1pPr>
            <a:lvl2pPr marL="742950" indent="-285750" defTabSz="449263">
              <a:defRPr sz="2400">
                <a:solidFill>
                  <a:schemeClr val="tx1"/>
                </a:solidFill>
                <a:latin typeface="Comic Sans MS" charset="0"/>
                <a:ea typeface="ＭＳ Ｐゴシック" charset="0"/>
              </a:defRPr>
            </a:lvl2pPr>
            <a:lvl3pPr marL="1143000" indent="-228600" defTabSz="449263">
              <a:defRPr sz="2400">
                <a:solidFill>
                  <a:schemeClr val="tx1"/>
                </a:solidFill>
                <a:latin typeface="Comic Sans MS" charset="0"/>
                <a:ea typeface="ＭＳ Ｐゴシック" charset="0"/>
              </a:defRPr>
            </a:lvl3pPr>
            <a:lvl4pPr marL="1600200" indent="-228600" defTabSz="449263">
              <a:defRPr sz="2400">
                <a:solidFill>
                  <a:schemeClr val="tx1"/>
                </a:solidFill>
                <a:latin typeface="Comic Sans MS" charset="0"/>
                <a:ea typeface="ＭＳ Ｐゴシック" charset="0"/>
              </a:defRPr>
            </a:lvl4pPr>
            <a:lvl5pPr marL="2057400" indent="-228600" defTabSz="449263">
              <a:defRPr sz="2400">
                <a:solidFill>
                  <a:schemeClr val="tx1"/>
                </a:solidFill>
                <a:latin typeface="Comic Sans MS" charset="0"/>
                <a:ea typeface="ＭＳ Ｐゴシック" charset="0"/>
              </a:defRPr>
            </a:lvl5pPr>
            <a:lvl6pPr marL="2514600" indent="-228600" defTabSz="449263"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defTabSz="449263"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defTabSz="449263"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defTabSz="449263" eaLnBrk="0" fontAlgn="base" hangingPunct="0">
              <a:spcBef>
                <a:spcPct val="0"/>
              </a:spcBef>
              <a:spcAft>
                <a:spcPct val="0"/>
              </a:spcAft>
              <a:defRPr sz="2400">
                <a:solidFill>
                  <a:schemeClr val="tx1"/>
                </a:solidFill>
                <a:latin typeface="Comic Sans MS" charset="0"/>
                <a:ea typeface="ＭＳ Ｐゴシック" charset="0"/>
              </a:defRPr>
            </a:lvl9pPr>
          </a:lstStyle>
          <a:p>
            <a:pPr fontAlgn="base">
              <a:lnSpc>
                <a:spcPct val="93000"/>
              </a:lnSpc>
              <a:spcBef>
                <a:spcPct val="0"/>
              </a:spcBef>
              <a:spcAft>
                <a:spcPct val="0"/>
              </a:spcAft>
              <a:buClr>
                <a:srgbClr val="FFFFFF"/>
              </a:buClr>
              <a:buSzPct val="100000"/>
              <a:buFont typeface="Arial" charset="0"/>
              <a:buNone/>
              <a:defRPr/>
            </a:pPr>
            <a:endParaRPr lang="en-US" b="1" i="0">
              <a:solidFill>
                <a:srgbClr val="FFFFFF"/>
              </a:solidFill>
              <a:latin typeface="Arial" panose="020B0604020202020204" pitchFamily="34" charset="0"/>
            </a:endParaRPr>
          </a:p>
        </p:txBody>
      </p:sp>
      <p:sp>
        <p:nvSpPr>
          <p:cNvPr id="279557" name="Text Box 4"/>
          <p:cNvSpPr txBox="1">
            <a:spLocks noChangeArrowheads="1"/>
          </p:cNvSpPr>
          <p:nvPr/>
        </p:nvSpPr>
        <p:spPr bwMode="auto">
          <a:xfrm>
            <a:off x="3124200" y="6248400"/>
            <a:ext cx="2895600" cy="460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none" anchor="ctr"/>
          <a:lstStyle>
            <a:lvl1pPr defTabSz="449263">
              <a:defRPr sz="2400">
                <a:solidFill>
                  <a:schemeClr val="tx1"/>
                </a:solidFill>
                <a:latin typeface="Comic Sans MS" charset="0"/>
                <a:ea typeface="ＭＳ Ｐゴシック" charset="0"/>
                <a:cs typeface="ＭＳ Ｐゴシック" charset="0"/>
              </a:defRPr>
            </a:lvl1pPr>
            <a:lvl2pPr marL="742950" indent="-285750" defTabSz="449263">
              <a:defRPr sz="2400">
                <a:solidFill>
                  <a:schemeClr val="tx1"/>
                </a:solidFill>
                <a:latin typeface="Comic Sans MS" charset="0"/>
                <a:ea typeface="ＭＳ Ｐゴシック" charset="0"/>
              </a:defRPr>
            </a:lvl2pPr>
            <a:lvl3pPr marL="1143000" indent="-228600" defTabSz="449263">
              <a:defRPr sz="2400">
                <a:solidFill>
                  <a:schemeClr val="tx1"/>
                </a:solidFill>
                <a:latin typeface="Comic Sans MS" charset="0"/>
                <a:ea typeface="ＭＳ Ｐゴシック" charset="0"/>
              </a:defRPr>
            </a:lvl3pPr>
            <a:lvl4pPr marL="1600200" indent="-228600" defTabSz="449263">
              <a:defRPr sz="2400">
                <a:solidFill>
                  <a:schemeClr val="tx1"/>
                </a:solidFill>
                <a:latin typeface="Comic Sans MS" charset="0"/>
                <a:ea typeface="ＭＳ Ｐゴシック" charset="0"/>
              </a:defRPr>
            </a:lvl4pPr>
            <a:lvl5pPr marL="2057400" indent="-228600" defTabSz="449263">
              <a:defRPr sz="2400">
                <a:solidFill>
                  <a:schemeClr val="tx1"/>
                </a:solidFill>
                <a:latin typeface="Comic Sans MS" charset="0"/>
                <a:ea typeface="ＭＳ Ｐゴシック" charset="0"/>
              </a:defRPr>
            </a:lvl5pPr>
            <a:lvl6pPr marL="2514600" indent="-228600" defTabSz="449263"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defTabSz="449263"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defTabSz="449263"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defTabSz="449263" eaLnBrk="0" fontAlgn="base" hangingPunct="0">
              <a:spcBef>
                <a:spcPct val="0"/>
              </a:spcBef>
              <a:spcAft>
                <a:spcPct val="0"/>
              </a:spcAft>
              <a:defRPr sz="2400">
                <a:solidFill>
                  <a:schemeClr val="tx1"/>
                </a:solidFill>
                <a:latin typeface="Comic Sans MS" charset="0"/>
                <a:ea typeface="ＭＳ Ｐゴシック" charset="0"/>
              </a:defRPr>
            </a:lvl9pPr>
          </a:lstStyle>
          <a:p>
            <a:pPr fontAlgn="base">
              <a:lnSpc>
                <a:spcPct val="93000"/>
              </a:lnSpc>
              <a:spcBef>
                <a:spcPct val="0"/>
              </a:spcBef>
              <a:spcAft>
                <a:spcPct val="0"/>
              </a:spcAft>
              <a:buClr>
                <a:srgbClr val="FFFFFF"/>
              </a:buClr>
              <a:buSzPct val="100000"/>
              <a:buFont typeface="Arial" charset="0"/>
              <a:buNone/>
              <a:defRPr/>
            </a:pPr>
            <a:endParaRPr lang="en-US" b="1" i="0">
              <a:solidFill>
                <a:srgbClr val="FFFFFF"/>
              </a:solidFill>
              <a:latin typeface="Arial" panose="020B0604020202020204" pitchFamily="34" charset="0"/>
            </a:endParaRPr>
          </a:p>
        </p:txBody>
      </p:sp>
      <p:sp>
        <p:nvSpPr>
          <p:cNvPr id="12293" name="Rectangle 5"/>
          <p:cNvSpPr>
            <a:spLocks noGrp="1" noChangeArrowheads="1"/>
          </p:cNvSpPr>
          <p:nvPr>
            <p:ph type="sldNum"/>
          </p:nvPr>
        </p:nvSpPr>
        <p:spPr bwMode="auto">
          <a:xfrm>
            <a:off x="6553200" y="6248400"/>
            <a:ext cx="1903413" cy="455613"/>
          </a:xfrm>
          <a:prstGeom prst="rect">
            <a:avLst/>
          </a:prstGeom>
          <a:noFill/>
          <a:ln w="9525">
            <a:noFill/>
            <a:round/>
            <a:headEnd/>
            <a:tailEnd/>
          </a:ln>
          <a:effectLst/>
        </p:spPr>
        <p:txBody>
          <a:bodyPr vert="horz" wrap="square" lIns="90000" tIns="46800" rIns="90000" bIns="46800" numCol="1" anchor="t" anchorCtr="0" compatLnSpc="1">
            <a:prstTxWarp prst="textNoShape">
              <a:avLst/>
            </a:prstTxWarp>
          </a:bodyPr>
          <a:lstStyle>
            <a:lvl1pPr algn="r" eaLnBrk="1" hangingPunct="1">
              <a:buClr>
                <a:srgbClr val="000000"/>
              </a:buClr>
              <a:buSzPct val="100000"/>
              <a:buFont typeface="Times New Roman" charset="0"/>
              <a:buNone/>
              <a:defRPr sz="1400">
                <a:solidFill>
                  <a:srgbClr val="000000"/>
                </a:solidFill>
                <a:latin typeface="Times New Roman" charset="0"/>
              </a:defRPr>
            </a:lvl1pPr>
          </a:lstStyle>
          <a:p>
            <a:pPr defTabSz="914400" fontAlgn="base">
              <a:spcBef>
                <a:spcPct val="0"/>
              </a:spcBef>
              <a:spcAft>
                <a:spcPct val="0"/>
              </a:spcAft>
              <a:defRPr/>
            </a:pPr>
            <a:fld id="{DD1775B6-7CAB-454B-87B1-820A8F7C168E}" type="slidenum">
              <a:rPr lang="en-GB">
                <a:ea typeface="ＭＳ Ｐゴシック" charset="0"/>
                <a:cs typeface="ＭＳ Ｐゴシック" charset="0"/>
              </a:rPr>
              <a:pPr defTabSz="914400" fontAlgn="base">
                <a:spcBef>
                  <a:spcPct val="0"/>
                </a:spcBef>
                <a:spcAft>
                  <a:spcPct val="0"/>
                </a:spcAft>
                <a:defRPr/>
              </a:pPr>
              <a:t>‹#›</a:t>
            </a:fld>
            <a:endParaRPr lang="en-GB">
              <a:ea typeface="ＭＳ Ｐゴシック" charset="0"/>
              <a:cs typeface="ＭＳ Ｐゴシック" charset="0"/>
            </a:endParaRPr>
          </a:p>
        </p:txBody>
      </p:sp>
    </p:spTree>
    <p:extLst>
      <p:ext uri="{BB962C8B-B14F-4D97-AF65-F5344CB8AC3E}">
        <p14:creationId xmlns:p14="http://schemas.microsoft.com/office/powerpoint/2010/main" val="3781646020"/>
      </p:ext>
    </p:extLst>
  </p:cSld>
  <p:clrMap bg1="lt1" tx1="dk1" bg2="lt2" tx2="dk2" accent1="accent1" accent2="accent2" accent3="accent3" accent4="accent4" accent5="accent5" accent6="accent6" hlink="hlink" folHlink="folHlink"/>
  <p:sldLayoutIdLst>
    <p:sldLayoutId id="2147502998" r:id="rId1"/>
    <p:sldLayoutId id="2147502999" r:id="rId2"/>
  </p:sldLayoutIdLst>
  <p:txStyles>
    <p:titleStyle>
      <a:lvl1pPr algn="ctr" defTabSz="449263" rtl="0" eaLnBrk="0" fontAlgn="base" hangingPunct="0">
        <a:lnSpc>
          <a:spcPct val="95000"/>
        </a:lnSpc>
        <a:spcBef>
          <a:spcPct val="0"/>
        </a:spcBef>
        <a:spcAft>
          <a:spcPct val="0"/>
        </a:spcAft>
        <a:buClr>
          <a:srgbClr val="000000"/>
        </a:buClr>
        <a:buSzPct val="100000"/>
        <a:buFont typeface="Times New Roman" charset="0"/>
        <a:defRPr sz="4400">
          <a:solidFill>
            <a:srgbClr val="000000"/>
          </a:solidFill>
          <a:latin typeface="+mj-lt"/>
          <a:ea typeface="+mj-ea"/>
          <a:cs typeface="ＭＳ Ｐゴシック" charset="-128"/>
        </a:defRPr>
      </a:lvl1pPr>
      <a:lvl2pPr algn="ctr" defTabSz="449263" rtl="0" eaLnBrk="0" fontAlgn="base" hangingPunct="0">
        <a:lnSpc>
          <a:spcPct val="95000"/>
        </a:lnSpc>
        <a:spcBef>
          <a:spcPct val="0"/>
        </a:spcBef>
        <a:spcAft>
          <a:spcPct val="0"/>
        </a:spcAft>
        <a:buClr>
          <a:srgbClr val="000000"/>
        </a:buClr>
        <a:buSzPct val="100000"/>
        <a:buFont typeface="Times New Roman" charset="0"/>
        <a:defRPr sz="4400">
          <a:solidFill>
            <a:srgbClr val="000000"/>
          </a:solidFill>
          <a:latin typeface="Times New Roman" pitchFamily="16" charset="0"/>
          <a:ea typeface="ＭＳ Ｐゴシック" charset="-128"/>
          <a:cs typeface="ＭＳ Ｐゴシック" charset="-128"/>
        </a:defRPr>
      </a:lvl2pPr>
      <a:lvl3pPr algn="ctr" defTabSz="449263" rtl="0" eaLnBrk="0" fontAlgn="base" hangingPunct="0">
        <a:lnSpc>
          <a:spcPct val="95000"/>
        </a:lnSpc>
        <a:spcBef>
          <a:spcPct val="0"/>
        </a:spcBef>
        <a:spcAft>
          <a:spcPct val="0"/>
        </a:spcAft>
        <a:buClr>
          <a:srgbClr val="000000"/>
        </a:buClr>
        <a:buSzPct val="100000"/>
        <a:buFont typeface="Times New Roman" charset="0"/>
        <a:defRPr sz="4400">
          <a:solidFill>
            <a:srgbClr val="000000"/>
          </a:solidFill>
          <a:latin typeface="Times New Roman" pitchFamily="16" charset="0"/>
          <a:ea typeface="ＭＳ Ｐゴシック" charset="-128"/>
          <a:cs typeface="ＭＳ Ｐゴシック" charset="-128"/>
        </a:defRPr>
      </a:lvl3pPr>
      <a:lvl4pPr algn="ctr" defTabSz="449263" rtl="0" eaLnBrk="0" fontAlgn="base" hangingPunct="0">
        <a:lnSpc>
          <a:spcPct val="95000"/>
        </a:lnSpc>
        <a:spcBef>
          <a:spcPct val="0"/>
        </a:spcBef>
        <a:spcAft>
          <a:spcPct val="0"/>
        </a:spcAft>
        <a:buClr>
          <a:srgbClr val="000000"/>
        </a:buClr>
        <a:buSzPct val="100000"/>
        <a:buFont typeface="Times New Roman" charset="0"/>
        <a:defRPr sz="4400">
          <a:solidFill>
            <a:srgbClr val="000000"/>
          </a:solidFill>
          <a:latin typeface="Times New Roman" pitchFamily="16" charset="0"/>
          <a:ea typeface="ＭＳ Ｐゴシック" charset="-128"/>
          <a:cs typeface="ＭＳ Ｐゴシック" charset="-128"/>
        </a:defRPr>
      </a:lvl4pPr>
      <a:lvl5pPr algn="ctr" defTabSz="449263" rtl="0" eaLnBrk="0" fontAlgn="base" hangingPunct="0">
        <a:lnSpc>
          <a:spcPct val="95000"/>
        </a:lnSpc>
        <a:spcBef>
          <a:spcPct val="0"/>
        </a:spcBef>
        <a:spcAft>
          <a:spcPct val="0"/>
        </a:spcAft>
        <a:buClr>
          <a:srgbClr val="000000"/>
        </a:buClr>
        <a:buSzPct val="100000"/>
        <a:buFont typeface="Times New Roman" charset="0"/>
        <a:defRPr sz="4400">
          <a:solidFill>
            <a:srgbClr val="000000"/>
          </a:solidFill>
          <a:latin typeface="Times New Roman" pitchFamily="16" charset="0"/>
          <a:ea typeface="ＭＳ Ｐゴシック" charset="-128"/>
          <a:cs typeface="ＭＳ Ｐゴシック" charset="-128"/>
        </a:defRPr>
      </a:lvl5pPr>
      <a:lvl6pPr marL="4572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ＭＳ Ｐゴシック" charset="-128"/>
        </a:defRPr>
      </a:lvl6pPr>
      <a:lvl7pPr marL="9144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ＭＳ Ｐゴシック" charset="-128"/>
        </a:defRPr>
      </a:lvl7pPr>
      <a:lvl8pPr marL="13716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ＭＳ Ｐゴシック" charset="-128"/>
        </a:defRPr>
      </a:lvl8pPr>
      <a:lvl9pPr marL="18288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ＭＳ Ｐゴシック" charset="-128"/>
        </a:defRPr>
      </a:lvl9pPr>
    </p:titleStyle>
    <p:bodyStyle>
      <a:lvl1pPr marL="341313" indent="-341313" algn="l" defTabSz="449263" rtl="0" eaLnBrk="0" fontAlgn="base" hangingPunct="0">
        <a:lnSpc>
          <a:spcPct val="95000"/>
        </a:lnSpc>
        <a:spcBef>
          <a:spcPts val="800"/>
        </a:spcBef>
        <a:spcAft>
          <a:spcPct val="0"/>
        </a:spcAft>
        <a:buClr>
          <a:srgbClr val="000000"/>
        </a:buClr>
        <a:buSzPct val="100000"/>
        <a:buFont typeface="Times New Roman" charset="0"/>
        <a:buChar char="•"/>
        <a:defRPr sz="3200">
          <a:solidFill>
            <a:srgbClr val="000000"/>
          </a:solidFill>
          <a:latin typeface="+mn-lt"/>
          <a:ea typeface="+mn-ea"/>
          <a:cs typeface="ＭＳ Ｐゴシック" charset="-128"/>
        </a:defRPr>
      </a:lvl1pPr>
      <a:lvl2pPr marL="741363" indent="-284163" algn="l" defTabSz="449263" rtl="0" eaLnBrk="0" fontAlgn="base" hangingPunct="0">
        <a:lnSpc>
          <a:spcPct val="95000"/>
        </a:lnSpc>
        <a:spcBef>
          <a:spcPts val="700"/>
        </a:spcBef>
        <a:spcAft>
          <a:spcPct val="0"/>
        </a:spcAft>
        <a:buClr>
          <a:srgbClr val="000000"/>
        </a:buClr>
        <a:buSzPct val="100000"/>
        <a:buFont typeface="Times New Roman" charset="0"/>
        <a:buChar char="–"/>
        <a:defRPr sz="2800">
          <a:solidFill>
            <a:srgbClr val="000000"/>
          </a:solidFill>
          <a:latin typeface="+mn-lt"/>
          <a:ea typeface="+mn-ea"/>
        </a:defRPr>
      </a:lvl2pPr>
      <a:lvl3pPr marL="1143000" indent="-228600" algn="l" defTabSz="449263" rtl="0" eaLnBrk="0" fontAlgn="base" hangingPunct="0">
        <a:lnSpc>
          <a:spcPct val="95000"/>
        </a:lnSpc>
        <a:spcBef>
          <a:spcPts val="600"/>
        </a:spcBef>
        <a:spcAft>
          <a:spcPct val="0"/>
        </a:spcAft>
        <a:buClr>
          <a:srgbClr val="000000"/>
        </a:buClr>
        <a:buSzPct val="100000"/>
        <a:buFont typeface="Times New Roman" charset="0"/>
        <a:buChar char="•"/>
        <a:defRPr sz="2400">
          <a:solidFill>
            <a:srgbClr val="000000"/>
          </a:solidFill>
          <a:latin typeface="+mn-lt"/>
          <a:ea typeface="+mn-ea"/>
        </a:defRPr>
      </a:lvl3pPr>
      <a:lvl4pPr marL="1600200" indent="-228600" algn="l" defTabSz="449263" rtl="0" eaLnBrk="0" fontAlgn="base" hangingPunct="0">
        <a:lnSpc>
          <a:spcPct val="95000"/>
        </a:lnSpc>
        <a:spcBef>
          <a:spcPts val="500"/>
        </a:spcBef>
        <a:spcAft>
          <a:spcPct val="0"/>
        </a:spcAft>
        <a:buClr>
          <a:srgbClr val="000000"/>
        </a:buClr>
        <a:buSzPct val="100000"/>
        <a:buFont typeface="Times New Roman" charset="0"/>
        <a:buChar char="–"/>
        <a:defRPr sz="2000">
          <a:solidFill>
            <a:srgbClr val="000000"/>
          </a:solidFill>
          <a:latin typeface="+mn-lt"/>
          <a:ea typeface="+mn-ea"/>
        </a:defRPr>
      </a:lvl4pPr>
      <a:lvl5pPr marL="2057400" indent="-228600" algn="l" defTabSz="449263" rtl="0" eaLnBrk="0" fontAlgn="base" hangingPunct="0">
        <a:lnSpc>
          <a:spcPct val="95000"/>
        </a:lnSpc>
        <a:spcBef>
          <a:spcPts val="500"/>
        </a:spcBef>
        <a:spcAft>
          <a:spcPct val="0"/>
        </a:spcAft>
        <a:buClr>
          <a:srgbClr val="000000"/>
        </a:buClr>
        <a:buSzPct val="100000"/>
        <a:buFont typeface="Times New Roman" charset="0"/>
        <a:buChar char="»"/>
        <a:defRPr sz="2000">
          <a:solidFill>
            <a:srgbClr val="000000"/>
          </a:solidFill>
          <a:latin typeface="+mn-lt"/>
          <a:ea typeface="+mn-ea"/>
        </a:defRPr>
      </a:lvl5pPr>
      <a:lvl6pPr marL="25146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defRPr>
      </a:lvl6pPr>
      <a:lvl7pPr marL="29718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defRPr>
      </a:lvl7pPr>
      <a:lvl8pPr marL="34290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defRPr>
      </a:lvl8pPr>
      <a:lvl9pPr marL="38862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5.xml><?xml version="1.0" encoding="utf-8"?>
<p:sldMaster xmlns:a="http://schemas.openxmlformats.org/drawingml/2006/main" xmlns:r="http://schemas.openxmlformats.org/officeDocument/2006/relationships" xmlns:p="http://schemas.openxmlformats.org/presentationml/2006/main">
  <p:cSld>
    <p:bg>
      <p:bgPr shadeToTitle="1">
        <a:gradFill rotWithShape="0">
          <a:gsLst>
            <a:gs pos="0">
              <a:srgbClr val="FFEFD1"/>
            </a:gs>
            <a:gs pos="64999">
              <a:srgbClr val="F0EBD5"/>
            </a:gs>
            <a:gs pos="100000">
              <a:srgbClr val="D1C39F"/>
            </a:gs>
          </a:gsLst>
          <a:path path="shape">
            <a:fillToRect l="50000" t="50000" r="50000" b="50000"/>
          </a:path>
        </a:gra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027"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0" hangingPunct="0">
              <a:defRPr sz="1400">
                <a:solidFill>
                  <a:srgbClr val="000000"/>
                </a:solidFill>
                <a:latin typeface="Times New Roman" pitchFamily="-112" charset="0"/>
                <a:ea typeface="+mn-ea"/>
                <a:cs typeface="+mn-cs"/>
              </a:defRPr>
            </a:lvl1pPr>
          </a:lstStyle>
          <a:p>
            <a:pPr>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0" hangingPunct="0">
              <a:defRPr sz="1400">
                <a:solidFill>
                  <a:srgbClr val="000000"/>
                </a:solidFill>
                <a:latin typeface="Times New Roman" pitchFamily="-112" charset="0"/>
                <a:ea typeface="+mn-ea"/>
                <a:cs typeface="+mn-cs"/>
              </a:defRPr>
            </a:lvl1pPr>
          </a:lstStyle>
          <a:p>
            <a:pPr>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0" hangingPunct="0">
              <a:defRPr sz="1400">
                <a:solidFill>
                  <a:srgbClr val="000000"/>
                </a:solidFill>
                <a:latin typeface="Times New Roman" charset="0"/>
              </a:defRPr>
            </a:lvl1pPr>
          </a:lstStyle>
          <a:p>
            <a:pPr>
              <a:defRPr/>
            </a:pPr>
            <a:fld id="{04623C9D-1D5E-814B-BC97-0788E92C0EA5}" type="slidenum">
              <a:rPr lang="en-US"/>
              <a:pPr>
                <a:defRPr/>
              </a:pPr>
              <a:t>‹#›</a:t>
            </a:fld>
            <a:endParaRPr lang="en-US"/>
          </a:p>
        </p:txBody>
      </p:sp>
    </p:spTree>
    <p:extLst>
      <p:ext uri="{BB962C8B-B14F-4D97-AF65-F5344CB8AC3E}">
        <p14:creationId xmlns:p14="http://schemas.microsoft.com/office/powerpoint/2010/main" val="1261384697"/>
      </p:ext>
    </p:extLst>
  </p:cSld>
  <p:clrMap bg1="lt1" tx1="dk1" bg2="lt2" tx2="dk2" accent1="accent1" accent2="accent2" accent3="accent3" accent4="accent4" accent5="accent5" accent6="accent6" hlink="hlink" folHlink="folHlink"/>
  <p:sldLayoutIdLst>
    <p:sldLayoutId id="2147503001" r:id="rId1"/>
    <p:sldLayoutId id="2147503002" r:id="rId2"/>
    <p:sldLayoutId id="2147503003" r:id="rId3"/>
  </p:sldLayoutIdLst>
  <p:txStyles>
    <p:titleStyle>
      <a:lvl1pPr algn="ctr" rtl="0" eaLnBrk="0" fontAlgn="base" hangingPunct="0">
        <a:spcBef>
          <a:spcPct val="0"/>
        </a:spcBef>
        <a:spcAft>
          <a:spcPct val="0"/>
        </a:spcAft>
        <a:defRPr sz="4000" b="1" i="0">
          <a:solidFill>
            <a:schemeClr val="tx2"/>
          </a:solidFill>
          <a:effectLst>
            <a:outerShdw blurRad="38100" dist="38100" dir="2700000" algn="tl">
              <a:srgbClr val="000000">
                <a:alpha val="43137"/>
              </a:srgbClr>
            </a:outerShdw>
          </a:effectLst>
          <a:latin typeface="Arial" panose="020B0604020202020204" pitchFamily="34" charset="0"/>
          <a:ea typeface="ＭＳ Ｐゴシック" pitchFamily="-107" charset="-128"/>
          <a:cs typeface="Arial" panose="020B0604020202020204" pitchFamily="34" charset="0"/>
        </a:defRPr>
      </a:lvl1pPr>
      <a:lvl2pPr algn="ctr" rtl="0" eaLnBrk="0" fontAlgn="base" hangingPunct="0">
        <a:spcBef>
          <a:spcPct val="0"/>
        </a:spcBef>
        <a:spcAft>
          <a:spcPct val="0"/>
        </a:spcAft>
        <a:defRPr sz="4000" b="1">
          <a:solidFill>
            <a:schemeClr val="tx2"/>
          </a:solidFill>
          <a:latin typeface="Arial" charset="0"/>
          <a:ea typeface="ＭＳ Ｐゴシック" pitchFamily="-107" charset="-128"/>
          <a:cs typeface="ＭＳ Ｐゴシック" pitchFamily="-107" charset="-128"/>
        </a:defRPr>
      </a:lvl2pPr>
      <a:lvl3pPr algn="ctr" rtl="0" eaLnBrk="0" fontAlgn="base" hangingPunct="0">
        <a:spcBef>
          <a:spcPct val="0"/>
        </a:spcBef>
        <a:spcAft>
          <a:spcPct val="0"/>
        </a:spcAft>
        <a:defRPr sz="4000" b="1">
          <a:solidFill>
            <a:schemeClr val="tx2"/>
          </a:solidFill>
          <a:latin typeface="Arial" charset="0"/>
          <a:ea typeface="ＭＳ Ｐゴシック" pitchFamily="-107" charset="-128"/>
          <a:cs typeface="ＭＳ Ｐゴシック" pitchFamily="-107" charset="-128"/>
        </a:defRPr>
      </a:lvl3pPr>
      <a:lvl4pPr algn="ctr" rtl="0" eaLnBrk="0" fontAlgn="base" hangingPunct="0">
        <a:spcBef>
          <a:spcPct val="0"/>
        </a:spcBef>
        <a:spcAft>
          <a:spcPct val="0"/>
        </a:spcAft>
        <a:defRPr sz="4000" b="1">
          <a:solidFill>
            <a:schemeClr val="tx2"/>
          </a:solidFill>
          <a:latin typeface="Arial" charset="0"/>
          <a:ea typeface="ＭＳ Ｐゴシック" pitchFamily="-107" charset="-128"/>
          <a:cs typeface="ＭＳ Ｐゴシック" pitchFamily="-107" charset="-128"/>
        </a:defRPr>
      </a:lvl4pPr>
      <a:lvl5pPr algn="ctr" rtl="0" eaLnBrk="0" fontAlgn="base" hangingPunct="0">
        <a:spcBef>
          <a:spcPct val="0"/>
        </a:spcBef>
        <a:spcAft>
          <a:spcPct val="0"/>
        </a:spcAft>
        <a:defRPr sz="4000" b="1">
          <a:solidFill>
            <a:schemeClr val="tx2"/>
          </a:solidFill>
          <a:latin typeface="Arial" charset="0"/>
          <a:ea typeface="ＭＳ Ｐゴシック" pitchFamily="-107" charset="-128"/>
          <a:cs typeface="ＭＳ Ｐゴシック" pitchFamily="-107"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2800" b="1" i="0">
          <a:solidFill>
            <a:schemeClr val="tx1"/>
          </a:solidFill>
          <a:effectLst>
            <a:outerShdw blurRad="38100" dist="38100" dir="2700000" algn="tl">
              <a:srgbClr val="000000">
                <a:alpha val="43137"/>
              </a:srgbClr>
            </a:outerShdw>
          </a:effectLst>
          <a:latin typeface="Arial" panose="020B0604020202020204" pitchFamily="34" charset="0"/>
          <a:ea typeface="ＭＳ Ｐゴシック" pitchFamily="-107" charset="-128"/>
          <a:cs typeface="Arial" panose="020B0604020202020204" pitchFamily="34" charset="0"/>
        </a:defRPr>
      </a:lvl1pPr>
      <a:lvl2pPr marL="742950" indent="-285750" algn="l" rtl="0" eaLnBrk="0" fontAlgn="base" hangingPunct="0">
        <a:spcBef>
          <a:spcPct val="20000"/>
        </a:spcBef>
        <a:spcAft>
          <a:spcPct val="0"/>
        </a:spcAft>
        <a:buChar char="–"/>
        <a:defRPr sz="2400" b="1" i="0">
          <a:solidFill>
            <a:schemeClr val="tx1"/>
          </a:solidFill>
          <a:effectLst>
            <a:outerShdw blurRad="38100" dist="38100" dir="2700000" algn="tl">
              <a:srgbClr val="000000">
                <a:alpha val="43137"/>
              </a:srgbClr>
            </a:outerShdw>
          </a:effectLst>
          <a:latin typeface="Arial" panose="020B0604020202020204" pitchFamily="34" charset="0"/>
          <a:ea typeface="ＭＳ Ｐゴシック" pitchFamily="-112" charset="-128"/>
          <a:cs typeface="Arial" panose="020B0604020202020204" pitchFamily="34" charset="0"/>
        </a:defRPr>
      </a:lvl2pPr>
      <a:lvl3pPr marL="1143000" indent="-228600" algn="l" rtl="0" eaLnBrk="0" fontAlgn="base" hangingPunct="0">
        <a:spcBef>
          <a:spcPct val="20000"/>
        </a:spcBef>
        <a:spcAft>
          <a:spcPct val="0"/>
        </a:spcAft>
        <a:buChar char="•"/>
        <a:defRPr sz="2000" b="1" i="0">
          <a:solidFill>
            <a:schemeClr val="tx1"/>
          </a:solidFill>
          <a:effectLst>
            <a:outerShdw blurRad="38100" dist="38100" dir="2700000" algn="tl">
              <a:srgbClr val="000000">
                <a:alpha val="43137"/>
              </a:srgbClr>
            </a:outerShdw>
          </a:effectLst>
          <a:latin typeface="Arial" panose="020B0604020202020204" pitchFamily="34" charset="0"/>
          <a:ea typeface="Geneva" charset="-128"/>
          <a:cs typeface="Arial" panose="020B0604020202020204" pitchFamily="34" charset="0"/>
        </a:defRPr>
      </a:lvl3pPr>
      <a:lvl4pPr marL="1600200" indent="-228600" algn="l" rtl="0" eaLnBrk="0" fontAlgn="base" hangingPunct="0">
        <a:spcBef>
          <a:spcPct val="20000"/>
        </a:spcBef>
        <a:spcAft>
          <a:spcPct val="0"/>
        </a:spcAft>
        <a:buChar char="–"/>
        <a:defRPr b="1" i="0">
          <a:solidFill>
            <a:schemeClr val="tx1"/>
          </a:solidFill>
          <a:effectLst>
            <a:outerShdw blurRad="38100" dist="38100" dir="2700000" algn="tl">
              <a:srgbClr val="000000">
                <a:alpha val="43137"/>
              </a:srgbClr>
            </a:outerShdw>
          </a:effectLst>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b="1" i="0">
          <a:solidFill>
            <a:schemeClr val="tx1"/>
          </a:solidFill>
          <a:effectLst>
            <a:outerShdw blurRad="38100" dist="38100" dir="2700000" algn="tl">
              <a:srgbClr val="000000">
                <a:alpha val="43137"/>
              </a:srgbClr>
            </a:outerShdw>
          </a:effectLst>
          <a:latin typeface="Arial" panose="020B0604020202020204" pitchFamily="34" charset="0"/>
          <a:ea typeface="Geneva"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86.xml><?xml version="1.0" encoding="utf-8"?>
<p:sldMaster xmlns:a="http://schemas.openxmlformats.org/drawingml/2006/main" xmlns:r="http://schemas.openxmlformats.org/officeDocument/2006/relationships" xmlns:p="http://schemas.openxmlformats.org/presentationml/2006/main">
  <p:cSld>
    <p:bg>
      <p:bgPr>
        <a:blipFill dpi="0" rotWithShape="1">
          <a:blip r:embed="rId15"/>
          <a:srcRect/>
          <a:stretch>
            <a:fillRect/>
          </a:stretch>
        </a:blipFill>
        <a:effectLst/>
      </p:bgPr>
    </p:bg>
    <p:spTree>
      <p:nvGrpSpPr>
        <p:cNvPr id="1" name=""/>
        <p:cNvGrpSpPr/>
        <p:nvPr/>
      </p:nvGrpSpPr>
      <p:grpSpPr>
        <a:xfrm>
          <a:off x="0" y="0"/>
          <a:ext cx="0" cy="0"/>
          <a:chOff x="0" y="0"/>
          <a:chExt cx="0" cy="0"/>
        </a:xfrm>
      </p:grpSpPr>
      <p:sp>
        <p:nvSpPr>
          <p:cNvPr id="1026" name="Arc 2"/>
          <p:cNvSpPr>
            <a:spLocks/>
          </p:cNvSpPr>
          <p:nvPr/>
        </p:nvSpPr>
        <p:spPr bwMode="auto">
          <a:xfrm>
            <a:off x="0" y="842963"/>
            <a:ext cx="2895600" cy="6018212"/>
          </a:xfrm>
          <a:custGeom>
            <a:avLst/>
            <a:gdLst>
              <a:gd name="T0" fmla="*/ 0 w 21600"/>
              <a:gd name="T1" fmla="*/ 0 h 21600"/>
              <a:gd name="T2" fmla="*/ 2895600 w 21600"/>
              <a:gd name="T3" fmla="*/ 6018212 h 21600"/>
              <a:gd name="T4" fmla="*/ 0 w 21600"/>
              <a:gd name="T5" fmla="*/ 6018212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lnTo>
                  <a:pt x="0" y="-1"/>
                </a:lnTo>
                <a:close/>
              </a:path>
            </a:pathLst>
          </a:custGeom>
          <a:gradFill rotWithShape="0">
            <a:gsLst>
              <a:gs pos="0">
                <a:schemeClr val="accent1"/>
              </a:gs>
              <a:gs pos="100000">
                <a:schemeClr val="accent2"/>
              </a:gs>
            </a:gsLst>
            <a:lin ang="5400000" scaled="1"/>
          </a:gradFill>
          <a:ln w="9525">
            <a:noFill/>
            <a:round/>
            <a:headEnd type="none" w="sm" len="sm"/>
            <a:tailEnd type="none" w="sm" len="sm"/>
          </a:ln>
        </p:spPr>
        <p:txBody>
          <a:bodyPr>
            <a:prstTxWarp prst="textNoShape">
              <a:avLst/>
            </a:prstTxWarp>
          </a:bodyPr>
          <a:lstStyle/>
          <a:p>
            <a:endParaRPr lang="en-US" b="1" i="0">
              <a:latin typeface="Arial" panose="020B0604020202020204" pitchFamily="34" charset="0"/>
            </a:endParaRPr>
          </a:p>
        </p:txBody>
      </p:sp>
      <p:sp>
        <p:nvSpPr>
          <p:cNvPr id="1027" name="Rectangle 3"/>
          <p:cNvSpPr>
            <a:spLocks noGrp="1" noChangeArrowheads="1"/>
          </p:cNvSpPr>
          <p:nvPr>
            <p:ph type="title"/>
          </p:nvPr>
        </p:nvSpPr>
        <p:spPr bwMode="auto">
          <a:xfrm>
            <a:off x="2819400" y="609600"/>
            <a:ext cx="6096000" cy="1143000"/>
          </a:xfrm>
          <a:prstGeom prst="rect">
            <a:avLst/>
          </a:prstGeom>
          <a:noFill/>
          <a:ln w="9525">
            <a:noFill/>
            <a:miter lim="800000"/>
            <a:headEnd/>
            <a:tailEnd/>
          </a:ln>
        </p:spPr>
        <p:txBody>
          <a:bodyPr vert="horz" wrap="square" lIns="92075" tIns="46038" rIns="92075" bIns="46038" numCol="1" anchor="ctr" anchorCtr="0" compatLnSpc="1">
            <a:prstTxWarp prst="textNoShape">
              <a:avLst/>
            </a:prstTxWarp>
          </a:bodyPr>
          <a:lstStyle/>
          <a:p>
            <a:pPr lvl="0"/>
            <a:r>
              <a:rPr lang="en-US"/>
              <a:t>Click to edit Master title style</a:t>
            </a:r>
          </a:p>
        </p:txBody>
      </p:sp>
      <p:sp>
        <p:nvSpPr>
          <p:cNvPr id="1028" name="Rectangle 4"/>
          <p:cNvSpPr>
            <a:spLocks noGrp="1" noChangeArrowheads="1"/>
          </p:cNvSpPr>
          <p:nvPr>
            <p:ph type="body" idx="1"/>
          </p:nvPr>
        </p:nvSpPr>
        <p:spPr bwMode="auto">
          <a:xfrm>
            <a:off x="2819400" y="1981200"/>
            <a:ext cx="6096000" cy="4114800"/>
          </a:xfrm>
          <a:prstGeom prst="rect">
            <a:avLst/>
          </a:prstGeom>
          <a:noFill/>
          <a:ln w="9525">
            <a:noFill/>
            <a:miter lim="800000"/>
            <a:headEnd/>
            <a:tailEnd/>
          </a:ln>
        </p:spPr>
        <p:txBody>
          <a:bodyPr vert="horz" wrap="square" lIns="92075" tIns="46038" rIns="92075" bIns="46038"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29" name="Rectangle 5"/>
          <p:cNvSpPr>
            <a:spLocks noGrp="1" noChangeArrowheads="1"/>
          </p:cNvSpPr>
          <p:nvPr>
            <p:ph type="dt" sz="half" idx="2"/>
          </p:nvPr>
        </p:nvSpPr>
        <p:spPr bwMode="auto">
          <a:xfrm>
            <a:off x="304800" y="6248400"/>
            <a:ext cx="1905000" cy="457200"/>
          </a:xfrm>
          <a:prstGeom prst="rect">
            <a:avLst/>
          </a:prstGeom>
          <a:noFill/>
          <a:ln w="9525">
            <a:noFill/>
            <a:miter lim="800000"/>
            <a:headEnd/>
            <a:tailEnd/>
          </a:ln>
          <a:effectLst/>
        </p:spPr>
        <p:txBody>
          <a:bodyPr vert="horz" wrap="none" lIns="92075" tIns="46038" rIns="92075" bIns="46038" numCol="1" anchor="ctr" anchorCtr="0" compatLnSpc="1">
            <a:prstTxWarp prst="textNoShape">
              <a:avLst/>
            </a:prstTxWarp>
          </a:bodyPr>
          <a:lstStyle>
            <a:lvl1pPr>
              <a:defRPr sz="1400" b="1" i="0" smtClean="0">
                <a:solidFill>
                  <a:schemeClr val="hlink"/>
                </a:solidFill>
                <a:latin typeface="Arial" panose="020B0604020202020204" pitchFamily="34" charset="0"/>
                <a:ea typeface="ＭＳ Ｐゴシック" charset="0"/>
                <a:cs typeface="ＭＳ Ｐゴシック" charset="0"/>
              </a:defRPr>
            </a:lvl1pPr>
          </a:lstStyle>
          <a:p>
            <a:pPr>
              <a:defRPr/>
            </a:pPr>
            <a:endParaRPr lang="en-US"/>
          </a:p>
        </p:txBody>
      </p:sp>
      <p:sp>
        <p:nvSpPr>
          <p:cNvPr id="1030" name="Rectangle 6"/>
          <p:cNvSpPr>
            <a:spLocks noGrp="1" noChangeArrowheads="1"/>
          </p:cNvSpPr>
          <p:nvPr>
            <p:ph type="ftr" sz="quarter" idx="3"/>
          </p:nvPr>
        </p:nvSpPr>
        <p:spPr bwMode="auto">
          <a:xfrm>
            <a:off x="3581400" y="6248400"/>
            <a:ext cx="2895600" cy="457200"/>
          </a:xfrm>
          <a:prstGeom prst="rect">
            <a:avLst/>
          </a:prstGeom>
          <a:noFill/>
          <a:ln w="9525">
            <a:noFill/>
            <a:miter lim="800000"/>
            <a:headEnd/>
            <a:tailEnd/>
          </a:ln>
          <a:effectLst/>
        </p:spPr>
        <p:txBody>
          <a:bodyPr vert="horz" wrap="none" lIns="92075" tIns="46038" rIns="92075" bIns="46038" numCol="1" anchor="ctr" anchorCtr="0" compatLnSpc="1">
            <a:prstTxWarp prst="textNoShape">
              <a:avLst/>
            </a:prstTxWarp>
          </a:bodyPr>
          <a:lstStyle>
            <a:lvl1pPr algn="ctr">
              <a:defRPr sz="1400" b="1" i="0" smtClean="0">
                <a:solidFill>
                  <a:schemeClr val="hlink"/>
                </a:solidFill>
                <a:latin typeface="Arial" panose="020B0604020202020204" pitchFamily="34" charset="0"/>
                <a:ea typeface="ＭＳ Ｐゴシック" charset="0"/>
                <a:cs typeface="ＭＳ Ｐゴシック" charset="0"/>
              </a:defRPr>
            </a:lvl1pPr>
          </a:lstStyle>
          <a:p>
            <a:pPr>
              <a:defRPr/>
            </a:pPr>
            <a:endParaRPr lang="en-US"/>
          </a:p>
        </p:txBody>
      </p:sp>
      <p:sp>
        <p:nvSpPr>
          <p:cNvPr id="1031" name="Rectangle 7"/>
          <p:cNvSpPr>
            <a:spLocks noGrp="1" noChangeArrowheads="1"/>
          </p:cNvSpPr>
          <p:nvPr>
            <p:ph type="sldNum" sz="quarter" idx="4"/>
          </p:nvPr>
        </p:nvSpPr>
        <p:spPr bwMode="auto">
          <a:xfrm>
            <a:off x="7010400" y="6248400"/>
            <a:ext cx="1905000" cy="457200"/>
          </a:xfrm>
          <a:prstGeom prst="rect">
            <a:avLst/>
          </a:prstGeom>
          <a:noFill/>
          <a:ln w="9525">
            <a:noFill/>
            <a:miter lim="800000"/>
            <a:headEnd/>
            <a:tailEnd/>
          </a:ln>
          <a:effectLst/>
        </p:spPr>
        <p:txBody>
          <a:bodyPr vert="horz" wrap="none" lIns="92075" tIns="46038" rIns="92075" bIns="46038" numCol="1" anchor="ctr" anchorCtr="0" compatLnSpc="1">
            <a:prstTxWarp prst="textNoShape">
              <a:avLst/>
            </a:prstTxWarp>
          </a:bodyPr>
          <a:lstStyle>
            <a:lvl1pPr algn="r">
              <a:defRPr sz="1400" b="1" i="0">
                <a:solidFill>
                  <a:schemeClr val="hlink"/>
                </a:solidFill>
                <a:latin typeface="Arial" panose="020B0604020202020204" pitchFamily="34" charset="0"/>
              </a:defRPr>
            </a:lvl1pPr>
          </a:lstStyle>
          <a:p>
            <a:fld id="{9721B8B0-8AF1-EA44-BEDF-60E5EDDB41C8}" type="slidenum">
              <a:rPr lang="en-US"/>
              <a:pPr/>
              <a:t>‹#›</a:t>
            </a:fld>
            <a:endParaRPr lang="en-US"/>
          </a:p>
        </p:txBody>
      </p:sp>
    </p:spTree>
    <p:extLst>
      <p:ext uri="{BB962C8B-B14F-4D97-AF65-F5344CB8AC3E}">
        <p14:creationId xmlns:p14="http://schemas.microsoft.com/office/powerpoint/2010/main" val="652748115"/>
      </p:ext>
    </p:extLst>
  </p:cSld>
  <p:clrMap bg1="lt1" tx1="dk1" bg2="lt2" tx2="dk2" accent1="accent1" accent2="accent2" accent3="accent3" accent4="accent4" accent5="accent5" accent6="accent6" hlink="hlink" folHlink="folHlink"/>
  <p:sldLayoutIdLst>
    <p:sldLayoutId id="2147503005" r:id="rId1"/>
    <p:sldLayoutId id="2147503006" r:id="rId2"/>
    <p:sldLayoutId id="2147503007" r:id="rId3"/>
    <p:sldLayoutId id="2147503008" r:id="rId4"/>
    <p:sldLayoutId id="2147503009" r:id="rId5"/>
    <p:sldLayoutId id="2147503010" r:id="rId6"/>
    <p:sldLayoutId id="2147503011" r:id="rId7"/>
    <p:sldLayoutId id="2147503012" r:id="rId8"/>
    <p:sldLayoutId id="2147503013" r:id="rId9"/>
    <p:sldLayoutId id="2147503014" r:id="rId10"/>
    <p:sldLayoutId id="2147503015" r:id="rId11"/>
    <p:sldLayoutId id="2147503016" r:id="rId12"/>
    <p:sldLayoutId id="2147503017" r:id="rId13"/>
  </p:sldLayoutIdLst>
  <p:txStyles>
    <p:titleStyle>
      <a:lvl1pPr algn="l" rtl="0" eaLnBrk="0" fontAlgn="base" hangingPunct="0">
        <a:lnSpc>
          <a:spcPct val="70000"/>
        </a:lnSpc>
        <a:spcBef>
          <a:spcPct val="0"/>
        </a:spcBef>
        <a:spcAft>
          <a:spcPct val="0"/>
        </a:spcAft>
        <a:defRPr kumimoji="1" sz="4800" b="1">
          <a:solidFill>
            <a:schemeClr val="tx2"/>
          </a:solidFill>
          <a:latin typeface="+mj-lt"/>
          <a:ea typeface="ＭＳ Ｐゴシック" pitchFamily="-109" charset="-128"/>
          <a:cs typeface="ＭＳ Ｐゴシック" pitchFamily="-109" charset="-128"/>
        </a:defRPr>
      </a:lvl1pPr>
      <a:lvl2pPr algn="l" rtl="0" eaLnBrk="0" fontAlgn="base" hangingPunct="0">
        <a:lnSpc>
          <a:spcPct val="70000"/>
        </a:lnSpc>
        <a:spcBef>
          <a:spcPct val="0"/>
        </a:spcBef>
        <a:spcAft>
          <a:spcPct val="0"/>
        </a:spcAft>
        <a:defRPr kumimoji="1" sz="4800" b="1">
          <a:solidFill>
            <a:schemeClr val="tx2"/>
          </a:solidFill>
          <a:latin typeface="Helvetica" pitchFamily="-109" charset="0"/>
          <a:ea typeface="ＭＳ Ｐゴシック" pitchFamily="-109" charset="-128"/>
          <a:cs typeface="ＭＳ Ｐゴシック" pitchFamily="-109" charset="-128"/>
        </a:defRPr>
      </a:lvl2pPr>
      <a:lvl3pPr algn="l" rtl="0" eaLnBrk="0" fontAlgn="base" hangingPunct="0">
        <a:lnSpc>
          <a:spcPct val="70000"/>
        </a:lnSpc>
        <a:spcBef>
          <a:spcPct val="0"/>
        </a:spcBef>
        <a:spcAft>
          <a:spcPct val="0"/>
        </a:spcAft>
        <a:defRPr kumimoji="1" sz="4800" b="1">
          <a:solidFill>
            <a:schemeClr val="tx2"/>
          </a:solidFill>
          <a:latin typeface="Helvetica" pitchFamily="-109" charset="0"/>
          <a:ea typeface="ＭＳ Ｐゴシック" pitchFamily="-109" charset="-128"/>
          <a:cs typeface="ＭＳ Ｐゴシック" pitchFamily="-109" charset="-128"/>
        </a:defRPr>
      </a:lvl3pPr>
      <a:lvl4pPr algn="l" rtl="0" eaLnBrk="0" fontAlgn="base" hangingPunct="0">
        <a:lnSpc>
          <a:spcPct val="70000"/>
        </a:lnSpc>
        <a:spcBef>
          <a:spcPct val="0"/>
        </a:spcBef>
        <a:spcAft>
          <a:spcPct val="0"/>
        </a:spcAft>
        <a:defRPr kumimoji="1" sz="4800" b="1">
          <a:solidFill>
            <a:schemeClr val="tx2"/>
          </a:solidFill>
          <a:latin typeface="Helvetica" pitchFamily="-109" charset="0"/>
          <a:ea typeface="ＭＳ Ｐゴシック" pitchFamily="-109" charset="-128"/>
          <a:cs typeface="ＭＳ Ｐゴシック" pitchFamily="-109" charset="-128"/>
        </a:defRPr>
      </a:lvl4pPr>
      <a:lvl5pPr algn="l" rtl="0" eaLnBrk="0" fontAlgn="base" hangingPunct="0">
        <a:lnSpc>
          <a:spcPct val="70000"/>
        </a:lnSpc>
        <a:spcBef>
          <a:spcPct val="0"/>
        </a:spcBef>
        <a:spcAft>
          <a:spcPct val="0"/>
        </a:spcAft>
        <a:defRPr kumimoji="1" sz="4800" b="1">
          <a:solidFill>
            <a:schemeClr val="tx2"/>
          </a:solidFill>
          <a:latin typeface="Helvetica" pitchFamily="-109" charset="0"/>
          <a:ea typeface="ＭＳ Ｐゴシック" pitchFamily="-109" charset="-128"/>
          <a:cs typeface="ＭＳ Ｐゴシック" pitchFamily="-109" charset="-128"/>
        </a:defRPr>
      </a:lvl5pPr>
      <a:lvl6pPr marL="457200" algn="l" rtl="0" eaLnBrk="0" fontAlgn="base" hangingPunct="0">
        <a:lnSpc>
          <a:spcPct val="70000"/>
        </a:lnSpc>
        <a:spcBef>
          <a:spcPct val="0"/>
        </a:spcBef>
        <a:spcAft>
          <a:spcPct val="0"/>
        </a:spcAft>
        <a:defRPr kumimoji="1" sz="4800" b="1">
          <a:solidFill>
            <a:schemeClr val="tx2"/>
          </a:solidFill>
          <a:latin typeface="Helvetica" pitchFamily="-109" charset="0"/>
        </a:defRPr>
      </a:lvl6pPr>
      <a:lvl7pPr marL="914400" algn="l" rtl="0" eaLnBrk="0" fontAlgn="base" hangingPunct="0">
        <a:lnSpc>
          <a:spcPct val="70000"/>
        </a:lnSpc>
        <a:spcBef>
          <a:spcPct val="0"/>
        </a:spcBef>
        <a:spcAft>
          <a:spcPct val="0"/>
        </a:spcAft>
        <a:defRPr kumimoji="1" sz="4800" b="1">
          <a:solidFill>
            <a:schemeClr val="tx2"/>
          </a:solidFill>
          <a:latin typeface="Helvetica" pitchFamily="-109" charset="0"/>
        </a:defRPr>
      </a:lvl7pPr>
      <a:lvl8pPr marL="1371600" algn="l" rtl="0" eaLnBrk="0" fontAlgn="base" hangingPunct="0">
        <a:lnSpc>
          <a:spcPct val="70000"/>
        </a:lnSpc>
        <a:spcBef>
          <a:spcPct val="0"/>
        </a:spcBef>
        <a:spcAft>
          <a:spcPct val="0"/>
        </a:spcAft>
        <a:defRPr kumimoji="1" sz="4800" b="1">
          <a:solidFill>
            <a:schemeClr val="tx2"/>
          </a:solidFill>
          <a:latin typeface="Helvetica" pitchFamily="-109" charset="0"/>
        </a:defRPr>
      </a:lvl8pPr>
      <a:lvl9pPr marL="1828800" algn="l" rtl="0" eaLnBrk="0" fontAlgn="base" hangingPunct="0">
        <a:lnSpc>
          <a:spcPct val="70000"/>
        </a:lnSpc>
        <a:spcBef>
          <a:spcPct val="0"/>
        </a:spcBef>
        <a:spcAft>
          <a:spcPct val="0"/>
        </a:spcAft>
        <a:defRPr kumimoji="1" sz="4800" b="1">
          <a:solidFill>
            <a:schemeClr val="tx2"/>
          </a:solidFill>
          <a:latin typeface="Helvetica" pitchFamily="-109" charset="0"/>
        </a:defRPr>
      </a:lvl9pPr>
    </p:titleStyle>
    <p:bodyStyle>
      <a:lvl1pPr marL="342900" indent="-342900" algn="l" rtl="0" eaLnBrk="0" fontAlgn="base" hangingPunct="0">
        <a:spcBef>
          <a:spcPct val="20000"/>
        </a:spcBef>
        <a:spcAft>
          <a:spcPct val="0"/>
        </a:spcAft>
        <a:buClr>
          <a:schemeClr val="hlink"/>
        </a:buClr>
        <a:buSzPct val="50000"/>
        <a:buFont typeface="Monotype Sorts" pitchFamily="-84" charset="2"/>
        <a:buChar char="n"/>
        <a:defRPr kumimoji="1" sz="2800" b="1" i="0">
          <a:solidFill>
            <a:schemeClr val="tx1"/>
          </a:solidFill>
          <a:latin typeface="Arial" panose="020B0604020202020204" pitchFamily="34" charset="0"/>
          <a:ea typeface="ＭＳ Ｐゴシック" pitchFamily="-109" charset="-128"/>
          <a:cs typeface="ＭＳ Ｐゴシック" pitchFamily="-109" charset="-128"/>
        </a:defRPr>
      </a:lvl1pPr>
      <a:lvl2pPr marL="742950" indent="-285750" algn="l" rtl="0" eaLnBrk="0" fontAlgn="base" hangingPunct="0">
        <a:spcBef>
          <a:spcPct val="20000"/>
        </a:spcBef>
        <a:spcAft>
          <a:spcPct val="0"/>
        </a:spcAft>
        <a:buClr>
          <a:schemeClr val="tx2"/>
        </a:buClr>
        <a:buSzPct val="75000"/>
        <a:buFont typeface="Monotype Sorts" pitchFamily="-84" charset="2"/>
        <a:buChar char="u"/>
        <a:defRPr kumimoji="1" sz="2600" b="1" i="0">
          <a:solidFill>
            <a:schemeClr val="tx1"/>
          </a:solidFill>
          <a:latin typeface="Arial" panose="020B0604020202020204" pitchFamily="34" charset="0"/>
          <a:ea typeface="ＭＳ Ｐゴシック" pitchFamily="-109" charset="-128"/>
        </a:defRPr>
      </a:lvl2pPr>
      <a:lvl3pPr marL="1143000" indent="-228600" algn="l" rtl="0" eaLnBrk="0" fontAlgn="base" hangingPunct="0">
        <a:spcBef>
          <a:spcPct val="20000"/>
        </a:spcBef>
        <a:spcAft>
          <a:spcPct val="0"/>
        </a:spcAft>
        <a:buClr>
          <a:schemeClr val="hlink"/>
        </a:buClr>
        <a:buSzPct val="65000"/>
        <a:buFont typeface="Monotype Sorts" pitchFamily="-84" charset="2"/>
        <a:buChar char="F"/>
        <a:defRPr kumimoji="1" sz="2400" b="1" i="0">
          <a:solidFill>
            <a:schemeClr val="tx1"/>
          </a:solidFill>
          <a:latin typeface="Arial" panose="020B0604020202020204" pitchFamily="34" charset="0"/>
          <a:ea typeface="ＭＳ Ｐゴシック" pitchFamily="-109" charset="-128"/>
        </a:defRPr>
      </a:lvl3pPr>
      <a:lvl4pPr marL="1600200" indent="-228600" algn="l" rtl="0" eaLnBrk="0" fontAlgn="base" hangingPunct="0">
        <a:spcBef>
          <a:spcPct val="20000"/>
        </a:spcBef>
        <a:spcAft>
          <a:spcPct val="0"/>
        </a:spcAft>
        <a:buClr>
          <a:schemeClr val="tx2"/>
        </a:buClr>
        <a:buSzPct val="100000"/>
        <a:buChar char="•"/>
        <a:defRPr kumimoji="1" sz="2000" b="1" i="0">
          <a:solidFill>
            <a:schemeClr val="tx1"/>
          </a:solidFill>
          <a:latin typeface="Arial" panose="020B0604020202020204" pitchFamily="34" charset="0"/>
          <a:ea typeface="ＭＳ Ｐゴシック" pitchFamily="-109" charset="-128"/>
        </a:defRPr>
      </a:lvl4pPr>
      <a:lvl5pPr marL="2057400" indent="-228600" algn="l" rtl="0" eaLnBrk="0" fontAlgn="base" hangingPunct="0">
        <a:spcBef>
          <a:spcPct val="20000"/>
        </a:spcBef>
        <a:spcAft>
          <a:spcPct val="0"/>
        </a:spcAft>
        <a:buClr>
          <a:schemeClr val="hlink"/>
        </a:buClr>
        <a:buSzPct val="100000"/>
        <a:buChar char="–"/>
        <a:defRPr kumimoji="1" sz="2000" b="1" i="0">
          <a:solidFill>
            <a:schemeClr val="tx1"/>
          </a:solidFill>
          <a:latin typeface="Arial" panose="020B0604020202020204" pitchFamily="34" charset="0"/>
          <a:ea typeface="ＭＳ Ｐゴシック" pitchFamily="-109" charset="-128"/>
        </a:defRPr>
      </a:lvl5pPr>
      <a:lvl6pPr marL="2514600" indent="-228600" algn="l" rtl="0" eaLnBrk="0" fontAlgn="base" hangingPunct="0">
        <a:spcBef>
          <a:spcPct val="20000"/>
        </a:spcBef>
        <a:spcAft>
          <a:spcPct val="0"/>
        </a:spcAft>
        <a:buClr>
          <a:schemeClr val="hlink"/>
        </a:buClr>
        <a:buSzPct val="100000"/>
        <a:buChar char="–"/>
        <a:defRPr kumimoji="1" sz="2000">
          <a:solidFill>
            <a:schemeClr val="tx1"/>
          </a:solidFill>
          <a:latin typeface="+mn-lt"/>
          <a:ea typeface="ＭＳ Ｐゴシック" pitchFamily="-109" charset="-128"/>
        </a:defRPr>
      </a:lvl6pPr>
      <a:lvl7pPr marL="2971800" indent="-228600" algn="l" rtl="0" eaLnBrk="0" fontAlgn="base" hangingPunct="0">
        <a:spcBef>
          <a:spcPct val="20000"/>
        </a:spcBef>
        <a:spcAft>
          <a:spcPct val="0"/>
        </a:spcAft>
        <a:buClr>
          <a:schemeClr val="hlink"/>
        </a:buClr>
        <a:buSzPct val="100000"/>
        <a:buChar char="–"/>
        <a:defRPr kumimoji="1" sz="2000">
          <a:solidFill>
            <a:schemeClr val="tx1"/>
          </a:solidFill>
          <a:latin typeface="+mn-lt"/>
          <a:ea typeface="ＭＳ Ｐゴシック" pitchFamily="-109" charset="-128"/>
        </a:defRPr>
      </a:lvl7pPr>
      <a:lvl8pPr marL="3429000" indent="-228600" algn="l" rtl="0" eaLnBrk="0" fontAlgn="base" hangingPunct="0">
        <a:spcBef>
          <a:spcPct val="20000"/>
        </a:spcBef>
        <a:spcAft>
          <a:spcPct val="0"/>
        </a:spcAft>
        <a:buClr>
          <a:schemeClr val="hlink"/>
        </a:buClr>
        <a:buSzPct val="100000"/>
        <a:buChar char="–"/>
        <a:defRPr kumimoji="1" sz="2000">
          <a:solidFill>
            <a:schemeClr val="tx1"/>
          </a:solidFill>
          <a:latin typeface="+mn-lt"/>
          <a:ea typeface="ＭＳ Ｐゴシック" pitchFamily="-109" charset="-128"/>
        </a:defRPr>
      </a:lvl8pPr>
      <a:lvl9pPr marL="3886200" indent="-228600" algn="l" rtl="0" eaLnBrk="0" fontAlgn="base" hangingPunct="0">
        <a:spcBef>
          <a:spcPct val="20000"/>
        </a:spcBef>
        <a:spcAft>
          <a:spcPct val="0"/>
        </a:spcAft>
        <a:buClr>
          <a:schemeClr val="hlink"/>
        </a:buClr>
        <a:buSzPct val="100000"/>
        <a:buChar char="–"/>
        <a:defRPr kumimoji="1" sz="2000">
          <a:solidFill>
            <a:schemeClr val="tx1"/>
          </a:solidFill>
          <a:latin typeface="+mn-lt"/>
          <a:ea typeface="ＭＳ Ｐゴシック" pitchFamily="-109"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87.xml><?xml version="1.0" encoding="utf-8"?>
<p:sldMaster xmlns:a="http://schemas.openxmlformats.org/drawingml/2006/main" xmlns:r="http://schemas.openxmlformats.org/officeDocument/2006/relationships" xmlns:p="http://schemas.openxmlformats.org/presentationml/2006/main">
  <p:cSld>
    <p:bg>
      <p:bgPr>
        <a:solidFill>
          <a:srgbClr val="003399"/>
        </a:solidFill>
        <a:effectLst/>
      </p:bgPr>
    </p:bg>
    <p:spTree>
      <p:nvGrpSpPr>
        <p:cNvPr id="1" name=""/>
        <p:cNvGrpSpPr/>
        <p:nvPr/>
      </p:nvGrpSpPr>
      <p:grpSpPr>
        <a:xfrm>
          <a:off x="0" y="0"/>
          <a:ext cx="0" cy="0"/>
          <a:chOff x="0" y="0"/>
          <a:chExt cx="0" cy="0"/>
        </a:xfrm>
      </p:grpSpPr>
      <p:sp>
        <p:nvSpPr>
          <p:cNvPr id="25602" name="Text Box 1"/>
          <p:cNvSpPr txBox="1">
            <a:spLocks noChangeArrowheads="1"/>
          </p:cNvSpPr>
          <p:nvPr/>
        </p:nvSpPr>
        <p:spPr bwMode="auto">
          <a:xfrm>
            <a:off x="457200" y="6249988"/>
            <a:ext cx="2133600" cy="476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eaLnBrk="1" hangingPunct="1">
              <a:lnSpc>
                <a:spcPct val="93000"/>
              </a:lnSpc>
              <a:buClr>
                <a:srgbClr val="FFFFFF"/>
              </a:buClr>
              <a:buSzPct val="100000"/>
              <a:buFont typeface="Arial" charset="0"/>
              <a:buNone/>
              <a:defRPr/>
            </a:pPr>
            <a:endParaRPr lang="en-US" b="1" i="0">
              <a:latin typeface="Arial" panose="020B0604020202020204" pitchFamily="34" charset="0"/>
            </a:endParaRPr>
          </a:p>
        </p:txBody>
      </p:sp>
      <p:sp>
        <p:nvSpPr>
          <p:cNvPr id="3074" name="Rectangle 2"/>
          <p:cNvSpPr>
            <a:spLocks noGrp="1" noChangeArrowheads="1"/>
          </p:cNvSpPr>
          <p:nvPr>
            <p:ph type="sldNum"/>
          </p:nvPr>
        </p:nvSpPr>
        <p:spPr bwMode="auto">
          <a:xfrm>
            <a:off x="6553200" y="6248400"/>
            <a:ext cx="2132013" cy="474663"/>
          </a:xfrm>
          <a:prstGeom prst="rect">
            <a:avLst/>
          </a:prstGeom>
          <a:noFill/>
          <a:ln w="9525">
            <a:noFill/>
            <a:round/>
            <a:headEnd/>
            <a:tailEnd/>
          </a:ln>
          <a:effectLst/>
        </p:spPr>
        <p:txBody>
          <a:bodyPr vert="horz" wrap="square" lIns="90000" tIns="46800" rIns="90000" bIns="46800" numCol="1" anchor="b" anchorCtr="0" compatLnSpc="1">
            <a:prstTxWarp prst="textNoShape">
              <a:avLst/>
            </a:prstTxWarp>
          </a:bodyPr>
          <a:lstStyle>
            <a:lvl1pPr algn="r">
              <a:buClr>
                <a:srgbClr val="FFFFFF"/>
              </a:buClr>
              <a:buSzPct val="100000"/>
              <a:buFont typeface="Arial" charset="0"/>
              <a:buNone/>
              <a:defRPr sz="1200">
                <a:solidFill>
                  <a:srgbClr val="FFFFFF"/>
                </a:solidFill>
                <a:latin typeface="Times New Roman" charset="0"/>
              </a:defRPr>
            </a:lvl1pPr>
          </a:lstStyle>
          <a:p>
            <a:pPr>
              <a:defRPr/>
            </a:pPr>
            <a:fld id="{2CFD36DF-002A-9947-8334-FEC462116EF3}" type="slidenum">
              <a:rPr lang="en-GB"/>
              <a:pPr>
                <a:defRPr/>
              </a:pPr>
              <a:t>‹#›</a:t>
            </a:fld>
            <a:endParaRPr lang="en-GB"/>
          </a:p>
        </p:txBody>
      </p:sp>
      <p:grpSp>
        <p:nvGrpSpPr>
          <p:cNvPr id="25604" name="Group 3"/>
          <p:cNvGrpSpPr>
            <a:grpSpLocks/>
          </p:cNvGrpSpPr>
          <p:nvPr/>
        </p:nvGrpSpPr>
        <p:grpSpPr bwMode="auto">
          <a:xfrm>
            <a:off x="0" y="0"/>
            <a:ext cx="9139238" cy="6848475"/>
            <a:chOff x="0" y="0"/>
            <a:chExt cx="5757" cy="4314"/>
          </a:xfrm>
        </p:grpSpPr>
        <p:grpSp>
          <p:nvGrpSpPr>
            <p:cNvPr id="25608" name="Group 4"/>
            <p:cNvGrpSpPr>
              <a:grpSpLocks/>
            </p:cNvGrpSpPr>
            <p:nvPr/>
          </p:nvGrpSpPr>
          <p:grpSpPr bwMode="auto">
            <a:xfrm>
              <a:off x="1728" y="2230"/>
              <a:ext cx="4026" cy="2084"/>
              <a:chOff x="1728" y="2230"/>
              <a:chExt cx="4026" cy="2084"/>
            </a:xfrm>
          </p:grpSpPr>
          <p:sp>
            <p:nvSpPr>
              <p:cNvPr id="25611" name="AutoShape 5"/>
              <p:cNvSpPr>
                <a:spLocks noChangeArrowheads="1"/>
              </p:cNvSpPr>
              <p:nvPr/>
            </p:nvSpPr>
            <p:spPr bwMode="auto">
              <a:xfrm>
                <a:off x="1728" y="2644"/>
                <a:ext cx="2882" cy="1671"/>
              </a:xfrm>
              <a:custGeom>
                <a:avLst/>
                <a:gdLst>
                  <a:gd name="T0" fmla="*/ 2740 w 2882"/>
                  <a:gd name="T1" fmla="*/ 528 h 1671"/>
                  <a:gd name="T2" fmla="*/ 2632 w 2882"/>
                  <a:gd name="T3" fmla="*/ 484 h 1671"/>
                  <a:gd name="T4" fmla="*/ 2480 w 2882"/>
                  <a:gd name="T5" fmla="*/ 424 h 1671"/>
                  <a:gd name="T6" fmla="*/ 2203 w 2882"/>
                  <a:gd name="T7" fmla="*/ 343 h 1671"/>
                  <a:gd name="T8" fmla="*/ 1970 w 2882"/>
                  <a:gd name="T9" fmla="*/ 277 h 1671"/>
                  <a:gd name="T10" fmla="*/ 1807 w 2882"/>
                  <a:gd name="T11" fmla="*/ 212 h 1671"/>
                  <a:gd name="T12" fmla="*/ 1693 w 2882"/>
                  <a:gd name="T13" fmla="*/ 152 h 1671"/>
                  <a:gd name="T14" fmla="*/ 1628 w 2882"/>
                  <a:gd name="T15" fmla="*/ 103 h 1671"/>
                  <a:gd name="T16" fmla="*/ 1590 w 2882"/>
                  <a:gd name="T17" fmla="*/ 60 h 1671"/>
                  <a:gd name="T18" fmla="*/ 1579 w 2882"/>
                  <a:gd name="T19" fmla="*/ 27 h 1671"/>
                  <a:gd name="T20" fmla="*/ 1585 w 2882"/>
                  <a:gd name="T21" fmla="*/ 0 h 1671"/>
                  <a:gd name="T22" fmla="*/ 1557 w 2882"/>
                  <a:gd name="T23" fmla="*/ 49 h 1671"/>
                  <a:gd name="T24" fmla="*/ 1568 w 2882"/>
                  <a:gd name="T25" fmla="*/ 98 h 1671"/>
                  <a:gd name="T26" fmla="*/ 1617 w 2882"/>
                  <a:gd name="T27" fmla="*/ 141 h 1671"/>
                  <a:gd name="T28" fmla="*/ 1688 w 2882"/>
                  <a:gd name="T29" fmla="*/ 185 h 1671"/>
                  <a:gd name="T30" fmla="*/ 1791 w 2882"/>
                  <a:gd name="T31" fmla="*/ 228 h 1671"/>
                  <a:gd name="T32" fmla="*/ 2040 w 2882"/>
                  <a:gd name="T33" fmla="*/ 310 h 1671"/>
                  <a:gd name="T34" fmla="*/ 2285 w 2882"/>
                  <a:gd name="T35" fmla="*/ 381 h 1671"/>
                  <a:gd name="T36" fmla="*/ 2464 w 2882"/>
                  <a:gd name="T37" fmla="*/ 435 h 1671"/>
                  <a:gd name="T38" fmla="*/ 2605 w 2882"/>
                  <a:gd name="T39" fmla="*/ 484 h 1671"/>
                  <a:gd name="T40" fmla="*/ 2708 w 2882"/>
                  <a:gd name="T41" fmla="*/ 528 h 1671"/>
                  <a:gd name="T42" fmla="*/ 2768 w 2882"/>
                  <a:gd name="T43" fmla="*/ 560 h 1671"/>
                  <a:gd name="T44" fmla="*/ 2795 w 2882"/>
                  <a:gd name="T45" fmla="*/ 593 h 1671"/>
                  <a:gd name="T46" fmla="*/ 2795 w 2882"/>
                  <a:gd name="T47" fmla="*/ 642 h 1671"/>
                  <a:gd name="T48" fmla="*/ 2762 w 2882"/>
                  <a:gd name="T49" fmla="*/ 691 h 1671"/>
                  <a:gd name="T50" fmla="*/ 2692 w 2882"/>
                  <a:gd name="T51" fmla="*/ 735 h 1671"/>
                  <a:gd name="T52" fmla="*/ 2589 w 2882"/>
                  <a:gd name="T53" fmla="*/ 778 h 1671"/>
                  <a:gd name="T54" fmla="*/ 2458 w 2882"/>
                  <a:gd name="T55" fmla="*/ 822 h 1671"/>
                  <a:gd name="T56" fmla="*/ 2301 w 2882"/>
                  <a:gd name="T57" fmla="*/ 865 h 1671"/>
                  <a:gd name="T58" fmla="*/ 2030 w 2882"/>
                  <a:gd name="T59" fmla="*/ 930 h 1671"/>
                  <a:gd name="T60" fmla="*/ 1606 w 2882"/>
                  <a:gd name="T61" fmla="*/ 1034 h 1671"/>
                  <a:gd name="T62" fmla="*/ 1145 w 2882"/>
                  <a:gd name="T63" fmla="*/ 1164 h 1671"/>
                  <a:gd name="T64" fmla="*/ 673 w 2882"/>
                  <a:gd name="T65" fmla="*/ 1328 h 1671"/>
                  <a:gd name="T66" fmla="*/ 217 w 2882"/>
                  <a:gd name="T67" fmla="*/ 1545 h 1671"/>
                  <a:gd name="T68" fmla="*/ 353 w 2882"/>
                  <a:gd name="T69" fmla="*/ 1671 h 1671"/>
                  <a:gd name="T70" fmla="*/ 754 w 2882"/>
                  <a:gd name="T71" fmla="*/ 1469 h 1671"/>
                  <a:gd name="T72" fmla="*/ 1145 w 2882"/>
                  <a:gd name="T73" fmla="*/ 1311 h 1671"/>
                  <a:gd name="T74" fmla="*/ 1519 w 2882"/>
                  <a:gd name="T75" fmla="*/ 1186 h 1671"/>
                  <a:gd name="T76" fmla="*/ 1861 w 2882"/>
                  <a:gd name="T77" fmla="*/ 1083 h 1671"/>
                  <a:gd name="T78" fmla="*/ 2165 w 2882"/>
                  <a:gd name="T79" fmla="*/ 1007 h 1671"/>
                  <a:gd name="T80" fmla="*/ 2426 w 2882"/>
                  <a:gd name="T81" fmla="*/ 947 h 1671"/>
                  <a:gd name="T82" fmla="*/ 2626 w 2882"/>
                  <a:gd name="T83" fmla="*/ 892 h 1671"/>
                  <a:gd name="T84" fmla="*/ 2762 w 2882"/>
                  <a:gd name="T85" fmla="*/ 838 h 1671"/>
                  <a:gd name="T86" fmla="*/ 2827 w 2882"/>
                  <a:gd name="T87" fmla="*/ 794 h 1671"/>
                  <a:gd name="T88" fmla="*/ 2865 w 2882"/>
                  <a:gd name="T89" fmla="*/ 745 h 1671"/>
                  <a:gd name="T90" fmla="*/ 2882 w 2882"/>
                  <a:gd name="T91" fmla="*/ 702 h 1671"/>
                  <a:gd name="T92" fmla="*/ 2854 w 2882"/>
                  <a:gd name="T93" fmla="*/ 620 h 1671"/>
                  <a:gd name="T94" fmla="*/ 2800 w 2882"/>
                  <a:gd name="T95" fmla="*/ 560 h 1671"/>
                  <a:gd name="T96" fmla="*/ 2773 w 2882"/>
                  <a:gd name="T97" fmla="*/ 544 h 167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82"/>
                  <a:gd name="T148" fmla="*/ 0 h 1671"/>
                  <a:gd name="T149" fmla="*/ 2882 w 2882"/>
                  <a:gd name="T150" fmla="*/ 1671 h 167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82" h="1671">
                    <a:moveTo>
                      <a:pt x="2773" y="544"/>
                    </a:moveTo>
                    <a:lnTo>
                      <a:pt x="2740" y="528"/>
                    </a:lnTo>
                    <a:lnTo>
                      <a:pt x="2692" y="506"/>
                    </a:lnTo>
                    <a:lnTo>
                      <a:pt x="2632" y="484"/>
                    </a:lnTo>
                    <a:lnTo>
                      <a:pt x="2561" y="457"/>
                    </a:lnTo>
                    <a:lnTo>
                      <a:pt x="2480" y="424"/>
                    </a:lnTo>
                    <a:lnTo>
                      <a:pt x="2388" y="397"/>
                    </a:lnTo>
                    <a:lnTo>
                      <a:pt x="2203" y="343"/>
                    </a:lnTo>
                    <a:lnTo>
                      <a:pt x="2078" y="310"/>
                    </a:lnTo>
                    <a:lnTo>
                      <a:pt x="1970" y="277"/>
                    </a:lnTo>
                    <a:lnTo>
                      <a:pt x="1878" y="245"/>
                    </a:lnTo>
                    <a:lnTo>
                      <a:pt x="1807" y="212"/>
                    </a:lnTo>
                    <a:lnTo>
                      <a:pt x="1742" y="179"/>
                    </a:lnTo>
                    <a:lnTo>
                      <a:pt x="1693" y="152"/>
                    </a:lnTo>
                    <a:lnTo>
                      <a:pt x="1655" y="125"/>
                    </a:lnTo>
                    <a:lnTo>
                      <a:pt x="1628" y="103"/>
                    </a:lnTo>
                    <a:lnTo>
                      <a:pt x="1606" y="81"/>
                    </a:lnTo>
                    <a:lnTo>
                      <a:pt x="1590" y="60"/>
                    </a:lnTo>
                    <a:lnTo>
                      <a:pt x="1585" y="43"/>
                    </a:lnTo>
                    <a:lnTo>
                      <a:pt x="1579" y="27"/>
                    </a:lnTo>
                    <a:lnTo>
                      <a:pt x="1585" y="5"/>
                    </a:lnTo>
                    <a:lnTo>
                      <a:pt x="1585" y="0"/>
                    </a:lnTo>
                    <a:lnTo>
                      <a:pt x="1568" y="27"/>
                    </a:lnTo>
                    <a:lnTo>
                      <a:pt x="1557" y="49"/>
                    </a:lnTo>
                    <a:lnTo>
                      <a:pt x="1557" y="76"/>
                    </a:lnTo>
                    <a:lnTo>
                      <a:pt x="1568" y="98"/>
                    </a:lnTo>
                    <a:lnTo>
                      <a:pt x="1590" y="120"/>
                    </a:lnTo>
                    <a:lnTo>
                      <a:pt x="1617" y="141"/>
                    </a:lnTo>
                    <a:lnTo>
                      <a:pt x="1650" y="163"/>
                    </a:lnTo>
                    <a:lnTo>
                      <a:pt x="1688" y="185"/>
                    </a:lnTo>
                    <a:lnTo>
                      <a:pt x="1737" y="207"/>
                    </a:lnTo>
                    <a:lnTo>
                      <a:pt x="1791" y="228"/>
                    </a:lnTo>
                    <a:lnTo>
                      <a:pt x="1905" y="267"/>
                    </a:lnTo>
                    <a:lnTo>
                      <a:pt x="2040" y="310"/>
                    </a:lnTo>
                    <a:lnTo>
                      <a:pt x="2182" y="348"/>
                    </a:lnTo>
                    <a:lnTo>
                      <a:pt x="2285" y="381"/>
                    </a:lnTo>
                    <a:lnTo>
                      <a:pt x="2382" y="408"/>
                    </a:lnTo>
                    <a:lnTo>
                      <a:pt x="2464" y="435"/>
                    </a:lnTo>
                    <a:lnTo>
                      <a:pt x="2540" y="462"/>
                    </a:lnTo>
                    <a:lnTo>
                      <a:pt x="2605" y="484"/>
                    </a:lnTo>
                    <a:lnTo>
                      <a:pt x="2659" y="506"/>
                    </a:lnTo>
                    <a:lnTo>
                      <a:pt x="2708" y="528"/>
                    </a:lnTo>
                    <a:lnTo>
                      <a:pt x="2740" y="544"/>
                    </a:lnTo>
                    <a:lnTo>
                      <a:pt x="2768" y="560"/>
                    </a:lnTo>
                    <a:lnTo>
                      <a:pt x="2784" y="577"/>
                    </a:lnTo>
                    <a:lnTo>
                      <a:pt x="2795" y="593"/>
                    </a:lnTo>
                    <a:lnTo>
                      <a:pt x="2800" y="615"/>
                    </a:lnTo>
                    <a:lnTo>
                      <a:pt x="2795" y="642"/>
                    </a:lnTo>
                    <a:lnTo>
                      <a:pt x="2784" y="664"/>
                    </a:lnTo>
                    <a:lnTo>
                      <a:pt x="2762" y="691"/>
                    </a:lnTo>
                    <a:lnTo>
                      <a:pt x="2730" y="713"/>
                    </a:lnTo>
                    <a:lnTo>
                      <a:pt x="2692" y="735"/>
                    </a:lnTo>
                    <a:lnTo>
                      <a:pt x="2643" y="756"/>
                    </a:lnTo>
                    <a:lnTo>
                      <a:pt x="2589" y="778"/>
                    </a:lnTo>
                    <a:lnTo>
                      <a:pt x="2529" y="800"/>
                    </a:lnTo>
                    <a:lnTo>
                      <a:pt x="2458" y="822"/>
                    </a:lnTo>
                    <a:lnTo>
                      <a:pt x="2382" y="843"/>
                    </a:lnTo>
                    <a:lnTo>
                      <a:pt x="2301" y="865"/>
                    </a:lnTo>
                    <a:lnTo>
                      <a:pt x="2214" y="887"/>
                    </a:lnTo>
                    <a:lnTo>
                      <a:pt x="2030" y="930"/>
                    </a:lnTo>
                    <a:lnTo>
                      <a:pt x="1823" y="979"/>
                    </a:lnTo>
                    <a:lnTo>
                      <a:pt x="1606" y="1034"/>
                    </a:lnTo>
                    <a:lnTo>
                      <a:pt x="1378" y="1094"/>
                    </a:lnTo>
                    <a:lnTo>
                      <a:pt x="1145" y="1164"/>
                    </a:lnTo>
                    <a:lnTo>
                      <a:pt x="912" y="1241"/>
                    </a:lnTo>
                    <a:lnTo>
                      <a:pt x="673" y="1328"/>
                    </a:lnTo>
                    <a:lnTo>
                      <a:pt x="440" y="1431"/>
                    </a:lnTo>
                    <a:lnTo>
                      <a:pt x="217" y="1545"/>
                    </a:lnTo>
                    <a:lnTo>
                      <a:pt x="0" y="1671"/>
                    </a:lnTo>
                    <a:lnTo>
                      <a:pt x="353" y="1671"/>
                    </a:lnTo>
                    <a:lnTo>
                      <a:pt x="554" y="1567"/>
                    </a:lnTo>
                    <a:lnTo>
                      <a:pt x="754" y="1469"/>
                    </a:lnTo>
                    <a:lnTo>
                      <a:pt x="955" y="1388"/>
                    </a:lnTo>
                    <a:lnTo>
                      <a:pt x="1145" y="1311"/>
                    </a:lnTo>
                    <a:lnTo>
                      <a:pt x="1335" y="1241"/>
                    </a:lnTo>
                    <a:lnTo>
                      <a:pt x="1519" y="1186"/>
                    </a:lnTo>
                    <a:lnTo>
                      <a:pt x="1693" y="1132"/>
                    </a:lnTo>
                    <a:lnTo>
                      <a:pt x="1861" y="1083"/>
                    </a:lnTo>
                    <a:lnTo>
                      <a:pt x="2019" y="1045"/>
                    </a:lnTo>
                    <a:lnTo>
                      <a:pt x="2165" y="1007"/>
                    </a:lnTo>
                    <a:lnTo>
                      <a:pt x="2301" y="974"/>
                    </a:lnTo>
                    <a:lnTo>
                      <a:pt x="2426" y="947"/>
                    </a:lnTo>
                    <a:lnTo>
                      <a:pt x="2534" y="914"/>
                    </a:lnTo>
                    <a:lnTo>
                      <a:pt x="2626" y="892"/>
                    </a:lnTo>
                    <a:lnTo>
                      <a:pt x="2702" y="865"/>
                    </a:lnTo>
                    <a:lnTo>
                      <a:pt x="2762" y="838"/>
                    </a:lnTo>
                    <a:lnTo>
                      <a:pt x="2800" y="816"/>
                    </a:lnTo>
                    <a:lnTo>
                      <a:pt x="2827" y="794"/>
                    </a:lnTo>
                    <a:lnTo>
                      <a:pt x="2849" y="767"/>
                    </a:lnTo>
                    <a:lnTo>
                      <a:pt x="2865" y="745"/>
                    </a:lnTo>
                    <a:lnTo>
                      <a:pt x="2876" y="724"/>
                    </a:lnTo>
                    <a:lnTo>
                      <a:pt x="2882" y="702"/>
                    </a:lnTo>
                    <a:lnTo>
                      <a:pt x="2876" y="658"/>
                    </a:lnTo>
                    <a:lnTo>
                      <a:pt x="2854" y="620"/>
                    </a:lnTo>
                    <a:lnTo>
                      <a:pt x="2833" y="588"/>
                    </a:lnTo>
                    <a:lnTo>
                      <a:pt x="2800" y="560"/>
                    </a:lnTo>
                    <a:lnTo>
                      <a:pt x="2773" y="544"/>
                    </a:lnTo>
                    <a:close/>
                  </a:path>
                </a:pathLst>
              </a:custGeom>
              <a:gradFill rotWithShape="0">
                <a:gsLst>
                  <a:gs pos="0">
                    <a:srgbClr val="003399"/>
                  </a:gs>
                  <a:gs pos="100000">
                    <a:srgbClr val="002E8B"/>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25612" name="AutoShape 6"/>
              <p:cNvSpPr>
                <a:spLocks noChangeArrowheads="1"/>
              </p:cNvSpPr>
              <p:nvPr/>
            </p:nvSpPr>
            <p:spPr bwMode="auto">
              <a:xfrm>
                <a:off x="4170" y="2671"/>
                <a:ext cx="1259" cy="811"/>
              </a:xfrm>
              <a:custGeom>
                <a:avLst/>
                <a:gdLst>
                  <a:gd name="T0" fmla="*/ 1259 w 1259"/>
                  <a:gd name="T1" fmla="*/ 615 h 811"/>
                  <a:gd name="T2" fmla="*/ 1248 w 1259"/>
                  <a:gd name="T3" fmla="*/ 588 h 811"/>
                  <a:gd name="T4" fmla="*/ 1237 w 1259"/>
                  <a:gd name="T5" fmla="*/ 566 h 811"/>
                  <a:gd name="T6" fmla="*/ 1216 w 1259"/>
                  <a:gd name="T7" fmla="*/ 539 h 811"/>
                  <a:gd name="T8" fmla="*/ 1188 w 1259"/>
                  <a:gd name="T9" fmla="*/ 517 h 811"/>
                  <a:gd name="T10" fmla="*/ 1123 w 1259"/>
                  <a:gd name="T11" fmla="*/ 479 h 811"/>
                  <a:gd name="T12" fmla="*/ 1042 w 1259"/>
                  <a:gd name="T13" fmla="*/ 441 h 811"/>
                  <a:gd name="T14" fmla="*/ 944 w 1259"/>
                  <a:gd name="T15" fmla="*/ 408 h 811"/>
                  <a:gd name="T16" fmla="*/ 841 w 1259"/>
                  <a:gd name="T17" fmla="*/ 381 h 811"/>
                  <a:gd name="T18" fmla="*/ 727 w 1259"/>
                  <a:gd name="T19" fmla="*/ 348 h 811"/>
                  <a:gd name="T20" fmla="*/ 613 w 1259"/>
                  <a:gd name="T21" fmla="*/ 321 h 811"/>
                  <a:gd name="T22" fmla="*/ 499 w 1259"/>
                  <a:gd name="T23" fmla="*/ 294 h 811"/>
                  <a:gd name="T24" fmla="*/ 391 w 1259"/>
                  <a:gd name="T25" fmla="*/ 261 h 811"/>
                  <a:gd name="T26" fmla="*/ 288 w 1259"/>
                  <a:gd name="T27" fmla="*/ 229 h 811"/>
                  <a:gd name="T28" fmla="*/ 195 w 1259"/>
                  <a:gd name="T29" fmla="*/ 196 h 811"/>
                  <a:gd name="T30" fmla="*/ 119 w 1259"/>
                  <a:gd name="T31" fmla="*/ 152 h 811"/>
                  <a:gd name="T32" fmla="*/ 54 w 1259"/>
                  <a:gd name="T33" fmla="*/ 109 h 811"/>
                  <a:gd name="T34" fmla="*/ 33 w 1259"/>
                  <a:gd name="T35" fmla="*/ 87 h 811"/>
                  <a:gd name="T36" fmla="*/ 16 w 1259"/>
                  <a:gd name="T37" fmla="*/ 60 h 811"/>
                  <a:gd name="T38" fmla="*/ 5 w 1259"/>
                  <a:gd name="T39" fmla="*/ 33 h 811"/>
                  <a:gd name="T40" fmla="*/ 0 w 1259"/>
                  <a:gd name="T41" fmla="*/ 0 h 811"/>
                  <a:gd name="T42" fmla="*/ 0 w 1259"/>
                  <a:gd name="T43" fmla="*/ 6 h 811"/>
                  <a:gd name="T44" fmla="*/ 0 w 1259"/>
                  <a:gd name="T45" fmla="*/ 11 h 811"/>
                  <a:gd name="T46" fmla="*/ 0 w 1259"/>
                  <a:gd name="T47" fmla="*/ 38 h 811"/>
                  <a:gd name="T48" fmla="*/ 5 w 1259"/>
                  <a:gd name="T49" fmla="*/ 60 h 811"/>
                  <a:gd name="T50" fmla="*/ 16 w 1259"/>
                  <a:gd name="T51" fmla="*/ 87 h 811"/>
                  <a:gd name="T52" fmla="*/ 33 w 1259"/>
                  <a:gd name="T53" fmla="*/ 114 h 811"/>
                  <a:gd name="T54" fmla="*/ 54 w 1259"/>
                  <a:gd name="T55" fmla="*/ 142 h 811"/>
                  <a:gd name="T56" fmla="*/ 87 w 1259"/>
                  <a:gd name="T57" fmla="*/ 174 h 811"/>
                  <a:gd name="T58" fmla="*/ 125 w 1259"/>
                  <a:gd name="T59" fmla="*/ 207 h 811"/>
                  <a:gd name="T60" fmla="*/ 179 w 1259"/>
                  <a:gd name="T61" fmla="*/ 240 h 811"/>
                  <a:gd name="T62" fmla="*/ 244 w 1259"/>
                  <a:gd name="T63" fmla="*/ 278 h 811"/>
                  <a:gd name="T64" fmla="*/ 326 w 1259"/>
                  <a:gd name="T65" fmla="*/ 310 h 811"/>
                  <a:gd name="T66" fmla="*/ 418 w 1259"/>
                  <a:gd name="T67" fmla="*/ 348 h 811"/>
                  <a:gd name="T68" fmla="*/ 526 w 1259"/>
                  <a:gd name="T69" fmla="*/ 381 h 811"/>
                  <a:gd name="T70" fmla="*/ 657 w 1259"/>
                  <a:gd name="T71" fmla="*/ 414 h 811"/>
                  <a:gd name="T72" fmla="*/ 749 w 1259"/>
                  <a:gd name="T73" fmla="*/ 435 h 811"/>
                  <a:gd name="T74" fmla="*/ 830 w 1259"/>
                  <a:gd name="T75" fmla="*/ 463 h 811"/>
                  <a:gd name="T76" fmla="*/ 901 w 1259"/>
                  <a:gd name="T77" fmla="*/ 490 h 811"/>
                  <a:gd name="T78" fmla="*/ 966 w 1259"/>
                  <a:gd name="T79" fmla="*/ 512 h 811"/>
                  <a:gd name="T80" fmla="*/ 1015 w 1259"/>
                  <a:gd name="T81" fmla="*/ 539 h 811"/>
                  <a:gd name="T82" fmla="*/ 1053 w 1259"/>
                  <a:gd name="T83" fmla="*/ 566 h 811"/>
                  <a:gd name="T84" fmla="*/ 1080 w 1259"/>
                  <a:gd name="T85" fmla="*/ 593 h 811"/>
                  <a:gd name="T86" fmla="*/ 1102 w 1259"/>
                  <a:gd name="T87" fmla="*/ 620 h 811"/>
                  <a:gd name="T88" fmla="*/ 1112 w 1259"/>
                  <a:gd name="T89" fmla="*/ 648 h 811"/>
                  <a:gd name="T90" fmla="*/ 1118 w 1259"/>
                  <a:gd name="T91" fmla="*/ 675 h 811"/>
                  <a:gd name="T92" fmla="*/ 1112 w 1259"/>
                  <a:gd name="T93" fmla="*/ 697 h 811"/>
                  <a:gd name="T94" fmla="*/ 1096 w 1259"/>
                  <a:gd name="T95" fmla="*/ 724 h 811"/>
                  <a:gd name="T96" fmla="*/ 1080 w 1259"/>
                  <a:gd name="T97" fmla="*/ 746 h 811"/>
                  <a:gd name="T98" fmla="*/ 1053 w 1259"/>
                  <a:gd name="T99" fmla="*/ 767 h 811"/>
                  <a:gd name="T100" fmla="*/ 1015 w 1259"/>
                  <a:gd name="T101" fmla="*/ 789 h 811"/>
                  <a:gd name="T102" fmla="*/ 977 w 1259"/>
                  <a:gd name="T103" fmla="*/ 811 h 811"/>
                  <a:gd name="T104" fmla="*/ 1047 w 1259"/>
                  <a:gd name="T105" fmla="*/ 789 h 811"/>
                  <a:gd name="T106" fmla="*/ 1107 w 1259"/>
                  <a:gd name="T107" fmla="*/ 767 h 811"/>
                  <a:gd name="T108" fmla="*/ 1156 w 1259"/>
                  <a:gd name="T109" fmla="*/ 746 h 811"/>
                  <a:gd name="T110" fmla="*/ 1199 w 1259"/>
                  <a:gd name="T111" fmla="*/ 724 h 811"/>
                  <a:gd name="T112" fmla="*/ 1226 w 1259"/>
                  <a:gd name="T113" fmla="*/ 702 h 811"/>
                  <a:gd name="T114" fmla="*/ 1248 w 1259"/>
                  <a:gd name="T115" fmla="*/ 675 h 811"/>
                  <a:gd name="T116" fmla="*/ 1259 w 1259"/>
                  <a:gd name="T117" fmla="*/ 648 h 811"/>
                  <a:gd name="T118" fmla="*/ 1259 w 1259"/>
                  <a:gd name="T119" fmla="*/ 615 h 811"/>
                  <a:gd name="T120" fmla="*/ 1259 w 1259"/>
                  <a:gd name="T121" fmla="*/ 615 h 81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259"/>
                  <a:gd name="T184" fmla="*/ 0 h 811"/>
                  <a:gd name="T185" fmla="*/ 1259 w 1259"/>
                  <a:gd name="T186" fmla="*/ 811 h 81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259" h="811">
                    <a:moveTo>
                      <a:pt x="1259" y="615"/>
                    </a:moveTo>
                    <a:lnTo>
                      <a:pt x="1248" y="588"/>
                    </a:lnTo>
                    <a:lnTo>
                      <a:pt x="1237" y="566"/>
                    </a:lnTo>
                    <a:lnTo>
                      <a:pt x="1216" y="539"/>
                    </a:lnTo>
                    <a:lnTo>
                      <a:pt x="1188" y="517"/>
                    </a:lnTo>
                    <a:lnTo>
                      <a:pt x="1123" y="479"/>
                    </a:lnTo>
                    <a:lnTo>
                      <a:pt x="1042" y="441"/>
                    </a:lnTo>
                    <a:lnTo>
                      <a:pt x="944" y="408"/>
                    </a:lnTo>
                    <a:lnTo>
                      <a:pt x="841" y="381"/>
                    </a:lnTo>
                    <a:lnTo>
                      <a:pt x="727" y="348"/>
                    </a:lnTo>
                    <a:lnTo>
                      <a:pt x="613" y="321"/>
                    </a:lnTo>
                    <a:lnTo>
                      <a:pt x="499" y="294"/>
                    </a:lnTo>
                    <a:lnTo>
                      <a:pt x="391" y="261"/>
                    </a:lnTo>
                    <a:lnTo>
                      <a:pt x="288" y="229"/>
                    </a:lnTo>
                    <a:lnTo>
                      <a:pt x="195" y="196"/>
                    </a:lnTo>
                    <a:lnTo>
                      <a:pt x="119" y="152"/>
                    </a:lnTo>
                    <a:lnTo>
                      <a:pt x="54" y="109"/>
                    </a:lnTo>
                    <a:lnTo>
                      <a:pt x="33" y="87"/>
                    </a:lnTo>
                    <a:lnTo>
                      <a:pt x="16" y="60"/>
                    </a:lnTo>
                    <a:lnTo>
                      <a:pt x="5" y="33"/>
                    </a:lnTo>
                    <a:lnTo>
                      <a:pt x="0" y="0"/>
                    </a:lnTo>
                    <a:lnTo>
                      <a:pt x="0" y="6"/>
                    </a:lnTo>
                    <a:lnTo>
                      <a:pt x="0" y="11"/>
                    </a:lnTo>
                    <a:lnTo>
                      <a:pt x="0" y="38"/>
                    </a:lnTo>
                    <a:lnTo>
                      <a:pt x="5" y="60"/>
                    </a:lnTo>
                    <a:lnTo>
                      <a:pt x="16" y="87"/>
                    </a:lnTo>
                    <a:lnTo>
                      <a:pt x="33" y="114"/>
                    </a:lnTo>
                    <a:lnTo>
                      <a:pt x="54" y="142"/>
                    </a:lnTo>
                    <a:lnTo>
                      <a:pt x="87" y="174"/>
                    </a:lnTo>
                    <a:lnTo>
                      <a:pt x="125" y="207"/>
                    </a:lnTo>
                    <a:lnTo>
                      <a:pt x="179" y="240"/>
                    </a:lnTo>
                    <a:lnTo>
                      <a:pt x="244" y="278"/>
                    </a:lnTo>
                    <a:lnTo>
                      <a:pt x="326" y="310"/>
                    </a:lnTo>
                    <a:lnTo>
                      <a:pt x="418" y="348"/>
                    </a:lnTo>
                    <a:lnTo>
                      <a:pt x="526" y="381"/>
                    </a:lnTo>
                    <a:lnTo>
                      <a:pt x="657" y="414"/>
                    </a:lnTo>
                    <a:lnTo>
                      <a:pt x="749" y="435"/>
                    </a:lnTo>
                    <a:lnTo>
                      <a:pt x="830" y="463"/>
                    </a:lnTo>
                    <a:lnTo>
                      <a:pt x="901" y="490"/>
                    </a:lnTo>
                    <a:lnTo>
                      <a:pt x="966" y="512"/>
                    </a:lnTo>
                    <a:lnTo>
                      <a:pt x="1015" y="539"/>
                    </a:lnTo>
                    <a:lnTo>
                      <a:pt x="1053" y="566"/>
                    </a:lnTo>
                    <a:lnTo>
                      <a:pt x="1080" y="593"/>
                    </a:lnTo>
                    <a:lnTo>
                      <a:pt x="1102" y="620"/>
                    </a:lnTo>
                    <a:lnTo>
                      <a:pt x="1112" y="648"/>
                    </a:lnTo>
                    <a:lnTo>
                      <a:pt x="1118" y="675"/>
                    </a:lnTo>
                    <a:lnTo>
                      <a:pt x="1112" y="697"/>
                    </a:lnTo>
                    <a:lnTo>
                      <a:pt x="1096" y="724"/>
                    </a:lnTo>
                    <a:lnTo>
                      <a:pt x="1080" y="746"/>
                    </a:lnTo>
                    <a:lnTo>
                      <a:pt x="1053" y="767"/>
                    </a:lnTo>
                    <a:lnTo>
                      <a:pt x="1015" y="789"/>
                    </a:lnTo>
                    <a:lnTo>
                      <a:pt x="977" y="811"/>
                    </a:lnTo>
                    <a:lnTo>
                      <a:pt x="1047" y="789"/>
                    </a:lnTo>
                    <a:lnTo>
                      <a:pt x="1107" y="767"/>
                    </a:lnTo>
                    <a:lnTo>
                      <a:pt x="1156" y="746"/>
                    </a:lnTo>
                    <a:lnTo>
                      <a:pt x="1199" y="724"/>
                    </a:lnTo>
                    <a:lnTo>
                      <a:pt x="1226" y="702"/>
                    </a:lnTo>
                    <a:lnTo>
                      <a:pt x="1248" y="675"/>
                    </a:lnTo>
                    <a:lnTo>
                      <a:pt x="1259" y="648"/>
                    </a:lnTo>
                    <a:lnTo>
                      <a:pt x="1259" y="615"/>
                    </a:lnTo>
                    <a:close/>
                  </a:path>
                </a:pathLst>
              </a:custGeom>
              <a:gradFill rotWithShape="0">
                <a:gsLst>
                  <a:gs pos="0">
                    <a:srgbClr val="003399"/>
                  </a:gs>
                  <a:gs pos="100000">
                    <a:srgbClr val="002E8B"/>
                  </a:gs>
                </a:gsLst>
                <a:lin ang="27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25613" name="AutoShape 7"/>
              <p:cNvSpPr>
                <a:spLocks noChangeArrowheads="1"/>
              </p:cNvSpPr>
              <p:nvPr/>
            </p:nvSpPr>
            <p:spPr bwMode="auto">
              <a:xfrm>
                <a:off x="2900" y="3346"/>
                <a:ext cx="2849" cy="969"/>
              </a:xfrm>
              <a:custGeom>
                <a:avLst/>
                <a:gdLst>
                  <a:gd name="T0" fmla="*/ 92 w 2849"/>
                  <a:gd name="T1" fmla="*/ 958 h 969"/>
                  <a:gd name="T2" fmla="*/ 0 w 2849"/>
                  <a:gd name="T3" fmla="*/ 969 h 969"/>
                  <a:gd name="T4" fmla="*/ 391 w 2849"/>
                  <a:gd name="T5" fmla="*/ 969 h 969"/>
                  <a:gd name="T6" fmla="*/ 434 w 2849"/>
                  <a:gd name="T7" fmla="*/ 947 h 969"/>
                  <a:gd name="T8" fmla="*/ 483 w 2849"/>
                  <a:gd name="T9" fmla="*/ 914 h 969"/>
                  <a:gd name="T10" fmla="*/ 554 w 2849"/>
                  <a:gd name="T11" fmla="*/ 876 h 969"/>
                  <a:gd name="T12" fmla="*/ 635 w 2849"/>
                  <a:gd name="T13" fmla="*/ 838 h 969"/>
                  <a:gd name="T14" fmla="*/ 727 w 2849"/>
                  <a:gd name="T15" fmla="*/ 794 h 969"/>
                  <a:gd name="T16" fmla="*/ 836 w 2849"/>
                  <a:gd name="T17" fmla="*/ 745 h 969"/>
                  <a:gd name="T18" fmla="*/ 961 w 2849"/>
                  <a:gd name="T19" fmla="*/ 696 h 969"/>
                  <a:gd name="T20" fmla="*/ 1102 w 2849"/>
                  <a:gd name="T21" fmla="*/ 642 h 969"/>
                  <a:gd name="T22" fmla="*/ 1259 w 2849"/>
                  <a:gd name="T23" fmla="*/ 582 h 969"/>
                  <a:gd name="T24" fmla="*/ 1433 w 2849"/>
                  <a:gd name="T25" fmla="*/ 522 h 969"/>
                  <a:gd name="T26" fmla="*/ 1623 w 2849"/>
                  <a:gd name="T27" fmla="*/ 462 h 969"/>
                  <a:gd name="T28" fmla="*/ 1829 w 2849"/>
                  <a:gd name="T29" fmla="*/ 403 h 969"/>
                  <a:gd name="T30" fmla="*/ 2057 w 2849"/>
                  <a:gd name="T31" fmla="*/ 343 h 969"/>
                  <a:gd name="T32" fmla="*/ 2301 w 2849"/>
                  <a:gd name="T33" fmla="*/ 283 h 969"/>
                  <a:gd name="T34" fmla="*/ 2567 w 2849"/>
                  <a:gd name="T35" fmla="*/ 223 h 969"/>
                  <a:gd name="T36" fmla="*/ 2849 w 2849"/>
                  <a:gd name="T37" fmla="*/ 163 h 969"/>
                  <a:gd name="T38" fmla="*/ 2849 w 2849"/>
                  <a:gd name="T39" fmla="*/ 0 h 969"/>
                  <a:gd name="T40" fmla="*/ 2817 w 2849"/>
                  <a:gd name="T41" fmla="*/ 16 h 969"/>
                  <a:gd name="T42" fmla="*/ 2773 w 2849"/>
                  <a:gd name="T43" fmla="*/ 33 h 969"/>
                  <a:gd name="T44" fmla="*/ 2719 w 2849"/>
                  <a:gd name="T45" fmla="*/ 54 h 969"/>
                  <a:gd name="T46" fmla="*/ 2648 w 2849"/>
                  <a:gd name="T47" fmla="*/ 76 h 969"/>
                  <a:gd name="T48" fmla="*/ 2572 w 2849"/>
                  <a:gd name="T49" fmla="*/ 98 h 969"/>
                  <a:gd name="T50" fmla="*/ 2491 w 2849"/>
                  <a:gd name="T51" fmla="*/ 120 h 969"/>
                  <a:gd name="T52" fmla="*/ 2399 w 2849"/>
                  <a:gd name="T53" fmla="*/ 147 h 969"/>
                  <a:gd name="T54" fmla="*/ 2301 w 2849"/>
                  <a:gd name="T55" fmla="*/ 169 h 969"/>
                  <a:gd name="T56" fmla="*/ 2095 w 2849"/>
                  <a:gd name="T57" fmla="*/ 223 h 969"/>
                  <a:gd name="T58" fmla="*/ 1889 w 2849"/>
                  <a:gd name="T59" fmla="*/ 277 h 969"/>
                  <a:gd name="T60" fmla="*/ 1688 w 2849"/>
                  <a:gd name="T61" fmla="*/ 326 h 969"/>
                  <a:gd name="T62" fmla="*/ 1590 w 2849"/>
                  <a:gd name="T63" fmla="*/ 354 h 969"/>
                  <a:gd name="T64" fmla="*/ 1503 w 2849"/>
                  <a:gd name="T65" fmla="*/ 381 h 969"/>
                  <a:gd name="T66" fmla="*/ 1107 w 2849"/>
                  <a:gd name="T67" fmla="*/ 506 h 969"/>
                  <a:gd name="T68" fmla="*/ 912 w 2849"/>
                  <a:gd name="T69" fmla="*/ 577 h 969"/>
                  <a:gd name="T70" fmla="*/ 727 w 2849"/>
                  <a:gd name="T71" fmla="*/ 647 h 969"/>
                  <a:gd name="T72" fmla="*/ 548 w 2849"/>
                  <a:gd name="T73" fmla="*/ 718 h 969"/>
                  <a:gd name="T74" fmla="*/ 380 w 2849"/>
                  <a:gd name="T75" fmla="*/ 794 h 969"/>
                  <a:gd name="T76" fmla="*/ 228 w 2849"/>
                  <a:gd name="T77" fmla="*/ 876 h 969"/>
                  <a:gd name="T78" fmla="*/ 92 w 2849"/>
                  <a:gd name="T79" fmla="*/ 958 h 969"/>
                  <a:gd name="T80" fmla="*/ 92 w 2849"/>
                  <a:gd name="T81" fmla="*/ 958 h 96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849"/>
                  <a:gd name="T124" fmla="*/ 0 h 969"/>
                  <a:gd name="T125" fmla="*/ 2849 w 2849"/>
                  <a:gd name="T126" fmla="*/ 969 h 96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849" h="969">
                    <a:moveTo>
                      <a:pt x="92" y="958"/>
                    </a:moveTo>
                    <a:lnTo>
                      <a:pt x="0" y="969"/>
                    </a:lnTo>
                    <a:lnTo>
                      <a:pt x="391" y="969"/>
                    </a:lnTo>
                    <a:lnTo>
                      <a:pt x="434" y="947"/>
                    </a:lnTo>
                    <a:lnTo>
                      <a:pt x="483" y="914"/>
                    </a:lnTo>
                    <a:lnTo>
                      <a:pt x="554" y="876"/>
                    </a:lnTo>
                    <a:lnTo>
                      <a:pt x="635" y="838"/>
                    </a:lnTo>
                    <a:lnTo>
                      <a:pt x="727" y="794"/>
                    </a:lnTo>
                    <a:lnTo>
                      <a:pt x="836" y="745"/>
                    </a:lnTo>
                    <a:lnTo>
                      <a:pt x="961" y="696"/>
                    </a:lnTo>
                    <a:lnTo>
                      <a:pt x="1102" y="642"/>
                    </a:lnTo>
                    <a:lnTo>
                      <a:pt x="1259" y="582"/>
                    </a:lnTo>
                    <a:lnTo>
                      <a:pt x="1433" y="522"/>
                    </a:lnTo>
                    <a:lnTo>
                      <a:pt x="1623" y="462"/>
                    </a:lnTo>
                    <a:lnTo>
                      <a:pt x="1829" y="403"/>
                    </a:lnTo>
                    <a:lnTo>
                      <a:pt x="2057" y="343"/>
                    </a:lnTo>
                    <a:lnTo>
                      <a:pt x="2301" y="283"/>
                    </a:lnTo>
                    <a:lnTo>
                      <a:pt x="2567" y="223"/>
                    </a:lnTo>
                    <a:lnTo>
                      <a:pt x="2849" y="163"/>
                    </a:lnTo>
                    <a:lnTo>
                      <a:pt x="2849" y="0"/>
                    </a:lnTo>
                    <a:lnTo>
                      <a:pt x="2817" y="16"/>
                    </a:lnTo>
                    <a:lnTo>
                      <a:pt x="2773" y="33"/>
                    </a:lnTo>
                    <a:lnTo>
                      <a:pt x="2719" y="54"/>
                    </a:lnTo>
                    <a:lnTo>
                      <a:pt x="2648" y="76"/>
                    </a:lnTo>
                    <a:lnTo>
                      <a:pt x="2572" y="98"/>
                    </a:lnTo>
                    <a:lnTo>
                      <a:pt x="2491" y="120"/>
                    </a:lnTo>
                    <a:lnTo>
                      <a:pt x="2399" y="147"/>
                    </a:lnTo>
                    <a:lnTo>
                      <a:pt x="2301" y="169"/>
                    </a:lnTo>
                    <a:lnTo>
                      <a:pt x="2095" y="223"/>
                    </a:lnTo>
                    <a:lnTo>
                      <a:pt x="1889" y="277"/>
                    </a:lnTo>
                    <a:lnTo>
                      <a:pt x="1688" y="326"/>
                    </a:lnTo>
                    <a:lnTo>
                      <a:pt x="1590" y="354"/>
                    </a:lnTo>
                    <a:lnTo>
                      <a:pt x="1503" y="381"/>
                    </a:lnTo>
                    <a:lnTo>
                      <a:pt x="1107" y="506"/>
                    </a:lnTo>
                    <a:lnTo>
                      <a:pt x="912" y="577"/>
                    </a:lnTo>
                    <a:lnTo>
                      <a:pt x="727" y="647"/>
                    </a:lnTo>
                    <a:lnTo>
                      <a:pt x="548" y="718"/>
                    </a:lnTo>
                    <a:lnTo>
                      <a:pt x="380" y="794"/>
                    </a:lnTo>
                    <a:lnTo>
                      <a:pt x="228" y="876"/>
                    </a:lnTo>
                    <a:lnTo>
                      <a:pt x="92" y="958"/>
                    </a:lnTo>
                    <a:close/>
                  </a:path>
                </a:pathLst>
              </a:custGeom>
              <a:gradFill rotWithShape="0">
                <a:gsLst>
                  <a:gs pos="0">
                    <a:srgbClr val="002A7D"/>
                  </a:gs>
                  <a:gs pos="100000">
                    <a:srgbClr val="003399"/>
                  </a:gs>
                </a:gsLst>
                <a:lin ang="54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25614" name="AutoShape 8"/>
              <p:cNvSpPr>
                <a:spLocks noChangeArrowheads="1"/>
              </p:cNvSpPr>
              <p:nvPr/>
            </p:nvSpPr>
            <p:spPr bwMode="auto">
              <a:xfrm>
                <a:off x="2748" y="2230"/>
                <a:ext cx="3007" cy="2085"/>
              </a:xfrm>
              <a:custGeom>
                <a:avLst/>
                <a:gdLst>
                  <a:gd name="T0" fmla="*/ 1433 w 3007"/>
                  <a:gd name="T1" fmla="*/ 474 h 2085"/>
                  <a:gd name="T2" fmla="*/ 1460 w 3007"/>
                  <a:gd name="T3" fmla="*/ 528 h 2085"/>
                  <a:gd name="T4" fmla="*/ 1541 w 3007"/>
                  <a:gd name="T5" fmla="*/ 593 h 2085"/>
                  <a:gd name="T6" fmla="*/ 1715 w 3007"/>
                  <a:gd name="T7" fmla="*/ 670 h 2085"/>
                  <a:gd name="T8" fmla="*/ 1927 w 3007"/>
                  <a:gd name="T9" fmla="*/ 735 h 2085"/>
                  <a:gd name="T10" fmla="*/ 2155 w 3007"/>
                  <a:gd name="T11" fmla="*/ 789 h 2085"/>
                  <a:gd name="T12" fmla="*/ 2372 w 3007"/>
                  <a:gd name="T13" fmla="*/ 849 h 2085"/>
                  <a:gd name="T14" fmla="*/ 2551 w 3007"/>
                  <a:gd name="T15" fmla="*/ 920 h 2085"/>
                  <a:gd name="T16" fmla="*/ 2638 w 3007"/>
                  <a:gd name="T17" fmla="*/ 980 h 2085"/>
                  <a:gd name="T18" fmla="*/ 2676 w 3007"/>
                  <a:gd name="T19" fmla="*/ 1029 h 2085"/>
                  <a:gd name="T20" fmla="*/ 2681 w 3007"/>
                  <a:gd name="T21" fmla="*/ 1083 h 2085"/>
                  <a:gd name="T22" fmla="*/ 2665 w 3007"/>
                  <a:gd name="T23" fmla="*/ 1127 h 2085"/>
                  <a:gd name="T24" fmla="*/ 2616 w 3007"/>
                  <a:gd name="T25" fmla="*/ 1170 h 2085"/>
                  <a:gd name="T26" fmla="*/ 2545 w 3007"/>
                  <a:gd name="T27" fmla="*/ 1208 h 2085"/>
                  <a:gd name="T28" fmla="*/ 2448 w 3007"/>
                  <a:gd name="T29" fmla="*/ 1241 h 2085"/>
                  <a:gd name="T30" fmla="*/ 2328 w 3007"/>
                  <a:gd name="T31" fmla="*/ 1274 h 2085"/>
                  <a:gd name="T32" fmla="*/ 2106 w 3007"/>
                  <a:gd name="T33" fmla="*/ 1328 h 2085"/>
                  <a:gd name="T34" fmla="*/ 1742 w 3007"/>
                  <a:gd name="T35" fmla="*/ 1421 h 2085"/>
                  <a:gd name="T36" fmla="*/ 1308 w 3007"/>
                  <a:gd name="T37" fmla="*/ 1540 h 2085"/>
                  <a:gd name="T38" fmla="*/ 820 w 3007"/>
                  <a:gd name="T39" fmla="*/ 1709 h 2085"/>
                  <a:gd name="T40" fmla="*/ 282 w 3007"/>
                  <a:gd name="T41" fmla="*/ 1943 h 2085"/>
                  <a:gd name="T42" fmla="*/ 152 w 3007"/>
                  <a:gd name="T43" fmla="*/ 2085 h 2085"/>
                  <a:gd name="T44" fmla="*/ 386 w 3007"/>
                  <a:gd name="T45" fmla="*/ 1992 h 2085"/>
                  <a:gd name="T46" fmla="*/ 700 w 3007"/>
                  <a:gd name="T47" fmla="*/ 1834 h 2085"/>
                  <a:gd name="T48" fmla="*/ 1064 w 3007"/>
                  <a:gd name="T49" fmla="*/ 1693 h 2085"/>
                  <a:gd name="T50" fmla="*/ 1661 w 3007"/>
                  <a:gd name="T51" fmla="*/ 1497 h 2085"/>
                  <a:gd name="T52" fmla="*/ 1845 w 3007"/>
                  <a:gd name="T53" fmla="*/ 1442 h 2085"/>
                  <a:gd name="T54" fmla="*/ 2252 w 3007"/>
                  <a:gd name="T55" fmla="*/ 1339 h 2085"/>
                  <a:gd name="T56" fmla="*/ 2551 w 3007"/>
                  <a:gd name="T57" fmla="*/ 1263 h 2085"/>
                  <a:gd name="T58" fmla="*/ 2730 w 3007"/>
                  <a:gd name="T59" fmla="*/ 1214 h 2085"/>
                  <a:gd name="T60" fmla="*/ 2876 w 3007"/>
                  <a:gd name="T61" fmla="*/ 1170 h 2085"/>
                  <a:gd name="T62" fmla="*/ 2974 w 3007"/>
                  <a:gd name="T63" fmla="*/ 1132 h 2085"/>
                  <a:gd name="T64" fmla="*/ 3007 w 3007"/>
                  <a:gd name="T65" fmla="*/ 871 h 2085"/>
                  <a:gd name="T66" fmla="*/ 2860 w 3007"/>
                  <a:gd name="T67" fmla="*/ 844 h 2085"/>
                  <a:gd name="T68" fmla="*/ 2670 w 3007"/>
                  <a:gd name="T69" fmla="*/ 806 h 2085"/>
                  <a:gd name="T70" fmla="*/ 2458 w 3007"/>
                  <a:gd name="T71" fmla="*/ 757 h 2085"/>
                  <a:gd name="T72" fmla="*/ 2138 w 3007"/>
                  <a:gd name="T73" fmla="*/ 670 h 2085"/>
                  <a:gd name="T74" fmla="*/ 1959 w 3007"/>
                  <a:gd name="T75" fmla="*/ 604 h 2085"/>
                  <a:gd name="T76" fmla="*/ 1824 w 3007"/>
                  <a:gd name="T77" fmla="*/ 534 h 2085"/>
                  <a:gd name="T78" fmla="*/ 1769 w 3007"/>
                  <a:gd name="T79" fmla="*/ 474 h 2085"/>
                  <a:gd name="T80" fmla="*/ 1753 w 3007"/>
                  <a:gd name="T81" fmla="*/ 436 h 2085"/>
                  <a:gd name="T82" fmla="*/ 1780 w 3007"/>
                  <a:gd name="T83" fmla="*/ 381 h 2085"/>
                  <a:gd name="T84" fmla="*/ 1862 w 3007"/>
                  <a:gd name="T85" fmla="*/ 316 h 2085"/>
                  <a:gd name="T86" fmla="*/ 1986 w 3007"/>
                  <a:gd name="T87" fmla="*/ 267 h 2085"/>
                  <a:gd name="T88" fmla="*/ 2149 w 3007"/>
                  <a:gd name="T89" fmla="*/ 229 h 2085"/>
                  <a:gd name="T90" fmla="*/ 2431 w 3007"/>
                  <a:gd name="T91" fmla="*/ 180 h 2085"/>
                  <a:gd name="T92" fmla="*/ 2827 w 3007"/>
                  <a:gd name="T93" fmla="*/ 125 h 2085"/>
                  <a:gd name="T94" fmla="*/ 3007 w 3007"/>
                  <a:gd name="T95" fmla="*/ 87 h 2085"/>
                  <a:gd name="T96" fmla="*/ 2909 w 3007"/>
                  <a:gd name="T97" fmla="*/ 22 h 2085"/>
                  <a:gd name="T98" fmla="*/ 2676 w 3007"/>
                  <a:gd name="T99" fmla="*/ 66 h 2085"/>
                  <a:gd name="T100" fmla="*/ 2285 w 3007"/>
                  <a:gd name="T101" fmla="*/ 120 h 2085"/>
                  <a:gd name="T102" fmla="*/ 2030 w 3007"/>
                  <a:gd name="T103" fmla="*/ 158 h 2085"/>
                  <a:gd name="T104" fmla="*/ 1791 w 3007"/>
                  <a:gd name="T105" fmla="*/ 202 h 2085"/>
                  <a:gd name="T106" fmla="*/ 1601 w 3007"/>
                  <a:gd name="T107" fmla="*/ 261 h 2085"/>
                  <a:gd name="T108" fmla="*/ 1471 w 3007"/>
                  <a:gd name="T109" fmla="*/ 338 h 2085"/>
                  <a:gd name="T110" fmla="*/ 1438 w 3007"/>
                  <a:gd name="T111" fmla="*/ 387 h 2085"/>
                  <a:gd name="T112" fmla="*/ 1427 w 3007"/>
                  <a:gd name="T113" fmla="*/ 441 h 20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007"/>
                  <a:gd name="T172" fmla="*/ 0 h 2085"/>
                  <a:gd name="T173" fmla="*/ 3007 w 3007"/>
                  <a:gd name="T174" fmla="*/ 2085 h 208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007" h="2085">
                    <a:moveTo>
                      <a:pt x="1427" y="441"/>
                    </a:moveTo>
                    <a:lnTo>
                      <a:pt x="1433" y="474"/>
                    </a:lnTo>
                    <a:lnTo>
                      <a:pt x="1444" y="501"/>
                    </a:lnTo>
                    <a:lnTo>
                      <a:pt x="1460" y="528"/>
                    </a:lnTo>
                    <a:lnTo>
                      <a:pt x="1482" y="550"/>
                    </a:lnTo>
                    <a:lnTo>
                      <a:pt x="1541" y="593"/>
                    </a:lnTo>
                    <a:lnTo>
                      <a:pt x="1623" y="637"/>
                    </a:lnTo>
                    <a:lnTo>
                      <a:pt x="1715" y="670"/>
                    </a:lnTo>
                    <a:lnTo>
                      <a:pt x="1818" y="702"/>
                    </a:lnTo>
                    <a:lnTo>
                      <a:pt x="1927" y="735"/>
                    </a:lnTo>
                    <a:lnTo>
                      <a:pt x="2041" y="762"/>
                    </a:lnTo>
                    <a:lnTo>
                      <a:pt x="2155" y="789"/>
                    </a:lnTo>
                    <a:lnTo>
                      <a:pt x="2269" y="822"/>
                    </a:lnTo>
                    <a:lnTo>
                      <a:pt x="2372" y="849"/>
                    </a:lnTo>
                    <a:lnTo>
                      <a:pt x="2464" y="882"/>
                    </a:lnTo>
                    <a:lnTo>
                      <a:pt x="2551" y="920"/>
                    </a:lnTo>
                    <a:lnTo>
                      <a:pt x="2616" y="958"/>
                    </a:lnTo>
                    <a:lnTo>
                      <a:pt x="2638" y="980"/>
                    </a:lnTo>
                    <a:lnTo>
                      <a:pt x="2659" y="1007"/>
                    </a:lnTo>
                    <a:lnTo>
                      <a:pt x="2676" y="1029"/>
                    </a:lnTo>
                    <a:lnTo>
                      <a:pt x="2681" y="1056"/>
                    </a:lnTo>
                    <a:lnTo>
                      <a:pt x="2681" y="1083"/>
                    </a:lnTo>
                    <a:lnTo>
                      <a:pt x="2676" y="1105"/>
                    </a:lnTo>
                    <a:lnTo>
                      <a:pt x="2665" y="1127"/>
                    </a:lnTo>
                    <a:lnTo>
                      <a:pt x="2643" y="1149"/>
                    </a:lnTo>
                    <a:lnTo>
                      <a:pt x="2616" y="1170"/>
                    </a:lnTo>
                    <a:lnTo>
                      <a:pt x="2583" y="1187"/>
                    </a:lnTo>
                    <a:lnTo>
                      <a:pt x="2545" y="1208"/>
                    </a:lnTo>
                    <a:lnTo>
                      <a:pt x="2502" y="1225"/>
                    </a:lnTo>
                    <a:lnTo>
                      <a:pt x="2448" y="1241"/>
                    </a:lnTo>
                    <a:lnTo>
                      <a:pt x="2388" y="1257"/>
                    </a:lnTo>
                    <a:lnTo>
                      <a:pt x="2328" y="1274"/>
                    </a:lnTo>
                    <a:lnTo>
                      <a:pt x="2258" y="1290"/>
                    </a:lnTo>
                    <a:lnTo>
                      <a:pt x="2106" y="1328"/>
                    </a:lnTo>
                    <a:lnTo>
                      <a:pt x="1932" y="1372"/>
                    </a:lnTo>
                    <a:lnTo>
                      <a:pt x="1742" y="1421"/>
                    </a:lnTo>
                    <a:lnTo>
                      <a:pt x="1531" y="1475"/>
                    </a:lnTo>
                    <a:lnTo>
                      <a:pt x="1308" y="1540"/>
                    </a:lnTo>
                    <a:lnTo>
                      <a:pt x="1069" y="1617"/>
                    </a:lnTo>
                    <a:lnTo>
                      <a:pt x="820" y="1709"/>
                    </a:lnTo>
                    <a:lnTo>
                      <a:pt x="554" y="1818"/>
                    </a:lnTo>
                    <a:lnTo>
                      <a:pt x="282" y="1943"/>
                    </a:lnTo>
                    <a:lnTo>
                      <a:pt x="0" y="2085"/>
                    </a:lnTo>
                    <a:lnTo>
                      <a:pt x="152" y="2085"/>
                    </a:lnTo>
                    <a:lnTo>
                      <a:pt x="244" y="2074"/>
                    </a:lnTo>
                    <a:lnTo>
                      <a:pt x="386" y="1992"/>
                    </a:lnTo>
                    <a:lnTo>
                      <a:pt x="537" y="1910"/>
                    </a:lnTo>
                    <a:lnTo>
                      <a:pt x="700" y="1834"/>
                    </a:lnTo>
                    <a:lnTo>
                      <a:pt x="879" y="1763"/>
                    </a:lnTo>
                    <a:lnTo>
                      <a:pt x="1064" y="1693"/>
                    </a:lnTo>
                    <a:lnTo>
                      <a:pt x="1259" y="1622"/>
                    </a:lnTo>
                    <a:lnTo>
                      <a:pt x="1661" y="1497"/>
                    </a:lnTo>
                    <a:lnTo>
                      <a:pt x="1748" y="1470"/>
                    </a:lnTo>
                    <a:lnTo>
                      <a:pt x="1845" y="1442"/>
                    </a:lnTo>
                    <a:lnTo>
                      <a:pt x="2046" y="1393"/>
                    </a:lnTo>
                    <a:lnTo>
                      <a:pt x="2252" y="1339"/>
                    </a:lnTo>
                    <a:lnTo>
                      <a:pt x="2458" y="1285"/>
                    </a:lnTo>
                    <a:lnTo>
                      <a:pt x="2551" y="1263"/>
                    </a:lnTo>
                    <a:lnTo>
                      <a:pt x="2643" y="1236"/>
                    </a:lnTo>
                    <a:lnTo>
                      <a:pt x="2730" y="1214"/>
                    </a:lnTo>
                    <a:lnTo>
                      <a:pt x="2806" y="1192"/>
                    </a:lnTo>
                    <a:lnTo>
                      <a:pt x="2876" y="1170"/>
                    </a:lnTo>
                    <a:lnTo>
                      <a:pt x="2931" y="1149"/>
                    </a:lnTo>
                    <a:lnTo>
                      <a:pt x="2974" y="1132"/>
                    </a:lnTo>
                    <a:lnTo>
                      <a:pt x="3007" y="1116"/>
                    </a:lnTo>
                    <a:lnTo>
                      <a:pt x="3007" y="871"/>
                    </a:lnTo>
                    <a:lnTo>
                      <a:pt x="2941" y="860"/>
                    </a:lnTo>
                    <a:lnTo>
                      <a:pt x="2860" y="844"/>
                    </a:lnTo>
                    <a:lnTo>
                      <a:pt x="2773" y="827"/>
                    </a:lnTo>
                    <a:lnTo>
                      <a:pt x="2670" y="806"/>
                    </a:lnTo>
                    <a:lnTo>
                      <a:pt x="2567" y="784"/>
                    </a:lnTo>
                    <a:lnTo>
                      <a:pt x="2458" y="757"/>
                    </a:lnTo>
                    <a:lnTo>
                      <a:pt x="2241" y="702"/>
                    </a:lnTo>
                    <a:lnTo>
                      <a:pt x="2138" y="670"/>
                    </a:lnTo>
                    <a:lnTo>
                      <a:pt x="2046" y="637"/>
                    </a:lnTo>
                    <a:lnTo>
                      <a:pt x="1959" y="604"/>
                    </a:lnTo>
                    <a:lnTo>
                      <a:pt x="1883" y="566"/>
                    </a:lnTo>
                    <a:lnTo>
                      <a:pt x="1824" y="534"/>
                    </a:lnTo>
                    <a:lnTo>
                      <a:pt x="1780" y="495"/>
                    </a:lnTo>
                    <a:lnTo>
                      <a:pt x="1769" y="474"/>
                    </a:lnTo>
                    <a:lnTo>
                      <a:pt x="1758" y="457"/>
                    </a:lnTo>
                    <a:lnTo>
                      <a:pt x="1753" y="436"/>
                    </a:lnTo>
                    <a:lnTo>
                      <a:pt x="1758" y="419"/>
                    </a:lnTo>
                    <a:lnTo>
                      <a:pt x="1780" y="381"/>
                    </a:lnTo>
                    <a:lnTo>
                      <a:pt x="1813" y="343"/>
                    </a:lnTo>
                    <a:lnTo>
                      <a:pt x="1862" y="316"/>
                    </a:lnTo>
                    <a:lnTo>
                      <a:pt x="1921" y="289"/>
                    </a:lnTo>
                    <a:lnTo>
                      <a:pt x="1986" y="267"/>
                    </a:lnTo>
                    <a:lnTo>
                      <a:pt x="2062" y="245"/>
                    </a:lnTo>
                    <a:lnTo>
                      <a:pt x="2149" y="229"/>
                    </a:lnTo>
                    <a:lnTo>
                      <a:pt x="2236" y="213"/>
                    </a:lnTo>
                    <a:lnTo>
                      <a:pt x="2431" y="180"/>
                    </a:lnTo>
                    <a:lnTo>
                      <a:pt x="2627" y="158"/>
                    </a:lnTo>
                    <a:lnTo>
                      <a:pt x="2827" y="125"/>
                    </a:lnTo>
                    <a:lnTo>
                      <a:pt x="2920" y="109"/>
                    </a:lnTo>
                    <a:lnTo>
                      <a:pt x="3007" y="87"/>
                    </a:lnTo>
                    <a:lnTo>
                      <a:pt x="3007" y="0"/>
                    </a:lnTo>
                    <a:lnTo>
                      <a:pt x="2909" y="22"/>
                    </a:lnTo>
                    <a:lnTo>
                      <a:pt x="2795" y="44"/>
                    </a:lnTo>
                    <a:lnTo>
                      <a:pt x="2676" y="66"/>
                    </a:lnTo>
                    <a:lnTo>
                      <a:pt x="2551" y="82"/>
                    </a:lnTo>
                    <a:lnTo>
                      <a:pt x="2285" y="120"/>
                    </a:lnTo>
                    <a:lnTo>
                      <a:pt x="2155" y="136"/>
                    </a:lnTo>
                    <a:lnTo>
                      <a:pt x="2030" y="158"/>
                    </a:lnTo>
                    <a:lnTo>
                      <a:pt x="1905" y="174"/>
                    </a:lnTo>
                    <a:lnTo>
                      <a:pt x="1791" y="202"/>
                    </a:lnTo>
                    <a:lnTo>
                      <a:pt x="1688" y="229"/>
                    </a:lnTo>
                    <a:lnTo>
                      <a:pt x="1601" y="261"/>
                    </a:lnTo>
                    <a:lnTo>
                      <a:pt x="1525" y="300"/>
                    </a:lnTo>
                    <a:lnTo>
                      <a:pt x="1471" y="338"/>
                    </a:lnTo>
                    <a:lnTo>
                      <a:pt x="1455" y="359"/>
                    </a:lnTo>
                    <a:lnTo>
                      <a:pt x="1438" y="387"/>
                    </a:lnTo>
                    <a:lnTo>
                      <a:pt x="1427" y="414"/>
                    </a:lnTo>
                    <a:lnTo>
                      <a:pt x="1427" y="441"/>
                    </a:lnTo>
                    <a:close/>
                  </a:path>
                </a:pathLst>
              </a:custGeom>
              <a:solidFill>
                <a:srgbClr val="003399"/>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25615" name="AutoShape 9"/>
              <p:cNvSpPr>
                <a:spLocks noChangeArrowheads="1"/>
              </p:cNvSpPr>
              <p:nvPr/>
            </p:nvSpPr>
            <p:spPr bwMode="auto">
              <a:xfrm>
                <a:off x="4501" y="2317"/>
                <a:ext cx="1248" cy="539"/>
              </a:xfrm>
              <a:custGeom>
                <a:avLst/>
                <a:gdLst>
                  <a:gd name="T0" fmla="*/ 0 w 1248"/>
                  <a:gd name="T1" fmla="*/ 332 h 539"/>
                  <a:gd name="T2" fmla="*/ 0 w 1248"/>
                  <a:gd name="T3" fmla="*/ 360 h 539"/>
                  <a:gd name="T4" fmla="*/ 5 w 1248"/>
                  <a:gd name="T5" fmla="*/ 387 h 539"/>
                  <a:gd name="T6" fmla="*/ 27 w 1248"/>
                  <a:gd name="T7" fmla="*/ 414 h 539"/>
                  <a:gd name="T8" fmla="*/ 54 w 1248"/>
                  <a:gd name="T9" fmla="*/ 436 h 539"/>
                  <a:gd name="T10" fmla="*/ 92 w 1248"/>
                  <a:gd name="T11" fmla="*/ 463 h 539"/>
                  <a:gd name="T12" fmla="*/ 141 w 1248"/>
                  <a:gd name="T13" fmla="*/ 490 h 539"/>
                  <a:gd name="T14" fmla="*/ 195 w 1248"/>
                  <a:gd name="T15" fmla="*/ 512 h 539"/>
                  <a:gd name="T16" fmla="*/ 255 w 1248"/>
                  <a:gd name="T17" fmla="*/ 539 h 539"/>
                  <a:gd name="T18" fmla="*/ 212 w 1248"/>
                  <a:gd name="T19" fmla="*/ 517 h 539"/>
                  <a:gd name="T20" fmla="*/ 179 w 1248"/>
                  <a:gd name="T21" fmla="*/ 490 h 539"/>
                  <a:gd name="T22" fmla="*/ 157 w 1248"/>
                  <a:gd name="T23" fmla="*/ 468 h 539"/>
                  <a:gd name="T24" fmla="*/ 141 w 1248"/>
                  <a:gd name="T25" fmla="*/ 447 h 539"/>
                  <a:gd name="T26" fmla="*/ 136 w 1248"/>
                  <a:gd name="T27" fmla="*/ 425 h 539"/>
                  <a:gd name="T28" fmla="*/ 136 w 1248"/>
                  <a:gd name="T29" fmla="*/ 403 h 539"/>
                  <a:gd name="T30" fmla="*/ 141 w 1248"/>
                  <a:gd name="T31" fmla="*/ 381 h 539"/>
                  <a:gd name="T32" fmla="*/ 157 w 1248"/>
                  <a:gd name="T33" fmla="*/ 365 h 539"/>
                  <a:gd name="T34" fmla="*/ 179 w 1248"/>
                  <a:gd name="T35" fmla="*/ 343 h 539"/>
                  <a:gd name="T36" fmla="*/ 201 w 1248"/>
                  <a:gd name="T37" fmla="*/ 327 h 539"/>
                  <a:gd name="T38" fmla="*/ 266 w 1248"/>
                  <a:gd name="T39" fmla="*/ 294 h 539"/>
                  <a:gd name="T40" fmla="*/ 353 w 1248"/>
                  <a:gd name="T41" fmla="*/ 262 h 539"/>
                  <a:gd name="T42" fmla="*/ 445 w 1248"/>
                  <a:gd name="T43" fmla="*/ 234 h 539"/>
                  <a:gd name="T44" fmla="*/ 554 w 1248"/>
                  <a:gd name="T45" fmla="*/ 213 h 539"/>
                  <a:gd name="T46" fmla="*/ 662 w 1248"/>
                  <a:gd name="T47" fmla="*/ 191 h 539"/>
                  <a:gd name="T48" fmla="*/ 890 w 1248"/>
                  <a:gd name="T49" fmla="*/ 153 h 539"/>
                  <a:gd name="T50" fmla="*/ 993 w 1248"/>
                  <a:gd name="T51" fmla="*/ 136 h 539"/>
                  <a:gd name="T52" fmla="*/ 1091 w 1248"/>
                  <a:gd name="T53" fmla="*/ 120 h 539"/>
                  <a:gd name="T54" fmla="*/ 1178 w 1248"/>
                  <a:gd name="T55" fmla="*/ 115 h 539"/>
                  <a:gd name="T56" fmla="*/ 1248 w 1248"/>
                  <a:gd name="T57" fmla="*/ 104 h 539"/>
                  <a:gd name="T58" fmla="*/ 1248 w 1248"/>
                  <a:gd name="T59" fmla="*/ 0 h 539"/>
                  <a:gd name="T60" fmla="*/ 1161 w 1248"/>
                  <a:gd name="T61" fmla="*/ 22 h 539"/>
                  <a:gd name="T62" fmla="*/ 1069 w 1248"/>
                  <a:gd name="T63" fmla="*/ 38 h 539"/>
                  <a:gd name="T64" fmla="*/ 874 w 1248"/>
                  <a:gd name="T65" fmla="*/ 71 h 539"/>
                  <a:gd name="T66" fmla="*/ 673 w 1248"/>
                  <a:gd name="T67" fmla="*/ 93 h 539"/>
                  <a:gd name="T68" fmla="*/ 483 w 1248"/>
                  <a:gd name="T69" fmla="*/ 126 h 539"/>
                  <a:gd name="T70" fmla="*/ 391 w 1248"/>
                  <a:gd name="T71" fmla="*/ 142 h 539"/>
                  <a:gd name="T72" fmla="*/ 309 w 1248"/>
                  <a:gd name="T73" fmla="*/ 158 h 539"/>
                  <a:gd name="T74" fmla="*/ 228 w 1248"/>
                  <a:gd name="T75" fmla="*/ 180 h 539"/>
                  <a:gd name="T76" fmla="*/ 163 w 1248"/>
                  <a:gd name="T77" fmla="*/ 202 h 539"/>
                  <a:gd name="T78" fmla="*/ 103 w 1248"/>
                  <a:gd name="T79" fmla="*/ 229 h 539"/>
                  <a:gd name="T80" fmla="*/ 54 w 1248"/>
                  <a:gd name="T81" fmla="*/ 256 h 539"/>
                  <a:gd name="T82" fmla="*/ 22 w 1248"/>
                  <a:gd name="T83" fmla="*/ 294 h 539"/>
                  <a:gd name="T84" fmla="*/ 0 w 1248"/>
                  <a:gd name="T85" fmla="*/ 332 h 539"/>
                  <a:gd name="T86" fmla="*/ 0 w 1248"/>
                  <a:gd name="T87" fmla="*/ 332 h 5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48"/>
                  <a:gd name="T133" fmla="*/ 0 h 539"/>
                  <a:gd name="T134" fmla="*/ 1248 w 1248"/>
                  <a:gd name="T135" fmla="*/ 539 h 5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48" h="539">
                    <a:moveTo>
                      <a:pt x="0" y="332"/>
                    </a:moveTo>
                    <a:lnTo>
                      <a:pt x="0" y="360"/>
                    </a:lnTo>
                    <a:lnTo>
                      <a:pt x="5" y="387"/>
                    </a:lnTo>
                    <a:lnTo>
                      <a:pt x="27" y="414"/>
                    </a:lnTo>
                    <a:lnTo>
                      <a:pt x="54" y="436"/>
                    </a:lnTo>
                    <a:lnTo>
                      <a:pt x="92" y="463"/>
                    </a:lnTo>
                    <a:lnTo>
                      <a:pt x="141" y="490"/>
                    </a:lnTo>
                    <a:lnTo>
                      <a:pt x="195" y="512"/>
                    </a:lnTo>
                    <a:lnTo>
                      <a:pt x="255" y="539"/>
                    </a:lnTo>
                    <a:lnTo>
                      <a:pt x="212" y="517"/>
                    </a:lnTo>
                    <a:lnTo>
                      <a:pt x="179" y="490"/>
                    </a:lnTo>
                    <a:lnTo>
                      <a:pt x="157" y="468"/>
                    </a:lnTo>
                    <a:lnTo>
                      <a:pt x="141" y="447"/>
                    </a:lnTo>
                    <a:lnTo>
                      <a:pt x="136" y="425"/>
                    </a:lnTo>
                    <a:lnTo>
                      <a:pt x="136" y="403"/>
                    </a:lnTo>
                    <a:lnTo>
                      <a:pt x="141" y="381"/>
                    </a:lnTo>
                    <a:lnTo>
                      <a:pt x="157" y="365"/>
                    </a:lnTo>
                    <a:lnTo>
                      <a:pt x="179" y="343"/>
                    </a:lnTo>
                    <a:lnTo>
                      <a:pt x="201" y="327"/>
                    </a:lnTo>
                    <a:lnTo>
                      <a:pt x="266" y="294"/>
                    </a:lnTo>
                    <a:lnTo>
                      <a:pt x="353" y="262"/>
                    </a:lnTo>
                    <a:lnTo>
                      <a:pt x="445" y="234"/>
                    </a:lnTo>
                    <a:lnTo>
                      <a:pt x="554" y="213"/>
                    </a:lnTo>
                    <a:lnTo>
                      <a:pt x="662" y="191"/>
                    </a:lnTo>
                    <a:lnTo>
                      <a:pt x="890" y="153"/>
                    </a:lnTo>
                    <a:lnTo>
                      <a:pt x="993" y="136"/>
                    </a:lnTo>
                    <a:lnTo>
                      <a:pt x="1091" y="120"/>
                    </a:lnTo>
                    <a:lnTo>
                      <a:pt x="1178" y="115"/>
                    </a:lnTo>
                    <a:lnTo>
                      <a:pt x="1248" y="104"/>
                    </a:lnTo>
                    <a:lnTo>
                      <a:pt x="1248" y="0"/>
                    </a:lnTo>
                    <a:lnTo>
                      <a:pt x="1161" y="22"/>
                    </a:lnTo>
                    <a:lnTo>
                      <a:pt x="1069" y="38"/>
                    </a:lnTo>
                    <a:lnTo>
                      <a:pt x="874" y="71"/>
                    </a:lnTo>
                    <a:lnTo>
                      <a:pt x="673" y="93"/>
                    </a:lnTo>
                    <a:lnTo>
                      <a:pt x="483" y="126"/>
                    </a:lnTo>
                    <a:lnTo>
                      <a:pt x="391" y="142"/>
                    </a:lnTo>
                    <a:lnTo>
                      <a:pt x="309" y="158"/>
                    </a:lnTo>
                    <a:lnTo>
                      <a:pt x="228" y="180"/>
                    </a:lnTo>
                    <a:lnTo>
                      <a:pt x="163" y="202"/>
                    </a:lnTo>
                    <a:lnTo>
                      <a:pt x="103" y="229"/>
                    </a:lnTo>
                    <a:lnTo>
                      <a:pt x="54" y="256"/>
                    </a:lnTo>
                    <a:lnTo>
                      <a:pt x="22" y="294"/>
                    </a:lnTo>
                    <a:lnTo>
                      <a:pt x="0" y="332"/>
                    </a:lnTo>
                    <a:close/>
                  </a:path>
                </a:pathLst>
              </a:custGeom>
              <a:gradFill rotWithShape="0">
                <a:gsLst>
                  <a:gs pos="0">
                    <a:srgbClr val="002D86"/>
                  </a:gs>
                  <a:gs pos="100000">
                    <a:srgbClr val="003399"/>
                  </a:gs>
                </a:gsLst>
                <a:lin ang="27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25609" name="AutoShape 10"/>
            <p:cNvSpPr>
              <a:spLocks noChangeArrowheads="1"/>
            </p:cNvSpPr>
            <p:nvPr/>
          </p:nvSpPr>
          <p:spPr bwMode="auto">
            <a:xfrm>
              <a:off x="3322" y="1341"/>
              <a:ext cx="1825" cy="1537"/>
            </a:xfrm>
            <a:custGeom>
              <a:avLst/>
              <a:gdLst>
                <a:gd name="T0" fmla="*/ 2 w 2296"/>
                <a:gd name="T1" fmla="*/ 3762 h 1469"/>
                <a:gd name="T2" fmla="*/ 2 w 2296"/>
                <a:gd name="T3" fmla="*/ 3593 h 1469"/>
                <a:gd name="T4" fmla="*/ 3 w 2296"/>
                <a:gd name="T5" fmla="*/ 3400 h 1469"/>
                <a:gd name="T6" fmla="*/ 3 w 2296"/>
                <a:gd name="T7" fmla="*/ 3185 h 1469"/>
                <a:gd name="T8" fmla="*/ 4 w 2296"/>
                <a:gd name="T9" fmla="*/ 2953 h 1469"/>
                <a:gd name="T10" fmla="*/ 4 w 2296"/>
                <a:gd name="T11" fmla="*/ 2688 h 1469"/>
                <a:gd name="T12" fmla="*/ 4 w 2296"/>
                <a:gd name="T13" fmla="*/ 2373 h 1469"/>
                <a:gd name="T14" fmla="*/ 4 w 2296"/>
                <a:gd name="T15" fmla="*/ 1989 h 1469"/>
                <a:gd name="T16" fmla="*/ 4 w 2296"/>
                <a:gd name="T17" fmla="*/ 1623 h 1469"/>
                <a:gd name="T18" fmla="*/ 4 w 2296"/>
                <a:gd name="T19" fmla="*/ 1292 h 1469"/>
                <a:gd name="T20" fmla="*/ 4 w 2296"/>
                <a:gd name="T21" fmla="*/ 982 h 1469"/>
                <a:gd name="T22" fmla="*/ 3 w 2296"/>
                <a:gd name="T23" fmla="*/ 559 h 1469"/>
                <a:gd name="T24" fmla="*/ 3 w 2296"/>
                <a:gd name="T25" fmla="*/ 327 h 1469"/>
                <a:gd name="T26" fmla="*/ 2 w 2296"/>
                <a:gd name="T27" fmla="*/ 151 h 1469"/>
                <a:gd name="T28" fmla="*/ 2 w 2296"/>
                <a:gd name="T29" fmla="*/ 10 h 1469"/>
                <a:gd name="T30" fmla="*/ 2 w 2296"/>
                <a:gd name="T31" fmla="*/ 0 h 1469"/>
                <a:gd name="T32" fmla="*/ 3 w 2296"/>
                <a:gd name="T33" fmla="*/ 424 h 1469"/>
                <a:gd name="T34" fmla="*/ 3 w 2296"/>
                <a:gd name="T35" fmla="*/ 905 h 1469"/>
                <a:gd name="T36" fmla="*/ 4 w 2296"/>
                <a:gd name="T37" fmla="*/ 1161 h 1469"/>
                <a:gd name="T38" fmla="*/ 4 w 2296"/>
                <a:gd name="T39" fmla="*/ 1424 h 1469"/>
                <a:gd name="T40" fmla="*/ 4 w 2296"/>
                <a:gd name="T41" fmla="*/ 1698 h 1469"/>
                <a:gd name="T42" fmla="*/ 4 w 2296"/>
                <a:gd name="T43" fmla="*/ 1989 h 1469"/>
                <a:gd name="T44" fmla="*/ 4 w 2296"/>
                <a:gd name="T45" fmla="*/ 2254 h 1469"/>
                <a:gd name="T46" fmla="*/ 4 w 2296"/>
                <a:gd name="T47" fmla="*/ 2493 h 1469"/>
                <a:gd name="T48" fmla="*/ 4 w 2296"/>
                <a:gd name="T49" fmla="*/ 2688 h 1469"/>
                <a:gd name="T50" fmla="*/ 3 w 2296"/>
                <a:gd name="T51" fmla="*/ 2843 h 1469"/>
                <a:gd name="T52" fmla="*/ 3 w 2296"/>
                <a:gd name="T53" fmla="*/ 2997 h 1469"/>
                <a:gd name="T54" fmla="*/ 2 w 2296"/>
                <a:gd name="T55" fmla="*/ 3224 h 1469"/>
                <a:gd name="T56" fmla="*/ 2 w 2296"/>
                <a:gd name="T57" fmla="*/ 3436 h 1469"/>
                <a:gd name="T58" fmla="*/ 2 w 2296"/>
                <a:gd name="T59" fmla="*/ 3655 h 1469"/>
                <a:gd name="T60" fmla="*/ 2 w 2296"/>
                <a:gd name="T61" fmla="*/ 3789 h 1469"/>
                <a:gd name="T62" fmla="*/ 2 w 2296"/>
                <a:gd name="T63" fmla="*/ 3916 h 1469"/>
                <a:gd name="T64" fmla="*/ 2 w 2296"/>
                <a:gd name="T65" fmla="*/ 4083 h 1469"/>
                <a:gd name="T66" fmla="*/ 2 w 2296"/>
                <a:gd name="T67" fmla="*/ 4274 h 1469"/>
                <a:gd name="T68" fmla="*/ 0 w 2296"/>
                <a:gd name="T69" fmla="*/ 4478 h 1469"/>
                <a:gd name="T70" fmla="*/ 2 w 2296"/>
                <a:gd name="T71" fmla="*/ 4711 h 1469"/>
                <a:gd name="T72" fmla="*/ 2 w 2296"/>
                <a:gd name="T73" fmla="*/ 4904 h 1469"/>
                <a:gd name="T74" fmla="*/ 2 w 2296"/>
                <a:gd name="T75" fmla="*/ 5064 h 1469"/>
                <a:gd name="T76" fmla="*/ 2 w 2296"/>
                <a:gd name="T77" fmla="*/ 5212 h 1469"/>
                <a:gd name="T78" fmla="*/ 2 w 2296"/>
                <a:gd name="T79" fmla="*/ 5019 h 1469"/>
                <a:gd name="T80" fmla="*/ 2 w 2296"/>
                <a:gd name="T81" fmla="*/ 4829 h 1469"/>
                <a:gd name="T82" fmla="*/ 2 w 2296"/>
                <a:gd name="T83" fmla="*/ 4632 h 1469"/>
                <a:gd name="T84" fmla="*/ 2 w 2296"/>
                <a:gd name="T85" fmla="*/ 4470 h 1469"/>
                <a:gd name="T86" fmla="*/ 2 w 2296"/>
                <a:gd name="T87" fmla="*/ 4287 h 1469"/>
                <a:gd name="T88" fmla="*/ 2 w 2296"/>
                <a:gd name="T89" fmla="*/ 4135 h 1469"/>
                <a:gd name="T90" fmla="*/ 2 w 2296"/>
                <a:gd name="T91" fmla="*/ 3976 h 1469"/>
                <a:gd name="T92" fmla="*/ 2 w 2296"/>
                <a:gd name="T93" fmla="*/ 3863 h 146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296"/>
                <a:gd name="T142" fmla="*/ 0 h 1469"/>
                <a:gd name="T143" fmla="*/ 2296 w 2296"/>
                <a:gd name="T144" fmla="*/ 1469 h 146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296" h="1469">
                  <a:moveTo>
                    <a:pt x="771" y="1088"/>
                  </a:moveTo>
                  <a:lnTo>
                    <a:pt x="982" y="1061"/>
                  </a:lnTo>
                  <a:lnTo>
                    <a:pt x="1178" y="1034"/>
                  </a:lnTo>
                  <a:lnTo>
                    <a:pt x="1357" y="1012"/>
                  </a:lnTo>
                  <a:lnTo>
                    <a:pt x="1520" y="985"/>
                  </a:lnTo>
                  <a:lnTo>
                    <a:pt x="1666" y="957"/>
                  </a:lnTo>
                  <a:lnTo>
                    <a:pt x="1796" y="930"/>
                  </a:lnTo>
                  <a:lnTo>
                    <a:pt x="1916" y="897"/>
                  </a:lnTo>
                  <a:lnTo>
                    <a:pt x="2013" y="870"/>
                  </a:lnTo>
                  <a:lnTo>
                    <a:pt x="2100" y="832"/>
                  </a:lnTo>
                  <a:lnTo>
                    <a:pt x="2171" y="800"/>
                  </a:lnTo>
                  <a:lnTo>
                    <a:pt x="2220" y="756"/>
                  </a:lnTo>
                  <a:lnTo>
                    <a:pt x="2263" y="712"/>
                  </a:lnTo>
                  <a:lnTo>
                    <a:pt x="2285" y="669"/>
                  </a:lnTo>
                  <a:lnTo>
                    <a:pt x="2296" y="614"/>
                  </a:lnTo>
                  <a:lnTo>
                    <a:pt x="2290" y="560"/>
                  </a:lnTo>
                  <a:lnTo>
                    <a:pt x="2269" y="500"/>
                  </a:lnTo>
                  <a:lnTo>
                    <a:pt x="2241" y="457"/>
                  </a:lnTo>
                  <a:lnTo>
                    <a:pt x="2198" y="408"/>
                  </a:lnTo>
                  <a:lnTo>
                    <a:pt x="2144" y="364"/>
                  </a:lnTo>
                  <a:lnTo>
                    <a:pt x="2079" y="321"/>
                  </a:lnTo>
                  <a:lnTo>
                    <a:pt x="2008" y="277"/>
                  </a:lnTo>
                  <a:lnTo>
                    <a:pt x="1927" y="234"/>
                  </a:lnTo>
                  <a:lnTo>
                    <a:pt x="1769" y="157"/>
                  </a:lnTo>
                  <a:lnTo>
                    <a:pt x="1688" y="125"/>
                  </a:lnTo>
                  <a:lnTo>
                    <a:pt x="1612" y="92"/>
                  </a:lnTo>
                  <a:lnTo>
                    <a:pt x="1536" y="65"/>
                  </a:lnTo>
                  <a:lnTo>
                    <a:pt x="1476" y="43"/>
                  </a:lnTo>
                  <a:lnTo>
                    <a:pt x="1422" y="27"/>
                  </a:lnTo>
                  <a:lnTo>
                    <a:pt x="1384" y="10"/>
                  </a:lnTo>
                  <a:lnTo>
                    <a:pt x="1357" y="5"/>
                  </a:lnTo>
                  <a:lnTo>
                    <a:pt x="1346" y="0"/>
                  </a:lnTo>
                  <a:lnTo>
                    <a:pt x="1498" y="54"/>
                  </a:lnTo>
                  <a:lnTo>
                    <a:pt x="1655" y="119"/>
                  </a:lnTo>
                  <a:lnTo>
                    <a:pt x="1807" y="185"/>
                  </a:lnTo>
                  <a:lnTo>
                    <a:pt x="1948" y="255"/>
                  </a:lnTo>
                  <a:lnTo>
                    <a:pt x="2013" y="288"/>
                  </a:lnTo>
                  <a:lnTo>
                    <a:pt x="2068" y="326"/>
                  </a:lnTo>
                  <a:lnTo>
                    <a:pt x="2122" y="364"/>
                  </a:lnTo>
                  <a:lnTo>
                    <a:pt x="2171" y="402"/>
                  </a:lnTo>
                  <a:lnTo>
                    <a:pt x="2209" y="440"/>
                  </a:lnTo>
                  <a:lnTo>
                    <a:pt x="2236" y="478"/>
                  </a:lnTo>
                  <a:lnTo>
                    <a:pt x="2252" y="522"/>
                  </a:lnTo>
                  <a:lnTo>
                    <a:pt x="2263" y="560"/>
                  </a:lnTo>
                  <a:lnTo>
                    <a:pt x="2258" y="598"/>
                  </a:lnTo>
                  <a:lnTo>
                    <a:pt x="2241" y="636"/>
                  </a:lnTo>
                  <a:lnTo>
                    <a:pt x="2214" y="669"/>
                  </a:lnTo>
                  <a:lnTo>
                    <a:pt x="2171" y="702"/>
                  </a:lnTo>
                  <a:lnTo>
                    <a:pt x="2122" y="729"/>
                  </a:lnTo>
                  <a:lnTo>
                    <a:pt x="2062" y="756"/>
                  </a:lnTo>
                  <a:lnTo>
                    <a:pt x="1997" y="778"/>
                  </a:lnTo>
                  <a:lnTo>
                    <a:pt x="1921" y="800"/>
                  </a:lnTo>
                  <a:lnTo>
                    <a:pt x="1834" y="821"/>
                  </a:lnTo>
                  <a:lnTo>
                    <a:pt x="1748" y="843"/>
                  </a:lnTo>
                  <a:lnTo>
                    <a:pt x="1552" y="876"/>
                  </a:lnTo>
                  <a:lnTo>
                    <a:pt x="1351" y="908"/>
                  </a:lnTo>
                  <a:lnTo>
                    <a:pt x="1134" y="941"/>
                  </a:lnTo>
                  <a:lnTo>
                    <a:pt x="923" y="968"/>
                  </a:lnTo>
                  <a:lnTo>
                    <a:pt x="716" y="995"/>
                  </a:lnTo>
                  <a:lnTo>
                    <a:pt x="521" y="1028"/>
                  </a:lnTo>
                  <a:lnTo>
                    <a:pt x="434" y="1044"/>
                  </a:lnTo>
                  <a:lnTo>
                    <a:pt x="353" y="1066"/>
                  </a:lnTo>
                  <a:lnTo>
                    <a:pt x="277" y="1082"/>
                  </a:lnTo>
                  <a:lnTo>
                    <a:pt x="206" y="1104"/>
                  </a:lnTo>
                  <a:lnTo>
                    <a:pt x="147" y="1126"/>
                  </a:lnTo>
                  <a:lnTo>
                    <a:pt x="92" y="1148"/>
                  </a:lnTo>
                  <a:lnTo>
                    <a:pt x="54" y="1175"/>
                  </a:lnTo>
                  <a:lnTo>
                    <a:pt x="22" y="1202"/>
                  </a:lnTo>
                  <a:lnTo>
                    <a:pt x="6" y="1229"/>
                  </a:lnTo>
                  <a:lnTo>
                    <a:pt x="0" y="1262"/>
                  </a:lnTo>
                  <a:lnTo>
                    <a:pt x="11" y="1295"/>
                  </a:lnTo>
                  <a:lnTo>
                    <a:pt x="27" y="1327"/>
                  </a:lnTo>
                  <a:lnTo>
                    <a:pt x="54" y="1355"/>
                  </a:lnTo>
                  <a:lnTo>
                    <a:pt x="98" y="1382"/>
                  </a:lnTo>
                  <a:lnTo>
                    <a:pt x="141" y="1404"/>
                  </a:lnTo>
                  <a:lnTo>
                    <a:pt x="196" y="1425"/>
                  </a:lnTo>
                  <a:lnTo>
                    <a:pt x="261" y="1447"/>
                  </a:lnTo>
                  <a:lnTo>
                    <a:pt x="326" y="1469"/>
                  </a:lnTo>
                  <a:lnTo>
                    <a:pt x="266" y="1442"/>
                  </a:lnTo>
                  <a:lnTo>
                    <a:pt x="217" y="1414"/>
                  </a:lnTo>
                  <a:lnTo>
                    <a:pt x="174" y="1387"/>
                  </a:lnTo>
                  <a:lnTo>
                    <a:pt x="147" y="1360"/>
                  </a:lnTo>
                  <a:lnTo>
                    <a:pt x="125" y="1333"/>
                  </a:lnTo>
                  <a:lnTo>
                    <a:pt x="120" y="1306"/>
                  </a:lnTo>
                  <a:lnTo>
                    <a:pt x="125" y="1278"/>
                  </a:lnTo>
                  <a:lnTo>
                    <a:pt x="141" y="1257"/>
                  </a:lnTo>
                  <a:lnTo>
                    <a:pt x="174" y="1229"/>
                  </a:lnTo>
                  <a:lnTo>
                    <a:pt x="212" y="1208"/>
                  </a:lnTo>
                  <a:lnTo>
                    <a:pt x="272" y="1186"/>
                  </a:lnTo>
                  <a:lnTo>
                    <a:pt x="342" y="1164"/>
                  </a:lnTo>
                  <a:lnTo>
                    <a:pt x="423" y="1142"/>
                  </a:lnTo>
                  <a:lnTo>
                    <a:pt x="527" y="1121"/>
                  </a:lnTo>
                  <a:lnTo>
                    <a:pt x="641" y="1104"/>
                  </a:lnTo>
                  <a:lnTo>
                    <a:pt x="771" y="1088"/>
                  </a:lnTo>
                  <a:close/>
                </a:path>
              </a:pathLst>
            </a:custGeom>
            <a:gradFill rotWithShape="0">
              <a:gsLst>
                <a:gs pos="0">
                  <a:srgbClr val="002B82"/>
                </a:gs>
                <a:gs pos="100000">
                  <a:srgbClr val="003399"/>
                </a:gs>
              </a:gsLst>
              <a:lin ang="27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sp>
          <p:nvSpPr>
            <p:cNvPr id="25610" name="AutoShape 11"/>
            <p:cNvSpPr>
              <a:spLocks noChangeArrowheads="1"/>
            </p:cNvSpPr>
            <p:nvPr/>
          </p:nvSpPr>
          <p:spPr bwMode="auto">
            <a:xfrm>
              <a:off x="0" y="0"/>
              <a:ext cx="5758" cy="1776"/>
            </a:xfrm>
            <a:custGeom>
              <a:avLst/>
              <a:gdLst>
                <a:gd name="T0" fmla="*/ 0 w 5740"/>
                <a:gd name="T1" fmla="*/ 0 h 1906"/>
                <a:gd name="T2" fmla="*/ 0 w 5740"/>
                <a:gd name="T3" fmla="*/ 264 h 1906"/>
                <a:gd name="T4" fmla="*/ 6265 w 5740"/>
                <a:gd name="T5" fmla="*/ 264 h 1906"/>
                <a:gd name="T6" fmla="*/ 6265 w 5740"/>
                <a:gd name="T7" fmla="*/ 0 h 1906"/>
                <a:gd name="T8" fmla="*/ 0 w 5740"/>
                <a:gd name="T9" fmla="*/ 0 h 1906"/>
                <a:gd name="T10" fmla="*/ 0 w 5740"/>
                <a:gd name="T11" fmla="*/ 0 h 1906"/>
                <a:gd name="T12" fmla="*/ 0 60000 65536"/>
                <a:gd name="T13" fmla="*/ 0 60000 65536"/>
                <a:gd name="T14" fmla="*/ 0 60000 65536"/>
                <a:gd name="T15" fmla="*/ 0 60000 65536"/>
                <a:gd name="T16" fmla="*/ 0 60000 65536"/>
                <a:gd name="T17" fmla="*/ 0 60000 65536"/>
                <a:gd name="T18" fmla="*/ 0 w 5740"/>
                <a:gd name="T19" fmla="*/ 0 h 1906"/>
                <a:gd name="T20" fmla="*/ 5740 w 5740"/>
                <a:gd name="T21" fmla="*/ 1906 h 1906"/>
              </a:gdLst>
              <a:ahLst/>
              <a:cxnLst>
                <a:cxn ang="T12">
                  <a:pos x="T0" y="T1"/>
                </a:cxn>
                <a:cxn ang="T13">
                  <a:pos x="T2" y="T3"/>
                </a:cxn>
                <a:cxn ang="T14">
                  <a:pos x="T4" y="T5"/>
                </a:cxn>
                <a:cxn ang="T15">
                  <a:pos x="T6" y="T7"/>
                </a:cxn>
                <a:cxn ang="T16">
                  <a:pos x="T8" y="T9"/>
                </a:cxn>
                <a:cxn ang="T17">
                  <a:pos x="T10" y="T11"/>
                </a:cxn>
              </a:cxnLst>
              <a:rect l="T18" t="T19" r="T20" b="T21"/>
              <a:pathLst>
                <a:path w="5740" h="1906">
                  <a:moveTo>
                    <a:pt x="0" y="0"/>
                  </a:moveTo>
                  <a:lnTo>
                    <a:pt x="0" y="1906"/>
                  </a:lnTo>
                  <a:lnTo>
                    <a:pt x="5740" y="1906"/>
                  </a:lnTo>
                  <a:lnTo>
                    <a:pt x="5740" y="0"/>
                  </a:lnTo>
                  <a:lnTo>
                    <a:pt x="0" y="0"/>
                  </a:lnTo>
                  <a:close/>
                </a:path>
              </a:pathLst>
            </a:custGeom>
            <a:gradFill rotWithShape="0">
              <a:gsLst>
                <a:gs pos="0">
                  <a:srgbClr val="000514"/>
                </a:gs>
                <a:gs pos="100000">
                  <a:srgbClr val="003399"/>
                </a:gs>
              </a:gsLst>
              <a:lin ang="54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p>
          </p:txBody>
        </p:sp>
      </p:grpSp>
      <p:sp>
        <p:nvSpPr>
          <p:cNvPr id="25605" name="Rectangle 12"/>
          <p:cNvSpPr>
            <a:spLocks noGrp="1" noChangeArrowheads="1"/>
          </p:cNvSpPr>
          <p:nvPr>
            <p:ph type="title"/>
          </p:nvPr>
        </p:nvSpPr>
        <p:spPr bwMode="auto">
          <a:xfrm>
            <a:off x="457200" y="274638"/>
            <a:ext cx="8228013" cy="11414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vert="horz" wrap="square" lIns="90000" tIns="46800" rIns="90000" bIns="46800" numCol="1" anchor="ctr" anchorCtr="0" compatLnSpc="1">
            <a:prstTxWarp prst="textNoShape">
              <a:avLst/>
            </a:prstTxWarp>
          </a:bodyPr>
          <a:lstStyle/>
          <a:p>
            <a:pPr lvl="0"/>
            <a:r>
              <a:rPr lang="en-GB"/>
              <a:t>Click to edit the title text format</a:t>
            </a:r>
          </a:p>
        </p:txBody>
      </p:sp>
      <p:sp>
        <p:nvSpPr>
          <p:cNvPr id="25606" name="Text Box 13"/>
          <p:cNvSpPr txBox="1">
            <a:spLocks noChangeArrowheads="1"/>
          </p:cNvSpPr>
          <p:nvPr/>
        </p:nvSpPr>
        <p:spPr bwMode="auto">
          <a:xfrm>
            <a:off x="3124200" y="6248400"/>
            <a:ext cx="2895600" cy="4762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eaLnBrk="1" hangingPunct="1">
              <a:lnSpc>
                <a:spcPct val="93000"/>
              </a:lnSpc>
              <a:buClr>
                <a:srgbClr val="FFFFFF"/>
              </a:buClr>
              <a:buSzPct val="100000"/>
              <a:buFont typeface="Arial" charset="0"/>
              <a:buNone/>
              <a:defRPr/>
            </a:pPr>
            <a:endParaRPr lang="en-US" b="1" i="0">
              <a:latin typeface="Arial" panose="020B0604020202020204" pitchFamily="34" charset="0"/>
            </a:endParaRPr>
          </a:p>
        </p:txBody>
      </p:sp>
      <p:sp>
        <p:nvSpPr>
          <p:cNvPr id="25607" name="Rectangle 14"/>
          <p:cNvSpPr>
            <a:spLocks noGrp="1" noChangeArrowheads="1"/>
          </p:cNvSpPr>
          <p:nvPr>
            <p:ph type="body" idx="1"/>
          </p:nvPr>
        </p:nvSpPr>
        <p:spPr bwMode="auto">
          <a:xfrm>
            <a:off x="457200" y="1600200"/>
            <a:ext cx="8228013" cy="4524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vert="horz" wrap="square" lIns="90000" tIns="46800" rIns="90000" bIns="46800" numCol="1" anchor="t" anchorCtr="0" compatLnSpc="1">
            <a:prstTxWarp prst="textNoShape">
              <a:avLst/>
            </a:prstTxWarp>
          </a:bodyPr>
          <a:lstStyle/>
          <a:p>
            <a:pPr lvl="0"/>
            <a:r>
              <a:rPr lang="en-GB"/>
              <a:t>Click to edit the outline text format</a:t>
            </a:r>
          </a:p>
          <a:p>
            <a:pPr lvl="1"/>
            <a:r>
              <a:rPr lang="en-GB"/>
              <a:t>Second Outline Level</a:t>
            </a:r>
          </a:p>
          <a:p>
            <a:pPr lvl="2"/>
            <a:r>
              <a:rPr lang="en-GB"/>
              <a:t>Third Outline Level</a:t>
            </a:r>
          </a:p>
          <a:p>
            <a:pPr lvl="3"/>
            <a:r>
              <a:rPr lang="en-GB"/>
              <a:t>Fourth Outline Level</a:t>
            </a:r>
          </a:p>
          <a:p>
            <a:pPr lvl="4"/>
            <a:r>
              <a:rPr lang="en-GB"/>
              <a:t>Fifth Outline Level</a:t>
            </a:r>
          </a:p>
          <a:p>
            <a:pPr lvl="4"/>
            <a:r>
              <a:rPr lang="en-GB"/>
              <a:t>Sixth Outline Level</a:t>
            </a:r>
          </a:p>
          <a:p>
            <a:pPr lvl="4"/>
            <a:r>
              <a:rPr lang="en-GB"/>
              <a:t>Seventh Outline Level</a:t>
            </a:r>
          </a:p>
          <a:p>
            <a:pPr lvl="4"/>
            <a:r>
              <a:rPr lang="en-GB"/>
              <a:t>Eighth Outline Level</a:t>
            </a:r>
          </a:p>
          <a:p>
            <a:pPr lvl="4"/>
            <a:r>
              <a:rPr lang="en-GB"/>
              <a:t>Ninth Outline Level</a:t>
            </a:r>
          </a:p>
        </p:txBody>
      </p:sp>
    </p:spTree>
    <p:extLst>
      <p:ext uri="{BB962C8B-B14F-4D97-AF65-F5344CB8AC3E}">
        <p14:creationId xmlns:p14="http://schemas.microsoft.com/office/powerpoint/2010/main" val="248882954"/>
      </p:ext>
    </p:extLst>
  </p:cSld>
  <p:clrMap bg1="lt1" tx1="dk1" bg2="lt2" tx2="dk2" accent1="accent1" accent2="accent2" accent3="accent3" accent4="accent4" accent5="accent5" accent6="accent6" hlink="hlink" folHlink="folHlink"/>
  <p:sldLayoutIdLst>
    <p:sldLayoutId id="2147503019" r:id="rId1"/>
    <p:sldLayoutId id="2147503020" r:id="rId2"/>
    <p:sldLayoutId id="2147503021" r:id="rId3"/>
    <p:sldLayoutId id="2147503022" r:id="rId4"/>
    <p:sldLayoutId id="2147503023" r:id="rId5"/>
    <p:sldLayoutId id="2147503024" r:id="rId6"/>
    <p:sldLayoutId id="2147503025" r:id="rId7"/>
    <p:sldLayoutId id="2147503026" r:id="rId8"/>
    <p:sldLayoutId id="2147503027" r:id="rId9"/>
    <p:sldLayoutId id="2147503028" r:id="rId10"/>
    <p:sldLayoutId id="2147503029" r:id="rId11"/>
  </p:sldLayoutIdLst>
  <p:txStyles>
    <p:titleStyle>
      <a:lvl1pPr algn="ctr" defTabSz="449263" rtl="0" eaLnBrk="0" fontAlgn="base" hangingPunct="0">
        <a:lnSpc>
          <a:spcPct val="95000"/>
        </a:lnSpc>
        <a:spcBef>
          <a:spcPct val="0"/>
        </a:spcBef>
        <a:spcAft>
          <a:spcPct val="0"/>
        </a:spcAft>
        <a:buClr>
          <a:srgbClr val="E5E5FF"/>
        </a:buClr>
        <a:buSzPct val="100000"/>
        <a:buFont typeface="Times New Roman" charset="0"/>
        <a:defRPr sz="4400" b="1" i="0">
          <a:solidFill>
            <a:srgbClr val="E5E5FF"/>
          </a:solidFill>
          <a:latin typeface="Arial" panose="020B0604020202020204" pitchFamily="34" charset="0"/>
          <a:ea typeface="+mj-ea"/>
          <a:cs typeface="Arial" panose="020B0604020202020204" pitchFamily="34" charset="0"/>
        </a:defRPr>
      </a:lvl1pPr>
      <a:lvl2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charset="0"/>
          <a:ea typeface="ＭＳ Ｐゴシック" charset="-128"/>
          <a:cs typeface="ＭＳ Ｐゴシック" charset="-128"/>
        </a:defRPr>
      </a:lvl2pPr>
      <a:lvl3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charset="0"/>
          <a:ea typeface="ＭＳ Ｐゴシック" charset="-128"/>
          <a:cs typeface="ＭＳ Ｐゴシック" charset="-128"/>
        </a:defRPr>
      </a:lvl3pPr>
      <a:lvl4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charset="0"/>
          <a:ea typeface="ＭＳ Ｐゴシック" charset="-128"/>
          <a:cs typeface="ＭＳ Ｐゴシック" charset="-128"/>
        </a:defRPr>
      </a:lvl4pPr>
      <a:lvl5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charset="0"/>
          <a:ea typeface="ＭＳ Ｐゴシック" charset="-128"/>
          <a:cs typeface="ＭＳ Ｐゴシック" charset="-128"/>
        </a:defRPr>
      </a:lvl5pPr>
      <a:lvl6pPr marL="4572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6pPr>
      <a:lvl7pPr marL="9144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7pPr>
      <a:lvl8pPr marL="13716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8pPr>
      <a:lvl9pPr marL="18288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9pPr>
    </p:titleStyle>
    <p:bodyStyle>
      <a:lvl1pPr marL="341313" indent="-341313" algn="l" defTabSz="449263" rtl="0" eaLnBrk="0" fontAlgn="base" hangingPunct="0">
        <a:lnSpc>
          <a:spcPct val="95000"/>
        </a:lnSpc>
        <a:spcBef>
          <a:spcPts val="800"/>
        </a:spcBef>
        <a:spcAft>
          <a:spcPct val="0"/>
        </a:spcAft>
        <a:buClr>
          <a:srgbClr val="FFCC00"/>
        </a:buClr>
        <a:buSzPct val="70000"/>
        <a:buFont typeface="Wingdings" charset="0"/>
        <a:buChar char=""/>
        <a:defRPr sz="3200" b="1" i="0">
          <a:solidFill>
            <a:srgbClr val="FFFFFF"/>
          </a:solidFill>
          <a:latin typeface="Arial" panose="020B0604020202020204" pitchFamily="34" charset="0"/>
          <a:ea typeface="+mn-ea"/>
          <a:cs typeface="Arial" panose="020B0604020202020204" pitchFamily="34" charset="0"/>
        </a:defRPr>
      </a:lvl1pPr>
      <a:lvl2pPr marL="741363" indent="-284163" algn="l" defTabSz="449263" rtl="0" eaLnBrk="0" fontAlgn="base" hangingPunct="0">
        <a:lnSpc>
          <a:spcPct val="95000"/>
        </a:lnSpc>
        <a:spcBef>
          <a:spcPts val="700"/>
        </a:spcBef>
        <a:spcAft>
          <a:spcPct val="0"/>
        </a:spcAft>
        <a:buClr>
          <a:srgbClr val="A886E0"/>
        </a:buClr>
        <a:buSzPct val="70000"/>
        <a:buFont typeface="Wingdings" charset="0"/>
        <a:buChar char=""/>
        <a:defRPr sz="2800" b="1" i="0">
          <a:solidFill>
            <a:srgbClr val="FFFFFF"/>
          </a:solidFill>
          <a:latin typeface="Arial" panose="020B0604020202020204" pitchFamily="34" charset="0"/>
          <a:ea typeface="+mn-ea"/>
          <a:cs typeface="Arial" panose="020B0604020202020204" pitchFamily="34" charset="0"/>
        </a:defRPr>
      </a:lvl2pPr>
      <a:lvl3pPr marL="1143000" indent="-228600" algn="l" defTabSz="449263" rtl="0" eaLnBrk="0" fontAlgn="base" hangingPunct="0">
        <a:lnSpc>
          <a:spcPct val="95000"/>
        </a:lnSpc>
        <a:spcBef>
          <a:spcPts val="600"/>
        </a:spcBef>
        <a:spcAft>
          <a:spcPct val="0"/>
        </a:spcAft>
        <a:buClr>
          <a:srgbClr val="E5E5FF"/>
        </a:buClr>
        <a:buSzPct val="70000"/>
        <a:buFont typeface="Wingdings" charset="0"/>
        <a:buChar char=""/>
        <a:defRPr sz="2400" b="1" i="0">
          <a:solidFill>
            <a:srgbClr val="FFFFFF"/>
          </a:solidFill>
          <a:latin typeface="Arial" panose="020B0604020202020204" pitchFamily="34" charset="0"/>
          <a:ea typeface="+mn-ea"/>
          <a:cs typeface="Arial" panose="020B0604020202020204" pitchFamily="34" charset="0"/>
        </a:defRPr>
      </a:lvl3pPr>
      <a:lvl4pPr marL="1600200" indent="-228600" algn="l" defTabSz="449263" rtl="0" eaLnBrk="0" fontAlgn="base" hangingPunct="0">
        <a:lnSpc>
          <a:spcPct val="95000"/>
        </a:lnSpc>
        <a:spcBef>
          <a:spcPts val="500"/>
        </a:spcBef>
        <a:spcAft>
          <a:spcPct val="0"/>
        </a:spcAft>
        <a:buClr>
          <a:srgbClr val="A886E0"/>
        </a:buClr>
        <a:buSzPct val="70000"/>
        <a:buFont typeface="Wingdings" charset="0"/>
        <a:buChar char=""/>
        <a:defRPr sz="2000" b="1" i="0">
          <a:solidFill>
            <a:srgbClr val="FFFFFF"/>
          </a:solidFill>
          <a:latin typeface="Arial" panose="020B0604020202020204" pitchFamily="34" charset="0"/>
          <a:ea typeface="+mn-ea"/>
          <a:cs typeface="Arial" panose="020B0604020202020204" pitchFamily="34" charset="0"/>
        </a:defRPr>
      </a:lvl4pPr>
      <a:lvl5pPr marL="2057400" indent="-228600" algn="l" defTabSz="449263" rtl="0" eaLnBrk="0" fontAlgn="base" hangingPunct="0">
        <a:lnSpc>
          <a:spcPct val="95000"/>
        </a:lnSpc>
        <a:spcBef>
          <a:spcPts val="500"/>
        </a:spcBef>
        <a:spcAft>
          <a:spcPct val="0"/>
        </a:spcAft>
        <a:buClr>
          <a:srgbClr val="A886E0"/>
        </a:buClr>
        <a:buSzPct val="70000"/>
        <a:buFont typeface="Wingdings" charset="0"/>
        <a:buChar char=""/>
        <a:defRPr sz="2000" b="1" i="0">
          <a:solidFill>
            <a:srgbClr val="FFFFFF"/>
          </a:solidFill>
          <a:latin typeface="Arial" panose="020B0604020202020204" pitchFamily="34" charset="0"/>
          <a:ea typeface="+mn-ea"/>
          <a:cs typeface="Arial" panose="020B0604020202020204" pitchFamily="34" charset="0"/>
        </a:defRPr>
      </a:lvl5pPr>
      <a:lvl6pPr marL="2514600" indent="-228600" algn="l" defTabSz="449263" rtl="0" eaLnBrk="0" fontAlgn="base" hangingPunct="0">
        <a:lnSpc>
          <a:spcPct val="95000"/>
        </a:lnSpc>
        <a:spcBef>
          <a:spcPts val="500"/>
        </a:spcBef>
        <a:spcAft>
          <a:spcPct val="0"/>
        </a:spcAft>
        <a:buClr>
          <a:srgbClr val="A886E0"/>
        </a:buClr>
        <a:buSzPct val="70000"/>
        <a:buFont typeface="Wingdings" charset="2"/>
        <a:buChar char=""/>
        <a:defRPr sz="2000">
          <a:solidFill>
            <a:srgbClr val="FFFFFF"/>
          </a:solidFill>
          <a:latin typeface="+mn-lt"/>
          <a:ea typeface="+mn-ea"/>
        </a:defRPr>
      </a:lvl6pPr>
      <a:lvl7pPr marL="2971800" indent="-228600" algn="l" defTabSz="449263" rtl="0" eaLnBrk="0" fontAlgn="base" hangingPunct="0">
        <a:lnSpc>
          <a:spcPct val="95000"/>
        </a:lnSpc>
        <a:spcBef>
          <a:spcPts val="500"/>
        </a:spcBef>
        <a:spcAft>
          <a:spcPct val="0"/>
        </a:spcAft>
        <a:buClr>
          <a:srgbClr val="A886E0"/>
        </a:buClr>
        <a:buSzPct val="70000"/>
        <a:buFont typeface="Wingdings" charset="2"/>
        <a:buChar char=""/>
        <a:defRPr sz="2000">
          <a:solidFill>
            <a:srgbClr val="FFFFFF"/>
          </a:solidFill>
          <a:latin typeface="+mn-lt"/>
          <a:ea typeface="+mn-ea"/>
        </a:defRPr>
      </a:lvl7pPr>
      <a:lvl8pPr marL="3429000" indent="-228600" algn="l" defTabSz="449263" rtl="0" eaLnBrk="0" fontAlgn="base" hangingPunct="0">
        <a:lnSpc>
          <a:spcPct val="95000"/>
        </a:lnSpc>
        <a:spcBef>
          <a:spcPts val="500"/>
        </a:spcBef>
        <a:spcAft>
          <a:spcPct val="0"/>
        </a:spcAft>
        <a:buClr>
          <a:srgbClr val="A886E0"/>
        </a:buClr>
        <a:buSzPct val="70000"/>
        <a:buFont typeface="Wingdings" charset="2"/>
        <a:buChar char=""/>
        <a:defRPr sz="2000">
          <a:solidFill>
            <a:srgbClr val="FFFFFF"/>
          </a:solidFill>
          <a:latin typeface="+mn-lt"/>
          <a:ea typeface="+mn-ea"/>
        </a:defRPr>
      </a:lvl8pPr>
      <a:lvl9pPr marL="3886200" indent="-228600" algn="l" defTabSz="449263" rtl="0" eaLnBrk="0" fontAlgn="base" hangingPunct="0">
        <a:lnSpc>
          <a:spcPct val="95000"/>
        </a:lnSpc>
        <a:spcBef>
          <a:spcPts val="500"/>
        </a:spcBef>
        <a:spcAft>
          <a:spcPct val="0"/>
        </a:spcAft>
        <a:buClr>
          <a:srgbClr val="A886E0"/>
        </a:buClr>
        <a:buSzPct val="70000"/>
        <a:buFont typeface="Wingdings" charset="2"/>
        <a:buChar char=""/>
        <a:defRPr sz="2000">
          <a:solidFill>
            <a:srgbClr val="FFFFFF"/>
          </a:solidFill>
          <a:latin typeface="+mn-lt"/>
          <a:ea typeface="+mn-ea"/>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8.xml><?xml version="1.0" encoding="utf-8"?>
<p:sldMaster xmlns:a="http://schemas.openxmlformats.org/drawingml/2006/main" xmlns:r="http://schemas.openxmlformats.org/officeDocument/2006/relationships" xmlns:p="http://schemas.openxmlformats.org/presentationml/2006/main">
  <p:cSld>
    <p:bg bwMode="invGray">
      <p:bgPr>
        <a:gradFill rotWithShape="0">
          <a:gsLst>
            <a:gs pos="0">
              <a:schemeClr val="bg2"/>
            </a:gs>
            <a:gs pos="100000">
              <a:schemeClr val="bg1"/>
            </a:gs>
          </a:gsLst>
          <a:lin ang="0" scaled="1"/>
        </a:gradFill>
        <a:effectLst/>
      </p:bgPr>
    </p:bg>
    <p:spTree>
      <p:nvGrpSpPr>
        <p:cNvPr id="1" name=""/>
        <p:cNvGrpSpPr/>
        <p:nvPr/>
      </p:nvGrpSpPr>
      <p:grpSpPr>
        <a:xfrm>
          <a:off x="0" y="0"/>
          <a:ext cx="0" cy="0"/>
          <a:chOff x="0" y="0"/>
          <a:chExt cx="0" cy="0"/>
        </a:xfrm>
      </p:grpSpPr>
      <p:sp>
        <p:nvSpPr>
          <p:cNvPr id="2050" name="Rectangle 2"/>
          <p:cNvSpPr>
            <a:spLocks noChangeArrowheads="1"/>
          </p:cNvSpPr>
          <p:nvPr/>
        </p:nvSpPr>
        <p:spPr bwMode="invGray">
          <a:xfrm>
            <a:off x="8809038" y="0"/>
            <a:ext cx="334962" cy="6858000"/>
          </a:xfrm>
          <a:prstGeom prst="rect">
            <a:avLst/>
          </a:prstGeom>
          <a:gradFill rotWithShape="0">
            <a:gsLst>
              <a:gs pos="0">
                <a:schemeClr val="accent2"/>
              </a:gs>
              <a:gs pos="50000">
                <a:schemeClr val="hlink"/>
              </a:gs>
              <a:gs pos="100000">
                <a:schemeClr val="accent2"/>
              </a:gs>
            </a:gsLst>
            <a:lin ang="0" scaled="1"/>
          </a:gradFill>
          <a:ln>
            <a:noFill/>
          </a:ln>
          <a:extLst>
            <a:ext uri="{91240B29-F687-4f45-9708-019B960494DF}">
              <a14:hiddenLine xmlns:a14="http://schemas.microsoft.com/office/drawing/2010/main" xmlns="" w="9525">
                <a:solidFill>
                  <a:schemeClr val="tx1"/>
                </a:solidFill>
                <a:miter lim="800000"/>
                <a:headEnd/>
                <a:tailEnd/>
              </a14:hiddenLine>
            </a:ext>
          </a:extLst>
        </p:spPr>
        <p:txBody>
          <a:bodyPr wrap="none" anchor="ctr"/>
          <a:lstStyle/>
          <a:p>
            <a:pPr defTabSz="914400" eaLnBrk="0" hangingPunct="0">
              <a:defRPr/>
            </a:pPr>
            <a:endParaRPr lang="en-US">
              <a:solidFill>
                <a:srgbClr val="FFFFFF"/>
              </a:solidFill>
              <a:latin typeface="Times New Roman" charset="0"/>
            </a:endParaRPr>
          </a:p>
        </p:txBody>
      </p:sp>
      <p:sp>
        <p:nvSpPr>
          <p:cNvPr id="2051" name="Freeform 3"/>
          <p:cNvSpPr>
            <a:spLocks/>
          </p:cNvSpPr>
          <p:nvPr/>
        </p:nvSpPr>
        <p:spPr bwMode="white">
          <a:xfrm>
            <a:off x="-9525" y="4489450"/>
            <a:ext cx="5754688" cy="2368550"/>
          </a:xfrm>
          <a:custGeom>
            <a:avLst/>
            <a:gdLst>
              <a:gd name="T0" fmla="*/ 0 w 3625"/>
              <a:gd name="T1" fmla="*/ 1491 h 1492"/>
              <a:gd name="T2" fmla="*/ 0 w 3625"/>
              <a:gd name="T3" fmla="*/ 0 h 1492"/>
              <a:gd name="T4" fmla="*/ 171 w 3625"/>
              <a:gd name="T5" fmla="*/ 3 h 1492"/>
              <a:gd name="T6" fmla="*/ 355 w 3625"/>
              <a:gd name="T7" fmla="*/ 9 h 1492"/>
              <a:gd name="T8" fmla="*/ 499 w 3625"/>
              <a:gd name="T9" fmla="*/ 21 h 1492"/>
              <a:gd name="T10" fmla="*/ 650 w 3625"/>
              <a:gd name="T11" fmla="*/ 36 h 1492"/>
              <a:gd name="T12" fmla="*/ 809 w 3625"/>
              <a:gd name="T13" fmla="*/ 54 h 1492"/>
              <a:gd name="T14" fmla="*/ 957 w 3625"/>
              <a:gd name="T15" fmla="*/ 78 h 1492"/>
              <a:gd name="T16" fmla="*/ 1119 w 3625"/>
              <a:gd name="T17" fmla="*/ 105 h 1492"/>
              <a:gd name="T18" fmla="*/ 1261 w 3625"/>
              <a:gd name="T19" fmla="*/ 133 h 1492"/>
              <a:gd name="T20" fmla="*/ 1441 w 3625"/>
              <a:gd name="T21" fmla="*/ 175 h 1492"/>
              <a:gd name="T22" fmla="*/ 1598 w 3625"/>
              <a:gd name="T23" fmla="*/ 217 h 1492"/>
              <a:gd name="T24" fmla="*/ 1763 w 3625"/>
              <a:gd name="T25" fmla="*/ 269 h 1492"/>
              <a:gd name="T26" fmla="*/ 1887 w 3625"/>
              <a:gd name="T27" fmla="*/ 308 h 1492"/>
              <a:gd name="T28" fmla="*/ 2085 w 3625"/>
              <a:gd name="T29" fmla="*/ 384 h 1492"/>
              <a:gd name="T30" fmla="*/ 2230 w 3625"/>
              <a:gd name="T31" fmla="*/ 444 h 1492"/>
              <a:gd name="T32" fmla="*/ 2456 w 3625"/>
              <a:gd name="T33" fmla="*/ 547 h 1492"/>
              <a:gd name="T34" fmla="*/ 2666 w 3625"/>
              <a:gd name="T35" fmla="*/ 662 h 1492"/>
              <a:gd name="T36" fmla="*/ 2859 w 3625"/>
              <a:gd name="T37" fmla="*/ 786 h 1492"/>
              <a:gd name="T38" fmla="*/ 3046 w 3625"/>
              <a:gd name="T39" fmla="*/ 920 h 1492"/>
              <a:gd name="T40" fmla="*/ 3193 w 3625"/>
              <a:gd name="T41" fmla="*/ 1038 h 1492"/>
              <a:gd name="T42" fmla="*/ 3332 w 3625"/>
              <a:gd name="T43" fmla="*/ 1168 h 1492"/>
              <a:gd name="T44" fmla="*/ 3440 w 3625"/>
              <a:gd name="T45" fmla="*/ 1280 h 1492"/>
              <a:gd name="T46" fmla="*/ 3524 w 3625"/>
              <a:gd name="T47" fmla="*/ 1380 h 1492"/>
              <a:gd name="T48" fmla="*/ 3624 w 3625"/>
              <a:gd name="T49" fmla="*/ 1491 h 1492"/>
              <a:gd name="T50" fmla="*/ 3608 w 3625"/>
              <a:gd name="T51" fmla="*/ 1491 h 1492"/>
              <a:gd name="T52" fmla="*/ 0 w 3625"/>
              <a:gd name="T53" fmla="*/ 1491 h 1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625" h="1492">
                <a:moveTo>
                  <a:pt x="0" y="1491"/>
                </a:moveTo>
                <a:lnTo>
                  <a:pt x="0" y="0"/>
                </a:lnTo>
                <a:lnTo>
                  <a:pt x="171" y="3"/>
                </a:lnTo>
                <a:lnTo>
                  <a:pt x="355" y="9"/>
                </a:lnTo>
                <a:lnTo>
                  <a:pt x="499" y="21"/>
                </a:lnTo>
                <a:lnTo>
                  <a:pt x="650" y="36"/>
                </a:lnTo>
                <a:lnTo>
                  <a:pt x="809" y="54"/>
                </a:lnTo>
                <a:lnTo>
                  <a:pt x="957" y="78"/>
                </a:lnTo>
                <a:lnTo>
                  <a:pt x="1119" y="105"/>
                </a:lnTo>
                <a:lnTo>
                  <a:pt x="1261" y="133"/>
                </a:lnTo>
                <a:lnTo>
                  <a:pt x="1441" y="175"/>
                </a:lnTo>
                <a:lnTo>
                  <a:pt x="1598" y="217"/>
                </a:lnTo>
                <a:lnTo>
                  <a:pt x="1763" y="269"/>
                </a:lnTo>
                <a:lnTo>
                  <a:pt x="1887" y="308"/>
                </a:lnTo>
                <a:lnTo>
                  <a:pt x="2085" y="384"/>
                </a:lnTo>
                <a:lnTo>
                  <a:pt x="2230" y="444"/>
                </a:lnTo>
                <a:lnTo>
                  <a:pt x="2456" y="547"/>
                </a:lnTo>
                <a:lnTo>
                  <a:pt x="2666" y="662"/>
                </a:lnTo>
                <a:lnTo>
                  <a:pt x="2859" y="786"/>
                </a:lnTo>
                <a:lnTo>
                  <a:pt x="3046" y="920"/>
                </a:lnTo>
                <a:lnTo>
                  <a:pt x="3193" y="1038"/>
                </a:lnTo>
                <a:lnTo>
                  <a:pt x="3332" y="1168"/>
                </a:lnTo>
                <a:lnTo>
                  <a:pt x="3440" y="1280"/>
                </a:lnTo>
                <a:lnTo>
                  <a:pt x="3524" y="1380"/>
                </a:lnTo>
                <a:lnTo>
                  <a:pt x="3624" y="1491"/>
                </a:lnTo>
                <a:lnTo>
                  <a:pt x="3608" y="1491"/>
                </a:lnTo>
                <a:lnTo>
                  <a:pt x="0" y="1491"/>
                </a:lnTo>
              </a:path>
            </a:pathLst>
          </a:custGeom>
          <a:gradFill rotWithShape="0">
            <a:gsLst>
              <a:gs pos="0">
                <a:schemeClr val="bg2"/>
              </a:gs>
              <a:gs pos="100000">
                <a:schemeClr val="bg1"/>
              </a:gs>
            </a:gsLst>
            <a:lin ang="5400000" scaled="1"/>
          </a:gradFill>
          <a:ln>
            <a:noFill/>
          </a:ln>
          <a:effectLst/>
          <a:extLst>
            <a:ext uri="{91240B29-F687-4f45-9708-019B960494DF}">
              <a14:hiddenLine xmlns:a14="http://schemas.microsoft.com/office/drawing/2010/main" xmlns="" w="9525" cap="flat" cmpd="sng">
                <a:solidFill>
                  <a:schemeClr val="tx1"/>
                </a:solidFill>
                <a:prstDash val="solid"/>
                <a:miter lim="800000"/>
                <a:headEnd type="none" w="sm" len="sm"/>
                <a:tailEnd type="none" w="sm" len="sm"/>
              </a14:hiddenLine>
            </a:ext>
            <a:ext uri="{AF507438-7753-43e0-B8FC-AC1667EBCBE1}">
              <a14:hiddenEffects xmlns:a14="http://schemas.microsoft.com/office/drawing/2010/main" xmlns="">
                <a:effectLst>
                  <a:outerShdw blurRad="63500" dist="35921" dir="2700000" algn="ctr" rotWithShape="0">
                    <a:srgbClr val="808080"/>
                  </a:outerShdw>
                </a:effectLst>
              </a14:hiddenEffects>
            </a:ext>
          </a:extLst>
        </p:spPr>
        <p:txBody>
          <a:bodyPr wrap="none" anchor="ctr"/>
          <a:lstStyle/>
          <a:p>
            <a:pPr defTabSz="914400" eaLnBrk="0" hangingPunct="0">
              <a:defRPr/>
            </a:pPr>
            <a:endParaRPr lang="en-US">
              <a:solidFill>
                <a:srgbClr val="FFFFFF"/>
              </a:solidFill>
              <a:latin typeface="Times New Roman" charset="0"/>
            </a:endParaRPr>
          </a:p>
        </p:txBody>
      </p:sp>
      <p:sp>
        <p:nvSpPr>
          <p:cNvPr id="2052" name="Freeform 4"/>
          <p:cNvSpPr>
            <a:spLocks/>
          </p:cNvSpPr>
          <p:nvPr/>
        </p:nvSpPr>
        <p:spPr bwMode="white">
          <a:xfrm>
            <a:off x="0" y="3817938"/>
            <a:ext cx="8164513" cy="3019425"/>
          </a:xfrm>
          <a:custGeom>
            <a:avLst/>
            <a:gdLst>
              <a:gd name="T0" fmla="*/ 2718 w 5143"/>
              <a:gd name="T1" fmla="*/ 405 h 1902"/>
              <a:gd name="T2" fmla="*/ 2466 w 5143"/>
              <a:gd name="T3" fmla="*/ 333 h 1902"/>
              <a:gd name="T4" fmla="*/ 2202 w 5143"/>
              <a:gd name="T5" fmla="*/ 261 h 1902"/>
              <a:gd name="T6" fmla="*/ 1929 w 5143"/>
              <a:gd name="T7" fmla="*/ 198 h 1902"/>
              <a:gd name="T8" fmla="*/ 1695 w 5143"/>
              <a:gd name="T9" fmla="*/ 153 h 1902"/>
              <a:gd name="T10" fmla="*/ 1434 w 5143"/>
              <a:gd name="T11" fmla="*/ 111 h 1902"/>
              <a:gd name="T12" fmla="*/ 1188 w 5143"/>
              <a:gd name="T13" fmla="*/ 75 h 1902"/>
              <a:gd name="T14" fmla="*/ 957 w 5143"/>
              <a:gd name="T15" fmla="*/ 48 h 1902"/>
              <a:gd name="T16" fmla="*/ 747 w 5143"/>
              <a:gd name="T17" fmla="*/ 30 h 1902"/>
              <a:gd name="T18" fmla="*/ 501 w 5143"/>
              <a:gd name="T19" fmla="*/ 15 h 1902"/>
              <a:gd name="T20" fmla="*/ 246 w 5143"/>
              <a:gd name="T21" fmla="*/ 3 h 1902"/>
              <a:gd name="T22" fmla="*/ 0 w 5143"/>
              <a:gd name="T23" fmla="*/ 0 h 1902"/>
              <a:gd name="T24" fmla="*/ 0 w 5143"/>
              <a:gd name="T25" fmla="*/ 275 h 1902"/>
              <a:gd name="T26" fmla="*/ 0 w 5143"/>
              <a:gd name="T27" fmla="*/ 345 h 1902"/>
              <a:gd name="T28" fmla="*/ 0 w 5143"/>
              <a:gd name="T29" fmla="*/ 275 h 1902"/>
              <a:gd name="T30" fmla="*/ 0 w 5143"/>
              <a:gd name="T31" fmla="*/ 342 h 1902"/>
              <a:gd name="T32" fmla="*/ 339 w 5143"/>
              <a:gd name="T33" fmla="*/ 351 h 1902"/>
              <a:gd name="T34" fmla="*/ 606 w 5143"/>
              <a:gd name="T35" fmla="*/ 372 h 1902"/>
              <a:gd name="T36" fmla="*/ 852 w 5143"/>
              <a:gd name="T37" fmla="*/ 399 h 1902"/>
              <a:gd name="T38" fmla="*/ 1068 w 5143"/>
              <a:gd name="T39" fmla="*/ 435 h 1902"/>
              <a:gd name="T40" fmla="*/ 1275 w 5143"/>
              <a:gd name="T41" fmla="*/ 474 h 1902"/>
              <a:gd name="T42" fmla="*/ 1545 w 5143"/>
              <a:gd name="T43" fmla="*/ 540 h 1902"/>
              <a:gd name="T44" fmla="*/ 1761 w 5143"/>
              <a:gd name="T45" fmla="*/ 603 h 1902"/>
              <a:gd name="T46" fmla="*/ 1971 w 5143"/>
              <a:gd name="T47" fmla="*/ 678 h 1902"/>
              <a:gd name="T48" fmla="*/ 2166 w 5143"/>
              <a:gd name="T49" fmla="*/ 747 h 1902"/>
              <a:gd name="T50" fmla="*/ 2397 w 5143"/>
              <a:gd name="T51" fmla="*/ 852 h 1902"/>
              <a:gd name="T52" fmla="*/ 2613 w 5143"/>
              <a:gd name="T53" fmla="*/ 960 h 1902"/>
              <a:gd name="T54" fmla="*/ 2832 w 5143"/>
              <a:gd name="T55" fmla="*/ 1095 h 1902"/>
              <a:gd name="T56" fmla="*/ 3012 w 5143"/>
              <a:gd name="T57" fmla="*/ 1212 h 1902"/>
              <a:gd name="T58" fmla="*/ 3186 w 5143"/>
              <a:gd name="T59" fmla="*/ 1347 h 1902"/>
              <a:gd name="T60" fmla="*/ 3351 w 5143"/>
              <a:gd name="T61" fmla="*/ 1497 h 1902"/>
              <a:gd name="T62" fmla="*/ 3480 w 5143"/>
              <a:gd name="T63" fmla="*/ 1629 h 1902"/>
              <a:gd name="T64" fmla="*/ 3612 w 5143"/>
              <a:gd name="T65" fmla="*/ 1785 h 1902"/>
              <a:gd name="T66" fmla="*/ 3699 w 5143"/>
              <a:gd name="T67" fmla="*/ 1901 h 1902"/>
              <a:gd name="T68" fmla="*/ 5142 w 5143"/>
              <a:gd name="T69" fmla="*/ 1901 h 1902"/>
              <a:gd name="T70" fmla="*/ 5076 w 5143"/>
              <a:gd name="T71" fmla="*/ 1827 h 1902"/>
              <a:gd name="T72" fmla="*/ 4968 w 5143"/>
              <a:gd name="T73" fmla="*/ 1707 h 1902"/>
              <a:gd name="T74" fmla="*/ 4797 w 5143"/>
              <a:gd name="T75" fmla="*/ 1539 h 1902"/>
              <a:gd name="T76" fmla="*/ 4617 w 5143"/>
              <a:gd name="T77" fmla="*/ 1383 h 1902"/>
              <a:gd name="T78" fmla="*/ 4410 w 5143"/>
              <a:gd name="T79" fmla="*/ 1221 h 1902"/>
              <a:gd name="T80" fmla="*/ 4185 w 5143"/>
              <a:gd name="T81" fmla="*/ 1071 h 1902"/>
              <a:gd name="T82" fmla="*/ 3960 w 5143"/>
              <a:gd name="T83" fmla="*/ 939 h 1902"/>
              <a:gd name="T84" fmla="*/ 3708 w 5143"/>
              <a:gd name="T85" fmla="*/ 801 h 1902"/>
              <a:gd name="T86" fmla="*/ 3492 w 5143"/>
              <a:gd name="T87" fmla="*/ 702 h 1902"/>
              <a:gd name="T88" fmla="*/ 3231 w 5143"/>
              <a:gd name="T89" fmla="*/ 588 h 1902"/>
              <a:gd name="T90" fmla="*/ 2964 w 5143"/>
              <a:gd name="T91" fmla="*/ 489 h 1902"/>
              <a:gd name="T92" fmla="*/ 2718 w 5143"/>
              <a:gd name="T93" fmla="*/ 405 h 19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143" h="1902">
                <a:moveTo>
                  <a:pt x="2718" y="405"/>
                </a:moveTo>
                <a:lnTo>
                  <a:pt x="2466" y="333"/>
                </a:lnTo>
                <a:lnTo>
                  <a:pt x="2202" y="261"/>
                </a:lnTo>
                <a:lnTo>
                  <a:pt x="1929" y="198"/>
                </a:lnTo>
                <a:lnTo>
                  <a:pt x="1695" y="153"/>
                </a:lnTo>
                <a:lnTo>
                  <a:pt x="1434" y="111"/>
                </a:lnTo>
                <a:lnTo>
                  <a:pt x="1188" y="75"/>
                </a:lnTo>
                <a:lnTo>
                  <a:pt x="957" y="48"/>
                </a:lnTo>
                <a:lnTo>
                  <a:pt x="747" y="30"/>
                </a:lnTo>
                <a:lnTo>
                  <a:pt x="501" y="15"/>
                </a:lnTo>
                <a:lnTo>
                  <a:pt x="246" y="3"/>
                </a:lnTo>
                <a:lnTo>
                  <a:pt x="0" y="0"/>
                </a:lnTo>
                <a:lnTo>
                  <a:pt x="0" y="275"/>
                </a:lnTo>
                <a:lnTo>
                  <a:pt x="0" y="345"/>
                </a:lnTo>
                <a:lnTo>
                  <a:pt x="0" y="275"/>
                </a:lnTo>
                <a:lnTo>
                  <a:pt x="0" y="342"/>
                </a:lnTo>
                <a:lnTo>
                  <a:pt x="339" y="351"/>
                </a:lnTo>
                <a:lnTo>
                  <a:pt x="606" y="372"/>
                </a:lnTo>
                <a:lnTo>
                  <a:pt x="852" y="399"/>
                </a:lnTo>
                <a:lnTo>
                  <a:pt x="1068" y="435"/>
                </a:lnTo>
                <a:lnTo>
                  <a:pt x="1275" y="474"/>
                </a:lnTo>
                <a:lnTo>
                  <a:pt x="1545" y="540"/>
                </a:lnTo>
                <a:lnTo>
                  <a:pt x="1761" y="603"/>
                </a:lnTo>
                <a:lnTo>
                  <a:pt x="1971" y="678"/>
                </a:lnTo>
                <a:lnTo>
                  <a:pt x="2166" y="747"/>
                </a:lnTo>
                <a:lnTo>
                  <a:pt x="2397" y="852"/>
                </a:lnTo>
                <a:lnTo>
                  <a:pt x="2613" y="960"/>
                </a:lnTo>
                <a:lnTo>
                  <a:pt x="2832" y="1095"/>
                </a:lnTo>
                <a:lnTo>
                  <a:pt x="3012" y="1212"/>
                </a:lnTo>
                <a:lnTo>
                  <a:pt x="3186" y="1347"/>
                </a:lnTo>
                <a:lnTo>
                  <a:pt x="3351" y="1497"/>
                </a:lnTo>
                <a:lnTo>
                  <a:pt x="3480" y="1629"/>
                </a:lnTo>
                <a:lnTo>
                  <a:pt x="3612" y="1785"/>
                </a:lnTo>
                <a:lnTo>
                  <a:pt x="3699" y="1901"/>
                </a:lnTo>
                <a:lnTo>
                  <a:pt x="5142" y="1901"/>
                </a:lnTo>
                <a:lnTo>
                  <a:pt x="5076" y="1827"/>
                </a:lnTo>
                <a:lnTo>
                  <a:pt x="4968" y="1707"/>
                </a:lnTo>
                <a:lnTo>
                  <a:pt x="4797" y="1539"/>
                </a:lnTo>
                <a:lnTo>
                  <a:pt x="4617" y="1383"/>
                </a:lnTo>
                <a:lnTo>
                  <a:pt x="4410" y="1221"/>
                </a:lnTo>
                <a:lnTo>
                  <a:pt x="4185" y="1071"/>
                </a:lnTo>
                <a:lnTo>
                  <a:pt x="3960" y="939"/>
                </a:lnTo>
                <a:lnTo>
                  <a:pt x="3708" y="801"/>
                </a:lnTo>
                <a:lnTo>
                  <a:pt x="3492" y="702"/>
                </a:lnTo>
                <a:lnTo>
                  <a:pt x="3231" y="588"/>
                </a:lnTo>
                <a:lnTo>
                  <a:pt x="2964" y="489"/>
                </a:lnTo>
                <a:lnTo>
                  <a:pt x="2718" y="405"/>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xmlns="" w="9525" cap="flat" cmpd="sng">
                <a:solidFill>
                  <a:schemeClr val="tx1"/>
                </a:solidFill>
                <a:prstDash val="solid"/>
                <a:round/>
                <a:headEnd type="none" w="sm" len="sm"/>
                <a:tailEnd type="none" w="sm" len="sm"/>
              </a14:hiddenLine>
            </a:ext>
            <a:ext uri="{AF507438-7753-43e0-B8FC-AC1667EBCBE1}">
              <a14:hiddenEffects xmlns:a14="http://schemas.microsoft.com/office/drawing/2010/main" xmlns="">
                <a:effectLst>
                  <a:outerShdw blurRad="63500" dist="35921" dir="2700000" algn="ctr" rotWithShape="0">
                    <a:srgbClr val="808080"/>
                  </a:outerShdw>
                </a:effectLst>
              </a14:hiddenEffects>
            </a:ext>
          </a:extLst>
        </p:spPr>
        <p:txBody>
          <a:bodyPr/>
          <a:lstStyle/>
          <a:p>
            <a:pPr defTabSz="914400" eaLnBrk="0" hangingPunct="0">
              <a:defRPr/>
            </a:pPr>
            <a:endParaRPr lang="en-US">
              <a:solidFill>
                <a:srgbClr val="FFFFFF"/>
              </a:solidFill>
              <a:latin typeface="Times New Roman" charset="0"/>
            </a:endParaRPr>
          </a:p>
        </p:txBody>
      </p:sp>
      <p:sp>
        <p:nvSpPr>
          <p:cNvPr id="2053" name="Freeform 5"/>
          <p:cNvSpPr>
            <a:spLocks/>
          </p:cNvSpPr>
          <p:nvPr/>
        </p:nvSpPr>
        <p:spPr bwMode="white">
          <a:xfrm>
            <a:off x="0" y="3146425"/>
            <a:ext cx="9144000" cy="3690938"/>
          </a:xfrm>
          <a:custGeom>
            <a:avLst/>
            <a:gdLst>
              <a:gd name="T0" fmla="*/ 0 w 5760"/>
              <a:gd name="T1" fmla="*/ 0 h 2325"/>
              <a:gd name="T2" fmla="*/ 0 w 5760"/>
              <a:gd name="T3" fmla="*/ 339 h 2325"/>
              <a:gd name="T4" fmla="*/ 558 w 5760"/>
              <a:gd name="T5" fmla="*/ 357 h 2325"/>
              <a:gd name="T6" fmla="*/ 807 w 5760"/>
              <a:gd name="T7" fmla="*/ 375 h 2325"/>
              <a:gd name="T8" fmla="*/ 1056 w 5760"/>
              <a:gd name="T9" fmla="*/ 399 h 2325"/>
              <a:gd name="T10" fmla="*/ 1272 w 5760"/>
              <a:gd name="T11" fmla="*/ 426 h 2325"/>
              <a:gd name="T12" fmla="*/ 1539 w 5760"/>
              <a:gd name="T13" fmla="*/ 465 h 2325"/>
              <a:gd name="T14" fmla="*/ 1791 w 5760"/>
              <a:gd name="T15" fmla="*/ 510 h 2325"/>
              <a:gd name="T16" fmla="*/ 2076 w 5760"/>
              <a:gd name="T17" fmla="*/ 570 h 2325"/>
              <a:gd name="T18" fmla="*/ 2334 w 5760"/>
              <a:gd name="T19" fmla="*/ 630 h 2325"/>
              <a:gd name="T20" fmla="*/ 2544 w 5760"/>
              <a:gd name="T21" fmla="*/ 687 h 2325"/>
              <a:gd name="T22" fmla="*/ 2775 w 5760"/>
              <a:gd name="T23" fmla="*/ 759 h 2325"/>
              <a:gd name="T24" fmla="*/ 3003 w 5760"/>
              <a:gd name="T25" fmla="*/ 837 h 2325"/>
              <a:gd name="T26" fmla="*/ 3231 w 5760"/>
              <a:gd name="T27" fmla="*/ 924 h 2325"/>
              <a:gd name="T28" fmla="*/ 3438 w 5760"/>
              <a:gd name="T29" fmla="*/ 1005 h 2325"/>
              <a:gd name="T30" fmla="*/ 3663 w 5760"/>
              <a:gd name="T31" fmla="*/ 1110 h 2325"/>
              <a:gd name="T32" fmla="*/ 3903 w 5760"/>
              <a:gd name="T33" fmla="*/ 1233 h 2325"/>
              <a:gd name="T34" fmla="*/ 4149 w 5760"/>
              <a:gd name="T35" fmla="*/ 1374 h 2325"/>
              <a:gd name="T36" fmla="*/ 4353 w 5760"/>
              <a:gd name="T37" fmla="*/ 1506 h 2325"/>
              <a:gd name="T38" fmla="*/ 4491 w 5760"/>
              <a:gd name="T39" fmla="*/ 1602 h 2325"/>
              <a:gd name="T40" fmla="*/ 4668 w 5760"/>
              <a:gd name="T41" fmla="*/ 1740 h 2325"/>
              <a:gd name="T42" fmla="*/ 4824 w 5760"/>
              <a:gd name="T43" fmla="*/ 1875 h 2325"/>
              <a:gd name="T44" fmla="*/ 4968 w 5760"/>
              <a:gd name="T45" fmla="*/ 2016 h 2325"/>
              <a:gd name="T46" fmla="*/ 5100 w 5760"/>
              <a:gd name="T47" fmla="*/ 2154 h 2325"/>
              <a:gd name="T48" fmla="*/ 5238 w 5760"/>
              <a:gd name="T49" fmla="*/ 2324 h 2325"/>
              <a:gd name="T50" fmla="*/ 5759 w 5760"/>
              <a:gd name="T51" fmla="*/ 2324 h 2325"/>
              <a:gd name="T52" fmla="*/ 5759 w 5760"/>
              <a:gd name="T53" fmla="*/ 1245 h 2325"/>
              <a:gd name="T54" fmla="*/ 5580 w 5760"/>
              <a:gd name="T55" fmla="*/ 1119 h 2325"/>
              <a:gd name="T56" fmla="*/ 5400 w 5760"/>
              <a:gd name="T57" fmla="*/ 1020 h 2325"/>
              <a:gd name="T58" fmla="*/ 5205 w 5760"/>
              <a:gd name="T59" fmla="*/ 918 h 2325"/>
              <a:gd name="T60" fmla="*/ 5031 w 5760"/>
              <a:gd name="T61" fmla="*/ 837 h 2325"/>
              <a:gd name="T62" fmla="*/ 4866 w 5760"/>
              <a:gd name="T63" fmla="*/ 771 h 2325"/>
              <a:gd name="T64" fmla="*/ 4710 w 5760"/>
              <a:gd name="T65" fmla="*/ 711 h 2325"/>
              <a:gd name="T66" fmla="*/ 4545 w 5760"/>
              <a:gd name="T67" fmla="*/ 651 h 2325"/>
              <a:gd name="T68" fmla="*/ 4386 w 5760"/>
              <a:gd name="T69" fmla="*/ 600 h 2325"/>
              <a:gd name="T70" fmla="*/ 4248 w 5760"/>
              <a:gd name="T71" fmla="*/ 552 h 2325"/>
              <a:gd name="T72" fmla="*/ 3993 w 5760"/>
              <a:gd name="T73" fmla="*/ 483 h 2325"/>
              <a:gd name="T74" fmla="*/ 3777 w 5760"/>
              <a:gd name="T75" fmla="*/ 423 h 2325"/>
              <a:gd name="T76" fmla="*/ 3564 w 5760"/>
              <a:gd name="T77" fmla="*/ 375 h 2325"/>
              <a:gd name="T78" fmla="*/ 3282 w 5760"/>
              <a:gd name="T79" fmla="*/ 312 h 2325"/>
              <a:gd name="T80" fmla="*/ 3003 w 5760"/>
              <a:gd name="T81" fmla="*/ 261 h 2325"/>
              <a:gd name="T82" fmla="*/ 2733 w 5760"/>
              <a:gd name="T83" fmla="*/ 213 h 2325"/>
              <a:gd name="T84" fmla="*/ 2451 w 5760"/>
              <a:gd name="T85" fmla="*/ 171 h 2325"/>
              <a:gd name="T86" fmla="*/ 2211 w 5760"/>
              <a:gd name="T87" fmla="*/ 138 h 2325"/>
              <a:gd name="T88" fmla="*/ 1974 w 5760"/>
              <a:gd name="T89" fmla="*/ 108 h 2325"/>
              <a:gd name="T90" fmla="*/ 1665 w 5760"/>
              <a:gd name="T91" fmla="*/ 81 h 2325"/>
              <a:gd name="T92" fmla="*/ 1437 w 5760"/>
              <a:gd name="T93" fmla="*/ 60 h 2325"/>
              <a:gd name="T94" fmla="*/ 1125 w 5760"/>
              <a:gd name="T95" fmla="*/ 36 h 2325"/>
              <a:gd name="T96" fmla="*/ 828 w 5760"/>
              <a:gd name="T97" fmla="*/ 21 h 2325"/>
              <a:gd name="T98" fmla="*/ 558 w 5760"/>
              <a:gd name="T99" fmla="*/ 12 h 2325"/>
              <a:gd name="T100" fmla="*/ 282 w 5760"/>
              <a:gd name="T101" fmla="*/ 3 h 2325"/>
              <a:gd name="T102" fmla="*/ 0 w 5760"/>
              <a:gd name="T103" fmla="*/ 0 h 2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760" h="2325">
                <a:moveTo>
                  <a:pt x="0" y="0"/>
                </a:moveTo>
                <a:lnTo>
                  <a:pt x="0" y="339"/>
                </a:lnTo>
                <a:lnTo>
                  <a:pt x="558" y="357"/>
                </a:lnTo>
                <a:lnTo>
                  <a:pt x="807" y="375"/>
                </a:lnTo>
                <a:lnTo>
                  <a:pt x="1056" y="399"/>
                </a:lnTo>
                <a:lnTo>
                  <a:pt x="1272" y="426"/>
                </a:lnTo>
                <a:lnTo>
                  <a:pt x="1539" y="465"/>
                </a:lnTo>
                <a:lnTo>
                  <a:pt x="1791" y="510"/>
                </a:lnTo>
                <a:lnTo>
                  <a:pt x="2076" y="570"/>
                </a:lnTo>
                <a:lnTo>
                  <a:pt x="2334" y="630"/>
                </a:lnTo>
                <a:lnTo>
                  <a:pt x="2544" y="687"/>
                </a:lnTo>
                <a:lnTo>
                  <a:pt x="2775" y="759"/>
                </a:lnTo>
                <a:lnTo>
                  <a:pt x="3003" y="837"/>
                </a:lnTo>
                <a:lnTo>
                  <a:pt x="3231" y="924"/>
                </a:lnTo>
                <a:lnTo>
                  <a:pt x="3438" y="1005"/>
                </a:lnTo>
                <a:lnTo>
                  <a:pt x="3663" y="1110"/>
                </a:lnTo>
                <a:lnTo>
                  <a:pt x="3903" y="1233"/>
                </a:lnTo>
                <a:lnTo>
                  <a:pt x="4149" y="1374"/>
                </a:lnTo>
                <a:lnTo>
                  <a:pt x="4353" y="1506"/>
                </a:lnTo>
                <a:lnTo>
                  <a:pt x="4491" y="1602"/>
                </a:lnTo>
                <a:lnTo>
                  <a:pt x="4668" y="1740"/>
                </a:lnTo>
                <a:lnTo>
                  <a:pt x="4824" y="1875"/>
                </a:lnTo>
                <a:lnTo>
                  <a:pt x="4968" y="2016"/>
                </a:lnTo>
                <a:lnTo>
                  <a:pt x="5100" y="2154"/>
                </a:lnTo>
                <a:lnTo>
                  <a:pt x="5238" y="2324"/>
                </a:lnTo>
                <a:lnTo>
                  <a:pt x="5759" y="2324"/>
                </a:lnTo>
                <a:lnTo>
                  <a:pt x="5759" y="1245"/>
                </a:lnTo>
                <a:lnTo>
                  <a:pt x="5580" y="1119"/>
                </a:lnTo>
                <a:lnTo>
                  <a:pt x="5400" y="1020"/>
                </a:lnTo>
                <a:lnTo>
                  <a:pt x="5205" y="918"/>
                </a:lnTo>
                <a:lnTo>
                  <a:pt x="5031" y="837"/>
                </a:lnTo>
                <a:lnTo>
                  <a:pt x="4866" y="771"/>
                </a:lnTo>
                <a:lnTo>
                  <a:pt x="4710" y="711"/>
                </a:lnTo>
                <a:lnTo>
                  <a:pt x="4545" y="651"/>
                </a:lnTo>
                <a:lnTo>
                  <a:pt x="4386" y="600"/>
                </a:lnTo>
                <a:lnTo>
                  <a:pt x="4248" y="552"/>
                </a:lnTo>
                <a:lnTo>
                  <a:pt x="3993" y="483"/>
                </a:lnTo>
                <a:lnTo>
                  <a:pt x="3777" y="423"/>
                </a:lnTo>
                <a:lnTo>
                  <a:pt x="3564" y="375"/>
                </a:lnTo>
                <a:lnTo>
                  <a:pt x="3282" y="312"/>
                </a:lnTo>
                <a:lnTo>
                  <a:pt x="3003" y="261"/>
                </a:lnTo>
                <a:lnTo>
                  <a:pt x="2733" y="213"/>
                </a:lnTo>
                <a:lnTo>
                  <a:pt x="2451" y="171"/>
                </a:lnTo>
                <a:lnTo>
                  <a:pt x="2211" y="138"/>
                </a:lnTo>
                <a:lnTo>
                  <a:pt x="1974" y="108"/>
                </a:lnTo>
                <a:lnTo>
                  <a:pt x="1665" y="81"/>
                </a:lnTo>
                <a:lnTo>
                  <a:pt x="1437" y="60"/>
                </a:lnTo>
                <a:lnTo>
                  <a:pt x="1125" y="36"/>
                </a:lnTo>
                <a:lnTo>
                  <a:pt x="828" y="21"/>
                </a:lnTo>
                <a:lnTo>
                  <a:pt x="558" y="12"/>
                </a:lnTo>
                <a:lnTo>
                  <a:pt x="282" y="3"/>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xmlns="" w="9525" cap="flat" cmpd="sng">
                <a:solidFill>
                  <a:schemeClr val="tx1"/>
                </a:solidFill>
                <a:prstDash val="solid"/>
                <a:round/>
                <a:headEnd type="none" w="sm" len="sm"/>
                <a:tailEnd type="none" w="sm" len="sm"/>
              </a14:hiddenLine>
            </a:ext>
            <a:ext uri="{AF507438-7753-43e0-B8FC-AC1667EBCBE1}">
              <a14:hiddenEffects xmlns:a14="http://schemas.microsoft.com/office/drawing/2010/main" xmlns="">
                <a:effectLst>
                  <a:outerShdw blurRad="63500" dist="35921" dir="2700000" algn="ctr" rotWithShape="0">
                    <a:srgbClr val="808080"/>
                  </a:outerShdw>
                </a:effectLst>
              </a14:hiddenEffects>
            </a:ext>
          </a:extLst>
        </p:spPr>
        <p:txBody>
          <a:bodyPr/>
          <a:lstStyle/>
          <a:p>
            <a:pPr defTabSz="914400" eaLnBrk="0" hangingPunct="0">
              <a:defRPr/>
            </a:pPr>
            <a:endParaRPr lang="en-US">
              <a:solidFill>
                <a:srgbClr val="FFFFFF"/>
              </a:solidFill>
              <a:latin typeface="Times New Roman" charset="0"/>
            </a:endParaRPr>
          </a:p>
        </p:txBody>
      </p:sp>
      <p:sp>
        <p:nvSpPr>
          <p:cNvPr id="2054" name="Freeform 6"/>
          <p:cNvSpPr>
            <a:spLocks/>
          </p:cNvSpPr>
          <p:nvPr/>
        </p:nvSpPr>
        <p:spPr bwMode="white">
          <a:xfrm>
            <a:off x="0" y="2460625"/>
            <a:ext cx="9144000" cy="2497138"/>
          </a:xfrm>
          <a:custGeom>
            <a:avLst/>
            <a:gdLst>
              <a:gd name="T0" fmla="*/ 0 w 5760"/>
              <a:gd name="T1" fmla="*/ 0 h 1573"/>
              <a:gd name="T2" fmla="*/ 0 w 5760"/>
              <a:gd name="T3" fmla="*/ 351 h 1573"/>
              <a:gd name="T4" fmla="*/ 282 w 5760"/>
              <a:gd name="T5" fmla="*/ 357 h 1573"/>
              <a:gd name="T6" fmla="*/ 627 w 5760"/>
              <a:gd name="T7" fmla="*/ 363 h 1573"/>
              <a:gd name="T8" fmla="*/ 960 w 5760"/>
              <a:gd name="T9" fmla="*/ 375 h 1573"/>
              <a:gd name="T10" fmla="*/ 1218 w 5760"/>
              <a:gd name="T11" fmla="*/ 393 h 1573"/>
              <a:gd name="T12" fmla="*/ 1470 w 5760"/>
              <a:gd name="T13" fmla="*/ 411 h 1573"/>
              <a:gd name="T14" fmla="*/ 1746 w 5760"/>
              <a:gd name="T15" fmla="*/ 435 h 1573"/>
              <a:gd name="T16" fmla="*/ 2022 w 5760"/>
              <a:gd name="T17" fmla="*/ 462 h 1573"/>
              <a:gd name="T18" fmla="*/ 2340 w 5760"/>
              <a:gd name="T19" fmla="*/ 504 h 1573"/>
              <a:gd name="T20" fmla="*/ 2664 w 5760"/>
              <a:gd name="T21" fmla="*/ 549 h 1573"/>
              <a:gd name="T22" fmla="*/ 2952 w 5760"/>
              <a:gd name="T23" fmla="*/ 597 h 1573"/>
              <a:gd name="T24" fmla="*/ 3225 w 5760"/>
              <a:gd name="T25" fmla="*/ 648 h 1573"/>
              <a:gd name="T26" fmla="*/ 3513 w 5760"/>
              <a:gd name="T27" fmla="*/ 708 h 1573"/>
              <a:gd name="T28" fmla="*/ 3693 w 5760"/>
              <a:gd name="T29" fmla="*/ 750 h 1573"/>
              <a:gd name="T30" fmla="*/ 3936 w 5760"/>
              <a:gd name="T31" fmla="*/ 810 h 1573"/>
              <a:gd name="T32" fmla="*/ 4095 w 5760"/>
              <a:gd name="T33" fmla="*/ 855 h 1573"/>
              <a:gd name="T34" fmla="*/ 4281 w 5760"/>
              <a:gd name="T35" fmla="*/ 909 h 1573"/>
              <a:gd name="T36" fmla="*/ 4503 w 5760"/>
              <a:gd name="T37" fmla="*/ 981 h 1573"/>
              <a:gd name="T38" fmla="*/ 4704 w 5760"/>
              <a:gd name="T39" fmla="*/ 1053 h 1573"/>
              <a:gd name="T40" fmla="*/ 4911 w 5760"/>
              <a:gd name="T41" fmla="*/ 1131 h 1573"/>
              <a:gd name="T42" fmla="*/ 5073 w 5760"/>
              <a:gd name="T43" fmla="*/ 1197 h 1573"/>
              <a:gd name="T44" fmla="*/ 5256 w 5760"/>
              <a:gd name="T45" fmla="*/ 1281 h 1573"/>
              <a:gd name="T46" fmla="*/ 5475 w 5760"/>
              <a:gd name="T47" fmla="*/ 1401 h 1573"/>
              <a:gd name="T48" fmla="*/ 5628 w 5760"/>
              <a:gd name="T49" fmla="*/ 1482 h 1573"/>
              <a:gd name="T50" fmla="*/ 5759 w 5760"/>
              <a:gd name="T51" fmla="*/ 1572 h 1573"/>
              <a:gd name="T52" fmla="*/ 5759 w 5760"/>
              <a:gd name="T53" fmla="*/ 633 h 1573"/>
              <a:gd name="T54" fmla="*/ 5493 w 5760"/>
              <a:gd name="T55" fmla="*/ 570 h 1573"/>
              <a:gd name="T56" fmla="*/ 5214 w 5760"/>
              <a:gd name="T57" fmla="*/ 501 h 1573"/>
              <a:gd name="T58" fmla="*/ 4950 w 5760"/>
              <a:gd name="T59" fmla="*/ 444 h 1573"/>
              <a:gd name="T60" fmla="*/ 4701 w 5760"/>
              <a:gd name="T61" fmla="*/ 396 h 1573"/>
              <a:gd name="T62" fmla="*/ 4425 w 5760"/>
              <a:gd name="T63" fmla="*/ 348 h 1573"/>
              <a:gd name="T64" fmla="*/ 4110 w 5760"/>
              <a:gd name="T65" fmla="*/ 294 h 1573"/>
              <a:gd name="T66" fmla="*/ 3813 w 5760"/>
              <a:gd name="T67" fmla="*/ 252 h 1573"/>
              <a:gd name="T68" fmla="*/ 3549 w 5760"/>
              <a:gd name="T69" fmla="*/ 213 h 1573"/>
              <a:gd name="T70" fmla="*/ 3261 w 5760"/>
              <a:gd name="T71" fmla="*/ 183 h 1573"/>
              <a:gd name="T72" fmla="*/ 3015 w 5760"/>
              <a:gd name="T73" fmla="*/ 153 h 1573"/>
              <a:gd name="T74" fmla="*/ 2757 w 5760"/>
              <a:gd name="T75" fmla="*/ 129 h 1573"/>
              <a:gd name="T76" fmla="*/ 2520 w 5760"/>
              <a:gd name="T77" fmla="*/ 105 h 1573"/>
              <a:gd name="T78" fmla="*/ 2301 w 5760"/>
              <a:gd name="T79" fmla="*/ 87 h 1573"/>
              <a:gd name="T80" fmla="*/ 2013 w 5760"/>
              <a:gd name="T81" fmla="*/ 66 h 1573"/>
              <a:gd name="T82" fmla="*/ 1731 w 5760"/>
              <a:gd name="T83" fmla="*/ 48 h 1573"/>
              <a:gd name="T84" fmla="*/ 1524 w 5760"/>
              <a:gd name="T85" fmla="*/ 39 h 1573"/>
              <a:gd name="T86" fmla="*/ 1260 w 5760"/>
              <a:gd name="T87" fmla="*/ 27 h 1573"/>
              <a:gd name="T88" fmla="*/ 966 w 5760"/>
              <a:gd name="T89" fmla="*/ 15 h 1573"/>
              <a:gd name="T90" fmla="*/ 714 w 5760"/>
              <a:gd name="T91" fmla="*/ 12 h 1573"/>
              <a:gd name="T92" fmla="*/ 510 w 5760"/>
              <a:gd name="T93" fmla="*/ 6 h 1573"/>
              <a:gd name="T94" fmla="*/ 243 w 5760"/>
              <a:gd name="T95" fmla="*/ 0 h 1573"/>
              <a:gd name="T96" fmla="*/ 0 w 5760"/>
              <a:gd name="T97" fmla="*/ 0 h 1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760" h="1573">
                <a:moveTo>
                  <a:pt x="0" y="0"/>
                </a:moveTo>
                <a:lnTo>
                  <a:pt x="0" y="351"/>
                </a:lnTo>
                <a:lnTo>
                  <a:pt x="282" y="357"/>
                </a:lnTo>
                <a:lnTo>
                  <a:pt x="627" y="363"/>
                </a:lnTo>
                <a:lnTo>
                  <a:pt x="960" y="375"/>
                </a:lnTo>
                <a:lnTo>
                  <a:pt x="1218" y="393"/>
                </a:lnTo>
                <a:lnTo>
                  <a:pt x="1470" y="411"/>
                </a:lnTo>
                <a:lnTo>
                  <a:pt x="1746" y="435"/>
                </a:lnTo>
                <a:lnTo>
                  <a:pt x="2022" y="462"/>
                </a:lnTo>
                <a:lnTo>
                  <a:pt x="2340" y="504"/>
                </a:lnTo>
                <a:lnTo>
                  <a:pt x="2664" y="549"/>
                </a:lnTo>
                <a:lnTo>
                  <a:pt x="2952" y="597"/>
                </a:lnTo>
                <a:lnTo>
                  <a:pt x="3225" y="648"/>
                </a:lnTo>
                <a:lnTo>
                  <a:pt x="3513" y="708"/>
                </a:lnTo>
                <a:lnTo>
                  <a:pt x="3693" y="750"/>
                </a:lnTo>
                <a:lnTo>
                  <a:pt x="3936" y="810"/>
                </a:lnTo>
                <a:lnTo>
                  <a:pt x="4095" y="855"/>
                </a:lnTo>
                <a:lnTo>
                  <a:pt x="4281" y="909"/>
                </a:lnTo>
                <a:lnTo>
                  <a:pt x="4503" y="981"/>
                </a:lnTo>
                <a:lnTo>
                  <a:pt x="4704" y="1053"/>
                </a:lnTo>
                <a:lnTo>
                  <a:pt x="4911" y="1131"/>
                </a:lnTo>
                <a:lnTo>
                  <a:pt x="5073" y="1197"/>
                </a:lnTo>
                <a:lnTo>
                  <a:pt x="5256" y="1281"/>
                </a:lnTo>
                <a:lnTo>
                  <a:pt x="5475" y="1401"/>
                </a:lnTo>
                <a:lnTo>
                  <a:pt x="5628" y="1482"/>
                </a:lnTo>
                <a:lnTo>
                  <a:pt x="5759" y="1572"/>
                </a:lnTo>
                <a:lnTo>
                  <a:pt x="5759" y="633"/>
                </a:lnTo>
                <a:lnTo>
                  <a:pt x="5493" y="570"/>
                </a:lnTo>
                <a:lnTo>
                  <a:pt x="5214" y="501"/>
                </a:lnTo>
                <a:lnTo>
                  <a:pt x="4950" y="444"/>
                </a:lnTo>
                <a:lnTo>
                  <a:pt x="4701" y="396"/>
                </a:lnTo>
                <a:lnTo>
                  <a:pt x="4425" y="348"/>
                </a:lnTo>
                <a:lnTo>
                  <a:pt x="4110" y="294"/>
                </a:lnTo>
                <a:lnTo>
                  <a:pt x="3813" y="252"/>
                </a:lnTo>
                <a:lnTo>
                  <a:pt x="3549" y="213"/>
                </a:lnTo>
                <a:lnTo>
                  <a:pt x="3261" y="183"/>
                </a:lnTo>
                <a:lnTo>
                  <a:pt x="3015" y="153"/>
                </a:lnTo>
                <a:lnTo>
                  <a:pt x="2757" y="129"/>
                </a:lnTo>
                <a:lnTo>
                  <a:pt x="2520" y="105"/>
                </a:lnTo>
                <a:lnTo>
                  <a:pt x="2301" y="87"/>
                </a:lnTo>
                <a:lnTo>
                  <a:pt x="2013" y="66"/>
                </a:lnTo>
                <a:lnTo>
                  <a:pt x="1731" y="48"/>
                </a:lnTo>
                <a:lnTo>
                  <a:pt x="1524" y="39"/>
                </a:lnTo>
                <a:lnTo>
                  <a:pt x="1260" y="27"/>
                </a:lnTo>
                <a:lnTo>
                  <a:pt x="966" y="15"/>
                </a:lnTo>
                <a:lnTo>
                  <a:pt x="714" y="12"/>
                </a:lnTo>
                <a:lnTo>
                  <a:pt x="510" y="6"/>
                </a:lnTo>
                <a:lnTo>
                  <a:pt x="243" y="0"/>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xmlns="" w="9525" cap="flat" cmpd="sng">
                <a:solidFill>
                  <a:schemeClr val="tx1"/>
                </a:solidFill>
                <a:prstDash val="solid"/>
                <a:round/>
                <a:headEnd type="none" w="sm" len="sm"/>
                <a:tailEnd type="none" w="sm" len="sm"/>
              </a14:hiddenLine>
            </a:ext>
            <a:ext uri="{AF507438-7753-43e0-B8FC-AC1667EBCBE1}">
              <a14:hiddenEffects xmlns:a14="http://schemas.microsoft.com/office/drawing/2010/main" xmlns="">
                <a:effectLst>
                  <a:outerShdw blurRad="63500" dist="35921" dir="2700000" algn="ctr" rotWithShape="0">
                    <a:srgbClr val="808080"/>
                  </a:outerShdw>
                </a:effectLst>
              </a14:hiddenEffects>
            </a:ext>
          </a:extLst>
        </p:spPr>
        <p:txBody>
          <a:bodyPr/>
          <a:lstStyle/>
          <a:p>
            <a:pPr defTabSz="914400" eaLnBrk="0" hangingPunct="0">
              <a:defRPr/>
            </a:pPr>
            <a:endParaRPr lang="en-US">
              <a:solidFill>
                <a:srgbClr val="FFFFFF"/>
              </a:solidFill>
              <a:latin typeface="Times New Roman" charset="0"/>
            </a:endParaRPr>
          </a:p>
        </p:txBody>
      </p:sp>
      <p:sp>
        <p:nvSpPr>
          <p:cNvPr id="2055" name="Freeform 7"/>
          <p:cNvSpPr>
            <a:spLocks/>
          </p:cNvSpPr>
          <p:nvPr/>
        </p:nvSpPr>
        <p:spPr bwMode="white">
          <a:xfrm>
            <a:off x="0" y="1793875"/>
            <a:ext cx="9144000" cy="1539875"/>
          </a:xfrm>
          <a:custGeom>
            <a:avLst/>
            <a:gdLst>
              <a:gd name="T0" fmla="*/ 0 w 5760"/>
              <a:gd name="T1" fmla="*/ 0 h 970"/>
              <a:gd name="T2" fmla="*/ 0 w 5760"/>
              <a:gd name="T3" fmla="*/ 339 h 970"/>
              <a:gd name="T4" fmla="*/ 318 w 5760"/>
              <a:gd name="T5" fmla="*/ 342 h 970"/>
              <a:gd name="T6" fmla="*/ 591 w 5760"/>
              <a:gd name="T7" fmla="*/ 348 h 970"/>
              <a:gd name="T8" fmla="*/ 846 w 5760"/>
              <a:gd name="T9" fmla="*/ 354 h 970"/>
              <a:gd name="T10" fmla="*/ 1074 w 5760"/>
              <a:gd name="T11" fmla="*/ 360 h 970"/>
              <a:gd name="T12" fmla="*/ 1314 w 5760"/>
              <a:gd name="T13" fmla="*/ 366 h 970"/>
              <a:gd name="T14" fmla="*/ 1599 w 5760"/>
              <a:gd name="T15" fmla="*/ 381 h 970"/>
              <a:gd name="T16" fmla="*/ 1911 w 5760"/>
              <a:gd name="T17" fmla="*/ 399 h 970"/>
              <a:gd name="T18" fmla="*/ 2241 w 5760"/>
              <a:gd name="T19" fmla="*/ 420 h 970"/>
              <a:gd name="T20" fmla="*/ 2619 w 5760"/>
              <a:gd name="T21" fmla="*/ 453 h 970"/>
              <a:gd name="T22" fmla="*/ 2889 w 5760"/>
              <a:gd name="T23" fmla="*/ 477 h 970"/>
              <a:gd name="T24" fmla="*/ 3177 w 5760"/>
              <a:gd name="T25" fmla="*/ 507 h 970"/>
              <a:gd name="T26" fmla="*/ 3498 w 5760"/>
              <a:gd name="T27" fmla="*/ 543 h 970"/>
              <a:gd name="T28" fmla="*/ 3813 w 5760"/>
              <a:gd name="T29" fmla="*/ 585 h 970"/>
              <a:gd name="T30" fmla="*/ 4044 w 5760"/>
              <a:gd name="T31" fmla="*/ 618 h 970"/>
              <a:gd name="T32" fmla="*/ 4365 w 5760"/>
              <a:gd name="T33" fmla="*/ 669 h 970"/>
              <a:gd name="T34" fmla="*/ 4683 w 5760"/>
              <a:gd name="T35" fmla="*/ 726 h 970"/>
              <a:gd name="T36" fmla="*/ 4980 w 5760"/>
              <a:gd name="T37" fmla="*/ 786 h 970"/>
              <a:gd name="T38" fmla="*/ 5268 w 5760"/>
              <a:gd name="T39" fmla="*/ 846 h 970"/>
              <a:gd name="T40" fmla="*/ 5646 w 5760"/>
              <a:gd name="T41" fmla="*/ 942 h 970"/>
              <a:gd name="T42" fmla="*/ 5759 w 5760"/>
              <a:gd name="T43" fmla="*/ 969 h 970"/>
              <a:gd name="T44" fmla="*/ 5759 w 5760"/>
              <a:gd name="T45" fmla="*/ 0 h 970"/>
              <a:gd name="T46" fmla="*/ 0 w 5760"/>
              <a:gd name="T47" fmla="*/ 0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760" h="970">
                <a:moveTo>
                  <a:pt x="0" y="0"/>
                </a:moveTo>
                <a:lnTo>
                  <a:pt x="0" y="339"/>
                </a:lnTo>
                <a:lnTo>
                  <a:pt x="318" y="342"/>
                </a:lnTo>
                <a:lnTo>
                  <a:pt x="591" y="348"/>
                </a:lnTo>
                <a:lnTo>
                  <a:pt x="846" y="354"/>
                </a:lnTo>
                <a:lnTo>
                  <a:pt x="1074" y="360"/>
                </a:lnTo>
                <a:lnTo>
                  <a:pt x="1314" y="366"/>
                </a:lnTo>
                <a:lnTo>
                  <a:pt x="1599" y="381"/>
                </a:lnTo>
                <a:lnTo>
                  <a:pt x="1911" y="399"/>
                </a:lnTo>
                <a:lnTo>
                  <a:pt x="2241" y="420"/>
                </a:lnTo>
                <a:lnTo>
                  <a:pt x="2619" y="453"/>
                </a:lnTo>
                <a:lnTo>
                  <a:pt x="2889" y="477"/>
                </a:lnTo>
                <a:lnTo>
                  <a:pt x="3177" y="507"/>
                </a:lnTo>
                <a:lnTo>
                  <a:pt x="3498" y="543"/>
                </a:lnTo>
                <a:lnTo>
                  <a:pt x="3813" y="585"/>
                </a:lnTo>
                <a:lnTo>
                  <a:pt x="4044" y="618"/>
                </a:lnTo>
                <a:lnTo>
                  <a:pt x="4365" y="669"/>
                </a:lnTo>
                <a:lnTo>
                  <a:pt x="4683" y="726"/>
                </a:lnTo>
                <a:lnTo>
                  <a:pt x="4980" y="786"/>
                </a:lnTo>
                <a:lnTo>
                  <a:pt x="5268" y="846"/>
                </a:lnTo>
                <a:lnTo>
                  <a:pt x="5646" y="942"/>
                </a:lnTo>
                <a:lnTo>
                  <a:pt x="5759" y="969"/>
                </a:lnTo>
                <a:lnTo>
                  <a:pt x="5759" y="0"/>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xmlns="" w="9525" cap="flat" cmpd="sng">
                <a:solidFill>
                  <a:schemeClr val="tx1"/>
                </a:solidFill>
                <a:prstDash val="solid"/>
                <a:round/>
                <a:headEnd type="none" w="sm" len="sm"/>
                <a:tailEnd type="none" w="sm" len="sm"/>
              </a14:hiddenLine>
            </a:ext>
            <a:ext uri="{AF507438-7753-43e0-B8FC-AC1667EBCBE1}">
              <a14:hiddenEffects xmlns:a14="http://schemas.microsoft.com/office/drawing/2010/main" xmlns="">
                <a:effectLst>
                  <a:outerShdw blurRad="63500" dist="35921" dir="2700000" algn="ctr" rotWithShape="0">
                    <a:srgbClr val="808080"/>
                  </a:outerShdw>
                </a:effectLst>
              </a14:hiddenEffects>
            </a:ext>
          </a:extLst>
        </p:spPr>
        <p:txBody>
          <a:bodyPr/>
          <a:lstStyle/>
          <a:p>
            <a:pPr defTabSz="914400" eaLnBrk="0" hangingPunct="0">
              <a:defRPr/>
            </a:pPr>
            <a:endParaRPr lang="en-US">
              <a:solidFill>
                <a:srgbClr val="FFFFFF"/>
              </a:solidFill>
              <a:latin typeface="Times New Roman" charset="0"/>
            </a:endParaRPr>
          </a:p>
        </p:txBody>
      </p:sp>
      <p:sp>
        <p:nvSpPr>
          <p:cNvPr id="2056" name="Freeform 8"/>
          <p:cNvSpPr>
            <a:spLocks/>
          </p:cNvSpPr>
          <p:nvPr/>
        </p:nvSpPr>
        <p:spPr bwMode="white">
          <a:xfrm>
            <a:off x="0" y="-20638"/>
            <a:ext cx="9144000" cy="1682751"/>
          </a:xfrm>
          <a:custGeom>
            <a:avLst/>
            <a:gdLst>
              <a:gd name="T0" fmla="*/ 0 w 5760"/>
              <a:gd name="T1" fmla="*/ 753 h 1060"/>
              <a:gd name="T2" fmla="*/ 0 w 5760"/>
              <a:gd name="T3" fmla="*/ 1059 h 1060"/>
              <a:gd name="T4" fmla="*/ 5759 w 5760"/>
              <a:gd name="T5" fmla="*/ 1059 h 1060"/>
              <a:gd name="T6" fmla="*/ 5759 w 5760"/>
              <a:gd name="T7" fmla="*/ 0 h 1060"/>
              <a:gd name="T8" fmla="*/ 5430 w 5760"/>
              <a:gd name="T9" fmla="*/ 0 h 1060"/>
              <a:gd name="T10" fmla="*/ 5298 w 5760"/>
              <a:gd name="T11" fmla="*/ 84 h 1060"/>
              <a:gd name="T12" fmla="*/ 5136 w 5760"/>
              <a:gd name="T13" fmla="*/ 159 h 1060"/>
              <a:gd name="T14" fmla="*/ 4968 w 5760"/>
              <a:gd name="T15" fmla="*/ 222 h 1060"/>
              <a:gd name="T16" fmla="*/ 4812 w 5760"/>
              <a:gd name="T17" fmla="*/ 267 h 1060"/>
              <a:gd name="T18" fmla="*/ 4626 w 5760"/>
              <a:gd name="T19" fmla="*/ 324 h 1060"/>
              <a:gd name="T20" fmla="*/ 4440 w 5760"/>
              <a:gd name="T21" fmla="*/ 366 h 1060"/>
              <a:gd name="T22" fmla="*/ 4230 w 5760"/>
              <a:gd name="T23" fmla="*/ 414 h 1060"/>
              <a:gd name="T24" fmla="*/ 3939 w 5760"/>
              <a:gd name="T25" fmla="*/ 468 h 1060"/>
              <a:gd name="T26" fmla="*/ 3711 w 5760"/>
              <a:gd name="T27" fmla="*/ 504 h 1060"/>
              <a:gd name="T28" fmla="*/ 3441 w 5760"/>
              <a:gd name="T29" fmla="*/ 543 h 1060"/>
              <a:gd name="T30" fmla="*/ 3189 w 5760"/>
              <a:gd name="T31" fmla="*/ 579 h 1060"/>
              <a:gd name="T32" fmla="*/ 2925 w 5760"/>
              <a:gd name="T33" fmla="*/ 606 h 1060"/>
              <a:gd name="T34" fmla="*/ 2679 w 5760"/>
              <a:gd name="T35" fmla="*/ 633 h 1060"/>
              <a:gd name="T36" fmla="*/ 2418 w 5760"/>
              <a:gd name="T37" fmla="*/ 654 h 1060"/>
              <a:gd name="T38" fmla="*/ 2142 w 5760"/>
              <a:gd name="T39" fmla="*/ 675 h 1060"/>
              <a:gd name="T40" fmla="*/ 1896 w 5760"/>
              <a:gd name="T41" fmla="*/ 693 h 1060"/>
              <a:gd name="T42" fmla="*/ 1647 w 5760"/>
              <a:gd name="T43" fmla="*/ 708 h 1060"/>
              <a:gd name="T44" fmla="*/ 1404 w 5760"/>
              <a:gd name="T45" fmla="*/ 720 h 1060"/>
              <a:gd name="T46" fmla="*/ 1170 w 5760"/>
              <a:gd name="T47" fmla="*/ 732 h 1060"/>
              <a:gd name="T48" fmla="*/ 906 w 5760"/>
              <a:gd name="T49" fmla="*/ 738 h 1060"/>
              <a:gd name="T50" fmla="*/ 534 w 5760"/>
              <a:gd name="T51" fmla="*/ 747 h 1060"/>
              <a:gd name="T52" fmla="*/ 201 w 5760"/>
              <a:gd name="T53" fmla="*/ 753 h 1060"/>
              <a:gd name="T54" fmla="*/ 0 w 5760"/>
              <a:gd name="T55" fmla="*/ 753 h 10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760" h="1060">
                <a:moveTo>
                  <a:pt x="0" y="753"/>
                </a:moveTo>
                <a:lnTo>
                  <a:pt x="0" y="1059"/>
                </a:lnTo>
                <a:lnTo>
                  <a:pt x="5759" y="1059"/>
                </a:lnTo>
                <a:lnTo>
                  <a:pt x="5759" y="0"/>
                </a:lnTo>
                <a:lnTo>
                  <a:pt x="5430" y="0"/>
                </a:lnTo>
                <a:lnTo>
                  <a:pt x="5298" y="84"/>
                </a:lnTo>
                <a:lnTo>
                  <a:pt x="5136" y="159"/>
                </a:lnTo>
                <a:lnTo>
                  <a:pt x="4968" y="222"/>
                </a:lnTo>
                <a:lnTo>
                  <a:pt x="4812" y="267"/>
                </a:lnTo>
                <a:lnTo>
                  <a:pt x="4626" y="324"/>
                </a:lnTo>
                <a:lnTo>
                  <a:pt x="4440" y="366"/>
                </a:lnTo>
                <a:lnTo>
                  <a:pt x="4230" y="414"/>
                </a:lnTo>
                <a:lnTo>
                  <a:pt x="3939" y="468"/>
                </a:lnTo>
                <a:lnTo>
                  <a:pt x="3711" y="504"/>
                </a:lnTo>
                <a:lnTo>
                  <a:pt x="3441" y="543"/>
                </a:lnTo>
                <a:lnTo>
                  <a:pt x="3189" y="579"/>
                </a:lnTo>
                <a:lnTo>
                  <a:pt x="2925" y="606"/>
                </a:lnTo>
                <a:lnTo>
                  <a:pt x="2679" y="633"/>
                </a:lnTo>
                <a:lnTo>
                  <a:pt x="2418" y="654"/>
                </a:lnTo>
                <a:lnTo>
                  <a:pt x="2142" y="675"/>
                </a:lnTo>
                <a:lnTo>
                  <a:pt x="1896" y="693"/>
                </a:lnTo>
                <a:lnTo>
                  <a:pt x="1647" y="708"/>
                </a:lnTo>
                <a:lnTo>
                  <a:pt x="1404" y="720"/>
                </a:lnTo>
                <a:lnTo>
                  <a:pt x="1170" y="732"/>
                </a:lnTo>
                <a:lnTo>
                  <a:pt x="906" y="738"/>
                </a:lnTo>
                <a:lnTo>
                  <a:pt x="534" y="747"/>
                </a:lnTo>
                <a:lnTo>
                  <a:pt x="201" y="753"/>
                </a:lnTo>
                <a:lnTo>
                  <a:pt x="0" y="753"/>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xmlns="" w="9525" cap="flat" cmpd="sng">
                <a:solidFill>
                  <a:schemeClr val="tx1"/>
                </a:solidFill>
                <a:prstDash val="solid"/>
                <a:round/>
                <a:headEnd type="none" w="sm" len="sm"/>
                <a:tailEnd type="none" w="sm" len="sm"/>
              </a14:hiddenLine>
            </a:ext>
            <a:ext uri="{AF507438-7753-43e0-B8FC-AC1667EBCBE1}">
              <a14:hiddenEffects xmlns:a14="http://schemas.microsoft.com/office/drawing/2010/main" xmlns="">
                <a:effectLst>
                  <a:outerShdw blurRad="63500" dist="35921" dir="2700000" algn="ctr" rotWithShape="0">
                    <a:srgbClr val="808080"/>
                  </a:outerShdw>
                </a:effectLst>
              </a14:hiddenEffects>
            </a:ext>
          </a:extLst>
        </p:spPr>
        <p:txBody>
          <a:bodyPr/>
          <a:lstStyle/>
          <a:p>
            <a:pPr defTabSz="914400" eaLnBrk="0" hangingPunct="0">
              <a:defRPr/>
            </a:pPr>
            <a:endParaRPr lang="en-US">
              <a:solidFill>
                <a:srgbClr val="FFFFFF"/>
              </a:solidFill>
              <a:latin typeface="Times New Roman" charset="0"/>
            </a:endParaRPr>
          </a:p>
        </p:txBody>
      </p:sp>
      <p:sp>
        <p:nvSpPr>
          <p:cNvPr id="2057" name="Freeform 9"/>
          <p:cNvSpPr>
            <a:spLocks/>
          </p:cNvSpPr>
          <p:nvPr/>
        </p:nvSpPr>
        <p:spPr bwMode="white">
          <a:xfrm>
            <a:off x="0" y="-20638"/>
            <a:ext cx="8388350" cy="1068388"/>
          </a:xfrm>
          <a:custGeom>
            <a:avLst/>
            <a:gdLst>
              <a:gd name="T0" fmla="*/ 0 w 5284"/>
              <a:gd name="T1" fmla="*/ 366 h 673"/>
              <a:gd name="T2" fmla="*/ 0 w 5284"/>
              <a:gd name="T3" fmla="*/ 672 h 673"/>
              <a:gd name="T4" fmla="*/ 303 w 5284"/>
              <a:gd name="T5" fmla="*/ 672 h 673"/>
              <a:gd name="T6" fmla="*/ 723 w 5284"/>
              <a:gd name="T7" fmla="*/ 663 h 673"/>
              <a:gd name="T8" fmla="*/ 1020 w 5284"/>
              <a:gd name="T9" fmla="*/ 654 h 673"/>
              <a:gd name="T10" fmla="*/ 1302 w 5284"/>
              <a:gd name="T11" fmla="*/ 642 h 673"/>
              <a:gd name="T12" fmla="*/ 1554 w 5284"/>
              <a:gd name="T13" fmla="*/ 630 h 673"/>
              <a:gd name="T14" fmla="*/ 1779 w 5284"/>
              <a:gd name="T15" fmla="*/ 615 h 673"/>
              <a:gd name="T16" fmla="*/ 1962 w 5284"/>
              <a:gd name="T17" fmla="*/ 606 h 673"/>
              <a:gd name="T18" fmla="*/ 2193 w 5284"/>
              <a:gd name="T19" fmla="*/ 588 h 673"/>
              <a:gd name="T20" fmla="*/ 2448 w 5284"/>
              <a:gd name="T21" fmla="*/ 570 h 673"/>
              <a:gd name="T22" fmla="*/ 2700 w 5284"/>
              <a:gd name="T23" fmla="*/ 546 h 673"/>
              <a:gd name="T24" fmla="*/ 2904 w 5284"/>
              <a:gd name="T25" fmla="*/ 528 h 673"/>
              <a:gd name="T26" fmla="*/ 3138 w 5284"/>
              <a:gd name="T27" fmla="*/ 498 h 673"/>
              <a:gd name="T28" fmla="*/ 3324 w 5284"/>
              <a:gd name="T29" fmla="*/ 474 h 673"/>
              <a:gd name="T30" fmla="*/ 3534 w 5284"/>
              <a:gd name="T31" fmla="*/ 447 h 673"/>
              <a:gd name="T32" fmla="*/ 3735 w 5284"/>
              <a:gd name="T33" fmla="*/ 420 h 673"/>
              <a:gd name="T34" fmla="*/ 3933 w 5284"/>
              <a:gd name="T35" fmla="*/ 384 h 673"/>
              <a:gd name="T36" fmla="*/ 4116 w 5284"/>
              <a:gd name="T37" fmla="*/ 351 h 673"/>
              <a:gd name="T38" fmla="*/ 4266 w 5284"/>
              <a:gd name="T39" fmla="*/ 318 h 673"/>
              <a:gd name="T40" fmla="*/ 4446 w 5284"/>
              <a:gd name="T41" fmla="*/ 279 h 673"/>
              <a:gd name="T42" fmla="*/ 4620 w 5284"/>
              <a:gd name="T43" fmla="*/ 237 h 673"/>
              <a:gd name="T44" fmla="*/ 4779 w 5284"/>
              <a:gd name="T45" fmla="*/ 192 h 673"/>
              <a:gd name="T46" fmla="*/ 4920 w 5284"/>
              <a:gd name="T47" fmla="*/ 147 h 673"/>
              <a:gd name="T48" fmla="*/ 5085 w 5284"/>
              <a:gd name="T49" fmla="*/ 90 h 673"/>
              <a:gd name="T50" fmla="*/ 5193 w 5284"/>
              <a:gd name="T51" fmla="*/ 42 h 673"/>
              <a:gd name="T52" fmla="*/ 5283 w 5284"/>
              <a:gd name="T53" fmla="*/ 0 h 673"/>
              <a:gd name="T54" fmla="*/ 3201 w 5284"/>
              <a:gd name="T55" fmla="*/ 0 h 673"/>
              <a:gd name="T56" fmla="*/ 2982 w 5284"/>
              <a:gd name="T57" fmla="*/ 57 h 673"/>
              <a:gd name="T58" fmla="*/ 2775 w 5284"/>
              <a:gd name="T59" fmla="*/ 108 h 673"/>
              <a:gd name="T60" fmla="*/ 2562 w 5284"/>
              <a:gd name="T61" fmla="*/ 150 h 673"/>
              <a:gd name="T62" fmla="*/ 2397 w 5284"/>
              <a:gd name="T63" fmla="*/ 183 h 673"/>
              <a:gd name="T64" fmla="*/ 2205 w 5284"/>
              <a:gd name="T65" fmla="*/ 213 h 673"/>
              <a:gd name="T66" fmla="*/ 2001 w 5284"/>
              <a:gd name="T67" fmla="*/ 243 h 673"/>
              <a:gd name="T68" fmla="*/ 1776 w 5284"/>
              <a:gd name="T69" fmla="*/ 273 h 673"/>
              <a:gd name="T70" fmla="*/ 1536 w 5284"/>
              <a:gd name="T71" fmla="*/ 297 h 673"/>
              <a:gd name="T72" fmla="*/ 1344 w 5284"/>
              <a:gd name="T73" fmla="*/ 312 h 673"/>
              <a:gd name="T74" fmla="*/ 1134 w 5284"/>
              <a:gd name="T75" fmla="*/ 330 h 673"/>
              <a:gd name="T76" fmla="*/ 921 w 5284"/>
              <a:gd name="T77" fmla="*/ 342 h 673"/>
              <a:gd name="T78" fmla="*/ 696 w 5284"/>
              <a:gd name="T79" fmla="*/ 354 h 673"/>
              <a:gd name="T80" fmla="*/ 501 w 5284"/>
              <a:gd name="T81" fmla="*/ 360 h 673"/>
              <a:gd name="T82" fmla="*/ 279 w 5284"/>
              <a:gd name="T83" fmla="*/ 366 h 673"/>
              <a:gd name="T84" fmla="*/ 99 w 5284"/>
              <a:gd name="T85" fmla="*/ 369 h 673"/>
              <a:gd name="T86" fmla="*/ 0 w 5284"/>
              <a:gd name="T87" fmla="*/ 366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284" h="673">
                <a:moveTo>
                  <a:pt x="0" y="366"/>
                </a:moveTo>
                <a:lnTo>
                  <a:pt x="0" y="672"/>
                </a:lnTo>
                <a:lnTo>
                  <a:pt x="303" y="672"/>
                </a:lnTo>
                <a:lnTo>
                  <a:pt x="723" y="663"/>
                </a:lnTo>
                <a:lnTo>
                  <a:pt x="1020" y="654"/>
                </a:lnTo>
                <a:lnTo>
                  <a:pt x="1302" y="642"/>
                </a:lnTo>
                <a:lnTo>
                  <a:pt x="1554" y="630"/>
                </a:lnTo>
                <a:lnTo>
                  <a:pt x="1779" y="615"/>
                </a:lnTo>
                <a:lnTo>
                  <a:pt x="1962" y="606"/>
                </a:lnTo>
                <a:lnTo>
                  <a:pt x="2193" y="588"/>
                </a:lnTo>
                <a:lnTo>
                  <a:pt x="2448" y="570"/>
                </a:lnTo>
                <a:lnTo>
                  <a:pt x="2700" y="546"/>
                </a:lnTo>
                <a:lnTo>
                  <a:pt x="2904" y="528"/>
                </a:lnTo>
                <a:lnTo>
                  <a:pt x="3138" y="498"/>
                </a:lnTo>
                <a:lnTo>
                  <a:pt x="3324" y="474"/>
                </a:lnTo>
                <a:lnTo>
                  <a:pt x="3534" y="447"/>
                </a:lnTo>
                <a:lnTo>
                  <a:pt x="3735" y="420"/>
                </a:lnTo>
                <a:lnTo>
                  <a:pt x="3933" y="384"/>
                </a:lnTo>
                <a:lnTo>
                  <a:pt x="4116" y="351"/>
                </a:lnTo>
                <a:lnTo>
                  <a:pt x="4266" y="318"/>
                </a:lnTo>
                <a:lnTo>
                  <a:pt x="4446" y="279"/>
                </a:lnTo>
                <a:lnTo>
                  <a:pt x="4620" y="237"/>
                </a:lnTo>
                <a:lnTo>
                  <a:pt x="4779" y="192"/>
                </a:lnTo>
                <a:lnTo>
                  <a:pt x="4920" y="147"/>
                </a:lnTo>
                <a:lnTo>
                  <a:pt x="5085" y="90"/>
                </a:lnTo>
                <a:lnTo>
                  <a:pt x="5193" y="42"/>
                </a:lnTo>
                <a:lnTo>
                  <a:pt x="5283" y="0"/>
                </a:lnTo>
                <a:lnTo>
                  <a:pt x="3201" y="0"/>
                </a:lnTo>
                <a:lnTo>
                  <a:pt x="2982" y="57"/>
                </a:lnTo>
                <a:lnTo>
                  <a:pt x="2775" y="108"/>
                </a:lnTo>
                <a:lnTo>
                  <a:pt x="2562" y="150"/>
                </a:lnTo>
                <a:lnTo>
                  <a:pt x="2397" y="183"/>
                </a:lnTo>
                <a:lnTo>
                  <a:pt x="2205" y="213"/>
                </a:lnTo>
                <a:lnTo>
                  <a:pt x="2001" y="243"/>
                </a:lnTo>
                <a:lnTo>
                  <a:pt x="1776" y="273"/>
                </a:lnTo>
                <a:lnTo>
                  <a:pt x="1536" y="297"/>
                </a:lnTo>
                <a:lnTo>
                  <a:pt x="1344" y="312"/>
                </a:lnTo>
                <a:lnTo>
                  <a:pt x="1134" y="330"/>
                </a:lnTo>
                <a:lnTo>
                  <a:pt x="921" y="342"/>
                </a:lnTo>
                <a:lnTo>
                  <a:pt x="696" y="354"/>
                </a:lnTo>
                <a:lnTo>
                  <a:pt x="501" y="360"/>
                </a:lnTo>
                <a:lnTo>
                  <a:pt x="279" y="366"/>
                </a:lnTo>
                <a:lnTo>
                  <a:pt x="99" y="369"/>
                </a:lnTo>
                <a:lnTo>
                  <a:pt x="0" y="366"/>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xmlns="" w="9525" cap="flat" cmpd="sng">
                <a:solidFill>
                  <a:schemeClr val="tx1"/>
                </a:solidFill>
                <a:prstDash val="solid"/>
                <a:round/>
                <a:headEnd type="none" w="sm" len="sm"/>
                <a:tailEnd type="none" w="sm" len="sm"/>
              </a14:hiddenLine>
            </a:ext>
            <a:ext uri="{AF507438-7753-43e0-B8FC-AC1667EBCBE1}">
              <a14:hiddenEffects xmlns:a14="http://schemas.microsoft.com/office/drawing/2010/main" xmlns="">
                <a:effectLst>
                  <a:outerShdw blurRad="63500" dist="35921" dir="2700000" algn="ctr" rotWithShape="0">
                    <a:srgbClr val="808080"/>
                  </a:outerShdw>
                </a:effectLst>
              </a14:hiddenEffects>
            </a:ext>
          </a:extLst>
        </p:spPr>
        <p:txBody>
          <a:bodyPr/>
          <a:lstStyle/>
          <a:p>
            <a:pPr defTabSz="914400" eaLnBrk="0" hangingPunct="0">
              <a:defRPr/>
            </a:pPr>
            <a:endParaRPr lang="en-US">
              <a:solidFill>
                <a:srgbClr val="FFFFFF"/>
              </a:solidFill>
              <a:latin typeface="Times New Roman" charset="0"/>
            </a:endParaRPr>
          </a:p>
        </p:txBody>
      </p:sp>
      <p:sp>
        <p:nvSpPr>
          <p:cNvPr id="2058" name="Freeform 10"/>
          <p:cNvSpPr>
            <a:spLocks/>
          </p:cNvSpPr>
          <p:nvPr/>
        </p:nvSpPr>
        <p:spPr bwMode="white">
          <a:xfrm>
            <a:off x="0" y="-20638"/>
            <a:ext cx="4578350" cy="454026"/>
          </a:xfrm>
          <a:custGeom>
            <a:avLst/>
            <a:gdLst>
              <a:gd name="T0" fmla="*/ 0 w 2884"/>
              <a:gd name="T1" fmla="*/ 0 h 286"/>
              <a:gd name="T2" fmla="*/ 0 w 2884"/>
              <a:gd name="T3" fmla="*/ 285 h 286"/>
              <a:gd name="T4" fmla="*/ 192 w 2884"/>
              <a:gd name="T5" fmla="*/ 285 h 286"/>
              <a:gd name="T6" fmla="*/ 384 w 2884"/>
              <a:gd name="T7" fmla="*/ 282 h 286"/>
              <a:gd name="T8" fmla="*/ 579 w 2884"/>
              <a:gd name="T9" fmla="*/ 276 h 286"/>
              <a:gd name="T10" fmla="*/ 789 w 2884"/>
              <a:gd name="T11" fmla="*/ 267 h 286"/>
              <a:gd name="T12" fmla="*/ 999 w 2884"/>
              <a:gd name="T13" fmla="*/ 258 h 286"/>
              <a:gd name="T14" fmla="*/ 1161 w 2884"/>
              <a:gd name="T15" fmla="*/ 246 h 286"/>
              <a:gd name="T16" fmla="*/ 1302 w 2884"/>
              <a:gd name="T17" fmla="*/ 234 h 286"/>
              <a:gd name="T18" fmla="*/ 1458 w 2884"/>
              <a:gd name="T19" fmla="*/ 222 h 286"/>
              <a:gd name="T20" fmla="*/ 1665 w 2884"/>
              <a:gd name="T21" fmla="*/ 201 h 286"/>
              <a:gd name="T22" fmla="*/ 1992 w 2884"/>
              <a:gd name="T23" fmla="*/ 159 h 286"/>
              <a:gd name="T24" fmla="*/ 2301 w 2884"/>
              <a:gd name="T25" fmla="*/ 117 h 286"/>
              <a:gd name="T26" fmla="*/ 2604 w 2884"/>
              <a:gd name="T27" fmla="*/ 60 h 286"/>
              <a:gd name="T28" fmla="*/ 2883 w 2884"/>
              <a:gd name="T29" fmla="*/ 0 h 286"/>
              <a:gd name="T30" fmla="*/ 0 w 2884"/>
              <a:gd name="T31"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84" h="286">
                <a:moveTo>
                  <a:pt x="0" y="0"/>
                </a:moveTo>
                <a:lnTo>
                  <a:pt x="0" y="285"/>
                </a:lnTo>
                <a:lnTo>
                  <a:pt x="192" y="285"/>
                </a:lnTo>
                <a:lnTo>
                  <a:pt x="384" y="282"/>
                </a:lnTo>
                <a:lnTo>
                  <a:pt x="579" y="276"/>
                </a:lnTo>
                <a:lnTo>
                  <a:pt x="789" y="267"/>
                </a:lnTo>
                <a:lnTo>
                  <a:pt x="999" y="258"/>
                </a:lnTo>
                <a:lnTo>
                  <a:pt x="1161" y="246"/>
                </a:lnTo>
                <a:lnTo>
                  <a:pt x="1302" y="234"/>
                </a:lnTo>
                <a:lnTo>
                  <a:pt x="1458" y="222"/>
                </a:lnTo>
                <a:lnTo>
                  <a:pt x="1665" y="201"/>
                </a:lnTo>
                <a:lnTo>
                  <a:pt x="1992" y="159"/>
                </a:lnTo>
                <a:lnTo>
                  <a:pt x="2301" y="117"/>
                </a:lnTo>
                <a:lnTo>
                  <a:pt x="2604" y="60"/>
                </a:lnTo>
                <a:lnTo>
                  <a:pt x="2883" y="0"/>
                </a:lnTo>
                <a:lnTo>
                  <a:pt x="0" y="0"/>
                </a:lnTo>
              </a:path>
            </a:pathLst>
          </a:custGeom>
          <a:gradFill rotWithShape="0">
            <a:gsLst>
              <a:gs pos="0">
                <a:schemeClr val="accent2"/>
              </a:gs>
              <a:gs pos="100000">
                <a:schemeClr val="bg1"/>
              </a:gs>
            </a:gsLst>
            <a:lin ang="0" scaled="1"/>
          </a:gradFill>
          <a:ln>
            <a:noFill/>
          </a:ln>
          <a:effectLst/>
          <a:extLst>
            <a:ext uri="{91240B29-F687-4f45-9708-019B960494DF}">
              <a14:hiddenLine xmlns:a14="http://schemas.microsoft.com/office/drawing/2010/main" xmlns="" w="9525">
                <a:solidFill>
                  <a:schemeClr val="tx1"/>
                </a:solidFill>
                <a:round/>
                <a:headEnd type="none" w="sm" len="sm"/>
                <a:tailEnd type="none" w="sm" len="sm"/>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a:lstStyle/>
          <a:p>
            <a:pPr defTabSz="914400" eaLnBrk="0" hangingPunct="0">
              <a:defRPr/>
            </a:pPr>
            <a:endParaRPr lang="en-US">
              <a:solidFill>
                <a:srgbClr val="FFFFFF"/>
              </a:solidFill>
              <a:latin typeface="Times New Roman" charset="0"/>
            </a:endParaRPr>
          </a:p>
        </p:txBody>
      </p:sp>
      <p:sp>
        <p:nvSpPr>
          <p:cNvPr id="2059" name="Rectangle 11"/>
          <p:cNvSpPr>
            <a:spLocks noGrp="1" noChangeArrowheads="1"/>
          </p:cNvSpPr>
          <p:nvPr>
            <p:ph type="title"/>
          </p:nvPr>
        </p:nvSpPr>
        <p:spPr bwMode="auto">
          <a:xfrm>
            <a:off x="685800" y="609600"/>
            <a:ext cx="7772400" cy="11430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2060" name="Rectangle 12"/>
          <p:cNvSpPr>
            <a:spLocks noGrp="1" noChangeArrowheads="1"/>
          </p:cNvSpPr>
          <p:nvPr>
            <p:ph type="body" idx="1"/>
          </p:nvPr>
        </p:nvSpPr>
        <p:spPr bwMode="auto">
          <a:xfrm>
            <a:off x="685800" y="1981200"/>
            <a:ext cx="7772400" cy="411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61" name="Rectangle 13"/>
          <p:cNvSpPr>
            <a:spLocks noGrp="1" noChangeArrowheads="1"/>
          </p:cNvSpPr>
          <p:nvPr>
            <p:ph type="dt" sz="half" idx="2"/>
          </p:nvPr>
        </p:nvSpPr>
        <p:spPr bwMode="auto">
          <a:xfrm>
            <a:off x="685800" y="6248400"/>
            <a:ext cx="19050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defTabSz="914400" eaLnBrk="0" hangingPunct="0">
              <a:defRPr sz="1400">
                <a:solidFill>
                  <a:srgbClr val="FFFFFF"/>
                </a:solidFill>
                <a:latin typeface="Times New Roman" charset="0"/>
                <a:cs typeface="+mn-cs"/>
              </a:defRPr>
            </a:lvl1pPr>
          </a:lstStyle>
          <a:p>
            <a:pPr>
              <a:defRPr/>
            </a:pPr>
            <a:endParaRPr lang="en-US"/>
          </a:p>
        </p:txBody>
      </p:sp>
      <p:sp>
        <p:nvSpPr>
          <p:cNvPr id="2062" name="Rectangle 14"/>
          <p:cNvSpPr>
            <a:spLocks noGrp="1" noChangeArrowheads="1"/>
          </p:cNvSpPr>
          <p:nvPr>
            <p:ph type="ftr" sz="quarter" idx="3"/>
          </p:nvPr>
        </p:nvSpPr>
        <p:spPr bwMode="auto">
          <a:xfrm>
            <a:off x="3124200" y="6248400"/>
            <a:ext cx="28956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defTabSz="914400" eaLnBrk="0" hangingPunct="0">
              <a:defRPr sz="1400">
                <a:solidFill>
                  <a:srgbClr val="FFFFFF"/>
                </a:solidFill>
                <a:latin typeface="Times New Roman" charset="0"/>
                <a:cs typeface="+mn-cs"/>
              </a:defRPr>
            </a:lvl1pPr>
          </a:lstStyle>
          <a:p>
            <a:pPr>
              <a:defRPr/>
            </a:pPr>
            <a:endParaRPr lang="en-US"/>
          </a:p>
        </p:txBody>
      </p:sp>
      <p:sp>
        <p:nvSpPr>
          <p:cNvPr id="2063" name="Rectangle 15"/>
          <p:cNvSpPr>
            <a:spLocks noGrp="1" noChangeArrowheads="1"/>
          </p:cNvSpPr>
          <p:nvPr>
            <p:ph type="sldNum" sz="quarter" idx="4"/>
          </p:nvPr>
        </p:nvSpPr>
        <p:spPr bwMode="auto">
          <a:xfrm>
            <a:off x="6553200" y="6248400"/>
            <a:ext cx="19050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r" defTabSz="914400" eaLnBrk="0" hangingPunct="0">
              <a:defRPr sz="1400">
                <a:solidFill>
                  <a:srgbClr val="FFFFFF"/>
                </a:solidFill>
                <a:latin typeface="Times New Roman" charset="0"/>
                <a:cs typeface="+mn-cs"/>
              </a:defRPr>
            </a:lvl1pPr>
          </a:lstStyle>
          <a:p>
            <a:pPr>
              <a:defRPr/>
            </a:pPr>
            <a:fld id="{EB1D9DD5-34BB-B649-8A79-B00EF8435956}" type="slidenum">
              <a:rPr lang="en-US"/>
              <a:pPr>
                <a:defRPr/>
              </a:pPr>
              <a:t>‹#›</a:t>
            </a:fld>
            <a:endParaRPr lang="en-US"/>
          </a:p>
        </p:txBody>
      </p:sp>
    </p:spTree>
    <p:extLst>
      <p:ext uri="{BB962C8B-B14F-4D97-AF65-F5344CB8AC3E}">
        <p14:creationId xmlns:p14="http://schemas.microsoft.com/office/powerpoint/2010/main" val="2622093420"/>
      </p:ext>
    </p:extLst>
  </p:cSld>
  <p:clrMap bg1="dk2" tx1="lt1" bg2="dk1" tx2="lt2" accent1="accent1" accent2="accent2" accent3="accent3" accent4="accent4" accent5="accent5" accent6="accent6" hlink="hlink" folHlink="folHlink"/>
  <p:sldLayoutIdLst>
    <p:sldLayoutId id="2147503031" r:id="rId1"/>
    <p:sldLayoutId id="2147503032" r:id="rId2"/>
    <p:sldLayoutId id="2147503033" r:id="rId3"/>
    <p:sldLayoutId id="2147503034" r:id="rId4"/>
    <p:sldLayoutId id="2147503035" r:id="rId5"/>
    <p:sldLayoutId id="2147503036" r:id="rId6"/>
    <p:sldLayoutId id="2147503037" r:id="rId7"/>
    <p:sldLayoutId id="2147503038" r:id="rId8"/>
    <p:sldLayoutId id="2147503039" r:id="rId9"/>
    <p:sldLayoutId id="2147503040" r:id="rId10"/>
    <p:sldLayoutId id="2147503041" r:id="rId11"/>
    <p:sldLayoutId id="2147503042" r:id="rId12"/>
  </p:sldLayoutIdLst>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afterEffect">
                                  <p:stCondLst>
                                    <p:cond delay="1000"/>
                                  </p:stCondLst>
                                  <p:childTnLst>
                                    <p:set>
                                      <p:cBhvr>
                                        <p:cTn id="6" dur="1" fill="hold">
                                          <p:stCondLst>
                                            <p:cond delay="0"/>
                                          </p:stCondLst>
                                        </p:cTn>
                                        <p:tgtEl>
                                          <p:spTgt spid="2050"/>
                                        </p:tgtEl>
                                        <p:attrNameLst>
                                          <p:attrName>style.visibility</p:attrName>
                                        </p:attrNameLst>
                                      </p:cBhvr>
                                      <p:to>
                                        <p:strVal val="visible"/>
                                      </p:to>
                                    </p:set>
                                    <p:anim calcmode="lin" valueType="num">
                                      <p:cBhvr additive="base">
                                        <p:cTn id="7" dur="500" fill="hold"/>
                                        <p:tgtEl>
                                          <p:spTgt spid="2050"/>
                                        </p:tgtEl>
                                        <p:attrNameLst>
                                          <p:attrName>ppt_x</p:attrName>
                                        </p:attrNameLst>
                                      </p:cBhvr>
                                      <p:tavLst>
                                        <p:tav tm="0">
                                          <p:val>
                                            <p:strVal val="0-#ppt_w/2"/>
                                          </p:val>
                                        </p:tav>
                                        <p:tav tm="100000">
                                          <p:val>
                                            <p:strVal val="#ppt_x"/>
                                          </p:val>
                                        </p:tav>
                                      </p:tavLst>
                                    </p:anim>
                                    <p:anim calcmode="lin" valueType="num">
                                      <p:cBhvr additive="base">
                                        <p:cTn id="8" dur="500" fill="hold"/>
                                        <p:tgtEl>
                                          <p:spTgt spid="2050"/>
                                        </p:tgtEl>
                                        <p:attrNameLst>
                                          <p:attrName>ppt_y</p:attrName>
                                        </p:attrNameLst>
                                      </p:cBhvr>
                                      <p:tavLst>
                                        <p:tav tm="0">
                                          <p:val>
                                            <p:strVal val="#ppt_y"/>
                                          </p:val>
                                        </p:tav>
                                        <p:tav tm="100000">
                                          <p:val>
                                            <p:strVal val="#ppt_y"/>
                                          </p:val>
                                        </p:tav>
                                      </p:tavLst>
                                    </p:anim>
                                  </p:childTnLst>
                                  <p:subTnLst>
                                    <p:set>
                                      <p:cBhvr override="childStyle">
                                        <p:cTn dur="1" fill="hold" display="0" masterRel="sameClick" afterEffect="1">
                                          <p:stCondLst>
                                            <p:cond evt="end" delay="0">
                                              <p:tn val="5"/>
                                            </p:cond>
                                          </p:stCondLst>
                                        </p:cTn>
                                        <p:tgtEl>
                                          <p:spTgt spid="2050"/>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50" grpId="0" animBg="1"/>
    </p:bldLst>
  </p:timing>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mj-ea"/>
          <a:cs typeface="Arial" panose="020B0604020202020204" pitchFamily="34" charset="0"/>
        </a:defRPr>
      </a:lvl1pPr>
      <a:lvl2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2pPr>
      <a:lvl3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3pPr>
      <a:lvl4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4pPr>
      <a:lvl5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5pPr>
      <a:lvl6pPr marL="457200" algn="ctr" rtl="0" eaLnBrk="0" fontAlgn="base" hangingPunct="0">
        <a:spcBef>
          <a:spcPct val="0"/>
        </a:spcBef>
        <a:spcAft>
          <a:spcPct val="0"/>
        </a:spcAft>
        <a:defRPr sz="4400">
          <a:solidFill>
            <a:schemeClr val="tx2"/>
          </a:solidFill>
          <a:latin typeface="Times New Roman" charset="0"/>
          <a:ea typeface="ＭＳ Ｐゴシック" charset="0"/>
        </a:defRPr>
      </a:lvl6pPr>
      <a:lvl7pPr marL="914400" algn="ctr" rtl="0" eaLnBrk="0" fontAlgn="base" hangingPunct="0">
        <a:spcBef>
          <a:spcPct val="0"/>
        </a:spcBef>
        <a:spcAft>
          <a:spcPct val="0"/>
        </a:spcAft>
        <a:defRPr sz="4400">
          <a:solidFill>
            <a:schemeClr val="tx2"/>
          </a:solidFill>
          <a:latin typeface="Times New Roman" charset="0"/>
          <a:ea typeface="ＭＳ Ｐゴシック" charset="0"/>
        </a:defRPr>
      </a:lvl7pPr>
      <a:lvl8pPr marL="1371600" algn="ctr" rtl="0" eaLnBrk="0" fontAlgn="base" hangingPunct="0">
        <a:spcBef>
          <a:spcPct val="0"/>
        </a:spcBef>
        <a:spcAft>
          <a:spcPct val="0"/>
        </a:spcAft>
        <a:defRPr sz="4400">
          <a:solidFill>
            <a:schemeClr val="tx2"/>
          </a:solidFill>
          <a:latin typeface="Times New Roman" charset="0"/>
          <a:ea typeface="ＭＳ Ｐゴシック" charset="0"/>
        </a:defRPr>
      </a:lvl8pPr>
      <a:lvl9pPr marL="1828800" algn="ctr" rtl="0" eaLnBrk="0" fontAlgn="base" hangingPunct="0">
        <a:spcBef>
          <a:spcPct val="0"/>
        </a:spcBef>
        <a:spcAft>
          <a:spcPct val="0"/>
        </a:spcAft>
        <a:defRPr sz="4400">
          <a:solidFill>
            <a:schemeClr val="tx2"/>
          </a:solidFill>
          <a:latin typeface="Times New Roman" charset="0"/>
          <a:ea typeface="ＭＳ Ｐゴシック" charset="0"/>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mn-ea"/>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mn-ea"/>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mn-ea"/>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n-ea"/>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n-ea"/>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mn-ea"/>
        </a:defRPr>
      </a:lvl6pPr>
      <a:lvl7pPr marL="2971800" indent="-228600" algn="l" rtl="0" eaLnBrk="0" fontAlgn="base" hangingPunct="0">
        <a:spcBef>
          <a:spcPct val="20000"/>
        </a:spcBef>
        <a:spcAft>
          <a:spcPct val="0"/>
        </a:spcAft>
        <a:buChar char="»"/>
        <a:defRPr sz="2000">
          <a:solidFill>
            <a:schemeClr val="tx1"/>
          </a:solidFill>
          <a:latin typeface="+mn-lt"/>
          <a:ea typeface="+mn-ea"/>
        </a:defRPr>
      </a:lvl7pPr>
      <a:lvl8pPr marL="3429000" indent="-228600" algn="l" rtl="0" eaLnBrk="0" fontAlgn="base" hangingPunct="0">
        <a:spcBef>
          <a:spcPct val="20000"/>
        </a:spcBef>
        <a:spcAft>
          <a:spcPct val="0"/>
        </a:spcAft>
        <a:buChar char="»"/>
        <a:defRPr sz="2000">
          <a:solidFill>
            <a:schemeClr val="tx1"/>
          </a:solidFill>
          <a:latin typeface="+mn-lt"/>
          <a:ea typeface="+mn-ea"/>
        </a:defRPr>
      </a:lvl8pPr>
      <a:lvl9pPr marL="3886200" indent="-228600" algn="l" rtl="0" eaLnBrk="0" fontAlgn="base" hangingPunct="0">
        <a:spcBef>
          <a:spcPct val="20000"/>
        </a:spcBef>
        <a:spcAft>
          <a:spcPct val="0"/>
        </a:spcAft>
        <a:buChar char="»"/>
        <a:defRPr sz="2000">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89.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2"/>
            </a:gs>
            <a:gs pos="50000">
              <a:schemeClr val="bg1"/>
            </a:gs>
            <a:gs pos="100000">
              <a:schemeClr val="bg2"/>
            </a:gs>
          </a:gsLst>
          <a:lin ang="5400000" scaled="1"/>
        </a:gradFill>
        <a:effectLst/>
      </p:bgPr>
    </p:bg>
    <p:spTree>
      <p:nvGrpSpPr>
        <p:cNvPr id="1" name=""/>
        <p:cNvGrpSpPr/>
        <p:nvPr/>
      </p:nvGrpSpPr>
      <p:grpSpPr>
        <a:xfrm>
          <a:off x="0" y="0"/>
          <a:ext cx="0" cy="0"/>
          <a:chOff x="0" y="0"/>
          <a:chExt cx="0" cy="0"/>
        </a:xfrm>
      </p:grpSpPr>
      <p:grpSp>
        <p:nvGrpSpPr>
          <p:cNvPr id="607234" name="Group 2"/>
          <p:cNvGrpSpPr>
            <a:grpSpLocks/>
          </p:cNvGrpSpPr>
          <p:nvPr/>
        </p:nvGrpSpPr>
        <p:grpSpPr bwMode="auto">
          <a:xfrm>
            <a:off x="0" y="0"/>
            <a:ext cx="8839200" cy="6858000"/>
            <a:chOff x="0" y="0"/>
            <a:chExt cx="5568" cy="4320"/>
          </a:xfrm>
        </p:grpSpPr>
        <p:grpSp>
          <p:nvGrpSpPr>
            <p:cNvPr id="607240" name="Group 3"/>
            <p:cNvGrpSpPr>
              <a:grpSpLocks/>
            </p:cNvGrpSpPr>
            <p:nvPr userDrawn="1"/>
          </p:nvGrpSpPr>
          <p:grpSpPr bwMode="auto">
            <a:xfrm>
              <a:off x="0" y="0"/>
              <a:ext cx="3216" cy="3072"/>
              <a:chOff x="0" y="0"/>
              <a:chExt cx="2928" cy="2784"/>
            </a:xfrm>
          </p:grpSpPr>
          <p:sp>
            <p:nvSpPr>
              <p:cNvPr id="607253" name="Oval 4"/>
              <p:cNvSpPr>
                <a:spLocks noChangeArrowheads="1"/>
              </p:cNvSpPr>
              <p:nvPr userDrawn="1"/>
            </p:nvSpPr>
            <p:spPr bwMode="auto">
              <a:xfrm>
                <a:off x="0" y="0"/>
                <a:ext cx="2928" cy="2784"/>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eaLnBrk="0" hangingPunct="0"/>
                <a:endParaRPr lang="en-US">
                  <a:solidFill>
                    <a:srgbClr val="EAEAEA"/>
                  </a:solidFill>
                  <a:latin typeface="Times" charset="0"/>
                </a:endParaRPr>
              </a:p>
            </p:txBody>
          </p:sp>
          <p:sp>
            <p:nvSpPr>
              <p:cNvPr id="607254" name="Oval 5"/>
              <p:cNvSpPr>
                <a:spLocks noChangeArrowheads="1"/>
              </p:cNvSpPr>
              <p:nvPr userDrawn="1"/>
            </p:nvSpPr>
            <p:spPr bwMode="auto">
              <a:xfrm>
                <a:off x="240" y="240"/>
                <a:ext cx="2445" cy="2304"/>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eaLnBrk="0" hangingPunct="0"/>
                <a:endParaRPr lang="en-US">
                  <a:solidFill>
                    <a:srgbClr val="EAEAEA"/>
                  </a:solidFill>
                  <a:latin typeface="Times" charset="0"/>
                </a:endParaRPr>
              </a:p>
            </p:txBody>
          </p:sp>
          <p:sp>
            <p:nvSpPr>
              <p:cNvPr id="607255" name="Oval 6"/>
              <p:cNvSpPr>
                <a:spLocks noChangeArrowheads="1"/>
              </p:cNvSpPr>
              <p:nvPr userDrawn="1"/>
            </p:nvSpPr>
            <p:spPr bwMode="auto">
              <a:xfrm>
                <a:off x="480" y="480"/>
                <a:ext cx="1968" cy="1822"/>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eaLnBrk="0" hangingPunct="0"/>
                <a:endParaRPr lang="en-US">
                  <a:solidFill>
                    <a:srgbClr val="EAEAEA"/>
                  </a:solidFill>
                  <a:latin typeface="Times" charset="0"/>
                </a:endParaRPr>
              </a:p>
            </p:txBody>
          </p:sp>
          <p:sp>
            <p:nvSpPr>
              <p:cNvPr id="607256" name="Oval 7"/>
              <p:cNvSpPr>
                <a:spLocks noChangeArrowheads="1"/>
              </p:cNvSpPr>
              <p:nvPr userDrawn="1"/>
            </p:nvSpPr>
            <p:spPr bwMode="auto">
              <a:xfrm>
                <a:off x="720" y="720"/>
                <a:ext cx="1488" cy="1349"/>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eaLnBrk="0" hangingPunct="0"/>
                <a:endParaRPr lang="en-US">
                  <a:solidFill>
                    <a:srgbClr val="EAEAEA"/>
                  </a:solidFill>
                  <a:latin typeface="Times" charset="0"/>
                </a:endParaRPr>
              </a:p>
            </p:txBody>
          </p:sp>
          <p:sp>
            <p:nvSpPr>
              <p:cNvPr id="607257" name="Oval 8"/>
              <p:cNvSpPr>
                <a:spLocks noChangeArrowheads="1"/>
              </p:cNvSpPr>
              <p:nvPr userDrawn="1"/>
            </p:nvSpPr>
            <p:spPr bwMode="auto">
              <a:xfrm>
                <a:off x="912" y="912"/>
                <a:ext cx="1103" cy="962"/>
              </a:xfrm>
              <a:prstGeom prst="ellipse">
                <a:avLst/>
              </a:prstGeom>
              <a:noFill/>
              <a:ln w="9525">
                <a:solidFill>
                  <a:schemeClr val="accent1"/>
                </a:solidFill>
                <a:prstDash val="sysDot"/>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eaLnBrk="0" hangingPunct="0"/>
                <a:endParaRPr lang="en-US">
                  <a:solidFill>
                    <a:srgbClr val="EAEAEA"/>
                  </a:solidFill>
                  <a:latin typeface="Times" charset="0"/>
                </a:endParaRPr>
              </a:p>
            </p:txBody>
          </p:sp>
        </p:grpSp>
        <p:grpSp>
          <p:nvGrpSpPr>
            <p:cNvPr id="607241" name="Group 9"/>
            <p:cNvGrpSpPr>
              <a:grpSpLocks/>
            </p:cNvGrpSpPr>
            <p:nvPr userDrawn="1"/>
          </p:nvGrpSpPr>
          <p:grpSpPr bwMode="auto">
            <a:xfrm>
              <a:off x="2016" y="2016"/>
              <a:ext cx="2448" cy="2304"/>
              <a:chOff x="0" y="0"/>
              <a:chExt cx="2928" cy="2784"/>
            </a:xfrm>
          </p:grpSpPr>
          <p:sp>
            <p:nvSpPr>
              <p:cNvPr id="607248" name="Oval 10"/>
              <p:cNvSpPr>
                <a:spLocks noChangeArrowheads="1"/>
              </p:cNvSpPr>
              <p:nvPr userDrawn="1"/>
            </p:nvSpPr>
            <p:spPr bwMode="auto">
              <a:xfrm>
                <a:off x="0" y="0"/>
                <a:ext cx="2928" cy="2784"/>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eaLnBrk="0" hangingPunct="0"/>
                <a:endParaRPr lang="en-US">
                  <a:solidFill>
                    <a:srgbClr val="EAEAEA"/>
                  </a:solidFill>
                  <a:latin typeface="Times" charset="0"/>
                </a:endParaRPr>
              </a:p>
            </p:txBody>
          </p:sp>
          <p:sp>
            <p:nvSpPr>
              <p:cNvPr id="607249" name="Oval 11"/>
              <p:cNvSpPr>
                <a:spLocks noChangeArrowheads="1"/>
              </p:cNvSpPr>
              <p:nvPr userDrawn="1"/>
            </p:nvSpPr>
            <p:spPr bwMode="auto">
              <a:xfrm>
                <a:off x="240" y="240"/>
                <a:ext cx="2447" cy="2303"/>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eaLnBrk="0" hangingPunct="0"/>
                <a:endParaRPr lang="en-US">
                  <a:solidFill>
                    <a:srgbClr val="EAEAEA"/>
                  </a:solidFill>
                  <a:latin typeface="Times" charset="0"/>
                </a:endParaRPr>
              </a:p>
            </p:txBody>
          </p:sp>
          <p:sp>
            <p:nvSpPr>
              <p:cNvPr id="607250" name="Oval 12"/>
              <p:cNvSpPr>
                <a:spLocks noChangeArrowheads="1"/>
              </p:cNvSpPr>
              <p:nvPr userDrawn="1"/>
            </p:nvSpPr>
            <p:spPr bwMode="auto">
              <a:xfrm>
                <a:off x="480" y="480"/>
                <a:ext cx="1970" cy="1826"/>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eaLnBrk="0" hangingPunct="0"/>
                <a:endParaRPr lang="en-US">
                  <a:solidFill>
                    <a:srgbClr val="EAEAEA"/>
                  </a:solidFill>
                  <a:latin typeface="Times" charset="0"/>
                </a:endParaRPr>
              </a:p>
            </p:txBody>
          </p:sp>
          <p:sp>
            <p:nvSpPr>
              <p:cNvPr id="607251" name="Oval 13"/>
              <p:cNvSpPr>
                <a:spLocks noChangeArrowheads="1"/>
              </p:cNvSpPr>
              <p:nvPr userDrawn="1"/>
            </p:nvSpPr>
            <p:spPr bwMode="auto">
              <a:xfrm>
                <a:off x="720" y="720"/>
                <a:ext cx="1488" cy="1344"/>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eaLnBrk="0" hangingPunct="0"/>
                <a:endParaRPr lang="en-US">
                  <a:solidFill>
                    <a:srgbClr val="EAEAEA"/>
                  </a:solidFill>
                  <a:latin typeface="Times" charset="0"/>
                </a:endParaRPr>
              </a:p>
            </p:txBody>
          </p:sp>
          <p:sp>
            <p:nvSpPr>
              <p:cNvPr id="607252" name="Oval 14"/>
              <p:cNvSpPr>
                <a:spLocks noChangeArrowheads="1"/>
              </p:cNvSpPr>
              <p:nvPr userDrawn="1"/>
            </p:nvSpPr>
            <p:spPr bwMode="auto">
              <a:xfrm>
                <a:off x="911" y="912"/>
                <a:ext cx="1105" cy="958"/>
              </a:xfrm>
              <a:prstGeom prst="ellipse">
                <a:avLst/>
              </a:prstGeom>
              <a:noFill/>
              <a:ln w="9525">
                <a:solidFill>
                  <a:schemeClr val="accent1"/>
                </a:solidFill>
                <a:prstDash val="sysDot"/>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eaLnBrk="0" hangingPunct="0"/>
                <a:endParaRPr lang="en-US">
                  <a:solidFill>
                    <a:srgbClr val="EAEAEA"/>
                  </a:solidFill>
                  <a:latin typeface="Times" charset="0"/>
                </a:endParaRPr>
              </a:p>
            </p:txBody>
          </p:sp>
        </p:grpSp>
        <p:grpSp>
          <p:nvGrpSpPr>
            <p:cNvPr id="607242" name="Group 15"/>
            <p:cNvGrpSpPr>
              <a:grpSpLocks/>
            </p:cNvGrpSpPr>
            <p:nvPr userDrawn="1"/>
          </p:nvGrpSpPr>
          <p:grpSpPr bwMode="auto">
            <a:xfrm>
              <a:off x="2832" y="96"/>
              <a:ext cx="2736" cy="2592"/>
              <a:chOff x="0" y="0"/>
              <a:chExt cx="2928" cy="2784"/>
            </a:xfrm>
          </p:grpSpPr>
          <p:sp>
            <p:nvSpPr>
              <p:cNvPr id="607243" name="Oval 16"/>
              <p:cNvSpPr>
                <a:spLocks noChangeArrowheads="1"/>
              </p:cNvSpPr>
              <p:nvPr userDrawn="1"/>
            </p:nvSpPr>
            <p:spPr bwMode="auto">
              <a:xfrm>
                <a:off x="0" y="0"/>
                <a:ext cx="2928" cy="2784"/>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eaLnBrk="0" hangingPunct="0"/>
                <a:endParaRPr lang="en-US">
                  <a:solidFill>
                    <a:srgbClr val="EAEAEA"/>
                  </a:solidFill>
                  <a:latin typeface="Times" charset="0"/>
                </a:endParaRPr>
              </a:p>
            </p:txBody>
          </p:sp>
          <p:sp>
            <p:nvSpPr>
              <p:cNvPr id="607244" name="Oval 17"/>
              <p:cNvSpPr>
                <a:spLocks noChangeArrowheads="1"/>
              </p:cNvSpPr>
              <p:nvPr userDrawn="1"/>
            </p:nvSpPr>
            <p:spPr bwMode="auto">
              <a:xfrm>
                <a:off x="240" y="240"/>
                <a:ext cx="2452" cy="2305"/>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eaLnBrk="0" hangingPunct="0"/>
                <a:endParaRPr lang="en-US">
                  <a:solidFill>
                    <a:srgbClr val="EAEAEA"/>
                  </a:solidFill>
                  <a:latin typeface="Times" charset="0"/>
                </a:endParaRPr>
              </a:p>
            </p:txBody>
          </p:sp>
          <p:sp>
            <p:nvSpPr>
              <p:cNvPr id="607245" name="Oval 18"/>
              <p:cNvSpPr>
                <a:spLocks noChangeArrowheads="1"/>
              </p:cNvSpPr>
              <p:nvPr userDrawn="1"/>
            </p:nvSpPr>
            <p:spPr bwMode="auto">
              <a:xfrm>
                <a:off x="481" y="480"/>
                <a:ext cx="1967" cy="1824"/>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eaLnBrk="0" hangingPunct="0"/>
                <a:endParaRPr lang="en-US">
                  <a:solidFill>
                    <a:srgbClr val="EAEAEA"/>
                  </a:solidFill>
                  <a:latin typeface="Times" charset="0"/>
                </a:endParaRPr>
              </a:p>
            </p:txBody>
          </p:sp>
          <p:sp>
            <p:nvSpPr>
              <p:cNvPr id="607246" name="Oval 19"/>
              <p:cNvSpPr>
                <a:spLocks noChangeArrowheads="1"/>
              </p:cNvSpPr>
              <p:nvPr userDrawn="1"/>
            </p:nvSpPr>
            <p:spPr bwMode="auto">
              <a:xfrm>
                <a:off x="720" y="720"/>
                <a:ext cx="1488" cy="1347"/>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eaLnBrk="0" hangingPunct="0"/>
                <a:endParaRPr lang="en-US">
                  <a:solidFill>
                    <a:srgbClr val="EAEAEA"/>
                  </a:solidFill>
                  <a:latin typeface="Times" charset="0"/>
                </a:endParaRPr>
              </a:p>
            </p:txBody>
          </p:sp>
          <p:sp>
            <p:nvSpPr>
              <p:cNvPr id="607247" name="Oval 20"/>
              <p:cNvSpPr>
                <a:spLocks noChangeArrowheads="1"/>
              </p:cNvSpPr>
              <p:nvPr userDrawn="1"/>
            </p:nvSpPr>
            <p:spPr bwMode="auto">
              <a:xfrm>
                <a:off x="912" y="912"/>
                <a:ext cx="1104" cy="960"/>
              </a:xfrm>
              <a:prstGeom prst="ellipse">
                <a:avLst/>
              </a:prstGeom>
              <a:noFill/>
              <a:ln w="9525">
                <a:solidFill>
                  <a:schemeClr val="accent1"/>
                </a:solidFill>
                <a:prstDash val="sysDot"/>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eaLnBrk="0" hangingPunct="0"/>
                <a:endParaRPr lang="en-US">
                  <a:solidFill>
                    <a:srgbClr val="EAEAEA"/>
                  </a:solidFill>
                  <a:latin typeface="Times" charset="0"/>
                </a:endParaRPr>
              </a:p>
            </p:txBody>
          </p:sp>
        </p:grpSp>
      </p:grpSp>
      <p:sp>
        <p:nvSpPr>
          <p:cNvPr id="607235" name="Rectangle 21"/>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607236" name="Rectangle 22"/>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167" name="Rectangle 23"/>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defTabSz="914400" eaLnBrk="1" hangingPunct="1">
              <a:defRPr sz="1400" b="1">
                <a:solidFill>
                  <a:srgbClr val="EAEAEA"/>
                </a:solidFill>
                <a:latin typeface="Times New Roman" pitchFamily="-112" charset="0"/>
                <a:ea typeface="+mn-ea"/>
                <a:cs typeface="+mn-cs"/>
              </a:defRPr>
            </a:lvl1pPr>
          </a:lstStyle>
          <a:p>
            <a:pPr>
              <a:defRPr/>
            </a:pPr>
            <a:endParaRPr lang="en-US"/>
          </a:p>
        </p:txBody>
      </p:sp>
      <p:sp>
        <p:nvSpPr>
          <p:cNvPr id="6168" name="Rectangle 24"/>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defTabSz="914400" eaLnBrk="1" hangingPunct="1">
              <a:defRPr sz="1400" b="1">
                <a:solidFill>
                  <a:srgbClr val="EAEAEA"/>
                </a:solidFill>
                <a:latin typeface="Times New Roman" pitchFamily="-112" charset="0"/>
                <a:ea typeface="+mn-ea"/>
                <a:cs typeface="+mn-cs"/>
              </a:defRPr>
            </a:lvl1pPr>
          </a:lstStyle>
          <a:p>
            <a:pPr>
              <a:defRPr/>
            </a:pPr>
            <a:endParaRPr lang="en-US"/>
          </a:p>
        </p:txBody>
      </p:sp>
      <p:sp>
        <p:nvSpPr>
          <p:cNvPr id="6169" name="Rectangle 25"/>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defTabSz="914400">
              <a:defRPr sz="1400" b="1">
                <a:solidFill>
                  <a:srgbClr val="EAEAEA"/>
                </a:solidFill>
                <a:latin typeface="Times New Roman" charset="0"/>
              </a:defRPr>
            </a:lvl1pPr>
          </a:lstStyle>
          <a:p>
            <a:pPr>
              <a:defRPr/>
            </a:pPr>
            <a:fld id="{28CBAB18-7746-1947-A79E-7975365D60EC}" type="slidenum">
              <a:rPr lang="en-US"/>
              <a:pPr>
                <a:defRPr/>
              </a:pPr>
              <a:t>‹#›</a:t>
            </a:fld>
            <a:endParaRPr lang="en-US"/>
          </a:p>
        </p:txBody>
      </p:sp>
    </p:spTree>
    <p:extLst>
      <p:ext uri="{BB962C8B-B14F-4D97-AF65-F5344CB8AC3E}">
        <p14:creationId xmlns:p14="http://schemas.microsoft.com/office/powerpoint/2010/main" val="2184367524"/>
      </p:ext>
    </p:extLst>
  </p:cSld>
  <p:clrMap bg1="dk2" tx1="lt1" bg2="dk1" tx2="lt2" accent1="accent1" accent2="accent2" accent3="accent3" accent4="accent4" accent5="accent5" accent6="accent6" hlink="hlink" folHlink="folHlink"/>
  <p:sldLayoutIdLst>
    <p:sldLayoutId id="2147503044" r:id="rId1"/>
  </p:sldLayoutIdLst>
  <p:txStyles>
    <p:title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New Roman" pitchFamily="-108"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New Roman" pitchFamily="-108"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New Roman" pitchFamily="-108"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New Roman" pitchFamily="-108"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New Roman" pitchFamily="-108" charset="0"/>
        </a:defRPr>
      </a:lvl6pPr>
      <a:lvl7pPr marL="914400" algn="ctr" rtl="0" fontAlgn="base">
        <a:spcBef>
          <a:spcPct val="0"/>
        </a:spcBef>
        <a:spcAft>
          <a:spcPct val="0"/>
        </a:spcAft>
        <a:defRPr sz="4400">
          <a:solidFill>
            <a:schemeClr val="tx2"/>
          </a:solidFill>
          <a:latin typeface="Times New Roman" pitchFamily="-108" charset="0"/>
        </a:defRPr>
      </a:lvl7pPr>
      <a:lvl8pPr marL="1371600" algn="ctr" rtl="0" fontAlgn="base">
        <a:spcBef>
          <a:spcPct val="0"/>
        </a:spcBef>
        <a:spcAft>
          <a:spcPct val="0"/>
        </a:spcAft>
        <a:defRPr sz="4400">
          <a:solidFill>
            <a:schemeClr val="tx2"/>
          </a:solidFill>
          <a:latin typeface="Times New Roman" pitchFamily="-108" charset="0"/>
        </a:defRPr>
      </a:lvl8pPr>
      <a:lvl9pPr marL="1828800" algn="ctr" rtl="0" fontAlgn="base">
        <a:spcBef>
          <a:spcPct val="0"/>
        </a:spcBef>
        <a:spcAft>
          <a:spcPct val="0"/>
        </a:spcAft>
        <a:defRPr sz="4400">
          <a:solidFill>
            <a:schemeClr val="tx2"/>
          </a:solidFill>
          <a:latin typeface="Times New Roman" pitchFamily="-108" charset="0"/>
        </a:defRPr>
      </a:lvl9pPr>
    </p:titleStyle>
    <p:bodyStyle>
      <a:lvl1pPr marL="342900" indent="-342900" algn="l" rtl="0" eaLnBrk="0" fontAlgn="base" hangingPunct="0">
        <a:spcBef>
          <a:spcPct val="20000"/>
        </a:spcBef>
        <a:spcAft>
          <a:spcPct val="0"/>
        </a:spcAft>
        <a:buClr>
          <a:schemeClr val="accent2"/>
        </a:buClr>
        <a:buSzPct val="110000"/>
        <a:buChar char="•"/>
        <a:defRPr sz="3200">
          <a:solidFill>
            <a:schemeClr val="tx1"/>
          </a:solidFill>
          <a:latin typeface="+mn-lt"/>
          <a:ea typeface="ＭＳ Ｐゴシック" pitchFamily="-112" charset="-128"/>
          <a:cs typeface="ＭＳ Ｐゴシック" pitchFamily="-112" charset="-128"/>
        </a:defRPr>
      </a:lvl1pPr>
      <a:lvl2pPr marL="742950" indent="-285750" algn="l" rtl="0" eaLnBrk="0" fontAlgn="base" hangingPunct="0">
        <a:spcBef>
          <a:spcPct val="20000"/>
        </a:spcBef>
        <a:spcAft>
          <a:spcPct val="0"/>
        </a:spcAft>
        <a:buClr>
          <a:schemeClr val="hlink"/>
        </a:buClr>
        <a:buSzPct val="110000"/>
        <a:buChar char="•"/>
        <a:defRPr sz="2800">
          <a:solidFill>
            <a:schemeClr val="tx1"/>
          </a:solidFill>
          <a:latin typeface="+mn-lt"/>
          <a:ea typeface="ＭＳ Ｐゴシック" pitchFamily="-108" charset="-128"/>
        </a:defRPr>
      </a:lvl2pPr>
      <a:lvl3pPr marL="1143000" indent="-228600" algn="l" rtl="0" eaLnBrk="0" fontAlgn="base" hangingPunct="0">
        <a:spcBef>
          <a:spcPct val="20000"/>
        </a:spcBef>
        <a:spcAft>
          <a:spcPct val="0"/>
        </a:spcAft>
        <a:buClr>
          <a:schemeClr val="folHlink"/>
        </a:buClr>
        <a:buSzPct val="110000"/>
        <a:buChar char="•"/>
        <a:defRPr sz="2400">
          <a:solidFill>
            <a:schemeClr val="tx1"/>
          </a:solidFill>
          <a:latin typeface="+mn-lt"/>
          <a:ea typeface="ＭＳ Ｐゴシック" pitchFamily="-108" charset="-128"/>
        </a:defRPr>
      </a:lvl3pPr>
      <a:lvl4pPr marL="1600200" indent="-228600" algn="l" rtl="0" eaLnBrk="0" fontAlgn="base" hangingPunct="0">
        <a:spcBef>
          <a:spcPct val="20000"/>
        </a:spcBef>
        <a:spcAft>
          <a:spcPct val="0"/>
        </a:spcAft>
        <a:buChar char="–"/>
        <a:defRPr sz="2000">
          <a:solidFill>
            <a:schemeClr val="tx1"/>
          </a:solidFill>
          <a:latin typeface="+mn-lt"/>
          <a:ea typeface="ＭＳ Ｐゴシック" pitchFamily="-108" charset="-128"/>
        </a:defRPr>
      </a:lvl4pPr>
      <a:lvl5pPr marL="2057400" indent="-228600" algn="l" rtl="0" eaLnBrk="0" fontAlgn="base" hangingPunct="0">
        <a:spcBef>
          <a:spcPct val="20000"/>
        </a:spcBef>
        <a:spcAft>
          <a:spcPct val="0"/>
        </a:spcAft>
        <a:buClr>
          <a:schemeClr val="tx1"/>
        </a:buClr>
        <a:buChar char="•"/>
        <a:defRPr sz="2000">
          <a:solidFill>
            <a:schemeClr val="tx1"/>
          </a:solidFill>
          <a:latin typeface="+mn-lt"/>
          <a:ea typeface="ＭＳ Ｐゴシック" pitchFamily="-108" charset="-128"/>
        </a:defRPr>
      </a:lvl5pPr>
      <a:lvl6pPr marL="2514600" indent="-228600" algn="l" rtl="0" fontAlgn="base">
        <a:spcBef>
          <a:spcPct val="20000"/>
        </a:spcBef>
        <a:spcAft>
          <a:spcPct val="0"/>
        </a:spcAft>
        <a:buClr>
          <a:schemeClr val="tx1"/>
        </a:buClr>
        <a:buChar char="•"/>
        <a:defRPr sz="2000">
          <a:solidFill>
            <a:schemeClr val="tx1"/>
          </a:solidFill>
          <a:latin typeface="+mn-lt"/>
          <a:ea typeface="ＭＳ Ｐゴシック" pitchFamily="-108" charset="-128"/>
        </a:defRPr>
      </a:lvl6pPr>
      <a:lvl7pPr marL="2971800" indent="-228600" algn="l" rtl="0" fontAlgn="base">
        <a:spcBef>
          <a:spcPct val="20000"/>
        </a:spcBef>
        <a:spcAft>
          <a:spcPct val="0"/>
        </a:spcAft>
        <a:buClr>
          <a:schemeClr val="tx1"/>
        </a:buClr>
        <a:buChar char="•"/>
        <a:defRPr sz="2000">
          <a:solidFill>
            <a:schemeClr val="tx1"/>
          </a:solidFill>
          <a:latin typeface="+mn-lt"/>
          <a:ea typeface="ＭＳ Ｐゴシック" pitchFamily="-108" charset="-128"/>
        </a:defRPr>
      </a:lvl7pPr>
      <a:lvl8pPr marL="3429000" indent="-228600" algn="l" rtl="0" fontAlgn="base">
        <a:spcBef>
          <a:spcPct val="20000"/>
        </a:spcBef>
        <a:spcAft>
          <a:spcPct val="0"/>
        </a:spcAft>
        <a:buClr>
          <a:schemeClr val="tx1"/>
        </a:buClr>
        <a:buChar char="•"/>
        <a:defRPr sz="2000">
          <a:solidFill>
            <a:schemeClr val="tx1"/>
          </a:solidFill>
          <a:latin typeface="+mn-lt"/>
          <a:ea typeface="ＭＳ Ｐゴシック" pitchFamily="-108" charset="-128"/>
        </a:defRPr>
      </a:lvl8pPr>
      <a:lvl9pPr marL="3886200" indent="-228600" algn="l" rtl="0" fontAlgn="base">
        <a:spcBef>
          <a:spcPct val="20000"/>
        </a:spcBef>
        <a:spcAft>
          <a:spcPct val="0"/>
        </a:spcAft>
        <a:buClr>
          <a:schemeClr val="tx1"/>
        </a:buClr>
        <a:buChar char="•"/>
        <a:defRPr sz="2000">
          <a:solidFill>
            <a:schemeClr val="tx1"/>
          </a:solidFill>
          <a:latin typeface="+mn-lt"/>
          <a:ea typeface="ＭＳ Ｐゴシック" pitchFamily="-108"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536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b="1" i="0">
                <a:solidFill>
                  <a:srgbClr val="000000"/>
                </a:solidFill>
                <a:latin typeface="Arial" panose="020B0604020202020204" pitchFamily="34" charset="0"/>
                <a:ea typeface="+mn-ea"/>
                <a:cs typeface="+mn-cs"/>
              </a:defRPr>
            </a:lvl1pPr>
          </a:lstStyle>
          <a:p>
            <a:pPr defTabSz="914400" eaLnBrk="0" hangingPunct="0">
              <a:defRPr/>
            </a:pPr>
            <a:endParaRPr lang="en-US" dirty="0"/>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b="1" i="0">
                <a:solidFill>
                  <a:srgbClr val="000000"/>
                </a:solidFill>
                <a:latin typeface="Arial" panose="020B0604020202020204" pitchFamily="34" charset="0"/>
                <a:ea typeface="+mn-ea"/>
                <a:cs typeface="+mn-cs"/>
              </a:defRPr>
            </a:lvl1pPr>
          </a:lstStyle>
          <a:p>
            <a:pPr defTabSz="914400" eaLnBrk="0" hangingPunct="0">
              <a:defRPr/>
            </a:pPr>
            <a:endParaRPr lang="en-US" dirty="0"/>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b="1" i="0">
                <a:solidFill>
                  <a:srgbClr val="000000"/>
                </a:solidFill>
                <a:latin typeface="Arial" panose="020B0604020202020204" pitchFamily="34" charset="0"/>
              </a:defRPr>
            </a:lvl1pPr>
          </a:lstStyle>
          <a:p>
            <a:pPr defTabSz="914400" eaLnBrk="0" hangingPunct="0">
              <a:defRPr/>
            </a:pPr>
            <a:fld id="{C7FCEC4A-0619-534F-AB0C-4C4D1986DF16}" type="slidenum">
              <a:rPr lang="en-US" smtClean="0"/>
              <a:pPr defTabSz="914400" eaLnBrk="0" hangingPunct="0">
                <a:defRPr/>
              </a:pPr>
              <a:t>‹#›</a:t>
            </a:fld>
            <a:endParaRPr lang="en-US" dirty="0"/>
          </a:p>
        </p:txBody>
      </p:sp>
    </p:spTree>
    <p:extLst>
      <p:ext uri="{BB962C8B-B14F-4D97-AF65-F5344CB8AC3E}">
        <p14:creationId xmlns:p14="http://schemas.microsoft.com/office/powerpoint/2010/main" val="2709504104"/>
      </p:ext>
    </p:extLst>
  </p:cSld>
  <p:clrMap bg1="lt1" tx1="dk1" bg2="lt2" tx2="dk2" accent1="accent1" accent2="accent2" accent3="accent3" accent4="accent4" accent5="accent5" accent6="accent6" hlink="hlink" folHlink="folHlink"/>
  <p:sldLayoutIdLst>
    <p:sldLayoutId id="2147500941" r:id="rId1"/>
    <p:sldLayoutId id="2147500942" r:id="rId2"/>
    <p:sldLayoutId id="2147500943" r:id="rId3"/>
    <p:sldLayoutId id="2147500944" r:id="rId4"/>
    <p:sldLayoutId id="2147500945" r:id="rId5"/>
    <p:sldLayoutId id="2147500946" r:id="rId6"/>
    <p:sldLayoutId id="2147500947" r:id="rId7"/>
    <p:sldLayoutId id="2147500948" r:id="rId8"/>
    <p:sldLayoutId id="2147500949" r:id="rId9"/>
    <p:sldLayoutId id="2147500950" r:id="rId10"/>
    <p:sldLayoutId id="2147500951" r:id="rId11"/>
    <p:sldLayoutId id="2147500952" r:id="rId12"/>
    <p:sldLayoutId id="2147500953"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90.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s>
            <a:gs pos="100000">
              <a:schemeClr val="bg1">
                <a:gamma/>
                <a:shade val="46275"/>
                <a:invGamma/>
              </a:schemeClr>
            </a:gs>
          </a:gsLst>
          <a:lin ang="5400000" scaled="1"/>
        </a:gradFill>
        <a:effectLst/>
      </p:bgPr>
    </p:bg>
    <p:spTree>
      <p:nvGrpSpPr>
        <p:cNvPr id="1" name=""/>
        <p:cNvGrpSpPr/>
        <p:nvPr/>
      </p:nvGrpSpPr>
      <p:grpSpPr>
        <a:xfrm>
          <a:off x="0" y="0"/>
          <a:ext cx="0" cy="0"/>
          <a:chOff x="0" y="0"/>
          <a:chExt cx="0" cy="0"/>
        </a:xfrm>
      </p:grpSpPr>
      <p:sp>
        <p:nvSpPr>
          <p:cNvPr id="152578" name="Rectangle 2"/>
          <p:cNvSpPr>
            <a:spLocks noChangeArrowheads="1"/>
          </p:cNvSpPr>
          <p:nvPr/>
        </p:nvSpPr>
        <p:spPr bwMode="auto">
          <a:xfrm>
            <a:off x="381000" y="0"/>
            <a:ext cx="1447800" cy="6856413"/>
          </a:xfrm>
          <a:prstGeom prst="rect">
            <a:avLst/>
          </a:prstGeom>
          <a:gradFill rotWithShape="0">
            <a:gsLst>
              <a:gs pos="0">
                <a:schemeClr val="bg1">
                  <a:alpha val="50000"/>
                </a:schemeClr>
              </a:gs>
              <a:gs pos="100000">
                <a:schemeClr val="bg1">
                  <a:gamma/>
                  <a:shade val="61961"/>
                  <a:invGamma/>
                </a:schemeClr>
              </a:gs>
            </a:gsLst>
            <a:lin ang="5400000" scaled="1"/>
          </a:gradFill>
          <a:ln w="9525">
            <a:noFill/>
            <a:miter lim="800000"/>
            <a:headEnd/>
            <a:tailEnd/>
          </a:ln>
          <a:effectLst/>
        </p:spPr>
        <p:txBody>
          <a:bodyPr/>
          <a:lstStyle/>
          <a:p>
            <a:pPr defTabSz="914400">
              <a:spcBef>
                <a:spcPct val="50000"/>
              </a:spcBef>
              <a:defRPr/>
            </a:pPr>
            <a:endParaRPr lang="en-US" sz="2800">
              <a:solidFill>
                <a:srgbClr val="FFFFFF"/>
              </a:solidFill>
              <a:latin typeface="Times New Roman" pitchFamily="-112" charset="0"/>
            </a:endParaRPr>
          </a:p>
        </p:txBody>
      </p:sp>
      <p:sp>
        <p:nvSpPr>
          <p:cNvPr id="27651" name="Rectangle 3"/>
          <p:cNvSpPr>
            <a:spLocks noChangeArrowheads="1"/>
          </p:cNvSpPr>
          <p:nvPr/>
        </p:nvSpPr>
        <p:spPr bwMode="auto">
          <a:xfrm>
            <a:off x="152400" y="1752600"/>
            <a:ext cx="4724400" cy="152400"/>
          </a:xfrm>
          <a:prstGeom prst="rect">
            <a:avLst/>
          </a:prstGeom>
          <a:solidFill>
            <a:schemeClr val="accent1">
              <a:alpha val="50195"/>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a:lstStyle/>
          <a:p>
            <a:pPr defTabSz="914400">
              <a:spcBef>
                <a:spcPct val="50000"/>
              </a:spcBef>
            </a:pPr>
            <a:endParaRPr lang="en-US" sz="2800">
              <a:solidFill>
                <a:srgbClr val="FFFFFF"/>
              </a:solidFill>
              <a:latin typeface="Times New Roman" charset="0"/>
            </a:endParaRPr>
          </a:p>
        </p:txBody>
      </p:sp>
      <p:sp>
        <p:nvSpPr>
          <p:cNvPr id="152580" name="Rectangle 4"/>
          <p:cNvSpPr>
            <a:spLocks noChangeArrowheads="1"/>
          </p:cNvSpPr>
          <p:nvPr/>
        </p:nvSpPr>
        <p:spPr bwMode="auto">
          <a:xfrm>
            <a:off x="685800" y="6629400"/>
            <a:ext cx="3505200" cy="227013"/>
          </a:xfrm>
          <a:prstGeom prst="rect">
            <a:avLst/>
          </a:prstGeom>
          <a:gradFill rotWithShape="0">
            <a:gsLst>
              <a:gs pos="0">
                <a:schemeClr val="hlink">
                  <a:gamma/>
                  <a:shade val="46275"/>
                  <a:invGamma/>
                </a:schemeClr>
              </a:gs>
              <a:gs pos="50000">
                <a:schemeClr val="hlink"/>
              </a:gs>
              <a:gs pos="100000">
                <a:schemeClr val="hlink">
                  <a:gamma/>
                  <a:shade val="46275"/>
                  <a:invGamma/>
                </a:schemeClr>
              </a:gs>
            </a:gsLst>
            <a:lin ang="0" scaled="1"/>
          </a:gradFill>
          <a:ln w="9525">
            <a:noFill/>
            <a:miter lim="800000"/>
            <a:headEnd/>
            <a:tailEnd/>
          </a:ln>
          <a:effectLst/>
        </p:spPr>
        <p:txBody>
          <a:bodyPr/>
          <a:lstStyle/>
          <a:p>
            <a:pPr defTabSz="914400">
              <a:spcBef>
                <a:spcPct val="50000"/>
              </a:spcBef>
              <a:defRPr/>
            </a:pPr>
            <a:endParaRPr lang="en-US" sz="2800">
              <a:solidFill>
                <a:srgbClr val="FFFFFF"/>
              </a:solidFill>
              <a:latin typeface="Times New Roman" pitchFamily="-112" charset="0"/>
            </a:endParaRPr>
          </a:p>
        </p:txBody>
      </p:sp>
      <p:sp>
        <p:nvSpPr>
          <p:cNvPr id="152581" name="Rectangle 5"/>
          <p:cNvSpPr>
            <a:spLocks noChangeArrowheads="1"/>
          </p:cNvSpPr>
          <p:nvPr/>
        </p:nvSpPr>
        <p:spPr bwMode="auto">
          <a:xfrm>
            <a:off x="762000" y="762000"/>
            <a:ext cx="8380413" cy="762000"/>
          </a:xfrm>
          <a:prstGeom prst="rect">
            <a:avLst/>
          </a:prstGeom>
          <a:gradFill rotWithShape="0">
            <a:gsLst>
              <a:gs pos="0">
                <a:schemeClr val="bg1"/>
              </a:gs>
              <a:gs pos="100000">
                <a:schemeClr val="bg1">
                  <a:gamma/>
                  <a:shade val="15294"/>
                  <a:invGamma/>
                </a:schemeClr>
              </a:gs>
            </a:gsLst>
            <a:lin ang="0" scaled="1"/>
          </a:gradFill>
          <a:ln w="9525">
            <a:noFill/>
            <a:miter lim="800000"/>
            <a:headEnd/>
            <a:tailEnd/>
          </a:ln>
          <a:effectLst/>
        </p:spPr>
        <p:txBody>
          <a:bodyPr/>
          <a:lstStyle/>
          <a:p>
            <a:pPr defTabSz="914400">
              <a:spcBef>
                <a:spcPct val="50000"/>
              </a:spcBef>
              <a:defRPr/>
            </a:pPr>
            <a:endParaRPr lang="en-US" sz="2800">
              <a:solidFill>
                <a:srgbClr val="FFFFFF"/>
              </a:solidFill>
              <a:latin typeface="Times New Roman" pitchFamily="-112" charset="0"/>
            </a:endParaRPr>
          </a:p>
        </p:txBody>
      </p:sp>
      <p:sp>
        <p:nvSpPr>
          <p:cNvPr id="152582" name="Rectangle 6"/>
          <p:cNvSpPr>
            <a:spLocks noGrp="1" noChangeArrowheads="1"/>
          </p:cNvSpPr>
          <p:nvPr>
            <p:ph type="title"/>
          </p:nvPr>
        </p:nvSpPr>
        <p:spPr bwMode="auto">
          <a:xfrm>
            <a:off x="685800" y="609600"/>
            <a:ext cx="7772400" cy="1143000"/>
          </a:xfrm>
          <a:prstGeom prst="rect">
            <a:avLst/>
          </a:prstGeom>
          <a:noFill/>
          <a:ln w="9525">
            <a:noFill/>
            <a:miter lim="800000"/>
            <a:headEnd/>
            <a:tailEnd/>
          </a:ln>
          <a:effectLst/>
        </p:spPr>
        <p:txBody>
          <a:bodyPr vert="horz" wrap="square" lIns="92075" tIns="46038" rIns="92075" bIns="46038" numCol="1" anchor="ctr" anchorCtr="0" compatLnSpc="1">
            <a:prstTxWarp prst="textNoShape">
              <a:avLst/>
            </a:prstTxWarp>
          </a:bodyPr>
          <a:lstStyle/>
          <a:p>
            <a:pPr lvl="0"/>
            <a:r>
              <a:rPr lang="en-US"/>
              <a:t>Click to edit Master title style</a:t>
            </a:r>
          </a:p>
        </p:txBody>
      </p:sp>
      <p:sp>
        <p:nvSpPr>
          <p:cNvPr id="27655" name="Rectangle 7"/>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2075" tIns="46038" rIns="92075" bIns="46038"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52584" name="Rectangle 8"/>
          <p:cNvSpPr>
            <a:spLocks noGrp="1" noChangeArrowheads="1"/>
          </p:cNvSpPr>
          <p:nvPr>
            <p:ph type="dt" sz="half" idx="2"/>
          </p:nvPr>
        </p:nvSpPr>
        <p:spPr bwMode="auto">
          <a:xfrm>
            <a:off x="685800" y="6172200"/>
            <a:ext cx="1905000" cy="457200"/>
          </a:xfrm>
          <a:prstGeom prst="rect">
            <a:avLst/>
          </a:prstGeom>
          <a:noFill/>
          <a:ln w="9525">
            <a:noFill/>
            <a:miter lim="800000"/>
            <a:headEnd/>
            <a:tailEnd/>
          </a:ln>
          <a:effectLst/>
        </p:spPr>
        <p:txBody>
          <a:bodyPr vert="horz" wrap="none" lIns="92075" tIns="46038" rIns="92075" bIns="46038" numCol="1" anchor="ctr" anchorCtr="0" compatLnSpc="1">
            <a:prstTxWarp prst="textNoShape">
              <a:avLst/>
            </a:prstTxWarp>
          </a:bodyPr>
          <a:lstStyle>
            <a:lvl1pPr eaLnBrk="0" hangingPunct="0">
              <a:spcBef>
                <a:spcPct val="0"/>
              </a:spcBef>
              <a:defRPr kumimoji="1" sz="1400">
                <a:latin typeface="Times New Roman" pitchFamily="-112" charset="0"/>
                <a:ea typeface="+mn-ea"/>
                <a:cs typeface="+mn-cs"/>
              </a:defRPr>
            </a:lvl1pPr>
          </a:lstStyle>
          <a:p>
            <a:pPr defTabSz="914400">
              <a:defRPr/>
            </a:pPr>
            <a:endParaRPr lang="en-US">
              <a:solidFill>
                <a:srgbClr val="FFFFFF"/>
              </a:solidFill>
            </a:endParaRPr>
          </a:p>
        </p:txBody>
      </p:sp>
      <p:sp>
        <p:nvSpPr>
          <p:cNvPr id="152585" name="Rectangle 9"/>
          <p:cNvSpPr>
            <a:spLocks noGrp="1" noChangeArrowheads="1"/>
          </p:cNvSpPr>
          <p:nvPr>
            <p:ph type="ftr" sz="quarter" idx="3"/>
          </p:nvPr>
        </p:nvSpPr>
        <p:spPr bwMode="auto">
          <a:xfrm>
            <a:off x="3124200" y="6172200"/>
            <a:ext cx="2895600" cy="457200"/>
          </a:xfrm>
          <a:prstGeom prst="rect">
            <a:avLst/>
          </a:prstGeom>
          <a:noFill/>
          <a:ln w="9525">
            <a:noFill/>
            <a:miter lim="800000"/>
            <a:headEnd/>
            <a:tailEnd/>
          </a:ln>
          <a:effectLst/>
        </p:spPr>
        <p:txBody>
          <a:bodyPr vert="horz" wrap="none" lIns="92075" tIns="46038" rIns="92075" bIns="46038" numCol="1" anchor="ctr" anchorCtr="0" compatLnSpc="1">
            <a:prstTxWarp prst="textNoShape">
              <a:avLst/>
            </a:prstTxWarp>
          </a:bodyPr>
          <a:lstStyle>
            <a:lvl1pPr algn="ctr" eaLnBrk="0" hangingPunct="0">
              <a:spcBef>
                <a:spcPct val="0"/>
              </a:spcBef>
              <a:defRPr kumimoji="1" sz="1400">
                <a:latin typeface="Times New Roman" pitchFamily="-112" charset="0"/>
                <a:ea typeface="+mn-ea"/>
                <a:cs typeface="+mn-cs"/>
              </a:defRPr>
            </a:lvl1pPr>
          </a:lstStyle>
          <a:p>
            <a:pPr defTabSz="914400">
              <a:defRPr/>
            </a:pPr>
            <a:endParaRPr lang="en-US">
              <a:solidFill>
                <a:srgbClr val="FFFFFF"/>
              </a:solidFill>
            </a:endParaRPr>
          </a:p>
        </p:txBody>
      </p:sp>
      <p:sp>
        <p:nvSpPr>
          <p:cNvPr id="152586" name="Rectangle 10"/>
          <p:cNvSpPr>
            <a:spLocks noGrp="1" noChangeArrowheads="1"/>
          </p:cNvSpPr>
          <p:nvPr>
            <p:ph type="sldNum" sz="quarter" idx="4"/>
          </p:nvPr>
        </p:nvSpPr>
        <p:spPr bwMode="auto">
          <a:xfrm>
            <a:off x="6553200" y="6172200"/>
            <a:ext cx="1905000" cy="457200"/>
          </a:xfrm>
          <a:prstGeom prst="rect">
            <a:avLst/>
          </a:prstGeom>
          <a:noFill/>
          <a:ln w="9525">
            <a:noFill/>
            <a:miter lim="800000"/>
            <a:headEnd/>
            <a:tailEnd/>
          </a:ln>
          <a:effectLst/>
        </p:spPr>
        <p:txBody>
          <a:bodyPr vert="horz" wrap="none" lIns="92075" tIns="46038" rIns="92075" bIns="46038" numCol="1" anchor="ctr" anchorCtr="0" compatLnSpc="1">
            <a:prstTxWarp prst="textNoShape">
              <a:avLst/>
            </a:prstTxWarp>
          </a:bodyPr>
          <a:lstStyle>
            <a:lvl1pPr algn="r" eaLnBrk="0" hangingPunct="0">
              <a:spcBef>
                <a:spcPct val="0"/>
              </a:spcBef>
              <a:defRPr kumimoji="1" sz="1400">
                <a:latin typeface="Times New Roman" pitchFamily="-112" charset="0"/>
                <a:ea typeface="+mn-ea"/>
                <a:cs typeface="+mn-cs"/>
              </a:defRPr>
            </a:lvl1pPr>
          </a:lstStyle>
          <a:p>
            <a:pPr defTabSz="914400">
              <a:defRPr/>
            </a:pPr>
            <a:endParaRPr lang="en-US">
              <a:solidFill>
                <a:srgbClr val="FFFFFF"/>
              </a:solidFill>
            </a:endParaRPr>
          </a:p>
        </p:txBody>
      </p:sp>
    </p:spTree>
    <p:extLst>
      <p:ext uri="{BB962C8B-B14F-4D97-AF65-F5344CB8AC3E}">
        <p14:creationId xmlns:p14="http://schemas.microsoft.com/office/powerpoint/2010/main" val="3941635281"/>
      </p:ext>
    </p:extLst>
  </p:cSld>
  <p:clrMap bg1="dk2" tx1="lt1" bg2="dk1" tx2="lt2" accent1="accent1" accent2="accent2" accent3="accent3" accent4="accent4" accent5="accent5" accent6="accent6" hlink="hlink" folHlink="folHlink"/>
  <p:sldLayoutIdLst>
    <p:sldLayoutId id="2147503046" r:id="rId1"/>
    <p:sldLayoutId id="2147503047" r:id="rId2"/>
    <p:sldLayoutId id="2147503048" r:id="rId3"/>
    <p:sldLayoutId id="2147503049" r:id="rId4"/>
    <p:sldLayoutId id="2147503050" r:id="rId5"/>
    <p:sldLayoutId id="2147503051" r:id="rId6"/>
    <p:sldLayoutId id="2147503052" r:id="rId7"/>
    <p:sldLayoutId id="2147503053" r:id="rId8"/>
    <p:sldLayoutId id="2147503054" r:id="rId9"/>
    <p:sldLayoutId id="2147503055" r:id="rId10"/>
    <p:sldLayoutId id="2147503056" r:id="rId11"/>
  </p:sldLayoutIdLst>
  <p:txStyles>
    <p:titleStyle>
      <a:lvl1pPr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ea typeface="ＭＳ Ｐゴシック" pitchFamily="-105" charset="-128"/>
          <a:cs typeface="ＭＳ Ｐゴシック" pitchFamily="-105" charset="-128"/>
        </a:defRPr>
      </a:lvl2pPr>
      <a:lvl3pPr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ea typeface="ＭＳ Ｐゴシック" pitchFamily="-105" charset="-128"/>
          <a:cs typeface="ＭＳ Ｐゴシック" pitchFamily="-105" charset="-128"/>
        </a:defRPr>
      </a:lvl3pPr>
      <a:lvl4pPr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ea typeface="ＭＳ Ｐゴシック" pitchFamily="-105" charset="-128"/>
          <a:cs typeface="ＭＳ Ｐゴシック" pitchFamily="-105" charset="-128"/>
        </a:defRPr>
      </a:lvl4pPr>
      <a:lvl5pPr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ea typeface="ＭＳ Ｐゴシック" pitchFamily="-105" charset="-128"/>
          <a:cs typeface="ＭＳ Ｐゴシック" pitchFamily="-105" charset="-128"/>
        </a:defRPr>
      </a:lvl5pPr>
      <a:lvl6pPr marL="457200"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6pPr>
      <a:lvl7pPr marL="914400"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7pPr>
      <a:lvl8pPr marL="1371600"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8pPr>
      <a:lvl9pPr marL="1828800"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9pPr>
    </p:titleStyle>
    <p:bodyStyle>
      <a:lvl1pPr marL="342900" indent="-342900" algn="l" rtl="0" eaLnBrk="0" fontAlgn="base" hangingPunct="0">
        <a:spcBef>
          <a:spcPct val="20000"/>
        </a:spcBef>
        <a:spcAft>
          <a:spcPct val="0"/>
        </a:spcAft>
        <a:buClr>
          <a:schemeClr val="accent2"/>
        </a:buClr>
        <a:buSzPct val="80000"/>
        <a:buFont typeface="Wingdings" charset="0"/>
        <a:buChar char="l"/>
        <a:defRPr kumimoji="1" sz="3200" b="1" i="0">
          <a:solidFill>
            <a:schemeClr val="tx1"/>
          </a:solidFill>
          <a:latin typeface="Arial" panose="020B0604020202020204" pitchFamily="34" charset="0"/>
          <a:ea typeface="ＭＳ Ｐゴシック" pitchFamily="-105" charset="-128"/>
          <a:cs typeface="ＭＳ Ｐゴシック" pitchFamily="-105" charset="-128"/>
        </a:defRPr>
      </a:lvl1pPr>
      <a:lvl2pPr marL="742950" indent="-285750" algn="l" rtl="0" eaLnBrk="0" fontAlgn="base" hangingPunct="0">
        <a:spcBef>
          <a:spcPct val="20000"/>
        </a:spcBef>
        <a:spcAft>
          <a:spcPct val="0"/>
        </a:spcAft>
        <a:buChar char="–"/>
        <a:defRPr kumimoji="1" sz="2800" b="1" i="0">
          <a:solidFill>
            <a:schemeClr val="tx1"/>
          </a:solidFill>
          <a:latin typeface="Arial" panose="020B0604020202020204" pitchFamily="34" charset="0"/>
          <a:ea typeface="ＭＳ Ｐゴシック" pitchFamily="-112" charset="-128"/>
        </a:defRPr>
      </a:lvl2pPr>
      <a:lvl3pPr marL="1143000" indent="-228600" algn="l" rtl="0" eaLnBrk="0" fontAlgn="base" hangingPunct="0">
        <a:spcBef>
          <a:spcPct val="20000"/>
        </a:spcBef>
        <a:spcAft>
          <a:spcPct val="0"/>
        </a:spcAft>
        <a:buClr>
          <a:schemeClr val="accent2"/>
        </a:buClr>
        <a:buChar char="•"/>
        <a:defRPr kumimoji="1" sz="2400" b="1" i="0">
          <a:solidFill>
            <a:schemeClr val="tx1"/>
          </a:solidFill>
          <a:latin typeface="Arial" panose="020B0604020202020204" pitchFamily="34" charset="0"/>
          <a:ea typeface="ＭＳ Ｐゴシック" pitchFamily="-112" charset="-128"/>
        </a:defRPr>
      </a:lvl3pPr>
      <a:lvl4pPr marL="1600200" indent="-228600" algn="l" rtl="0" eaLnBrk="0" fontAlgn="base" hangingPunct="0">
        <a:spcBef>
          <a:spcPct val="20000"/>
        </a:spcBef>
        <a:spcAft>
          <a:spcPct val="0"/>
        </a:spcAft>
        <a:buChar char="–"/>
        <a:defRPr kumimoji="1" sz="2000" b="1" i="0">
          <a:solidFill>
            <a:schemeClr val="tx1"/>
          </a:solidFill>
          <a:latin typeface="Arial" panose="020B0604020202020204" pitchFamily="34" charset="0"/>
          <a:ea typeface="ＭＳ Ｐゴシック" pitchFamily="-112" charset="-128"/>
        </a:defRPr>
      </a:lvl4pPr>
      <a:lvl5pPr marL="2057400" indent="-228600" algn="l" rtl="0" eaLnBrk="0" fontAlgn="base" hangingPunct="0">
        <a:spcBef>
          <a:spcPct val="20000"/>
        </a:spcBef>
        <a:spcAft>
          <a:spcPct val="0"/>
        </a:spcAft>
        <a:buClr>
          <a:schemeClr val="accent2"/>
        </a:buClr>
        <a:buChar char="•"/>
        <a:defRPr kumimoji="1" sz="2000" b="1" i="0">
          <a:solidFill>
            <a:schemeClr val="tx1"/>
          </a:solidFill>
          <a:latin typeface="Arial" panose="020B0604020202020204" pitchFamily="34" charset="0"/>
          <a:ea typeface="ＭＳ Ｐゴシック" pitchFamily="-112" charset="-128"/>
        </a:defRPr>
      </a:lvl5pPr>
      <a:lvl6pPr marL="2514600" indent="-228600" algn="l" rtl="0" eaLnBrk="0" fontAlgn="base" hangingPunct="0">
        <a:spcBef>
          <a:spcPct val="20000"/>
        </a:spcBef>
        <a:spcAft>
          <a:spcPct val="0"/>
        </a:spcAft>
        <a:buClr>
          <a:schemeClr val="accent2"/>
        </a:buClr>
        <a:buChar char="•"/>
        <a:defRPr kumimoji="1" sz="2000" b="1">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lr>
          <a:schemeClr val="accent2"/>
        </a:buClr>
        <a:buChar char="•"/>
        <a:defRPr kumimoji="1" sz="2000" b="1">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lr>
          <a:schemeClr val="accent2"/>
        </a:buClr>
        <a:buChar char="•"/>
        <a:defRPr kumimoji="1" sz="2000" b="1">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lr>
          <a:schemeClr val="accent2"/>
        </a:buClr>
        <a:buChar char="•"/>
        <a:defRPr kumimoji="1" sz="2000" b="1">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91.xml><?xml version="1.0" encoding="utf-8"?>
<p:sldMaster xmlns:a="http://schemas.openxmlformats.org/drawingml/2006/main" xmlns:r="http://schemas.openxmlformats.org/officeDocument/2006/relationships" xmlns:p="http://schemas.openxmlformats.org/presentationml/2006/main">
  <p:cSld>
    <p:bg>
      <p:bgPr>
        <a:gradFill rotWithShape="0">
          <a:gsLst>
            <a:gs pos="0">
              <a:srgbClr val="000000"/>
            </a:gs>
            <a:gs pos="100000">
              <a:srgbClr val="000066"/>
            </a:gs>
          </a:gsLst>
          <a:lin ang="0" scaled="1"/>
        </a:gradFill>
        <a:effectLst/>
      </p:bgPr>
    </p:bg>
    <p:spTree>
      <p:nvGrpSpPr>
        <p:cNvPr id="1" name=""/>
        <p:cNvGrpSpPr/>
        <p:nvPr/>
      </p:nvGrpSpPr>
      <p:grpSpPr>
        <a:xfrm>
          <a:off x="0" y="0"/>
          <a:ext cx="0" cy="0"/>
          <a:chOff x="0" y="0"/>
          <a:chExt cx="0" cy="0"/>
        </a:xfrm>
      </p:grpSpPr>
      <p:sp>
        <p:nvSpPr>
          <p:cNvPr id="160770" name="Rectangle 1"/>
          <p:cNvSpPr>
            <a:spLocks noChangeArrowheads="1"/>
          </p:cNvSpPr>
          <p:nvPr/>
        </p:nvSpPr>
        <p:spPr bwMode="auto">
          <a:xfrm>
            <a:off x="8809038" y="0"/>
            <a:ext cx="334962" cy="6858000"/>
          </a:xfrm>
          <a:prstGeom prst="rect">
            <a:avLst/>
          </a:prstGeom>
          <a:gradFill rotWithShape="0">
            <a:gsLst>
              <a:gs pos="0">
                <a:srgbClr val="000044"/>
              </a:gs>
              <a:gs pos="50000">
                <a:srgbClr val="3366FF"/>
              </a:gs>
              <a:gs pos="100000">
                <a:srgbClr val="000044"/>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nSpc>
                <a:spcPct val="93000"/>
              </a:lnSpc>
              <a:buClr>
                <a:srgbClr val="FFFFFF"/>
              </a:buClr>
              <a:buSzPct val="100000"/>
              <a:buFont typeface="Arial" charset="0"/>
              <a:buNone/>
            </a:pPr>
            <a:endParaRPr lang="en-US">
              <a:solidFill>
                <a:srgbClr val="FFFFFF"/>
              </a:solidFill>
            </a:endParaRPr>
          </a:p>
        </p:txBody>
      </p:sp>
      <p:sp>
        <p:nvSpPr>
          <p:cNvPr id="160771" name="AutoShape 2"/>
          <p:cNvSpPr>
            <a:spLocks noChangeArrowheads="1"/>
          </p:cNvSpPr>
          <p:nvPr/>
        </p:nvSpPr>
        <p:spPr bwMode="auto">
          <a:xfrm>
            <a:off x="-9525" y="4489450"/>
            <a:ext cx="5754688" cy="2368550"/>
          </a:xfrm>
          <a:custGeom>
            <a:avLst/>
            <a:gdLst>
              <a:gd name="T0" fmla="*/ 0 w 3625"/>
              <a:gd name="T1" fmla="*/ 2147483647 h 1492"/>
              <a:gd name="T2" fmla="*/ 0 w 3625"/>
              <a:gd name="T3" fmla="*/ 0 h 1492"/>
              <a:gd name="T4" fmla="*/ 2147483647 w 3625"/>
              <a:gd name="T5" fmla="*/ 2147483647 h 1492"/>
              <a:gd name="T6" fmla="*/ 2147483647 w 3625"/>
              <a:gd name="T7" fmla="*/ 2147483647 h 1492"/>
              <a:gd name="T8" fmla="*/ 2147483647 w 3625"/>
              <a:gd name="T9" fmla="*/ 2147483647 h 1492"/>
              <a:gd name="T10" fmla="*/ 2147483647 w 3625"/>
              <a:gd name="T11" fmla="*/ 2147483647 h 1492"/>
              <a:gd name="T12" fmla="*/ 2147483647 w 3625"/>
              <a:gd name="T13" fmla="*/ 2147483647 h 1492"/>
              <a:gd name="T14" fmla="*/ 2147483647 w 3625"/>
              <a:gd name="T15" fmla="*/ 2147483647 h 1492"/>
              <a:gd name="T16" fmla="*/ 2147483647 w 3625"/>
              <a:gd name="T17" fmla="*/ 2147483647 h 1492"/>
              <a:gd name="T18" fmla="*/ 2147483647 w 3625"/>
              <a:gd name="T19" fmla="*/ 2147483647 h 1492"/>
              <a:gd name="T20" fmla="*/ 2147483647 w 3625"/>
              <a:gd name="T21" fmla="*/ 2147483647 h 1492"/>
              <a:gd name="T22" fmla="*/ 2147483647 w 3625"/>
              <a:gd name="T23" fmla="*/ 2147483647 h 1492"/>
              <a:gd name="T24" fmla="*/ 2147483647 w 3625"/>
              <a:gd name="T25" fmla="*/ 2147483647 h 1492"/>
              <a:gd name="T26" fmla="*/ 2147483647 w 3625"/>
              <a:gd name="T27" fmla="*/ 2147483647 h 1492"/>
              <a:gd name="T28" fmla="*/ 2147483647 w 3625"/>
              <a:gd name="T29" fmla="*/ 2147483647 h 1492"/>
              <a:gd name="T30" fmla="*/ 2147483647 w 3625"/>
              <a:gd name="T31" fmla="*/ 2147483647 h 1492"/>
              <a:gd name="T32" fmla="*/ 2147483647 w 3625"/>
              <a:gd name="T33" fmla="*/ 2147483647 h 1492"/>
              <a:gd name="T34" fmla="*/ 2147483647 w 3625"/>
              <a:gd name="T35" fmla="*/ 2147483647 h 1492"/>
              <a:gd name="T36" fmla="*/ 2147483647 w 3625"/>
              <a:gd name="T37" fmla="*/ 2147483647 h 1492"/>
              <a:gd name="T38" fmla="*/ 2147483647 w 3625"/>
              <a:gd name="T39" fmla="*/ 2147483647 h 1492"/>
              <a:gd name="T40" fmla="*/ 2147483647 w 3625"/>
              <a:gd name="T41" fmla="*/ 2147483647 h 1492"/>
              <a:gd name="T42" fmla="*/ 2147483647 w 3625"/>
              <a:gd name="T43" fmla="*/ 2147483647 h 1492"/>
              <a:gd name="T44" fmla="*/ 2147483647 w 3625"/>
              <a:gd name="T45" fmla="*/ 2147483647 h 1492"/>
              <a:gd name="T46" fmla="*/ 2147483647 w 3625"/>
              <a:gd name="T47" fmla="*/ 2147483647 h 1492"/>
              <a:gd name="T48" fmla="*/ 2147483647 w 3625"/>
              <a:gd name="T49" fmla="*/ 2147483647 h 1492"/>
              <a:gd name="T50" fmla="*/ 2147483647 w 3625"/>
              <a:gd name="T51" fmla="*/ 2147483647 h 1492"/>
              <a:gd name="T52" fmla="*/ 0 w 3625"/>
              <a:gd name="T53" fmla="*/ 2147483647 h 149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625"/>
              <a:gd name="T82" fmla="*/ 0 h 1492"/>
              <a:gd name="T83" fmla="*/ 3625 w 3625"/>
              <a:gd name="T84" fmla="*/ 1492 h 149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625" h="1492">
                <a:moveTo>
                  <a:pt x="0" y="1491"/>
                </a:moveTo>
                <a:lnTo>
                  <a:pt x="0" y="0"/>
                </a:lnTo>
                <a:lnTo>
                  <a:pt x="171" y="3"/>
                </a:lnTo>
                <a:lnTo>
                  <a:pt x="355" y="9"/>
                </a:lnTo>
                <a:lnTo>
                  <a:pt x="499" y="21"/>
                </a:lnTo>
                <a:lnTo>
                  <a:pt x="650" y="36"/>
                </a:lnTo>
                <a:lnTo>
                  <a:pt x="809" y="54"/>
                </a:lnTo>
                <a:lnTo>
                  <a:pt x="957" y="78"/>
                </a:lnTo>
                <a:lnTo>
                  <a:pt x="1119" y="105"/>
                </a:lnTo>
                <a:lnTo>
                  <a:pt x="1261" y="133"/>
                </a:lnTo>
                <a:lnTo>
                  <a:pt x="1441" y="175"/>
                </a:lnTo>
                <a:lnTo>
                  <a:pt x="1598" y="217"/>
                </a:lnTo>
                <a:lnTo>
                  <a:pt x="1763" y="269"/>
                </a:lnTo>
                <a:lnTo>
                  <a:pt x="1887" y="308"/>
                </a:lnTo>
                <a:lnTo>
                  <a:pt x="2085" y="384"/>
                </a:lnTo>
                <a:lnTo>
                  <a:pt x="2230" y="444"/>
                </a:lnTo>
                <a:lnTo>
                  <a:pt x="2456" y="547"/>
                </a:lnTo>
                <a:lnTo>
                  <a:pt x="2666" y="662"/>
                </a:lnTo>
                <a:lnTo>
                  <a:pt x="2859" y="786"/>
                </a:lnTo>
                <a:lnTo>
                  <a:pt x="3046" y="920"/>
                </a:lnTo>
                <a:lnTo>
                  <a:pt x="3193" y="1038"/>
                </a:lnTo>
                <a:lnTo>
                  <a:pt x="3332" y="1168"/>
                </a:lnTo>
                <a:lnTo>
                  <a:pt x="3440" y="1280"/>
                </a:lnTo>
                <a:lnTo>
                  <a:pt x="3524" y="1380"/>
                </a:lnTo>
                <a:lnTo>
                  <a:pt x="3624" y="1491"/>
                </a:lnTo>
                <a:lnTo>
                  <a:pt x="3608" y="1491"/>
                </a:lnTo>
                <a:lnTo>
                  <a:pt x="0" y="1491"/>
                </a:lnTo>
              </a:path>
            </a:pathLst>
          </a:custGeom>
          <a:gradFill rotWithShape="0">
            <a:gsLst>
              <a:gs pos="0">
                <a:srgbClr val="000000"/>
              </a:gs>
              <a:gs pos="100000">
                <a:srgbClr val="000066"/>
              </a:gs>
            </a:gsLst>
            <a:lin ang="54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solidFill>
                <a:srgbClr val="FFFFFF"/>
              </a:solidFill>
            </a:endParaRPr>
          </a:p>
        </p:txBody>
      </p:sp>
      <p:sp>
        <p:nvSpPr>
          <p:cNvPr id="160772" name="AutoShape 3"/>
          <p:cNvSpPr>
            <a:spLocks noChangeArrowheads="1"/>
          </p:cNvSpPr>
          <p:nvPr/>
        </p:nvSpPr>
        <p:spPr bwMode="auto">
          <a:xfrm>
            <a:off x="0" y="3817938"/>
            <a:ext cx="8164513" cy="3019425"/>
          </a:xfrm>
          <a:custGeom>
            <a:avLst/>
            <a:gdLst>
              <a:gd name="T0" fmla="*/ 2147483647 w 5143"/>
              <a:gd name="T1" fmla="*/ 2147483647 h 1902"/>
              <a:gd name="T2" fmla="*/ 2147483647 w 5143"/>
              <a:gd name="T3" fmla="*/ 2147483647 h 1902"/>
              <a:gd name="T4" fmla="*/ 2147483647 w 5143"/>
              <a:gd name="T5" fmla="*/ 2147483647 h 1902"/>
              <a:gd name="T6" fmla="*/ 2147483647 w 5143"/>
              <a:gd name="T7" fmla="*/ 2147483647 h 1902"/>
              <a:gd name="T8" fmla="*/ 2147483647 w 5143"/>
              <a:gd name="T9" fmla="*/ 2147483647 h 1902"/>
              <a:gd name="T10" fmla="*/ 2147483647 w 5143"/>
              <a:gd name="T11" fmla="*/ 2147483647 h 1902"/>
              <a:gd name="T12" fmla="*/ 2147483647 w 5143"/>
              <a:gd name="T13" fmla="*/ 2147483647 h 1902"/>
              <a:gd name="T14" fmla="*/ 2147483647 w 5143"/>
              <a:gd name="T15" fmla="*/ 2147483647 h 1902"/>
              <a:gd name="T16" fmla="*/ 2147483647 w 5143"/>
              <a:gd name="T17" fmla="*/ 2147483647 h 1902"/>
              <a:gd name="T18" fmla="*/ 2147483647 w 5143"/>
              <a:gd name="T19" fmla="*/ 2147483647 h 1902"/>
              <a:gd name="T20" fmla="*/ 2147483647 w 5143"/>
              <a:gd name="T21" fmla="*/ 2147483647 h 1902"/>
              <a:gd name="T22" fmla="*/ 0 w 5143"/>
              <a:gd name="T23" fmla="*/ 0 h 1902"/>
              <a:gd name="T24" fmla="*/ 0 w 5143"/>
              <a:gd name="T25" fmla="*/ 2147483647 h 1902"/>
              <a:gd name="T26" fmla="*/ 0 w 5143"/>
              <a:gd name="T27" fmla="*/ 2147483647 h 1902"/>
              <a:gd name="T28" fmla="*/ 0 w 5143"/>
              <a:gd name="T29" fmla="*/ 2147483647 h 1902"/>
              <a:gd name="T30" fmla="*/ 0 w 5143"/>
              <a:gd name="T31" fmla="*/ 2147483647 h 1902"/>
              <a:gd name="T32" fmla="*/ 2147483647 w 5143"/>
              <a:gd name="T33" fmla="*/ 2147483647 h 1902"/>
              <a:gd name="T34" fmla="*/ 2147483647 w 5143"/>
              <a:gd name="T35" fmla="*/ 2147483647 h 1902"/>
              <a:gd name="T36" fmla="*/ 2147483647 w 5143"/>
              <a:gd name="T37" fmla="*/ 2147483647 h 1902"/>
              <a:gd name="T38" fmla="*/ 2147483647 w 5143"/>
              <a:gd name="T39" fmla="*/ 2147483647 h 1902"/>
              <a:gd name="T40" fmla="*/ 2147483647 w 5143"/>
              <a:gd name="T41" fmla="*/ 2147483647 h 1902"/>
              <a:gd name="T42" fmla="*/ 2147483647 w 5143"/>
              <a:gd name="T43" fmla="*/ 2147483647 h 1902"/>
              <a:gd name="T44" fmla="*/ 2147483647 w 5143"/>
              <a:gd name="T45" fmla="*/ 2147483647 h 1902"/>
              <a:gd name="T46" fmla="*/ 2147483647 w 5143"/>
              <a:gd name="T47" fmla="*/ 2147483647 h 1902"/>
              <a:gd name="T48" fmla="*/ 2147483647 w 5143"/>
              <a:gd name="T49" fmla="*/ 2147483647 h 1902"/>
              <a:gd name="T50" fmla="*/ 2147483647 w 5143"/>
              <a:gd name="T51" fmla="*/ 2147483647 h 1902"/>
              <a:gd name="T52" fmla="*/ 2147483647 w 5143"/>
              <a:gd name="T53" fmla="*/ 2147483647 h 1902"/>
              <a:gd name="T54" fmla="*/ 2147483647 w 5143"/>
              <a:gd name="T55" fmla="*/ 2147483647 h 1902"/>
              <a:gd name="T56" fmla="*/ 2147483647 w 5143"/>
              <a:gd name="T57" fmla="*/ 2147483647 h 1902"/>
              <a:gd name="T58" fmla="*/ 2147483647 w 5143"/>
              <a:gd name="T59" fmla="*/ 2147483647 h 1902"/>
              <a:gd name="T60" fmla="*/ 2147483647 w 5143"/>
              <a:gd name="T61" fmla="*/ 2147483647 h 1902"/>
              <a:gd name="T62" fmla="*/ 2147483647 w 5143"/>
              <a:gd name="T63" fmla="*/ 2147483647 h 1902"/>
              <a:gd name="T64" fmla="*/ 2147483647 w 5143"/>
              <a:gd name="T65" fmla="*/ 2147483647 h 1902"/>
              <a:gd name="T66" fmla="*/ 2147483647 w 5143"/>
              <a:gd name="T67" fmla="*/ 2147483647 h 1902"/>
              <a:gd name="T68" fmla="*/ 2147483647 w 5143"/>
              <a:gd name="T69" fmla="*/ 2147483647 h 1902"/>
              <a:gd name="T70" fmla="*/ 2147483647 w 5143"/>
              <a:gd name="T71" fmla="*/ 2147483647 h 1902"/>
              <a:gd name="T72" fmla="*/ 2147483647 w 5143"/>
              <a:gd name="T73" fmla="*/ 2147483647 h 1902"/>
              <a:gd name="T74" fmla="*/ 2147483647 w 5143"/>
              <a:gd name="T75" fmla="*/ 2147483647 h 1902"/>
              <a:gd name="T76" fmla="*/ 2147483647 w 5143"/>
              <a:gd name="T77" fmla="*/ 2147483647 h 1902"/>
              <a:gd name="T78" fmla="*/ 2147483647 w 5143"/>
              <a:gd name="T79" fmla="*/ 2147483647 h 1902"/>
              <a:gd name="T80" fmla="*/ 2147483647 w 5143"/>
              <a:gd name="T81" fmla="*/ 2147483647 h 1902"/>
              <a:gd name="T82" fmla="*/ 2147483647 w 5143"/>
              <a:gd name="T83" fmla="*/ 2147483647 h 1902"/>
              <a:gd name="T84" fmla="*/ 2147483647 w 5143"/>
              <a:gd name="T85" fmla="*/ 2147483647 h 1902"/>
              <a:gd name="T86" fmla="*/ 2147483647 w 5143"/>
              <a:gd name="T87" fmla="*/ 2147483647 h 1902"/>
              <a:gd name="T88" fmla="*/ 2147483647 w 5143"/>
              <a:gd name="T89" fmla="*/ 2147483647 h 1902"/>
              <a:gd name="T90" fmla="*/ 2147483647 w 5143"/>
              <a:gd name="T91" fmla="*/ 2147483647 h 1902"/>
              <a:gd name="T92" fmla="*/ 2147483647 w 5143"/>
              <a:gd name="T93" fmla="*/ 2147483647 h 190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143"/>
              <a:gd name="T142" fmla="*/ 0 h 1902"/>
              <a:gd name="T143" fmla="*/ 5143 w 5143"/>
              <a:gd name="T144" fmla="*/ 1902 h 190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143" h="1902">
                <a:moveTo>
                  <a:pt x="2718" y="405"/>
                </a:moveTo>
                <a:lnTo>
                  <a:pt x="2466" y="333"/>
                </a:lnTo>
                <a:lnTo>
                  <a:pt x="2202" y="261"/>
                </a:lnTo>
                <a:lnTo>
                  <a:pt x="1929" y="198"/>
                </a:lnTo>
                <a:lnTo>
                  <a:pt x="1695" y="153"/>
                </a:lnTo>
                <a:lnTo>
                  <a:pt x="1434" y="111"/>
                </a:lnTo>
                <a:lnTo>
                  <a:pt x="1188" y="75"/>
                </a:lnTo>
                <a:lnTo>
                  <a:pt x="957" y="48"/>
                </a:lnTo>
                <a:lnTo>
                  <a:pt x="747" y="30"/>
                </a:lnTo>
                <a:lnTo>
                  <a:pt x="501" y="15"/>
                </a:lnTo>
                <a:lnTo>
                  <a:pt x="246" y="3"/>
                </a:lnTo>
                <a:lnTo>
                  <a:pt x="0" y="0"/>
                </a:lnTo>
                <a:lnTo>
                  <a:pt x="0" y="275"/>
                </a:lnTo>
                <a:lnTo>
                  <a:pt x="0" y="345"/>
                </a:lnTo>
                <a:lnTo>
                  <a:pt x="0" y="275"/>
                </a:lnTo>
                <a:lnTo>
                  <a:pt x="0" y="342"/>
                </a:lnTo>
                <a:lnTo>
                  <a:pt x="339" y="351"/>
                </a:lnTo>
                <a:lnTo>
                  <a:pt x="606" y="372"/>
                </a:lnTo>
                <a:lnTo>
                  <a:pt x="852" y="399"/>
                </a:lnTo>
                <a:lnTo>
                  <a:pt x="1068" y="435"/>
                </a:lnTo>
                <a:lnTo>
                  <a:pt x="1275" y="474"/>
                </a:lnTo>
                <a:lnTo>
                  <a:pt x="1545" y="540"/>
                </a:lnTo>
                <a:lnTo>
                  <a:pt x="1761" y="603"/>
                </a:lnTo>
                <a:lnTo>
                  <a:pt x="1971" y="678"/>
                </a:lnTo>
                <a:lnTo>
                  <a:pt x="2166" y="747"/>
                </a:lnTo>
                <a:lnTo>
                  <a:pt x="2397" y="852"/>
                </a:lnTo>
                <a:lnTo>
                  <a:pt x="2613" y="960"/>
                </a:lnTo>
                <a:lnTo>
                  <a:pt x="2832" y="1095"/>
                </a:lnTo>
                <a:lnTo>
                  <a:pt x="3012" y="1212"/>
                </a:lnTo>
                <a:lnTo>
                  <a:pt x="3186" y="1347"/>
                </a:lnTo>
                <a:lnTo>
                  <a:pt x="3351" y="1497"/>
                </a:lnTo>
                <a:lnTo>
                  <a:pt x="3480" y="1629"/>
                </a:lnTo>
                <a:lnTo>
                  <a:pt x="3612" y="1785"/>
                </a:lnTo>
                <a:lnTo>
                  <a:pt x="3699" y="1901"/>
                </a:lnTo>
                <a:lnTo>
                  <a:pt x="5142" y="1901"/>
                </a:lnTo>
                <a:lnTo>
                  <a:pt x="5076" y="1827"/>
                </a:lnTo>
                <a:lnTo>
                  <a:pt x="4968" y="1707"/>
                </a:lnTo>
                <a:lnTo>
                  <a:pt x="4797" y="1539"/>
                </a:lnTo>
                <a:lnTo>
                  <a:pt x="4617" y="1383"/>
                </a:lnTo>
                <a:lnTo>
                  <a:pt x="4410" y="1221"/>
                </a:lnTo>
                <a:lnTo>
                  <a:pt x="4185" y="1071"/>
                </a:lnTo>
                <a:lnTo>
                  <a:pt x="3960" y="939"/>
                </a:lnTo>
                <a:lnTo>
                  <a:pt x="3708" y="801"/>
                </a:lnTo>
                <a:lnTo>
                  <a:pt x="3492" y="702"/>
                </a:lnTo>
                <a:lnTo>
                  <a:pt x="3231" y="588"/>
                </a:lnTo>
                <a:lnTo>
                  <a:pt x="2964" y="489"/>
                </a:lnTo>
                <a:lnTo>
                  <a:pt x="2718" y="405"/>
                </a:lnTo>
              </a:path>
            </a:pathLst>
          </a:custGeom>
          <a:gradFill rotWithShape="0">
            <a:gsLst>
              <a:gs pos="0">
                <a:srgbClr val="000044"/>
              </a:gs>
              <a:gs pos="100000">
                <a:srgbClr val="000066"/>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solidFill>
                <a:srgbClr val="FFFFFF"/>
              </a:solidFill>
            </a:endParaRPr>
          </a:p>
        </p:txBody>
      </p:sp>
      <p:sp>
        <p:nvSpPr>
          <p:cNvPr id="160773" name="AutoShape 4"/>
          <p:cNvSpPr>
            <a:spLocks noChangeArrowheads="1"/>
          </p:cNvSpPr>
          <p:nvPr/>
        </p:nvSpPr>
        <p:spPr bwMode="auto">
          <a:xfrm>
            <a:off x="0" y="3146425"/>
            <a:ext cx="9144000" cy="3690938"/>
          </a:xfrm>
          <a:custGeom>
            <a:avLst/>
            <a:gdLst>
              <a:gd name="T0" fmla="*/ 0 w 5760"/>
              <a:gd name="T1" fmla="*/ 0 h 2325"/>
              <a:gd name="T2" fmla="*/ 0 w 5760"/>
              <a:gd name="T3" fmla="*/ 2147483647 h 2325"/>
              <a:gd name="T4" fmla="*/ 2147483647 w 5760"/>
              <a:gd name="T5" fmla="*/ 2147483647 h 2325"/>
              <a:gd name="T6" fmla="*/ 2147483647 w 5760"/>
              <a:gd name="T7" fmla="*/ 2147483647 h 2325"/>
              <a:gd name="T8" fmla="*/ 2147483647 w 5760"/>
              <a:gd name="T9" fmla="*/ 2147483647 h 2325"/>
              <a:gd name="T10" fmla="*/ 2147483647 w 5760"/>
              <a:gd name="T11" fmla="*/ 2147483647 h 2325"/>
              <a:gd name="T12" fmla="*/ 2147483647 w 5760"/>
              <a:gd name="T13" fmla="*/ 2147483647 h 2325"/>
              <a:gd name="T14" fmla="*/ 2147483647 w 5760"/>
              <a:gd name="T15" fmla="*/ 2147483647 h 2325"/>
              <a:gd name="T16" fmla="*/ 2147483647 w 5760"/>
              <a:gd name="T17" fmla="*/ 2147483647 h 2325"/>
              <a:gd name="T18" fmla="*/ 2147483647 w 5760"/>
              <a:gd name="T19" fmla="*/ 2147483647 h 2325"/>
              <a:gd name="T20" fmla="*/ 2147483647 w 5760"/>
              <a:gd name="T21" fmla="*/ 2147483647 h 2325"/>
              <a:gd name="T22" fmla="*/ 2147483647 w 5760"/>
              <a:gd name="T23" fmla="*/ 2147483647 h 2325"/>
              <a:gd name="T24" fmla="*/ 2147483647 w 5760"/>
              <a:gd name="T25" fmla="*/ 2147483647 h 2325"/>
              <a:gd name="T26" fmla="*/ 2147483647 w 5760"/>
              <a:gd name="T27" fmla="*/ 2147483647 h 2325"/>
              <a:gd name="T28" fmla="*/ 2147483647 w 5760"/>
              <a:gd name="T29" fmla="*/ 2147483647 h 2325"/>
              <a:gd name="T30" fmla="*/ 2147483647 w 5760"/>
              <a:gd name="T31" fmla="*/ 2147483647 h 2325"/>
              <a:gd name="T32" fmla="*/ 2147483647 w 5760"/>
              <a:gd name="T33" fmla="*/ 2147483647 h 2325"/>
              <a:gd name="T34" fmla="*/ 2147483647 w 5760"/>
              <a:gd name="T35" fmla="*/ 2147483647 h 2325"/>
              <a:gd name="T36" fmla="*/ 2147483647 w 5760"/>
              <a:gd name="T37" fmla="*/ 2147483647 h 2325"/>
              <a:gd name="T38" fmla="*/ 2147483647 w 5760"/>
              <a:gd name="T39" fmla="*/ 2147483647 h 2325"/>
              <a:gd name="T40" fmla="*/ 2147483647 w 5760"/>
              <a:gd name="T41" fmla="*/ 2147483647 h 2325"/>
              <a:gd name="T42" fmla="*/ 2147483647 w 5760"/>
              <a:gd name="T43" fmla="*/ 2147483647 h 2325"/>
              <a:gd name="T44" fmla="*/ 2147483647 w 5760"/>
              <a:gd name="T45" fmla="*/ 2147483647 h 2325"/>
              <a:gd name="T46" fmla="*/ 2147483647 w 5760"/>
              <a:gd name="T47" fmla="*/ 2147483647 h 2325"/>
              <a:gd name="T48" fmla="*/ 2147483647 w 5760"/>
              <a:gd name="T49" fmla="*/ 2147483647 h 2325"/>
              <a:gd name="T50" fmla="*/ 2147483647 w 5760"/>
              <a:gd name="T51" fmla="*/ 2147483647 h 2325"/>
              <a:gd name="T52" fmla="*/ 2147483647 w 5760"/>
              <a:gd name="T53" fmla="*/ 2147483647 h 2325"/>
              <a:gd name="T54" fmla="*/ 2147483647 w 5760"/>
              <a:gd name="T55" fmla="*/ 2147483647 h 2325"/>
              <a:gd name="T56" fmla="*/ 2147483647 w 5760"/>
              <a:gd name="T57" fmla="*/ 2147483647 h 2325"/>
              <a:gd name="T58" fmla="*/ 2147483647 w 5760"/>
              <a:gd name="T59" fmla="*/ 2147483647 h 2325"/>
              <a:gd name="T60" fmla="*/ 2147483647 w 5760"/>
              <a:gd name="T61" fmla="*/ 2147483647 h 2325"/>
              <a:gd name="T62" fmla="*/ 2147483647 w 5760"/>
              <a:gd name="T63" fmla="*/ 2147483647 h 2325"/>
              <a:gd name="T64" fmla="*/ 2147483647 w 5760"/>
              <a:gd name="T65" fmla="*/ 2147483647 h 2325"/>
              <a:gd name="T66" fmla="*/ 2147483647 w 5760"/>
              <a:gd name="T67" fmla="*/ 2147483647 h 2325"/>
              <a:gd name="T68" fmla="*/ 2147483647 w 5760"/>
              <a:gd name="T69" fmla="*/ 2147483647 h 2325"/>
              <a:gd name="T70" fmla="*/ 2147483647 w 5760"/>
              <a:gd name="T71" fmla="*/ 2147483647 h 2325"/>
              <a:gd name="T72" fmla="*/ 2147483647 w 5760"/>
              <a:gd name="T73" fmla="*/ 2147483647 h 2325"/>
              <a:gd name="T74" fmla="*/ 2147483647 w 5760"/>
              <a:gd name="T75" fmla="*/ 2147483647 h 2325"/>
              <a:gd name="T76" fmla="*/ 2147483647 w 5760"/>
              <a:gd name="T77" fmla="*/ 2147483647 h 2325"/>
              <a:gd name="T78" fmla="*/ 2147483647 w 5760"/>
              <a:gd name="T79" fmla="*/ 2147483647 h 2325"/>
              <a:gd name="T80" fmla="*/ 2147483647 w 5760"/>
              <a:gd name="T81" fmla="*/ 2147483647 h 2325"/>
              <a:gd name="T82" fmla="*/ 2147483647 w 5760"/>
              <a:gd name="T83" fmla="*/ 2147483647 h 2325"/>
              <a:gd name="T84" fmla="*/ 2147483647 w 5760"/>
              <a:gd name="T85" fmla="*/ 2147483647 h 2325"/>
              <a:gd name="T86" fmla="*/ 2147483647 w 5760"/>
              <a:gd name="T87" fmla="*/ 2147483647 h 2325"/>
              <a:gd name="T88" fmla="*/ 2147483647 w 5760"/>
              <a:gd name="T89" fmla="*/ 2147483647 h 2325"/>
              <a:gd name="T90" fmla="*/ 2147483647 w 5760"/>
              <a:gd name="T91" fmla="*/ 2147483647 h 2325"/>
              <a:gd name="T92" fmla="*/ 2147483647 w 5760"/>
              <a:gd name="T93" fmla="*/ 2147483647 h 2325"/>
              <a:gd name="T94" fmla="*/ 2147483647 w 5760"/>
              <a:gd name="T95" fmla="*/ 2147483647 h 2325"/>
              <a:gd name="T96" fmla="*/ 2147483647 w 5760"/>
              <a:gd name="T97" fmla="*/ 2147483647 h 2325"/>
              <a:gd name="T98" fmla="*/ 2147483647 w 5760"/>
              <a:gd name="T99" fmla="*/ 2147483647 h 2325"/>
              <a:gd name="T100" fmla="*/ 2147483647 w 5760"/>
              <a:gd name="T101" fmla="*/ 2147483647 h 2325"/>
              <a:gd name="T102" fmla="*/ 0 w 5760"/>
              <a:gd name="T103" fmla="*/ 0 h 232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760"/>
              <a:gd name="T157" fmla="*/ 0 h 2325"/>
              <a:gd name="T158" fmla="*/ 5760 w 5760"/>
              <a:gd name="T159" fmla="*/ 2325 h 232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760" h="2325">
                <a:moveTo>
                  <a:pt x="0" y="0"/>
                </a:moveTo>
                <a:lnTo>
                  <a:pt x="0" y="339"/>
                </a:lnTo>
                <a:lnTo>
                  <a:pt x="558" y="357"/>
                </a:lnTo>
                <a:lnTo>
                  <a:pt x="807" y="375"/>
                </a:lnTo>
                <a:lnTo>
                  <a:pt x="1056" y="399"/>
                </a:lnTo>
                <a:lnTo>
                  <a:pt x="1272" y="426"/>
                </a:lnTo>
                <a:lnTo>
                  <a:pt x="1539" y="465"/>
                </a:lnTo>
                <a:lnTo>
                  <a:pt x="1791" y="510"/>
                </a:lnTo>
                <a:lnTo>
                  <a:pt x="2076" y="570"/>
                </a:lnTo>
                <a:lnTo>
                  <a:pt x="2334" y="630"/>
                </a:lnTo>
                <a:lnTo>
                  <a:pt x="2544" y="687"/>
                </a:lnTo>
                <a:lnTo>
                  <a:pt x="2775" y="759"/>
                </a:lnTo>
                <a:lnTo>
                  <a:pt x="3003" y="837"/>
                </a:lnTo>
                <a:lnTo>
                  <a:pt x="3231" y="924"/>
                </a:lnTo>
                <a:lnTo>
                  <a:pt x="3438" y="1005"/>
                </a:lnTo>
                <a:lnTo>
                  <a:pt x="3663" y="1110"/>
                </a:lnTo>
                <a:lnTo>
                  <a:pt x="3903" y="1233"/>
                </a:lnTo>
                <a:lnTo>
                  <a:pt x="4149" y="1374"/>
                </a:lnTo>
                <a:lnTo>
                  <a:pt x="4353" y="1506"/>
                </a:lnTo>
                <a:lnTo>
                  <a:pt x="4491" y="1602"/>
                </a:lnTo>
                <a:lnTo>
                  <a:pt x="4668" y="1740"/>
                </a:lnTo>
                <a:lnTo>
                  <a:pt x="4824" y="1875"/>
                </a:lnTo>
                <a:lnTo>
                  <a:pt x="4968" y="2016"/>
                </a:lnTo>
                <a:lnTo>
                  <a:pt x="5100" y="2154"/>
                </a:lnTo>
                <a:lnTo>
                  <a:pt x="5238" y="2324"/>
                </a:lnTo>
                <a:lnTo>
                  <a:pt x="5759" y="2324"/>
                </a:lnTo>
                <a:lnTo>
                  <a:pt x="5759" y="1245"/>
                </a:lnTo>
                <a:lnTo>
                  <a:pt x="5580" y="1119"/>
                </a:lnTo>
                <a:lnTo>
                  <a:pt x="5400" y="1020"/>
                </a:lnTo>
                <a:lnTo>
                  <a:pt x="5205" y="918"/>
                </a:lnTo>
                <a:lnTo>
                  <a:pt x="5031" y="837"/>
                </a:lnTo>
                <a:lnTo>
                  <a:pt x="4866" y="771"/>
                </a:lnTo>
                <a:lnTo>
                  <a:pt x="4710" y="711"/>
                </a:lnTo>
                <a:lnTo>
                  <a:pt x="4545" y="651"/>
                </a:lnTo>
                <a:lnTo>
                  <a:pt x="4386" y="600"/>
                </a:lnTo>
                <a:lnTo>
                  <a:pt x="4248" y="552"/>
                </a:lnTo>
                <a:lnTo>
                  <a:pt x="3993" y="483"/>
                </a:lnTo>
                <a:lnTo>
                  <a:pt x="3777" y="423"/>
                </a:lnTo>
                <a:lnTo>
                  <a:pt x="3564" y="375"/>
                </a:lnTo>
                <a:lnTo>
                  <a:pt x="3282" y="312"/>
                </a:lnTo>
                <a:lnTo>
                  <a:pt x="3003" y="261"/>
                </a:lnTo>
                <a:lnTo>
                  <a:pt x="2733" y="213"/>
                </a:lnTo>
                <a:lnTo>
                  <a:pt x="2451" y="171"/>
                </a:lnTo>
                <a:lnTo>
                  <a:pt x="2211" y="138"/>
                </a:lnTo>
                <a:lnTo>
                  <a:pt x="1974" y="108"/>
                </a:lnTo>
                <a:lnTo>
                  <a:pt x="1665" y="81"/>
                </a:lnTo>
                <a:lnTo>
                  <a:pt x="1437" y="60"/>
                </a:lnTo>
                <a:lnTo>
                  <a:pt x="1125" y="36"/>
                </a:lnTo>
                <a:lnTo>
                  <a:pt x="828" y="21"/>
                </a:lnTo>
                <a:lnTo>
                  <a:pt x="558" y="12"/>
                </a:lnTo>
                <a:lnTo>
                  <a:pt x="282" y="3"/>
                </a:lnTo>
                <a:lnTo>
                  <a:pt x="0" y="0"/>
                </a:lnTo>
              </a:path>
            </a:pathLst>
          </a:custGeom>
          <a:gradFill rotWithShape="0">
            <a:gsLst>
              <a:gs pos="0">
                <a:srgbClr val="000044"/>
              </a:gs>
              <a:gs pos="100000">
                <a:srgbClr val="000066"/>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solidFill>
                <a:srgbClr val="FFFFFF"/>
              </a:solidFill>
            </a:endParaRPr>
          </a:p>
        </p:txBody>
      </p:sp>
      <p:sp>
        <p:nvSpPr>
          <p:cNvPr id="160774" name="AutoShape 5"/>
          <p:cNvSpPr>
            <a:spLocks noChangeArrowheads="1"/>
          </p:cNvSpPr>
          <p:nvPr/>
        </p:nvSpPr>
        <p:spPr bwMode="auto">
          <a:xfrm>
            <a:off x="0" y="2460625"/>
            <a:ext cx="9144000" cy="2497138"/>
          </a:xfrm>
          <a:custGeom>
            <a:avLst/>
            <a:gdLst>
              <a:gd name="T0" fmla="*/ 0 w 5760"/>
              <a:gd name="T1" fmla="*/ 0 h 1573"/>
              <a:gd name="T2" fmla="*/ 0 w 5760"/>
              <a:gd name="T3" fmla="*/ 2147483647 h 1573"/>
              <a:gd name="T4" fmla="*/ 2147483647 w 5760"/>
              <a:gd name="T5" fmla="*/ 2147483647 h 1573"/>
              <a:gd name="T6" fmla="*/ 2147483647 w 5760"/>
              <a:gd name="T7" fmla="*/ 2147483647 h 1573"/>
              <a:gd name="T8" fmla="*/ 2147483647 w 5760"/>
              <a:gd name="T9" fmla="*/ 2147483647 h 1573"/>
              <a:gd name="T10" fmla="*/ 2147483647 w 5760"/>
              <a:gd name="T11" fmla="*/ 2147483647 h 1573"/>
              <a:gd name="T12" fmla="*/ 2147483647 w 5760"/>
              <a:gd name="T13" fmla="*/ 2147483647 h 1573"/>
              <a:gd name="T14" fmla="*/ 2147483647 w 5760"/>
              <a:gd name="T15" fmla="*/ 2147483647 h 1573"/>
              <a:gd name="T16" fmla="*/ 2147483647 w 5760"/>
              <a:gd name="T17" fmla="*/ 2147483647 h 1573"/>
              <a:gd name="T18" fmla="*/ 2147483647 w 5760"/>
              <a:gd name="T19" fmla="*/ 2147483647 h 1573"/>
              <a:gd name="T20" fmla="*/ 2147483647 w 5760"/>
              <a:gd name="T21" fmla="*/ 2147483647 h 1573"/>
              <a:gd name="T22" fmla="*/ 2147483647 w 5760"/>
              <a:gd name="T23" fmla="*/ 2147483647 h 1573"/>
              <a:gd name="T24" fmla="*/ 2147483647 w 5760"/>
              <a:gd name="T25" fmla="*/ 2147483647 h 1573"/>
              <a:gd name="T26" fmla="*/ 2147483647 w 5760"/>
              <a:gd name="T27" fmla="*/ 2147483647 h 1573"/>
              <a:gd name="T28" fmla="*/ 2147483647 w 5760"/>
              <a:gd name="T29" fmla="*/ 2147483647 h 1573"/>
              <a:gd name="T30" fmla="*/ 2147483647 w 5760"/>
              <a:gd name="T31" fmla="*/ 2147483647 h 1573"/>
              <a:gd name="T32" fmla="*/ 2147483647 w 5760"/>
              <a:gd name="T33" fmla="*/ 2147483647 h 1573"/>
              <a:gd name="T34" fmla="*/ 2147483647 w 5760"/>
              <a:gd name="T35" fmla="*/ 2147483647 h 1573"/>
              <a:gd name="T36" fmla="*/ 2147483647 w 5760"/>
              <a:gd name="T37" fmla="*/ 2147483647 h 1573"/>
              <a:gd name="T38" fmla="*/ 2147483647 w 5760"/>
              <a:gd name="T39" fmla="*/ 2147483647 h 1573"/>
              <a:gd name="T40" fmla="*/ 2147483647 w 5760"/>
              <a:gd name="T41" fmla="*/ 2147483647 h 1573"/>
              <a:gd name="T42" fmla="*/ 2147483647 w 5760"/>
              <a:gd name="T43" fmla="*/ 2147483647 h 1573"/>
              <a:gd name="T44" fmla="*/ 2147483647 w 5760"/>
              <a:gd name="T45" fmla="*/ 2147483647 h 1573"/>
              <a:gd name="T46" fmla="*/ 2147483647 w 5760"/>
              <a:gd name="T47" fmla="*/ 2147483647 h 1573"/>
              <a:gd name="T48" fmla="*/ 2147483647 w 5760"/>
              <a:gd name="T49" fmla="*/ 2147483647 h 1573"/>
              <a:gd name="T50" fmla="*/ 2147483647 w 5760"/>
              <a:gd name="T51" fmla="*/ 2147483647 h 1573"/>
              <a:gd name="T52" fmla="*/ 2147483647 w 5760"/>
              <a:gd name="T53" fmla="*/ 2147483647 h 1573"/>
              <a:gd name="T54" fmla="*/ 2147483647 w 5760"/>
              <a:gd name="T55" fmla="*/ 2147483647 h 1573"/>
              <a:gd name="T56" fmla="*/ 2147483647 w 5760"/>
              <a:gd name="T57" fmla="*/ 2147483647 h 1573"/>
              <a:gd name="T58" fmla="*/ 2147483647 w 5760"/>
              <a:gd name="T59" fmla="*/ 2147483647 h 1573"/>
              <a:gd name="T60" fmla="*/ 2147483647 w 5760"/>
              <a:gd name="T61" fmla="*/ 2147483647 h 1573"/>
              <a:gd name="T62" fmla="*/ 2147483647 w 5760"/>
              <a:gd name="T63" fmla="*/ 2147483647 h 1573"/>
              <a:gd name="T64" fmla="*/ 2147483647 w 5760"/>
              <a:gd name="T65" fmla="*/ 2147483647 h 1573"/>
              <a:gd name="T66" fmla="*/ 2147483647 w 5760"/>
              <a:gd name="T67" fmla="*/ 2147483647 h 1573"/>
              <a:gd name="T68" fmla="*/ 2147483647 w 5760"/>
              <a:gd name="T69" fmla="*/ 2147483647 h 1573"/>
              <a:gd name="T70" fmla="*/ 2147483647 w 5760"/>
              <a:gd name="T71" fmla="*/ 2147483647 h 1573"/>
              <a:gd name="T72" fmla="*/ 2147483647 w 5760"/>
              <a:gd name="T73" fmla="*/ 2147483647 h 1573"/>
              <a:gd name="T74" fmla="*/ 2147483647 w 5760"/>
              <a:gd name="T75" fmla="*/ 2147483647 h 1573"/>
              <a:gd name="T76" fmla="*/ 2147483647 w 5760"/>
              <a:gd name="T77" fmla="*/ 2147483647 h 1573"/>
              <a:gd name="T78" fmla="*/ 2147483647 w 5760"/>
              <a:gd name="T79" fmla="*/ 2147483647 h 1573"/>
              <a:gd name="T80" fmla="*/ 2147483647 w 5760"/>
              <a:gd name="T81" fmla="*/ 2147483647 h 1573"/>
              <a:gd name="T82" fmla="*/ 2147483647 w 5760"/>
              <a:gd name="T83" fmla="*/ 2147483647 h 1573"/>
              <a:gd name="T84" fmla="*/ 2147483647 w 5760"/>
              <a:gd name="T85" fmla="*/ 2147483647 h 1573"/>
              <a:gd name="T86" fmla="*/ 2147483647 w 5760"/>
              <a:gd name="T87" fmla="*/ 2147483647 h 1573"/>
              <a:gd name="T88" fmla="*/ 2147483647 w 5760"/>
              <a:gd name="T89" fmla="*/ 2147483647 h 1573"/>
              <a:gd name="T90" fmla="*/ 2147483647 w 5760"/>
              <a:gd name="T91" fmla="*/ 2147483647 h 1573"/>
              <a:gd name="T92" fmla="*/ 2147483647 w 5760"/>
              <a:gd name="T93" fmla="*/ 2147483647 h 1573"/>
              <a:gd name="T94" fmla="*/ 2147483647 w 5760"/>
              <a:gd name="T95" fmla="*/ 0 h 1573"/>
              <a:gd name="T96" fmla="*/ 0 w 5760"/>
              <a:gd name="T97" fmla="*/ 0 h 157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760"/>
              <a:gd name="T148" fmla="*/ 0 h 1573"/>
              <a:gd name="T149" fmla="*/ 5760 w 5760"/>
              <a:gd name="T150" fmla="*/ 1573 h 157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760" h="1573">
                <a:moveTo>
                  <a:pt x="0" y="0"/>
                </a:moveTo>
                <a:lnTo>
                  <a:pt x="0" y="351"/>
                </a:lnTo>
                <a:lnTo>
                  <a:pt x="282" y="357"/>
                </a:lnTo>
                <a:lnTo>
                  <a:pt x="627" y="363"/>
                </a:lnTo>
                <a:lnTo>
                  <a:pt x="960" y="375"/>
                </a:lnTo>
                <a:lnTo>
                  <a:pt x="1218" y="393"/>
                </a:lnTo>
                <a:lnTo>
                  <a:pt x="1470" y="411"/>
                </a:lnTo>
                <a:lnTo>
                  <a:pt x="1746" y="435"/>
                </a:lnTo>
                <a:lnTo>
                  <a:pt x="2022" y="462"/>
                </a:lnTo>
                <a:lnTo>
                  <a:pt x="2340" y="504"/>
                </a:lnTo>
                <a:lnTo>
                  <a:pt x="2664" y="549"/>
                </a:lnTo>
                <a:lnTo>
                  <a:pt x="2952" y="597"/>
                </a:lnTo>
                <a:lnTo>
                  <a:pt x="3225" y="648"/>
                </a:lnTo>
                <a:lnTo>
                  <a:pt x="3513" y="708"/>
                </a:lnTo>
                <a:lnTo>
                  <a:pt x="3693" y="750"/>
                </a:lnTo>
                <a:lnTo>
                  <a:pt x="3936" y="810"/>
                </a:lnTo>
                <a:lnTo>
                  <a:pt x="4095" y="855"/>
                </a:lnTo>
                <a:lnTo>
                  <a:pt x="4281" y="909"/>
                </a:lnTo>
                <a:lnTo>
                  <a:pt x="4503" y="981"/>
                </a:lnTo>
                <a:lnTo>
                  <a:pt x="4704" y="1053"/>
                </a:lnTo>
                <a:lnTo>
                  <a:pt x="4911" y="1131"/>
                </a:lnTo>
                <a:lnTo>
                  <a:pt x="5073" y="1197"/>
                </a:lnTo>
                <a:lnTo>
                  <a:pt x="5256" y="1281"/>
                </a:lnTo>
                <a:lnTo>
                  <a:pt x="5475" y="1401"/>
                </a:lnTo>
                <a:lnTo>
                  <a:pt x="5628" y="1482"/>
                </a:lnTo>
                <a:lnTo>
                  <a:pt x="5759" y="1572"/>
                </a:lnTo>
                <a:lnTo>
                  <a:pt x="5759" y="633"/>
                </a:lnTo>
                <a:lnTo>
                  <a:pt x="5493" y="570"/>
                </a:lnTo>
                <a:lnTo>
                  <a:pt x="5214" y="501"/>
                </a:lnTo>
                <a:lnTo>
                  <a:pt x="4950" y="444"/>
                </a:lnTo>
                <a:lnTo>
                  <a:pt x="4701" y="396"/>
                </a:lnTo>
                <a:lnTo>
                  <a:pt x="4425" y="348"/>
                </a:lnTo>
                <a:lnTo>
                  <a:pt x="4110" y="294"/>
                </a:lnTo>
                <a:lnTo>
                  <a:pt x="3813" y="252"/>
                </a:lnTo>
                <a:lnTo>
                  <a:pt x="3549" y="213"/>
                </a:lnTo>
                <a:lnTo>
                  <a:pt x="3261" y="183"/>
                </a:lnTo>
                <a:lnTo>
                  <a:pt x="3015" y="153"/>
                </a:lnTo>
                <a:lnTo>
                  <a:pt x="2757" y="129"/>
                </a:lnTo>
                <a:lnTo>
                  <a:pt x="2520" y="105"/>
                </a:lnTo>
                <a:lnTo>
                  <a:pt x="2301" y="87"/>
                </a:lnTo>
                <a:lnTo>
                  <a:pt x="2013" y="66"/>
                </a:lnTo>
                <a:lnTo>
                  <a:pt x="1731" y="48"/>
                </a:lnTo>
                <a:lnTo>
                  <a:pt x="1524" y="39"/>
                </a:lnTo>
                <a:lnTo>
                  <a:pt x="1260" y="27"/>
                </a:lnTo>
                <a:lnTo>
                  <a:pt x="966" y="15"/>
                </a:lnTo>
                <a:lnTo>
                  <a:pt x="714" y="12"/>
                </a:lnTo>
                <a:lnTo>
                  <a:pt x="510" y="6"/>
                </a:lnTo>
                <a:lnTo>
                  <a:pt x="243" y="0"/>
                </a:lnTo>
                <a:lnTo>
                  <a:pt x="0" y="0"/>
                </a:lnTo>
              </a:path>
            </a:pathLst>
          </a:custGeom>
          <a:gradFill rotWithShape="0">
            <a:gsLst>
              <a:gs pos="0">
                <a:srgbClr val="000044"/>
              </a:gs>
              <a:gs pos="100000">
                <a:srgbClr val="000066"/>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solidFill>
                <a:srgbClr val="FFFFFF"/>
              </a:solidFill>
            </a:endParaRPr>
          </a:p>
        </p:txBody>
      </p:sp>
      <p:sp>
        <p:nvSpPr>
          <p:cNvPr id="160775" name="AutoShape 6"/>
          <p:cNvSpPr>
            <a:spLocks noChangeArrowheads="1"/>
          </p:cNvSpPr>
          <p:nvPr/>
        </p:nvSpPr>
        <p:spPr bwMode="auto">
          <a:xfrm>
            <a:off x="0" y="1793875"/>
            <a:ext cx="9144000" cy="1539875"/>
          </a:xfrm>
          <a:custGeom>
            <a:avLst/>
            <a:gdLst>
              <a:gd name="T0" fmla="*/ 0 w 5760"/>
              <a:gd name="T1" fmla="*/ 0 h 970"/>
              <a:gd name="T2" fmla="*/ 0 w 5760"/>
              <a:gd name="T3" fmla="*/ 2147483647 h 970"/>
              <a:gd name="T4" fmla="*/ 2147483647 w 5760"/>
              <a:gd name="T5" fmla="*/ 2147483647 h 970"/>
              <a:gd name="T6" fmla="*/ 2147483647 w 5760"/>
              <a:gd name="T7" fmla="*/ 2147483647 h 970"/>
              <a:gd name="T8" fmla="*/ 2147483647 w 5760"/>
              <a:gd name="T9" fmla="*/ 2147483647 h 970"/>
              <a:gd name="T10" fmla="*/ 2147483647 w 5760"/>
              <a:gd name="T11" fmla="*/ 2147483647 h 970"/>
              <a:gd name="T12" fmla="*/ 2147483647 w 5760"/>
              <a:gd name="T13" fmla="*/ 2147483647 h 970"/>
              <a:gd name="T14" fmla="*/ 2147483647 w 5760"/>
              <a:gd name="T15" fmla="*/ 2147483647 h 970"/>
              <a:gd name="T16" fmla="*/ 2147483647 w 5760"/>
              <a:gd name="T17" fmla="*/ 2147483647 h 970"/>
              <a:gd name="T18" fmla="*/ 2147483647 w 5760"/>
              <a:gd name="T19" fmla="*/ 2147483647 h 970"/>
              <a:gd name="T20" fmla="*/ 2147483647 w 5760"/>
              <a:gd name="T21" fmla="*/ 2147483647 h 970"/>
              <a:gd name="T22" fmla="*/ 2147483647 w 5760"/>
              <a:gd name="T23" fmla="*/ 2147483647 h 970"/>
              <a:gd name="T24" fmla="*/ 2147483647 w 5760"/>
              <a:gd name="T25" fmla="*/ 2147483647 h 970"/>
              <a:gd name="T26" fmla="*/ 2147483647 w 5760"/>
              <a:gd name="T27" fmla="*/ 2147483647 h 970"/>
              <a:gd name="T28" fmla="*/ 2147483647 w 5760"/>
              <a:gd name="T29" fmla="*/ 2147483647 h 970"/>
              <a:gd name="T30" fmla="*/ 2147483647 w 5760"/>
              <a:gd name="T31" fmla="*/ 2147483647 h 970"/>
              <a:gd name="T32" fmla="*/ 2147483647 w 5760"/>
              <a:gd name="T33" fmla="*/ 2147483647 h 970"/>
              <a:gd name="T34" fmla="*/ 2147483647 w 5760"/>
              <a:gd name="T35" fmla="*/ 2147483647 h 970"/>
              <a:gd name="T36" fmla="*/ 2147483647 w 5760"/>
              <a:gd name="T37" fmla="*/ 2147483647 h 970"/>
              <a:gd name="T38" fmla="*/ 2147483647 w 5760"/>
              <a:gd name="T39" fmla="*/ 2147483647 h 970"/>
              <a:gd name="T40" fmla="*/ 2147483647 w 5760"/>
              <a:gd name="T41" fmla="*/ 2147483647 h 970"/>
              <a:gd name="T42" fmla="*/ 2147483647 w 5760"/>
              <a:gd name="T43" fmla="*/ 2147483647 h 970"/>
              <a:gd name="T44" fmla="*/ 2147483647 w 5760"/>
              <a:gd name="T45" fmla="*/ 0 h 970"/>
              <a:gd name="T46" fmla="*/ 0 w 5760"/>
              <a:gd name="T47" fmla="*/ 0 h 97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760"/>
              <a:gd name="T73" fmla="*/ 0 h 970"/>
              <a:gd name="T74" fmla="*/ 5760 w 5760"/>
              <a:gd name="T75" fmla="*/ 970 h 97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760" h="970">
                <a:moveTo>
                  <a:pt x="0" y="0"/>
                </a:moveTo>
                <a:lnTo>
                  <a:pt x="0" y="339"/>
                </a:lnTo>
                <a:lnTo>
                  <a:pt x="318" y="342"/>
                </a:lnTo>
                <a:lnTo>
                  <a:pt x="591" y="348"/>
                </a:lnTo>
                <a:lnTo>
                  <a:pt x="846" y="354"/>
                </a:lnTo>
                <a:lnTo>
                  <a:pt x="1074" y="360"/>
                </a:lnTo>
                <a:lnTo>
                  <a:pt x="1314" y="366"/>
                </a:lnTo>
                <a:lnTo>
                  <a:pt x="1599" y="381"/>
                </a:lnTo>
                <a:lnTo>
                  <a:pt x="1911" y="399"/>
                </a:lnTo>
                <a:lnTo>
                  <a:pt x="2241" y="420"/>
                </a:lnTo>
                <a:lnTo>
                  <a:pt x="2619" y="453"/>
                </a:lnTo>
                <a:lnTo>
                  <a:pt x="2889" y="477"/>
                </a:lnTo>
                <a:lnTo>
                  <a:pt x="3177" y="507"/>
                </a:lnTo>
                <a:lnTo>
                  <a:pt x="3498" y="543"/>
                </a:lnTo>
                <a:lnTo>
                  <a:pt x="3813" y="585"/>
                </a:lnTo>
                <a:lnTo>
                  <a:pt x="4044" y="618"/>
                </a:lnTo>
                <a:lnTo>
                  <a:pt x="4365" y="669"/>
                </a:lnTo>
                <a:lnTo>
                  <a:pt x="4683" y="726"/>
                </a:lnTo>
                <a:lnTo>
                  <a:pt x="4980" y="786"/>
                </a:lnTo>
                <a:lnTo>
                  <a:pt x="5268" y="846"/>
                </a:lnTo>
                <a:lnTo>
                  <a:pt x="5646" y="942"/>
                </a:lnTo>
                <a:lnTo>
                  <a:pt x="5759" y="969"/>
                </a:lnTo>
                <a:lnTo>
                  <a:pt x="5759" y="0"/>
                </a:lnTo>
                <a:lnTo>
                  <a:pt x="0" y="0"/>
                </a:lnTo>
              </a:path>
            </a:pathLst>
          </a:custGeom>
          <a:gradFill rotWithShape="0">
            <a:gsLst>
              <a:gs pos="0">
                <a:srgbClr val="000044"/>
              </a:gs>
              <a:gs pos="100000">
                <a:srgbClr val="000066"/>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solidFill>
                <a:srgbClr val="FFFFFF"/>
              </a:solidFill>
            </a:endParaRPr>
          </a:p>
        </p:txBody>
      </p:sp>
      <p:sp>
        <p:nvSpPr>
          <p:cNvPr id="160776" name="AutoShape 7"/>
          <p:cNvSpPr>
            <a:spLocks noChangeArrowheads="1"/>
          </p:cNvSpPr>
          <p:nvPr/>
        </p:nvSpPr>
        <p:spPr bwMode="auto">
          <a:xfrm>
            <a:off x="0" y="-20638"/>
            <a:ext cx="9144000" cy="1682751"/>
          </a:xfrm>
          <a:custGeom>
            <a:avLst/>
            <a:gdLst>
              <a:gd name="T0" fmla="*/ 0 w 5760"/>
              <a:gd name="T1" fmla="*/ 2147483647 h 1060"/>
              <a:gd name="T2" fmla="*/ 0 w 5760"/>
              <a:gd name="T3" fmla="*/ 2147483647 h 1060"/>
              <a:gd name="T4" fmla="*/ 2147483647 w 5760"/>
              <a:gd name="T5" fmla="*/ 2147483647 h 1060"/>
              <a:gd name="T6" fmla="*/ 2147483647 w 5760"/>
              <a:gd name="T7" fmla="*/ 0 h 1060"/>
              <a:gd name="T8" fmla="*/ 2147483647 w 5760"/>
              <a:gd name="T9" fmla="*/ 0 h 1060"/>
              <a:gd name="T10" fmla="*/ 2147483647 w 5760"/>
              <a:gd name="T11" fmla="*/ 2147483647 h 1060"/>
              <a:gd name="T12" fmla="*/ 2147483647 w 5760"/>
              <a:gd name="T13" fmla="*/ 2147483647 h 1060"/>
              <a:gd name="T14" fmla="*/ 2147483647 w 5760"/>
              <a:gd name="T15" fmla="*/ 2147483647 h 1060"/>
              <a:gd name="T16" fmla="*/ 2147483647 w 5760"/>
              <a:gd name="T17" fmla="*/ 2147483647 h 1060"/>
              <a:gd name="T18" fmla="*/ 2147483647 w 5760"/>
              <a:gd name="T19" fmla="*/ 2147483647 h 1060"/>
              <a:gd name="T20" fmla="*/ 2147483647 w 5760"/>
              <a:gd name="T21" fmla="*/ 2147483647 h 1060"/>
              <a:gd name="T22" fmla="*/ 2147483647 w 5760"/>
              <a:gd name="T23" fmla="*/ 2147483647 h 1060"/>
              <a:gd name="T24" fmla="*/ 2147483647 w 5760"/>
              <a:gd name="T25" fmla="*/ 2147483647 h 1060"/>
              <a:gd name="T26" fmla="*/ 2147483647 w 5760"/>
              <a:gd name="T27" fmla="*/ 2147483647 h 1060"/>
              <a:gd name="T28" fmla="*/ 2147483647 w 5760"/>
              <a:gd name="T29" fmla="*/ 2147483647 h 1060"/>
              <a:gd name="T30" fmla="*/ 2147483647 w 5760"/>
              <a:gd name="T31" fmla="*/ 2147483647 h 1060"/>
              <a:gd name="T32" fmla="*/ 2147483647 w 5760"/>
              <a:gd name="T33" fmla="*/ 2147483647 h 1060"/>
              <a:gd name="T34" fmla="*/ 2147483647 w 5760"/>
              <a:gd name="T35" fmla="*/ 2147483647 h 1060"/>
              <a:gd name="T36" fmla="*/ 2147483647 w 5760"/>
              <a:gd name="T37" fmla="*/ 2147483647 h 1060"/>
              <a:gd name="T38" fmla="*/ 2147483647 w 5760"/>
              <a:gd name="T39" fmla="*/ 2147483647 h 1060"/>
              <a:gd name="T40" fmla="*/ 2147483647 w 5760"/>
              <a:gd name="T41" fmla="*/ 2147483647 h 1060"/>
              <a:gd name="T42" fmla="*/ 2147483647 w 5760"/>
              <a:gd name="T43" fmla="*/ 2147483647 h 1060"/>
              <a:gd name="T44" fmla="*/ 2147483647 w 5760"/>
              <a:gd name="T45" fmla="*/ 2147483647 h 1060"/>
              <a:gd name="T46" fmla="*/ 2147483647 w 5760"/>
              <a:gd name="T47" fmla="*/ 2147483647 h 1060"/>
              <a:gd name="T48" fmla="*/ 2147483647 w 5760"/>
              <a:gd name="T49" fmla="*/ 2147483647 h 1060"/>
              <a:gd name="T50" fmla="*/ 2147483647 w 5760"/>
              <a:gd name="T51" fmla="*/ 2147483647 h 1060"/>
              <a:gd name="T52" fmla="*/ 2147483647 w 5760"/>
              <a:gd name="T53" fmla="*/ 2147483647 h 1060"/>
              <a:gd name="T54" fmla="*/ 0 w 5760"/>
              <a:gd name="T55" fmla="*/ 2147483647 h 10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5760"/>
              <a:gd name="T85" fmla="*/ 0 h 1060"/>
              <a:gd name="T86" fmla="*/ 5760 w 5760"/>
              <a:gd name="T87" fmla="*/ 1060 h 10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5760" h="1060">
                <a:moveTo>
                  <a:pt x="0" y="753"/>
                </a:moveTo>
                <a:lnTo>
                  <a:pt x="0" y="1059"/>
                </a:lnTo>
                <a:lnTo>
                  <a:pt x="5759" y="1059"/>
                </a:lnTo>
                <a:lnTo>
                  <a:pt x="5759" y="0"/>
                </a:lnTo>
                <a:lnTo>
                  <a:pt x="5430" y="0"/>
                </a:lnTo>
                <a:lnTo>
                  <a:pt x="5298" y="84"/>
                </a:lnTo>
                <a:lnTo>
                  <a:pt x="5136" y="159"/>
                </a:lnTo>
                <a:lnTo>
                  <a:pt x="4968" y="222"/>
                </a:lnTo>
                <a:lnTo>
                  <a:pt x="4812" y="267"/>
                </a:lnTo>
                <a:lnTo>
                  <a:pt x="4626" y="324"/>
                </a:lnTo>
                <a:lnTo>
                  <a:pt x="4440" y="366"/>
                </a:lnTo>
                <a:lnTo>
                  <a:pt x="4230" y="414"/>
                </a:lnTo>
                <a:lnTo>
                  <a:pt x="3939" y="468"/>
                </a:lnTo>
                <a:lnTo>
                  <a:pt x="3711" y="504"/>
                </a:lnTo>
                <a:lnTo>
                  <a:pt x="3441" y="543"/>
                </a:lnTo>
                <a:lnTo>
                  <a:pt x="3189" y="579"/>
                </a:lnTo>
                <a:lnTo>
                  <a:pt x="2925" y="606"/>
                </a:lnTo>
                <a:lnTo>
                  <a:pt x="2679" y="633"/>
                </a:lnTo>
                <a:lnTo>
                  <a:pt x="2418" y="654"/>
                </a:lnTo>
                <a:lnTo>
                  <a:pt x="2142" y="675"/>
                </a:lnTo>
                <a:lnTo>
                  <a:pt x="1896" y="693"/>
                </a:lnTo>
                <a:lnTo>
                  <a:pt x="1647" y="708"/>
                </a:lnTo>
                <a:lnTo>
                  <a:pt x="1404" y="720"/>
                </a:lnTo>
                <a:lnTo>
                  <a:pt x="1170" y="732"/>
                </a:lnTo>
                <a:lnTo>
                  <a:pt x="906" y="738"/>
                </a:lnTo>
                <a:lnTo>
                  <a:pt x="534" y="747"/>
                </a:lnTo>
                <a:lnTo>
                  <a:pt x="201" y="753"/>
                </a:lnTo>
                <a:lnTo>
                  <a:pt x="0" y="753"/>
                </a:lnTo>
              </a:path>
            </a:pathLst>
          </a:custGeom>
          <a:gradFill rotWithShape="0">
            <a:gsLst>
              <a:gs pos="0">
                <a:srgbClr val="000044"/>
              </a:gs>
              <a:gs pos="100000">
                <a:srgbClr val="000066"/>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solidFill>
                <a:srgbClr val="FFFFFF"/>
              </a:solidFill>
            </a:endParaRPr>
          </a:p>
        </p:txBody>
      </p:sp>
      <p:sp>
        <p:nvSpPr>
          <p:cNvPr id="160777" name="AutoShape 8"/>
          <p:cNvSpPr>
            <a:spLocks noChangeArrowheads="1"/>
          </p:cNvSpPr>
          <p:nvPr/>
        </p:nvSpPr>
        <p:spPr bwMode="auto">
          <a:xfrm>
            <a:off x="0" y="-20638"/>
            <a:ext cx="8388350" cy="1068388"/>
          </a:xfrm>
          <a:custGeom>
            <a:avLst/>
            <a:gdLst>
              <a:gd name="T0" fmla="*/ 0 w 5284"/>
              <a:gd name="T1" fmla="*/ 2147483647 h 673"/>
              <a:gd name="T2" fmla="*/ 0 w 5284"/>
              <a:gd name="T3" fmla="*/ 2147483647 h 673"/>
              <a:gd name="T4" fmla="*/ 2147483647 w 5284"/>
              <a:gd name="T5" fmla="*/ 2147483647 h 673"/>
              <a:gd name="T6" fmla="*/ 2147483647 w 5284"/>
              <a:gd name="T7" fmla="*/ 2147483647 h 673"/>
              <a:gd name="T8" fmla="*/ 2147483647 w 5284"/>
              <a:gd name="T9" fmla="*/ 2147483647 h 673"/>
              <a:gd name="T10" fmla="*/ 2147483647 w 5284"/>
              <a:gd name="T11" fmla="*/ 2147483647 h 673"/>
              <a:gd name="T12" fmla="*/ 2147483647 w 5284"/>
              <a:gd name="T13" fmla="*/ 2147483647 h 673"/>
              <a:gd name="T14" fmla="*/ 2147483647 w 5284"/>
              <a:gd name="T15" fmla="*/ 2147483647 h 673"/>
              <a:gd name="T16" fmla="*/ 2147483647 w 5284"/>
              <a:gd name="T17" fmla="*/ 2147483647 h 673"/>
              <a:gd name="T18" fmla="*/ 2147483647 w 5284"/>
              <a:gd name="T19" fmla="*/ 2147483647 h 673"/>
              <a:gd name="T20" fmla="*/ 2147483647 w 5284"/>
              <a:gd name="T21" fmla="*/ 2147483647 h 673"/>
              <a:gd name="T22" fmla="*/ 2147483647 w 5284"/>
              <a:gd name="T23" fmla="*/ 2147483647 h 673"/>
              <a:gd name="T24" fmla="*/ 2147483647 w 5284"/>
              <a:gd name="T25" fmla="*/ 2147483647 h 673"/>
              <a:gd name="T26" fmla="*/ 2147483647 w 5284"/>
              <a:gd name="T27" fmla="*/ 2147483647 h 673"/>
              <a:gd name="T28" fmla="*/ 2147483647 w 5284"/>
              <a:gd name="T29" fmla="*/ 2147483647 h 673"/>
              <a:gd name="T30" fmla="*/ 2147483647 w 5284"/>
              <a:gd name="T31" fmla="*/ 2147483647 h 673"/>
              <a:gd name="T32" fmla="*/ 2147483647 w 5284"/>
              <a:gd name="T33" fmla="*/ 2147483647 h 673"/>
              <a:gd name="T34" fmla="*/ 2147483647 w 5284"/>
              <a:gd name="T35" fmla="*/ 2147483647 h 673"/>
              <a:gd name="T36" fmla="*/ 2147483647 w 5284"/>
              <a:gd name="T37" fmla="*/ 2147483647 h 673"/>
              <a:gd name="T38" fmla="*/ 2147483647 w 5284"/>
              <a:gd name="T39" fmla="*/ 2147483647 h 673"/>
              <a:gd name="T40" fmla="*/ 2147483647 w 5284"/>
              <a:gd name="T41" fmla="*/ 2147483647 h 673"/>
              <a:gd name="T42" fmla="*/ 2147483647 w 5284"/>
              <a:gd name="T43" fmla="*/ 2147483647 h 673"/>
              <a:gd name="T44" fmla="*/ 2147483647 w 5284"/>
              <a:gd name="T45" fmla="*/ 2147483647 h 673"/>
              <a:gd name="T46" fmla="*/ 2147483647 w 5284"/>
              <a:gd name="T47" fmla="*/ 2147483647 h 673"/>
              <a:gd name="T48" fmla="*/ 2147483647 w 5284"/>
              <a:gd name="T49" fmla="*/ 2147483647 h 673"/>
              <a:gd name="T50" fmla="*/ 2147483647 w 5284"/>
              <a:gd name="T51" fmla="*/ 2147483647 h 673"/>
              <a:gd name="T52" fmla="*/ 2147483647 w 5284"/>
              <a:gd name="T53" fmla="*/ 0 h 673"/>
              <a:gd name="T54" fmla="*/ 2147483647 w 5284"/>
              <a:gd name="T55" fmla="*/ 0 h 673"/>
              <a:gd name="T56" fmla="*/ 2147483647 w 5284"/>
              <a:gd name="T57" fmla="*/ 2147483647 h 673"/>
              <a:gd name="T58" fmla="*/ 2147483647 w 5284"/>
              <a:gd name="T59" fmla="*/ 2147483647 h 673"/>
              <a:gd name="T60" fmla="*/ 2147483647 w 5284"/>
              <a:gd name="T61" fmla="*/ 2147483647 h 673"/>
              <a:gd name="T62" fmla="*/ 2147483647 w 5284"/>
              <a:gd name="T63" fmla="*/ 2147483647 h 673"/>
              <a:gd name="T64" fmla="*/ 2147483647 w 5284"/>
              <a:gd name="T65" fmla="*/ 2147483647 h 673"/>
              <a:gd name="T66" fmla="*/ 2147483647 w 5284"/>
              <a:gd name="T67" fmla="*/ 2147483647 h 673"/>
              <a:gd name="T68" fmla="*/ 2147483647 w 5284"/>
              <a:gd name="T69" fmla="*/ 2147483647 h 673"/>
              <a:gd name="T70" fmla="*/ 2147483647 w 5284"/>
              <a:gd name="T71" fmla="*/ 2147483647 h 673"/>
              <a:gd name="T72" fmla="*/ 2147483647 w 5284"/>
              <a:gd name="T73" fmla="*/ 2147483647 h 673"/>
              <a:gd name="T74" fmla="*/ 2147483647 w 5284"/>
              <a:gd name="T75" fmla="*/ 2147483647 h 673"/>
              <a:gd name="T76" fmla="*/ 2147483647 w 5284"/>
              <a:gd name="T77" fmla="*/ 2147483647 h 673"/>
              <a:gd name="T78" fmla="*/ 2147483647 w 5284"/>
              <a:gd name="T79" fmla="*/ 2147483647 h 673"/>
              <a:gd name="T80" fmla="*/ 2147483647 w 5284"/>
              <a:gd name="T81" fmla="*/ 2147483647 h 673"/>
              <a:gd name="T82" fmla="*/ 2147483647 w 5284"/>
              <a:gd name="T83" fmla="*/ 2147483647 h 673"/>
              <a:gd name="T84" fmla="*/ 2147483647 w 5284"/>
              <a:gd name="T85" fmla="*/ 2147483647 h 673"/>
              <a:gd name="T86" fmla="*/ 0 w 5284"/>
              <a:gd name="T87" fmla="*/ 2147483647 h 67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284"/>
              <a:gd name="T133" fmla="*/ 0 h 673"/>
              <a:gd name="T134" fmla="*/ 5284 w 5284"/>
              <a:gd name="T135" fmla="*/ 673 h 67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284" h="673">
                <a:moveTo>
                  <a:pt x="0" y="366"/>
                </a:moveTo>
                <a:lnTo>
                  <a:pt x="0" y="672"/>
                </a:lnTo>
                <a:lnTo>
                  <a:pt x="303" y="672"/>
                </a:lnTo>
                <a:lnTo>
                  <a:pt x="723" y="663"/>
                </a:lnTo>
                <a:lnTo>
                  <a:pt x="1020" y="654"/>
                </a:lnTo>
                <a:lnTo>
                  <a:pt x="1302" y="642"/>
                </a:lnTo>
                <a:lnTo>
                  <a:pt x="1554" y="630"/>
                </a:lnTo>
                <a:lnTo>
                  <a:pt x="1779" y="615"/>
                </a:lnTo>
                <a:lnTo>
                  <a:pt x="1962" y="606"/>
                </a:lnTo>
                <a:lnTo>
                  <a:pt x="2193" y="588"/>
                </a:lnTo>
                <a:lnTo>
                  <a:pt x="2448" y="570"/>
                </a:lnTo>
                <a:lnTo>
                  <a:pt x="2700" y="546"/>
                </a:lnTo>
                <a:lnTo>
                  <a:pt x="2904" y="528"/>
                </a:lnTo>
                <a:lnTo>
                  <a:pt x="3138" y="498"/>
                </a:lnTo>
                <a:lnTo>
                  <a:pt x="3324" y="474"/>
                </a:lnTo>
                <a:lnTo>
                  <a:pt x="3534" y="447"/>
                </a:lnTo>
                <a:lnTo>
                  <a:pt x="3735" y="420"/>
                </a:lnTo>
                <a:lnTo>
                  <a:pt x="3933" y="384"/>
                </a:lnTo>
                <a:lnTo>
                  <a:pt x="4116" y="351"/>
                </a:lnTo>
                <a:lnTo>
                  <a:pt x="4266" y="318"/>
                </a:lnTo>
                <a:lnTo>
                  <a:pt x="4446" y="279"/>
                </a:lnTo>
                <a:lnTo>
                  <a:pt x="4620" y="237"/>
                </a:lnTo>
                <a:lnTo>
                  <a:pt x="4779" y="192"/>
                </a:lnTo>
                <a:lnTo>
                  <a:pt x="4920" y="147"/>
                </a:lnTo>
                <a:lnTo>
                  <a:pt x="5085" y="90"/>
                </a:lnTo>
                <a:lnTo>
                  <a:pt x="5193" y="42"/>
                </a:lnTo>
                <a:lnTo>
                  <a:pt x="5283" y="0"/>
                </a:lnTo>
                <a:lnTo>
                  <a:pt x="3201" y="0"/>
                </a:lnTo>
                <a:lnTo>
                  <a:pt x="2982" y="57"/>
                </a:lnTo>
                <a:lnTo>
                  <a:pt x="2775" y="108"/>
                </a:lnTo>
                <a:lnTo>
                  <a:pt x="2562" y="150"/>
                </a:lnTo>
                <a:lnTo>
                  <a:pt x="2397" y="183"/>
                </a:lnTo>
                <a:lnTo>
                  <a:pt x="2205" y="213"/>
                </a:lnTo>
                <a:lnTo>
                  <a:pt x="2001" y="243"/>
                </a:lnTo>
                <a:lnTo>
                  <a:pt x="1776" y="273"/>
                </a:lnTo>
                <a:lnTo>
                  <a:pt x="1536" y="297"/>
                </a:lnTo>
                <a:lnTo>
                  <a:pt x="1344" y="312"/>
                </a:lnTo>
                <a:lnTo>
                  <a:pt x="1134" y="330"/>
                </a:lnTo>
                <a:lnTo>
                  <a:pt x="921" y="342"/>
                </a:lnTo>
                <a:lnTo>
                  <a:pt x="696" y="354"/>
                </a:lnTo>
                <a:lnTo>
                  <a:pt x="501" y="360"/>
                </a:lnTo>
                <a:lnTo>
                  <a:pt x="279" y="366"/>
                </a:lnTo>
                <a:lnTo>
                  <a:pt x="99" y="369"/>
                </a:lnTo>
                <a:lnTo>
                  <a:pt x="0" y="366"/>
                </a:lnTo>
              </a:path>
            </a:pathLst>
          </a:custGeom>
          <a:gradFill rotWithShape="0">
            <a:gsLst>
              <a:gs pos="0">
                <a:srgbClr val="000044"/>
              </a:gs>
              <a:gs pos="100000">
                <a:srgbClr val="000066"/>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solidFill>
                <a:srgbClr val="FFFFFF"/>
              </a:solidFill>
            </a:endParaRPr>
          </a:p>
        </p:txBody>
      </p:sp>
      <p:sp>
        <p:nvSpPr>
          <p:cNvPr id="160778" name="AutoShape 9"/>
          <p:cNvSpPr>
            <a:spLocks noChangeArrowheads="1"/>
          </p:cNvSpPr>
          <p:nvPr/>
        </p:nvSpPr>
        <p:spPr bwMode="auto">
          <a:xfrm>
            <a:off x="0" y="-20638"/>
            <a:ext cx="4578350" cy="454026"/>
          </a:xfrm>
          <a:custGeom>
            <a:avLst/>
            <a:gdLst>
              <a:gd name="T0" fmla="*/ 0 w 2884"/>
              <a:gd name="T1" fmla="*/ 0 h 286"/>
              <a:gd name="T2" fmla="*/ 0 w 2884"/>
              <a:gd name="T3" fmla="*/ 2147483647 h 286"/>
              <a:gd name="T4" fmla="*/ 2147483647 w 2884"/>
              <a:gd name="T5" fmla="*/ 2147483647 h 286"/>
              <a:gd name="T6" fmla="*/ 2147483647 w 2884"/>
              <a:gd name="T7" fmla="*/ 2147483647 h 286"/>
              <a:gd name="T8" fmla="*/ 2147483647 w 2884"/>
              <a:gd name="T9" fmla="*/ 2147483647 h 286"/>
              <a:gd name="T10" fmla="*/ 2147483647 w 2884"/>
              <a:gd name="T11" fmla="*/ 2147483647 h 286"/>
              <a:gd name="T12" fmla="*/ 2147483647 w 2884"/>
              <a:gd name="T13" fmla="*/ 2147483647 h 286"/>
              <a:gd name="T14" fmla="*/ 2147483647 w 2884"/>
              <a:gd name="T15" fmla="*/ 2147483647 h 286"/>
              <a:gd name="T16" fmla="*/ 2147483647 w 2884"/>
              <a:gd name="T17" fmla="*/ 2147483647 h 286"/>
              <a:gd name="T18" fmla="*/ 2147483647 w 2884"/>
              <a:gd name="T19" fmla="*/ 2147483647 h 286"/>
              <a:gd name="T20" fmla="*/ 2147483647 w 2884"/>
              <a:gd name="T21" fmla="*/ 2147483647 h 286"/>
              <a:gd name="T22" fmla="*/ 2147483647 w 2884"/>
              <a:gd name="T23" fmla="*/ 2147483647 h 286"/>
              <a:gd name="T24" fmla="*/ 2147483647 w 2884"/>
              <a:gd name="T25" fmla="*/ 2147483647 h 286"/>
              <a:gd name="T26" fmla="*/ 2147483647 w 2884"/>
              <a:gd name="T27" fmla="*/ 2147483647 h 286"/>
              <a:gd name="T28" fmla="*/ 2147483647 w 2884"/>
              <a:gd name="T29" fmla="*/ 0 h 286"/>
              <a:gd name="T30" fmla="*/ 0 w 2884"/>
              <a:gd name="T31" fmla="*/ 0 h 28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4"/>
              <a:gd name="T49" fmla="*/ 0 h 286"/>
              <a:gd name="T50" fmla="*/ 2884 w 2884"/>
              <a:gd name="T51" fmla="*/ 286 h 28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4" h="286">
                <a:moveTo>
                  <a:pt x="0" y="0"/>
                </a:moveTo>
                <a:lnTo>
                  <a:pt x="0" y="285"/>
                </a:lnTo>
                <a:lnTo>
                  <a:pt x="192" y="285"/>
                </a:lnTo>
                <a:lnTo>
                  <a:pt x="384" y="282"/>
                </a:lnTo>
                <a:lnTo>
                  <a:pt x="579" y="276"/>
                </a:lnTo>
                <a:lnTo>
                  <a:pt x="789" y="267"/>
                </a:lnTo>
                <a:lnTo>
                  <a:pt x="999" y="258"/>
                </a:lnTo>
                <a:lnTo>
                  <a:pt x="1161" y="246"/>
                </a:lnTo>
                <a:lnTo>
                  <a:pt x="1302" y="234"/>
                </a:lnTo>
                <a:lnTo>
                  <a:pt x="1458" y="222"/>
                </a:lnTo>
                <a:lnTo>
                  <a:pt x="1665" y="201"/>
                </a:lnTo>
                <a:lnTo>
                  <a:pt x="1992" y="159"/>
                </a:lnTo>
                <a:lnTo>
                  <a:pt x="2301" y="117"/>
                </a:lnTo>
                <a:lnTo>
                  <a:pt x="2604" y="60"/>
                </a:lnTo>
                <a:lnTo>
                  <a:pt x="2883" y="0"/>
                </a:lnTo>
                <a:lnTo>
                  <a:pt x="0" y="0"/>
                </a:lnTo>
              </a:path>
            </a:pathLst>
          </a:custGeom>
          <a:gradFill rotWithShape="0">
            <a:gsLst>
              <a:gs pos="0">
                <a:srgbClr val="000044"/>
              </a:gs>
              <a:gs pos="100000">
                <a:srgbClr val="000066"/>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solidFill>
                <a:srgbClr val="FFFFFF"/>
              </a:solidFill>
            </a:endParaRPr>
          </a:p>
        </p:txBody>
      </p:sp>
      <p:sp>
        <p:nvSpPr>
          <p:cNvPr id="160779" name="Rectangle 10"/>
          <p:cNvSpPr>
            <a:spLocks noGrp="1" noChangeArrowheads="1"/>
          </p:cNvSpPr>
          <p:nvPr>
            <p:ph type="title"/>
          </p:nvPr>
        </p:nvSpPr>
        <p:spPr bwMode="auto">
          <a:xfrm>
            <a:off x="685800" y="609600"/>
            <a:ext cx="7770813" cy="11414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vert="horz" wrap="square" lIns="90000" tIns="46800" rIns="90000" bIns="46800" numCol="1" anchor="ctr" anchorCtr="0" compatLnSpc="1">
            <a:prstTxWarp prst="textNoShape">
              <a:avLst/>
            </a:prstTxWarp>
          </a:bodyPr>
          <a:lstStyle/>
          <a:p>
            <a:pPr lvl="0"/>
            <a:r>
              <a:rPr lang="en-GB"/>
              <a:t>Click to edit the title text format</a:t>
            </a:r>
          </a:p>
        </p:txBody>
      </p:sp>
      <p:sp>
        <p:nvSpPr>
          <p:cNvPr id="160780" name="Rectangle 11"/>
          <p:cNvSpPr>
            <a:spLocks noGrp="1" noChangeArrowheads="1"/>
          </p:cNvSpPr>
          <p:nvPr>
            <p:ph type="body" idx="1"/>
          </p:nvPr>
        </p:nvSpPr>
        <p:spPr bwMode="auto">
          <a:xfrm>
            <a:off x="685800" y="1981200"/>
            <a:ext cx="7770813" cy="41132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vert="horz" wrap="square" lIns="90000" tIns="46800" rIns="90000" bIns="46800" numCol="1" anchor="t" anchorCtr="0" compatLnSpc="1">
            <a:prstTxWarp prst="textNoShape">
              <a:avLst/>
            </a:prstTxWarp>
          </a:bodyPr>
          <a:lstStyle/>
          <a:p>
            <a:pPr lvl="0"/>
            <a:r>
              <a:rPr lang="en-GB"/>
              <a:t>Click to edit the outline text format</a:t>
            </a:r>
          </a:p>
          <a:p>
            <a:pPr lvl="1"/>
            <a:r>
              <a:rPr lang="en-GB"/>
              <a:t>Second Outline Level</a:t>
            </a:r>
          </a:p>
          <a:p>
            <a:pPr lvl="2"/>
            <a:r>
              <a:rPr lang="en-GB"/>
              <a:t>Third Outline Level</a:t>
            </a:r>
          </a:p>
          <a:p>
            <a:pPr lvl="3"/>
            <a:r>
              <a:rPr lang="en-GB"/>
              <a:t>Fourth Outline Level</a:t>
            </a:r>
          </a:p>
          <a:p>
            <a:pPr lvl="4"/>
            <a:r>
              <a:rPr lang="en-GB"/>
              <a:t>Fifth Outline Level</a:t>
            </a:r>
          </a:p>
          <a:p>
            <a:pPr lvl="4"/>
            <a:r>
              <a:rPr lang="en-GB"/>
              <a:t>Sixth Outline Level</a:t>
            </a:r>
          </a:p>
          <a:p>
            <a:pPr lvl="4"/>
            <a:r>
              <a:rPr lang="en-GB"/>
              <a:t>Seventh Outline Level</a:t>
            </a:r>
          </a:p>
          <a:p>
            <a:pPr lvl="4"/>
            <a:r>
              <a:rPr lang="en-GB"/>
              <a:t>Eighth Outline Level</a:t>
            </a:r>
          </a:p>
          <a:p>
            <a:pPr lvl="4"/>
            <a:r>
              <a:rPr lang="en-GB"/>
              <a:t>Ninth Outline Level</a:t>
            </a:r>
          </a:p>
        </p:txBody>
      </p:sp>
      <p:sp>
        <p:nvSpPr>
          <p:cNvPr id="173069" name="Text Box 12"/>
          <p:cNvSpPr txBox="1">
            <a:spLocks noChangeArrowheads="1"/>
          </p:cNvSpPr>
          <p:nvPr/>
        </p:nvSpPr>
        <p:spPr bwMode="auto">
          <a:xfrm>
            <a:off x="685800" y="6248400"/>
            <a:ext cx="1905000" cy="460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eaLnBrk="1" hangingPunct="1">
              <a:lnSpc>
                <a:spcPct val="93000"/>
              </a:lnSpc>
              <a:buClr>
                <a:srgbClr val="FFFFFF"/>
              </a:buClr>
              <a:buSzPct val="100000"/>
              <a:buFont typeface="Arial" charset="0"/>
              <a:buNone/>
              <a:defRPr/>
            </a:pPr>
            <a:endParaRPr lang="en-US" b="1" i="0">
              <a:solidFill>
                <a:srgbClr val="FFFFFF"/>
              </a:solidFill>
              <a:latin typeface="Arial" panose="020B0604020202020204" pitchFamily="34" charset="0"/>
            </a:endParaRPr>
          </a:p>
        </p:txBody>
      </p:sp>
      <p:sp>
        <p:nvSpPr>
          <p:cNvPr id="173070" name="Text Box 13"/>
          <p:cNvSpPr txBox="1">
            <a:spLocks noChangeArrowheads="1"/>
          </p:cNvSpPr>
          <p:nvPr/>
        </p:nvSpPr>
        <p:spPr bwMode="auto">
          <a:xfrm>
            <a:off x="3124200" y="6248400"/>
            <a:ext cx="2895600" cy="460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eaLnBrk="1" hangingPunct="1">
              <a:lnSpc>
                <a:spcPct val="93000"/>
              </a:lnSpc>
              <a:buClr>
                <a:srgbClr val="FFFFFF"/>
              </a:buClr>
              <a:buSzPct val="100000"/>
              <a:buFont typeface="Arial" charset="0"/>
              <a:buNone/>
              <a:defRPr/>
            </a:pPr>
            <a:endParaRPr lang="en-US" b="1" i="0">
              <a:solidFill>
                <a:srgbClr val="FFFFFF"/>
              </a:solidFill>
              <a:latin typeface="Arial" panose="020B0604020202020204" pitchFamily="34" charset="0"/>
            </a:endParaRPr>
          </a:p>
        </p:txBody>
      </p:sp>
      <p:sp>
        <p:nvSpPr>
          <p:cNvPr id="16398" name="Rectangle 14"/>
          <p:cNvSpPr>
            <a:spLocks noGrp="1" noChangeArrowheads="1"/>
          </p:cNvSpPr>
          <p:nvPr>
            <p:ph type="sldNum"/>
          </p:nvPr>
        </p:nvSpPr>
        <p:spPr bwMode="auto">
          <a:xfrm>
            <a:off x="6553200" y="6248400"/>
            <a:ext cx="1903413" cy="455613"/>
          </a:xfrm>
          <a:prstGeom prst="rect">
            <a:avLst/>
          </a:prstGeom>
          <a:noFill/>
          <a:ln w="9525">
            <a:noFill/>
            <a:round/>
            <a:headEnd/>
            <a:tailEnd/>
          </a:ln>
          <a:effectLst/>
        </p:spPr>
        <p:txBody>
          <a:bodyPr vert="horz" wrap="square" lIns="90000" tIns="46800" rIns="90000" bIns="46800" numCol="1" anchor="t" anchorCtr="0" compatLnSpc="1">
            <a:prstTxWarp prst="textNoShape">
              <a:avLst/>
            </a:prstTxWarp>
          </a:bodyPr>
          <a:lstStyle>
            <a:lvl1pPr algn="r">
              <a:buClr>
                <a:srgbClr val="FFFFFF"/>
              </a:buClr>
              <a:buSzPct val="100000"/>
              <a:buFont typeface="Times New Roman" charset="0"/>
              <a:buNone/>
              <a:defRPr sz="1400">
                <a:solidFill>
                  <a:srgbClr val="FFFFFF"/>
                </a:solidFill>
                <a:latin typeface="Times New Roman" charset="0"/>
              </a:defRPr>
            </a:lvl1pPr>
          </a:lstStyle>
          <a:p>
            <a:pPr>
              <a:defRPr/>
            </a:pPr>
            <a:fld id="{00E46C4C-CE37-E045-8D60-F4FF51299BA1}" type="slidenum">
              <a:rPr lang="en-GB"/>
              <a:pPr>
                <a:defRPr/>
              </a:pPr>
              <a:t>‹#›</a:t>
            </a:fld>
            <a:endParaRPr lang="en-GB"/>
          </a:p>
        </p:txBody>
      </p:sp>
    </p:spTree>
    <p:extLst>
      <p:ext uri="{BB962C8B-B14F-4D97-AF65-F5344CB8AC3E}">
        <p14:creationId xmlns:p14="http://schemas.microsoft.com/office/powerpoint/2010/main" val="3405014498"/>
      </p:ext>
    </p:extLst>
  </p:cSld>
  <p:clrMap bg1="lt1" tx1="dk1" bg2="lt2" tx2="dk2" accent1="accent1" accent2="accent2" accent3="accent3" accent4="accent4" accent5="accent5" accent6="accent6" hlink="hlink" folHlink="folHlink"/>
  <p:sldLayoutIdLst>
    <p:sldLayoutId id="2147503058" r:id="rId1"/>
    <p:sldLayoutId id="2147503059" r:id="rId2"/>
    <p:sldLayoutId id="2147503060" r:id="rId3"/>
    <p:sldLayoutId id="2147503061" r:id="rId4"/>
    <p:sldLayoutId id="2147503062" r:id="rId5"/>
    <p:sldLayoutId id="2147503063" r:id="rId6"/>
    <p:sldLayoutId id="2147503064" r:id="rId7"/>
    <p:sldLayoutId id="2147503065" r:id="rId8"/>
    <p:sldLayoutId id="2147503066" r:id="rId9"/>
    <p:sldLayoutId id="2147503067" r:id="rId10"/>
    <p:sldLayoutId id="2147503068" r:id="rId11"/>
  </p:sldLayoutIdLst>
  <p:txStyles>
    <p:titleStyle>
      <a:lvl1pPr algn="ctr" defTabSz="449263" rtl="0" eaLnBrk="0" fontAlgn="base" hangingPunct="0">
        <a:lnSpc>
          <a:spcPct val="95000"/>
        </a:lnSpc>
        <a:spcBef>
          <a:spcPct val="0"/>
        </a:spcBef>
        <a:spcAft>
          <a:spcPct val="0"/>
        </a:spcAft>
        <a:buClr>
          <a:srgbClr val="FFCC66"/>
        </a:buClr>
        <a:buSzPct val="100000"/>
        <a:buFont typeface="Times New Roman" charset="0"/>
        <a:defRPr sz="4400" b="1" i="0">
          <a:solidFill>
            <a:srgbClr val="FFCC66"/>
          </a:solidFill>
          <a:latin typeface="Arial" panose="020B0604020202020204" pitchFamily="34" charset="0"/>
          <a:ea typeface="+mj-ea"/>
          <a:cs typeface="Arial" panose="020B0604020202020204" pitchFamily="34" charset="0"/>
        </a:defRPr>
      </a:lvl1pPr>
      <a:lvl2pPr algn="ctr" defTabSz="449263" rtl="0" eaLnBrk="0" fontAlgn="base" hangingPunct="0">
        <a:lnSpc>
          <a:spcPct val="95000"/>
        </a:lnSpc>
        <a:spcBef>
          <a:spcPct val="0"/>
        </a:spcBef>
        <a:spcAft>
          <a:spcPct val="0"/>
        </a:spcAft>
        <a:buClr>
          <a:srgbClr val="FFCC66"/>
        </a:buClr>
        <a:buSzPct val="100000"/>
        <a:buFont typeface="Times New Roman" charset="0"/>
        <a:defRPr sz="4400">
          <a:solidFill>
            <a:srgbClr val="FFCC66"/>
          </a:solidFill>
          <a:latin typeface="Arial" charset="0"/>
          <a:ea typeface="ＭＳ Ｐゴシック" charset="-128"/>
          <a:cs typeface="ＭＳ Ｐゴシック" charset="-128"/>
        </a:defRPr>
      </a:lvl2pPr>
      <a:lvl3pPr algn="ctr" defTabSz="449263" rtl="0" eaLnBrk="0" fontAlgn="base" hangingPunct="0">
        <a:lnSpc>
          <a:spcPct val="95000"/>
        </a:lnSpc>
        <a:spcBef>
          <a:spcPct val="0"/>
        </a:spcBef>
        <a:spcAft>
          <a:spcPct val="0"/>
        </a:spcAft>
        <a:buClr>
          <a:srgbClr val="FFCC66"/>
        </a:buClr>
        <a:buSzPct val="100000"/>
        <a:buFont typeface="Times New Roman" charset="0"/>
        <a:defRPr sz="4400">
          <a:solidFill>
            <a:srgbClr val="FFCC66"/>
          </a:solidFill>
          <a:latin typeface="Arial" charset="0"/>
          <a:ea typeface="ＭＳ Ｐゴシック" charset="-128"/>
          <a:cs typeface="ＭＳ Ｐゴシック" charset="-128"/>
        </a:defRPr>
      </a:lvl3pPr>
      <a:lvl4pPr algn="ctr" defTabSz="449263" rtl="0" eaLnBrk="0" fontAlgn="base" hangingPunct="0">
        <a:lnSpc>
          <a:spcPct val="95000"/>
        </a:lnSpc>
        <a:spcBef>
          <a:spcPct val="0"/>
        </a:spcBef>
        <a:spcAft>
          <a:spcPct val="0"/>
        </a:spcAft>
        <a:buClr>
          <a:srgbClr val="FFCC66"/>
        </a:buClr>
        <a:buSzPct val="100000"/>
        <a:buFont typeface="Times New Roman" charset="0"/>
        <a:defRPr sz="4400">
          <a:solidFill>
            <a:srgbClr val="FFCC66"/>
          </a:solidFill>
          <a:latin typeface="Arial" charset="0"/>
          <a:ea typeface="ＭＳ Ｐゴシック" charset="-128"/>
          <a:cs typeface="ＭＳ Ｐゴシック" charset="-128"/>
        </a:defRPr>
      </a:lvl4pPr>
      <a:lvl5pPr algn="ctr" defTabSz="449263" rtl="0" eaLnBrk="0" fontAlgn="base" hangingPunct="0">
        <a:lnSpc>
          <a:spcPct val="95000"/>
        </a:lnSpc>
        <a:spcBef>
          <a:spcPct val="0"/>
        </a:spcBef>
        <a:spcAft>
          <a:spcPct val="0"/>
        </a:spcAft>
        <a:buClr>
          <a:srgbClr val="FFCC66"/>
        </a:buClr>
        <a:buSzPct val="100000"/>
        <a:buFont typeface="Times New Roman" charset="0"/>
        <a:defRPr sz="4400">
          <a:solidFill>
            <a:srgbClr val="FFCC66"/>
          </a:solidFill>
          <a:latin typeface="Arial" charset="0"/>
          <a:ea typeface="ＭＳ Ｐゴシック" charset="-128"/>
          <a:cs typeface="ＭＳ Ｐゴシック" charset="-128"/>
        </a:defRPr>
      </a:lvl5pPr>
      <a:lvl6pPr marL="457200" algn="ctr" defTabSz="449263" rtl="0" eaLnBrk="0" fontAlgn="base" hangingPunct="0">
        <a:lnSpc>
          <a:spcPct val="95000"/>
        </a:lnSpc>
        <a:spcBef>
          <a:spcPct val="0"/>
        </a:spcBef>
        <a:spcAft>
          <a:spcPct val="0"/>
        </a:spcAft>
        <a:buClr>
          <a:srgbClr val="FFCC66"/>
        </a:buClr>
        <a:buSzPct val="100000"/>
        <a:buFont typeface="Times New Roman" pitchFamily="16" charset="0"/>
        <a:defRPr sz="4400">
          <a:solidFill>
            <a:srgbClr val="FFCC66"/>
          </a:solidFill>
          <a:latin typeface="Times New Roman" pitchFamily="16" charset="0"/>
          <a:ea typeface="ＭＳ Ｐゴシック" charset="-128"/>
        </a:defRPr>
      </a:lvl6pPr>
      <a:lvl7pPr marL="914400" algn="ctr" defTabSz="449263" rtl="0" eaLnBrk="0" fontAlgn="base" hangingPunct="0">
        <a:lnSpc>
          <a:spcPct val="95000"/>
        </a:lnSpc>
        <a:spcBef>
          <a:spcPct val="0"/>
        </a:spcBef>
        <a:spcAft>
          <a:spcPct val="0"/>
        </a:spcAft>
        <a:buClr>
          <a:srgbClr val="FFCC66"/>
        </a:buClr>
        <a:buSzPct val="100000"/>
        <a:buFont typeface="Times New Roman" pitchFamily="16" charset="0"/>
        <a:defRPr sz="4400">
          <a:solidFill>
            <a:srgbClr val="FFCC66"/>
          </a:solidFill>
          <a:latin typeface="Times New Roman" pitchFamily="16" charset="0"/>
          <a:ea typeface="ＭＳ Ｐゴシック" charset="-128"/>
        </a:defRPr>
      </a:lvl7pPr>
      <a:lvl8pPr marL="1371600" algn="ctr" defTabSz="449263" rtl="0" eaLnBrk="0" fontAlgn="base" hangingPunct="0">
        <a:lnSpc>
          <a:spcPct val="95000"/>
        </a:lnSpc>
        <a:spcBef>
          <a:spcPct val="0"/>
        </a:spcBef>
        <a:spcAft>
          <a:spcPct val="0"/>
        </a:spcAft>
        <a:buClr>
          <a:srgbClr val="FFCC66"/>
        </a:buClr>
        <a:buSzPct val="100000"/>
        <a:buFont typeface="Times New Roman" pitchFamily="16" charset="0"/>
        <a:defRPr sz="4400">
          <a:solidFill>
            <a:srgbClr val="FFCC66"/>
          </a:solidFill>
          <a:latin typeface="Times New Roman" pitchFamily="16" charset="0"/>
          <a:ea typeface="ＭＳ Ｐゴシック" charset="-128"/>
        </a:defRPr>
      </a:lvl8pPr>
      <a:lvl9pPr marL="1828800" algn="ctr" defTabSz="449263" rtl="0" eaLnBrk="0" fontAlgn="base" hangingPunct="0">
        <a:lnSpc>
          <a:spcPct val="95000"/>
        </a:lnSpc>
        <a:spcBef>
          <a:spcPct val="0"/>
        </a:spcBef>
        <a:spcAft>
          <a:spcPct val="0"/>
        </a:spcAft>
        <a:buClr>
          <a:srgbClr val="FFCC66"/>
        </a:buClr>
        <a:buSzPct val="100000"/>
        <a:buFont typeface="Times New Roman" pitchFamily="16" charset="0"/>
        <a:defRPr sz="4400">
          <a:solidFill>
            <a:srgbClr val="FFCC66"/>
          </a:solidFill>
          <a:latin typeface="Times New Roman" pitchFamily="16" charset="0"/>
          <a:ea typeface="ＭＳ Ｐゴシック" charset="-128"/>
        </a:defRPr>
      </a:lvl9pPr>
    </p:titleStyle>
    <p:bodyStyle>
      <a:lvl1pPr marL="341313" indent="-341313" algn="l" defTabSz="449263" rtl="0" eaLnBrk="0" fontAlgn="base" hangingPunct="0">
        <a:lnSpc>
          <a:spcPct val="95000"/>
        </a:lnSpc>
        <a:spcBef>
          <a:spcPts val="800"/>
        </a:spcBef>
        <a:spcAft>
          <a:spcPct val="0"/>
        </a:spcAft>
        <a:buClr>
          <a:srgbClr val="FFFFFF"/>
        </a:buClr>
        <a:buSzPct val="100000"/>
        <a:buFont typeface="Times New Roman" charset="0"/>
        <a:buChar char="•"/>
        <a:defRPr sz="3200" b="1" i="0">
          <a:solidFill>
            <a:srgbClr val="FFFFFF"/>
          </a:solidFill>
          <a:latin typeface="Arial" panose="020B0604020202020204" pitchFamily="34" charset="0"/>
          <a:ea typeface="+mn-ea"/>
          <a:cs typeface="Arial" panose="020B0604020202020204" pitchFamily="34" charset="0"/>
        </a:defRPr>
      </a:lvl1pPr>
      <a:lvl2pPr marL="741363" indent="-284163" algn="l" defTabSz="449263" rtl="0" eaLnBrk="0" fontAlgn="base" hangingPunct="0">
        <a:lnSpc>
          <a:spcPct val="95000"/>
        </a:lnSpc>
        <a:spcBef>
          <a:spcPts val="700"/>
        </a:spcBef>
        <a:spcAft>
          <a:spcPct val="0"/>
        </a:spcAft>
        <a:buClr>
          <a:srgbClr val="FFFFFF"/>
        </a:buClr>
        <a:buSzPct val="100000"/>
        <a:buFont typeface="Times New Roman" charset="0"/>
        <a:buChar char="–"/>
        <a:defRPr sz="2800" b="1" i="0">
          <a:solidFill>
            <a:srgbClr val="FFFFFF"/>
          </a:solidFill>
          <a:latin typeface="Arial" panose="020B0604020202020204" pitchFamily="34" charset="0"/>
          <a:ea typeface="+mn-ea"/>
          <a:cs typeface="Arial" panose="020B0604020202020204" pitchFamily="34" charset="0"/>
        </a:defRPr>
      </a:lvl2pPr>
      <a:lvl3pPr marL="1143000" indent="-228600" algn="l" defTabSz="449263" rtl="0" eaLnBrk="0" fontAlgn="base" hangingPunct="0">
        <a:lnSpc>
          <a:spcPct val="95000"/>
        </a:lnSpc>
        <a:spcBef>
          <a:spcPts val="600"/>
        </a:spcBef>
        <a:spcAft>
          <a:spcPct val="0"/>
        </a:spcAft>
        <a:buClr>
          <a:srgbClr val="FFFFFF"/>
        </a:buClr>
        <a:buSzPct val="100000"/>
        <a:buFont typeface="Times New Roman" charset="0"/>
        <a:buChar char="•"/>
        <a:defRPr sz="2400" b="1" i="0">
          <a:solidFill>
            <a:srgbClr val="FFFFFF"/>
          </a:solidFill>
          <a:latin typeface="Arial" panose="020B0604020202020204" pitchFamily="34" charset="0"/>
          <a:ea typeface="+mn-ea"/>
          <a:cs typeface="Arial" panose="020B0604020202020204" pitchFamily="34" charset="0"/>
        </a:defRPr>
      </a:lvl3pPr>
      <a:lvl4pPr marL="1600200" indent="-228600" algn="l" defTabSz="449263" rtl="0" eaLnBrk="0" fontAlgn="base" hangingPunct="0">
        <a:lnSpc>
          <a:spcPct val="95000"/>
        </a:lnSpc>
        <a:spcBef>
          <a:spcPts val="500"/>
        </a:spcBef>
        <a:spcAft>
          <a:spcPct val="0"/>
        </a:spcAft>
        <a:buClr>
          <a:srgbClr val="FFFFFF"/>
        </a:buClr>
        <a:buSzPct val="100000"/>
        <a:buFont typeface="Times New Roman" charset="0"/>
        <a:buChar char="–"/>
        <a:defRPr sz="2000" b="1" i="0">
          <a:solidFill>
            <a:srgbClr val="FFFFFF"/>
          </a:solidFill>
          <a:latin typeface="Arial" panose="020B0604020202020204" pitchFamily="34" charset="0"/>
          <a:ea typeface="+mn-ea"/>
          <a:cs typeface="Arial" panose="020B0604020202020204" pitchFamily="34" charset="0"/>
        </a:defRPr>
      </a:lvl4pPr>
      <a:lvl5pPr marL="2057400" indent="-228600" algn="l" defTabSz="449263" rtl="0" eaLnBrk="0" fontAlgn="base" hangingPunct="0">
        <a:lnSpc>
          <a:spcPct val="95000"/>
        </a:lnSpc>
        <a:spcBef>
          <a:spcPts val="500"/>
        </a:spcBef>
        <a:spcAft>
          <a:spcPct val="0"/>
        </a:spcAft>
        <a:buClr>
          <a:srgbClr val="FFFFFF"/>
        </a:buClr>
        <a:buSzPct val="100000"/>
        <a:buFont typeface="Times New Roman" charset="0"/>
        <a:buChar char="»"/>
        <a:defRPr sz="2000" b="1" i="0">
          <a:solidFill>
            <a:srgbClr val="FFFFFF"/>
          </a:solidFill>
          <a:latin typeface="Arial" panose="020B0604020202020204" pitchFamily="34" charset="0"/>
          <a:ea typeface="+mn-ea"/>
          <a:cs typeface="Arial" panose="020B0604020202020204" pitchFamily="34" charset="0"/>
        </a:defRPr>
      </a:lvl5pPr>
      <a:lvl6pPr marL="2514600" indent="-228600" algn="l" defTabSz="449263" rtl="0" eaLnBrk="0" fontAlgn="base" hangingPunct="0">
        <a:lnSpc>
          <a:spcPct val="95000"/>
        </a:lnSpc>
        <a:spcBef>
          <a:spcPts val="500"/>
        </a:spcBef>
        <a:spcAft>
          <a:spcPct val="0"/>
        </a:spcAft>
        <a:buClr>
          <a:srgbClr val="FFFFFF"/>
        </a:buClr>
        <a:buSzPct val="100000"/>
        <a:buFont typeface="Times New Roman" pitchFamily="16" charset="0"/>
        <a:buChar char="»"/>
        <a:defRPr sz="2000">
          <a:solidFill>
            <a:srgbClr val="FFFFFF"/>
          </a:solidFill>
          <a:latin typeface="+mn-lt"/>
          <a:ea typeface="+mn-ea"/>
        </a:defRPr>
      </a:lvl6pPr>
      <a:lvl7pPr marL="2971800" indent="-228600" algn="l" defTabSz="449263" rtl="0" eaLnBrk="0" fontAlgn="base" hangingPunct="0">
        <a:lnSpc>
          <a:spcPct val="95000"/>
        </a:lnSpc>
        <a:spcBef>
          <a:spcPts val="500"/>
        </a:spcBef>
        <a:spcAft>
          <a:spcPct val="0"/>
        </a:spcAft>
        <a:buClr>
          <a:srgbClr val="FFFFFF"/>
        </a:buClr>
        <a:buSzPct val="100000"/>
        <a:buFont typeface="Times New Roman" pitchFamily="16" charset="0"/>
        <a:buChar char="»"/>
        <a:defRPr sz="2000">
          <a:solidFill>
            <a:srgbClr val="FFFFFF"/>
          </a:solidFill>
          <a:latin typeface="+mn-lt"/>
          <a:ea typeface="+mn-ea"/>
        </a:defRPr>
      </a:lvl7pPr>
      <a:lvl8pPr marL="3429000" indent="-228600" algn="l" defTabSz="449263" rtl="0" eaLnBrk="0" fontAlgn="base" hangingPunct="0">
        <a:lnSpc>
          <a:spcPct val="95000"/>
        </a:lnSpc>
        <a:spcBef>
          <a:spcPts val="500"/>
        </a:spcBef>
        <a:spcAft>
          <a:spcPct val="0"/>
        </a:spcAft>
        <a:buClr>
          <a:srgbClr val="FFFFFF"/>
        </a:buClr>
        <a:buSzPct val="100000"/>
        <a:buFont typeface="Times New Roman" pitchFamily="16" charset="0"/>
        <a:buChar char="»"/>
        <a:defRPr sz="2000">
          <a:solidFill>
            <a:srgbClr val="FFFFFF"/>
          </a:solidFill>
          <a:latin typeface="+mn-lt"/>
          <a:ea typeface="+mn-ea"/>
        </a:defRPr>
      </a:lvl8pPr>
      <a:lvl9pPr marL="3886200" indent="-228600" algn="l" defTabSz="449263" rtl="0" eaLnBrk="0" fontAlgn="base" hangingPunct="0">
        <a:lnSpc>
          <a:spcPct val="95000"/>
        </a:lnSpc>
        <a:spcBef>
          <a:spcPts val="500"/>
        </a:spcBef>
        <a:spcAft>
          <a:spcPct val="0"/>
        </a:spcAft>
        <a:buClr>
          <a:srgbClr val="FFFFFF"/>
        </a:buClr>
        <a:buSzPct val="100000"/>
        <a:buFont typeface="Times New Roman" pitchFamily="16" charset="0"/>
        <a:buChar char="»"/>
        <a:defRPr sz="2000">
          <a:solidFill>
            <a:srgbClr val="FFFFFF"/>
          </a:solidFill>
          <a:latin typeface="+mn-lt"/>
          <a:ea typeface="+mn-ea"/>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2.xml><?xml version="1.0" encoding="utf-8"?>
<p:sldMaster xmlns:a="http://schemas.openxmlformats.org/drawingml/2006/main" xmlns:r="http://schemas.openxmlformats.org/officeDocument/2006/relationships" xmlns:p="http://schemas.openxmlformats.org/presentationml/2006/main">
  <p:cSld>
    <p:bg>
      <p:bgPr>
        <a:gradFill rotWithShape="0">
          <a:gsLst>
            <a:gs pos="0">
              <a:srgbClr val="000000"/>
            </a:gs>
            <a:gs pos="100000">
              <a:srgbClr val="000066"/>
            </a:gs>
          </a:gsLst>
          <a:lin ang="0" scaled="1"/>
        </a:gradFill>
        <a:effectLst/>
      </p:bgPr>
    </p:bg>
    <p:spTree>
      <p:nvGrpSpPr>
        <p:cNvPr id="1" name=""/>
        <p:cNvGrpSpPr/>
        <p:nvPr/>
      </p:nvGrpSpPr>
      <p:grpSpPr>
        <a:xfrm>
          <a:off x="0" y="0"/>
          <a:ext cx="0" cy="0"/>
          <a:chOff x="0" y="0"/>
          <a:chExt cx="0" cy="0"/>
        </a:xfrm>
      </p:grpSpPr>
      <p:sp>
        <p:nvSpPr>
          <p:cNvPr id="148482" name="Rectangle 1"/>
          <p:cNvSpPr>
            <a:spLocks noChangeArrowheads="1"/>
          </p:cNvSpPr>
          <p:nvPr/>
        </p:nvSpPr>
        <p:spPr bwMode="auto">
          <a:xfrm>
            <a:off x="8809038" y="0"/>
            <a:ext cx="334962" cy="6858000"/>
          </a:xfrm>
          <a:prstGeom prst="rect">
            <a:avLst/>
          </a:prstGeom>
          <a:gradFill rotWithShape="0">
            <a:gsLst>
              <a:gs pos="0">
                <a:srgbClr val="000044"/>
              </a:gs>
              <a:gs pos="50000">
                <a:srgbClr val="3366FF"/>
              </a:gs>
              <a:gs pos="100000">
                <a:srgbClr val="000044"/>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nSpc>
                <a:spcPct val="93000"/>
              </a:lnSpc>
              <a:buClr>
                <a:srgbClr val="FFFFFF"/>
              </a:buClr>
              <a:buSzPct val="100000"/>
              <a:buFont typeface="Arial" charset="0"/>
              <a:buNone/>
            </a:pPr>
            <a:endParaRPr lang="en-US">
              <a:solidFill>
                <a:srgbClr val="FFFFFF"/>
              </a:solidFill>
            </a:endParaRPr>
          </a:p>
        </p:txBody>
      </p:sp>
      <p:sp>
        <p:nvSpPr>
          <p:cNvPr id="148483" name="AutoShape 2"/>
          <p:cNvSpPr>
            <a:spLocks noChangeArrowheads="1"/>
          </p:cNvSpPr>
          <p:nvPr/>
        </p:nvSpPr>
        <p:spPr bwMode="auto">
          <a:xfrm>
            <a:off x="-9525" y="4489450"/>
            <a:ext cx="5754688" cy="2368550"/>
          </a:xfrm>
          <a:custGeom>
            <a:avLst/>
            <a:gdLst>
              <a:gd name="T0" fmla="*/ 0 w 3625"/>
              <a:gd name="T1" fmla="*/ 2147483647 h 1492"/>
              <a:gd name="T2" fmla="*/ 0 w 3625"/>
              <a:gd name="T3" fmla="*/ 0 h 1492"/>
              <a:gd name="T4" fmla="*/ 2147483647 w 3625"/>
              <a:gd name="T5" fmla="*/ 2147483647 h 1492"/>
              <a:gd name="T6" fmla="*/ 2147483647 w 3625"/>
              <a:gd name="T7" fmla="*/ 2147483647 h 1492"/>
              <a:gd name="T8" fmla="*/ 2147483647 w 3625"/>
              <a:gd name="T9" fmla="*/ 2147483647 h 1492"/>
              <a:gd name="T10" fmla="*/ 2147483647 w 3625"/>
              <a:gd name="T11" fmla="*/ 2147483647 h 1492"/>
              <a:gd name="T12" fmla="*/ 2147483647 w 3625"/>
              <a:gd name="T13" fmla="*/ 2147483647 h 1492"/>
              <a:gd name="T14" fmla="*/ 2147483647 w 3625"/>
              <a:gd name="T15" fmla="*/ 2147483647 h 1492"/>
              <a:gd name="T16" fmla="*/ 2147483647 w 3625"/>
              <a:gd name="T17" fmla="*/ 2147483647 h 1492"/>
              <a:gd name="T18" fmla="*/ 2147483647 w 3625"/>
              <a:gd name="T19" fmla="*/ 2147483647 h 1492"/>
              <a:gd name="T20" fmla="*/ 2147483647 w 3625"/>
              <a:gd name="T21" fmla="*/ 2147483647 h 1492"/>
              <a:gd name="T22" fmla="*/ 2147483647 w 3625"/>
              <a:gd name="T23" fmla="*/ 2147483647 h 1492"/>
              <a:gd name="T24" fmla="*/ 2147483647 w 3625"/>
              <a:gd name="T25" fmla="*/ 2147483647 h 1492"/>
              <a:gd name="T26" fmla="*/ 2147483647 w 3625"/>
              <a:gd name="T27" fmla="*/ 2147483647 h 1492"/>
              <a:gd name="T28" fmla="*/ 2147483647 w 3625"/>
              <a:gd name="T29" fmla="*/ 2147483647 h 1492"/>
              <a:gd name="T30" fmla="*/ 2147483647 w 3625"/>
              <a:gd name="T31" fmla="*/ 2147483647 h 1492"/>
              <a:gd name="T32" fmla="*/ 2147483647 w 3625"/>
              <a:gd name="T33" fmla="*/ 2147483647 h 1492"/>
              <a:gd name="T34" fmla="*/ 2147483647 w 3625"/>
              <a:gd name="T35" fmla="*/ 2147483647 h 1492"/>
              <a:gd name="T36" fmla="*/ 2147483647 w 3625"/>
              <a:gd name="T37" fmla="*/ 2147483647 h 1492"/>
              <a:gd name="T38" fmla="*/ 2147483647 w 3625"/>
              <a:gd name="T39" fmla="*/ 2147483647 h 1492"/>
              <a:gd name="T40" fmla="*/ 2147483647 w 3625"/>
              <a:gd name="T41" fmla="*/ 2147483647 h 1492"/>
              <a:gd name="T42" fmla="*/ 2147483647 w 3625"/>
              <a:gd name="T43" fmla="*/ 2147483647 h 1492"/>
              <a:gd name="T44" fmla="*/ 2147483647 w 3625"/>
              <a:gd name="T45" fmla="*/ 2147483647 h 1492"/>
              <a:gd name="T46" fmla="*/ 2147483647 w 3625"/>
              <a:gd name="T47" fmla="*/ 2147483647 h 1492"/>
              <a:gd name="T48" fmla="*/ 2147483647 w 3625"/>
              <a:gd name="T49" fmla="*/ 2147483647 h 1492"/>
              <a:gd name="T50" fmla="*/ 2147483647 w 3625"/>
              <a:gd name="T51" fmla="*/ 2147483647 h 1492"/>
              <a:gd name="T52" fmla="*/ 0 w 3625"/>
              <a:gd name="T53" fmla="*/ 2147483647 h 149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625"/>
              <a:gd name="T82" fmla="*/ 0 h 1492"/>
              <a:gd name="T83" fmla="*/ 3625 w 3625"/>
              <a:gd name="T84" fmla="*/ 1492 h 149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625" h="1492">
                <a:moveTo>
                  <a:pt x="0" y="1491"/>
                </a:moveTo>
                <a:lnTo>
                  <a:pt x="0" y="0"/>
                </a:lnTo>
                <a:lnTo>
                  <a:pt x="171" y="3"/>
                </a:lnTo>
                <a:lnTo>
                  <a:pt x="355" y="9"/>
                </a:lnTo>
                <a:lnTo>
                  <a:pt x="499" y="21"/>
                </a:lnTo>
                <a:lnTo>
                  <a:pt x="650" y="36"/>
                </a:lnTo>
                <a:lnTo>
                  <a:pt x="809" y="54"/>
                </a:lnTo>
                <a:lnTo>
                  <a:pt x="957" y="78"/>
                </a:lnTo>
                <a:lnTo>
                  <a:pt x="1119" y="105"/>
                </a:lnTo>
                <a:lnTo>
                  <a:pt x="1261" y="133"/>
                </a:lnTo>
                <a:lnTo>
                  <a:pt x="1441" y="175"/>
                </a:lnTo>
                <a:lnTo>
                  <a:pt x="1598" y="217"/>
                </a:lnTo>
                <a:lnTo>
                  <a:pt x="1763" y="269"/>
                </a:lnTo>
                <a:lnTo>
                  <a:pt x="1887" y="308"/>
                </a:lnTo>
                <a:lnTo>
                  <a:pt x="2085" y="384"/>
                </a:lnTo>
                <a:lnTo>
                  <a:pt x="2230" y="444"/>
                </a:lnTo>
                <a:lnTo>
                  <a:pt x="2456" y="547"/>
                </a:lnTo>
                <a:lnTo>
                  <a:pt x="2666" y="662"/>
                </a:lnTo>
                <a:lnTo>
                  <a:pt x="2859" y="786"/>
                </a:lnTo>
                <a:lnTo>
                  <a:pt x="3046" y="920"/>
                </a:lnTo>
                <a:lnTo>
                  <a:pt x="3193" y="1038"/>
                </a:lnTo>
                <a:lnTo>
                  <a:pt x="3332" y="1168"/>
                </a:lnTo>
                <a:lnTo>
                  <a:pt x="3440" y="1280"/>
                </a:lnTo>
                <a:lnTo>
                  <a:pt x="3524" y="1380"/>
                </a:lnTo>
                <a:lnTo>
                  <a:pt x="3624" y="1491"/>
                </a:lnTo>
                <a:lnTo>
                  <a:pt x="3608" y="1491"/>
                </a:lnTo>
                <a:lnTo>
                  <a:pt x="0" y="1491"/>
                </a:lnTo>
              </a:path>
            </a:pathLst>
          </a:custGeom>
          <a:gradFill rotWithShape="0">
            <a:gsLst>
              <a:gs pos="0">
                <a:srgbClr val="000000"/>
              </a:gs>
              <a:gs pos="100000">
                <a:srgbClr val="000066"/>
              </a:gs>
            </a:gsLst>
            <a:lin ang="54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solidFill>
                <a:srgbClr val="FFFFFF"/>
              </a:solidFill>
            </a:endParaRPr>
          </a:p>
        </p:txBody>
      </p:sp>
      <p:sp>
        <p:nvSpPr>
          <p:cNvPr id="148484" name="AutoShape 3"/>
          <p:cNvSpPr>
            <a:spLocks noChangeArrowheads="1"/>
          </p:cNvSpPr>
          <p:nvPr/>
        </p:nvSpPr>
        <p:spPr bwMode="auto">
          <a:xfrm>
            <a:off x="0" y="3817938"/>
            <a:ext cx="8164513" cy="3019425"/>
          </a:xfrm>
          <a:custGeom>
            <a:avLst/>
            <a:gdLst>
              <a:gd name="T0" fmla="*/ 2147483647 w 5143"/>
              <a:gd name="T1" fmla="*/ 2147483647 h 1902"/>
              <a:gd name="T2" fmla="*/ 2147483647 w 5143"/>
              <a:gd name="T3" fmla="*/ 2147483647 h 1902"/>
              <a:gd name="T4" fmla="*/ 2147483647 w 5143"/>
              <a:gd name="T5" fmla="*/ 2147483647 h 1902"/>
              <a:gd name="T6" fmla="*/ 2147483647 w 5143"/>
              <a:gd name="T7" fmla="*/ 2147483647 h 1902"/>
              <a:gd name="T8" fmla="*/ 2147483647 w 5143"/>
              <a:gd name="T9" fmla="*/ 2147483647 h 1902"/>
              <a:gd name="T10" fmla="*/ 2147483647 w 5143"/>
              <a:gd name="T11" fmla="*/ 2147483647 h 1902"/>
              <a:gd name="T12" fmla="*/ 2147483647 w 5143"/>
              <a:gd name="T13" fmla="*/ 2147483647 h 1902"/>
              <a:gd name="T14" fmla="*/ 2147483647 w 5143"/>
              <a:gd name="T15" fmla="*/ 2147483647 h 1902"/>
              <a:gd name="T16" fmla="*/ 2147483647 w 5143"/>
              <a:gd name="T17" fmla="*/ 2147483647 h 1902"/>
              <a:gd name="T18" fmla="*/ 2147483647 w 5143"/>
              <a:gd name="T19" fmla="*/ 2147483647 h 1902"/>
              <a:gd name="T20" fmla="*/ 2147483647 w 5143"/>
              <a:gd name="T21" fmla="*/ 2147483647 h 1902"/>
              <a:gd name="T22" fmla="*/ 0 w 5143"/>
              <a:gd name="T23" fmla="*/ 0 h 1902"/>
              <a:gd name="T24" fmla="*/ 0 w 5143"/>
              <a:gd name="T25" fmla="*/ 2147483647 h 1902"/>
              <a:gd name="T26" fmla="*/ 0 w 5143"/>
              <a:gd name="T27" fmla="*/ 2147483647 h 1902"/>
              <a:gd name="T28" fmla="*/ 0 w 5143"/>
              <a:gd name="T29" fmla="*/ 2147483647 h 1902"/>
              <a:gd name="T30" fmla="*/ 0 w 5143"/>
              <a:gd name="T31" fmla="*/ 2147483647 h 1902"/>
              <a:gd name="T32" fmla="*/ 2147483647 w 5143"/>
              <a:gd name="T33" fmla="*/ 2147483647 h 1902"/>
              <a:gd name="T34" fmla="*/ 2147483647 w 5143"/>
              <a:gd name="T35" fmla="*/ 2147483647 h 1902"/>
              <a:gd name="T36" fmla="*/ 2147483647 w 5143"/>
              <a:gd name="T37" fmla="*/ 2147483647 h 1902"/>
              <a:gd name="T38" fmla="*/ 2147483647 w 5143"/>
              <a:gd name="T39" fmla="*/ 2147483647 h 1902"/>
              <a:gd name="T40" fmla="*/ 2147483647 w 5143"/>
              <a:gd name="T41" fmla="*/ 2147483647 h 1902"/>
              <a:gd name="T42" fmla="*/ 2147483647 w 5143"/>
              <a:gd name="T43" fmla="*/ 2147483647 h 1902"/>
              <a:gd name="T44" fmla="*/ 2147483647 w 5143"/>
              <a:gd name="T45" fmla="*/ 2147483647 h 1902"/>
              <a:gd name="T46" fmla="*/ 2147483647 w 5143"/>
              <a:gd name="T47" fmla="*/ 2147483647 h 1902"/>
              <a:gd name="T48" fmla="*/ 2147483647 w 5143"/>
              <a:gd name="T49" fmla="*/ 2147483647 h 1902"/>
              <a:gd name="T50" fmla="*/ 2147483647 w 5143"/>
              <a:gd name="T51" fmla="*/ 2147483647 h 1902"/>
              <a:gd name="T52" fmla="*/ 2147483647 w 5143"/>
              <a:gd name="T53" fmla="*/ 2147483647 h 1902"/>
              <a:gd name="T54" fmla="*/ 2147483647 w 5143"/>
              <a:gd name="T55" fmla="*/ 2147483647 h 1902"/>
              <a:gd name="T56" fmla="*/ 2147483647 w 5143"/>
              <a:gd name="T57" fmla="*/ 2147483647 h 1902"/>
              <a:gd name="T58" fmla="*/ 2147483647 w 5143"/>
              <a:gd name="T59" fmla="*/ 2147483647 h 1902"/>
              <a:gd name="T60" fmla="*/ 2147483647 w 5143"/>
              <a:gd name="T61" fmla="*/ 2147483647 h 1902"/>
              <a:gd name="T62" fmla="*/ 2147483647 w 5143"/>
              <a:gd name="T63" fmla="*/ 2147483647 h 1902"/>
              <a:gd name="T64" fmla="*/ 2147483647 w 5143"/>
              <a:gd name="T65" fmla="*/ 2147483647 h 1902"/>
              <a:gd name="T66" fmla="*/ 2147483647 w 5143"/>
              <a:gd name="T67" fmla="*/ 2147483647 h 1902"/>
              <a:gd name="T68" fmla="*/ 2147483647 w 5143"/>
              <a:gd name="T69" fmla="*/ 2147483647 h 1902"/>
              <a:gd name="T70" fmla="*/ 2147483647 w 5143"/>
              <a:gd name="T71" fmla="*/ 2147483647 h 1902"/>
              <a:gd name="T72" fmla="*/ 2147483647 w 5143"/>
              <a:gd name="T73" fmla="*/ 2147483647 h 1902"/>
              <a:gd name="T74" fmla="*/ 2147483647 w 5143"/>
              <a:gd name="T75" fmla="*/ 2147483647 h 1902"/>
              <a:gd name="T76" fmla="*/ 2147483647 w 5143"/>
              <a:gd name="T77" fmla="*/ 2147483647 h 1902"/>
              <a:gd name="T78" fmla="*/ 2147483647 w 5143"/>
              <a:gd name="T79" fmla="*/ 2147483647 h 1902"/>
              <a:gd name="T80" fmla="*/ 2147483647 w 5143"/>
              <a:gd name="T81" fmla="*/ 2147483647 h 1902"/>
              <a:gd name="T82" fmla="*/ 2147483647 w 5143"/>
              <a:gd name="T83" fmla="*/ 2147483647 h 1902"/>
              <a:gd name="T84" fmla="*/ 2147483647 w 5143"/>
              <a:gd name="T85" fmla="*/ 2147483647 h 1902"/>
              <a:gd name="T86" fmla="*/ 2147483647 w 5143"/>
              <a:gd name="T87" fmla="*/ 2147483647 h 1902"/>
              <a:gd name="T88" fmla="*/ 2147483647 w 5143"/>
              <a:gd name="T89" fmla="*/ 2147483647 h 1902"/>
              <a:gd name="T90" fmla="*/ 2147483647 w 5143"/>
              <a:gd name="T91" fmla="*/ 2147483647 h 1902"/>
              <a:gd name="T92" fmla="*/ 2147483647 w 5143"/>
              <a:gd name="T93" fmla="*/ 2147483647 h 190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143"/>
              <a:gd name="T142" fmla="*/ 0 h 1902"/>
              <a:gd name="T143" fmla="*/ 5143 w 5143"/>
              <a:gd name="T144" fmla="*/ 1902 h 190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143" h="1902">
                <a:moveTo>
                  <a:pt x="2718" y="405"/>
                </a:moveTo>
                <a:lnTo>
                  <a:pt x="2466" y="333"/>
                </a:lnTo>
                <a:lnTo>
                  <a:pt x="2202" y="261"/>
                </a:lnTo>
                <a:lnTo>
                  <a:pt x="1929" y="198"/>
                </a:lnTo>
                <a:lnTo>
                  <a:pt x="1695" y="153"/>
                </a:lnTo>
                <a:lnTo>
                  <a:pt x="1434" y="111"/>
                </a:lnTo>
                <a:lnTo>
                  <a:pt x="1188" y="75"/>
                </a:lnTo>
                <a:lnTo>
                  <a:pt x="957" y="48"/>
                </a:lnTo>
                <a:lnTo>
                  <a:pt x="747" y="30"/>
                </a:lnTo>
                <a:lnTo>
                  <a:pt x="501" y="15"/>
                </a:lnTo>
                <a:lnTo>
                  <a:pt x="246" y="3"/>
                </a:lnTo>
                <a:lnTo>
                  <a:pt x="0" y="0"/>
                </a:lnTo>
                <a:lnTo>
                  <a:pt x="0" y="275"/>
                </a:lnTo>
                <a:lnTo>
                  <a:pt x="0" y="345"/>
                </a:lnTo>
                <a:lnTo>
                  <a:pt x="0" y="275"/>
                </a:lnTo>
                <a:lnTo>
                  <a:pt x="0" y="342"/>
                </a:lnTo>
                <a:lnTo>
                  <a:pt x="339" y="351"/>
                </a:lnTo>
                <a:lnTo>
                  <a:pt x="606" y="372"/>
                </a:lnTo>
                <a:lnTo>
                  <a:pt x="852" y="399"/>
                </a:lnTo>
                <a:lnTo>
                  <a:pt x="1068" y="435"/>
                </a:lnTo>
                <a:lnTo>
                  <a:pt x="1275" y="474"/>
                </a:lnTo>
                <a:lnTo>
                  <a:pt x="1545" y="540"/>
                </a:lnTo>
                <a:lnTo>
                  <a:pt x="1761" y="603"/>
                </a:lnTo>
                <a:lnTo>
                  <a:pt x="1971" y="678"/>
                </a:lnTo>
                <a:lnTo>
                  <a:pt x="2166" y="747"/>
                </a:lnTo>
                <a:lnTo>
                  <a:pt x="2397" y="852"/>
                </a:lnTo>
                <a:lnTo>
                  <a:pt x="2613" y="960"/>
                </a:lnTo>
                <a:lnTo>
                  <a:pt x="2832" y="1095"/>
                </a:lnTo>
                <a:lnTo>
                  <a:pt x="3012" y="1212"/>
                </a:lnTo>
                <a:lnTo>
                  <a:pt x="3186" y="1347"/>
                </a:lnTo>
                <a:lnTo>
                  <a:pt x="3351" y="1497"/>
                </a:lnTo>
                <a:lnTo>
                  <a:pt x="3480" y="1629"/>
                </a:lnTo>
                <a:lnTo>
                  <a:pt x="3612" y="1785"/>
                </a:lnTo>
                <a:lnTo>
                  <a:pt x="3699" y="1901"/>
                </a:lnTo>
                <a:lnTo>
                  <a:pt x="5142" y="1901"/>
                </a:lnTo>
                <a:lnTo>
                  <a:pt x="5076" y="1827"/>
                </a:lnTo>
                <a:lnTo>
                  <a:pt x="4968" y="1707"/>
                </a:lnTo>
                <a:lnTo>
                  <a:pt x="4797" y="1539"/>
                </a:lnTo>
                <a:lnTo>
                  <a:pt x="4617" y="1383"/>
                </a:lnTo>
                <a:lnTo>
                  <a:pt x="4410" y="1221"/>
                </a:lnTo>
                <a:lnTo>
                  <a:pt x="4185" y="1071"/>
                </a:lnTo>
                <a:lnTo>
                  <a:pt x="3960" y="939"/>
                </a:lnTo>
                <a:lnTo>
                  <a:pt x="3708" y="801"/>
                </a:lnTo>
                <a:lnTo>
                  <a:pt x="3492" y="702"/>
                </a:lnTo>
                <a:lnTo>
                  <a:pt x="3231" y="588"/>
                </a:lnTo>
                <a:lnTo>
                  <a:pt x="2964" y="489"/>
                </a:lnTo>
                <a:lnTo>
                  <a:pt x="2718" y="405"/>
                </a:lnTo>
              </a:path>
            </a:pathLst>
          </a:custGeom>
          <a:gradFill rotWithShape="0">
            <a:gsLst>
              <a:gs pos="0">
                <a:srgbClr val="000044"/>
              </a:gs>
              <a:gs pos="100000">
                <a:srgbClr val="000066"/>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solidFill>
                <a:srgbClr val="FFFFFF"/>
              </a:solidFill>
            </a:endParaRPr>
          </a:p>
        </p:txBody>
      </p:sp>
      <p:sp>
        <p:nvSpPr>
          <p:cNvPr id="148485" name="AutoShape 4"/>
          <p:cNvSpPr>
            <a:spLocks noChangeArrowheads="1"/>
          </p:cNvSpPr>
          <p:nvPr/>
        </p:nvSpPr>
        <p:spPr bwMode="auto">
          <a:xfrm>
            <a:off x="0" y="3146425"/>
            <a:ext cx="9144000" cy="3690938"/>
          </a:xfrm>
          <a:custGeom>
            <a:avLst/>
            <a:gdLst>
              <a:gd name="T0" fmla="*/ 0 w 5760"/>
              <a:gd name="T1" fmla="*/ 0 h 2325"/>
              <a:gd name="T2" fmla="*/ 0 w 5760"/>
              <a:gd name="T3" fmla="*/ 2147483647 h 2325"/>
              <a:gd name="T4" fmla="*/ 2147483647 w 5760"/>
              <a:gd name="T5" fmla="*/ 2147483647 h 2325"/>
              <a:gd name="T6" fmla="*/ 2147483647 w 5760"/>
              <a:gd name="T7" fmla="*/ 2147483647 h 2325"/>
              <a:gd name="T8" fmla="*/ 2147483647 w 5760"/>
              <a:gd name="T9" fmla="*/ 2147483647 h 2325"/>
              <a:gd name="T10" fmla="*/ 2147483647 w 5760"/>
              <a:gd name="T11" fmla="*/ 2147483647 h 2325"/>
              <a:gd name="T12" fmla="*/ 2147483647 w 5760"/>
              <a:gd name="T13" fmla="*/ 2147483647 h 2325"/>
              <a:gd name="T14" fmla="*/ 2147483647 w 5760"/>
              <a:gd name="T15" fmla="*/ 2147483647 h 2325"/>
              <a:gd name="T16" fmla="*/ 2147483647 w 5760"/>
              <a:gd name="T17" fmla="*/ 2147483647 h 2325"/>
              <a:gd name="T18" fmla="*/ 2147483647 w 5760"/>
              <a:gd name="T19" fmla="*/ 2147483647 h 2325"/>
              <a:gd name="T20" fmla="*/ 2147483647 w 5760"/>
              <a:gd name="T21" fmla="*/ 2147483647 h 2325"/>
              <a:gd name="T22" fmla="*/ 2147483647 w 5760"/>
              <a:gd name="T23" fmla="*/ 2147483647 h 2325"/>
              <a:gd name="T24" fmla="*/ 2147483647 w 5760"/>
              <a:gd name="T25" fmla="*/ 2147483647 h 2325"/>
              <a:gd name="T26" fmla="*/ 2147483647 w 5760"/>
              <a:gd name="T27" fmla="*/ 2147483647 h 2325"/>
              <a:gd name="T28" fmla="*/ 2147483647 w 5760"/>
              <a:gd name="T29" fmla="*/ 2147483647 h 2325"/>
              <a:gd name="T30" fmla="*/ 2147483647 w 5760"/>
              <a:gd name="T31" fmla="*/ 2147483647 h 2325"/>
              <a:gd name="T32" fmla="*/ 2147483647 w 5760"/>
              <a:gd name="T33" fmla="*/ 2147483647 h 2325"/>
              <a:gd name="T34" fmla="*/ 2147483647 w 5760"/>
              <a:gd name="T35" fmla="*/ 2147483647 h 2325"/>
              <a:gd name="T36" fmla="*/ 2147483647 w 5760"/>
              <a:gd name="T37" fmla="*/ 2147483647 h 2325"/>
              <a:gd name="T38" fmla="*/ 2147483647 w 5760"/>
              <a:gd name="T39" fmla="*/ 2147483647 h 2325"/>
              <a:gd name="T40" fmla="*/ 2147483647 w 5760"/>
              <a:gd name="T41" fmla="*/ 2147483647 h 2325"/>
              <a:gd name="T42" fmla="*/ 2147483647 w 5760"/>
              <a:gd name="T43" fmla="*/ 2147483647 h 2325"/>
              <a:gd name="T44" fmla="*/ 2147483647 w 5760"/>
              <a:gd name="T45" fmla="*/ 2147483647 h 2325"/>
              <a:gd name="T46" fmla="*/ 2147483647 w 5760"/>
              <a:gd name="T47" fmla="*/ 2147483647 h 2325"/>
              <a:gd name="T48" fmla="*/ 2147483647 w 5760"/>
              <a:gd name="T49" fmla="*/ 2147483647 h 2325"/>
              <a:gd name="T50" fmla="*/ 2147483647 w 5760"/>
              <a:gd name="T51" fmla="*/ 2147483647 h 2325"/>
              <a:gd name="T52" fmla="*/ 2147483647 w 5760"/>
              <a:gd name="T53" fmla="*/ 2147483647 h 2325"/>
              <a:gd name="T54" fmla="*/ 2147483647 w 5760"/>
              <a:gd name="T55" fmla="*/ 2147483647 h 2325"/>
              <a:gd name="T56" fmla="*/ 2147483647 w 5760"/>
              <a:gd name="T57" fmla="*/ 2147483647 h 2325"/>
              <a:gd name="T58" fmla="*/ 2147483647 w 5760"/>
              <a:gd name="T59" fmla="*/ 2147483647 h 2325"/>
              <a:gd name="T60" fmla="*/ 2147483647 w 5760"/>
              <a:gd name="T61" fmla="*/ 2147483647 h 2325"/>
              <a:gd name="T62" fmla="*/ 2147483647 w 5760"/>
              <a:gd name="T63" fmla="*/ 2147483647 h 2325"/>
              <a:gd name="T64" fmla="*/ 2147483647 w 5760"/>
              <a:gd name="T65" fmla="*/ 2147483647 h 2325"/>
              <a:gd name="T66" fmla="*/ 2147483647 w 5760"/>
              <a:gd name="T67" fmla="*/ 2147483647 h 2325"/>
              <a:gd name="T68" fmla="*/ 2147483647 w 5760"/>
              <a:gd name="T69" fmla="*/ 2147483647 h 2325"/>
              <a:gd name="T70" fmla="*/ 2147483647 w 5760"/>
              <a:gd name="T71" fmla="*/ 2147483647 h 2325"/>
              <a:gd name="T72" fmla="*/ 2147483647 w 5760"/>
              <a:gd name="T73" fmla="*/ 2147483647 h 2325"/>
              <a:gd name="T74" fmla="*/ 2147483647 w 5760"/>
              <a:gd name="T75" fmla="*/ 2147483647 h 2325"/>
              <a:gd name="T76" fmla="*/ 2147483647 w 5760"/>
              <a:gd name="T77" fmla="*/ 2147483647 h 2325"/>
              <a:gd name="T78" fmla="*/ 2147483647 w 5760"/>
              <a:gd name="T79" fmla="*/ 2147483647 h 2325"/>
              <a:gd name="T80" fmla="*/ 2147483647 w 5760"/>
              <a:gd name="T81" fmla="*/ 2147483647 h 2325"/>
              <a:gd name="T82" fmla="*/ 2147483647 w 5760"/>
              <a:gd name="T83" fmla="*/ 2147483647 h 2325"/>
              <a:gd name="T84" fmla="*/ 2147483647 w 5760"/>
              <a:gd name="T85" fmla="*/ 2147483647 h 2325"/>
              <a:gd name="T86" fmla="*/ 2147483647 w 5760"/>
              <a:gd name="T87" fmla="*/ 2147483647 h 2325"/>
              <a:gd name="T88" fmla="*/ 2147483647 w 5760"/>
              <a:gd name="T89" fmla="*/ 2147483647 h 2325"/>
              <a:gd name="T90" fmla="*/ 2147483647 w 5760"/>
              <a:gd name="T91" fmla="*/ 2147483647 h 2325"/>
              <a:gd name="T92" fmla="*/ 2147483647 w 5760"/>
              <a:gd name="T93" fmla="*/ 2147483647 h 2325"/>
              <a:gd name="T94" fmla="*/ 2147483647 w 5760"/>
              <a:gd name="T95" fmla="*/ 2147483647 h 2325"/>
              <a:gd name="T96" fmla="*/ 2147483647 w 5760"/>
              <a:gd name="T97" fmla="*/ 2147483647 h 2325"/>
              <a:gd name="T98" fmla="*/ 2147483647 w 5760"/>
              <a:gd name="T99" fmla="*/ 2147483647 h 2325"/>
              <a:gd name="T100" fmla="*/ 2147483647 w 5760"/>
              <a:gd name="T101" fmla="*/ 2147483647 h 2325"/>
              <a:gd name="T102" fmla="*/ 0 w 5760"/>
              <a:gd name="T103" fmla="*/ 0 h 232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760"/>
              <a:gd name="T157" fmla="*/ 0 h 2325"/>
              <a:gd name="T158" fmla="*/ 5760 w 5760"/>
              <a:gd name="T159" fmla="*/ 2325 h 232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760" h="2325">
                <a:moveTo>
                  <a:pt x="0" y="0"/>
                </a:moveTo>
                <a:lnTo>
                  <a:pt x="0" y="339"/>
                </a:lnTo>
                <a:lnTo>
                  <a:pt x="558" y="357"/>
                </a:lnTo>
                <a:lnTo>
                  <a:pt x="807" y="375"/>
                </a:lnTo>
                <a:lnTo>
                  <a:pt x="1056" y="399"/>
                </a:lnTo>
                <a:lnTo>
                  <a:pt x="1272" y="426"/>
                </a:lnTo>
                <a:lnTo>
                  <a:pt x="1539" y="465"/>
                </a:lnTo>
                <a:lnTo>
                  <a:pt x="1791" y="510"/>
                </a:lnTo>
                <a:lnTo>
                  <a:pt x="2076" y="570"/>
                </a:lnTo>
                <a:lnTo>
                  <a:pt x="2334" y="630"/>
                </a:lnTo>
                <a:lnTo>
                  <a:pt x="2544" y="687"/>
                </a:lnTo>
                <a:lnTo>
                  <a:pt x="2775" y="759"/>
                </a:lnTo>
                <a:lnTo>
                  <a:pt x="3003" y="837"/>
                </a:lnTo>
                <a:lnTo>
                  <a:pt x="3231" y="924"/>
                </a:lnTo>
                <a:lnTo>
                  <a:pt x="3438" y="1005"/>
                </a:lnTo>
                <a:lnTo>
                  <a:pt x="3663" y="1110"/>
                </a:lnTo>
                <a:lnTo>
                  <a:pt x="3903" y="1233"/>
                </a:lnTo>
                <a:lnTo>
                  <a:pt x="4149" y="1374"/>
                </a:lnTo>
                <a:lnTo>
                  <a:pt x="4353" y="1506"/>
                </a:lnTo>
                <a:lnTo>
                  <a:pt x="4491" y="1602"/>
                </a:lnTo>
                <a:lnTo>
                  <a:pt x="4668" y="1740"/>
                </a:lnTo>
                <a:lnTo>
                  <a:pt x="4824" y="1875"/>
                </a:lnTo>
                <a:lnTo>
                  <a:pt x="4968" y="2016"/>
                </a:lnTo>
                <a:lnTo>
                  <a:pt x="5100" y="2154"/>
                </a:lnTo>
                <a:lnTo>
                  <a:pt x="5238" y="2324"/>
                </a:lnTo>
                <a:lnTo>
                  <a:pt x="5759" y="2324"/>
                </a:lnTo>
                <a:lnTo>
                  <a:pt x="5759" y="1245"/>
                </a:lnTo>
                <a:lnTo>
                  <a:pt x="5580" y="1119"/>
                </a:lnTo>
                <a:lnTo>
                  <a:pt x="5400" y="1020"/>
                </a:lnTo>
                <a:lnTo>
                  <a:pt x="5205" y="918"/>
                </a:lnTo>
                <a:lnTo>
                  <a:pt x="5031" y="837"/>
                </a:lnTo>
                <a:lnTo>
                  <a:pt x="4866" y="771"/>
                </a:lnTo>
                <a:lnTo>
                  <a:pt x="4710" y="711"/>
                </a:lnTo>
                <a:lnTo>
                  <a:pt x="4545" y="651"/>
                </a:lnTo>
                <a:lnTo>
                  <a:pt x="4386" y="600"/>
                </a:lnTo>
                <a:lnTo>
                  <a:pt x="4248" y="552"/>
                </a:lnTo>
                <a:lnTo>
                  <a:pt x="3993" y="483"/>
                </a:lnTo>
                <a:lnTo>
                  <a:pt x="3777" y="423"/>
                </a:lnTo>
                <a:lnTo>
                  <a:pt x="3564" y="375"/>
                </a:lnTo>
                <a:lnTo>
                  <a:pt x="3282" y="312"/>
                </a:lnTo>
                <a:lnTo>
                  <a:pt x="3003" y="261"/>
                </a:lnTo>
                <a:lnTo>
                  <a:pt x="2733" y="213"/>
                </a:lnTo>
                <a:lnTo>
                  <a:pt x="2451" y="171"/>
                </a:lnTo>
                <a:lnTo>
                  <a:pt x="2211" y="138"/>
                </a:lnTo>
                <a:lnTo>
                  <a:pt x="1974" y="108"/>
                </a:lnTo>
                <a:lnTo>
                  <a:pt x="1665" y="81"/>
                </a:lnTo>
                <a:lnTo>
                  <a:pt x="1437" y="60"/>
                </a:lnTo>
                <a:lnTo>
                  <a:pt x="1125" y="36"/>
                </a:lnTo>
                <a:lnTo>
                  <a:pt x="828" y="21"/>
                </a:lnTo>
                <a:lnTo>
                  <a:pt x="558" y="12"/>
                </a:lnTo>
                <a:lnTo>
                  <a:pt x="282" y="3"/>
                </a:lnTo>
                <a:lnTo>
                  <a:pt x="0" y="0"/>
                </a:lnTo>
              </a:path>
            </a:pathLst>
          </a:custGeom>
          <a:gradFill rotWithShape="0">
            <a:gsLst>
              <a:gs pos="0">
                <a:srgbClr val="000044"/>
              </a:gs>
              <a:gs pos="100000">
                <a:srgbClr val="000066"/>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solidFill>
                <a:srgbClr val="FFFFFF"/>
              </a:solidFill>
            </a:endParaRPr>
          </a:p>
        </p:txBody>
      </p:sp>
      <p:sp>
        <p:nvSpPr>
          <p:cNvPr id="148486" name="AutoShape 5"/>
          <p:cNvSpPr>
            <a:spLocks noChangeArrowheads="1"/>
          </p:cNvSpPr>
          <p:nvPr/>
        </p:nvSpPr>
        <p:spPr bwMode="auto">
          <a:xfrm>
            <a:off x="0" y="2460625"/>
            <a:ext cx="9144000" cy="2497138"/>
          </a:xfrm>
          <a:custGeom>
            <a:avLst/>
            <a:gdLst>
              <a:gd name="T0" fmla="*/ 0 w 5760"/>
              <a:gd name="T1" fmla="*/ 0 h 1573"/>
              <a:gd name="T2" fmla="*/ 0 w 5760"/>
              <a:gd name="T3" fmla="*/ 2147483647 h 1573"/>
              <a:gd name="T4" fmla="*/ 2147483647 w 5760"/>
              <a:gd name="T5" fmla="*/ 2147483647 h 1573"/>
              <a:gd name="T6" fmla="*/ 2147483647 w 5760"/>
              <a:gd name="T7" fmla="*/ 2147483647 h 1573"/>
              <a:gd name="T8" fmla="*/ 2147483647 w 5760"/>
              <a:gd name="T9" fmla="*/ 2147483647 h 1573"/>
              <a:gd name="T10" fmla="*/ 2147483647 w 5760"/>
              <a:gd name="T11" fmla="*/ 2147483647 h 1573"/>
              <a:gd name="T12" fmla="*/ 2147483647 w 5760"/>
              <a:gd name="T13" fmla="*/ 2147483647 h 1573"/>
              <a:gd name="T14" fmla="*/ 2147483647 w 5760"/>
              <a:gd name="T15" fmla="*/ 2147483647 h 1573"/>
              <a:gd name="T16" fmla="*/ 2147483647 w 5760"/>
              <a:gd name="T17" fmla="*/ 2147483647 h 1573"/>
              <a:gd name="T18" fmla="*/ 2147483647 w 5760"/>
              <a:gd name="T19" fmla="*/ 2147483647 h 1573"/>
              <a:gd name="T20" fmla="*/ 2147483647 w 5760"/>
              <a:gd name="T21" fmla="*/ 2147483647 h 1573"/>
              <a:gd name="T22" fmla="*/ 2147483647 w 5760"/>
              <a:gd name="T23" fmla="*/ 2147483647 h 1573"/>
              <a:gd name="T24" fmla="*/ 2147483647 w 5760"/>
              <a:gd name="T25" fmla="*/ 2147483647 h 1573"/>
              <a:gd name="T26" fmla="*/ 2147483647 w 5760"/>
              <a:gd name="T27" fmla="*/ 2147483647 h 1573"/>
              <a:gd name="T28" fmla="*/ 2147483647 w 5760"/>
              <a:gd name="T29" fmla="*/ 2147483647 h 1573"/>
              <a:gd name="T30" fmla="*/ 2147483647 w 5760"/>
              <a:gd name="T31" fmla="*/ 2147483647 h 1573"/>
              <a:gd name="T32" fmla="*/ 2147483647 w 5760"/>
              <a:gd name="T33" fmla="*/ 2147483647 h 1573"/>
              <a:gd name="T34" fmla="*/ 2147483647 w 5760"/>
              <a:gd name="T35" fmla="*/ 2147483647 h 1573"/>
              <a:gd name="T36" fmla="*/ 2147483647 w 5760"/>
              <a:gd name="T37" fmla="*/ 2147483647 h 1573"/>
              <a:gd name="T38" fmla="*/ 2147483647 w 5760"/>
              <a:gd name="T39" fmla="*/ 2147483647 h 1573"/>
              <a:gd name="T40" fmla="*/ 2147483647 w 5760"/>
              <a:gd name="T41" fmla="*/ 2147483647 h 1573"/>
              <a:gd name="T42" fmla="*/ 2147483647 w 5760"/>
              <a:gd name="T43" fmla="*/ 2147483647 h 1573"/>
              <a:gd name="T44" fmla="*/ 2147483647 w 5760"/>
              <a:gd name="T45" fmla="*/ 2147483647 h 1573"/>
              <a:gd name="T46" fmla="*/ 2147483647 w 5760"/>
              <a:gd name="T47" fmla="*/ 2147483647 h 1573"/>
              <a:gd name="T48" fmla="*/ 2147483647 w 5760"/>
              <a:gd name="T49" fmla="*/ 2147483647 h 1573"/>
              <a:gd name="T50" fmla="*/ 2147483647 w 5760"/>
              <a:gd name="T51" fmla="*/ 2147483647 h 1573"/>
              <a:gd name="T52" fmla="*/ 2147483647 w 5760"/>
              <a:gd name="T53" fmla="*/ 2147483647 h 1573"/>
              <a:gd name="T54" fmla="*/ 2147483647 w 5760"/>
              <a:gd name="T55" fmla="*/ 2147483647 h 1573"/>
              <a:gd name="T56" fmla="*/ 2147483647 w 5760"/>
              <a:gd name="T57" fmla="*/ 2147483647 h 1573"/>
              <a:gd name="T58" fmla="*/ 2147483647 w 5760"/>
              <a:gd name="T59" fmla="*/ 2147483647 h 1573"/>
              <a:gd name="T60" fmla="*/ 2147483647 w 5760"/>
              <a:gd name="T61" fmla="*/ 2147483647 h 1573"/>
              <a:gd name="T62" fmla="*/ 2147483647 w 5760"/>
              <a:gd name="T63" fmla="*/ 2147483647 h 1573"/>
              <a:gd name="T64" fmla="*/ 2147483647 w 5760"/>
              <a:gd name="T65" fmla="*/ 2147483647 h 1573"/>
              <a:gd name="T66" fmla="*/ 2147483647 w 5760"/>
              <a:gd name="T67" fmla="*/ 2147483647 h 1573"/>
              <a:gd name="T68" fmla="*/ 2147483647 w 5760"/>
              <a:gd name="T69" fmla="*/ 2147483647 h 1573"/>
              <a:gd name="T70" fmla="*/ 2147483647 w 5760"/>
              <a:gd name="T71" fmla="*/ 2147483647 h 1573"/>
              <a:gd name="T72" fmla="*/ 2147483647 w 5760"/>
              <a:gd name="T73" fmla="*/ 2147483647 h 1573"/>
              <a:gd name="T74" fmla="*/ 2147483647 w 5760"/>
              <a:gd name="T75" fmla="*/ 2147483647 h 1573"/>
              <a:gd name="T76" fmla="*/ 2147483647 w 5760"/>
              <a:gd name="T77" fmla="*/ 2147483647 h 1573"/>
              <a:gd name="T78" fmla="*/ 2147483647 w 5760"/>
              <a:gd name="T79" fmla="*/ 2147483647 h 1573"/>
              <a:gd name="T80" fmla="*/ 2147483647 w 5760"/>
              <a:gd name="T81" fmla="*/ 2147483647 h 1573"/>
              <a:gd name="T82" fmla="*/ 2147483647 w 5760"/>
              <a:gd name="T83" fmla="*/ 2147483647 h 1573"/>
              <a:gd name="T84" fmla="*/ 2147483647 w 5760"/>
              <a:gd name="T85" fmla="*/ 2147483647 h 1573"/>
              <a:gd name="T86" fmla="*/ 2147483647 w 5760"/>
              <a:gd name="T87" fmla="*/ 2147483647 h 1573"/>
              <a:gd name="T88" fmla="*/ 2147483647 w 5760"/>
              <a:gd name="T89" fmla="*/ 2147483647 h 1573"/>
              <a:gd name="T90" fmla="*/ 2147483647 w 5760"/>
              <a:gd name="T91" fmla="*/ 2147483647 h 1573"/>
              <a:gd name="T92" fmla="*/ 2147483647 w 5760"/>
              <a:gd name="T93" fmla="*/ 2147483647 h 1573"/>
              <a:gd name="T94" fmla="*/ 2147483647 w 5760"/>
              <a:gd name="T95" fmla="*/ 0 h 1573"/>
              <a:gd name="T96" fmla="*/ 0 w 5760"/>
              <a:gd name="T97" fmla="*/ 0 h 157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760"/>
              <a:gd name="T148" fmla="*/ 0 h 1573"/>
              <a:gd name="T149" fmla="*/ 5760 w 5760"/>
              <a:gd name="T150" fmla="*/ 1573 h 157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760" h="1573">
                <a:moveTo>
                  <a:pt x="0" y="0"/>
                </a:moveTo>
                <a:lnTo>
                  <a:pt x="0" y="351"/>
                </a:lnTo>
                <a:lnTo>
                  <a:pt x="282" y="357"/>
                </a:lnTo>
                <a:lnTo>
                  <a:pt x="627" y="363"/>
                </a:lnTo>
                <a:lnTo>
                  <a:pt x="960" y="375"/>
                </a:lnTo>
                <a:lnTo>
                  <a:pt x="1218" y="393"/>
                </a:lnTo>
                <a:lnTo>
                  <a:pt x="1470" y="411"/>
                </a:lnTo>
                <a:lnTo>
                  <a:pt x="1746" y="435"/>
                </a:lnTo>
                <a:lnTo>
                  <a:pt x="2022" y="462"/>
                </a:lnTo>
                <a:lnTo>
                  <a:pt x="2340" y="504"/>
                </a:lnTo>
                <a:lnTo>
                  <a:pt x="2664" y="549"/>
                </a:lnTo>
                <a:lnTo>
                  <a:pt x="2952" y="597"/>
                </a:lnTo>
                <a:lnTo>
                  <a:pt x="3225" y="648"/>
                </a:lnTo>
                <a:lnTo>
                  <a:pt x="3513" y="708"/>
                </a:lnTo>
                <a:lnTo>
                  <a:pt x="3693" y="750"/>
                </a:lnTo>
                <a:lnTo>
                  <a:pt x="3936" y="810"/>
                </a:lnTo>
                <a:lnTo>
                  <a:pt x="4095" y="855"/>
                </a:lnTo>
                <a:lnTo>
                  <a:pt x="4281" y="909"/>
                </a:lnTo>
                <a:lnTo>
                  <a:pt x="4503" y="981"/>
                </a:lnTo>
                <a:lnTo>
                  <a:pt x="4704" y="1053"/>
                </a:lnTo>
                <a:lnTo>
                  <a:pt x="4911" y="1131"/>
                </a:lnTo>
                <a:lnTo>
                  <a:pt x="5073" y="1197"/>
                </a:lnTo>
                <a:lnTo>
                  <a:pt x="5256" y="1281"/>
                </a:lnTo>
                <a:lnTo>
                  <a:pt x="5475" y="1401"/>
                </a:lnTo>
                <a:lnTo>
                  <a:pt x="5628" y="1482"/>
                </a:lnTo>
                <a:lnTo>
                  <a:pt x="5759" y="1572"/>
                </a:lnTo>
                <a:lnTo>
                  <a:pt x="5759" y="633"/>
                </a:lnTo>
                <a:lnTo>
                  <a:pt x="5493" y="570"/>
                </a:lnTo>
                <a:lnTo>
                  <a:pt x="5214" y="501"/>
                </a:lnTo>
                <a:lnTo>
                  <a:pt x="4950" y="444"/>
                </a:lnTo>
                <a:lnTo>
                  <a:pt x="4701" y="396"/>
                </a:lnTo>
                <a:lnTo>
                  <a:pt x="4425" y="348"/>
                </a:lnTo>
                <a:lnTo>
                  <a:pt x="4110" y="294"/>
                </a:lnTo>
                <a:lnTo>
                  <a:pt x="3813" y="252"/>
                </a:lnTo>
                <a:lnTo>
                  <a:pt x="3549" y="213"/>
                </a:lnTo>
                <a:lnTo>
                  <a:pt x="3261" y="183"/>
                </a:lnTo>
                <a:lnTo>
                  <a:pt x="3015" y="153"/>
                </a:lnTo>
                <a:lnTo>
                  <a:pt x="2757" y="129"/>
                </a:lnTo>
                <a:lnTo>
                  <a:pt x="2520" y="105"/>
                </a:lnTo>
                <a:lnTo>
                  <a:pt x="2301" y="87"/>
                </a:lnTo>
                <a:lnTo>
                  <a:pt x="2013" y="66"/>
                </a:lnTo>
                <a:lnTo>
                  <a:pt x="1731" y="48"/>
                </a:lnTo>
                <a:lnTo>
                  <a:pt x="1524" y="39"/>
                </a:lnTo>
                <a:lnTo>
                  <a:pt x="1260" y="27"/>
                </a:lnTo>
                <a:lnTo>
                  <a:pt x="966" y="15"/>
                </a:lnTo>
                <a:lnTo>
                  <a:pt x="714" y="12"/>
                </a:lnTo>
                <a:lnTo>
                  <a:pt x="510" y="6"/>
                </a:lnTo>
                <a:lnTo>
                  <a:pt x="243" y="0"/>
                </a:lnTo>
                <a:lnTo>
                  <a:pt x="0" y="0"/>
                </a:lnTo>
              </a:path>
            </a:pathLst>
          </a:custGeom>
          <a:gradFill rotWithShape="0">
            <a:gsLst>
              <a:gs pos="0">
                <a:srgbClr val="000044"/>
              </a:gs>
              <a:gs pos="100000">
                <a:srgbClr val="000066"/>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solidFill>
                <a:srgbClr val="FFFFFF"/>
              </a:solidFill>
            </a:endParaRPr>
          </a:p>
        </p:txBody>
      </p:sp>
      <p:sp>
        <p:nvSpPr>
          <p:cNvPr id="148487" name="AutoShape 6"/>
          <p:cNvSpPr>
            <a:spLocks noChangeArrowheads="1"/>
          </p:cNvSpPr>
          <p:nvPr/>
        </p:nvSpPr>
        <p:spPr bwMode="auto">
          <a:xfrm>
            <a:off x="0" y="1793875"/>
            <a:ext cx="9144000" cy="1539875"/>
          </a:xfrm>
          <a:custGeom>
            <a:avLst/>
            <a:gdLst>
              <a:gd name="T0" fmla="*/ 0 w 5760"/>
              <a:gd name="T1" fmla="*/ 0 h 970"/>
              <a:gd name="T2" fmla="*/ 0 w 5760"/>
              <a:gd name="T3" fmla="*/ 2147483647 h 970"/>
              <a:gd name="T4" fmla="*/ 2147483647 w 5760"/>
              <a:gd name="T5" fmla="*/ 2147483647 h 970"/>
              <a:gd name="T6" fmla="*/ 2147483647 w 5760"/>
              <a:gd name="T7" fmla="*/ 2147483647 h 970"/>
              <a:gd name="T8" fmla="*/ 2147483647 w 5760"/>
              <a:gd name="T9" fmla="*/ 2147483647 h 970"/>
              <a:gd name="T10" fmla="*/ 2147483647 w 5760"/>
              <a:gd name="T11" fmla="*/ 2147483647 h 970"/>
              <a:gd name="T12" fmla="*/ 2147483647 w 5760"/>
              <a:gd name="T13" fmla="*/ 2147483647 h 970"/>
              <a:gd name="T14" fmla="*/ 2147483647 w 5760"/>
              <a:gd name="T15" fmla="*/ 2147483647 h 970"/>
              <a:gd name="T16" fmla="*/ 2147483647 w 5760"/>
              <a:gd name="T17" fmla="*/ 2147483647 h 970"/>
              <a:gd name="T18" fmla="*/ 2147483647 w 5760"/>
              <a:gd name="T19" fmla="*/ 2147483647 h 970"/>
              <a:gd name="T20" fmla="*/ 2147483647 w 5760"/>
              <a:gd name="T21" fmla="*/ 2147483647 h 970"/>
              <a:gd name="T22" fmla="*/ 2147483647 w 5760"/>
              <a:gd name="T23" fmla="*/ 2147483647 h 970"/>
              <a:gd name="T24" fmla="*/ 2147483647 w 5760"/>
              <a:gd name="T25" fmla="*/ 2147483647 h 970"/>
              <a:gd name="T26" fmla="*/ 2147483647 w 5760"/>
              <a:gd name="T27" fmla="*/ 2147483647 h 970"/>
              <a:gd name="T28" fmla="*/ 2147483647 w 5760"/>
              <a:gd name="T29" fmla="*/ 2147483647 h 970"/>
              <a:gd name="T30" fmla="*/ 2147483647 w 5760"/>
              <a:gd name="T31" fmla="*/ 2147483647 h 970"/>
              <a:gd name="T32" fmla="*/ 2147483647 w 5760"/>
              <a:gd name="T33" fmla="*/ 2147483647 h 970"/>
              <a:gd name="T34" fmla="*/ 2147483647 w 5760"/>
              <a:gd name="T35" fmla="*/ 2147483647 h 970"/>
              <a:gd name="T36" fmla="*/ 2147483647 w 5760"/>
              <a:gd name="T37" fmla="*/ 2147483647 h 970"/>
              <a:gd name="T38" fmla="*/ 2147483647 w 5760"/>
              <a:gd name="T39" fmla="*/ 2147483647 h 970"/>
              <a:gd name="T40" fmla="*/ 2147483647 w 5760"/>
              <a:gd name="T41" fmla="*/ 2147483647 h 970"/>
              <a:gd name="T42" fmla="*/ 2147483647 w 5760"/>
              <a:gd name="T43" fmla="*/ 2147483647 h 970"/>
              <a:gd name="T44" fmla="*/ 2147483647 w 5760"/>
              <a:gd name="T45" fmla="*/ 0 h 970"/>
              <a:gd name="T46" fmla="*/ 0 w 5760"/>
              <a:gd name="T47" fmla="*/ 0 h 97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760"/>
              <a:gd name="T73" fmla="*/ 0 h 970"/>
              <a:gd name="T74" fmla="*/ 5760 w 5760"/>
              <a:gd name="T75" fmla="*/ 970 h 97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760" h="970">
                <a:moveTo>
                  <a:pt x="0" y="0"/>
                </a:moveTo>
                <a:lnTo>
                  <a:pt x="0" y="339"/>
                </a:lnTo>
                <a:lnTo>
                  <a:pt x="318" y="342"/>
                </a:lnTo>
                <a:lnTo>
                  <a:pt x="591" y="348"/>
                </a:lnTo>
                <a:lnTo>
                  <a:pt x="846" y="354"/>
                </a:lnTo>
                <a:lnTo>
                  <a:pt x="1074" y="360"/>
                </a:lnTo>
                <a:lnTo>
                  <a:pt x="1314" y="366"/>
                </a:lnTo>
                <a:lnTo>
                  <a:pt x="1599" y="381"/>
                </a:lnTo>
                <a:lnTo>
                  <a:pt x="1911" y="399"/>
                </a:lnTo>
                <a:lnTo>
                  <a:pt x="2241" y="420"/>
                </a:lnTo>
                <a:lnTo>
                  <a:pt x="2619" y="453"/>
                </a:lnTo>
                <a:lnTo>
                  <a:pt x="2889" y="477"/>
                </a:lnTo>
                <a:lnTo>
                  <a:pt x="3177" y="507"/>
                </a:lnTo>
                <a:lnTo>
                  <a:pt x="3498" y="543"/>
                </a:lnTo>
                <a:lnTo>
                  <a:pt x="3813" y="585"/>
                </a:lnTo>
                <a:lnTo>
                  <a:pt x="4044" y="618"/>
                </a:lnTo>
                <a:lnTo>
                  <a:pt x="4365" y="669"/>
                </a:lnTo>
                <a:lnTo>
                  <a:pt x="4683" y="726"/>
                </a:lnTo>
                <a:lnTo>
                  <a:pt x="4980" y="786"/>
                </a:lnTo>
                <a:lnTo>
                  <a:pt x="5268" y="846"/>
                </a:lnTo>
                <a:lnTo>
                  <a:pt x="5646" y="942"/>
                </a:lnTo>
                <a:lnTo>
                  <a:pt x="5759" y="969"/>
                </a:lnTo>
                <a:lnTo>
                  <a:pt x="5759" y="0"/>
                </a:lnTo>
                <a:lnTo>
                  <a:pt x="0" y="0"/>
                </a:lnTo>
              </a:path>
            </a:pathLst>
          </a:custGeom>
          <a:gradFill rotWithShape="0">
            <a:gsLst>
              <a:gs pos="0">
                <a:srgbClr val="000044"/>
              </a:gs>
              <a:gs pos="100000">
                <a:srgbClr val="000066"/>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solidFill>
                <a:srgbClr val="FFFFFF"/>
              </a:solidFill>
            </a:endParaRPr>
          </a:p>
        </p:txBody>
      </p:sp>
      <p:sp>
        <p:nvSpPr>
          <p:cNvPr id="148488" name="AutoShape 7"/>
          <p:cNvSpPr>
            <a:spLocks noChangeArrowheads="1"/>
          </p:cNvSpPr>
          <p:nvPr/>
        </p:nvSpPr>
        <p:spPr bwMode="auto">
          <a:xfrm>
            <a:off x="0" y="-20638"/>
            <a:ext cx="9144000" cy="1682751"/>
          </a:xfrm>
          <a:custGeom>
            <a:avLst/>
            <a:gdLst>
              <a:gd name="T0" fmla="*/ 0 w 5760"/>
              <a:gd name="T1" fmla="*/ 2147483647 h 1060"/>
              <a:gd name="T2" fmla="*/ 0 w 5760"/>
              <a:gd name="T3" fmla="*/ 2147483647 h 1060"/>
              <a:gd name="T4" fmla="*/ 2147483647 w 5760"/>
              <a:gd name="T5" fmla="*/ 2147483647 h 1060"/>
              <a:gd name="T6" fmla="*/ 2147483647 w 5760"/>
              <a:gd name="T7" fmla="*/ 0 h 1060"/>
              <a:gd name="T8" fmla="*/ 2147483647 w 5760"/>
              <a:gd name="T9" fmla="*/ 0 h 1060"/>
              <a:gd name="T10" fmla="*/ 2147483647 w 5760"/>
              <a:gd name="T11" fmla="*/ 2147483647 h 1060"/>
              <a:gd name="T12" fmla="*/ 2147483647 w 5760"/>
              <a:gd name="T13" fmla="*/ 2147483647 h 1060"/>
              <a:gd name="T14" fmla="*/ 2147483647 w 5760"/>
              <a:gd name="T15" fmla="*/ 2147483647 h 1060"/>
              <a:gd name="T16" fmla="*/ 2147483647 w 5760"/>
              <a:gd name="T17" fmla="*/ 2147483647 h 1060"/>
              <a:gd name="T18" fmla="*/ 2147483647 w 5760"/>
              <a:gd name="T19" fmla="*/ 2147483647 h 1060"/>
              <a:gd name="T20" fmla="*/ 2147483647 w 5760"/>
              <a:gd name="T21" fmla="*/ 2147483647 h 1060"/>
              <a:gd name="T22" fmla="*/ 2147483647 w 5760"/>
              <a:gd name="T23" fmla="*/ 2147483647 h 1060"/>
              <a:gd name="T24" fmla="*/ 2147483647 w 5760"/>
              <a:gd name="T25" fmla="*/ 2147483647 h 1060"/>
              <a:gd name="T26" fmla="*/ 2147483647 w 5760"/>
              <a:gd name="T27" fmla="*/ 2147483647 h 1060"/>
              <a:gd name="T28" fmla="*/ 2147483647 w 5760"/>
              <a:gd name="T29" fmla="*/ 2147483647 h 1060"/>
              <a:gd name="T30" fmla="*/ 2147483647 w 5760"/>
              <a:gd name="T31" fmla="*/ 2147483647 h 1060"/>
              <a:gd name="T32" fmla="*/ 2147483647 w 5760"/>
              <a:gd name="T33" fmla="*/ 2147483647 h 1060"/>
              <a:gd name="T34" fmla="*/ 2147483647 w 5760"/>
              <a:gd name="T35" fmla="*/ 2147483647 h 1060"/>
              <a:gd name="T36" fmla="*/ 2147483647 w 5760"/>
              <a:gd name="T37" fmla="*/ 2147483647 h 1060"/>
              <a:gd name="T38" fmla="*/ 2147483647 w 5760"/>
              <a:gd name="T39" fmla="*/ 2147483647 h 1060"/>
              <a:gd name="T40" fmla="*/ 2147483647 w 5760"/>
              <a:gd name="T41" fmla="*/ 2147483647 h 1060"/>
              <a:gd name="T42" fmla="*/ 2147483647 w 5760"/>
              <a:gd name="T43" fmla="*/ 2147483647 h 1060"/>
              <a:gd name="T44" fmla="*/ 2147483647 w 5760"/>
              <a:gd name="T45" fmla="*/ 2147483647 h 1060"/>
              <a:gd name="T46" fmla="*/ 2147483647 w 5760"/>
              <a:gd name="T47" fmla="*/ 2147483647 h 1060"/>
              <a:gd name="T48" fmla="*/ 2147483647 w 5760"/>
              <a:gd name="T49" fmla="*/ 2147483647 h 1060"/>
              <a:gd name="T50" fmla="*/ 2147483647 w 5760"/>
              <a:gd name="T51" fmla="*/ 2147483647 h 1060"/>
              <a:gd name="T52" fmla="*/ 2147483647 w 5760"/>
              <a:gd name="T53" fmla="*/ 2147483647 h 1060"/>
              <a:gd name="T54" fmla="*/ 0 w 5760"/>
              <a:gd name="T55" fmla="*/ 2147483647 h 10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5760"/>
              <a:gd name="T85" fmla="*/ 0 h 1060"/>
              <a:gd name="T86" fmla="*/ 5760 w 5760"/>
              <a:gd name="T87" fmla="*/ 1060 h 10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5760" h="1060">
                <a:moveTo>
                  <a:pt x="0" y="753"/>
                </a:moveTo>
                <a:lnTo>
                  <a:pt x="0" y="1059"/>
                </a:lnTo>
                <a:lnTo>
                  <a:pt x="5759" y="1059"/>
                </a:lnTo>
                <a:lnTo>
                  <a:pt x="5759" y="0"/>
                </a:lnTo>
                <a:lnTo>
                  <a:pt x="5430" y="0"/>
                </a:lnTo>
                <a:lnTo>
                  <a:pt x="5298" y="84"/>
                </a:lnTo>
                <a:lnTo>
                  <a:pt x="5136" y="159"/>
                </a:lnTo>
                <a:lnTo>
                  <a:pt x="4968" y="222"/>
                </a:lnTo>
                <a:lnTo>
                  <a:pt x="4812" y="267"/>
                </a:lnTo>
                <a:lnTo>
                  <a:pt x="4626" y="324"/>
                </a:lnTo>
                <a:lnTo>
                  <a:pt x="4440" y="366"/>
                </a:lnTo>
                <a:lnTo>
                  <a:pt x="4230" y="414"/>
                </a:lnTo>
                <a:lnTo>
                  <a:pt x="3939" y="468"/>
                </a:lnTo>
                <a:lnTo>
                  <a:pt x="3711" y="504"/>
                </a:lnTo>
                <a:lnTo>
                  <a:pt x="3441" y="543"/>
                </a:lnTo>
                <a:lnTo>
                  <a:pt x="3189" y="579"/>
                </a:lnTo>
                <a:lnTo>
                  <a:pt x="2925" y="606"/>
                </a:lnTo>
                <a:lnTo>
                  <a:pt x="2679" y="633"/>
                </a:lnTo>
                <a:lnTo>
                  <a:pt x="2418" y="654"/>
                </a:lnTo>
                <a:lnTo>
                  <a:pt x="2142" y="675"/>
                </a:lnTo>
                <a:lnTo>
                  <a:pt x="1896" y="693"/>
                </a:lnTo>
                <a:lnTo>
                  <a:pt x="1647" y="708"/>
                </a:lnTo>
                <a:lnTo>
                  <a:pt x="1404" y="720"/>
                </a:lnTo>
                <a:lnTo>
                  <a:pt x="1170" y="732"/>
                </a:lnTo>
                <a:lnTo>
                  <a:pt x="906" y="738"/>
                </a:lnTo>
                <a:lnTo>
                  <a:pt x="534" y="747"/>
                </a:lnTo>
                <a:lnTo>
                  <a:pt x="201" y="753"/>
                </a:lnTo>
                <a:lnTo>
                  <a:pt x="0" y="753"/>
                </a:lnTo>
              </a:path>
            </a:pathLst>
          </a:custGeom>
          <a:gradFill rotWithShape="0">
            <a:gsLst>
              <a:gs pos="0">
                <a:srgbClr val="000044"/>
              </a:gs>
              <a:gs pos="100000">
                <a:srgbClr val="000066"/>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solidFill>
                <a:srgbClr val="FFFFFF"/>
              </a:solidFill>
            </a:endParaRPr>
          </a:p>
        </p:txBody>
      </p:sp>
      <p:sp>
        <p:nvSpPr>
          <p:cNvPr id="148489" name="AutoShape 8"/>
          <p:cNvSpPr>
            <a:spLocks noChangeArrowheads="1"/>
          </p:cNvSpPr>
          <p:nvPr/>
        </p:nvSpPr>
        <p:spPr bwMode="auto">
          <a:xfrm>
            <a:off x="0" y="-20638"/>
            <a:ext cx="8388350" cy="1068388"/>
          </a:xfrm>
          <a:custGeom>
            <a:avLst/>
            <a:gdLst>
              <a:gd name="T0" fmla="*/ 0 w 5284"/>
              <a:gd name="T1" fmla="*/ 2147483647 h 673"/>
              <a:gd name="T2" fmla="*/ 0 w 5284"/>
              <a:gd name="T3" fmla="*/ 2147483647 h 673"/>
              <a:gd name="T4" fmla="*/ 2147483647 w 5284"/>
              <a:gd name="T5" fmla="*/ 2147483647 h 673"/>
              <a:gd name="T6" fmla="*/ 2147483647 w 5284"/>
              <a:gd name="T7" fmla="*/ 2147483647 h 673"/>
              <a:gd name="T8" fmla="*/ 2147483647 w 5284"/>
              <a:gd name="T9" fmla="*/ 2147483647 h 673"/>
              <a:gd name="T10" fmla="*/ 2147483647 w 5284"/>
              <a:gd name="T11" fmla="*/ 2147483647 h 673"/>
              <a:gd name="T12" fmla="*/ 2147483647 w 5284"/>
              <a:gd name="T13" fmla="*/ 2147483647 h 673"/>
              <a:gd name="T14" fmla="*/ 2147483647 w 5284"/>
              <a:gd name="T15" fmla="*/ 2147483647 h 673"/>
              <a:gd name="T16" fmla="*/ 2147483647 w 5284"/>
              <a:gd name="T17" fmla="*/ 2147483647 h 673"/>
              <a:gd name="T18" fmla="*/ 2147483647 w 5284"/>
              <a:gd name="T19" fmla="*/ 2147483647 h 673"/>
              <a:gd name="T20" fmla="*/ 2147483647 w 5284"/>
              <a:gd name="T21" fmla="*/ 2147483647 h 673"/>
              <a:gd name="T22" fmla="*/ 2147483647 w 5284"/>
              <a:gd name="T23" fmla="*/ 2147483647 h 673"/>
              <a:gd name="T24" fmla="*/ 2147483647 w 5284"/>
              <a:gd name="T25" fmla="*/ 2147483647 h 673"/>
              <a:gd name="T26" fmla="*/ 2147483647 w 5284"/>
              <a:gd name="T27" fmla="*/ 2147483647 h 673"/>
              <a:gd name="T28" fmla="*/ 2147483647 w 5284"/>
              <a:gd name="T29" fmla="*/ 2147483647 h 673"/>
              <a:gd name="T30" fmla="*/ 2147483647 w 5284"/>
              <a:gd name="T31" fmla="*/ 2147483647 h 673"/>
              <a:gd name="T32" fmla="*/ 2147483647 w 5284"/>
              <a:gd name="T33" fmla="*/ 2147483647 h 673"/>
              <a:gd name="T34" fmla="*/ 2147483647 w 5284"/>
              <a:gd name="T35" fmla="*/ 2147483647 h 673"/>
              <a:gd name="T36" fmla="*/ 2147483647 w 5284"/>
              <a:gd name="T37" fmla="*/ 2147483647 h 673"/>
              <a:gd name="T38" fmla="*/ 2147483647 w 5284"/>
              <a:gd name="T39" fmla="*/ 2147483647 h 673"/>
              <a:gd name="T40" fmla="*/ 2147483647 w 5284"/>
              <a:gd name="T41" fmla="*/ 2147483647 h 673"/>
              <a:gd name="T42" fmla="*/ 2147483647 w 5284"/>
              <a:gd name="T43" fmla="*/ 2147483647 h 673"/>
              <a:gd name="T44" fmla="*/ 2147483647 w 5284"/>
              <a:gd name="T45" fmla="*/ 2147483647 h 673"/>
              <a:gd name="T46" fmla="*/ 2147483647 w 5284"/>
              <a:gd name="T47" fmla="*/ 2147483647 h 673"/>
              <a:gd name="T48" fmla="*/ 2147483647 w 5284"/>
              <a:gd name="T49" fmla="*/ 2147483647 h 673"/>
              <a:gd name="T50" fmla="*/ 2147483647 w 5284"/>
              <a:gd name="T51" fmla="*/ 2147483647 h 673"/>
              <a:gd name="T52" fmla="*/ 2147483647 w 5284"/>
              <a:gd name="T53" fmla="*/ 0 h 673"/>
              <a:gd name="T54" fmla="*/ 2147483647 w 5284"/>
              <a:gd name="T55" fmla="*/ 0 h 673"/>
              <a:gd name="T56" fmla="*/ 2147483647 w 5284"/>
              <a:gd name="T57" fmla="*/ 2147483647 h 673"/>
              <a:gd name="T58" fmla="*/ 2147483647 w 5284"/>
              <a:gd name="T59" fmla="*/ 2147483647 h 673"/>
              <a:gd name="T60" fmla="*/ 2147483647 w 5284"/>
              <a:gd name="T61" fmla="*/ 2147483647 h 673"/>
              <a:gd name="T62" fmla="*/ 2147483647 w 5284"/>
              <a:gd name="T63" fmla="*/ 2147483647 h 673"/>
              <a:gd name="T64" fmla="*/ 2147483647 w 5284"/>
              <a:gd name="T65" fmla="*/ 2147483647 h 673"/>
              <a:gd name="T66" fmla="*/ 2147483647 w 5284"/>
              <a:gd name="T67" fmla="*/ 2147483647 h 673"/>
              <a:gd name="T68" fmla="*/ 2147483647 w 5284"/>
              <a:gd name="T69" fmla="*/ 2147483647 h 673"/>
              <a:gd name="T70" fmla="*/ 2147483647 w 5284"/>
              <a:gd name="T71" fmla="*/ 2147483647 h 673"/>
              <a:gd name="T72" fmla="*/ 2147483647 w 5284"/>
              <a:gd name="T73" fmla="*/ 2147483647 h 673"/>
              <a:gd name="T74" fmla="*/ 2147483647 w 5284"/>
              <a:gd name="T75" fmla="*/ 2147483647 h 673"/>
              <a:gd name="T76" fmla="*/ 2147483647 w 5284"/>
              <a:gd name="T77" fmla="*/ 2147483647 h 673"/>
              <a:gd name="T78" fmla="*/ 2147483647 w 5284"/>
              <a:gd name="T79" fmla="*/ 2147483647 h 673"/>
              <a:gd name="T80" fmla="*/ 2147483647 w 5284"/>
              <a:gd name="T81" fmla="*/ 2147483647 h 673"/>
              <a:gd name="T82" fmla="*/ 2147483647 w 5284"/>
              <a:gd name="T83" fmla="*/ 2147483647 h 673"/>
              <a:gd name="T84" fmla="*/ 2147483647 w 5284"/>
              <a:gd name="T85" fmla="*/ 2147483647 h 673"/>
              <a:gd name="T86" fmla="*/ 0 w 5284"/>
              <a:gd name="T87" fmla="*/ 2147483647 h 67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284"/>
              <a:gd name="T133" fmla="*/ 0 h 673"/>
              <a:gd name="T134" fmla="*/ 5284 w 5284"/>
              <a:gd name="T135" fmla="*/ 673 h 67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284" h="673">
                <a:moveTo>
                  <a:pt x="0" y="366"/>
                </a:moveTo>
                <a:lnTo>
                  <a:pt x="0" y="672"/>
                </a:lnTo>
                <a:lnTo>
                  <a:pt x="303" y="672"/>
                </a:lnTo>
                <a:lnTo>
                  <a:pt x="723" y="663"/>
                </a:lnTo>
                <a:lnTo>
                  <a:pt x="1020" y="654"/>
                </a:lnTo>
                <a:lnTo>
                  <a:pt x="1302" y="642"/>
                </a:lnTo>
                <a:lnTo>
                  <a:pt x="1554" y="630"/>
                </a:lnTo>
                <a:lnTo>
                  <a:pt x="1779" y="615"/>
                </a:lnTo>
                <a:lnTo>
                  <a:pt x="1962" y="606"/>
                </a:lnTo>
                <a:lnTo>
                  <a:pt x="2193" y="588"/>
                </a:lnTo>
                <a:lnTo>
                  <a:pt x="2448" y="570"/>
                </a:lnTo>
                <a:lnTo>
                  <a:pt x="2700" y="546"/>
                </a:lnTo>
                <a:lnTo>
                  <a:pt x="2904" y="528"/>
                </a:lnTo>
                <a:lnTo>
                  <a:pt x="3138" y="498"/>
                </a:lnTo>
                <a:lnTo>
                  <a:pt x="3324" y="474"/>
                </a:lnTo>
                <a:lnTo>
                  <a:pt x="3534" y="447"/>
                </a:lnTo>
                <a:lnTo>
                  <a:pt x="3735" y="420"/>
                </a:lnTo>
                <a:lnTo>
                  <a:pt x="3933" y="384"/>
                </a:lnTo>
                <a:lnTo>
                  <a:pt x="4116" y="351"/>
                </a:lnTo>
                <a:lnTo>
                  <a:pt x="4266" y="318"/>
                </a:lnTo>
                <a:lnTo>
                  <a:pt x="4446" y="279"/>
                </a:lnTo>
                <a:lnTo>
                  <a:pt x="4620" y="237"/>
                </a:lnTo>
                <a:lnTo>
                  <a:pt x="4779" y="192"/>
                </a:lnTo>
                <a:lnTo>
                  <a:pt x="4920" y="147"/>
                </a:lnTo>
                <a:lnTo>
                  <a:pt x="5085" y="90"/>
                </a:lnTo>
                <a:lnTo>
                  <a:pt x="5193" y="42"/>
                </a:lnTo>
                <a:lnTo>
                  <a:pt x="5283" y="0"/>
                </a:lnTo>
                <a:lnTo>
                  <a:pt x="3201" y="0"/>
                </a:lnTo>
                <a:lnTo>
                  <a:pt x="2982" y="57"/>
                </a:lnTo>
                <a:lnTo>
                  <a:pt x="2775" y="108"/>
                </a:lnTo>
                <a:lnTo>
                  <a:pt x="2562" y="150"/>
                </a:lnTo>
                <a:lnTo>
                  <a:pt x="2397" y="183"/>
                </a:lnTo>
                <a:lnTo>
                  <a:pt x="2205" y="213"/>
                </a:lnTo>
                <a:lnTo>
                  <a:pt x="2001" y="243"/>
                </a:lnTo>
                <a:lnTo>
                  <a:pt x="1776" y="273"/>
                </a:lnTo>
                <a:lnTo>
                  <a:pt x="1536" y="297"/>
                </a:lnTo>
                <a:lnTo>
                  <a:pt x="1344" y="312"/>
                </a:lnTo>
                <a:lnTo>
                  <a:pt x="1134" y="330"/>
                </a:lnTo>
                <a:lnTo>
                  <a:pt x="921" y="342"/>
                </a:lnTo>
                <a:lnTo>
                  <a:pt x="696" y="354"/>
                </a:lnTo>
                <a:lnTo>
                  <a:pt x="501" y="360"/>
                </a:lnTo>
                <a:lnTo>
                  <a:pt x="279" y="366"/>
                </a:lnTo>
                <a:lnTo>
                  <a:pt x="99" y="369"/>
                </a:lnTo>
                <a:lnTo>
                  <a:pt x="0" y="366"/>
                </a:lnTo>
              </a:path>
            </a:pathLst>
          </a:custGeom>
          <a:gradFill rotWithShape="0">
            <a:gsLst>
              <a:gs pos="0">
                <a:srgbClr val="000044"/>
              </a:gs>
              <a:gs pos="100000">
                <a:srgbClr val="000066"/>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solidFill>
                <a:srgbClr val="FFFFFF"/>
              </a:solidFill>
            </a:endParaRPr>
          </a:p>
        </p:txBody>
      </p:sp>
      <p:sp>
        <p:nvSpPr>
          <p:cNvPr id="148490" name="AutoShape 9"/>
          <p:cNvSpPr>
            <a:spLocks noChangeArrowheads="1"/>
          </p:cNvSpPr>
          <p:nvPr/>
        </p:nvSpPr>
        <p:spPr bwMode="auto">
          <a:xfrm>
            <a:off x="0" y="-20638"/>
            <a:ext cx="4578350" cy="454026"/>
          </a:xfrm>
          <a:custGeom>
            <a:avLst/>
            <a:gdLst>
              <a:gd name="T0" fmla="*/ 0 w 2884"/>
              <a:gd name="T1" fmla="*/ 0 h 286"/>
              <a:gd name="T2" fmla="*/ 0 w 2884"/>
              <a:gd name="T3" fmla="*/ 2147483647 h 286"/>
              <a:gd name="T4" fmla="*/ 2147483647 w 2884"/>
              <a:gd name="T5" fmla="*/ 2147483647 h 286"/>
              <a:gd name="T6" fmla="*/ 2147483647 w 2884"/>
              <a:gd name="T7" fmla="*/ 2147483647 h 286"/>
              <a:gd name="T8" fmla="*/ 2147483647 w 2884"/>
              <a:gd name="T9" fmla="*/ 2147483647 h 286"/>
              <a:gd name="T10" fmla="*/ 2147483647 w 2884"/>
              <a:gd name="T11" fmla="*/ 2147483647 h 286"/>
              <a:gd name="T12" fmla="*/ 2147483647 w 2884"/>
              <a:gd name="T13" fmla="*/ 2147483647 h 286"/>
              <a:gd name="T14" fmla="*/ 2147483647 w 2884"/>
              <a:gd name="T15" fmla="*/ 2147483647 h 286"/>
              <a:gd name="T16" fmla="*/ 2147483647 w 2884"/>
              <a:gd name="T17" fmla="*/ 2147483647 h 286"/>
              <a:gd name="T18" fmla="*/ 2147483647 w 2884"/>
              <a:gd name="T19" fmla="*/ 2147483647 h 286"/>
              <a:gd name="T20" fmla="*/ 2147483647 w 2884"/>
              <a:gd name="T21" fmla="*/ 2147483647 h 286"/>
              <a:gd name="T22" fmla="*/ 2147483647 w 2884"/>
              <a:gd name="T23" fmla="*/ 2147483647 h 286"/>
              <a:gd name="T24" fmla="*/ 2147483647 w 2884"/>
              <a:gd name="T25" fmla="*/ 2147483647 h 286"/>
              <a:gd name="T26" fmla="*/ 2147483647 w 2884"/>
              <a:gd name="T27" fmla="*/ 2147483647 h 286"/>
              <a:gd name="T28" fmla="*/ 2147483647 w 2884"/>
              <a:gd name="T29" fmla="*/ 0 h 286"/>
              <a:gd name="T30" fmla="*/ 0 w 2884"/>
              <a:gd name="T31" fmla="*/ 0 h 28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4"/>
              <a:gd name="T49" fmla="*/ 0 h 286"/>
              <a:gd name="T50" fmla="*/ 2884 w 2884"/>
              <a:gd name="T51" fmla="*/ 286 h 28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4" h="286">
                <a:moveTo>
                  <a:pt x="0" y="0"/>
                </a:moveTo>
                <a:lnTo>
                  <a:pt x="0" y="285"/>
                </a:lnTo>
                <a:lnTo>
                  <a:pt x="192" y="285"/>
                </a:lnTo>
                <a:lnTo>
                  <a:pt x="384" y="282"/>
                </a:lnTo>
                <a:lnTo>
                  <a:pt x="579" y="276"/>
                </a:lnTo>
                <a:lnTo>
                  <a:pt x="789" y="267"/>
                </a:lnTo>
                <a:lnTo>
                  <a:pt x="999" y="258"/>
                </a:lnTo>
                <a:lnTo>
                  <a:pt x="1161" y="246"/>
                </a:lnTo>
                <a:lnTo>
                  <a:pt x="1302" y="234"/>
                </a:lnTo>
                <a:lnTo>
                  <a:pt x="1458" y="222"/>
                </a:lnTo>
                <a:lnTo>
                  <a:pt x="1665" y="201"/>
                </a:lnTo>
                <a:lnTo>
                  <a:pt x="1992" y="159"/>
                </a:lnTo>
                <a:lnTo>
                  <a:pt x="2301" y="117"/>
                </a:lnTo>
                <a:lnTo>
                  <a:pt x="2604" y="60"/>
                </a:lnTo>
                <a:lnTo>
                  <a:pt x="2883" y="0"/>
                </a:lnTo>
                <a:lnTo>
                  <a:pt x="0" y="0"/>
                </a:lnTo>
              </a:path>
            </a:pathLst>
          </a:custGeom>
          <a:gradFill rotWithShape="0">
            <a:gsLst>
              <a:gs pos="0">
                <a:srgbClr val="000044"/>
              </a:gs>
              <a:gs pos="100000">
                <a:srgbClr val="000066"/>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a:solidFill>
                <a:srgbClr val="FFFFFF"/>
              </a:solidFill>
            </a:endParaRPr>
          </a:p>
        </p:txBody>
      </p:sp>
      <p:sp>
        <p:nvSpPr>
          <p:cNvPr id="148491" name="Rectangle 10"/>
          <p:cNvSpPr>
            <a:spLocks noGrp="1" noChangeArrowheads="1"/>
          </p:cNvSpPr>
          <p:nvPr>
            <p:ph type="title"/>
          </p:nvPr>
        </p:nvSpPr>
        <p:spPr bwMode="auto">
          <a:xfrm>
            <a:off x="685800" y="609600"/>
            <a:ext cx="7770813" cy="11414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vert="horz" wrap="square" lIns="90000" tIns="46800" rIns="90000" bIns="46800" numCol="1" anchor="ctr" anchorCtr="0" compatLnSpc="1">
            <a:prstTxWarp prst="textNoShape">
              <a:avLst/>
            </a:prstTxWarp>
          </a:bodyPr>
          <a:lstStyle/>
          <a:p>
            <a:pPr lvl="0"/>
            <a:r>
              <a:rPr lang="en-GB"/>
              <a:t>Click to edit the title text format</a:t>
            </a:r>
          </a:p>
        </p:txBody>
      </p:sp>
      <p:sp>
        <p:nvSpPr>
          <p:cNvPr id="148492" name="Rectangle 11"/>
          <p:cNvSpPr>
            <a:spLocks noGrp="1" noChangeArrowheads="1"/>
          </p:cNvSpPr>
          <p:nvPr>
            <p:ph type="body" idx="1"/>
          </p:nvPr>
        </p:nvSpPr>
        <p:spPr bwMode="auto">
          <a:xfrm>
            <a:off x="685800" y="1981200"/>
            <a:ext cx="7770813" cy="41132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vert="horz" wrap="square" lIns="90000" tIns="46800" rIns="90000" bIns="46800" numCol="1" anchor="t" anchorCtr="0" compatLnSpc="1">
            <a:prstTxWarp prst="textNoShape">
              <a:avLst/>
            </a:prstTxWarp>
          </a:bodyPr>
          <a:lstStyle/>
          <a:p>
            <a:pPr lvl="0"/>
            <a:r>
              <a:rPr lang="en-GB"/>
              <a:t>Click to edit the outline text format</a:t>
            </a:r>
          </a:p>
          <a:p>
            <a:pPr lvl="1"/>
            <a:r>
              <a:rPr lang="en-GB"/>
              <a:t>Second Outline Level</a:t>
            </a:r>
          </a:p>
          <a:p>
            <a:pPr lvl="2"/>
            <a:r>
              <a:rPr lang="en-GB"/>
              <a:t>Third Outline Level</a:t>
            </a:r>
          </a:p>
          <a:p>
            <a:pPr lvl="3"/>
            <a:r>
              <a:rPr lang="en-GB"/>
              <a:t>Fourth Outline Level</a:t>
            </a:r>
          </a:p>
          <a:p>
            <a:pPr lvl="4"/>
            <a:r>
              <a:rPr lang="en-GB"/>
              <a:t>Fifth Outline Level</a:t>
            </a:r>
          </a:p>
          <a:p>
            <a:pPr lvl="4"/>
            <a:r>
              <a:rPr lang="en-GB"/>
              <a:t>Sixth Outline Level</a:t>
            </a:r>
          </a:p>
          <a:p>
            <a:pPr lvl="4"/>
            <a:r>
              <a:rPr lang="en-GB"/>
              <a:t>Seventh Outline Level</a:t>
            </a:r>
          </a:p>
          <a:p>
            <a:pPr lvl="4"/>
            <a:r>
              <a:rPr lang="en-GB"/>
              <a:t>Eighth Outline Level</a:t>
            </a:r>
          </a:p>
          <a:p>
            <a:pPr lvl="4"/>
            <a:r>
              <a:rPr lang="en-GB"/>
              <a:t>Ninth Outline Level</a:t>
            </a:r>
          </a:p>
        </p:txBody>
      </p:sp>
      <p:sp>
        <p:nvSpPr>
          <p:cNvPr id="160781" name="Text Box 12"/>
          <p:cNvSpPr txBox="1">
            <a:spLocks noChangeArrowheads="1"/>
          </p:cNvSpPr>
          <p:nvPr/>
        </p:nvSpPr>
        <p:spPr bwMode="auto">
          <a:xfrm>
            <a:off x="685800" y="6248400"/>
            <a:ext cx="1905000" cy="460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eaLnBrk="1" hangingPunct="1">
              <a:lnSpc>
                <a:spcPct val="93000"/>
              </a:lnSpc>
              <a:buClr>
                <a:srgbClr val="FFFFFF"/>
              </a:buClr>
              <a:buSzPct val="100000"/>
              <a:buFont typeface="Arial" charset="0"/>
              <a:buNone/>
              <a:defRPr/>
            </a:pPr>
            <a:endParaRPr lang="en-US" b="1" i="0">
              <a:solidFill>
                <a:srgbClr val="FFFFFF"/>
              </a:solidFill>
              <a:latin typeface="Arial" panose="020B0604020202020204" pitchFamily="34" charset="0"/>
            </a:endParaRPr>
          </a:p>
        </p:txBody>
      </p:sp>
      <p:sp>
        <p:nvSpPr>
          <p:cNvPr id="160782" name="Text Box 13"/>
          <p:cNvSpPr txBox="1">
            <a:spLocks noChangeArrowheads="1"/>
          </p:cNvSpPr>
          <p:nvPr/>
        </p:nvSpPr>
        <p:spPr bwMode="auto">
          <a:xfrm>
            <a:off x="3124200" y="6248400"/>
            <a:ext cx="2895600" cy="460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eaLnBrk="1" hangingPunct="1">
              <a:lnSpc>
                <a:spcPct val="93000"/>
              </a:lnSpc>
              <a:buClr>
                <a:srgbClr val="FFFFFF"/>
              </a:buClr>
              <a:buSzPct val="100000"/>
              <a:buFont typeface="Arial" charset="0"/>
              <a:buNone/>
              <a:defRPr/>
            </a:pPr>
            <a:endParaRPr lang="en-US" b="1" i="0">
              <a:solidFill>
                <a:srgbClr val="FFFFFF"/>
              </a:solidFill>
              <a:latin typeface="Arial" panose="020B0604020202020204" pitchFamily="34" charset="0"/>
            </a:endParaRPr>
          </a:p>
        </p:txBody>
      </p:sp>
      <p:sp>
        <p:nvSpPr>
          <p:cNvPr id="15374" name="Rectangle 14"/>
          <p:cNvSpPr>
            <a:spLocks noGrp="1" noChangeArrowheads="1"/>
          </p:cNvSpPr>
          <p:nvPr>
            <p:ph type="sldNum"/>
          </p:nvPr>
        </p:nvSpPr>
        <p:spPr bwMode="auto">
          <a:xfrm>
            <a:off x="6553200" y="6248400"/>
            <a:ext cx="1903413" cy="455613"/>
          </a:xfrm>
          <a:prstGeom prst="rect">
            <a:avLst/>
          </a:prstGeom>
          <a:noFill/>
          <a:ln w="9525">
            <a:noFill/>
            <a:round/>
            <a:headEnd/>
            <a:tailEnd/>
          </a:ln>
          <a:effectLst/>
        </p:spPr>
        <p:txBody>
          <a:bodyPr vert="horz" wrap="square" lIns="90000" tIns="46800" rIns="90000" bIns="46800" numCol="1" anchor="t" anchorCtr="0" compatLnSpc="1">
            <a:prstTxWarp prst="textNoShape">
              <a:avLst/>
            </a:prstTxWarp>
          </a:bodyPr>
          <a:lstStyle>
            <a:lvl1pPr algn="r">
              <a:buClr>
                <a:srgbClr val="FFFFFF"/>
              </a:buClr>
              <a:buSzPct val="100000"/>
              <a:buFont typeface="Times New Roman" charset="0"/>
              <a:buNone/>
              <a:defRPr sz="1400">
                <a:solidFill>
                  <a:srgbClr val="FFFFFF"/>
                </a:solidFill>
                <a:latin typeface="Times New Roman" charset="0"/>
              </a:defRPr>
            </a:lvl1pPr>
          </a:lstStyle>
          <a:p>
            <a:pPr>
              <a:defRPr/>
            </a:pPr>
            <a:fld id="{C1ED05B7-2545-5542-B714-79F5BB35EE54}" type="slidenum">
              <a:rPr lang="en-GB"/>
              <a:pPr>
                <a:defRPr/>
              </a:pPr>
              <a:t>‹#›</a:t>
            </a:fld>
            <a:endParaRPr lang="en-GB"/>
          </a:p>
        </p:txBody>
      </p:sp>
    </p:spTree>
    <p:extLst>
      <p:ext uri="{BB962C8B-B14F-4D97-AF65-F5344CB8AC3E}">
        <p14:creationId xmlns:p14="http://schemas.microsoft.com/office/powerpoint/2010/main" val="2812008463"/>
      </p:ext>
    </p:extLst>
  </p:cSld>
  <p:clrMap bg1="lt1" tx1="dk1" bg2="lt2" tx2="dk2" accent1="accent1" accent2="accent2" accent3="accent3" accent4="accent4" accent5="accent5" accent6="accent6" hlink="hlink" folHlink="folHlink"/>
  <p:sldLayoutIdLst>
    <p:sldLayoutId id="2147503070" r:id="rId1"/>
    <p:sldLayoutId id="2147503071" r:id="rId2"/>
    <p:sldLayoutId id="2147503072" r:id="rId3"/>
    <p:sldLayoutId id="2147503073" r:id="rId4"/>
    <p:sldLayoutId id="2147503074" r:id="rId5"/>
    <p:sldLayoutId id="2147503075" r:id="rId6"/>
    <p:sldLayoutId id="2147503076" r:id="rId7"/>
    <p:sldLayoutId id="2147503077" r:id="rId8"/>
    <p:sldLayoutId id="2147503078" r:id="rId9"/>
    <p:sldLayoutId id="2147503079" r:id="rId10"/>
    <p:sldLayoutId id="2147503080" r:id="rId11"/>
  </p:sldLayoutIdLst>
  <p:txStyles>
    <p:titleStyle>
      <a:lvl1pPr algn="ctr" defTabSz="449263" rtl="0" eaLnBrk="0" fontAlgn="base" hangingPunct="0">
        <a:lnSpc>
          <a:spcPct val="95000"/>
        </a:lnSpc>
        <a:spcBef>
          <a:spcPct val="0"/>
        </a:spcBef>
        <a:spcAft>
          <a:spcPct val="0"/>
        </a:spcAft>
        <a:buClr>
          <a:srgbClr val="FFCC66"/>
        </a:buClr>
        <a:buSzPct val="100000"/>
        <a:buFont typeface="Times New Roman" charset="0"/>
        <a:defRPr sz="4400" b="1" i="0">
          <a:solidFill>
            <a:srgbClr val="FFCC66"/>
          </a:solidFill>
          <a:latin typeface="Arial" panose="020B0604020202020204" pitchFamily="34" charset="0"/>
          <a:ea typeface="+mj-ea"/>
          <a:cs typeface="Arial" panose="020B0604020202020204" pitchFamily="34" charset="0"/>
        </a:defRPr>
      </a:lvl1pPr>
      <a:lvl2pPr algn="ctr" defTabSz="449263" rtl="0" eaLnBrk="0" fontAlgn="base" hangingPunct="0">
        <a:lnSpc>
          <a:spcPct val="95000"/>
        </a:lnSpc>
        <a:spcBef>
          <a:spcPct val="0"/>
        </a:spcBef>
        <a:spcAft>
          <a:spcPct val="0"/>
        </a:spcAft>
        <a:buClr>
          <a:srgbClr val="FFCC66"/>
        </a:buClr>
        <a:buSzPct val="100000"/>
        <a:buFont typeface="Times New Roman" charset="0"/>
        <a:defRPr sz="4400">
          <a:solidFill>
            <a:srgbClr val="FFCC66"/>
          </a:solidFill>
          <a:latin typeface="Arial" charset="0"/>
          <a:ea typeface="ＭＳ Ｐゴシック" charset="-128"/>
          <a:cs typeface="ＭＳ Ｐゴシック" charset="-128"/>
        </a:defRPr>
      </a:lvl2pPr>
      <a:lvl3pPr algn="ctr" defTabSz="449263" rtl="0" eaLnBrk="0" fontAlgn="base" hangingPunct="0">
        <a:lnSpc>
          <a:spcPct val="95000"/>
        </a:lnSpc>
        <a:spcBef>
          <a:spcPct val="0"/>
        </a:spcBef>
        <a:spcAft>
          <a:spcPct val="0"/>
        </a:spcAft>
        <a:buClr>
          <a:srgbClr val="FFCC66"/>
        </a:buClr>
        <a:buSzPct val="100000"/>
        <a:buFont typeface="Times New Roman" charset="0"/>
        <a:defRPr sz="4400">
          <a:solidFill>
            <a:srgbClr val="FFCC66"/>
          </a:solidFill>
          <a:latin typeface="Arial" charset="0"/>
          <a:ea typeface="ＭＳ Ｐゴシック" charset="-128"/>
          <a:cs typeface="ＭＳ Ｐゴシック" charset="-128"/>
        </a:defRPr>
      </a:lvl3pPr>
      <a:lvl4pPr algn="ctr" defTabSz="449263" rtl="0" eaLnBrk="0" fontAlgn="base" hangingPunct="0">
        <a:lnSpc>
          <a:spcPct val="95000"/>
        </a:lnSpc>
        <a:spcBef>
          <a:spcPct val="0"/>
        </a:spcBef>
        <a:spcAft>
          <a:spcPct val="0"/>
        </a:spcAft>
        <a:buClr>
          <a:srgbClr val="FFCC66"/>
        </a:buClr>
        <a:buSzPct val="100000"/>
        <a:buFont typeface="Times New Roman" charset="0"/>
        <a:defRPr sz="4400">
          <a:solidFill>
            <a:srgbClr val="FFCC66"/>
          </a:solidFill>
          <a:latin typeface="Arial" charset="0"/>
          <a:ea typeface="ＭＳ Ｐゴシック" charset="-128"/>
          <a:cs typeface="ＭＳ Ｐゴシック" charset="-128"/>
        </a:defRPr>
      </a:lvl4pPr>
      <a:lvl5pPr algn="ctr" defTabSz="449263" rtl="0" eaLnBrk="0" fontAlgn="base" hangingPunct="0">
        <a:lnSpc>
          <a:spcPct val="95000"/>
        </a:lnSpc>
        <a:spcBef>
          <a:spcPct val="0"/>
        </a:spcBef>
        <a:spcAft>
          <a:spcPct val="0"/>
        </a:spcAft>
        <a:buClr>
          <a:srgbClr val="FFCC66"/>
        </a:buClr>
        <a:buSzPct val="100000"/>
        <a:buFont typeface="Times New Roman" charset="0"/>
        <a:defRPr sz="4400">
          <a:solidFill>
            <a:srgbClr val="FFCC66"/>
          </a:solidFill>
          <a:latin typeface="Arial" charset="0"/>
          <a:ea typeface="ＭＳ Ｐゴシック" charset="-128"/>
          <a:cs typeface="ＭＳ Ｐゴシック" charset="-128"/>
        </a:defRPr>
      </a:lvl5pPr>
      <a:lvl6pPr marL="457200" algn="ctr" defTabSz="449263" rtl="0" eaLnBrk="0" fontAlgn="base" hangingPunct="0">
        <a:lnSpc>
          <a:spcPct val="95000"/>
        </a:lnSpc>
        <a:spcBef>
          <a:spcPct val="0"/>
        </a:spcBef>
        <a:spcAft>
          <a:spcPct val="0"/>
        </a:spcAft>
        <a:buClr>
          <a:srgbClr val="FFCC66"/>
        </a:buClr>
        <a:buSzPct val="100000"/>
        <a:buFont typeface="Times New Roman" pitchFamily="16" charset="0"/>
        <a:defRPr sz="4400">
          <a:solidFill>
            <a:srgbClr val="FFCC66"/>
          </a:solidFill>
          <a:latin typeface="Times New Roman" pitchFamily="16" charset="0"/>
          <a:ea typeface="ＭＳ Ｐゴシック" charset="-128"/>
        </a:defRPr>
      </a:lvl6pPr>
      <a:lvl7pPr marL="914400" algn="ctr" defTabSz="449263" rtl="0" eaLnBrk="0" fontAlgn="base" hangingPunct="0">
        <a:lnSpc>
          <a:spcPct val="95000"/>
        </a:lnSpc>
        <a:spcBef>
          <a:spcPct val="0"/>
        </a:spcBef>
        <a:spcAft>
          <a:spcPct val="0"/>
        </a:spcAft>
        <a:buClr>
          <a:srgbClr val="FFCC66"/>
        </a:buClr>
        <a:buSzPct val="100000"/>
        <a:buFont typeface="Times New Roman" pitchFamily="16" charset="0"/>
        <a:defRPr sz="4400">
          <a:solidFill>
            <a:srgbClr val="FFCC66"/>
          </a:solidFill>
          <a:latin typeface="Times New Roman" pitchFamily="16" charset="0"/>
          <a:ea typeface="ＭＳ Ｐゴシック" charset="-128"/>
        </a:defRPr>
      </a:lvl7pPr>
      <a:lvl8pPr marL="1371600" algn="ctr" defTabSz="449263" rtl="0" eaLnBrk="0" fontAlgn="base" hangingPunct="0">
        <a:lnSpc>
          <a:spcPct val="95000"/>
        </a:lnSpc>
        <a:spcBef>
          <a:spcPct val="0"/>
        </a:spcBef>
        <a:spcAft>
          <a:spcPct val="0"/>
        </a:spcAft>
        <a:buClr>
          <a:srgbClr val="FFCC66"/>
        </a:buClr>
        <a:buSzPct val="100000"/>
        <a:buFont typeface="Times New Roman" pitchFamily="16" charset="0"/>
        <a:defRPr sz="4400">
          <a:solidFill>
            <a:srgbClr val="FFCC66"/>
          </a:solidFill>
          <a:latin typeface="Times New Roman" pitchFamily="16" charset="0"/>
          <a:ea typeface="ＭＳ Ｐゴシック" charset="-128"/>
        </a:defRPr>
      </a:lvl8pPr>
      <a:lvl9pPr marL="1828800" algn="ctr" defTabSz="449263" rtl="0" eaLnBrk="0" fontAlgn="base" hangingPunct="0">
        <a:lnSpc>
          <a:spcPct val="95000"/>
        </a:lnSpc>
        <a:spcBef>
          <a:spcPct val="0"/>
        </a:spcBef>
        <a:spcAft>
          <a:spcPct val="0"/>
        </a:spcAft>
        <a:buClr>
          <a:srgbClr val="FFCC66"/>
        </a:buClr>
        <a:buSzPct val="100000"/>
        <a:buFont typeface="Times New Roman" pitchFamily="16" charset="0"/>
        <a:defRPr sz="4400">
          <a:solidFill>
            <a:srgbClr val="FFCC66"/>
          </a:solidFill>
          <a:latin typeface="Times New Roman" pitchFamily="16" charset="0"/>
          <a:ea typeface="ＭＳ Ｐゴシック" charset="-128"/>
        </a:defRPr>
      </a:lvl9pPr>
    </p:titleStyle>
    <p:bodyStyle>
      <a:lvl1pPr marL="341313" indent="-341313" algn="l" defTabSz="449263" rtl="0" eaLnBrk="0" fontAlgn="base" hangingPunct="0">
        <a:lnSpc>
          <a:spcPct val="95000"/>
        </a:lnSpc>
        <a:spcBef>
          <a:spcPts val="800"/>
        </a:spcBef>
        <a:spcAft>
          <a:spcPct val="0"/>
        </a:spcAft>
        <a:buClr>
          <a:srgbClr val="FFFFFF"/>
        </a:buClr>
        <a:buSzPct val="100000"/>
        <a:buFont typeface="Times New Roman" charset="0"/>
        <a:buChar char="•"/>
        <a:defRPr sz="3200" b="1" i="0">
          <a:solidFill>
            <a:srgbClr val="FFFFFF"/>
          </a:solidFill>
          <a:latin typeface="Arial" panose="020B0604020202020204" pitchFamily="34" charset="0"/>
          <a:ea typeface="+mn-ea"/>
          <a:cs typeface="Arial" panose="020B0604020202020204" pitchFamily="34" charset="0"/>
        </a:defRPr>
      </a:lvl1pPr>
      <a:lvl2pPr marL="741363" indent="-284163" algn="l" defTabSz="449263" rtl="0" eaLnBrk="0" fontAlgn="base" hangingPunct="0">
        <a:lnSpc>
          <a:spcPct val="95000"/>
        </a:lnSpc>
        <a:spcBef>
          <a:spcPts val="700"/>
        </a:spcBef>
        <a:spcAft>
          <a:spcPct val="0"/>
        </a:spcAft>
        <a:buClr>
          <a:srgbClr val="FFFFFF"/>
        </a:buClr>
        <a:buSzPct val="100000"/>
        <a:buFont typeface="Times New Roman" charset="0"/>
        <a:buChar char="–"/>
        <a:defRPr sz="2800" b="1" i="0">
          <a:solidFill>
            <a:srgbClr val="FFFFFF"/>
          </a:solidFill>
          <a:latin typeface="Arial" panose="020B0604020202020204" pitchFamily="34" charset="0"/>
          <a:ea typeface="+mn-ea"/>
          <a:cs typeface="Arial" panose="020B0604020202020204" pitchFamily="34" charset="0"/>
        </a:defRPr>
      </a:lvl2pPr>
      <a:lvl3pPr marL="1143000" indent="-228600" algn="l" defTabSz="449263" rtl="0" eaLnBrk="0" fontAlgn="base" hangingPunct="0">
        <a:lnSpc>
          <a:spcPct val="95000"/>
        </a:lnSpc>
        <a:spcBef>
          <a:spcPts val="600"/>
        </a:spcBef>
        <a:spcAft>
          <a:spcPct val="0"/>
        </a:spcAft>
        <a:buClr>
          <a:srgbClr val="FFFFFF"/>
        </a:buClr>
        <a:buSzPct val="100000"/>
        <a:buFont typeface="Times New Roman" charset="0"/>
        <a:buChar char="•"/>
        <a:defRPr sz="2400" b="1" i="0">
          <a:solidFill>
            <a:srgbClr val="FFFFFF"/>
          </a:solidFill>
          <a:latin typeface="Arial" panose="020B0604020202020204" pitchFamily="34" charset="0"/>
          <a:ea typeface="+mn-ea"/>
          <a:cs typeface="Arial" panose="020B0604020202020204" pitchFamily="34" charset="0"/>
        </a:defRPr>
      </a:lvl3pPr>
      <a:lvl4pPr marL="1600200" indent="-228600" algn="l" defTabSz="449263" rtl="0" eaLnBrk="0" fontAlgn="base" hangingPunct="0">
        <a:lnSpc>
          <a:spcPct val="95000"/>
        </a:lnSpc>
        <a:spcBef>
          <a:spcPts val="500"/>
        </a:spcBef>
        <a:spcAft>
          <a:spcPct val="0"/>
        </a:spcAft>
        <a:buClr>
          <a:srgbClr val="FFFFFF"/>
        </a:buClr>
        <a:buSzPct val="100000"/>
        <a:buFont typeface="Times New Roman" charset="0"/>
        <a:buChar char="–"/>
        <a:defRPr sz="2000" b="1" i="0">
          <a:solidFill>
            <a:srgbClr val="FFFFFF"/>
          </a:solidFill>
          <a:latin typeface="Arial" panose="020B0604020202020204" pitchFamily="34" charset="0"/>
          <a:ea typeface="+mn-ea"/>
          <a:cs typeface="Arial" panose="020B0604020202020204" pitchFamily="34" charset="0"/>
        </a:defRPr>
      </a:lvl4pPr>
      <a:lvl5pPr marL="2057400" indent="-228600" algn="l" defTabSz="449263" rtl="0" eaLnBrk="0" fontAlgn="base" hangingPunct="0">
        <a:lnSpc>
          <a:spcPct val="95000"/>
        </a:lnSpc>
        <a:spcBef>
          <a:spcPts val="500"/>
        </a:spcBef>
        <a:spcAft>
          <a:spcPct val="0"/>
        </a:spcAft>
        <a:buClr>
          <a:srgbClr val="FFFFFF"/>
        </a:buClr>
        <a:buSzPct val="100000"/>
        <a:buFont typeface="Times New Roman" charset="0"/>
        <a:buChar char="»"/>
        <a:defRPr sz="2000" b="1" i="0">
          <a:solidFill>
            <a:srgbClr val="FFFFFF"/>
          </a:solidFill>
          <a:latin typeface="Arial" panose="020B0604020202020204" pitchFamily="34" charset="0"/>
          <a:ea typeface="+mn-ea"/>
          <a:cs typeface="Arial" panose="020B0604020202020204" pitchFamily="34" charset="0"/>
        </a:defRPr>
      </a:lvl5pPr>
      <a:lvl6pPr marL="2514600" indent="-228600" algn="l" defTabSz="449263" rtl="0" eaLnBrk="0" fontAlgn="base" hangingPunct="0">
        <a:lnSpc>
          <a:spcPct val="95000"/>
        </a:lnSpc>
        <a:spcBef>
          <a:spcPts val="500"/>
        </a:spcBef>
        <a:spcAft>
          <a:spcPct val="0"/>
        </a:spcAft>
        <a:buClr>
          <a:srgbClr val="FFFFFF"/>
        </a:buClr>
        <a:buSzPct val="100000"/>
        <a:buFont typeface="Times New Roman" pitchFamily="16" charset="0"/>
        <a:buChar char="»"/>
        <a:defRPr sz="2000">
          <a:solidFill>
            <a:srgbClr val="FFFFFF"/>
          </a:solidFill>
          <a:latin typeface="+mn-lt"/>
          <a:ea typeface="+mn-ea"/>
        </a:defRPr>
      </a:lvl6pPr>
      <a:lvl7pPr marL="2971800" indent="-228600" algn="l" defTabSz="449263" rtl="0" eaLnBrk="0" fontAlgn="base" hangingPunct="0">
        <a:lnSpc>
          <a:spcPct val="95000"/>
        </a:lnSpc>
        <a:spcBef>
          <a:spcPts val="500"/>
        </a:spcBef>
        <a:spcAft>
          <a:spcPct val="0"/>
        </a:spcAft>
        <a:buClr>
          <a:srgbClr val="FFFFFF"/>
        </a:buClr>
        <a:buSzPct val="100000"/>
        <a:buFont typeface="Times New Roman" pitchFamily="16" charset="0"/>
        <a:buChar char="»"/>
        <a:defRPr sz="2000">
          <a:solidFill>
            <a:srgbClr val="FFFFFF"/>
          </a:solidFill>
          <a:latin typeface="+mn-lt"/>
          <a:ea typeface="+mn-ea"/>
        </a:defRPr>
      </a:lvl7pPr>
      <a:lvl8pPr marL="3429000" indent="-228600" algn="l" defTabSz="449263" rtl="0" eaLnBrk="0" fontAlgn="base" hangingPunct="0">
        <a:lnSpc>
          <a:spcPct val="95000"/>
        </a:lnSpc>
        <a:spcBef>
          <a:spcPts val="500"/>
        </a:spcBef>
        <a:spcAft>
          <a:spcPct val="0"/>
        </a:spcAft>
        <a:buClr>
          <a:srgbClr val="FFFFFF"/>
        </a:buClr>
        <a:buSzPct val="100000"/>
        <a:buFont typeface="Times New Roman" pitchFamily="16" charset="0"/>
        <a:buChar char="»"/>
        <a:defRPr sz="2000">
          <a:solidFill>
            <a:srgbClr val="FFFFFF"/>
          </a:solidFill>
          <a:latin typeface="+mn-lt"/>
          <a:ea typeface="+mn-ea"/>
        </a:defRPr>
      </a:lvl8pPr>
      <a:lvl9pPr marL="3886200" indent="-228600" algn="l" defTabSz="449263" rtl="0" eaLnBrk="0" fontAlgn="base" hangingPunct="0">
        <a:lnSpc>
          <a:spcPct val="95000"/>
        </a:lnSpc>
        <a:spcBef>
          <a:spcPts val="500"/>
        </a:spcBef>
        <a:spcAft>
          <a:spcPct val="0"/>
        </a:spcAft>
        <a:buClr>
          <a:srgbClr val="FFFFFF"/>
        </a:buClr>
        <a:buSzPct val="100000"/>
        <a:buFont typeface="Times New Roman" pitchFamily="16" charset="0"/>
        <a:buChar char="»"/>
        <a:defRPr sz="2000">
          <a:solidFill>
            <a:srgbClr val="FFFFFF"/>
          </a:solidFill>
          <a:latin typeface="+mn-lt"/>
          <a:ea typeface="+mn-ea"/>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3.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s>
            <a:gs pos="100000">
              <a:schemeClr val="bg1">
                <a:gamma/>
                <a:shade val="46275"/>
                <a:invGamma/>
              </a:schemeClr>
            </a:gs>
          </a:gsLst>
          <a:lin ang="5400000" scaled="1"/>
        </a:gradFill>
        <a:effectLst/>
      </p:bgPr>
    </p:bg>
    <p:spTree>
      <p:nvGrpSpPr>
        <p:cNvPr id="1" name=""/>
        <p:cNvGrpSpPr/>
        <p:nvPr/>
      </p:nvGrpSpPr>
      <p:grpSpPr>
        <a:xfrm>
          <a:off x="0" y="0"/>
          <a:ext cx="0" cy="0"/>
          <a:chOff x="0" y="0"/>
          <a:chExt cx="0" cy="0"/>
        </a:xfrm>
      </p:grpSpPr>
      <p:sp>
        <p:nvSpPr>
          <p:cNvPr id="175106" name="Rectangle 2"/>
          <p:cNvSpPr>
            <a:spLocks noChangeArrowheads="1"/>
          </p:cNvSpPr>
          <p:nvPr/>
        </p:nvSpPr>
        <p:spPr bwMode="auto">
          <a:xfrm>
            <a:off x="381000" y="0"/>
            <a:ext cx="1447800" cy="6856413"/>
          </a:xfrm>
          <a:prstGeom prst="rect">
            <a:avLst/>
          </a:prstGeom>
          <a:gradFill rotWithShape="0">
            <a:gsLst>
              <a:gs pos="0">
                <a:schemeClr val="bg1">
                  <a:alpha val="50000"/>
                </a:schemeClr>
              </a:gs>
              <a:gs pos="100000">
                <a:schemeClr val="bg1">
                  <a:gamma/>
                  <a:shade val="61961"/>
                  <a:invGamma/>
                </a:schemeClr>
              </a:gs>
            </a:gsLst>
            <a:lin ang="5400000" scaled="1"/>
          </a:gradFill>
          <a:ln w="9525">
            <a:noFill/>
            <a:miter lim="800000"/>
            <a:headEnd/>
            <a:tailEnd/>
          </a:ln>
        </p:spPr>
        <p:txBody>
          <a:bodyPr/>
          <a:lstStyle/>
          <a:p>
            <a:pPr defTabSz="914400">
              <a:defRPr/>
            </a:pPr>
            <a:endParaRPr lang="en-US" sz="1800" b="1" i="0">
              <a:solidFill>
                <a:srgbClr val="FFFFFF"/>
              </a:solidFill>
              <a:latin typeface="Arial" panose="020B0604020202020204" pitchFamily="34" charset="0"/>
            </a:endParaRPr>
          </a:p>
        </p:txBody>
      </p:sp>
      <p:sp>
        <p:nvSpPr>
          <p:cNvPr id="266243" name="Rectangle 3"/>
          <p:cNvSpPr>
            <a:spLocks noChangeArrowheads="1"/>
          </p:cNvSpPr>
          <p:nvPr/>
        </p:nvSpPr>
        <p:spPr bwMode="auto">
          <a:xfrm>
            <a:off x="152400" y="1752600"/>
            <a:ext cx="4724400" cy="152400"/>
          </a:xfrm>
          <a:prstGeom prst="rect">
            <a:avLst/>
          </a:prstGeom>
          <a:solidFill>
            <a:schemeClr val="accent1">
              <a:alpha val="50195"/>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a:lstStyle/>
          <a:p>
            <a:pPr defTabSz="914400"/>
            <a:endParaRPr lang="en-US" sz="1800" b="1" i="0">
              <a:solidFill>
                <a:srgbClr val="FFFFFF"/>
              </a:solidFill>
              <a:latin typeface="Arial" panose="020B0604020202020204" pitchFamily="34" charset="0"/>
            </a:endParaRPr>
          </a:p>
        </p:txBody>
      </p:sp>
      <p:sp>
        <p:nvSpPr>
          <p:cNvPr id="175108" name="Rectangle 4"/>
          <p:cNvSpPr>
            <a:spLocks noChangeArrowheads="1"/>
          </p:cNvSpPr>
          <p:nvPr/>
        </p:nvSpPr>
        <p:spPr bwMode="auto">
          <a:xfrm>
            <a:off x="685800" y="6629400"/>
            <a:ext cx="3505200" cy="227013"/>
          </a:xfrm>
          <a:prstGeom prst="rect">
            <a:avLst/>
          </a:prstGeom>
          <a:gradFill rotWithShape="0">
            <a:gsLst>
              <a:gs pos="0">
                <a:schemeClr val="hlink">
                  <a:gamma/>
                  <a:shade val="46275"/>
                  <a:invGamma/>
                </a:schemeClr>
              </a:gs>
              <a:gs pos="50000">
                <a:schemeClr val="hlink"/>
              </a:gs>
              <a:gs pos="100000">
                <a:schemeClr val="hlink">
                  <a:gamma/>
                  <a:shade val="46275"/>
                  <a:invGamma/>
                </a:schemeClr>
              </a:gs>
            </a:gsLst>
            <a:lin ang="0" scaled="1"/>
          </a:gradFill>
          <a:ln w="9525">
            <a:noFill/>
            <a:miter lim="800000"/>
            <a:headEnd/>
            <a:tailEnd/>
          </a:ln>
        </p:spPr>
        <p:txBody>
          <a:bodyPr/>
          <a:lstStyle/>
          <a:p>
            <a:pPr defTabSz="914400">
              <a:defRPr/>
            </a:pPr>
            <a:endParaRPr lang="en-US" sz="1800" b="1" i="0">
              <a:solidFill>
                <a:srgbClr val="FFFFFF"/>
              </a:solidFill>
              <a:latin typeface="Arial" panose="020B0604020202020204" pitchFamily="34" charset="0"/>
            </a:endParaRPr>
          </a:p>
        </p:txBody>
      </p:sp>
      <p:sp>
        <p:nvSpPr>
          <p:cNvPr id="175109" name="Rectangle 5"/>
          <p:cNvSpPr>
            <a:spLocks noChangeArrowheads="1"/>
          </p:cNvSpPr>
          <p:nvPr/>
        </p:nvSpPr>
        <p:spPr bwMode="auto">
          <a:xfrm>
            <a:off x="762000" y="762000"/>
            <a:ext cx="8380413" cy="762000"/>
          </a:xfrm>
          <a:prstGeom prst="rect">
            <a:avLst/>
          </a:prstGeom>
          <a:gradFill rotWithShape="0">
            <a:gsLst>
              <a:gs pos="0">
                <a:schemeClr val="bg1"/>
              </a:gs>
              <a:gs pos="100000">
                <a:schemeClr val="bg1">
                  <a:gamma/>
                  <a:shade val="15294"/>
                  <a:invGamma/>
                </a:schemeClr>
              </a:gs>
            </a:gsLst>
            <a:lin ang="0" scaled="1"/>
          </a:gradFill>
          <a:ln w="9525">
            <a:noFill/>
            <a:miter lim="800000"/>
            <a:headEnd/>
            <a:tailEnd/>
          </a:ln>
        </p:spPr>
        <p:txBody>
          <a:bodyPr/>
          <a:lstStyle/>
          <a:p>
            <a:pPr defTabSz="914400">
              <a:defRPr/>
            </a:pPr>
            <a:endParaRPr lang="en-US" sz="1800" b="1" i="0">
              <a:solidFill>
                <a:srgbClr val="FFFFFF"/>
              </a:solidFill>
              <a:latin typeface="Arial" panose="020B0604020202020204" pitchFamily="34" charset="0"/>
            </a:endParaRPr>
          </a:p>
        </p:txBody>
      </p:sp>
      <p:sp>
        <p:nvSpPr>
          <p:cNvPr id="175110" name="Rectangle 6"/>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2075" tIns="46037" rIns="92075" bIns="46037" numCol="1" anchor="ctr" anchorCtr="0" compatLnSpc="1">
            <a:prstTxWarp prst="textNoShape">
              <a:avLst/>
            </a:prstTxWarp>
          </a:bodyPr>
          <a:lstStyle/>
          <a:p>
            <a:pPr lvl="0"/>
            <a:r>
              <a:rPr lang="en-US"/>
              <a:t>Click to edit Master title style</a:t>
            </a:r>
          </a:p>
        </p:txBody>
      </p:sp>
      <p:sp>
        <p:nvSpPr>
          <p:cNvPr id="266247" name="Rectangle 7"/>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2075" tIns="46037" rIns="92075" bIns="46037"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5112" name="Rectangle 8"/>
          <p:cNvSpPr>
            <a:spLocks noGrp="1" noChangeArrowheads="1"/>
          </p:cNvSpPr>
          <p:nvPr>
            <p:ph type="dt" sz="half" idx="2"/>
          </p:nvPr>
        </p:nvSpPr>
        <p:spPr bwMode="auto">
          <a:xfrm>
            <a:off x="685800" y="6172200"/>
            <a:ext cx="1905000" cy="457200"/>
          </a:xfrm>
          <a:prstGeom prst="rect">
            <a:avLst/>
          </a:prstGeom>
          <a:noFill/>
          <a:ln w="9525">
            <a:noFill/>
            <a:miter lim="800000"/>
            <a:headEnd/>
            <a:tailEnd/>
          </a:ln>
        </p:spPr>
        <p:txBody>
          <a:bodyPr vert="horz" wrap="none" lIns="92075" tIns="46037" rIns="92075" bIns="46037" numCol="1" anchor="ctr" anchorCtr="0" compatLnSpc="1">
            <a:prstTxWarp prst="textNoShape">
              <a:avLst/>
            </a:prstTxWarp>
          </a:bodyPr>
          <a:lstStyle>
            <a:lvl1pPr eaLnBrk="0" hangingPunct="0">
              <a:defRPr kumimoji="1" sz="1400">
                <a:solidFill>
                  <a:srgbClr val="FFFFFF"/>
                </a:solidFill>
                <a:latin typeface="Times New Roman"/>
                <a:ea typeface="+mn-ea"/>
                <a:cs typeface="+mn-cs"/>
              </a:defRPr>
            </a:lvl1pPr>
          </a:lstStyle>
          <a:p>
            <a:pPr defTabSz="914400">
              <a:defRPr/>
            </a:pPr>
            <a:endParaRPr lang="en-US"/>
          </a:p>
        </p:txBody>
      </p:sp>
      <p:sp>
        <p:nvSpPr>
          <p:cNvPr id="175113" name="Rectangle 9"/>
          <p:cNvSpPr>
            <a:spLocks noGrp="1" noChangeArrowheads="1"/>
          </p:cNvSpPr>
          <p:nvPr>
            <p:ph type="ftr" sz="quarter" idx="3"/>
          </p:nvPr>
        </p:nvSpPr>
        <p:spPr bwMode="auto">
          <a:xfrm>
            <a:off x="3124200" y="6172200"/>
            <a:ext cx="2895600" cy="457200"/>
          </a:xfrm>
          <a:prstGeom prst="rect">
            <a:avLst/>
          </a:prstGeom>
          <a:noFill/>
          <a:ln w="9525">
            <a:noFill/>
            <a:miter lim="800000"/>
            <a:headEnd/>
            <a:tailEnd/>
          </a:ln>
        </p:spPr>
        <p:txBody>
          <a:bodyPr vert="horz" wrap="none" lIns="92075" tIns="46037" rIns="92075" bIns="46037" numCol="1" anchor="ctr" anchorCtr="0" compatLnSpc="1">
            <a:prstTxWarp prst="textNoShape">
              <a:avLst/>
            </a:prstTxWarp>
          </a:bodyPr>
          <a:lstStyle>
            <a:lvl1pPr algn="ctr" eaLnBrk="0" hangingPunct="0">
              <a:defRPr kumimoji="1" sz="1400">
                <a:solidFill>
                  <a:srgbClr val="FFFFFF"/>
                </a:solidFill>
                <a:latin typeface="Times New Roman"/>
                <a:ea typeface="+mn-ea"/>
                <a:cs typeface="+mn-cs"/>
              </a:defRPr>
            </a:lvl1pPr>
          </a:lstStyle>
          <a:p>
            <a:pPr defTabSz="914400">
              <a:defRPr/>
            </a:pPr>
            <a:endParaRPr lang="en-US"/>
          </a:p>
        </p:txBody>
      </p:sp>
      <p:sp>
        <p:nvSpPr>
          <p:cNvPr id="175114" name="Rectangle 10"/>
          <p:cNvSpPr>
            <a:spLocks noGrp="1" noChangeArrowheads="1"/>
          </p:cNvSpPr>
          <p:nvPr>
            <p:ph type="sldNum" sz="quarter" idx="4"/>
          </p:nvPr>
        </p:nvSpPr>
        <p:spPr bwMode="auto">
          <a:xfrm>
            <a:off x="6553200" y="6172200"/>
            <a:ext cx="1905000" cy="457200"/>
          </a:xfrm>
          <a:prstGeom prst="rect">
            <a:avLst/>
          </a:prstGeom>
          <a:noFill/>
          <a:ln w="9525">
            <a:noFill/>
            <a:miter lim="800000"/>
            <a:headEnd/>
            <a:tailEnd/>
          </a:ln>
        </p:spPr>
        <p:txBody>
          <a:bodyPr vert="horz" wrap="none" lIns="92075" tIns="46037" rIns="92075" bIns="46037" numCol="1" anchor="ctr" anchorCtr="0" compatLnSpc="1">
            <a:prstTxWarp prst="textNoShape">
              <a:avLst/>
            </a:prstTxWarp>
          </a:bodyPr>
          <a:lstStyle>
            <a:lvl1pPr algn="r" eaLnBrk="0" hangingPunct="0">
              <a:defRPr kumimoji="1" sz="1400">
                <a:solidFill>
                  <a:srgbClr val="FFFFFF"/>
                </a:solidFill>
                <a:latin typeface="Times New Roman"/>
                <a:ea typeface="+mn-ea"/>
                <a:cs typeface="+mn-cs"/>
              </a:defRPr>
            </a:lvl1pPr>
          </a:lstStyle>
          <a:p>
            <a:pPr defTabSz="914400">
              <a:defRPr/>
            </a:pPr>
            <a:endParaRPr lang="en-US"/>
          </a:p>
        </p:txBody>
      </p:sp>
    </p:spTree>
    <p:extLst>
      <p:ext uri="{BB962C8B-B14F-4D97-AF65-F5344CB8AC3E}">
        <p14:creationId xmlns:p14="http://schemas.microsoft.com/office/powerpoint/2010/main" val="3337142525"/>
      </p:ext>
    </p:extLst>
  </p:cSld>
  <p:clrMap bg1="dk2" tx1="lt1" bg2="dk1" tx2="lt2" accent1="accent1" accent2="accent2" accent3="accent3" accent4="accent4" accent5="accent5" accent6="accent6" hlink="hlink" folHlink="folHlink"/>
  <p:sldLayoutIdLst>
    <p:sldLayoutId id="2147503082" r:id="rId1"/>
    <p:sldLayoutId id="2147503083" r:id="rId2"/>
    <p:sldLayoutId id="2147503084" r:id="rId3"/>
    <p:sldLayoutId id="2147503085" r:id="rId4"/>
    <p:sldLayoutId id="2147503086" r:id="rId5"/>
    <p:sldLayoutId id="2147503087" r:id="rId6"/>
    <p:sldLayoutId id="2147503088" r:id="rId7"/>
    <p:sldLayoutId id="2147503089" r:id="rId8"/>
    <p:sldLayoutId id="2147503090" r:id="rId9"/>
    <p:sldLayoutId id="2147503091" r:id="rId10"/>
    <p:sldLayoutId id="2147503092" r:id="rId11"/>
  </p:sldLayoutIdLst>
  <p:txStyles>
    <p:titleStyle>
      <a:lvl1pPr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1" charset="0"/>
          <a:ea typeface="ＭＳ Ｐゴシック" pitchFamily="-105" charset="-128"/>
          <a:cs typeface="ＭＳ Ｐゴシック" pitchFamily="-105" charset="-128"/>
        </a:defRPr>
      </a:lvl2pPr>
      <a:lvl3pPr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1" charset="0"/>
          <a:ea typeface="ＭＳ Ｐゴシック" pitchFamily="-105" charset="-128"/>
          <a:cs typeface="ＭＳ Ｐゴシック" pitchFamily="-105" charset="-128"/>
        </a:defRPr>
      </a:lvl3pPr>
      <a:lvl4pPr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1" charset="0"/>
          <a:ea typeface="ＭＳ Ｐゴシック" pitchFamily="-105" charset="-128"/>
          <a:cs typeface="ＭＳ Ｐゴシック" pitchFamily="-105" charset="-128"/>
        </a:defRPr>
      </a:lvl4pPr>
      <a:lvl5pPr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1" charset="0"/>
          <a:ea typeface="ＭＳ Ｐゴシック" pitchFamily="-105" charset="-128"/>
          <a:cs typeface="ＭＳ Ｐゴシック" pitchFamily="-105" charset="-128"/>
        </a:defRPr>
      </a:lvl5pPr>
      <a:lvl6pPr marL="457200"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1" charset="0"/>
        </a:defRPr>
      </a:lvl6pPr>
      <a:lvl7pPr marL="914400"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1" charset="0"/>
        </a:defRPr>
      </a:lvl7pPr>
      <a:lvl8pPr marL="1371600"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1" charset="0"/>
        </a:defRPr>
      </a:lvl8pPr>
      <a:lvl9pPr marL="1828800"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1" charset="0"/>
        </a:defRPr>
      </a:lvl9pPr>
    </p:titleStyle>
    <p:bodyStyle>
      <a:lvl1pPr marL="342900" indent="-342900" algn="l" rtl="0" eaLnBrk="0" fontAlgn="base" hangingPunct="0">
        <a:spcBef>
          <a:spcPct val="20000"/>
        </a:spcBef>
        <a:spcAft>
          <a:spcPct val="0"/>
        </a:spcAft>
        <a:buClr>
          <a:schemeClr val="accent2"/>
        </a:buClr>
        <a:buSzPct val="80000"/>
        <a:buFont typeface="Wingdings" charset="0"/>
        <a:buChar char="l"/>
        <a:defRPr kumimoji="1" sz="3200" b="1" i="0">
          <a:solidFill>
            <a:schemeClr val="tx1"/>
          </a:solidFill>
          <a:latin typeface="Arial" panose="020B0604020202020204" pitchFamily="34" charset="0"/>
          <a:ea typeface="ＭＳ Ｐゴシック" pitchFamily="-105" charset="-128"/>
          <a:cs typeface="ＭＳ Ｐゴシック" pitchFamily="-105" charset="-128"/>
        </a:defRPr>
      </a:lvl1pPr>
      <a:lvl2pPr marL="742950" indent="-285750" algn="l" rtl="0" eaLnBrk="0" fontAlgn="base" hangingPunct="0">
        <a:spcBef>
          <a:spcPct val="20000"/>
        </a:spcBef>
        <a:spcAft>
          <a:spcPct val="0"/>
        </a:spcAft>
        <a:buChar char="–"/>
        <a:defRPr kumimoji="1" sz="2800" b="1" i="0">
          <a:solidFill>
            <a:schemeClr val="tx1"/>
          </a:solidFill>
          <a:latin typeface="Arial" panose="020B0604020202020204" pitchFamily="34" charset="0"/>
          <a:ea typeface="ＭＳ Ｐゴシック" pitchFamily="-111" charset="-128"/>
        </a:defRPr>
      </a:lvl2pPr>
      <a:lvl3pPr marL="1143000" indent="-228600" algn="l" rtl="0" eaLnBrk="0" fontAlgn="base" hangingPunct="0">
        <a:spcBef>
          <a:spcPct val="20000"/>
        </a:spcBef>
        <a:spcAft>
          <a:spcPct val="0"/>
        </a:spcAft>
        <a:buClr>
          <a:schemeClr val="accent2"/>
        </a:buClr>
        <a:buChar char="•"/>
        <a:defRPr kumimoji="1" sz="2400" b="1" i="0">
          <a:solidFill>
            <a:schemeClr val="tx1"/>
          </a:solidFill>
          <a:latin typeface="Arial" panose="020B0604020202020204" pitchFamily="34" charset="0"/>
          <a:ea typeface="ＭＳ Ｐゴシック" pitchFamily="-111" charset="-128"/>
        </a:defRPr>
      </a:lvl3pPr>
      <a:lvl4pPr marL="1600200" indent="-228600" algn="l" rtl="0" eaLnBrk="0" fontAlgn="base" hangingPunct="0">
        <a:spcBef>
          <a:spcPct val="20000"/>
        </a:spcBef>
        <a:spcAft>
          <a:spcPct val="0"/>
        </a:spcAft>
        <a:buChar char="–"/>
        <a:defRPr kumimoji="1" sz="2000" b="1" i="0">
          <a:solidFill>
            <a:schemeClr val="tx1"/>
          </a:solidFill>
          <a:latin typeface="Arial" panose="020B0604020202020204" pitchFamily="34" charset="0"/>
          <a:ea typeface="ＭＳ Ｐゴシック" pitchFamily="-111" charset="-128"/>
        </a:defRPr>
      </a:lvl4pPr>
      <a:lvl5pPr marL="2057400" indent="-228600" algn="l" rtl="0" eaLnBrk="0" fontAlgn="base" hangingPunct="0">
        <a:spcBef>
          <a:spcPct val="20000"/>
        </a:spcBef>
        <a:spcAft>
          <a:spcPct val="0"/>
        </a:spcAft>
        <a:buClr>
          <a:schemeClr val="accent2"/>
        </a:buClr>
        <a:buChar char="•"/>
        <a:defRPr kumimoji="1" sz="2000" b="1" i="0">
          <a:solidFill>
            <a:schemeClr val="tx1"/>
          </a:solidFill>
          <a:latin typeface="Arial" panose="020B0604020202020204" pitchFamily="34" charset="0"/>
          <a:ea typeface="ＭＳ Ｐゴシック" pitchFamily="-111" charset="-128"/>
        </a:defRPr>
      </a:lvl5pPr>
      <a:lvl6pPr marL="2514600" indent="-228600" algn="l" rtl="0" eaLnBrk="0" fontAlgn="base" hangingPunct="0">
        <a:spcBef>
          <a:spcPct val="20000"/>
        </a:spcBef>
        <a:spcAft>
          <a:spcPct val="0"/>
        </a:spcAft>
        <a:buClr>
          <a:schemeClr val="accent2"/>
        </a:buClr>
        <a:buChar char="•"/>
        <a:defRPr kumimoji="1" sz="2000" b="1">
          <a:solidFill>
            <a:schemeClr val="tx1"/>
          </a:solidFill>
          <a:latin typeface="+mn-lt"/>
          <a:ea typeface="ＭＳ Ｐゴシック" pitchFamily="-111" charset="-128"/>
        </a:defRPr>
      </a:lvl6pPr>
      <a:lvl7pPr marL="2971800" indent="-228600" algn="l" rtl="0" eaLnBrk="0" fontAlgn="base" hangingPunct="0">
        <a:spcBef>
          <a:spcPct val="20000"/>
        </a:spcBef>
        <a:spcAft>
          <a:spcPct val="0"/>
        </a:spcAft>
        <a:buClr>
          <a:schemeClr val="accent2"/>
        </a:buClr>
        <a:buChar char="•"/>
        <a:defRPr kumimoji="1" sz="2000" b="1">
          <a:solidFill>
            <a:schemeClr val="tx1"/>
          </a:solidFill>
          <a:latin typeface="+mn-lt"/>
          <a:ea typeface="ＭＳ Ｐゴシック" pitchFamily="-111" charset="-128"/>
        </a:defRPr>
      </a:lvl7pPr>
      <a:lvl8pPr marL="3429000" indent="-228600" algn="l" rtl="0" eaLnBrk="0" fontAlgn="base" hangingPunct="0">
        <a:spcBef>
          <a:spcPct val="20000"/>
        </a:spcBef>
        <a:spcAft>
          <a:spcPct val="0"/>
        </a:spcAft>
        <a:buClr>
          <a:schemeClr val="accent2"/>
        </a:buClr>
        <a:buChar char="•"/>
        <a:defRPr kumimoji="1" sz="2000" b="1">
          <a:solidFill>
            <a:schemeClr val="tx1"/>
          </a:solidFill>
          <a:latin typeface="+mn-lt"/>
          <a:ea typeface="ＭＳ Ｐゴシック" pitchFamily="-111" charset="-128"/>
        </a:defRPr>
      </a:lvl8pPr>
      <a:lvl9pPr marL="3886200" indent="-228600" algn="l" rtl="0" eaLnBrk="0" fontAlgn="base" hangingPunct="0">
        <a:spcBef>
          <a:spcPct val="20000"/>
        </a:spcBef>
        <a:spcAft>
          <a:spcPct val="0"/>
        </a:spcAft>
        <a:buClr>
          <a:schemeClr val="accent2"/>
        </a:buClr>
        <a:buChar char="•"/>
        <a:defRPr kumimoji="1" sz="2000" b="1">
          <a:solidFill>
            <a:schemeClr val="tx1"/>
          </a:solidFill>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94.xml><?xml version="1.0" encoding="utf-8"?>
<p:sldMaster xmlns:a="http://schemas.openxmlformats.org/drawingml/2006/main" xmlns:r="http://schemas.openxmlformats.org/officeDocument/2006/relationships" xmlns:p="http://schemas.openxmlformats.org/presentationml/2006/main">
  <p:cSld>
    <p:bg>
      <p:bgPr>
        <a:solidFill>
          <a:srgbClr val="003399"/>
        </a:solidFill>
        <a:effectLst/>
      </p:bgPr>
    </p:bg>
    <p:spTree>
      <p:nvGrpSpPr>
        <p:cNvPr id="1" name=""/>
        <p:cNvGrpSpPr/>
        <p:nvPr/>
      </p:nvGrpSpPr>
      <p:grpSpPr>
        <a:xfrm>
          <a:off x="0" y="0"/>
          <a:ext cx="0" cy="0"/>
          <a:chOff x="0" y="0"/>
          <a:chExt cx="0" cy="0"/>
        </a:xfrm>
      </p:grpSpPr>
      <p:sp>
        <p:nvSpPr>
          <p:cNvPr id="25602" name="Text Box 1"/>
          <p:cNvSpPr txBox="1">
            <a:spLocks noChangeArrowheads="1"/>
          </p:cNvSpPr>
          <p:nvPr/>
        </p:nvSpPr>
        <p:spPr bwMode="auto">
          <a:xfrm>
            <a:off x="457200" y="6249988"/>
            <a:ext cx="2133600" cy="476250"/>
          </a:xfrm>
          <a:prstGeom prst="rect">
            <a:avLst/>
          </a:prstGeom>
          <a:noFill/>
          <a:ln>
            <a:noFill/>
          </a:ln>
          <a:extLst>
            <a:ext uri="{909E8E84-426E-40dd-AFC4-6F175D3DCCD1}"/>
            <a:ext uri="{91240B29-F687-4f45-9708-019B960494DF}"/>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algn="l" rtl="0" eaLnBrk="1" hangingPunct="1">
              <a:lnSpc>
                <a:spcPct val="93000"/>
              </a:lnSpc>
              <a:buClr>
                <a:srgbClr val="FFFFFF"/>
              </a:buClr>
              <a:buSzPct val="100000"/>
              <a:buFont typeface="Arial" charset="0"/>
              <a:buNone/>
              <a:defRPr/>
            </a:pPr>
            <a:endParaRPr lang="en-US" b="1" i="0">
              <a:solidFill>
                <a:srgbClr val="FFFFFF"/>
              </a:solidFill>
              <a:latin typeface="Arial" panose="020B0604020202020204" pitchFamily="34" charset="0"/>
            </a:endParaRPr>
          </a:p>
        </p:txBody>
      </p:sp>
      <p:sp>
        <p:nvSpPr>
          <p:cNvPr id="3074" name="Rectangle 2"/>
          <p:cNvSpPr>
            <a:spLocks noGrp="1" noChangeArrowheads="1"/>
          </p:cNvSpPr>
          <p:nvPr>
            <p:ph type="sldNum"/>
          </p:nvPr>
        </p:nvSpPr>
        <p:spPr bwMode="auto">
          <a:xfrm>
            <a:off x="6553200" y="6248400"/>
            <a:ext cx="2132013" cy="474663"/>
          </a:xfrm>
          <a:prstGeom prst="rect">
            <a:avLst/>
          </a:prstGeom>
          <a:noFill/>
          <a:ln w="9525">
            <a:noFill/>
            <a:round/>
            <a:headEnd/>
            <a:tailEnd/>
          </a:ln>
          <a:effectLst/>
        </p:spPr>
        <p:txBody>
          <a:bodyPr vert="horz" wrap="square" lIns="90000" tIns="46800" rIns="90000" bIns="46800" numCol="1" anchor="b" anchorCtr="0" compatLnSpc="1">
            <a:prstTxWarp prst="textNoShape">
              <a:avLst/>
            </a:prstTxWarp>
          </a:bodyPr>
          <a:lstStyle>
            <a:lvl1pPr algn="r" rtl="0">
              <a:buClr>
                <a:srgbClr val="FFFFFF"/>
              </a:buClr>
              <a:buSzPct val="100000"/>
              <a:buFont typeface="Arial" charset="0"/>
              <a:buNone/>
              <a:defRPr sz="1200">
                <a:solidFill>
                  <a:srgbClr val="FFFFFF"/>
                </a:solidFill>
                <a:latin typeface="Times New Roman" charset="0"/>
                <a:ea typeface="ＭＳ Ｐゴシック" charset="0"/>
                <a:cs typeface="ＭＳ Ｐゴシック" charset="0"/>
              </a:defRPr>
            </a:lvl1pPr>
          </a:lstStyle>
          <a:p>
            <a:pPr>
              <a:defRPr/>
            </a:pPr>
            <a:fld id="{1801DB4F-B534-4823-899C-EB7901F110B4}" type="slidenum">
              <a:rPr lang="en-GB"/>
              <a:pPr>
                <a:defRPr/>
              </a:pPr>
              <a:t>‹#›</a:t>
            </a:fld>
            <a:endParaRPr lang="en-GB"/>
          </a:p>
        </p:txBody>
      </p:sp>
      <p:grpSp>
        <p:nvGrpSpPr>
          <p:cNvPr id="3076" name="Group 3"/>
          <p:cNvGrpSpPr>
            <a:grpSpLocks/>
          </p:cNvGrpSpPr>
          <p:nvPr/>
        </p:nvGrpSpPr>
        <p:grpSpPr bwMode="auto">
          <a:xfrm>
            <a:off x="0" y="0"/>
            <a:ext cx="9139238" cy="6848475"/>
            <a:chOff x="0" y="0"/>
            <a:chExt cx="5757" cy="4314"/>
          </a:xfrm>
        </p:grpSpPr>
        <p:grpSp>
          <p:nvGrpSpPr>
            <p:cNvPr id="3080" name="Group 4"/>
            <p:cNvGrpSpPr>
              <a:grpSpLocks/>
            </p:cNvGrpSpPr>
            <p:nvPr/>
          </p:nvGrpSpPr>
          <p:grpSpPr bwMode="auto">
            <a:xfrm>
              <a:off x="1728" y="2230"/>
              <a:ext cx="4026" cy="2084"/>
              <a:chOff x="1728" y="2230"/>
              <a:chExt cx="4026" cy="2084"/>
            </a:xfrm>
          </p:grpSpPr>
          <p:sp>
            <p:nvSpPr>
              <p:cNvPr id="25611" name="AutoShape 5"/>
              <p:cNvSpPr>
                <a:spLocks noChangeArrowheads="1"/>
              </p:cNvSpPr>
              <p:nvPr/>
            </p:nvSpPr>
            <p:spPr bwMode="auto">
              <a:xfrm>
                <a:off x="1728" y="2644"/>
                <a:ext cx="2882" cy="1671"/>
              </a:xfrm>
              <a:custGeom>
                <a:avLst/>
                <a:gdLst>
                  <a:gd name="T0" fmla="*/ 2740 w 2882"/>
                  <a:gd name="T1" fmla="*/ 528 h 1671"/>
                  <a:gd name="T2" fmla="*/ 2632 w 2882"/>
                  <a:gd name="T3" fmla="*/ 484 h 1671"/>
                  <a:gd name="T4" fmla="*/ 2480 w 2882"/>
                  <a:gd name="T5" fmla="*/ 424 h 1671"/>
                  <a:gd name="T6" fmla="*/ 2203 w 2882"/>
                  <a:gd name="T7" fmla="*/ 343 h 1671"/>
                  <a:gd name="T8" fmla="*/ 1970 w 2882"/>
                  <a:gd name="T9" fmla="*/ 277 h 1671"/>
                  <a:gd name="T10" fmla="*/ 1807 w 2882"/>
                  <a:gd name="T11" fmla="*/ 212 h 1671"/>
                  <a:gd name="T12" fmla="*/ 1693 w 2882"/>
                  <a:gd name="T13" fmla="*/ 152 h 1671"/>
                  <a:gd name="T14" fmla="*/ 1628 w 2882"/>
                  <a:gd name="T15" fmla="*/ 103 h 1671"/>
                  <a:gd name="T16" fmla="*/ 1590 w 2882"/>
                  <a:gd name="T17" fmla="*/ 60 h 1671"/>
                  <a:gd name="T18" fmla="*/ 1579 w 2882"/>
                  <a:gd name="T19" fmla="*/ 27 h 1671"/>
                  <a:gd name="T20" fmla="*/ 1585 w 2882"/>
                  <a:gd name="T21" fmla="*/ 0 h 1671"/>
                  <a:gd name="T22" fmla="*/ 1557 w 2882"/>
                  <a:gd name="T23" fmla="*/ 49 h 1671"/>
                  <a:gd name="T24" fmla="*/ 1568 w 2882"/>
                  <a:gd name="T25" fmla="*/ 98 h 1671"/>
                  <a:gd name="T26" fmla="*/ 1617 w 2882"/>
                  <a:gd name="T27" fmla="*/ 141 h 1671"/>
                  <a:gd name="T28" fmla="*/ 1688 w 2882"/>
                  <a:gd name="T29" fmla="*/ 185 h 1671"/>
                  <a:gd name="T30" fmla="*/ 1791 w 2882"/>
                  <a:gd name="T31" fmla="*/ 228 h 1671"/>
                  <a:gd name="T32" fmla="*/ 2040 w 2882"/>
                  <a:gd name="T33" fmla="*/ 310 h 1671"/>
                  <a:gd name="T34" fmla="*/ 2285 w 2882"/>
                  <a:gd name="T35" fmla="*/ 381 h 1671"/>
                  <a:gd name="T36" fmla="*/ 2464 w 2882"/>
                  <a:gd name="T37" fmla="*/ 435 h 1671"/>
                  <a:gd name="T38" fmla="*/ 2605 w 2882"/>
                  <a:gd name="T39" fmla="*/ 484 h 1671"/>
                  <a:gd name="T40" fmla="*/ 2708 w 2882"/>
                  <a:gd name="T41" fmla="*/ 528 h 1671"/>
                  <a:gd name="T42" fmla="*/ 2768 w 2882"/>
                  <a:gd name="T43" fmla="*/ 560 h 1671"/>
                  <a:gd name="T44" fmla="*/ 2795 w 2882"/>
                  <a:gd name="T45" fmla="*/ 593 h 1671"/>
                  <a:gd name="T46" fmla="*/ 2795 w 2882"/>
                  <a:gd name="T47" fmla="*/ 642 h 1671"/>
                  <a:gd name="T48" fmla="*/ 2762 w 2882"/>
                  <a:gd name="T49" fmla="*/ 691 h 1671"/>
                  <a:gd name="T50" fmla="*/ 2692 w 2882"/>
                  <a:gd name="T51" fmla="*/ 735 h 1671"/>
                  <a:gd name="T52" fmla="*/ 2589 w 2882"/>
                  <a:gd name="T53" fmla="*/ 778 h 1671"/>
                  <a:gd name="T54" fmla="*/ 2458 w 2882"/>
                  <a:gd name="T55" fmla="*/ 822 h 1671"/>
                  <a:gd name="T56" fmla="*/ 2301 w 2882"/>
                  <a:gd name="T57" fmla="*/ 865 h 1671"/>
                  <a:gd name="T58" fmla="*/ 2030 w 2882"/>
                  <a:gd name="T59" fmla="*/ 930 h 1671"/>
                  <a:gd name="T60" fmla="*/ 1606 w 2882"/>
                  <a:gd name="T61" fmla="*/ 1034 h 1671"/>
                  <a:gd name="T62" fmla="*/ 1145 w 2882"/>
                  <a:gd name="T63" fmla="*/ 1164 h 1671"/>
                  <a:gd name="T64" fmla="*/ 673 w 2882"/>
                  <a:gd name="T65" fmla="*/ 1328 h 1671"/>
                  <a:gd name="T66" fmla="*/ 217 w 2882"/>
                  <a:gd name="T67" fmla="*/ 1545 h 1671"/>
                  <a:gd name="T68" fmla="*/ 353 w 2882"/>
                  <a:gd name="T69" fmla="*/ 1671 h 1671"/>
                  <a:gd name="T70" fmla="*/ 754 w 2882"/>
                  <a:gd name="T71" fmla="*/ 1469 h 1671"/>
                  <a:gd name="T72" fmla="*/ 1145 w 2882"/>
                  <a:gd name="T73" fmla="*/ 1311 h 1671"/>
                  <a:gd name="T74" fmla="*/ 1519 w 2882"/>
                  <a:gd name="T75" fmla="*/ 1186 h 1671"/>
                  <a:gd name="T76" fmla="*/ 1861 w 2882"/>
                  <a:gd name="T77" fmla="*/ 1083 h 1671"/>
                  <a:gd name="T78" fmla="*/ 2165 w 2882"/>
                  <a:gd name="T79" fmla="*/ 1007 h 1671"/>
                  <a:gd name="T80" fmla="*/ 2426 w 2882"/>
                  <a:gd name="T81" fmla="*/ 947 h 1671"/>
                  <a:gd name="T82" fmla="*/ 2626 w 2882"/>
                  <a:gd name="T83" fmla="*/ 892 h 1671"/>
                  <a:gd name="T84" fmla="*/ 2762 w 2882"/>
                  <a:gd name="T85" fmla="*/ 838 h 1671"/>
                  <a:gd name="T86" fmla="*/ 2827 w 2882"/>
                  <a:gd name="T87" fmla="*/ 794 h 1671"/>
                  <a:gd name="T88" fmla="*/ 2865 w 2882"/>
                  <a:gd name="T89" fmla="*/ 745 h 1671"/>
                  <a:gd name="T90" fmla="*/ 2882 w 2882"/>
                  <a:gd name="T91" fmla="*/ 702 h 1671"/>
                  <a:gd name="T92" fmla="*/ 2854 w 2882"/>
                  <a:gd name="T93" fmla="*/ 620 h 1671"/>
                  <a:gd name="T94" fmla="*/ 2800 w 2882"/>
                  <a:gd name="T95" fmla="*/ 560 h 1671"/>
                  <a:gd name="T96" fmla="*/ 2773 w 2882"/>
                  <a:gd name="T97" fmla="*/ 544 h 167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82"/>
                  <a:gd name="T148" fmla="*/ 0 h 1671"/>
                  <a:gd name="T149" fmla="*/ 2882 w 2882"/>
                  <a:gd name="T150" fmla="*/ 1671 h 167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82" h="1671">
                    <a:moveTo>
                      <a:pt x="2773" y="544"/>
                    </a:moveTo>
                    <a:lnTo>
                      <a:pt x="2740" y="528"/>
                    </a:lnTo>
                    <a:lnTo>
                      <a:pt x="2692" y="506"/>
                    </a:lnTo>
                    <a:lnTo>
                      <a:pt x="2632" y="484"/>
                    </a:lnTo>
                    <a:lnTo>
                      <a:pt x="2561" y="457"/>
                    </a:lnTo>
                    <a:lnTo>
                      <a:pt x="2480" y="424"/>
                    </a:lnTo>
                    <a:lnTo>
                      <a:pt x="2388" y="397"/>
                    </a:lnTo>
                    <a:lnTo>
                      <a:pt x="2203" y="343"/>
                    </a:lnTo>
                    <a:lnTo>
                      <a:pt x="2078" y="310"/>
                    </a:lnTo>
                    <a:lnTo>
                      <a:pt x="1970" y="277"/>
                    </a:lnTo>
                    <a:lnTo>
                      <a:pt x="1878" y="245"/>
                    </a:lnTo>
                    <a:lnTo>
                      <a:pt x="1807" y="212"/>
                    </a:lnTo>
                    <a:lnTo>
                      <a:pt x="1742" y="179"/>
                    </a:lnTo>
                    <a:lnTo>
                      <a:pt x="1693" y="152"/>
                    </a:lnTo>
                    <a:lnTo>
                      <a:pt x="1655" y="125"/>
                    </a:lnTo>
                    <a:lnTo>
                      <a:pt x="1628" y="103"/>
                    </a:lnTo>
                    <a:lnTo>
                      <a:pt x="1606" y="81"/>
                    </a:lnTo>
                    <a:lnTo>
                      <a:pt x="1590" y="60"/>
                    </a:lnTo>
                    <a:lnTo>
                      <a:pt x="1585" y="43"/>
                    </a:lnTo>
                    <a:lnTo>
                      <a:pt x="1579" y="27"/>
                    </a:lnTo>
                    <a:lnTo>
                      <a:pt x="1585" y="5"/>
                    </a:lnTo>
                    <a:lnTo>
                      <a:pt x="1585" y="0"/>
                    </a:lnTo>
                    <a:lnTo>
                      <a:pt x="1568" y="27"/>
                    </a:lnTo>
                    <a:lnTo>
                      <a:pt x="1557" y="49"/>
                    </a:lnTo>
                    <a:lnTo>
                      <a:pt x="1557" y="76"/>
                    </a:lnTo>
                    <a:lnTo>
                      <a:pt x="1568" y="98"/>
                    </a:lnTo>
                    <a:lnTo>
                      <a:pt x="1590" y="120"/>
                    </a:lnTo>
                    <a:lnTo>
                      <a:pt x="1617" y="141"/>
                    </a:lnTo>
                    <a:lnTo>
                      <a:pt x="1650" y="163"/>
                    </a:lnTo>
                    <a:lnTo>
                      <a:pt x="1688" y="185"/>
                    </a:lnTo>
                    <a:lnTo>
                      <a:pt x="1737" y="207"/>
                    </a:lnTo>
                    <a:lnTo>
                      <a:pt x="1791" y="228"/>
                    </a:lnTo>
                    <a:lnTo>
                      <a:pt x="1905" y="267"/>
                    </a:lnTo>
                    <a:lnTo>
                      <a:pt x="2040" y="310"/>
                    </a:lnTo>
                    <a:lnTo>
                      <a:pt x="2182" y="348"/>
                    </a:lnTo>
                    <a:lnTo>
                      <a:pt x="2285" y="381"/>
                    </a:lnTo>
                    <a:lnTo>
                      <a:pt x="2382" y="408"/>
                    </a:lnTo>
                    <a:lnTo>
                      <a:pt x="2464" y="435"/>
                    </a:lnTo>
                    <a:lnTo>
                      <a:pt x="2540" y="462"/>
                    </a:lnTo>
                    <a:lnTo>
                      <a:pt x="2605" y="484"/>
                    </a:lnTo>
                    <a:lnTo>
                      <a:pt x="2659" y="506"/>
                    </a:lnTo>
                    <a:lnTo>
                      <a:pt x="2708" y="528"/>
                    </a:lnTo>
                    <a:lnTo>
                      <a:pt x="2740" y="544"/>
                    </a:lnTo>
                    <a:lnTo>
                      <a:pt x="2768" y="560"/>
                    </a:lnTo>
                    <a:lnTo>
                      <a:pt x="2784" y="577"/>
                    </a:lnTo>
                    <a:lnTo>
                      <a:pt x="2795" y="593"/>
                    </a:lnTo>
                    <a:lnTo>
                      <a:pt x="2800" y="615"/>
                    </a:lnTo>
                    <a:lnTo>
                      <a:pt x="2795" y="642"/>
                    </a:lnTo>
                    <a:lnTo>
                      <a:pt x="2784" y="664"/>
                    </a:lnTo>
                    <a:lnTo>
                      <a:pt x="2762" y="691"/>
                    </a:lnTo>
                    <a:lnTo>
                      <a:pt x="2730" y="713"/>
                    </a:lnTo>
                    <a:lnTo>
                      <a:pt x="2692" y="735"/>
                    </a:lnTo>
                    <a:lnTo>
                      <a:pt x="2643" y="756"/>
                    </a:lnTo>
                    <a:lnTo>
                      <a:pt x="2589" y="778"/>
                    </a:lnTo>
                    <a:lnTo>
                      <a:pt x="2529" y="800"/>
                    </a:lnTo>
                    <a:lnTo>
                      <a:pt x="2458" y="822"/>
                    </a:lnTo>
                    <a:lnTo>
                      <a:pt x="2382" y="843"/>
                    </a:lnTo>
                    <a:lnTo>
                      <a:pt x="2301" y="865"/>
                    </a:lnTo>
                    <a:lnTo>
                      <a:pt x="2214" y="887"/>
                    </a:lnTo>
                    <a:lnTo>
                      <a:pt x="2030" y="930"/>
                    </a:lnTo>
                    <a:lnTo>
                      <a:pt x="1823" y="979"/>
                    </a:lnTo>
                    <a:lnTo>
                      <a:pt x="1606" y="1034"/>
                    </a:lnTo>
                    <a:lnTo>
                      <a:pt x="1378" y="1094"/>
                    </a:lnTo>
                    <a:lnTo>
                      <a:pt x="1145" y="1164"/>
                    </a:lnTo>
                    <a:lnTo>
                      <a:pt x="912" y="1241"/>
                    </a:lnTo>
                    <a:lnTo>
                      <a:pt x="673" y="1328"/>
                    </a:lnTo>
                    <a:lnTo>
                      <a:pt x="440" y="1431"/>
                    </a:lnTo>
                    <a:lnTo>
                      <a:pt x="217" y="1545"/>
                    </a:lnTo>
                    <a:lnTo>
                      <a:pt x="0" y="1671"/>
                    </a:lnTo>
                    <a:lnTo>
                      <a:pt x="353" y="1671"/>
                    </a:lnTo>
                    <a:lnTo>
                      <a:pt x="554" y="1567"/>
                    </a:lnTo>
                    <a:lnTo>
                      <a:pt x="754" y="1469"/>
                    </a:lnTo>
                    <a:lnTo>
                      <a:pt x="955" y="1388"/>
                    </a:lnTo>
                    <a:lnTo>
                      <a:pt x="1145" y="1311"/>
                    </a:lnTo>
                    <a:lnTo>
                      <a:pt x="1335" y="1241"/>
                    </a:lnTo>
                    <a:lnTo>
                      <a:pt x="1519" y="1186"/>
                    </a:lnTo>
                    <a:lnTo>
                      <a:pt x="1693" y="1132"/>
                    </a:lnTo>
                    <a:lnTo>
                      <a:pt x="1861" y="1083"/>
                    </a:lnTo>
                    <a:lnTo>
                      <a:pt x="2019" y="1045"/>
                    </a:lnTo>
                    <a:lnTo>
                      <a:pt x="2165" y="1007"/>
                    </a:lnTo>
                    <a:lnTo>
                      <a:pt x="2301" y="974"/>
                    </a:lnTo>
                    <a:lnTo>
                      <a:pt x="2426" y="947"/>
                    </a:lnTo>
                    <a:lnTo>
                      <a:pt x="2534" y="914"/>
                    </a:lnTo>
                    <a:lnTo>
                      <a:pt x="2626" y="892"/>
                    </a:lnTo>
                    <a:lnTo>
                      <a:pt x="2702" y="865"/>
                    </a:lnTo>
                    <a:lnTo>
                      <a:pt x="2762" y="838"/>
                    </a:lnTo>
                    <a:lnTo>
                      <a:pt x="2800" y="816"/>
                    </a:lnTo>
                    <a:lnTo>
                      <a:pt x="2827" y="794"/>
                    </a:lnTo>
                    <a:lnTo>
                      <a:pt x="2849" y="767"/>
                    </a:lnTo>
                    <a:lnTo>
                      <a:pt x="2865" y="745"/>
                    </a:lnTo>
                    <a:lnTo>
                      <a:pt x="2876" y="724"/>
                    </a:lnTo>
                    <a:lnTo>
                      <a:pt x="2882" y="702"/>
                    </a:lnTo>
                    <a:lnTo>
                      <a:pt x="2876" y="658"/>
                    </a:lnTo>
                    <a:lnTo>
                      <a:pt x="2854" y="620"/>
                    </a:lnTo>
                    <a:lnTo>
                      <a:pt x="2833" y="588"/>
                    </a:lnTo>
                    <a:lnTo>
                      <a:pt x="2800" y="560"/>
                    </a:lnTo>
                    <a:lnTo>
                      <a:pt x="2773" y="544"/>
                    </a:lnTo>
                    <a:close/>
                  </a:path>
                </a:pathLst>
              </a:custGeom>
              <a:gradFill rotWithShape="0">
                <a:gsLst>
                  <a:gs pos="0">
                    <a:srgbClr val="003399"/>
                  </a:gs>
                  <a:gs pos="100000">
                    <a:srgbClr val="002E8B"/>
                  </a:gs>
                </a:gsLst>
                <a:lin ang="0" scaled="1"/>
              </a:gradFill>
              <a:ln>
                <a:noFill/>
              </a:ln>
              <a:extLst>
                <a:ext uri="{91240B29-F687-4f45-9708-019B960494DF}"/>
              </a:extLst>
            </p:spPr>
            <p:txBody>
              <a:bodyPr wrap="none" anchor="ctr"/>
              <a:lstStyle/>
              <a:p>
                <a:pPr algn="l"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25612" name="AutoShape 6"/>
              <p:cNvSpPr>
                <a:spLocks noChangeArrowheads="1"/>
              </p:cNvSpPr>
              <p:nvPr/>
            </p:nvSpPr>
            <p:spPr bwMode="auto">
              <a:xfrm>
                <a:off x="4170" y="2671"/>
                <a:ext cx="1259" cy="811"/>
              </a:xfrm>
              <a:custGeom>
                <a:avLst/>
                <a:gdLst>
                  <a:gd name="T0" fmla="*/ 1259 w 1259"/>
                  <a:gd name="T1" fmla="*/ 615 h 811"/>
                  <a:gd name="T2" fmla="*/ 1248 w 1259"/>
                  <a:gd name="T3" fmla="*/ 588 h 811"/>
                  <a:gd name="T4" fmla="*/ 1237 w 1259"/>
                  <a:gd name="T5" fmla="*/ 566 h 811"/>
                  <a:gd name="T6" fmla="*/ 1216 w 1259"/>
                  <a:gd name="T7" fmla="*/ 539 h 811"/>
                  <a:gd name="T8" fmla="*/ 1188 w 1259"/>
                  <a:gd name="T9" fmla="*/ 517 h 811"/>
                  <a:gd name="T10" fmla="*/ 1123 w 1259"/>
                  <a:gd name="T11" fmla="*/ 479 h 811"/>
                  <a:gd name="T12" fmla="*/ 1042 w 1259"/>
                  <a:gd name="T13" fmla="*/ 441 h 811"/>
                  <a:gd name="T14" fmla="*/ 944 w 1259"/>
                  <a:gd name="T15" fmla="*/ 408 h 811"/>
                  <a:gd name="T16" fmla="*/ 841 w 1259"/>
                  <a:gd name="T17" fmla="*/ 381 h 811"/>
                  <a:gd name="T18" fmla="*/ 727 w 1259"/>
                  <a:gd name="T19" fmla="*/ 348 h 811"/>
                  <a:gd name="T20" fmla="*/ 613 w 1259"/>
                  <a:gd name="T21" fmla="*/ 321 h 811"/>
                  <a:gd name="T22" fmla="*/ 499 w 1259"/>
                  <a:gd name="T23" fmla="*/ 294 h 811"/>
                  <a:gd name="T24" fmla="*/ 391 w 1259"/>
                  <a:gd name="T25" fmla="*/ 261 h 811"/>
                  <a:gd name="T26" fmla="*/ 288 w 1259"/>
                  <a:gd name="T27" fmla="*/ 229 h 811"/>
                  <a:gd name="T28" fmla="*/ 195 w 1259"/>
                  <a:gd name="T29" fmla="*/ 196 h 811"/>
                  <a:gd name="T30" fmla="*/ 119 w 1259"/>
                  <a:gd name="T31" fmla="*/ 152 h 811"/>
                  <a:gd name="T32" fmla="*/ 54 w 1259"/>
                  <a:gd name="T33" fmla="*/ 109 h 811"/>
                  <a:gd name="T34" fmla="*/ 33 w 1259"/>
                  <a:gd name="T35" fmla="*/ 87 h 811"/>
                  <a:gd name="T36" fmla="*/ 16 w 1259"/>
                  <a:gd name="T37" fmla="*/ 60 h 811"/>
                  <a:gd name="T38" fmla="*/ 5 w 1259"/>
                  <a:gd name="T39" fmla="*/ 33 h 811"/>
                  <a:gd name="T40" fmla="*/ 0 w 1259"/>
                  <a:gd name="T41" fmla="*/ 0 h 811"/>
                  <a:gd name="T42" fmla="*/ 0 w 1259"/>
                  <a:gd name="T43" fmla="*/ 6 h 811"/>
                  <a:gd name="T44" fmla="*/ 0 w 1259"/>
                  <a:gd name="T45" fmla="*/ 11 h 811"/>
                  <a:gd name="T46" fmla="*/ 0 w 1259"/>
                  <a:gd name="T47" fmla="*/ 38 h 811"/>
                  <a:gd name="T48" fmla="*/ 5 w 1259"/>
                  <a:gd name="T49" fmla="*/ 60 h 811"/>
                  <a:gd name="T50" fmla="*/ 16 w 1259"/>
                  <a:gd name="T51" fmla="*/ 87 h 811"/>
                  <a:gd name="T52" fmla="*/ 33 w 1259"/>
                  <a:gd name="T53" fmla="*/ 114 h 811"/>
                  <a:gd name="T54" fmla="*/ 54 w 1259"/>
                  <a:gd name="T55" fmla="*/ 142 h 811"/>
                  <a:gd name="T56" fmla="*/ 87 w 1259"/>
                  <a:gd name="T57" fmla="*/ 174 h 811"/>
                  <a:gd name="T58" fmla="*/ 125 w 1259"/>
                  <a:gd name="T59" fmla="*/ 207 h 811"/>
                  <a:gd name="T60" fmla="*/ 179 w 1259"/>
                  <a:gd name="T61" fmla="*/ 240 h 811"/>
                  <a:gd name="T62" fmla="*/ 244 w 1259"/>
                  <a:gd name="T63" fmla="*/ 278 h 811"/>
                  <a:gd name="T64" fmla="*/ 326 w 1259"/>
                  <a:gd name="T65" fmla="*/ 310 h 811"/>
                  <a:gd name="T66" fmla="*/ 418 w 1259"/>
                  <a:gd name="T67" fmla="*/ 348 h 811"/>
                  <a:gd name="T68" fmla="*/ 526 w 1259"/>
                  <a:gd name="T69" fmla="*/ 381 h 811"/>
                  <a:gd name="T70" fmla="*/ 657 w 1259"/>
                  <a:gd name="T71" fmla="*/ 414 h 811"/>
                  <a:gd name="T72" fmla="*/ 749 w 1259"/>
                  <a:gd name="T73" fmla="*/ 435 h 811"/>
                  <a:gd name="T74" fmla="*/ 830 w 1259"/>
                  <a:gd name="T75" fmla="*/ 463 h 811"/>
                  <a:gd name="T76" fmla="*/ 901 w 1259"/>
                  <a:gd name="T77" fmla="*/ 490 h 811"/>
                  <a:gd name="T78" fmla="*/ 966 w 1259"/>
                  <a:gd name="T79" fmla="*/ 512 h 811"/>
                  <a:gd name="T80" fmla="*/ 1015 w 1259"/>
                  <a:gd name="T81" fmla="*/ 539 h 811"/>
                  <a:gd name="T82" fmla="*/ 1053 w 1259"/>
                  <a:gd name="T83" fmla="*/ 566 h 811"/>
                  <a:gd name="T84" fmla="*/ 1080 w 1259"/>
                  <a:gd name="T85" fmla="*/ 593 h 811"/>
                  <a:gd name="T86" fmla="*/ 1102 w 1259"/>
                  <a:gd name="T87" fmla="*/ 620 h 811"/>
                  <a:gd name="T88" fmla="*/ 1112 w 1259"/>
                  <a:gd name="T89" fmla="*/ 648 h 811"/>
                  <a:gd name="T90" fmla="*/ 1118 w 1259"/>
                  <a:gd name="T91" fmla="*/ 675 h 811"/>
                  <a:gd name="T92" fmla="*/ 1112 w 1259"/>
                  <a:gd name="T93" fmla="*/ 697 h 811"/>
                  <a:gd name="T94" fmla="*/ 1096 w 1259"/>
                  <a:gd name="T95" fmla="*/ 724 h 811"/>
                  <a:gd name="T96" fmla="*/ 1080 w 1259"/>
                  <a:gd name="T97" fmla="*/ 746 h 811"/>
                  <a:gd name="T98" fmla="*/ 1053 w 1259"/>
                  <a:gd name="T99" fmla="*/ 767 h 811"/>
                  <a:gd name="T100" fmla="*/ 1015 w 1259"/>
                  <a:gd name="T101" fmla="*/ 789 h 811"/>
                  <a:gd name="T102" fmla="*/ 977 w 1259"/>
                  <a:gd name="T103" fmla="*/ 811 h 811"/>
                  <a:gd name="T104" fmla="*/ 1047 w 1259"/>
                  <a:gd name="T105" fmla="*/ 789 h 811"/>
                  <a:gd name="T106" fmla="*/ 1107 w 1259"/>
                  <a:gd name="T107" fmla="*/ 767 h 811"/>
                  <a:gd name="T108" fmla="*/ 1156 w 1259"/>
                  <a:gd name="T109" fmla="*/ 746 h 811"/>
                  <a:gd name="T110" fmla="*/ 1199 w 1259"/>
                  <a:gd name="T111" fmla="*/ 724 h 811"/>
                  <a:gd name="T112" fmla="*/ 1226 w 1259"/>
                  <a:gd name="T113" fmla="*/ 702 h 811"/>
                  <a:gd name="T114" fmla="*/ 1248 w 1259"/>
                  <a:gd name="T115" fmla="*/ 675 h 811"/>
                  <a:gd name="T116" fmla="*/ 1259 w 1259"/>
                  <a:gd name="T117" fmla="*/ 648 h 811"/>
                  <a:gd name="T118" fmla="*/ 1259 w 1259"/>
                  <a:gd name="T119" fmla="*/ 615 h 811"/>
                  <a:gd name="T120" fmla="*/ 1259 w 1259"/>
                  <a:gd name="T121" fmla="*/ 615 h 81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259"/>
                  <a:gd name="T184" fmla="*/ 0 h 811"/>
                  <a:gd name="T185" fmla="*/ 1259 w 1259"/>
                  <a:gd name="T186" fmla="*/ 811 h 81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259" h="811">
                    <a:moveTo>
                      <a:pt x="1259" y="615"/>
                    </a:moveTo>
                    <a:lnTo>
                      <a:pt x="1248" y="588"/>
                    </a:lnTo>
                    <a:lnTo>
                      <a:pt x="1237" y="566"/>
                    </a:lnTo>
                    <a:lnTo>
                      <a:pt x="1216" y="539"/>
                    </a:lnTo>
                    <a:lnTo>
                      <a:pt x="1188" y="517"/>
                    </a:lnTo>
                    <a:lnTo>
                      <a:pt x="1123" y="479"/>
                    </a:lnTo>
                    <a:lnTo>
                      <a:pt x="1042" y="441"/>
                    </a:lnTo>
                    <a:lnTo>
                      <a:pt x="944" y="408"/>
                    </a:lnTo>
                    <a:lnTo>
                      <a:pt x="841" y="381"/>
                    </a:lnTo>
                    <a:lnTo>
                      <a:pt x="727" y="348"/>
                    </a:lnTo>
                    <a:lnTo>
                      <a:pt x="613" y="321"/>
                    </a:lnTo>
                    <a:lnTo>
                      <a:pt x="499" y="294"/>
                    </a:lnTo>
                    <a:lnTo>
                      <a:pt x="391" y="261"/>
                    </a:lnTo>
                    <a:lnTo>
                      <a:pt x="288" y="229"/>
                    </a:lnTo>
                    <a:lnTo>
                      <a:pt x="195" y="196"/>
                    </a:lnTo>
                    <a:lnTo>
                      <a:pt x="119" y="152"/>
                    </a:lnTo>
                    <a:lnTo>
                      <a:pt x="54" y="109"/>
                    </a:lnTo>
                    <a:lnTo>
                      <a:pt x="33" y="87"/>
                    </a:lnTo>
                    <a:lnTo>
                      <a:pt x="16" y="60"/>
                    </a:lnTo>
                    <a:lnTo>
                      <a:pt x="5" y="33"/>
                    </a:lnTo>
                    <a:lnTo>
                      <a:pt x="0" y="0"/>
                    </a:lnTo>
                    <a:lnTo>
                      <a:pt x="0" y="6"/>
                    </a:lnTo>
                    <a:lnTo>
                      <a:pt x="0" y="11"/>
                    </a:lnTo>
                    <a:lnTo>
                      <a:pt x="0" y="38"/>
                    </a:lnTo>
                    <a:lnTo>
                      <a:pt x="5" y="60"/>
                    </a:lnTo>
                    <a:lnTo>
                      <a:pt x="16" y="87"/>
                    </a:lnTo>
                    <a:lnTo>
                      <a:pt x="33" y="114"/>
                    </a:lnTo>
                    <a:lnTo>
                      <a:pt x="54" y="142"/>
                    </a:lnTo>
                    <a:lnTo>
                      <a:pt x="87" y="174"/>
                    </a:lnTo>
                    <a:lnTo>
                      <a:pt x="125" y="207"/>
                    </a:lnTo>
                    <a:lnTo>
                      <a:pt x="179" y="240"/>
                    </a:lnTo>
                    <a:lnTo>
                      <a:pt x="244" y="278"/>
                    </a:lnTo>
                    <a:lnTo>
                      <a:pt x="326" y="310"/>
                    </a:lnTo>
                    <a:lnTo>
                      <a:pt x="418" y="348"/>
                    </a:lnTo>
                    <a:lnTo>
                      <a:pt x="526" y="381"/>
                    </a:lnTo>
                    <a:lnTo>
                      <a:pt x="657" y="414"/>
                    </a:lnTo>
                    <a:lnTo>
                      <a:pt x="749" y="435"/>
                    </a:lnTo>
                    <a:lnTo>
                      <a:pt x="830" y="463"/>
                    </a:lnTo>
                    <a:lnTo>
                      <a:pt x="901" y="490"/>
                    </a:lnTo>
                    <a:lnTo>
                      <a:pt x="966" y="512"/>
                    </a:lnTo>
                    <a:lnTo>
                      <a:pt x="1015" y="539"/>
                    </a:lnTo>
                    <a:lnTo>
                      <a:pt x="1053" y="566"/>
                    </a:lnTo>
                    <a:lnTo>
                      <a:pt x="1080" y="593"/>
                    </a:lnTo>
                    <a:lnTo>
                      <a:pt x="1102" y="620"/>
                    </a:lnTo>
                    <a:lnTo>
                      <a:pt x="1112" y="648"/>
                    </a:lnTo>
                    <a:lnTo>
                      <a:pt x="1118" y="675"/>
                    </a:lnTo>
                    <a:lnTo>
                      <a:pt x="1112" y="697"/>
                    </a:lnTo>
                    <a:lnTo>
                      <a:pt x="1096" y="724"/>
                    </a:lnTo>
                    <a:lnTo>
                      <a:pt x="1080" y="746"/>
                    </a:lnTo>
                    <a:lnTo>
                      <a:pt x="1053" y="767"/>
                    </a:lnTo>
                    <a:lnTo>
                      <a:pt x="1015" y="789"/>
                    </a:lnTo>
                    <a:lnTo>
                      <a:pt x="977" y="811"/>
                    </a:lnTo>
                    <a:lnTo>
                      <a:pt x="1047" y="789"/>
                    </a:lnTo>
                    <a:lnTo>
                      <a:pt x="1107" y="767"/>
                    </a:lnTo>
                    <a:lnTo>
                      <a:pt x="1156" y="746"/>
                    </a:lnTo>
                    <a:lnTo>
                      <a:pt x="1199" y="724"/>
                    </a:lnTo>
                    <a:lnTo>
                      <a:pt x="1226" y="702"/>
                    </a:lnTo>
                    <a:lnTo>
                      <a:pt x="1248" y="675"/>
                    </a:lnTo>
                    <a:lnTo>
                      <a:pt x="1259" y="648"/>
                    </a:lnTo>
                    <a:lnTo>
                      <a:pt x="1259" y="615"/>
                    </a:lnTo>
                    <a:close/>
                  </a:path>
                </a:pathLst>
              </a:custGeom>
              <a:gradFill rotWithShape="0">
                <a:gsLst>
                  <a:gs pos="0">
                    <a:srgbClr val="003399"/>
                  </a:gs>
                  <a:gs pos="100000">
                    <a:srgbClr val="002E8B"/>
                  </a:gs>
                </a:gsLst>
                <a:lin ang="2700000" scaled="1"/>
              </a:gradFill>
              <a:ln>
                <a:noFill/>
              </a:ln>
              <a:extLst>
                <a:ext uri="{91240B29-F687-4f45-9708-019B960494DF}"/>
              </a:extLst>
            </p:spPr>
            <p:txBody>
              <a:bodyPr wrap="none" anchor="ctr"/>
              <a:lstStyle/>
              <a:p>
                <a:pPr algn="l"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25613" name="AutoShape 7"/>
              <p:cNvSpPr>
                <a:spLocks noChangeArrowheads="1"/>
              </p:cNvSpPr>
              <p:nvPr/>
            </p:nvSpPr>
            <p:spPr bwMode="auto">
              <a:xfrm>
                <a:off x="2900" y="3346"/>
                <a:ext cx="2849" cy="969"/>
              </a:xfrm>
              <a:custGeom>
                <a:avLst/>
                <a:gdLst>
                  <a:gd name="T0" fmla="*/ 92 w 2849"/>
                  <a:gd name="T1" fmla="*/ 958 h 969"/>
                  <a:gd name="T2" fmla="*/ 0 w 2849"/>
                  <a:gd name="T3" fmla="*/ 969 h 969"/>
                  <a:gd name="T4" fmla="*/ 391 w 2849"/>
                  <a:gd name="T5" fmla="*/ 969 h 969"/>
                  <a:gd name="T6" fmla="*/ 434 w 2849"/>
                  <a:gd name="T7" fmla="*/ 947 h 969"/>
                  <a:gd name="T8" fmla="*/ 483 w 2849"/>
                  <a:gd name="T9" fmla="*/ 914 h 969"/>
                  <a:gd name="T10" fmla="*/ 554 w 2849"/>
                  <a:gd name="T11" fmla="*/ 876 h 969"/>
                  <a:gd name="T12" fmla="*/ 635 w 2849"/>
                  <a:gd name="T13" fmla="*/ 838 h 969"/>
                  <a:gd name="T14" fmla="*/ 727 w 2849"/>
                  <a:gd name="T15" fmla="*/ 794 h 969"/>
                  <a:gd name="T16" fmla="*/ 836 w 2849"/>
                  <a:gd name="T17" fmla="*/ 745 h 969"/>
                  <a:gd name="T18" fmla="*/ 961 w 2849"/>
                  <a:gd name="T19" fmla="*/ 696 h 969"/>
                  <a:gd name="T20" fmla="*/ 1102 w 2849"/>
                  <a:gd name="T21" fmla="*/ 642 h 969"/>
                  <a:gd name="T22" fmla="*/ 1259 w 2849"/>
                  <a:gd name="T23" fmla="*/ 582 h 969"/>
                  <a:gd name="T24" fmla="*/ 1433 w 2849"/>
                  <a:gd name="T25" fmla="*/ 522 h 969"/>
                  <a:gd name="T26" fmla="*/ 1623 w 2849"/>
                  <a:gd name="T27" fmla="*/ 462 h 969"/>
                  <a:gd name="T28" fmla="*/ 1829 w 2849"/>
                  <a:gd name="T29" fmla="*/ 403 h 969"/>
                  <a:gd name="T30" fmla="*/ 2057 w 2849"/>
                  <a:gd name="T31" fmla="*/ 343 h 969"/>
                  <a:gd name="T32" fmla="*/ 2301 w 2849"/>
                  <a:gd name="T33" fmla="*/ 283 h 969"/>
                  <a:gd name="T34" fmla="*/ 2567 w 2849"/>
                  <a:gd name="T35" fmla="*/ 223 h 969"/>
                  <a:gd name="T36" fmla="*/ 2849 w 2849"/>
                  <a:gd name="T37" fmla="*/ 163 h 969"/>
                  <a:gd name="T38" fmla="*/ 2849 w 2849"/>
                  <a:gd name="T39" fmla="*/ 0 h 969"/>
                  <a:gd name="T40" fmla="*/ 2817 w 2849"/>
                  <a:gd name="T41" fmla="*/ 16 h 969"/>
                  <a:gd name="T42" fmla="*/ 2773 w 2849"/>
                  <a:gd name="T43" fmla="*/ 33 h 969"/>
                  <a:gd name="T44" fmla="*/ 2719 w 2849"/>
                  <a:gd name="T45" fmla="*/ 54 h 969"/>
                  <a:gd name="T46" fmla="*/ 2648 w 2849"/>
                  <a:gd name="T47" fmla="*/ 76 h 969"/>
                  <a:gd name="T48" fmla="*/ 2572 w 2849"/>
                  <a:gd name="T49" fmla="*/ 98 h 969"/>
                  <a:gd name="T50" fmla="*/ 2491 w 2849"/>
                  <a:gd name="T51" fmla="*/ 120 h 969"/>
                  <a:gd name="T52" fmla="*/ 2399 w 2849"/>
                  <a:gd name="T53" fmla="*/ 147 h 969"/>
                  <a:gd name="T54" fmla="*/ 2301 w 2849"/>
                  <a:gd name="T55" fmla="*/ 169 h 969"/>
                  <a:gd name="T56" fmla="*/ 2095 w 2849"/>
                  <a:gd name="T57" fmla="*/ 223 h 969"/>
                  <a:gd name="T58" fmla="*/ 1889 w 2849"/>
                  <a:gd name="T59" fmla="*/ 277 h 969"/>
                  <a:gd name="T60" fmla="*/ 1688 w 2849"/>
                  <a:gd name="T61" fmla="*/ 326 h 969"/>
                  <a:gd name="T62" fmla="*/ 1590 w 2849"/>
                  <a:gd name="T63" fmla="*/ 354 h 969"/>
                  <a:gd name="T64" fmla="*/ 1503 w 2849"/>
                  <a:gd name="T65" fmla="*/ 381 h 969"/>
                  <a:gd name="T66" fmla="*/ 1107 w 2849"/>
                  <a:gd name="T67" fmla="*/ 506 h 969"/>
                  <a:gd name="T68" fmla="*/ 912 w 2849"/>
                  <a:gd name="T69" fmla="*/ 577 h 969"/>
                  <a:gd name="T70" fmla="*/ 727 w 2849"/>
                  <a:gd name="T71" fmla="*/ 647 h 969"/>
                  <a:gd name="T72" fmla="*/ 548 w 2849"/>
                  <a:gd name="T73" fmla="*/ 718 h 969"/>
                  <a:gd name="T74" fmla="*/ 380 w 2849"/>
                  <a:gd name="T75" fmla="*/ 794 h 969"/>
                  <a:gd name="T76" fmla="*/ 228 w 2849"/>
                  <a:gd name="T77" fmla="*/ 876 h 969"/>
                  <a:gd name="T78" fmla="*/ 92 w 2849"/>
                  <a:gd name="T79" fmla="*/ 958 h 969"/>
                  <a:gd name="T80" fmla="*/ 92 w 2849"/>
                  <a:gd name="T81" fmla="*/ 958 h 96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849"/>
                  <a:gd name="T124" fmla="*/ 0 h 969"/>
                  <a:gd name="T125" fmla="*/ 2849 w 2849"/>
                  <a:gd name="T126" fmla="*/ 969 h 96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849" h="969">
                    <a:moveTo>
                      <a:pt x="92" y="958"/>
                    </a:moveTo>
                    <a:lnTo>
                      <a:pt x="0" y="969"/>
                    </a:lnTo>
                    <a:lnTo>
                      <a:pt x="391" y="969"/>
                    </a:lnTo>
                    <a:lnTo>
                      <a:pt x="434" y="947"/>
                    </a:lnTo>
                    <a:lnTo>
                      <a:pt x="483" y="914"/>
                    </a:lnTo>
                    <a:lnTo>
                      <a:pt x="554" y="876"/>
                    </a:lnTo>
                    <a:lnTo>
                      <a:pt x="635" y="838"/>
                    </a:lnTo>
                    <a:lnTo>
                      <a:pt x="727" y="794"/>
                    </a:lnTo>
                    <a:lnTo>
                      <a:pt x="836" y="745"/>
                    </a:lnTo>
                    <a:lnTo>
                      <a:pt x="961" y="696"/>
                    </a:lnTo>
                    <a:lnTo>
                      <a:pt x="1102" y="642"/>
                    </a:lnTo>
                    <a:lnTo>
                      <a:pt x="1259" y="582"/>
                    </a:lnTo>
                    <a:lnTo>
                      <a:pt x="1433" y="522"/>
                    </a:lnTo>
                    <a:lnTo>
                      <a:pt x="1623" y="462"/>
                    </a:lnTo>
                    <a:lnTo>
                      <a:pt x="1829" y="403"/>
                    </a:lnTo>
                    <a:lnTo>
                      <a:pt x="2057" y="343"/>
                    </a:lnTo>
                    <a:lnTo>
                      <a:pt x="2301" y="283"/>
                    </a:lnTo>
                    <a:lnTo>
                      <a:pt x="2567" y="223"/>
                    </a:lnTo>
                    <a:lnTo>
                      <a:pt x="2849" y="163"/>
                    </a:lnTo>
                    <a:lnTo>
                      <a:pt x="2849" y="0"/>
                    </a:lnTo>
                    <a:lnTo>
                      <a:pt x="2817" y="16"/>
                    </a:lnTo>
                    <a:lnTo>
                      <a:pt x="2773" y="33"/>
                    </a:lnTo>
                    <a:lnTo>
                      <a:pt x="2719" y="54"/>
                    </a:lnTo>
                    <a:lnTo>
                      <a:pt x="2648" y="76"/>
                    </a:lnTo>
                    <a:lnTo>
                      <a:pt x="2572" y="98"/>
                    </a:lnTo>
                    <a:lnTo>
                      <a:pt x="2491" y="120"/>
                    </a:lnTo>
                    <a:lnTo>
                      <a:pt x="2399" y="147"/>
                    </a:lnTo>
                    <a:lnTo>
                      <a:pt x="2301" y="169"/>
                    </a:lnTo>
                    <a:lnTo>
                      <a:pt x="2095" y="223"/>
                    </a:lnTo>
                    <a:lnTo>
                      <a:pt x="1889" y="277"/>
                    </a:lnTo>
                    <a:lnTo>
                      <a:pt x="1688" y="326"/>
                    </a:lnTo>
                    <a:lnTo>
                      <a:pt x="1590" y="354"/>
                    </a:lnTo>
                    <a:lnTo>
                      <a:pt x="1503" y="381"/>
                    </a:lnTo>
                    <a:lnTo>
                      <a:pt x="1107" y="506"/>
                    </a:lnTo>
                    <a:lnTo>
                      <a:pt x="912" y="577"/>
                    </a:lnTo>
                    <a:lnTo>
                      <a:pt x="727" y="647"/>
                    </a:lnTo>
                    <a:lnTo>
                      <a:pt x="548" y="718"/>
                    </a:lnTo>
                    <a:lnTo>
                      <a:pt x="380" y="794"/>
                    </a:lnTo>
                    <a:lnTo>
                      <a:pt x="228" y="876"/>
                    </a:lnTo>
                    <a:lnTo>
                      <a:pt x="92" y="958"/>
                    </a:lnTo>
                    <a:close/>
                  </a:path>
                </a:pathLst>
              </a:custGeom>
              <a:gradFill rotWithShape="0">
                <a:gsLst>
                  <a:gs pos="0">
                    <a:srgbClr val="002A7D"/>
                  </a:gs>
                  <a:gs pos="100000">
                    <a:srgbClr val="003399"/>
                  </a:gs>
                </a:gsLst>
                <a:lin ang="5400000" scaled="1"/>
              </a:gradFill>
              <a:ln>
                <a:noFill/>
              </a:ln>
              <a:extLst>
                <a:ext uri="{91240B29-F687-4f45-9708-019B960494DF}"/>
              </a:extLst>
            </p:spPr>
            <p:txBody>
              <a:bodyPr wrap="none" anchor="ctr"/>
              <a:lstStyle/>
              <a:p>
                <a:pPr algn="l"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25614" name="AutoShape 8"/>
              <p:cNvSpPr>
                <a:spLocks noChangeArrowheads="1"/>
              </p:cNvSpPr>
              <p:nvPr/>
            </p:nvSpPr>
            <p:spPr bwMode="auto">
              <a:xfrm>
                <a:off x="2748" y="2230"/>
                <a:ext cx="3007" cy="2085"/>
              </a:xfrm>
              <a:custGeom>
                <a:avLst/>
                <a:gdLst>
                  <a:gd name="T0" fmla="*/ 1433 w 3007"/>
                  <a:gd name="T1" fmla="*/ 474 h 2085"/>
                  <a:gd name="T2" fmla="*/ 1460 w 3007"/>
                  <a:gd name="T3" fmla="*/ 528 h 2085"/>
                  <a:gd name="T4" fmla="*/ 1541 w 3007"/>
                  <a:gd name="T5" fmla="*/ 593 h 2085"/>
                  <a:gd name="T6" fmla="*/ 1715 w 3007"/>
                  <a:gd name="T7" fmla="*/ 670 h 2085"/>
                  <a:gd name="T8" fmla="*/ 1927 w 3007"/>
                  <a:gd name="T9" fmla="*/ 735 h 2085"/>
                  <a:gd name="T10" fmla="*/ 2155 w 3007"/>
                  <a:gd name="T11" fmla="*/ 789 h 2085"/>
                  <a:gd name="T12" fmla="*/ 2372 w 3007"/>
                  <a:gd name="T13" fmla="*/ 849 h 2085"/>
                  <a:gd name="T14" fmla="*/ 2551 w 3007"/>
                  <a:gd name="T15" fmla="*/ 920 h 2085"/>
                  <a:gd name="T16" fmla="*/ 2638 w 3007"/>
                  <a:gd name="T17" fmla="*/ 980 h 2085"/>
                  <a:gd name="T18" fmla="*/ 2676 w 3007"/>
                  <a:gd name="T19" fmla="*/ 1029 h 2085"/>
                  <a:gd name="T20" fmla="*/ 2681 w 3007"/>
                  <a:gd name="T21" fmla="*/ 1083 h 2085"/>
                  <a:gd name="T22" fmla="*/ 2665 w 3007"/>
                  <a:gd name="T23" fmla="*/ 1127 h 2085"/>
                  <a:gd name="T24" fmla="*/ 2616 w 3007"/>
                  <a:gd name="T25" fmla="*/ 1170 h 2085"/>
                  <a:gd name="T26" fmla="*/ 2545 w 3007"/>
                  <a:gd name="T27" fmla="*/ 1208 h 2085"/>
                  <a:gd name="T28" fmla="*/ 2448 w 3007"/>
                  <a:gd name="T29" fmla="*/ 1241 h 2085"/>
                  <a:gd name="T30" fmla="*/ 2328 w 3007"/>
                  <a:gd name="T31" fmla="*/ 1274 h 2085"/>
                  <a:gd name="T32" fmla="*/ 2106 w 3007"/>
                  <a:gd name="T33" fmla="*/ 1328 h 2085"/>
                  <a:gd name="T34" fmla="*/ 1742 w 3007"/>
                  <a:gd name="T35" fmla="*/ 1421 h 2085"/>
                  <a:gd name="T36" fmla="*/ 1308 w 3007"/>
                  <a:gd name="T37" fmla="*/ 1540 h 2085"/>
                  <a:gd name="T38" fmla="*/ 820 w 3007"/>
                  <a:gd name="T39" fmla="*/ 1709 h 2085"/>
                  <a:gd name="T40" fmla="*/ 282 w 3007"/>
                  <a:gd name="T41" fmla="*/ 1943 h 2085"/>
                  <a:gd name="T42" fmla="*/ 152 w 3007"/>
                  <a:gd name="T43" fmla="*/ 2085 h 2085"/>
                  <a:gd name="T44" fmla="*/ 386 w 3007"/>
                  <a:gd name="T45" fmla="*/ 1992 h 2085"/>
                  <a:gd name="T46" fmla="*/ 700 w 3007"/>
                  <a:gd name="T47" fmla="*/ 1834 h 2085"/>
                  <a:gd name="T48" fmla="*/ 1064 w 3007"/>
                  <a:gd name="T49" fmla="*/ 1693 h 2085"/>
                  <a:gd name="T50" fmla="*/ 1661 w 3007"/>
                  <a:gd name="T51" fmla="*/ 1497 h 2085"/>
                  <a:gd name="T52" fmla="*/ 1845 w 3007"/>
                  <a:gd name="T53" fmla="*/ 1442 h 2085"/>
                  <a:gd name="T54" fmla="*/ 2252 w 3007"/>
                  <a:gd name="T55" fmla="*/ 1339 h 2085"/>
                  <a:gd name="T56" fmla="*/ 2551 w 3007"/>
                  <a:gd name="T57" fmla="*/ 1263 h 2085"/>
                  <a:gd name="T58" fmla="*/ 2730 w 3007"/>
                  <a:gd name="T59" fmla="*/ 1214 h 2085"/>
                  <a:gd name="T60" fmla="*/ 2876 w 3007"/>
                  <a:gd name="T61" fmla="*/ 1170 h 2085"/>
                  <a:gd name="T62" fmla="*/ 2974 w 3007"/>
                  <a:gd name="T63" fmla="*/ 1132 h 2085"/>
                  <a:gd name="T64" fmla="*/ 3007 w 3007"/>
                  <a:gd name="T65" fmla="*/ 871 h 2085"/>
                  <a:gd name="T66" fmla="*/ 2860 w 3007"/>
                  <a:gd name="T67" fmla="*/ 844 h 2085"/>
                  <a:gd name="T68" fmla="*/ 2670 w 3007"/>
                  <a:gd name="T69" fmla="*/ 806 h 2085"/>
                  <a:gd name="T70" fmla="*/ 2458 w 3007"/>
                  <a:gd name="T71" fmla="*/ 757 h 2085"/>
                  <a:gd name="T72" fmla="*/ 2138 w 3007"/>
                  <a:gd name="T73" fmla="*/ 670 h 2085"/>
                  <a:gd name="T74" fmla="*/ 1959 w 3007"/>
                  <a:gd name="T75" fmla="*/ 604 h 2085"/>
                  <a:gd name="T76" fmla="*/ 1824 w 3007"/>
                  <a:gd name="T77" fmla="*/ 534 h 2085"/>
                  <a:gd name="T78" fmla="*/ 1769 w 3007"/>
                  <a:gd name="T79" fmla="*/ 474 h 2085"/>
                  <a:gd name="T80" fmla="*/ 1753 w 3007"/>
                  <a:gd name="T81" fmla="*/ 436 h 2085"/>
                  <a:gd name="T82" fmla="*/ 1780 w 3007"/>
                  <a:gd name="T83" fmla="*/ 381 h 2085"/>
                  <a:gd name="T84" fmla="*/ 1862 w 3007"/>
                  <a:gd name="T85" fmla="*/ 316 h 2085"/>
                  <a:gd name="T86" fmla="*/ 1986 w 3007"/>
                  <a:gd name="T87" fmla="*/ 267 h 2085"/>
                  <a:gd name="T88" fmla="*/ 2149 w 3007"/>
                  <a:gd name="T89" fmla="*/ 229 h 2085"/>
                  <a:gd name="T90" fmla="*/ 2431 w 3007"/>
                  <a:gd name="T91" fmla="*/ 180 h 2085"/>
                  <a:gd name="T92" fmla="*/ 2827 w 3007"/>
                  <a:gd name="T93" fmla="*/ 125 h 2085"/>
                  <a:gd name="T94" fmla="*/ 3007 w 3007"/>
                  <a:gd name="T95" fmla="*/ 87 h 2085"/>
                  <a:gd name="T96" fmla="*/ 2909 w 3007"/>
                  <a:gd name="T97" fmla="*/ 22 h 2085"/>
                  <a:gd name="T98" fmla="*/ 2676 w 3007"/>
                  <a:gd name="T99" fmla="*/ 66 h 2085"/>
                  <a:gd name="T100" fmla="*/ 2285 w 3007"/>
                  <a:gd name="T101" fmla="*/ 120 h 2085"/>
                  <a:gd name="T102" fmla="*/ 2030 w 3007"/>
                  <a:gd name="T103" fmla="*/ 158 h 2085"/>
                  <a:gd name="T104" fmla="*/ 1791 w 3007"/>
                  <a:gd name="T105" fmla="*/ 202 h 2085"/>
                  <a:gd name="T106" fmla="*/ 1601 w 3007"/>
                  <a:gd name="T107" fmla="*/ 261 h 2085"/>
                  <a:gd name="T108" fmla="*/ 1471 w 3007"/>
                  <a:gd name="T109" fmla="*/ 338 h 2085"/>
                  <a:gd name="T110" fmla="*/ 1438 w 3007"/>
                  <a:gd name="T111" fmla="*/ 387 h 2085"/>
                  <a:gd name="T112" fmla="*/ 1427 w 3007"/>
                  <a:gd name="T113" fmla="*/ 441 h 20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007"/>
                  <a:gd name="T172" fmla="*/ 0 h 2085"/>
                  <a:gd name="T173" fmla="*/ 3007 w 3007"/>
                  <a:gd name="T174" fmla="*/ 2085 h 208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007" h="2085">
                    <a:moveTo>
                      <a:pt x="1427" y="441"/>
                    </a:moveTo>
                    <a:lnTo>
                      <a:pt x="1433" y="474"/>
                    </a:lnTo>
                    <a:lnTo>
                      <a:pt x="1444" y="501"/>
                    </a:lnTo>
                    <a:lnTo>
                      <a:pt x="1460" y="528"/>
                    </a:lnTo>
                    <a:lnTo>
                      <a:pt x="1482" y="550"/>
                    </a:lnTo>
                    <a:lnTo>
                      <a:pt x="1541" y="593"/>
                    </a:lnTo>
                    <a:lnTo>
                      <a:pt x="1623" y="637"/>
                    </a:lnTo>
                    <a:lnTo>
                      <a:pt x="1715" y="670"/>
                    </a:lnTo>
                    <a:lnTo>
                      <a:pt x="1818" y="702"/>
                    </a:lnTo>
                    <a:lnTo>
                      <a:pt x="1927" y="735"/>
                    </a:lnTo>
                    <a:lnTo>
                      <a:pt x="2041" y="762"/>
                    </a:lnTo>
                    <a:lnTo>
                      <a:pt x="2155" y="789"/>
                    </a:lnTo>
                    <a:lnTo>
                      <a:pt x="2269" y="822"/>
                    </a:lnTo>
                    <a:lnTo>
                      <a:pt x="2372" y="849"/>
                    </a:lnTo>
                    <a:lnTo>
                      <a:pt x="2464" y="882"/>
                    </a:lnTo>
                    <a:lnTo>
                      <a:pt x="2551" y="920"/>
                    </a:lnTo>
                    <a:lnTo>
                      <a:pt x="2616" y="958"/>
                    </a:lnTo>
                    <a:lnTo>
                      <a:pt x="2638" y="980"/>
                    </a:lnTo>
                    <a:lnTo>
                      <a:pt x="2659" y="1007"/>
                    </a:lnTo>
                    <a:lnTo>
                      <a:pt x="2676" y="1029"/>
                    </a:lnTo>
                    <a:lnTo>
                      <a:pt x="2681" y="1056"/>
                    </a:lnTo>
                    <a:lnTo>
                      <a:pt x="2681" y="1083"/>
                    </a:lnTo>
                    <a:lnTo>
                      <a:pt x="2676" y="1105"/>
                    </a:lnTo>
                    <a:lnTo>
                      <a:pt x="2665" y="1127"/>
                    </a:lnTo>
                    <a:lnTo>
                      <a:pt x="2643" y="1149"/>
                    </a:lnTo>
                    <a:lnTo>
                      <a:pt x="2616" y="1170"/>
                    </a:lnTo>
                    <a:lnTo>
                      <a:pt x="2583" y="1187"/>
                    </a:lnTo>
                    <a:lnTo>
                      <a:pt x="2545" y="1208"/>
                    </a:lnTo>
                    <a:lnTo>
                      <a:pt x="2502" y="1225"/>
                    </a:lnTo>
                    <a:lnTo>
                      <a:pt x="2448" y="1241"/>
                    </a:lnTo>
                    <a:lnTo>
                      <a:pt x="2388" y="1257"/>
                    </a:lnTo>
                    <a:lnTo>
                      <a:pt x="2328" y="1274"/>
                    </a:lnTo>
                    <a:lnTo>
                      <a:pt x="2258" y="1290"/>
                    </a:lnTo>
                    <a:lnTo>
                      <a:pt x="2106" y="1328"/>
                    </a:lnTo>
                    <a:lnTo>
                      <a:pt x="1932" y="1372"/>
                    </a:lnTo>
                    <a:lnTo>
                      <a:pt x="1742" y="1421"/>
                    </a:lnTo>
                    <a:lnTo>
                      <a:pt x="1531" y="1475"/>
                    </a:lnTo>
                    <a:lnTo>
                      <a:pt x="1308" y="1540"/>
                    </a:lnTo>
                    <a:lnTo>
                      <a:pt x="1069" y="1617"/>
                    </a:lnTo>
                    <a:lnTo>
                      <a:pt x="820" y="1709"/>
                    </a:lnTo>
                    <a:lnTo>
                      <a:pt x="554" y="1818"/>
                    </a:lnTo>
                    <a:lnTo>
                      <a:pt x="282" y="1943"/>
                    </a:lnTo>
                    <a:lnTo>
                      <a:pt x="0" y="2085"/>
                    </a:lnTo>
                    <a:lnTo>
                      <a:pt x="152" y="2085"/>
                    </a:lnTo>
                    <a:lnTo>
                      <a:pt x="244" y="2074"/>
                    </a:lnTo>
                    <a:lnTo>
                      <a:pt x="386" y="1992"/>
                    </a:lnTo>
                    <a:lnTo>
                      <a:pt x="537" y="1910"/>
                    </a:lnTo>
                    <a:lnTo>
                      <a:pt x="700" y="1834"/>
                    </a:lnTo>
                    <a:lnTo>
                      <a:pt x="879" y="1763"/>
                    </a:lnTo>
                    <a:lnTo>
                      <a:pt x="1064" y="1693"/>
                    </a:lnTo>
                    <a:lnTo>
                      <a:pt x="1259" y="1622"/>
                    </a:lnTo>
                    <a:lnTo>
                      <a:pt x="1661" y="1497"/>
                    </a:lnTo>
                    <a:lnTo>
                      <a:pt x="1748" y="1470"/>
                    </a:lnTo>
                    <a:lnTo>
                      <a:pt x="1845" y="1442"/>
                    </a:lnTo>
                    <a:lnTo>
                      <a:pt x="2046" y="1393"/>
                    </a:lnTo>
                    <a:lnTo>
                      <a:pt x="2252" y="1339"/>
                    </a:lnTo>
                    <a:lnTo>
                      <a:pt x="2458" y="1285"/>
                    </a:lnTo>
                    <a:lnTo>
                      <a:pt x="2551" y="1263"/>
                    </a:lnTo>
                    <a:lnTo>
                      <a:pt x="2643" y="1236"/>
                    </a:lnTo>
                    <a:lnTo>
                      <a:pt x="2730" y="1214"/>
                    </a:lnTo>
                    <a:lnTo>
                      <a:pt x="2806" y="1192"/>
                    </a:lnTo>
                    <a:lnTo>
                      <a:pt x="2876" y="1170"/>
                    </a:lnTo>
                    <a:lnTo>
                      <a:pt x="2931" y="1149"/>
                    </a:lnTo>
                    <a:lnTo>
                      <a:pt x="2974" y="1132"/>
                    </a:lnTo>
                    <a:lnTo>
                      <a:pt x="3007" y="1116"/>
                    </a:lnTo>
                    <a:lnTo>
                      <a:pt x="3007" y="871"/>
                    </a:lnTo>
                    <a:lnTo>
                      <a:pt x="2941" y="860"/>
                    </a:lnTo>
                    <a:lnTo>
                      <a:pt x="2860" y="844"/>
                    </a:lnTo>
                    <a:lnTo>
                      <a:pt x="2773" y="827"/>
                    </a:lnTo>
                    <a:lnTo>
                      <a:pt x="2670" y="806"/>
                    </a:lnTo>
                    <a:lnTo>
                      <a:pt x="2567" y="784"/>
                    </a:lnTo>
                    <a:lnTo>
                      <a:pt x="2458" y="757"/>
                    </a:lnTo>
                    <a:lnTo>
                      <a:pt x="2241" y="702"/>
                    </a:lnTo>
                    <a:lnTo>
                      <a:pt x="2138" y="670"/>
                    </a:lnTo>
                    <a:lnTo>
                      <a:pt x="2046" y="637"/>
                    </a:lnTo>
                    <a:lnTo>
                      <a:pt x="1959" y="604"/>
                    </a:lnTo>
                    <a:lnTo>
                      <a:pt x="1883" y="566"/>
                    </a:lnTo>
                    <a:lnTo>
                      <a:pt x="1824" y="534"/>
                    </a:lnTo>
                    <a:lnTo>
                      <a:pt x="1780" y="495"/>
                    </a:lnTo>
                    <a:lnTo>
                      <a:pt x="1769" y="474"/>
                    </a:lnTo>
                    <a:lnTo>
                      <a:pt x="1758" y="457"/>
                    </a:lnTo>
                    <a:lnTo>
                      <a:pt x="1753" y="436"/>
                    </a:lnTo>
                    <a:lnTo>
                      <a:pt x="1758" y="419"/>
                    </a:lnTo>
                    <a:lnTo>
                      <a:pt x="1780" y="381"/>
                    </a:lnTo>
                    <a:lnTo>
                      <a:pt x="1813" y="343"/>
                    </a:lnTo>
                    <a:lnTo>
                      <a:pt x="1862" y="316"/>
                    </a:lnTo>
                    <a:lnTo>
                      <a:pt x="1921" y="289"/>
                    </a:lnTo>
                    <a:lnTo>
                      <a:pt x="1986" y="267"/>
                    </a:lnTo>
                    <a:lnTo>
                      <a:pt x="2062" y="245"/>
                    </a:lnTo>
                    <a:lnTo>
                      <a:pt x="2149" y="229"/>
                    </a:lnTo>
                    <a:lnTo>
                      <a:pt x="2236" y="213"/>
                    </a:lnTo>
                    <a:lnTo>
                      <a:pt x="2431" y="180"/>
                    </a:lnTo>
                    <a:lnTo>
                      <a:pt x="2627" y="158"/>
                    </a:lnTo>
                    <a:lnTo>
                      <a:pt x="2827" y="125"/>
                    </a:lnTo>
                    <a:lnTo>
                      <a:pt x="2920" y="109"/>
                    </a:lnTo>
                    <a:lnTo>
                      <a:pt x="3007" y="87"/>
                    </a:lnTo>
                    <a:lnTo>
                      <a:pt x="3007" y="0"/>
                    </a:lnTo>
                    <a:lnTo>
                      <a:pt x="2909" y="22"/>
                    </a:lnTo>
                    <a:lnTo>
                      <a:pt x="2795" y="44"/>
                    </a:lnTo>
                    <a:lnTo>
                      <a:pt x="2676" y="66"/>
                    </a:lnTo>
                    <a:lnTo>
                      <a:pt x="2551" y="82"/>
                    </a:lnTo>
                    <a:lnTo>
                      <a:pt x="2285" y="120"/>
                    </a:lnTo>
                    <a:lnTo>
                      <a:pt x="2155" y="136"/>
                    </a:lnTo>
                    <a:lnTo>
                      <a:pt x="2030" y="158"/>
                    </a:lnTo>
                    <a:lnTo>
                      <a:pt x="1905" y="174"/>
                    </a:lnTo>
                    <a:lnTo>
                      <a:pt x="1791" y="202"/>
                    </a:lnTo>
                    <a:lnTo>
                      <a:pt x="1688" y="229"/>
                    </a:lnTo>
                    <a:lnTo>
                      <a:pt x="1601" y="261"/>
                    </a:lnTo>
                    <a:lnTo>
                      <a:pt x="1525" y="300"/>
                    </a:lnTo>
                    <a:lnTo>
                      <a:pt x="1471" y="338"/>
                    </a:lnTo>
                    <a:lnTo>
                      <a:pt x="1455" y="359"/>
                    </a:lnTo>
                    <a:lnTo>
                      <a:pt x="1438" y="387"/>
                    </a:lnTo>
                    <a:lnTo>
                      <a:pt x="1427" y="414"/>
                    </a:lnTo>
                    <a:lnTo>
                      <a:pt x="1427" y="441"/>
                    </a:lnTo>
                    <a:close/>
                  </a:path>
                </a:pathLst>
              </a:custGeom>
              <a:solidFill>
                <a:srgbClr val="003399"/>
              </a:solidFill>
              <a:ln>
                <a:noFill/>
              </a:ln>
              <a:extLst>
                <a:ext uri="{91240B29-F687-4f45-9708-019B960494DF}"/>
              </a:extLst>
            </p:spPr>
            <p:txBody>
              <a:bodyPr wrap="none" anchor="ctr"/>
              <a:lstStyle/>
              <a:p>
                <a:pPr algn="l"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25615" name="AutoShape 9"/>
              <p:cNvSpPr>
                <a:spLocks noChangeArrowheads="1"/>
              </p:cNvSpPr>
              <p:nvPr/>
            </p:nvSpPr>
            <p:spPr bwMode="auto">
              <a:xfrm>
                <a:off x="4501" y="2317"/>
                <a:ext cx="1248" cy="539"/>
              </a:xfrm>
              <a:custGeom>
                <a:avLst/>
                <a:gdLst>
                  <a:gd name="T0" fmla="*/ 0 w 1248"/>
                  <a:gd name="T1" fmla="*/ 332 h 539"/>
                  <a:gd name="T2" fmla="*/ 0 w 1248"/>
                  <a:gd name="T3" fmla="*/ 360 h 539"/>
                  <a:gd name="T4" fmla="*/ 5 w 1248"/>
                  <a:gd name="T5" fmla="*/ 387 h 539"/>
                  <a:gd name="T6" fmla="*/ 27 w 1248"/>
                  <a:gd name="T7" fmla="*/ 414 h 539"/>
                  <a:gd name="T8" fmla="*/ 54 w 1248"/>
                  <a:gd name="T9" fmla="*/ 436 h 539"/>
                  <a:gd name="T10" fmla="*/ 92 w 1248"/>
                  <a:gd name="T11" fmla="*/ 463 h 539"/>
                  <a:gd name="T12" fmla="*/ 141 w 1248"/>
                  <a:gd name="T13" fmla="*/ 490 h 539"/>
                  <a:gd name="T14" fmla="*/ 195 w 1248"/>
                  <a:gd name="T15" fmla="*/ 512 h 539"/>
                  <a:gd name="T16" fmla="*/ 255 w 1248"/>
                  <a:gd name="T17" fmla="*/ 539 h 539"/>
                  <a:gd name="T18" fmla="*/ 212 w 1248"/>
                  <a:gd name="T19" fmla="*/ 517 h 539"/>
                  <a:gd name="T20" fmla="*/ 179 w 1248"/>
                  <a:gd name="T21" fmla="*/ 490 h 539"/>
                  <a:gd name="T22" fmla="*/ 157 w 1248"/>
                  <a:gd name="T23" fmla="*/ 468 h 539"/>
                  <a:gd name="T24" fmla="*/ 141 w 1248"/>
                  <a:gd name="T25" fmla="*/ 447 h 539"/>
                  <a:gd name="T26" fmla="*/ 136 w 1248"/>
                  <a:gd name="T27" fmla="*/ 425 h 539"/>
                  <a:gd name="T28" fmla="*/ 136 w 1248"/>
                  <a:gd name="T29" fmla="*/ 403 h 539"/>
                  <a:gd name="T30" fmla="*/ 141 w 1248"/>
                  <a:gd name="T31" fmla="*/ 381 h 539"/>
                  <a:gd name="T32" fmla="*/ 157 w 1248"/>
                  <a:gd name="T33" fmla="*/ 365 h 539"/>
                  <a:gd name="T34" fmla="*/ 179 w 1248"/>
                  <a:gd name="T35" fmla="*/ 343 h 539"/>
                  <a:gd name="T36" fmla="*/ 201 w 1248"/>
                  <a:gd name="T37" fmla="*/ 327 h 539"/>
                  <a:gd name="T38" fmla="*/ 266 w 1248"/>
                  <a:gd name="T39" fmla="*/ 294 h 539"/>
                  <a:gd name="T40" fmla="*/ 353 w 1248"/>
                  <a:gd name="T41" fmla="*/ 262 h 539"/>
                  <a:gd name="T42" fmla="*/ 445 w 1248"/>
                  <a:gd name="T43" fmla="*/ 234 h 539"/>
                  <a:gd name="T44" fmla="*/ 554 w 1248"/>
                  <a:gd name="T45" fmla="*/ 213 h 539"/>
                  <a:gd name="T46" fmla="*/ 662 w 1248"/>
                  <a:gd name="T47" fmla="*/ 191 h 539"/>
                  <a:gd name="T48" fmla="*/ 890 w 1248"/>
                  <a:gd name="T49" fmla="*/ 153 h 539"/>
                  <a:gd name="T50" fmla="*/ 993 w 1248"/>
                  <a:gd name="T51" fmla="*/ 136 h 539"/>
                  <a:gd name="T52" fmla="*/ 1091 w 1248"/>
                  <a:gd name="T53" fmla="*/ 120 h 539"/>
                  <a:gd name="T54" fmla="*/ 1178 w 1248"/>
                  <a:gd name="T55" fmla="*/ 115 h 539"/>
                  <a:gd name="T56" fmla="*/ 1248 w 1248"/>
                  <a:gd name="T57" fmla="*/ 104 h 539"/>
                  <a:gd name="T58" fmla="*/ 1248 w 1248"/>
                  <a:gd name="T59" fmla="*/ 0 h 539"/>
                  <a:gd name="T60" fmla="*/ 1161 w 1248"/>
                  <a:gd name="T61" fmla="*/ 22 h 539"/>
                  <a:gd name="T62" fmla="*/ 1069 w 1248"/>
                  <a:gd name="T63" fmla="*/ 38 h 539"/>
                  <a:gd name="T64" fmla="*/ 874 w 1248"/>
                  <a:gd name="T65" fmla="*/ 71 h 539"/>
                  <a:gd name="T66" fmla="*/ 673 w 1248"/>
                  <a:gd name="T67" fmla="*/ 93 h 539"/>
                  <a:gd name="T68" fmla="*/ 483 w 1248"/>
                  <a:gd name="T69" fmla="*/ 126 h 539"/>
                  <a:gd name="T70" fmla="*/ 391 w 1248"/>
                  <a:gd name="T71" fmla="*/ 142 h 539"/>
                  <a:gd name="T72" fmla="*/ 309 w 1248"/>
                  <a:gd name="T73" fmla="*/ 158 h 539"/>
                  <a:gd name="T74" fmla="*/ 228 w 1248"/>
                  <a:gd name="T75" fmla="*/ 180 h 539"/>
                  <a:gd name="T76" fmla="*/ 163 w 1248"/>
                  <a:gd name="T77" fmla="*/ 202 h 539"/>
                  <a:gd name="T78" fmla="*/ 103 w 1248"/>
                  <a:gd name="T79" fmla="*/ 229 h 539"/>
                  <a:gd name="T80" fmla="*/ 54 w 1248"/>
                  <a:gd name="T81" fmla="*/ 256 h 539"/>
                  <a:gd name="T82" fmla="*/ 22 w 1248"/>
                  <a:gd name="T83" fmla="*/ 294 h 539"/>
                  <a:gd name="T84" fmla="*/ 0 w 1248"/>
                  <a:gd name="T85" fmla="*/ 332 h 539"/>
                  <a:gd name="T86" fmla="*/ 0 w 1248"/>
                  <a:gd name="T87" fmla="*/ 332 h 5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48"/>
                  <a:gd name="T133" fmla="*/ 0 h 539"/>
                  <a:gd name="T134" fmla="*/ 1248 w 1248"/>
                  <a:gd name="T135" fmla="*/ 539 h 5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48" h="539">
                    <a:moveTo>
                      <a:pt x="0" y="332"/>
                    </a:moveTo>
                    <a:lnTo>
                      <a:pt x="0" y="360"/>
                    </a:lnTo>
                    <a:lnTo>
                      <a:pt x="5" y="387"/>
                    </a:lnTo>
                    <a:lnTo>
                      <a:pt x="27" y="414"/>
                    </a:lnTo>
                    <a:lnTo>
                      <a:pt x="54" y="436"/>
                    </a:lnTo>
                    <a:lnTo>
                      <a:pt x="92" y="463"/>
                    </a:lnTo>
                    <a:lnTo>
                      <a:pt x="141" y="490"/>
                    </a:lnTo>
                    <a:lnTo>
                      <a:pt x="195" y="512"/>
                    </a:lnTo>
                    <a:lnTo>
                      <a:pt x="255" y="539"/>
                    </a:lnTo>
                    <a:lnTo>
                      <a:pt x="212" y="517"/>
                    </a:lnTo>
                    <a:lnTo>
                      <a:pt x="179" y="490"/>
                    </a:lnTo>
                    <a:lnTo>
                      <a:pt x="157" y="468"/>
                    </a:lnTo>
                    <a:lnTo>
                      <a:pt x="141" y="447"/>
                    </a:lnTo>
                    <a:lnTo>
                      <a:pt x="136" y="425"/>
                    </a:lnTo>
                    <a:lnTo>
                      <a:pt x="136" y="403"/>
                    </a:lnTo>
                    <a:lnTo>
                      <a:pt x="141" y="381"/>
                    </a:lnTo>
                    <a:lnTo>
                      <a:pt x="157" y="365"/>
                    </a:lnTo>
                    <a:lnTo>
                      <a:pt x="179" y="343"/>
                    </a:lnTo>
                    <a:lnTo>
                      <a:pt x="201" y="327"/>
                    </a:lnTo>
                    <a:lnTo>
                      <a:pt x="266" y="294"/>
                    </a:lnTo>
                    <a:lnTo>
                      <a:pt x="353" y="262"/>
                    </a:lnTo>
                    <a:lnTo>
                      <a:pt x="445" y="234"/>
                    </a:lnTo>
                    <a:lnTo>
                      <a:pt x="554" y="213"/>
                    </a:lnTo>
                    <a:lnTo>
                      <a:pt x="662" y="191"/>
                    </a:lnTo>
                    <a:lnTo>
                      <a:pt x="890" y="153"/>
                    </a:lnTo>
                    <a:lnTo>
                      <a:pt x="993" y="136"/>
                    </a:lnTo>
                    <a:lnTo>
                      <a:pt x="1091" y="120"/>
                    </a:lnTo>
                    <a:lnTo>
                      <a:pt x="1178" y="115"/>
                    </a:lnTo>
                    <a:lnTo>
                      <a:pt x="1248" y="104"/>
                    </a:lnTo>
                    <a:lnTo>
                      <a:pt x="1248" y="0"/>
                    </a:lnTo>
                    <a:lnTo>
                      <a:pt x="1161" y="22"/>
                    </a:lnTo>
                    <a:lnTo>
                      <a:pt x="1069" y="38"/>
                    </a:lnTo>
                    <a:lnTo>
                      <a:pt x="874" y="71"/>
                    </a:lnTo>
                    <a:lnTo>
                      <a:pt x="673" y="93"/>
                    </a:lnTo>
                    <a:lnTo>
                      <a:pt x="483" y="126"/>
                    </a:lnTo>
                    <a:lnTo>
                      <a:pt x="391" y="142"/>
                    </a:lnTo>
                    <a:lnTo>
                      <a:pt x="309" y="158"/>
                    </a:lnTo>
                    <a:lnTo>
                      <a:pt x="228" y="180"/>
                    </a:lnTo>
                    <a:lnTo>
                      <a:pt x="163" y="202"/>
                    </a:lnTo>
                    <a:lnTo>
                      <a:pt x="103" y="229"/>
                    </a:lnTo>
                    <a:lnTo>
                      <a:pt x="54" y="256"/>
                    </a:lnTo>
                    <a:lnTo>
                      <a:pt x="22" y="294"/>
                    </a:lnTo>
                    <a:lnTo>
                      <a:pt x="0" y="332"/>
                    </a:lnTo>
                    <a:close/>
                  </a:path>
                </a:pathLst>
              </a:custGeom>
              <a:gradFill rotWithShape="0">
                <a:gsLst>
                  <a:gs pos="0">
                    <a:srgbClr val="002D86"/>
                  </a:gs>
                  <a:gs pos="100000">
                    <a:srgbClr val="003399"/>
                  </a:gs>
                </a:gsLst>
                <a:lin ang="2700000" scaled="1"/>
              </a:gradFill>
              <a:ln>
                <a:noFill/>
              </a:ln>
              <a:extLst>
                <a:ext uri="{91240B29-F687-4f45-9708-019B960494DF}"/>
              </a:extLst>
            </p:spPr>
            <p:txBody>
              <a:bodyPr wrap="none" anchor="ctr"/>
              <a:lstStyle/>
              <a:p>
                <a:pPr algn="l" rtl="0">
                  <a:defRPr/>
                </a:pPr>
                <a:endParaRPr lang="en-US" b="1" i="0">
                  <a:solidFill>
                    <a:srgbClr val="FFFFFF"/>
                  </a:solidFill>
                  <a:latin typeface="Arial" panose="020B0604020202020204" pitchFamily="34" charset="0"/>
                  <a:ea typeface="ＭＳ Ｐゴシック" charset="0"/>
                  <a:cs typeface="ＭＳ Ｐゴシック" charset="0"/>
                </a:endParaRPr>
              </a:p>
            </p:txBody>
          </p:sp>
        </p:grpSp>
        <p:sp>
          <p:nvSpPr>
            <p:cNvPr id="25609" name="AutoShape 10"/>
            <p:cNvSpPr>
              <a:spLocks noChangeArrowheads="1"/>
            </p:cNvSpPr>
            <p:nvPr/>
          </p:nvSpPr>
          <p:spPr bwMode="auto">
            <a:xfrm>
              <a:off x="3322" y="1341"/>
              <a:ext cx="1825" cy="1537"/>
            </a:xfrm>
            <a:custGeom>
              <a:avLst/>
              <a:gdLst>
                <a:gd name="T0" fmla="*/ 2 w 2296"/>
                <a:gd name="T1" fmla="*/ 3762 h 1469"/>
                <a:gd name="T2" fmla="*/ 2 w 2296"/>
                <a:gd name="T3" fmla="*/ 3593 h 1469"/>
                <a:gd name="T4" fmla="*/ 3 w 2296"/>
                <a:gd name="T5" fmla="*/ 3400 h 1469"/>
                <a:gd name="T6" fmla="*/ 3 w 2296"/>
                <a:gd name="T7" fmla="*/ 3185 h 1469"/>
                <a:gd name="T8" fmla="*/ 4 w 2296"/>
                <a:gd name="T9" fmla="*/ 2953 h 1469"/>
                <a:gd name="T10" fmla="*/ 4 w 2296"/>
                <a:gd name="T11" fmla="*/ 2688 h 1469"/>
                <a:gd name="T12" fmla="*/ 4 w 2296"/>
                <a:gd name="T13" fmla="*/ 2373 h 1469"/>
                <a:gd name="T14" fmla="*/ 4 w 2296"/>
                <a:gd name="T15" fmla="*/ 1989 h 1469"/>
                <a:gd name="T16" fmla="*/ 4 w 2296"/>
                <a:gd name="T17" fmla="*/ 1623 h 1469"/>
                <a:gd name="T18" fmla="*/ 4 w 2296"/>
                <a:gd name="T19" fmla="*/ 1292 h 1469"/>
                <a:gd name="T20" fmla="*/ 4 w 2296"/>
                <a:gd name="T21" fmla="*/ 982 h 1469"/>
                <a:gd name="T22" fmla="*/ 3 w 2296"/>
                <a:gd name="T23" fmla="*/ 559 h 1469"/>
                <a:gd name="T24" fmla="*/ 3 w 2296"/>
                <a:gd name="T25" fmla="*/ 327 h 1469"/>
                <a:gd name="T26" fmla="*/ 2 w 2296"/>
                <a:gd name="T27" fmla="*/ 151 h 1469"/>
                <a:gd name="T28" fmla="*/ 2 w 2296"/>
                <a:gd name="T29" fmla="*/ 10 h 1469"/>
                <a:gd name="T30" fmla="*/ 2 w 2296"/>
                <a:gd name="T31" fmla="*/ 0 h 1469"/>
                <a:gd name="T32" fmla="*/ 3 w 2296"/>
                <a:gd name="T33" fmla="*/ 424 h 1469"/>
                <a:gd name="T34" fmla="*/ 3 w 2296"/>
                <a:gd name="T35" fmla="*/ 905 h 1469"/>
                <a:gd name="T36" fmla="*/ 4 w 2296"/>
                <a:gd name="T37" fmla="*/ 1161 h 1469"/>
                <a:gd name="T38" fmla="*/ 4 w 2296"/>
                <a:gd name="T39" fmla="*/ 1424 h 1469"/>
                <a:gd name="T40" fmla="*/ 4 w 2296"/>
                <a:gd name="T41" fmla="*/ 1698 h 1469"/>
                <a:gd name="T42" fmla="*/ 4 w 2296"/>
                <a:gd name="T43" fmla="*/ 1989 h 1469"/>
                <a:gd name="T44" fmla="*/ 4 w 2296"/>
                <a:gd name="T45" fmla="*/ 2254 h 1469"/>
                <a:gd name="T46" fmla="*/ 4 w 2296"/>
                <a:gd name="T47" fmla="*/ 2493 h 1469"/>
                <a:gd name="T48" fmla="*/ 4 w 2296"/>
                <a:gd name="T49" fmla="*/ 2688 h 1469"/>
                <a:gd name="T50" fmla="*/ 3 w 2296"/>
                <a:gd name="T51" fmla="*/ 2843 h 1469"/>
                <a:gd name="T52" fmla="*/ 3 w 2296"/>
                <a:gd name="T53" fmla="*/ 2997 h 1469"/>
                <a:gd name="T54" fmla="*/ 2 w 2296"/>
                <a:gd name="T55" fmla="*/ 3224 h 1469"/>
                <a:gd name="T56" fmla="*/ 2 w 2296"/>
                <a:gd name="T57" fmla="*/ 3436 h 1469"/>
                <a:gd name="T58" fmla="*/ 2 w 2296"/>
                <a:gd name="T59" fmla="*/ 3655 h 1469"/>
                <a:gd name="T60" fmla="*/ 2 w 2296"/>
                <a:gd name="T61" fmla="*/ 3789 h 1469"/>
                <a:gd name="T62" fmla="*/ 2 w 2296"/>
                <a:gd name="T63" fmla="*/ 3916 h 1469"/>
                <a:gd name="T64" fmla="*/ 2 w 2296"/>
                <a:gd name="T65" fmla="*/ 4083 h 1469"/>
                <a:gd name="T66" fmla="*/ 2 w 2296"/>
                <a:gd name="T67" fmla="*/ 4274 h 1469"/>
                <a:gd name="T68" fmla="*/ 0 w 2296"/>
                <a:gd name="T69" fmla="*/ 4478 h 1469"/>
                <a:gd name="T70" fmla="*/ 2 w 2296"/>
                <a:gd name="T71" fmla="*/ 4711 h 1469"/>
                <a:gd name="T72" fmla="*/ 2 w 2296"/>
                <a:gd name="T73" fmla="*/ 4904 h 1469"/>
                <a:gd name="T74" fmla="*/ 2 w 2296"/>
                <a:gd name="T75" fmla="*/ 5064 h 1469"/>
                <a:gd name="T76" fmla="*/ 2 w 2296"/>
                <a:gd name="T77" fmla="*/ 5212 h 1469"/>
                <a:gd name="T78" fmla="*/ 2 w 2296"/>
                <a:gd name="T79" fmla="*/ 5019 h 1469"/>
                <a:gd name="T80" fmla="*/ 2 w 2296"/>
                <a:gd name="T81" fmla="*/ 4829 h 1469"/>
                <a:gd name="T82" fmla="*/ 2 w 2296"/>
                <a:gd name="T83" fmla="*/ 4632 h 1469"/>
                <a:gd name="T84" fmla="*/ 2 w 2296"/>
                <a:gd name="T85" fmla="*/ 4470 h 1469"/>
                <a:gd name="T86" fmla="*/ 2 w 2296"/>
                <a:gd name="T87" fmla="*/ 4287 h 1469"/>
                <a:gd name="T88" fmla="*/ 2 w 2296"/>
                <a:gd name="T89" fmla="*/ 4135 h 1469"/>
                <a:gd name="T90" fmla="*/ 2 w 2296"/>
                <a:gd name="T91" fmla="*/ 3976 h 1469"/>
                <a:gd name="T92" fmla="*/ 2 w 2296"/>
                <a:gd name="T93" fmla="*/ 3863 h 146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296"/>
                <a:gd name="T142" fmla="*/ 0 h 1469"/>
                <a:gd name="T143" fmla="*/ 2296 w 2296"/>
                <a:gd name="T144" fmla="*/ 1469 h 146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296" h="1469">
                  <a:moveTo>
                    <a:pt x="771" y="1088"/>
                  </a:moveTo>
                  <a:lnTo>
                    <a:pt x="982" y="1061"/>
                  </a:lnTo>
                  <a:lnTo>
                    <a:pt x="1178" y="1034"/>
                  </a:lnTo>
                  <a:lnTo>
                    <a:pt x="1357" y="1012"/>
                  </a:lnTo>
                  <a:lnTo>
                    <a:pt x="1520" y="985"/>
                  </a:lnTo>
                  <a:lnTo>
                    <a:pt x="1666" y="957"/>
                  </a:lnTo>
                  <a:lnTo>
                    <a:pt x="1796" y="930"/>
                  </a:lnTo>
                  <a:lnTo>
                    <a:pt x="1916" y="897"/>
                  </a:lnTo>
                  <a:lnTo>
                    <a:pt x="2013" y="870"/>
                  </a:lnTo>
                  <a:lnTo>
                    <a:pt x="2100" y="832"/>
                  </a:lnTo>
                  <a:lnTo>
                    <a:pt x="2171" y="800"/>
                  </a:lnTo>
                  <a:lnTo>
                    <a:pt x="2220" y="756"/>
                  </a:lnTo>
                  <a:lnTo>
                    <a:pt x="2263" y="712"/>
                  </a:lnTo>
                  <a:lnTo>
                    <a:pt x="2285" y="669"/>
                  </a:lnTo>
                  <a:lnTo>
                    <a:pt x="2296" y="614"/>
                  </a:lnTo>
                  <a:lnTo>
                    <a:pt x="2290" y="560"/>
                  </a:lnTo>
                  <a:lnTo>
                    <a:pt x="2269" y="500"/>
                  </a:lnTo>
                  <a:lnTo>
                    <a:pt x="2241" y="457"/>
                  </a:lnTo>
                  <a:lnTo>
                    <a:pt x="2198" y="408"/>
                  </a:lnTo>
                  <a:lnTo>
                    <a:pt x="2144" y="364"/>
                  </a:lnTo>
                  <a:lnTo>
                    <a:pt x="2079" y="321"/>
                  </a:lnTo>
                  <a:lnTo>
                    <a:pt x="2008" y="277"/>
                  </a:lnTo>
                  <a:lnTo>
                    <a:pt x="1927" y="234"/>
                  </a:lnTo>
                  <a:lnTo>
                    <a:pt x="1769" y="157"/>
                  </a:lnTo>
                  <a:lnTo>
                    <a:pt x="1688" y="125"/>
                  </a:lnTo>
                  <a:lnTo>
                    <a:pt x="1612" y="92"/>
                  </a:lnTo>
                  <a:lnTo>
                    <a:pt x="1536" y="65"/>
                  </a:lnTo>
                  <a:lnTo>
                    <a:pt x="1476" y="43"/>
                  </a:lnTo>
                  <a:lnTo>
                    <a:pt x="1422" y="27"/>
                  </a:lnTo>
                  <a:lnTo>
                    <a:pt x="1384" y="10"/>
                  </a:lnTo>
                  <a:lnTo>
                    <a:pt x="1357" y="5"/>
                  </a:lnTo>
                  <a:lnTo>
                    <a:pt x="1346" y="0"/>
                  </a:lnTo>
                  <a:lnTo>
                    <a:pt x="1498" y="54"/>
                  </a:lnTo>
                  <a:lnTo>
                    <a:pt x="1655" y="119"/>
                  </a:lnTo>
                  <a:lnTo>
                    <a:pt x="1807" y="185"/>
                  </a:lnTo>
                  <a:lnTo>
                    <a:pt x="1948" y="255"/>
                  </a:lnTo>
                  <a:lnTo>
                    <a:pt x="2013" y="288"/>
                  </a:lnTo>
                  <a:lnTo>
                    <a:pt x="2068" y="326"/>
                  </a:lnTo>
                  <a:lnTo>
                    <a:pt x="2122" y="364"/>
                  </a:lnTo>
                  <a:lnTo>
                    <a:pt x="2171" y="402"/>
                  </a:lnTo>
                  <a:lnTo>
                    <a:pt x="2209" y="440"/>
                  </a:lnTo>
                  <a:lnTo>
                    <a:pt x="2236" y="478"/>
                  </a:lnTo>
                  <a:lnTo>
                    <a:pt x="2252" y="522"/>
                  </a:lnTo>
                  <a:lnTo>
                    <a:pt x="2263" y="560"/>
                  </a:lnTo>
                  <a:lnTo>
                    <a:pt x="2258" y="598"/>
                  </a:lnTo>
                  <a:lnTo>
                    <a:pt x="2241" y="636"/>
                  </a:lnTo>
                  <a:lnTo>
                    <a:pt x="2214" y="669"/>
                  </a:lnTo>
                  <a:lnTo>
                    <a:pt x="2171" y="702"/>
                  </a:lnTo>
                  <a:lnTo>
                    <a:pt x="2122" y="729"/>
                  </a:lnTo>
                  <a:lnTo>
                    <a:pt x="2062" y="756"/>
                  </a:lnTo>
                  <a:lnTo>
                    <a:pt x="1997" y="778"/>
                  </a:lnTo>
                  <a:lnTo>
                    <a:pt x="1921" y="800"/>
                  </a:lnTo>
                  <a:lnTo>
                    <a:pt x="1834" y="821"/>
                  </a:lnTo>
                  <a:lnTo>
                    <a:pt x="1748" y="843"/>
                  </a:lnTo>
                  <a:lnTo>
                    <a:pt x="1552" y="876"/>
                  </a:lnTo>
                  <a:lnTo>
                    <a:pt x="1351" y="908"/>
                  </a:lnTo>
                  <a:lnTo>
                    <a:pt x="1134" y="941"/>
                  </a:lnTo>
                  <a:lnTo>
                    <a:pt x="923" y="968"/>
                  </a:lnTo>
                  <a:lnTo>
                    <a:pt x="716" y="995"/>
                  </a:lnTo>
                  <a:lnTo>
                    <a:pt x="521" y="1028"/>
                  </a:lnTo>
                  <a:lnTo>
                    <a:pt x="434" y="1044"/>
                  </a:lnTo>
                  <a:lnTo>
                    <a:pt x="353" y="1066"/>
                  </a:lnTo>
                  <a:lnTo>
                    <a:pt x="277" y="1082"/>
                  </a:lnTo>
                  <a:lnTo>
                    <a:pt x="206" y="1104"/>
                  </a:lnTo>
                  <a:lnTo>
                    <a:pt x="147" y="1126"/>
                  </a:lnTo>
                  <a:lnTo>
                    <a:pt x="92" y="1148"/>
                  </a:lnTo>
                  <a:lnTo>
                    <a:pt x="54" y="1175"/>
                  </a:lnTo>
                  <a:lnTo>
                    <a:pt x="22" y="1202"/>
                  </a:lnTo>
                  <a:lnTo>
                    <a:pt x="6" y="1229"/>
                  </a:lnTo>
                  <a:lnTo>
                    <a:pt x="0" y="1262"/>
                  </a:lnTo>
                  <a:lnTo>
                    <a:pt x="11" y="1295"/>
                  </a:lnTo>
                  <a:lnTo>
                    <a:pt x="27" y="1327"/>
                  </a:lnTo>
                  <a:lnTo>
                    <a:pt x="54" y="1355"/>
                  </a:lnTo>
                  <a:lnTo>
                    <a:pt x="98" y="1382"/>
                  </a:lnTo>
                  <a:lnTo>
                    <a:pt x="141" y="1404"/>
                  </a:lnTo>
                  <a:lnTo>
                    <a:pt x="196" y="1425"/>
                  </a:lnTo>
                  <a:lnTo>
                    <a:pt x="261" y="1447"/>
                  </a:lnTo>
                  <a:lnTo>
                    <a:pt x="326" y="1469"/>
                  </a:lnTo>
                  <a:lnTo>
                    <a:pt x="266" y="1442"/>
                  </a:lnTo>
                  <a:lnTo>
                    <a:pt x="217" y="1414"/>
                  </a:lnTo>
                  <a:lnTo>
                    <a:pt x="174" y="1387"/>
                  </a:lnTo>
                  <a:lnTo>
                    <a:pt x="147" y="1360"/>
                  </a:lnTo>
                  <a:lnTo>
                    <a:pt x="125" y="1333"/>
                  </a:lnTo>
                  <a:lnTo>
                    <a:pt x="120" y="1306"/>
                  </a:lnTo>
                  <a:lnTo>
                    <a:pt x="125" y="1278"/>
                  </a:lnTo>
                  <a:lnTo>
                    <a:pt x="141" y="1257"/>
                  </a:lnTo>
                  <a:lnTo>
                    <a:pt x="174" y="1229"/>
                  </a:lnTo>
                  <a:lnTo>
                    <a:pt x="212" y="1208"/>
                  </a:lnTo>
                  <a:lnTo>
                    <a:pt x="272" y="1186"/>
                  </a:lnTo>
                  <a:lnTo>
                    <a:pt x="342" y="1164"/>
                  </a:lnTo>
                  <a:lnTo>
                    <a:pt x="423" y="1142"/>
                  </a:lnTo>
                  <a:lnTo>
                    <a:pt x="527" y="1121"/>
                  </a:lnTo>
                  <a:lnTo>
                    <a:pt x="641" y="1104"/>
                  </a:lnTo>
                  <a:lnTo>
                    <a:pt x="771" y="1088"/>
                  </a:lnTo>
                  <a:close/>
                </a:path>
              </a:pathLst>
            </a:custGeom>
            <a:gradFill rotWithShape="0">
              <a:gsLst>
                <a:gs pos="0">
                  <a:srgbClr val="002B82"/>
                </a:gs>
                <a:gs pos="100000">
                  <a:srgbClr val="003399"/>
                </a:gs>
              </a:gsLst>
              <a:lin ang="2700000" scaled="1"/>
            </a:gradFill>
            <a:ln>
              <a:noFill/>
            </a:ln>
            <a:extLst>
              <a:ext uri="{91240B29-F687-4f45-9708-019B960494DF}"/>
            </a:extLst>
          </p:spPr>
          <p:txBody>
            <a:bodyPr wrap="none" anchor="ctr"/>
            <a:lstStyle/>
            <a:p>
              <a:pPr algn="l" rtl="0">
                <a:defRPr/>
              </a:pPr>
              <a:endParaRPr lang="en-US" b="1" i="0">
                <a:solidFill>
                  <a:srgbClr val="FFFFFF"/>
                </a:solidFill>
                <a:latin typeface="Arial" panose="020B0604020202020204" pitchFamily="34" charset="0"/>
                <a:ea typeface="ＭＳ Ｐゴシック" charset="0"/>
                <a:cs typeface="ＭＳ Ｐゴシック" charset="0"/>
              </a:endParaRPr>
            </a:p>
          </p:txBody>
        </p:sp>
        <p:sp>
          <p:nvSpPr>
            <p:cNvPr id="25610" name="AutoShape 11"/>
            <p:cNvSpPr>
              <a:spLocks noChangeArrowheads="1"/>
            </p:cNvSpPr>
            <p:nvPr/>
          </p:nvSpPr>
          <p:spPr bwMode="auto">
            <a:xfrm>
              <a:off x="0" y="0"/>
              <a:ext cx="5758" cy="1776"/>
            </a:xfrm>
            <a:custGeom>
              <a:avLst/>
              <a:gdLst>
                <a:gd name="T0" fmla="*/ 0 w 5740"/>
                <a:gd name="T1" fmla="*/ 0 h 1906"/>
                <a:gd name="T2" fmla="*/ 0 w 5740"/>
                <a:gd name="T3" fmla="*/ 264 h 1906"/>
                <a:gd name="T4" fmla="*/ 6265 w 5740"/>
                <a:gd name="T5" fmla="*/ 264 h 1906"/>
                <a:gd name="T6" fmla="*/ 6265 w 5740"/>
                <a:gd name="T7" fmla="*/ 0 h 1906"/>
                <a:gd name="T8" fmla="*/ 0 w 5740"/>
                <a:gd name="T9" fmla="*/ 0 h 1906"/>
                <a:gd name="T10" fmla="*/ 0 w 5740"/>
                <a:gd name="T11" fmla="*/ 0 h 1906"/>
                <a:gd name="T12" fmla="*/ 0 60000 65536"/>
                <a:gd name="T13" fmla="*/ 0 60000 65536"/>
                <a:gd name="T14" fmla="*/ 0 60000 65536"/>
                <a:gd name="T15" fmla="*/ 0 60000 65536"/>
                <a:gd name="T16" fmla="*/ 0 60000 65536"/>
                <a:gd name="T17" fmla="*/ 0 60000 65536"/>
                <a:gd name="T18" fmla="*/ 0 w 5740"/>
                <a:gd name="T19" fmla="*/ 0 h 1906"/>
                <a:gd name="T20" fmla="*/ 5740 w 5740"/>
                <a:gd name="T21" fmla="*/ 1906 h 1906"/>
              </a:gdLst>
              <a:ahLst/>
              <a:cxnLst>
                <a:cxn ang="T12">
                  <a:pos x="T0" y="T1"/>
                </a:cxn>
                <a:cxn ang="T13">
                  <a:pos x="T2" y="T3"/>
                </a:cxn>
                <a:cxn ang="T14">
                  <a:pos x="T4" y="T5"/>
                </a:cxn>
                <a:cxn ang="T15">
                  <a:pos x="T6" y="T7"/>
                </a:cxn>
                <a:cxn ang="T16">
                  <a:pos x="T8" y="T9"/>
                </a:cxn>
                <a:cxn ang="T17">
                  <a:pos x="T10" y="T11"/>
                </a:cxn>
              </a:cxnLst>
              <a:rect l="T18" t="T19" r="T20" b="T21"/>
              <a:pathLst>
                <a:path w="5740" h="1906">
                  <a:moveTo>
                    <a:pt x="0" y="0"/>
                  </a:moveTo>
                  <a:lnTo>
                    <a:pt x="0" y="1906"/>
                  </a:lnTo>
                  <a:lnTo>
                    <a:pt x="5740" y="1906"/>
                  </a:lnTo>
                  <a:lnTo>
                    <a:pt x="5740" y="0"/>
                  </a:lnTo>
                  <a:lnTo>
                    <a:pt x="0" y="0"/>
                  </a:lnTo>
                  <a:close/>
                </a:path>
              </a:pathLst>
            </a:custGeom>
            <a:gradFill rotWithShape="0">
              <a:gsLst>
                <a:gs pos="0">
                  <a:srgbClr val="000514"/>
                </a:gs>
                <a:gs pos="100000">
                  <a:srgbClr val="003399"/>
                </a:gs>
              </a:gsLst>
              <a:lin ang="5400000" scaled="1"/>
            </a:gradFill>
            <a:ln>
              <a:noFill/>
            </a:ln>
            <a:extLst>
              <a:ext uri="{91240B29-F687-4f45-9708-019B960494DF}"/>
            </a:extLst>
          </p:spPr>
          <p:txBody>
            <a:bodyPr wrap="none" anchor="ctr"/>
            <a:lstStyle/>
            <a:p>
              <a:pPr algn="l" rtl="0">
                <a:defRPr/>
              </a:pPr>
              <a:endParaRPr lang="en-US" b="1" i="0">
                <a:solidFill>
                  <a:srgbClr val="FFFFFF"/>
                </a:solidFill>
                <a:latin typeface="Arial" panose="020B0604020202020204" pitchFamily="34" charset="0"/>
                <a:ea typeface="ＭＳ Ｐゴシック" charset="0"/>
                <a:cs typeface="ＭＳ Ｐゴシック" charset="0"/>
              </a:endParaRPr>
            </a:p>
          </p:txBody>
        </p:sp>
      </p:grpSp>
      <p:sp>
        <p:nvSpPr>
          <p:cNvPr id="3077" name="Rectangle 12"/>
          <p:cNvSpPr>
            <a:spLocks noGrp="1" noChangeArrowheads="1"/>
          </p:cNvSpPr>
          <p:nvPr>
            <p:ph type="title"/>
          </p:nvPr>
        </p:nvSpPr>
        <p:spPr bwMode="auto">
          <a:xfrm>
            <a:off x="457200" y="274638"/>
            <a:ext cx="8228013" cy="1141412"/>
          </a:xfrm>
          <a:prstGeom prst="rect">
            <a:avLst/>
          </a:prstGeom>
          <a:noFill/>
          <a:ln w="9525">
            <a:noFill/>
            <a:miter lim="800000"/>
            <a:headEnd/>
            <a:tailEnd/>
          </a:ln>
        </p:spPr>
        <p:txBody>
          <a:bodyPr vert="horz" wrap="square" lIns="90000" tIns="46800" rIns="90000" bIns="46800" numCol="1" anchor="ctr" anchorCtr="0" compatLnSpc="1">
            <a:prstTxWarp prst="textNoShape">
              <a:avLst/>
            </a:prstTxWarp>
          </a:bodyPr>
          <a:lstStyle/>
          <a:p>
            <a:pPr lvl="0"/>
            <a:r>
              <a:rPr lang="en-GB"/>
              <a:t>Click to edit the title text format</a:t>
            </a:r>
          </a:p>
        </p:txBody>
      </p:sp>
      <p:sp>
        <p:nvSpPr>
          <p:cNvPr id="25606" name="Text Box 13"/>
          <p:cNvSpPr txBox="1">
            <a:spLocks noChangeArrowheads="1"/>
          </p:cNvSpPr>
          <p:nvPr/>
        </p:nvSpPr>
        <p:spPr bwMode="auto">
          <a:xfrm>
            <a:off x="3124200" y="6248400"/>
            <a:ext cx="2895600" cy="476250"/>
          </a:xfrm>
          <a:prstGeom prst="rect">
            <a:avLst/>
          </a:prstGeom>
          <a:noFill/>
          <a:ln>
            <a:noFill/>
          </a:ln>
          <a:extLst>
            <a:ext uri="{909E8E84-426E-40dd-AFC4-6F175D3DCCD1}"/>
            <a:ext uri="{91240B29-F687-4f45-9708-019B960494DF}"/>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algn="l" rtl="0" eaLnBrk="1" hangingPunct="1">
              <a:lnSpc>
                <a:spcPct val="93000"/>
              </a:lnSpc>
              <a:buClr>
                <a:srgbClr val="FFFFFF"/>
              </a:buClr>
              <a:buSzPct val="100000"/>
              <a:buFont typeface="Arial" charset="0"/>
              <a:buNone/>
              <a:defRPr/>
            </a:pPr>
            <a:endParaRPr lang="en-US" b="1" i="0">
              <a:solidFill>
                <a:srgbClr val="FFFFFF"/>
              </a:solidFill>
              <a:latin typeface="Arial" panose="020B0604020202020204" pitchFamily="34" charset="0"/>
            </a:endParaRPr>
          </a:p>
        </p:txBody>
      </p:sp>
      <p:sp>
        <p:nvSpPr>
          <p:cNvPr id="3079" name="Rectangle 14"/>
          <p:cNvSpPr>
            <a:spLocks noGrp="1" noChangeArrowheads="1"/>
          </p:cNvSpPr>
          <p:nvPr>
            <p:ph type="body" idx="1"/>
          </p:nvPr>
        </p:nvSpPr>
        <p:spPr bwMode="auto">
          <a:xfrm>
            <a:off x="457200" y="1600200"/>
            <a:ext cx="8228013" cy="4524375"/>
          </a:xfrm>
          <a:prstGeom prst="rect">
            <a:avLst/>
          </a:prstGeom>
          <a:noFill/>
          <a:ln w="9525">
            <a:noFill/>
            <a:miter lim="800000"/>
            <a:headEnd/>
            <a:tailEnd/>
          </a:ln>
        </p:spPr>
        <p:txBody>
          <a:bodyPr vert="horz" wrap="square" lIns="90000" tIns="46800" rIns="90000" bIns="46800" numCol="1" anchor="t" anchorCtr="0" compatLnSpc="1">
            <a:prstTxWarp prst="textNoShape">
              <a:avLst/>
            </a:prstTxWarp>
          </a:bodyPr>
          <a:lstStyle/>
          <a:p>
            <a:pPr lvl="0"/>
            <a:r>
              <a:rPr lang="en-GB"/>
              <a:t>Click to edit the outline text format</a:t>
            </a:r>
          </a:p>
          <a:p>
            <a:pPr lvl="1"/>
            <a:r>
              <a:rPr lang="en-GB"/>
              <a:t>Second Outline Level</a:t>
            </a:r>
          </a:p>
          <a:p>
            <a:pPr lvl="2"/>
            <a:r>
              <a:rPr lang="en-GB"/>
              <a:t>Third Outline Level</a:t>
            </a:r>
          </a:p>
          <a:p>
            <a:pPr lvl="3"/>
            <a:r>
              <a:rPr lang="en-GB"/>
              <a:t>Fourth Outline Level</a:t>
            </a:r>
          </a:p>
          <a:p>
            <a:pPr lvl="4"/>
            <a:r>
              <a:rPr lang="en-GB"/>
              <a:t>Fifth Outline Level</a:t>
            </a:r>
          </a:p>
          <a:p>
            <a:pPr lvl="4"/>
            <a:r>
              <a:rPr lang="en-GB"/>
              <a:t>Sixth Outline Level</a:t>
            </a:r>
          </a:p>
          <a:p>
            <a:pPr lvl="4"/>
            <a:r>
              <a:rPr lang="en-GB"/>
              <a:t>Seventh Outline Level</a:t>
            </a:r>
          </a:p>
          <a:p>
            <a:pPr lvl="4"/>
            <a:r>
              <a:rPr lang="en-GB"/>
              <a:t>Eighth Outline Level</a:t>
            </a:r>
          </a:p>
          <a:p>
            <a:pPr lvl="4"/>
            <a:r>
              <a:rPr lang="en-GB"/>
              <a:t>Ninth Outline Level</a:t>
            </a:r>
          </a:p>
        </p:txBody>
      </p:sp>
    </p:spTree>
    <p:extLst>
      <p:ext uri="{BB962C8B-B14F-4D97-AF65-F5344CB8AC3E}">
        <p14:creationId xmlns:p14="http://schemas.microsoft.com/office/powerpoint/2010/main" val="1574847146"/>
      </p:ext>
    </p:extLst>
  </p:cSld>
  <p:clrMap bg1="lt1" tx1="dk1" bg2="lt2" tx2="dk2" accent1="accent1" accent2="accent2" accent3="accent3" accent4="accent4" accent5="accent5" accent6="accent6" hlink="hlink" folHlink="folHlink"/>
  <p:sldLayoutIdLst>
    <p:sldLayoutId id="2147503094" r:id="rId1"/>
    <p:sldLayoutId id="2147503095" r:id="rId2"/>
    <p:sldLayoutId id="2147503096" r:id="rId3"/>
    <p:sldLayoutId id="2147503097" r:id="rId4"/>
    <p:sldLayoutId id="2147503098" r:id="rId5"/>
    <p:sldLayoutId id="2147503099" r:id="rId6"/>
    <p:sldLayoutId id="2147503100" r:id="rId7"/>
    <p:sldLayoutId id="2147503101" r:id="rId8"/>
    <p:sldLayoutId id="2147503102" r:id="rId9"/>
    <p:sldLayoutId id="2147503103" r:id="rId10"/>
    <p:sldLayoutId id="2147503104" r:id="rId11"/>
  </p:sldLayoutIdLst>
  <p:txStyles>
    <p:titleStyle>
      <a:lvl1pPr algn="ctr" defTabSz="449263" rtl="0" eaLnBrk="0" fontAlgn="base" hangingPunct="0">
        <a:lnSpc>
          <a:spcPct val="95000"/>
        </a:lnSpc>
        <a:spcBef>
          <a:spcPct val="0"/>
        </a:spcBef>
        <a:spcAft>
          <a:spcPct val="0"/>
        </a:spcAft>
        <a:buClr>
          <a:srgbClr val="E5E5FF"/>
        </a:buClr>
        <a:buSzPct val="100000"/>
        <a:buFont typeface="Times New Roman" pitchFamily="18" charset="0"/>
        <a:defRPr sz="4400" b="1" i="0">
          <a:solidFill>
            <a:srgbClr val="E5E5FF"/>
          </a:solidFill>
          <a:latin typeface="Arial" panose="020B0604020202020204" pitchFamily="34" charset="0"/>
          <a:ea typeface="MS PGothic" pitchFamily="34" charset="-128"/>
          <a:cs typeface="Arial" panose="020B0604020202020204" pitchFamily="34" charset="0"/>
        </a:defRPr>
      </a:lvl1pPr>
      <a:lvl2pPr algn="ctr" defTabSz="449263" rtl="0" eaLnBrk="0" fontAlgn="base" hangingPunct="0">
        <a:lnSpc>
          <a:spcPct val="95000"/>
        </a:lnSpc>
        <a:spcBef>
          <a:spcPct val="0"/>
        </a:spcBef>
        <a:spcAft>
          <a:spcPct val="0"/>
        </a:spcAft>
        <a:buClr>
          <a:srgbClr val="E5E5FF"/>
        </a:buClr>
        <a:buSzPct val="100000"/>
        <a:buFont typeface="Times New Roman" pitchFamily="18" charset="0"/>
        <a:defRPr sz="4400" b="1">
          <a:solidFill>
            <a:srgbClr val="E5E5FF"/>
          </a:solidFill>
          <a:latin typeface="Arial" charset="0"/>
          <a:ea typeface="MS PGothic" pitchFamily="34" charset="-128"/>
          <a:cs typeface="Arial" pitchFamily="34" charset="0"/>
        </a:defRPr>
      </a:lvl2pPr>
      <a:lvl3pPr algn="ctr" defTabSz="449263" rtl="0" eaLnBrk="0" fontAlgn="base" hangingPunct="0">
        <a:lnSpc>
          <a:spcPct val="95000"/>
        </a:lnSpc>
        <a:spcBef>
          <a:spcPct val="0"/>
        </a:spcBef>
        <a:spcAft>
          <a:spcPct val="0"/>
        </a:spcAft>
        <a:buClr>
          <a:srgbClr val="E5E5FF"/>
        </a:buClr>
        <a:buSzPct val="100000"/>
        <a:buFont typeface="Times New Roman" pitchFamily="18" charset="0"/>
        <a:defRPr sz="4400" b="1">
          <a:solidFill>
            <a:srgbClr val="E5E5FF"/>
          </a:solidFill>
          <a:latin typeface="Arial" charset="0"/>
          <a:ea typeface="MS PGothic" pitchFamily="34" charset="-128"/>
          <a:cs typeface="Arial" pitchFamily="34" charset="0"/>
        </a:defRPr>
      </a:lvl3pPr>
      <a:lvl4pPr algn="ctr" defTabSz="449263" rtl="0" eaLnBrk="0" fontAlgn="base" hangingPunct="0">
        <a:lnSpc>
          <a:spcPct val="95000"/>
        </a:lnSpc>
        <a:spcBef>
          <a:spcPct val="0"/>
        </a:spcBef>
        <a:spcAft>
          <a:spcPct val="0"/>
        </a:spcAft>
        <a:buClr>
          <a:srgbClr val="E5E5FF"/>
        </a:buClr>
        <a:buSzPct val="100000"/>
        <a:buFont typeface="Times New Roman" pitchFamily="18" charset="0"/>
        <a:defRPr sz="4400" b="1">
          <a:solidFill>
            <a:srgbClr val="E5E5FF"/>
          </a:solidFill>
          <a:latin typeface="Arial" charset="0"/>
          <a:ea typeface="MS PGothic" pitchFamily="34" charset="-128"/>
          <a:cs typeface="Arial" pitchFamily="34" charset="0"/>
        </a:defRPr>
      </a:lvl4pPr>
      <a:lvl5pPr algn="ctr" defTabSz="449263" rtl="0" eaLnBrk="0" fontAlgn="base" hangingPunct="0">
        <a:lnSpc>
          <a:spcPct val="95000"/>
        </a:lnSpc>
        <a:spcBef>
          <a:spcPct val="0"/>
        </a:spcBef>
        <a:spcAft>
          <a:spcPct val="0"/>
        </a:spcAft>
        <a:buClr>
          <a:srgbClr val="E5E5FF"/>
        </a:buClr>
        <a:buSzPct val="100000"/>
        <a:buFont typeface="Times New Roman" pitchFamily="18" charset="0"/>
        <a:defRPr sz="4400" b="1">
          <a:solidFill>
            <a:srgbClr val="E5E5FF"/>
          </a:solidFill>
          <a:latin typeface="Arial" charset="0"/>
          <a:ea typeface="MS PGothic" pitchFamily="34" charset="-128"/>
          <a:cs typeface="Arial" pitchFamily="34" charset="0"/>
        </a:defRPr>
      </a:lvl5pPr>
      <a:lvl6pPr marL="4572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6pPr>
      <a:lvl7pPr marL="9144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7pPr>
      <a:lvl8pPr marL="13716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8pPr>
      <a:lvl9pPr marL="18288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9pPr>
    </p:titleStyle>
    <p:bodyStyle>
      <a:lvl1pPr marL="341313" indent="-341313" algn="l" defTabSz="449263" rtl="0" eaLnBrk="0" fontAlgn="base" hangingPunct="0">
        <a:lnSpc>
          <a:spcPct val="95000"/>
        </a:lnSpc>
        <a:spcBef>
          <a:spcPts val="800"/>
        </a:spcBef>
        <a:spcAft>
          <a:spcPct val="0"/>
        </a:spcAft>
        <a:buClr>
          <a:srgbClr val="FFCC00"/>
        </a:buClr>
        <a:buSzPct val="70000"/>
        <a:buFont typeface="Wingdings" pitchFamily="2" charset="2"/>
        <a:buChar char=""/>
        <a:defRPr sz="3200" b="1" i="0">
          <a:solidFill>
            <a:srgbClr val="FFFFFF"/>
          </a:solidFill>
          <a:latin typeface="Arial" panose="020B0604020202020204" pitchFamily="34" charset="0"/>
          <a:ea typeface="MS PGothic" pitchFamily="34" charset="-128"/>
          <a:cs typeface="Arial" panose="020B0604020202020204" pitchFamily="34" charset="0"/>
        </a:defRPr>
      </a:lvl1pPr>
      <a:lvl2pPr marL="741363" indent="-284163" algn="l" defTabSz="449263" rtl="0" eaLnBrk="0" fontAlgn="base" hangingPunct="0">
        <a:lnSpc>
          <a:spcPct val="95000"/>
        </a:lnSpc>
        <a:spcBef>
          <a:spcPts val="700"/>
        </a:spcBef>
        <a:spcAft>
          <a:spcPct val="0"/>
        </a:spcAft>
        <a:buClr>
          <a:srgbClr val="A886E0"/>
        </a:buClr>
        <a:buSzPct val="70000"/>
        <a:buFont typeface="Wingdings" pitchFamily="2" charset="2"/>
        <a:buChar char=""/>
        <a:defRPr sz="2800" b="1" i="0">
          <a:solidFill>
            <a:srgbClr val="FFFFFF"/>
          </a:solidFill>
          <a:latin typeface="Arial" panose="020B0604020202020204" pitchFamily="34" charset="0"/>
          <a:ea typeface="MS PGothic" pitchFamily="34" charset="-128"/>
          <a:cs typeface="Arial" panose="020B0604020202020204" pitchFamily="34" charset="0"/>
        </a:defRPr>
      </a:lvl2pPr>
      <a:lvl3pPr marL="1143000" indent="-228600" algn="l" defTabSz="449263" rtl="0" eaLnBrk="0" fontAlgn="base" hangingPunct="0">
        <a:lnSpc>
          <a:spcPct val="95000"/>
        </a:lnSpc>
        <a:spcBef>
          <a:spcPts val="600"/>
        </a:spcBef>
        <a:spcAft>
          <a:spcPct val="0"/>
        </a:spcAft>
        <a:buClr>
          <a:srgbClr val="E5E5FF"/>
        </a:buClr>
        <a:buSzPct val="70000"/>
        <a:buFont typeface="Wingdings" pitchFamily="2" charset="2"/>
        <a:buChar char=""/>
        <a:defRPr sz="2400" b="1" i="0">
          <a:solidFill>
            <a:srgbClr val="FFFFFF"/>
          </a:solidFill>
          <a:latin typeface="Arial" panose="020B0604020202020204" pitchFamily="34" charset="0"/>
          <a:ea typeface="MS PGothic" pitchFamily="34" charset="-128"/>
          <a:cs typeface="Arial" panose="020B0604020202020204" pitchFamily="34" charset="0"/>
        </a:defRPr>
      </a:lvl3pPr>
      <a:lvl4pPr marL="1600200" indent="-228600" algn="l" defTabSz="449263" rtl="0" eaLnBrk="0" fontAlgn="base" hangingPunct="0">
        <a:lnSpc>
          <a:spcPct val="95000"/>
        </a:lnSpc>
        <a:spcBef>
          <a:spcPts val="500"/>
        </a:spcBef>
        <a:spcAft>
          <a:spcPct val="0"/>
        </a:spcAft>
        <a:buClr>
          <a:srgbClr val="A886E0"/>
        </a:buClr>
        <a:buSzPct val="70000"/>
        <a:buFont typeface="Wingdings" pitchFamily="2" charset="2"/>
        <a:buChar char=""/>
        <a:defRPr sz="2000" b="1" i="0">
          <a:solidFill>
            <a:srgbClr val="FFFFFF"/>
          </a:solidFill>
          <a:latin typeface="Arial" panose="020B0604020202020204" pitchFamily="34" charset="0"/>
          <a:ea typeface="MS PGothic" pitchFamily="34" charset="-128"/>
          <a:cs typeface="Arial" panose="020B0604020202020204" pitchFamily="34" charset="0"/>
        </a:defRPr>
      </a:lvl4pPr>
      <a:lvl5pPr marL="2057400" indent="-228600" algn="l" defTabSz="449263" rtl="0" eaLnBrk="0" fontAlgn="base" hangingPunct="0">
        <a:lnSpc>
          <a:spcPct val="95000"/>
        </a:lnSpc>
        <a:spcBef>
          <a:spcPts val="500"/>
        </a:spcBef>
        <a:spcAft>
          <a:spcPct val="0"/>
        </a:spcAft>
        <a:buClr>
          <a:srgbClr val="A886E0"/>
        </a:buClr>
        <a:buSzPct val="70000"/>
        <a:buFont typeface="Wingdings" pitchFamily="2" charset="2"/>
        <a:buChar char=""/>
        <a:defRPr sz="2000" b="1" i="0">
          <a:solidFill>
            <a:srgbClr val="FFFFFF"/>
          </a:solidFill>
          <a:latin typeface="Arial" panose="020B0604020202020204" pitchFamily="34" charset="0"/>
          <a:ea typeface="MS PGothic" pitchFamily="34" charset="-128"/>
          <a:cs typeface="Arial" panose="020B0604020202020204" pitchFamily="34" charset="0"/>
        </a:defRPr>
      </a:lvl5pPr>
      <a:lvl6pPr marL="2514600" indent="-228600" algn="l" defTabSz="449263" rtl="0" eaLnBrk="0" fontAlgn="base" hangingPunct="0">
        <a:lnSpc>
          <a:spcPct val="95000"/>
        </a:lnSpc>
        <a:spcBef>
          <a:spcPts val="500"/>
        </a:spcBef>
        <a:spcAft>
          <a:spcPct val="0"/>
        </a:spcAft>
        <a:buClr>
          <a:srgbClr val="A886E0"/>
        </a:buClr>
        <a:buSzPct val="70000"/>
        <a:buFont typeface="Wingdings" charset="2"/>
        <a:buChar char=""/>
        <a:defRPr sz="2000">
          <a:solidFill>
            <a:srgbClr val="FFFFFF"/>
          </a:solidFill>
          <a:latin typeface="+mn-lt"/>
          <a:ea typeface="+mn-ea"/>
        </a:defRPr>
      </a:lvl6pPr>
      <a:lvl7pPr marL="2971800" indent="-228600" algn="l" defTabSz="449263" rtl="0" eaLnBrk="0" fontAlgn="base" hangingPunct="0">
        <a:lnSpc>
          <a:spcPct val="95000"/>
        </a:lnSpc>
        <a:spcBef>
          <a:spcPts val="500"/>
        </a:spcBef>
        <a:spcAft>
          <a:spcPct val="0"/>
        </a:spcAft>
        <a:buClr>
          <a:srgbClr val="A886E0"/>
        </a:buClr>
        <a:buSzPct val="70000"/>
        <a:buFont typeface="Wingdings" charset="2"/>
        <a:buChar char=""/>
        <a:defRPr sz="2000">
          <a:solidFill>
            <a:srgbClr val="FFFFFF"/>
          </a:solidFill>
          <a:latin typeface="+mn-lt"/>
          <a:ea typeface="+mn-ea"/>
        </a:defRPr>
      </a:lvl7pPr>
      <a:lvl8pPr marL="3429000" indent="-228600" algn="l" defTabSz="449263" rtl="0" eaLnBrk="0" fontAlgn="base" hangingPunct="0">
        <a:lnSpc>
          <a:spcPct val="95000"/>
        </a:lnSpc>
        <a:spcBef>
          <a:spcPts val="500"/>
        </a:spcBef>
        <a:spcAft>
          <a:spcPct val="0"/>
        </a:spcAft>
        <a:buClr>
          <a:srgbClr val="A886E0"/>
        </a:buClr>
        <a:buSzPct val="70000"/>
        <a:buFont typeface="Wingdings" charset="2"/>
        <a:buChar char=""/>
        <a:defRPr sz="2000">
          <a:solidFill>
            <a:srgbClr val="FFFFFF"/>
          </a:solidFill>
          <a:latin typeface="+mn-lt"/>
          <a:ea typeface="+mn-ea"/>
        </a:defRPr>
      </a:lvl8pPr>
      <a:lvl9pPr marL="3886200" indent="-228600" algn="l" defTabSz="449263" rtl="0" eaLnBrk="0" fontAlgn="base" hangingPunct="0">
        <a:lnSpc>
          <a:spcPct val="95000"/>
        </a:lnSpc>
        <a:spcBef>
          <a:spcPts val="500"/>
        </a:spcBef>
        <a:spcAft>
          <a:spcPct val="0"/>
        </a:spcAft>
        <a:buClr>
          <a:srgbClr val="A886E0"/>
        </a:buClr>
        <a:buSzPct val="70000"/>
        <a:buFont typeface="Wingdings" charset="2"/>
        <a:buChar char=""/>
        <a:defRPr sz="2000">
          <a:solidFill>
            <a:srgbClr val="FFFFFF"/>
          </a:solidFill>
          <a:latin typeface="+mn-lt"/>
          <a:ea typeface="+mn-ea"/>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5.xml><?xml version="1.0" encoding="utf-8"?>
<p:sldMaster xmlns:a="http://schemas.openxmlformats.org/drawingml/2006/main" xmlns:r="http://schemas.openxmlformats.org/officeDocument/2006/relationships" xmlns:p="http://schemas.openxmlformats.org/presentationml/2006/main">
  <p:cSld>
    <p:bg>
      <p:bgPr>
        <a:solidFill>
          <a:srgbClr val="720000"/>
        </a:solidFill>
        <a:effectLst/>
      </p:bgPr>
    </p:bg>
    <p:spTree>
      <p:nvGrpSpPr>
        <p:cNvPr id="1" name=""/>
        <p:cNvGrpSpPr/>
        <p:nvPr/>
      </p:nvGrpSpPr>
      <p:grpSpPr>
        <a:xfrm>
          <a:off x="0" y="0"/>
          <a:ext cx="0" cy="0"/>
          <a:chOff x="0" y="0"/>
          <a:chExt cx="0" cy="0"/>
        </a:xfrm>
      </p:grpSpPr>
      <p:grpSp>
        <p:nvGrpSpPr>
          <p:cNvPr id="222210" name="Group 1"/>
          <p:cNvGrpSpPr>
            <a:grpSpLocks/>
          </p:cNvGrpSpPr>
          <p:nvPr/>
        </p:nvGrpSpPr>
        <p:grpSpPr bwMode="auto">
          <a:xfrm>
            <a:off x="0" y="0"/>
            <a:ext cx="7240588" cy="1979613"/>
            <a:chOff x="0" y="0"/>
            <a:chExt cx="4561" cy="1247"/>
          </a:xfrm>
        </p:grpSpPr>
        <p:sp>
          <p:nvSpPr>
            <p:cNvPr id="222216" name="AutoShape 2"/>
            <p:cNvSpPr>
              <a:spLocks noChangeArrowheads="1"/>
            </p:cNvSpPr>
            <p:nvPr/>
          </p:nvSpPr>
          <p:spPr bwMode="auto">
            <a:xfrm>
              <a:off x="0" y="583"/>
              <a:ext cx="4487" cy="665"/>
            </a:xfrm>
            <a:custGeom>
              <a:avLst/>
              <a:gdLst>
                <a:gd name="T0" fmla="*/ 702 w 4806"/>
                <a:gd name="T1" fmla="*/ 299 h 665"/>
                <a:gd name="T2" fmla="*/ 0 w 4806"/>
                <a:gd name="T3" fmla="*/ 665 h 665"/>
                <a:gd name="T4" fmla="*/ 0 w 4806"/>
                <a:gd name="T5" fmla="*/ 0 h 665"/>
                <a:gd name="T6" fmla="*/ 703 w 4806"/>
                <a:gd name="T7" fmla="*/ 1 h 665"/>
                <a:gd name="T8" fmla="*/ 702 w 4806"/>
                <a:gd name="T9" fmla="*/ 153 h 665"/>
                <a:gd name="T10" fmla="*/ 702 w 4806"/>
                <a:gd name="T11" fmla="*/ 299 h 665"/>
                <a:gd name="T12" fmla="*/ 0 60000 65536"/>
                <a:gd name="T13" fmla="*/ 0 60000 65536"/>
                <a:gd name="T14" fmla="*/ 0 60000 65536"/>
                <a:gd name="T15" fmla="*/ 0 60000 65536"/>
                <a:gd name="T16" fmla="*/ 0 60000 65536"/>
                <a:gd name="T17" fmla="*/ 0 60000 65536"/>
                <a:gd name="T18" fmla="*/ 0 w 4806"/>
                <a:gd name="T19" fmla="*/ 0 h 665"/>
                <a:gd name="T20" fmla="*/ 4806 w 4806"/>
                <a:gd name="T21" fmla="*/ 665 h 665"/>
              </a:gdLst>
              <a:ahLst/>
              <a:cxnLst>
                <a:cxn ang="T12">
                  <a:pos x="T0" y="T1"/>
                </a:cxn>
                <a:cxn ang="T13">
                  <a:pos x="T2" y="T3"/>
                </a:cxn>
                <a:cxn ang="T14">
                  <a:pos x="T4" y="T5"/>
                </a:cxn>
                <a:cxn ang="T15">
                  <a:pos x="T6" y="T7"/>
                </a:cxn>
                <a:cxn ang="T16">
                  <a:pos x="T8" y="T9"/>
                </a:cxn>
                <a:cxn ang="T17">
                  <a:pos x="T10" y="T11"/>
                </a:cxn>
              </a:cxnLst>
              <a:rect l="T18" t="T19" r="T20" b="T21"/>
              <a:pathLst>
                <a:path w="4806" h="665">
                  <a:moveTo>
                    <a:pt x="4800" y="299"/>
                  </a:moveTo>
                  <a:lnTo>
                    <a:pt x="0" y="665"/>
                  </a:lnTo>
                  <a:lnTo>
                    <a:pt x="0" y="0"/>
                  </a:lnTo>
                  <a:lnTo>
                    <a:pt x="4806" y="1"/>
                  </a:lnTo>
                  <a:lnTo>
                    <a:pt x="4800" y="153"/>
                  </a:lnTo>
                  <a:lnTo>
                    <a:pt x="4800" y="299"/>
                  </a:lnTo>
                  <a:close/>
                </a:path>
              </a:pathLst>
            </a:custGeom>
            <a:gradFill rotWithShape="0">
              <a:gsLst>
                <a:gs pos="0">
                  <a:srgbClr val="6B0000"/>
                </a:gs>
                <a:gs pos="100000">
                  <a:srgbClr val="720000"/>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p>
          </p:txBody>
        </p:sp>
        <p:sp>
          <p:nvSpPr>
            <p:cNvPr id="222217" name="AutoShape 3"/>
            <p:cNvSpPr>
              <a:spLocks noChangeArrowheads="1"/>
            </p:cNvSpPr>
            <p:nvPr/>
          </p:nvSpPr>
          <p:spPr bwMode="auto">
            <a:xfrm>
              <a:off x="0" y="0"/>
              <a:ext cx="4562" cy="1199"/>
            </a:xfrm>
            <a:custGeom>
              <a:avLst/>
              <a:gdLst>
                <a:gd name="T0" fmla="*/ 4560 w 4562"/>
                <a:gd name="T1" fmla="*/ 932 h 1199"/>
                <a:gd name="T2" fmla="*/ 0 w 4562"/>
                <a:gd name="T3" fmla="*/ 1199 h 1199"/>
                <a:gd name="T4" fmla="*/ 0 w 4562"/>
                <a:gd name="T5" fmla="*/ 0 h 1199"/>
                <a:gd name="T6" fmla="*/ 4562 w 4562"/>
                <a:gd name="T7" fmla="*/ 0 h 1199"/>
                <a:gd name="T8" fmla="*/ 4560 w 4562"/>
                <a:gd name="T9" fmla="*/ 932 h 1199"/>
                <a:gd name="T10" fmla="*/ 4560 w 4562"/>
                <a:gd name="T11" fmla="*/ 932 h 1199"/>
                <a:gd name="T12" fmla="*/ 0 60000 65536"/>
                <a:gd name="T13" fmla="*/ 0 60000 65536"/>
                <a:gd name="T14" fmla="*/ 0 60000 65536"/>
                <a:gd name="T15" fmla="*/ 0 60000 65536"/>
                <a:gd name="T16" fmla="*/ 0 60000 65536"/>
                <a:gd name="T17" fmla="*/ 0 60000 65536"/>
                <a:gd name="T18" fmla="*/ 0 w 4562"/>
                <a:gd name="T19" fmla="*/ 0 h 1199"/>
                <a:gd name="T20" fmla="*/ 4562 w 4562"/>
                <a:gd name="T21" fmla="*/ 1199 h 1199"/>
              </a:gdLst>
              <a:ahLst/>
              <a:cxnLst>
                <a:cxn ang="T12">
                  <a:pos x="T0" y="T1"/>
                </a:cxn>
                <a:cxn ang="T13">
                  <a:pos x="T2" y="T3"/>
                </a:cxn>
                <a:cxn ang="T14">
                  <a:pos x="T4" y="T5"/>
                </a:cxn>
                <a:cxn ang="T15">
                  <a:pos x="T6" y="T7"/>
                </a:cxn>
                <a:cxn ang="T16">
                  <a:pos x="T8" y="T9"/>
                </a:cxn>
                <a:cxn ang="T17">
                  <a:pos x="T10" y="T11"/>
                </a:cxn>
              </a:cxnLst>
              <a:rect l="T18" t="T19" r="T20" b="T21"/>
              <a:pathLst>
                <a:path w="4562" h="1199">
                  <a:moveTo>
                    <a:pt x="4560" y="932"/>
                  </a:moveTo>
                  <a:lnTo>
                    <a:pt x="0" y="1199"/>
                  </a:lnTo>
                  <a:lnTo>
                    <a:pt x="0" y="0"/>
                  </a:lnTo>
                  <a:lnTo>
                    <a:pt x="4562" y="0"/>
                  </a:lnTo>
                  <a:lnTo>
                    <a:pt x="4560" y="932"/>
                  </a:lnTo>
                  <a:close/>
                </a:path>
              </a:pathLst>
            </a:custGeom>
            <a:gradFill rotWithShape="0">
              <a:gsLst>
                <a:gs pos="0">
                  <a:srgbClr val="8C0000"/>
                </a:gs>
                <a:gs pos="100000">
                  <a:srgbClr val="720000"/>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a:p>
          </p:txBody>
        </p:sp>
      </p:grpSp>
      <p:sp>
        <p:nvSpPr>
          <p:cNvPr id="222211" name="Rectangle 4"/>
          <p:cNvSpPr>
            <a:spLocks noGrp="1" noChangeArrowheads="1"/>
          </p:cNvSpPr>
          <p:nvPr>
            <p:ph type="title"/>
          </p:nvPr>
        </p:nvSpPr>
        <p:spPr bwMode="auto">
          <a:xfrm>
            <a:off x="457200" y="274638"/>
            <a:ext cx="8228013" cy="11414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 uri="{FAA26D3D-D897-4be2-8F04-BA451C77F1D7}">
              <ma14:placeholderFlag xmlns="" xmlns:ma14="http://schemas.microsoft.com/office/mac/drawingml/2011/main" val="1"/>
            </a:ext>
          </a:extLst>
        </p:spPr>
        <p:txBody>
          <a:bodyPr vert="horz" wrap="square" lIns="90000" tIns="46800" rIns="90000" bIns="46800" numCol="1" anchor="ctr" anchorCtr="0" compatLnSpc="1">
            <a:prstTxWarp prst="textNoShape">
              <a:avLst/>
            </a:prstTxWarp>
          </a:bodyPr>
          <a:lstStyle/>
          <a:p>
            <a:pPr lvl="0"/>
            <a:r>
              <a:rPr lang="en-GB"/>
              <a:t>Click to edit the title text format</a:t>
            </a:r>
          </a:p>
        </p:txBody>
      </p:sp>
      <p:sp>
        <p:nvSpPr>
          <p:cNvPr id="222212" name="Rectangle 5"/>
          <p:cNvSpPr>
            <a:spLocks noGrp="1" noChangeArrowheads="1"/>
          </p:cNvSpPr>
          <p:nvPr>
            <p:ph type="body" idx="1"/>
          </p:nvPr>
        </p:nvSpPr>
        <p:spPr bwMode="auto">
          <a:xfrm>
            <a:off x="457200" y="1600200"/>
            <a:ext cx="8228013" cy="44942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 uri="{FAA26D3D-D897-4be2-8F04-BA451C77F1D7}">
              <ma14:placeholderFlag xmlns="" xmlns:ma14="http://schemas.microsoft.com/office/mac/drawingml/2011/main" val="1"/>
            </a:ext>
          </a:extLst>
        </p:spPr>
        <p:txBody>
          <a:bodyPr vert="horz" wrap="square" lIns="90000" tIns="46800" rIns="90000" bIns="46800" numCol="1" anchor="t" anchorCtr="0" compatLnSpc="1">
            <a:prstTxWarp prst="textNoShape">
              <a:avLst/>
            </a:prstTxWarp>
          </a:bodyPr>
          <a:lstStyle/>
          <a:p>
            <a:pPr lvl="0"/>
            <a:r>
              <a:rPr lang="en-GB"/>
              <a:t>Click to edit the outline text format</a:t>
            </a:r>
          </a:p>
          <a:p>
            <a:pPr lvl="1"/>
            <a:r>
              <a:rPr lang="en-GB"/>
              <a:t>Second Outline Level</a:t>
            </a:r>
          </a:p>
          <a:p>
            <a:pPr lvl="2"/>
            <a:r>
              <a:rPr lang="en-GB"/>
              <a:t>Third Outline Level</a:t>
            </a:r>
          </a:p>
          <a:p>
            <a:pPr lvl="3"/>
            <a:r>
              <a:rPr lang="en-GB"/>
              <a:t>Fourth Outline Level</a:t>
            </a:r>
          </a:p>
          <a:p>
            <a:pPr lvl="4"/>
            <a:r>
              <a:rPr lang="en-GB"/>
              <a:t>Fifth Outline Level</a:t>
            </a:r>
          </a:p>
          <a:p>
            <a:pPr lvl="4"/>
            <a:r>
              <a:rPr lang="en-GB"/>
              <a:t>Sixth Outline Level</a:t>
            </a:r>
          </a:p>
          <a:p>
            <a:pPr lvl="4"/>
            <a:r>
              <a:rPr lang="en-GB"/>
              <a:t>Seventh Outline Level</a:t>
            </a:r>
          </a:p>
          <a:p>
            <a:pPr lvl="4"/>
            <a:r>
              <a:rPr lang="en-GB"/>
              <a:t>Eighth Outline Level</a:t>
            </a:r>
          </a:p>
          <a:p>
            <a:pPr lvl="4"/>
            <a:r>
              <a:rPr lang="en-GB"/>
              <a:t>Ninth Outline Level</a:t>
            </a:r>
          </a:p>
        </p:txBody>
      </p:sp>
      <p:sp>
        <p:nvSpPr>
          <p:cNvPr id="234501" name="Text Box 6"/>
          <p:cNvSpPr txBox="1">
            <a:spLocks noChangeArrowheads="1"/>
          </p:cNvSpPr>
          <p:nvPr/>
        </p:nvSpPr>
        <p:spPr bwMode="auto">
          <a:xfrm>
            <a:off x="457200" y="6245225"/>
            <a:ext cx="2133600" cy="4603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eaLnBrk="1" hangingPunct="1">
              <a:lnSpc>
                <a:spcPct val="93000"/>
              </a:lnSpc>
              <a:buClr>
                <a:srgbClr val="FFFFFF"/>
              </a:buClr>
              <a:buSzPct val="100000"/>
              <a:buFont typeface="Arial" charset="0"/>
              <a:buNone/>
              <a:defRPr/>
            </a:pPr>
            <a:endParaRPr lang="en-US" b="1" i="0">
              <a:latin typeface="Arial" panose="020B0604020202020204" pitchFamily="34" charset="0"/>
            </a:endParaRPr>
          </a:p>
        </p:txBody>
      </p:sp>
      <p:sp>
        <p:nvSpPr>
          <p:cNvPr id="234502" name="Text Box 7"/>
          <p:cNvSpPr txBox="1">
            <a:spLocks noChangeArrowheads="1"/>
          </p:cNvSpPr>
          <p:nvPr/>
        </p:nvSpPr>
        <p:spPr bwMode="auto">
          <a:xfrm>
            <a:off x="3124200" y="6245225"/>
            <a:ext cx="2895600" cy="4603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eaLnBrk="1" hangingPunct="1">
              <a:lnSpc>
                <a:spcPct val="93000"/>
              </a:lnSpc>
              <a:buClr>
                <a:srgbClr val="FFFFFF"/>
              </a:buClr>
              <a:buSzPct val="100000"/>
              <a:buFont typeface="Arial" charset="0"/>
              <a:buNone/>
              <a:defRPr/>
            </a:pPr>
            <a:endParaRPr lang="en-US" b="1" i="0">
              <a:latin typeface="Arial" panose="020B0604020202020204" pitchFamily="34" charset="0"/>
            </a:endParaRPr>
          </a:p>
        </p:txBody>
      </p:sp>
      <p:sp>
        <p:nvSpPr>
          <p:cNvPr id="21512" name="Rectangle 8"/>
          <p:cNvSpPr>
            <a:spLocks noGrp="1" noChangeArrowheads="1"/>
          </p:cNvSpPr>
          <p:nvPr>
            <p:ph type="sldNum"/>
          </p:nvPr>
        </p:nvSpPr>
        <p:spPr bwMode="auto">
          <a:xfrm>
            <a:off x="6553200" y="6248400"/>
            <a:ext cx="2132013" cy="455613"/>
          </a:xfrm>
          <a:prstGeom prst="rect">
            <a:avLst/>
          </a:prstGeom>
          <a:noFill/>
          <a:ln w="9525">
            <a:noFill/>
            <a:round/>
            <a:headEnd/>
            <a:tailEnd/>
          </a:ln>
          <a:effectLst/>
        </p:spPr>
        <p:txBody>
          <a:bodyPr vert="horz" wrap="square" lIns="90000" tIns="46800" rIns="90000" bIns="46800" numCol="1" anchor="b" anchorCtr="0" compatLnSpc="1">
            <a:prstTxWarp prst="textNoShape">
              <a:avLst/>
            </a:prstTxWarp>
          </a:bodyPr>
          <a:lstStyle>
            <a:lvl1pPr algn="r">
              <a:buClr>
                <a:srgbClr val="FFFFFF"/>
              </a:buClr>
              <a:buSzPct val="100000"/>
              <a:buFont typeface="Tahoma" charset="0"/>
              <a:buNone/>
              <a:defRPr sz="1200">
                <a:solidFill>
                  <a:srgbClr val="FFFFFF"/>
                </a:solidFill>
                <a:effectLst>
                  <a:outerShdw blurRad="38100" dist="38100" dir="2700000" algn="tl">
                    <a:srgbClr val="000000"/>
                  </a:outerShdw>
                </a:effectLst>
                <a:latin typeface="Tahoma" charset="0"/>
              </a:defRPr>
            </a:lvl1pPr>
          </a:lstStyle>
          <a:p>
            <a:pPr>
              <a:defRPr/>
            </a:pPr>
            <a:fld id="{3129D8D4-CD69-B34E-94E6-CA10E2FA1D08}" type="slidenum">
              <a:rPr lang="en-GB"/>
              <a:pPr>
                <a:defRPr/>
              </a:pPr>
              <a:t>‹#›</a:t>
            </a:fld>
            <a:endParaRPr lang="en-GB"/>
          </a:p>
        </p:txBody>
      </p:sp>
    </p:spTree>
    <p:extLst>
      <p:ext uri="{BB962C8B-B14F-4D97-AF65-F5344CB8AC3E}">
        <p14:creationId xmlns:p14="http://schemas.microsoft.com/office/powerpoint/2010/main" val="4021628769"/>
      </p:ext>
    </p:extLst>
  </p:cSld>
  <p:clrMap bg1="lt1" tx1="dk1" bg2="lt2" tx2="dk2" accent1="accent1" accent2="accent2" accent3="accent3" accent4="accent4" accent5="accent5" accent6="accent6" hlink="hlink" folHlink="folHlink"/>
  <p:sldLayoutIdLst>
    <p:sldLayoutId id="2147503106" r:id="rId1"/>
    <p:sldLayoutId id="2147503107" r:id="rId2"/>
    <p:sldLayoutId id="2147503108" r:id="rId3"/>
    <p:sldLayoutId id="2147503109" r:id="rId4"/>
    <p:sldLayoutId id="2147503110" r:id="rId5"/>
    <p:sldLayoutId id="2147503111" r:id="rId6"/>
    <p:sldLayoutId id="2147503112" r:id="rId7"/>
    <p:sldLayoutId id="2147503113" r:id="rId8"/>
    <p:sldLayoutId id="2147503114" r:id="rId9"/>
    <p:sldLayoutId id="2147503115" r:id="rId10"/>
    <p:sldLayoutId id="2147503116" r:id="rId11"/>
  </p:sldLayoutIdLst>
  <p:txStyles>
    <p:titleStyle>
      <a:lvl1pPr algn="ctr" defTabSz="449263" rtl="0" eaLnBrk="0" fontAlgn="base" hangingPunct="0">
        <a:lnSpc>
          <a:spcPct val="101000"/>
        </a:lnSpc>
        <a:spcBef>
          <a:spcPct val="0"/>
        </a:spcBef>
        <a:spcAft>
          <a:spcPct val="0"/>
        </a:spcAft>
        <a:buClr>
          <a:srgbClr val="FFFFCC"/>
        </a:buClr>
        <a:buSzPct val="100000"/>
        <a:buFont typeface="Tahoma" charset="0"/>
        <a:defRPr sz="4400">
          <a:solidFill>
            <a:srgbClr val="FFFFCC"/>
          </a:solidFill>
          <a:latin typeface="+mj-lt"/>
          <a:ea typeface="+mj-ea"/>
          <a:cs typeface="ＭＳ Ｐゴシック" charset="-128"/>
        </a:defRPr>
      </a:lvl1pPr>
      <a:lvl2pPr algn="ctr" defTabSz="449263" rtl="0" eaLnBrk="0" fontAlgn="base" hangingPunct="0">
        <a:lnSpc>
          <a:spcPct val="101000"/>
        </a:lnSpc>
        <a:spcBef>
          <a:spcPct val="0"/>
        </a:spcBef>
        <a:spcAft>
          <a:spcPct val="0"/>
        </a:spcAft>
        <a:buClr>
          <a:srgbClr val="FFFFCC"/>
        </a:buClr>
        <a:buSzPct val="100000"/>
        <a:buFont typeface="Tahoma" charset="0"/>
        <a:defRPr sz="4400">
          <a:solidFill>
            <a:srgbClr val="FFFFCC"/>
          </a:solidFill>
          <a:latin typeface="Tahoma" charset="0"/>
          <a:ea typeface="ＭＳ Ｐゴシック" charset="-128"/>
          <a:cs typeface="ＭＳ Ｐゴシック" charset="-128"/>
        </a:defRPr>
      </a:lvl2pPr>
      <a:lvl3pPr algn="ctr" defTabSz="449263" rtl="0" eaLnBrk="0" fontAlgn="base" hangingPunct="0">
        <a:lnSpc>
          <a:spcPct val="101000"/>
        </a:lnSpc>
        <a:spcBef>
          <a:spcPct val="0"/>
        </a:spcBef>
        <a:spcAft>
          <a:spcPct val="0"/>
        </a:spcAft>
        <a:buClr>
          <a:srgbClr val="FFFFCC"/>
        </a:buClr>
        <a:buSzPct val="100000"/>
        <a:buFont typeface="Tahoma" charset="0"/>
        <a:defRPr sz="4400">
          <a:solidFill>
            <a:srgbClr val="FFFFCC"/>
          </a:solidFill>
          <a:latin typeface="Tahoma" charset="0"/>
          <a:ea typeface="ＭＳ Ｐゴシック" charset="-128"/>
          <a:cs typeface="ＭＳ Ｐゴシック" charset="-128"/>
        </a:defRPr>
      </a:lvl3pPr>
      <a:lvl4pPr algn="ctr" defTabSz="449263" rtl="0" eaLnBrk="0" fontAlgn="base" hangingPunct="0">
        <a:lnSpc>
          <a:spcPct val="101000"/>
        </a:lnSpc>
        <a:spcBef>
          <a:spcPct val="0"/>
        </a:spcBef>
        <a:spcAft>
          <a:spcPct val="0"/>
        </a:spcAft>
        <a:buClr>
          <a:srgbClr val="FFFFCC"/>
        </a:buClr>
        <a:buSzPct val="100000"/>
        <a:buFont typeface="Tahoma" charset="0"/>
        <a:defRPr sz="4400">
          <a:solidFill>
            <a:srgbClr val="FFFFCC"/>
          </a:solidFill>
          <a:latin typeface="Tahoma" charset="0"/>
          <a:ea typeface="ＭＳ Ｐゴシック" charset="-128"/>
          <a:cs typeface="ＭＳ Ｐゴシック" charset="-128"/>
        </a:defRPr>
      </a:lvl4pPr>
      <a:lvl5pPr algn="ctr" defTabSz="449263" rtl="0" eaLnBrk="0" fontAlgn="base" hangingPunct="0">
        <a:lnSpc>
          <a:spcPct val="101000"/>
        </a:lnSpc>
        <a:spcBef>
          <a:spcPct val="0"/>
        </a:spcBef>
        <a:spcAft>
          <a:spcPct val="0"/>
        </a:spcAft>
        <a:buClr>
          <a:srgbClr val="FFFFCC"/>
        </a:buClr>
        <a:buSzPct val="100000"/>
        <a:buFont typeface="Tahoma" charset="0"/>
        <a:defRPr sz="4400">
          <a:solidFill>
            <a:srgbClr val="FFFFCC"/>
          </a:solidFill>
          <a:latin typeface="Tahoma" charset="0"/>
          <a:ea typeface="ＭＳ Ｐゴシック" charset="-128"/>
          <a:cs typeface="ＭＳ Ｐゴシック" charset="-128"/>
        </a:defRPr>
      </a:lvl5pPr>
      <a:lvl6pPr marL="457200" algn="ctr" defTabSz="449263" rtl="0" eaLnBrk="0" fontAlgn="base" hangingPunct="0">
        <a:lnSpc>
          <a:spcPct val="101000"/>
        </a:lnSpc>
        <a:spcBef>
          <a:spcPct val="0"/>
        </a:spcBef>
        <a:spcAft>
          <a:spcPct val="0"/>
        </a:spcAft>
        <a:buClr>
          <a:srgbClr val="FFFFCC"/>
        </a:buClr>
        <a:buSzPct val="100000"/>
        <a:buFont typeface="Tahoma" charset="0"/>
        <a:defRPr sz="4400">
          <a:solidFill>
            <a:srgbClr val="FFFFCC"/>
          </a:solidFill>
          <a:latin typeface="Tahoma" charset="0"/>
          <a:ea typeface="ＭＳ Ｐゴシック" charset="-128"/>
        </a:defRPr>
      </a:lvl6pPr>
      <a:lvl7pPr marL="914400" algn="ctr" defTabSz="449263" rtl="0" eaLnBrk="0" fontAlgn="base" hangingPunct="0">
        <a:lnSpc>
          <a:spcPct val="101000"/>
        </a:lnSpc>
        <a:spcBef>
          <a:spcPct val="0"/>
        </a:spcBef>
        <a:spcAft>
          <a:spcPct val="0"/>
        </a:spcAft>
        <a:buClr>
          <a:srgbClr val="FFFFCC"/>
        </a:buClr>
        <a:buSzPct val="100000"/>
        <a:buFont typeface="Tahoma" charset="0"/>
        <a:defRPr sz="4400">
          <a:solidFill>
            <a:srgbClr val="FFFFCC"/>
          </a:solidFill>
          <a:latin typeface="Tahoma" charset="0"/>
          <a:ea typeface="ＭＳ Ｐゴシック" charset="-128"/>
        </a:defRPr>
      </a:lvl7pPr>
      <a:lvl8pPr marL="1371600" algn="ctr" defTabSz="449263" rtl="0" eaLnBrk="0" fontAlgn="base" hangingPunct="0">
        <a:lnSpc>
          <a:spcPct val="101000"/>
        </a:lnSpc>
        <a:spcBef>
          <a:spcPct val="0"/>
        </a:spcBef>
        <a:spcAft>
          <a:spcPct val="0"/>
        </a:spcAft>
        <a:buClr>
          <a:srgbClr val="FFFFCC"/>
        </a:buClr>
        <a:buSzPct val="100000"/>
        <a:buFont typeface="Tahoma" charset="0"/>
        <a:defRPr sz="4400">
          <a:solidFill>
            <a:srgbClr val="FFFFCC"/>
          </a:solidFill>
          <a:latin typeface="Tahoma" charset="0"/>
          <a:ea typeface="ＭＳ Ｐゴシック" charset="-128"/>
        </a:defRPr>
      </a:lvl8pPr>
      <a:lvl9pPr marL="1828800" algn="ctr" defTabSz="449263" rtl="0" eaLnBrk="0" fontAlgn="base" hangingPunct="0">
        <a:lnSpc>
          <a:spcPct val="101000"/>
        </a:lnSpc>
        <a:spcBef>
          <a:spcPct val="0"/>
        </a:spcBef>
        <a:spcAft>
          <a:spcPct val="0"/>
        </a:spcAft>
        <a:buClr>
          <a:srgbClr val="FFFFCC"/>
        </a:buClr>
        <a:buSzPct val="100000"/>
        <a:buFont typeface="Tahoma" charset="0"/>
        <a:defRPr sz="4400">
          <a:solidFill>
            <a:srgbClr val="FFFFCC"/>
          </a:solidFill>
          <a:latin typeface="Tahoma" charset="0"/>
          <a:ea typeface="ＭＳ Ｐゴシック" charset="-128"/>
        </a:defRPr>
      </a:lvl9pPr>
    </p:titleStyle>
    <p:bodyStyle>
      <a:lvl1pPr marL="341313" indent="-341313" algn="l" defTabSz="449263" rtl="0" eaLnBrk="0" fontAlgn="base" hangingPunct="0">
        <a:lnSpc>
          <a:spcPct val="101000"/>
        </a:lnSpc>
        <a:spcBef>
          <a:spcPts val="800"/>
        </a:spcBef>
        <a:spcAft>
          <a:spcPct val="0"/>
        </a:spcAft>
        <a:buClr>
          <a:srgbClr val="FFCC66"/>
        </a:buClr>
        <a:buSzPct val="80000"/>
        <a:buFont typeface="Wingdings" charset="0"/>
        <a:buChar char=""/>
        <a:defRPr sz="3200">
          <a:solidFill>
            <a:srgbClr val="FFFFFF"/>
          </a:solidFill>
          <a:latin typeface="+mn-lt"/>
          <a:ea typeface="+mn-ea"/>
          <a:cs typeface="ＭＳ Ｐゴシック" charset="-128"/>
        </a:defRPr>
      </a:lvl1pPr>
      <a:lvl2pPr marL="741363" indent="-284163" algn="l" defTabSz="449263" rtl="0" eaLnBrk="0" fontAlgn="base" hangingPunct="0">
        <a:lnSpc>
          <a:spcPct val="101000"/>
        </a:lnSpc>
        <a:spcBef>
          <a:spcPts val="700"/>
        </a:spcBef>
        <a:spcAft>
          <a:spcPct val="0"/>
        </a:spcAft>
        <a:buClr>
          <a:srgbClr val="FFFFFF"/>
        </a:buClr>
        <a:buSzPct val="100000"/>
        <a:buFont typeface="Tahoma" charset="0"/>
        <a:buChar char="–"/>
        <a:defRPr sz="2800">
          <a:solidFill>
            <a:srgbClr val="FFFFFF"/>
          </a:solidFill>
          <a:latin typeface="+mn-lt"/>
          <a:ea typeface="+mn-ea"/>
        </a:defRPr>
      </a:lvl2pPr>
      <a:lvl3pPr marL="1143000" indent="-228600" algn="l" defTabSz="449263" rtl="0" eaLnBrk="0" fontAlgn="base" hangingPunct="0">
        <a:lnSpc>
          <a:spcPct val="101000"/>
        </a:lnSpc>
        <a:spcBef>
          <a:spcPts val="600"/>
        </a:spcBef>
        <a:spcAft>
          <a:spcPct val="0"/>
        </a:spcAft>
        <a:buClr>
          <a:srgbClr val="FFCC66"/>
        </a:buClr>
        <a:buSzPct val="100000"/>
        <a:buFont typeface="Wingdings" charset="0"/>
        <a:buChar char=""/>
        <a:defRPr sz="2400">
          <a:solidFill>
            <a:srgbClr val="FFFFFF"/>
          </a:solidFill>
          <a:latin typeface="+mn-lt"/>
          <a:ea typeface="+mn-ea"/>
        </a:defRPr>
      </a:lvl3pPr>
      <a:lvl4pPr marL="1600200" indent="-228600" algn="l" defTabSz="449263" rtl="0" eaLnBrk="0" fontAlgn="base" hangingPunct="0">
        <a:lnSpc>
          <a:spcPct val="101000"/>
        </a:lnSpc>
        <a:spcBef>
          <a:spcPts val="500"/>
        </a:spcBef>
        <a:spcAft>
          <a:spcPct val="0"/>
        </a:spcAft>
        <a:buClr>
          <a:srgbClr val="FFFFFF"/>
        </a:buClr>
        <a:buSzPct val="100000"/>
        <a:buFont typeface="Tahoma" charset="0"/>
        <a:buChar char="–"/>
        <a:defRPr sz="2000">
          <a:solidFill>
            <a:srgbClr val="FFFFFF"/>
          </a:solidFill>
          <a:latin typeface="+mn-lt"/>
          <a:ea typeface="+mn-ea"/>
        </a:defRPr>
      </a:lvl4pPr>
      <a:lvl5pPr marL="2057400" indent="-228600" algn="l" defTabSz="449263" rtl="0" eaLnBrk="0" fontAlgn="base" hangingPunct="0">
        <a:lnSpc>
          <a:spcPct val="101000"/>
        </a:lnSpc>
        <a:spcBef>
          <a:spcPts val="500"/>
        </a:spcBef>
        <a:spcAft>
          <a:spcPct val="0"/>
        </a:spcAft>
        <a:buClr>
          <a:srgbClr val="FFFFFF"/>
        </a:buClr>
        <a:buSzPct val="100000"/>
        <a:buFont typeface="Wingdings" charset="0"/>
        <a:buChar char=""/>
        <a:defRPr sz="2000">
          <a:solidFill>
            <a:srgbClr val="FFFFFF"/>
          </a:solidFill>
          <a:latin typeface="+mn-lt"/>
          <a:ea typeface="+mn-ea"/>
        </a:defRPr>
      </a:lvl5pPr>
      <a:lvl6pPr marL="2514600" indent="-228600" algn="l" defTabSz="449263" rtl="0" eaLnBrk="0" fontAlgn="base" hangingPunct="0">
        <a:lnSpc>
          <a:spcPct val="101000"/>
        </a:lnSpc>
        <a:spcBef>
          <a:spcPts val="500"/>
        </a:spcBef>
        <a:spcAft>
          <a:spcPct val="0"/>
        </a:spcAft>
        <a:buClr>
          <a:srgbClr val="FFFFFF"/>
        </a:buClr>
        <a:buSzPct val="100000"/>
        <a:buFont typeface="Wingdings" charset="2"/>
        <a:buChar char=""/>
        <a:defRPr sz="2000">
          <a:solidFill>
            <a:srgbClr val="FFFFFF"/>
          </a:solidFill>
          <a:latin typeface="+mn-lt"/>
          <a:ea typeface="+mn-ea"/>
        </a:defRPr>
      </a:lvl6pPr>
      <a:lvl7pPr marL="2971800" indent="-228600" algn="l" defTabSz="449263" rtl="0" eaLnBrk="0" fontAlgn="base" hangingPunct="0">
        <a:lnSpc>
          <a:spcPct val="101000"/>
        </a:lnSpc>
        <a:spcBef>
          <a:spcPts val="500"/>
        </a:spcBef>
        <a:spcAft>
          <a:spcPct val="0"/>
        </a:spcAft>
        <a:buClr>
          <a:srgbClr val="FFFFFF"/>
        </a:buClr>
        <a:buSzPct val="100000"/>
        <a:buFont typeface="Wingdings" charset="2"/>
        <a:buChar char=""/>
        <a:defRPr sz="2000">
          <a:solidFill>
            <a:srgbClr val="FFFFFF"/>
          </a:solidFill>
          <a:latin typeface="+mn-lt"/>
          <a:ea typeface="+mn-ea"/>
        </a:defRPr>
      </a:lvl7pPr>
      <a:lvl8pPr marL="3429000" indent="-228600" algn="l" defTabSz="449263" rtl="0" eaLnBrk="0" fontAlgn="base" hangingPunct="0">
        <a:lnSpc>
          <a:spcPct val="101000"/>
        </a:lnSpc>
        <a:spcBef>
          <a:spcPts val="500"/>
        </a:spcBef>
        <a:spcAft>
          <a:spcPct val="0"/>
        </a:spcAft>
        <a:buClr>
          <a:srgbClr val="FFFFFF"/>
        </a:buClr>
        <a:buSzPct val="100000"/>
        <a:buFont typeface="Wingdings" charset="2"/>
        <a:buChar char=""/>
        <a:defRPr sz="2000">
          <a:solidFill>
            <a:srgbClr val="FFFFFF"/>
          </a:solidFill>
          <a:latin typeface="+mn-lt"/>
          <a:ea typeface="+mn-ea"/>
        </a:defRPr>
      </a:lvl8pPr>
      <a:lvl9pPr marL="3886200" indent="-228600" algn="l" defTabSz="449263" rtl="0" eaLnBrk="0" fontAlgn="base" hangingPunct="0">
        <a:lnSpc>
          <a:spcPct val="101000"/>
        </a:lnSpc>
        <a:spcBef>
          <a:spcPts val="500"/>
        </a:spcBef>
        <a:spcAft>
          <a:spcPct val="0"/>
        </a:spcAft>
        <a:buClr>
          <a:srgbClr val="FFFFFF"/>
        </a:buClr>
        <a:buSzPct val="100000"/>
        <a:buFont typeface="Wingdings" charset="2"/>
        <a:buChar char=""/>
        <a:defRPr sz="2000">
          <a:solidFill>
            <a:srgbClr val="FFFFFF"/>
          </a:solidFill>
          <a:latin typeface="+mn-lt"/>
          <a:ea typeface="+mn-ea"/>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6.xml><?xml version="1.0" encoding="utf-8"?>
<p:sldMaster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sp>
        <p:nvSpPr>
          <p:cNvPr id="197634" name="Rectangle 1"/>
          <p:cNvSpPr>
            <a:spLocks noGrp="1" noChangeArrowheads="1"/>
          </p:cNvSpPr>
          <p:nvPr>
            <p:ph type="title"/>
          </p:nvPr>
        </p:nvSpPr>
        <p:spPr bwMode="auto">
          <a:xfrm>
            <a:off x="685800" y="609600"/>
            <a:ext cx="7770813" cy="11414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vert="horz" wrap="square" lIns="90000" tIns="46800" rIns="90000" bIns="46800" numCol="1" anchor="ctr" anchorCtr="0" compatLnSpc="1">
            <a:prstTxWarp prst="textNoShape">
              <a:avLst/>
            </a:prstTxWarp>
          </a:bodyPr>
          <a:lstStyle/>
          <a:p>
            <a:pPr lvl="0"/>
            <a:r>
              <a:rPr lang="en-GB"/>
              <a:t>Click to edit the title text format</a:t>
            </a:r>
          </a:p>
        </p:txBody>
      </p:sp>
      <p:sp>
        <p:nvSpPr>
          <p:cNvPr id="197635" name="Rectangle 2"/>
          <p:cNvSpPr>
            <a:spLocks noGrp="1" noChangeArrowheads="1"/>
          </p:cNvSpPr>
          <p:nvPr>
            <p:ph type="body" idx="1"/>
          </p:nvPr>
        </p:nvSpPr>
        <p:spPr bwMode="auto">
          <a:xfrm>
            <a:off x="685800" y="1981200"/>
            <a:ext cx="7770813" cy="41132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vert="horz" wrap="square" lIns="90000" tIns="46800" rIns="90000" bIns="46800" numCol="1" anchor="t" anchorCtr="0" compatLnSpc="1">
            <a:prstTxWarp prst="textNoShape">
              <a:avLst/>
            </a:prstTxWarp>
          </a:bodyPr>
          <a:lstStyle/>
          <a:p>
            <a:pPr lvl="0"/>
            <a:r>
              <a:rPr lang="en-GB"/>
              <a:t>Click to edit the outline text format</a:t>
            </a:r>
          </a:p>
          <a:p>
            <a:pPr lvl="1"/>
            <a:r>
              <a:rPr lang="en-GB"/>
              <a:t>Second Outline Level</a:t>
            </a:r>
          </a:p>
          <a:p>
            <a:pPr lvl="2"/>
            <a:r>
              <a:rPr lang="en-GB"/>
              <a:t>Third Outline Level</a:t>
            </a:r>
          </a:p>
          <a:p>
            <a:pPr lvl="3"/>
            <a:r>
              <a:rPr lang="en-GB"/>
              <a:t>Fourth Outline Level</a:t>
            </a:r>
          </a:p>
          <a:p>
            <a:pPr lvl="4"/>
            <a:r>
              <a:rPr lang="en-GB"/>
              <a:t>Fifth Outline Level</a:t>
            </a:r>
          </a:p>
          <a:p>
            <a:pPr lvl="4"/>
            <a:r>
              <a:rPr lang="en-GB"/>
              <a:t>Sixth Outline Level</a:t>
            </a:r>
          </a:p>
          <a:p>
            <a:pPr lvl="4"/>
            <a:r>
              <a:rPr lang="en-GB"/>
              <a:t>Seventh Outline Level</a:t>
            </a:r>
          </a:p>
          <a:p>
            <a:pPr lvl="4"/>
            <a:r>
              <a:rPr lang="en-GB"/>
              <a:t>Eighth Outline Level</a:t>
            </a:r>
          </a:p>
          <a:p>
            <a:pPr lvl="4"/>
            <a:r>
              <a:rPr lang="en-GB"/>
              <a:t>Ninth Outline Level</a:t>
            </a:r>
          </a:p>
        </p:txBody>
      </p:sp>
      <p:sp>
        <p:nvSpPr>
          <p:cNvPr id="209924" name="Text Box 3"/>
          <p:cNvSpPr txBox="1">
            <a:spLocks noChangeArrowheads="1"/>
          </p:cNvSpPr>
          <p:nvPr/>
        </p:nvSpPr>
        <p:spPr bwMode="auto">
          <a:xfrm>
            <a:off x="685800" y="6248400"/>
            <a:ext cx="1905000" cy="460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eaLnBrk="1" hangingPunct="1">
              <a:lnSpc>
                <a:spcPct val="93000"/>
              </a:lnSpc>
              <a:buClr>
                <a:srgbClr val="FFFFFF"/>
              </a:buClr>
              <a:buSzPct val="100000"/>
              <a:buFont typeface="Arial" charset="0"/>
              <a:buNone/>
              <a:defRPr/>
            </a:pPr>
            <a:endParaRPr lang="en-US" b="1" i="0">
              <a:latin typeface="Arial" panose="020B0604020202020204" pitchFamily="34" charset="0"/>
              <a:cs typeface="Geneva" charset="0"/>
            </a:endParaRPr>
          </a:p>
        </p:txBody>
      </p:sp>
      <p:sp>
        <p:nvSpPr>
          <p:cNvPr id="209925" name="Text Box 4"/>
          <p:cNvSpPr txBox="1">
            <a:spLocks noChangeArrowheads="1"/>
          </p:cNvSpPr>
          <p:nvPr/>
        </p:nvSpPr>
        <p:spPr bwMode="auto">
          <a:xfrm>
            <a:off x="3124200" y="6248400"/>
            <a:ext cx="2895600" cy="460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eaLnBrk="1" hangingPunct="1">
              <a:lnSpc>
                <a:spcPct val="93000"/>
              </a:lnSpc>
              <a:buClr>
                <a:srgbClr val="FFFFFF"/>
              </a:buClr>
              <a:buSzPct val="100000"/>
              <a:buFont typeface="Arial" charset="0"/>
              <a:buNone/>
              <a:defRPr/>
            </a:pPr>
            <a:endParaRPr lang="en-US" b="1" i="0">
              <a:latin typeface="Arial" panose="020B0604020202020204" pitchFamily="34" charset="0"/>
              <a:cs typeface="Geneva" charset="0"/>
            </a:endParaRPr>
          </a:p>
        </p:txBody>
      </p:sp>
      <p:sp>
        <p:nvSpPr>
          <p:cNvPr id="19461" name="Rectangle 5"/>
          <p:cNvSpPr>
            <a:spLocks noGrp="1" noChangeArrowheads="1"/>
          </p:cNvSpPr>
          <p:nvPr>
            <p:ph type="sldNum"/>
          </p:nvPr>
        </p:nvSpPr>
        <p:spPr bwMode="auto">
          <a:xfrm>
            <a:off x="6553200" y="6248400"/>
            <a:ext cx="1903413" cy="455613"/>
          </a:xfrm>
          <a:prstGeom prst="rect">
            <a:avLst/>
          </a:prstGeom>
          <a:noFill/>
          <a:ln w="9525">
            <a:noFill/>
            <a:round/>
            <a:headEnd/>
            <a:tailEnd/>
          </a:ln>
          <a:effectLst/>
        </p:spPr>
        <p:txBody>
          <a:bodyPr vert="horz" wrap="square" lIns="90000" tIns="46800" rIns="90000" bIns="46800" numCol="1" anchor="t" anchorCtr="0" compatLnSpc="1">
            <a:prstTxWarp prst="textNoShape">
              <a:avLst/>
            </a:prstTxWarp>
          </a:bodyPr>
          <a:lstStyle>
            <a:lvl1pPr algn="r">
              <a:buClr>
                <a:srgbClr val="000000"/>
              </a:buClr>
              <a:buSzPct val="100000"/>
              <a:buFont typeface="Times New Roman" charset="0"/>
              <a:buNone/>
              <a:defRPr sz="1400">
                <a:solidFill>
                  <a:srgbClr val="000000"/>
                </a:solidFill>
                <a:latin typeface="Times New Roman" charset="0"/>
              </a:defRPr>
            </a:lvl1pPr>
          </a:lstStyle>
          <a:p>
            <a:pPr>
              <a:defRPr/>
            </a:pPr>
            <a:fld id="{0179A12B-B34A-3C4C-8BD8-98FDEDAED456}" type="slidenum">
              <a:rPr lang="en-GB"/>
              <a:pPr>
                <a:defRPr/>
              </a:pPr>
              <a:t>‹#›</a:t>
            </a:fld>
            <a:endParaRPr lang="en-GB"/>
          </a:p>
        </p:txBody>
      </p:sp>
    </p:spTree>
    <p:extLst>
      <p:ext uri="{BB962C8B-B14F-4D97-AF65-F5344CB8AC3E}">
        <p14:creationId xmlns:p14="http://schemas.microsoft.com/office/powerpoint/2010/main" val="2151862940"/>
      </p:ext>
    </p:extLst>
  </p:cSld>
  <p:clrMap bg1="lt1" tx1="dk1" bg2="lt2" tx2="dk2" accent1="accent1" accent2="accent2" accent3="accent3" accent4="accent4" accent5="accent5" accent6="accent6" hlink="hlink" folHlink="folHlink"/>
  <p:sldLayoutIdLst>
    <p:sldLayoutId id="2147503118" r:id="rId1"/>
    <p:sldLayoutId id="2147503119" r:id="rId2"/>
    <p:sldLayoutId id="2147503120" r:id="rId3"/>
    <p:sldLayoutId id="2147503121" r:id="rId4"/>
    <p:sldLayoutId id="2147503122" r:id="rId5"/>
    <p:sldLayoutId id="2147503123" r:id="rId6"/>
    <p:sldLayoutId id="2147503124" r:id="rId7"/>
    <p:sldLayoutId id="2147503125" r:id="rId8"/>
    <p:sldLayoutId id="2147503126" r:id="rId9"/>
    <p:sldLayoutId id="2147503127" r:id="rId10"/>
    <p:sldLayoutId id="2147503128" r:id="rId11"/>
  </p:sldLayoutIdLst>
  <p:txStyles>
    <p:titleStyle>
      <a:lvl1pPr algn="ctr" defTabSz="449263" rtl="0" eaLnBrk="0" fontAlgn="base" hangingPunct="0">
        <a:lnSpc>
          <a:spcPct val="95000"/>
        </a:lnSpc>
        <a:spcBef>
          <a:spcPct val="0"/>
        </a:spcBef>
        <a:spcAft>
          <a:spcPct val="0"/>
        </a:spcAft>
        <a:buClr>
          <a:srgbClr val="000000"/>
        </a:buClr>
        <a:buSzPct val="100000"/>
        <a:buFont typeface="Times New Roman" charset="0"/>
        <a:defRPr sz="4400" b="1" i="0">
          <a:solidFill>
            <a:srgbClr val="FFFFFF"/>
          </a:solidFill>
          <a:latin typeface="Arial" panose="020B0604020202020204" pitchFamily="34" charset="0"/>
          <a:ea typeface="ＭＳ Ｐゴシック" charset="0"/>
          <a:cs typeface="Arial" panose="020B0604020202020204" pitchFamily="34" charset="0"/>
        </a:defRPr>
      </a:lvl1pPr>
      <a:lvl2pPr algn="ctr" defTabSz="449263" rtl="0" eaLnBrk="0" fontAlgn="base" hangingPunct="0">
        <a:lnSpc>
          <a:spcPct val="95000"/>
        </a:lnSpc>
        <a:spcBef>
          <a:spcPct val="0"/>
        </a:spcBef>
        <a:spcAft>
          <a:spcPct val="0"/>
        </a:spcAft>
        <a:buClr>
          <a:srgbClr val="000000"/>
        </a:buClr>
        <a:buSzPct val="100000"/>
        <a:buFont typeface="Times New Roman" charset="0"/>
        <a:defRPr sz="4400">
          <a:solidFill>
            <a:srgbClr val="FFFFFF"/>
          </a:solidFill>
          <a:latin typeface="Arial" charset="0"/>
          <a:ea typeface="ＭＳ Ｐゴシック" charset="0"/>
          <a:cs typeface="Geneva" charset="0"/>
        </a:defRPr>
      </a:lvl2pPr>
      <a:lvl3pPr algn="ctr" defTabSz="449263" rtl="0" eaLnBrk="0" fontAlgn="base" hangingPunct="0">
        <a:lnSpc>
          <a:spcPct val="95000"/>
        </a:lnSpc>
        <a:spcBef>
          <a:spcPct val="0"/>
        </a:spcBef>
        <a:spcAft>
          <a:spcPct val="0"/>
        </a:spcAft>
        <a:buClr>
          <a:srgbClr val="000000"/>
        </a:buClr>
        <a:buSzPct val="100000"/>
        <a:buFont typeface="Times New Roman" charset="0"/>
        <a:defRPr sz="4400">
          <a:solidFill>
            <a:srgbClr val="FFFFFF"/>
          </a:solidFill>
          <a:latin typeface="Arial" charset="0"/>
          <a:ea typeface="ＭＳ Ｐゴシック" charset="0"/>
          <a:cs typeface="Geneva" charset="0"/>
        </a:defRPr>
      </a:lvl3pPr>
      <a:lvl4pPr algn="ctr" defTabSz="449263" rtl="0" eaLnBrk="0" fontAlgn="base" hangingPunct="0">
        <a:lnSpc>
          <a:spcPct val="95000"/>
        </a:lnSpc>
        <a:spcBef>
          <a:spcPct val="0"/>
        </a:spcBef>
        <a:spcAft>
          <a:spcPct val="0"/>
        </a:spcAft>
        <a:buClr>
          <a:srgbClr val="000000"/>
        </a:buClr>
        <a:buSzPct val="100000"/>
        <a:buFont typeface="Times New Roman" charset="0"/>
        <a:defRPr sz="4400">
          <a:solidFill>
            <a:srgbClr val="FFFFFF"/>
          </a:solidFill>
          <a:latin typeface="Arial" charset="0"/>
          <a:ea typeface="ＭＳ Ｐゴシック" charset="0"/>
          <a:cs typeface="Geneva" charset="0"/>
        </a:defRPr>
      </a:lvl4pPr>
      <a:lvl5pPr algn="ctr" defTabSz="449263" rtl="0" eaLnBrk="0" fontAlgn="base" hangingPunct="0">
        <a:lnSpc>
          <a:spcPct val="95000"/>
        </a:lnSpc>
        <a:spcBef>
          <a:spcPct val="0"/>
        </a:spcBef>
        <a:spcAft>
          <a:spcPct val="0"/>
        </a:spcAft>
        <a:buClr>
          <a:srgbClr val="000000"/>
        </a:buClr>
        <a:buSzPct val="100000"/>
        <a:buFont typeface="Times New Roman" charset="0"/>
        <a:defRPr sz="4400">
          <a:solidFill>
            <a:srgbClr val="FFFFFF"/>
          </a:solidFill>
          <a:latin typeface="Arial" charset="0"/>
          <a:ea typeface="ＭＳ Ｐゴシック" charset="0"/>
          <a:cs typeface="Geneva" charset="0"/>
        </a:defRPr>
      </a:lvl5pPr>
      <a:lvl6pPr marL="4572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Geneva" charset="0"/>
          <a:cs typeface="Geneva" charset="0"/>
        </a:defRPr>
      </a:lvl6pPr>
      <a:lvl7pPr marL="9144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Geneva" charset="0"/>
          <a:cs typeface="Geneva" charset="0"/>
        </a:defRPr>
      </a:lvl7pPr>
      <a:lvl8pPr marL="13716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Geneva" charset="0"/>
          <a:cs typeface="Geneva" charset="0"/>
        </a:defRPr>
      </a:lvl8pPr>
      <a:lvl9pPr marL="18288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Geneva" charset="0"/>
          <a:cs typeface="Geneva" charset="0"/>
        </a:defRPr>
      </a:lvl9pPr>
    </p:titleStyle>
    <p:bodyStyle>
      <a:lvl1pPr marL="341313" indent="-341313" algn="l" defTabSz="449263" rtl="0" eaLnBrk="0" fontAlgn="base" hangingPunct="0">
        <a:lnSpc>
          <a:spcPct val="95000"/>
        </a:lnSpc>
        <a:spcBef>
          <a:spcPts val="800"/>
        </a:spcBef>
        <a:spcAft>
          <a:spcPct val="0"/>
        </a:spcAft>
        <a:buClr>
          <a:srgbClr val="000000"/>
        </a:buClr>
        <a:buSzPct val="100000"/>
        <a:buFont typeface="Times New Roman" charset="0"/>
        <a:buChar char="•"/>
        <a:defRPr sz="3200" b="1" i="0">
          <a:solidFill>
            <a:srgbClr val="FFFFFF"/>
          </a:solidFill>
          <a:latin typeface="Arial" panose="020B0604020202020204" pitchFamily="34" charset="0"/>
          <a:ea typeface="ＭＳ Ｐゴシック" charset="0"/>
          <a:cs typeface="Arial" panose="020B0604020202020204" pitchFamily="34" charset="0"/>
        </a:defRPr>
      </a:lvl1pPr>
      <a:lvl2pPr marL="741363" indent="-284163" algn="l" defTabSz="449263" rtl="0" eaLnBrk="0" fontAlgn="base" hangingPunct="0">
        <a:lnSpc>
          <a:spcPct val="95000"/>
        </a:lnSpc>
        <a:spcBef>
          <a:spcPts val="700"/>
        </a:spcBef>
        <a:spcAft>
          <a:spcPct val="0"/>
        </a:spcAft>
        <a:buClr>
          <a:srgbClr val="000000"/>
        </a:buClr>
        <a:buSzPct val="100000"/>
        <a:buFont typeface="Times New Roman" charset="0"/>
        <a:buChar char="–"/>
        <a:defRPr sz="2800" b="1" i="0">
          <a:solidFill>
            <a:srgbClr val="FFFFFF"/>
          </a:solidFill>
          <a:latin typeface="Arial" panose="020B0604020202020204" pitchFamily="34" charset="0"/>
          <a:ea typeface="+mn-ea"/>
          <a:cs typeface="Arial" panose="020B0604020202020204" pitchFamily="34" charset="0"/>
        </a:defRPr>
      </a:lvl2pPr>
      <a:lvl3pPr marL="1143000" indent="-228600" algn="l" defTabSz="449263" rtl="0" eaLnBrk="0" fontAlgn="base" hangingPunct="0">
        <a:lnSpc>
          <a:spcPct val="95000"/>
        </a:lnSpc>
        <a:spcBef>
          <a:spcPts val="600"/>
        </a:spcBef>
        <a:spcAft>
          <a:spcPct val="0"/>
        </a:spcAft>
        <a:buClr>
          <a:srgbClr val="000000"/>
        </a:buClr>
        <a:buSzPct val="100000"/>
        <a:buFont typeface="Times New Roman" charset="0"/>
        <a:buChar char="•"/>
        <a:defRPr sz="2400" b="1" i="0">
          <a:solidFill>
            <a:srgbClr val="FFFFFF"/>
          </a:solidFill>
          <a:latin typeface="Arial" panose="020B0604020202020204" pitchFamily="34" charset="0"/>
          <a:ea typeface="+mn-ea"/>
          <a:cs typeface="Arial" panose="020B0604020202020204" pitchFamily="34" charset="0"/>
        </a:defRPr>
      </a:lvl3pPr>
      <a:lvl4pPr marL="1600200" indent="-228600" algn="l" defTabSz="449263" rtl="0" eaLnBrk="0" fontAlgn="base" hangingPunct="0">
        <a:lnSpc>
          <a:spcPct val="95000"/>
        </a:lnSpc>
        <a:spcBef>
          <a:spcPts val="500"/>
        </a:spcBef>
        <a:spcAft>
          <a:spcPct val="0"/>
        </a:spcAft>
        <a:buClr>
          <a:srgbClr val="000000"/>
        </a:buClr>
        <a:buSzPct val="100000"/>
        <a:buFont typeface="Times New Roman" charset="0"/>
        <a:buChar char="–"/>
        <a:defRPr sz="2000" b="1" i="0">
          <a:solidFill>
            <a:srgbClr val="FFFFFF"/>
          </a:solidFill>
          <a:latin typeface="Arial" panose="020B0604020202020204" pitchFamily="34" charset="0"/>
          <a:ea typeface="+mn-ea"/>
          <a:cs typeface="Arial" panose="020B0604020202020204" pitchFamily="34" charset="0"/>
        </a:defRPr>
      </a:lvl4pPr>
      <a:lvl5pPr marL="2057400" indent="-228600" algn="l" defTabSz="449263" rtl="0" eaLnBrk="0" fontAlgn="base" hangingPunct="0">
        <a:lnSpc>
          <a:spcPct val="95000"/>
        </a:lnSpc>
        <a:spcBef>
          <a:spcPts val="500"/>
        </a:spcBef>
        <a:spcAft>
          <a:spcPct val="0"/>
        </a:spcAft>
        <a:buClr>
          <a:srgbClr val="000000"/>
        </a:buClr>
        <a:buSzPct val="100000"/>
        <a:buFont typeface="Times New Roman" charset="0"/>
        <a:buChar char="»"/>
        <a:defRPr sz="2000" b="1" i="0">
          <a:solidFill>
            <a:srgbClr val="FFFFFF"/>
          </a:solidFill>
          <a:latin typeface="Arial" panose="020B0604020202020204" pitchFamily="34" charset="0"/>
          <a:ea typeface="+mn-ea"/>
          <a:cs typeface="Arial" panose="020B0604020202020204" pitchFamily="34" charset="0"/>
        </a:defRPr>
      </a:lvl5pPr>
      <a:lvl6pPr marL="25146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cs typeface="+mn-cs"/>
        </a:defRPr>
      </a:lvl6pPr>
      <a:lvl7pPr marL="29718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cs typeface="+mn-cs"/>
        </a:defRPr>
      </a:lvl7pPr>
      <a:lvl8pPr marL="34290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cs typeface="+mn-cs"/>
        </a:defRPr>
      </a:lvl8pPr>
      <a:lvl9pPr marL="38862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7.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536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a:solidFill>
                  <a:srgbClr val="000000"/>
                </a:solidFill>
                <a:latin typeface="Times New Roman" pitchFamily="-111" charset="0"/>
                <a:ea typeface="+mn-ea"/>
                <a:cs typeface="+mn-cs"/>
              </a:defRPr>
            </a:lvl1pPr>
          </a:lstStyle>
          <a:p>
            <a:pPr defTabSz="914400" eaLnBrk="0" fontAlgn="base" hangingPunct="0">
              <a:spcBef>
                <a:spcPct val="0"/>
              </a:spcBef>
              <a:spcAft>
                <a:spcPct val="0"/>
              </a:spcAft>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Times New Roman" pitchFamily="-111" charset="0"/>
                <a:ea typeface="+mn-ea"/>
                <a:cs typeface="+mn-cs"/>
              </a:defRPr>
            </a:lvl1pPr>
          </a:lstStyle>
          <a:p>
            <a:pPr defTabSz="914400" eaLnBrk="0" fontAlgn="base" hangingPunct="0">
              <a:spcBef>
                <a:spcPct val="0"/>
              </a:spcBef>
              <a:spcAft>
                <a:spcPct val="0"/>
              </a:spcAft>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Times New Roman" charset="0"/>
              </a:defRPr>
            </a:lvl1pPr>
          </a:lstStyle>
          <a:p>
            <a:pPr defTabSz="914400" eaLnBrk="0" fontAlgn="base" hangingPunct="0">
              <a:spcBef>
                <a:spcPct val="0"/>
              </a:spcBef>
              <a:spcAft>
                <a:spcPct val="0"/>
              </a:spcAft>
              <a:defRPr/>
            </a:pPr>
            <a:fld id="{C7FCEC4A-0619-534F-AB0C-4C4D1986DF16}" type="slidenum">
              <a:rPr lang="en-US">
                <a:ea typeface="ＭＳ Ｐゴシック" charset="0"/>
                <a:cs typeface="ＭＳ Ｐゴシック" charset="0"/>
              </a:rPr>
              <a:pPr defTabSz="914400" eaLnBrk="0" fontAlgn="base" hangingPunct="0">
                <a:spcBef>
                  <a:spcPct val="0"/>
                </a:spcBef>
                <a:spcAft>
                  <a:spcPct val="0"/>
                </a:spcAft>
                <a:defRPr/>
              </a:pPr>
              <a:t>‹#›</a:t>
            </a:fld>
            <a:endParaRPr lang="en-US">
              <a:ea typeface="ＭＳ Ｐゴシック" charset="0"/>
              <a:cs typeface="ＭＳ Ｐゴシック" charset="0"/>
            </a:endParaRPr>
          </a:p>
        </p:txBody>
      </p:sp>
    </p:spTree>
    <p:extLst>
      <p:ext uri="{BB962C8B-B14F-4D97-AF65-F5344CB8AC3E}">
        <p14:creationId xmlns:p14="http://schemas.microsoft.com/office/powerpoint/2010/main" val="973231269"/>
      </p:ext>
    </p:extLst>
  </p:cSld>
  <p:clrMap bg1="lt1" tx1="dk1" bg2="lt2" tx2="dk2" accent1="accent1" accent2="accent2" accent3="accent3" accent4="accent4" accent5="accent5" accent6="accent6" hlink="hlink" folHlink="folHlink"/>
  <p:sldLayoutIdLst>
    <p:sldLayoutId id="2147503130" r:id="rId1"/>
    <p:sldLayoutId id="2147503131" r:id="rId2"/>
    <p:sldLayoutId id="2147503132" r:id="rId3"/>
    <p:sldLayoutId id="2147503133" r:id="rId4"/>
    <p:sldLayoutId id="2147503134" r:id="rId5"/>
    <p:sldLayoutId id="2147503135" r:id="rId6"/>
    <p:sldLayoutId id="2147503136" r:id="rId7"/>
    <p:sldLayoutId id="2147503137" r:id="rId8"/>
    <p:sldLayoutId id="2147503138" r:id="rId9"/>
    <p:sldLayoutId id="2147503139" r:id="rId10"/>
    <p:sldLayoutId id="2147503140" r:id="rId11"/>
    <p:sldLayoutId id="2147503141" r:id="rId12"/>
    <p:sldLayoutId id="2147503142" r:id="rId13"/>
  </p:sldLayoutIdLst>
  <p:hf sldNum="0" hdr="0" ftr="0" dt="0"/>
  <p:txStyles>
    <p:title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a:solidFill>
            <a:schemeClr val="bg1"/>
          </a:solidFill>
          <a:latin typeface="Arial"/>
          <a:ea typeface="ＭＳ Ｐゴシック" pitchFamily="-108" charset="-128"/>
          <a:cs typeface="Arial"/>
        </a:defRPr>
      </a:lvl1pPr>
      <a:lvl2pPr marL="742950" indent="-285750" algn="l" rtl="0" eaLnBrk="0" fontAlgn="base" hangingPunct="0">
        <a:spcBef>
          <a:spcPct val="20000"/>
        </a:spcBef>
        <a:spcAft>
          <a:spcPct val="0"/>
        </a:spcAft>
        <a:buChar char="–"/>
        <a:defRPr sz="2800">
          <a:solidFill>
            <a:schemeClr val="bg1"/>
          </a:solidFill>
          <a:latin typeface="Arial"/>
          <a:ea typeface="ＭＳ Ｐゴシック" pitchFamily="-112" charset="-128"/>
          <a:cs typeface="Arial"/>
        </a:defRPr>
      </a:lvl2pPr>
      <a:lvl3pPr marL="1143000" indent="-228600" algn="l" rtl="0" eaLnBrk="0" fontAlgn="base" hangingPunct="0">
        <a:spcBef>
          <a:spcPct val="20000"/>
        </a:spcBef>
        <a:spcAft>
          <a:spcPct val="0"/>
        </a:spcAft>
        <a:buChar char="•"/>
        <a:defRPr sz="2400">
          <a:solidFill>
            <a:schemeClr val="bg1"/>
          </a:solidFill>
          <a:latin typeface="Arial"/>
          <a:ea typeface="ＭＳ Ｐゴシック" charset="0"/>
          <a:cs typeface="Arial"/>
        </a:defRPr>
      </a:lvl3pPr>
      <a:lvl4pPr marL="1600200" indent="-228600" algn="l" rtl="0" eaLnBrk="0" fontAlgn="base" hangingPunct="0">
        <a:spcBef>
          <a:spcPct val="20000"/>
        </a:spcBef>
        <a:spcAft>
          <a:spcPct val="0"/>
        </a:spcAft>
        <a:buChar char="–"/>
        <a:defRPr sz="2000">
          <a:solidFill>
            <a:schemeClr val="bg1"/>
          </a:solidFill>
          <a:latin typeface="Arial"/>
          <a:ea typeface="Geneva" charset="-128"/>
          <a:cs typeface="Arial"/>
        </a:defRPr>
      </a:lvl4pPr>
      <a:lvl5pPr marL="2057400" indent="-228600" algn="l" rtl="0" eaLnBrk="0" fontAlgn="base" hangingPunct="0">
        <a:spcBef>
          <a:spcPct val="20000"/>
        </a:spcBef>
        <a:spcAft>
          <a:spcPct val="0"/>
        </a:spcAft>
        <a:buChar char="»"/>
        <a:defRPr sz="2000">
          <a:solidFill>
            <a:schemeClr val="bg1"/>
          </a:solidFill>
          <a:latin typeface="Arial"/>
          <a:ea typeface="ＭＳ Ｐゴシック" charset="-128"/>
          <a:cs typeface="Arial"/>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1.xml"/><Relationship Id="rId1" Type="http://schemas.openxmlformats.org/officeDocument/2006/relationships/slideLayout" Target="../slideLayouts/slideLayout129.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71.xml"/></Relationships>
</file>

<file path=ppt/slides/_rels/slide100.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98.xml"/><Relationship Id="rId1" Type="http://schemas.openxmlformats.org/officeDocument/2006/relationships/slideLayout" Target="../slideLayouts/slideLayout740.xml"/></Relationships>
</file>

<file path=ppt/slides/_rels/slide101.xml.rels><?xml version="1.0" encoding="UTF-8" standalone="yes"?>
<Relationships xmlns="http://schemas.openxmlformats.org/package/2006/relationships"><Relationship Id="rId3" Type="http://schemas.openxmlformats.org/officeDocument/2006/relationships/image" Target="../media/image91.jpeg"/><Relationship Id="rId2" Type="http://schemas.openxmlformats.org/officeDocument/2006/relationships/notesSlide" Target="../notesSlides/notesSlide99.xml"/><Relationship Id="rId1" Type="http://schemas.openxmlformats.org/officeDocument/2006/relationships/slideLayout" Target="../slideLayouts/slideLayout740.xml"/><Relationship Id="rId4" Type="http://schemas.openxmlformats.org/officeDocument/2006/relationships/image" Target="../media/image92.jpeg"/></Relationships>
</file>

<file path=ppt/slides/_rels/slide102.xml.rels><?xml version="1.0" encoding="UTF-8" standalone="yes"?>
<Relationships xmlns="http://schemas.openxmlformats.org/package/2006/relationships"><Relationship Id="rId3" Type="http://schemas.openxmlformats.org/officeDocument/2006/relationships/image" Target="../media/image90.png"/><Relationship Id="rId2" Type="http://schemas.openxmlformats.org/officeDocument/2006/relationships/notesSlide" Target="../notesSlides/notesSlide100.xml"/><Relationship Id="rId1" Type="http://schemas.openxmlformats.org/officeDocument/2006/relationships/slideLayout" Target="../slideLayouts/slideLayout740.xml"/></Relationships>
</file>

<file path=ppt/slides/_rels/slide103.xml.rels><?xml version="1.0" encoding="UTF-8" standalone="yes"?>
<Relationships xmlns="http://schemas.openxmlformats.org/package/2006/relationships"><Relationship Id="rId3" Type="http://schemas.openxmlformats.org/officeDocument/2006/relationships/image" Target="../media/image90.png"/><Relationship Id="rId2" Type="http://schemas.openxmlformats.org/officeDocument/2006/relationships/notesSlide" Target="../notesSlides/notesSlide101.xml"/><Relationship Id="rId1" Type="http://schemas.openxmlformats.org/officeDocument/2006/relationships/slideLayout" Target="../slideLayouts/slideLayout740.xml"/></Relationships>
</file>

<file path=ppt/slides/_rels/slide104.xml.rels><?xml version="1.0" encoding="UTF-8" standalone="yes"?>
<Relationships xmlns="http://schemas.openxmlformats.org/package/2006/relationships"><Relationship Id="rId3" Type="http://schemas.openxmlformats.org/officeDocument/2006/relationships/image" Target="../media/image90.png"/><Relationship Id="rId2" Type="http://schemas.openxmlformats.org/officeDocument/2006/relationships/notesSlide" Target="../notesSlides/notesSlide102.xml"/><Relationship Id="rId1" Type="http://schemas.openxmlformats.org/officeDocument/2006/relationships/slideLayout" Target="../slideLayouts/slideLayout740.xml"/></Relationships>
</file>

<file path=ppt/slides/_rels/slide105.xml.rels><?xml version="1.0" encoding="UTF-8" standalone="yes"?>
<Relationships xmlns="http://schemas.openxmlformats.org/package/2006/relationships"><Relationship Id="rId3" Type="http://schemas.openxmlformats.org/officeDocument/2006/relationships/image" Target="../media/image90.png"/><Relationship Id="rId2" Type="http://schemas.openxmlformats.org/officeDocument/2006/relationships/notesSlide" Target="../notesSlides/notesSlide103.xml"/><Relationship Id="rId1" Type="http://schemas.openxmlformats.org/officeDocument/2006/relationships/slideLayout" Target="../slideLayouts/slideLayout740.xml"/></Relationships>
</file>

<file path=ppt/slides/_rels/slide106.xml.rels><?xml version="1.0" encoding="UTF-8" standalone="yes"?>
<Relationships xmlns="http://schemas.openxmlformats.org/package/2006/relationships"><Relationship Id="rId3" Type="http://schemas.openxmlformats.org/officeDocument/2006/relationships/image" Target="../media/image90.png"/><Relationship Id="rId2" Type="http://schemas.openxmlformats.org/officeDocument/2006/relationships/notesSlide" Target="../notesSlides/notesSlide104.xml"/><Relationship Id="rId1" Type="http://schemas.openxmlformats.org/officeDocument/2006/relationships/slideLayout" Target="../slideLayouts/slideLayout740.xml"/></Relationships>
</file>

<file path=ppt/slides/_rels/slide107.xml.rels><?xml version="1.0" encoding="UTF-8" standalone="yes"?>
<Relationships xmlns="http://schemas.openxmlformats.org/package/2006/relationships"><Relationship Id="rId3" Type="http://schemas.openxmlformats.org/officeDocument/2006/relationships/image" Target="../media/image90.png"/><Relationship Id="rId2" Type="http://schemas.openxmlformats.org/officeDocument/2006/relationships/notesSlide" Target="../notesSlides/notesSlide105.xml"/><Relationship Id="rId1" Type="http://schemas.openxmlformats.org/officeDocument/2006/relationships/slideLayout" Target="../slideLayouts/slideLayout740.xml"/></Relationships>
</file>

<file path=ppt/slides/_rels/slide108.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106.xml"/><Relationship Id="rId1" Type="http://schemas.openxmlformats.org/officeDocument/2006/relationships/slideLayout" Target="../slideLayouts/slideLayout740.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746.xml"/></Relationships>
</file>

<file path=ppt/slides/_rels/slide1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1.xml"/><Relationship Id="rId1" Type="http://schemas.openxmlformats.org/officeDocument/2006/relationships/slideLayout" Target="../slideLayouts/slideLayout148.xml"/></Relationships>
</file>

<file path=ppt/slides/_rels/slide110.xml.rels><?xml version="1.0" encoding="UTF-8" standalone="yes"?>
<Relationships xmlns="http://schemas.openxmlformats.org/package/2006/relationships"><Relationship Id="rId3" Type="http://schemas.openxmlformats.org/officeDocument/2006/relationships/image" Target="../media/image93.jpeg"/><Relationship Id="rId2" Type="http://schemas.openxmlformats.org/officeDocument/2006/relationships/notesSlide" Target="../notesSlides/notesSlide107.xml"/><Relationship Id="rId1" Type="http://schemas.openxmlformats.org/officeDocument/2006/relationships/slideLayout" Target="../slideLayouts/slideLayout843.xml"/></Relationships>
</file>

<file path=ppt/slides/_rels/slide111.xml.rels><?xml version="1.0" encoding="UTF-8" standalone="yes"?>
<Relationships xmlns="http://schemas.openxmlformats.org/package/2006/relationships"><Relationship Id="rId3" Type="http://schemas.openxmlformats.org/officeDocument/2006/relationships/image" Target="../media/image93.jpeg"/><Relationship Id="rId2" Type="http://schemas.openxmlformats.org/officeDocument/2006/relationships/notesSlide" Target="../notesSlides/notesSlide108.xml"/><Relationship Id="rId1" Type="http://schemas.openxmlformats.org/officeDocument/2006/relationships/slideLayout" Target="../slideLayouts/slideLayout843.xml"/></Relationships>
</file>

<file path=ppt/slides/_rels/slide112.xml.rels><?xml version="1.0" encoding="UTF-8" standalone="yes"?>
<Relationships xmlns="http://schemas.openxmlformats.org/package/2006/relationships"><Relationship Id="rId3" Type="http://schemas.openxmlformats.org/officeDocument/2006/relationships/image" Target="../media/image93.jpeg"/><Relationship Id="rId2" Type="http://schemas.openxmlformats.org/officeDocument/2006/relationships/notesSlide" Target="../notesSlides/notesSlide109.xml"/><Relationship Id="rId1" Type="http://schemas.openxmlformats.org/officeDocument/2006/relationships/slideLayout" Target="../slideLayouts/slideLayout843.xml"/></Relationships>
</file>

<file path=ppt/slides/_rels/slide113.xml.rels><?xml version="1.0" encoding="UTF-8" standalone="yes"?>
<Relationships xmlns="http://schemas.openxmlformats.org/package/2006/relationships"><Relationship Id="rId3" Type="http://schemas.openxmlformats.org/officeDocument/2006/relationships/image" Target="../media/image93.jpeg"/><Relationship Id="rId2" Type="http://schemas.openxmlformats.org/officeDocument/2006/relationships/notesSlide" Target="../notesSlides/notesSlide110.xml"/><Relationship Id="rId1" Type="http://schemas.openxmlformats.org/officeDocument/2006/relationships/slideLayout" Target="../slideLayouts/slideLayout843.xml"/></Relationships>
</file>

<file path=ppt/slides/_rels/slide114.xml.rels><?xml version="1.0" encoding="UTF-8" standalone="yes"?>
<Relationships xmlns="http://schemas.openxmlformats.org/package/2006/relationships"><Relationship Id="rId3" Type="http://schemas.openxmlformats.org/officeDocument/2006/relationships/image" Target="../media/image93.jpeg"/><Relationship Id="rId2" Type="http://schemas.openxmlformats.org/officeDocument/2006/relationships/notesSlide" Target="../notesSlides/notesSlide111.xml"/><Relationship Id="rId1" Type="http://schemas.openxmlformats.org/officeDocument/2006/relationships/slideLayout" Target="../slideLayouts/slideLayout843.xml"/></Relationships>
</file>

<file path=ppt/slides/_rels/slide115.xml.rels><?xml version="1.0" encoding="UTF-8" standalone="yes"?>
<Relationships xmlns="http://schemas.openxmlformats.org/package/2006/relationships"><Relationship Id="rId3" Type="http://schemas.openxmlformats.org/officeDocument/2006/relationships/image" Target="../media/image93.jpeg"/><Relationship Id="rId2" Type="http://schemas.openxmlformats.org/officeDocument/2006/relationships/notesSlide" Target="../notesSlides/notesSlide112.xml"/><Relationship Id="rId1" Type="http://schemas.openxmlformats.org/officeDocument/2006/relationships/slideLayout" Target="../slideLayouts/slideLayout843.xml"/></Relationships>
</file>

<file path=ppt/slides/_rels/slide116.xml.rels><?xml version="1.0" encoding="UTF-8" standalone="yes"?>
<Relationships xmlns="http://schemas.openxmlformats.org/package/2006/relationships"><Relationship Id="rId3" Type="http://schemas.openxmlformats.org/officeDocument/2006/relationships/image" Target="../media/image93.jpeg"/><Relationship Id="rId2" Type="http://schemas.openxmlformats.org/officeDocument/2006/relationships/notesSlide" Target="../notesSlides/notesSlide113.xml"/><Relationship Id="rId1" Type="http://schemas.openxmlformats.org/officeDocument/2006/relationships/slideLayout" Target="../slideLayouts/slideLayout843.xml"/></Relationships>
</file>

<file path=ppt/slides/_rels/slide117.xml.rels><?xml version="1.0" encoding="UTF-8" standalone="yes"?>
<Relationships xmlns="http://schemas.openxmlformats.org/package/2006/relationships"><Relationship Id="rId3" Type="http://schemas.openxmlformats.org/officeDocument/2006/relationships/image" Target="../media/image93.jpeg"/><Relationship Id="rId2" Type="http://schemas.openxmlformats.org/officeDocument/2006/relationships/notesSlide" Target="../notesSlides/notesSlide114.xml"/><Relationship Id="rId1" Type="http://schemas.openxmlformats.org/officeDocument/2006/relationships/slideLayout" Target="../slideLayouts/slideLayout843.xml"/></Relationships>
</file>

<file path=ppt/slides/_rels/slide118.xml.rels><?xml version="1.0" encoding="UTF-8" standalone="yes"?>
<Relationships xmlns="http://schemas.openxmlformats.org/package/2006/relationships"><Relationship Id="rId3" Type="http://schemas.openxmlformats.org/officeDocument/2006/relationships/image" Target="../media/image94.jpeg"/><Relationship Id="rId2" Type="http://schemas.openxmlformats.org/officeDocument/2006/relationships/notesSlide" Target="../notesSlides/notesSlide115.xml"/><Relationship Id="rId1" Type="http://schemas.openxmlformats.org/officeDocument/2006/relationships/slideLayout" Target="../slideLayouts/slideLayout843.xml"/></Relationships>
</file>

<file path=ppt/slides/_rels/slide119.xml.rels><?xml version="1.0" encoding="UTF-8" standalone="yes"?>
<Relationships xmlns="http://schemas.openxmlformats.org/package/2006/relationships"><Relationship Id="rId3" Type="http://schemas.openxmlformats.org/officeDocument/2006/relationships/image" Target="../media/image94.jpeg"/><Relationship Id="rId2" Type="http://schemas.openxmlformats.org/officeDocument/2006/relationships/notesSlide" Target="../notesSlides/notesSlide116.xml"/><Relationship Id="rId1" Type="http://schemas.openxmlformats.org/officeDocument/2006/relationships/slideLayout" Target="../slideLayouts/slideLayout843.xml"/></Relationships>
</file>

<file path=ppt/slides/_rels/slide12.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2.xml"/><Relationship Id="rId1" Type="http://schemas.openxmlformats.org/officeDocument/2006/relationships/slideLayout" Target="../slideLayouts/slideLayout129.xml"/></Relationships>
</file>

<file path=ppt/slides/_rels/slide120.xml.rels><?xml version="1.0" encoding="UTF-8" standalone="yes"?>
<Relationships xmlns="http://schemas.openxmlformats.org/package/2006/relationships"><Relationship Id="rId3" Type="http://schemas.openxmlformats.org/officeDocument/2006/relationships/image" Target="../media/image94.jpeg"/><Relationship Id="rId2" Type="http://schemas.openxmlformats.org/officeDocument/2006/relationships/notesSlide" Target="../notesSlides/notesSlide117.xml"/><Relationship Id="rId1" Type="http://schemas.openxmlformats.org/officeDocument/2006/relationships/slideLayout" Target="../slideLayouts/slideLayout843.xml"/></Relationships>
</file>

<file path=ppt/slides/_rels/slide121.xml.rels><?xml version="1.0" encoding="UTF-8" standalone="yes"?>
<Relationships xmlns="http://schemas.openxmlformats.org/package/2006/relationships"><Relationship Id="rId3" Type="http://schemas.openxmlformats.org/officeDocument/2006/relationships/image" Target="../media/image94.jpeg"/><Relationship Id="rId2" Type="http://schemas.openxmlformats.org/officeDocument/2006/relationships/notesSlide" Target="../notesSlides/notesSlide118.xml"/><Relationship Id="rId1" Type="http://schemas.openxmlformats.org/officeDocument/2006/relationships/slideLayout" Target="../slideLayouts/slideLayout843.xml"/></Relationships>
</file>

<file path=ppt/slides/_rels/slide122.xml.rels><?xml version="1.0" encoding="UTF-8" standalone="yes"?>
<Relationships xmlns="http://schemas.openxmlformats.org/package/2006/relationships"><Relationship Id="rId3" Type="http://schemas.openxmlformats.org/officeDocument/2006/relationships/image" Target="../media/image69.png"/><Relationship Id="rId2" Type="http://schemas.openxmlformats.org/officeDocument/2006/relationships/notesSlide" Target="../notesSlides/notesSlide119.xml"/><Relationship Id="rId1" Type="http://schemas.openxmlformats.org/officeDocument/2006/relationships/slideLayout" Target="../slideLayouts/slideLayout218.xml"/><Relationship Id="rId4" Type="http://schemas.openxmlformats.org/officeDocument/2006/relationships/image" Target="../media/image95.png"/></Relationships>
</file>

<file path=ppt/slides/_rels/slide123.xml.rels><?xml version="1.0" encoding="UTF-8" standalone="yes"?>
<Relationships xmlns="http://schemas.openxmlformats.org/package/2006/relationships"><Relationship Id="rId3" Type="http://schemas.openxmlformats.org/officeDocument/2006/relationships/image" Target="../media/image96.png"/><Relationship Id="rId2" Type="http://schemas.openxmlformats.org/officeDocument/2006/relationships/notesSlide" Target="../notesSlides/notesSlide120.xml"/><Relationship Id="rId1" Type="http://schemas.openxmlformats.org/officeDocument/2006/relationships/slideLayout" Target="../slideLayouts/slideLayout218.xml"/></Relationships>
</file>

<file path=ppt/slides/_rels/slide124.xml.rels><?xml version="1.0" encoding="UTF-8" standalone="yes"?>
<Relationships xmlns="http://schemas.openxmlformats.org/package/2006/relationships"><Relationship Id="rId3" Type="http://schemas.openxmlformats.org/officeDocument/2006/relationships/image" Target="../media/image97.png"/><Relationship Id="rId2" Type="http://schemas.openxmlformats.org/officeDocument/2006/relationships/notesSlide" Target="../notesSlides/notesSlide121.xml"/><Relationship Id="rId1" Type="http://schemas.openxmlformats.org/officeDocument/2006/relationships/slideLayout" Target="../slideLayouts/slideLayout218.xml"/></Relationships>
</file>

<file path=ppt/slides/_rels/slide125.xml.rels><?xml version="1.0" encoding="UTF-8" standalone="yes"?>
<Relationships xmlns="http://schemas.openxmlformats.org/package/2006/relationships"><Relationship Id="rId3" Type="http://schemas.openxmlformats.org/officeDocument/2006/relationships/image" Target="../media/image97.png"/><Relationship Id="rId2" Type="http://schemas.openxmlformats.org/officeDocument/2006/relationships/notesSlide" Target="../notesSlides/notesSlide122.xml"/><Relationship Id="rId1" Type="http://schemas.openxmlformats.org/officeDocument/2006/relationships/slideLayout" Target="../slideLayouts/slideLayout218.xml"/></Relationships>
</file>

<file path=ppt/slides/_rels/slide126.xml.rels><?xml version="1.0" encoding="UTF-8" standalone="yes"?>
<Relationships xmlns="http://schemas.openxmlformats.org/package/2006/relationships"><Relationship Id="rId3" Type="http://schemas.openxmlformats.org/officeDocument/2006/relationships/image" Target="../media/image98.png"/><Relationship Id="rId2" Type="http://schemas.openxmlformats.org/officeDocument/2006/relationships/notesSlide" Target="../notesSlides/notesSlide123.xml"/><Relationship Id="rId1" Type="http://schemas.openxmlformats.org/officeDocument/2006/relationships/slideLayout" Target="../slideLayouts/slideLayout218.xml"/></Relationships>
</file>

<file path=ppt/slides/_rels/slide127.xml.rels><?xml version="1.0" encoding="UTF-8" standalone="yes"?>
<Relationships xmlns="http://schemas.openxmlformats.org/package/2006/relationships"><Relationship Id="rId3" Type="http://schemas.openxmlformats.org/officeDocument/2006/relationships/image" Target="../media/image98.png"/><Relationship Id="rId2" Type="http://schemas.openxmlformats.org/officeDocument/2006/relationships/notesSlide" Target="../notesSlides/notesSlide124.xml"/><Relationship Id="rId1" Type="http://schemas.openxmlformats.org/officeDocument/2006/relationships/slideLayout" Target="../slideLayouts/slideLayout218.xml"/></Relationships>
</file>

<file path=ppt/slides/_rels/slide128.xml.rels><?xml version="1.0" encoding="UTF-8" standalone="yes"?>
<Relationships xmlns="http://schemas.openxmlformats.org/package/2006/relationships"><Relationship Id="rId3" Type="http://schemas.openxmlformats.org/officeDocument/2006/relationships/image" Target="../media/image65.jpeg"/><Relationship Id="rId2" Type="http://schemas.openxmlformats.org/officeDocument/2006/relationships/notesSlide" Target="../notesSlides/notesSlide125.xml"/><Relationship Id="rId1" Type="http://schemas.openxmlformats.org/officeDocument/2006/relationships/slideLayout" Target="../slideLayouts/slideLayout228.xml"/></Relationships>
</file>

<file path=ppt/slides/_rels/slide129.xml.rels><?xml version="1.0" encoding="UTF-8" standalone="yes"?>
<Relationships xmlns="http://schemas.openxmlformats.org/package/2006/relationships"><Relationship Id="rId3" Type="http://schemas.openxmlformats.org/officeDocument/2006/relationships/image" Target="../media/image99.jpeg"/><Relationship Id="rId2" Type="http://schemas.openxmlformats.org/officeDocument/2006/relationships/notesSlide" Target="../notesSlides/notesSlide126.xml"/><Relationship Id="rId1" Type="http://schemas.openxmlformats.org/officeDocument/2006/relationships/slideLayout" Target="../slideLayouts/slideLayout239.xml"/><Relationship Id="rId4" Type="http://schemas.openxmlformats.org/officeDocument/2006/relationships/image" Target="../media/image100.jpeg"/></Relationships>
</file>

<file path=ppt/slides/_rels/slide13.xml.rels><?xml version="1.0" encoding="UTF-8" standalone="yes"?>
<Relationships xmlns="http://schemas.openxmlformats.org/package/2006/relationships"><Relationship Id="rId3" Type="http://schemas.openxmlformats.org/officeDocument/2006/relationships/image" Target="../media/image27.jpeg"/><Relationship Id="rId2" Type="http://schemas.openxmlformats.org/officeDocument/2006/relationships/notesSlide" Target="../notesSlides/notesSlide13.xml"/><Relationship Id="rId1" Type="http://schemas.openxmlformats.org/officeDocument/2006/relationships/slideLayout" Target="../slideLayouts/slideLayout980.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251.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128.xml"/><Relationship Id="rId1" Type="http://schemas.openxmlformats.org/officeDocument/2006/relationships/slideLayout" Target="../slideLayouts/slideLayout262.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262.xml"/></Relationships>
</file>

<file path=ppt/slides/_rels/slide133.xml.rels><?xml version="1.0" encoding="UTF-8" standalone="yes"?>
<Relationships xmlns="http://schemas.openxmlformats.org/package/2006/relationships"><Relationship Id="rId3" Type="http://schemas.openxmlformats.org/officeDocument/2006/relationships/image" Target="../media/image62.png"/><Relationship Id="rId2" Type="http://schemas.openxmlformats.org/officeDocument/2006/relationships/notesSlide" Target="../notesSlides/notesSlide130.xml"/><Relationship Id="rId1" Type="http://schemas.openxmlformats.org/officeDocument/2006/relationships/slideLayout" Target="../slideLayouts/slideLayout218.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267.xml"/></Relationships>
</file>

<file path=ppt/slides/_rels/slide135.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32.xml"/><Relationship Id="rId1" Type="http://schemas.openxmlformats.org/officeDocument/2006/relationships/slideLayout" Target="../slideLayouts/slideLayout129.xml"/></Relationships>
</file>

<file path=ppt/slides/_rels/slide136.xml.rels><?xml version="1.0" encoding="UTF-8" standalone="yes"?>
<Relationships xmlns="http://schemas.openxmlformats.org/package/2006/relationships"><Relationship Id="rId3" Type="http://schemas.openxmlformats.org/officeDocument/2006/relationships/image" Target="../media/image101.png"/><Relationship Id="rId2" Type="http://schemas.openxmlformats.org/officeDocument/2006/relationships/notesSlide" Target="../notesSlides/notesSlide133.xml"/><Relationship Id="rId1" Type="http://schemas.openxmlformats.org/officeDocument/2006/relationships/slideLayout" Target="../slideLayouts/slideLayout176.xml"/></Relationships>
</file>

<file path=ppt/slides/_rels/slide137.xml.rels><?xml version="1.0" encoding="UTF-8" standalone="yes"?>
<Relationships xmlns="http://schemas.openxmlformats.org/package/2006/relationships"><Relationship Id="rId3" Type="http://schemas.openxmlformats.org/officeDocument/2006/relationships/image" Target="../media/image102.png"/><Relationship Id="rId2" Type="http://schemas.openxmlformats.org/officeDocument/2006/relationships/notesSlide" Target="../notesSlides/notesSlide134.xml"/><Relationship Id="rId1" Type="http://schemas.openxmlformats.org/officeDocument/2006/relationships/slideLayout" Target="../slideLayouts/slideLayout176.xml"/><Relationship Id="rId4" Type="http://schemas.openxmlformats.org/officeDocument/2006/relationships/image" Target="../media/image103.png"/></Relationships>
</file>

<file path=ppt/slides/_rels/slide138.xml.rels><?xml version="1.0" encoding="UTF-8" standalone="yes"?>
<Relationships xmlns="http://schemas.openxmlformats.org/package/2006/relationships"><Relationship Id="rId3" Type="http://schemas.openxmlformats.org/officeDocument/2006/relationships/image" Target="../media/image104.png"/><Relationship Id="rId2" Type="http://schemas.openxmlformats.org/officeDocument/2006/relationships/notesSlide" Target="../notesSlides/notesSlide135.xml"/><Relationship Id="rId1" Type="http://schemas.openxmlformats.org/officeDocument/2006/relationships/slideLayout" Target="../slideLayouts/slideLayout176.xml"/></Relationships>
</file>

<file path=ppt/slides/_rels/slide139.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36.xml"/><Relationship Id="rId1" Type="http://schemas.openxmlformats.org/officeDocument/2006/relationships/slideLayout" Target="../slideLayouts/slideLayout176.xml"/></Relationships>
</file>

<file path=ppt/slides/_rels/slide14.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4.xml"/><Relationship Id="rId1" Type="http://schemas.openxmlformats.org/officeDocument/2006/relationships/slideLayout" Target="../slideLayouts/slideLayout129.xml"/></Relationships>
</file>

<file path=ppt/slides/_rels/slide140.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37.xml"/><Relationship Id="rId1" Type="http://schemas.openxmlformats.org/officeDocument/2006/relationships/slideLayout" Target="../slideLayouts/slideLayout176.xml"/></Relationships>
</file>

<file path=ppt/slides/_rels/slide141.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138.xml"/><Relationship Id="rId1" Type="http://schemas.openxmlformats.org/officeDocument/2006/relationships/slideLayout" Target="../slideLayouts/slideLayout176.xml"/></Relationships>
</file>

<file path=ppt/slides/_rels/slide142.xml.rels><?xml version="1.0" encoding="UTF-8" standalone="yes"?>
<Relationships xmlns="http://schemas.openxmlformats.org/package/2006/relationships"><Relationship Id="rId3" Type="http://schemas.openxmlformats.org/officeDocument/2006/relationships/image" Target="../media/image105.png"/><Relationship Id="rId2" Type="http://schemas.openxmlformats.org/officeDocument/2006/relationships/notesSlide" Target="../notesSlides/notesSlide139.xml"/><Relationship Id="rId1" Type="http://schemas.openxmlformats.org/officeDocument/2006/relationships/slideLayout" Target="../slideLayouts/slideLayout218.xml"/><Relationship Id="rId5" Type="http://schemas.openxmlformats.org/officeDocument/2006/relationships/image" Target="../media/image107.png"/><Relationship Id="rId4" Type="http://schemas.openxmlformats.org/officeDocument/2006/relationships/image" Target="../media/image106.png"/></Relationships>
</file>

<file path=ppt/slides/_rels/slide143.xml.rels><?xml version="1.0" encoding="UTF-8" standalone="yes"?>
<Relationships xmlns="http://schemas.openxmlformats.org/package/2006/relationships"><Relationship Id="rId3" Type="http://schemas.openxmlformats.org/officeDocument/2006/relationships/notesSlide" Target="../notesSlides/notesSlide140.xml"/><Relationship Id="rId2" Type="http://schemas.openxmlformats.org/officeDocument/2006/relationships/slideLayout" Target="../slideLayouts/slideLayout274.xml"/><Relationship Id="rId1" Type="http://schemas.openxmlformats.org/officeDocument/2006/relationships/themeOverride" Target="../theme/themeOverride23.xml"/><Relationship Id="rId4" Type="http://schemas.openxmlformats.org/officeDocument/2006/relationships/image" Target="../media/image108.jpeg"/></Relationships>
</file>

<file path=ppt/slides/_rels/slide144.xml.rels><?xml version="1.0" encoding="UTF-8" standalone="yes"?>
<Relationships xmlns="http://schemas.openxmlformats.org/package/2006/relationships"><Relationship Id="rId3" Type="http://schemas.openxmlformats.org/officeDocument/2006/relationships/notesSlide" Target="../notesSlides/notesSlide141.xml"/><Relationship Id="rId2" Type="http://schemas.openxmlformats.org/officeDocument/2006/relationships/slideLayout" Target="../slideLayouts/slideLayout274.xml"/><Relationship Id="rId1" Type="http://schemas.openxmlformats.org/officeDocument/2006/relationships/themeOverride" Target="../theme/themeOverride24.xml"/><Relationship Id="rId4" Type="http://schemas.openxmlformats.org/officeDocument/2006/relationships/image" Target="../media/image109.jpeg"/></Relationships>
</file>

<file path=ppt/slides/_rels/slide145.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725.xml"/></Relationships>
</file>

<file path=ppt/slides/_rels/slide146.xml.rels><?xml version="1.0" encoding="UTF-8" standalone="yes"?>
<Relationships xmlns="http://schemas.openxmlformats.org/package/2006/relationships"><Relationship Id="rId3" Type="http://schemas.openxmlformats.org/officeDocument/2006/relationships/image" Target="../media/image110.jpeg"/><Relationship Id="rId2" Type="http://schemas.openxmlformats.org/officeDocument/2006/relationships/notesSlide" Target="../notesSlides/notesSlide143.xml"/><Relationship Id="rId1" Type="http://schemas.openxmlformats.org/officeDocument/2006/relationships/slideLayout" Target="../slideLayouts/slideLayout279.xml"/><Relationship Id="rId4" Type="http://schemas.openxmlformats.org/officeDocument/2006/relationships/image" Target="../media/image111.jpeg"/></Relationships>
</file>

<file path=ppt/slides/_rels/slide147.xml.rels><?xml version="1.0" encoding="UTF-8" standalone="yes"?>
<Relationships xmlns="http://schemas.openxmlformats.org/package/2006/relationships"><Relationship Id="rId2" Type="http://schemas.openxmlformats.org/officeDocument/2006/relationships/image" Target="../media/image112.jpeg"/><Relationship Id="rId1" Type="http://schemas.openxmlformats.org/officeDocument/2006/relationships/slideLayout" Target="../slideLayouts/slideLayout285.xml"/></Relationships>
</file>

<file path=ppt/slides/_rels/slide148.xml.rels><?xml version="1.0" encoding="UTF-8" standalone="yes"?>
<Relationships xmlns="http://schemas.openxmlformats.org/package/2006/relationships"><Relationship Id="rId3" Type="http://schemas.openxmlformats.org/officeDocument/2006/relationships/image" Target="../media/image113.jpeg"/><Relationship Id="rId2" Type="http://schemas.openxmlformats.org/officeDocument/2006/relationships/notesSlide" Target="../notesSlides/notesSlide144.xml"/><Relationship Id="rId1" Type="http://schemas.openxmlformats.org/officeDocument/2006/relationships/slideLayout" Target="../slideLayouts/slideLayout290.xml"/></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301.xml"/></Relationships>
</file>

<file path=ppt/slides/_rels/slide15.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15.xml"/><Relationship Id="rId1" Type="http://schemas.openxmlformats.org/officeDocument/2006/relationships/slideLayout" Target="../slideLayouts/slideLayout129.xml"/></Relationships>
</file>

<file path=ppt/slides/_rels/slide150.xml.rels><?xml version="1.0" encoding="UTF-8" standalone="yes"?>
<Relationships xmlns="http://schemas.openxmlformats.org/package/2006/relationships"><Relationship Id="rId2" Type="http://schemas.openxmlformats.org/officeDocument/2006/relationships/image" Target="../media/image112.jpeg"/><Relationship Id="rId1" Type="http://schemas.openxmlformats.org/officeDocument/2006/relationships/slideLayout" Target="../slideLayouts/slideLayout285.xml"/></Relationships>
</file>

<file path=ppt/slides/_rels/slide151.xml.rels><?xml version="1.0" encoding="UTF-8" standalone="yes"?>
<Relationships xmlns="http://schemas.openxmlformats.org/package/2006/relationships"><Relationship Id="rId2" Type="http://schemas.openxmlformats.org/officeDocument/2006/relationships/image" Target="../media/image114.jpeg"/><Relationship Id="rId1" Type="http://schemas.openxmlformats.org/officeDocument/2006/relationships/slideLayout" Target="../slideLayouts/slideLayout313.xml"/></Relationships>
</file>

<file path=ppt/slides/_rels/slide152.xml.rels><?xml version="1.0" encoding="UTF-8" standalone="yes"?>
<Relationships xmlns="http://schemas.openxmlformats.org/package/2006/relationships"><Relationship Id="rId2" Type="http://schemas.openxmlformats.org/officeDocument/2006/relationships/image" Target="../media/image112.jpeg"/><Relationship Id="rId1" Type="http://schemas.openxmlformats.org/officeDocument/2006/relationships/slideLayout" Target="../slideLayouts/slideLayout285.xml"/></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324.xml"/></Relationships>
</file>

<file path=ppt/slides/_rels/slide154.xml.rels><?xml version="1.0" encoding="UTF-8" standalone="yes"?>
<Relationships xmlns="http://schemas.openxmlformats.org/package/2006/relationships"><Relationship Id="rId3" Type="http://schemas.openxmlformats.org/officeDocument/2006/relationships/image" Target="../media/image115.jpeg"/><Relationship Id="rId2" Type="http://schemas.openxmlformats.org/officeDocument/2006/relationships/notesSlide" Target="../notesSlides/notesSlide147.xml"/><Relationship Id="rId1" Type="http://schemas.openxmlformats.org/officeDocument/2006/relationships/slideLayout" Target="../slideLayouts/slideLayout715.xml"/><Relationship Id="rId6" Type="http://schemas.openxmlformats.org/officeDocument/2006/relationships/image" Target="../media/image118.jpeg"/><Relationship Id="rId5" Type="http://schemas.openxmlformats.org/officeDocument/2006/relationships/image" Target="../media/image117.jpeg"/><Relationship Id="rId4" Type="http://schemas.openxmlformats.org/officeDocument/2006/relationships/image" Target="../media/image116.jpeg"/></Relationships>
</file>

<file path=ppt/slides/_rels/slide155.xml.rels><?xml version="1.0" encoding="UTF-8" standalone="yes"?>
<Relationships xmlns="http://schemas.openxmlformats.org/package/2006/relationships"><Relationship Id="rId2" Type="http://schemas.openxmlformats.org/officeDocument/2006/relationships/image" Target="../media/image112.jpeg"/><Relationship Id="rId1" Type="http://schemas.openxmlformats.org/officeDocument/2006/relationships/slideLayout" Target="../slideLayouts/slideLayout285.xml"/></Relationships>
</file>

<file path=ppt/slides/_rels/slide156.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notesSlide" Target="../notesSlides/notesSlide148.xml"/><Relationship Id="rId1" Type="http://schemas.openxmlformats.org/officeDocument/2006/relationships/slideLayout" Target="../slideLayouts/slideLayout325.xml"/><Relationship Id="rId4" Type="http://schemas.openxmlformats.org/officeDocument/2006/relationships/image" Target="../media/image119.emf"/></Relationships>
</file>

<file path=ppt/slides/_rels/slide157.xml.rels><?xml version="1.0" encoding="UTF-8" standalone="yes"?>
<Relationships xmlns="http://schemas.openxmlformats.org/package/2006/relationships"><Relationship Id="rId2" Type="http://schemas.openxmlformats.org/officeDocument/2006/relationships/notesSlide" Target="../notesSlides/notesSlide149.xml"/><Relationship Id="rId1" Type="http://schemas.openxmlformats.org/officeDocument/2006/relationships/slideLayout" Target="../slideLayouts/slideLayout326.xml"/></Relationships>
</file>

<file path=ppt/slides/_rels/slide158.xml.rels><?xml version="1.0" encoding="UTF-8" standalone="yes"?>
<Relationships xmlns="http://schemas.openxmlformats.org/package/2006/relationships"><Relationship Id="rId3" Type="http://schemas.openxmlformats.org/officeDocument/2006/relationships/image" Target="../media/image68.emf"/><Relationship Id="rId2" Type="http://schemas.openxmlformats.org/officeDocument/2006/relationships/notesSlide" Target="../notesSlides/notesSlide150.xml"/><Relationship Id="rId1" Type="http://schemas.openxmlformats.org/officeDocument/2006/relationships/slideLayout" Target="../slideLayouts/slideLayout333.xml"/><Relationship Id="rId4" Type="http://schemas.openxmlformats.org/officeDocument/2006/relationships/image" Target="../media/image69.png"/></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151.xml"/><Relationship Id="rId1" Type="http://schemas.openxmlformats.org/officeDocument/2006/relationships/slideLayout" Target="../slideLayouts/slideLayout344.xml"/></Relationships>
</file>

<file path=ppt/slides/_rels/slide16.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6.xml"/><Relationship Id="rId1" Type="http://schemas.openxmlformats.org/officeDocument/2006/relationships/slideLayout" Target="../slideLayouts/slideLayout129.xml"/></Relationships>
</file>

<file path=ppt/slides/_rels/slide160.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52.xml"/><Relationship Id="rId1" Type="http://schemas.openxmlformats.org/officeDocument/2006/relationships/slideLayout" Target="../slideLayouts/slideLayout176.xml"/></Relationships>
</file>

<file path=ppt/slides/_rels/slide161.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53.xml"/><Relationship Id="rId1" Type="http://schemas.openxmlformats.org/officeDocument/2006/relationships/slideLayout" Target="../slideLayouts/slideLayout129.xml"/></Relationships>
</file>

<file path=ppt/slides/_rels/slide162.xml.rels><?xml version="1.0" encoding="UTF-8" standalone="yes"?>
<Relationships xmlns="http://schemas.openxmlformats.org/package/2006/relationships"><Relationship Id="rId2" Type="http://schemas.openxmlformats.org/officeDocument/2006/relationships/hyperlink" Target="http://biblestudydownloads.org/resource/old-testament-preaching/" TargetMode="External"/><Relationship Id="rId1" Type="http://schemas.openxmlformats.org/officeDocument/2006/relationships/slideLayout" Target="../slideLayouts/slideLayout218.xml"/></Relationships>
</file>

<file path=ppt/slides/_rels/slide163.xml.rels><?xml version="1.0" encoding="UTF-8" standalone="yes"?>
<Relationships xmlns="http://schemas.openxmlformats.org/package/2006/relationships"><Relationship Id="rId3" Type="http://schemas.openxmlformats.org/officeDocument/2006/relationships/notesSlide" Target="../notesSlides/notesSlide154.xml"/><Relationship Id="rId2" Type="http://schemas.openxmlformats.org/officeDocument/2006/relationships/slideLayout" Target="../slideLayouts/slideLayout81.xml"/><Relationship Id="rId1" Type="http://schemas.openxmlformats.org/officeDocument/2006/relationships/themeOverride" Target="../theme/themeOverride25.xml"/><Relationship Id="rId4" Type="http://schemas.openxmlformats.org/officeDocument/2006/relationships/image" Target="../media/image120.png"/></Relationships>
</file>

<file path=ppt/slides/_rels/slide164.xml.rels><?xml version="1.0" encoding="UTF-8" standalone="yes"?>
<Relationships xmlns="http://schemas.openxmlformats.org/package/2006/relationships"><Relationship Id="rId3" Type="http://schemas.openxmlformats.org/officeDocument/2006/relationships/image" Target="../media/image121.png"/><Relationship Id="rId2" Type="http://schemas.openxmlformats.org/officeDocument/2006/relationships/notesSlide" Target="../notesSlides/notesSlide155.xml"/><Relationship Id="rId1" Type="http://schemas.openxmlformats.org/officeDocument/2006/relationships/slideLayout" Target="../slideLayouts/slideLayout81.xml"/></Relationships>
</file>

<file path=ppt/slides/_rels/slide165.xml.rels><?xml version="1.0" encoding="UTF-8" standalone="yes"?>
<Relationships xmlns="http://schemas.openxmlformats.org/package/2006/relationships"><Relationship Id="rId3" Type="http://schemas.openxmlformats.org/officeDocument/2006/relationships/image" Target="../media/image122.png"/><Relationship Id="rId2" Type="http://schemas.openxmlformats.org/officeDocument/2006/relationships/notesSlide" Target="../notesSlides/notesSlide156.xml"/><Relationship Id="rId1" Type="http://schemas.openxmlformats.org/officeDocument/2006/relationships/slideLayout" Target="../slideLayouts/slideLayout81.xml"/></Relationships>
</file>

<file path=ppt/slides/_rels/slide166.xml.rels><?xml version="1.0" encoding="UTF-8" standalone="yes"?>
<Relationships xmlns="http://schemas.openxmlformats.org/package/2006/relationships"><Relationship Id="rId3" Type="http://schemas.openxmlformats.org/officeDocument/2006/relationships/image" Target="../media/image123.png"/><Relationship Id="rId2" Type="http://schemas.openxmlformats.org/officeDocument/2006/relationships/notesSlide" Target="../notesSlides/notesSlide157.xml"/><Relationship Id="rId1" Type="http://schemas.openxmlformats.org/officeDocument/2006/relationships/slideLayout" Target="../slideLayouts/slideLayout81.xml"/></Relationships>
</file>

<file path=ppt/slides/_rels/slide167.xml.rels><?xml version="1.0" encoding="UTF-8" standalone="yes"?>
<Relationships xmlns="http://schemas.openxmlformats.org/package/2006/relationships"><Relationship Id="rId3" Type="http://schemas.openxmlformats.org/officeDocument/2006/relationships/notesSlide" Target="../notesSlides/notesSlide158.xml"/><Relationship Id="rId2" Type="http://schemas.openxmlformats.org/officeDocument/2006/relationships/slideLayout" Target="../slideLayouts/slideLayout641.xml"/><Relationship Id="rId1" Type="http://schemas.openxmlformats.org/officeDocument/2006/relationships/themeOverride" Target="../theme/themeOverride26.xml"/><Relationship Id="rId4" Type="http://schemas.openxmlformats.org/officeDocument/2006/relationships/image" Target="../media/image124.png"/></Relationships>
</file>

<file path=ppt/slides/_rels/slide168.xml.rels><?xml version="1.0" encoding="UTF-8" standalone="yes"?>
<Relationships xmlns="http://schemas.openxmlformats.org/package/2006/relationships"><Relationship Id="rId3" Type="http://schemas.openxmlformats.org/officeDocument/2006/relationships/notesSlide" Target="../notesSlides/notesSlide159.xml"/><Relationship Id="rId2" Type="http://schemas.openxmlformats.org/officeDocument/2006/relationships/slideLayout" Target="../slideLayouts/slideLayout274.xml"/><Relationship Id="rId1" Type="http://schemas.openxmlformats.org/officeDocument/2006/relationships/themeOverride" Target="../theme/themeOverride27.xml"/><Relationship Id="rId4" Type="http://schemas.openxmlformats.org/officeDocument/2006/relationships/image" Target="../media/image125.png"/></Relationships>
</file>

<file path=ppt/slides/_rels/slide169.xml.rels><?xml version="1.0" encoding="UTF-8" standalone="yes"?>
<Relationships xmlns="http://schemas.openxmlformats.org/package/2006/relationships"><Relationship Id="rId3" Type="http://schemas.openxmlformats.org/officeDocument/2006/relationships/image" Target="../media/image126.png"/><Relationship Id="rId2" Type="http://schemas.openxmlformats.org/officeDocument/2006/relationships/notesSlide" Target="../notesSlides/notesSlide160.xml"/><Relationship Id="rId1" Type="http://schemas.openxmlformats.org/officeDocument/2006/relationships/slideLayout" Target="../slideLayouts/slideLayout182.xml"/></Relationships>
</file>

<file path=ppt/slides/_rels/slide17.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7.xml"/><Relationship Id="rId1" Type="http://schemas.openxmlformats.org/officeDocument/2006/relationships/slideLayout" Target="../slideLayouts/slideLayout622.xml"/></Relationships>
</file>

<file path=ppt/slides/_rels/slide170.xml.rels><?xml version="1.0" encoding="UTF-8" standalone="yes"?>
<Relationships xmlns="http://schemas.openxmlformats.org/package/2006/relationships"><Relationship Id="rId3" Type="http://schemas.openxmlformats.org/officeDocument/2006/relationships/notesSlide" Target="../notesSlides/notesSlide161.xml"/><Relationship Id="rId2" Type="http://schemas.openxmlformats.org/officeDocument/2006/relationships/slideLayout" Target="../slideLayouts/slideLayout274.xml"/><Relationship Id="rId1" Type="http://schemas.openxmlformats.org/officeDocument/2006/relationships/themeOverride" Target="../theme/themeOverride28.xml"/><Relationship Id="rId4" Type="http://schemas.openxmlformats.org/officeDocument/2006/relationships/image" Target="../media/image127.png"/></Relationships>
</file>

<file path=ppt/slides/_rels/slide171.xml.rels><?xml version="1.0" encoding="UTF-8" standalone="yes"?>
<Relationships xmlns="http://schemas.openxmlformats.org/package/2006/relationships"><Relationship Id="rId3" Type="http://schemas.openxmlformats.org/officeDocument/2006/relationships/notesSlide" Target="../notesSlides/notesSlide162.xml"/><Relationship Id="rId2" Type="http://schemas.openxmlformats.org/officeDocument/2006/relationships/slideLayout" Target="../slideLayouts/slideLayout274.xml"/><Relationship Id="rId1" Type="http://schemas.openxmlformats.org/officeDocument/2006/relationships/themeOverride" Target="../theme/themeOverride29.xml"/><Relationship Id="rId5" Type="http://schemas.openxmlformats.org/officeDocument/2006/relationships/image" Target="../media/image129.png"/><Relationship Id="rId4" Type="http://schemas.openxmlformats.org/officeDocument/2006/relationships/image" Target="../media/image128.jpeg"/></Relationships>
</file>

<file path=ppt/slides/_rels/slide172.xml.rels><?xml version="1.0" encoding="UTF-8" standalone="yes"?>
<Relationships xmlns="http://schemas.openxmlformats.org/package/2006/relationships"><Relationship Id="rId3" Type="http://schemas.openxmlformats.org/officeDocument/2006/relationships/image" Target="../media/image130.png"/><Relationship Id="rId2" Type="http://schemas.openxmlformats.org/officeDocument/2006/relationships/notesSlide" Target="../notesSlides/notesSlide163.xml"/><Relationship Id="rId1" Type="http://schemas.openxmlformats.org/officeDocument/2006/relationships/slideLayout" Target="../slideLayouts/slideLayout81.xml"/></Relationships>
</file>

<file path=ppt/slides/_rels/slide173.xml.rels><?xml version="1.0" encoding="UTF-8" standalone="yes"?>
<Relationships xmlns="http://schemas.openxmlformats.org/package/2006/relationships"><Relationship Id="rId3" Type="http://schemas.openxmlformats.org/officeDocument/2006/relationships/image" Target="../media/image131.png"/><Relationship Id="rId2" Type="http://schemas.openxmlformats.org/officeDocument/2006/relationships/notesSlide" Target="../notesSlides/notesSlide164.xml"/><Relationship Id="rId1" Type="http://schemas.openxmlformats.org/officeDocument/2006/relationships/slideLayout" Target="../slideLayouts/slideLayout81.xml"/></Relationships>
</file>

<file path=ppt/slides/_rels/slide174.xml.rels><?xml version="1.0" encoding="UTF-8" standalone="yes"?>
<Relationships xmlns="http://schemas.openxmlformats.org/package/2006/relationships"><Relationship Id="rId3" Type="http://schemas.openxmlformats.org/officeDocument/2006/relationships/image" Target="../media/image132.png"/><Relationship Id="rId2" Type="http://schemas.openxmlformats.org/officeDocument/2006/relationships/notesSlide" Target="../notesSlides/notesSlide165.xml"/><Relationship Id="rId1" Type="http://schemas.openxmlformats.org/officeDocument/2006/relationships/slideLayout" Target="../slideLayouts/slideLayout81.xml"/><Relationship Id="rId4" Type="http://schemas.openxmlformats.org/officeDocument/2006/relationships/image" Target="../media/image133.png"/></Relationships>
</file>

<file path=ppt/slides/_rels/slide175.xml.rels><?xml version="1.0" encoding="UTF-8" standalone="yes"?>
<Relationships xmlns="http://schemas.openxmlformats.org/package/2006/relationships"><Relationship Id="rId3" Type="http://schemas.openxmlformats.org/officeDocument/2006/relationships/image" Target="../media/image132.png"/><Relationship Id="rId2" Type="http://schemas.openxmlformats.org/officeDocument/2006/relationships/notesSlide" Target="../notesSlides/notesSlide166.xml"/><Relationship Id="rId1" Type="http://schemas.openxmlformats.org/officeDocument/2006/relationships/slideLayout" Target="../slideLayouts/slideLayout81.xml"/><Relationship Id="rId4" Type="http://schemas.openxmlformats.org/officeDocument/2006/relationships/image" Target="../media/image133.png"/></Relationships>
</file>

<file path=ppt/slides/_rels/slide176.xml.rels><?xml version="1.0" encoding="UTF-8" standalone="yes"?>
<Relationships xmlns="http://schemas.openxmlformats.org/package/2006/relationships"><Relationship Id="rId3" Type="http://schemas.openxmlformats.org/officeDocument/2006/relationships/image" Target="../media/image134.png"/><Relationship Id="rId2" Type="http://schemas.openxmlformats.org/officeDocument/2006/relationships/notesSlide" Target="../notesSlides/notesSlide167.xml"/><Relationship Id="rId1" Type="http://schemas.openxmlformats.org/officeDocument/2006/relationships/slideLayout" Target="../slideLayouts/slideLayout81.xml"/></Relationships>
</file>

<file path=ppt/slides/_rels/slide177.xml.rels><?xml version="1.0" encoding="UTF-8" standalone="yes"?>
<Relationships xmlns="http://schemas.openxmlformats.org/package/2006/relationships"><Relationship Id="rId3" Type="http://schemas.openxmlformats.org/officeDocument/2006/relationships/image" Target="../media/image135.png"/><Relationship Id="rId2" Type="http://schemas.openxmlformats.org/officeDocument/2006/relationships/notesSlide" Target="../notesSlides/notesSlide168.xml"/><Relationship Id="rId1" Type="http://schemas.openxmlformats.org/officeDocument/2006/relationships/slideLayout" Target="../slideLayouts/slideLayout81.xml"/><Relationship Id="rId4" Type="http://schemas.openxmlformats.org/officeDocument/2006/relationships/image" Target="../media/image136.png"/></Relationships>
</file>

<file path=ppt/slides/_rels/slide178.xml.rels><?xml version="1.0" encoding="UTF-8" standalone="yes"?>
<Relationships xmlns="http://schemas.openxmlformats.org/package/2006/relationships"><Relationship Id="rId3" Type="http://schemas.openxmlformats.org/officeDocument/2006/relationships/image" Target="../media/image137.png"/><Relationship Id="rId2" Type="http://schemas.openxmlformats.org/officeDocument/2006/relationships/notesSlide" Target="../notesSlides/notesSlide169.xml"/><Relationship Id="rId1" Type="http://schemas.openxmlformats.org/officeDocument/2006/relationships/slideLayout" Target="../slideLayouts/slideLayout81.xml"/></Relationships>
</file>

<file path=ppt/slides/_rels/slide179.xml.rels><?xml version="1.0" encoding="UTF-8" standalone="yes"?>
<Relationships xmlns="http://schemas.openxmlformats.org/package/2006/relationships"><Relationship Id="rId3" Type="http://schemas.openxmlformats.org/officeDocument/2006/relationships/image" Target="../media/image138.png"/><Relationship Id="rId2" Type="http://schemas.openxmlformats.org/officeDocument/2006/relationships/notesSlide" Target="../notesSlides/notesSlide170.xml"/><Relationship Id="rId1" Type="http://schemas.openxmlformats.org/officeDocument/2006/relationships/slideLayout" Target="../slideLayouts/slideLayout81.xml"/></Relationships>
</file>

<file path=ppt/slides/_rels/slide18.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8.xml"/><Relationship Id="rId1" Type="http://schemas.openxmlformats.org/officeDocument/2006/relationships/slideLayout" Target="../slideLayouts/slideLayout622.xml"/></Relationships>
</file>

<file path=ppt/slides/_rels/slide180.xml.rels><?xml version="1.0" encoding="UTF-8" standalone="yes"?>
<Relationships xmlns="http://schemas.openxmlformats.org/package/2006/relationships"><Relationship Id="rId3" Type="http://schemas.openxmlformats.org/officeDocument/2006/relationships/image" Target="../media/image139.png"/><Relationship Id="rId2" Type="http://schemas.openxmlformats.org/officeDocument/2006/relationships/notesSlide" Target="../notesSlides/notesSlide171.xml"/><Relationship Id="rId1" Type="http://schemas.openxmlformats.org/officeDocument/2006/relationships/slideLayout" Target="../slideLayouts/slideLayout81.xml"/></Relationships>
</file>

<file path=ppt/slides/_rels/slide181.xml.rels><?xml version="1.0" encoding="UTF-8" standalone="yes"?>
<Relationships xmlns="http://schemas.openxmlformats.org/package/2006/relationships"><Relationship Id="rId3" Type="http://schemas.openxmlformats.org/officeDocument/2006/relationships/image" Target="../media/image140.png"/><Relationship Id="rId2" Type="http://schemas.openxmlformats.org/officeDocument/2006/relationships/notesSlide" Target="../notesSlides/notesSlide172.xml"/><Relationship Id="rId1" Type="http://schemas.openxmlformats.org/officeDocument/2006/relationships/slideLayout" Target="../slideLayouts/slideLayout81.xml"/></Relationships>
</file>

<file path=ppt/slides/_rels/slide182.xml.rels><?xml version="1.0" encoding="UTF-8" standalone="yes"?>
<Relationships xmlns="http://schemas.openxmlformats.org/package/2006/relationships"><Relationship Id="rId3" Type="http://schemas.openxmlformats.org/officeDocument/2006/relationships/image" Target="../media/image141.png"/><Relationship Id="rId2" Type="http://schemas.openxmlformats.org/officeDocument/2006/relationships/notesSlide" Target="../notesSlides/notesSlide173.xml"/><Relationship Id="rId1" Type="http://schemas.openxmlformats.org/officeDocument/2006/relationships/slideLayout" Target="../slideLayouts/slideLayout81.xml"/></Relationships>
</file>

<file path=ppt/slides/_rels/slide183.xml.rels><?xml version="1.0" encoding="UTF-8" standalone="yes"?>
<Relationships xmlns="http://schemas.openxmlformats.org/package/2006/relationships"><Relationship Id="rId3" Type="http://schemas.openxmlformats.org/officeDocument/2006/relationships/image" Target="../media/image142.png"/><Relationship Id="rId2" Type="http://schemas.openxmlformats.org/officeDocument/2006/relationships/notesSlide" Target="../notesSlides/notesSlide174.xml"/><Relationship Id="rId1" Type="http://schemas.openxmlformats.org/officeDocument/2006/relationships/slideLayout" Target="../slideLayouts/slideLayout81.xml"/></Relationships>
</file>

<file path=ppt/slides/_rels/slide184.xml.rels><?xml version="1.0" encoding="UTF-8" standalone="yes"?>
<Relationships xmlns="http://schemas.openxmlformats.org/package/2006/relationships"><Relationship Id="rId3" Type="http://schemas.openxmlformats.org/officeDocument/2006/relationships/image" Target="../media/image143.png"/><Relationship Id="rId2" Type="http://schemas.openxmlformats.org/officeDocument/2006/relationships/notesSlide" Target="../notesSlides/notesSlide175.xml"/><Relationship Id="rId1" Type="http://schemas.openxmlformats.org/officeDocument/2006/relationships/slideLayout" Target="../slideLayouts/slideLayout81.xml"/></Relationships>
</file>

<file path=ppt/slides/_rels/slide185.xml.rels><?xml version="1.0" encoding="UTF-8" standalone="yes"?>
<Relationships xmlns="http://schemas.openxmlformats.org/package/2006/relationships"><Relationship Id="rId3" Type="http://schemas.openxmlformats.org/officeDocument/2006/relationships/image" Target="../media/image144.png"/><Relationship Id="rId2" Type="http://schemas.openxmlformats.org/officeDocument/2006/relationships/notesSlide" Target="../notesSlides/notesSlide176.xml"/><Relationship Id="rId1" Type="http://schemas.openxmlformats.org/officeDocument/2006/relationships/slideLayout" Target="../slideLayouts/slideLayout81.xml"/></Relationships>
</file>

<file path=ppt/slides/_rels/slide186.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177.xml"/><Relationship Id="rId1" Type="http://schemas.openxmlformats.org/officeDocument/2006/relationships/slideLayout" Target="../slideLayouts/slideLayout81.xml"/></Relationships>
</file>

<file path=ppt/slides/_rels/slide187.xml.rels><?xml version="1.0" encoding="UTF-8" standalone="yes"?>
<Relationships xmlns="http://schemas.openxmlformats.org/package/2006/relationships"><Relationship Id="rId3" Type="http://schemas.openxmlformats.org/officeDocument/2006/relationships/image" Target="../media/image145.jpeg"/><Relationship Id="rId2" Type="http://schemas.openxmlformats.org/officeDocument/2006/relationships/notesSlide" Target="../notesSlides/notesSlide178.xml"/><Relationship Id="rId1" Type="http://schemas.openxmlformats.org/officeDocument/2006/relationships/slideLayout" Target="../slideLayouts/slideLayout218.xml"/><Relationship Id="rId4" Type="http://schemas.openxmlformats.org/officeDocument/2006/relationships/image" Target="../media/image146.png"/></Relationships>
</file>

<file path=ppt/slides/_rels/slide188.xml.rels><?xml version="1.0" encoding="UTF-8" standalone="yes"?>
<Relationships xmlns="http://schemas.openxmlformats.org/package/2006/relationships"><Relationship Id="rId3" Type="http://schemas.openxmlformats.org/officeDocument/2006/relationships/image" Target="../media/image147.png"/><Relationship Id="rId2" Type="http://schemas.openxmlformats.org/officeDocument/2006/relationships/notesSlide" Target="../notesSlides/notesSlide179.xml"/><Relationship Id="rId1" Type="http://schemas.openxmlformats.org/officeDocument/2006/relationships/slideLayout" Target="../slideLayouts/slideLayout81.xml"/></Relationships>
</file>

<file path=ppt/slides/_rels/slide189.xml.rels><?xml version="1.0" encoding="UTF-8" standalone="yes"?>
<Relationships xmlns="http://schemas.openxmlformats.org/package/2006/relationships"><Relationship Id="rId3" Type="http://schemas.openxmlformats.org/officeDocument/2006/relationships/image" Target="../media/image144.png"/><Relationship Id="rId2" Type="http://schemas.openxmlformats.org/officeDocument/2006/relationships/notesSlide" Target="../notesSlides/notesSlide180.xml"/><Relationship Id="rId1" Type="http://schemas.openxmlformats.org/officeDocument/2006/relationships/slideLayout" Target="../slideLayouts/slideLayout81.xml"/></Relationships>
</file>

<file path=ppt/slides/_rels/slide19.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9.xml"/><Relationship Id="rId1" Type="http://schemas.openxmlformats.org/officeDocument/2006/relationships/slideLayout" Target="../slideLayouts/slideLayout129.xml"/></Relationships>
</file>

<file path=ppt/slides/_rels/slide190.xml.rels><?xml version="1.0" encoding="UTF-8" standalone="yes"?>
<Relationships xmlns="http://schemas.openxmlformats.org/package/2006/relationships"><Relationship Id="rId2" Type="http://schemas.openxmlformats.org/officeDocument/2006/relationships/hyperlink" Target="http://biblestudydownloads.org/resource/old-testament-preaching/" TargetMode="External"/><Relationship Id="rId1" Type="http://schemas.openxmlformats.org/officeDocument/2006/relationships/slideLayout" Target="../slideLayouts/slideLayout274.xml"/></Relationships>
</file>

<file path=ppt/slides/_rels/slide191.xml.rels><?xml version="1.0" encoding="UTF-8" standalone="yes"?>
<Relationships xmlns="http://schemas.openxmlformats.org/package/2006/relationships"><Relationship Id="rId3" Type="http://schemas.openxmlformats.org/officeDocument/2006/relationships/notesSlide" Target="../notesSlides/notesSlide181.xml"/><Relationship Id="rId2" Type="http://schemas.openxmlformats.org/officeDocument/2006/relationships/slideLayout" Target="../slideLayouts/slideLayout274.xml"/><Relationship Id="rId1" Type="http://schemas.openxmlformats.org/officeDocument/2006/relationships/themeOverride" Target="../theme/themeOverride30.xml"/><Relationship Id="rId4" Type="http://schemas.openxmlformats.org/officeDocument/2006/relationships/image" Target="../media/image148.png"/></Relationships>
</file>

<file path=ppt/slides/_rels/slide192.xml.rels><?xml version="1.0" encoding="UTF-8" standalone="yes"?>
<Relationships xmlns="http://schemas.openxmlformats.org/package/2006/relationships"><Relationship Id="rId2" Type="http://schemas.openxmlformats.org/officeDocument/2006/relationships/notesSlide" Target="../notesSlides/notesSlide182.xml"/><Relationship Id="rId1" Type="http://schemas.openxmlformats.org/officeDocument/2006/relationships/slideLayout" Target="../slideLayouts/slideLayout366.xml"/></Relationships>
</file>

<file path=ppt/slides/_rels/slide193.xml.rels><?xml version="1.0" encoding="UTF-8" standalone="yes"?>
<Relationships xmlns="http://schemas.openxmlformats.org/package/2006/relationships"><Relationship Id="rId2" Type="http://schemas.openxmlformats.org/officeDocument/2006/relationships/notesSlide" Target="../notesSlides/notesSlide183.xml"/><Relationship Id="rId1" Type="http://schemas.openxmlformats.org/officeDocument/2006/relationships/slideLayout" Target="../slideLayouts/slideLayout366.xml"/></Relationships>
</file>

<file path=ppt/slides/_rels/slide194.xml.rels><?xml version="1.0" encoding="UTF-8" standalone="yes"?>
<Relationships xmlns="http://schemas.openxmlformats.org/package/2006/relationships"><Relationship Id="rId2" Type="http://schemas.openxmlformats.org/officeDocument/2006/relationships/notesSlide" Target="../notesSlides/notesSlide184.xml"/><Relationship Id="rId1" Type="http://schemas.openxmlformats.org/officeDocument/2006/relationships/slideLayout" Target="../slideLayouts/slideLayout366.xml"/></Relationships>
</file>

<file path=ppt/slides/_rels/slide195.xml.rels><?xml version="1.0" encoding="UTF-8" standalone="yes"?>
<Relationships xmlns="http://schemas.openxmlformats.org/package/2006/relationships"><Relationship Id="rId2" Type="http://schemas.openxmlformats.org/officeDocument/2006/relationships/notesSlide" Target="../notesSlides/notesSlide185.xml"/><Relationship Id="rId1" Type="http://schemas.openxmlformats.org/officeDocument/2006/relationships/slideLayout" Target="../slideLayouts/slideLayout516.xml"/></Relationships>
</file>

<file path=ppt/slides/_rels/slide196.xml.rels><?xml version="1.0" encoding="UTF-8" standalone="yes"?>
<Relationships xmlns="http://schemas.openxmlformats.org/package/2006/relationships"><Relationship Id="rId3" Type="http://schemas.openxmlformats.org/officeDocument/2006/relationships/image" Target="../media/image149.png"/><Relationship Id="rId2" Type="http://schemas.openxmlformats.org/officeDocument/2006/relationships/notesSlide" Target="../notesSlides/notesSlide186.xml"/><Relationship Id="rId1" Type="http://schemas.openxmlformats.org/officeDocument/2006/relationships/slideLayout" Target="../slideLayouts/slideLayout376.xml"/></Relationships>
</file>

<file path=ppt/slides/_rels/slide197.xml.rels><?xml version="1.0" encoding="UTF-8" standalone="yes"?>
<Relationships xmlns="http://schemas.openxmlformats.org/package/2006/relationships"><Relationship Id="rId3" Type="http://schemas.openxmlformats.org/officeDocument/2006/relationships/image" Target="../media/image150.png"/><Relationship Id="rId2" Type="http://schemas.openxmlformats.org/officeDocument/2006/relationships/notesSlide" Target="../notesSlides/notesSlide187.xml"/><Relationship Id="rId1" Type="http://schemas.openxmlformats.org/officeDocument/2006/relationships/slideLayout" Target="../slideLayouts/slideLayout376.xml"/><Relationship Id="rId5" Type="http://schemas.openxmlformats.org/officeDocument/2006/relationships/image" Target="../media/image152.png"/><Relationship Id="rId4" Type="http://schemas.openxmlformats.org/officeDocument/2006/relationships/image" Target="../media/image151.png"/></Relationships>
</file>

<file path=ppt/slides/_rels/slide198.xml.rels><?xml version="1.0" encoding="UTF-8" standalone="yes"?>
<Relationships xmlns="http://schemas.openxmlformats.org/package/2006/relationships"><Relationship Id="rId3" Type="http://schemas.openxmlformats.org/officeDocument/2006/relationships/image" Target="../media/image153.png"/><Relationship Id="rId2" Type="http://schemas.openxmlformats.org/officeDocument/2006/relationships/notesSlide" Target="../notesSlides/notesSlide188.xml"/><Relationship Id="rId1" Type="http://schemas.openxmlformats.org/officeDocument/2006/relationships/slideLayout" Target="../slideLayouts/slideLayout376.xml"/></Relationships>
</file>

<file path=ppt/slides/_rels/slide199.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notesSlide" Target="../notesSlides/notesSlide189.xml"/><Relationship Id="rId1" Type="http://schemas.openxmlformats.org/officeDocument/2006/relationships/slideLayout" Target="../slideLayouts/slideLayout355.xml"/></Relationships>
</file>

<file path=ppt/slides/_rels/slide2.xml.rels><?xml version="1.0" encoding="UTF-8" standalone="yes"?>
<Relationships xmlns="http://schemas.openxmlformats.org/package/2006/relationships"><Relationship Id="rId3" Type="http://schemas.openxmlformats.org/officeDocument/2006/relationships/notesSlide" Target="../notesSlides/notesSlide2.xml"/><Relationship Id="rId2" Type="http://schemas.openxmlformats.org/officeDocument/2006/relationships/slideLayout" Target="../slideLayouts/slideLayout94.xml"/><Relationship Id="rId1" Type="http://schemas.openxmlformats.org/officeDocument/2006/relationships/themeOverride" Target="../theme/themeOverride3.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35.xml"/></Relationships>
</file>

<file path=ppt/slides/_rels/slide200.xml.rels><?xml version="1.0" encoding="UTF-8" standalone="yes"?>
<Relationships xmlns="http://schemas.openxmlformats.org/package/2006/relationships"><Relationship Id="rId3" Type="http://schemas.openxmlformats.org/officeDocument/2006/relationships/notesSlide" Target="../notesSlides/notesSlide190.xml"/><Relationship Id="rId2" Type="http://schemas.openxmlformats.org/officeDocument/2006/relationships/slideLayout" Target="../slideLayouts/slideLayout274.xml"/><Relationship Id="rId1" Type="http://schemas.openxmlformats.org/officeDocument/2006/relationships/themeOverride" Target="../theme/themeOverride31.xml"/><Relationship Id="rId4" Type="http://schemas.openxmlformats.org/officeDocument/2006/relationships/image" Target="../media/image155.png"/></Relationships>
</file>

<file path=ppt/slides/_rels/slide201.xml.rels><?xml version="1.0" encoding="UTF-8" standalone="yes"?>
<Relationships xmlns="http://schemas.openxmlformats.org/package/2006/relationships"><Relationship Id="rId3" Type="http://schemas.openxmlformats.org/officeDocument/2006/relationships/notesSlide" Target="../notesSlides/notesSlide191.xml"/><Relationship Id="rId2" Type="http://schemas.openxmlformats.org/officeDocument/2006/relationships/slideLayout" Target="../slideLayouts/slideLayout274.xml"/><Relationship Id="rId1" Type="http://schemas.openxmlformats.org/officeDocument/2006/relationships/themeOverride" Target="../theme/themeOverride32.xml"/><Relationship Id="rId4" Type="http://schemas.openxmlformats.org/officeDocument/2006/relationships/image" Target="../media/image156.png"/></Relationships>
</file>

<file path=ppt/slides/_rels/slide202.xml.rels><?xml version="1.0" encoding="UTF-8" standalone="yes"?>
<Relationships xmlns="http://schemas.openxmlformats.org/package/2006/relationships"><Relationship Id="rId3" Type="http://schemas.openxmlformats.org/officeDocument/2006/relationships/notesSlide" Target="../notesSlides/notesSlide192.xml"/><Relationship Id="rId2" Type="http://schemas.openxmlformats.org/officeDocument/2006/relationships/slideLayout" Target="../slideLayouts/slideLayout274.xml"/><Relationship Id="rId1" Type="http://schemas.openxmlformats.org/officeDocument/2006/relationships/themeOverride" Target="../theme/themeOverride33.xml"/><Relationship Id="rId4" Type="http://schemas.openxmlformats.org/officeDocument/2006/relationships/image" Target="../media/image157.png"/></Relationships>
</file>

<file path=ppt/slides/_rels/slide203.xml.rels><?xml version="1.0" encoding="UTF-8" standalone="yes"?>
<Relationships xmlns="http://schemas.openxmlformats.org/package/2006/relationships"><Relationship Id="rId3" Type="http://schemas.openxmlformats.org/officeDocument/2006/relationships/image" Target="../media/image158.jpeg"/><Relationship Id="rId2" Type="http://schemas.openxmlformats.org/officeDocument/2006/relationships/notesSlide" Target="../notesSlides/notesSlide193.xml"/><Relationship Id="rId1" Type="http://schemas.openxmlformats.org/officeDocument/2006/relationships/slideLayout" Target="../slideLayouts/slideLayout754.xml"/><Relationship Id="rId5" Type="http://schemas.openxmlformats.org/officeDocument/2006/relationships/image" Target="../media/image159.jpeg"/><Relationship Id="rId4" Type="http://schemas.openxmlformats.org/officeDocument/2006/relationships/hyperlink" Target="http://www.pauljab.net/temple/TemplePictures.html" TargetMode="External"/></Relationships>
</file>

<file path=ppt/slides/_rels/slide204.xml.rels><?xml version="1.0" encoding="UTF-8" standalone="yes"?>
<Relationships xmlns="http://schemas.openxmlformats.org/package/2006/relationships"><Relationship Id="rId8" Type="http://schemas.openxmlformats.org/officeDocument/2006/relationships/image" Target="../media/image165.jpeg"/><Relationship Id="rId3" Type="http://schemas.openxmlformats.org/officeDocument/2006/relationships/image" Target="../media/image160.jpeg"/><Relationship Id="rId7" Type="http://schemas.openxmlformats.org/officeDocument/2006/relationships/image" Target="../media/image164.jpeg"/><Relationship Id="rId2" Type="http://schemas.openxmlformats.org/officeDocument/2006/relationships/notesSlide" Target="../notesSlides/notesSlide194.xml"/><Relationship Id="rId1" Type="http://schemas.openxmlformats.org/officeDocument/2006/relationships/slideLayout" Target="../slideLayouts/slideLayout732.xml"/><Relationship Id="rId6" Type="http://schemas.openxmlformats.org/officeDocument/2006/relationships/image" Target="../media/image163.jpeg"/><Relationship Id="rId11" Type="http://schemas.openxmlformats.org/officeDocument/2006/relationships/image" Target="../media/image168.emf"/><Relationship Id="rId5" Type="http://schemas.openxmlformats.org/officeDocument/2006/relationships/image" Target="../media/image162.emf"/><Relationship Id="rId10" Type="http://schemas.openxmlformats.org/officeDocument/2006/relationships/image" Target="../media/image167.emf"/><Relationship Id="rId4" Type="http://schemas.openxmlformats.org/officeDocument/2006/relationships/image" Target="../media/image161.jpeg"/><Relationship Id="rId9" Type="http://schemas.openxmlformats.org/officeDocument/2006/relationships/image" Target="../media/image166.gif"/></Relationships>
</file>

<file path=ppt/slides/_rels/slide205.xml.rels><?xml version="1.0" encoding="UTF-8" standalone="yes"?>
<Relationships xmlns="http://schemas.openxmlformats.org/package/2006/relationships"><Relationship Id="rId2" Type="http://schemas.openxmlformats.org/officeDocument/2006/relationships/image" Target="../media/image169.jpeg"/><Relationship Id="rId1" Type="http://schemas.openxmlformats.org/officeDocument/2006/relationships/slideLayout" Target="../slideLayouts/slideLayout738.xml"/></Relationships>
</file>

<file path=ppt/slides/_rels/slide206.xml.rels><?xml version="1.0" encoding="UTF-8" standalone="yes"?>
<Relationships xmlns="http://schemas.openxmlformats.org/package/2006/relationships"><Relationship Id="rId3" Type="http://schemas.openxmlformats.org/officeDocument/2006/relationships/image" Target="../media/image170.jpeg"/><Relationship Id="rId2" Type="http://schemas.openxmlformats.org/officeDocument/2006/relationships/slideLayout" Target="../slideLayouts/slideLayout738.xml"/><Relationship Id="rId1" Type="http://schemas.openxmlformats.org/officeDocument/2006/relationships/themeOverride" Target="../theme/themeOverride34.xml"/></Relationships>
</file>

<file path=ppt/slides/_rels/slide207.xml.rels><?xml version="1.0" encoding="UTF-8" standalone="yes"?>
<Relationships xmlns="http://schemas.openxmlformats.org/package/2006/relationships"><Relationship Id="rId2" Type="http://schemas.openxmlformats.org/officeDocument/2006/relationships/image" Target="../media/image171.jpeg"/><Relationship Id="rId1" Type="http://schemas.openxmlformats.org/officeDocument/2006/relationships/slideLayout" Target="../slideLayouts/slideLayout745.xml"/></Relationships>
</file>

<file path=ppt/slides/_rels/slide208.xml.rels><?xml version="1.0" encoding="UTF-8" standalone="yes"?>
<Relationships xmlns="http://schemas.openxmlformats.org/package/2006/relationships"><Relationship Id="rId3" Type="http://schemas.openxmlformats.org/officeDocument/2006/relationships/image" Target="../media/image172.png"/><Relationship Id="rId2" Type="http://schemas.openxmlformats.org/officeDocument/2006/relationships/notesSlide" Target="../notesSlides/notesSlide195.xml"/><Relationship Id="rId1" Type="http://schemas.openxmlformats.org/officeDocument/2006/relationships/slideLayout" Target="../slideLayouts/slideLayout81.xml"/></Relationships>
</file>

<file path=ppt/slides/_rels/slide209.xml.rels><?xml version="1.0" encoding="UTF-8" standalone="yes"?>
<Relationships xmlns="http://schemas.openxmlformats.org/package/2006/relationships"><Relationship Id="rId2" Type="http://schemas.openxmlformats.org/officeDocument/2006/relationships/notesSlide" Target="../notesSlides/notesSlide196.xml"/><Relationship Id="rId1" Type="http://schemas.openxmlformats.org/officeDocument/2006/relationships/slideLayout" Target="../slideLayouts/slideLayout81.xml"/></Relationships>
</file>

<file path=ppt/slides/_rels/slide21.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20.xml"/><Relationship Id="rId1" Type="http://schemas.openxmlformats.org/officeDocument/2006/relationships/slideLayout" Target="../slideLayouts/slideLayout176.xml"/><Relationship Id="rId5" Type="http://schemas.openxmlformats.org/officeDocument/2006/relationships/image" Target="../media/image32.png"/><Relationship Id="rId4" Type="http://schemas.openxmlformats.org/officeDocument/2006/relationships/image" Target="../media/image31.png"/></Relationships>
</file>

<file path=ppt/slides/_rels/slide210.xml.rels><?xml version="1.0" encoding="UTF-8" standalone="yes"?>
<Relationships xmlns="http://schemas.openxmlformats.org/package/2006/relationships"><Relationship Id="rId3" Type="http://schemas.openxmlformats.org/officeDocument/2006/relationships/image" Target="../media/image173.png"/><Relationship Id="rId2" Type="http://schemas.openxmlformats.org/officeDocument/2006/relationships/notesSlide" Target="../notesSlides/notesSlide197.xml"/><Relationship Id="rId1" Type="http://schemas.openxmlformats.org/officeDocument/2006/relationships/slideLayout" Target="../slideLayouts/slideLayout81.xml"/></Relationships>
</file>

<file path=ppt/slides/_rels/slide211.xml.rels><?xml version="1.0" encoding="UTF-8" standalone="yes"?>
<Relationships xmlns="http://schemas.openxmlformats.org/package/2006/relationships"><Relationship Id="rId3" Type="http://schemas.openxmlformats.org/officeDocument/2006/relationships/image" Target="../media/image174.png"/><Relationship Id="rId2" Type="http://schemas.openxmlformats.org/officeDocument/2006/relationships/notesSlide" Target="../notesSlides/notesSlide198.xml"/><Relationship Id="rId1" Type="http://schemas.openxmlformats.org/officeDocument/2006/relationships/slideLayout" Target="../slideLayouts/slideLayout81.xml"/></Relationships>
</file>

<file path=ppt/slides/_rels/slide212.xml.rels><?xml version="1.0" encoding="UTF-8" standalone="yes"?>
<Relationships xmlns="http://schemas.openxmlformats.org/package/2006/relationships"><Relationship Id="rId2" Type="http://schemas.openxmlformats.org/officeDocument/2006/relationships/notesSlide" Target="../notesSlides/notesSlide199.xml"/><Relationship Id="rId1" Type="http://schemas.openxmlformats.org/officeDocument/2006/relationships/slideLayout" Target="../slideLayouts/slideLayout81.xml"/></Relationships>
</file>

<file path=ppt/slides/_rels/slide213.xml.rels><?xml version="1.0" encoding="UTF-8" standalone="yes"?>
<Relationships xmlns="http://schemas.openxmlformats.org/package/2006/relationships"><Relationship Id="rId2" Type="http://schemas.openxmlformats.org/officeDocument/2006/relationships/notesSlide" Target="../notesSlides/notesSlide200.xml"/><Relationship Id="rId1" Type="http://schemas.openxmlformats.org/officeDocument/2006/relationships/slideLayout" Target="../slideLayouts/slideLayout344.xml"/></Relationships>
</file>

<file path=ppt/slides/_rels/slide214.xml.rels><?xml version="1.0" encoding="UTF-8" standalone="yes"?>
<Relationships xmlns="http://schemas.openxmlformats.org/package/2006/relationships"><Relationship Id="rId3" Type="http://schemas.openxmlformats.org/officeDocument/2006/relationships/image" Target="../media/image175.png"/><Relationship Id="rId2" Type="http://schemas.openxmlformats.org/officeDocument/2006/relationships/notesSlide" Target="../notesSlides/notesSlide201.xml"/><Relationship Id="rId1" Type="http://schemas.openxmlformats.org/officeDocument/2006/relationships/slideLayout" Target="../slideLayouts/slideLayout81.xml"/></Relationships>
</file>

<file path=ppt/slides/_rels/slide215.xml.rels><?xml version="1.0" encoding="UTF-8" standalone="yes"?>
<Relationships xmlns="http://schemas.openxmlformats.org/package/2006/relationships"><Relationship Id="rId3" Type="http://schemas.openxmlformats.org/officeDocument/2006/relationships/image" Target="../media/image176.png"/><Relationship Id="rId2" Type="http://schemas.openxmlformats.org/officeDocument/2006/relationships/notesSlide" Target="../notesSlides/notesSlide202.xml"/><Relationship Id="rId1" Type="http://schemas.openxmlformats.org/officeDocument/2006/relationships/slideLayout" Target="../slideLayouts/slideLayout81.xml"/></Relationships>
</file>

<file path=ppt/slides/_rels/slide216.xml.rels><?xml version="1.0" encoding="UTF-8" standalone="yes"?>
<Relationships xmlns="http://schemas.openxmlformats.org/package/2006/relationships"><Relationship Id="rId3" Type="http://schemas.openxmlformats.org/officeDocument/2006/relationships/image" Target="../media/image177.png"/><Relationship Id="rId2" Type="http://schemas.openxmlformats.org/officeDocument/2006/relationships/notesSlide" Target="../notesSlides/notesSlide203.xml"/><Relationship Id="rId1" Type="http://schemas.openxmlformats.org/officeDocument/2006/relationships/slideLayout" Target="../slideLayouts/slideLayout81.xml"/></Relationships>
</file>

<file path=ppt/slides/_rels/slide217.xml.rels><?xml version="1.0" encoding="UTF-8" standalone="yes"?>
<Relationships xmlns="http://schemas.openxmlformats.org/package/2006/relationships"><Relationship Id="rId2" Type="http://schemas.openxmlformats.org/officeDocument/2006/relationships/notesSlide" Target="../notesSlides/notesSlide204.xml"/><Relationship Id="rId1" Type="http://schemas.openxmlformats.org/officeDocument/2006/relationships/slideLayout" Target="../slideLayouts/slideLayout81.xml"/></Relationships>
</file>

<file path=ppt/slides/_rels/slide218.xml.rels><?xml version="1.0" encoding="UTF-8" standalone="yes"?>
<Relationships xmlns="http://schemas.openxmlformats.org/package/2006/relationships"><Relationship Id="rId3" Type="http://schemas.openxmlformats.org/officeDocument/2006/relationships/image" Target="../media/image178.png"/><Relationship Id="rId2" Type="http://schemas.openxmlformats.org/officeDocument/2006/relationships/notesSlide" Target="../notesSlides/notesSlide205.xml"/><Relationship Id="rId1" Type="http://schemas.openxmlformats.org/officeDocument/2006/relationships/slideLayout" Target="../slideLayouts/slideLayout81.xml"/></Relationships>
</file>

<file path=ppt/slides/_rels/slide219.xml.rels><?xml version="1.0" encoding="UTF-8" standalone="yes"?>
<Relationships xmlns="http://schemas.openxmlformats.org/package/2006/relationships"><Relationship Id="rId3" Type="http://schemas.openxmlformats.org/officeDocument/2006/relationships/image" Target="../media/image179.png"/><Relationship Id="rId2" Type="http://schemas.openxmlformats.org/officeDocument/2006/relationships/notesSlide" Target="../notesSlides/notesSlide206.xml"/><Relationship Id="rId1" Type="http://schemas.openxmlformats.org/officeDocument/2006/relationships/slideLayout" Target="../slideLayouts/slideLayout81.xml"/></Relationships>
</file>

<file path=ppt/slides/_rels/slide22.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21.xml"/><Relationship Id="rId1" Type="http://schemas.openxmlformats.org/officeDocument/2006/relationships/slideLayout" Target="../slideLayouts/slideLayout81.xml"/></Relationships>
</file>

<file path=ppt/slides/_rels/slide220.xml.rels><?xml version="1.0" encoding="UTF-8" standalone="yes"?>
<Relationships xmlns="http://schemas.openxmlformats.org/package/2006/relationships"><Relationship Id="rId3" Type="http://schemas.openxmlformats.org/officeDocument/2006/relationships/image" Target="../media/image181.png"/><Relationship Id="rId2" Type="http://schemas.openxmlformats.org/officeDocument/2006/relationships/image" Target="../media/image180.png"/><Relationship Id="rId1" Type="http://schemas.openxmlformats.org/officeDocument/2006/relationships/slideLayout" Target="../slideLayouts/slideLayout421.xml"/></Relationships>
</file>

<file path=ppt/slides/_rels/slide221.xml.rels><?xml version="1.0" encoding="UTF-8" standalone="yes"?>
<Relationships xmlns="http://schemas.openxmlformats.org/package/2006/relationships"><Relationship Id="rId3" Type="http://schemas.openxmlformats.org/officeDocument/2006/relationships/image" Target="../media/image179.png"/><Relationship Id="rId2" Type="http://schemas.openxmlformats.org/officeDocument/2006/relationships/notesSlide" Target="../notesSlides/notesSlide207.xml"/><Relationship Id="rId1" Type="http://schemas.openxmlformats.org/officeDocument/2006/relationships/slideLayout" Target="../slideLayouts/slideLayout81.xml"/></Relationships>
</file>

<file path=ppt/slides/_rels/slide222.xml.rels><?xml version="1.0" encoding="UTF-8" standalone="yes"?>
<Relationships xmlns="http://schemas.openxmlformats.org/package/2006/relationships"><Relationship Id="rId3" Type="http://schemas.openxmlformats.org/officeDocument/2006/relationships/image" Target="../media/image182.png"/><Relationship Id="rId2" Type="http://schemas.openxmlformats.org/officeDocument/2006/relationships/notesSlide" Target="../notesSlides/notesSlide208.xml"/><Relationship Id="rId1" Type="http://schemas.openxmlformats.org/officeDocument/2006/relationships/slideLayout" Target="../slideLayouts/slideLayout427.xml"/></Relationships>
</file>

<file path=ppt/slides/_rels/slide223.xml.rels><?xml version="1.0" encoding="UTF-8" standalone="yes"?>
<Relationships xmlns="http://schemas.openxmlformats.org/package/2006/relationships"><Relationship Id="rId3" Type="http://schemas.openxmlformats.org/officeDocument/2006/relationships/image" Target="../media/image183.png"/><Relationship Id="rId2" Type="http://schemas.openxmlformats.org/officeDocument/2006/relationships/notesSlide" Target="../notesSlides/notesSlide209.xml"/><Relationship Id="rId1" Type="http://schemas.openxmlformats.org/officeDocument/2006/relationships/slideLayout" Target="../slideLayouts/slideLayout81.xml"/></Relationships>
</file>

<file path=ppt/slides/_rels/slide224.xml.rels><?xml version="1.0" encoding="UTF-8" standalone="yes"?>
<Relationships xmlns="http://schemas.openxmlformats.org/package/2006/relationships"><Relationship Id="rId3" Type="http://schemas.openxmlformats.org/officeDocument/2006/relationships/image" Target="../media/image184.png"/><Relationship Id="rId2" Type="http://schemas.openxmlformats.org/officeDocument/2006/relationships/notesSlide" Target="../notesSlides/notesSlide210.xml"/><Relationship Id="rId1" Type="http://schemas.openxmlformats.org/officeDocument/2006/relationships/slideLayout" Target="../slideLayouts/slideLayout81.xml"/><Relationship Id="rId4" Type="http://schemas.openxmlformats.org/officeDocument/2006/relationships/image" Target="../media/image185.png"/></Relationships>
</file>

<file path=ppt/slides/_rels/slide225.xml.rels><?xml version="1.0" encoding="UTF-8" standalone="yes"?>
<Relationships xmlns="http://schemas.openxmlformats.org/package/2006/relationships"><Relationship Id="rId3" Type="http://schemas.openxmlformats.org/officeDocument/2006/relationships/image" Target="../media/image186.png"/><Relationship Id="rId2" Type="http://schemas.openxmlformats.org/officeDocument/2006/relationships/notesSlide" Target="../notesSlides/notesSlide211.xml"/><Relationship Id="rId1" Type="http://schemas.openxmlformats.org/officeDocument/2006/relationships/slideLayout" Target="../slideLayouts/slideLayout81.xml"/></Relationships>
</file>

<file path=ppt/slides/_rels/slide226.xml.rels><?xml version="1.0" encoding="UTF-8" standalone="yes"?>
<Relationships xmlns="http://schemas.openxmlformats.org/package/2006/relationships"><Relationship Id="rId3" Type="http://schemas.openxmlformats.org/officeDocument/2006/relationships/image" Target="../media/image187.png"/><Relationship Id="rId2" Type="http://schemas.openxmlformats.org/officeDocument/2006/relationships/notesSlide" Target="../notesSlides/notesSlide212.xml"/><Relationship Id="rId1" Type="http://schemas.openxmlformats.org/officeDocument/2006/relationships/slideLayout" Target="../slideLayouts/slideLayout81.xml"/></Relationships>
</file>

<file path=ppt/slides/_rels/slide227.xml.rels><?xml version="1.0" encoding="UTF-8" standalone="yes"?>
<Relationships xmlns="http://schemas.openxmlformats.org/package/2006/relationships"><Relationship Id="rId3" Type="http://schemas.openxmlformats.org/officeDocument/2006/relationships/image" Target="../media/image179.png"/><Relationship Id="rId2" Type="http://schemas.openxmlformats.org/officeDocument/2006/relationships/notesSlide" Target="../notesSlides/notesSlide213.xml"/><Relationship Id="rId1" Type="http://schemas.openxmlformats.org/officeDocument/2006/relationships/slideLayout" Target="../slideLayouts/slideLayout81.xml"/></Relationships>
</file>

<file path=ppt/slides/_rels/slide228.xml.rels><?xml version="1.0" encoding="UTF-8" standalone="yes"?>
<Relationships xmlns="http://schemas.openxmlformats.org/package/2006/relationships"><Relationship Id="rId2" Type="http://schemas.openxmlformats.org/officeDocument/2006/relationships/hyperlink" Target="http://biblestudydownloads.org/resource/old-testament-preaching/" TargetMode="External"/><Relationship Id="rId1" Type="http://schemas.openxmlformats.org/officeDocument/2006/relationships/slideLayout" Target="../slideLayouts/slideLayout274.xml"/></Relationships>
</file>

<file path=ppt/slides/_rels/slide229.xml.rels><?xml version="1.0" encoding="UTF-8" standalone="yes"?>
<Relationships xmlns="http://schemas.openxmlformats.org/package/2006/relationships"><Relationship Id="rId3" Type="http://schemas.openxmlformats.org/officeDocument/2006/relationships/image" Target="../media/image188.png"/><Relationship Id="rId2" Type="http://schemas.openxmlformats.org/officeDocument/2006/relationships/notesSlide" Target="../notesSlides/notesSlide214.xml"/><Relationship Id="rId1" Type="http://schemas.openxmlformats.org/officeDocument/2006/relationships/slideLayout" Target="../slideLayouts/slideLayout81.xml"/></Relationships>
</file>

<file path=ppt/slides/_rels/slide23.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22.xml"/><Relationship Id="rId1" Type="http://schemas.openxmlformats.org/officeDocument/2006/relationships/slideLayout" Target="../slideLayouts/slideLayout176.xml"/></Relationships>
</file>

<file path=ppt/slides/_rels/slide230.xml.rels><?xml version="1.0" encoding="UTF-8" standalone="yes"?>
<Relationships xmlns="http://schemas.openxmlformats.org/package/2006/relationships"><Relationship Id="rId3" Type="http://schemas.openxmlformats.org/officeDocument/2006/relationships/image" Target="../media/image189.png"/><Relationship Id="rId2" Type="http://schemas.openxmlformats.org/officeDocument/2006/relationships/notesSlide" Target="../notesSlides/notesSlide215.xml"/><Relationship Id="rId1" Type="http://schemas.openxmlformats.org/officeDocument/2006/relationships/slideLayout" Target="../slideLayouts/slideLayout81.xml"/></Relationships>
</file>

<file path=ppt/slides/_rels/slide231.xml.rels><?xml version="1.0" encoding="UTF-8" standalone="yes"?>
<Relationships xmlns="http://schemas.openxmlformats.org/package/2006/relationships"><Relationship Id="rId3" Type="http://schemas.openxmlformats.org/officeDocument/2006/relationships/image" Target="../media/image190.png"/><Relationship Id="rId2" Type="http://schemas.openxmlformats.org/officeDocument/2006/relationships/notesSlide" Target="../notesSlides/notesSlide216.xml"/><Relationship Id="rId1" Type="http://schemas.openxmlformats.org/officeDocument/2006/relationships/slideLayout" Target="../slideLayouts/slideLayout81.xml"/></Relationships>
</file>

<file path=ppt/slides/_rels/slide232.xml.rels><?xml version="1.0" encoding="UTF-8" standalone="yes"?>
<Relationships xmlns="http://schemas.openxmlformats.org/package/2006/relationships"><Relationship Id="rId3" Type="http://schemas.openxmlformats.org/officeDocument/2006/relationships/notesSlide" Target="../notesSlides/notesSlide217.xml"/><Relationship Id="rId2" Type="http://schemas.openxmlformats.org/officeDocument/2006/relationships/slideLayout" Target="../slideLayouts/slideLayout652.xml"/><Relationship Id="rId1" Type="http://schemas.openxmlformats.org/officeDocument/2006/relationships/themeOverride" Target="../theme/themeOverride35.xml"/><Relationship Id="rId4" Type="http://schemas.openxmlformats.org/officeDocument/2006/relationships/image" Target="../media/image191.png"/></Relationships>
</file>

<file path=ppt/slides/_rels/slide233.xml.rels><?xml version="1.0" encoding="UTF-8" standalone="yes"?>
<Relationships xmlns="http://schemas.openxmlformats.org/package/2006/relationships"><Relationship Id="rId3" Type="http://schemas.openxmlformats.org/officeDocument/2006/relationships/notesSlide" Target="../notesSlides/notesSlide218.xml"/><Relationship Id="rId2" Type="http://schemas.openxmlformats.org/officeDocument/2006/relationships/slideLayout" Target="../slideLayouts/slideLayout652.xml"/><Relationship Id="rId1" Type="http://schemas.openxmlformats.org/officeDocument/2006/relationships/themeOverride" Target="../theme/themeOverride36.xml"/><Relationship Id="rId6" Type="http://schemas.openxmlformats.org/officeDocument/2006/relationships/image" Target="../media/image194.png"/><Relationship Id="rId5" Type="http://schemas.openxmlformats.org/officeDocument/2006/relationships/image" Target="../media/image193.png"/><Relationship Id="rId4" Type="http://schemas.openxmlformats.org/officeDocument/2006/relationships/image" Target="../media/image192.png"/></Relationships>
</file>

<file path=ppt/slides/_rels/slide234.xml.rels><?xml version="1.0" encoding="UTF-8" standalone="yes"?>
<Relationships xmlns="http://schemas.openxmlformats.org/package/2006/relationships"><Relationship Id="rId2" Type="http://schemas.openxmlformats.org/officeDocument/2006/relationships/hyperlink" Target="http://biblestudydownloads.org/resource/old-testament-preaching/" TargetMode="External"/><Relationship Id="rId1" Type="http://schemas.openxmlformats.org/officeDocument/2006/relationships/slideLayout" Target="../slideLayouts/slideLayout652.xml"/></Relationships>
</file>

<file path=ppt/slides/_rels/slide235.xml.rels><?xml version="1.0" encoding="UTF-8" standalone="yes"?>
<Relationships xmlns="http://schemas.openxmlformats.org/package/2006/relationships"><Relationship Id="rId3" Type="http://schemas.openxmlformats.org/officeDocument/2006/relationships/notesSlide" Target="../notesSlides/notesSlide219.xml"/><Relationship Id="rId2" Type="http://schemas.openxmlformats.org/officeDocument/2006/relationships/slideLayout" Target="../slideLayouts/slideLayout641.xml"/><Relationship Id="rId1" Type="http://schemas.openxmlformats.org/officeDocument/2006/relationships/themeOverride" Target="../theme/themeOverride37.xml"/><Relationship Id="rId4" Type="http://schemas.openxmlformats.org/officeDocument/2006/relationships/image" Target="../media/image195.jpeg"/></Relationships>
</file>

<file path=ppt/slides/_rels/slide236.xml.rels><?xml version="1.0" encoding="UTF-8" standalone="yes"?>
<Relationships xmlns="http://schemas.openxmlformats.org/package/2006/relationships"><Relationship Id="rId3" Type="http://schemas.openxmlformats.org/officeDocument/2006/relationships/image" Target="../media/image196.png"/><Relationship Id="rId2" Type="http://schemas.openxmlformats.org/officeDocument/2006/relationships/notesSlide" Target="../notesSlides/notesSlide220.xml"/><Relationship Id="rId1" Type="http://schemas.openxmlformats.org/officeDocument/2006/relationships/slideLayout" Target="../slideLayouts/slideLayout81.xml"/></Relationships>
</file>

<file path=ppt/slides/_rels/slide237.xml.rels><?xml version="1.0" encoding="UTF-8" standalone="yes"?>
<Relationships xmlns="http://schemas.openxmlformats.org/package/2006/relationships"><Relationship Id="rId3" Type="http://schemas.openxmlformats.org/officeDocument/2006/relationships/image" Target="../media/image197.png"/><Relationship Id="rId2" Type="http://schemas.openxmlformats.org/officeDocument/2006/relationships/notesSlide" Target="../notesSlides/notesSlide221.xml"/><Relationship Id="rId1" Type="http://schemas.openxmlformats.org/officeDocument/2006/relationships/slideLayout" Target="../slideLayouts/slideLayout81.xml"/></Relationships>
</file>

<file path=ppt/slides/_rels/slide238.xml.rels><?xml version="1.0" encoding="UTF-8" standalone="yes"?>
<Relationships xmlns="http://schemas.openxmlformats.org/package/2006/relationships"><Relationship Id="rId3" Type="http://schemas.openxmlformats.org/officeDocument/2006/relationships/image" Target="../media/image198.png"/><Relationship Id="rId2" Type="http://schemas.openxmlformats.org/officeDocument/2006/relationships/notesSlide" Target="../notesSlides/notesSlide222.xml"/><Relationship Id="rId1" Type="http://schemas.openxmlformats.org/officeDocument/2006/relationships/slideLayout" Target="../slideLayouts/slideLayout81.xml"/></Relationships>
</file>

<file path=ppt/slides/_rels/slide239.xml.rels><?xml version="1.0" encoding="UTF-8" standalone="yes"?>
<Relationships xmlns="http://schemas.openxmlformats.org/package/2006/relationships"><Relationship Id="rId3" Type="http://schemas.openxmlformats.org/officeDocument/2006/relationships/image" Target="../media/image199.png"/><Relationship Id="rId2" Type="http://schemas.openxmlformats.org/officeDocument/2006/relationships/notesSlide" Target="../notesSlides/notesSlide223.xml"/><Relationship Id="rId1" Type="http://schemas.openxmlformats.org/officeDocument/2006/relationships/slideLayout" Target="../slideLayouts/slideLayout81.xml"/></Relationships>
</file>

<file path=ppt/slides/_rels/slide24.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23.xml"/><Relationship Id="rId1" Type="http://schemas.openxmlformats.org/officeDocument/2006/relationships/slideLayout" Target="../slideLayouts/slideLayout176.xml"/></Relationships>
</file>

<file path=ppt/slides/_rels/slide240.xml.rels><?xml version="1.0" encoding="UTF-8" standalone="yes"?>
<Relationships xmlns="http://schemas.openxmlformats.org/package/2006/relationships"><Relationship Id="rId3" Type="http://schemas.openxmlformats.org/officeDocument/2006/relationships/image" Target="../media/image200.png"/><Relationship Id="rId2" Type="http://schemas.openxmlformats.org/officeDocument/2006/relationships/notesSlide" Target="../notesSlides/notesSlide224.xml"/><Relationship Id="rId1" Type="http://schemas.openxmlformats.org/officeDocument/2006/relationships/slideLayout" Target="../slideLayouts/slideLayout81.xml"/></Relationships>
</file>

<file path=ppt/slides/_rels/slide241.xml.rels><?xml version="1.0" encoding="UTF-8" standalone="yes"?>
<Relationships xmlns="http://schemas.openxmlformats.org/package/2006/relationships"><Relationship Id="rId3" Type="http://schemas.openxmlformats.org/officeDocument/2006/relationships/image" Target="../media/image201.png"/><Relationship Id="rId2" Type="http://schemas.openxmlformats.org/officeDocument/2006/relationships/notesSlide" Target="../notesSlides/notesSlide225.xml"/><Relationship Id="rId1" Type="http://schemas.openxmlformats.org/officeDocument/2006/relationships/slideLayout" Target="../slideLayouts/slideLayout81.xml"/></Relationships>
</file>

<file path=ppt/slides/_rels/slide242.xml.rels><?xml version="1.0" encoding="UTF-8" standalone="yes"?>
<Relationships xmlns="http://schemas.openxmlformats.org/package/2006/relationships"><Relationship Id="rId3" Type="http://schemas.openxmlformats.org/officeDocument/2006/relationships/image" Target="../media/image202.png"/><Relationship Id="rId2" Type="http://schemas.openxmlformats.org/officeDocument/2006/relationships/notesSlide" Target="../notesSlides/notesSlide226.xml"/><Relationship Id="rId1" Type="http://schemas.openxmlformats.org/officeDocument/2006/relationships/slideLayout" Target="../slideLayouts/slideLayout81.xml"/></Relationships>
</file>

<file path=ppt/slides/_rels/slide243.xml.rels><?xml version="1.0" encoding="UTF-8" standalone="yes"?>
<Relationships xmlns="http://schemas.openxmlformats.org/package/2006/relationships"><Relationship Id="rId3" Type="http://schemas.openxmlformats.org/officeDocument/2006/relationships/image" Target="../media/image203.png"/><Relationship Id="rId2" Type="http://schemas.openxmlformats.org/officeDocument/2006/relationships/notesSlide" Target="../notesSlides/notesSlide227.xml"/><Relationship Id="rId1" Type="http://schemas.openxmlformats.org/officeDocument/2006/relationships/slideLayout" Target="../slideLayouts/slideLayout81.xml"/></Relationships>
</file>

<file path=ppt/slides/_rels/slide244.xml.rels><?xml version="1.0" encoding="UTF-8" standalone="yes"?>
<Relationships xmlns="http://schemas.openxmlformats.org/package/2006/relationships"><Relationship Id="rId3" Type="http://schemas.openxmlformats.org/officeDocument/2006/relationships/image" Target="../media/image204.png"/><Relationship Id="rId2" Type="http://schemas.openxmlformats.org/officeDocument/2006/relationships/notesSlide" Target="../notesSlides/notesSlide228.xml"/><Relationship Id="rId1" Type="http://schemas.openxmlformats.org/officeDocument/2006/relationships/slideLayout" Target="../slideLayouts/slideLayout218.xml"/></Relationships>
</file>

<file path=ppt/slides/_rels/slide245.xml.rels><?xml version="1.0" encoding="UTF-8" standalone="yes"?>
<Relationships xmlns="http://schemas.openxmlformats.org/package/2006/relationships"><Relationship Id="rId2" Type="http://schemas.openxmlformats.org/officeDocument/2006/relationships/notesSlide" Target="../notesSlides/notesSlide229.xml"/><Relationship Id="rId1" Type="http://schemas.openxmlformats.org/officeDocument/2006/relationships/slideLayout" Target="../slideLayouts/slideLayout382.xml"/></Relationships>
</file>

<file path=ppt/slides/_rels/slide246.xml.rels><?xml version="1.0" encoding="UTF-8" standalone="yes"?>
<Relationships xmlns="http://schemas.openxmlformats.org/package/2006/relationships"><Relationship Id="rId2" Type="http://schemas.openxmlformats.org/officeDocument/2006/relationships/hyperlink" Target="http://biblestudydownloads.org/resource/old-testament-preaching/" TargetMode="External"/><Relationship Id="rId1" Type="http://schemas.openxmlformats.org/officeDocument/2006/relationships/slideLayout" Target="../slideLayouts/slideLayout399.xml"/></Relationships>
</file>

<file path=ppt/slides/_rels/slide247.xml.rels><?xml version="1.0" encoding="UTF-8" standalone="yes"?>
<Relationships xmlns="http://schemas.openxmlformats.org/package/2006/relationships"><Relationship Id="rId3" Type="http://schemas.openxmlformats.org/officeDocument/2006/relationships/image" Target="../media/image205.png"/><Relationship Id="rId2" Type="http://schemas.openxmlformats.org/officeDocument/2006/relationships/notesSlide" Target="../notesSlides/notesSlide230.xml"/><Relationship Id="rId1" Type="http://schemas.openxmlformats.org/officeDocument/2006/relationships/slideLayout" Target="../slideLayouts/slideLayout81.xml"/></Relationships>
</file>

<file path=ppt/slides/_rels/slide248.xml.rels><?xml version="1.0" encoding="UTF-8" standalone="yes"?>
<Relationships xmlns="http://schemas.openxmlformats.org/package/2006/relationships"><Relationship Id="rId3" Type="http://schemas.openxmlformats.org/officeDocument/2006/relationships/image" Target="../media/image206.png"/><Relationship Id="rId2" Type="http://schemas.openxmlformats.org/officeDocument/2006/relationships/notesSlide" Target="../notesSlides/notesSlide231.xml"/><Relationship Id="rId1" Type="http://schemas.openxmlformats.org/officeDocument/2006/relationships/slideLayout" Target="../slideLayouts/slideLayout81.xml"/></Relationships>
</file>

<file path=ppt/slides/_rels/slide249.xml.rels><?xml version="1.0" encoding="UTF-8" standalone="yes"?>
<Relationships xmlns="http://schemas.openxmlformats.org/package/2006/relationships"><Relationship Id="rId3" Type="http://schemas.openxmlformats.org/officeDocument/2006/relationships/image" Target="../media/image207.png"/><Relationship Id="rId2" Type="http://schemas.openxmlformats.org/officeDocument/2006/relationships/notesSlide" Target="../notesSlides/notesSlide232.xml"/><Relationship Id="rId1" Type="http://schemas.openxmlformats.org/officeDocument/2006/relationships/slideLayout" Target="../slideLayouts/slideLayout81.xml"/></Relationships>
</file>

<file path=ppt/slides/_rels/slide25.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24.xml"/><Relationship Id="rId1" Type="http://schemas.openxmlformats.org/officeDocument/2006/relationships/slideLayout" Target="../slideLayouts/slideLayout176.xml"/></Relationships>
</file>

<file path=ppt/slides/_rels/slide250.xml.rels><?xml version="1.0" encoding="UTF-8" standalone="yes"?>
<Relationships xmlns="http://schemas.openxmlformats.org/package/2006/relationships"><Relationship Id="rId3" Type="http://schemas.openxmlformats.org/officeDocument/2006/relationships/image" Target="../media/image208.png"/><Relationship Id="rId2" Type="http://schemas.openxmlformats.org/officeDocument/2006/relationships/notesSlide" Target="../notesSlides/notesSlide233.xml"/><Relationship Id="rId1" Type="http://schemas.openxmlformats.org/officeDocument/2006/relationships/slideLayout" Target="../slideLayouts/slideLayout81.xml"/></Relationships>
</file>

<file path=ppt/slides/_rels/slide251.xml.rels><?xml version="1.0" encoding="UTF-8" standalone="yes"?>
<Relationships xmlns="http://schemas.openxmlformats.org/package/2006/relationships"><Relationship Id="rId3" Type="http://schemas.openxmlformats.org/officeDocument/2006/relationships/image" Target="../media/image209.png"/><Relationship Id="rId2" Type="http://schemas.openxmlformats.org/officeDocument/2006/relationships/notesSlide" Target="../notesSlides/notesSlide234.xml"/><Relationship Id="rId1" Type="http://schemas.openxmlformats.org/officeDocument/2006/relationships/slideLayout" Target="../slideLayouts/slideLayout81.xml"/></Relationships>
</file>

<file path=ppt/slides/_rels/slide252.xml.rels><?xml version="1.0" encoding="UTF-8" standalone="yes"?>
<Relationships xmlns="http://schemas.openxmlformats.org/package/2006/relationships"><Relationship Id="rId3" Type="http://schemas.openxmlformats.org/officeDocument/2006/relationships/image" Target="../media/image210.png"/><Relationship Id="rId2" Type="http://schemas.openxmlformats.org/officeDocument/2006/relationships/notesSlide" Target="../notesSlides/notesSlide235.xml"/><Relationship Id="rId1" Type="http://schemas.openxmlformats.org/officeDocument/2006/relationships/slideLayout" Target="../slideLayouts/slideLayout81.xml"/></Relationships>
</file>

<file path=ppt/slides/_rels/slide253.xml.rels><?xml version="1.0" encoding="UTF-8" standalone="yes"?>
<Relationships xmlns="http://schemas.openxmlformats.org/package/2006/relationships"><Relationship Id="rId3" Type="http://schemas.openxmlformats.org/officeDocument/2006/relationships/image" Target="../media/image211.png"/><Relationship Id="rId2" Type="http://schemas.openxmlformats.org/officeDocument/2006/relationships/notesSlide" Target="../notesSlides/notesSlide236.xml"/><Relationship Id="rId1" Type="http://schemas.openxmlformats.org/officeDocument/2006/relationships/slideLayout" Target="../slideLayouts/slideLayout81.xml"/></Relationships>
</file>

<file path=ppt/slides/_rels/slide254.xml.rels><?xml version="1.0" encoding="UTF-8" standalone="yes"?>
<Relationships xmlns="http://schemas.openxmlformats.org/package/2006/relationships"><Relationship Id="rId3" Type="http://schemas.openxmlformats.org/officeDocument/2006/relationships/image" Target="../media/image112.jpeg"/><Relationship Id="rId2" Type="http://schemas.openxmlformats.org/officeDocument/2006/relationships/notesSlide" Target="../notesSlides/notesSlide237.xml"/><Relationship Id="rId1" Type="http://schemas.openxmlformats.org/officeDocument/2006/relationships/slideLayout" Target="../slideLayouts/slideLayout445.xml"/></Relationships>
</file>

<file path=ppt/slides/_rels/slide255.xml.rels><?xml version="1.0" encoding="UTF-8" standalone="yes"?>
<Relationships xmlns="http://schemas.openxmlformats.org/package/2006/relationships"><Relationship Id="rId3" Type="http://schemas.openxmlformats.org/officeDocument/2006/relationships/image" Target="../media/image212.png"/><Relationship Id="rId2" Type="http://schemas.openxmlformats.org/officeDocument/2006/relationships/notesSlide" Target="../notesSlides/notesSlide238.xml"/><Relationship Id="rId1" Type="http://schemas.openxmlformats.org/officeDocument/2006/relationships/slideLayout" Target="../slideLayouts/slideLayout81.xml"/></Relationships>
</file>

<file path=ppt/slides/_rels/slide256.xml.rels><?xml version="1.0" encoding="UTF-8" standalone="yes"?>
<Relationships xmlns="http://schemas.openxmlformats.org/package/2006/relationships"><Relationship Id="rId3" Type="http://schemas.openxmlformats.org/officeDocument/2006/relationships/image" Target="../media/image213.png"/><Relationship Id="rId2" Type="http://schemas.openxmlformats.org/officeDocument/2006/relationships/notesSlide" Target="../notesSlides/notesSlide239.xml"/><Relationship Id="rId1" Type="http://schemas.openxmlformats.org/officeDocument/2006/relationships/slideLayout" Target="../slideLayouts/slideLayout81.xml"/></Relationships>
</file>

<file path=ppt/slides/_rels/slide257.xml.rels><?xml version="1.0" encoding="UTF-8" standalone="yes"?>
<Relationships xmlns="http://schemas.openxmlformats.org/package/2006/relationships"><Relationship Id="rId3" Type="http://schemas.openxmlformats.org/officeDocument/2006/relationships/image" Target="../media/image214.png"/><Relationship Id="rId2" Type="http://schemas.openxmlformats.org/officeDocument/2006/relationships/notesSlide" Target="../notesSlides/notesSlide240.xml"/><Relationship Id="rId1" Type="http://schemas.openxmlformats.org/officeDocument/2006/relationships/slideLayout" Target="../slideLayouts/slideLayout81.xml"/></Relationships>
</file>

<file path=ppt/slides/_rels/slide258.xml.rels><?xml version="1.0" encoding="UTF-8" standalone="yes"?>
<Relationships xmlns="http://schemas.openxmlformats.org/package/2006/relationships"><Relationship Id="rId3" Type="http://schemas.openxmlformats.org/officeDocument/2006/relationships/image" Target="../media/image215.png"/><Relationship Id="rId2" Type="http://schemas.openxmlformats.org/officeDocument/2006/relationships/notesSlide" Target="../notesSlides/notesSlide241.xml"/><Relationship Id="rId1" Type="http://schemas.openxmlformats.org/officeDocument/2006/relationships/slideLayout" Target="../slideLayouts/slideLayout81.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181.xml"/></Relationships>
</file>

<file path=ppt/slides/_rels/slide26.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25.xml"/><Relationship Id="rId1" Type="http://schemas.openxmlformats.org/officeDocument/2006/relationships/slideLayout" Target="../slideLayouts/slideLayout176.xml"/></Relationships>
</file>

<file path=ppt/slides/_rels/slide260.xml.rels><?xml version="1.0" encoding="UTF-8" standalone="yes"?>
<Relationships xmlns="http://schemas.openxmlformats.org/package/2006/relationships"><Relationship Id="rId3" Type="http://schemas.openxmlformats.org/officeDocument/2006/relationships/image" Target="../media/image216.png"/><Relationship Id="rId2" Type="http://schemas.openxmlformats.org/officeDocument/2006/relationships/notesSlide" Target="../notesSlides/notesSlide242.xml"/><Relationship Id="rId1" Type="http://schemas.openxmlformats.org/officeDocument/2006/relationships/slideLayout" Target="../slideLayouts/slideLayout81.xml"/></Relationships>
</file>

<file path=ppt/slides/_rels/slide261.xml.rels><?xml version="1.0" encoding="UTF-8" standalone="yes"?>
<Relationships xmlns="http://schemas.openxmlformats.org/package/2006/relationships"><Relationship Id="rId2" Type="http://schemas.openxmlformats.org/officeDocument/2006/relationships/hyperlink" Target="http://biblestudydownloads.org/resource/old-testament-preaching/" TargetMode="External"/><Relationship Id="rId1" Type="http://schemas.openxmlformats.org/officeDocument/2006/relationships/slideLayout" Target="../slideLayouts/slideLayout218.xml"/></Relationships>
</file>

<file path=ppt/slides/_rels/slide262.xml.rels><?xml version="1.0" encoding="UTF-8" standalone="yes"?>
<Relationships xmlns="http://schemas.openxmlformats.org/package/2006/relationships"><Relationship Id="rId3" Type="http://schemas.openxmlformats.org/officeDocument/2006/relationships/image" Target="../media/image218.jpeg"/><Relationship Id="rId2" Type="http://schemas.openxmlformats.org/officeDocument/2006/relationships/image" Target="../media/image217.jpeg"/><Relationship Id="rId1" Type="http://schemas.openxmlformats.org/officeDocument/2006/relationships/slideLayout" Target="../slideLayouts/slideLayout409.xml"/></Relationships>
</file>

<file path=ppt/slides/_rels/slide263.xml.rels><?xml version="1.0" encoding="UTF-8" standalone="yes"?>
<Relationships xmlns="http://schemas.openxmlformats.org/package/2006/relationships"><Relationship Id="rId2" Type="http://schemas.openxmlformats.org/officeDocument/2006/relationships/notesSlide" Target="../notesSlides/notesSlide243.xml"/><Relationship Id="rId1" Type="http://schemas.openxmlformats.org/officeDocument/2006/relationships/slideLayout" Target="../slideLayouts/slideLayout218.xml"/></Relationships>
</file>

<file path=ppt/slides/_rels/slide264.xml.rels><?xml version="1.0" encoding="UTF-8" standalone="yes"?>
<Relationships xmlns="http://schemas.openxmlformats.org/package/2006/relationships"><Relationship Id="rId3" Type="http://schemas.openxmlformats.org/officeDocument/2006/relationships/image" Target="../media/image219.jpeg"/><Relationship Id="rId2" Type="http://schemas.openxmlformats.org/officeDocument/2006/relationships/notesSlide" Target="../notesSlides/notesSlide244.xml"/><Relationship Id="rId1" Type="http://schemas.openxmlformats.org/officeDocument/2006/relationships/slideLayout" Target="../slideLayouts/slideLayout218.xml"/></Relationships>
</file>

<file path=ppt/slides/_rels/slide265.xml.rels><?xml version="1.0" encoding="UTF-8" standalone="yes"?>
<Relationships xmlns="http://schemas.openxmlformats.org/package/2006/relationships"><Relationship Id="rId3" Type="http://schemas.openxmlformats.org/officeDocument/2006/relationships/notesSlide" Target="../notesSlides/notesSlide245.xml"/><Relationship Id="rId2" Type="http://schemas.openxmlformats.org/officeDocument/2006/relationships/slideLayout" Target="../slideLayouts/slideLayout18.xml"/><Relationship Id="rId1" Type="http://schemas.openxmlformats.org/officeDocument/2006/relationships/themeOverride" Target="../theme/themeOverride38.xml"/><Relationship Id="rId4" Type="http://schemas.openxmlformats.org/officeDocument/2006/relationships/image" Target="../media/image220.png"/></Relationships>
</file>

<file path=ppt/slides/_rels/slide266.xml.rels><?xml version="1.0" encoding="UTF-8" standalone="yes"?>
<Relationships xmlns="http://schemas.openxmlformats.org/package/2006/relationships"><Relationship Id="rId3" Type="http://schemas.openxmlformats.org/officeDocument/2006/relationships/image" Target="../media/image221.png"/><Relationship Id="rId2" Type="http://schemas.openxmlformats.org/officeDocument/2006/relationships/notesSlide" Target="../notesSlides/notesSlide246.xml"/><Relationship Id="rId1" Type="http://schemas.openxmlformats.org/officeDocument/2006/relationships/slideLayout" Target="../slideLayouts/slideLayout18.xml"/></Relationships>
</file>

<file path=ppt/slides/_rels/slide267.xml.rels><?xml version="1.0" encoding="UTF-8" standalone="yes"?>
<Relationships xmlns="http://schemas.openxmlformats.org/package/2006/relationships"><Relationship Id="rId3" Type="http://schemas.openxmlformats.org/officeDocument/2006/relationships/image" Target="../media/image222.png"/><Relationship Id="rId2" Type="http://schemas.openxmlformats.org/officeDocument/2006/relationships/notesSlide" Target="../notesSlides/notesSlide247.xml"/><Relationship Id="rId1" Type="http://schemas.openxmlformats.org/officeDocument/2006/relationships/slideLayout" Target="../slideLayouts/slideLayout18.xml"/></Relationships>
</file>

<file path=ppt/slides/_rels/slide268.xml.rels><?xml version="1.0" encoding="UTF-8" standalone="yes"?>
<Relationships xmlns="http://schemas.openxmlformats.org/package/2006/relationships"><Relationship Id="rId2" Type="http://schemas.openxmlformats.org/officeDocument/2006/relationships/image" Target="../media/image223.png"/><Relationship Id="rId1" Type="http://schemas.openxmlformats.org/officeDocument/2006/relationships/slideLayout" Target="../slideLayouts/slideLayout24.xml"/></Relationships>
</file>

<file path=ppt/slides/_rels/slide269.xml.rels><?xml version="1.0" encoding="UTF-8" standalone="yes"?>
<Relationships xmlns="http://schemas.openxmlformats.org/package/2006/relationships"><Relationship Id="rId2" Type="http://schemas.openxmlformats.org/officeDocument/2006/relationships/image" Target="../media/image224.png"/><Relationship Id="rId1" Type="http://schemas.openxmlformats.org/officeDocument/2006/relationships/slideLayout" Target="../slideLayouts/slideLayout24.xml"/></Relationships>
</file>

<file path=ppt/slides/_rels/slide27.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26.xml"/><Relationship Id="rId1" Type="http://schemas.openxmlformats.org/officeDocument/2006/relationships/slideLayout" Target="../slideLayouts/slideLayout176.xml"/></Relationships>
</file>

<file path=ppt/slides/_rels/slide270.xml.rels><?xml version="1.0" encoding="UTF-8" standalone="yes"?>
<Relationships xmlns="http://schemas.openxmlformats.org/package/2006/relationships"><Relationship Id="rId2" Type="http://schemas.openxmlformats.org/officeDocument/2006/relationships/image" Target="../media/image225.png"/><Relationship Id="rId1" Type="http://schemas.openxmlformats.org/officeDocument/2006/relationships/slideLayout" Target="../slideLayouts/slideLayout24.xml"/></Relationships>
</file>

<file path=ppt/slides/_rels/slide271.xml.rels><?xml version="1.0" encoding="UTF-8" standalone="yes"?>
<Relationships xmlns="http://schemas.openxmlformats.org/package/2006/relationships"><Relationship Id="rId2" Type="http://schemas.openxmlformats.org/officeDocument/2006/relationships/image" Target="../media/image226.png"/><Relationship Id="rId1" Type="http://schemas.openxmlformats.org/officeDocument/2006/relationships/slideLayout" Target="../slideLayouts/slideLayout24.xml"/></Relationships>
</file>

<file path=ppt/slides/_rels/slide272.xml.rels><?xml version="1.0" encoding="UTF-8" standalone="yes"?>
<Relationships xmlns="http://schemas.openxmlformats.org/package/2006/relationships"><Relationship Id="rId3" Type="http://schemas.openxmlformats.org/officeDocument/2006/relationships/image" Target="../media/image227.png"/><Relationship Id="rId2" Type="http://schemas.openxmlformats.org/officeDocument/2006/relationships/notesSlide" Target="../notesSlides/notesSlide248.xml"/><Relationship Id="rId1" Type="http://schemas.openxmlformats.org/officeDocument/2006/relationships/slideLayout" Target="../slideLayouts/slideLayout29.xml"/><Relationship Id="rId5" Type="http://schemas.openxmlformats.org/officeDocument/2006/relationships/image" Target="../media/image229.png"/><Relationship Id="rId4" Type="http://schemas.openxmlformats.org/officeDocument/2006/relationships/image" Target="../media/image228.png"/></Relationships>
</file>

<file path=ppt/slides/_rels/slide273.xml.rels><?xml version="1.0" encoding="UTF-8" standalone="yes"?>
<Relationships xmlns="http://schemas.openxmlformats.org/package/2006/relationships"><Relationship Id="rId3" Type="http://schemas.openxmlformats.org/officeDocument/2006/relationships/notesSlide" Target="../notesSlides/notesSlide249.xml"/><Relationship Id="rId2" Type="http://schemas.openxmlformats.org/officeDocument/2006/relationships/slideLayout" Target="../slideLayouts/slideLayout472.xml"/><Relationship Id="rId1" Type="http://schemas.openxmlformats.org/officeDocument/2006/relationships/themeOverride" Target="../theme/themeOverride39.xml"/><Relationship Id="rId4" Type="http://schemas.openxmlformats.org/officeDocument/2006/relationships/image" Target="../media/image230.png"/></Relationships>
</file>

<file path=ppt/slides/_rels/slide274.xml.rels><?xml version="1.0" encoding="UTF-8" standalone="yes"?>
<Relationships xmlns="http://schemas.openxmlformats.org/package/2006/relationships"><Relationship Id="rId3" Type="http://schemas.openxmlformats.org/officeDocument/2006/relationships/image" Target="../media/image231.png"/><Relationship Id="rId2" Type="http://schemas.openxmlformats.org/officeDocument/2006/relationships/notesSlide" Target="../notesSlides/notesSlide250.xml"/><Relationship Id="rId1" Type="http://schemas.openxmlformats.org/officeDocument/2006/relationships/slideLayout" Target="../slideLayouts/slideLayout81.xml"/></Relationships>
</file>

<file path=ppt/slides/_rels/slide275.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notesSlide" Target="../notesSlides/notesSlide251.xml"/><Relationship Id="rId1" Type="http://schemas.openxmlformats.org/officeDocument/2006/relationships/slideLayout" Target="../slideLayouts/slideLayout497.xml"/><Relationship Id="rId4" Type="http://schemas.openxmlformats.org/officeDocument/2006/relationships/image" Target="../media/image232.png"/></Relationships>
</file>

<file path=ppt/slides/_rels/slide276.xml.rels><?xml version="1.0" encoding="UTF-8" standalone="yes"?>
<Relationships xmlns="http://schemas.openxmlformats.org/package/2006/relationships"><Relationship Id="rId3" Type="http://schemas.openxmlformats.org/officeDocument/2006/relationships/image" Target="../media/image233.png"/><Relationship Id="rId2" Type="http://schemas.openxmlformats.org/officeDocument/2006/relationships/notesSlide" Target="../notesSlides/notesSlide252.xml"/><Relationship Id="rId1" Type="http://schemas.openxmlformats.org/officeDocument/2006/relationships/slideLayout" Target="../slideLayouts/slideLayout473.xml"/></Relationships>
</file>

<file path=ppt/slides/_rels/slide277.xml.rels><?xml version="1.0" encoding="UTF-8" standalone="yes"?>
<Relationships xmlns="http://schemas.openxmlformats.org/package/2006/relationships"><Relationship Id="rId3" Type="http://schemas.openxmlformats.org/officeDocument/2006/relationships/image" Target="../media/image234.png"/><Relationship Id="rId2" Type="http://schemas.openxmlformats.org/officeDocument/2006/relationships/notesSlide" Target="../notesSlides/notesSlide253.xml"/><Relationship Id="rId1" Type="http://schemas.openxmlformats.org/officeDocument/2006/relationships/slideLayout" Target="../slideLayouts/slideLayout473.xml"/></Relationships>
</file>

<file path=ppt/slides/_rels/slide278.xml.rels><?xml version="1.0" encoding="UTF-8" standalone="yes"?>
<Relationships xmlns="http://schemas.openxmlformats.org/package/2006/relationships"><Relationship Id="rId2" Type="http://schemas.openxmlformats.org/officeDocument/2006/relationships/image" Target="../media/image235.png"/><Relationship Id="rId1" Type="http://schemas.openxmlformats.org/officeDocument/2006/relationships/slideLayout" Target="../slideLayouts/slideLayout486.xml"/></Relationships>
</file>

<file path=ppt/slides/_rels/slide279.xml.rels><?xml version="1.0" encoding="UTF-8" standalone="yes"?>
<Relationships xmlns="http://schemas.openxmlformats.org/package/2006/relationships"><Relationship Id="rId3" Type="http://schemas.openxmlformats.org/officeDocument/2006/relationships/image" Target="../media/image236.png"/><Relationship Id="rId2" Type="http://schemas.openxmlformats.org/officeDocument/2006/relationships/notesSlide" Target="../notesSlides/notesSlide254.xml"/><Relationship Id="rId1" Type="http://schemas.openxmlformats.org/officeDocument/2006/relationships/slideLayout" Target="../slideLayouts/slideLayout462.xml"/></Relationships>
</file>

<file path=ppt/slides/_rels/slide28.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27.xml"/><Relationship Id="rId1" Type="http://schemas.openxmlformats.org/officeDocument/2006/relationships/slideLayout" Target="../slideLayouts/slideLayout176.xml"/></Relationships>
</file>

<file path=ppt/slides/_rels/slide28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themeOverride" Target="../theme/themeOverride40.xml"/></Relationships>
</file>

<file path=ppt/slides/_rels/slide281.xml.rels><?xml version="1.0" encoding="UTF-8" standalone="yes"?>
<Relationships xmlns="http://schemas.openxmlformats.org/package/2006/relationships"><Relationship Id="rId2" Type="http://schemas.openxmlformats.org/officeDocument/2006/relationships/notesSlide" Target="../notesSlides/notesSlide255.xml"/><Relationship Id="rId1" Type="http://schemas.openxmlformats.org/officeDocument/2006/relationships/slideLayout" Target="../slideLayouts/slideLayout81.xml"/></Relationships>
</file>

<file path=ppt/slides/_rels/slide282.xml.rels><?xml version="1.0" encoding="UTF-8" standalone="yes"?>
<Relationships xmlns="http://schemas.openxmlformats.org/package/2006/relationships"><Relationship Id="rId3" Type="http://schemas.openxmlformats.org/officeDocument/2006/relationships/image" Target="../media/image237.jpeg"/><Relationship Id="rId2" Type="http://schemas.openxmlformats.org/officeDocument/2006/relationships/notesSlide" Target="../notesSlides/notesSlide256.xml"/><Relationship Id="rId1" Type="http://schemas.openxmlformats.org/officeDocument/2006/relationships/slideLayout" Target="../slideLayouts/slideLayout86.xml"/><Relationship Id="rId4" Type="http://schemas.openxmlformats.org/officeDocument/2006/relationships/image" Target="../media/image238.jpeg"/></Relationships>
</file>

<file path=ppt/slides/_rels/slide283.xml.rels><?xml version="1.0" encoding="UTF-8" standalone="yes"?>
<Relationships xmlns="http://schemas.openxmlformats.org/package/2006/relationships"><Relationship Id="rId3" Type="http://schemas.openxmlformats.org/officeDocument/2006/relationships/image" Target="../media/image239.jpeg"/><Relationship Id="rId2" Type="http://schemas.openxmlformats.org/officeDocument/2006/relationships/notesSlide" Target="../notesSlides/notesSlide257.xml"/><Relationship Id="rId1" Type="http://schemas.openxmlformats.org/officeDocument/2006/relationships/slideLayout" Target="../slideLayouts/slideLayout113.xml"/></Relationships>
</file>

<file path=ppt/slides/_rels/slide284.xml.rels><?xml version="1.0" encoding="UTF-8" standalone="yes"?>
<Relationships xmlns="http://schemas.openxmlformats.org/package/2006/relationships"><Relationship Id="rId3" Type="http://schemas.openxmlformats.org/officeDocument/2006/relationships/image" Target="../media/image240.jpeg"/><Relationship Id="rId2" Type="http://schemas.openxmlformats.org/officeDocument/2006/relationships/notesSlide" Target="../notesSlides/notesSlide258.xml"/><Relationship Id="rId1" Type="http://schemas.openxmlformats.org/officeDocument/2006/relationships/slideLayout" Target="../slideLayouts/slideLayout113.xml"/></Relationships>
</file>

<file path=ppt/slides/_rels/slide285.xml.rels><?xml version="1.0" encoding="UTF-8" standalone="yes"?>
<Relationships xmlns="http://schemas.openxmlformats.org/package/2006/relationships"><Relationship Id="rId3" Type="http://schemas.openxmlformats.org/officeDocument/2006/relationships/image" Target="../media/image241.jpeg"/><Relationship Id="rId2" Type="http://schemas.openxmlformats.org/officeDocument/2006/relationships/notesSlide" Target="../notesSlides/notesSlide259.xml"/><Relationship Id="rId1" Type="http://schemas.openxmlformats.org/officeDocument/2006/relationships/slideLayout" Target="../slideLayouts/slideLayout113.xml"/><Relationship Id="rId4" Type="http://schemas.openxmlformats.org/officeDocument/2006/relationships/image" Target="../media/image242.jpeg"/></Relationships>
</file>

<file path=ppt/slides/_rels/slide286.xml.rels><?xml version="1.0" encoding="UTF-8" standalone="yes"?>
<Relationships xmlns="http://schemas.openxmlformats.org/package/2006/relationships"><Relationship Id="rId3" Type="http://schemas.openxmlformats.org/officeDocument/2006/relationships/image" Target="../media/image243.jpeg"/><Relationship Id="rId2" Type="http://schemas.openxmlformats.org/officeDocument/2006/relationships/notesSlide" Target="../notesSlides/notesSlide260.xml"/><Relationship Id="rId1" Type="http://schemas.openxmlformats.org/officeDocument/2006/relationships/slideLayout" Target="../slideLayouts/slideLayout113.xml"/></Relationships>
</file>

<file path=ppt/slides/_rels/slide287.xml.rels><?xml version="1.0" encoding="UTF-8" standalone="yes"?>
<Relationships xmlns="http://schemas.openxmlformats.org/package/2006/relationships"><Relationship Id="rId2" Type="http://schemas.openxmlformats.org/officeDocument/2006/relationships/image" Target="../media/image244.jpeg"/><Relationship Id="rId1" Type="http://schemas.openxmlformats.org/officeDocument/2006/relationships/slideLayout" Target="../slideLayouts/slideLayout113.xml"/></Relationships>
</file>

<file path=ppt/slides/_rels/slide288.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notesSlide" Target="../notesSlides/notesSlide261.xml"/><Relationship Id="rId1" Type="http://schemas.openxmlformats.org/officeDocument/2006/relationships/slideLayout" Target="../slideLayouts/slideLayout7.xml"/><Relationship Id="rId4" Type="http://schemas.openxmlformats.org/officeDocument/2006/relationships/image" Target="../media/image245.emf"/></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113.xml"/></Relationships>
</file>

<file path=ppt/slides/_rels/slide29.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28.xml"/><Relationship Id="rId1" Type="http://schemas.openxmlformats.org/officeDocument/2006/relationships/slideLayout" Target="../slideLayouts/slideLayout176.xml"/></Relationships>
</file>

<file path=ppt/slides/_rels/slide290.xml.rels><?xml version="1.0" encoding="UTF-8" standalone="yes"?>
<Relationships xmlns="http://schemas.openxmlformats.org/package/2006/relationships"><Relationship Id="rId2" Type="http://schemas.openxmlformats.org/officeDocument/2006/relationships/image" Target="../media/image246.jpeg"/><Relationship Id="rId1" Type="http://schemas.openxmlformats.org/officeDocument/2006/relationships/slideLayout" Target="../slideLayouts/slideLayout113.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13.xml"/></Relationships>
</file>

<file path=ppt/slides/_rels/slide292.xml.rels><?xml version="1.0" encoding="UTF-8" standalone="yes"?>
<Relationships xmlns="http://schemas.openxmlformats.org/package/2006/relationships"><Relationship Id="rId3" Type="http://schemas.openxmlformats.org/officeDocument/2006/relationships/image" Target="../media/image246.jpeg"/><Relationship Id="rId2" Type="http://schemas.openxmlformats.org/officeDocument/2006/relationships/notesSlide" Target="../notesSlides/notesSlide262.xml"/><Relationship Id="rId1" Type="http://schemas.openxmlformats.org/officeDocument/2006/relationships/slideLayout" Target="../slideLayouts/slideLayout113.xml"/></Relationships>
</file>

<file path=ppt/slides/_rels/slide293.xml.rels><?xml version="1.0" encoding="UTF-8" standalone="yes"?>
<Relationships xmlns="http://schemas.openxmlformats.org/package/2006/relationships"><Relationship Id="rId3" Type="http://schemas.openxmlformats.org/officeDocument/2006/relationships/image" Target="../media/image247.jpg"/><Relationship Id="rId2" Type="http://schemas.openxmlformats.org/officeDocument/2006/relationships/notesSlide" Target="../notesSlides/notesSlide263.xml"/><Relationship Id="rId1" Type="http://schemas.openxmlformats.org/officeDocument/2006/relationships/slideLayout" Target="../slideLayouts/slideLayout113.xml"/></Relationships>
</file>

<file path=ppt/slides/_rels/slide294.xml.rels><?xml version="1.0" encoding="UTF-8" standalone="yes"?>
<Relationships xmlns="http://schemas.openxmlformats.org/package/2006/relationships"><Relationship Id="rId3" Type="http://schemas.openxmlformats.org/officeDocument/2006/relationships/image" Target="../media/image246.jpeg"/><Relationship Id="rId2" Type="http://schemas.openxmlformats.org/officeDocument/2006/relationships/slideLayout" Target="../slideLayouts/slideLayout113.xml"/><Relationship Id="rId1" Type="http://schemas.openxmlformats.org/officeDocument/2006/relationships/themeOverride" Target="../theme/themeOverride41.xml"/></Relationships>
</file>

<file path=ppt/slides/_rels/slide295.xml.rels><?xml version="1.0" encoding="UTF-8" standalone="yes"?>
<Relationships xmlns="http://schemas.openxmlformats.org/package/2006/relationships"><Relationship Id="rId3" Type="http://schemas.openxmlformats.org/officeDocument/2006/relationships/image" Target="../media/image248.png"/><Relationship Id="rId2" Type="http://schemas.openxmlformats.org/officeDocument/2006/relationships/notesSlide" Target="../notesSlides/notesSlide264.xml"/><Relationship Id="rId1" Type="http://schemas.openxmlformats.org/officeDocument/2006/relationships/slideLayout" Target="../slideLayouts/slideLayout657.xml"/></Relationships>
</file>

<file path=ppt/slides/_rels/slide296.xml.rels><?xml version="1.0" encoding="UTF-8" standalone="yes"?>
<Relationships xmlns="http://schemas.openxmlformats.org/package/2006/relationships"><Relationship Id="rId2" Type="http://schemas.openxmlformats.org/officeDocument/2006/relationships/notesSlide" Target="../notesSlides/notesSlide265.xml"/><Relationship Id="rId1" Type="http://schemas.openxmlformats.org/officeDocument/2006/relationships/slideLayout" Target="../slideLayouts/slideLayout113.xml"/></Relationships>
</file>

<file path=ppt/slides/_rels/slide297.xml.rels><?xml version="1.0" encoding="UTF-8" standalone="yes"?>
<Relationships xmlns="http://schemas.openxmlformats.org/package/2006/relationships"><Relationship Id="rId3" Type="http://schemas.openxmlformats.org/officeDocument/2006/relationships/image" Target="../media/image249.jpeg"/><Relationship Id="rId2" Type="http://schemas.openxmlformats.org/officeDocument/2006/relationships/notesSlide" Target="../notesSlides/notesSlide266.xml"/><Relationship Id="rId1" Type="http://schemas.openxmlformats.org/officeDocument/2006/relationships/slideLayout" Target="../slideLayouts/slideLayout7.xml"/><Relationship Id="rId5" Type="http://schemas.openxmlformats.org/officeDocument/2006/relationships/image" Target="../media/image251.png"/><Relationship Id="rId4" Type="http://schemas.openxmlformats.org/officeDocument/2006/relationships/image" Target="../media/image250.jpeg"/></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9.xml.rels><?xml version="1.0" encoding="UTF-8" standalone="yes"?>
<Relationships xmlns="http://schemas.openxmlformats.org/package/2006/relationships"><Relationship Id="rId3" Type="http://schemas.openxmlformats.org/officeDocument/2006/relationships/image" Target="../media/image249.jpeg"/><Relationship Id="rId2" Type="http://schemas.openxmlformats.org/officeDocument/2006/relationships/notesSlide" Target="../notesSlides/notesSlide267.xml"/><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3" Type="http://schemas.openxmlformats.org/officeDocument/2006/relationships/notesSlide" Target="../notesSlides/notesSlide3.xml"/><Relationship Id="rId2" Type="http://schemas.openxmlformats.org/officeDocument/2006/relationships/slideLayout" Target="../slideLayouts/slideLayout94.xml"/><Relationship Id="rId1" Type="http://schemas.openxmlformats.org/officeDocument/2006/relationships/themeOverride" Target="../theme/themeOverride4.xml"/></Relationships>
</file>

<file path=ppt/slides/_rels/slide30.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29.xml"/><Relationship Id="rId1" Type="http://schemas.openxmlformats.org/officeDocument/2006/relationships/slideLayout" Target="../slideLayouts/slideLayout176.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1.xml.rels><?xml version="1.0" encoding="UTF-8" standalone="yes"?>
<Relationships xmlns="http://schemas.openxmlformats.org/package/2006/relationships"><Relationship Id="rId3" Type="http://schemas.openxmlformats.org/officeDocument/2006/relationships/image" Target="../media/image237.jpeg"/><Relationship Id="rId2" Type="http://schemas.openxmlformats.org/officeDocument/2006/relationships/notesSlide" Target="../notesSlides/notesSlide268.xml"/><Relationship Id="rId1" Type="http://schemas.openxmlformats.org/officeDocument/2006/relationships/slideLayout" Target="../slideLayouts/slideLayout86.xml"/><Relationship Id="rId4" Type="http://schemas.openxmlformats.org/officeDocument/2006/relationships/image" Target="../media/image238.jpeg"/></Relationships>
</file>

<file path=ppt/slides/_rels/slide302.xml.rels><?xml version="1.0" encoding="UTF-8" standalone="yes"?>
<Relationships xmlns="http://schemas.openxmlformats.org/package/2006/relationships"><Relationship Id="rId3" Type="http://schemas.openxmlformats.org/officeDocument/2006/relationships/image" Target="../media/image252.jpeg"/><Relationship Id="rId2" Type="http://schemas.openxmlformats.org/officeDocument/2006/relationships/notesSlide" Target="../notesSlides/notesSlide269.xml"/><Relationship Id="rId1" Type="http://schemas.openxmlformats.org/officeDocument/2006/relationships/slideLayout" Target="../slideLayouts/slideLayout670.xml"/><Relationship Id="rId4" Type="http://schemas.openxmlformats.org/officeDocument/2006/relationships/image" Target="../media/image253.png"/></Relationships>
</file>

<file path=ppt/slides/_rels/slide303.xml.rels><?xml version="1.0" encoding="UTF-8" standalone="yes"?>
<Relationships xmlns="http://schemas.openxmlformats.org/package/2006/relationships"><Relationship Id="rId3" Type="http://schemas.openxmlformats.org/officeDocument/2006/relationships/image" Target="../media/image254.jpeg"/><Relationship Id="rId2" Type="http://schemas.openxmlformats.org/officeDocument/2006/relationships/notesSlide" Target="../notesSlides/notesSlide270.xml"/><Relationship Id="rId1" Type="http://schemas.openxmlformats.org/officeDocument/2006/relationships/slideLayout" Target="../slideLayouts/slideLayout662.xml"/></Relationships>
</file>

<file path=ppt/slides/_rels/slide304.xml.rels><?xml version="1.0" encoding="UTF-8" standalone="yes"?>
<Relationships xmlns="http://schemas.openxmlformats.org/package/2006/relationships"><Relationship Id="rId3" Type="http://schemas.openxmlformats.org/officeDocument/2006/relationships/image" Target="../media/image255.png"/><Relationship Id="rId2" Type="http://schemas.openxmlformats.org/officeDocument/2006/relationships/notesSlide" Target="../notesSlides/notesSlide271.xml"/><Relationship Id="rId1" Type="http://schemas.openxmlformats.org/officeDocument/2006/relationships/slideLayout" Target="../slideLayouts/slideLayout662.xml"/></Relationships>
</file>

<file path=ppt/slides/_rels/slide305.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notesSlide" Target="../notesSlides/notesSlide272.xml"/><Relationship Id="rId1" Type="http://schemas.openxmlformats.org/officeDocument/2006/relationships/slideLayout" Target="../slideLayouts/slideLayout668.xml"/><Relationship Id="rId4" Type="http://schemas.openxmlformats.org/officeDocument/2006/relationships/image" Target="../media/image232.png"/></Relationships>
</file>

<file path=ppt/slides/_rels/slide306.xml.rels><?xml version="1.0" encoding="UTF-8" standalone="yes"?>
<Relationships xmlns="http://schemas.openxmlformats.org/package/2006/relationships"><Relationship Id="rId3" Type="http://schemas.openxmlformats.org/officeDocument/2006/relationships/image" Target="../media/image256.png"/><Relationship Id="rId2" Type="http://schemas.openxmlformats.org/officeDocument/2006/relationships/notesSlide" Target="../notesSlides/notesSlide273.xml"/><Relationship Id="rId1" Type="http://schemas.openxmlformats.org/officeDocument/2006/relationships/slideLayout" Target="../slideLayouts/slideLayout663.xml"/></Relationships>
</file>

<file path=ppt/slides/_rels/slide307.xml.rels><?xml version="1.0" encoding="UTF-8" standalone="yes"?>
<Relationships xmlns="http://schemas.openxmlformats.org/package/2006/relationships"><Relationship Id="rId3" Type="http://schemas.openxmlformats.org/officeDocument/2006/relationships/image" Target="../media/image257.emf"/><Relationship Id="rId2" Type="http://schemas.openxmlformats.org/officeDocument/2006/relationships/notesSlide" Target="../notesSlides/notesSlide274.xml"/><Relationship Id="rId1" Type="http://schemas.openxmlformats.org/officeDocument/2006/relationships/slideLayout" Target="../slideLayouts/slideLayout662.xml"/><Relationship Id="rId4" Type="http://schemas.openxmlformats.org/officeDocument/2006/relationships/image" Target="../media/image258.jpeg"/></Relationships>
</file>

<file path=ppt/slides/_rels/slide308.xml.rels><?xml version="1.0" encoding="UTF-8" standalone="yes"?>
<Relationships xmlns="http://schemas.openxmlformats.org/package/2006/relationships"><Relationship Id="rId3" Type="http://schemas.openxmlformats.org/officeDocument/2006/relationships/image" Target="../media/image259.jpeg"/><Relationship Id="rId2" Type="http://schemas.openxmlformats.org/officeDocument/2006/relationships/notesSlide" Target="../notesSlides/notesSlide275.xml"/><Relationship Id="rId1" Type="http://schemas.openxmlformats.org/officeDocument/2006/relationships/slideLayout" Target="../slideLayouts/slideLayout680.xml"/><Relationship Id="rId4" Type="http://schemas.openxmlformats.org/officeDocument/2006/relationships/image" Target="../media/image260.jpeg"/></Relationships>
</file>

<file path=ppt/slides/_rels/slide309.xml.rels><?xml version="1.0" encoding="UTF-8" standalone="yes"?>
<Relationships xmlns="http://schemas.openxmlformats.org/package/2006/relationships"><Relationship Id="rId3" Type="http://schemas.openxmlformats.org/officeDocument/2006/relationships/image" Target="../media/image261.png"/><Relationship Id="rId2" Type="http://schemas.openxmlformats.org/officeDocument/2006/relationships/notesSlide" Target="../notesSlides/notesSlide276.xml"/><Relationship Id="rId1" Type="http://schemas.openxmlformats.org/officeDocument/2006/relationships/slideLayout" Target="../slideLayouts/slideLayout657.xml"/><Relationship Id="rId4" Type="http://schemas.openxmlformats.org/officeDocument/2006/relationships/image" Target="../media/image262.emf"/></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502.xml"/></Relationships>
</file>

<file path=ppt/slides/_rels/slide310.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notesSlide" Target="../notesSlides/notesSlide277.xml"/><Relationship Id="rId1" Type="http://schemas.openxmlformats.org/officeDocument/2006/relationships/slideLayout" Target="../slideLayouts/slideLayout7.xml"/><Relationship Id="rId4" Type="http://schemas.openxmlformats.org/officeDocument/2006/relationships/image" Target="../media/image245.emf"/></Relationships>
</file>

<file path=ppt/slides/_rels/slide311.xml.rels><?xml version="1.0" encoding="UTF-8" standalone="yes"?>
<Relationships xmlns="http://schemas.openxmlformats.org/package/2006/relationships"><Relationship Id="rId3" Type="http://schemas.openxmlformats.org/officeDocument/2006/relationships/image" Target="../media/image263.png"/><Relationship Id="rId2" Type="http://schemas.openxmlformats.org/officeDocument/2006/relationships/notesSlide" Target="../notesSlides/notesSlide278.xml"/><Relationship Id="rId1" Type="http://schemas.openxmlformats.org/officeDocument/2006/relationships/slideLayout" Target="../slideLayouts/slideLayout662.xml"/><Relationship Id="rId5" Type="http://schemas.openxmlformats.org/officeDocument/2006/relationships/image" Target="../media/image265.png"/><Relationship Id="rId4" Type="http://schemas.openxmlformats.org/officeDocument/2006/relationships/image" Target="../media/image264.png"/></Relationships>
</file>

<file path=ppt/slides/_rels/slide312.xml.rels><?xml version="1.0" encoding="UTF-8" standalone="yes"?>
<Relationships xmlns="http://schemas.openxmlformats.org/package/2006/relationships"><Relationship Id="rId3" Type="http://schemas.openxmlformats.org/officeDocument/2006/relationships/image" Target="../media/image266.png"/><Relationship Id="rId2" Type="http://schemas.openxmlformats.org/officeDocument/2006/relationships/notesSlide" Target="../notesSlides/notesSlide279.xml"/><Relationship Id="rId1" Type="http://schemas.openxmlformats.org/officeDocument/2006/relationships/slideLayout" Target="../slideLayouts/slideLayout34.xml"/></Relationships>
</file>

<file path=ppt/slides/_rels/slide313.xml.rels><?xml version="1.0" encoding="UTF-8" standalone="yes"?>
<Relationships xmlns="http://schemas.openxmlformats.org/package/2006/relationships"><Relationship Id="rId3" Type="http://schemas.openxmlformats.org/officeDocument/2006/relationships/image" Target="../media/image267.jpeg"/><Relationship Id="rId2" Type="http://schemas.openxmlformats.org/officeDocument/2006/relationships/notesSlide" Target="../notesSlides/notesSlide280.xml"/><Relationship Id="rId1" Type="http://schemas.openxmlformats.org/officeDocument/2006/relationships/slideLayout" Target="../slideLayouts/slideLayout34.xml"/></Relationships>
</file>

<file path=ppt/slides/_rels/slide314.xml.rels><?xml version="1.0" encoding="UTF-8" standalone="yes"?>
<Relationships xmlns="http://schemas.openxmlformats.org/package/2006/relationships"><Relationship Id="rId3" Type="http://schemas.openxmlformats.org/officeDocument/2006/relationships/image" Target="../media/image259.jpeg"/><Relationship Id="rId2" Type="http://schemas.openxmlformats.org/officeDocument/2006/relationships/notesSlide" Target="../notesSlides/notesSlide281.xml"/><Relationship Id="rId1" Type="http://schemas.openxmlformats.org/officeDocument/2006/relationships/slideLayout" Target="../slideLayouts/slideLayout555.xml"/><Relationship Id="rId4" Type="http://schemas.openxmlformats.org/officeDocument/2006/relationships/image" Target="../media/image260.jpeg"/></Relationships>
</file>

<file path=ppt/slides/_rels/slide315.xml.rels><?xml version="1.0" encoding="UTF-8" standalone="yes"?>
<Relationships xmlns="http://schemas.openxmlformats.org/package/2006/relationships"><Relationship Id="rId3" Type="http://schemas.openxmlformats.org/officeDocument/2006/relationships/image" Target="../media/image268.png"/><Relationship Id="rId2" Type="http://schemas.openxmlformats.org/officeDocument/2006/relationships/notesSlide" Target="../notesSlides/notesSlide282.xml"/><Relationship Id="rId1" Type="http://schemas.openxmlformats.org/officeDocument/2006/relationships/slideLayout" Target="../slideLayouts/slideLayout561.xml"/></Relationships>
</file>

<file path=ppt/slides/_rels/slide316.xml.rels><?xml version="1.0" encoding="UTF-8" standalone="yes"?>
<Relationships xmlns="http://schemas.openxmlformats.org/package/2006/relationships"><Relationship Id="rId3" Type="http://schemas.openxmlformats.org/officeDocument/2006/relationships/image" Target="../media/image269.png"/><Relationship Id="rId2" Type="http://schemas.openxmlformats.org/officeDocument/2006/relationships/notesSlide" Target="../notesSlides/notesSlide283.xml"/><Relationship Id="rId1" Type="http://schemas.openxmlformats.org/officeDocument/2006/relationships/slideLayout" Target="../slideLayouts/slideLayout560.xml"/></Relationships>
</file>

<file path=ppt/slides/_rels/slide317.xml.rels><?xml version="1.0" encoding="UTF-8" standalone="yes"?>
<Relationships xmlns="http://schemas.openxmlformats.org/package/2006/relationships"><Relationship Id="rId3" Type="http://schemas.openxmlformats.org/officeDocument/2006/relationships/image" Target="../media/image270.png"/><Relationship Id="rId2" Type="http://schemas.openxmlformats.org/officeDocument/2006/relationships/notesSlide" Target="../notesSlides/notesSlide284.xml"/><Relationship Id="rId1" Type="http://schemas.openxmlformats.org/officeDocument/2006/relationships/slideLayout" Target="../slideLayouts/slideLayout657.xml"/></Relationships>
</file>

<file path=ppt/slides/_rels/slide318.xml.rels><?xml version="1.0" encoding="UTF-8" standalone="yes"?>
<Relationships xmlns="http://schemas.openxmlformats.org/package/2006/relationships"><Relationship Id="rId3" Type="http://schemas.openxmlformats.org/officeDocument/2006/relationships/image" Target="../media/image271.png"/><Relationship Id="rId2" Type="http://schemas.openxmlformats.org/officeDocument/2006/relationships/notesSlide" Target="../notesSlides/notesSlide285.xml"/><Relationship Id="rId1" Type="http://schemas.openxmlformats.org/officeDocument/2006/relationships/slideLayout" Target="../slideLayouts/slideLayout657.xml"/></Relationships>
</file>

<file path=ppt/slides/_rels/slide319.xml.rels><?xml version="1.0" encoding="UTF-8" standalone="yes"?>
<Relationships xmlns="http://schemas.openxmlformats.org/package/2006/relationships"><Relationship Id="rId3" Type="http://schemas.openxmlformats.org/officeDocument/2006/relationships/image" Target="../media/image272.png"/><Relationship Id="rId2" Type="http://schemas.openxmlformats.org/officeDocument/2006/relationships/notesSlide" Target="../notesSlides/notesSlide286.xml"/><Relationship Id="rId1" Type="http://schemas.openxmlformats.org/officeDocument/2006/relationships/slideLayout" Target="../slideLayouts/slideLayout662.xml"/><Relationship Id="rId4" Type="http://schemas.openxmlformats.org/officeDocument/2006/relationships/image" Target="../media/image273.png"/></Relationships>
</file>

<file path=ppt/slides/_rels/slide32.xml.rels><?xml version="1.0" encoding="UTF-8" standalone="yes"?>
<Relationships xmlns="http://schemas.openxmlformats.org/package/2006/relationships"><Relationship Id="rId3" Type="http://schemas.openxmlformats.org/officeDocument/2006/relationships/notesSlide" Target="../notesSlides/notesSlide31.xml"/><Relationship Id="rId2" Type="http://schemas.openxmlformats.org/officeDocument/2006/relationships/slideLayout" Target="../slideLayouts/slideLayout508.xml"/><Relationship Id="rId1" Type="http://schemas.openxmlformats.org/officeDocument/2006/relationships/themeOverride" Target="../theme/themeOverride6.xml"/><Relationship Id="rId4" Type="http://schemas.openxmlformats.org/officeDocument/2006/relationships/image" Target="../media/image42.jpeg"/></Relationships>
</file>

<file path=ppt/slides/_rels/slide320.xml.rels><?xml version="1.0" encoding="UTF-8" standalone="yes"?>
<Relationships xmlns="http://schemas.openxmlformats.org/package/2006/relationships"><Relationship Id="rId3" Type="http://schemas.openxmlformats.org/officeDocument/2006/relationships/image" Target="../media/image274.jpeg"/><Relationship Id="rId2" Type="http://schemas.openxmlformats.org/officeDocument/2006/relationships/notesSlide" Target="../notesSlides/notesSlide287.xml"/><Relationship Id="rId1" Type="http://schemas.openxmlformats.org/officeDocument/2006/relationships/slideLayout" Target="../slideLayouts/slideLayout662.xml"/><Relationship Id="rId4" Type="http://schemas.openxmlformats.org/officeDocument/2006/relationships/image" Target="../media/image275.png"/></Relationships>
</file>

<file path=ppt/slides/_rels/slide321.xml.rels><?xml version="1.0" encoding="UTF-8" standalone="yes"?>
<Relationships xmlns="http://schemas.openxmlformats.org/package/2006/relationships"><Relationship Id="rId3" Type="http://schemas.openxmlformats.org/officeDocument/2006/relationships/image" Target="../media/image276.png"/><Relationship Id="rId2" Type="http://schemas.openxmlformats.org/officeDocument/2006/relationships/notesSlide" Target="../notesSlides/notesSlide288.xml"/><Relationship Id="rId1" Type="http://schemas.openxmlformats.org/officeDocument/2006/relationships/slideLayout" Target="../slideLayouts/slideLayout662.xml"/></Relationships>
</file>

<file path=ppt/slides/_rels/slide322.xml.rels><?xml version="1.0" encoding="UTF-8" standalone="yes"?>
<Relationships xmlns="http://schemas.openxmlformats.org/package/2006/relationships"><Relationship Id="rId2" Type="http://schemas.openxmlformats.org/officeDocument/2006/relationships/notesSlide" Target="../notesSlides/notesSlide289.xml"/><Relationship Id="rId1" Type="http://schemas.openxmlformats.org/officeDocument/2006/relationships/slideLayout" Target="../slideLayouts/slideLayout662.xml"/></Relationships>
</file>

<file path=ppt/slides/_rels/slide323.xml.rels><?xml version="1.0" encoding="UTF-8" standalone="yes"?>
<Relationships xmlns="http://schemas.openxmlformats.org/package/2006/relationships"><Relationship Id="rId3" Type="http://schemas.openxmlformats.org/officeDocument/2006/relationships/image" Target="../media/image277.png"/><Relationship Id="rId2" Type="http://schemas.openxmlformats.org/officeDocument/2006/relationships/notesSlide" Target="../notesSlides/notesSlide290.xml"/><Relationship Id="rId1" Type="http://schemas.openxmlformats.org/officeDocument/2006/relationships/slideLayout" Target="../slideLayouts/slideLayout662.xml"/></Relationships>
</file>

<file path=ppt/slides/_rels/slide324.xml.rels><?xml version="1.0" encoding="UTF-8" standalone="yes"?>
<Relationships xmlns="http://schemas.openxmlformats.org/package/2006/relationships"><Relationship Id="rId3" Type="http://schemas.openxmlformats.org/officeDocument/2006/relationships/image" Target="../media/image278.png"/><Relationship Id="rId2" Type="http://schemas.openxmlformats.org/officeDocument/2006/relationships/notesSlide" Target="../notesSlides/notesSlide291.xml"/><Relationship Id="rId1" Type="http://schemas.openxmlformats.org/officeDocument/2006/relationships/slideLayout" Target="../slideLayouts/slideLayout693.xml"/><Relationship Id="rId4" Type="http://schemas.openxmlformats.org/officeDocument/2006/relationships/image" Target="../media/image279.png"/></Relationships>
</file>

<file path=ppt/slides/_rels/slide325.xml.rels><?xml version="1.0" encoding="UTF-8" standalone="yes"?>
<Relationships xmlns="http://schemas.openxmlformats.org/package/2006/relationships"><Relationship Id="rId2" Type="http://schemas.openxmlformats.org/officeDocument/2006/relationships/notesSlide" Target="../notesSlides/notesSlide292.xml"/><Relationship Id="rId1" Type="http://schemas.openxmlformats.org/officeDocument/2006/relationships/slideLayout" Target="../slideLayouts/slideLayout662.xml"/></Relationships>
</file>

<file path=ppt/slides/_rels/slide326.xml.rels><?xml version="1.0" encoding="UTF-8" standalone="yes"?>
<Relationships xmlns="http://schemas.openxmlformats.org/package/2006/relationships"><Relationship Id="rId3" Type="http://schemas.openxmlformats.org/officeDocument/2006/relationships/image" Target="../media/image280.png"/><Relationship Id="rId2" Type="http://schemas.openxmlformats.org/officeDocument/2006/relationships/notesSlide" Target="../notesSlides/notesSlide293.xml"/><Relationship Id="rId1" Type="http://schemas.openxmlformats.org/officeDocument/2006/relationships/slideLayout" Target="../slideLayouts/slideLayout663.xml"/><Relationship Id="rId5" Type="http://schemas.openxmlformats.org/officeDocument/2006/relationships/image" Target="../media/image282.png"/><Relationship Id="rId4" Type="http://schemas.openxmlformats.org/officeDocument/2006/relationships/image" Target="../media/image281.png"/></Relationships>
</file>

<file path=ppt/slides/_rels/slide327.xml.rels><?xml version="1.0" encoding="UTF-8" standalone="yes"?>
<Relationships xmlns="http://schemas.openxmlformats.org/package/2006/relationships"><Relationship Id="rId3" Type="http://schemas.openxmlformats.org/officeDocument/2006/relationships/image" Target="../media/image280.png"/><Relationship Id="rId2" Type="http://schemas.openxmlformats.org/officeDocument/2006/relationships/notesSlide" Target="../notesSlides/notesSlide294.xml"/><Relationship Id="rId1" Type="http://schemas.openxmlformats.org/officeDocument/2006/relationships/slideLayout" Target="../slideLayouts/slideLayout663.xml"/><Relationship Id="rId4" Type="http://schemas.openxmlformats.org/officeDocument/2006/relationships/image" Target="../media/image281.png"/></Relationships>
</file>

<file path=ppt/slides/_rels/slide328.xml.rels><?xml version="1.0" encoding="UTF-8" standalone="yes"?>
<Relationships xmlns="http://schemas.openxmlformats.org/package/2006/relationships"><Relationship Id="rId2" Type="http://schemas.openxmlformats.org/officeDocument/2006/relationships/notesSlide" Target="../notesSlides/notesSlide295.xml"/><Relationship Id="rId1" Type="http://schemas.openxmlformats.org/officeDocument/2006/relationships/slideLayout" Target="../slideLayouts/slideLayout662.xml"/></Relationships>
</file>

<file path=ppt/slides/_rels/slide329.xml.rels><?xml version="1.0" encoding="UTF-8" standalone="yes"?>
<Relationships xmlns="http://schemas.openxmlformats.org/package/2006/relationships"><Relationship Id="rId3" Type="http://schemas.openxmlformats.org/officeDocument/2006/relationships/image" Target="../media/image283.png"/><Relationship Id="rId2" Type="http://schemas.openxmlformats.org/officeDocument/2006/relationships/notesSlide" Target="../notesSlides/notesSlide296.xml"/><Relationship Id="rId1" Type="http://schemas.openxmlformats.org/officeDocument/2006/relationships/slideLayout" Target="../slideLayouts/slideLayout663.xml"/></Relationships>
</file>

<file path=ppt/slides/_rels/slide33.xml.rels><?xml version="1.0" encoding="UTF-8" standalone="yes"?>
<Relationships xmlns="http://schemas.openxmlformats.org/package/2006/relationships"><Relationship Id="rId3" Type="http://schemas.openxmlformats.org/officeDocument/2006/relationships/notesSlide" Target="../notesSlides/notesSlide32.xml"/><Relationship Id="rId2" Type="http://schemas.openxmlformats.org/officeDocument/2006/relationships/slideLayout" Target="../slideLayouts/slideLayout508.xml"/><Relationship Id="rId1" Type="http://schemas.openxmlformats.org/officeDocument/2006/relationships/themeOverride" Target="../theme/themeOverride7.xml"/><Relationship Id="rId4" Type="http://schemas.openxmlformats.org/officeDocument/2006/relationships/image" Target="../media/image43.jpeg"/></Relationships>
</file>

<file path=ppt/slides/_rels/slide330.xml.rels><?xml version="1.0" encoding="UTF-8" standalone="yes"?>
<Relationships xmlns="http://schemas.openxmlformats.org/package/2006/relationships"><Relationship Id="rId3" Type="http://schemas.openxmlformats.org/officeDocument/2006/relationships/image" Target="../media/image284.png"/><Relationship Id="rId2" Type="http://schemas.openxmlformats.org/officeDocument/2006/relationships/notesSlide" Target="../notesSlides/notesSlide297.xml"/><Relationship Id="rId1" Type="http://schemas.openxmlformats.org/officeDocument/2006/relationships/slideLayout" Target="../slideLayouts/slideLayout663.xml"/><Relationship Id="rId4" Type="http://schemas.openxmlformats.org/officeDocument/2006/relationships/image" Target="../media/image285.png"/></Relationships>
</file>

<file path=ppt/slides/_rels/slide331.xml.rels><?xml version="1.0" encoding="UTF-8" standalone="yes"?>
<Relationships xmlns="http://schemas.openxmlformats.org/package/2006/relationships"><Relationship Id="rId2" Type="http://schemas.openxmlformats.org/officeDocument/2006/relationships/notesSlide" Target="../notesSlides/notesSlide298.xml"/><Relationship Id="rId1" Type="http://schemas.openxmlformats.org/officeDocument/2006/relationships/slideLayout" Target="../slideLayouts/slideLayout662.xml"/></Relationships>
</file>

<file path=ppt/slides/_rels/slide332.xml.rels><?xml version="1.0" encoding="UTF-8" standalone="yes"?>
<Relationships xmlns="http://schemas.openxmlformats.org/package/2006/relationships"><Relationship Id="rId3" Type="http://schemas.openxmlformats.org/officeDocument/2006/relationships/image" Target="../media/image286.png"/><Relationship Id="rId2" Type="http://schemas.openxmlformats.org/officeDocument/2006/relationships/notesSlide" Target="../notesSlides/notesSlide299.xml"/><Relationship Id="rId1" Type="http://schemas.openxmlformats.org/officeDocument/2006/relationships/slideLayout" Target="../slideLayouts/slideLayout663.xml"/></Relationships>
</file>

<file path=ppt/slides/_rels/slide333.xml.rels><?xml version="1.0" encoding="UTF-8" standalone="yes"?>
<Relationships xmlns="http://schemas.openxmlformats.org/package/2006/relationships"><Relationship Id="rId3" Type="http://schemas.openxmlformats.org/officeDocument/2006/relationships/image" Target="../media/image270.png"/><Relationship Id="rId2" Type="http://schemas.openxmlformats.org/officeDocument/2006/relationships/notesSlide" Target="../notesSlides/notesSlide300.xml"/><Relationship Id="rId1" Type="http://schemas.openxmlformats.org/officeDocument/2006/relationships/slideLayout" Target="../slideLayouts/slideLayout680.xml"/></Relationships>
</file>

<file path=ppt/slides/_rels/slide334.xml.rels><?xml version="1.0" encoding="UTF-8" standalone="yes"?>
<Relationships xmlns="http://schemas.openxmlformats.org/package/2006/relationships"><Relationship Id="rId3" Type="http://schemas.openxmlformats.org/officeDocument/2006/relationships/image" Target="../media/image287.png"/><Relationship Id="rId2" Type="http://schemas.openxmlformats.org/officeDocument/2006/relationships/notesSlide" Target="../notesSlides/notesSlide301.xml"/><Relationship Id="rId1" Type="http://schemas.openxmlformats.org/officeDocument/2006/relationships/slideLayout" Target="../slideLayouts/slideLayout662.xml"/></Relationships>
</file>

<file path=ppt/slides/_rels/slide335.xml.rels><?xml version="1.0" encoding="UTF-8" standalone="yes"?>
<Relationships xmlns="http://schemas.openxmlformats.org/package/2006/relationships"><Relationship Id="rId3" Type="http://schemas.openxmlformats.org/officeDocument/2006/relationships/image" Target="../media/image288.jpeg"/><Relationship Id="rId2" Type="http://schemas.openxmlformats.org/officeDocument/2006/relationships/notesSlide" Target="../notesSlides/notesSlide302.xml"/><Relationship Id="rId1" Type="http://schemas.openxmlformats.org/officeDocument/2006/relationships/slideLayout" Target="../slideLayouts/slideLayout662.xml"/></Relationships>
</file>

<file path=ppt/slides/_rels/slide336.xml.rels><?xml version="1.0" encoding="UTF-8" standalone="yes"?>
<Relationships xmlns="http://schemas.openxmlformats.org/package/2006/relationships"><Relationship Id="rId3" Type="http://schemas.openxmlformats.org/officeDocument/2006/relationships/image" Target="../media/image287.png"/><Relationship Id="rId2" Type="http://schemas.openxmlformats.org/officeDocument/2006/relationships/notesSlide" Target="../notesSlides/notesSlide303.xml"/><Relationship Id="rId1" Type="http://schemas.openxmlformats.org/officeDocument/2006/relationships/slideLayout" Target="../slideLayouts/slideLayout662.xml"/></Relationships>
</file>

<file path=ppt/slides/_rels/slide337.xml.rels><?xml version="1.0" encoding="UTF-8" standalone="yes"?>
<Relationships xmlns="http://schemas.openxmlformats.org/package/2006/relationships"><Relationship Id="rId3" Type="http://schemas.openxmlformats.org/officeDocument/2006/relationships/image" Target="../media/image259.jpeg"/><Relationship Id="rId2" Type="http://schemas.openxmlformats.org/officeDocument/2006/relationships/notesSlide" Target="../notesSlides/notesSlide304.xml"/><Relationship Id="rId1" Type="http://schemas.openxmlformats.org/officeDocument/2006/relationships/slideLayout" Target="../slideLayouts/slideLayout680.xml"/><Relationship Id="rId4" Type="http://schemas.openxmlformats.org/officeDocument/2006/relationships/image" Target="../media/image260.jpeg"/></Relationships>
</file>

<file path=ppt/slides/_rels/slide338.xml.rels><?xml version="1.0" encoding="UTF-8" standalone="yes"?>
<Relationships xmlns="http://schemas.openxmlformats.org/package/2006/relationships"><Relationship Id="rId3" Type="http://schemas.openxmlformats.org/officeDocument/2006/relationships/image" Target="../media/image289.png"/><Relationship Id="rId2" Type="http://schemas.openxmlformats.org/officeDocument/2006/relationships/notesSlide" Target="../notesSlides/notesSlide305.xml"/><Relationship Id="rId1" Type="http://schemas.openxmlformats.org/officeDocument/2006/relationships/slideLayout" Target="../slideLayouts/slideLayout662.xml"/></Relationships>
</file>

<file path=ppt/slides/_rels/slide339.xml.rels><?xml version="1.0" encoding="UTF-8" standalone="yes"?>
<Relationships xmlns="http://schemas.openxmlformats.org/package/2006/relationships"><Relationship Id="rId3" Type="http://schemas.openxmlformats.org/officeDocument/2006/relationships/image" Target="../media/image290.png"/><Relationship Id="rId2" Type="http://schemas.openxmlformats.org/officeDocument/2006/relationships/notesSlide" Target="../notesSlides/notesSlide306.xml"/><Relationship Id="rId1" Type="http://schemas.openxmlformats.org/officeDocument/2006/relationships/slideLayout" Target="../slideLayouts/slideLayout663.xml"/></Relationships>
</file>

<file path=ppt/slides/_rels/slide34.xml.rels><?xml version="1.0" encoding="UTF-8" standalone="yes"?>
<Relationships xmlns="http://schemas.openxmlformats.org/package/2006/relationships"><Relationship Id="rId3" Type="http://schemas.openxmlformats.org/officeDocument/2006/relationships/notesSlide" Target="../notesSlides/notesSlide33.xml"/><Relationship Id="rId2" Type="http://schemas.openxmlformats.org/officeDocument/2006/relationships/slideLayout" Target="../slideLayouts/slideLayout508.xml"/><Relationship Id="rId1" Type="http://schemas.openxmlformats.org/officeDocument/2006/relationships/themeOverride" Target="../theme/themeOverride8.xml"/><Relationship Id="rId4" Type="http://schemas.openxmlformats.org/officeDocument/2006/relationships/image" Target="../media/image44.jpeg"/></Relationships>
</file>

<file path=ppt/slides/_rels/slide340.xml.rels><?xml version="1.0" encoding="UTF-8" standalone="yes"?>
<Relationships xmlns="http://schemas.openxmlformats.org/package/2006/relationships"><Relationship Id="rId3" Type="http://schemas.openxmlformats.org/officeDocument/2006/relationships/image" Target="../media/image291.png"/><Relationship Id="rId2" Type="http://schemas.openxmlformats.org/officeDocument/2006/relationships/notesSlide" Target="../notesSlides/notesSlide307.xml"/><Relationship Id="rId1" Type="http://schemas.openxmlformats.org/officeDocument/2006/relationships/slideLayout" Target="../slideLayouts/slideLayout663.xml"/><Relationship Id="rId6" Type="http://schemas.openxmlformats.org/officeDocument/2006/relationships/image" Target="../media/image294.png"/><Relationship Id="rId5" Type="http://schemas.openxmlformats.org/officeDocument/2006/relationships/image" Target="../media/image293.png"/><Relationship Id="rId4" Type="http://schemas.openxmlformats.org/officeDocument/2006/relationships/image" Target="../media/image292.png"/></Relationships>
</file>

<file path=ppt/slides/_rels/slide341.xml.rels><?xml version="1.0" encoding="UTF-8" standalone="yes"?>
<Relationships xmlns="http://schemas.openxmlformats.org/package/2006/relationships"><Relationship Id="rId3" Type="http://schemas.openxmlformats.org/officeDocument/2006/relationships/image" Target="../media/image295.png"/><Relationship Id="rId2" Type="http://schemas.openxmlformats.org/officeDocument/2006/relationships/notesSlide" Target="../notesSlides/notesSlide308.xml"/><Relationship Id="rId1" Type="http://schemas.openxmlformats.org/officeDocument/2006/relationships/slideLayout" Target="../slideLayouts/slideLayout663.xml"/></Relationships>
</file>

<file path=ppt/slides/_rels/slide342.xml.rels><?xml version="1.0" encoding="UTF-8" standalone="yes"?>
<Relationships xmlns="http://schemas.openxmlformats.org/package/2006/relationships"><Relationship Id="rId3" Type="http://schemas.openxmlformats.org/officeDocument/2006/relationships/image" Target="../media/image296.png"/><Relationship Id="rId2" Type="http://schemas.openxmlformats.org/officeDocument/2006/relationships/notesSlide" Target="../notesSlides/notesSlide309.xml"/><Relationship Id="rId1" Type="http://schemas.openxmlformats.org/officeDocument/2006/relationships/slideLayout" Target="../slideLayouts/slideLayout663.xml"/></Relationships>
</file>

<file path=ppt/slides/_rels/slide343.xml.rels><?xml version="1.0" encoding="UTF-8" standalone="yes"?>
<Relationships xmlns="http://schemas.openxmlformats.org/package/2006/relationships"><Relationship Id="rId3" Type="http://schemas.openxmlformats.org/officeDocument/2006/relationships/image" Target="../media/image297.png"/><Relationship Id="rId2" Type="http://schemas.openxmlformats.org/officeDocument/2006/relationships/notesSlide" Target="../notesSlides/notesSlide310.xml"/><Relationship Id="rId1" Type="http://schemas.openxmlformats.org/officeDocument/2006/relationships/slideLayout" Target="../slideLayouts/slideLayout662.xml"/></Relationships>
</file>

<file path=ppt/slides/_rels/slide344.xml.rels><?xml version="1.0" encoding="UTF-8" standalone="yes"?>
<Relationships xmlns="http://schemas.openxmlformats.org/package/2006/relationships"><Relationship Id="rId3" Type="http://schemas.openxmlformats.org/officeDocument/2006/relationships/image" Target="../media/image298.png"/><Relationship Id="rId2" Type="http://schemas.openxmlformats.org/officeDocument/2006/relationships/notesSlide" Target="../notesSlides/notesSlide311.xml"/><Relationship Id="rId1" Type="http://schemas.openxmlformats.org/officeDocument/2006/relationships/slideLayout" Target="../slideLayouts/slideLayout709.xml"/></Relationships>
</file>

<file path=ppt/slides/_rels/slide345.xml.rels><?xml version="1.0" encoding="UTF-8" standalone="yes"?>
<Relationships xmlns="http://schemas.openxmlformats.org/package/2006/relationships"><Relationship Id="rId8" Type="http://schemas.openxmlformats.org/officeDocument/2006/relationships/image" Target="../media/image301.emf"/><Relationship Id="rId3" Type="http://schemas.openxmlformats.org/officeDocument/2006/relationships/oleObject" Target="../embeddings/oleObject5.bin"/><Relationship Id="rId7" Type="http://schemas.openxmlformats.org/officeDocument/2006/relationships/oleObject" Target="../embeddings/oleObject7.bin"/><Relationship Id="rId2" Type="http://schemas.openxmlformats.org/officeDocument/2006/relationships/notesSlide" Target="../notesSlides/notesSlide312.xml"/><Relationship Id="rId1" Type="http://schemas.openxmlformats.org/officeDocument/2006/relationships/slideLayout" Target="../slideLayouts/slideLayout668.xml"/><Relationship Id="rId6" Type="http://schemas.openxmlformats.org/officeDocument/2006/relationships/image" Target="../media/image300.emf"/><Relationship Id="rId5" Type="http://schemas.openxmlformats.org/officeDocument/2006/relationships/oleObject" Target="../embeddings/oleObject6.bin"/><Relationship Id="rId4" Type="http://schemas.openxmlformats.org/officeDocument/2006/relationships/image" Target="../media/image299.emf"/></Relationships>
</file>

<file path=ppt/slides/_rels/slide346.xml.rels><?xml version="1.0" encoding="UTF-8" standalone="yes"?>
<Relationships xmlns="http://schemas.openxmlformats.org/package/2006/relationships"><Relationship Id="rId3" Type="http://schemas.openxmlformats.org/officeDocument/2006/relationships/notesSlide" Target="../notesSlides/notesSlide313.xml"/><Relationship Id="rId2" Type="http://schemas.openxmlformats.org/officeDocument/2006/relationships/slideLayout" Target="../slideLayouts/slideLayout704.xml"/><Relationship Id="rId1" Type="http://schemas.openxmlformats.org/officeDocument/2006/relationships/themeOverride" Target="../theme/themeOverride42.xml"/><Relationship Id="rId4" Type="http://schemas.openxmlformats.org/officeDocument/2006/relationships/image" Target="../media/image302.jpeg"/></Relationships>
</file>

<file path=ppt/slides/_rels/slide347.xml.rels><?xml version="1.0" encoding="UTF-8" standalone="yes"?>
<Relationships xmlns="http://schemas.openxmlformats.org/package/2006/relationships"><Relationship Id="rId3" Type="http://schemas.openxmlformats.org/officeDocument/2006/relationships/notesSlide" Target="../notesSlides/notesSlide314.xml"/><Relationship Id="rId2" Type="http://schemas.openxmlformats.org/officeDocument/2006/relationships/slideLayout" Target="../slideLayouts/slideLayout704.xml"/><Relationship Id="rId1" Type="http://schemas.openxmlformats.org/officeDocument/2006/relationships/themeOverride" Target="../theme/themeOverride43.xml"/><Relationship Id="rId4" Type="http://schemas.openxmlformats.org/officeDocument/2006/relationships/image" Target="../media/image303.png"/></Relationships>
</file>

<file path=ppt/slides/_rels/slide348.xml.rels><?xml version="1.0" encoding="UTF-8" standalone="yes"?>
<Relationships xmlns="http://schemas.openxmlformats.org/package/2006/relationships"><Relationship Id="rId3" Type="http://schemas.openxmlformats.org/officeDocument/2006/relationships/image" Target="../media/image304.png"/><Relationship Id="rId2" Type="http://schemas.openxmlformats.org/officeDocument/2006/relationships/notesSlide" Target="../notesSlides/notesSlide315.xml"/><Relationship Id="rId1" Type="http://schemas.openxmlformats.org/officeDocument/2006/relationships/slideLayout" Target="../slideLayouts/slideLayout704.xml"/><Relationship Id="rId5" Type="http://schemas.openxmlformats.org/officeDocument/2006/relationships/image" Target="../media/image306.png"/><Relationship Id="rId4" Type="http://schemas.openxmlformats.org/officeDocument/2006/relationships/image" Target="../media/image305.png"/></Relationships>
</file>

<file path=ppt/slides/_rels/slide349.xml.rels><?xml version="1.0" encoding="UTF-8" standalone="yes"?>
<Relationships xmlns="http://schemas.openxmlformats.org/package/2006/relationships"><Relationship Id="rId3" Type="http://schemas.openxmlformats.org/officeDocument/2006/relationships/image" Target="../media/image307.png"/><Relationship Id="rId2" Type="http://schemas.openxmlformats.org/officeDocument/2006/relationships/notesSlide" Target="../notesSlides/notesSlide316.xml"/><Relationship Id="rId1" Type="http://schemas.openxmlformats.org/officeDocument/2006/relationships/slideLayout" Target="../slideLayouts/slideLayout691.xml"/></Relationships>
</file>

<file path=ppt/slides/_rels/slide35.xml.rels><?xml version="1.0" encoding="UTF-8" standalone="yes"?>
<Relationships xmlns="http://schemas.openxmlformats.org/package/2006/relationships"><Relationship Id="rId3" Type="http://schemas.openxmlformats.org/officeDocument/2006/relationships/notesSlide" Target="../notesSlides/notesSlide34.xml"/><Relationship Id="rId2" Type="http://schemas.openxmlformats.org/officeDocument/2006/relationships/slideLayout" Target="../slideLayouts/slideLayout182.xml"/><Relationship Id="rId1" Type="http://schemas.openxmlformats.org/officeDocument/2006/relationships/themeOverride" Target="../theme/themeOverride9.xml"/><Relationship Id="rId4" Type="http://schemas.openxmlformats.org/officeDocument/2006/relationships/image" Target="../media/image45.jpeg"/></Relationships>
</file>

<file path=ppt/slides/_rels/slide350.xml.rels><?xml version="1.0" encoding="UTF-8" standalone="yes"?>
<Relationships xmlns="http://schemas.openxmlformats.org/package/2006/relationships"><Relationship Id="rId3" Type="http://schemas.openxmlformats.org/officeDocument/2006/relationships/image" Target="../media/image308.png"/><Relationship Id="rId2" Type="http://schemas.openxmlformats.org/officeDocument/2006/relationships/notesSlide" Target="../notesSlides/notesSlide317.xml"/><Relationship Id="rId1" Type="http://schemas.openxmlformats.org/officeDocument/2006/relationships/slideLayout" Target="../slideLayouts/slideLayout663.xml"/></Relationships>
</file>

<file path=ppt/slides/_rels/slide351.xml.rels><?xml version="1.0" encoding="UTF-8" standalone="yes"?>
<Relationships xmlns="http://schemas.openxmlformats.org/package/2006/relationships"><Relationship Id="rId3" Type="http://schemas.openxmlformats.org/officeDocument/2006/relationships/image" Target="../media/image309.jpeg"/><Relationship Id="rId2" Type="http://schemas.openxmlformats.org/officeDocument/2006/relationships/notesSlide" Target="../notesSlides/notesSlide318.xml"/><Relationship Id="rId1" Type="http://schemas.openxmlformats.org/officeDocument/2006/relationships/slideLayout" Target="../slideLayouts/slideLayout63.xml"/></Relationships>
</file>

<file path=ppt/slides/_rels/slide352.xml.rels><?xml version="1.0" encoding="UTF-8" standalone="yes"?>
<Relationships xmlns="http://schemas.openxmlformats.org/package/2006/relationships"><Relationship Id="rId3" Type="http://schemas.openxmlformats.org/officeDocument/2006/relationships/image" Target="../media/image310.png"/><Relationship Id="rId2" Type="http://schemas.openxmlformats.org/officeDocument/2006/relationships/notesSlide" Target="../notesSlides/notesSlide319.xml"/><Relationship Id="rId1" Type="http://schemas.openxmlformats.org/officeDocument/2006/relationships/slideLayout" Target="../slideLayouts/slideLayout63.xml"/></Relationships>
</file>

<file path=ppt/slides/_rels/slide353.xml.rels><?xml version="1.0" encoding="UTF-8" standalone="yes"?>
<Relationships xmlns="http://schemas.openxmlformats.org/package/2006/relationships"><Relationship Id="rId3" Type="http://schemas.openxmlformats.org/officeDocument/2006/relationships/image" Target="../media/image311.png"/><Relationship Id="rId2" Type="http://schemas.openxmlformats.org/officeDocument/2006/relationships/notesSlide" Target="../notesSlides/notesSlide320.xml"/><Relationship Id="rId1" Type="http://schemas.openxmlformats.org/officeDocument/2006/relationships/slideLayout" Target="../slideLayouts/slideLayout709.xml"/></Relationships>
</file>

<file path=ppt/slides/_rels/slide354.xml.rels><?xml version="1.0" encoding="UTF-8" standalone="yes"?>
<Relationships xmlns="http://schemas.openxmlformats.org/package/2006/relationships"><Relationship Id="rId3" Type="http://schemas.openxmlformats.org/officeDocument/2006/relationships/image" Target="../media/image312.png"/><Relationship Id="rId2" Type="http://schemas.openxmlformats.org/officeDocument/2006/relationships/notesSlide" Target="../notesSlides/notesSlide321.xml"/><Relationship Id="rId1" Type="http://schemas.openxmlformats.org/officeDocument/2006/relationships/slideLayout" Target="../slideLayouts/slideLayout658.xml"/></Relationships>
</file>

<file path=ppt/slides/_rels/slide355.xml.rels><?xml version="1.0" encoding="UTF-8" standalone="yes"?>
<Relationships xmlns="http://schemas.openxmlformats.org/package/2006/relationships"><Relationship Id="rId3" Type="http://schemas.openxmlformats.org/officeDocument/2006/relationships/notesSlide" Target="../notesSlides/notesSlide322.xml"/><Relationship Id="rId2" Type="http://schemas.openxmlformats.org/officeDocument/2006/relationships/slideLayout" Target="../slideLayouts/slideLayout704.xml"/><Relationship Id="rId1" Type="http://schemas.openxmlformats.org/officeDocument/2006/relationships/themeOverride" Target="../theme/themeOverride44.xml"/><Relationship Id="rId4" Type="http://schemas.openxmlformats.org/officeDocument/2006/relationships/image" Target="../media/image313.png"/></Relationships>
</file>

<file path=ppt/slides/_rels/slide356.xml.rels><?xml version="1.0" encoding="UTF-8" standalone="yes"?>
<Relationships xmlns="http://schemas.openxmlformats.org/package/2006/relationships"><Relationship Id="rId3" Type="http://schemas.openxmlformats.org/officeDocument/2006/relationships/image" Target="../media/image314.png"/><Relationship Id="rId2" Type="http://schemas.openxmlformats.org/officeDocument/2006/relationships/notesSlide" Target="../notesSlides/notesSlide323.xml"/><Relationship Id="rId1" Type="http://schemas.openxmlformats.org/officeDocument/2006/relationships/slideLayout" Target="../slideLayouts/slideLayout663.xml"/></Relationships>
</file>

<file path=ppt/slides/_rels/slide357.xml.rels><?xml version="1.0" encoding="UTF-8" standalone="yes"?>
<Relationships xmlns="http://schemas.openxmlformats.org/package/2006/relationships"><Relationship Id="rId3" Type="http://schemas.openxmlformats.org/officeDocument/2006/relationships/image" Target="../media/image105.png"/><Relationship Id="rId2" Type="http://schemas.openxmlformats.org/officeDocument/2006/relationships/notesSlide" Target="../notesSlides/notesSlide324.xml"/><Relationship Id="rId1" Type="http://schemas.openxmlformats.org/officeDocument/2006/relationships/slideLayout" Target="../slideLayouts/slideLayout74.xml"/></Relationships>
</file>

<file path=ppt/slides/_rels/slide358.xml.rels><?xml version="1.0" encoding="UTF-8" standalone="yes"?>
<Relationships xmlns="http://schemas.openxmlformats.org/package/2006/relationships"><Relationship Id="rId3" Type="http://schemas.openxmlformats.org/officeDocument/2006/relationships/image" Target="../media/image315.png"/><Relationship Id="rId2" Type="http://schemas.openxmlformats.org/officeDocument/2006/relationships/notesSlide" Target="../notesSlides/notesSlide325.xml"/><Relationship Id="rId1" Type="http://schemas.openxmlformats.org/officeDocument/2006/relationships/slideLayout" Target="../slideLayouts/slideLayout685.xml"/><Relationship Id="rId4" Type="http://schemas.openxmlformats.org/officeDocument/2006/relationships/image" Target="../media/image316.png"/></Relationships>
</file>

<file path=ppt/slides/_rels/slide359.xml.rels><?xml version="1.0" encoding="UTF-8" standalone="yes"?>
<Relationships xmlns="http://schemas.openxmlformats.org/package/2006/relationships"><Relationship Id="rId3" Type="http://schemas.openxmlformats.org/officeDocument/2006/relationships/image" Target="../media/image317.jpeg"/><Relationship Id="rId2" Type="http://schemas.openxmlformats.org/officeDocument/2006/relationships/notesSlide" Target="../notesSlides/notesSlide326.xml"/><Relationship Id="rId1" Type="http://schemas.openxmlformats.org/officeDocument/2006/relationships/slideLayout" Target="../slideLayouts/slideLayout709.xml"/></Relationships>
</file>

<file path=ppt/slides/_rels/slide36.xml.rels><?xml version="1.0" encoding="UTF-8" standalone="yes"?>
<Relationships xmlns="http://schemas.openxmlformats.org/package/2006/relationships"><Relationship Id="rId3" Type="http://schemas.openxmlformats.org/officeDocument/2006/relationships/notesSlide" Target="../notesSlides/notesSlide35.xml"/><Relationship Id="rId2" Type="http://schemas.openxmlformats.org/officeDocument/2006/relationships/slideLayout" Target="../slideLayouts/slideLayout87.xml"/><Relationship Id="rId1" Type="http://schemas.openxmlformats.org/officeDocument/2006/relationships/themeOverride" Target="../theme/themeOverride10.xml"/><Relationship Id="rId4" Type="http://schemas.openxmlformats.org/officeDocument/2006/relationships/image" Target="../media/image46.jpeg"/></Relationships>
</file>

<file path=ppt/slides/_rels/slide360.xml.rels><?xml version="1.0" encoding="UTF-8" standalone="yes"?>
<Relationships xmlns="http://schemas.openxmlformats.org/package/2006/relationships"><Relationship Id="rId3" Type="http://schemas.openxmlformats.org/officeDocument/2006/relationships/image" Target="../media/image318.jpeg"/><Relationship Id="rId2" Type="http://schemas.openxmlformats.org/officeDocument/2006/relationships/notesSlide" Target="../notesSlides/notesSlide327.xml"/><Relationship Id="rId1" Type="http://schemas.openxmlformats.org/officeDocument/2006/relationships/slideLayout" Target="../slideLayouts/slideLayout709.xml"/></Relationships>
</file>

<file path=ppt/slides/_rels/slide361.xml.rels><?xml version="1.0" encoding="UTF-8" standalone="yes"?>
<Relationships xmlns="http://schemas.openxmlformats.org/package/2006/relationships"><Relationship Id="rId3" Type="http://schemas.openxmlformats.org/officeDocument/2006/relationships/image" Target="../media/image319.jpeg"/><Relationship Id="rId2" Type="http://schemas.openxmlformats.org/officeDocument/2006/relationships/notesSlide" Target="../notesSlides/notesSlide328.xml"/><Relationship Id="rId1" Type="http://schemas.openxmlformats.org/officeDocument/2006/relationships/slideLayout" Target="../slideLayouts/slideLayout709.xml"/></Relationships>
</file>

<file path=ppt/slides/_rels/slide362.xml.rels><?xml version="1.0" encoding="UTF-8" standalone="yes"?>
<Relationships xmlns="http://schemas.openxmlformats.org/package/2006/relationships"><Relationship Id="rId3" Type="http://schemas.openxmlformats.org/officeDocument/2006/relationships/image" Target="../media/image320.jpeg"/><Relationship Id="rId2" Type="http://schemas.openxmlformats.org/officeDocument/2006/relationships/notesSlide" Target="../notesSlides/notesSlide329.xml"/><Relationship Id="rId1" Type="http://schemas.openxmlformats.org/officeDocument/2006/relationships/slideLayout" Target="../slideLayouts/slideLayout709.xml"/></Relationships>
</file>

<file path=ppt/slides/_rels/slide363.xml.rels><?xml version="1.0" encoding="UTF-8" standalone="yes"?>
<Relationships xmlns="http://schemas.openxmlformats.org/package/2006/relationships"><Relationship Id="rId3" Type="http://schemas.openxmlformats.org/officeDocument/2006/relationships/image" Target="../media/image73.jpeg"/><Relationship Id="rId2" Type="http://schemas.openxmlformats.org/officeDocument/2006/relationships/notesSlide" Target="../notesSlides/notesSlide330.xml"/><Relationship Id="rId1" Type="http://schemas.openxmlformats.org/officeDocument/2006/relationships/slideLayout" Target="../slideLayouts/slideLayout709.xml"/><Relationship Id="rId4" Type="http://schemas.openxmlformats.org/officeDocument/2006/relationships/image" Target="../media/image74.jpeg"/></Relationships>
</file>

<file path=ppt/slides/_rels/slide364.xml.rels><?xml version="1.0" encoding="UTF-8" standalone="yes"?>
<Relationships xmlns="http://schemas.openxmlformats.org/package/2006/relationships"><Relationship Id="rId3" Type="http://schemas.openxmlformats.org/officeDocument/2006/relationships/image" Target="../media/image73.jpeg"/><Relationship Id="rId2" Type="http://schemas.openxmlformats.org/officeDocument/2006/relationships/notesSlide" Target="../notesSlides/notesSlide331.xml"/><Relationship Id="rId1" Type="http://schemas.openxmlformats.org/officeDocument/2006/relationships/slideLayout" Target="../slideLayouts/slideLayout539.xml"/><Relationship Id="rId5" Type="http://schemas.openxmlformats.org/officeDocument/2006/relationships/image" Target="../media/image75.jpeg"/><Relationship Id="rId4" Type="http://schemas.openxmlformats.org/officeDocument/2006/relationships/image" Target="../media/image74.jpeg"/></Relationships>
</file>

<file path=ppt/slides/_rels/slide365.xml.rels><?xml version="1.0" encoding="UTF-8" standalone="yes"?>
<Relationships xmlns="http://schemas.openxmlformats.org/package/2006/relationships"><Relationship Id="rId3" Type="http://schemas.openxmlformats.org/officeDocument/2006/relationships/image" Target="../media/image321.png"/><Relationship Id="rId2" Type="http://schemas.openxmlformats.org/officeDocument/2006/relationships/notesSlide" Target="../notesSlides/notesSlide332.xml"/><Relationship Id="rId1" Type="http://schemas.openxmlformats.org/officeDocument/2006/relationships/slideLayout" Target="../slideLayouts/slideLayout662.xml"/></Relationships>
</file>

<file path=ppt/slides/_rels/slide366.xml.rels><?xml version="1.0" encoding="UTF-8" standalone="yes"?>
<Relationships xmlns="http://schemas.openxmlformats.org/package/2006/relationships"><Relationship Id="rId3" Type="http://schemas.openxmlformats.org/officeDocument/2006/relationships/image" Target="../media/image238.jpeg"/><Relationship Id="rId2" Type="http://schemas.openxmlformats.org/officeDocument/2006/relationships/image" Target="../media/image237.jpeg"/><Relationship Id="rId1" Type="http://schemas.openxmlformats.org/officeDocument/2006/relationships/slideLayout" Target="../slideLayouts/slideLayout86.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709.xml"/></Relationships>
</file>

<file path=ppt/slides/_rels/slide368.xml.rels><?xml version="1.0" encoding="UTF-8" standalone="yes"?>
<Relationships xmlns="http://schemas.openxmlformats.org/package/2006/relationships"><Relationship Id="rId3" Type="http://schemas.openxmlformats.org/officeDocument/2006/relationships/image" Target="../media/image238.jpeg"/><Relationship Id="rId2" Type="http://schemas.openxmlformats.org/officeDocument/2006/relationships/image" Target="../media/image237.jpeg"/><Relationship Id="rId1" Type="http://schemas.openxmlformats.org/officeDocument/2006/relationships/slideLayout" Target="../slideLayouts/slideLayout86.xml"/></Relationships>
</file>

<file path=ppt/slides/_rels/slide369.xml.rels><?xml version="1.0" encoding="UTF-8" standalone="yes"?>
<Relationships xmlns="http://schemas.openxmlformats.org/package/2006/relationships"><Relationship Id="rId3" Type="http://schemas.openxmlformats.org/officeDocument/2006/relationships/image" Target="../media/image322.jpeg"/><Relationship Id="rId2" Type="http://schemas.openxmlformats.org/officeDocument/2006/relationships/notesSlide" Target="../notesSlides/notesSlide333.xml"/><Relationship Id="rId1" Type="http://schemas.openxmlformats.org/officeDocument/2006/relationships/slideLayout" Target="../slideLayouts/slideLayout94.xml"/></Relationships>
</file>

<file path=ppt/slides/_rels/slide37.xml.rels><?xml version="1.0" encoding="UTF-8" standalone="yes"?>
<Relationships xmlns="http://schemas.openxmlformats.org/package/2006/relationships"><Relationship Id="rId3" Type="http://schemas.openxmlformats.org/officeDocument/2006/relationships/notesSlide" Target="../notesSlides/notesSlide36.xml"/><Relationship Id="rId2" Type="http://schemas.openxmlformats.org/officeDocument/2006/relationships/slideLayout" Target="../slideLayouts/slideLayout182.xml"/><Relationship Id="rId1" Type="http://schemas.openxmlformats.org/officeDocument/2006/relationships/themeOverride" Target="../theme/themeOverride11.xml"/><Relationship Id="rId4" Type="http://schemas.openxmlformats.org/officeDocument/2006/relationships/image" Target="../media/image47.jpeg"/></Relationships>
</file>

<file path=ppt/slides/_rels/slide370.xml.rels><?xml version="1.0" encoding="UTF-8" standalone="yes"?>
<Relationships xmlns="http://schemas.openxmlformats.org/package/2006/relationships"><Relationship Id="rId3" Type="http://schemas.openxmlformats.org/officeDocument/2006/relationships/image" Target="../media/image323.jpeg"/><Relationship Id="rId2" Type="http://schemas.openxmlformats.org/officeDocument/2006/relationships/notesSlide" Target="../notesSlides/notesSlide334.xml"/><Relationship Id="rId1" Type="http://schemas.openxmlformats.org/officeDocument/2006/relationships/slideLayout" Target="../slideLayouts/slideLayout94.xml"/></Relationships>
</file>

<file path=ppt/slides/_rels/slide371.xml.rels><?xml version="1.0" encoding="UTF-8" standalone="yes"?>
<Relationships xmlns="http://schemas.openxmlformats.org/package/2006/relationships"><Relationship Id="rId3" Type="http://schemas.openxmlformats.org/officeDocument/2006/relationships/image" Target="../media/image324.jpeg"/><Relationship Id="rId2" Type="http://schemas.openxmlformats.org/officeDocument/2006/relationships/notesSlide" Target="../notesSlides/notesSlide335.xml"/><Relationship Id="rId1" Type="http://schemas.openxmlformats.org/officeDocument/2006/relationships/slideLayout" Target="../slideLayouts/slideLayout94.xml"/></Relationships>
</file>

<file path=ppt/slides/_rels/slide372.xml.rels><?xml version="1.0" encoding="UTF-8" standalone="yes"?>
<Relationships xmlns="http://schemas.openxmlformats.org/package/2006/relationships"><Relationship Id="rId1" Type="http://schemas.openxmlformats.org/officeDocument/2006/relationships/slideLayout" Target="../slideLayouts/slideLayout709.xml"/></Relationships>
</file>

<file path=ppt/slides/_rels/slide373.xml.rels><?xml version="1.0" encoding="UTF-8" standalone="yes"?>
<Relationships xmlns="http://schemas.openxmlformats.org/package/2006/relationships"><Relationship Id="rId3" Type="http://schemas.openxmlformats.org/officeDocument/2006/relationships/image" Target="../media/image238.jpeg"/><Relationship Id="rId2" Type="http://schemas.openxmlformats.org/officeDocument/2006/relationships/image" Target="../media/image237.jpeg"/><Relationship Id="rId1" Type="http://schemas.openxmlformats.org/officeDocument/2006/relationships/slideLayout" Target="../slideLayouts/slideLayout86.xml"/></Relationships>
</file>

<file path=ppt/slides/_rels/slide374.xml.rels><?xml version="1.0" encoding="UTF-8" standalone="yes"?>
<Relationships xmlns="http://schemas.openxmlformats.org/package/2006/relationships"><Relationship Id="rId3" Type="http://schemas.openxmlformats.org/officeDocument/2006/relationships/image" Target="../media/image325.jpeg"/><Relationship Id="rId2" Type="http://schemas.openxmlformats.org/officeDocument/2006/relationships/notesSlide" Target="../notesSlides/notesSlide336.xml"/><Relationship Id="rId1" Type="http://schemas.openxmlformats.org/officeDocument/2006/relationships/slideLayout" Target="../slideLayouts/slideLayout808.xml"/></Relationships>
</file>

<file path=ppt/slides/_rels/slide375.xml.rels><?xml version="1.0" encoding="UTF-8" standalone="yes"?>
<Relationships xmlns="http://schemas.openxmlformats.org/package/2006/relationships"><Relationship Id="rId3" Type="http://schemas.openxmlformats.org/officeDocument/2006/relationships/image" Target="../media/image325.jpeg"/><Relationship Id="rId2" Type="http://schemas.openxmlformats.org/officeDocument/2006/relationships/notesSlide" Target="../notesSlides/notesSlide337.xml"/><Relationship Id="rId1" Type="http://schemas.openxmlformats.org/officeDocument/2006/relationships/slideLayout" Target="../slideLayouts/slideLayout704.xml"/></Relationships>
</file>

<file path=ppt/slides/_rels/slide376.xml.rels><?xml version="1.0" encoding="UTF-8" standalone="yes"?>
<Relationships xmlns="http://schemas.openxmlformats.org/package/2006/relationships"><Relationship Id="rId3" Type="http://schemas.openxmlformats.org/officeDocument/2006/relationships/image" Target="../media/image326.jpg"/><Relationship Id="rId2" Type="http://schemas.openxmlformats.org/officeDocument/2006/relationships/notesSlide" Target="../notesSlides/notesSlide338.xml"/><Relationship Id="rId1" Type="http://schemas.openxmlformats.org/officeDocument/2006/relationships/slideLayout" Target="../slideLayouts/slideLayout768.xml"/></Relationships>
</file>

<file path=ppt/slides/_rels/slide377.xml.rels><?xml version="1.0" encoding="UTF-8" standalone="yes"?>
<Relationships xmlns="http://schemas.openxmlformats.org/package/2006/relationships"><Relationship Id="rId3" Type="http://schemas.openxmlformats.org/officeDocument/2006/relationships/image" Target="../media/image327.png"/><Relationship Id="rId2" Type="http://schemas.openxmlformats.org/officeDocument/2006/relationships/notesSlide" Target="../notesSlides/notesSlide339.xml"/><Relationship Id="rId1" Type="http://schemas.openxmlformats.org/officeDocument/2006/relationships/slideLayout" Target="../slideLayouts/slideLayout772.xml"/></Relationships>
</file>

<file path=ppt/slides/_rels/slide378.xml.rels><?xml version="1.0" encoding="UTF-8" standalone="yes"?>
<Relationships xmlns="http://schemas.openxmlformats.org/package/2006/relationships"><Relationship Id="rId3" Type="http://schemas.openxmlformats.org/officeDocument/2006/relationships/image" Target="../media/image328.png"/><Relationship Id="rId2" Type="http://schemas.openxmlformats.org/officeDocument/2006/relationships/notesSlide" Target="../notesSlides/notesSlide340.xml"/><Relationship Id="rId1" Type="http://schemas.openxmlformats.org/officeDocument/2006/relationships/slideLayout" Target="../slideLayouts/slideLayout781.xml"/><Relationship Id="rId4" Type="http://schemas.openxmlformats.org/officeDocument/2006/relationships/image" Target="../media/image329.png"/></Relationships>
</file>

<file path=ppt/slides/_rels/slide379.xml.rels><?xml version="1.0" encoding="UTF-8" standalone="yes"?>
<Relationships xmlns="http://schemas.openxmlformats.org/package/2006/relationships"><Relationship Id="rId3" Type="http://schemas.openxmlformats.org/officeDocument/2006/relationships/image" Target="../media/image330.jpeg"/><Relationship Id="rId2" Type="http://schemas.openxmlformats.org/officeDocument/2006/relationships/notesSlide" Target="../notesSlides/notesSlide341.xml"/><Relationship Id="rId1" Type="http://schemas.openxmlformats.org/officeDocument/2006/relationships/slideLayout" Target="../slideLayouts/slideLayout797.xml"/><Relationship Id="rId4" Type="http://schemas.openxmlformats.org/officeDocument/2006/relationships/image" Target="../media/image331.jpeg"/></Relationships>
</file>

<file path=ppt/slides/_rels/slide38.xml.rels><?xml version="1.0" encoding="UTF-8" standalone="yes"?>
<Relationships xmlns="http://schemas.openxmlformats.org/package/2006/relationships"><Relationship Id="rId3" Type="http://schemas.openxmlformats.org/officeDocument/2006/relationships/notesSlide" Target="../notesSlides/notesSlide37.xml"/><Relationship Id="rId2" Type="http://schemas.openxmlformats.org/officeDocument/2006/relationships/slideLayout" Target="../slideLayouts/slideLayout182.xml"/><Relationship Id="rId1" Type="http://schemas.openxmlformats.org/officeDocument/2006/relationships/themeOverride" Target="../theme/themeOverride12.xml"/><Relationship Id="rId4" Type="http://schemas.openxmlformats.org/officeDocument/2006/relationships/hyperlink" Target="https://www.oneplace.com/ministries/understanding-the-times/" TargetMode="External"/></Relationships>
</file>

<file path=ppt/slides/_rels/slide380.xml.rels><?xml version="1.0" encoding="UTF-8" standalone="yes"?>
<Relationships xmlns="http://schemas.openxmlformats.org/package/2006/relationships"><Relationship Id="rId2" Type="http://schemas.openxmlformats.org/officeDocument/2006/relationships/notesSlide" Target="../notesSlides/notesSlide342.xml"/><Relationship Id="rId1" Type="http://schemas.openxmlformats.org/officeDocument/2006/relationships/slideLayout" Target="../slideLayouts/slideLayout772.xml"/></Relationships>
</file>

<file path=ppt/slides/_rels/slide381.xml.rels><?xml version="1.0" encoding="UTF-8" standalone="yes"?>
<Relationships xmlns="http://schemas.openxmlformats.org/package/2006/relationships"><Relationship Id="rId2" Type="http://schemas.openxmlformats.org/officeDocument/2006/relationships/image" Target="../media/image332.png"/><Relationship Id="rId1" Type="http://schemas.openxmlformats.org/officeDocument/2006/relationships/slideLayout" Target="../slideLayouts/slideLayout568.xml"/></Relationships>
</file>

<file path=ppt/slides/_rels/slide382.xml.rels><?xml version="1.0" encoding="UTF-8" standalone="yes"?>
<Relationships xmlns="http://schemas.openxmlformats.org/package/2006/relationships"><Relationship Id="rId3" Type="http://schemas.openxmlformats.org/officeDocument/2006/relationships/image" Target="../media/image333.png"/><Relationship Id="rId2" Type="http://schemas.openxmlformats.org/officeDocument/2006/relationships/notesSlide" Target="../notesSlides/notesSlide343.xml"/><Relationship Id="rId1" Type="http://schemas.openxmlformats.org/officeDocument/2006/relationships/slideLayout" Target="../slideLayouts/slideLayout79.xml"/><Relationship Id="rId4" Type="http://schemas.openxmlformats.org/officeDocument/2006/relationships/image" Target="../media/image334.png"/></Relationships>
</file>

<file path=ppt/slides/_rels/slide383.xml.rels><?xml version="1.0" encoding="UTF-8" standalone="yes"?>
<Relationships xmlns="http://schemas.openxmlformats.org/package/2006/relationships"><Relationship Id="rId3" Type="http://schemas.openxmlformats.org/officeDocument/2006/relationships/image" Target="../media/image335.png"/><Relationship Id="rId2" Type="http://schemas.openxmlformats.org/officeDocument/2006/relationships/notesSlide" Target="../notesSlides/notesSlide344.xml"/><Relationship Id="rId1" Type="http://schemas.openxmlformats.org/officeDocument/2006/relationships/slideLayout" Target="../slideLayouts/slideLayout79.xml"/></Relationships>
</file>

<file path=ppt/slides/_rels/slide384.xml.rels><?xml version="1.0" encoding="UTF-8" standalone="yes"?>
<Relationships xmlns="http://schemas.openxmlformats.org/package/2006/relationships"><Relationship Id="rId3" Type="http://schemas.openxmlformats.org/officeDocument/2006/relationships/image" Target="../media/image336.jpeg"/><Relationship Id="rId2" Type="http://schemas.openxmlformats.org/officeDocument/2006/relationships/notesSlide" Target="../notesSlides/notesSlide345.xml"/><Relationship Id="rId1" Type="http://schemas.openxmlformats.org/officeDocument/2006/relationships/slideLayout" Target="../slideLayouts/slideLayout79.xml"/></Relationships>
</file>

<file path=ppt/slides/_rels/slide385.xml.rels><?xml version="1.0" encoding="UTF-8" standalone="yes"?>
<Relationships xmlns="http://schemas.openxmlformats.org/package/2006/relationships"><Relationship Id="rId3" Type="http://schemas.openxmlformats.org/officeDocument/2006/relationships/image" Target="../media/image337.png"/><Relationship Id="rId2" Type="http://schemas.openxmlformats.org/officeDocument/2006/relationships/notesSlide" Target="../notesSlides/notesSlide346.xml"/><Relationship Id="rId1" Type="http://schemas.openxmlformats.org/officeDocument/2006/relationships/slideLayout" Target="../slideLayouts/slideLayout79.xml"/></Relationships>
</file>

<file path=ppt/slides/_rels/slide386.xml.rels><?xml version="1.0" encoding="UTF-8" standalone="yes"?>
<Relationships xmlns="http://schemas.openxmlformats.org/package/2006/relationships"><Relationship Id="rId3" Type="http://schemas.openxmlformats.org/officeDocument/2006/relationships/image" Target="../media/image338.png"/><Relationship Id="rId2" Type="http://schemas.openxmlformats.org/officeDocument/2006/relationships/notesSlide" Target="../notesSlides/notesSlide347.xml"/><Relationship Id="rId1" Type="http://schemas.openxmlformats.org/officeDocument/2006/relationships/slideLayout" Target="../slideLayouts/slideLayout455.xml"/></Relationships>
</file>

<file path=ppt/slides/_rels/slide387.xml.rels><?xml version="1.0" encoding="UTF-8" standalone="yes"?>
<Relationships xmlns="http://schemas.openxmlformats.org/package/2006/relationships"><Relationship Id="rId3" Type="http://schemas.openxmlformats.org/officeDocument/2006/relationships/image" Target="../media/image339.jpeg"/><Relationship Id="rId2" Type="http://schemas.openxmlformats.org/officeDocument/2006/relationships/notesSlide" Target="../notesSlides/notesSlide348.xml"/><Relationship Id="rId1" Type="http://schemas.openxmlformats.org/officeDocument/2006/relationships/slideLayout" Target="../slideLayouts/slideLayout605.xml"/></Relationships>
</file>

<file path=ppt/slides/_rels/slide388.xml.rels><?xml version="1.0" encoding="UTF-8" standalone="yes"?>
<Relationships xmlns="http://schemas.openxmlformats.org/package/2006/relationships"><Relationship Id="rId3" Type="http://schemas.openxmlformats.org/officeDocument/2006/relationships/image" Target="../media/image340.jpeg"/><Relationship Id="rId2" Type="http://schemas.openxmlformats.org/officeDocument/2006/relationships/notesSlide" Target="../notesSlides/notesSlide349.xml"/><Relationship Id="rId1" Type="http://schemas.openxmlformats.org/officeDocument/2006/relationships/slideLayout" Target="../slideLayouts/slideLayout605.xml"/></Relationships>
</file>

<file path=ppt/slides/_rels/slide389.xml.rels><?xml version="1.0" encoding="UTF-8" standalone="yes"?>
<Relationships xmlns="http://schemas.openxmlformats.org/package/2006/relationships"><Relationship Id="rId3" Type="http://schemas.openxmlformats.org/officeDocument/2006/relationships/image" Target="../media/image341.jpg"/><Relationship Id="rId2" Type="http://schemas.openxmlformats.org/officeDocument/2006/relationships/notesSlide" Target="../notesSlides/notesSlide350.xml"/><Relationship Id="rId1" Type="http://schemas.openxmlformats.org/officeDocument/2006/relationships/slideLayout" Target="../slideLayouts/slideLayout455.xml"/></Relationships>
</file>

<file path=ppt/slides/_rels/slide39.xml.rels><?xml version="1.0" encoding="UTF-8" standalone="yes"?>
<Relationships xmlns="http://schemas.openxmlformats.org/package/2006/relationships"><Relationship Id="rId3" Type="http://schemas.openxmlformats.org/officeDocument/2006/relationships/notesSlide" Target="../notesSlides/notesSlide38.xml"/><Relationship Id="rId2" Type="http://schemas.openxmlformats.org/officeDocument/2006/relationships/slideLayout" Target="../slideLayouts/slideLayout182.xml"/><Relationship Id="rId1" Type="http://schemas.openxmlformats.org/officeDocument/2006/relationships/themeOverride" Target="../theme/themeOverride13.xml"/><Relationship Id="rId4" Type="http://schemas.openxmlformats.org/officeDocument/2006/relationships/image" Target="../media/image48.jpeg"/></Relationships>
</file>

<file path=ppt/slides/_rels/slide390.xml.rels><?xml version="1.0" encoding="UTF-8" standalone="yes"?>
<Relationships xmlns="http://schemas.openxmlformats.org/package/2006/relationships"><Relationship Id="rId3" Type="http://schemas.openxmlformats.org/officeDocument/2006/relationships/image" Target="../media/image342.jpg"/><Relationship Id="rId2" Type="http://schemas.openxmlformats.org/officeDocument/2006/relationships/notesSlide" Target="../notesSlides/notesSlide351.xml"/><Relationship Id="rId1" Type="http://schemas.openxmlformats.org/officeDocument/2006/relationships/slideLayout" Target="../slideLayouts/slideLayout455.xml"/><Relationship Id="rId4" Type="http://schemas.openxmlformats.org/officeDocument/2006/relationships/image" Target="../media/image343.jpg"/></Relationships>
</file>

<file path=ppt/slides/_rels/slide391.xml.rels><?xml version="1.0" encoding="UTF-8" standalone="yes"?>
<Relationships xmlns="http://schemas.openxmlformats.org/package/2006/relationships"><Relationship Id="rId3" Type="http://schemas.openxmlformats.org/officeDocument/2006/relationships/image" Target="../media/image344.jpg"/><Relationship Id="rId2" Type="http://schemas.openxmlformats.org/officeDocument/2006/relationships/notesSlide" Target="../notesSlides/notesSlide352.xml"/><Relationship Id="rId1" Type="http://schemas.openxmlformats.org/officeDocument/2006/relationships/slideLayout" Target="../slideLayouts/slideLayout455.xml"/></Relationships>
</file>

<file path=ppt/slides/_rels/slide392.xml.rels><?xml version="1.0" encoding="UTF-8" standalone="yes"?>
<Relationships xmlns="http://schemas.openxmlformats.org/package/2006/relationships"><Relationship Id="rId3" Type="http://schemas.openxmlformats.org/officeDocument/2006/relationships/image" Target="../media/image345.jpg"/><Relationship Id="rId2" Type="http://schemas.openxmlformats.org/officeDocument/2006/relationships/notesSlide" Target="../notesSlides/notesSlide353.xml"/><Relationship Id="rId1" Type="http://schemas.openxmlformats.org/officeDocument/2006/relationships/slideLayout" Target="../slideLayouts/slideLayout455.xml"/></Relationships>
</file>

<file path=ppt/slides/_rels/slide393.xml.rels><?xml version="1.0" encoding="UTF-8" standalone="yes"?>
<Relationships xmlns="http://schemas.openxmlformats.org/package/2006/relationships"><Relationship Id="rId3" Type="http://schemas.openxmlformats.org/officeDocument/2006/relationships/image" Target="../media/image346.jpg"/><Relationship Id="rId2" Type="http://schemas.openxmlformats.org/officeDocument/2006/relationships/notesSlide" Target="../notesSlides/notesSlide354.xml"/><Relationship Id="rId1" Type="http://schemas.openxmlformats.org/officeDocument/2006/relationships/slideLayout" Target="../slideLayouts/slideLayout455.xml"/></Relationships>
</file>

<file path=ppt/slides/_rels/slide394.xml.rels><?xml version="1.0" encoding="UTF-8" standalone="yes"?>
<Relationships xmlns="http://schemas.openxmlformats.org/package/2006/relationships"><Relationship Id="rId3" Type="http://schemas.openxmlformats.org/officeDocument/2006/relationships/image" Target="../media/image340.jpeg"/><Relationship Id="rId2" Type="http://schemas.openxmlformats.org/officeDocument/2006/relationships/notesSlide" Target="../notesSlides/notesSlide355.xml"/><Relationship Id="rId1" Type="http://schemas.openxmlformats.org/officeDocument/2006/relationships/slideLayout" Target="../slideLayouts/slideLayout455.xml"/></Relationships>
</file>

<file path=ppt/slides/_rels/slide395.xml.rels><?xml version="1.0" encoding="UTF-8" standalone="yes"?>
<Relationships xmlns="http://schemas.openxmlformats.org/package/2006/relationships"><Relationship Id="rId3" Type="http://schemas.openxmlformats.org/officeDocument/2006/relationships/image" Target="../media/image347.jpg"/><Relationship Id="rId2" Type="http://schemas.openxmlformats.org/officeDocument/2006/relationships/notesSlide" Target="../notesSlides/notesSlide356.xml"/><Relationship Id="rId1" Type="http://schemas.openxmlformats.org/officeDocument/2006/relationships/slideLayout" Target="../slideLayouts/slideLayout455.xml"/></Relationships>
</file>

<file path=ppt/slides/_rels/slide396.xml.rels><?xml version="1.0" encoding="UTF-8" standalone="yes"?>
<Relationships xmlns="http://schemas.openxmlformats.org/package/2006/relationships"><Relationship Id="rId3" Type="http://schemas.openxmlformats.org/officeDocument/2006/relationships/image" Target="../media/image348.jpg"/><Relationship Id="rId2" Type="http://schemas.openxmlformats.org/officeDocument/2006/relationships/notesSlide" Target="../notesSlides/notesSlide357.xml"/><Relationship Id="rId1" Type="http://schemas.openxmlformats.org/officeDocument/2006/relationships/slideLayout" Target="../slideLayouts/slideLayout455.xml"/></Relationships>
</file>

<file path=ppt/slides/_rels/slide397.xml.rels><?xml version="1.0" encoding="UTF-8" standalone="yes"?>
<Relationships xmlns="http://schemas.openxmlformats.org/package/2006/relationships"><Relationship Id="rId3" Type="http://schemas.openxmlformats.org/officeDocument/2006/relationships/image" Target="../media/image349.jpg"/><Relationship Id="rId2" Type="http://schemas.openxmlformats.org/officeDocument/2006/relationships/notesSlide" Target="../notesSlides/notesSlide358.xml"/><Relationship Id="rId1" Type="http://schemas.openxmlformats.org/officeDocument/2006/relationships/slideLayout" Target="../slideLayouts/slideLayout455.xml"/></Relationships>
</file>

<file path=ppt/slides/_rels/slide398.xml.rels><?xml version="1.0" encoding="UTF-8" standalone="yes"?>
<Relationships xmlns="http://schemas.openxmlformats.org/package/2006/relationships"><Relationship Id="rId3" Type="http://schemas.openxmlformats.org/officeDocument/2006/relationships/image" Target="../media/image350.jpeg"/><Relationship Id="rId2" Type="http://schemas.openxmlformats.org/officeDocument/2006/relationships/notesSlide" Target="../notesSlides/notesSlide359.xml"/><Relationship Id="rId1" Type="http://schemas.openxmlformats.org/officeDocument/2006/relationships/slideLayout" Target="../slideLayouts/slideLayout79.xml"/></Relationships>
</file>

<file path=ppt/slides/_rels/slide399.xml.rels><?xml version="1.0" encoding="UTF-8" standalone="yes"?>
<Relationships xmlns="http://schemas.openxmlformats.org/package/2006/relationships"><Relationship Id="rId3" Type="http://schemas.openxmlformats.org/officeDocument/2006/relationships/image" Target="../media/image351.jpeg"/><Relationship Id="rId2" Type="http://schemas.openxmlformats.org/officeDocument/2006/relationships/notesSlide" Target="../notesSlides/notesSlide360.xml"/><Relationship Id="rId1" Type="http://schemas.openxmlformats.org/officeDocument/2006/relationships/slideLayout" Target="../slideLayouts/slideLayout79.xml"/></Relationships>
</file>

<file path=ppt/slides/_rels/slide4.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94.xml"/><Relationship Id="rId1" Type="http://schemas.openxmlformats.org/officeDocument/2006/relationships/themeOverride" Target="../theme/themeOverride5.xml"/></Relationships>
</file>

<file path=ppt/slides/_rels/slide40.xml.rels><?xml version="1.0" encoding="UTF-8" standalone="yes"?>
<Relationships xmlns="http://schemas.openxmlformats.org/package/2006/relationships"><Relationship Id="rId3" Type="http://schemas.openxmlformats.org/officeDocument/2006/relationships/notesSlide" Target="../notesSlides/notesSlide39.xml"/><Relationship Id="rId2" Type="http://schemas.openxmlformats.org/officeDocument/2006/relationships/slideLayout" Target="../slideLayouts/slideLayout508.xml"/><Relationship Id="rId1" Type="http://schemas.openxmlformats.org/officeDocument/2006/relationships/themeOverride" Target="../theme/themeOverride14.xml"/><Relationship Id="rId4" Type="http://schemas.openxmlformats.org/officeDocument/2006/relationships/image" Target="../media/image49.jpg"/></Relationships>
</file>

<file path=ppt/slides/_rels/slide400.xml.rels><?xml version="1.0" encoding="UTF-8" standalone="yes"?>
<Relationships xmlns="http://schemas.openxmlformats.org/package/2006/relationships"><Relationship Id="rId3" Type="http://schemas.openxmlformats.org/officeDocument/2006/relationships/image" Target="../media/image352.jpeg"/><Relationship Id="rId2" Type="http://schemas.openxmlformats.org/officeDocument/2006/relationships/notesSlide" Target="../notesSlides/notesSlide361.xml"/><Relationship Id="rId1" Type="http://schemas.openxmlformats.org/officeDocument/2006/relationships/slideLayout" Target="../slideLayouts/slideLayout79.xml"/></Relationships>
</file>

<file path=ppt/slides/_rels/slide401.xml.rels><?xml version="1.0" encoding="UTF-8" standalone="yes"?>
<Relationships xmlns="http://schemas.openxmlformats.org/package/2006/relationships"><Relationship Id="rId3" Type="http://schemas.openxmlformats.org/officeDocument/2006/relationships/image" Target="../media/image353.png"/><Relationship Id="rId2" Type="http://schemas.openxmlformats.org/officeDocument/2006/relationships/notesSlide" Target="../notesSlides/notesSlide362.xml"/><Relationship Id="rId1" Type="http://schemas.openxmlformats.org/officeDocument/2006/relationships/slideLayout" Target="../slideLayouts/slideLayout94.xml"/></Relationships>
</file>

<file path=ppt/slides/_rels/slide402.xml.rels><?xml version="1.0" encoding="UTF-8" standalone="yes"?>
<Relationships xmlns="http://schemas.openxmlformats.org/package/2006/relationships"><Relationship Id="rId3" Type="http://schemas.openxmlformats.org/officeDocument/2006/relationships/image" Target="../media/image354.jpeg"/><Relationship Id="rId2" Type="http://schemas.openxmlformats.org/officeDocument/2006/relationships/notesSlide" Target="../notesSlides/notesSlide363.xml"/><Relationship Id="rId1" Type="http://schemas.openxmlformats.org/officeDocument/2006/relationships/slideLayout" Target="../slideLayouts/slideLayout100.xml"/></Relationships>
</file>

<file path=ppt/slides/_rels/slide403.xml.rels><?xml version="1.0" encoding="UTF-8" standalone="yes"?>
<Relationships xmlns="http://schemas.openxmlformats.org/package/2006/relationships"><Relationship Id="rId3" Type="http://schemas.openxmlformats.org/officeDocument/2006/relationships/image" Target="../media/image355.jpeg"/><Relationship Id="rId2" Type="http://schemas.openxmlformats.org/officeDocument/2006/relationships/notesSlide" Target="../notesSlides/notesSlide364.xml"/><Relationship Id="rId1" Type="http://schemas.openxmlformats.org/officeDocument/2006/relationships/slideLayout" Target="../slideLayouts/slideLayout816.xml"/></Relationships>
</file>

<file path=ppt/slides/_rels/slide404.xml.rels><?xml version="1.0" encoding="UTF-8" standalone="yes"?>
<Relationships xmlns="http://schemas.openxmlformats.org/package/2006/relationships"><Relationship Id="rId3" Type="http://schemas.openxmlformats.org/officeDocument/2006/relationships/image" Target="../media/image356.jpg"/><Relationship Id="rId2" Type="http://schemas.openxmlformats.org/officeDocument/2006/relationships/notesSlide" Target="../notesSlides/notesSlide365.xml"/><Relationship Id="rId1" Type="http://schemas.openxmlformats.org/officeDocument/2006/relationships/slideLayout" Target="../slideLayouts/slideLayout862.xml"/></Relationships>
</file>

<file path=ppt/slides/_rels/slide405.xml.rels><?xml version="1.0" encoding="UTF-8" standalone="yes"?>
<Relationships xmlns="http://schemas.openxmlformats.org/package/2006/relationships"><Relationship Id="rId3" Type="http://schemas.openxmlformats.org/officeDocument/2006/relationships/image" Target="../media/image356.jpg"/><Relationship Id="rId2" Type="http://schemas.openxmlformats.org/officeDocument/2006/relationships/notesSlide" Target="../notesSlides/notesSlide366.xml"/><Relationship Id="rId1" Type="http://schemas.openxmlformats.org/officeDocument/2006/relationships/slideLayout" Target="../slideLayouts/slideLayout862.xml"/></Relationships>
</file>

<file path=ppt/slides/_rels/slide406.xml.rels><?xml version="1.0" encoding="UTF-8" standalone="yes"?>
<Relationships xmlns="http://schemas.openxmlformats.org/package/2006/relationships"><Relationship Id="rId3" Type="http://schemas.openxmlformats.org/officeDocument/2006/relationships/image" Target="../media/image356.jpg"/><Relationship Id="rId2" Type="http://schemas.openxmlformats.org/officeDocument/2006/relationships/notesSlide" Target="../notesSlides/notesSlide367.xml"/><Relationship Id="rId1" Type="http://schemas.openxmlformats.org/officeDocument/2006/relationships/slideLayout" Target="../slideLayouts/slideLayout862.xml"/></Relationships>
</file>

<file path=ppt/slides/_rels/slide407.xml.rels><?xml version="1.0" encoding="UTF-8" standalone="yes"?>
<Relationships xmlns="http://schemas.openxmlformats.org/package/2006/relationships"><Relationship Id="rId3" Type="http://schemas.openxmlformats.org/officeDocument/2006/relationships/image" Target="../media/image356.jpg"/><Relationship Id="rId2" Type="http://schemas.openxmlformats.org/officeDocument/2006/relationships/notesSlide" Target="../notesSlides/notesSlide368.xml"/><Relationship Id="rId1" Type="http://schemas.openxmlformats.org/officeDocument/2006/relationships/slideLayout" Target="../slideLayouts/slideLayout862.xml"/></Relationships>
</file>

<file path=ppt/slides/_rels/slide408.xml.rels><?xml version="1.0" encoding="UTF-8" standalone="yes"?>
<Relationships xmlns="http://schemas.openxmlformats.org/package/2006/relationships"><Relationship Id="rId3" Type="http://schemas.openxmlformats.org/officeDocument/2006/relationships/image" Target="../media/image357.jpeg"/><Relationship Id="rId2" Type="http://schemas.openxmlformats.org/officeDocument/2006/relationships/notesSlide" Target="../notesSlides/notesSlide369.xml"/><Relationship Id="rId1" Type="http://schemas.openxmlformats.org/officeDocument/2006/relationships/slideLayout" Target="../slideLayouts/slideLayout545.xml"/></Relationships>
</file>

<file path=ppt/slides/_rels/slide409.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notesSlide" Target="../notesSlides/notesSlide370.xml"/><Relationship Id="rId1" Type="http://schemas.openxmlformats.org/officeDocument/2006/relationships/slideLayout" Target="../slideLayouts/slideLayout355.xml"/></Relationships>
</file>

<file path=ppt/slides/_rels/slide41.xml.rels><?xml version="1.0" encoding="UTF-8" standalone="yes"?>
<Relationships xmlns="http://schemas.openxmlformats.org/package/2006/relationships"><Relationship Id="rId3" Type="http://schemas.openxmlformats.org/officeDocument/2006/relationships/notesSlide" Target="../notesSlides/notesSlide40.xml"/><Relationship Id="rId7" Type="http://schemas.openxmlformats.org/officeDocument/2006/relationships/image" Target="../media/image53.jpeg"/><Relationship Id="rId2" Type="http://schemas.openxmlformats.org/officeDocument/2006/relationships/slideLayout" Target="../slideLayouts/slideLayout508.xml"/><Relationship Id="rId1" Type="http://schemas.openxmlformats.org/officeDocument/2006/relationships/themeOverride" Target="../theme/themeOverride15.xml"/><Relationship Id="rId6" Type="http://schemas.openxmlformats.org/officeDocument/2006/relationships/image" Target="../media/image52.jpeg"/><Relationship Id="rId5" Type="http://schemas.openxmlformats.org/officeDocument/2006/relationships/image" Target="../media/image51.jpeg"/><Relationship Id="rId4" Type="http://schemas.openxmlformats.org/officeDocument/2006/relationships/image" Target="../media/image50.jpeg"/></Relationships>
</file>

<file path=ppt/slides/_rels/slide410.xml.rels><?xml version="1.0" encoding="UTF-8" standalone="yes"?>
<Relationships xmlns="http://schemas.openxmlformats.org/package/2006/relationships"><Relationship Id="rId2" Type="http://schemas.openxmlformats.org/officeDocument/2006/relationships/image" Target="../media/image358.jpeg"/><Relationship Id="rId1" Type="http://schemas.openxmlformats.org/officeDocument/2006/relationships/slideLayout" Target="../slideLayouts/slideLayout871.xml"/></Relationships>
</file>

<file path=ppt/slides/_rels/slide411.xml.rels><?xml version="1.0" encoding="UTF-8" standalone="yes"?>
<Relationships xmlns="http://schemas.openxmlformats.org/package/2006/relationships"><Relationship Id="rId3" Type="http://schemas.openxmlformats.org/officeDocument/2006/relationships/image" Target="../media/image359.png"/><Relationship Id="rId2" Type="http://schemas.openxmlformats.org/officeDocument/2006/relationships/notesSlide" Target="../notesSlides/notesSlide371.xml"/><Relationship Id="rId1" Type="http://schemas.openxmlformats.org/officeDocument/2006/relationships/slideLayout" Target="../slideLayouts/slideLayout833.xml"/><Relationship Id="rId4" Type="http://schemas.openxmlformats.org/officeDocument/2006/relationships/image" Target="../media/image360.png"/></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52.xml"/></Relationships>
</file>

<file path=ppt/slides/_rels/slide413.xml.rels><?xml version="1.0" encoding="UTF-8" standalone="yes"?>
<Relationships xmlns="http://schemas.openxmlformats.org/package/2006/relationships"><Relationship Id="rId2" Type="http://schemas.openxmlformats.org/officeDocument/2006/relationships/image" Target="../media/image361.jpeg"/><Relationship Id="rId1" Type="http://schemas.openxmlformats.org/officeDocument/2006/relationships/slideLayout" Target="../slideLayouts/slideLayout124.xml"/></Relationships>
</file>

<file path=ppt/slides/_rels/slide414.xml.rels><?xml version="1.0" encoding="UTF-8" standalone="yes"?>
<Relationships xmlns="http://schemas.openxmlformats.org/package/2006/relationships"><Relationship Id="rId3" Type="http://schemas.openxmlformats.org/officeDocument/2006/relationships/image" Target="../media/image362.jpeg"/><Relationship Id="rId2" Type="http://schemas.openxmlformats.org/officeDocument/2006/relationships/notesSlide" Target="../notesSlides/notesSlide372.xml"/><Relationship Id="rId1" Type="http://schemas.openxmlformats.org/officeDocument/2006/relationships/slideLayout" Target="../slideLayouts/slideLayout7.xml"/><Relationship Id="rId5" Type="http://schemas.openxmlformats.org/officeDocument/2006/relationships/image" Target="../media/image364.png"/><Relationship Id="rId4" Type="http://schemas.openxmlformats.org/officeDocument/2006/relationships/image" Target="../media/image363.png"/></Relationships>
</file>

<file path=ppt/slides/_rels/slide415.xml.rels><?xml version="1.0" encoding="UTF-8" standalone="yes"?>
<Relationships xmlns="http://schemas.openxmlformats.org/package/2006/relationships"><Relationship Id="rId3" Type="http://schemas.openxmlformats.org/officeDocument/2006/relationships/image" Target="../media/image361.jpeg"/><Relationship Id="rId2" Type="http://schemas.openxmlformats.org/officeDocument/2006/relationships/notesSlide" Target="../notesSlides/notesSlide373.xml"/><Relationship Id="rId1" Type="http://schemas.openxmlformats.org/officeDocument/2006/relationships/slideLayout" Target="../slideLayouts/slideLayout124.xml"/></Relationships>
</file>

<file path=ppt/slides/_rels/slide416.xml.rels><?xml version="1.0" encoding="UTF-8" standalone="yes"?>
<Relationships xmlns="http://schemas.openxmlformats.org/package/2006/relationships"><Relationship Id="rId3" Type="http://schemas.openxmlformats.org/officeDocument/2006/relationships/image" Target="../media/image365.jpeg"/><Relationship Id="rId2" Type="http://schemas.openxmlformats.org/officeDocument/2006/relationships/notesSlide" Target="../notesSlides/notesSlide374.xml"/><Relationship Id="rId1" Type="http://schemas.openxmlformats.org/officeDocument/2006/relationships/slideLayout" Target="../slideLayouts/slideLayout595.xml"/><Relationship Id="rId5" Type="http://schemas.openxmlformats.org/officeDocument/2006/relationships/image" Target="../media/image367.jpeg"/><Relationship Id="rId4" Type="http://schemas.openxmlformats.org/officeDocument/2006/relationships/image" Target="../media/image366.jpeg"/></Relationships>
</file>

<file path=ppt/slides/_rels/slide417.xml.rels><?xml version="1.0" encoding="UTF-8" standalone="yes"?>
<Relationships xmlns="http://schemas.openxmlformats.org/package/2006/relationships"><Relationship Id="rId3" Type="http://schemas.openxmlformats.org/officeDocument/2006/relationships/image" Target="../media/image368.png"/><Relationship Id="rId2" Type="http://schemas.openxmlformats.org/officeDocument/2006/relationships/notesSlide" Target="../notesSlides/notesSlide375.xml"/><Relationship Id="rId1" Type="http://schemas.openxmlformats.org/officeDocument/2006/relationships/slideLayout" Target="../slideLayouts/slideLayout584.xml"/></Relationships>
</file>

<file path=ppt/slides/_rels/slide418.xml.rels><?xml version="1.0" encoding="UTF-8" standalone="yes"?>
<Relationships xmlns="http://schemas.openxmlformats.org/package/2006/relationships"><Relationship Id="rId3" Type="http://schemas.openxmlformats.org/officeDocument/2006/relationships/oleObject" Target="../embeddings/oleObject8.bin"/><Relationship Id="rId2" Type="http://schemas.openxmlformats.org/officeDocument/2006/relationships/notesSlide" Target="../notesSlides/notesSlide376.xml"/><Relationship Id="rId1" Type="http://schemas.openxmlformats.org/officeDocument/2006/relationships/slideLayout" Target="../slideLayouts/slideLayout584.xml"/><Relationship Id="rId5" Type="http://schemas.openxmlformats.org/officeDocument/2006/relationships/image" Target="../media/image370.jpeg"/><Relationship Id="rId4" Type="http://schemas.openxmlformats.org/officeDocument/2006/relationships/image" Target="../media/image369.emf"/></Relationships>
</file>

<file path=ppt/slides/_rels/slide419.xml.rels><?xml version="1.0" encoding="UTF-8" standalone="yes"?>
<Relationships xmlns="http://schemas.openxmlformats.org/package/2006/relationships"><Relationship Id="rId3" Type="http://schemas.openxmlformats.org/officeDocument/2006/relationships/image" Target="../media/image371.jpeg"/><Relationship Id="rId2" Type="http://schemas.openxmlformats.org/officeDocument/2006/relationships/notesSlide" Target="../notesSlides/notesSlide377.xml"/><Relationship Id="rId1" Type="http://schemas.openxmlformats.org/officeDocument/2006/relationships/slideLayout" Target="../slideLayouts/slideLayout94.xml"/></Relationships>
</file>

<file path=ppt/slides/_rels/slide42.xml.rels><?xml version="1.0" encoding="UTF-8" standalone="yes"?>
<Relationships xmlns="http://schemas.openxmlformats.org/package/2006/relationships"><Relationship Id="rId3" Type="http://schemas.openxmlformats.org/officeDocument/2006/relationships/notesSlide" Target="../notesSlides/notesSlide41.xml"/><Relationship Id="rId2" Type="http://schemas.openxmlformats.org/officeDocument/2006/relationships/slideLayout" Target="../slideLayouts/slideLayout508.xml"/><Relationship Id="rId1" Type="http://schemas.openxmlformats.org/officeDocument/2006/relationships/themeOverride" Target="../theme/themeOverride16.xml"/><Relationship Id="rId4" Type="http://schemas.openxmlformats.org/officeDocument/2006/relationships/image" Target="../media/image54.jpeg"/></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502.xml"/></Relationships>
</file>

<file path=ppt/slides/_rels/slide421.xml.rels><?xml version="1.0" encoding="UTF-8" standalone="yes"?>
<Relationships xmlns="http://schemas.openxmlformats.org/package/2006/relationships"><Relationship Id="rId3" Type="http://schemas.openxmlformats.org/officeDocument/2006/relationships/image" Target="../media/image372.png"/><Relationship Id="rId2" Type="http://schemas.openxmlformats.org/officeDocument/2006/relationships/notesSlide" Target="../notesSlides/notesSlide378.xml"/><Relationship Id="rId1" Type="http://schemas.openxmlformats.org/officeDocument/2006/relationships/slideLayout" Target="../slideLayouts/slideLayout521.xml"/><Relationship Id="rId4" Type="http://schemas.openxmlformats.org/officeDocument/2006/relationships/image" Target="../media/image373.png"/></Relationships>
</file>

<file path=ppt/slides/_rels/slide43.xml.rels><?xml version="1.0" encoding="UTF-8" standalone="yes"?>
<Relationships xmlns="http://schemas.openxmlformats.org/package/2006/relationships"><Relationship Id="rId3" Type="http://schemas.openxmlformats.org/officeDocument/2006/relationships/notesSlide" Target="../notesSlides/notesSlide42.xml"/><Relationship Id="rId2" Type="http://schemas.openxmlformats.org/officeDocument/2006/relationships/slideLayout" Target="../slideLayouts/slideLayout508.xml"/><Relationship Id="rId1" Type="http://schemas.openxmlformats.org/officeDocument/2006/relationships/themeOverride" Target="../theme/themeOverride17.xml"/><Relationship Id="rId4" Type="http://schemas.openxmlformats.org/officeDocument/2006/relationships/image" Target="../media/image55.jpeg"/></Relationships>
</file>

<file path=ppt/slides/_rels/slide44.xml.rels><?xml version="1.0" encoding="UTF-8" standalone="yes"?>
<Relationships xmlns="http://schemas.openxmlformats.org/package/2006/relationships"><Relationship Id="rId3" Type="http://schemas.openxmlformats.org/officeDocument/2006/relationships/notesSlide" Target="../notesSlides/notesSlide43.xml"/><Relationship Id="rId2" Type="http://schemas.openxmlformats.org/officeDocument/2006/relationships/slideLayout" Target="../slideLayouts/slideLayout508.xml"/><Relationship Id="rId1" Type="http://schemas.openxmlformats.org/officeDocument/2006/relationships/themeOverride" Target="../theme/themeOverride18.xml"/><Relationship Id="rId4" Type="http://schemas.openxmlformats.org/officeDocument/2006/relationships/image" Target="../media/image56.jpeg"/></Relationships>
</file>

<file path=ppt/slides/_rels/slide45.xml.rels><?xml version="1.0" encoding="UTF-8" standalone="yes"?>
<Relationships xmlns="http://schemas.openxmlformats.org/package/2006/relationships"><Relationship Id="rId3" Type="http://schemas.openxmlformats.org/officeDocument/2006/relationships/notesSlide" Target="../notesSlides/notesSlide44.xml"/><Relationship Id="rId2" Type="http://schemas.openxmlformats.org/officeDocument/2006/relationships/slideLayout" Target="../slideLayouts/slideLayout508.xml"/><Relationship Id="rId1" Type="http://schemas.openxmlformats.org/officeDocument/2006/relationships/themeOverride" Target="../theme/themeOverride19.xml"/><Relationship Id="rId4" Type="http://schemas.openxmlformats.org/officeDocument/2006/relationships/image" Target="../media/image57.jpeg"/></Relationships>
</file>

<file path=ppt/slides/_rels/slide46.xml.rels><?xml version="1.0" encoding="UTF-8" standalone="yes"?>
<Relationships xmlns="http://schemas.openxmlformats.org/package/2006/relationships"><Relationship Id="rId3" Type="http://schemas.openxmlformats.org/officeDocument/2006/relationships/image" Target="../media/image58.jpeg"/><Relationship Id="rId2" Type="http://schemas.openxmlformats.org/officeDocument/2006/relationships/notesSlide" Target="../notesSlides/notesSlide45.xml"/><Relationship Id="rId1" Type="http://schemas.openxmlformats.org/officeDocument/2006/relationships/slideLayout" Target="../slideLayouts/slideLayout504.xml"/></Relationships>
</file>

<file path=ppt/slides/_rels/slide47.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notesSlide" Target="../notesSlides/notesSlide46.xml"/><Relationship Id="rId1" Type="http://schemas.openxmlformats.org/officeDocument/2006/relationships/slideLayout" Target="../slideLayouts/slideLayout195.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00.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195.xml"/></Relationships>
</file>

<file path=ppt/slides/_rels/slide5.xml.rels><?xml version="1.0" encoding="UTF-8" standalone="yes"?>
<Relationships xmlns="http://schemas.openxmlformats.org/package/2006/relationships"><Relationship Id="rId3" Type="http://schemas.openxmlformats.org/officeDocument/2006/relationships/image" Target="../media/image20.jpeg"/><Relationship Id="rId2" Type="http://schemas.openxmlformats.org/officeDocument/2006/relationships/notesSlide" Target="../notesSlides/notesSlide5.xml"/><Relationship Id="rId1" Type="http://schemas.openxmlformats.org/officeDocument/2006/relationships/slideLayout" Target="../slideLayouts/slideLayout142.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00.xml"/></Relationships>
</file>

<file path=ppt/slides/_rels/slide51.xml.rels><?xml version="1.0" encoding="UTF-8" standalone="yes"?>
<Relationships xmlns="http://schemas.openxmlformats.org/package/2006/relationships"><Relationship Id="rId3" Type="http://schemas.openxmlformats.org/officeDocument/2006/relationships/notesSlide" Target="../notesSlides/notesSlide50.xml"/><Relationship Id="rId2" Type="http://schemas.openxmlformats.org/officeDocument/2006/relationships/slideLayout" Target="../slideLayouts/slideLayout860.xml"/><Relationship Id="rId1" Type="http://schemas.openxmlformats.org/officeDocument/2006/relationships/themeOverride" Target="../theme/themeOverride20.xml"/></Relationships>
</file>

<file path=ppt/slides/_rels/slide52.xml.rels><?xml version="1.0" encoding="UTF-8" standalone="yes"?>
<Relationships xmlns="http://schemas.openxmlformats.org/package/2006/relationships"><Relationship Id="rId3" Type="http://schemas.openxmlformats.org/officeDocument/2006/relationships/notesSlide" Target="../notesSlides/notesSlide51.xml"/><Relationship Id="rId2" Type="http://schemas.openxmlformats.org/officeDocument/2006/relationships/slideLayout" Target="../slideLayouts/slideLayout860.xml"/><Relationship Id="rId1" Type="http://schemas.openxmlformats.org/officeDocument/2006/relationships/themeOverride" Target="../theme/themeOverride21.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07.xml"/></Relationships>
</file>

<file path=ppt/slides/_rels/slide54.xml.rels><?xml version="1.0" encoding="UTF-8" standalone="yes"?>
<Relationships xmlns="http://schemas.openxmlformats.org/package/2006/relationships"><Relationship Id="rId3" Type="http://schemas.openxmlformats.org/officeDocument/2006/relationships/image" Target="../media/image60.jpeg"/><Relationship Id="rId2" Type="http://schemas.openxmlformats.org/officeDocument/2006/relationships/notesSlide" Target="../notesSlides/notesSlide53.xml"/><Relationship Id="rId1" Type="http://schemas.openxmlformats.org/officeDocument/2006/relationships/slideLayout" Target="../slideLayouts/slideLayout850.xml"/></Relationships>
</file>

<file path=ppt/slides/_rels/slide55.xml.rels><?xml version="1.0" encoding="UTF-8" standalone="yes"?>
<Relationships xmlns="http://schemas.openxmlformats.org/package/2006/relationships"><Relationship Id="rId3" Type="http://schemas.openxmlformats.org/officeDocument/2006/relationships/image" Target="../media/image60.jpeg"/><Relationship Id="rId2" Type="http://schemas.openxmlformats.org/officeDocument/2006/relationships/notesSlide" Target="../notesSlides/notesSlide54.xml"/><Relationship Id="rId1" Type="http://schemas.openxmlformats.org/officeDocument/2006/relationships/slideLayout" Target="../slideLayouts/slideLayout850.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46.xml"/></Relationships>
</file>

<file path=ppt/slides/_rels/slide57.xml.rels><?xml version="1.0" encoding="UTF-8" standalone="yes"?>
<Relationships xmlns="http://schemas.openxmlformats.org/package/2006/relationships"><Relationship Id="rId3" Type="http://schemas.openxmlformats.org/officeDocument/2006/relationships/image" Target="../media/image61.jpeg"/><Relationship Id="rId2" Type="http://schemas.openxmlformats.org/officeDocument/2006/relationships/notesSlide" Target="../notesSlides/notesSlide55.xml"/><Relationship Id="rId1" Type="http://schemas.openxmlformats.org/officeDocument/2006/relationships/slideLayout" Target="../slideLayouts/slideLayout740.xml"/></Relationships>
</file>

<file path=ppt/slides/_rels/slide58.xml.rels><?xml version="1.0" encoding="UTF-8" standalone="yes"?>
<Relationships xmlns="http://schemas.openxmlformats.org/package/2006/relationships"><Relationship Id="rId3" Type="http://schemas.openxmlformats.org/officeDocument/2006/relationships/image" Target="../media/image62.png"/><Relationship Id="rId2" Type="http://schemas.openxmlformats.org/officeDocument/2006/relationships/notesSlide" Target="../notesSlides/notesSlide56.xml"/><Relationship Id="rId1" Type="http://schemas.openxmlformats.org/officeDocument/2006/relationships/slideLayout" Target="../slideLayouts/slideLayout884.xml"/></Relationships>
</file>

<file path=ppt/slides/_rels/slide59.xml.rels><?xml version="1.0" encoding="UTF-8" standalone="yes"?>
<Relationships xmlns="http://schemas.openxmlformats.org/package/2006/relationships"><Relationship Id="rId3" Type="http://schemas.openxmlformats.org/officeDocument/2006/relationships/image" Target="../media/image63.jpeg"/><Relationship Id="rId2" Type="http://schemas.openxmlformats.org/officeDocument/2006/relationships/notesSlide" Target="../notesSlides/notesSlide57.xml"/><Relationship Id="rId1" Type="http://schemas.openxmlformats.org/officeDocument/2006/relationships/slideLayout" Target="../slideLayouts/slideLayout895.xml"/></Relationships>
</file>

<file path=ppt/slides/_rels/slide6.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6.xml"/><Relationship Id="rId1" Type="http://schemas.openxmlformats.org/officeDocument/2006/relationships/slideLayout" Target="../slideLayouts/slideLayout159.xml"/></Relationships>
</file>

<file path=ppt/slides/_rels/slide60.xml.rels><?xml version="1.0" encoding="UTF-8" standalone="yes"?>
<Relationships xmlns="http://schemas.openxmlformats.org/package/2006/relationships"><Relationship Id="rId3" Type="http://schemas.openxmlformats.org/officeDocument/2006/relationships/image" Target="../media/image62.png"/><Relationship Id="rId2" Type="http://schemas.openxmlformats.org/officeDocument/2006/relationships/notesSlide" Target="../notesSlides/notesSlide58.xml"/><Relationship Id="rId1" Type="http://schemas.openxmlformats.org/officeDocument/2006/relationships/slideLayout" Target="../slideLayouts/slideLayout884.xml"/></Relationships>
</file>

<file path=ppt/slides/_rels/slide61.xml.rels><?xml version="1.0" encoding="UTF-8" standalone="yes"?>
<Relationships xmlns="http://schemas.openxmlformats.org/package/2006/relationships"><Relationship Id="rId3" Type="http://schemas.openxmlformats.org/officeDocument/2006/relationships/image" Target="../media/image64.jpeg"/><Relationship Id="rId2" Type="http://schemas.openxmlformats.org/officeDocument/2006/relationships/notesSlide" Target="../notesSlides/notesSlide59.xml"/><Relationship Id="rId1" Type="http://schemas.openxmlformats.org/officeDocument/2006/relationships/slideLayout" Target="../slideLayouts/slideLayout740.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901.xml"/></Relationships>
</file>

<file path=ppt/slides/_rels/slide63.xml.rels><?xml version="1.0" encoding="UTF-8" standalone="yes"?>
<Relationships xmlns="http://schemas.openxmlformats.org/package/2006/relationships"><Relationship Id="rId3" Type="http://schemas.openxmlformats.org/officeDocument/2006/relationships/image" Target="../media/image65.jpeg"/><Relationship Id="rId2" Type="http://schemas.openxmlformats.org/officeDocument/2006/relationships/notesSlide" Target="../notesSlides/notesSlide61.xml"/><Relationship Id="rId1" Type="http://schemas.openxmlformats.org/officeDocument/2006/relationships/slideLayout" Target="../slideLayouts/slideLayout907.xml"/><Relationship Id="rId4" Type="http://schemas.openxmlformats.org/officeDocument/2006/relationships/image" Target="../media/image66.jpeg"/></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919.xml"/></Relationships>
</file>

<file path=ppt/slides/_rels/slide65.xml.rels><?xml version="1.0" encoding="UTF-8" standalone="yes"?>
<Relationships xmlns="http://schemas.openxmlformats.org/package/2006/relationships"><Relationship Id="rId3" Type="http://schemas.openxmlformats.org/officeDocument/2006/relationships/image" Target="../media/image67.jpeg"/><Relationship Id="rId2" Type="http://schemas.openxmlformats.org/officeDocument/2006/relationships/notesSlide" Target="../notesSlides/notesSlide63.xml"/><Relationship Id="rId1" Type="http://schemas.openxmlformats.org/officeDocument/2006/relationships/slideLayout" Target="../slideLayouts/slideLayout740.xml"/></Relationships>
</file>

<file path=ppt/slides/_rels/slide66.xml.rels><?xml version="1.0" encoding="UTF-8" standalone="yes"?>
<Relationships xmlns="http://schemas.openxmlformats.org/package/2006/relationships"><Relationship Id="rId3" Type="http://schemas.openxmlformats.org/officeDocument/2006/relationships/image" Target="../media/image68.emf"/><Relationship Id="rId2" Type="http://schemas.openxmlformats.org/officeDocument/2006/relationships/notesSlide" Target="../notesSlides/notesSlide64.xml"/><Relationship Id="rId1" Type="http://schemas.openxmlformats.org/officeDocument/2006/relationships/slideLayout" Target="../slideLayouts/slideLayout930.xml"/><Relationship Id="rId4" Type="http://schemas.openxmlformats.org/officeDocument/2006/relationships/image" Target="../media/image69.png"/></Relationships>
</file>

<file path=ppt/slides/_rels/slide67.xml.rels><?xml version="1.0" encoding="UTF-8" standalone="yes"?>
<Relationships xmlns="http://schemas.openxmlformats.org/package/2006/relationships"><Relationship Id="rId3" Type="http://schemas.openxmlformats.org/officeDocument/2006/relationships/image" Target="../media/image70.emf"/><Relationship Id="rId2" Type="http://schemas.openxmlformats.org/officeDocument/2006/relationships/notesSlide" Target="../notesSlides/notesSlide65.xml"/><Relationship Id="rId1" Type="http://schemas.openxmlformats.org/officeDocument/2006/relationships/slideLayout" Target="../slideLayouts/slideLayout884.xml"/></Relationships>
</file>

<file path=ppt/slides/_rels/slide68.xml.rels><?xml version="1.0" encoding="UTF-8" standalone="yes"?>
<Relationships xmlns="http://schemas.openxmlformats.org/package/2006/relationships"><Relationship Id="rId3" Type="http://schemas.openxmlformats.org/officeDocument/2006/relationships/image" Target="../media/image70.emf"/><Relationship Id="rId2" Type="http://schemas.openxmlformats.org/officeDocument/2006/relationships/notesSlide" Target="../notesSlides/notesSlide66.xml"/><Relationship Id="rId1" Type="http://schemas.openxmlformats.org/officeDocument/2006/relationships/slideLayout" Target="../slideLayouts/slideLayout884.xml"/></Relationships>
</file>

<file path=ppt/slides/_rels/slide69.xml.rels><?xml version="1.0" encoding="UTF-8" standalone="yes"?>
<Relationships xmlns="http://schemas.openxmlformats.org/package/2006/relationships"><Relationship Id="rId3" Type="http://schemas.openxmlformats.org/officeDocument/2006/relationships/image" Target="../media/image70.emf"/><Relationship Id="rId2" Type="http://schemas.openxmlformats.org/officeDocument/2006/relationships/notesSlide" Target="../notesSlides/notesSlide67.xml"/><Relationship Id="rId1" Type="http://schemas.openxmlformats.org/officeDocument/2006/relationships/slideLayout" Target="../slideLayouts/slideLayout884.xml"/></Relationships>
</file>

<file path=ppt/slides/_rels/slide7.xml.rels><?xml version="1.0" encoding="UTF-8" standalone="yes"?>
<Relationships xmlns="http://schemas.openxmlformats.org/package/2006/relationships"><Relationship Id="rId3" Type="http://schemas.openxmlformats.org/officeDocument/2006/relationships/image" Target="../media/image20.jpeg"/><Relationship Id="rId2" Type="http://schemas.openxmlformats.org/officeDocument/2006/relationships/notesSlide" Target="../notesSlides/notesSlide7.xml"/><Relationship Id="rId1" Type="http://schemas.openxmlformats.org/officeDocument/2006/relationships/slideLayout" Target="../slideLayouts/slideLayout142.xml"/><Relationship Id="rId4" Type="http://schemas.openxmlformats.org/officeDocument/2006/relationships/image" Target="../media/image22.jpeg"/></Relationships>
</file>

<file path=ppt/slides/_rels/slide70.xml.rels><?xml version="1.0" encoding="UTF-8" standalone="yes"?>
<Relationships xmlns="http://schemas.openxmlformats.org/package/2006/relationships"><Relationship Id="rId3" Type="http://schemas.openxmlformats.org/officeDocument/2006/relationships/image" Target="../media/image71.jpeg"/><Relationship Id="rId2" Type="http://schemas.openxmlformats.org/officeDocument/2006/relationships/notesSlide" Target="../notesSlides/notesSlide68.xml"/><Relationship Id="rId1" Type="http://schemas.openxmlformats.org/officeDocument/2006/relationships/slideLayout" Target="../slideLayouts/slideLayout740.xml"/></Relationships>
</file>

<file path=ppt/slides/_rels/slide71.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69.xml"/><Relationship Id="rId1" Type="http://schemas.openxmlformats.org/officeDocument/2006/relationships/slideLayout" Target="../slideLayouts/slideLayout740.xml"/></Relationships>
</file>

<file path=ppt/slides/_rels/slide72.xml.rels><?xml version="1.0" encoding="UTF-8" standalone="yes"?>
<Relationships xmlns="http://schemas.openxmlformats.org/package/2006/relationships"><Relationship Id="rId3" Type="http://schemas.openxmlformats.org/officeDocument/2006/relationships/image" Target="../media/image70.emf"/><Relationship Id="rId2" Type="http://schemas.openxmlformats.org/officeDocument/2006/relationships/notesSlide" Target="../notesSlides/notesSlide70.xml"/><Relationship Id="rId1" Type="http://schemas.openxmlformats.org/officeDocument/2006/relationships/slideLayout" Target="../slideLayouts/slideLayout884.xml"/></Relationships>
</file>

<file path=ppt/slides/_rels/slide73.xml.rels><?xml version="1.0" encoding="UTF-8" standalone="yes"?>
<Relationships xmlns="http://schemas.openxmlformats.org/package/2006/relationships"><Relationship Id="rId3" Type="http://schemas.openxmlformats.org/officeDocument/2006/relationships/image" Target="../media/image65.jpeg"/><Relationship Id="rId2" Type="http://schemas.openxmlformats.org/officeDocument/2006/relationships/notesSlide" Target="../notesSlides/notesSlide71.xml"/><Relationship Id="rId1" Type="http://schemas.openxmlformats.org/officeDocument/2006/relationships/slideLayout" Target="../slideLayouts/slideLayout940.xml"/></Relationships>
</file>

<file path=ppt/slides/_rels/slide74.xml.rels><?xml version="1.0" encoding="UTF-8" standalone="yes"?>
<Relationships xmlns="http://schemas.openxmlformats.org/package/2006/relationships"><Relationship Id="rId3" Type="http://schemas.openxmlformats.org/officeDocument/2006/relationships/notesSlide" Target="../notesSlides/notesSlide72.xml"/><Relationship Id="rId2" Type="http://schemas.openxmlformats.org/officeDocument/2006/relationships/slideLayout" Target="../slideLayouts/slideLayout884.xml"/><Relationship Id="rId1" Type="http://schemas.openxmlformats.org/officeDocument/2006/relationships/themeOverride" Target="../theme/themeOverride22.xml"/><Relationship Id="rId4" Type="http://schemas.openxmlformats.org/officeDocument/2006/relationships/image" Target="../media/image70.emf"/></Relationships>
</file>

<file path=ppt/slides/_rels/slide75.xml.rels><?xml version="1.0" encoding="UTF-8" standalone="yes"?>
<Relationships xmlns="http://schemas.openxmlformats.org/package/2006/relationships"><Relationship Id="rId3" Type="http://schemas.openxmlformats.org/officeDocument/2006/relationships/image" Target="../media/image70.emf"/><Relationship Id="rId2" Type="http://schemas.openxmlformats.org/officeDocument/2006/relationships/notesSlide" Target="../notesSlides/notesSlide73.xml"/><Relationship Id="rId1" Type="http://schemas.openxmlformats.org/officeDocument/2006/relationships/slideLayout" Target="../slideLayouts/slideLayout884.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952.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884.xml"/></Relationships>
</file>

<file path=ppt/slides/_rels/slide78.xml.rels><?xml version="1.0" encoding="UTF-8" standalone="yes"?>
<Relationships xmlns="http://schemas.openxmlformats.org/package/2006/relationships"><Relationship Id="rId3" Type="http://schemas.openxmlformats.org/officeDocument/2006/relationships/image" Target="../media/image70.emf"/><Relationship Id="rId2" Type="http://schemas.openxmlformats.org/officeDocument/2006/relationships/notesSlide" Target="../notesSlides/notesSlide76.xml"/><Relationship Id="rId1" Type="http://schemas.openxmlformats.org/officeDocument/2006/relationships/slideLayout" Target="../slideLayouts/slideLayout884.xml"/></Relationships>
</file>

<file path=ppt/slides/_rels/slide79.xml.rels><?xml version="1.0" encoding="UTF-8" standalone="yes"?>
<Relationships xmlns="http://schemas.openxmlformats.org/package/2006/relationships"><Relationship Id="rId3" Type="http://schemas.openxmlformats.org/officeDocument/2006/relationships/image" Target="../media/image70.emf"/><Relationship Id="rId2" Type="http://schemas.openxmlformats.org/officeDocument/2006/relationships/notesSlide" Target="../notesSlides/notesSlide77.xml"/><Relationship Id="rId1" Type="http://schemas.openxmlformats.org/officeDocument/2006/relationships/slideLayout" Target="../slideLayouts/slideLayout884.xml"/></Relationships>
</file>

<file path=ppt/slides/_rels/slide8.xml.rels><?xml version="1.0" encoding="UTF-8" standalone="yes"?>
<Relationships xmlns="http://schemas.openxmlformats.org/package/2006/relationships"><Relationship Id="rId3" Type="http://schemas.openxmlformats.org/officeDocument/2006/relationships/image" Target="../media/image20.jpeg"/><Relationship Id="rId2" Type="http://schemas.openxmlformats.org/officeDocument/2006/relationships/notesSlide" Target="../notesSlides/notesSlide8.xml"/><Relationship Id="rId1" Type="http://schemas.openxmlformats.org/officeDocument/2006/relationships/slideLayout" Target="../slideLayouts/slideLayout611.xml"/><Relationship Id="rId4" Type="http://schemas.openxmlformats.org/officeDocument/2006/relationships/image" Target="../media/image23.jpeg"/></Relationships>
</file>

<file path=ppt/slides/_rels/slide80.xml.rels><?xml version="1.0" encoding="UTF-8" standalone="yes"?>
<Relationships xmlns="http://schemas.openxmlformats.org/package/2006/relationships"><Relationship Id="rId3" Type="http://schemas.openxmlformats.org/officeDocument/2006/relationships/image" Target="../media/image70.emf"/><Relationship Id="rId2" Type="http://schemas.openxmlformats.org/officeDocument/2006/relationships/notesSlide" Target="../notesSlides/notesSlide78.xml"/><Relationship Id="rId1" Type="http://schemas.openxmlformats.org/officeDocument/2006/relationships/slideLayout" Target="../slideLayouts/slideLayout884.xml"/></Relationships>
</file>

<file path=ppt/slides/_rels/slide81.xml.rels><?xml version="1.0" encoding="UTF-8" standalone="yes"?>
<Relationships xmlns="http://schemas.openxmlformats.org/package/2006/relationships"><Relationship Id="rId3" Type="http://schemas.openxmlformats.org/officeDocument/2006/relationships/image" Target="../media/image70.emf"/><Relationship Id="rId2" Type="http://schemas.openxmlformats.org/officeDocument/2006/relationships/notesSlide" Target="../notesSlides/notesSlide79.xml"/><Relationship Id="rId1" Type="http://schemas.openxmlformats.org/officeDocument/2006/relationships/slideLayout" Target="../slideLayouts/slideLayout884.xml"/></Relationships>
</file>

<file path=ppt/slides/_rels/slide82.xml.rels><?xml version="1.0" encoding="UTF-8" standalone="yes"?>
<Relationships xmlns="http://schemas.openxmlformats.org/package/2006/relationships"><Relationship Id="rId3" Type="http://schemas.openxmlformats.org/officeDocument/2006/relationships/image" Target="../media/image70.emf"/><Relationship Id="rId2" Type="http://schemas.openxmlformats.org/officeDocument/2006/relationships/notesSlide" Target="../notesSlides/notesSlide80.xml"/><Relationship Id="rId1" Type="http://schemas.openxmlformats.org/officeDocument/2006/relationships/slideLayout" Target="../slideLayouts/slideLayout884.xml"/></Relationships>
</file>

<file path=ppt/slides/_rels/slide83.xml.rels><?xml version="1.0" encoding="UTF-8" standalone="yes"?>
<Relationships xmlns="http://schemas.openxmlformats.org/package/2006/relationships"><Relationship Id="rId3" Type="http://schemas.openxmlformats.org/officeDocument/2006/relationships/image" Target="../media/image73.jpeg"/><Relationship Id="rId2" Type="http://schemas.openxmlformats.org/officeDocument/2006/relationships/notesSlide" Target="../notesSlides/notesSlide81.xml"/><Relationship Id="rId1" Type="http://schemas.openxmlformats.org/officeDocument/2006/relationships/slideLayout" Target="../slideLayouts/slideLayout963.xml"/><Relationship Id="rId5" Type="http://schemas.openxmlformats.org/officeDocument/2006/relationships/image" Target="../media/image75.jpeg"/><Relationship Id="rId4" Type="http://schemas.openxmlformats.org/officeDocument/2006/relationships/image" Target="../media/image74.jpeg"/></Relationships>
</file>

<file path=ppt/slides/_rels/slide84.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notesSlide" Target="../notesSlides/notesSlide82.xml"/><Relationship Id="rId1" Type="http://schemas.openxmlformats.org/officeDocument/2006/relationships/slideLayout" Target="../slideLayouts/slideLayout884.xml"/></Relationships>
</file>

<file path=ppt/slides/_rels/slide85.xml.rels><?xml version="1.0" encoding="UTF-8" standalone="yes"?>
<Relationships xmlns="http://schemas.openxmlformats.org/package/2006/relationships"><Relationship Id="rId3" Type="http://schemas.openxmlformats.org/officeDocument/2006/relationships/image" Target="../media/image77.jpeg"/><Relationship Id="rId2" Type="http://schemas.openxmlformats.org/officeDocument/2006/relationships/notesSlide" Target="../notesSlides/notesSlide83.xml"/><Relationship Id="rId1" Type="http://schemas.openxmlformats.org/officeDocument/2006/relationships/slideLayout" Target="../slideLayouts/slideLayout884.xml"/></Relationships>
</file>

<file path=ppt/slides/_rels/slide86.xml.rels><?xml version="1.0" encoding="UTF-8" standalone="yes"?>
<Relationships xmlns="http://schemas.openxmlformats.org/package/2006/relationships"><Relationship Id="rId3" Type="http://schemas.openxmlformats.org/officeDocument/2006/relationships/image" Target="../media/image77.jpeg"/><Relationship Id="rId2" Type="http://schemas.openxmlformats.org/officeDocument/2006/relationships/notesSlide" Target="../notesSlides/notesSlide84.xml"/><Relationship Id="rId1" Type="http://schemas.openxmlformats.org/officeDocument/2006/relationships/slideLayout" Target="../slideLayouts/slideLayout884.xml"/></Relationships>
</file>

<file path=ppt/slides/_rels/slide87.xml.rels><?xml version="1.0" encoding="UTF-8" standalone="yes"?>
<Relationships xmlns="http://schemas.openxmlformats.org/package/2006/relationships"><Relationship Id="rId3" Type="http://schemas.openxmlformats.org/officeDocument/2006/relationships/image" Target="../media/image70.emf"/><Relationship Id="rId2" Type="http://schemas.openxmlformats.org/officeDocument/2006/relationships/notesSlide" Target="../notesSlides/notesSlide85.xml"/><Relationship Id="rId1" Type="http://schemas.openxmlformats.org/officeDocument/2006/relationships/slideLayout" Target="../slideLayouts/slideLayout884.xml"/></Relationships>
</file>

<file path=ppt/slides/_rels/slide88.xml.rels><?xml version="1.0" encoding="UTF-8" standalone="yes"?>
<Relationships xmlns="http://schemas.openxmlformats.org/package/2006/relationships"><Relationship Id="rId3" Type="http://schemas.openxmlformats.org/officeDocument/2006/relationships/image" Target="../media/image65.jpeg"/><Relationship Id="rId2" Type="http://schemas.openxmlformats.org/officeDocument/2006/relationships/notesSlide" Target="../notesSlides/notesSlide86.xml"/><Relationship Id="rId1" Type="http://schemas.openxmlformats.org/officeDocument/2006/relationships/slideLayout" Target="../slideLayouts/slideLayout940.xml"/></Relationships>
</file>

<file path=ppt/slides/_rels/slide89.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notesSlide" Target="../notesSlides/notesSlide87.xml"/><Relationship Id="rId1" Type="http://schemas.openxmlformats.org/officeDocument/2006/relationships/slideLayout" Target="../slideLayouts/slideLayout974.xml"/><Relationship Id="rId4" Type="http://schemas.openxmlformats.org/officeDocument/2006/relationships/image" Target="../media/image79.png"/></Relationships>
</file>

<file path=ppt/slides/_rels/slide9.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notesSlide" Target="../notesSlides/notesSlide9.xml"/><Relationship Id="rId1" Type="http://schemas.openxmlformats.org/officeDocument/2006/relationships/slideLayout" Target="../slideLayouts/slideLayout611.xml"/></Relationships>
</file>

<file path=ppt/slides/_rels/slide90.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notesSlide" Target="../notesSlides/notesSlide88.xml"/><Relationship Id="rId1" Type="http://schemas.openxmlformats.org/officeDocument/2006/relationships/slideLayout" Target="../slideLayouts/slideLayout974.xml"/><Relationship Id="rId4" Type="http://schemas.openxmlformats.org/officeDocument/2006/relationships/image" Target="../media/image81.jpeg"/></Relationships>
</file>

<file path=ppt/slides/_rels/slide91.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89.xml"/><Relationship Id="rId1" Type="http://schemas.openxmlformats.org/officeDocument/2006/relationships/slideLayout" Target="../slideLayouts/slideLayout740.xml"/></Relationships>
</file>

<file path=ppt/slides/_rels/slide92.xml.rels><?xml version="1.0" encoding="UTF-8" standalone="yes"?>
<Relationships xmlns="http://schemas.openxmlformats.org/package/2006/relationships"><Relationship Id="rId3" Type="http://schemas.openxmlformats.org/officeDocument/2006/relationships/image" Target="../media/image82.jpeg"/><Relationship Id="rId2" Type="http://schemas.openxmlformats.org/officeDocument/2006/relationships/notesSlide" Target="../notesSlides/notesSlide90.xml"/><Relationship Id="rId1" Type="http://schemas.openxmlformats.org/officeDocument/2006/relationships/slideLayout" Target="../slideLayouts/slideLayout740.xml"/></Relationships>
</file>

<file path=ppt/slides/_rels/slide93.xml.rels><?xml version="1.0" encoding="UTF-8" standalone="yes"?>
<Relationships xmlns="http://schemas.openxmlformats.org/package/2006/relationships"><Relationship Id="rId3" Type="http://schemas.openxmlformats.org/officeDocument/2006/relationships/image" Target="../media/image83.jpeg"/><Relationship Id="rId2" Type="http://schemas.openxmlformats.org/officeDocument/2006/relationships/notesSlide" Target="../notesSlides/notesSlide91.xml"/><Relationship Id="rId1" Type="http://schemas.openxmlformats.org/officeDocument/2006/relationships/slideLayout" Target="../slideLayouts/slideLayout740.xml"/></Relationships>
</file>

<file path=ppt/slides/_rels/slide94.xml.rels><?xml version="1.0" encoding="UTF-8" standalone="yes"?>
<Relationships xmlns="http://schemas.openxmlformats.org/package/2006/relationships"><Relationship Id="rId3" Type="http://schemas.openxmlformats.org/officeDocument/2006/relationships/image" Target="../media/image83.jpeg"/><Relationship Id="rId2" Type="http://schemas.openxmlformats.org/officeDocument/2006/relationships/notesSlide" Target="../notesSlides/notesSlide92.xml"/><Relationship Id="rId1" Type="http://schemas.openxmlformats.org/officeDocument/2006/relationships/slideLayout" Target="../slideLayouts/slideLayout740.xml"/><Relationship Id="rId5" Type="http://schemas.openxmlformats.org/officeDocument/2006/relationships/image" Target="../media/image85.jpeg"/><Relationship Id="rId4" Type="http://schemas.openxmlformats.org/officeDocument/2006/relationships/image" Target="../media/image84.jpeg"/></Relationships>
</file>

<file path=ppt/slides/_rels/slide95.xml.rels><?xml version="1.0" encoding="UTF-8" standalone="yes"?>
<Relationships xmlns="http://schemas.openxmlformats.org/package/2006/relationships"><Relationship Id="rId3" Type="http://schemas.openxmlformats.org/officeDocument/2006/relationships/image" Target="../media/image82.jpeg"/><Relationship Id="rId2" Type="http://schemas.openxmlformats.org/officeDocument/2006/relationships/notesSlide" Target="../notesSlides/notesSlide93.xml"/><Relationship Id="rId1" Type="http://schemas.openxmlformats.org/officeDocument/2006/relationships/slideLayout" Target="../slideLayouts/slideLayout740.xml"/></Relationships>
</file>

<file path=ppt/slides/_rels/slide96.xml.rels><?xml version="1.0" encoding="UTF-8" standalone="yes"?>
<Relationships xmlns="http://schemas.openxmlformats.org/package/2006/relationships"><Relationship Id="rId3" Type="http://schemas.openxmlformats.org/officeDocument/2006/relationships/image" Target="../media/image86.jpeg"/><Relationship Id="rId2" Type="http://schemas.openxmlformats.org/officeDocument/2006/relationships/notesSlide" Target="../notesSlides/notesSlide94.xml"/><Relationship Id="rId1" Type="http://schemas.openxmlformats.org/officeDocument/2006/relationships/slideLayout" Target="../slideLayouts/slideLayout740.xml"/></Relationships>
</file>

<file path=ppt/slides/_rels/slide97.xml.rels><?xml version="1.0" encoding="UTF-8" standalone="yes"?>
<Relationships xmlns="http://schemas.openxmlformats.org/package/2006/relationships"><Relationship Id="rId3" Type="http://schemas.openxmlformats.org/officeDocument/2006/relationships/image" Target="../media/image87.jpeg"/><Relationship Id="rId2" Type="http://schemas.openxmlformats.org/officeDocument/2006/relationships/notesSlide" Target="../notesSlides/notesSlide95.xml"/><Relationship Id="rId1" Type="http://schemas.openxmlformats.org/officeDocument/2006/relationships/slideLayout" Target="../slideLayouts/slideLayout740.xml"/></Relationships>
</file>

<file path=ppt/slides/_rels/slide98.xml.rels><?xml version="1.0" encoding="UTF-8" standalone="yes"?>
<Relationships xmlns="http://schemas.openxmlformats.org/package/2006/relationships"><Relationship Id="rId3" Type="http://schemas.openxmlformats.org/officeDocument/2006/relationships/image" Target="../media/image88.png"/><Relationship Id="rId2" Type="http://schemas.openxmlformats.org/officeDocument/2006/relationships/notesSlide" Target="../notesSlides/notesSlide96.xml"/><Relationship Id="rId1" Type="http://schemas.openxmlformats.org/officeDocument/2006/relationships/slideLayout" Target="../slideLayouts/slideLayout740.xml"/></Relationships>
</file>

<file path=ppt/slides/_rels/slide99.xml.rels><?xml version="1.0" encoding="UTF-8" standalone="yes"?>
<Relationships xmlns="http://schemas.openxmlformats.org/package/2006/relationships"><Relationship Id="rId3" Type="http://schemas.openxmlformats.org/officeDocument/2006/relationships/image" Target="../media/image89.jpeg"/><Relationship Id="rId2" Type="http://schemas.openxmlformats.org/officeDocument/2006/relationships/notesSlide" Target="../notesSlides/notesSlide97.xml"/><Relationship Id="rId1" Type="http://schemas.openxmlformats.org/officeDocument/2006/relationships/slideLayout" Target="../slideLayouts/slideLayout740.xml"/><Relationship Id="rId4" Type="http://schemas.openxmlformats.org/officeDocument/2006/relationships/image" Target="../media/image90.png"/></Relationships>
</file>

<file path=ppt/slides/slide1.xml><?xml version="1.0" encoding="utf-8"?>
<p:sld xmlns:a="http://schemas.openxmlformats.org/drawingml/2006/main" xmlns:r="http://schemas.openxmlformats.org/officeDocument/2006/relationships" xmlns:p="http://schemas.openxmlformats.org/presentationml/2006/main">
  <p:cSld>
    <p:bg>
      <p:bgPr shadeToTitle="1">
        <a:gradFill rotWithShape="1">
          <a:gsLst>
            <a:gs pos="0">
              <a:srgbClr val="800000"/>
            </a:gs>
            <a:gs pos="100000">
              <a:schemeClr val="tx1"/>
            </a:gs>
          </a:gsLst>
          <a:path path="shape">
            <a:fillToRect l="50000" t="50000" r="50000" b="50000"/>
          </a:path>
        </a:gradFill>
        <a:effectLst/>
      </p:bgPr>
    </p:bg>
    <p:spTree>
      <p:nvGrpSpPr>
        <p:cNvPr id="1" name=""/>
        <p:cNvGrpSpPr/>
        <p:nvPr/>
      </p:nvGrpSpPr>
      <p:grpSpPr>
        <a:xfrm>
          <a:off x="0" y="0"/>
          <a:ext cx="0" cy="0"/>
          <a:chOff x="0" y="0"/>
          <a:chExt cx="0" cy="0"/>
        </a:xfrm>
      </p:grpSpPr>
      <p:pic>
        <p:nvPicPr>
          <p:cNvPr id="44034" name="Picture 1"/>
          <p:cNvPicPr>
            <a:picLocks noChangeAspect="1"/>
          </p:cNvPicPr>
          <p:nvPr/>
        </p:nvPicPr>
        <p:blipFill>
          <a:blip r:embed="rId3" cstate="print"/>
          <a:srcRect/>
          <a:stretch>
            <a:fillRect/>
          </a:stretch>
        </p:blipFill>
        <p:spPr bwMode="auto">
          <a:xfrm>
            <a:off x="-90488" y="-26988"/>
            <a:ext cx="9342438" cy="6884988"/>
          </a:xfrm>
          <a:prstGeom prst="rect">
            <a:avLst/>
          </a:prstGeom>
          <a:noFill/>
          <a:ln w="9525">
            <a:noFill/>
            <a:miter lim="800000"/>
            <a:headEnd/>
            <a:tailEnd/>
          </a:ln>
        </p:spPr>
      </p:pic>
      <p:sp>
        <p:nvSpPr>
          <p:cNvPr id="900098" name="Rectangle 2"/>
          <p:cNvSpPr>
            <a:spLocks noGrp="1" noChangeArrowheads="1"/>
          </p:cNvSpPr>
          <p:nvPr>
            <p:ph type="ctrTitle"/>
          </p:nvPr>
        </p:nvSpPr>
        <p:spPr>
          <a:xfrm>
            <a:off x="35719" y="1961826"/>
            <a:ext cx="9144000" cy="909772"/>
          </a:xfrm>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lstStyle/>
          <a:p>
            <a:pPr rtl="1">
              <a:defRPr/>
            </a:pPr>
            <a:r>
              <a:rPr lang="ar-JO" sz="8000" dirty="0">
                <a:effectLst>
                  <a:glow rad="127000">
                    <a:schemeClr val="tx1"/>
                  </a:glow>
                </a:effectLst>
                <a:ea typeface="ＭＳ Ｐゴシック" charset="0"/>
              </a:rPr>
              <a:t>أشعياء</a:t>
            </a:r>
            <a:r>
              <a:rPr lang="ar-SA" sz="8000" kern="1200" dirty="0">
                <a:solidFill>
                  <a:srgbClr val="FFFFFF"/>
                </a:solidFill>
                <a:effectLst>
                  <a:glow rad="127000">
                    <a:srgbClr val="000000"/>
                  </a:glow>
                </a:effectLst>
              </a:rPr>
              <a:t>١-١٢</a:t>
            </a:r>
            <a:r>
              <a:rPr lang="en-US" sz="8000" kern="1200" dirty="0">
                <a:solidFill>
                  <a:srgbClr val="FFFFFF"/>
                </a:solidFill>
                <a:effectLst>
                  <a:glow rad="127000">
                    <a:srgbClr val="000000"/>
                  </a:glow>
                </a:effectLst>
              </a:rPr>
              <a:t> </a:t>
            </a:r>
            <a:endParaRPr lang="en-US" sz="8000" dirty="0">
              <a:effectLst>
                <a:glow rad="127000">
                  <a:schemeClr val="tx1"/>
                </a:glow>
              </a:effectLst>
              <a:ea typeface="ＭＳ Ｐゴシック" charset="0"/>
            </a:endParaRPr>
          </a:p>
        </p:txBody>
      </p:sp>
      <p:sp>
        <p:nvSpPr>
          <p:cNvPr id="5" name="Rectangle 2"/>
          <p:cNvSpPr txBox="1">
            <a:spLocks noChangeArrowheads="1"/>
          </p:cNvSpPr>
          <p:nvPr/>
        </p:nvSpPr>
        <p:spPr bwMode="auto">
          <a:xfrm>
            <a:off x="35719" y="4306375"/>
            <a:ext cx="9144000" cy="909772"/>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6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MS PGothic" pitchFamily="34" charset="-128"/>
                <a:cs typeface="Arial" panose="020B0604020202020204" pitchFamily="34" charset="0"/>
              </a:rPr>
              <a:t>التحذير الكوني</a:t>
            </a:r>
            <a:endParaRPr kumimoji="0" lang="en-US"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MS PGothic" pitchFamily="34" charset="-128"/>
              <a:cs typeface="Arial" panose="020B0604020202020204" pitchFamily="34" charset="0"/>
            </a:endParaRPr>
          </a:p>
        </p:txBody>
      </p:sp>
      <p:sp>
        <p:nvSpPr>
          <p:cNvPr id="44038" name="Text Box 24"/>
          <p:cNvSpPr txBox="1">
            <a:spLocks noChangeArrowheads="1"/>
          </p:cNvSpPr>
          <p:nvPr/>
        </p:nvSpPr>
        <p:spPr bwMode="auto">
          <a:xfrm>
            <a:off x="9251950" y="20042"/>
            <a:ext cx="704850" cy="461962"/>
          </a:xfrm>
          <a:prstGeom prst="rect">
            <a:avLst/>
          </a:prstGeom>
          <a:noFill/>
          <a:ln w="9525">
            <a:noFill/>
            <a:miter lim="800000"/>
            <a:headEnd/>
            <a:tailEnd/>
          </a:ln>
        </p:spPr>
        <p:txBody>
          <a:bodyPr wrap="none">
            <a:spAutoFit/>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452</a:t>
            </a:r>
            <a:endPar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9" name="Rectangle 8">
            <a:extLst>
              <a:ext uri="{FF2B5EF4-FFF2-40B4-BE49-F238E27FC236}">
                <a16:creationId xmlns:a16="http://schemas.microsoft.com/office/drawing/2014/main" id="{8114BB53-9E2C-C9C8-F1BB-EE82704A99FF}"/>
              </a:ext>
            </a:extLst>
          </p:cNvPr>
          <p:cNvSpPr>
            <a:spLocks noChangeArrowheads="1"/>
          </p:cNvSpPr>
          <p:nvPr/>
        </p:nvSpPr>
        <p:spPr bwMode="auto">
          <a:xfrm>
            <a:off x="-36512" y="6381328"/>
            <a:ext cx="9180512" cy="476672"/>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anchor="ctr"/>
          <a:lstStyle/>
          <a:p>
            <a:pPr marL="0" marR="0" lvl="0" indent="0" algn="ctr" defTabSz="457200" rtl="0" eaLnBrk="1" fontAlgn="auto" latinLnBrk="0" hangingPunct="1">
              <a:lnSpc>
                <a:spcPct val="100000"/>
              </a:lnSpc>
              <a:spcBef>
                <a:spcPct val="20000"/>
              </a:spcBef>
              <a:spcAft>
                <a:spcPts val="0"/>
              </a:spcAft>
              <a:buClr>
                <a:srgbClr val="FFCC00"/>
              </a:buClr>
              <a:buSzPct val="70000"/>
              <a:buFont typeface="Wingdings" charset="0"/>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د. ريك جريفيث</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مركز الدراسات اللاهوتية الأردني</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BibleStudyDownloads.org</a:t>
            </a:r>
          </a:p>
        </p:txBody>
      </p:sp>
    </p:spTree>
    <p:extLst>
      <p:ext uri="{BB962C8B-B14F-4D97-AF65-F5344CB8AC3E}">
        <p14:creationId xmlns:p14="http://schemas.microsoft.com/office/powerpoint/2010/main" val="16197023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900098"/>
                                        </p:tgtEl>
                                        <p:attrNameLst>
                                          <p:attrName>style.visibility</p:attrName>
                                        </p:attrNameLst>
                                      </p:cBhvr>
                                      <p:to>
                                        <p:strVal val="visible"/>
                                      </p:to>
                                    </p:set>
                                    <p:animEffect transition="in" filter="checkerboard(across)">
                                      <p:cBhvr>
                                        <p:cTn id="7" dur="500"/>
                                        <p:tgtEl>
                                          <p:spTgt spid="9000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 name="Table 83"/>
          <p:cNvGraphicFramePr>
            <a:graphicFrameLocks noGrp="1"/>
          </p:cNvGraphicFramePr>
          <p:nvPr>
            <p:extLst>
              <p:ext uri="{D42A27DB-BD31-4B8C-83A1-F6EECF244321}">
                <p14:modId xmlns:p14="http://schemas.microsoft.com/office/powerpoint/2010/main" val="311236298"/>
              </p:ext>
            </p:extLst>
          </p:nvPr>
        </p:nvGraphicFramePr>
        <p:xfrm>
          <a:off x="0" y="0"/>
          <a:ext cx="9144000" cy="6892925"/>
        </p:xfrm>
        <a:graphic>
          <a:graphicData uri="http://schemas.openxmlformats.org/drawingml/2006/table">
            <a:tbl>
              <a:tblPr/>
              <a:tblGrid>
                <a:gridCol w="1258888">
                  <a:extLst>
                    <a:ext uri="{9D8B030D-6E8A-4147-A177-3AD203B41FA5}">
                      <a16:colId xmlns:a16="http://schemas.microsoft.com/office/drawing/2014/main" val="20000"/>
                    </a:ext>
                  </a:extLst>
                </a:gridCol>
                <a:gridCol w="1152525">
                  <a:extLst>
                    <a:ext uri="{9D8B030D-6E8A-4147-A177-3AD203B41FA5}">
                      <a16:colId xmlns:a16="http://schemas.microsoft.com/office/drawing/2014/main" val="20001"/>
                    </a:ext>
                  </a:extLst>
                </a:gridCol>
                <a:gridCol w="1160455">
                  <a:extLst>
                    <a:ext uri="{9D8B030D-6E8A-4147-A177-3AD203B41FA5}">
                      <a16:colId xmlns:a16="http://schemas.microsoft.com/office/drawing/2014/main" val="20002"/>
                    </a:ext>
                  </a:extLst>
                </a:gridCol>
                <a:gridCol w="1144595">
                  <a:extLst>
                    <a:ext uri="{9D8B030D-6E8A-4147-A177-3AD203B41FA5}">
                      <a16:colId xmlns:a16="http://schemas.microsoft.com/office/drawing/2014/main" val="20003"/>
                    </a:ext>
                  </a:extLst>
                </a:gridCol>
                <a:gridCol w="1150937">
                  <a:extLst>
                    <a:ext uri="{9D8B030D-6E8A-4147-A177-3AD203B41FA5}">
                      <a16:colId xmlns:a16="http://schemas.microsoft.com/office/drawing/2014/main" val="20004"/>
                    </a:ext>
                  </a:extLst>
                </a:gridCol>
                <a:gridCol w="1062054">
                  <a:extLst>
                    <a:ext uri="{9D8B030D-6E8A-4147-A177-3AD203B41FA5}">
                      <a16:colId xmlns:a16="http://schemas.microsoft.com/office/drawing/2014/main" val="20005"/>
                    </a:ext>
                  </a:extLst>
                </a:gridCol>
                <a:gridCol w="1143008">
                  <a:extLst>
                    <a:ext uri="{9D8B030D-6E8A-4147-A177-3AD203B41FA5}">
                      <a16:colId xmlns:a16="http://schemas.microsoft.com/office/drawing/2014/main" val="20006"/>
                    </a:ext>
                  </a:extLst>
                </a:gridCol>
                <a:gridCol w="1071538">
                  <a:extLst>
                    <a:ext uri="{9D8B030D-6E8A-4147-A177-3AD203B41FA5}">
                      <a16:colId xmlns:a16="http://schemas.microsoft.com/office/drawing/2014/main" val="20007"/>
                    </a:ext>
                  </a:extLst>
                </a:gridCol>
              </a:tblGrid>
              <a:tr h="898479">
                <a:tc gridSpan="8">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ar-JO" sz="3200" b="1" i="0" u="none" strike="noStrike" cap="none" normalizeH="0" baseline="0" dirty="0">
                          <a:ln>
                            <a:noFill/>
                          </a:ln>
                          <a:solidFill>
                            <a:srgbClr val="FFFFFF"/>
                          </a:solidFill>
                          <a:effectLst/>
                          <a:latin typeface="Arial" panose="020B0604020202020204" pitchFamily="34" charset="0"/>
                          <a:ea typeface="ＭＳ Ｐゴシック" charset="0"/>
                          <a:cs typeface="Arial" panose="020B0604020202020204" pitchFamily="34" charset="0"/>
                        </a:rPr>
                        <a:t>تجديد النظام المخلوق</a:t>
                      </a:r>
                      <a:endParaRPr kumimoji="0" lang="en-GB" sz="3200" b="1" i="0" u="none" strike="noStrike" cap="none" normalizeH="0" baseline="0" dirty="0">
                        <a:ln>
                          <a:noFill/>
                        </a:ln>
                        <a:solidFill>
                          <a:srgbClr val="FFFFFF"/>
                        </a:solidFill>
                        <a:effectLst/>
                        <a:latin typeface="Arial" panose="020B0604020202020204" pitchFamily="34" charset="0"/>
                        <a:ea typeface="ＭＳ Ｐゴシック" charset="0"/>
                        <a:cs typeface="Arial" panose="020B0604020202020204" pitchFamily="34" charset="0"/>
                      </a:endParaRP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gradFill rotWithShape="1">
                      <a:gsLst>
                        <a:gs pos="0">
                          <a:srgbClr val="660066"/>
                        </a:gs>
                        <a:gs pos="100000">
                          <a:schemeClr val="tx1"/>
                        </a:gs>
                      </a:gsLst>
                      <a:path path="shape">
                        <a:fillToRect l="50000" t="50000" r="50000" b="50000"/>
                      </a:path>
                    </a:gra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887368">
                <a:tc gridSpan="4">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الخلاص</a:t>
                      </a:r>
                    </a:p>
                    <a:p>
                      <a:pPr marL="0" marR="0" lvl="0" indent="0" algn="ctr" defTabSz="9144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(و الدينونة)</a:t>
                      </a:r>
                      <a:endParaRPr kumimoji="0" lang="en-US"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endParaRP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hMerge="1">
                  <a:txBody>
                    <a:bodyPr/>
                    <a:lstStyle/>
                    <a:p>
                      <a:endParaRPr lang="en-US"/>
                    </a:p>
                  </a:txBody>
                  <a:tcPr/>
                </a:tc>
                <a:tc hMerge="1">
                  <a:txBody>
                    <a:bodyPr/>
                    <a:lstStyle/>
                    <a:p>
                      <a:endParaRPr lang="en-US"/>
                    </a:p>
                  </a:txBody>
                  <a:tcPr/>
                </a:tc>
                <a:tc gridSpan="4">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الدينونة</a:t>
                      </a:r>
                    </a:p>
                    <a:p>
                      <a:pPr marL="0" marR="0" lvl="0" indent="0" algn="ctr" defTabSz="9144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(و الخلاص)</a:t>
                      </a:r>
                      <a:endParaRPr kumimoji="0" lang="en-US"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endParaRP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1"/>
                  </a:ext>
                </a:extLst>
              </a:tr>
              <a:tr h="536548">
                <a:tc gridSpan="4">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الإصحاحات 40-66 </a:t>
                      </a:r>
                      <a:endParaRPr kumimoji="0" lang="en-US"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endParaRP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hMerge="1">
                  <a:txBody>
                    <a:bodyPr/>
                    <a:lstStyle/>
                    <a:p>
                      <a:endParaRPr lang="en-US"/>
                    </a:p>
                  </a:txBody>
                  <a:tcPr/>
                </a:tc>
                <a:tc hMerge="1">
                  <a:txBody>
                    <a:bodyPr/>
                    <a:lstStyle/>
                    <a:p>
                      <a:endParaRPr lang="en-US"/>
                    </a:p>
                  </a:txBody>
                  <a:tcPr/>
                </a:tc>
                <a:tc gridSpan="4">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الإصحاحات 1-39 </a:t>
                      </a:r>
                      <a:endParaRPr kumimoji="0" lang="en-US"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endParaRP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2"/>
                  </a:ext>
                </a:extLst>
              </a:tr>
              <a:tr h="636556">
                <a:tc gridSpan="4">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السبي البابلي</a:t>
                      </a:r>
                      <a:endParaRPr kumimoji="0" lang="en-US"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endParaRP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hMerge="1">
                  <a:txBody>
                    <a:bodyPr/>
                    <a:lstStyle/>
                    <a:p>
                      <a:endParaRPr lang="en-US"/>
                    </a:p>
                  </a:txBody>
                  <a:tcPr/>
                </a:tc>
                <a:tc hMerge="1">
                  <a:txBody>
                    <a:bodyPr/>
                    <a:lstStyle/>
                    <a:p>
                      <a:endParaRPr lang="en-US"/>
                    </a:p>
                  </a:txBody>
                  <a:tcPr/>
                </a:tc>
                <a:tc gridSpan="4">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الغزو الأشوري</a:t>
                      </a:r>
                      <a:endParaRPr kumimoji="0" lang="en-US"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endParaRP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3"/>
                  </a:ext>
                </a:extLst>
              </a:tr>
              <a:tr h="658780">
                <a:tc gridSpan="4">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النبوة</a:t>
                      </a:r>
                      <a:endParaRPr kumimoji="0" lang="en-US"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endParaRP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hMerge="1">
                  <a:txBody>
                    <a:bodyPr/>
                    <a:lstStyle/>
                    <a:p>
                      <a:endParaRPr lang="en-US"/>
                    </a:p>
                  </a:txBody>
                  <a:tcPr/>
                </a:tc>
                <a:tc hMerge="1">
                  <a:txBody>
                    <a:bodyPr/>
                    <a:lstStyle/>
                    <a:p>
                      <a:pPr marL="0" marR="0" lvl="0" indent="0" algn="ctr" defTabSz="914400" rtl="1"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000000"/>
                        </a:solidFill>
                        <a:effectLst/>
                        <a:latin typeface="Arial" charset="0"/>
                        <a:ea typeface="ＭＳ Ｐゴシック" charset="0"/>
                        <a:cs typeface="Arial" charset="0"/>
                      </a:endParaRPr>
                    </a:p>
                  </a:txBody>
                  <a:tcPr marT="45718" marB="45718"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gridSpan="4">
                  <a:txBody>
                    <a:bodyPr/>
                    <a:lstStyle/>
                    <a:p>
                      <a:pPr marL="177800" marR="0" lvl="0" indent="0" algn="l" defTabSz="9144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                  النبوة                   التاريخ</a:t>
                      </a:r>
                      <a:r>
                        <a:rPr kumimoji="0" lang="en-US"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            </a:t>
                      </a: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4"/>
                  </a:ext>
                </a:extLst>
              </a:tr>
              <a:tr h="640076">
                <a:tc gridSpan="4">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تعزية في الغالب</a:t>
                      </a:r>
                      <a:endParaRPr kumimoji="0" lang="en-US"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endParaRP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hMerge="1">
                  <a:txBody>
                    <a:bodyPr/>
                    <a:lstStyle/>
                    <a:p>
                      <a:endParaRPr lang="en-US"/>
                    </a:p>
                  </a:txBody>
                  <a:tcPr/>
                </a:tc>
                <a:tc hMerge="1">
                  <a:txBody>
                    <a:bodyPr/>
                    <a:lstStyle/>
                    <a:p>
                      <a:pPr marL="0" marR="0" lvl="0" indent="0" algn="ctr" defTabSz="914400" rtl="1"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000000"/>
                        </a:solidFill>
                        <a:effectLst/>
                        <a:latin typeface="Arial" charset="0"/>
                        <a:ea typeface="ＭＳ Ｐゴシック" charset="0"/>
                        <a:cs typeface="Arial" charset="0"/>
                      </a:endParaRPr>
                    </a:p>
                  </a:txBody>
                  <a:tcPr marT="45718" marB="45718"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gridSpan="4">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دينونة في الغالب              استراحة   </a:t>
                      </a:r>
                      <a:endParaRPr kumimoji="0" lang="en-US"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endParaRP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5"/>
                  </a:ext>
                </a:extLst>
              </a:tr>
              <a:tr h="1123893">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التجديد تحت المسيا </a:t>
                      </a:r>
                    </a:p>
                    <a:p>
                      <a:pPr marL="0" marR="0" lvl="0" indent="0" algn="ctr" defTabSz="9144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60-66</a:t>
                      </a:r>
                      <a:endParaRPr kumimoji="0" lang="en-US"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endParaRP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مبادرة الله </a:t>
                      </a:r>
                    </a:p>
                    <a:p>
                      <a:pPr marL="0" marR="0" lvl="0" indent="0" algn="ctr" defTabSz="9144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58-59</a:t>
                      </a:r>
                      <a:endParaRPr kumimoji="0" lang="en-US"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endParaRP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العبد المتألم </a:t>
                      </a:r>
                    </a:p>
                    <a:p>
                      <a:pPr marL="0" marR="0" lvl="0" indent="0" algn="ctr" defTabSz="9144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49-57</a:t>
                      </a:r>
                      <a:endParaRPr kumimoji="0" lang="en-US"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endParaRP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راعي إسرائيل 40-48</a:t>
                      </a:r>
                      <a:endParaRPr kumimoji="0" lang="en-US"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endParaRP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الخلاص</a:t>
                      </a:r>
                    </a:p>
                    <a:p>
                      <a:pPr marL="0" marR="0" lvl="0" indent="0" algn="ctr" defTabSz="9144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المرض و الخطية </a:t>
                      </a:r>
                    </a:p>
                    <a:p>
                      <a:pPr marL="0" marR="0" lvl="0" indent="0" algn="ctr" defTabSz="9144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36-39</a:t>
                      </a:r>
                      <a:endParaRPr kumimoji="0" lang="en-US"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endParaRP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دينونة و بركة عالمية </a:t>
                      </a:r>
                    </a:p>
                    <a:p>
                      <a:pPr marL="0" marR="0" lvl="0" indent="0" algn="ctr" defTabSz="9144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24-35</a:t>
                      </a:r>
                      <a:endParaRPr kumimoji="0" lang="en-US"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endParaRP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دينونة الشعوب </a:t>
                      </a:r>
                    </a:p>
                    <a:p>
                      <a:pPr marL="0" marR="0" lvl="0" indent="0" algn="ctr" defTabSz="9144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13-23</a:t>
                      </a:r>
                      <a:endParaRPr kumimoji="0" lang="en-US"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endParaRP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الإنتهاكات و النجاة </a:t>
                      </a:r>
                    </a:p>
                    <a:p>
                      <a:pPr marL="0" marR="0" lvl="0" indent="0" algn="ctr" defTabSz="9144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1 – 12 </a:t>
                      </a:r>
                      <a:endParaRPr kumimoji="0" lang="en-US"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endParaRP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623857">
                <a:tc gridSpan="8">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يهوذا</a:t>
                      </a:r>
                      <a:endParaRPr kumimoji="0" lang="en-US"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endParaRP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7"/>
                  </a:ext>
                </a:extLst>
              </a:tr>
              <a:tr h="887368">
                <a:tc gridSpan="8">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739-681 ق . م </a:t>
                      </a:r>
                      <a:endParaRPr kumimoji="0" lang="en-US"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a:t>
                      </a:r>
                      <a:r>
                        <a:rPr kumimoji="0" lang="ar-JO"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قبل و خلال و بعد سقوط إسرائيل تحت حكم الأشوريين 722 ق . م</a:t>
                      </a:r>
                      <a:r>
                        <a:rPr kumimoji="0" lang="en-US"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a:t>
                      </a: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8"/>
                  </a:ext>
                </a:extLst>
              </a:tr>
            </a:tbl>
          </a:graphicData>
        </a:graphic>
      </p:graphicFrame>
      <p:sp>
        <p:nvSpPr>
          <p:cNvPr id="53291" name="TextBox 84"/>
          <p:cNvSpPr txBox="1">
            <a:spLocks noChangeArrowheads="1"/>
          </p:cNvSpPr>
          <p:nvPr/>
        </p:nvSpPr>
        <p:spPr bwMode="auto">
          <a:xfrm>
            <a:off x="7956550" y="9525"/>
            <a:ext cx="1187450" cy="436563"/>
          </a:xfrm>
          <a:prstGeom prst="rect">
            <a:avLst/>
          </a:prstGeom>
          <a:noFill/>
          <a:ln w="9525">
            <a:noFill/>
            <a:miter lim="800000"/>
            <a:headEnd/>
            <a:tailEnd/>
          </a:ln>
        </p:spPr>
        <p:txBody>
          <a:bodyPr>
            <a:spAutoFit/>
          </a:bodyPr>
          <a:lstStyle/>
          <a:p>
            <a:pPr marL="0" marR="0" lvl="0" indent="0" algn="r"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r>
              <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452</a:t>
            </a: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 name="Title 1"/>
          <p:cNvSpPr>
            <a:spLocks noGrp="1"/>
          </p:cNvSpPr>
          <p:nvPr>
            <p:ph type="title" idx="4294967295"/>
          </p:nvPr>
        </p:nvSpPr>
        <p:spPr>
          <a:xfrm>
            <a:off x="-36513" y="115888"/>
            <a:ext cx="2016126" cy="720725"/>
          </a:xfrm>
        </p:spPr>
        <p:txBody>
          <a:bodyPr/>
          <a:lstStyle/>
          <a:p>
            <a:pPr algn="l" eaLnBrk="1" hangingPunct="1">
              <a:buFont typeface="Times New Roman" charset="0"/>
              <a:buNone/>
              <a:defRPr/>
            </a:pPr>
            <a:r>
              <a:rPr lang="ar-SA" sz="3200" kern="1200" dirty="0">
                <a:solidFill>
                  <a:srgbClr val="FFFFFF"/>
                </a:solidFill>
                <a:ea typeface="ＭＳ Ｐゴシック" panose="020B0600070205080204" pitchFamily="34" charset="-128"/>
              </a:rPr>
              <a:t>إ</a:t>
            </a:r>
            <a:r>
              <a:rPr lang="ar-JO" sz="3200" kern="1200" dirty="0" err="1">
                <a:solidFill>
                  <a:srgbClr val="FFFFFF"/>
                </a:solidFill>
                <a:ea typeface="ＭＳ Ｐゴシック" panose="020B0600070205080204" pitchFamily="34" charset="-128"/>
              </a:rPr>
              <a:t>شعياء</a:t>
            </a:r>
            <a:endParaRPr lang="en-US" dirty="0">
              <a:ea typeface="+mj-ea"/>
            </a:endParaRPr>
          </a:p>
        </p:txBody>
      </p:sp>
      <p:cxnSp>
        <p:nvCxnSpPr>
          <p:cNvPr id="53293" name="Straight Connector 7"/>
          <p:cNvCxnSpPr>
            <a:cxnSpLocks noChangeShapeType="1"/>
          </p:cNvCxnSpPr>
          <p:nvPr/>
        </p:nvCxnSpPr>
        <p:spPr bwMode="auto">
          <a:xfrm rot="5400000">
            <a:off x="5179219" y="3607594"/>
            <a:ext cx="1357312" cy="0"/>
          </a:xfrm>
          <a:prstGeom prst="line">
            <a:avLst/>
          </a:prstGeom>
          <a:noFill/>
          <a:ln w="9525" algn="ctr">
            <a:solidFill>
              <a:schemeClr val="tx1"/>
            </a:solidFill>
            <a:round/>
            <a:headEnd/>
            <a:tailEnd/>
          </a:ln>
        </p:spPr>
      </p:cxnSp>
    </p:spTree>
    <p:extLst>
      <p:ext uri="{BB962C8B-B14F-4D97-AF65-F5344CB8AC3E}">
        <p14:creationId xmlns:p14="http://schemas.microsoft.com/office/powerpoint/2010/main" val="37334580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The Prophet Painting by Ovidiu Ervin Gruia">
            <a:extLst>
              <a:ext uri="{FF2B5EF4-FFF2-40B4-BE49-F238E27FC236}">
                <a16:creationId xmlns:a16="http://schemas.microsoft.com/office/drawing/2014/main" id="{84D33B4D-7D36-6A44-9780-B7F40D312D79}"/>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2332"/>
          <a:stretch/>
        </p:blipFill>
        <p:spPr bwMode="auto">
          <a:xfrm>
            <a:off x="1839914" y="0"/>
            <a:ext cx="5336742" cy="6858000"/>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3514060"/>
            <a:ext cx="9144000" cy="3196992"/>
          </a:xfrm>
          <a:effectLst>
            <a:outerShdw blurRad="63500" dist="35921" dir="2700000" algn="ctr" rotWithShape="0">
              <a:schemeClr val="tx2">
                <a:alpha val="74998"/>
              </a:schemeClr>
            </a:outerShdw>
          </a:effectLst>
        </p:spPr>
        <p:txBody>
          <a:bodyPr anchor="ctr"/>
          <a:lstStyle/>
          <a:p>
            <a:pPr>
              <a:defRPr/>
            </a:pPr>
            <a:r>
              <a:rPr lang="ar-JO" sz="6600" dirty="0">
                <a:effectLst>
                  <a:glow rad="127000">
                    <a:schemeClr val="tx1"/>
                  </a:glow>
                </a:effectLst>
                <a:ea typeface="ＭＳ Ｐゴシック" charset="0"/>
                <a:cs typeface="ＭＳ Ｐゴシック" charset="0"/>
              </a:rPr>
              <a:t>اقتباسات                        العهد الجديد</a:t>
            </a:r>
            <a:endParaRPr lang="en-US" sz="6600" dirty="0">
              <a:effectLst>
                <a:glow rad="127000">
                  <a:schemeClr val="tx1"/>
                </a:glow>
              </a:effectLst>
              <a:ea typeface="ＭＳ Ｐゴシック" charset="0"/>
              <a:cs typeface="ＭＳ Ｐゴシック" charset="0"/>
            </a:endParaRPr>
          </a:p>
        </p:txBody>
      </p:sp>
      <p:sp>
        <p:nvSpPr>
          <p:cNvPr id="7" name="Rectangle 2">
            <a:extLst>
              <a:ext uri="{FF2B5EF4-FFF2-40B4-BE49-F238E27FC236}">
                <a16:creationId xmlns:a16="http://schemas.microsoft.com/office/drawing/2014/main" id="{50CD8E67-F9FA-3641-964F-0DD67E08D01D}"/>
              </a:ext>
            </a:extLst>
          </p:cNvPr>
          <p:cNvSpPr txBox="1">
            <a:spLocks noChangeArrowheads="1"/>
          </p:cNvSpPr>
          <p:nvPr/>
        </p:nvSpPr>
        <p:spPr bwMode="auto">
          <a:xfrm>
            <a:off x="0" y="1"/>
            <a:ext cx="9144000" cy="887813"/>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دليل تأليف أشعياء</a:t>
            </a:r>
            <a:endParaRPr kumimoji="0" lang="en-US"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166996655"/>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232008"/>
            <a:ext cx="9144000" cy="769349"/>
          </a:xfrm>
          <a:effectLst>
            <a:outerShdw blurRad="63500" dist="35921" dir="2700000" algn="ctr" rotWithShape="0">
              <a:schemeClr val="tx2">
                <a:alpha val="74998"/>
              </a:schemeClr>
            </a:outerShdw>
          </a:effectLst>
        </p:spPr>
        <p:txBody>
          <a:bodyPr/>
          <a:lstStyle/>
          <a:p>
            <a:pPr>
              <a:defRPr/>
            </a:pPr>
            <a:r>
              <a:rPr lang="ar-JO" sz="4000" dirty="0">
                <a:effectLst>
                  <a:glow rad="127000">
                    <a:schemeClr val="tx1"/>
                  </a:glow>
                </a:effectLst>
                <a:ea typeface="ＭＳ Ｐゴシック" charset="0"/>
                <a:cs typeface="ＭＳ Ｐゴシック" charset="0"/>
              </a:rPr>
              <a:t>ذكر أشعياء بالإسم في العهد الجديد</a:t>
            </a:r>
            <a:endParaRPr lang="en-US" sz="4000" dirty="0">
              <a:effectLst>
                <a:glow rad="127000">
                  <a:schemeClr val="tx1"/>
                </a:glow>
              </a:effectLst>
              <a:ea typeface="ＭＳ Ｐゴシック" charset="0"/>
              <a:cs typeface="ＭＳ Ｐゴシック" charset="0"/>
            </a:endParaRPr>
          </a:p>
        </p:txBody>
      </p:sp>
      <p:pic>
        <p:nvPicPr>
          <p:cNvPr id="1026" name="Picture 2">
            <a:extLst>
              <a:ext uri="{FF2B5EF4-FFF2-40B4-BE49-F238E27FC236}">
                <a16:creationId xmlns:a16="http://schemas.microsoft.com/office/drawing/2014/main" id="{7CB92234-D188-C24D-9DE9-A243F82BA82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2247016"/>
            <a:ext cx="3933161" cy="2622107"/>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Weekly Bible Portion Connecting the Dots of the OT &amp;amp; NT - Posts | Facebook">
            <a:extLst>
              <a:ext uri="{FF2B5EF4-FFF2-40B4-BE49-F238E27FC236}">
                <a16:creationId xmlns:a16="http://schemas.microsoft.com/office/drawing/2014/main" id="{06F5E3DA-B452-0141-97D9-2256431E581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05056" y="2176132"/>
            <a:ext cx="3838944" cy="2692991"/>
          </a:xfrm>
          <a:prstGeom prst="rect">
            <a:avLst/>
          </a:prstGeom>
          <a:noFill/>
          <a:extLst>
            <a:ext uri="{909E8E84-426E-40DD-AFC4-6F175D3DCCD1}">
              <a14:hiddenFill xmlns:a14="http://schemas.microsoft.com/office/drawing/2010/main">
                <a:solidFill>
                  <a:srgbClr val="FFFFFF"/>
                </a:solidFill>
              </a14:hiddenFill>
            </a:ext>
          </a:extLst>
        </p:spPr>
      </p:pic>
      <p:sp>
        <p:nvSpPr>
          <p:cNvPr id="2" name="Left Arrow 1">
            <a:extLst>
              <a:ext uri="{FF2B5EF4-FFF2-40B4-BE49-F238E27FC236}">
                <a16:creationId xmlns:a16="http://schemas.microsoft.com/office/drawing/2014/main" id="{457CC6A5-F8D9-D84B-A70B-8C7D77A3F894}"/>
              </a:ext>
            </a:extLst>
          </p:cNvPr>
          <p:cNvSpPr/>
          <p:nvPr/>
        </p:nvSpPr>
        <p:spPr bwMode="auto">
          <a:xfrm>
            <a:off x="3753293" y="3136607"/>
            <a:ext cx="1158949" cy="1031358"/>
          </a:xfrm>
          <a:prstGeom prst="leftArrow">
            <a:avLst/>
          </a:prstGeom>
          <a:solidFill>
            <a:schemeClr val="bg1"/>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mn-ea"/>
              <a:cs typeface="+mn-cs"/>
            </a:endParaRPr>
          </a:p>
        </p:txBody>
      </p:sp>
      <p:sp>
        <p:nvSpPr>
          <p:cNvPr id="6" name="Rectangle 2">
            <a:extLst>
              <a:ext uri="{FF2B5EF4-FFF2-40B4-BE49-F238E27FC236}">
                <a16:creationId xmlns:a16="http://schemas.microsoft.com/office/drawing/2014/main" id="{EF915540-8C19-C84B-AABA-8104224CE1D0}"/>
              </a:ext>
            </a:extLst>
          </p:cNvPr>
          <p:cNvSpPr txBox="1">
            <a:spLocks noChangeArrowheads="1"/>
          </p:cNvSpPr>
          <p:nvPr/>
        </p:nvSpPr>
        <p:spPr bwMode="auto">
          <a:xfrm>
            <a:off x="-1" y="4910331"/>
            <a:ext cx="4018225" cy="76934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أشعياء</a:t>
            </a:r>
            <a:endParaRPr kumimoji="0" lang="en-US"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7" name="Rectangle 2">
            <a:extLst>
              <a:ext uri="{FF2B5EF4-FFF2-40B4-BE49-F238E27FC236}">
                <a16:creationId xmlns:a16="http://schemas.microsoft.com/office/drawing/2014/main" id="{84995574-F934-964F-88A6-954C36EF22B0}"/>
              </a:ext>
            </a:extLst>
          </p:cNvPr>
          <p:cNvSpPr txBox="1">
            <a:spLocks noChangeArrowheads="1"/>
          </p:cNvSpPr>
          <p:nvPr/>
        </p:nvSpPr>
        <p:spPr bwMode="auto">
          <a:xfrm>
            <a:off x="4657064" y="4910331"/>
            <a:ext cx="4486054" cy="76934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يسوع و كتاب العهد الجديد</a:t>
            </a:r>
            <a:endParaRPr kumimoji="0" lang="en-US"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386731864"/>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Left Arrow Callout 1">
            <a:extLst>
              <a:ext uri="{FF2B5EF4-FFF2-40B4-BE49-F238E27FC236}">
                <a16:creationId xmlns:a16="http://schemas.microsoft.com/office/drawing/2014/main" id="{323627F5-88BA-4C49-965F-CDB27A6BFB39}"/>
              </a:ext>
            </a:extLst>
          </p:cNvPr>
          <p:cNvSpPr/>
          <p:nvPr/>
        </p:nvSpPr>
        <p:spPr bwMode="auto">
          <a:xfrm>
            <a:off x="3040913" y="6721"/>
            <a:ext cx="6092456" cy="6858000"/>
          </a:xfrm>
          <a:prstGeom prst="leftArrowCallout">
            <a:avLst>
              <a:gd name="adj1" fmla="val 25000"/>
              <a:gd name="adj2" fmla="val 25000"/>
              <a:gd name="adj3" fmla="val 20462"/>
              <a:gd name="adj4" fmla="val 73179"/>
            </a:avLst>
          </a:prstGeom>
          <a:blipFill>
            <a:blip r:embed="rId3"/>
            <a:tile tx="0" ty="0" sx="100000" sy="100000" flip="none" algn="tl"/>
          </a:blipFill>
          <a:ln w="28575" cap="flat" cmpd="sng" algn="ctr">
            <a:solidFill>
              <a:schemeClr val="bg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mn-ea"/>
              <a:cs typeface="+mn-cs"/>
            </a:endParaRPr>
          </a:p>
        </p:txBody>
      </p:sp>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cs typeface="ＭＳ Ｐゴシック" charset="0"/>
            </a:endParaRPr>
          </a:p>
        </p:txBody>
      </p:sp>
      <p:sp>
        <p:nvSpPr>
          <p:cNvPr id="900098" name="Rectangle 2"/>
          <p:cNvSpPr>
            <a:spLocks noGrp="1" noChangeArrowheads="1"/>
          </p:cNvSpPr>
          <p:nvPr>
            <p:ph type="ctrTitle"/>
          </p:nvPr>
        </p:nvSpPr>
        <p:spPr>
          <a:xfrm>
            <a:off x="4731495" y="29467"/>
            <a:ext cx="4334933" cy="6858000"/>
          </a:xfrm>
          <a:effectLst>
            <a:outerShdw blurRad="63500" dist="35921" dir="2700000" algn="ctr" rotWithShape="0">
              <a:schemeClr val="tx2">
                <a:alpha val="74998"/>
              </a:schemeClr>
            </a:outerShdw>
          </a:effectLst>
        </p:spPr>
        <p:txBody>
          <a:bodyPr anchor="ctr"/>
          <a:lstStyle/>
          <a:p>
            <a:r>
              <a:rPr lang="ar-JO" sz="3200" dirty="0">
                <a:effectLst>
                  <a:glow rad="127000">
                    <a:schemeClr val="tx1"/>
                  </a:glow>
                </a:effectLst>
                <a:ea typeface="ＭＳ Ｐゴシック" charset="0"/>
              </a:rPr>
              <a:t>متى</a:t>
            </a:r>
            <a:br>
              <a:rPr lang="en-US" sz="3200" dirty="0">
                <a:effectLst>
                  <a:glow rad="127000">
                    <a:schemeClr val="tx1"/>
                  </a:glow>
                </a:effectLst>
                <a:ea typeface="ＭＳ Ｐゴシック" charset="0"/>
              </a:rPr>
            </a:br>
            <a:br>
              <a:rPr lang="en-US" sz="3200" dirty="0">
                <a:effectLst>
                  <a:glow rad="127000">
                    <a:schemeClr val="tx1"/>
                  </a:glow>
                </a:effectLst>
                <a:ea typeface="ＭＳ Ｐゴシック" charset="0"/>
              </a:rPr>
            </a:br>
            <a:r>
              <a:rPr lang="ar-JO" sz="3200" dirty="0">
                <a:effectLst>
                  <a:glow rad="127000">
                    <a:schemeClr val="tx1"/>
                  </a:glow>
                </a:effectLst>
                <a:ea typeface="ＭＳ Ｐゴシック" charset="0"/>
              </a:rPr>
              <a:t>فإن هذا هو الذي قيل عنه </a:t>
            </a:r>
            <a:r>
              <a:rPr lang="ar-JO" sz="3200" dirty="0">
                <a:solidFill>
                  <a:srgbClr val="FFFF00"/>
                </a:solidFill>
                <a:effectLst>
                  <a:glow rad="127000">
                    <a:schemeClr val="tx1"/>
                  </a:glow>
                </a:effectLst>
                <a:ea typeface="ＭＳ Ｐゴシック" charset="0"/>
              </a:rPr>
              <a:t>بأشعياء</a:t>
            </a:r>
            <a:r>
              <a:rPr lang="ar-JO" sz="3200" dirty="0">
                <a:effectLst>
                  <a:glow rad="127000">
                    <a:schemeClr val="tx1"/>
                  </a:glow>
                </a:effectLst>
                <a:ea typeface="ＭＳ Ｐゴシック" charset="0"/>
              </a:rPr>
              <a:t> النبي القائل</a:t>
            </a:r>
            <a:br>
              <a:rPr lang="en-US" sz="3200" dirty="0">
                <a:effectLst>
                  <a:glow rad="127000">
                    <a:schemeClr val="tx1"/>
                  </a:glow>
                </a:effectLst>
                <a:ea typeface="ＭＳ Ｐゴシック" charset="0"/>
              </a:rPr>
            </a:br>
            <a:r>
              <a:rPr lang="en-US" sz="3200" dirty="0">
                <a:effectLst>
                  <a:glow rad="127000">
                    <a:schemeClr val="tx1"/>
                  </a:glow>
                </a:effectLst>
                <a:ea typeface="ＭＳ Ｐゴシック" charset="0"/>
                <a:cs typeface="ＭＳ Ｐゴシック" charset="0"/>
              </a:rPr>
              <a:t>(</a:t>
            </a:r>
            <a:r>
              <a:rPr lang="ar-JO" sz="3200" dirty="0">
                <a:effectLst>
                  <a:glow rad="127000">
                    <a:schemeClr val="tx1"/>
                  </a:glow>
                </a:effectLst>
                <a:ea typeface="ＭＳ Ｐゴシック" charset="0"/>
                <a:cs typeface="ＭＳ Ｐゴシック" charset="0"/>
              </a:rPr>
              <a:t>مت 3: 3</a:t>
            </a:r>
            <a:r>
              <a:rPr lang="en-US" sz="3200" dirty="0">
                <a:effectLst>
                  <a:glow rad="127000">
                    <a:schemeClr val="tx1"/>
                  </a:glow>
                </a:effectLst>
                <a:ea typeface="ＭＳ Ｐゴシック" charset="0"/>
                <a:cs typeface="ＭＳ Ｐゴシック" charset="0"/>
              </a:rPr>
              <a:t>)</a:t>
            </a:r>
          </a:p>
        </p:txBody>
      </p:sp>
      <p:sp>
        <p:nvSpPr>
          <p:cNvPr id="4" name="Rectangle 2">
            <a:extLst>
              <a:ext uri="{FF2B5EF4-FFF2-40B4-BE49-F238E27FC236}">
                <a16:creationId xmlns:a16="http://schemas.microsoft.com/office/drawing/2014/main" id="{0D31BF03-13D7-F44E-8FB8-C13ECD469EC8}"/>
              </a:ext>
            </a:extLst>
          </p:cNvPr>
          <p:cNvSpPr txBox="1">
            <a:spLocks noChangeArrowheads="1"/>
          </p:cNvSpPr>
          <p:nvPr/>
        </p:nvSpPr>
        <p:spPr bwMode="auto">
          <a:xfrm>
            <a:off x="31903" y="29468"/>
            <a:ext cx="3583166" cy="682853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صوت صارخ في البرية أعدوا طريق الرب قوموا في القفر سبيلاً لإلهنا</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a:t>
            </a:r>
            <a:r>
              <a:rPr kumimoji="0" lang="ar-JO" sz="3200" b="1" i="0" u="none" strike="noStrike" kern="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ＭＳ Ｐゴシック" charset="0"/>
              </a:rPr>
              <a:t>أشعياء</a:t>
            </a:r>
            <a:r>
              <a:rPr kumimoji="0" lang="ar-JO"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 40: 3)</a:t>
            </a:r>
            <a:endParaRPr kumimoji="0" lang="en-US"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2804228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right)">
                                      <p:cBhvr>
                                        <p:cTn id="7" dur="500"/>
                                        <p:tgtEl>
                                          <p:spTgt spid="2"/>
                                        </p:tgtEl>
                                      </p:cBhvr>
                                    </p:animEffect>
                                  </p:childTnLst>
                                </p:cTn>
                              </p:par>
                              <p:par>
                                <p:cTn id="8" presetID="22" presetClass="entr" presetSubtype="2"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ipe(right)">
                                      <p:cBhvr>
                                        <p:cTn id="10"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4"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Left Arrow Callout 1">
            <a:extLst>
              <a:ext uri="{FF2B5EF4-FFF2-40B4-BE49-F238E27FC236}">
                <a16:creationId xmlns:a16="http://schemas.microsoft.com/office/drawing/2014/main" id="{323627F5-88BA-4C49-965F-CDB27A6BFB39}"/>
              </a:ext>
            </a:extLst>
          </p:cNvPr>
          <p:cNvSpPr/>
          <p:nvPr/>
        </p:nvSpPr>
        <p:spPr bwMode="auto">
          <a:xfrm>
            <a:off x="3040913" y="6721"/>
            <a:ext cx="6092456" cy="6858000"/>
          </a:xfrm>
          <a:prstGeom prst="leftArrowCallout">
            <a:avLst>
              <a:gd name="adj1" fmla="val 25000"/>
              <a:gd name="adj2" fmla="val 25000"/>
              <a:gd name="adj3" fmla="val 20462"/>
              <a:gd name="adj4" fmla="val 73179"/>
            </a:avLst>
          </a:prstGeom>
          <a:blipFill>
            <a:blip r:embed="rId3"/>
            <a:tile tx="0" ty="0" sx="100000" sy="100000" flip="none" algn="tl"/>
          </a:blipFill>
          <a:ln w="28575" cap="flat" cmpd="sng" algn="ctr">
            <a:solidFill>
              <a:schemeClr val="bg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mn-ea"/>
              <a:cs typeface="+mn-cs"/>
            </a:endParaRPr>
          </a:p>
        </p:txBody>
      </p:sp>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cs typeface="ＭＳ Ｐゴシック" charset="0"/>
            </a:endParaRPr>
          </a:p>
        </p:txBody>
      </p:sp>
      <p:sp>
        <p:nvSpPr>
          <p:cNvPr id="900098" name="Rectangle 2"/>
          <p:cNvSpPr>
            <a:spLocks noGrp="1" noChangeArrowheads="1"/>
          </p:cNvSpPr>
          <p:nvPr>
            <p:ph type="ctrTitle"/>
          </p:nvPr>
        </p:nvSpPr>
        <p:spPr>
          <a:xfrm>
            <a:off x="4731495" y="29467"/>
            <a:ext cx="4334933" cy="6858000"/>
          </a:xfrm>
          <a:effectLst>
            <a:outerShdw blurRad="63500" dist="35921" dir="2700000" algn="ctr" rotWithShape="0">
              <a:schemeClr val="tx2">
                <a:alpha val="74998"/>
              </a:schemeClr>
            </a:outerShdw>
          </a:effectLst>
        </p:spPr>
        <p:txBody>
          <a:bodyPr anchor="ctr"/>
          <a:lstStyle/>
          <a:p>
            <a:r>
              <a:rPr lang="ar-JO" sz="3200" dirty="0">
                <a:effectLst>
                  <a:glow rad="127000">
                    <a:schemeClr val="tx1"/>
                  </a:glow>
                </a:effectLst>
                <a:ea typeface="ＭＳ Ｐゴシック" charset="0"/>
              </a:rPr>
              <a:t>لوقا</a:t>
            </a:r>
            <a:br>
              <a:rPr lang="en-US" sz="3200" dirty="0">
                <a:effectLst>
                  <a:glow rad="127000">
                    <a:schemeClr val="tx1"/>
                  </a:glow>
                </a:effectLst>
                <a:ea typeface="ＭＳ Ｐゴシック" charset="0"/>
              </a:rPr>
            </a:br>
            <a:br>
              <a:rPr lang="en-US" sz="3200" dirty="0">
                <a:effectLst>
                  <a:glow rad="127000">
                    <a:schemeClr val="tx1"/>
                  </a:glow>
                </a:effectLst>
                <a:ea typeface="ＭＳ Ｐゴシック" charset="0"/>
              </a:rPr>
            </a:br>
            <a:r>
              <a:rPr lang="ar-JO" sz="3200" dirty="0">
                <a:effectLst>
                  <a:glow rad="127000">
                    <a:schemeClr val="tx1"/>
                  </a:glow>
                </a:effectLst>
                <a:ea typeface="ＭＳ Ｐゴシック" charset="0"/>
              </a:rPr>
              <a:t>كما هو مكتوب في سفر أقوال </a:t>
            </a:r>
            <a:r>
              <a:rPr lang="ar-JO" sz="3200" dirty="0">
                <a:solidFill>
                  <a:srgbClr val="FFFF00"/>
                </a:solidFill>
                <a:effectLst>
                  <a:glow rad="127000">
                    <a:schemeClr val="tx1"/>
                  </a:glow>
                </a:effectLst>
                <a:ea typeface="ＭＳ Ｐゴシック" charset="0"/>
              </a:rPr>
              <a:t>أشعياء</a:t>
            </a:r>
            <a:r>
              <a:rPr lang="ar-JO" sz="3200" dirty="0">
                <a:effectLst>
                  <a:glow rad="127000">
                    <a:schemeClr val="tx1"/>
                  </a:glow>
                </a:effectLst>
                <a:ea typeface="ＭＳ Ｐゴシック" charset="0"/>
              </a:rPr>
              <a:t> النبي القائل</a:t>
            </a:r>
            <a:br>
              <a:rPr lang="en-US" sz="3200" dirty="0">
                <a:effectLst>
                  <a:glow rad="127000">
                    <a:schemeClr val="tx1"/>
                  </a:glow>
                </a:effectLst>
                <a:ea typeface="ＭＳ Ｐゴシック" charset="0"/>
              </a:rPr>
            </a:br>
            <a:r>
              <a:rPr lang="en-US" sz="3200" dirty="0">
                <a:effectLst>
                  <a:glow rad="127000">
                    <a:schemeClr val="tx1"/>
                  </a:glow>
                </a:effectLst>
                <a:ea typeface="ＭＳ Ｐゴシック" charset="0"/>
                <a:cs typeface="ＭＳ Ｐゴシック" charset="0"/>
              </a:rPr>
              <a:t>(</a:t>
            </a:r>
            <a:r>
              <a:rPr lang="ar-JO" sz="3200" dirty="0">
                <a:effectLst>
                  <a:glow rad="127000">
                    <a:schemeClr val="tx1"/>
                  </a:glow>
                </a:effectLst>
                <a:ea typeface="ＭＳ Ｐゴシック" charset="0"/>
                <a:cs typeface="ＭＳ Ｐゴシック" charset="0"/>
              </a:rPr>
              <a:t>لوقا 3: 4أ</a:t>
            </a:r>
            <a:r>
              <a:rPr lang="en-US" sz="3200" dirty="0">
                <a:effectLst>
                  <a:glow rad="127000">
                    <a:schemeClr val="tx1"/>
                  </a:glow>
                </a:effectLst>
                <a:ea typeface="ＭＳ Ｐゴシック" charset="0"/>
                <a:cs typeface="ＭＳ Ｐゴシック" charset="0"/>
              </a:rPr>
              <a:t>)</a:t>
            </a:r>
          </a:p>
        </p:txBody>
      </p:sp>
      <p:sp>
        <p:nvSpPr>
          <p:cNvPr id="4" name="Rectangle 2">
            <a:extLst>
              <a:ext uri="{FF2B5EF4-FFF2-40B4-BE49-F238E27FC236}">
                <a16:creationId xmlns:a16="http://schemas.microsoft.com/office/drawing/2014/main" id="{0D31BF03-13D7-F44E-8FB8-C13ECD469EC8}"/>
              </a:ext>
            </a:extLst>
          </p:cNvPr>
          <p:cNvSpPr txBox="1">
            <a:spLocks noChangeArrowheads="1"/>
          </p:cNvSpPr>
          <p:nvPr/>
        </p:nvSpPr>
        <p:spPr bwMode="auto">
          <a:xfrm>
            <a:off x="31903" y="29468"/>
            <a:ext cx="3583166" cy="682853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صوت صارخ في البرية أعدوا طريق الرب قوموا في القفر سبيلاً لإلهنا</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(لوقا 3: 4،          </a:t>
            </a:r>
            <a:r>
              <a:rPr kumimoji="0" lang="ar-JO" sz="3200" b="1" i="0" u="none" strike="noStrike" kern="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ＭＳ Ｐゴシック" charset="0"/>
              </a:rPr>
              <a:t>أشعياء</a:t>
            </a:r>
            <a:r>
              <a:rPr kumimoji="0" lang="ar-JO"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 40: 3)</a:t>
            </a:r>
            <a:endParaRPr kumimoji="0" lang="en-US"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22012728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right)">
                                      <p:cBhvr>
                                        <p:cTn id="7" dur="500"/>
                                        <p:tgtEl>
                                          <p:spTgt spid="2"/>
                                        </p:tgtEl>
                                      </p:cBhvr>
                                    </p:animEffect>
                                  </p:childTnLst>
                                </p:cTn>
                              </p:par>
                              <p:par>
                                <p:cTn id="8" presetID="22" presetClass="entr" presetSubtype="2"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ipe(right)">
                                      <p:cBhvr>
                                        <p:cTn id="10"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4"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Left Arrow Callout 1">
            <a:extLst>
              <a:ext uri="{FF2B5EF4-FFF2-40B4-BE49-F238E27FC236}">
                <a16:creationId xmlns:a16="http://schemas.microsoft.com/office/drawing/2014/main" id="{323627F5-88BA-4C49-965F-CDB27A6BFB39}"/>
              </a:ext>
            </a:extLst>
          </p:cNvPr>
          <p:cNvSpPr/>
          <p:nvPr/>
        </p:nvSpPr>
        <p:spPr bwMode="auto">
          <a:xfrm>
            <a:off x="3040913" y="6721"/>
            <a:ext cx="6092456" cy="6858000"/>
          </a:xfrm>
          <a:prstGeom prst="leftArrowCallout">
            <a:avLst>
              <a:gd name="adj1" fmla="val 25000"/>
              <a:gd name="adj2" fmla="val 25000"/>
              <a:gd name="adj3" fmla="val 20462"/>
              <a:gd name="adj4" fmla="val 73179"/>
            </a:avLst>
          </a:prstGeom>
          <a:blipFill>
            <a:blip r:embed="rId3"/>
            <a:tile tx="0" ty="0" sx="100000" sy="100000" flip="none" algn="tl"/>
          </a:blipFill>
          <a:ln w="28575" cap="flat" cmpd="sng" algn="ctr">
            <a:solidFill>
              <a:schemeClr val="bg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mn-ea"/>
              <a:cs typeface="+mn-cs"/>
            </a:endParaRPr>
          </a:p>
        </p:txBody>
      </p:sp>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cs typeface="ＭＳ Ｐゴシック" charset="0"/>
            </a:endParaRPr>
          </a:p>
        </p:txBody>
      </p:sp>
      <p:sp>
        <p:nvSpPr>
          <p:cNvPr id="900098" name="Rectangle 2"/>
          <p:cNvSpPr>
            <a:spLocks noGrp="1" noChangeArrowheads="1"/>
          </p:cNvSpPr>
          <p:nvPr>
            <p:ph type="ctrTitle"/>
          </p:nvPr>
        </p:nvSpPr>
        <p:spPr>
          <a:xfrm>
            <a:off x="4731495" y="8202"/>
            <a:ext cx="4334933" cy="6858000"/>
          </a:xfrm>
          <a:effectLst>
            <a:outerShdw blurRad="63500" dist="35921" dir="2700000" algn="ctr" rotWithShape="0">
              <a:schemeClr val="tx2">
                <a:alpha val="74998"/>
              </a:schemeClr>
            </a:outerShdw>
          </a:effectLst>
        </p:spPr>
        <p:txBody>
          <a:bodyPr anchor="ctr"/>
          <a:lstStyle/>
          <a:p>
            <a:r>
              <a:rPr lang="ar-JO" sz="3200" dirty="0">
                <a:effectLst>
                  <a:glow rad="127000">
                    <a:schemeClr val="tx1"/>
                  </a:glow>
                </a:effectLst>
                <a:ea typeface="ＭＳ Ｐゴシック" charset="0"/>
              </a:rPr>
              <a:t>يوحنا</a:t>
            </a:r>
            <a:br>
              <a:rPr lang="en-US" sz="3200" dirty="0">
                <a:effectLst>
                  <a:glow rad="127000">
                    <a:schemeClr val="tx1"/>
                  </a:glow>
                </a:effectLst>
                <a:ea typeface="ＭＳ Ｐゴシック" charset="0"/>
              </a:rPr>
            </a:br>
            <a:br>
              <a:rPr lang="en-US" sz="3200" dirty="0">
                <a:effectLst>
                  <a:glow rad="127000">
                    <a:schemeClr val="tx1"/>
                  </a:glow>
                </a:effectLst>
                <a:ea typeface="ＭＳ Ｐゴシック" charset="0"/>
              </a:rPr>
            </a:br>
            <a:r>
              <a:rPr lang="ar-JO" sz="3200" dirty="0">
                <a:effectLst>
                  <a:glow rad="127000">
                    <a:schemeClr val="tx1"/>
                  </a:glow>
                </a:effectLst>
                <a:ea typeface="ＭＳ Ｐゴシック" charset="0"/>
              </a:rPr>
              <a:t>و مع أنه كان قد صنع أمامهم آيات هذا عددها لم يؤمنوا به ليتم قول </a:t>
            </a:r>
            <a:r>
              <a:rPr lang="ar-JO" sz="3200" dirty="0">
                <a:solidFill>
                  <a:srgbClr val="FFFF00"/>
                </a:solidFill>
                <a:effectLst>
                  <a:glow rad="127000">
                    <a:schemeClr val="tx1"/>
                  </a:glow>
                </a:effectLst>
                <a:ea typeface="ＭＳ Ｐゴシック" charset="0"/>
              </a:rPr>
              <a:t>أشعياء</a:t>
            </a:r>
            <a:r>
              <a:rPr lang="ar-JO" sz="3200" dirty="0">
                <a:effectLst>
                  <a:glow rad="127000">
                    <a:schemeClr val="tx1"/>
                  </a:glow>
                </a:effectLst>
                <a:ea typeface="ＭＳ Ｐゴシック" charset="0"/>
              </a:rPr>
              <a:t> النبي الذي قاله</a:t>
            </a:r>
            <a:br>
              <a:rPr lang="en-US" sz="3200" dirty="0">
                <a:effectLst>
                  <a:glow rad="127000">
                    <a:schemeClr val="tx1"/>
                  </a:glow>
                </a:effectLst>
                <a:ea typeface="ＭＳ Ｐゴシック" charset="0"/>
              </a:rPr>
            </a:br>
            <a:r>
              <a:rPr lang="en-US" sz="3200" dirty="0">
                <a:effectLst>
                  <a:glow rad="127000">
                    <a:schemeClr val="tx1"/>
                  </a:glow>
                </a:effectLst>
                <a:ea typeface="ＭＳ Ｐゴシック" charset="0"/>
                <a:cs typeface="ＭＳ Ｐゴシック" charset="0"/>
              </a:rPr>
              <a:t>(</a:t>
            </a:r>
            <a:r>
              <a:rPr lang="ar-JO" sz="3200" dirty="0">
                <a:effectLst>
                  <a:glow rad="127000">
                    <a:schemeClr val="tx1"/>
                  </a:glow>
                </a:effectLst>
                <a:ea typeface="ＭＳ Ｐゴシック" charset="0"/>
                <a:cs typeface="ＭＳ Ｐゴシック" charset="0"/>
              </a:rPr>
              <a:t>يو 12: 37-38أ</a:t>
            </a:r>
            <a:r>
              <a:rPr lang="en-US" sz="3200" dirty="0">
                <a:effectLst>
                  <a:glow rad="127000">
                    <a:schemeClr val="tx1"/>
                  </a:glow>
                </a:effectLst>
                <a:ea typeface="ＭＳ Ｐゴシック" charset="0"/>
                <a:cs typeface="ＭＳ Ｐゴシック" charset="0"/>
              </a:rPr>
              <a:t>).</a:t>
            </a:r>
          </a:p>
        </p:txBody>
      </p:sp>
      <p:sp>
        <p:nvSpPr>
          <p:cNvPr id="4" name="Rectangle 2">
            <a:extLst>
              <a:ext uri="{FF2B5EF4-FFF2-40B4-BE49-F238E27FC236}">
                <a16:creationId xmlns:a16="http://schemas.microsoft.com/office/drawing/2014/main" id="{0D31BF03-13D7-F44E-8FB8-C13ECD469EC8}"/>
              </a:ext>
            </a:extLst>
          </p:cNvPr>
          <p:cNvSpPr txBox="1">
            <a:spLocks noChangeArrowheads="1"/>
          </p:cNvSpPr>
          <p:nvPr/>
        </p:nvSpPr>
        <p:spPr bwMode="auto">
          <a:xfrm>
            <a:off x="74434" y="29468"/>
            <a:ext cx="3444943" cy="6438007"/>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من صدق خبرنا و لمن استعلنت ذراع الرب</a:t>
            </a:r>
            <a:endParaRPr kumimoji="0" lang="en-US"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(يوحنا 12: 38ب، </a:t>
            </a:r>
            <a:r>
              <a:rPr kumimoji="0" lang="ar-JO" sz="3200" b="1" i="0" u="none" strike="noStrike" kern="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ＭＳ Ｐゴシック" charset="0"/>
              </a:rPr>
              <a:t>أشعياء</a:t>
            </a:r>
            <a:r>
              <a:rPr kumimoji="0" lang="ar-JO"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 53: 1)</a:t>
            </a:r>
            <a:endParaRPr kumimoji="0" lang="en-US"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grpSp>
        <p:nvGrpSpPr>
          <p:cNvPr id="6" name="Group 5">
            <a:extLst>
              <a:ext uri="{FF2B5EF4-FFF2-40B4-BE49-F238E27FC236}">
                <a16:creationId xmlns:a16="http://schemas.microsoft.com/office/drawing/2014/main" id="{2F4F07E9-F3D9-594B-802B-5FF203D910A0}"/>
              </a:ext>
            </a:extLst>
          </p:cNvPr>
          <p:cNvGrpSpPr/>
          <p:nvPr/>
        </p:nvGrpSpPr>
        <p:grpSpPr>
          <a:xfrm>
            <a:off x="1412025" y="5821733"/>
            <a:ext cx="3413055" cy="1005840"/>
            <a:chOff x="5667154" y="4965404"/>
            <a:chExt cx="3413055" cy="1005840"/>
          </a:xfrm>
        </p:grpSpPr>
        <p:sp>
          <p:nvSpPr>
            <p:cNvPr id="7" name="Rounded Rectangular Callout 6">
              <a:extLst>
                <a:ext uri="{FF2B5EF4-FFF2-40B4-BE49-F238E27FC236}">
                  <a16:creationId xmlns:a16="http://schemas.microsoft.com/office/drawing/2014/main" id="{FB7E7DB7-1789-5B42-B9DC-D9675982F5BD}"/>
                </a:ext>
              </a:extLst>
            </p:cNvPr>
            <p:cNvSpPr/>
            <p:nvPr/>
          </p:nvSpPr>
          <p:spPr bwMode="auto">
            <a:xfrm>
              <a:off x="5667154" y="4965404"/>
              <a:ext cx="3413054" cy="1005840"/>
            </a:xfrm>
            <a:prstGeom prst="wedgeRoundRectCallout">
              <a:avLst>
                <a:gd name="adj1" fmla="val -42656"/>
                <a:gd name="adj2" fmla="val -207119"/>
                <a:gd name="adj3" fmla="val 16667"/>
              </a:avLst>
            </a:prstGeom>
            <a:solidFill>
              <a:srgbClr val="C00000"/>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mn-ea"/>
                <a:cs typeface="+mn-cs"/>
              </a:endParaRPr>
            </a:p>
          </p:txBody>
        </p:sp>
        <p:sp>
          <p:nvSpPr>
            <p:cNvPr id="8" name="Rectangle 2">
              <a:extLst>
                <a:ext uri="{FF2B5EF4-FFF2-40B4-BE49-F238E27FC236}">
                  <a16:creationId xmlns:a16="http://schemas.microsoft.com/office/drawing/2014/main" id="{E96E748D-0618-6C42-8F80-9FDA175F11BC}"/>
                </a:ext>
              </a:extLst>
            </p:cNvPr>
            <p:cNvSpPr txBox="1">
              <a:spLocks noChangeArrowheads="1"/>
            </p:cNvSpPr>
            <p:nvPr/>
          </p:nvSpPr>
          <p:spPr bwMode="auto">
            <a:xfrm>
              <a:off x="5667154" y="5064102"/>
              <a:ext cx="3413055" cy="808443"/>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9525" marR="0" lvl="0" indent="0" algn="ctr" defTabSz="914400" rtl="0" eaLnBrk="0" fontAlgn="base" latinLnBrk="0" hangingPunct="0">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ينسب يوحنا إشعياء 53 إلى إشعياء</a:t>
              </a:r>
              <a:endParaRPr kumimoji="0" lang="en-US" sz="24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grpSp>
    </p:spTree>
    <p:extLst>
      <p:ext uri="{BB962C8B-B14F-4D97-AF65-F5344CB8AC3E}">
        <p14:creationId xmlns:p14="http://schemas.microsoft.com/office/powerpoint/2010/main" val="21861527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right)">
                                      <p:cBhvr>
                                        <p:cTn id="7" dur="500"/>
                                        <p:tgtEl>
                                          <p:spTgt spid="2"/>
                                        </p:tgtEl>
                                      </p:cBhvr>
                                    </p:animEffect>
                                  </p:childTnLst>
                                </p:cTn>
                              </p:par>
                              <p:par>
                                <p:cTn id="8" presetID="22" presetClass="entr" presetSubtype="2"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ipe(right)">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nodeType="click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wipe(up)">
                                      <p:cBhvr>
                                        <p:cTn id="15"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4"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Left Arrow Callout 1">
            <a:extLst>
              <a:ext uri="{FF2B5EF4-FFF2-40B4-BE49-F238E27FC236}">
                <a16:creationId xmlns:a16="http://schemas.microsoft.com/office/drawing/2014/main" id="{323627F5-88BA-4C49-965F-CDB27A6BFB39}"/>
              </a:ext>
            </a:extLst>
          </p:cNvPr>
          <p:cNvSpPr/>
          <p:nvPr/>
        </p:nvSpPr>
        <p:spPr bwMode="auto">
          <a:xfrm>
            <a:off x="3040913" y="6721"/>
            <a:ext cx="6092456" cy="6858000"/>
          </a:xfrm>
          <a:prstGeom prst="leftArrowCallout">
            <a:avLst>
              <a:gd name="adj1" fmla="val 25000"/>
              <a:gd name="adj2" fmla="val 25000"/>
              <a:gd name="adj3" fmla="val 20462"/>
              <a:gd name="adj4" fmla="val 73179"/>
            </a:avLst>
          </a:prstGeom>
          <a:blipFill>
            <a:blip r:embed="rId3"/>
            <a:tile tx="0" ty="0" sx="100000" sy="100000" flip="none" algn="tl"/>
          </a:blipFill>
          <a:ln w="28575" cap="flat" cmpd="sng" algn="ctr">
            <a:solidFill>
              <a:schemeClr val="bg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mn-ea"/>
              <a:cs typeface="+mn-cs"/>
            </a:endParaRPr>
          </a:p>
        </p:txBody>
      </p:sp>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cs typeface="ＭＳ Ｐゴシック" charset="0"/>
            </a:endParaRPr>
          </a:p>
        </p:txBody>
      </p:sp>
      <p:sp>
        <p:nvSpPr>
          <p:cNvPr id="900098" name="Rectangle 2"/>
          <p:cNvSpPr>
            <a:spLocks noGrp="1" noChangeArrowheads="1"/>
          </p:cNvSpPr>
          <p:nvPr>
            <p:ph type="ctrTitle"/>
          </p:nvPr>
        </p:nvSpPr>
        <p:spPr>
          <a:xfrm>
            <a:off x="4731495" y="29467"/>
            <a:ext cx="4334933" cy="6858000"/>
          </a:xfrm>
          <a:effectLst>
            <a:outerShdw blurRad="63500" dist="35921" dir="2700000" algn="ctr" rotWithShape="0">
              <a:schemeClr val="tx2">
                <a:alpha val="74998"/>
              </a:schemeClr>
            </a:outerShdw>
          </a:effectLst>
        </p:spPr>
        <p:txBody>
          <a:bodyPr anchor="ctr"/>
          <a:lstStyle/>
          <a:p>
            <a:r>
              <a:rPr lang="ar-JO" sz="3200" dirty="0">
                <a:effectLst>
                  <a:glow rad="127000">
                    <a:schemeClr val="tx1"/>
                  </a:glow>
                </a:effectLst>
                <a:ea typeface="ＭＳ Ｐゴシック" charset="0"/>
              </a:rPr>
              <a:t>يوحنا</a:t>
            </a:r>
            <a:br>
              <a:rPr lang="en-US" sz="3200" dirty="0">
                <a:effectLst>
                  <a:glow rad="127000">
                    <a:schemeClr val="tx1"/>
                  </a:glow>
                </a:effectLst>
                <a:ea typeface="ＭＳ Ｐゴシック" charset="0"/>
              </a:rPr>
            </a:br>
            <a:br>
              <a:rPr lang="en-US" sz="3200" dirty="0">
                <a:effectLst>
                  <a:glow rad="127000">
                    <a:schemeClr val="tx1"/>
                  </a:glow>
                </a:effectLst>
                <a:ea typeface="ＭＳ Ｐゴシック" charset="0"/>
              </a:rPr>
            </a:br>
            <a:r>
              <a:rPr lang="ar-JO" sz="3200" dirty="0">
                <a:effectLst>
                  <a:glow rad="127000">
                    <a:schemeClr val="tx1"/>
                  </a:glow>
                </a:effectLst>
                <a:ea typeface="ＭＳ Ｐゴシック" charset="0"/>
              </a:rPr>
              <a:t>لهذا لم يقدروا أن يؤمنوا لأن </a:t>
            </a:r>
            <a:r>
              <a:rPr lang="ar-JO" sz="3200" dirty="0">
                <a:solidFill>
                  <a:srgbClr val="FFFF00"/>
                </a:solidFill>
                <a:effectLst>
                  <a:glow rad="127000">
                    <a:schemeClr val="tx1"/>
                  </a:glow>
                </a:effectLst>
                <a:ea typeface="ＭＳ Ｐゴシック" charset="0"/>
              </a:rPr>
              <a:t>أشعياء</a:t>
            </a:r>
            <a:r>
              <a:rPr lang="ar-JO" sz="3200" dirty="0">
                <a:effectLst>
                  <a:glow rad="127000">
                    <a:schemeClr val="tx1"/>
                  </a:glow>
                </a:effectLst>
                <a:ea typeface="ＭＳ Ｐゴシック" charset="0"/>
              </a:rPr>
              <a:t> قال أيضاً</a:t>
            </a:r>
            <a:br>
              <a:rPr lang="en-US" sz="3200" dirty="0">
                <a:effectLst>
                  <a:glow rad="127000">
                    <a:schemeClr val="tx1"/>
                  </a:glow>
                </a:effectLst>
                <a:ea typeface="ＭＳ Ｐゴシック" charset="0"/>
              </a:rPr>
            </a:br>
            <a:r>
              <a:rPr lang="en-US" sz="3200" dirty="0">
                <a:effectLst>
                  <a:glow rad="127000">
                    <a:schemeClr val="tx1"/>
                  </a:glow>
                </a:effectLst>
                <a:ea typeface="ＭＳ Ｐゴシック" charset="0"/>
                <a:cs typeface="ＭＳ Ｐゴシック" charset="0"/>
              </a:rPr>
              <a:t>(</a:t>
            </a:r>
            <a:r>
              <a:rPr lang="ar-JO" sz="3200" dirty="0">
                <a:effectLst>
                  <a:glow rad="127000">
                    <a:schemeClr val="tx1"/>
                  </a:glow>
                </a:effectLst>
                <a:ea typeface="ＭＳ Ｐゴシック" charset="0"/>
                <a:cs typeface="ＭＳ Ｐゴシック" charset="0"/>
              </a:rPr>
              <a:t>يو 12: 39</a:t>
            </a:r>
            <a:r>
              <a:rPr lang="en-US" sz="3200" dirty="0">
                <a:effectLst>
                  <a:glow rad="127000">
                    <a:schemeClr val="tx1"/>
                  </a:glow>
                </a:effectLst>
                <a:ea typeface="ＭＳ Ｐゴシック" charset="0"/>
                <a:cs typeface="ＭＳ Ｐゴシック" charset="0"/>
              </a:rPr>
              <a:t>)</a:t>
            </a:r>
          </a:p>
        </p:txBody>
      </p:sp>
      <p:sp>
        <p:nvSpPr>
          <p:cNvPr id="4" name="Rectangle 2">
            <a:extLst>
              <a:ext uri="{FF2B5EF4-FFF2-40B4-BE49-F238E27FC236}">
                <a16:creationId xmlns:a16="http://schemas.microsoft.com/office/drawing/2014/main" id="{0D31BF03-13D7-F44E-8FB8-C13ECD469EC8}"/>
              </a:ext>
            </a:extLst>
          </p:cNvPr>
          <p:cNvSpPr txBox="1">
            <a:spLocks noChangeArrowheads="1"/>
          </p:cNvSpPr>
          <p:nvPr/>
        </p:nvSpPr>
        <p:spPr bwMode="auto">
          <a:xfrm>
            <a:off x="74434" y="29468"/>
            <a:ext cx="4082903" cy="682853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غلظ قلب هذا الشعب و ثقل أذنيه و اطمس عينيه لئلا يبصر بعينيه و يسمع بأذنيه و يفهم بقلبه و يرجع فيشفى</a:t>
            </a:r>
            <a:endParaRPr kumimoji="0" lang="en-US"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(يوحنا 12: 40،         </a:t>
            </a:r>
            <a:r>
              <a:rPr kumimoji="0" lang="ar-JO" sz="3200" b="1" i="0" u="none" strike="noStrike" kern="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ＭＳ Ｐゴシック" charset="0"/>
              </a:rPr>
              <a:t>أشعياء</a:t>
            </a:r>
            <a:r>
              <a:rPr kumimoji="0" lang="ar-JO"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 6: 10)</a:t>
            </a:r>
            <a:endParaRPr kumimoji="0" lang="en-US"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grpSp>
        <p:nvGrpSpPr>
          <p:cNvPr id="6" name="Group 5">
            <a:extLst>
              <a:ext uri="{FF2B5EF4-FFF2-40B4-BE49-F238E27FC236}">
                <a16:creationId xmlns:a16="http://schemas.microsoft.com/office/drawing/2014/main" id="{12899A24-E311-574B-A2EA-58761AF07B46}"/>
              </a:ext>
            </a:extLst>
          </p:cNvPr>
          <p:cNvGrpSpPr/>
          <p:nvPr/>
        </p:nvGrpSpPr>
        <p:grpSpPr>
          <a:xfrm>
            <a:off x="4906663" y="5656898"/>
            <a:ext cx="3413055" cy="1005840"/>
            <a:chOff x="5667154" y="4965404"/>
            <a:chExt cx="3413055" cy="1005840"/>
          </a:xfrm>
        </p:grpSpPr>
        <p:sp>
          <p:nvSpPr>
            <p:cNvPr id="7" name="Rounded Rectangular Callout 6">
              <a:extLst>
                <a:ext uri="{FF2B5EF4-FFF2-40B4-BE49-F238E27FC236}">
                  <a16:creationId xmlns:a16="http://schemas.microsoft.com/office/drawing/2014/main" id="{9F13FE17-2598-A149-84E4-C7526A1E064B}"/>
                </a:ext>
              </a:extLst>
            </p:cNvPr>
            <p:cNvSpPr/>
            <p:nvPr/>
          </p:nvSpPr>
          <p:spPr bwMode="auto">
            <a:xfrm>
              <a:off x="5667154" y="4965404"/>
              <a:ext cx="3413054" cy="1005840"/>
            </a:xfrm>
            <a:prstGeom prst="wedgeRoundRectCallout">
              <a:avLst>
                <a:gd name="adj1" fmla="val -132267"/>
                <a:gd name="adj2" fmla="val -116368"/>
                <a:gd name="adj3" fmla="val 16667"/>
              </a:avLst>
            </a:prstGeom>
            <a:solidFill>
              <a:srgbClr val="C00000"/>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mn-ea"/>
                <a:cs typeface="+mn-cs"/>
              </a:endParaRPr>
            </a:p>
          </p:txBody>
        </p:sp>
        <p:sp>
          <p:nvSpPr>
            <p:cNvPr id="8" name="Rectangle 2">
              <a:extLst>
                <a:ext uri="{FF2B5EF4-FFF2-40B4-BE49-F238E27FC236}">
                  <a16:creationId xmlns:a16="http://schemas.microsoft.com/office/drawing/2014/main" id="{51DCF054-8291-C641-BAF9-89CCAA89CEDB}"/>
                </a:ext>
              </a:extLst>
            </p:cNvPr>
            <p:cNvSpPr txBox="1">
              <a:spLocks noChangeArrowheads="1"/>
            </p:cNvSpPr>
            <p:nvPr/>
          </p:nvSpPr>
          <p:spPr bwMode="auto">
            <a:xfrm>
              <a:off x="5667154" y="5064102"/>
              <a:ext cx="3413055" cy="808443"/>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9525" marR="0" lvl="0" indent="0" algn="ctr" defTabSz="914400" rtl="0" eaLnBrk="0" fontAlgn="base" latinLnBrk="0" hangingPunct="0">
                <a:lnSpc>
                  <a:spcPct val="100000"/>
                </a:lnSpc>
                <a:spcBef>
                  <a:spcPct val="0"/>
                </a:spcBef>
                <a:spcAft>
                  <a:spcPct val="0"/>
                </a:spcAft>
                <a:buClrTx/>
                <a:buSzTx/>
                <a:buFontTx/>
                <a:buNone/>
                <a:tabLst/>
                <a:defRPr/>
              </a:pPr>
              <a:r>
                <a:rPr kumimoji="0" lang="ar-JO" sz="24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ينسب يوحنا أشعياء 6 إلى أشعياء</a:t>
              </a:r>
              <a:endParaRPr kumimoji="0" lang="en-US" sz="24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grpSp>
    </p:spTree>
    <p:extLst>
      <p:ext uri="{BB962C8B-B14F-4D97-AF65-F5344CB8AC3E}">
        <p14:creationId xmlns:p14="http://schemas.microsoft.com/office/powerpoint/2010/main" val="31711102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right)">
                                      <p:cBhvr>
                                        <p:cTn id="7" dur="500"/>
                                        <p:tgtEl>
                                          <p:spTgt spid="2"/>
                                        </p:tgtEl>
                                      </p:cBhvr>
                                    </p:animEffect>
                                  </p:childTnLst>
                                </p:cTn>
                              </p:par>
                              <p:par>
                                <p:cTn id="8" presetID="22" presetClass="entr" presetSubtype="2"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ipe(right)">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nodeType="click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wipe(up)">
                                      <p:cBhvr>
                                        <p:cTn id="15"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4"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Left Arrow Callout 1">
            <a:extLst>
              <a:ext uri="{FF2B5EF4-FFF2-40B4-BE49-F238E27FC236}">
                <a16:creationId xmlns:a16="http://schemas.microsoft.com/office/drawing/2014/main" id="{323627F5-88BA-4C49-965F-CDB27A6BFB39}"/>
              </a:ext>
            </a:extLst>
          </p:cNvPr>
          <p:cNvSpPr/>
          <p:nvPr/>
        </p:nvSpPr>
        <p:spPr bwMode="auto">
          <a:xfrm>
            <a:off x="3040913" y="6721"/>
            <a:ext cx="6092456" cy="6858000"/>
          </a:xfrm>
          <a:prstGeom prst="leftArrowCallout">
            <a:avLst>
              <a:gd name="adj1" fmla="val 25000"/>
              <a:gd name="adj2" fmla="val 25000"/>
              <a:gd name="adj3" fmla="val 20462"/>
              <a:gd name="adj4" fmla="val 73179"/>
            </a:avLst>
          </a:prstGeom>
          <a:blipFill>
            <a:blip r:embed="rId3"/>
            <a:tile tx="0" ty="0" sx="100000" sy="100000" flip="none" algn="tl"/>
          </a:blipFill>
          <a:ln w="28575" cap="flat" cmpd="sng" algn="ctr">
            <a:solidFill>
              <a:schemeClr val="bg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mn-ea"/>
              <a:cs typeface="+mn-cs"/>
            </a:endParaRPr>
          </a:p>
        </p:txBody>
      </p:sp>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cs typeface="ＭＳ Ｐゴシック" charset="0"/>
            </a:endParaRPr>
          </a:p>
        </p:txBody>
      </p:sp>
      <p:sp>
        <p:nvSpPr>
          <p:cNvPr id="900098" name="Rectangle 2"/>
          <p:cNvSpPr>
            <a:spLocks noGrp="1" noChangeArrowheads="1"/>
          </p:cNvSpPr>
          <p:nvPr>
            <p:ph type="ctrTitle"/>
          </p:nvPr>
        </p:nvSpPr>
        <p:spPr>
          <a:xfrm>
            <a:off x="4731495" y="29467"/>
            <a:ext cx="4334933" cy="6858000"/>
          </a:xfrm>
          <a:effectLst>
            <a:outerShdw blurRad="63500" dist="35921" dir="2700000" algn="ctr" rotWithShape="0">
              <a:schemeClr val="tx2">
                <a:alpha val="74998"/>
              </a:schemeClr>
            </a:outerShdw>
          </a:effectLst>
        </p:spPr>
        <p:txBody>
          <a:bodyPr anchor="ctr"/>
          <a:lstStyle/>
          <a:p>
            <a:r>
              <a:rPr lang="ar-JO" sz="3200" dirty="0">
                <a:effectLst>
                  <a:glow rad="127000">
                    <a:schemeClr val="tx1"/>
                  </a:glow>
                </a:effectLst>
                <a:ea typeface="ＭＳ Ｐゴシック" charset="0"/>
              </a:rPr>
              <a:t>بولس</a:t>
            </a:r>
            <a:br>
              <a:rPr lang="en-US" sz="3200" dirty="0">
                <a:effectLst>
                  <a:glow rad="127000">
                    <a:schemeClr val="tx1"/>
                  </a:glow>
                </a:effectLst>
                <a:ea typeface="ＭＳ Ｐゴシック" charset="0"/>
              </a:rPr>
            </a:br>
            <a:br>
              <a:rPr lang="en-US" sz="3200" dirty="0">
                <a:effectLst>
                  <a:glow rad="127000">
                    <a:schemeClr val="tx1"/>
                  </a:glow>
                </a:effectLst>
                <a:ea typeface="ＭＳ Ｐゴシック" charset="0"/>
              </a:rPr>
            </a:br>
            <a:r>
              <a:rPr lang="ar-JO" sz="3200" dirty="0">
                <a:effectLst>
                  <a:glow rad="127000">
                    <a:schemeClr val="tx1"/>
                  </a:glow>
                </a:effectLst>
                <a:ea typeface="ＭＳ Ｐゴシック" charset="0"/>
              </a:rPr>
              <a:t>و </a:t>
            </a:r>
            <a:r>
              <a:rPr lang="ar-JO" sz="3200" dirty="0">
                <a:solidFill>
                  <a:srgbClr val="FFFF00"/>
                </a:solidFill>
                <a:effectLst>
                  <a:glow rad="127000">
                    <a:schemeClr val="tx1"/>
                  </a:glow>
                </a:effectLst>
                <a:ea typeface="ＭＳ Ｐゴシック" charset="0"/>
              </a:rPr>
              <a:t>أشعياء</a:t>
            </a:r>
            <a:r>
              <a:rPr lang="ar-JO" sz="3200" dirty="0">
                <a:effectLst>
                  <a:glow rad="127000">
                    <a:schemeClr val="tx1"/>
                  </a:glow>
                </a:effectLst>
                <a:ea typeface="ＭＳ Ｐゴシック" charset="0"/>
              </a:rPr>
              <a:t> يصرخ من جهة إسرائيل</a:t>
            </a:r>
            <a:br>
              <a:rPr lang="en-US" sz="3200" dirty="0">
                <a:effectLst>
                  <a:glow rad="127000">
                    <a:schemeClr val="tx1"/>
                  </a:glow>
                </a:effectLst>
                <a:ea typeface="ＭＳ Ｐゴシック" charset="0"/>
              </a:rPr>
            </a:br>
            <a:r>
              <a:rPr lang="en-US" sz="3200" dirty="0">
                <a:effectLst>
                  <a:glow rad="127000">
                    <a:schemeClr val="tx1"/>
                  </a:glow>
                </a:effectLst>
                <a:ea typeface="ＭＳ Ｐゴシック" charset="0"/>
                <a:cs typeface="ＭＳ Ｐゴシック" charset="0"/>
              </a:rPr>
              <a:t>(</a:t>
            </a:r>
            <a:r>
              <a:rPr lang="ar-JO" sz="3200" dirty="0">
                <a:effectLst>
                  <a:glow rad="127000">
                    <a:schemeClr val="tx1"/>
                  </a:glow>
                </a:effectLst>
                <a:ea typeface="ＭＳ Ｐゴシック" charset="0"/>
                <a:cs typeface="ＭＳ Ｐゴシック" charset="0"/>
              </a:rPr>
              <a:t>رو 9: 27أ</a:t>
            </a:r>
            <a:r>
              <a:rPr lang="en-US" sz="3200" dirty="0">
                <a:effectLst>
                  <a:glow rad="127000">
                    <a:schemeClr val="tx1"/>
                  </a:glow>
                </a:effectLst>
                <a:ea typeface="ＭＳ Ｐゴシック" charset="0"/>
                <a:cs typeface="ＭＳ Ｐゴシック" charset="0"/>
              </a:rPr>
              <a:t>).</a:t>
            </a:r>
          </a:p>
        </p:txBody>
      </p:sp>
      <p:sp>
        <p:nvSpPr>
          <p:cNvPr id="4" name="Rectangle 2">
            <a:extLst>
              <a:ext uri="{FF2B5EF4-FFF2-40B4-BE49-F238E27FC236}">
                <a16:creationId xmlns:a16="http://schemas.microsoft.com/office/drawing/2014/main" id="{0D31BF03-13D7-F44E-8FB8-C13ECD469EC8}"/>
              </a:ext>
            </a:extLst>
          </p:cNvPr>
          <p:cNvSpPr txBox="1">
            <a:spLocks noChangeArrowheads="1"/>
          </p:cNvSpPr>
          <p:nvPr/>
        </p:nvSpPr>
        <p:spPr bwMode="auto">
          <a:xfrm>
            <a:off x="31903" y="29468"/>
            <a:ext cx="3583166" cy="682853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لأنه و إن كان شعبك يا إسرائيل كرمل البحر ترجع بقية منه</a:t>
            </a:r>
            <a:endParaRPr kumimoji="0" lang="en-US"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(رومية 9: 27ب،</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200" b="1" i="0" u="none" strike="noStrike" kern="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ＭＳ Ｐゴシック" charset="0"/>
              </a:rPr>
              <a:t>أشعياء</a:t>
            </a:r>
            <a:r>
              <a:rPr kumimoji="0" lang="ar-JO"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 10: 22)</a:t>
            </a:r>
            <a:endParaRPr kumimoji="0" lang="en-US"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25443636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right)">
                                      <p:cBhvr>
                                        <p:cTn id="7" dur="500"/>
                                        <p:tgtEl>
                                          <p:spTgt spid="2"/>
                                        </p:tgtEl>
                                      </p:cBhvr>
                                    </p:animEffect>
                                  </p:childTnLst>
                                </p:cTn>
                              </p:par>
                              <p:par>
                                <p:cTn id="8" presetID="22" presetClass="entr" presetSubtype="2"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ipe(right)">
                                      <p:cBhvr>
                                        <p:cTn id="10"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4"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Left Arrow Callout 1">
            <a:extLst>
              <a:ext uri="{FF2B5EF4-FFF2-40B4-BE49-F238E27FC236}">
                <a16:creationId xmlns:a16="http://schemas.microsoft.com/office/drawing/2014/main" id="{323627F5-88BA-4C49-965F-CDB27A6BFB39}"/>
              </a:ext>
            </a:extLst>
          </p:cNvPr>
          <p:cNvSpPr/>
          <p:nvPr/>
        </p:nvSpPr>
        <p:spPr bwMode="auto">
          <a:xfrm>
            <a:off x="3040913" y="6721"/>
            <a:ext cx="6092456" cy="6858000"/>
          </a:xfrm>
          <a:prstGeom prst="leftArrowCallout">
            <a:avLst>
              <a:gd name="adj1" fmla="val 25000"/>
              <a:gd name="adj2" fmla="val 25000"/>
              <a:gd name="adj3" fmla="val 20462"/>
              <a:gd name="adj4" fmla="val 73179"/>
            </a:avLst>
          </a:prstGeom>
          <a:blipFill>
            <a:blip r:embed="rId3"/>
            <a:tile tx="0" ty="0" sx="100000" sy="100000" flip="none" algn="tl"/>
          </a:blipFill>
          <a:ln w="28575" cap="flat" cmpd="sng" algn="ctr">
            <a:solidFill>
              <a:schemeClr val="bg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mn-ea"/>
              <a:cs typeface="+mn-cs"/>
            </a:endParaRPr>
          </a:p>
        </p:txBody>
      </p:sp>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cs typeface="ＭＳ Ｐゴシック" charset="0"/>
            </a:endParaRPr>
          </a:p>
        </p:txBody>
      </p:sp>
      <p:sp>
        <p:nvSpPr>
          <p:cNvPr id="900098" name="Rectangle 2"/>
          <p:cNvSpPr>
            <a:spLocks noGrp="1" noChangeArrowheads="1"/>
          </p:cNvSpPr>
          <p:nvPr>
            <p:ph type="ctrTitle"/>
          </p:nvPr>
        </p:nvSpPr>
        <p:spPr>
          <a:xfrm>
            <a:off x="4731495" y="29467"/>
            <a:ext cx="4334933" cy="6858000"/>
          </a:xfrm>
          <a:effectLst>
            <a:outerShdw blurRad="63500" dist="35921" dir="2700000" algn="ctr" rotWithShape="0">
              <a:schemeClr val="tx2">
                <a:alpha val="74998"/>
              </a:schemeClr>
            </a:outerShdw>
          </a:effectLst>
        </p:spPr>
        <p:txBody>
          <a:bodyPr anchor="ctr"/>
          <a:lstStyle/>
          <a:p>
            <a:r>
              <a:rPr lang="ar-JO" sz="3200" dirty="0">
                <a:effectLst>
                  <a:glow rad="127000">
                    <a:schemeClr val="tx1"/>
                  </a:glow>
                </a:effectLst>
                <a:ea typeface="ＭＳ Ｐゴシック" charset="0"/>
              </a:rPr>
              <a:t>يسوع</a:t>
            </a:r>
            <a:br>
              <a:rPr lang="en-US" sz="3200" dirty="0">
                <a:effectLst>
                  <a:glow rad="127000">
                    <a:schemeClr val="tx1"/>
                  </a:glow>
                </a:effectLst>
                <a:ea typeface="ＭＳ Ｐゴシック" charset="0"/>
              </a:rPr>
            </a:br>
            <a:br>
              <a:rPr lang="en-US" sz="3200" dirty="0">
                <a:effectLst>
                  <a:glow rad="127000">
                    <a:schemeClr val="tx1"/>
                  </a:glow>
                </a:effectLst>
                <a:ea typeface="ＭＳ Ｐゴシック" charset="0"/>
              </a:rPr>
            </a:br>
            <a:r>
              <a:rPr lang="ar-JO" sz="3200" dirty="0">
                <a:effectLst>
                  <a:glow rad="127000">
                    <a:schemeClr val="tx1"/>
                  </a:glow>
                </a:effectLst>
                <a:ea typeface="ＭＳ Ｐゴシック" charset="0"/>
              </a:rPr>
              <a:t>فقد تمت فيهم نبوة </a:t>
            </a:r>
            <a:r>
              <a:rPr lang="ar-JO" sz="3200" dirty="0">
                <a:solidFill>
                  <a:srgbClr val="FFFF00"/>
                </a:solidFill>
                <a:effectLst>
                  <a:glow rad="127000">
                    <a:schemeClr val="tx1"/>
                  </a:glow>
                </a:effectLst>
                <a:ea typeface="ＭＳ Ｐゴシック" charset="0"/>
              </a:rPr>
              <a:t>أشعياء</a:t>
            </a:r>
            <a:r>
              <a:rPr lang="ar-JO" sz="3200" dirty="0">
                <a:effectLst>
                  <a:glow rad="127000">
                    <a:schemeClr val="tx1"/>
                  </a:glow>
                </a:effectLst>
                <a:ea typeface="ＭＳ Ｐゴシック" charset="0"/>
              </a:rPr>
              <a:t> القائلة</a:t>
            </a:r>
            <a:br>
              <a:rPr lang="en-US" sz="3200" dirty="0">
                <a:effectLst>
                  <a:glow rad="127000">
                    <a:schemeClr val="tx1"/>
                  </a:glow>
                </a:effectLst>
                <a:ea typeface="ＭＳ Ｐゴシック" charset="0"/>
              </a:rPr>
            </a:br>
            <a:r>
              <a:rPr lang="en-US" sz="3200" dirty="0">
                <a:effectLst>
                  <a:glow rad="127000">
                    <a:schemeClr val="tx1"/>
                  </a:glow>
                </a:effectLst>
                <a:ea typeface="ＭＳ Ｐゴシック" charset="0"/>
                <a:cs typeface="ＭＳ Ｐゴシック" charset="0"/>
              </a:rPr>
              <a:t>(</a:t>
            </a:r>
            <a:r>
              <a:rPr lang="ar-JO" sz="3200" dirty="0">
                <a:effectLst>
                  <a:glow rad="127000">
                    <a:schemeClr val="tx1"/>
                  </a:glow>
                </a:effectLst>
                <a:ea typeface="ＭＳ Ｐゴシック" charset="0"/>
                <a:cs typeface="ＭＳ Ｐゴシック" charset="0"/>
              </a:rPr>
              <a:t>مت 13: 14أ</a:t>
            </a:r>
            <a:r>
              <a:rPr lang="en-US" sz="3200" dirty="0">
                <a:effectLst>
                  <a:glow rad="127000">
                    <a:schemeClr val="tx1"/>
                  </a:glow>
                </a:effectLst>
                <a:ea typeface="ＭＳ Ｐゴシック" charset="0"/>
                <a:cs typeface="ＭＳ Ｐゴシック" charset="0"/>
              </a:rPr>
              <a:t>) </a:t>
            </a:r>
            <a:br>
              <a:rPr lang="en-US" sz="3200" dirty="0">
                <a:effectLst>
                  <a:glow rad="127000">
                    <a:schemeClr val="tx1"/>
                  </a:glow>
                </a:effectLst>
                <a:ea typeface="ＭＳ Ｐゴシック" charset="0"/>
                <a:cs typeface="ＭＳ Ｐゴシック" charset="0"/>
              </a:rPr>
            </a:br>
            <a:endParaRPr lang="en-US" sz="3200" dirty="0">
              <a:effectLst>
                <a:glow rad="127000">
                  <a:schemeClr val="tx1"/>
                </a:glow>
              </a:effectLst>
              <a:ea typeface="ＭＳ Ｐゴシック" charset="0"/>
              <a:cs typeface="ＭＳ Ｐゴシック" charset="0"/>
            </a:endParaRPr>
          </a:p>
        </p:txBody>
      </p:sp>
      <p:sp>
        <p:nvSpPr>
          <p:cNvPr id="4" name="Rectangle 2">
            <a:extLst>
              <a:ext uri="{FF2B5EF4-FFF2-40B4-BE49-F238E27FC236}">
                <a16:creationId xmlns:a16="http://schemas.microsoft.com/office/drawing/2014/main" id="{0D31BF03-13D7-F44E-8FB8-C13ECD469EC8}"/>
              </a:ext>
            </a:extLst>
          </p:cNvPr>
          <p:cNvSpPr txBox="1">
            <a:spLocks noChangeArrowheads="1"/>
          </p:cNvSpPr>
          <p:nvPr/>
        </p:nvSpPr>
        <p:spPr bwMode="auto">
          <a:xfrm>
            <a:off x="31903" y="29468"/>
            <a:ext cx="3583166" cy="682853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اسمعوا سمعاً و لا تفهموا</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و أبصروا إبصاراً و لا تعرفوا </a:t>
            </a:r>
            <a:endParaRPr kumimoji="0" lang="en-US"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(متى 13: 14ب،</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200" b="1" i="0" u="none" strike="noStrike" kern="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ＭＳ Ｐゴシック" charset="0"/>
              </a:rPr>
              <a:t>أشعياء</a:t>
            </a:r>
            <a:r>
              <a:rPr kumimoji="0" lang="ar-JO"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 6: 9)</a:t>
            </a:r>
            <a:endParaRPr kumimoji="0" lang="en-US"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41251433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right)">
                                      <p:cBhvr>
                                        <p:cTn id="7" dur="500"/>
                                        <p:tgtEl>
                                          <p:spTgt spid="2"/>
                                        </p:tgtEl>
                                      </p:cBhvr>
                                    </p:animEffect>
                                  </p:childTnLst>
                                </p:cTn>
                              </p:par>
                              <p:par>
                                <p:cTn id="8" presetID="22" presetClass="entr" presetSubtype="2"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ipe(right)">
                                      <p:cBhvr>
                                        <p:cTn id="10"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4" grpId="0"/>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The Prophet Painting by Ovidiu Ervin Gruia">
            <a:extLst>
              <a:ext uri="{FF2B5EF4-FFF2-40B4-BE49-F238E27FC236}">
                <a16:creationId xmlns:a16="http://schemas.microsoft.com/office/drawing/2014/main" id="{84D33B4D-7D36-6A44-9780-B7F40D312D79}"/>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2332"/>
          <a:stretch/>
        </p:blipFill>
        <p:spPr bwMode="auto">
          <a:xfrm>
            <a:off x="1839914" y="0"/>
            <a:ext cx="5336742" cy="6858000"/>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232008"/>
            <a:ext cx="9144000" cy="1338375"/>
          </a:xfrm>
          <a:effectLst>
            <a:outerShdw blurRad="63500" dist="35921" dir="2700000" algn="ctr" rotWithShape="0">
              <a:schemeClr val="tx2">
                <a:alpha val="74998"/>
              </a:schemeClr>
            </a:outerShdw>
          </a:effectLst>
        </p:spPr>
        <p:txBody>
          <a:bodyPr anchor="t"/>
          <a:lstStyle/>
          <a:p>
            <a:pPr>
              <a:defRPr/>
            </a:pPr>
            <a:r>
              <a:rPr lang="ar-JO" sz="4800" dirty="0">
                <a:effectLst>
                  <a:glow rad="127000">
                    <a:schemeClr val="tx1"/>
                  </a:glow>
                </a:effectLst>
                <a:ea typeface="ＭＳ Ｐゴシック" charset="0"/>
                <a:cs typeface="ＭＳ Ｐゴシック" charset="0"/>
              </a:rPr>
              <a:t>خلاصة تأليف أشعياء</a:t>
            </a:r>
            <a:endParaRPr lang="en-US" sz="4800" dirty="0">
              <a:effectLst>
                <a:glow rad="127000">
                  <a:schemeClr val="tx1"/>
                </a:glow>
              </a:effectLst>
              <a:ea typeface="ＭＳ Ｐゴシック" charset="0"/>
              <a:cs typeface="ＭＳ Ｐゴシック" charset="0"/>
            </a:endParaRPr>
          </a:p>
        </p:txBody>
      </p:sp>
      <p:sp>
        <p:nvSpPr>
          <p:cNvPr id="4" name="Rectangle 2">
            <a:extLst>
              <a:ext uri="{FF2B5EF4-FFF2-40B4-BE49-F238E27FC236}">
                <a16:creationId xmlns:a16="http://schemas.microsoft.com/office/drawing/2014/main" id="{073820D1-36A6-714C-BF11-273CAA51228A}"/>
              </a:ext>
            </a:extLst>
          </p:cNvPr>
          <p:cNvSpPr txBox="1">
            <a:spLocks noChangeArrowheads="1"/>
          </p:cNvSpPr>
          <p:nvPr/>
        </p:nvSpPr>
        <p:spPr bwMode="auto">
          <a:xfrm>
            <a:off x="1" y="4293644"/>
            <a:ext cx="9144000" cy="2564356"/>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349250" marR="0" lvl="0" indent="-339725" algn="ctr" defTabSz="914400" rtl="0" eaLnBrk="0" fontAlgn="base" latinLnBrk="0" hangingPunct="0">
              <a:lnSpc>
                <a:spcPct val="100000"/>
              </a:lnSpc>
              <a:spcBef>
                <a:spcPct val="0"/>
              </a:spcBef>
              <a:spcAft>
                <a:spcPct val="0"/>
              </a:spcAft>
              <a:buClrTx/>
              <a:buSzTx/>
              <a:buFontTx/>
              <a:buNone/>
              <a:tabLst/>
              <a:defRPr/>
            </a:pPr>
            <a:r>
              <a:rPr kumimoji="0" lang="ar-JO"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لا يوجد سبب شرعي للشك في أن اشعياء كتب النبوة التي تحمل اسمه سواء كانت لغوية أو أثرية أو في الإقتباسات المنسوبة إليه في العهد الجديد</a:t>
            </a:r>
            <a:endParaRPr kumimoji="0" lang="en-US"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161921363"/>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1574800" y="0"/>
            <a:ext cx="9070975" cy="1143000"/>
          </a:xfrm>
        </p:spPr>
        <p:txBody>
          <a:bodyPr/>
          <a:lstStyle/>
          <a:p>
            <a:pPr algn="r"/>
            <a:r>
              <a:rPr lang="en-US" dirty="0">
                <a:solidFill>
                  <a:schemeClr val="tx1"/>
                </a:solidFill>
              </a:rPr>
              <a:t>Black</a:t>
            </a:r>
          </a:p>
        </p:txBody>
      </p:sp>
    </p:spTree>
    <p:extLst>
      <p:ext uri="{BB962C8B-B14F-4D97-AF65-F5344CB8AC3E}">
        <p14:creationId xmlns:p14="http://schemas.microsoft.com/office/powerpoint/2010/main" val="3258529394"/>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4BB78081-1781-ED45-96EE-FB6AD49B3035}"/>
              </a:ext>
            </a:extLst>
          </p:cNvPr>
          <p:cNvGrpSpPr/>
          <p:nvPr/>
        </p:nvGrpSpPr>
        <p:grpSpPr>
          <a:xfrm>
            <a:off x="0" y="857250"/>
            <a:ext cx="9144000" cy="5891213"/>
            <a:chOff x="0" y="857250"/>
            <a:chExt cx="9144000" cy="5891213"/>
          </a:xfrm>
        </p:grpSpPr>
        <p:pic>
          <p:nvPicPr>
            <p:cNvPr id="54274" name="Picture 13" descr="00-Acrostic Bible Scanned (dragged).pdf"/>
            <p:cNvPicPr>
              <a:picLocks noChangeAspect="1"/>
            </p:cNvPicPr>
            <p:nvPr/>
          </p:nvPicPr>
          <p:blipFill>
            <a:blip r:embed="rId3" cstate="screen">
              <a:extLst>
                <a:ext uri="{28A0092B-C50C-407E-A947-70E740481C1C}">
                  <a14:useLocalDpi xmlns:a14="http://schemas.microsoft.com/office/drawing/2010/main"/>
                </a:ext>
              </a:extLst>
            </a:blip>
            <a:srcRect t="8821"/>
            <a:stretch>
              <a:fillRect/>
            </a:stretch>
          </p:blipFill>
          <p:spPr bwMode="auto">
            <a:xfrm>
              <a:off x="0" y="857250"/>
              <a:ext cx="9144000" cy="5891213"/>
            </a:xfrm>
            <a:prstGeom prst="rect">
              <a:avLst/>
            </a:prstGeom>
            <a:noFill/>
            <a:ln w="9525">
              <a:noFill/>
              <a:miter lim="800000"/>
              <a:headEnd/>
              <a:tailEnd/>
            </a:ln>
          </p:spPr>
        </p:pic>
        <p:sp>
          <p:nvSpPr>
            <p:cNvPr id="2" name="Rectangle 1">
              <a:extLst>
                <a:ext uri="{FF2B5EF4-FFF2-40B4-BE49-F238E27FC236}">
                  <a16:creationId xmlns:a16="http://schemas.microsoft.com/office/drawing/2014/main" id="{3EAA2DC3-760E-6B44-89F7-BE741192219C}"/>
                </a:ext>
              </a:extLst>
            </p:cNvPr>
            <p:cNvSpPr/>
            <p:nvPr/>
          </p:nvSpPr>
          <p:spPr>
            <a:xfrm>
              <a:off x="768776" y="901228"/>
              <a:ext cx="3672408" cy="284289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en-US" b="1" dirty="0">
                <a:solidFill>
                  <a:schemeClr val="tx1"/>
                </a:solidFill>
                <a:latin typeface="Arial" panose="020B0604020202020204" pitchFamily="34" charset="0"/>
                <a:cs typeface="Arial" panose="020B0604020202020204" pitchFamily="34" charset="0"/>
              </a:endParaRPr>
            </a:p>
          </p:txBody>
        </p:sp>
        <p:sp>
          <p:nvSpPr>
            <p:cNvPr id="14" name="Rectangle 13">
              <a:extLst>
                <a:ext uri="{FF2B5EF4-FFF2-40B4-BE49-F238E27FC236}">
                  <a16:creationId xmlns:a16="http://schemas.microsoft.com/office/drawing/2014/main" id="{F12B9290-6107-F245-ABDB-DEFF08B91C1B}"/>
                </a:ext>
              </a:extLst>
            </p:cNvPr>
            <p:cNvSpPr/>
            <p:nvPr/>
          </p:nvSpPr>
          <p:spPr>
            <a:xfrm>
              <a:off x="766342" y="3595688"/>
              <a:ext cx="1643061" cy="476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en-US" b="1" dirty="0">
                <a:solidFill>
                  <a:schemeClr val="tx1"/>
                </a:solidFill>
                <a:latin typeface="Arial" panose="020B0604020202020204" pitchFamily="34" charset="0"/>
                <a:cs typeface="Arial" panose="020B0604020202020204" pitchFamily="34" charset="0"/>
              </a:endParaRPr>
            </a:p>
          </p:txBody>
        </p:sp>
      </p:grpSp>
      <p:sp>
        <p:nvSpPr>
          <p:cNvPr id="54275" name="Title 1"/>
          <p:cNvSpPr>
            <a:spLocks noGrp="1"/>
          </p:cNvSpPr>
          <p:nvPr>
            <p:ph type="title" idx="4294967295"/>
          </p:nvPr>
        </p:nvSpPr>
        <p:spPr>
          <a:xfrm>
            <a:off x="0" y="6381750"/>
            <a:ext cx="9144000" cy="476250"/>
          </a:xfrm>
          <a:solidFill>
            <a:schemeClr val="tx1"/>
          </a:solidFill>
        </p:spPr>
        <p:txBody>
          <a:bodyPr/>
          <a:lstStyle/>
          <a:p>
            <a:pPr eaLnBrk="1" hangingPunct="1"/>
            <a:r>
              <a:rPr lang="ar-JO" sz="1800" b="1">
                <a:solidFill>
                  <a:schemeClr val="bg1"/>
                </a:solidFill>
                <a:latin typeface="Arial" panose="020B0604020202020204" pitchFamily="34" charset="0"/>
                <a:cs typeface="Arial" panose="020B0604020202020204" pitchFamily="34" charset="0"/>
              </a:rPr>
              <a:t>باري هدلستون, تلخيص الكتاب المقدس أفقياً ( جراند رابيدز : بيكر, 1992 )</a:t>
            </a:r>
            <a:endParaRPr lang="en-US" sz="1800" b="1">
              <a:solidFill>
                <a:schemeClr val="bg1"/>
              </a:solidFill>
              <a:latin typeface="Arial" panose="020B0604020202020204" pitchFamily="34" charset="0"/>
              <a:cs typeface="Arial" panose="020B0604020202020204" pitchFamily="34" charset="0"/>
            </a:endParaRPr>
          </a:p>
        </p:txBody>
      </p:sp>
      <p:sp>
        <p:nvSpPr>
          <p:cNvPr id="11" name="Rectangle 10"/>
          <p:cNvSpPr/>
          <p:nvPr/>
        </p:nvSpPr>
        <p:spPr>
          <a:xfrm>
            <a:off x="1314450" y="2263775"/>
            <a:ext cx="227948" cy="276999"/>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1" u="none" strike="noStrike" kern="1200" cap="none" spc="0" normalizeH="0" baseline="0" noProof="0">
                <a:ln>
                  <a:noFill/>
                </a:ln>
                <a:solidFill>
                  <a:prstClr val="black"/>
                </a:solidFill>
                <a:effectLst/>
                <a:uLnTx/>
                <a:uFillTx/>
                <a:latin typeface="Arial" panose="020B0604020202020204" pitchFamily="34" charset="0"/>
                <a:ea typeface="MS PGothic" pitchFamily="34" charset="-128"/>
                <a:cs typeface="Arial" panose="020B0604020202020204" pitchFamily="34" charset="0"/>
              </a:rPr>
              <a:t> </a:t>
            </a:r>
            <a:endParaRPr kumimoji="0" lang="en-US" sz="1800" b="1" u="none" strike="noStrike" kern="1200" cap="none" spc="0" normalizeH="0" baseline="0" noProof="0">
              <a:ln>
                <a:noFill/>
              </a:ln>
              <a:solidFill>
                <a:prstClr val="black"/>
              </a:solidFill>
              <a:effectLst/>
              <a:uLnTx/>
              <a:uFillTx/>
              <a:latin typeface="Arial" panose="020B0604020202020204" pitchFamily="34" charset="0"/>
              <a:ea typeface="MS PGothic" pitchFamily="34" charset="-128"/>
              <a:cs typeface="Arial" panose="020B0604020202020204" pitchFamily="34" charset="0"/>
            </a:endParaRPr>
          </a:p>
        </p:txBody>
      </p:sp>
      <p:sp>
        <p:nvSpPr>
          <p:cNvPr id="12" name="Title 1"/>
          <p:cNvSpPr txBox="1">
            <a:spLocks/>
          </p:cNvSpPr>
          <p:nvPr/>
        </p:nvSpPr>
        <p:spPr bwMode="auto">
          <a:xfrm>
            <a:off x="-44450" y="0"/>
            <a:ext cx="9232900" cy="850900"/>
          </a:xfrm>
          <a:prstGeom prst="rect">
            <a:avLst/>
          </a:prstGeom>
          <a:solidFill>
            <a:schemeClr val="tx1"/>
          </a:solidFill>
          <a:ln w="9525">
            <a:noFill/>
            <a:miter lim="800000"/>
            <a:headEnd/>
            <a:tailEnd/>
          </a:ln>
        </p:spPr>
        <p:txBody>
          <a:bodyPr anchor="ctr"/>
          <a:lstStyle/>
          <a:p>
            <a:pPr marL="0" marR="0" lvl="0" indent="0" algn="ctr" defTabSz="457200" rtl="0" eaLnBrk="1" fontAlgn="base" latinLnBrk="0" hangingPunct="1">
              <a:lnSpc>
                <a:spcPct val="100000"/>
              </a:lnSpc>
              <a:spcBef>
                <a:spcPct val="0"/>
              </a:spcBef>
              <a:spcAft>
                <a:spcPct val="0"/>
              </a:spcAft>
              <a:buClrTx/>
              <a:buSzTx/>
              <a:buFontTx/>
              <a:buNone/>
              <a:tabLst/>
              <a:defRPr/>
            </a:pPr>
            <a:r>
              <a:rPr lang="ar-SA" sz="4800" b="1" dirty="0">
                <a:solidFill>
                  <a:srgbClr val="FFFFFF"/>
                </a:solidFill>
                <a:latin typeface="Arial" panose="020B0604020202020204" pitchFamily="34" charset="0"/>
                <a:ea typeface="MS PGothic" pitchFamily="34" charset="-128"/>
                <a:cs typeface="Arial" panose="020B0604020202020204" pitchFamily="34" charset="0"/>
              </a:rPr>
              <a:t>إ</a:t>
            </a:r>
            <a:r>
              <a:rPr kumimoji="0" lang="ar-JO" sz="4800" b="1" u="none" strike="noStrike" kern="1200" cap="none" spc="0" normalizeH="0" baseline="0" noProof="0" dirty="0" err="1">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شعياء</a:t>
            </a:r>
            <a:endParaRPr kumimoji="0" lang="en-US" sz="48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13" name="Rectangle 12"/>
          <p:cNvSpPr/>
          <p:nvPr/>
        </p:nvSpPr>
        <p:spPr>
          <a:xfrm flipV="1">
            <a:off x="7516813" y="6215063"/>
            <a:ext cx="412750" cy="214312"/>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u="none" strike="noStrike" kern="120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sp>
        <p:nvSpPr>
          <p:cNvPr id="16" name="Rectangle 15"/>
          <p:cNvSpPr/>
          <p:nvPr/>
        </p:nvSpPr>
        <p:spPr>
          <a:xfrm>
            <a:off x="6643688" y="2428875"/>
            <a:ext cx="1857375" cy="28575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أورشليم</a:t>
            </a:r>
          </a:p>
        </p:txBody>
      </p:sp>
      <p:sp>
        <p:nvSpPr>
          <p:cNvPr id="17" name="Rectangle 16"/>
          <p:cNvSpPr/>
          <p:nvPr/>
        </p:nvSpPr>
        <p:spPr>
          <a:xfrm>
            <a:off x="5500688" y="2786063"/>
            <a:ext cx="928687" cy="28575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الخطية</a:t>
            </a:r>
          </a:p>
        </p:txBody>
      </p:sp>
      <p:sp>
        <p:nvSpPr>
          <p:cNvPr id="18" name="Rectangle 17"/>
          <p:cNvSpPr/>
          <p:nvPr/>
        </p:nvSpPr>
        <p:spPr>
          <a:xfrm>
            <a:off x="2571750" y="906462"/>
            <a:ext cx="2143125" cy="271462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1" anchor="t"/>
          <a:lstStyle/>
          <a:p>
            <a:pPr marL="228600" marR="0" lvl="0" indent="-228600" algn="just"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1. حقيقة فساد إسرائيل</a:t>
            </a:r>
          </a:p>
          <a:p>
            <a:pPr marL="457200" marR="0" lvl="0" indent="-457200" algn="just"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2. اليأس من كبرياء إسرائيل</a:t>
            </a:r>
          </a:p>
          <a:p>
            <a:pPr marL="457200" marR="0" lvl="0" indent="-457200" algn="just"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3. عقاب قادة يهوذا </a:t>
            </a:r>
          </a:p>
          <a:p>
            <a:pPr marL="457200" marR="0" lvl="0" indent="-457200" algn="just"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4. تطهير الخطية من أورشليم </a:t>
            </a:r>
          </a:p>
          <a:p>
            <a:pPr marL="457200" marR="0" lvl="0" indent="-457200" algn="just"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5. نزع كرمة الله </a:t>
            </a:r>
          </a:p>
          <a:p>
            <a:pPr marL="457200" marR="0" lvl="0" indent="-457200" algn="just"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6. فتح شفتي أشعياء </a:t>
            </a:r>
          </a:p>
          <a:p>
            <a:pPr marL="457200" marR="0" lvl="0" indent="-457200" algn="just"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7. نبوة عن طفل العذراء </a:t>
            </a:r>
          </a:p>
          <a:p>
            <a:pPr marL="457200" marR="0" lvl="0" indent="-457200" algn="just"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8. رعب الغزو الأشوري</a:t>
            </a:r>
          </a:p>
          <a:p>
            <a:pPr marL="457200" marR="0" lvl="0" indent="-457200" algn="just"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9. تأسيس ملكوت المسيا </a:t>
            </a:r>
          </a:p>
          <a:p>
            <a:pPr marL="457200" marR="0" lvl="0" indent="-457200" algn="just"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10. قسوة جيش أشور</a:t>
            </a:r>
          </a:p>
          <a:p>
            <a:pPr marL="457200" marR="0" lvl="0" indent="-457200" algn="just"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11. دخول جذع يسى </a:t>
            </a:r>
          </a:p>
          <a:p>
            <a:pPr marL="457200" marR="0" lvl="0" indent="-457200" algn="just"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12. تعظيم خلاص الرب</a:t>
            </a:r>
          </a:p>
          <a:p>
            <a:pPr marL="457200" marR="0" lvl="0" indent="-457200" algn="just"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13. دمار بابل الأكيد</a:t>
            </a:r>
          </a:p>
          <a:p>
            <a:pPr marL="457200" marR="0" lvl="0" indent="-457200" algn="just"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14. طرح لوسيفر المتكبر</a:t>
            </a:r>
          </a:p>
          <a:p>
            <a:pPr marL="457200" marR="0" lvl="0" indent="-457200" algn="just"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15. سقوط مؤاب المتوقع</a:t>
            </a:r>
          </a:p>
          <a:p>
            <a:pPr marL="457200" marR="0" lvl="0" indent="-457200" algn="just"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16. غزو و سقوط مؤاب</a:t>
            </a:r>
          </a:p>
          <a:p>
            <a:pPr marL="457200" marR="0" lvl="0" indent="-457200" algn="just"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17. خطايا دمشق المكشوفة</a:t>
            </a:r>
          </a:p>
          <a:p>
            <a:pPr marL="457200" marR="0" lvl="0" indent="-457200" algn="just"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18. اعلان الحكم على كوش ( أثيوبيا )</a:t>
            </a:r>
          </a:p>
          <a:p>
            <a:pPr marL="457200" marR="0" lvl="0" indent="-457200" algn="just" defTabSz="449263" rtl="1" eaLnBrk="1" fontAlgn="base" latinLnBrk="0" hangingPunct="1">
              <a:lnSpc>
                <a:spcPct val="100000"/>
              </a:lnSpc>
              <a:spcBef>
                <a:spcPct val="0"/>
              </a:spcBef>
              <a:spcAft>
                <a:spcPct val="0"/>
              </a:spcAft>
              <a:buClrTx/>
              <a:buSzTx/>
              <a:buFontTx/>
              <a:buNone/>
              <a:tabLst/>
              <a:defRPr/>
            </a:pPr>
            <a:endPar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endParaRPr>
          </a:p>
          <a:p>
            <a:pPr marL="457200" marR="0" lvl="0" indent="-457200" algn="just" defTabSz="449263" rtl="1" eaLnBrk="1" fontAlgn="base" latinLnBrk="0" hangingPunct="1">
              <a:lnSpc>
                <a:spcPct val="100000"/>
              </a:lnSpc>
              <a:spcBef>
                <a:spcPct val="0"/>
              </a:spcBef>
              <a:spcAft>
                <a:spcPct val="0"/>
              </a:spcAft>
              <a:buClrTx/>
              <a:buSzTx/>
              <a:buFontTx/>
              <a:buAutoNum type="arabicPeriod"/>
              <a:tabLst/>
              <a:defRPr/>
            </a:pPr>
            <a:endPar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endParaRPr>
          </a:p>
        </p:txBody>
      </p:sp>
      <p:sp>
        <p:nvSpPr>
          <p:cNvPr id="19" name="Rectangle 18"/>
          <p:cNvSpPr/>
          <p:nvPr/>
        </p:nvSpPr>
        <p:spPr>
          <a:xfrm>
            <a:off x="178594" y="906462"/>
            <a:ext cx="2071688" cy="364331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1" anchor="t"/>
          <a:lstStyle/>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19. إدانة آثام مصر </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20. أشور تأخذ مصر</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21. رؤية مرعبة عن بابل </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22. التنبؤ عن مصيبة في أورشليم</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23. نبوة عن صور </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24. إدانة الله للشعوب </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25. صرخات لتعظيم الله </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26. تعظيم إسرائيل المسترد</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27. تجديد شعب الله</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28. تحذير المملكة الشمالية</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29. تأديب أريئيل الوشيك</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30. لا إنقاذ من مصر </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31. دينونة الله على مصر </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32. انتصار الملك البار</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33. مستقبل أشور اليائس </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34. نهاية أدوم المتوقعة </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35. هتاف الفرح في صهيون </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36. أخبار محبطة من حزقيا</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37. موت سناحاريب</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38. الله يقبل صلاة حزقيا </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39. وصول رسل من بابل </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40. تعزية أبدية من الله </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41. طبيعة قوة الله </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42. انتصار عبد الرب </a:t>
            </a:r>
          </a:p>
        </p:txBody>
      </p:sp>
      <p:sp>
        <p:nvSpPr>
          <p:cNvPr id="20" name="Rectangle 19"/>
          <p:cNvSpPr/>
          <p:nvPr/>
        </p:nvSpPr>
        <p:spPr>
          <a:xfrm>
            <a:off x="7072313" y="3929063"/>
            <a:ext cx="2071687" cy="2357437"/>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43. التأكيد على مسامحة إسرائيل</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44. لا منفعة من عبادة الأصنام</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45. التحرير من قبل الملك كورش </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46. خراب أصنام بابل </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47. نهاية الوجود البابلي </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48. تحرير إسرائيل الموعود </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49. توقعات عبد الرب </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50. مسؤولية الشعي عن خطاياهم</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51. توقع خلاص الله </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52. تعذيب عبد الرب </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53. شفاعة عبد الرب</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54. تقديم رحمة الله </a:t>
            </a:r>
          </a:p>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endParaRPr>
          </a:p>
        </p:txBody>
      </p:sp>
      <p:sp>
        <p:nvSpPr>
          <p:cNvPr id="21" name="Rectangle 20"/>
          <p:cNvSpPr/>
          <p:nvPr/>
        </p:nvSpPr>
        <p:spPr>
          <a:xfrm>
            <a:off x="5214938" y="4071938"/>
            <a:ext cx="1643062" cy="22860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55. ضرورة طلب الرب</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56. الطاعة مطلب الهي </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57. توبيخ القادة الأشرار </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58. متطلبات يهوة للقداسة </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59. الشر يحجب بركة الله </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60. ظهور مجد صهيون </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61. إزاحة الستار عن عمل المسيا </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62. الخلاص الموعود لصهيون </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63. استدعاء المراحم القديمة </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64. بقية شعب الله تقدم الشكر </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65. سماء و أرض أبدية </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prstClr val="black"/>
                </a:solidFill>
                <a:effectLst/>
                <a:uLnTx/>
                <a:uFillTx/>
                <a:latin typeface="Arial" panose="020B0604020202020204" pitchFamily="34" charset="0"/>
                <a:cs typeface="Arial" panose="020B0604020202020204" pitchFamily="34" charset="0"/>
              </a:rPr>
              <a:t>66. رسالة صهيون المستقبلية</a:t>
            </a:r>
          </a:p>
        </p:txBody>
      </p:sp>
    </p:spTree>
    <p:extLst>
      <p:ext uri="{BB962C8B-B14F-4D97-AF65-F5344CB8AC3E}">
        <p14:creationId xmlns:p14="http://schemas.microsoft.com/office/powerpoint/2010/main" val="8630728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Israel Museum puts Dead Sea scroll on rare display - Deseret News">
            <a:extLst>
              <a:ext uri="{FF2B5EF4-FFF2-40B4-BE49-F238E27FC236}">
                <a16:creationId xmlns:a16="http://schemas.microsoft.com/office/drawing/2014/main" id="{CB86CF9B-9495-4C25-282F-DC73905CDF61}"/>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10954"/>
          <a:stretch/>
        </p:blipFill>
        <p:spPr bwMode="auto">
          <a:xfrm>
            <a:off x="-96011" y="0"/>
            <a:ext cx="9276524" cy="6957392"/>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a:extLst>
              <a:ext uri="{FF2B5EF4-FFF2-40B4-BE49-F238E27FC236}">
                <a16:creationId xmlns:a16="http://schemas.microsoft.com/office/drawing/2014/main" id="{2CDCBF1A-1F86-7764-B594-EE3E8A5CE899}"/>
              </a:ext>
            </a:extLst>
          </p:cNvPr>
          <p:cNvSpPr>
            <a:spLocks noGrp="1"/>
          </p:cNvSpPr>
          <p:nvPr>
            <p:ph type="title"/>
          </p:nvPr>
        </p:nvSpPr>
        <p:spPr>
          <a:xfrm>
            <a:off x="0" y="0"/>
            <a:ext cx="9144000" cy="908720"/>
          </a:xfrm>
        </p:spPr>
        <p:txBody>
          <a:bodyPr/>
          <a:lstStyle/>
          <a:p>
            <a:r>
              <a:rPr lang="ar-SA" sz="5400" dirty="0">
                <a:solidFill>
                  <a:schemeClr val="bg1"/>
                </a:solidFill>
                <a:effectLst>
                  <a:glow rad="228600">
                    <a:schemeClr val="accent4">
                      <a:satMod val="175000"/>
                      <a:alpha val="81462"/>
                    </a:schemeClr>
                  </a:glow>
                </a:effectLst>
              </a:rPr>
              <a:t>الخصائص </a:t>
            </a:r>
            <a:endParaRPr lang="en-US" sz="5400" dirty="0">
              <a:solidFill>
                <a:schemeClr val="bg1"/>
              </a:solidFill>
              <a:effectLst>
                <a:glow rad="228600">
                  <a:schemeClr val="accent4">
                    <a:satMod val="175000"/>
                    <a:alpha val="81462"/>
                  </a:schemeClr>
                </a:glow>
              </a:effectLst>
            </a:endParaRPr>
          </a:p>
        </p:txBody>
      </p:sp>
      <p:sp>
        <p:nvSpPr>
          <p:cNvPr id="3" name="Title 1">
            <a:extLst>
              <a:ext uri="{FF2B5EF4-FFF2-40B4-BE49-F238E27FC236}">
                <a16:creationId xmlns:a16="http://schemas.microsoft.com/office/drawing/2014/main" id="{E3204664-8C2C-43BC-E51E-4E35F5587575}"/>
              </a:ext>
            </a:extLst>
          </p:cNvPr>
          <p:cNvSpPr txBox="1">
            <a:spLocks/>
          </p:cNvSpPr>
          <p:nvPr/>
        </p:nvSpPr>
        <p:spPr bwMode="auto">
          <a:xfrm>
            <a:off x="1331640" y="1612668"/>
            <a:ext cx="7745858" cy="44086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vert="horz" wrap="square" lIns="90000" tIns="46800" rIns="90000" bIns="46800" numCol="1" anchor="ctr" anchorCtr="0" compatLnSpc="1">
            <a:prstTxWarp prst="textNoShape">
              <a:avLst/>
            </a:prstTxWarp>
          </a:bodyPr>
          <a:lstStyle>
            <a:defPPr>
              <a:defRPr lang="en-GB"/>
            </a:defPPr>
            <a:lvl1pPr marL="0" marR="0" lvl="0" indent="0" algn="ctr" eaLnBrk="0" latinLnBrk="0" hangingPunct="0">
              <a:lnSpc>
                <a:spcPct val="95000"/>
              </a:lnSpc>
              <a:buClr>
                <a:srgbClr val="E5E5FF"/>
              </a:buClr>
              <a:buSzPct val="100000"/>
              <a:buFont typeface="Times New Roman" charset="0"/>
              <a:buNone/>
              <a:tabLst/>
              <a:defRPr kumimoji="0" sz="3200" b="1" i="0" u="none" strike="noStrike" kern="0" cap="none" spc="0" normalizeH="0" baseline="0">
                <a:ln>
                  <a:noFill/>
                </a:ln>
                <a:solidFill>
                  <a:srgbClr val="FFFFFF"/>
                </a:solidFill>
                <a:effectLst>
                  <a:glow rad="228600">
                    <a:srgbClr val="000000">
                      <a:satMod val="175000"/>
                      <a:alpha val="81462"/>
                    </a:srgbClr>
                  </a:glow>
                </a:effectLst>
                <a:uLnTx/>
                <a:uFillTx/>
                <a:latin typeface="Arial"/>
                <a:ea typeface="ＭＳ Ｐゴシック"/>
                <a:cs typeface="Arial"/>
              </a:defRPr>
            </a:lvl1pPr>
            <a:lvl2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2pPr>
            <a:lvl3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3pPr>
            <a:lvl4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4pPr>
            <a:lvl5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5pPr>
            <a:lvl6pPr marL="4572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6pPr>
            <a:lvl7pPr marL="9144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7pPr>
            <a:lvl8pPr marL="13716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8pPr>
            <a:lvl9pPr marL="18288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9pPr>
          </a:lstStyle>
          <a:p>
            <a:pPr marL="0" marR="0" lvl="0" indent="0" algn="ctr" defTabSz="449263" rtl="1" eaLnBrk="0" fontAlgn="base" latinLnBrk="0" hangingPunct="0">
              <a:lnSpc>
                <a:spcPct val="95000"/>
              </a:lnSpc>
              <a:spcBef>
                <a:spcPct val="0"/>
              </a:spcBef>
              <a:spcAft>
                <a:spcPct val="0"/>
              </a:spcAft>
              <a:buClr>
                <a:srgbClr val="E5E5FF"/>
              </a:buClr>
              <a:buSzPct val="100000"/>
              <a:buFont typeface="Times New Roman" charset="0"/>
              <a:buNone/>
              <a:tabLst/>
              <a:defRPr/>
            </a:pPr>
            <a:r>
              <a:rPr kumimoji="0" lang="ar-SA"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إن إشعياء هو على الأرجح </a:t>
            </a:r>
            <a:r>
              <a:rPr kumimoji="0" lang="ar-SA" sz="3200" u="none" strike="noStrike" kern="0" cap="none" spc="0" normalizeH="0" baseline="0" noProof="0" dirty="0">
                <a:ln>
                  <a:noFill/>
                </a:ln>
                <a:solidFill>
                  <a:srgbClr val="FFFF00"/>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أشهر الكتب النبوية للكتاب المقدس</a:t>
            </a:r>
            <a:r>
              <a:rPr kumimoji="0" lang="ar-SA"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 حيث أنه يحتوي على العديد من المقاطع التي يعرفها دارسي الكتاب المقدس (مثلاً، 1: 18؛ 7: 14؛ 9:  6-7؛  40: 3، 31؛</a:t>
            </a:r>
            <a:r>
              <a:rPr kumimoji="0" lang="en-GB"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41</a:t>
            </a:r>
            <a:r>
              <a:rPr kumimoji="0" lang="ar-SA"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 : </a:t>
            </a:r>
            <a:r>
              <a:rPr kumimoji="0" lang="en-GB"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10</a:t>
            </a:r>
            <a:r>
              <a:rPr kumimoji="0" lang="ar-SA"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؛53: 1- 12).</a:t>
            </a:r>
            <a:r>
              <a:rPr kumimoji="0" lang="en-US"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 </a:t>
            </a:r>
          </a:p>
        </p:txBody>
      </p:sp>
      <p:sp>
        <p:nvSpPr>
          <p:cNvPr id="7" name="Text Box 6">
            <a:extLst>
              <a:ext uri="{FF2B5EF4-FFF2-40B4-BE49-F238E27FC236}">
                <a16:creationId xmlns:a16="http://schemas.microsoft.com/office/drawing/2014/main" id="{4B5B7F64-3E8A-C04E-F15F-B1A9A25A0391}"/>
              </a:ext>
            </a:extLst>
          </p:cNvPr>
          <p:cNvSpPr txBox="1">
            <a:spLocks noChangeArrowheads="1"/>
          </p:cNvSpPr>
          <p:nvPr/>
        </p:nvSpPr>
        <p:spPr bwMode="auto">
          <a:xfrm>
            <a:off x="8244408" y="55563"/>
            <a:ext cx="891655" cy="565125"/>
          </a:xfrm>
          <a:prstGeom prst="rect">
            <a:avLst/>
          </a:prstGeom>
          <a:noFill/>
          <a:ln>
            <a:noFill/>
          </a:ln>
        </p:spPr>
        <p:txBody>
          <a:bodyPr vert="horz" wrap="square" lIns="90000" tIns="46800" rIns="90000" bIns="46800" numCol="1" anchor="ctr" anchorCtr="0" compatLnSpc="1">
            <a:prstTxWarp prst="textNoShape">
              <a:avLst/>
            </a:prstTxWarp>
          </a:bodyPr>
          <a:lstStyle>
            <a:lvl1pPr algn="ctr" eaLnBrk="0" hangingPunct="0">
              <a:lnSpc>
                <a:spcPct val="95000"/>
              </a:lnSpc>
              <a:buClr>
                <a:srgbClr val="E5E5FF"/>
              </a:buClr>
              <a:buSzPct val="100000"/>
              <a:buFont typeface="Times New Roman" charset="0"/>
              <a:defRPr sz="4400" b="1">
                <a:effectLst>
                  <a:glow rad="228600">
                    <a:schemeClr val="accent4">
                      <a:satMod val="175000"/>
                      <a:alpha val="81462"/>
                    </a:schemeClr>
                  </a:glow>
                </a:effectLst>
                <a:latin typeface="Arial"/>
                <a:ea typeface="+mj-ea"/>
                <a:cs typeface="Arial"/>
              </a:defRPr>
            </a:lvl1pPr>
            <a:lvl2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2pPr>
            <a:lvl3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3pPr>
            <a:lvl4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4pPr>
            <a:lvl5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5pPr>
            <a:lvl6pPr marL="4572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6pPr>
            <a:lvl7pPr marL="9144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7pPr>
            <a:lvl8pPr marL="13716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8pPr>
            <a:lvl9pPr marL="18288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9pPr>
          </a:lstStyle>
          <a:p>
            <a:pPr marL="0" marR="0" lvl="0" indent="0" algn="ctr" defTabSz="449263" rtl="0" eaLnBrk="0" fontAlgn="base" latinLnBrk="0" hangingPunct="0">
              <a:lnSpc>
                <a:spcPct val="95000"/>
              </a:lnSpc>
              <a:spcBef>
                <a:spcPct val="0"/>
              </a:spcBef>
              <a:spcAft>
                <a:spcPct val="0"/>
              </a:spcAft>
              <a:buClr>
                <a:srgbClr val="E5E5FF"/>
              </a:buClr>
              <a:buSzPct val="100000"/>
              <a:buFont typeface="Times New Roman" charset="0"/>
              <a:buNone/>
              <a:tabLst/>
              <a:defRPr/>
            </a:pPr>
            <a:r>
              <a:rPr kumimoji="0" lang="en-GB" sz="2400" u="none" strike="noStrike" kern="120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454</a:t>
            </a:r>
          </a:p>
        </p:txBody>
      </p:sp>
    </p:spTree>
    <p:extLst>
      <p:ext uri="{BB962C8B-B14F-4D97-AF65-F5344CB8AC3E}">
        <p14:creationId xmlns:p14="http://schemas.microsoft.com/office/powerpoint/2010/main" val="3806511778"/>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2" descr="Israel Museum puts Dead Sea scroll on rare display - Deseret News">
            <a:extLst>
              <a:ext uri="{FF2B5EF4-FFF2-40B4-BE49-F238E27FC236}">
                <a16:creationId xmlns:a16="http://schemas.microsoft.com/office/drawing/2014/main" id="{A548F01F-28D9-0333-FE1A-9F62847F7405}"/>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10954"/>
          <a:stretch/>
        </p:blipFill>
        <p:spPr bwMode="auto">
          <a:xfrm>
            <a:off x="-96011" y="0"/>
            <a:ext cx="9276524" cy="6957392"/>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a:extLst>
              <a:ext uri="{FF2B5EF4-FFF2-40B4-BE49-F238E27FC236}">
                <a16:creationId xmlns:a16="http://schemas.microsoft.com/office/drawing/2014/main" id="{2CDCBF1A-1F86-7764-B594-EE3E8A5CE899}"/>
              </a:ext>
            </a:extLst>
          </p:cNvPr>
          <p:cNvSpPr>
            <a:spLocks noGrp="1"/>
          </p:cNvSpPr>
          <p:nvPr>
            <p:ph type="title"/>
          </p:nvPr>
        </p:nvSpPr>
        <p:spPr>
          <a:xfrm>
            <a:off x="0" y="0"/>
            <a:ext cx="9144000" cy="908720"/>
          </a:xfrm>
        </p:spPr>
        <p:txBody>
          <a:bodyPr/>
          <a:lstStyle/>
          <a:p>
            <a:r>
              <a:rPr lang="ar-SA" sz="4400" dirty="0">
                <a:solidFill>
                  <a:schemeClr val="bg1"/>
                </a:solidFill>
                <a:effectLst>
                  <a:glow rad="228600">
                    <a:schemeClr val="accent4">
                      <a:satMod val="175000"/>
                      <a:alpha val="81462"/>
                    </a:schemeClr>
                  </a:glow>
                </a:effectLst>
              </a:rPr>
              <a:t>الخصائص </a:t>
            </a:r>
            <a:endParaRPr lang="en-US" dirty="0">
              <a:solidFill>
                <a:schemeClr val="bg1"/>
              </a:solidFill>
              <a:effectLst>
                <a:glow rad="228600">
                  <a:schemeClr val="accent4">
                    <a:satMod val="175000"/>
                    <a:alpha val="81462"/>
                  </a:schemeClr>
                </a:glow>
              </a:effectLst>
            </a:endParaRPr>
          </a:p>
        </p:txBody>
      </p:sp>
      <p:sp>
        <p:nvSpPr>
          <p:cNvPr id="3" name="Title 1">
            <a:extLst>
              <a:ext uri="{FF2B5EF4-FFF2-40B4-BE49-F238E27FC236}">
                <a16:creationId xmlns:a16="http://schemas.microsoft.com/office/drawing/2014/main" id="{E3204664-8C2C-43BC-E51E-4E35F5587575}"/>
              </a:ext>
            </a:extLst>
          </p:cNvPr>
          <p:cNvSpPr txBox="1">
            <a:spLocks/>
          </p:cNvSpPr>
          <p:nvPr/>
        </p:nvSpPr>
        <p:spPr bwMode="auto">
          <a:xfrm>
            <a:off x="2195736" y="1612668"/>
            <a:ext cx="6881762" cy="44086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vert="horz" wrap="square" lIns="90000" tIns="46800" rIns="90000" bIns="46800" numCol="1" anchor="ctr" anchorCtr="0" compatLnSpc="1">
            <a:prstTxWarp prst="textNoShape">
              <a:avLst/>
            </a:prstTxWarp>
          </a:bodyPr>
          <a:lstStyle>
            <a:defPPr>
              <a:defRPr lang="en-GB"/>
            </a:defPPr>
            <a:lvl1pPr marL="0" marR="0" lvl="0" indent="0" algn="ctr" eaLnBrk="0" latinLnBrk="0" hangingPunct="0">
              <a:lnSpc>
                <a:spcPct val="95000"/>
              </a:lnSpc>
              <a:buClr>
                <a:srgbClr val="E5E5FF"/>
              </a:buClr>
              <a:buSzPct val="100000"/>
              <a:buFont typeface="Times New Roman" charset="0"/>
              <a:buNone/>
              <a:tabLst/>
              <a:defRPr kumimoji="0" sz="3200" b="1" i="0" u="none" strike="noStrike" kern="0" cap="none" spc="0" normalizeH="0" baseline="0">
                <a:ln>
                  <a:noFill/>
                </a:ln>
                <a:solidFill>
                  <a:srgbClr val="FFFFFF"/>
                </a:solidFill>
                <a:effectLst>
                  <a:glow rad="228600">
                    <a:srgbClr val="000000">
                      <a:satMod val="175000"/>
                      <a:alpha val="81462"/>
                    </a:srgbClr>
                  </a:glow>
                </a:effectLst>
                <a:uLnTx/>
                <a:uFillTx/>
                <a:latin typeface="Arial"/>
                <a:ea typeface="ＭＳ Ｐゴシック"/>
                <a:cs typeface="Arial"/>
              </a:defRPr>
            </a:lvl1pPr>
            <a:lvl2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2pPr>
            <a:lvl3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3pPr>
            <a:lvl4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4pPr>
            <a:lvl5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5pPr>
            <a:lvl6pPr marL="4572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6pPr>
            <a:lvl7pPr marL="9144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7pPr>
            <a:lvl8pPr marL="13716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8pPr>
            <a:lvl9pPr marL="18288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9pPr>
          </a:lstStyle>
          <a:p>
            <a:pPr marL="0" marR="0" lvl="0" indent="0" algn="ctr" defTabSz="449263" rtl="1" eaLnBrk="0" fontAlgn="base" latinLnBrk="0" hangingPunct="0">
              <a:lnSpc>
                <a:spcPct val="95000"/>
              </a:lnSpc>
              <a:spcBef>
                <a:spcPct val="0"/>
              </a:spcBef>
              <a:spcAft>
                <a:spcPct val="0"/>
              </a:spcAft>
              <a:buClr>
                <a:srgbClr val="E5E5FF"/>
              </a:buClr>
              <a:buSzPct val="100000"/>
              <a:buFont typeface="Times New Roman" charset="0"/>
              <a:buNone/>
              <a:tabLst/>
              <a:defRPr/>
            </a:pPr>
            <a:r>
              <a:rPr kumimoji="0" lang="ar-SA"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وهو </a:t>
            </a:r>
            <a:r>
              <a:rPr kumimoji="0" lang="ar-SA" sz="3200" u="none" strike="noStrike" kern="0" cap="none" spc="0" normalizeH="0" baseline="0" noProof="0" dirty="0">
                <a:ln>
                  <a:noFill/>
                </a:ln>
                <a:solidFill>
                  <a:srgbClr val="FFFF00"/>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الكتاب النبوي الأطول والأكثر تأثيراً</a:t>
            </a:r>
            <a:r>
              <a:rPr kumimoji="0" lang="ar-SA"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 وبالتالي تجده في صدارة الكتب النبوية في الكتاب المقدس.</a:t>
            </a:r>
            <a:r>
              <a:rPr kumimoji="0" lang="en-US"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 </a:t>
            </a:r>
          </a:p>
        </p:txBody>
      </p:sp>
      <p:sp>
        <p:nvSpPr>
          <p:cNvPr id="7" name="Text Box 6">
            <a:extLst>
              <a:ext uri="{FF2B5EF4-FFF2-40B4-BE49-F238E27FC236}">
                <a16:creationId xmlns:a16="http://schemas.microsoft.com/office/drawing/2014/main" id="{4B5B7F64-3E8A-C04E-F15F-B1A9A25A0391}"/>
              </a:ext>
            </a:extLst>
          </p:cNvPr>
          <p:cNvSpPr txBox="1">
            <a:spLocks noChangeArrowheads="1"/>
          </p:cNvSpPr>
          <p:nvPr/>
        </p:nvSpPr>
        <p:spPr bwMode="auto">
          <a:xfrm>
            <a:off x="8244408" y="55563"/>
            <a:ext cx="891655" cy="565125"/>
          </a:xfrm>
          <a:prstGeom prst="rect">
            <a:avLst/>
          </a:prstGeom>
          <a:noFill/>
          <a:ln>
            <a:noFill/>
          </a:ln>
        </p:spPr>
        <p:txBody>
          <a:bodyPr vert="horz" wrap="square" lIns="90000" tIns="46800" rIns="90000" bIns="46800" numCol="1" anchor="ctr" anchorCtr="0" compatLnSpc="1">
            <a:prstTxWarp prst="textNoShape">
              <a:avLst/>
            </a:prstTxWarp>
          </a:bodyPr>
          <a:lstStyle>
            <a:lvl1pPr algn="ctr" eaLnBrk="0" hangingPunct="0">
              <a:lnSpc>
                <a:spcPct val="95000"/>
              </a:lnSpc>
              <a:buClr>
                <a:srgbClr val="E5E5FF"/>
              </a:buClr>
              <a:buSzPct val="100000"/>
              <a:buFont typeface="Times New Roman" charset="0"/>
              <a:defRPr sz="4400" b="1">
                <a:effectLst>
                  <a:glow rad="228600">
                    <a:schemeClr val="accent4">
                      <a:satMod val="175000"/>
                      <a:alpha val="81462"/>
                    </a:schemeClr>
                  </a:glow>
                </a:effectLst>
                <a:latin typeface="Arial"/>
                <a:ea typeface="+mj-ea"/>
                <a:cs typeface="Arial"/>
              </a:defRPr>
            </a:lvl1pPr>
            <a:lvl2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2pPr>
            <a:lvl3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3pPr>
            <a:lvl4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4pPr>
            <a:lvl5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5pPr>
            <a:lvl6pPr marL="4572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6pPr>
            <a:lvl7pPr marL="9144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7pPr>
            <a:lvl8pPr marL="13716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8pPr>
            <a:lvl9pPr marL="18288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9pPr>
          </a:lstStyle>
          <a:p>
            <a:pPr marL="0" marR="0" lvl="0" indent="0" algn="ctr" defTabSz="449263" rtl="0" eaLnBrk="0" fontAlgn="base" latinLnBrk="0" hangingPunct="0">
              <a:lnSpc>
                <a:spcPct val="95000"/>
              </a:lnSpc>
              <a:spcBef>
                <a:spcPct val="0"/>
              </a:spcBef>
              <a:spcAft>
                <a:spcPct val="0"/>
              </a:spcAft>
              <a:buClr>
                <a:srgbClr val="E5E5FF"/>
              </a:buClr>
              <a:buSzPct val="100000"/>
              <a:buFont typeface="Times New Roman" charset="0"/>
              <a:buNone/>
              <a:tabLst/>
              <a:defRPr/>
            </a:pPr>
            <a:r>
              <a:rPr kumimoji="0" lang="en-GB" sz="2400" u="none" strike="noStrike" kern="120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454</a:t>
            </a:r>
          </a:p>
        </p:txBody>
      </p:sp>
    </p:spTree>
    <p:extLst>
      <p:ext uri="{BB962C8B-B14F-4D97-AF65-F5344CB8AC3E}">
        <p14:creationId xmlns:p14="http://schemas.microsoft.com/office/powerpoint/2010/main" val="3634724411"/>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2" descr="Israel Museum puts Dead Sea scroll on rare display - Deseret News">
            <a:extLst>
              <a:ext uri="{FF2B5EF4-FFF2-40B4-BE49-F238E27FC236}">
                <a16:creationId xmlns:a16="http://schemas.microsoft.com/office/drawing/2014/main" id="{B8468576-34D2-1673-E3C6-8E38590A46BF}"/>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10954"/>
          <a:stretch/>
        </p:blipFill>
        <p:spPr bwMode="auto">
          <a:xfrm>
            <a:off x="-96011" y="0"/>
            <a:ext cx="9276524" cy="6957392"/>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a:extLst>
              <a:ext uri="{FF2B5EF4-FFF2-40B4-BE49-F238E27FC236}">
                <a16:creationId xmlns:a16="http://schemas.microsoft.com/office/drawing/2014/main" id="{2CDCBF1A-1F86-7764-B594-EE3E8A5CE899}"/>
              </a:ext>
            </a:extLst>
          </p:cNvPr>
          <p:cNvSpPr>
            <a:spLocks noGrp="1"/>
          </p:cNvSpPr>
          <p:nvPr>
            <p:ph type="title"/>
          </p:nvPr>
        </p:nvSpPr>
        <p:spPr>
          <a:xfrm>
            <a:off x="0" y="0"/>
            <a:ext cx="9144000" cy="908720"/>
          </a:xfrm>
        </p:spPr>
        <p:txBody>
          <a:bodyPr/>
          <a:lstStyle/>
          <a:p>
            <a:r>
              <a:rPr lang="ar-SA" sz="4400" dirty="0">
                <a:solidFill>
                  <a:schemeClr val="bg1"/>
                </a:solidFill>
                <a:effectLst>
                  <a:glow rad="228600">
                    <a:schemeClr val="accent4">
                      <a:satMod val="175000"/>
                      <a:alpha val="81462"/>
                    </a:schemeClr>
                  </a:glow>
                </a:effectLst>
              </a:rPr>
              <a:t>الخصائص </a:t>
            </a:r>
            <a:endParaRPr lang="en-US" dirty="0">
              <a:solidFill>
                <a:schemeClr val="bg1"/>
              </a:solidFill>
              <a:effectLst>
                <a:glow rad="228600">
                  <a:schemeClr val="accent4">
                    <a:satMod val="175000"/>
                    <a:alpha val="81462"/>
                  </a:schemeClr>
                </a:glow>
              </a:effectLst>
            </a:endParaRPr>
          </a:p>
        </p:txBody>
      </p:sp>
      <p:sp>
        <p:nvSpPr>
          <p:cNvPr id="3" name="Title 1">
            <a:extLst>
              <a:ext uri="{FF2B5EF4-FFF2-40B4-BE49-F238E27FC236}">
                <a16:creationId xmlns:a16="http://schemas.microsoft.com/office/drawing/2014/main" id="{E3204664-8C2C-43BC-E51E-4E35F5587575}"/>
              </a:ext>
            </a:extLst>
          </p:cNvPr>
          <p:cNvSpPr txBox="1">
            <a:spLocks/>
          </p:cNvSpPr>
          <p:nvPr/>
        </p:nvSpPr>
        <p:spPr bwMode="auto">
          <a:xfrm>
            <a:off x="323528" y="967880"/>
            <a:ext cx="8712968" cy="44086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vert="horz" wrap="square" lIns="90000" tIns="46800" rIns="90000" bIns="46800" numCol="1" anchor="ctr" anchorCtr="0" compatLnSpc="1">
            <a:prstTxWarp prst="textNoShape">
              <a:avLst/>
            </a:prstTxWarp>
          </a:bodyPr>
          <a:lstStyle>
            <a:defPPr>
              <a:defRPr lang="en-GB"/>
            </a:defPPr>
            <a:lvl1pPr algn="ctr" eaLnBrk="0" hangingPunct="0">
              <a:lnSpc>
                <a:spcPct val="95000"/>
              </a:lnSpc>
              <a:buClr>
                <a:srgbClr val="E5E5FF"/>
              </a:buClr>
              <a:buSzPct val="100000"/>
              <a:buFont typeface="Times New Roman" charset="0"/>
              <a:defRPr sz="3200" b="1" kern="0">
                <a:effectLst>
                  <a:glow rad="228600">
                    <a:schemeClr val="accent4">
                      <a:satMod val="175000"/>
                      <a:alpha val="81462"/>
                    </a:schemeClr>
                  </a:glow>
                </a:effectLst>
                <a:latin typeface="Arial"/>
                <a:ea typeface="+mj-ea"/>
                <a:cs typeface="Arial"/>
              </a:defRPr>
            </a:lvl1pPr>
            <a:lvl2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2pPr>
            <a:lvl3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3pPr>
            <a:lvl4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4pPr>
            <a:lvl5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5pPr>
            <a:lvl6pPr marL="4572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6pPr>
            <a:lvl7pPr marL="9144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7pPr>
            <a:lvl8pPr marL="13716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8pPr>
            <a:lvl9pPr marL="18288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9pPr>
          </a:lstStyle>
          <a:p>
            <a:pPr marL="0" marR="0" lvl="0" indent="0" algn="ctr" defTabSz="449263" rtl="1" eaLnBrk="0" fontAlgn="base" latinLnBrk="0" hangingPunct="0">
              <a:lnSpc>
                <a:spcPct val="95000"/>
              </a:lnSpc>
              <a:spcBef>
                <a:spcPct val="0"/>
              </a:spcBef>
              <a:spcAft>
                <a:spcPct val="0"/>
              </a:spcAft>
              <a:buClr>
                <a:srgbClr val="E5E5FF"/>
              </a:buClr>
              <a:buSzPct val="100000"/>
              <a:buFont typeface="Times New Roman" charset="0"/>
              <a:buNone/>
              <a:tabLst/>
              <a:defRPr/>
            </a:pPr>
            <a:r>
              <a:rPr kumimoji="0" lang="ar-SA"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تحدث أشعياء أكثر من أي نبي آخر حول المملكة العظيمة التي ستدخلها إسرائيل عند مجيء المسيح ثانية (مارتن، </a:t>
            </a:r>
            <a:r>
              <a:rPr kumimoji="0" lang="en-US"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BKC، </a:t>
            </a:r>
            <a:r>
              <a:rPr kumimoji="0" lang="ar-SA"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1: 1029)</a:t>
            </a:r>
            <a:r>
              <a:rPr kumimoji="0" lang="en-US"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 </a:t>
            </a:r>
            <a:r>
              <a:rPr kumimoji="0" lang="ar-SA"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 على الرغم من أن سفر الرؤيا فقط يتفرد بوصف فترة هذه المملكة ب 1000 سنة (رؤ 20: 1-6)، إلّا أن أشعياء يصف طبيعة هذه </a:t>
            </a:r>
            <a:r>
              <a:rPr kumimoji="0" lang="ar-SA" sz="3200" u="none" strike="noStrike" kern="0" cap="none" spc="0" normalizeH="0" baseline="0" noProof="0" dirty="0">
                <a:ln>
                  <a:noFill/>
                </a:ln>
                <a:solidFill>
                  <a:srgbClr val="FFFF00"/>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المملكة الألفية </a:t>
            </a:r>
            <a:r>
              <a:rPr kumimoji="0" lang="ar-SA"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أكثر من أي سفر كتابي آخر. </a:t>
            </a:r>
            <a:endParaRPr kumimoji="0" lang="en-US"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endParaRPr>
          </a:p>
        </p:txBody>
      </p:sp>
      <p:sp>
        <p:nvSpPr>
          <p:cNvPr id="7" name="Text Box 6">
            <a:extLst>
              <a:ext uri="{FF2B5EF4-FFF2-40B4-BE49-F238E27FC236}">
                <a16:creationId xmlns:a16="http://schemas.microsoft.com/office/drawing/2014/main" id="{4B5B7F64-3E8A-C04E-F15F-B1A9A25A0391}"/>
              </a:ext>
            </a:extLst>
          </p:cNvPr>
          <p:cNvSpPr txBox="1">
            <a:spLocks noChangeArrowheads="1"/>
          </p:cNvSpPr>
          <p:nvPr/>
        </p:nvSpPr>
        <p:spPr bwMode="auto">
          <a:xfrm>
            <a:off x="8244408" y="55563"/>
            <a:ext cx="891655" cy="565125"/>
          </a:xfrm>
          <a:prstGeom prst="rect">
            <a:avLst/>
          </a:prstGeom>
          <a:noFill/>
          <a:ln>
            <a:noFill/>
          </a:ln>
        </p:spPr>
        <p:txBody>
          <a:bodyPr vert="horz" wrap="square" lIns="90000" tIns="46800" rIns="90000" bIns="46800" numCol="1" anchor="ctr" anchorCtr="0" compatLnSpc="1">
            <a:prstTxWarp prst="textNoShape">
              <a:avLst/>
            </a:prstTxWarp>
          </a:bodyPr>
          <a:lstStyle>
            <a:lvl1pPr algn="ctr" eaLnBrk="0" hangingPunct="0">
              <a:lnSpc>
                <a:spcPct val="95000"/>
              </a:lnSpc>
              <a:buClr>
                <a:srgbClr val="E5E5FF"/>
              </a:buClr>
              <a:buSzPct val="100000"/>
              <a:buFont typeface="Times New Roman" charset="0"/>
              <a:defRPr sz="4400" b="1">
                <a:effectLst>
                  <a:glow rad="228600">
                    <a:schemeClr val="accent4">
                      <a:satMod val="175000"/>
                      <a:alpha val="81462"/>
                    </a:schemeClr>
                  </a:glow>
                </a:effectLst>
                <a:latin typeface="Arial"/>
                <a:ea typeface="+mj-ea"/>
                <a:cs typeface="Arial"/>
              </a:defRPr>
            </a:lvl1pPr>
            <a:lvl2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2pPr>
            <a:lvl3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3pPr>
            <a:lvl4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4pPr>
            <a:lvl5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5pPr>
            <a:lvl6pPr marL="4572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6pPr>
            <a:lvl7pPr marL="9144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7pPr>
            <a:lvl8pPr marL="13716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8pPr>
            <a:lvl9pPr marL="18288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9pPr>
          </a:lstStyle>
          <a:p>
            <a:pPr marL="0" marR="0" lvl="0" indent="0" algn="ctr" defTabSz="449263" rtl="0" eaLnBrk="0" fontAlgn="base" latinLnBrk="0" hangingPunct="0">
              <a:lnSpc>
                <a:spcPct val="95000"/>
              </a:lnSpc>
              <a:spcBef>
                <a:spcPct val="0"/>
              </a:spcBef>
              <a:spcAft>
                <a:spcPct val="0"/>
              </a:spcAft>
              <a:buClr>
                <a:srgbClr val="E5E5FF"/>
              </a:buClr>
              <a:buSzPct val="100000"/>
              <a:buFont typeface="Times New Roman" charset="0"/>
              <a:buNone/>
              <a:tabLst/>
              <a:defRPr/>
            </a:pPr>
            <a:r>
              <a:rPr kumimoji="0" lang="en-GB" sz="2400" u="none" strike="noStrike" kern="120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454</a:t>
            </a:r>
          </a:p>
        </p:txBody>
      </p:sp>
    </p:spTree>
    <p:extLst>
      <p:ext uri="{BB962C8B-B14F-4D97-AF65-F5344CB8AC3E}">
        <p14:creationId xmlns:p14="http://schemas.microsoft.com/office/powerpoint/2010/main" val="2819320114"/>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2" descr="Israel Museum puts Dead Sea scroll on rare display - Deseret News">
            <a:extLst>
              <a:ext uri="{FF2B5EF4-FFF2-40B4-BE49-F238E27FC236}">
                <a16:creationId xmlns:a16="http://schemas.microsoft.com/office/drawing/2014/main" id="{5B78A81A-167C-C7C7-BD18-60ECC86F2A1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10954"/>
          <a:stretch/>
        </p:blipFill>
        <p:spPr bwMode="auto">
          <a:xfrm>
            <a:off x="-96011" y="0"/>
            <a:ext cx="9276524" cy="6957392"/>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a:extLst>
              <a:ext uri="{FF2B5EF4-FFF2-40B4-BE49-F238E27FC236}">
                <a16:creationId xmlns:a16="http://schemas.microsoft.com/office/drawing/2014/main" id="{2CDCBF1A-1F86-7764-B594-EE3E8A5CE899}"/>
              </a:ext>
            </a:extLst>
          </p:cNvPr>
          <p:cNvSpPr>
            <a:spLocks noGrp="1"/>
          </p:cNvSpPr>
          <p:nvPr>
            <p:ph type="title"/>
          </p:nvPr>
        </p:nvSpPr>
        <p:spPr>
          <a:xfrm>
            <a:off x="0" y="0"/>
            <a:ext cx="9144000" cy="908720"/>
          </a:xfrm>
        </p:spPr>
        <p:txBody>
          <a:bodyPr/>
          <a:lstStyle/>
          <a:p>
            <a:r>
              <a:rPr lang="ar-SA" sz="4400" dirty="0">
                <a:solidFill>
                  <a:schemeClr val="bg1"/>
                </a:solidFill>
                <a:effectLst>
                  <a:glow rad="228600">
                    <a:schemeClr val="accent4">
                      <a:satMod val="175000"/>
                      <a:alpha val="81462"/>
                    </a:schemeClr>
                  </a:glow>
                </a:effectLst>
              </a:rPr>
              <a:t>الخصائص </a:t>
            </a:r>
            <a:endParaRPr lang="en-US" dirty="0">
              <a:solidFill>
                <a:schemeClr val="bg1"/>
              </a:solidFill>
              <a:effectLst>
                <a:glow rad="228600">
                  <a:schemeClr val="accent4">
                    <a:satMod val="175000"/>
                    <a:alpha val="81462"/>
                  </a:schemeClr>
                </a:glow>
              </a:effectLst>
            </a:endParaRPr>
          </a:p>
        </p:txBody>
      </p:sp>
      <p:sp>
        <p:nvSpPr>
          <p:cNvPr id="3" name="Title 1">
            <a:extLst>
              <a:ext uri="{FF2B5EF4-FFF2-40B4-BE49-F238E27FC236}">
                <a16:creationId xmlns:a16="http://schemas.microsoft.com/office/drawing/2014/main" id="{E3204664-8C2C-43BC-E51E-4E35F5587575}"/>
              </a:ext>
            </a:extLst>
          </p:cNvPr>
          <p:cNvSpPr txBox="1">
            <a:spLocks/>
          </p:cNvSpPr>
          <p:nvPr/>
        </p:nvSpPr>
        <p:spPr bwMode="auto">
          <a:xfrm>
            <a:off x="323528" y="967880"/>
            <a:ext cx="8712968" cy="44086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vert="horz" wrap="square" lIns="90000" tIns="46800" rIns="90000" bIns="46800" numCol="1" anchor="ctr" anchorCtr="0" compatLnSpc="1">
            <a:prstTxWarp prst="textNoShape">
              <a:avLst/>
            </a:prstTxWarp>
          </a:bodyPr>
          <a:lstStyle>
            <a:defPPr>
              <a:defRPr lang="en-GB"/>
            </a:defPPr>
            <a:lvl1pPr algn="ctr" eaLnBrk="0" hangingPunct="0">
              <a:lnSpc>
                <a:spcPct val="95000"/>
              </a:lnSpc>
              <a:buClr>
                <a:srgbClr val="E5E5FF"/>
              </a:buClr>
              <a:buSzPct val="100000"/>
              <a:buFont typeface="Times New Roman" charset="0"/>
              <a:defRPr kumimoji="0" sz="3200" b="1" i="0" u="none" strike="noStrike" kern="0" cap="none" spc="0" normalizeH="0" baseline="0">
                <a:ln>
                  <a:noFill/>
                </a:ln>
                <a:solidFill>
                  <a:srgbClr val="FFFFFF"/>
                </a:solidFill>
                <a:effectLst>
                  <a:glow rad="228600">
                    <a:srgbClr val="000000">
                      <a:satMod val="175000"/>
                      <a:alpha val="81462"/>
                    </a:srgbClr>
                  </a:glow>
                </a:effectLst>
                <a:uLnTx/>
                <a:uFillTx/>
                <a:latin typeface="Arial"/>
                <a:ea typeface="ＭＳ Ｐゴシック"/>
                <a:cs typeface="Arial"/>
              </a:defRPr>
            </a:lvl1pPr>
            <a:lvl2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2pPr>
            <a:lvl3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3pPr>
            <a:lvl4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4pPr>
            <a:lvl5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5pPr>
            <a:lvl6pPr marL="4572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6pPr>
            <a:lvl7pPr marL="9144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7pPr>
            <a:lvl8pPr marL="13716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8pPr>
            <a:lvl9pPr marL="18288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9pPr>
          </a:lstStyle>
          <a:p>
            <a:pPr marL="0" marR="0" lvl="0" indent="0" algn="ctr" defTabSz="449263" rtl="1" eaLnBrk="0" fontAlgn="base" latinLnBrk="0" hangingPunct="0">
              <a:lnSpc>
                <a:spcPct val="95000"/>
              </a:lnSpc>
              <a:spcBef>
                <a:spcPct val="0"/>
              </a:spcBef>
              <a:spcAft>
                <a:spcPct val="0"/>
              </a:spcAft>
              <a:buClr>
                <a:srgbClr val="E5E5FF"/>
              </a:buClr>
              <a:buSzPct val="100000"/>
              <a:buFont typeface="Times New Roman" charset="0"/>
              <a:buNone/>
              <a:tabLst/>
              <a:defRPr/>
            </a:pPr>
            <a:r>
              <a:rPr kumimoji="0" lang="ar-SA"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يقدم أشعياء </a:t>
            </a:r>
            <a:r>
              <a:rPr kumimoji="0" lang="ar-SA" sz="3200" u="none" strike="noStrike" kern="0" cap="none" spc="0" normalizeH="0" baseline="0" noProof="0" dirty="0">
                <a:ln>
                  <a:noFill/>
                </a:ln>
                <a:solidFill>
                  <a:srgbClr val="FFFF00"/>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الكتاب المقدس في صورة مصغرة</a:t>
            </a:r>
            <a:r>
              <a:rPr kumimoji="0" lang="ar-SA"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 الفصول 1-39 تشبه بر الله، وقداسته، والعدالة التي شدّد عليها في 39 سفر في العهد القديم، والفصول الـ 27 الأخيرة (40-66) تصور مجد الله، ورحمته، وصلاحه غير المستحق كما رأينا في 27 سفر من العهد الجديد (</a:t>
            </a:r>
            <a:r>
              <a:rPr kumimoji="0" lang="en-US"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TTTB, 189</a:t>
            </a:r>
            <a:r>
              <a:rPr kumimoji="0" lang="ar-SA"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a:t>
            </a:r>
            <a:endParaRPr kumimoji="0" lang="en-US"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endParaRPr>
          </a:p>
        </p:txBody>
      </p:sp>
      <p:sp>
        <p:nvSpPr>
          <p:cNvPr id="7" name="Text Box 6">
            <a:extLst>
              <a:ext uri="{FF2B5EF4-FFF2-40B4-BE49-F238E27FC236}">
                <a16:creationId xmlns:a16="http://schemas.microsoft.com/office/drawing/2014/main" id="{4B5B7F64-3E8A-C04E-F15F-B1A9A25A0391}"/>
              </a:ext>
            </a:extLst>
          </p:cNvPr>
          <p:cNvSpPr txBox="1">
            <a:spLocks noChangeArrowheads="1"/>
          </p:cNvSpPr>
          <p:nvPr/>
        </p:nvSpPr>
        <p:spPr bwMode="auto">
          <a:xfrm>
            <a:off x="8244408" y="55563"/>
            <a:ext cx="891655" cy="565125"/>
          </a:xfrm>
          <a:prstGeom prst="rect">
            <a:avLst/>
          </a:prstGeom>
          <a:noFill/>
          <a:ln>
            <a:noFill/>
          </a:ln>
        </p:spPr>
        <p:txBody>
          <a:bodyPr vert="horz" wrap="square" lIns="90000" tIns="46800" rIns="90000" bIns="46800" numCol="1" anchor="ctr" anchorCtr="0" compatLnSpc="1">
            <a:prstTxWarp prst="textNoShape">
              <a:avLst/>
            </a:prstTxWarp>
          </a:bodyPr>
          <a:lstStyle>
            <a:lvl1pPr algn="ctr" eaLnBrk="0" hangingPunct="0">
              <a:lnSpc>
                <a:spcPct val="95000"/>
              </a:lnSpc>
              <a:buClr>
                <a:srgbClr val="E5E5FF"/>
              </a:buClr>
              <a:buSzPct val="100000"/>
              <a:buFont typeface="Times New Roman" charset="0"/>
              <a:defRPr sz="4400" b="1">
                <a:effectLst>
                  <a:glow rad="228600">
                    <a:schemeClr val="accent4">
                      <a:satMod val="175000"/>
                      <a:alpha val="81462"/>
                    </a:schemeClr>
                  </a:glow>
                </a:effectLst>
                <a:latin typeface="Arial"/>
                <a:ea typeface="+mj-ea"/>
                <a:cs typeface="Arial"/>
              </a:defRPr>
            </a:lvl1pPr>
            <a:lvl2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2pPr>
            <a:lvl3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3pPr>
            <a:lvl4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4pPr>
            <a:lvl5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5pPr>
            <a:lvl6pPr marL="4572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6pPr>
            <a:lvl7pPr marL="9144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7pPr>
            <a:lvl8pPr marL="13716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8pPr>
            <a:lvl9pPr marL="18288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9pPr>
          </a:lstStyle>
          <a:p>
            <a:pPr marL="0" marR="0" lvl="0" indent="0" algn="ctr" defTabSz="449263" rtl="0" eaLnBrk="0" fontAlgn="base" latinLnBrk="0" hangingPunct="0">
              <a:lnSpc>
                <a:spcPct val="95000"/>
              </a:lnSpc>
              <a:spcBef>
                <a:spcPct val="0"/>
              </a:spcBef>
              <a:spcAft>
                <a:spcPct val="0"/>
              </a:spcAft>
              <a:buClr>
                <a:srgbClr val="E5E5FF"/>
              </a:buClr>
              <a:buSzPct val="100000"/>
              <a:buFont typeface="Times New Roman" charset="0"/>
              <a:buNone/>
              <a:tabLst/>
              <a:defRPr/>
            </a:pPr>
            <a:r>
              <a:rPr kumimoji="0" lang="en-GB" sz="2400" u="none" strike="noStrike" kern="120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454</a:t>
            </a:r>
          </a:p>
        </p:txBody>
      </p:sp>
    </p:spTree>
    <p:extLst>
      <p:ext uri="{BB962C8B-B14F-4D97-AF65-F5344CB8AC3E}">
        <p14:creationId xmlns:p14="http://schemas.microsoft.com/office/powerpoint/2010/main" val="2708730660"/>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2" descr="Israel Museum puts Dead Sea scroll on rare display - Deseret News">
            <a:extLst>
              <a:ext uri="{FF2B5EF4-FFF2-40B4-BE49-F238E27FC236}">
                <a16:creationId xmlns:a16="http://schemas.microsoft.com/office/drawing/2014/main" id="{BBD53C35-7143-A43A-9539-F650E8E7138E}"/>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10954"/>
          <a:stretch/>
        </p:blipFill>
        <p:spPr bwMode="auto">
          <a:xfrm>
            <a:off x="-96011" y="0"/>
            <a:ext cx="9276524" cy="6957392"/>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a:extLst>
              <a:ext uri="{FF2B5EF4-FFF2-40B4-BE49-F238E27FC236}">
                <a16:creationId xmlns:a16="http://schemas.microsoft.com/office/drawing/2014/main" id="{2CDCBF1A-1F86-7764-B594-EE3E8A5CE899}"/>
              </a:ext>
            </a:extLst>
          </p:cNvPr>
          <p:cNvSpPr>
            <a:spLocks noGrp="1"/>
          </p:cNvSpPr>
          <p:nvPr>
            <p:ph type="title"/>
          </p:nvPr>
        </p:nvSpPr>
        <p:spPr>
          <a:xfrm>
            <a:off x="0" y="0"/>
            <a:ext cx="9144000" cy="908720"/>
          </a:xfrm>
        </p:spPr>
        <p:txBody>
          <a:bodyPr/>
          <a:lstStyle/>
          <a:p>
            <a:r>
              <a:rPr lang="ar-SA" sz="4400" dirty="0">
                <a:solidFill>
                  <a:schemeClr val="bg1"/>
                </a:solidFill>
                <a:effectLst>
                  <a:glow rad="228600">
                    <a:schemeClr val="accent4">
                      <a:satMod val="175000"/>
                      <a:alpha val="81462"/>
                    </a:schemeClr>
                  </a:glow>
                </a:effectLst>
              </a:rPr>
              <a:t>الخصائص </a:t>
            </a:r>
            <a:endParaRPr lang="en-US" dirty="0">
              <a:solidFill>
                <a:schemeClr val="bg1"/>
              </a:solidFill>
              <a:effectLst>
                <a:glow rad="228600">
                  <a:schemeClr val="accent4">
                    <a:satMod val="175000"/>
                    <a:alpha val="81462"/>
                  </a:schemeClr>
                </a:glow>
              </a:effectLst>
            </a:endParaRPr>
          </a:p>
        </p:txBody>
      </p:sp>
      <p:sp>
        <p:nvSpPr>
          <p:cNvPr id="3" name="Title 1">
            <a:extLst>
              <a:ext uri="{FF2B5EF4-FFF2-40B4-BE49-F238E27FC236}">
                <a16:creationId xmlns:a16="http://schemas.microsoft.com/office/drawing/2014/main" id="{E3204664-8C2C-43BC-E51E-4E35F5587575}"/>
              </a:ext>
            </a:extLst>
          </p:cNvPr>
          <p:cNvSpPr txBox="1">
            <a:spLocks/>
          </p:cNvSpPr>
          <p:nvPr/>
        </p:nvSpPr>
        <p:spPr bwMode="auto">
          <a:xfrm>
            <a:off x="1619672" y="1612668"/>
            <a:ext cx="7457826" cy="44086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vert="horz" wrap="square" lIns="90000" tIns="46800" rIns="90000" bIns="46800" numCol="1" anchor="ctr" anchorCtr="0" compatLnSpc="1">
            <a:prstTxWarp prst="textNoShape">
              <a:avLst/>
            </a:prstTxWarp>
          </a:bodyPr>
          <a:lstStyle>
            <a:defPPr>
              <a:defRPr lang="en-GB"/>
            </a:defPPr>
            <a:lvl1pPr algn="ctr" eaLnBrk="0" hangingPunct="0">
              <a:lnSpc>
                <a:spcPct val="95000"/>
              </a:lnSpc>
              <a:buClr>
                <a:srgbClr val="E5E5FF"/>
              </a:buClr>
              <a:buSzPct val="100000"/>
              <a:buFont typeface="Times New Roman" charset="0"/>
              <a:defRPr sz="3200" b="1" kern="0">
                <a:effectLst>
                  <a:glow rad="228600">
                    <a:schemeClr val="accent4">
                      <a:satMod val="175000"/>
                      <a:alpha val="81462"/>
                    </a:schemeClr>
                  </a:glow>
                </a:effectLst>
                <a:latin typeface="Arial"/>
                <a:ea typeface="+mj-ea"/>
                <a:cs typeface="Arial"/>
              </a:defRPr>
            </a:lvl1pPr>
            <a:lvl2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2pPr>
            <a:lvl3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3pPr>
            <a:lvl4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4pPr>
            <a:lvl5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5pPr>
            <a:lvl6pPr marL="4572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6pPr>
            <a:lvl7pPr marL="9144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7pPr>
            <a:lvl8pPr marL="13716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8pPr>
            <a:lvl9pPr marL="18288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9pPr>
          </a:lstStyle>
          <a:p>
            <a:pPr marL="0" marR="0" lvl="0" indent="0" algn="ctr" defTabSz="449263" rtl="1" eaLnBrk="0" fontAlgn="base" latinLnBrk="0" hangingPunct="0">
              <a:lnSpc>
                <a:spcPct val="95000"/>
              </a:lnSpc>
              <a:spcBef>
                <a:spcPct val="0"/>
              </a:spcBef>
              <a:spcAft>
                <a:spcPct val="0"/>
              </a:spcAft>
              <a:buClr>
                <a:srgbClr val="E5E5FF"/>
              </a:buClr>
              <a:buSzPct val="100000"/>
              <a:buFont typeface="Times New Roman" charset="0"/>
              <a:buNone/>
              <a:tabLst/>
              <a:defRPr/>
            </a:pPr>
            <a:r>
              <a:rPr kumimoji="0" lang="ar-SA"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أشعياء هو </a:t>
            </a:r>
            <a:r>
              <a:rPr kumimoji="0" lang="ar-SA" sz="3200" u="none" strike="noStrike" kern="0" cap="none" spc="0" normalizeH="0" baseline="0" noProof="0" dirty="0">
                <a:ln>
                  <a:noFill/>
                </a:ln>
                <a:solidFill>
                  <a:srgbClr val="FFFF00"/>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واحد من أكثر أسفار العهد القديم </a:t>
            </a:r>
            <a:r>
              <a:rPr kumimoji="0" lang="ar-SA" sz="3200" u="none" strike="noStrike" kern="0" cap="none" spc="0" normalizeH="0" baseline="0" noProof="0" dirty="0" err="1">
                <a:ln>
                  <a:noFill/>
                </a:ln>
                <a:solidFill>
                  <a:srgbClr val="FFFF00"/>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إقتباسًا</a:t>
            </a:r>
            <a:r>
              <a:rPr kumimoji="0" lang="ar-SA" sz="3200" u="none" strike="noStrike" kern="0" cap="none" spc="0" normalizeH="0" baseline="0" noProof="0" dirty="0">
                <a:ln>
                  <a:noFill/>
                </a:ln>
                <a:solidFill>
                  <a:srgbClr val="FFFF00"/>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 </a:t>
            </a:r>
            <a:r>
              <a:rPr kumimoji="0" lang="ar-SA"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في العهد الجديد، (100 اقتباس) يتجاوزها فقط المزامير (119 أو أكثر من الاقتباسات) </a:t>
            </a:r>
            <a:endParaRPr kumimoji="0" lang="en-US"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endParaRPr>
          </a:p>
        </p:txBody>
      </p:sp>
      <p:sp>
        <p:nvSpPr>
          <p:cNvPr id="7" name="Text Box 6">
            <a:extLst>
              <a:ext uri="{FF2B5EF4-FFF2-40B4-BE49-F238E27FC236}">
                <a16:creationId xmlns:a16="http://schemas.microsoft.com/office/drawing/2014/main" id="{4B5B7F64-3E8A-C04E-F15F-B1A9A25A0391}"/>
              </a:ext>
            </a:extLst>
          </p:cNvPr>
          <p:cNvSpPr txBox="1">
            <a:spLocks noChangeArrowheads="1"/>
          </p:cNvSpPr>
          <p:nvPr/>
        </p:nvSpPr>
        <p:spPr bwMode="auto">
          <a:xfrm>
            <a:off x="8244408" y="55563"/>
            <a:ext cx="891655" cy="565125"/>
          </a:xfrm>
          <a:prstGeom prst="rect">
            <a:avLst/>
          </a:prstGeom>
          <a:noFill/>
          <a:ln>
            <a:noFill/>
          </a:ln>
        </p:spPr>
        <p:txBody>
          <a:bodyPr vert="horz" wrap="square" lIns="90000" tIns="46800" rIns="90000" bIns="46800" numCol="1" anchor="ctr" anchorCtr="0" compatLnSpc="1">
            <a:prstTxWarp prst="textNoShape">
              <a:avLst/>
            </a:prstTxWarp>
          </a:bodyPr>
          <a:lstStyle>
            <a:lvl1pPr algn="ctr" eaLnBrk="0" hangingPunct="0">
              <a:lnSpc>
                <a:spcPct val="95000"/>
              </a:lnSpc>
              <a:buClr>
                <a:srgbClr val="E5E5FF"/>
              </a:buClr>
              <a:buSzPct val="100000"/>
              <a:buFont typeface="Times New Roman" charset="0"/>
              <a:defRPr sz="4400" b="1">
                <a:effectLst>
                  <a:glow rad="228600">
                    <a:schemeClr val="accent4">
                      <a:satMod val="175000"/>
                      <a:alpha val="81462"/>
                    </a:schemeClr>
                  </a:glow>
                </a:effectLst>
                <a:latin typeface="Arial"/>
                <a:ea typeface="+mj-ea"/>
                <a:cs typeface="Arial"/>
              </a:defRPr>
            </a:lvl1pPr>
            <a:lvl2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2pPr>
            <a:lvl3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3pPr>
            <a:lvl4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4pPr>
            <a:lvl5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5pPr>
            <a:lvl6pPr marL="4572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6pPr>
            <a:lvl7pPr marL="9144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7pPr>
            <a:lvl8pPr marL="13716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8pPr>
            <a:lvl9pPr marL="18288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9pPr>
          </a:lstStyle>
          <a:p>
            <a:pPr marL="0" marR="0" lvl="0" indent="0" algn="ctr" defTabSz="449263" rtl="0" eaLnBrk="0" fontAlgn="base" latinLnBrk="0" hangingPunct="0">
              <a:lnSpc>
                <a:spcPct val="95000"/>
              </a:lnSpc>
              <a:spcBef>
                <a:spcPct val="0"/>
              </a:spcBef>
              <a:spcAft>
                <a:spcPct val="0"/>
              </a:spcAft>
              <a:buClr>
                <a:srgbClr val="E5E5FF"/>
              </a:buClr>
              <a:buSzPct val="100000"/>
              <a:buFont typeface="Times New Roman" charset="0"/>
              <a:buNone/>
              <a:tabLst/>
              <a:defRPr/>
            </a:pPr>
            <a:r>
              <a:rPr kumimoji="0" lang="en-GB" sz="2400" u="none" strike="noStrike" kern="120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454</a:t>
            </a:r>
          </a:p>
        </p:txBody>
      </p:sp>
    </p:spTree>
    <p:extLst>
      <p:ext uri="{BB962C8B-B14F-4D97-AF65-F5344CB8AC3E}">
        <p14:creationId xmlns:p14="http://schemas.microsoft.com/office/powerpoint/2010/main" val="1516478436"/>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2" descr="Israel Museum puts Dead Sea scroll on rare display - Deseret News">
            <a:extLst>
              <a:ext uri="{FF2B5EF4-FFF2-40B4-BE49-F238E27FC236}">
                <a16:creationId xmlns:a16="http://schemas.microsoft.com/office/drawing/2014/main" id="{96A1C141-2E5A-438E-C090-2029CB30AB6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10954"/>
          <a:stretch/>
        </p:blipFill>
        <p:spPr bwMode="auto">
          <a:xfrm>
            <a:off x="-96011" y="0"/>
            <a:ext cx="9276524" cy="6957392"/>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a:extLst>
              <a:ext uri="{FF2B5EF4-FFF2-40B4-BE49-F238E27FC236}">
                <a16:creationId xmlns:a16="http://schemas.microsoft.com/office/drawing/2014/main" id="{2CDCBF1A-1F86-7764-B594-EE3E8A5CE899}"/>
              </a:ext>
            </a:extLst>
          </p:cNvPr>
          <p:cNvSpPr>
            <a:spLocks noGrp="1"/>
          </p:cNvSpPr>
          <p:nvPr>
            <p:ph type="title"/>
          </p:nvPr>
        </p:nvSpPr>
        <p:spPr>
          <a:xfrm>
            <a:off x="0" y="0"/>
            <a:ext cx="9144000" cy="908720"/>
          </a:xfrm>
        </p:spPr>
        <p:txBody>
          <a:bodyPr/>
          <a:lstStyle/>
          <a:p>
            <a:r>
              <a:rPr lang="ar-SA" sz="4400" dirty="0">
                <a:solidFill>
                  <a:schemeClr val="bg1"/>
                </a:solidFill>
                <a:effectLst>
                  <a:glow rad="228600">
                    <a:schemeClr val="accent4">
                      <a:satMod val="175000"/>
                      <a:alpha val="81462"/>
                    </a:schemeClr>
                  </a:glow>
                </a:effectLst>
              </a:rPr>
              <a:t>الخصائص </a:t>
            </a:r>
            <a:endParaRPr lang="en-US" dirty="0">
              <a:solidFill>
                <a:schemeClr val="bg1"/>
              </a:solidFill>
              <a:effectLst>
                <a:glow rad="228600">
                  <a:schemeClr val="accent4">
                    <a:satMod val="175000"/>
                    <a:alpha val="81462"/>
                  </a:schemeClr>
                </a:glow>
              </a:effectLst>
            </a:endParaRPr>
          </a:p>
        </p:txBody>
      </p:sp>
      <p:sp>
        <p:nvSpPr>
          <p:cNvPr id="3" name="Title 1">
            <a:extLst>
              <a:ext uri="{FF2B5EF4-FFF2-40B4-BE49-F238E27FC236}">
                <a16:creationId xmlns:a16="http://schemas.microsoft.com/office/drawing/2014/main" id="{E3204664-8C2C-43BC-E51E-4E35F5587575}"/>
              </a:ext>
            </a:extLst>
          </p:cNvPr>
          <p:cNvSpPr txBox="1">
            <a:spLocks/>
          </p:cNvSpPr>
          <p:nvPr/>
        </p:nvSpPr>
        <p:spPr bwMode="auto">
          <a:xfrm>
            <a:off x="0" y="1052735"/>
            <a:ext cx="6012160" cy="352839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vert="horz" wrap="square" lIns="90000" tIns="46800" rIns="90000" bIns="46800" numCol="1" anchor="ctr" anchorCtr="0" compatLnSpc="1">
            <a:prstTxWarp prst="textNoShape">
              <a:avLst/>
            </a:prstTxWarp>
          </a:bodyPr>
          <a:lstStyle>
            <a:defPPr>
              <a:defRPr lang="en-GB"/>
            </a:defPPr>
            <a:lvl1pPr marL="0" marR="0" lvl="0" indent="0" algn="ctr" eaLnBrk="0" latinLnBrk="0" hangingPunct="0">
              <a:lnSpc>
                <a:spcPct val="95000"/>
              </a:lnSpc>
              <a:buClr>
                <a:srgbClr val="E5E5FF"/>
              </a:buClr>
              <a:buSzPct val="100000"/>
              <a:buFont typeface="Times New Roman" charset="0"/>
              <a:buNone/>
              <a:tabLst/>
              <a:defRPr kumimoji="0" sz="3200" b="1" i="0" u="none" strike="noStrike" kern="0" cap="none" spc="0" normalizeH="0" baseline="0">
                <a:ln>
                  <a:noFill/>
                </a:ln>
                <a:solidFill>
                  <a:srgbClr val="FFFFFF"/>
                </a:solidFill>
                <a:effectLst>
                  <a:glow rad="228600">
                    <a:srgbClr val="000000">
                      <a:satMod val="175000"/>
                      <a:alpha val="81462"/>
                    </a:srgbClr>
                  </a:glow>
                </a:effectLst>
                <a:uLnTx/>
                <a:uFillTx/>
                <a:latin typeface="Arial"/>
                <a:ea typeface="ＭＳ Ｐゴシック"/>
                <a:cs typeface="Arial"/>
              </a:defRPr>
            </a:lvl1pPr>
            <a:lvl2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2pPr>
            <a:lvl3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3pPr>
            <a:lvl4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4pPr>
            <a:lvl5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5pPr>
            <a:lvl6pPr marL="4572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6pPr>
            <a:lvl7pPr marL="9144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7pPr>
            <a:lvl8pPr marL="13716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8pPr>
            <a:lvl9pPr marL="18288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9pPr>
          </a:lstStyle>
          <a:p>
            <a:pPr marL="0" marR="0" lvl="0" indent="0" algn="ctr" defTabSz="449263" rtl="1" eaLnBrk="0" fontAlgn="base" latinLnBrk="0" hangingPunct="0">
              <a:lnSpc>
                <a:spcPct val="95000"/>
              </a:lnSpc>
              <a:spcBef>
                <a:spcPct val="0"/>
              </a:spcBef>
              <a:spcAft>
                <a:spcPct val="0"/>
              </a:spcAft>
              <a:buClr>
                <a:srgbClr val="E5E5FF"/>
              </a:buClr>
              <a:buSzPct val="100000"/>
              <a:buFont typeface="Times New Roman" charset="0"/>
              <a:buNone/>
              <a:tabLst/>
              <a:defRPr/>
            </a:pPr>
            <a:r>
              <a:rPr kumimoji="0" lang="ar-SA"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يشعر الكثيرون أن نبوءة سقوط ملك بابل (14: 12-14) هي </a:t>
            </a:r>
            <a:r>
              <a:rPr kumimoji="0" lang="ar-SA" sz="3200" u="none" strike="noStrike" kern="0" cap="none" spc="0" normalizeH="0" baseline="0" noProof="0" dirty="0">
                <a:ln>
                  <a:noFill/>
                </a:ln>
                <a:solidFill>
                  <a:srgbClr val="FFFF00"/>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سقوط الشيطان </a:t>
            </a:r>
            <a:r>
              <a:rPr kumimoji="0" lang="ar-SA"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(راجع حزقيال 28)</a:t>
            </a:r>
            <a:r>
              <a:rPr kumimoji="0" lang="en-US"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 </a:t>
            </a:r>
          </a:p>
        </p:txBody>
      </p:sp>
      <p:sp>
        <p:nvSpPr>
          <p:cNvPr id="7" name="Text Box 6">
            <a:extLst>
              <a:ext uri="{FF2B5EF4-FFF2-40B4-BE49-F238E27FC236}">
                <a16:creationId xmlns:a16="http://schemas.microsoft.com/office/drawing/2014/main" id="{4B5B7F64-3E8A-C04E-F15F-B1A9A25A0391}"/>
              </a:ext>
            </a:extLst>
          </p:cNvPr>
          <p:cNvSpPr txBox="1">
            <a:spLocks noChangeArrowheads="1"/>
          </p:cNvSpPr>
          <p:nvPr/>
        </p:nvSpPr>
        <p:spPr bwMode="auto">
          <a:xfrm>
            <a:off x="8244408" y="55563"/>
            <a:ext cx="891655" cy="565125"/>
          </a:xfrm>
          <a:prstGeom prst="rect">
            <a:avLst/>
          </a:prstGeom>
          <a:noFill/>
          <a:ln>
            <a:noFill/>
          </a:ln>
        </p:spPr>
        <p:txBody>
          <a:bodyPr vert="horz" wrap="square" lIns="90000" tIns="46800" rIns="90000" bIns="46800" numCol="1" anchor="ctr" anchorCtr="0" compatLnSpc="1">
            <a:prstTxWarp prst="textNoShape">
              <a:avLst/>
            </a:prstTxWarp>
          </a:bodyPr>
          <a:lstStyle>
            <a:lvl1pPr algn="ctr" eaLnBrk="0" hangingPunct="0">
              <a:lnSpc>
                <a:spcPct val="95000"/>
              </a:lnSpc>
              <a:buClr>
                <a:srgbClr val="E5E5FF"/>
              </a:buClr>
              <a:buSzPct val="100000"/>
              <a:buFont typeface="Times New Roman" charset="0"/>
              <a:defRPr sz="4400" b="1">
                <a:effectLst>
                  <a:glow rad="228600">
                    <a:schemeClr val="accent4">
                      <a:satMod val="175000"/>
                      <a:alpha val="81462"/>
                    </a:schemeClr>
                  </a:glow>
                </a:effectLst>
                <a:latin typeface="Arial"/>
                <a:ea typeface="+mj-ea"/>
                <a:cs typeface="Arial"/>
              </a:defRPr>
            </a:lvl1pPr>
            <a:lvl2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2pPr>
            <a:lvl3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3pPr>
            <a:lvl4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4pPr>
            <a:lvl5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5pPr>
            <a:lvl6pPr marL="4572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6pPr>
            <a:lvl7pPr marL="9144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7pPr>
            <a:lvl8pPr marL="13716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8pPr>
            <a:lvl9pPr marL="18288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9pPr>
          </a:lstStyle>
          <a:p>
            <a:pPr marL="0" marR="0" lvl="0" indent="0" algn="ctr" defTabSz="449263" rtl="0" eaLnBrk="0" fontAlgn="base" latinLnBrk="0" hangingPunct="0">
              <a:lnSpc>
                <a:spcPct val="95000"/>
              </a:lnSpc>
              <a:spcBef>
                <a:spcPct val="0"/>
              </a:spcBef>
              <a:spcAft>
                <a:spcPct val="0"/>
              </a:spcAft>
              <a:buClr>
                <a:srgbClr val="E5E5FF"/>
              </a:buClr>
              <a:buSzPct val="100000"/>
              <a:buFont typeface="Times New Roman" charset="0"/>
              <a:buNone/>
              <a:tabLst/>
              <a:defRPr/>
            </a:pPr>
            <a:r>
              <a:rPr kumimoji="0" lang="en-GB" sz="2400" u="none" strike="noStrike" kern="120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454</a:t>
            </a:r>
          </a:p>
        </p:txBody>
      </p:sp>
    </p:spTree>
    <p:extLst>
      <p:ext uri="{BB962C8B-B14F-4D97-AF65-F5344CB8AC3E}">
        <p14:creationId xmlns:p14="http://schemas.microsoft.com/office/powerpoint/2010/main" val="1861594414"/>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2" descr="Israel Museum puts Dead Sea scroll on rare display - Deseret News">
            <a:extLst>
              <a:ext uri="{FF2B5EF4-FFF2-40B4-BE49-F238E27FC236}">
                <a16:creationId xmlns:a16="http://schemas.microsoft.com/office/drawing/2014/main" id="{5660A84A-2568-BB89-F900-C975E95BD7DA}"/>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10954"/>
          <a:stretch/>
        </p:blipFill>
        <p:spPr bwMode="auto">
          <a:xfrm>
            <a:off x="-96011" y="0"/>
            <a:ext cx="9276524" cy="6957392"/>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a:extLst>
              <a:ext uri="{FF2B5EF4-FFF2-40B4-BE49-F238E27FC236}">
                <a16:creationId xmlns:a16="http://schemas.microsoft.com/office/drawing/2014/main" id="{2CDCBF1A-1F86-7764-B594-EE3E8A5CE899}"/>
              </a:ext>
            </a:extLst>
          </p:cNvPr>
          <p:cNvSpPr>
            <a:spLocks noGrp="1"/>
          </p:cNvSpPr>
          <p:nvPr>
            <p:ph type="title"/>
          </p:nvPr>
        </p:nvSpPr>
        <p:spPr>
          <a:xfrm>
            <a:off x="0" y="0"/>
            <a:ext cx="9144000" cy="908720"/>
          </a:xfrm>
        </p:spPr>
        <p:txBody>
          <a:bodyPr/>
          <a:lstStyle/>
          <a:p>
            <a:r>
              <a:rPr lang="ar-SA" sz="4400" dirty="0">
                <a:solidFill>
                  <a:schemeClr val="bg1"/>
                </a:solidFill>
                <a:effectLst>
                  <a:glow rad="228600">
                    <a:schemeClr val="accent4">
                      <a:satMod val="175000"/>
                      <a:alpha val="81462"/>
                    </a:schemeClr>
                  </a:glow>
                </a:effectLst>
              </a:rPr>
              <a:t>الخصائص </a:t>
            </a:r>
            <a:endParaRPr lang="en-US" dirty="0">
              <a:solidFill>
                <a:schemeClr val="bg1"/>
              </a:solidFill>
              <a:effectLst>
                <a:glow rad="228600">
                  <a:schemeClr val="accent4">
                    <a:satMod val="175000"/>
                    <a:alpha val="81462"/>
                  </a:schemeClr>
                </a:glow>
              </a:effectLst>
            </a:endParaRPr>
          </a:p>
        </p:txBody>
      </p:sp>
      <p:sp>
        <p:nvSpPr>
          <p:cNvPr id="3" name="Title 1">
            <a:extLst>
              <a:ext uri="{FF2B5EF4-FFF2-40B4-BE49-F238E27FC236}">
                <a16:creationId xmlns:a16="http://schemas.microsoft.com/office/drawing/2014/main" id="{E3204664-8C2C-43BC-E51E-4E35F5587575}"/>
              </a:ext>
            </a:extLst>
          </p:cNvPr>
          <p:cNvSpPr txBox="1">
            <a:spLocks/>
          </p:cNvSpPr>
          <p:nvPr/>
        </p:nvSpPr>
        <p:spPr bwMode="auto">
          <a:xfrm>
            <a:off x="21597" y="967880"/>
            <a:ext cx="9014899" cy="583455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vert="horz" wrap="square" lIns="90000" tIns="46800" rIns="90000" bIns="46800" numCol="1" anchor="ctr" anchorCtr="0" compatLnSpc="1">
            <a:prstTxWarp prst="textNoShape">
              <a:avLst/>
            </a:prstTxWarp>
          </a:bodyPr>
          <a:lstStyle>
            <a:defPPr>
              <a:defRPr lang="en-GB"/>
            </a:defPPr>
            <a:lvl1pPr marL="0" marR="0" lvl="0" indent="0" algn="ctr" eaLnBrk="0" latinLnBrk="0" hangingPunct="0">
              <a:lnSpc>
                <a:spcPct val="95000"/>
              </a:lnSpc>
              <a:buClr>
                <a:srgbClr val="E5E5FF"/>
              </a:buClr>
              <a:buSzPct val="100000"/>
              <a:buFont typeface="Times New Roman" charset="0"/>
              <a:buNone/>
              <a:tabLst/>
              <a:defRPr kumimoji="0" sz="3200" b="1" i="0" u="none" strike="noStrike" kern="0" cap="none" spc="0" normalizeH="0" baseline="0">
                <a:ln>
                  <a:noFill/>
                </a:ln>
                <a:solidFill>
                  <a:srgbClr val="FFFFFF"/>
                </a:solidFill>
                <a:effectLst>
                  <a:glow rad="228600">
                    <a:srgbClr val="000000">
                      <a:satMod val="175000"/>
                      <a:alpha val="81462"/>
                    </a:srgbClr>
                  </a:glow>
                </a:effectLst>
                <a:uLnTx/>
                <a:uFillTx/>
                <a:latin typeface="Arial"/>
                <a:ea typeface="ＭＳ Ｐゴシック"/>
                <a:cs typeface="Arial"/>
              </a:defRPr>
            </a:lvl1pPr>
            <a:lvl2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2pPr>
            <a:lvl3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3pPr>
            <a:lvl4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4pPr>
            <a:lvl5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5pPr>
            <a:lvl6pPr marL="4572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6pPr>
            <a:lvl7pPr marL="9144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7pPr>
            <a:lvl8pPr marL="13716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8pPr>
            <a:lvl9pPr marL="18288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9pPr>
          </a:lstStyle>
          <a:p>
            <a:pPr marL="0" marR="0" lvl="0" indent="0" algn="ctr" defTabSz="449263" rtl="1" eaLnBrk="0" fontAlgn="base" latinLnBrk="0" hangingPunct="0">
              <a:lnSpc>
                <a:spcPct val="95000"/>
              </a:lnSpc>
              <a:spcBef>
                <a:spcPct val="0"/>
              </a:spcBef>
              <a:spcAft>
                <a:spcPct val="0"/>
              </a:spcAft>
              <a:buClr>
                <a:srgbClr val="E5E5FF"/>
              </a:buClr>
              <a:buSzPct val="100000"/>
              <a:buFont typeface="Times New Roman" charset="0"/>
              <a:buNone/>
              <a:tabLst/>
              <a:defRPr/>
            </a:pPr>
            <a:r>
              <a:rPr kumimoji="0" lang="ar-SA"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إشعياء يكشف بوضوح </a:t>
            </a:r>
            <a:r>
              <a:rPr kumimoji="0" lang="ar-SA" sz="3200" u="none" strike="noStrike" kern="0" cap="none" spc="0" normalizeH="0" baseline="0" noProof="0" dirty="0">
                <a:ln>
                  <a:noFill/>
                </a:ln>
                <a:solidFill>
                  <a:srgbClr val="FFFF00"/>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نبوءات المسيح</a:t>
            </a:r>
            <a:r>
              <a:rPr kumimoji="0" lang="ar-SA"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 وهو يتنبأ بمجيء الأول للمسيح في نواح كثيرة: ولادته </a:t>
            </a:r>
            <a:r>
              <a:rPr kumimoji="0" lang="ar-SA" sz="3200" u="none" strike="noStrike" kern="0" cap="none" spc="0" normalizeH="0" baseline="0" noProof="0" dirty="0" err="1">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العذراوية</a:t>
            </a:r>
            <a:r>
              <a:rPr kumimoji="0" lang="ar-SA"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 (7: 14) ومجيئه كطفل (9: 6) في تواضع (11: 1؛ 42: 1؛ 49: 1؛ 52: 17)، فضلا عن موته </a:t>
            </a:r>
            <a:r>
              <a:rPr kumimoji="0" lang="ar-SA" sz="3200" u="none" strike="noStrike" kern="0" cap="none" spc="0" normalizeH="0" baseline="0" noProof="0" dirty="0" err="1">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الكفاري</a:t>
            </a:r>
            <a:r>
              <a:rPr kumimoji="0" lang="ar-SA"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 (أشعياء 53). كما أنه يتحدث مراراً وتكراراً عن الأحداث المرتبطة بالمجيء الثاني: تطهير الأمة (4: 2)، وملك المسيح (9: 6-7)، والنصر على الأعداء (11: 4)، وعهد (ملك) عادل وسلمي في جميع أنحاء العالم (11: 5-11)، إلخ.</a:t>
            </a:r>
            <a:r>
              <a:rPr kumimoji="0" lang="en-US"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 </a:t>
            </a:r>
          </a:p>
        </p:txBody>
      </p:sp>
      <p:sp>
        <p:nvSpPr>
          <p:cNvPr id="7" name="Text Box 6">
            <a:extLst>
              <a:ext uri="{FF2B5EF4-FFF2-40B4-BE49-F238E27FC236}">
                <a16:creationId xmlns:a16="http://schemas.microsoft.com/office/drawing/2014/main" id="{4B5B7F64-3E8A-C04E-F15F-B1A9A25A0391}"/>
              </a:ext>
            </a:extLst>
          </p:cNvPr>
          <p:cNvSpPr txBox="1">
            <a:spLocks noChangeArrowheads="1"/>
          </p:cNvSpPr>
          <p:nvPr/>
        </p:nvSpPr>
        <p:spPr bwMode="auto">
          <a:xfrm>
            <a:off x="8244408" y="55563"/>
            <a:ext cx="891655" cy="565125"/>
          </a:xfrm>
          <a:prstGeom prst="rect">
            <a:avLst/>
          </a:prstGeom>
          <a:noFill/>
          <a:ln>
            <a:noFill/>
          </a:ln>
        </p:spPr>
        <p:txBody>
          <a:bodyPr vert="horz" wrap="square" lIns="90000" tIns="46800" rIns="90000" bIns="46800" numCol="1" anchor="ctr" anchorCtr="0" compatLnSpc="1">
            <a:prstTxWarp prst="textNoShape">
              <a:avLst/>
            </a:prstTxWarp>
          </a:bodyPr>
          <a:lstStyle>
            <a:lvl1pPr algn="ctr" eaLnBrk="0" hangingPunct="0">
              <a:lnSpc>
                <a:spcPct val="95000"/>
              </a:lnSpc>
              <a:buClr>
                <a:srgbClr val="E5E5FF"/>
              </a:buClr>
              <a:buSzPct val="100000"/>
              <a:buFont typeface="Times New Roman" charset="0"/>
              <a:defRPr sz="4400" b="1">
                <a:effectLst>
                  <a:glow rad="228600">
                    <a:schemeClr val="accent4">
                      <a:satMod val="175000"/>
                      <a:alpha val="81462"/>
                    </a:schemeClr>
                  </a:glow>
                </a:effectLst>
                <a:latin typeface="Arial"/>
                <a:ea typeface="+mj-ea"/>
                <a:cs typeface="Arial"/>
              </a:defRPr>
            </a:lvl1pPr>
            <a:lvl2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2pPr>
            <a:lvl3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3pPr>
            <a:lvl4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4pPr>
            <a:lvl5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5pPr>
            <a:lvl6pPr marL="4572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6pPr>
            <a:lvl7pPr marL="9144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7pPr>
            <a:lvl8pPr marL="13716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8pPr>
            <a:lvl9pPr marL="18288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9pPr>
          </a:lstStyle>
          <a:p>
            <a:pPr marL="0" marR="0" lvl="0" indent="0" algn="ctr" defTabSz="449263" rtl="0" eaLnBrk="0" fontAlgn="base" latinLnBrk="0" hangingPunct="0">
              <a:lnSpc>
                <a:spcPct val="95000"/>
              </a:lnSpc>
              <a:spcBef>
                <a:spcPct val="0"/>
              </a:spcBef>
              <a:spcAft>
                <a:spcPct val="0"/>
              </a:spcAft>
              <a:buClr>
                <a:srgbClr val="E5E5FF"/>
              </a:buClr>
              <a:buSzPct val="100000"/>
              <a:buFont typeface="Times New Roman" charset="0"/>
              <a:buNone/>
              <a:tabLst/>
              <a:defRPr/>
            </a:pPr>
            <a:r>
              <a:rPr kumimoji="0" lang="en-GB" sz="2400" u="none" strike="noStrike" kern="120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454</a:t>
            </a:r>
          </a:p>
        </p:txBody>
      </p:sp>
    </p:spTree>
    <p:extLst>
      <p:ext uri="{BB962C8B-B14F-4D97-AF65-F5344CB8AC3E}">
        <p14:creationId xmlns:p14="http://schemas.microsoft.com/office/powerpoint/2010/main" val="1397835880"/>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2" descr="Israel Museum puts Dead Sea scroll on rare display - Deseret News">
            <a:extLst>
              <a:ext uri="{FF2B5EF4-FFF2-40B4-BE49-F238E27FC236}">
                <a16:creationId xmlns:a16="http://schemas.microsoft.com/office/drawing/2014/main" id="{059E648B-23C9-38BB-66CF-1A8D0DCBE416}"/>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10954"/>
          <a:stretch/>
        </p:blipFill>
        <p:spPr bwMode="auto">
          <a:xfrm>
            <a:off x="-96011" y="0"/>
            <a:ext cx="9276524" cy="6957392"/>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a:extLst>
              <a:ext uri="{FF2B5EF4-FFF2-40B4-BE49-F238E27FC236}">
                <a16:creationId xmlns:a16="http://schemas.microsoft.com/office/drawing/2014/main" id="{2CDCBF1A-1F86-7764-B594-EE3E8A5CE899}"/>
              </a:ext>
            </a:extLst>
          </p:cNvPr>
          <p:cNvSpPr>
            <a:spLocks noGrp="1"/>
          </p:cNvSpPr>
          <p:nvPr>
            <p:ph type="title"/>
          </p:nvPr>
        </p:nvSpPr>
        <p:spPr>
          <a:xfrm>
            <a:off x="0" y="0"/>
            <a:ext cx="9144000" cy="908720"/>
          </a:xfrm>
        </p:spPr>
        <p:txBody>
          <a:bodyPr/>
          <a:lstStyle/>
          <a:p>
            <a:r>
              <a:rPr lang="ar-SA" sz="4400" dirty="0">
                <a:solidFill>
                  <a:schemeClr val="bg1"/>
                </a:solidFill>
                <a:effectLst>
                  <a:glow rad="228600">
                    <a:schemeClr val="accent4">
                      <a:satMod val="175000"/>
                      <a:alpha val="81462"/>
                    </a:schemeClr>
                  </a:glow>
                </a:effectLst>
              </a:rPr>
              <a:t>الخصائص </a:t>
            </a:r>
            <a:endParaRPr lang="en-US" dirty="0">
              <a:solidFill>
                <a:schemeClr val="bg1"/>
              </a:solidFill>
              <a:effectLst>
                <a:glow rad="228600">
                  <a:schemeClr val="accent4">
                    <a:satMod val="175000"/>
                    <a:alpha val="81462"/>
                  </a:schemeClr>
                </a:glow>
              </a:effectLst>
            </a:endParaRPr>
          </a:p>
        </p:txBody>
      </p:sp>
      <p:sp>
        <p:nvSpPr>
          <p:cNvPr id="3" name="Title 1">
            <a:extLst>
              <a:ext uri="{FF2B5EF4-FFF2-40B4-BE49-F238E27FC236}">
                <a16:creationId xmlns:a16="http://schemas.microsoft.com/office/drawing/2014/main" id="{E3204664-8C2C-43BC-E51E-4E35F5587575}"/>
              </a:ext>
            </a:extLst>
          </p:cNvPr>
          <p:cNvSpPr txBox="1">
            <a:spLocks/>
          </p:cNvSpPr>
          <p:nvPr/>
        </p:nvSpPr>
        <p:spPr bwMode="auto">
          <a:xfrm>
            <a:off x="21597" y="963723"/>
            <a:ext cx="9100806" cy="504056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vert="horz" wrap="square" lIns="90000" tIns="46800" rIns="90000" bIns="46800" numCol="1" anchor="ctr" anchorCtr="0" compatLnSpc="1">
            <a:prstTxWarp prst="textNoShape">
              <a:avLst/>
            </a:prstTxWarp>
          </a:bodyPr>
          <a:lstStyle>
            <a:defPPr>
              <a:defRPr lang="en-GB"/>
            </a:defPPr>
            <a:lvl1pPr marL="0" marR="0" lvl="0" indent="0" algn="ctr" eaLnBrk="0" latinLnBrk="0" hangingPunct="0">
              <a:lnSpc>
                <a:spcPct val="95000"/>
              </a:lnSpc>
              <a:buClr>
                <a:srgbClr val="E5E5FF"/>
              </a:buClr>
              <a:buSzPct val="100000"/>
              <a:buFont typeface="Times New Roman" charset="0"/>
              <a:buNone/>
              <a:tabLst/>
              <a:defRPr kumimoji="0" sz="3200" b="1" i="0" u="none" strike="noStrike" kern="0" cap="none" spc="0" normalizeH="0" baseline="0">
                <a:ln>
                  <a:noFill/>
                </a:ln>
                <a:solidFill>
                  <a:srgbClr val="FFFFFF"/>
                </a:solidFill>
                <a:effectLst>
                  <a:glow rad="228600">
                    <a:srgbClr val="000000">
                      <a:satMod val="175000"/>
                      <a:alpha val="81462"/>
                    </a:srgbClr>
                  </a:glow>
                </a:effectLst>
                <a:uLnTx/>
                <a:uFillTx/>
                <a:latin typeface="Arial"/>
                <a:ea typeface="ＭＳ Ｐゴシック"/>
                <a:cs typeface="Arial"/>
              </a:defRPr>
            </a:lvl1pPr>
            <a:lvl2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2pPr>
            <a:lvl3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3pPr>
            <a:lvl4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4pPr>
            <a:lvl5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5pPr>
            <a:lvl6pPr marL="4572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6pPr>
            <a:lvl7pPr marL="9144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7pPr>
            <a:lvl8pPr marL="13716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8pPr>
            <a:lvl9pPr marL="18288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9pPr>
          </a:lstStyle>
          <a:p>
            <a:pPr marL="0" marR="0" lvl="0" indent="0" algn="ctr" defTabSz="449263" rtl="1" eaLnBrk="0" fontAlgn="base" latinLnBrk="0" hangingPunct="0">
              <a:lnSpc>
                <a:spcPct val="95000"/>
              </a:lnSpc>
              <a:spcBef>
                <a:spcPct val="0"/>
              </a:spcBef>
              <a:spcAft>
                <a:spcPct val="0"/>
              </a:spcAft>
              <a:buClr>
                <a:srgbClr val="E5E5FF"/>
              </a:buClr>
              <a:buSzPct val="100000"/>
              <a:buFont typeface="Times New Roman" charset="0"/>
              <a:buNone/>
              <a:tabLst/>
              <a:defRPr/>
            </a:pPr>
            <a:r>
              <a:rPr kumimoji="0" lang="ar-SA"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إشعياء أيضًا يعرف </a:t>
            </a:r>
            <a:r>
              <a:rPr kumimoji="0" lang="ar-SA" sz="3200" u="none" strike="noStrike" kern="0" cap="none" spc="0" normalizeH="0" baseline="0" noProof="0" dirty="0">
                <a:ln>
                  <a:noFill/>
                </a:ln>
                <a:solidFill>
                  <a:srgbClr val="FFFF00"/>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بنبوات</a:t>
            </a:r>
            <a:r>
              <a:rPr kumimoji="0" lang="ar-SA"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 </a:t>
            </a:r>
            <a:r>
              <a:rPr kumimoji="0" lang="ar-SA" sz="3200" u="none" strike="noStrike" kern="0" cap="none" spc="0" normalizeH="0" baseline="0" noProof="0" dirty="0">
                <a:ln>
                  <a:noFill/>
                </a:ln>
                <a:solidFill>
                  <a:srgbClr val="FFFF00"/>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العبد/ الخادم </a:t>
            </a:r>
            <a:r>
              <a:rPr kumimoji="0" lang="ar-SA"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لاحظ أن "الخادم" </a:t>
            </a:r>
          </a:p>
          <a:p>
            <a:pPr marL="0" marR="0" lvl="0" indent="0" algn="ctr" defTabSz="449263" rtl="1" eaLnBrk="0" fontAlgn="base" latinLnBrk="0" hangingPunct="0">
              <a:lnSpc>
                <a:spcPct val="95000"/>
              </a:lnSpc>
              <a:spcBef>
                <a:spcPct val="0"/>
              </a:spcBef>
              <a:spcAft>
                <a:spcPct val="0"/>
              </a:spcAft>
              <a:buClr>
                <a:srgbClr val="E5E5FF"/>
              </a:buClr>
              <a:buSzPct val="100000"/>
              <a:buFont typeface="Times New Roman" charset="0"/>
              <a:buNone/>
              <a:tabLst/>
              <a:defRPr/>
            </a:pPr>
            <a:endParaRPr kumimoji="0" lang="ar-SA"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endParaRPr>
          </a:p>
          <a:p>
            <a:pPr marL="0" marR="0" lvl="0" indent="0" algn="ctr" defTabSz="449263" rtl="1" eaLnBrk="0" fontAlgn="base" latinLnBrk="0" hangingPunct="0">
              <a:lnSpc>
                <a:spcPct val="95000"/>
              </a:lnSpc>
              <a:spcBef>
                <a:spcPct val="0"/>
              </a:spcBef>
              <a:spcAft>
                <a:spcPct val="0"/>
              </a:spcAft>
              <a:buClr>
                <a:srgbClr val="E5E5FF"/>
              </a:buClr>
              <a:buSzPct val="100000"/>
              <a:buFont typeface="Times New Roman" charset="0"/>
              <a:buNone/>
              <a:tabLst/>
              <a:defRPr/>
            </a:pPr>
            <a:r>
              <a:rPr kumimoji="0" lang="ar-SA"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يشير إلى </a:t>
            </a:r>
            <a:r>
              <a:rPr kumimoji="0" lang="ar-SA" sz="3200" u="none" strike="noStrike" kern="0" cap="none" spc="0" normalizeH="0" baseline="0" noProof="0" dirty="0">
                <a:ln>
                  <a:noFill/>
                </a:ln>
                <a:solidFill>
                  <a:srgbClr val="FFFF00"/>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إسرائيل</a:t>
            </a:r>
            <a:r>
              <a:rPr kumimoji="0" lang="ar-SA"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 (41: 8؛ 42: 19؛ 43: 10؛ 44: 1-2؛ 21؛ 45: 4؛ 48: 20).</a:t>
            </a:r>
          </a:p>
          <a:p>
            <a:pPr marL="0" marR="0" lvl="0" indent="0" algn="ctr" defTabSz="449263" rtl="1" eaLnBrk="0" fontAlgn="base" latinLnBrk="0" hangingPunct="0">
              <a:lnSpc>
                <a:spcPct val="95000"/>
              </a:lnSpc>
              <a:spcBef>
                <a:spcPct val="0"/>
              </a:spcBef>
              <a:spcAft>
                <a:spcPct val="0"/>
              </a:spcAft>
              <a:buClr>
                <a:srgbClr val="E5E5FF"/>
              </a:buClr>
              <a:buSzPct val="100000"/>
              <a:buFont typeface="Times New Roman" charset="0"/>
              <a:buNone/>
              <a:tabLst/>
              <a:defRPr/>
            </a:pPr>
            <a:endParaRPr kumimoji="0" lang="ar-SA"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endParaRPr>
          </a:p>
          <a:p>
            <a:pPr marL="0" marR="0" lvl="0" indent="0" algn="ctr" defTabSz="449263" rtl="1" eaLnBrk="0" fontAlgn="base" latinLnBrk="0" hangingPunct="0">
              <a:lnSpc>
                <a:spcPct val="95000"/>
              </a:lnSpc>
              <a:spcBef>
                <a:spcPct val="0"/>
              </a:spcBef>
              <a:spcAft>
                <a:spcPct val="0"/>
              </a:spcAft>
              <a:buClr>
                <a:srgbClr val="E5E5FF"/>
              </a:buClr>
              <a:buSzPct val="100000"/>
              <a:buFont typeface="Times New Roman" charset="0"/>
              <a:buNone/>
              <a:tabLst/>
              <a:defRPr/>
            </a:pPr>
            <a:r>
              <a:rPr kumimoji="0" lang="ar-SA"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وإلى </a:t>
            </a:r>
            <a:r>
              <a:rPr kumimoji="0" lang="ar-SA" sz="3200" u="none" strike="noStrike" kern="0" cap="none" spc="0" normalizeH="0" baseline="0" noProof="0" dirty="0">
                <a:ln>
                  <a:noFill/>
                </a:ln>
                <a:solidFill>
                  <a:srgbClr val="FFFF00"/>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المسيح</a:t>
            </a:r>
            <a:r>
              <a:rPr kumimoji="0" lang="ar-SA"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 (42: 1؛ 49: 3، 5-7؛ 50: 10؛ 52: 13؛ 53: 11).</a:t>
            </a:r>
            <a:r>
              <a:rPr kumimoji="0" lang="en-US" sz="32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 </a:t>
            </a:r>
          </a:p>
        </p:txBody>
      </p:sp>
      <p:sp>
        <p:nvSpPr>
          <p:cNvPr id="7" name="Text Box 6">
            <a:extLst>
              <a:ext uri="{FF2B5EF4-FFF2-40B4-BE49-F238E27FC236}">
                <a16:creationId xmlns:a16="http://schemas.microsoft.com/office/drawing/2014/main" id="{4B5B7F64-3E8A-C04E-F15F-B1A9A25A0391}"/>
              </a:ext>
            </a:extLst>
          </p:cNvPr>
          <p:cNvSpPr txBox="1">
            <a:spLocks noChangeArrowheads="1"/>
          </p:cNvSpPr>
          <p:nvPr/>
        </p:nvSpPr>
        <p:spPr bwMode="auto">
          <a:xfrm>
            <a:off x="8244408" y="55563"/>
            <a:ext cx="891655" cy="565125"/>
          </a:xfrm>
          <a:prstGeom prst="rect">
            <a:avLst/>
          </a:prstGeom>
          <a:noFill/>
          <a:ln>
            <a:noFill/>
          </a:ln>
        </p:spPr>
        <p:txBody>
          <a:bodyPr vert="horz" wrap="square" lIns="90000" tIns="46800" rIns="90000" bIns="46800" numCol="1" anchor="ctr" anchorCtr="0" compatLnSpc="1">
            <a:prstTxWarp prst="textNoShape">
              <a:avLst/>
            </a:prstTxWarp>
          </a:bodyPr>
          <a:lstStyle>
            <a:lvl1pPr algn="ctr" eaLnBrk="0" hangingPunct="0">
              <a:lnSpc>
                <a:spcPct val="95000"/>
              </a:lnSpc>
              <a:buClr>
                <a:srgbClr val="E5E5FF"/>
              </a:buClr>
              <a:buSzPct val="100000"/>
              <a:buFont typeface="Times New Roman" charset="0"/>
              <a:defRPr sz="4400" b="1">
                <a:effectLst>
                  <a:glow rad="228600">
                    <a:schemeClr val="accent4">
                      <a:satMod val="175000"/>
                      <a:alpha val="81462"/>
                    </a:schemeClr>
                  </a:glow>
                </a:effectLst>
                <a:latin typeface="Arial"/>
                <a:ea typeface="+mj-ea"/>
                <a:cs typeface="Arial"/>
              </a:defRPr>
            </a:lvl1pPr>
            <a:lvl2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2pPr>
            <a:lvl3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3pPr>
            <a:lvl4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4pPr>
            <a:lvl5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5pPr>
            <a:lvl6pPr marL="4572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6pPr>
            <a:lvl7pPr marL="9144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7pPr>
            <a:lvl8pPr marL="13716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8pPr>
            <a:lvl9pPr marL="18288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9pPr>
          </a:lstStyle>
          <a:p>
            <a:pPr marL="0" marR="0" lvl="0" indent="0" algn="ctr" defTabSz="449263" rtl="0" eaLnBrk="0" fontAlgn="base" latinLnBrk="0" hangingPunct="0">
              <a:lnSpc>
                <a:spcPct val="95000"/>
              </a:lnSpc>
              <a:spcBef>
                <a:spcPct val="0"/>
              </a:spcBef>
              <a:spcAft>
                <a:spcPct val="0"/>
              </a:spcAft>
              <a:buClr>
                <a:srgbClr val="E5E5FF"/>
              </a:buClr>
              <a:buSzPct val="100000"/>
              <a:buFont typeface="Times New Roman" charset="0"/>
              <a:buNone/>
              <a:tabLst/>
              <a:defRPr/>
            </a:pPr>
            <a:r>
              <a:rPr kumimoji="0" lang="en-GB" sz="2400" u="none" strike="noStrike" kern="120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454</a:t>
            </a:r>
          </a:p>
        </p:txBody>
      </p:sp>
    </p:spTree>
    <p:extLst>
      <p:ext uri="{BB962C8B-B14F-4D97-AF65-F5344CB8AC3E}">
        <p14:creationId xmlns:p14="http://schemas.microsoft.com/office/powerpoint/2010/main" val="2321316512"/>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0" name="Picture 4" descr="The 333 Prophecies – Yeshua Centered Judaism">
            <a:extLst>
              <a:ext uri="{FF2B5EF4-FFF2-40B4-BE49-F238E27FC236}">
                <a16:creationId xmlns:a16="http://schemas.microsoft.com/office/drawing/2014/main" id="{A61798DE-B018-0E0B-F93C-5F4D5A0D8A5E}"/>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12838"/>
          <a:stretch/>
        </p:blipFill>
        <p:spPr bwMode="auto">
          <a:xfrm>
            <a:off x="-108520" y="-12981"/>
            <a:ext cx="9289032" cy="6394310"/>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a:extLst>
              <a:ext uri="{FF2B5EF4-FFF2-40B4-BE49-F238E27FC236}">
                <a16:creationId xmlns:a16="http://schemas.microsoft.com/office/drawing/2014/main" id="{2CDCBF1A-1F86-7764-B594-EE3E8A5CE899}"/>
              </a:ext>
            </a:extLst>
          </p:cNvPr>
          <p:cNvSpPr>
            <a:spLocks noGrp="1"/>
          </p:cNvSpPr>
          <p:nvPr>
            <p:ph type="title"/>
          </p:nvPr>
        </p:nvSpPr>
        <p:spPr>
          <a:xfrm>
            <a:off x="0" y="0"/>
            <a:ext cx="9144000" cy="908720"/>
          </a:xfrm>
          <a:noFill/>
          <a:ln>
            <a:noFill/>
          </a:ln>
        </p:spPr>
        <p:txBody>
          <a:bodyPr vert="horz" wrap="square" lIns="90000" tIns="46800" rIns="90000" bIns="46800" numCol="1" anchor="ctr" anchorCtr="0" compatLnSpc="1">
            <a:prstTxWarp prst="textNoShape">
              <a:avLst/>
            </a:prstTxWarp>
          </a:bodyPr>
          <a:lstStyle/>
          <a:p>
            <a:r>
              <a:rPr lang="ar-SA" dirty="0">
                <a:solidFill>
                  <a:schemeClr val="bg1"/>
                </a:solidFill>
                <a:effectLst>
                  <a:glow rad="228600">
                    <a:schemeClr val="accent4">
                      <a:satMod val="175000"/>
                      <a:alpha val="81462"/>
                    </a:schemeClr>
                  </a:glow>
                </a:effectLst>
              </a:rPr>
              <a:t>النبوءات </a:t>
            </a:r>
            <a:r>
              <a:rPr lang="ar-SA" dirty="0" err="1">
                <a:solidFill>
                  <a:schemeClr val="bg1"/>
                </a:solidFill>
                <a:effectLst>
                  <a:glow rad="228600">
                    <a:schemeClr val="accent4">
                      <a:satMod val="175000"/>
                      <a:alpha val="81462"/>
                    </a:schemeClr>
                  </a:glow>
                </a:effectLst>
              </a:rPr>
              <a:t>المسيانية</a:t>
            </a:r>
            <a:r>
              <a:rPr lang="ar-SA" dirty="0">
                <a:solidFill>
                  <a:schemeClr val="bg1"/>
                </a:solidFill>
                <a:effectLst>
                  <a:glow rad="228600">
                    <a:schemeClr val="accent4">
                      <a:satMod val="175000"/>
                      <a:alpha val="81462"/>
                    </a:schemeClr>
                  </a:glow>
                </a:effectLst>
              </a:rPr>
              <a:t> في إشعياء</a:t>
            </a:r>
            <a:r>
              <a:rPr lang="en-US" dirty="0">
                <a:solidFill>
                  <a:schemeClr val="bg1"/>
                </a:solidFill>
                <a:effectLst>
                  <a:glow rad="228600">
                    <a:schemeClr val="accent4">
                      <a:satMod val="175000"/>
                      <a:alpha val="81462"/>
                    </a:schemeClr>
                  </a:glow>
                </a:effectLst>
              </a:rPr>
              <a:t> </a:t>
            </a:r>
          </a:p>
        </p:txBody>
      </p:sp>
      <p:sp>
        <p:nvSpPr>
          <p:cNvPr id="3" name="Title 1">
            <a:extLst>
              <a:ext uri="{FF2B5EF4-FFF2-40B4-BE49-F238E27FC236}">
                <a16:creationId xmlns:a16="http://schemas.microsoft.com/office/drawing/2014/main" id="{E3204664-8C2C-43BC-E51E-4E35F5587575}"/>
              </a:ext>
            </a:extLst>
          </p:cNvPr>
          <p:cNvSpPr txBox="1">
            <a:spLocks/>
          </p:cNvSpPr>
          <p:nvPr/>
        </p:nvSpPr>
        <p:spPr bwMode="auto">
          <a:xfrm>
            <a:off x="-108520" y="1556792"/>
            <a:ext cx="9000999" cy="444749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vert="horz" wrap="square" lIns="90000" tIns="46800" rIns="90000" bIns="46800" numCol="1" anchor="t" anchorCtr="0" compatLnSpc="1">
            <a:prstTxWarp prst="textNoShape">
              <a:avLst/>
            </a:prstTxWarp>
          </a:bodyPr>
          <a:lstStyle>
            <a:defPPr>
              <a:defRPr lang="en-GB"/>
            </a:defPPr>
            <a:lvl1pPr algn="ctr" eaLnBrk="0" hangingPunct="0">
              <a:lnSpc>
                <a:spcPct val="95000"/>
              </a:lnSpc>
              <a:buClr>
                <a:srgbClr val="E5E5FF"/>
              </a:buClr>
              <a:buSzPct val="100000"/>
              <a:buFont typeface="Times New Roman" charset="0"/>
              <a:defRPr sz="3200" b="1" kern="0">
                <a:effectLst>
                  <a:glow rad="228600">
                    <a:schemeClr val="accent4">
                      <a:satMod val="175000"/>
                      <a:alpha val="81462"/>
                    </a:schemeClr>
                  </a:glow>
                </a:effectLst>
                <a:latin typeface="Arial"/>
                <a:ea typeface="+mj-ea"/>
                <a:cs typeface="Arial"/>
              </a:defRPr>
            </a:lvl1pPr>
            <a:lvl2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2pPr>
            <a:lvl3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3pPr>
            <a:lvl4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4pPr>
            <a:lvl5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5pPr>
            <a:lvl6pPr marL="4572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6pPr>
            <a:lvl7pPr marL="9144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7pPr>
            <a:lvl8pPr marL="13716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8pPr>
            <a:lvl9pPr marL="18288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9pPr>
          </a:lstStyle>
          <a:p>
            <a:pPr marL="514350" lvl="0" indent="-514350" algn="r" rtl="1">
              <a:spcAft>
                <a:spcPts val="1200"/>
              </a:spcAft>
              <a:buFont typeface="+mj-lt"/>
              <a:buAutoNum type="arabicPeriod"/>
            </a:pPr>
            <a:r>
              <a:rPr lang="ar-SA" dirty="0">
                <a:solidFill>
                  <a:srgbClr val="FFFFFF"/>
                </a:solidFill>
                <a:effectLst>
                  <a:glow rad="228600">
                    <a:srgbClr val="000000">
                      <a:satMod val="175000"/>
                      <a:alpha val="81462"/>
                    </a:srgbClr>
                  </a:glow>
                </a:effectLst>
                <a:latin typeface="Arial" panose="020B0604020202020204" pitchFamily="34" charset="0"/>
                <a:cs typeface="Arial" panose="020B0604020202020204" pitchFamily="34" charset="0"/>
              </a:rPr>
              <a:t>سوف يُدعى قبل ولادته ليكون خادماً لله (49: 1).</a:t>
            </a:r>
          </a:p>
          <a:p>
            <a:pPr marL="514350" lvl="0" indent="-514350" algn="r" rtl="1">
              <a:spcAft>
                <a:spcPts val="1200"/>
              </a:spcAft>
              <a:buFont typeface="+mj-lt"/>
              <a:buAutoNum type="arabicPeriod"/>
            </a:pPr>
            <a:r>
              <a:rPr lang="ar-SA" dirty="0">
                <a:solidFill>
                  <a:srgbClr val="FFFFFF"/>
                </a:solidFill>
                <a:effectLst>
                  <a:glow rad="228600">
                    <a:srgbClr val="000000">
                      <a:satMod val="175000"/>
                      <a:alpha val="81462"/>
                    </a:srgbClr>
                  </a:glow>
                </a:effectLst>
                <a:latin typeface="Arial" panose="020B0604020202020204" pitchFamily="34" charset="0"/>
                <a:cs typeface="Arial" panose="020B0604020202020204" pitchFamily="34" charset="0"/>
              </a:rPr>
              <a:t>سيولد من العذراء (7: 14).</a:t>
            </a:r>
          </a:p>
          <a:p>
            <a:pPr marL="514350" lvl="0" indent="-514350" algn="r" rtl="1">
              <a:spcAft>
                <a:spcPts val="1200"/>
              </a:spcAft>
              <a:buFont typeface="+mj-lt"/>
              <a:buAutoNum type="arabicPeriod"/>
            </a:pPr>
            <a:r>
              <a:rPr lang="ar-SA" dirty="0">
                <a:solidFill>
                  <a:srgbClr val="FFFFFF"/>
                </a:solidFill>
                <a:effectLst>
                  <a:glow rad="228600">
                    <a:srgbClr val="000000">
                      <a:satMod val="175000"/>
                      <a:alpha val="81462"/>
                    </a:srgbClr>
                  </a:glow>
                </a:effectLst>
                <a:latin typeface="Arial" panose="020B0604020202020204" pitchFamily="34" charset="0"/>
                <a:cs typeface="Arial" panose="020B0604020202020204" pitchFamily="34" charset="0"/>
              </a:rPr>
              <a:t>سيكون من نسل </a:t>
            </a:r>
            <a:r>
              <a:rPr lang="ar-SA" dirty="0" err="1">
                <a:solidFill>
                  <a:srgbClr val="FFFFFF"/>
                </a:solidFill>
                <a:effectLst>
                  <a:glow rad="228600">
                    <a:srgbClr val="000000">
                      <a:satMod val="175000"/>
                      <a:alpha val="81462"/>
                    </a:srgbClr>
                  </a:glow>
                </a:effectLst>
                <a:latin typeface="Arial" panose="020B0604020202020204" pitchFamily="34" charset="0"/>
                <a:cs typeface="Arial" panose="020B0604020202020204" pitchFamily="34" charset="0"/>
              </a:rPr>
              <a:t>يسى</a:t>
            </a:r>
            <a:r>
              <a:rPr lang="ar-SA" dirty="0">
                <a:solidFill>
                  <a:srgbClr val="FFFFFF"/>
                </a:solidFill>
                <a:effectLst>
                  <a:glow rad="228600">
                    <a:srgbClr val="000000">
                      <a:satMod val="175000"/>
                      <a:alpha val="81462"/>
                    </a:srgbClr>
                  </a:glow>
                </a:effectLst>
                <a:latin typeface="Arial" panose="020B0604020202020204" pitchFamily="34" charset="0"/>
                <a:cs typeface="Arial" panose="020B0604020202020204" pitchFamily="34" charset="0"/>
              </a:rPr>
              <a:t> وبالتالي في الخط الداودي (11: 1، 10).</a:t>
            </a:r>
          </a:p>
          <a:p>
            <a:pPr marL="514350" lvl="0" indent="-514350" algn="r" rtl="1">
              <a:spcAft>
                <a:spcPts val="1200"/>
              </a:spcAft>
              <a:buFont typeface="+mj-lt"/>
              <a:buAutoNum type="arabicPeriod"/>
            </a:pPr>
            <a:r>
              <a:rPr lang="ar-SA" dirty="0">
                <a:solidFill>
                  <a:srgbClr val="FFFFFF"/>
                </a:solidFill>
                <a:effectLst>
                  <a:glow rad="228600">
                    <a:srgbClr val="000000">
                      <a:satMod val="175000"/>
                      <a:alpha val="81462"/>
                    </a:srgbClr>
                  </a:glow>
                </a:effectLst>
                <a:latin typeface="Arial" panose="020B0604020202020204" pitchFamily="34" charset="0"/>
                <a:cs typeface="Arial" panose="020B0604020202020204" pitchFamily="34" charset="0"/>
              </a:rPr>
              <a:t>سيقوى بالروح القدس (11: 2؛ 42: 1).</a:t>
            </a:r>
          </a:p>
          <a:p>
            <a:pPr marL="514350" lvl="0" indent="-514350" algn="r" rtl="1">
              <a:spcAft>
                <a:spcPts val="1200"/>
              </a:spcAft>
              <a:buFont typeface="+mj-lt"/>
              <a:buAutoNum type="arabicPeriod"/>
            </a:pPr>
            <a:r>
              <a:rPr lang="ar-SA" dirty="0">
                <a:solidFill>
                  <a:srgbClr val="FFFFFF"/>
                </a:solidFill>
                <a:effectLst>
                  <a:glow rad="228600">
                    <a:srgbClr val="000000">
                      <a:satMod val="175000"/>
                      <a:alpha val="81462"/>
                    </a:srgbClr>
                  </a:glow>
                </a:effectLst>
                <a:latin typeface="Arial" panose="020B0604020202020204" pitchFamily="34" charset="0"/>
                <a:cs typeface="Arial" panose="020B0604020202020204" pitchFamily="34" charset="0"/>
              </a:rPr>
              <a:t>سيكون لطيفًا تجاه الضعفاء (42: 3).</a:t>
            </a:r>
          </a:p>
          <a:p>
            <a:pPr marL="514350" lvl="0" indent="-514350" algn="r" rtl="1">
              <a:spcAft>
                <a:spcPts val="1200"/>
              </a:spcAft>
              <a:buFont typeface="+mj-lt"/>
              <a:buAutoNum type="arabicPeriod"/>
            </a:pPr>
            <a:endParaRPr lang="ar-SA" dirty="0">
              <a:solidFill>
                <a:srgbClr val="FFFFFF"/>
              </a:solidFill>
              <a:effectLst>
                <a:glow rad="228600">
                  <a:srgbClr val="000000">
                    <a:satMod val="175000"/>
                    <a:alpha val="81462"/>
                  </a:srgbClr>
                </a:glow>
              </a:effectLst>
              <a:latin typeface="Arial" panose="020B0604020202020204" pitchFamily="34" charset="0"/>
              <a:cs typeface="Arial" panose="020B0604020202020204" pitchFamily="34" charset="0"/>
            </a:endParaRPr>
          </a:p>
        </p:txBody>
      </p:sp>
      <p:sp>
        <p:nvSpPr>
          <p:cNvPr id="7" name="Text Box 6">
            <a:extLst>
              <a:ext uri="{FF2B5EF4-FFF2-40B4-BE49-F238E27FC236}">
                <a16:creationId xmlns:a16="http://schemas.microsoft.com/office/drawing/2014/main" id="{4B5B7F64-3E8A-C04E-F15F-B1A9A25A0391}"/>
              </a:ext>
            </a:extLst>
          </p:cNvPr>
          <p:cNvSpPr txBox="1">
            <a:spLocks noChangeArrowheads="1"/>
          </p:cNvSpPr>
          <p:nvPr/>
        </p:nvSpPr>
        <p:spPr bwMode="auto">
          <a:xfrm>
            <a:off x="8244408" y="55563"/>
            <a:ext cx="891655" cy="565125"/>
          </a:xfrm>
          <a:prstGeom prst="rect">
            <a:avLst/>
          </a:prstGeom>
          <a:noFill/>
          <a:ln>
            <a:noFill/>
          </a:ln>
        </p:spPr>
        <p:txBody>
          <a:bodyPr vert="horz" wrap="square" lIns="90000" tIns="46800" rIns="90000" bIns="46800" numCol="1" anchor="ctr" anchorCtr="0" compatLnSpc="1">
            <a:prstTxWarp prst="textNoShape">
              <a:avLst/>
            </a:prstTxWarp>
          </a:bodyPr>
          <a:lstStyle>
            <a:lvl1pPr algn="ctr" eaLnBrk="0" hangingPunct="0">
              <a:lnSpc>
                <a:spcPct val="95000"/>
              </a:lnSpc>
              <a:buClr>
                <a:srgbClr val="E5E5FF"/>
              </a:buClr>
              <a:buSzPct val="100000"/>
              <a:buFont typeface="Times New Roman" charset="0"/>
              <a:defRPr sz="4400" b="1">
                <a:effectLst>
                  <a:glow rad="228600">
                    <a:schemeClr val="accent4">
                      <a:satMod val="175000"/>
                      <a:alpha val="81462"/>
                    </a:schemeClr>
                  </a:glow>
                </a:effectLst>
                <a:latin typeface="Arial"/>
                <a:ea typeface="+mj-ea"/>
                <a:cs typeface="Arial"/>
              </a:defRPr>
            </a:lvl1pPr>
            <a:lvl2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2pPr>
            <a:lvl3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3pPr>
            <a:lvl4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4pPr>
            <a:lvl5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5pPr>
            <a:lvl6pPr marL="4572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6pPr>
            <a:lvl7pPr marL="9144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7pPr>
            <a:lvl8pPr marL="13716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8pPr>
            <a:lvl9pPr marL="18288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9pPr>
          </a:lstStyle>
          <a:p>
            <a:pPr marL="0" marR="0" lvl="0" indent="0" algn="ctr" defTabSz="449263" rtl="0" eaLnBrk="0" fontAlgn="base" latinLnBrk="0" hangingPunct="0">
              <a:lnSpc>
                <a:spcPct val="95000"/>
              </a:lnSpc>
              <a:spcBef>
                <a:spcPct val="0"/>
              </a:spcBef>
              <a:spcAft>
                <a:spcPct val="0"/>
              </a:spcAft>
              <a:buClr>
                <a:srgbClr val="E5E5FF"/>
              </a:buClr>
              <a:buSzPct val="100000"/>
              <a:buFont typeface="Times New Roman" charset="0"/>
              <a:buNone/>
              <a:tabLst/>
              <a:defRPr/>
            </a:pPr>
            <a:r>
              <a:rPr kumimoji="0" lang="en-GB" sz="2400" u="none" strike="noStrike" kern="120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465</a:t>
            </a:r>
          </a:p>
        </p:txBody>
      </p:sp>
      <p:sp>
        <p:nvSpPr>
          <p:cNvPr id="4" name="Title 1">
            <a:extLst>
              <a:ext uri="{FF2B5EF4-FFF2-40B4-BE49-F238E27FC236}">
                <a16:creationId xmlns:a16="http://schemas.microsoft.com/office/drawing/2014/main" id="{DDE7BC6D-C492-06F6-2EF7-DD6F694B1802}"/>
              </a:ext>
            </a:extLst>
          </p:cNvPr>
          <p:cNvSpPr txBox="1">
            <a:spLocks/>
          </p:cNvSpPr>
          <p:nvPr/>
        </p:nvSpPr>
        <p:spPr bwMode="auto">
          <a:xfrm>
            <a:off x="-108520" y="6381328"/>
            <a:ext cx="9281267" cy="476672"/>
          </a:xfrm>
          <a:prstGeom prst="rect">
            <a:avLst/>
          </a:prstGeom>
          <a:solidFill>
            <a:schemeClr val="tx1"/>
          </a:solid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vert="horz" wrap="square" lIns="90000" tIns="46800" rIns="90000" bIns="46800" numCol="1" anchor="ctr" anchorCtr="0" compatLnSpc="1">
            <a:prstTxWarp prst="textNoShape">
              <a:avLst/>
            </a:prstTxWarp>
          </a:bodyPr>
          <a:lstStyle>
            <a:lvl1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a:ea typeface="+mj-ea"/>
                <a:cs typeface="Arial"/>
              </a:defRPr>
            </a:lvl1pPr>
            <a:lvl2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charset="0"/>
                <a:ea typeface="ＭＳ Ｐゴシック" charset="-128"/>
                <a:cs typeface="ＭＳ Ｐゴシック" charset="-128"/>
              </a:defRPr>
            </a:lvl2pPr>
            <a:lvl3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charset="0"/>
                <a:ea typeface="ＭＳ Ｐゴシック" charset="-128"/>
                <a:cs typeface="ＭＳ Ｐゴシック" charset="-128"/>
              </a:defRPr>
            </a:lvl3pPr>
            <a:lvl4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charset="0"/>
                <a:ea typeface="ＭＳ Ｐゴシック" charset="-128"/>
                <a:cs typeface="ＭＳ Ｐゴシック" charset="-128"/>
              </a:defRPr>
            </a:lvl4pPr>
            <a:lvl5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charset="0"/>
                <a:ea typeface="ＭＳ Ｐゴシック" charset="-128"/>
                <a:cs typeface="ＭＳ Ｐゴシック" charset="-128"/>
              </a:defRPr>
            </a:lvl5pPr>
            <a:lvl6pPr marL="4572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6pPr>
            <a:lvl7pPr marL="9144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7pPr>
            <a:lvl8pPr marL="13716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8pPr>
            <a:lvl9pPr marL="18288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9pPr>
          </a:lstStyle>
          <a:p>
            <a:pPr marL="0" marR="0" lvl="0" indent="0" algn="ctr" defTabSz="449263" rtl="0" eaLnBrk="0" fontAlgn="base" latinLnBrk="0" hangingPunct="0">
              <a:lnSpc>
                <a:spcPct val="95000"/>
              </a:lnSpc>
              <a:spcBef>
                <a:spcPct val="0"/>
              </a:spcBef>
              <a:spcAft>
                <a:spcPct val="0"/>
              </a:spcAft>
              <a:buClr>
                <a:srgbClr val="E5E5FF"/>
              </a:buClr>
              <a:buSzPct val="100000"/>
              <a:buFont typeface="Times New Roman" charset="0"/>
              <a:buNone/>
              <a:tabLst/>
              <a:defRPr/>
            </a:pPr>
            <a:r>
              <a:rPr kumimoji="0" lang="en-US" sz="1400" u="none" strike="noStrike" kern="1200" cap="none" spc="0" normalizeH="0" baseline="0" noProof="0" dirty="0">
                <a:ln>
                  <a:noFill/>
                </a:ln>
                <a:solidFill>
                  <a:srgbClr val="FFFFFF"/>
                </a:solidFill>
                <a:effectLst/>
                <a:uLnTx/>
                <a:uFillTx/>
                <a:latin typeface="Arial" panose="020B0604020202020204" pitchFamily="34" charset="0"/>
                <a:ea typeface="Times"/>
                <a:cs typeface="Arial" panose="020B0604020202020204" pitchFamily="34" charset="0"/>
              </a:rPr>
              <a:t>John A. Martin, “Isaiah,” in The Bible Knowledge Commentary: An Exposition of the Scriptures, </a:t>
            </a:r>
            <a:br>
              <a:rPr kumimoji="0" lang="en-US" sz="1400" u="none" strike="noStrike" kern="1200" cap="none" spc="0" normalizeH="0" baseline="0" noProof="0" dirty="0">
                <a:ln>
                  <a:noFill/>
                </a:ln>
                <a:solidFill>
                  <a:srgbClr val="FFFFFF"/>
                </a:solidFill>
                <a:effectLst/>
                <a:uLnTx/>
                <a:uFillTx/>
                <a:latin typeface="Arial" panose="020B0604020202020204" pitchFamily="34" charset="0"/>
                <a:ea typeface="Times"/>
                <a:cs typeface="Arial" panose="020B0604020202020204" pitchFamily="34" charset="0"/>
              </a:rPr>
            </a:br>
            <a:r>
              <a:rPr kumimoji="0" lang="en-US" sz="1400" u="none" strike="noStrike" kern="1200" cap="none" spc="0" normalizeH="0" baseline="0" noProof="0" dirty="0">
                <a:ln>
                  <a:noFill/>
                </a:ln>
                <a:solidFill>
                  <a:srgbClr val="FFFFFF"/>
                </a:solidFill>
                <a:effectLst/>
                <a:uLnTx/>
                <a:uFillTx/>
                <a:latin typeface="Arial" panose="020B0604020202020204" pitchFamily="34" charset="0"/>
                <a:ea typeface="Times"/>
                <a:cs typeface="Arial" panose="020B0604020202020204" pitchFamily="34" charset="0"/>
              </a:rPr>
              <a:t>ed. John F. Walvoord and Roy B. Zuck (Wheaton, IL: Victor Books, 1985), 1:1049</a:t>
            </a:r>
            <a:endParaRPr kumimoji="0" lang="en-US" sz="16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endParaRPr>
          </a:p>
        </p:txBody>
      </p:sp>
    </p:spTree>
    <p:extLst>
      <p:ext uri="{BB962C8B-B14F-4D97-AF65-F5344CB8AC3E}">
        <p14:creationId xmlns:p14="http://schemas.microsoft.com/office/powerpoint/2010/main" val="32522673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0" name="Picture 4" descr="The 333 Prophecies – Yeshua Centered Judaism">
            <a:extLst>
              <a:ext uri="{FF2B5EF4-FFF2-40B4-BE49-F238E27FC236}">
                <a16:creationId xmlns:a16="http://schemas.microsoft.com/office/drawing/2014/main" id="{A61798DE-B018-0E0B-F93C-5F4D5A0D8A5E}"/>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12838"/>
          <a:stretch/>
        </p:blipFill>
        <p:spPr bwMode="auto">
          <a:xfrm>
            <a:off x="-108520" y="-12981"/>
            <a:ext cx="9289032" cy="6394310"/>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a:extLst>
              <a:ext uri="{FF2B5EF4-FFF2-40B4-BE49-F238E27FC236}">
                <a16:creationId xmlns:a16="http://schemas.microsoft.com/office/drawing/2014/main" id="{2CDCBF1A-1F86-7764-B594-EE3E8A5CE899}"/>
              </a:ext>
            </a:extLst>
          </p:cNvPr>
          <p:cNvSpPr>
            <a:spLocks noGrp="1"/>
          </p:cNvSpPr>
          <p:nvPr>
            <p:ph type="title"/>
          </p:nvPr>
        </p:nvSpPr>
        <p:spPr>
          <a:xfrm>
            <a:off x="0" y="0"/>
            <a:ext cx="9144000" cy="908720"/>
          </a:xfrm>
        </p:spPr>
        <p:txBody>
          <a:bodyPr/>
          <a:lstStyle/>
          <a:p>
            <a:r>
              <a:rPr lang="ar-SA" sz="3600" dirty="0">
                <a:solidFill>
                  <a:schemeClr val="bg1"/>
                </a:solidFill>
                <a:effectLst>
                  <a:glow rad="228600">
                    <a:schemeClr val="accent4">
                      <a:satMod val="175000"/>
                      <a:alpha val="81462"/>
                    </a:schemeClr>
                  </a:glow>
                </a:effectLst>
              </a:rPr>
              <a:t>النبوءات </a:t>
            </a:r>
            <a:r>
              <a:rPr lang="ar-SA" sz="3600" dirty="0" err="1">
                <a:solidFill>
                  <a:schemeClr val="bg1"/>
                </a:solidFill>
                <a:effectLst>
                  <a:glow rad="228600">
                    <a:schemeClr val="accent4">
                      <a:satMod val="175000"/>
                      <a:alpha val="81462"/>
                    </a:schemeClr>
                  </a:glow>
                </a:effectLst>
              </a:rPr>
              <a:t>المسيانية</a:t>
            </a:r>
            <a:r>
              <a:rPr lang="ar-SA" sz="3600" dirty="0">
                <a:solidFill>
                  <a:schemeClr val="bg1"/>
                </a:solidFill>
                <a:effectLst>
                  <a:glow rad="228600">
                    <a:schemeClr val="accent4">
                      <a:satMod val="175000"/>
                      <a:alpha val="81462"/>
                    </a:schemeClr>
                  </a:glow>
                </a:effectLst>
              </a:rPr>
              <a:t> في إشعياء</a:t>
            </a:r>
            <a:r>
              <a:rPr lang="en-US" sz="3600" dirty="0">
                <a:solidFill>
                  <a:schemeClr val="bg1"/>
                </a:solidFill>
                <a:effectLst>
                  <a:glow rad="228600">
                    <a:schemeClr val="accent4">
                      <a:satMod val="175000"/>
                      <a:alpha val="81462"/>
                    </a:schemeClr>
                  </a:glow>
                </a:effectLst>
              </a:rPr>
              <a:t> </a:t>
            </a:r>
          </a:p>
        </p:txBody>
      </p:sp>
      <p:sp>
        <p:nvSpPr>
          <p:cNvPr id="3" name="Title 1">
            <a:extLst>
              <a:ext uri="{FF2B5EF4-FFF2-40B4-BE49-F238E27FC236}">
                <a16:creationId xmlns:a16="http://schemas.microsoft.com/office/drawing/2014/main" id="{E3204664-8C2C-43BC-E51E-4E35F5587575}"/>
              </a:ext>
            </a:extLst>
          </p:cNvPr>
          <p:cNvSpPr txBox="1">
            <a:spLocks/>
          </p:cNvSpPr>
          <p:nvPr/>
        </p:nvSpPr>
        <p:spPr bwMode="auto">
          <a:xfrm>
            <a:off x="-108520" y="1700808"/>
            <a:ext cx="9000999" cy="430347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vert="horz" wrap="square" lIns="90000" tIns="46800" rIns="90000" bIns="46800" numCol="1" anchor="t" anchorCtr="0" compatLnSpc="1">
            <a:prstTxWarp prst="textNoShape">
              <a:avLst/>
            </a:prstTxWarp>
          </a:bodyPr>
          <a:lstStyle>
            <a:defPPr>
              <a:defRPr lang="en-GB"/>
            </a:defPPr>
            <a:lvl1pPr algn="ctr" eaLnBrk="0" hangingPunct="0">
              <a:lnSpc>
                <a:spcPct val="95000"/>
              </a:lnSpc>
              <a:buClr>
                <a:srgbClr val="E5E5FF"/>
              </a:buClr>
              <a:buSzPct val="100000"/>
              <a:buFont typeface="Times New Roman" charset="0"/>
              <a:defRPr sz="3200" b="1" kern="0">
                <a:effectLst>
                  <a:glow rad="228600">
                    <a:schemeClr val="accent4">
                      <a:satMod val="175000"/>
                      <a:alpha val="81462"/>
                    </a:schemeClr>
                  </a:glow>
                </a:effectLst>
                <a:latin typeface="Arial"/>
                <a:ea typeface="+mj-ea"/>
                <a:cs typeface="Arial"/>
              </a:defRPr>
            </a:lvl1pPr>
            <a:lvl2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2pPr>
            <a:lvl3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3pPr>
            <a:lvl4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4pPr>
            <a:lvl5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5pPr>
            <a:lvl6pPr marL="4572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6pPr>
            <a:lvl7pPr marL="9144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7pPr>
            <a:lvl8pPr marL="13716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8pPr>
            <a:lvl9pPr marL="18288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9pPr>
          </a:lstStyle>
          <a:p>
            <a:pPr marL="692150" lvl="0" indent="-692150" algn="r" rtl="1">
              <a:spcAft>
                <a:spcPts val="1200"/>
              </a:spcAft>
              <a:buFont typeface="+mj-lt"/>
              <a:buAutoNum type="arabicPeriod" startAt="6"/>
            </a:pPr>
            <a:r>
              <a:rPr lang="ar-SA" dirty="0">
                <a:solidFill>
                  <a:srgbClr val="FFFFFF"/>
                </a:solidFill>
                <a:effectLst>
                  <a:glow rad="228600">
                    <a:srgbClr val="000000">
                      <a:satMod val="175000"/>
                      <a:alpha val="81462"/>
                    </a:srgbClr>
                  </a:glow>
                </a:effectLst>
                <a:latin typeface="Arial" panose="020B0604020202020204" pitchFamily="34" charset="0"/>
                <a:cs typeface="Arial" panose="020B0604020202020204" pitchFamily="34" charset="0"/>
              </a:rPr>
              <a:t>سيكون مطيعًا للرب في مهمته (50: 4-9)</a:t>
            </a:r>
          </a:p>
          <a:p>
            <a:pPr marL="692150" lvl="0" indent="-692150" algn="r" rtl="1">
              <a:spcAft>
                <a:spcPts val="1200"/>
              </a:spcAft>
              <a:buFont typeface="+mj-lt"/>
              <a:buAutoNum type="arabicPeriod" startAt="6"/>
            </a:pPr>
            <a:r>
              <a:rPr lang="ar-SA" dirty="0">
                <a:solidFill>
                  <a:srgbClr val="FFFFFF"/>
                </a:solidFill>
                <a:effectLst>
                  <a:glow rad="228600">
                    <a:srgbClr val="000000">
                      <a:satMod val="175000"/>
                      <a:alpha val="81462"/>
                    </a:srgbClr>
                  </a:glow>
                </a:effectLst>
                <a:latin typeface="Arial" panose="020B0604020202020204" pitchFamily="34" charset="0"/>
                <a:cs typeface="Arial" panose="020B0604020202020204" pitchFamily="34" charset="0"/>
              </a:rPr>
              <a:t>وسيخضع طوعًا للألم (50: 6؛ 53: 7-8). </a:t>
            </a:r>
          </a:p>
          <a:p>
            <a:pPr marL="692150" lvl="0" indent="-692150" algn="r" rtl="1">
              <a:spcAft>
                <a:spcPts val="1200"/>
              </a:spcAft>
              <a:buFont typeface="+mj-lt"/>
              <a:buAutoNum type="arabicPeriod" startAt="6"/>
            </a:pPr>
            <a:r>
              <a:rPr lang="ar-SA" dirty="0">
                <a:solidFill>
                  <a:srgbClr val="FFFFFF"/>
                </a:solidFill>
                <a:effectLst>
                  <a:glow rad="228600">
                    <a:srgbClr val="000000">
                      <a:satMod val="175000"/>
                      <a:alpha val="81462"/>
                    </a:srgbClr>
                  </a:glow>
                </a:effectLst>
                <a:latin typeface="Arial" panose="020B0604020202020204" pitchFamily="34" charset="0"/>
                <a:cs typeface="Arial" panose="020B0604020202020204" pitchFamily="34" charset="0"/>
              </a:rPr>
              <a:t>سوف يرفضه إسرائيل (49: 7؛ 53: 1، 3).</a:t>
            </a:r>
          </a:p>
          <a:p>
            <a:pPr marL="692150" lvl="0" indent="-692150" algn="r" rtl="1">
              <a:spcAft>
                <a:spcPts val="1200"/>
              </a:spcAft>
              <a:buFont typeface="+mj-lt"/>
              <a:buAutoNum type="arabicPeriod" startAt="6"/>
            </a:pPr>
            <a:r>
              <a:rPr lang="ar-SA" dirty="0">
                <a:solidFill>
                  <a:srgbClr val="FFFFFF"/>
                </a:solidFill>
                <a:effectLst>
                  <a:glow rad="228600">
                    <a:srgbClr val="000000">
                      <a:satMod val="175000"/>
                      <a:alpha val="81462"/>
                    </a:srgbClr>
                  </a:glow>
                </a:effectLst>
                <a:latin typeface="Arial" panose="020B0604020202020204" pitchFamily="34" charset="0"/>
                <a:cs typeface="Arial" panose="020B0604020202020204" pitchFamily="34" charset="0"/>
              </a:rPr>
              <a:t>سوف يأخذ على نفسه خطايا العالم (53: 4-6، 10-12).</a:t>
            </a:r>
          </a:p>
          <a:p>
            <a:pPr marL="692150" lvl="0" indent="-692150" algn="r" rtl="1">
              <a:spcAft>
                <a:spcPts val="1200"/>
              </a:spcAft>
              <a:buFont typeface="+mj-lt"/>
              <a:buAutoNum type="arabicPeriod" startAt="6"/>
            </a:pPr>
            <a:r>
              <a:rPr lang="ar-SA" dirty="0">
                <a:solidFill>
                  <a:srgbClr val="FFFFFF"/>
                </a:solidFill>
                <a:effectLst>
                  <a:glow rad="228600">
                    <a:srgbClr val="000000">
                      <a:satMod val="175000"/>
                      <a:alpha val="81462"/>
                    </a:srgbClr>
                  </a:glow>
                </a:effectLst>
                <a:latin typeface="Arial" panose="020B0604020202020204" pitchFamily="34" charset="0"/>
                <a:cs typeface="Arial" panose="020B0604020202020204" pitchFamily="34" charset="0"/>
              </a:rPr>
              <a:t>سوف ينتصر على الموت ( 53: 10).</a:t>
            </a:r>
          </a:p>
          <a:p>
            <a:pPr marL="692150" lvl="0" indent="-692150" algn="r" rtl="1">
              <a:spcAft>
                <a:spcPts val="1200"/>
              </a:spcAft>
              <a:buFont typeface="+mj-lt"/>
              <a:buAutoNum type="arabicPeriod" startAt="6"/>
            </a:pPr>
            <a:endParaRPr lang="ar-SA" dirty="0">
              <a:solidFill>
                <a:srgbClr val="FFFFFF"/>
              </a:solidFill>
              <a:effectLst>
                <a:glow rad="228600">
                  <a:srgbClr val="000000">
                    <a:satMod val="175000"/>
                    <a:alpha val="81462"/>
                  </a:srgbClr>
                </a:glow>
              </a:effectLst>
              <a:latin typeface="Arial" panose="020B0604020202020204" pitchFamily="34" charset="0"/>
              <a:cs typeface="Arial" panose="020B0604020202020204" pitchFamily="34" charset="0"/>
            </a:endParaRPr>
          </a:p>
        </p:txBody>
      </p:sp>
      <p:sp>
        <p:nvSpPr>
          <p:cNvPr id="7" name="Text Box 6">
            <a:extLst>
              <a:ext uri="{FF2B5EF4-FFF2-40B4-BE49-F238E27FC236}">
                <a16:creationId xmlns:a16="http://schemas.microsoft.com/office/drawing/2014/main" id="{4B5B7F64-3E8A-C04E-F15F-B1A9A25A0391}"/>
              </a:ext>
            </a:extLst>
          </p:cNvPr>
          <p:cNvSpPr txBox="1">
            <a:spLocks noChangeArrowheads="1"/>
          </p:cNvSpPr>
          <p:nvPr/>
        </p:nvSpPr>
        <p:spPr bwMode="auto">
          <a:xfrm>
            <a:off x="8244408" y="55563"/>
            <a:ext cx="891655" cy="565125"/>
          </a:xfrm>
          <a:prstGeom prst="rect">
            <a:avLst/>
          </a:prstGeom>
          <a:noFill/>
          <a:ln>
            <a:noFill/>
          </a:ln>
        </p:spPr>
        <p:txBody>
          <a:bodyPr vert="horz" wrap="square" lIns="90000" tIns="46800" rIns="90000" bIns="46800" numCol="1" anchor="ctr" anchorCtr="0" compatLnSpc="1">
            <a:prstTxWarp prst="textNoShape">
              <a:avLst/>
            </a:prstTxWarp>
          </a:bodyPr>
          <a:lstStyle>
            <a:lvl1pPr algn="ctr" eaLnBrk="0" hangingPunct="0">
              <a:lnSpc>
                <a:spcPct val="95000"/>
              </a:lnSpc>
              <a:buClr>
                <a:srgbClr val="E5E5FF"/>
              </a:buClr>
              <a:buSzPct val="100000"/>
              <a:buFont typeface="Times New Roman" charset="0"/>
              <a:defRPr sz="4400" b="1">
                <a:effectLst>
                  <a:glow rad="228600">
                    <a:schemeClr val="accent4">
                      <a:satMod val="175000"/>
                      <a:alpha val="81462"/>
                    </a:schemeClr>
                  </a:glow>
                </a:effectLst>
                <a:latin typeface="Arial"/>
                <a:ea typeface="+mj-ea"/>
                <a:cs typeface="Arial"/>
              </a:defRPr>
            </a:lvl1pPr>
            <a:lvl2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2pPr>
            <a:lvl3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3pPr>
            <a:lvl4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4pPr>
            <a:lvl5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5pPr>
            <a:lvl6pPr marL="4572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6pPr>
            <a:lvl7pPr marL="9144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7pPr>
            <a:lvl8pPr marL="13716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8pPr>
            <a:lvl9pPr marL="18288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9pPr>
          </a:lstStyle>
          <a:p>
            <a:pPr marL="0" marR="0" lvl="0" indent="0" algn="ctr" defTabSz="449263" rtl="0" eaLnBrk="0" fontAlgn="base" latinLnBrk="0" hangingPunct="0">
              <a:lnSpc>
                <a:spcPct val="95000"/>
              </a:lnSpc>
              <a:spcBef>
                <a:spcPct val="0"/>
              </a:spcBef>
              <a:spcAft>
                <a:spcPct val="0"/>
              </a:spcAft>
              <a:buClr>
                <a:srgbClr val="E5E5FF"/>
              </a:buClr>
              <a:buSzPct val="100000"/>
              <a:buFont typeface="Times New Roman" charset="0"/>
              <a:buNone/>
              <a:tabLst/>
              <a:defRPr/>
            </a:pPr>
            <a:r>
              <a:rPr kumimoji="0" lang="en-GB" sz="2400" u="none" strike="noStrike" kern="120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465</a:t>
            </a:r>
          </a:p>
        </p:txBody>
      </p:sp>
      <p:sp>
        <p:nvSpPr>
          <p:cNvPr id="4" name="Title 1">
            <a:extLst>
              <a:ext uri="{FF2B5EF4-FFF2-40B4-BE49-F238E27FC236}">
                <a16:creationId xmlns:a16="http://schemas.microsoft.com/office/drawing/2014/main" id="{DDE7BC6D-C492-06F6-2EF7-DD6F694B1802}"/>
              </a:ext>
            </a:extLst>
          </p:cNvPr>
          <p:cNvSpPr txBox="1">
            <a:spLocks/>
          </p:cNvSpPr>
          <p:nvPr/>
        </p:nvSpPr>
        <p:spPr bwMode="auto">
          <a:xfrm>
            <a:off x="-108520" y="6381328"/>
            <a:ext cx="9281267" cy="476672"/>
          </a:xfrm>
          <a:prstGeom prst="rect">
            <a:avLst/>
          </a:prstGeom>
          <a:solidFill>
            <a:schemeClr val="tx1"/>
          </a:solid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vert="horz" wrap="square" lIns="90000" tIns="46800" rIns="90000" bIns="46800" numCol="1" anchor="ctr" anchorCtr="0" compatLnSpc="1">
            <a:prstTxWarp prst="textNoShape">
              <a:avLst/>
            </a:prstTxWarp>
          </a:bodyPr>
          <a:lstStyle>
            <a:lvl1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a:ea typeface="+mj-ea"/>
                <a:cs typeface="Arial"/>
              </a:defRPr>
            </a:lvl1pPr>
            <a:lvl2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charset="0"/>
                <a:ea typeface="ＭＳ Ｐゴシック" charset="-128"/>
                <a:cs typeface="ＭＳ Ｐゴシック" charset="-128"/>
              </a:defRPr>
            </a:lvl2pPr>
            <a:lvl3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charset="0"/>
                <a:ea typeface="ＭＳ Ｐゴシック" charset="-128"/>
                <a:cs typeface="ＭＳ Ｐゴシック" charset="-128"/>
              </a:defRPr>
            </a:lvl3pPr>
            <a:lvl4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charset="0"/>
                <a:ea typeface="ＭＳ Ｐゴシック" charset="-128"/>
                <a:cs typeface="ＭＳ Ｐゴシック" charset="-128"/>
              </a:defRPr>
            </a:lvl4pPr>
            <a:lvl5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charset="0"/>
                <a:ea typeface="ＭＳ Ｐゴシック" charset="-128"/>
                <a:cs typeface="ＭＳ Ｐゴシック" charset="-128"/>
              </a:defRPr>
            </a:lvl5pPr>
            <a:lvl6pPr marL="4572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6pPr>
            <a:lvl7pPr marL="9144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7pPr>
            <a:lvl8pPr marL="13716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8pPr>
            <a:lvl9pPr marL="18288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9pPr>
          </a:lstStyle>
          <a:p>
            <a:pPr marL="0" marR="0" lvl="0" indent="0" algn="ctr" defTabSz="449263" rtl="0" eaLnBrk="0" fontAlgn="base" latinLnBrk="0" hangingPunct="0">
              <a:lnSpc>
                <a:spcPct val="95000"/>
              </a:lnSpc>
              <a:spcBef>
                <a:spcPct val="0"/>
              </a:spcBef>
              <a:spcAft>
                <a:spcPct val="0"/>
              </a:spcAft>
              <a:buClr>
                <a:srgbClr val="E5E5FF"/>
              </a:buClr>
              <a:buSzPct val="100000"/>
              <a:buFont typeface="Times New Roman" charset="0"/>
              <a:buNone/>
              <a:tabLst/>
              <a:defRPr/>
            </a:pPr>
            <a:r>
              <a:rPr kumimoji="0" lang="en-US" sz="1400" u="none" strike="noStrike" kern="1200" cap="none" spc="0" normalizeH="0" baseline="0" noProof="0" dirty="0">
                <a:ln>
                  <a:noFill/>
                </a:ln>
                <a:solidFill>
                  <a:srgbClr val="FFFFFF"/>
                </a:solidFill>
                <a:effectLst/>
                <a:uLnTx/>
                <a:uFillTx/>
                <a:latin typeface="Arial" panose="020B0604020202020204" pitchFamily="34" charset="0"/>
                <a:ea typeface="Times"/>
                <a:cs typeface="Arial" panose="020B0604020202020204" pitchFamily="34" charset="0"/>
              </a:rPr>
              <a:t>John A. Martin, “Isaiah,” in The Bible Knowledge Commentary: An Exposition of the Scriptures, </a:t>
            </a:r>
            <a:br>
              <a:rPr kumimoji="0" lang="en-US" sz="1400" u="none" strike="noStrike" kern="1200" cap="none" spc="0" normalizeH="0" baseline="0" noProof="0" dirty="0">
                <a:ln>
                  <a:noFill/>
                </a:ln>
                <a:solidFill>
                  <a:srgbClr val="FFFFFF"/>
                </a:solidFill>
                <a:effectLst/>
                <a:uLnTx/>
                <a:uFillTx/>
                <a:latin typeface="Arial" panose="020B0604020202020204" pitchFamily="34" charset="0"/>
                <a:ea typeface="Times"/>
                <a:cs typeface="Arial" panose="020B0604020202020204" pitchFamily="34" charset="0"/>
              </a:rPr>
            </a:br>
            <a:r>
              <a:rPr kumimoji="0" lang="en-US" sz="1400" u="none" strike="noStrike" kern="1200" cap="none" spc="0" normalizeH="0" baseline="0" noProof="0" dirty="0">
                <a:ln>
                  <a:noFill/>
                </a:ln>
                <a:solidFill>
                  <a:srgbClr val="FFFFFF"/>
                </a:solidFill>
                <a:effectLst/>
                <a:uLnTx/>
                <a:uFillTx/>
                <a:latin typeface="Arial" panose="020B0604020202020204" pitchFamily="34" charset="0"/>
                <a:ea typeface="Times"/>
                <a:cs typeface="Arial" panose="020B0604020202020204" pitchFamily="34" charset="0"/>
              </a:rPr>
              <a:t>ed. John F. Walvoord and Roy B. Zuck (Wheaton, IL: Victor Books, 1985), 1:1049</a:t>
            </a:r>
            <a:endParaRPr kumimoji="0" lang="en-US" sz="16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endParaRPr>
          </a:p>
        </p:txBody>
      </p:sp>
    </p:spTree>
    <p:extLst>
      <p:ext uri="{BB962C8B-B14F-4D97-AF65-F5344CB8AC3E}">
        <p14:creationId xmlns:p14="http://schemas.microsoft.com/office/powerpoint/2010/main" val="5243231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55298" name="Picture 1"/>
          <p:cNvPicPr>
            <a:picLocks noChangeAspect="1"/>
          </p:cNvPicPr>
          <p:nvPr/>
        </p:nvPicPr>
        <p:blipFill>
          <a:blip r:embed="rId3" cstate="print"/>
          <a:srcRect/>
          <a:stretch>
            <a:fillRect/>
          </a:stretch>
        </p:blipFill>
        <p:spPr bwMode="auto">
          <a:xfrm>
            <a:off x="0" y="0"/>
            <a:ext cx="9139238" cy="5105400"/>
          </a:xfrm>
          <a:prstGeom prst="rect">
            <a:avLst/>
          </a:prstGeom>
          <a:noFill/>
          <a:ln w="9525">
            <a:noFill/>
            <a:miter lim="800000"/>
            <a:headEnd/>
            <a:tailEnd/>
          </a:ln>
        </p:spPr>
      </p:pic>
      <p:sp>
        <p:nvSpPr>
          <p:cNvPr id="8" name="Rectangle 2"/>
          <p:cNvSpPr txBox="1">
            <a:spLocks noChangeArrowheads="1"/>
          </p:cNvSpPr>
          <p:nvPr/>
        </p:nvSpPr>
        <p:spPr bwMode="auto">
          <a:xfrm>
            <a:off x="0" y="4941887"/>
            <a:ext cx="9144000" cy="1150938"/>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إ</a:t>
            </a:r>
            <a:r>
              <a:rPr kumimoji="0" lang="ar-JO" sz="5400" b="1"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شعياء</a:t>
            </a:r>
            <a:endParaRPr kumimoji="0" lang="en-US"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357166"/>
            <a:ext cx="9120187" cy="2136313"/>
          </a:xfrm>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lstStyle/>
          <a:p>
            <a:pPr>
              <a:defRPr/>
            </a:pPr>
            <a:r>
              <a:rPr lang="ar-JO" sz="8000" dirty="0">
                <a:effectLst>
                  <a:glow rad="127000">
                    <a:schemeClr val="tx1"/>
                  </a:glow>
                </a:effectLst>
                <a:ea typeface="ＭＳ Ｐゴシック" charset="0"/>
              </a:rPr>
              <a:t>كن كاملاً</a:t>
            </a:r>
            <a:endParaRPr lang="en-US" sz="8000" dirty="0">
              <a:effectLst>
                <a:glow rad="127000">
                  <a:schemeClr val="tx1"/>
                </a:glow>
              </a:effectLst>
              <a:ea typeface="ＭＳ Ｐゴシック" charset="0"/>
            </a:endParaRPr>
          </a:p>
        </p:txBody>
      </p:sp>
      <p:sp>
        <p:nvSpPr>
          <p:cNvPr id="6" name="Text Box 5"/>
          <p:cNvSpPr txBox="1">
            <a:spLocks noChangeArrowheads="1"/>
          </p:cNvSpPr>
          <p:nvPr/>
        </p:nvSpPr>
        <p:spPr bwMode="auto">
          <a:xfrm>
            <a:off x="-23813" y="6092825"/>
            <a:ext cx="9228138"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ar-JO" sz="20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د. ريك جريفيث . كنيسة ملتقى الطرق الدولية سنغافورة</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BibleStudyDownloads.org</a:t>
            </a:r>
          </a:p>
        </p:txBody>
      </p:sp>
    </p:spTree>
    <p:extLst>
      <p:ext uri="{BB962C8B-B14F-4D97-AF65-F5344CB8AC3E}">
        <p14:creationId xmlns:p14="http://schemas.microsoft.com/office/powerpoint/2010/main" val="40080496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0" name="Picture 4" descr="The 333 Prophecies – Yeshua Centered Judaism">
            <a:extLst>
              <a:ext uri="{FF2B5EF4-FFF2-40B4-BE49-F238E27FC236}">
                <a16:creationId xmlns:a16="http://schemas.microsoft.com/office/drawing/2014/main" id="{A61798DE-B018-0E0B-F93C-5F4D5A0D8A5E}"/>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12838"/>
          <a:stretch/>
        </p:blipFill>
        <p:spPr bwMode="auto">
          <a:xfrm>
            <a:off x="-108520" y="-12981"/>
            <a:ext cx="9289032" cy="6394310"/>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a:extLst>
              <a:ext uri="{FF2B5EF4-FFF2-40B4-BE49-F238E27FC236}">
                <a16:creationId xmlns:a16="http://schemas.microsoft.com/office/drawing/2014/main" id="{2CDCBF1A-1F86-7764-B594-EE3E8A5CE899}"/>
              </a:ext>
            </a:extLst>
          </p:cNvPr>
          <p:cNvSpPr>
            <a:spLocks noGrp="1"/>
          </p:cNvSpPr>
          <p:nvPr>
            <p:ph type="title"/>
          </p:nvPr>
        </p:nvSpPr>
        <p:spPr>
          <a:xfrm>
            <a:off x="0" y="0"/>
            <a:ext cx="9144000" cy="908720"/>
          </a:xfrm>
        </p:spPr>
        <p:txBody>
          <a:bodyPr/>
          <a:lstStyle/>
          <a:p>
            <a:r>
              <a:rPr lang="ar-SA" sz="3600" dirty="0">
                <a:solidFill>
                  <a:schemeClr val="bg1"/>
                </a:solidFill>
                <a:effectLst>
                  <a:glow rad="228600">
                    <a:schemeClr val="accent4">
                      <a:satMod val="175000"/>
                      <a:alpha val="81462"/>
                    </a:schemeClr>
                  </a:glow>
                </a:effectLst>
              </a:rPr>
              <a:t>النبوءات </a:t>
            </a:r>
            <a:r>
              <a:rPr lang="ar-SA" sz="3600" dirty="0" err="1">
                <a:solidFill>
                  <a:schemeClr val="bg1"/>
                </a:solidFill>
                <a:effectLst>
                  <a:glow rad="228600">
                    <a:schemeClr val="accent4">
                      <a:satMod val="175000"/>
                      <a:alpha val="81462"/>
                    </a:schemeClr>
                  </a:glow>
                </a:effectLst>
              </a:rPr>
              <a:t>المسيانية</a:t>
            </a:r>
            <a:r>
              <a:rPr lang="ar-SA" sz="3600" dirty="0">
                <a:solidFill>
                  <a:schemeClr val="bg1"/>
                </a:solidFill>
                <a:effectLst>
                  <a:glow rad="228600">
                    <a:schemeClr val="accent4">
                      <a:satMod val="175000"/>
                      <a:alpha val="81462"/>
                    </a:schemeClr>
                  </a:glow>
                </a:effectLst>
              </a:rPr>
              <a:t> في إشعياء</a:t>
            </a:r>
            <a:r>
              <a:rPr lang="en-US" sz="3600" dirty="0">
                <a:solidFill>
                  <a:schemeClr val="bg1"/>
                </a:solidFill>
                <a:effectLst>
                  <a:glow rad="228600">
                    <a:schemeClr val="accent4">
                      <a:satMod val="175000"/>
                      <a:alpha val="81462"/>
                    </a:schemeClr>
                  </a:glow>
                </a:effectLst>
              </a:rPr>
              <a:t> </a:t>
            </a:r>
          </a:p>
        </p:txBody>
      </p:sp>
      <p:sp>
        <p:nvSpPr>
          <p:cNvPr id="3" name="Title 1">
            <a:extLst>
              <a:ext uri="{FF2B5EF4-FFF2-40B4-BE49-F238E27FC236}">
                <a16:creationId xmlns:a16="http://schemas.microsoft.com/office/drawing/2014/main" id="{E3204664-8C2C-43BC-E51E-4E35F5587575}"/>
              </a:ext>
            </a:extLst>
          </p:cNvPr>
          <p:cNvSpPr txBox="1">
            <a:spLocks/>
          </p:cNvSpPr>
          <p:nvPr/>
        </p:nvSpPr>
        <p:spPr bwMode="auto">
          <a:xfrm>
            <a:off x="-108519" y="1700808"/>
            <a:ext cx="8928992" cy="430347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vert="horz" wrap="square" lIns="90000" tIns="46800" rIns="90000" bIns="46800" numCol="1" anchor="t" anchorCtr="0" compatLnSpc="1">
            <a:prstTxWarp prst="textNoShape">
              <a:avLst/>
            </a:prstTxWarp>
          </a:bodyPr>
          <a:lstStyle>
            <a:defPPr>
              <a:defRPr lang="en-GB"/>
            </a:defPPr>
            <a:lvl1pPr algn="ctr" eaLnBrk="0" hangingPunct="0">
              <a:lnSpc>
                <a:spcPct val="95000"/>
              </a:lnSpc>
              <a:buClr>
                <a:srgbClr val="E5E5FF"/>
              </a:buClr>
              <a:buSzPct val="100000"/>
              <a:buFont typeface="Times New Roman" charset="0"/>
              <a:defRPr sz="3200" b="1" kern="0">
                <a:effectLst>
                  <a:glow rad="228600">
                    <a:schemeClr val="accent4">
                      <a:satMod val="175000"/>
                      <a:alpha val="81462"/>
                    </a:schemeClr>
                  </a:glow>
                </a:effectLst>
                <a:latin typeface="Arial"/>
                <a:ea typeface="+mj-ea"/>
                <a:cs typeface="Arial"/>
              </a:defRPr>
            </a:lvl1pPr>
            <a:lvl2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2pPr>
            <a:lvl3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3pPr>
            <a:lvl4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4pPr>
            <a:lvl5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5pPr>
            <a:lvl6pPr marL="4572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6pPr>
            <a:lvl7pPr marL="9144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7pPr>
            <a:lvl8pPr marL="13716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8pPr>
            <a:lvl9pPr marL="18288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9pPr>
          </a:lstStyle>
          <a:p>
            <a:pPr marL="692150" lvl="0" indent="-692150" algn="r" rtl="1">
              <a:spcAft>
                <a:spcPts val="1200"/>
              </a:spcAft>
              <a:buFont typeface="+mj-lt"/>
              <a:buAutoNum type="arabicPeriod" startAt="11"/>
            </a:pPr>
            <a:r>
              <a:rPr lang="ar-SA" dirty="0">
                <a:solidFill>
                  <a:srgbClr val="FFFFFF"/>
                </a:solidFill>
                <a:effectLst>
                  <a:glow rad="228600">
                    <a:srgbClr val="000000">
                      <a:satMod val="175000"/>
                      <a:alpha val="81462"/>
                    </a:srgbClr>
                  </a:glow>
                </a:effectLst>
                <a:latin typeface="Arial" panose="020B0604020202020204" pitchFamily="34" charset="0"/>
                <a:cs typeface="Arial" panose="020B0604020202020204" pitchFamily="34" charset="0"/>
              </a:rPr>
              <a:t>سوف يرتفع (52: 13؛ 53: 12).</a:t>
            </a:r>
          </a:p>
          <a:p>
            <a:pPr marL="692150" lvl="0" indent="-692150" algn="r" rtl="1">
              <a:spcAft>
                <a:spcPts val="1200"/>
              </a:spcAft>
              <a:buFont typeface="+mj-lt"/>
              <a:buAutoNum type="arabicPeriod" startAt="11"/>
            </a:pPr>
            <a:r>
              <a:rPr lang="ar-SA" dirty="0">
                <a:solidFill>
                  <a:srgbClr val="FFFFFF"/>
                </a:solidFill>
                <a:effectLst>
                  <a:glow rad="228600">
                    <a:srgbClr val="000000">
                      <a:satMod val="175000"/>
                      <a:alpha val="81462"/>
                    </a:srgbClr>
                  </a:glow>
                </a:effectLst>
                <a:latin typeface="Arial" panose="020B0604020202020204" pitchFamily="34" charset="0"/>
                <a:cs typeface="Arial" panose="020B0604020202020204" pitchFamily="34" charset="0"/>
              </a:rPr>
              <a:t>سيأتي ليعزي إسرائيل وينتقم من الأشرار (61: 1-3).</a:t>
            </a:r>
          </a:p>
          <a:p>
            <a:pPr marL="692150" lvl="0" indent="-692150" algn="r" rtl="1">
              <a:spcAft>
                <a:spcPts val="1200"/>
              </a:spcAft>
              <a:buFont typeface="+mj-lt"/>
              <a:buAutoNum type="arabicPeriod" startAt="11"/>
            </a:pPr>
            <a:r>
              <a:rPr lang="ar-SA" dirty="0">
                <a:solidFill>
                  <a:srgbClr val="FFFFFF"/>
                </a:solidFill>
                <a:effectLst>
                  <a:glow rad="228600">
                    <a:srgbClr val="000000">
                      <a:satMod val="175000"/>
                      <a:alpha val="81462"/>
                    </a:srgbClr>
                  </a:glow>
                </a:effectLst>
                <a:latin typeface="Arial" panose="020B0604020202020204" pitchFamily="34" charset="0"/>
                <a:cs typeface="Arial" panose="020B0604020202020204" pitchFamily="34" charset="0"/>
              </a:rPr>
              <a:t>سوف يظهر مجد الله (49: 3).</a:t>
            </a:r>
          </a:p>
          <a:p>
            <a:pPr marL="692150" lvl="0" indent="-692150" algn="r" rtl="1">
              <a:spcAft>
                <a:spcPts val="1200"/>
              </a:spcAft>
              <a:buFont typeface="+mj-lt"/>
              <a:buAutoNum type="arabicPeriod" startAt="11"/>
            </a:pPr>
            <a:r>
              <a:rPr lang="ar-SA" dirty="0">
                <a:solidFill>
                  <a:srgbClr val="FFFFFF"/>
                </a:solidFill>
                <a:effectLst>
                  <a:glow rad="228600">
                    <a:srgbClr val="000000">
                      <a:satMod val="175000"/>
                      <a:alpha val="81462"/>
                    </a:srgbClr>
                  </a:glow>
                </a:effectLst>
                <a:latin typeface="Arial" panose="020B0604020202020204" pitchFamily="34" charset="0"/>
                <a:cs typeface="Arial" panose="020B0604020202020204" pitchFamily="34" charset="0"/>
              </a:rPr>
              <a:t>سوف يعيد إسرائيل روحيا إلى الله (49: 5) وجسديا إلى الأرض (49: 8).</a:t>
            </a:r>
          </a:p>
          <a:p>
            <a:pPr marL="692150" lvl="0" indent="-692150" algn="r" rtl="1">
              <a:spcAft>
                <a:spcPts val="1200"/>
              </a:spcAft>
              <a:buFont typeface="+mj-lt"/>
              <a:buAutoNum type="arabicPeriod" startAt="11"/>
            </a:pPr>
            <a:r>
              <a:rPr lang="ar-SA" dirty="0">
                <a:solidFill>
                  <a:srgbClr val="FFFFFF"/>
                </a:solidFill>
                <a:effectLst>
                  <a:glow rad="228600">
                    <a:srgbClr val="000000">
                      <a:satMod val="175000"/>
                      <a:alpha val="81462"/>
                    </a:srgbClr>
                  </a:glow>
                </a:effectLst>
                <a:latin typeface="Arial" panose="020B0604020202020204" pitchFamily="34" charset="0"/>
                <a:cs typeface="Arial" panose="020B0604020202020204" pitchFamily="34" charset="0"/>
              </a:rPr>
              <a:t>سوف يسود على عرش دواد (9: 7).</a:t>
            </a:r>
          </a:p>
          <a:p>
            <a:pPr marL="692150" lvl="0" indent="-692150" algn="r" rtl="1">
              <a:spcAft>
                <a:spcPts val="1200"/>
              </a:spcAft>
              <a:buFont typeface="+mj-lt"/>
              <a:buAutoNum type="arabicPeriod" startAt="11"/>
            </a:pPr>
            <a:endParaRPr lang="ar-SA" dirty="0">
              <a:solidFill>
                <a:srgbClr val="FFFFFF"/>
              </a:solidFill>
              <a:effectLst>
                <a:glow rad="228600">
                  <a:srgbClr val="000000">
                    <a:satMod val="175000"/>
                    <a:alpha val="81462"/>
                  </a:srgbClr>
                </a:glow>
              </a:effectLst>
              <a:latin typeface="Arial" panose="020B0604020202020204" pitchFamily="34" charset="0"/>
              <a:cs typeface="Arial" panose="020B0604020202020204" pitchFamily="34" charset="0"/>
            </a:endParaRPr>
          </a:p>
        </p:txBody>
      </p:sp>
      <p:sp>
        <p:nvSpPr>
          <p:cNvPr id="7" name="Text Box 6">
            <a:extLst>
              <a:ext uri="{FF2B5EF4-FFF2-40B4-BE49-F238E27FC236}">
                <a16:creationId xmlns:a16="http://schemas.microsoft.com/office/drawing/2014/main" id="{4B5B7F64-3E8A-C04E-F15F-B1A9A25A0391}"/>
              </a:ext>
            </a:extLst>
          </p:cNvPr>
          <p:cNvSpPr txBox="1">
            <a:spLocks noChangeArrowheads="1"/>
          </p:cNvSpPr>
          <p:nvPr/>
        </p:nvSpPr>
        <p:spPr bwMode="auto">
          <a:xfrm>
            <a:off x="8244408" y="55563"/>
            <a:ext cx="891655" cy="565125"/>
          </a:xfrm>
          <a:prstGeom prst="rect">
            <a:avLst/>
          </a:prstGeom>
          <a:noFill/>
          <a:ln>
            <a:noFill/>
          </a:ln>
        </p:spPr>
        <p:txBody>
          <a:bodyPr vert="horz" wrap="square" lIns="90000" tIns="46800" rIns="90000" bIns="46800" numCol="1" anchor="ctr" anchorCtr="0" compatLnSpc="1">
            <a:prstTxWarp prst="textNoShape">
              <a:avLst/>
            </a:prstTxWarp>
          </a:bodyPr>
          <a:lstStyle>
            <a:lvl1pPr algn="ctr" eaLnBrk="0" hangingPunct="0">
              <a:lnSpc>
                <a:spcPct val="95000"/>
              </a:lnSpc>
              <a:buClr>
                <a:srgbClr val="E5E5FF"/>
              </a:buClr>
              <a:buSzPct val="100000"/>
              <a:buFont typeface="Times New Roman" charset="0"/>
              <a:defRPr sz="4400" b="1">
                <a:effectLst>
                  <a:glow rad="228600">
                    <a:schemeClr val="accent4">
                      <a:satMod val="175000"/>
                      <a:alpha val="81462"/>
                    </a:schemeClr>
                  </a:glow>
                </a:effectLst>
                <a:latin typeface="Arial"/>
                <a:ea typeface="+mj-ea"/>
                <a:cs typeface="Arial"/>
              </a:defRPr>
            </a:lvl1pPr>
            <a:lvl2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2pPr>
            <a:lvl3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3pPr>
            <a:lvl4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4pPr>
            <a:lvl5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5pPr>
            <a:lvl6pPr marL="4572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6pPr>
            <a:lvl7pPr marL="9144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7pPr>
            <a:lvl8pPr marL="13716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8pPr>
            <a:lvl9pPr marL="18288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9pPr>
          </a:lstStyle>
          <a:p>
            <a:pPr marL="0" marR="0" lvl="0" indent="0" algn="ctr" defTabSz="449263" rtl="0" eaLnBrk="0" fontAlgn="base" latinLnBrk="0" hangingPunct="0">
              <a:lnSpc>
                <a:spcPct val="95000"/>
              </a:lnSpc>
              <a:spcBef>
                <a:spcPct val="0"/>
              </a:spcBef>
              <a:spcAft>
                <a:spcPct val="0"/>
              </a:spcAft>
              <a:buClr>
                <a:srgbClr val="E5E5FF"/>
              </a:buClr>
              <a:buSzPct val="100000"/>
              <a:buFont typeface="Times New Roman" charset="0"/>
              <a:buNone/>
              <a:tabLst/>
              <a:defRPr/>
            </a:pPr>
            <a:r>
              <a:rPr kumimoji="0" lang="en-GB" sz="2400" u="none" strike="noStrike" kern="120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465</a:t>
            </a:r>
          </a:p>
        </p:txBody>
      </p:sp>
      <p:sp>
        <p:nvSpPr>
          <p:cNvPr id="4" name="Title 1">
            <a:extLst>
              <a:ext uri="{FF2B5EF4-FFF2-40B4-BE49-F238E27FC236}">
                <a16:creationId xmlns:a16="http://schemas.microsoft.com/office/drawing/2014/main" id="{DDE7BC6D-C492-06F6-2EF7-DD6F694B1802}"/>
              </a:ext>
            </a:extLst>
          </p:cNvPr>
          <p:cNvSpPr txBox="1">
            <a:spLocks/>
          </p:cNvSpPr>
          <p:nvPr/>
        </p:nvSpPr>
        <p:spPr bwMode="auto">
          <a:xfrm>
            <a:off x="-108520" y="6381328"/>
            <a:ext cx="9281267" cy="476672"/>
          </a:xfrm>
          <a:prstGeom prst="rect">
            <a:avLst/>
          </a:prstGeom>
          <a:solidFill>
            <a:schemeClr val="tx1"/>
          </a:solid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vert="horz" wrap="square" lIns="90000" tIns="46800" rIns="90000" bIns="46800" numCol="1" anchor="ctr" anchorCtr="0" compatLnSpc="1">
            <a:prstTxWarp prst="textNoShape">
              <a:avLst/>
            </a:prstTxWarp>
          </a:bodyPr>
          <a:lstStyle>
            <a:lvl1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a:ea typeface="+mj-ea"/>
                <a:cs typeface="Arial"/>
              </a:defRPr>
            </a:lvl1pPr>
            <a:lvl2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charset="0"/>
                <a:ea typeface="ＭＳ Ｐゴシック" charset="-128"/>
                <a:cs typeface="ＭＳ Ｐゴシック" charset="-128"/>
              </a:defRPr>
            </a:lvl2pPr>
            <a:lvl3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charset="0"/>
                <a:ea typeface="ＭＳ Ｐゴシック" charset="-128"/>
                <a:cs typeface="ＭＳ Ｐゴシック" charset="-128"/>
              </a:defRPr>
            </a:lvl3pPr>
            <a:lvl4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charset="0"/>
                <a:ea typeface="ＭＳ Ｐゴシック" charset="-128"/>
                <a:cs typeface="ＭＳ Ｐゴシック" charset="-128"/>
              </a:defRPr>
            </a:lvl4pPr>
            <a:lvl5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charset="0"/>
                <a:ea typeface="ＭＳ Ｐゴシック" charset="-128"/>
                <a:cs typeface="ＭＳ Ｐゴシック" charset="-128"/>
              </a:defRPr>
            </a:lvl5pPr>
            <a:lvl6pPr marL="4572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6pPr>
            <a:lvl7pPr marL="9144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7pPr>
            <a:lvl8pPr marL="13716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8pPr>
            <a:lvl9pPr marL="18288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9pPr>
          </a:lstStyle>
          <a:p>
            <a:pPr marL="0" marR="0" lvl="0" indent="0" algn="ctr" defTabSz="449263" rtl="0" eaLnBrk="0" fontAlgn="base" latinLnBrk="0" hangingPunct="0">
              <a:lnSpc>
                <a:spcPct val="95000"/>
              </a:lnSpc>
              <a:spcBef>
                <a:spcPct val="0"/>
              </a:spcBef>
              <a:spcAft>
                <a:spcPct val="0"/>
              </a:spcAft>
              <a:buClr>
                <a:srgbClr val="E5E5FF"/>
              </a:buClr>
              <a:buSzPct val="100000"/>
              <a:buFont typeface="Times New Roman" charset="0"/>
              <a:buNone/>
              <a:tabLst/>
              <a:defRPr/>
            </a:pPr>
            <a:r>
              <a:rPr kumimoji="0" lang="en-US" sz="1400" u="none" strike="noStrike" kern="1200" cap="none" spc="0" normalizeH="0" baseline="0" noProof="0" dirty="0">
                <a:ln>
                  <a:noFill/>
                </a:ln>
                <a:solidFill>
                  <a:srgbClr val="FFFFFF"/>
                </a:solidFill>
                <a:effectLst/>
                <a:uLnTx/>
                <a:uFillTx/>
                <a:latin typeface="Arial" panose="020B0604020202020204" pitchFamily="34" charset="0"/>
                <a:ea typeface="Times"/>
                <a:cs typeface="Arial" panose="020B0604020202020204" pitchFamily="34" charset="0"/>
              </a:rPr>
              <a:t>John A. Martin, “Isaiah,” in The Bible Knowledge Commentary: An Exposition of the Scriptures, </a:t>
            </a:r>
            <a:br>
              <a:rPr kumimoji="0" lang="en-US" sz="1400" u="none" strike="noStrike" kern="1200" cap="none" spc="0" normalizeH="0" baseline="0" noProof="0" dirty="0">
                <a:ln>
                  <a:noFill/>
                </a:ln>
                <a:solidFill>
                  <a:srgbClr val="FFFFFF"/>
                </a:solidFill>
                <a:effectLst/>
                <a:uLnTx/>
                <a:uFillTx/>
                <a:latin typeface="Arial" panose="020B0604020202020204" pitchFamily="34" charset="0"/>
                <a:ea typeface="Times"/>
                <a:cs typeface="Arial" panose="020B0604020202020204" pitchFamily="34" charset="0"/>
              </a:rPr>
            </a:br>
            <a:r>
              <a:rPr kumimoji="0" lang="en-US" sz="1400" u="none" strike="noStrike" kern="1200" cap="none" spc="0" normalizeH="0" baseline="0" noProof="0" dirty="0">
                <a:ln>
                  <a:noFill/>
                </a:ln>
                <a:solidFill>
                  <a:srgbClr val="FFFFFF"/>
                </a:solidFill>
                <a:effectLst/>
                <a:uLnTx/>
                <a:uFillTx/>
                <a:latin typeface="Arial" panose="020B0604020202020204" pitchFamily="34" charset="0"/>
                <a:ea typeface="Times"/>
                <a:cs typeface="Arial" panose="020B0604020202020204" pitchFamily="34" charset="0"/>
              </a:rPr>
              <a:t>ed. John F. Walvoord and Roy B. Zuck (Wheaton, IL: Victor Books, 1985), 1:1049</a:t>
            </a:r>
            <a:endParaRPr kumimoji="0" lang="en-US" sz="16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endParaRPr>
          </a:p>
        </p:txBody>
      </p:sp>
    </p:spTree>
    <p:extLst>
      <p:ext uri="{BB962C8B-B14F-4D97-AF65-F5344CB8AC3E}">
        <p14:creationId xmlns:p14="http://schemas.microsoft.com/office/powerpoint/2010/main" val="12316007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0" name="Picture 4" descr="The 333 Prophecies – Yeshua Centered Judaism">
            <a:extLst>
              <a:ext uri="{FF2B5EF4-FFF2-40B4-BE49-F238E27FC236}">
                <a16:creationId xmlns:a16="http://schemas.microsoft.com/office/drawing/2014/main" id="{A61798DE-B018-0E0B-F93C-5F4D5A0D8A5E}"/>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12838"/>
          <a:stretch/>
        </p:blipFill>
        <p:spPr bwMode="auto">
          <a:xfrm>
            <a:off x="-108520" y="-12981"/>
            <a:ext cx="9289032" cy="6394310"/>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a:extLst>
              <a:ext uri="{FF2B5EF4-FFF2-40B4-BE49-F238E27FC236}">
                <a16:creationId xmlns:a16="http://schemas.microsoft.com/office/drawing/2014/main" id="{2CDCBF1A-1F86-7764-B594-EE3E8A5CE899}"/>
              </a:ext>
            </a:extLst>
          </p:cNvPr>
          <p:cNvSpPr>
            <a:spLocks noGrp="1"/>
          </p:cNvSpPr>
          <p:nvPr>
            <p:ph type="title"/>
          </p:nvPr>
        </p:nvSpPr>
        <p:spPr>
          <a:xfrm>
            <a:off x="0" y="0"/>
            <a:ext cx="9144000" cy="908720"/>
          </a:xfrm>
        </p:spPr>
        <p:txBody>
          <a:bodyPr/>
          <a:lstStyle/>
          <a:p>
            <a:r>
              <a:rPr lang="ar-SA" sz="3600" dirty="0">
                <a:solidFill>
                  <a:schemeClr val="bg1"/>
                </a:solidFill>
                <a:effectLst>
                  <a:glow rad="228600">
                    <a:schemeClr val="accent4">
                      <a:satMod val="175000"/>
                      <a:alpha val="81462"/>
                    </a:schemeClr>
                  </a:glow>
                </a:effectLst>
              </a:rPr>
              <a:t>النبوءات </a:t>
            </a:r>
            <a:r>
              <a:rPr lang="ar-SA" sz="3600" dirty="0" err="1">
                <a:solidFill>
                  <a:schemeClr val="bg1"/>
                </a:solidFill>
                <a:effectLst>
                  <a:glow rad="228600">
                    <a:schemeClr val="accent4">
                      <a:satMod val="175000"/>
                      <a:alpha val="81462"/>
                    </a:schemeClr>
                  </a:glow>
                </a:effectLst>
              </a:rPr>
              <a:t>المسيانية</a:t>
            </a:r>
            <a:r>
              <a:rPr lang="ar-SA" sz="3600" dirty="0">
                <a:solidFill>
                  <a:schemeClr val="bg1"/>
                </a:solidFill>
                <a:effectLst>
                  <a:glow rad="228600">
                    <a:schemeClr val="accent4">
                      <a:satMod val="175000"/>
                      <a:alpha val="81462"/>
                    </a:schemeClr>
                  </a:glow>
                </a:effectLst>
              </a:rPr>
              <a:t> في إشعياء</a:t>
            </a:r>
            <a:r>
              <a:rPr lang="en-US" sz="3600" dirty="0">
                <a:solidFill>
                  <a:schemeClr val="bg1"/>
                </a:solidFill>
                <a:effectLst>
                  <a:glow rad="228600">
                    <a:schemeClr val="accent4">
                      <a:satMod val="175000"/>
                      <a:alpha val="81462"/>
                    </a:schemeClr>
                  </a:glow>
                </a:effectLst>
              </a:rPr>
              <a:t> </a:t>
            </a:r>
          </a:p>
        </p:txBody>
      </p:sp>
      <p:sp>
        <p:nvSpPr>
          <p:cNvPr id="3" name="Title 1">
            <a:extLst>
              <a:ext uri="{FF2B5EF4-FFF2-40B4-BE49-F238E27FC236}">
                <a16:creationId xmlns:a16="http://schemas.microsoft.com/office/drawing/2014/main" id="{E3204664-8C2C-43BC-E51E-4E35F5587575}"/>
              </a:ext>
            </a:extLst>
          </p:cNvPr>
          <p:cNvSpPr txBox="1">
            <a:spLocks/>
          </p:cNvSpPr>
          <p:nvPr/>
        </p:nvSpPr>
        <p:spPr bwMode="auto">
          <a:xfrm>
            <a:off x="-108519" y="1197311"/>
            <a:ext cx="8928992" cy="504000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vert="horz" wrap="square" lIns="90000" tIns="46800" rIns="90000" bIns="46800" numCol="1" anchor="t" anchorCtr="0" compatLnSpc="1">
            <a:prstTxWarp prst="textNoShape">
              <a:avLst/>
            </a:prstTxWarp>
          </a:bodyPr>
          <a:lstStyle>
            <a:defPPr>
              <a:defRPr lang="en-GB"/>
            </a:defPPr>
            <a:lvl1pPr algn="ctr" eaLnBrk="0" hangingPunct="0">
              <a:lnSpc>
                <a:spcPct val="95000"/>
              </a:lnSpc>
              <a:buClr>
                <a:srgbClr val="E5E5FF"/>
              </a:buClr>
              <a:buSzPct val="100000"/>
              <a:buFont typeface="Times New Roman" charset="0"/>
              <a:defRPr sz="3200" b="1" kern="0">
                <a:effectLst>
                  <a:glow rad="228600">
                    <a:schemeClr val="accent4">
                      <a:satMod val="175000"/>
                      <a:alpha val="81462"/>
                    </a:schemeClr>
                  </a:glow>
                </a:effectLst>
                <a:latin typeface="Arial"/>
                <a:ea typeface="+mj-ea"/>
                <a:cs typeface="Arial"/>
              </a:defRPr>
            </a:lvl1pPr>
            <a:lvl2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2pPr>
            <a:lvl3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3pPr>
            <a:lvl4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4pPr>
            <a:lvl5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5pPr>
            <a:lvl6pPr marL="4572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6pPr>
            <a:lvl7pPr marL="9144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7pPr>
            <a:lvl8pPr marL="13716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8pPr>
            <a:lvl9pPr marL="18288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9pPr>
          </a:lstStyle>
          <a:p>
            <a:pPr marL="692150" lvl="0" indent="-692150" algn="r" rtl="1">
              <a:spcAft>
                <a:spcPts val="1200"/>
              </a:spcAft>
              <a:buFont typeface="+mj-lt"/>
              <a:buAutoNum type="arabicPeriod" startAt="16"/>
            </a:pPr>
            <a:r>
              <a:rPr lang="ar-SA" dirty="0">
                <a:solidFill>
                  <a:srgbClr val="FFFFFF"/>
                </a:solidFill>
                <a:effectLst>
                  <a:glow rad="228600">
                    <a:srgbClr val="000000">
                      <a:satMod val="175000"/>
                      <a:alpha val="81462"/>
                    </a:srgbClr>
                  </a:glow>
                </a:effectLst>
                <a:latin typeface="Arial" panose="020B0604020202020204" pitchFamily="34" charset="0"/>
                <a:cs typeface="Arial" panose="020B0604020202020204" pitchFamily="34" charset="0"/>
              </a:rPr>
              <a:t>سوف يجلب الفرح إلى إسرائيل (9: 2).</a:t>
            </a:r>
          </a:p>
          <a:p>
            <a:pPr marL="692150" lvl="0" indent="-692150" algn="r" rtl="1">
              <a:spcAft>
                <a:spcPts val="1200"/>
              </a:spcAft>
              <a:buFont typeface="+mj-lt"/>
              <a:buAutoNum type="arabicPeriod" startAt="16"/>
            </a:pPr>
            <a:r>
              <a:rPr lang="ar-SA" dirty="0">
                <a:solidFill>
                  <a:srgbClr val="FFFFFF"/>
                </a:solidFill>
                <a:effectLst>
                  <a:glow rad="228600">
                    <a:srgbClr val="000000">
                      <a:satMod val="175000"/>
                      <a:alpha val="81462"/>
                    </a:srgbClr>
                  </a:glow>
                </a:effectLst>
                <a:latin typeface="Arial" panose="020B0604020202020204" pitchFamily="34" charset="0"/>
                <a:cs typeface="Arial" panose="020B0604020202020204" pitchFamily="34" charset="0"/>
              </a:rPr>
              <a:t>سوف يصنع عهد جديد مع إسرائيل (42: 6؛ 49: 8-9).</a:t>
            </a:r>
          </a:p>
          <a:p>
            <a:pPr marL="692150" lvl="0" indent="-692150" algn="r" rtl="1">
              <a:spcAft>
                <a:spcPts val="1200"/>
              </a:spcAft>
              <a:buFont typeface="+mj-lt"/>
              <a:buAutoNum type="arabicPeriod" startAt="16"/>
            </a:pPr>
            <a:r>
              <a:rPr lang="ar-SA" dirty="0">
                <a:solidFill>
                  <a:srgbClr val="FFFFFF"/>
                </a:solidFill>
                <a:effectLst>
                  <a:glow rad="228600">
                    <a:srgbClr val="000000">
                      <a:satMod val="175000"/>
                      <a:alpha val="81462"/>
                    </a:srgbClr>
                  </a:glow>
                </a:effectLst>
                <a:latin typeface="Arial" panose="020B0604020202020204" pitchFamily="34" charset="0"/>
                <a:cs typeface="Arial" panose="020B0604020202020204" pitchFamily="34" charset="0"/>
              </a:rPr>
              <a:t>سيكون نورًا إلى الأمم (42: 6؛ 49: 6).</a:t>
            </a:r>
          </a:p>
          <a:p>
            <a:pPr marL="692150" lvl="0" indent="-692150" algn="r" rtl="1">
              <a:spcAft>
                <a:spcPts val="1200"/>
              </a:spcAft>
              <a:buFont typeface="+mj-lt"/>
              <a:buAutoNum type="arabicPeriod" startAt="16"/>
            </a:pPr>
            <a:r>
              <a:rPr lang="ar-SA" dirty="0">
                <a:solidFill>
                  <a:srgbClr val="FFFFFF"/>
                </a:solidFill>
                <a:effectLst>
                  <a:glow rad="228600">
                    <a:srgbClr val="000000">
                      <a:satMod val="175000"/>
                      <a:alpha val="81462"/>
                    </a:srgbClr>
                  </a:glow>
                </a:effectLst>
                <a:latin typeface="Arial" panose="020B0604020202020204" pitchFamily="34" charset="0"/>
                <a:cs typeface="Arial" panose="020B0604020202020204" pitchFamily="34" charset="0"/>
              </a:rPr>
              <a:t>سيسترد الأمم (11: 10).</a:t>
            </a:r>
          </a:p>
          <a:p>
            <a:pPr marL="692150" lvl="0" indent="-692150" algn="r" rtl="1">
              <a:spcAft>
                <a:spcPts val="1200"/>
              </a:spcAft>
              <a:buFont typeface="+mj-lt"/>
              <a:buAutoNum type="arabicPeriod" startAt="16"/>
            </a:pPr>
            <a:r>
              <a:rPr lang="ar-SA" dirty="0">
                <a:solidFill>
                  <a:srgbClr val="FFFFFF"/>
                </a:solidFill>
                <a:effectLst>
                  <a:glow rad="228600">
                    <a:srgbClr val="000000">
                      <a:satMod val="175000"/>
                      <a:alpha val="81462"/>
                    </a:srgbClr>
                  </a:glow>
                </a:effectLst>
                <a:latin typeface="Arial" panose="020B0604020202020204" pitchFamily="34" charset="0"/>
                <a:cs typeface="Arial" panose="020B0604020202020204" pitchFamily="34" charset="0"/>
              </a:rPr>
              <a:t>سيعبده الأمم (49: 7؛ 52: 15).</a:t>
            </a:r>
          </a:p>
          <a:p>
            <a:pPr marL="692150" lvl="0" indent="-692150" algn="r" rtl="1">
              <a:spcAft>
                <a:spcPts val="1200"/>
              </a:spcAft>
              <a:buFont typeface="+mj-lt"/>
              <a:buAutoNum type="arabicPeriod" startAt="16"/>
            </a:pPr>
            <a:r>
              <a:rPr lang="ar-SA" dirty="0">
                <a:solidFill>
                  <a:srgbClr val="FFFFFF"/>
                </a:solidFill>
                <a:effectLst>
                  <a:glow rad="228600">
                    <a:srgbClr val="000000">
                      <a:satMod val="175000"/>
                      <a:alpha val="81462"/>
                    </a:srgbClr>
                  </a:glow>
                </a:effectLst>
                <a:latin typeface="Arial" panose="020B0604020202020204" pitchFamily="34" charset="0"/>
                <a:cs typeface="Arial" panose="020B0604020202020204" pitchFamily="34" charset="0"/>
              </a:rPr>
              <a:t>سيحكم العالم (9: 6).</a:t>
            </a:r>
          </a:p>
          <a:p>
            <a:pPr marL="692150" lvl="0" indent="-692150" algn="r" rtl="1">
              <a:spcAft>
                <a:spcPts val="1200"/>
              </a:spcAft>
              <a:buFont typeface="+mj-lt"/>
              <a:buAutoNum type="arabicPeriod" startAt="16"/>
            </a:pPr>
            <a:r>
              <a:rPr lang="ar-SA" dirty="0">
                <a:solidFill>
                  <a:srgbClr val="FFFFFF"/>
                </a:solidFill>
                <a:effectLst>
                  <a:glow rad="228600">
                    <a:srgbClr val="000000">
                      <a:satMod val="175000"/>
                      <a:alpha val="81462"/>
                    </a:srgbClr>
                  </a:glow>
                </a:effectLst>
                <a:latin typeface="Arial" panose="020B0604020202020204" pitchFamily="34" charset="0"/>
                <a:cs typeface="Arial" panose="020B0604020202020204" pitchFamily="34" charset="0"/>
              </a:rPr>
              <a:t>سيقضي بالبر والعدل والأمانة. (11: 3-5؛ 42: 1، 4).</a:t>
            </a:r>
          </a:p>
        </p:txBody>
      </p:sp>
      <p:sp>
        <p:nvSpPr>
          <p:cNvPr id="7" name="Text Box 6">
            <a:extLst>
              <a:ext uri="{FF2B5EF4-FFF2-40B4-BE49-F238E27FC236}">
                <a16:creationId xmlns:a16="http://schemas.microsoft.com/office/drawing/2014/main" id="{4B5B7F64-3E8A-C04E-F15F-B1A9A25A0391}"/>
              </a:ext>
            </a:extLst>
          </p:cNvPr>
          <p:cNvSpPr txBox="1">
            <a:spLocks noChangeArrowheads="1"/>
          </p:cNvSpPr>
          <p:nvPr/>
        </p:nvSpPr>
        <p:spPr bwMode="auto">
          <a:xfrm>
            <a:off x="8244408" y="55563"/>
            <a:ext cx="891655" cy="565125"/>
          </a:xfrm>
          <a:prstGeom prst="rect">
            <a:avLst/>
          </a:prstGeom>
          <a:noFill/>
          <a:ln>
            <a:noFill/>
          </a:ln>
        </p:spPr>
        <p:txBody>
          <a:bodyPr vert="horz" wrap="square" lIns="90000" tIns="46800" rIns="90000" bIns="46800" numCol="1" anchor="ctr" anchorCtr="0" compatLnSpc="1">
            <a:prstTxWarp prst="textNoShape">
              <a:avLst/>
            </a:prstTxWarp>
          </a:bodyPr>
          <a:lstStyle>
            <a:lvl1pPr algn="ctr" eaLnBrk="0" hangingPunct="0">
              <a:lnSpc>
                <a:spcPct val="95000"/>
              </a:lnSpc>
              <a:buClr>
                <a:srgbClr val="E5E5FF"/>
              </a:buClr>
              <a:buSzPct val="100000"/>
              <a:buFont typeface="Times New Roman" charset="0"/>
              <a:defRPr sz="4400" b="1">
                <a:effectLst>
                  <a:glow rad="228600">
                    <a:schemeClr val="accent4">
                      <a:satMod val="175000"/>
                      <a:alpha val="81462"/>
                    </a:schemeClr>
                  </a:glow>
                </a:effectLst>
                <a:latin typeface="Arial"/>
                <a:ea typeface="+mj-ea"/>
                <a:cs typeface="Arial"/>
              </a:defRPr>
            </a:lvl1pPr>
            <a:lvl2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2pPr>
            <a:lvl3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3pPr>
            <a:lvl4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4pPr>
            <a:lvl5pPr algn="ctr" eaLnBrk="0" hangingPunct="0">
              <a:lnSpc>
                <a:spcPct val="95000"/>
              </a:lnSpc>
              <a:buClr>
                <a:srgbClr val="E5E5FF"/>
              </a:buClr>
              <a:buSzPct val="100000"/>
              <a:buFont typeface="Times New Roman" charset="0"/>
              <a:defRPr sz="4400" b="1">
                <a:solidFill>
                  <a:srgbClr val="E5E5FF"/>
                </a:solidFill>
                <a:ea typeface="ＭＳ Ｐゴシック" charset="-128"/>
                <a:cs typeface="ＭＳ Ｐゴシック" charset="-128"/>
              </a:defRPr>
            </a:lvl5pPr>
            <a:lvl6pPr marL="4572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6pPr>
            <a:lvl7pPr marL="9144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7pPr>
            <a:lvl8pPr marL="13716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8pPr>
            <a:lvl9pPr marL="1828800" algn="ctr" defTabSz="449263"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9pPr>
          </a:lstStyle>
          <a:p>
            <a:pPr marL="0" marR="0" lvl="0" indent="0" algn="ctr" defTabSz="449263" rtl="0" eaLnBrk="0" fontAlgn="base" latinLnBrk="0" hangingPunct="0">
              <a:lnSpc>
                <a:spcPct val="95000"/>
              </a:lnSpc>
              <a:spcBef>
                <a:spcPct val="0"/>
              </a:spcBef>
              <a:spcAft>
                <a:spcPct val="0"/>
              </a:spcAft>
              <a:buClr>
                <a:srgbClr val="E5E5FF"/>
              </a:buClr>
              <a:buSzPct val="100000"/>
              <a:buFont typeface="Times New Roman" charset="0"/>
              <a:buNone/>
              <a:tabLst/>
              <a:defRPr/>
            </a:pPr>
            <a:r>
              <a:rPr kumimoji="0" lang="en-GB" sz="2400" u="none" strike="noStrike" kern="120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rPr>
              <a:t>465</a:t>
            </a:r>
          </a:p>
        </p:txBody>
      </p:sp>
      <p:sp>
        <p:nvSpPr>
          <p:cNvPr id="4" name="Title 1">
            <a:extLst>
              <a:ext uri="{FF2B5EF4-FFF2-40B4-BE49-F238E27FC236}">
                <a16:creationId xmlns:a16="http://schemas.microsoft.com/office/drawing/2014/main" id="{DDE7BC6D-C492-06F6-2EF7-DD6F694B1802}"/>
              </a:ext>
            </a:extLst>
          </p:cNvPr>
          <p:cNvSpPr txBox="1">
            <a:spLocks/>
          </p:cNvSpPr>
          <p:nvPr/>
        </p:nvSpPr>
        <p:spPr bwMode="auto">
          <a:xfrm>
            <a:off x="-108520" y="6381328"/>
            <a:ext cx="9281267" cy="476672"/>
          </a:xfrm>
          <a:prstGeom prst="rect">
            <a:avLst/>
          </a:prstGeom>
          <a:solidFill>
            <a:schemeClr val="tx1"/>
          </a:solid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 uri="{FAA26D3D-D897-4be2-8F04-BA451C77F1D7}">
              <ma14:placeholderFlag xmlns:ma14="http://schemas.microsoft.com/office/mac/drawingml/2011/main" xmlns="" val="1"/>
            </a:ext>
          </a:extLst>
        </p:spPr>
        <p:txBody>
          <a:bodyPr vert="horz" wrap="square" lIns="90000" tIns="46800" rIns="90000" bIns="46800" numCol="1" anchor="ctr" anchorCtr="0" compatLnSpc="1">
            <a:prstTxWarp prst="textNoShape">
              <a:avLst/>
            </a:prstTxWarp>
          </a:bodyPr>
          <a:lstStyle>
            <a:lvl1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a:ea typeface="+mj-ea"/>
                <a:cs typeface="Arial"/>
              </a:defRPr>
            </a:lvl1pPr>
            <a:lvl2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charset="0"/>
                <a:ea typeface="ＭＳ Ｐゴシック" charset="-128"/>
                <a:cs typeface="ＭＳ Ｐゴシック" charset="-128"/>
              </a:defRPr>
            </a:lvl2pPr>
            <a:lvl3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charset="0"/>
                <a:ea typeface="ＭＳ Ｐゴシック" charset="-128"/>
                <a:cs typeface="ＭＳ Ｐゴシック" charset="-128"/>
              </a:defRPr>
            </a:lvl3pPr>
            <a:lvl4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charset="0"/>
                <a:ea typeface="ＭＳ Ｐゴシック" charset="-128"/>
                <a:cs typeface="ＭＳ Ｐゴシック" charset="-128"/>
              </a:defRPr>
            </a:lvl4pPr>
            <a:lvl5pPr algn="ctr" defTabSz="449263" rtl="0" eaLnBrk="0" fontAlgn="base" hangingPunct="0">
              <a:lnSpc>
                <a:spcPct val="95000"/>
              </a:lnSpc>
              <a:spcBef>
                <a:spcPct val="0"/>
              </a:spcBef>
              <a:spcAft>
                <a:spcPct val="0"/>
              </a:spcAft>
              <a:buClr>
                <a:srgbClr val="E5E5FF"/>
              </a:buClr>
              <a:buSzPct val="100000"/>
              <a:buFont typeface="Times New Roman" charset="0"/>
              <a:defRPr sz="4400" b="1">
                <a:solidFill>
                  <a:srgbClr val="E5E5FF"/>
                </a:solidFill>
                <a:latin typeface="Arial" charset="0"/>
                <a:ea typeface="ＭＳ Ｐゴシック" charset="-128"/>
                <a:cs typeface="ＭＳ Ｐゴシック" charset="-128"/>
              </a:defRPr>
            </a:lvl5pPr>
            <a:lvl6pPr marL="4572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6pPr>
            <a:lvl7pPr marL="9144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7pPr>
            <a:lvl8pPr marL="13716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8pPr>
            <a:lvl9pPr marL="1828800" algn="ctr" defTabSz="449263" rtl="0" eaLnBrk="0" fontAlgn="base" hangingPunct="0">
              <a:lnSpc>
                <a:spcPct val="95000"/>
              </a:lnSpc>
              <a:spcBef>
                <a:spcPct val="0"/>
              </a:spcBef>
              <a:spcAft>
                <a:spcPct val="0"/>
              </a:spcAft>
              <a:buClr>
                <a:srgbClr val="E5E5FF"/>
              </a:buClr>
              <a:buSzPct val="100000"/>
              <a:buFont typeface="Times New Roman" pitchFamily="16" charset="0"/>
              <a:defRPr sz="4400" b="1">
                <a:solidFill>
                  <a:srgbClr val="E5E5FF"/>
                </a:solidFill>
                <a:latin typeface="Times New Roman" pitchFamily="16" charset="0"/>
                <a:ea typeface="ＭＳ Ｐゴシック" charset="-128"/>
              </a:defRPr>
            </a:lvl9pPr>
          </a:lstStyle>
          <a:p>
            <a:pPr marL="0" marR="0" lvl="0" indent="0" algn="ctr" defTabSz="449263" rtl="0" eaLnBrk="0" fontAlgn="base" latinLnBrk="0" hangingPunct="0">
              <a:lnSpc>
                <a:spcPct val="95000"/>
              </a:lnSpc>
              <a:spcBef>
                <a:spcPct val="0"/>
              </a:spcBef>
              <a:spcAft>
                <a:spcPct val="0"/>
              </a:spcAft>
              <a:buClr>
                <a:srgbClr val="E5E5FF"/>
              </a:buClr>
              <a:buSzPct val="100000"/>
              <a:buFont typeface="Times New Roman" charset="0"/>
              <a:buNone/>
              <a:tabLst/>
              <a:defRPr/>
            </a:pPr>
            <a:r>
              <a:rPr kumimoji="0" lang="en-US" sz="1400" u="none" strike="noStrike" kern="1200" cap="none" spc="0" normalizeH="0" baseline="0" noProof="0" dirty="0">
                <a:ln>
                  <a:noFill/>
                </a:ln>
                <a:solidFill>
                  <a:srgbClr val="FFFFFF"/>
                </a:solidFill>
                <a:effectLst/>
                <a:uLnTx/>
                <a:uFillTx/>
                <a:latin typeface="Arial" panose="020B0604020202020204" pitchFamily="34" charset="0"/>
                <a:ea typeface="Times"/>
                <a:cs typeface="Arial" panose="020B0604020202020204" pitchFamily="34" charset="0"/>
              </a:rPr>
              <a:t>John A. Martin, “Isaiah,” in The Bible Knowledge Commentary: An Exposition of the Scriptures, </a:t>
            </a:r>
            <a:br>
              <a:rPr kumimoji="0" lang="en-US" sz="1400" u="none" strike="noStrike" kern="1200" cap="none" spc="0" normalizeH="0" baseline="0" noProof="0" dirty="0">
                <a:ln>
                  <a:noFill/>
                </a:ln>
                <a:solidFill>
                  <a:srgbClr val="FFFFFF"/>
                </a:solidFill>
                <a:effectLst/>
                <a:uLnTx/>
                <a:uFillTx/>
                <a:latin typeface="Arial" panose="020B0604020202020204" pitchFamily="34" charset="0"/>
                <a:ea typeface="Times"/>
                <a:cs typeface="Arial" panose="020B0604020202020204" pitchFamily="34" charset="0"/>
              </a:rPr>
            </a:br>
            <a:r>
              <a:rPr kumimoji="0" lang="en-US" sz="1400" u="none" strike="noStrike" kern="1200" cap="none" spc="0" normalizeH="0" baseline="0" noProof="0" dirty="0">
                <a:ln>
                  <a:noFill/>
                </a:ln>
                <a:solidFill>
                  <a:srgbClr val="FFFFFF"/>
                </a:solidFill>
                <a:effectLst/>
                <a:uLnTx/>
                <a:uFillTx/>
                <a:latin typeface="Arial" panose="020B0604020202020204" pitchFamily="34" charset="0"/>
                <a:ea typeface="Times"/>
                <a:cs typeface="Arial" panose="020B0604020202020204" pitchFamily="34" charset="0"/>
              </a:rPr>
              <a:t>ed. John F. Walvoord and Roy B. Zuck (Wheaton, IL: Victor Books, 1985), 1:1049</a:t>
            </a:r>
            <a:endParaRPr kumimoji="0" lang="en-US" sz="1600" u="none" strike="noStrike" kern="0" cap="none" spc="0" normalizeH="0" baseline="0" noProof="0" dirty="0">
              <a:ln>
                <a:noFill/>
              </a:ln>
              <a:solidFill>
                <a:srgbClr val="FFFFFF"/>
              </a:solidFill>
              <a:effectLst>
                <a:glow rad="228600">
                  <a:srgbClr val="000000">
                    <a:satMod val="175000"/>
                    <a:alpha val="81462"/>
                  </a:srgbClr>
                </a:glow>
              </a:effectLst>
              <a:uLnTx/>
              <a:uFillTx/>
              <a:latin typeface="Arial" panose="020B0604020202020204" pitchFamily="34" charset="0"/>
              <a:ea typeface="ＭＳ Ｐゴシック"/>
              <a:cs typeface="Arial" panose="020B0604020202020204" pitchFamily="34" charset="0"/>
            </a:endParaRPr>
          </a:p>
        </p:txBody>
      </p:sp>
    </p:spTree>
    <p:extLst>
      <p:ext uri="{BB962C8B-B14F-4D97-AF65-F5344CB8AC3E}">
        <p14:creationId xmlns:p14="http://schemas.microsoft.com/office/powerpoint/2010/main" val="11791444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1" name="Rectangle 1"/>
          <p:cNvSpPr>
            <a:spLocks noChangeArrowheads="1"/>
          </p:cNvSpPr>
          <p:nvPr/>
        </p:nvSpPr>
        <p:spPr bwMode="auto">
          <a:xfrm>
            <a:off x="0" y="0"/>
            <a:ext cx="9448800" cy="6858000"/>
          </a:xfrm>
          <a:prstGeom prst="rect">
            <a:avLst/>
          </a:prstGeom>
          <a:blipFill dpi="0" rotWithShape="0">
            <a:blip r:embed="rId3" cstate="print"/>
            <a:srcRect/>
            <a:tile tx="0" ty="0" sx="100000" sy="100000" flip="none" algn="tl"/>
          </a:blipFill>
          <a:ln w="9360">
            <a:solidFill>
              <a:srgbClr val="FFFFFF"/>
            </a:solidFill>
            <a:miter lim="800000"/>
            <a:headEnd/>
            <a:tailEnd/>
          </a:ln>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sp>
        <p:nvSpPr>
          <p:cNvPr id="251907" name="Text Box 2"/>
          <p:cNvSpPr txBox="1">
            <a:spLocks noChangeArrowheads="1"/>
          </p:cNvSpPr>
          <p:nvPr/>
        </p:nvSpPr>
        <p:spPr bwMode="auto">
          <a:xfrm>
            <a:off x="6172200" y="4067175"/>
            <a:ext cx="381000" cy="1817688"/>
          </a:xfrm>
          <a:prstGeom prst="rect">
            <a:avLst/>
          </a:prstGeom>
          <a:noFill/>
          <a:ln w="9525">
            <a:noFill/>
            <a:round/>
            <a:headEnd/>
            <a:tailEnd/>
          </a:ln>
        </p:spPr>
        <p:txBody>
          <a:bodyPr lIns="90000" tIns="46800" rIns="90000" bIns="46800">
            <a:spAutoFit/>
          </a:bodyPr>
          <a:lstStyle/>
          <a:p>
            <a:pPr marL="0" marR="0" lvl="0" indent="0" algn="ctr" defTabSz="449263" rtl="0" eaLnBrk="1" fontAlgn="base" latinLnBrk="0" hangingPunct="1">
              <a:lnSpc>
                <a:spcPct val="100000"/>
              </a:lnSpc>
              <a:spcBef>
                <a:spcPts val="175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en-GB"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 </a:t>
            </a: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650</a:t>
            </a:r>
            <a:endParaRPr kumimoji="0" lang="en-GB"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51908" name="Text Box 3"/>
          <p:cNvSpPr txBox="1">
            <a:spLocks noChangeArrowheads="1"/>
          </p:cNvSpPr>
          <p:nvPr/>
        </p:nvSpPr>
        <p:spPr bwMode="auto">
          <a:xfrm>
            <a:off x="5343525" y="4067175"/>
            <a:ext cx="600075" cy="1817688"/>
          </a:xfrm>
          <a:prstGeom prst="rect">
            <a:avLst/>
          </a:prstGeom>
          <a:noFill/>
          <a:ln w="9525">
            <a:noFill/>
            <a:round/>
            <a:headEnd/>
            <a:tailEnd/>
          </a:ln>
        </p:spPr>
        <p:txBody>
          <a:bodyPr lIns="90000" tIns="46800" rIns="90000" bIns="46800">
            <a:spAutoFit/>
          </a:bodyPr>
          <a:lstStyle/>
          <a:p>
            <a:pPr marL="0" marR="0" lvl="0" indent="0" algn="ctr" defTabSz="449263" rtl="0" eaLnBrk="1" fontAlgn="base" latinLnBrk="0" hangingPunct="1">
              <a:lnSpc>
                <a:spcPct val="100000"/>
              </a:lnSpc>
              <a:spcBef>
                <a:spcPts val="175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en-GB"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   </a:t>
            </a: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7</a:t>
            </a:r>
            <a:r>
              <a:rPr kumimoji="0" lang="en-GB"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 </a:t>
            </a: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0</a:t>
            </a:r>
            <a:r>
              <a:rPr kumimoji="0" lang="en-GB"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 </a:t>
            </a: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0</a:t>
            </a:r>
            <a:r>
              <a:rPr kumimoji="0" lang="en-GB"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 </a:t>
            </a:r>
          </a:p>
        </p:txBody>
      </p:sp>
      <p:sp>
        <p:nvSpPr>
          <p:cNvPr id="251909" name="Text Box 4"/>
          <p:cNvSpPr txBox="1">
            <a:spLocks noChangeArrowheads="1"/>
          </p:cNvSpPr>
          <p:nvPr/>
        </p:nvSpPr>
        <p:spPr bwMode="auto">
          <a:xfrm>
            <a:off x="4114800" y="4067175"/>
            <a:ext cx="381000" cy="1817688"/>
          </a:xfrm>
          <a:prstGeom prst="rect">
            <a:avLst/>
          </a:prstGeom>
          <a:noFill/>
          <a:ln w="9525">
            <a:noFill/>
            <a:round/>
            <a:headEnd/>
            <a:tailEnd/>
          </a:ln>
        </p:spPr>
        <p:txBody>
          <a:bodyPr lIns="90000" tIns="46800" rIns="90000" bIns="46800">
            <a:spAutoFit/>
          </a:bodyPr>
          <a:lstStyle/>
          <a:p>
            <a:pPr marL="0" marR="0" lvl="0" indent="0" algn="ctr" defTabSz="449263" rtl="0" eaLnBrk="1" fontAlgn="base" latinLnBrk="0" hangingPunct="1">
              <a:lnSpc>
                <a:spcPct val="100000"/>
              </a:lnSpc>
              <a:spcBef>
                <a:spcPts val="175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en-GB"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 </a:t>
            </a: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800</a:t>
            </a:r>
            <a:endParaRPr kumimoji="0" lang="en-GB"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51910" name="Text Box 5"/>
          <p:cNvSpPr txBox="1">
            <a:spLocks noChangeArrowheads="1"/>
          </p:cNvSpPr>
          <p:nvPr/>
        </p:nvSpPr>
        <p:spPr bwMode="auto">
          <a:xfrm>
            <a:off x="2743200" y="4067175"/>
            <a:ext cx="381000" cy="1817688"/>
          </a:xfrm>
          <a:prstGeom prst="rect">
            <a:avLst/>
          </a:prstGeom>
          <a:noFill/>
          <a:ln w="9525">
            <a:noFill/>
            <a:round/>
            <a:headEnd/>
            <a:tailEnd/>
          </a:ln>
        </p:spPr>
        <p:txBody>
          <a:bodyPr lIns="90000" tIns="46800" rIns="90000" bIns="46800">
            <a:spAutoFit/>
          </a:bodyPr>
          <a:lstStyle/>
          <a:p>
            <a:pPr marL="0" marR="0" lvl="0" indent="0" algn="ctr" defTabSz="449263" rtl="0" eaLnBrk="1" fontAlgn="base" latinLnBrk="0" hangingPunct="1">
              <a:lnSpc>
                <a:spcPct val="100000"/>
              </a:lnSpc>
              <a:spcBef>
                <a:spcPts val="175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en-GB"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 </a:t>
            </a: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900</a:t>
            </a:r>
            <a:endParaRPr kumimoji="0" lang="en-GB"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51911" name="Text Box 6"/>
          <p:cNvSpPr txBox="1">
            <a:spLocks noChangeArrowheads="1"/>
          </p:cNvSpPr>
          <p:nvPr/>
        </p:nvSpPr>
        <p:spPr bwMode="auto">
          <a:xfrm>
            <a:off x="2057400" y="4500563"/>
            <a:ext cx="381000" cy="1387475"/>
          </a:xfrm>
          <a:prstGeom prst="rect">
            <a:avLst/>
          </a:prstGeom>
          <a:noFill/>
          <a:ln w="9525">
            <a:noFill/>
            <a:round/>
            <a:headEnd/>
            <a:tailEnd/>
          </a:ln>
        </p:spPr>
        <p:txBody>
          <a:bodyPr lIns="90000" tIns="46800" rIns="90000" bIns="46800">
            <a:spAutoFit/>
          </a:bodyPr>
          <a:lstStyle/>
          <a:p>
            <a:pPr marL="0" marR="0" lvl="0" indent="0" algn="ctr" defTabSz="449263" rtl="0" eaLnBrk="1" fontAlgn="base" latinLnBrk="0" hangingPunct="1">
              <a:lnSpc>
                <a:spcPct val="100000"/>
              </a:lnSpc>
              <a:spcBef>
                <a:spcPts val="175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950</a:t>
            </a:r>
            <a:endParaRPr kumimoji="0" lang="en-GB"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51912" name="Text Box 7"/>
          <p:cNvSpPr txBox="1">
            <a:spLocks noChangeArrowheads="1"/>
          </p:cNvSpPr>
          <p:nvPr/>
        </p:nvSpPr>
        <p:spPr bwMode="auto">
          <a:xfrm>
            <a:off x="1371600" y="4067175"/>
            <a:ext cx="381000" cy="1817688"/>
          </a:xfrm>
          <a:prstGeom prst="rect">
            <a:avLst/>
          </a:prstGeom>
          <a:noFill/>
          <a:ln w="9525">
            <a:noFill/>
            <a:round/>
            <a:headEnd/>
            <a:tailEnd/>
          </a:ln>
        </p:spPr>
        <p:txBody>
          <a:bodyPr lIns="90000" tIns="46800" rIns="90000" bIns="46800">
            <a:spAutoFit/>
          </a:bodyPr>
          <a:lstStyle/>
          <a:p>
            <a:pPr marL="0" marR="0" lvl="0" indent="0" algn="ctr" defTabSz="449263" rtl="0" eaLnBrk="1" fontAlgn="base" latinLnBrk="0" hangingPunct="1">
              <a:lnSpc>
                <a:spcPct val="100000"/>
              </a:lnSpc>
              <a:spcBef>
                <a:spcPts val="175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1000</a:t>
            </a:r>
            <a:endParaRPr kumimoji="0" lang="en-GB"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51913" name="Text Box 8"/>
          <p:cNvSpPr txBox="1">
            <a:spLocks noChangeArrowheads="1"/>
          </p:cNvSpPr>
          <p:nvPr/>
        </p:nvSpPr>
        <p:spPr bwMode="auto">
          <a:xfrm>
            <a:off x="6858000" y="4067175"/>
            <a:ext cx="381000" cy="1817688"/>
          </a:xfrm>
          <a:prstGeom prst="rect">
            <a:avLst/>
          </a:prstGeom>
          <a:noFill/>
          <a:ln w="9525">
            <a:noFill/>
            <a:round/>
            <a:headEnd/>
            <a:tailEnd/>
          </a:ln>
        </p:spPr>
        <p:txBody>
          <a:bodyPr lIns="90000" tIns="46800" rIns="90000" bIns="46800">
            <a:spAutoFit/>
          </a:bodyPr>
          <a:lstStyle/>
          <a:p>
            <a:pPr marL="0" marR="0" lvl="0" indent="0" algn="ctr" defTabSz="449263" rtl="0" eaLnBrk="1" fontAlgn="base" latinLnBrk="0" hangingPunct="1">
              <a:lnSpc>
                <a:spcPct val="100000"/>
              </a:lnSpc>
              <a:spcBef>
                <a:spcPts val="175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en-GB"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 </a:t>
            </a: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600</a:t>
            </a:r>
            <a:endParaRPr kumimoji="0" lang="en-GB"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51914" name="Text Box 9"/>
          <p:cNvSpPr txBox="1">
            <a:spLocks noChangeArrowheads="1"/>
          </p:cNvSpPr>
          <p:nvPr/>
        </p:nvSpPr>
        <p:spPr bwMode="auto">
          <a:xfrm>
            <a:off x="8153400" y="4067175"/>
            <a:ext cx="381000" cy="1817688"/>
          </a:xfrm>
          <a:prstGeom prst="rect">
            <a:avLst/>
          </a:prstGeom>
          <a:noFill/>
          <a:ln w="9525">
            <a:noFill/>
            <a:round/>
            <a:headEnd/>
            <a:tailEnd/>
          </a:ln>
        </p:spPr>
        <p:txBody>
          <a:bodyPr lIns="90000" tIns="46800" rIns="90000" bIns="46800">
            <a:spAutoFit/>
          </a:bodyPr>
          <a:lstStyle/>
          <a:p>
            <a:pPr marL="0" marR="0" lvl="0" indent="0" algn="ctr" defTabSz="449263" rtl="0" eaLnBrk="1" fontAlgn="base" latinLnBrk="0" hangingPunct="1">
              <a:lnSpc>
                <a:spcPct val="100000"/>
              </a:lnSpc>
              <a:spcBef>
                <a:spcPts val="175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en-GB"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 </a:t>
            </a: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500</a:t>
            </a:r>
            <a:endParaRPr kumimoji="0" lang="en-GB"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pic>
        <p:nvPicPr>
          <p:cNvPr id="251915" name="Picture 10"/>
          <p:cNvPicPr>
            <a:picLocks noChangeAspect="1" noChangeArrowheads="1"/>
          </p:cNvPicPr>
          <p:nvPr/>
        </p:nvPicPr>
        <p:blipFill>
          <a:blip r:embed="rId4" cstate="print"/>
          <a:srcRect/>
          <a:stretch>
            <a:fillRect/>
          </a:stretch>
        </p:blipFill>
        <p:spPr bwMode="auto">
          <a:xfrm>
            <a:off x="19050" y="2998788"/>
            <a:ext cx="9678988" cy="1023937"/>
          </a:xfrm>
          <a:prstGeom prst="rect">
            <a:avLst/>
          </a:prstGeom>
          <a:noFill/>
          <a:ln w="9525">
            <a:noFill/>
            <a:miter lim="800000"/>
            <a:headEnd/>
            <a:tailEnd/>
          </a:ln>
        </p:spPr>
      </p:pic>
      <p:sp>
        <p:nvSpPr>
          <p:cNvPr id="251916" name="Text Box 11"/>
          <p:cNvSpPr txBox="1">
            <a:spLocks noChangeArrowheads="1"/>
          </p:cNvSpPr>
          <p:nvPr/>
        </p:nvSpPr>
        <p:spPr bwMode="auto">
          <a:xfrm>
            <a:off x="7543800" y="4067175"/>
            <a:ext cx="381000" cy="1817688"/>
          </a:xfrm>
          <a:prstGeom prst="rect">
            <a:avLst/>
          </a:prstGeom>
          <a:noFill/>
          <a:ln w="9525">
            <a:noFill/>
            <a:round/>
            <a:headEnd/>
            <a:tailEnd/>
          </a:ln>
        </p:spPr>
        <p:txBody>
          <a:bodyPr lIns="90000" tIns="46800" rIns="90000" bIns="46800">
            <a:spAutoFit/>
          </a:bodyPr>
          <a:lstStyle/>
          <a:p>
            <a:pPr marL="0" marR="0" lvl="0" indent="0" algn="ctr" defTabSz="449263" rtl="0" eaLnBrk="1" fontAlgn="base" latinLnBrk="0" hangingPunct="1">
              <a:lnSpc>
                <a:spcPct val="100000"/>
              </a:lnSpc>
              <a:spcBef>
                <a:spcPts val="175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en-GB"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 </a:t>
            </a: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550</a:t>
            </a:r>
            <a:endParaRPr kumimoji="0" lang="en-GB"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51917" name="Text Box 12"/>
          <p:cNvSpPr txBox="1">
            <a:spLocks noChangeArrowheads="1"/>
          </p:cNvSpPr>
          <p:nvPr/>
        </p:nvSpPr>
        <p:spPr bwMode="auto">
          <a:xfrm>
            <a:off x="4724400" y="4067175"/>
            <a:ext cx="600075" cy="1817688"/>
          </a:xfrm>
          <a:prstGeom prst="rect">
            <a:avLst/>
          </a:prstGeom>
          <a:noFill/>
          <a:ln w="9525">
            <a:noFill/>
            <a:round/>
            <a:headEnd/>
            <a:tailEnd/>
          </a:ln>
        </p:spPr>
        <p:txBody>
          <a:bodyPr lIns="90000" tIns="46800" rIns="90000" bIns="46800">
            <a:spAutoFit/>
          </a:bodyPr>
          <a:lstStyle/>
          <a:p>
            <a:pPr marL="0" marR="0" lvl="0" indent="0" algn="ctr" defTabSz="449263" rtl="0" eaLnBrk="1" fontAlgn="base" latinLnBrk="0" hangingPunct="1">
              <a:lnSpc>
                <a:spcPct val="100000"/>
              </a:lnSpc>
              <a:spcBef>
                <a:spcPts val="175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en-GB"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   </a:t>
            </a: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7</a:t>
            </a:r>
            <a:r>
              <a:rPr kumimoji="0" lang="en-GB"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 </a:t>
            </a: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5</a:t>
            </a:r>
            <a:r>
              <a:rPr kumimoji="0" lang="en-GB"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 </a:t>
            </a: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0</a:t>
            </a:r>
            <a:r>
              <a:rPr kumimoji="0" lang="en-GB"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 </a:t>
            </a:r>
          </a:p>
        </p:txBody>
      </p:sp>
      <p:sp>
        <p:nvSpPr>
          <p:cNvPr id="251918" name="Text Box 13"/>
          <p:cNvSpPr txBox="1">
            <a:spLocks noChangeArrowheads="1"/>
          </p:cNvSpPr>
          <p:nvPr/>
        </p:nvSpPr>
        <p:spPr bwMode="auto">
          <a:xfrm>
            <a:off x="3429000" y="4067175"/>
            <a:ext cx="381000" cy="1817688"/>
          </a:xfrm>
          <a:prstGeom prst="rect">
            <a:avLst/>
          </a:prstGeom>
          <a:noFill/>
          <a:ln w="9525">
            <a:noFill/>
            <a:round/>
            <a:headEnd/>
            <a:tailEnd/>
          </a:ln>
        </p:spPr>
        <p:txBody>
          <a:bodyPr lIns="90000" tIns="46800" rIns="90000" bIns="46800">
            <a:spAutoFit/>
          </a:bodyPr>
          <a:lstStyle/>
          <a:p>
            <a:pPr marL="0" marR="0" lvl="0" indent="0" algn="ctr" defTabSz="449263" rtl="0" eaLnBrk="1" fontAlgn="base" latinLnBrk="0" hangingPunct="1">
              <a:lnSpc>
                <a:spcPct val="100000"/>
              </a:lnSpc>
              <a:spcBef>
                <a:spcPts val="175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en-GB"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 </a:t>
            </a: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850</a:t>
            </a:r>
            <a:endParaRPr kumimoji="0" lang="en-GB"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51919" name="Text Box 14"/>
          <p:cNvSpPr txBox="1">
            <a:spLocks noChangeArrowheads="1"/>
          </p:cNvSpPr>
          <p:nvPr/>
        </p:nvSpPr>
        <p:spPr bwMode="auto">
          <a:xfrm>
            <a:off x="685800" y="4067175"/>
            <a:ext cx="381000" cy="1817688"/>
          </a:xfrm>
          <a:prstGeom prst="rect">
            <a:avLst/>
          </a:prstGeom>
          <a:noFill/>
          <a:ln w="9525">
            <a:noFill/>
            <a:round/>
            <a:headEnd/>
            <a:tailEnd/>
          </a:ln>
        </p:spPr>
        <p:txBody>
          <a:bodyPr lIns="90000" tIns="46800" rIns="90000" bIns="46800">
            <a:spAutoFit/>
          </a:bodyPr>
          <a:lstStyle/>
          <a:p>
            <a:pPr marL="0" marR="0" lvl="0" indent="0" algn="ctr" defTabSz="449263" rtl="0" eaLnBrk="1" fontAlgn="base" latinLnBrk="0" hangingPunct="1">
              <a:lnSpc>
                <a:spcPct val="100000"/>
              </a:lnSpc>
              <a:spcBef>
                <a:spcPts val="175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1050</a:t>
            </a:r>
            <a:endParaRPr kumimoji="0" lang="en-GB"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51920" name="Text Box 15"/>
          <p:cNvSpPr txBox="1">
            <a:spLocks noChangeArrowheads="1"/>
          </p:cNvSpPr>
          <p:nvPr/>
        </p:nvSpPr>
        <p:spPr bwMode="auto">
          <a:xfrm>
            <a:off x="0" y="4067175"/>
            <a:ext cx="381000" cy="1817688"/>
          </a:xfrm>
          <a:prstGeom prst="rect">
            <a:avLst/>
          </a:prstGeom>
          <a:noFill/>
          <a:ln w="9525">
            <a:noFill/>
            <a:round/>
            <a:headEnd/>
            <a:tailEnd/>
          </a:ln>
        </p:spPr>
        <p:txBody>
          <a:bodyPr lIns="90000" tIns="46800" rIns="90000" bIns="46800">
            <a:spAutoFit/>
          </a:bodyPr>
          <a:lstStyle/>
          <a:p>
            <a:pPr marL="0" marR="0" lvl="0" indent="0" algn="ctr" defTabSz="449263" rtl="0" eaLnBrk="1" fontAlgn="base" latinLnBrk="0" hangingPunct="1">
              <a:lnSpc>
                <a:spcPct val="100000"/>
              </a:lnSpc>
              <a:spcBef>
                <a:spcPts val="175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1100</a:t>
            </a:r>
            <a:endParaRPr kumimoji="0" lang="en-GB"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51921" name="Text Box 16"/>
          <p:cNvSpPr txBox="1">
            <a:spLocks noChangeArrowheads="1"/>
          </p:cNvSpPr>
          <p:nvPr/>
        </p:nvSpPr>
        <p:spPr bwMode="auto">
          <a:xfrm>
            <a:off x="8763000" y="4067175"/>
            <a:ext cx="381000" cy="1817688"/>
          </a:xfrm>
          <a:prstGeom prst="rect">
            <a:avLst/>
          </a:prstGeom>
          <a:noFill/>
          <a:ln w="9525">
            <a:noFill/>
            <a:round/>
            <a:headEnd/>
            <a:tailEnd/>
          </a:ln>
        </p:spPr>
        <p:txBody>
          <a:bodyPr lIns="90000" tIns="46800" rIns="90000" bIns="46800">
            <a:spAutoFit/>
          </a:bodyPr>
          <a:lstStyle/>
          <a:p>
            <a:pPr marL="0" marR="0" lvl="0" indent="0" algn="ctr" defTabSz="449263" rtl="0" eaLnBrk="1" fontAlgn="base" latinLnBrk="0" hangingPunct="1">
              <a:lnSpc>
                <a:spcPct val="100000"/>
              </a:lnSpc>
              <a:spcBef>
                <a:spcPts val="175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en-GB"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 </a:t>
            </a: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450</a:t>
            </a:r>
            <a:endParaRPr kumimoji="0" lang="en-GB"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51922" name="Text Box 17"/>
          <p:cNvSpPr txBox="1">
            <a:spLocks noChangeArrowheads="1"/>
          </p:cNvSpPr>
          <p:nvPr/>
        </p:nvSpPr>
        <p:spPr bwMode="auto">
          <a:xfrm>
            <a:off x="304800" y="838200"/>
            <a:ext cx="2514600" cy="1951038"/>
          </a:xfrm>
          <a:prstGeom prst="rect">
            <a:avLst/>
          </a:prstGeom>
          <a:noFill/>
          <a:ln w="9525">
            <a:noFill/>
            <a:round/>
            <a:headEnd/>
            <a:tailEnd/>
          </a:ln>
        </p:spPr>
        <p:txBody>
          <a:bodyPr lIns="90000" tIns="46800" rIns="90000" bIns="46800">
            <a:spAutoFit/>
          </a:bodyPr>
          <a:lstStyle/>
          <a:p>
            <a:pPr marL="0" marR="0" lvl="0" indent="0" algn="ctr" defTabSz="449263" rtl="0" eaLnBrk="1" fontAlgn="base" latinLnBrk="0" hangingPunct="1">
              <a:lnSpc>
                <a:spcPct val="100000"/>
              </a:lnSpc>
              <a:spcBef>
                <a:spcPts val="2250"/>
              </a:spcBef>
              <a:spcAft>
                <a:spcPct val="0"/>
              </a:spcAft>
              <a:buClr>
                <a:srgbClr val="00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u="none" strike="noStrike" kern="1200" cap="none" spc="0" normalizeH="0" baseline="0" noProof="0">
                <a:ln>
                  <a:noFill/>
                </a:ln>
                <a:solidFill>
                  <a:srgbClr val="00FFFF"/>
                </a:solidFill>
                <a:effectLst/>
                <a:uLnTx/>
                <a:uFillTx/>
                <a:latin typeface="Arial" panose="020B0604020202020204" pitchFamily="34" charset="0"/>
                <a:ea typeface="MS PGothic" pitchFamily="34" charset="-128"/>
                <a:cs typeface="Arial" panose="020B0604020202020204" pitchFamily="34" charset="0"/>
              </a:rPr>
              <a:t>المملكة   المتحدة</a:t>
            </a:r>
            <a:endParaRPr kumimoji="0" lang="en-GB" sz="3600" b="1" u="none" strike="noStrike" kern="1200" cap="none" spc="0" normalizeH="0" baseline="0" noProof="0">
              <a:ln>
                <a:noFill/>
              </a:ln>
              <a:solidFill>
                <a:srgbClr val="00FFFF"/>
              </a:solidFill>
              <a:effectLst/>
              <a:uLnTx/>
              <a:uFillTx/>
              <a:latin typeface="Arial" panose="020B0604020202020204" pitchFamily="34" charset="0"/>
              <a:ea typeface="MS PGothic" pitchFamily="34" charset="-128"/>
              <a:cs typeface="Arial" panose="020B0604020202020204" pitchFamily="34" charset="0"/>
            </a:endParaRPr>
          </a:p>
          <a:p>
            <a:pPr marL="0" marR="0" lvl="0" indent="0" algn="ctr" defTabSz="449263" rtl="0" eaLnBrk="1" fontAlgn="base" latinLnBrk="0" hangingPunct="1">
              <a:lnSpc>
                <a:spcPct val="100000"/>
              </a:lnSpc>
              <a:spcBef>
                <a:spcPts val="2000"/>
              </a:spcBef>
              <a:spcAft>
                <a:spcPct val="0"/>
              </a:spcAft>
              <a:buClr>
                <a:srgbClr val="00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u="none" strike="noStrike" kern="1200" cap="none" spc="0" normalizeH="0" baseline="0" noProof="0">
                <a:ln>
                  <a:noFill/>
                </a:ln>
                <a:solidFill>
                  <a:srgbClr val="00FFFF"/>
                </a:solidFill>
                <a:effectLst/>
                <a:uLnTx/>
                <a:uFillTx/>
                <a:latin typeface="Arial" panose="020B0604020202020204" pitchFamily="34" charset="0"/>
                <a:ea typeface="MS PGothic" pitchFamily="34" charset="-128"/>
                <a:cs typeface="Arial" panose="020B0604020202020204" pitchFamily="34" charset="0"/>
              </a:rPr>
              <a:t>1050 - 930</a:t>
            </a:r>
            <a:endParaRPr kumimoji="0" lang="en-GB" sz="3200" b="1" u="none" strike="noStrike" kern="1200" cap="none" spc="0" normalizeH="0" baseline="0" noProof="0">
              <a:ln>
                <a:noFill/>
              </a:ln>
              <a:solidFill>
                <a:srgbClr val="00FFFF"/>
              </a:solidFill>
              <a:effectLst/>
              <a:uLnTx/>
              <a:uFillTx/>
              <a:latin typeface="Arial" panose="020B0604020202020204" pitchFamily="34" charset="0"/>
              <a:ea typeface="MS PGothic" pitchFamily="34" charset="-128"/>
              <a:cs typeface="Arial" panose="020B0604020202020204" pitchFamily="34" charset="0"/>
            </a:endParaRPr>
          </a:p>
        </p:txBody>
      </p:sp>
      <p:sp>
        <p:nvSpPr>
          <p:cNvPr id="251923" name="Text Box 18"/>
          <p:cNvSpPr txBox="1">
            <a:spLocks noChangeArrowheads="1"/>
          </p:cNvSpPr>
          <p:nvPr/>
        </p:nvSpPr>
        <p:spPr bwMode="auto">
          <a:xfrm>
            <a:off x="2590800" y="838200"/>
            <a:ext cx="2514600" cy="1951038"/>
          </a:xfrm>
          <a:prstGeom prst="rect">
            <a:avLst/>
          </a:prstGeom>
          <a:noFill/>
          <a:ln w="9525">
            <a:noFill/>
            <a:round/>
            <a:headEnd/>
            <a:tailEnd/>
          </a:ln>
        </p:spPr>
        <p:txBody>
          <a:bodyPr lIns="90000" tIns="46800" rIns="90000" bIns="46800">
            <a:spAutoFit/>
          </a:bodyPr>
          <a:lstStyle/>
          <a:p>
            <a:pPr marL="0" marR="0" lvl="0" indent="0" algn="ctr" defTabSz="449263" rtl="0" eaLnBrk="1" fontAlgn="base" latinLnBrk="0" hangingPunct="1">
              <a:lnSpc>
                <a:spcPct val="100000"/>
              </a:lnSpc>
              <a:spcBef>
                <a:spcPts val="2250"/>
              </a:spcBef>
              <a:spcAft>
                <a:spcPct val="0"/>
              </a:spcAft>
              <a:buClr>
                <a:srgbClr val="FFFF00"/>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u="none" strike="noStrike" kern="1200" cap="none" spc="0" normalizeH="0" baseline="0" noProof="0">
                <a:ln>
                  <a:noFill/>
                </a:ln>
                <a:solidFill>
                  <a:srgbClr val="FFFF00"/>
                </a:solidFill>
                <a:effectLst/>
                <a:uLnTx/>
                <a:uFillTx/>
                <a:latin typeface="Arial" panose="020B0604020202020204" pitchFamily="34" charset="0"/>
                <a:ea typeface="MS PGothic" pitchFamily="34" charset="-128"/>
                <a:cs typeface="Arial" panose="020B0604020202020204" pitchFamily="34" charset="0"/>
              </a:rPr>
              <a:t>المملكة المنقسمة</a:t>
            </a:r>
            <a:endParaRPr kumimoji="0" lang="en-GB" sz="3600" b="1" u="none" strike="noStrike" kern="1200" cap="none" spc="0" normalizeH="0" baseline="0" noProof="0">
              <a:ln>
                <a:noFill/>
              </a:ln>
              <a:solidFill>
                <a:srgbClr val="FFFF00"/>
              </a:solidFill>
              <a:effectLst/>
              <a:uLnTx/>
              <a:uFillTx/>
              <a:latin typeface="Arial" panose="020B0604020202020204" pitchFamily="34" charset="0"/>
              <a:ea typeface="MS PGothic" pitchFamily="34" charset="-128"/>
              <a:cs typeface="Arial" panose="020B0604020202020204" pitchFamily="34" charset="0"/>
            </a:endParaRPr>
          </a:p>
          <a:p>
            <a:pPr marL="0" marR="0" lvl="0" indent="0" algn="ctr" defTabSz="449263" rtl="0" eaLnBrk="1" fontAlgn="base" latinLnBrk="0" hangingPunct="1">
              <a:lnSpc>
                <a:spcPct val="100000"/>
              </a:lnSpc>
              <a:spcBef>
                <a:spcPts val="2000"/>
              </a:spcBef>
              <a:spcAft>
                <a:spcPct val="0"/>
              </a:spcAft>
              <a:buClr>
                <a:srgbClr val="FFFF00"/>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u="none" strike="noStrike" kern="1200" cap="none" spc="0" normalizeH="0" baseline="0" noProof="0">
                <a:ln>
                  <a:noFill/>
                </a:ln>
                <a:solidFill>
                  <a:srgbClr val="FFFF00"/>
                </a:solidFill>
                <a:effectLst/>
                <a:uLnTx/>
                <a:uFillTx/>
                <a:latin typeface="Arial" panose="020B0604020202020204" pitchFamily="34" charset="0"/>
                <a:ea typeface="MS PGothic" pitchFamily="34" charset="-128"/>
                <a:cs typeface="Arial" panose="020B0604020202020204" pitchFamily="34" charset="0"/>
              </a:rPr>
              <a:t>930 - 722</a:t>
            </a:r>
            <a:endParaRPr kumimoji="0" lang="en-GB" sz="3200" b="1" u="none" strike="noStrike" kern="1200" cap="none" spc="0" normalizeH="0" baseline="0" noProof="0">
              <a:ln>
                <a:noFill/>
              </a:ln>
              <a:solidFill>
                <a:srgbClr val="FFFF00"/>
              </a:solidFill>
              <a:effectLst/>
              <a:uLnTx/>
              <a:uFillTx/>
              <a:latin typeface="Arial" panose="020B0604020202020204" pitchFamily="34" charset="0"/>
              <a:ea typeface="MS PGothic" pitchFamily="34" charset="-128"/>
              <a:cs typeface="Arial" panose="020B0604020202020204" pitchFamily="34" charset="0"/>
            </a:endParaRPr>
          </a:p>
        </p:txBody>
      </p:sp>
      <p:sp>
        <p:nvSpPr>
          <p:cNvPr id="251924" name="Text Box 19"/>
          <p:cNvSpPr txBox="1">
            <a:spLocks noChangeArrowheads="1"/>
          </p:cNvSpPr>
          <p:nvPr/>
        </p:nvSpPr>
        <p:spPr bwMode="auto">
          <a:xfrm>
            <a:off x="5153025" y="838200"/>
            <a:ext cx="2514600" cy="1951038"/>
          </a:xfrm>
          <a:prstGeom prst="rect">
            <a:avLst/>
          </a:prstGeom>
          <a:noFill/>
          <a:ln w="9525">
            <a:noFill/>
            <a:round/>
            <a:headEnd/>
            <a:tailEnd/>
          </a:ln>
        </p:spPr>
        <p:txBody>
          <a:bodyPr lIns="90000" tIns="46800" rIns="90000" bIns="46800">
            <a:spAutoFit/>
          </a:bodyPr>
          <a:lstStyle/>
          <a:p>
            <a:pPr marL="0" marR="0" lvl="0" indent="0" algn="ctr" defTabSz="449263" rtl="0" eaLnBrk="1" fontAlgn="base" latinLnBrk="0" hangingPunct="1">
              <a:lnSpc>
                <a:spcPct val="100000"/>
              </a:lnSpc>
              <a:spcBef>
                <a:spcPts val="2250"/>
              </a:spcBef>
              <a:spcAft>
                <a:spcPct val="0"/>
              </a:spcAft>
              <a:buClr>
                <a:srgbClr val="FF99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u="none" strike="noStrike" kern="1200" cap="none" spc="0" normalizeH="0" baseline="0" noProof="0">
                <a:ln>
                  <a:noFill/>
                </a:ln>
                <a:solidFill>
                  <a:srgbClr val="FF99FF"/>
                </a:solidFill>
                <a:effectLst/>
                <a:uLnTx/>
                <a:uFillTx/>
                <a:latin typeface="Arial" panose="020B0604020202020204" pitchFamily="34" charset="0"/>
                <a:ea typeface="MS PGothic" pitchFamily="34" charset="-128"/>
                <a:cs typeface="Arial" panose="020B0604020202020204" pitchFamily="34" charset="0"/>
              </a:rPr>
              <a:t>المملكة المنعزلة</a:t>
            </a:r>
            <a:endParaRPr kumimoji="0" lang="en-GB" sz="3600" b="1" u="none" strike="noStrike" kern="1200" cap="none" spc="0" normalizeH="0" baseline="0" noProof="0">
              <a:ln>
                <a:noFill/>
              </a:ln>
              <a:solidFill>
                <a:srgbClr val="FF99FF"/>
              </a:solidFill>
              <a:effectLst/>
              <a:uLnTx/>
              <a:uFillTx/>
              <a:latin typeface="Arial" panose="020B0604020202020204" pitchFamily="34" charset="0"/>
              <a:ea typeface="MS PGothic" pitchFamily="34" charset="-128"/>
              <a:cs typeface="Arial" panose="020B0604020202020204" pitchFamily="34" charset="0"/>
            </a:endParaRPr>
          </a:p>
          <a:p>
            <a:pPr marL="0" marR="0" lvl="0" indent="0" algn="ctr" defTabSz="449263" rtl="0" eaLnBrk="1" fontAlgn="base" latinLnBrk="0" hangingPunct="1">
              <a:lnSpc>
                <a:spcPct val="100000"/>
              </a:lnSpc>
              <a:spcBef>
                <a:spcPts val="2000"/>
              </a:spcBef>
              <a:spcAft>
                <a:spcPct val="0"/>
              </a:spcAft>
              <a:buClr>
                <a:srgbClr val="FF99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u="none" strike="noStrike" kern="1200" cap="none" spc="0" normalizeH="0" baseline="0" noProof="0">
                <a:ln>
                  <a:noFill/>
                </a:ln>
                <a:solidFill>
                  <a:srgbClr val="FF99FF"/>
                </a:solidFill>
                <a:effectLst/>
                <a:uLnTx/>
                <a:uFillTx/>
                <a:latin typeface="Arial" panose="020B0604020202020204" pitchFamily="34" charset="0"/>
                <a:ea typeface="MS PGothic" pitchFamily="34" charset="-128"/>
                <a:cs typeface="Arial" panose="020B0604020202020204" pitchFamily="34" charset="0"/>
              </a:rPr>
              <a:t>722 - 586</a:t>
            </a:r>
            <a:endParaRPr kumimoji="0" lang="en-GB" sz="3200" b="1" u="none" strike="noStrike" kern="1200" cap="none" spc="0" normalizeH="0" baseline="0" noProof="0">
              <a:ln>
                <a:noFill/>
              </a:ln>
              <a:solidFill>
                <a:srgbClr val="FF99FF"/>
              </a:solidFill>
              <a:effectLst/>
              <a:uLnTx/>
              <a:uFillTx/>
              <a:latin typeface="Arial" panose="020B0604020202020204" pitchFamily="34" charset="0"/>
              <a:ea typeface="MS PGothic" pitchFamily="34" charset="-128"/>
              <a:cs typeface="Arial" panose="020B0604020202020204" pitchFamily="34" charset="0"/>
            </a:endParaRPr>
          </a:p>
        </p:txBody>
      </p:sp>
      <p:sp>
        <p:nvSpPr>
          <p:cNvPr id="251925" name="Text Box 20"/>
          <p:cNvSpPr txBox="1">
            <a:spLocks noChangeArrowheads="1"/>
          </p:cNvSpPr>
          <p:nvPr/>
        </p:nvSpPr>
        <p:spPr bwMode="auto">
          <a:xfrm>
            <a:off x="5286375" y="6172200"/>
            <a:ext cx="3629025" cy="649288"/>
          </a:xfrm>
          <a:prstGeom prst="rect">
            <a:avLst/>
          </a:prstGeom>
          <a:noFill/>
          <a:ln w="9525">
            <a:noFill/>
            <a:round/>
            <a:headEnd/>
            <a:tailEnd/>
          </a:ln>
        </p:spPr>
        <p:txBody>
          <a:bodyPr lIns="90000" tIns="46800" rIns="90000" bIns="46800">
            <a:spAutoFit/>
          </a:bodyPr>
          <a:lstStyle/>
          <a:p>
            <a:pPr marL="0" marR="0" lvl="0" indent="0" algn="ctr" defTabSz="449263" rtl="0" eaLnBrk="1" fontAlgn="base" latinLnBrk="0" hangingPunct="1">
              <a:lnSpc>
                <a:spcPct val="100000"/>
              </a:lnSpc>
              <a:spcBef>
                <a:spcPts val="2000"/>
              </a:spcBef>
              <a:spcAft>
                <a:spcPct val="0"/>
              </a:spcAft>
              <a:buClr>
                <a:srgbClr val="66FF66"/>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u="none" strike="noStrike" kern="1200" cap="none" spc="0" normalizeH="0" baseline="0" noProof="0">
                <a:ln>
                  <a:noFill/>
                </a:ln>
                <a:solidFill>
                  <a:srgbClr val="66FF66"/>
                </a:solidFill>
                <a:effectLst/>
                <a:uLnTx/>
                <a:uFillTx/>
                <a:latin typeface="Arial" panose="020B0604020202020204" pitchFamily="34" charset="0"/>
                <a:ea typeface="MS PGothic" pitchFamily="34" charset="-128"/>
                <a:cs typeface="Arial" panose="020B0604020202020204" pitchFamily="34" charset="0"/>
              </a:rPr>
              <a:t>السبي 586 - 536</a:t>
            </a:r>
            <a:endParaRPr kumimoji="0" lang="en-GB" sz="3200" b="1" u="none" strike="noStrike" kern="1200" cap="none" spc="0" normalizeH="0" baseline="0" noProof="0">
              <a:ln>
                <a:noFill/>
              </a:ln>
              <a:solidFill>
                <a:srgbClr val="66FF66"/>
              </a:solidFill>
              <a:effectLst/>
              <a:uLnTx/>
              <a:uFillTx/>
              <a:latin typeface="Arial" panose="020B0604020202020204" pitchFamily="34" charset="0"/>
              <a:ea typeface="MS PGothic" pitchFamily="34" charset="-128"/>
              <a:cs typeface="Arial" panose="020B0604020202020204" pitchFamily="34" charset="0"/>
            </a:endParaRPr>
          </a:p>
        </p:txBody>
      </p:sp>
      <p:sp>
        <p:nvSpPr>
          <p:cNvPr id="40981" name="AutoShape 21"/>
          <p:cNvSpPr>
            <a:spLocks noChangeArrowheads="1"/>
          </p:cNvSpPr>
          <p:nvPr/>
        </p:nvSpPr>
        <p:spPr bwMode="auto">
          <a:xfrm>
            <a:off x="7162800" y="3505200"/>
            <a:ext cx="609600" cy="2590800"/>
          </a:xfrm>
          <a:prstGeom prst="upArrow">
            <a:avLst>
              <a:gd name="adj1" fmla="val 50000"/>
              <a:gd name="adj2" fmla="val 106250"/>
            </a:avLst>
          </a:prstGeom>
          <a:solidFill>
            <a:srgbClr val="66FF66"/>
          </a:solidFill>
          <a:ln w="9525">
            <a:noFill/>
            <a:round/>
            <a:headEnd/>
            <a:tailEnd/>
          </a:ln>
          <a:effectLst>
            <a:outerShdw dist="38184" dir="2700000" algn="ctr" rotWithShape="0">
              <a:srgbClr val="000000">
                <a:alpha val="43031"/>
              </a:srgbClr>
            </a:outerShdw>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sp>
        <p:nvSpPr>
          <p:cNvPr id="40982" name="Text Box 22"/>
          <p:cNvSpPr txBox="1">
            <a:spLocks noChangeArrowheads="1"/>
          </p:cNvSpPr>
          <p:nvPr/>
        </p:nvSpPr>
        <p:spPr bwMode="auto">
          <a:xfrm>
            <a:off x="7010400" y="838200"/>
            <a:ext cx="2514600" cy="2700338"/>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CC00"/>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u="none" strike="noStrike" kern="1200" cap="none" spc="0" normalizeH="0" baseline="0" noProof="0" dirty="0">
                <a:ln>
                  <a:noFill/>
                </a:ln>
                <a:solidFill>
                  <a:srgbClr val="FFCC00"/>
                </a:solidFill>
                <a:effectLst/>
                <a:uLnTx/>
                <a:uFillTx/>
                <a:latin typeface="Arial" panose="020B0604020202020204" pitchFamily="34" charset="0"/>
                <a:ea typeface="ＭＳ Ｐゴシック" charset="0"/>
                <a:cs typeface="Arial" panose="020B0604020202020204" pitchFamily="34" charset="0"/>
              </a:rPr>
              <a:t>ما بعد     السبي</a:t>
            </a:r>
            <a:endParaRPr kumimoji="0" lang="en-GB" sz="3600" b="1" u="none" strike="noStrike" kern="1200" cap="none" spc="0" normalizeH="0" baseline="0" noProof="0" dirty="0">
              <a:ln>
                <a:noFill/>
              </a:ln>
              <a:solidFill>
                <a:srgbClr val="FFCC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449263" rtl="0" eaLnBrk="1" fontAlgn="base" latinLnBrk="0" hangingPunct="1">
              <a:lnSpc>
                <a:spcPct val="100000"/>
              </a:lnSpc>
              <a:spcBef>
                <a:spcPts val="2000"/>
              </a:spcBef>
              <a:spcAft>
                <a:spcPct val="0"/>
              </a:spcAft>
              <a:buClr>
                <a:srgbClr val="FFCC00"/>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u="none" strike="noStrike" kern="1200" cap="none" spc="0" normalizeH="0" baseline="0" noProof="0" dirty="0">
                <a:ln>
                  <a:noFill/>
                </a:ln>
                <a:solidFill>
                  <a:srgbClr val="FFCC00"/>
                </a:solidFill>
                <a:effectLst/>
                <a:uLnTx/>
                <a:uFillTx/>
                <a:latin typeface="Arial" panose="020B0604020202020204" pitchFamily="34" charset="0"/>
                <a:ea typeface="ＭＳ Ｐゴシック" charset="0"/>
                <a:cs typeface="Arial" panose="020B0604020202020204" pitchFamily="34" charset="0"/>
              </a:rPr>
              <a:t>536 - 425</a:t>
            </a:r>
            <a:endParaRPr kumimoji="0" lang="en-GB" sz="3200" b="1" u="none" strike="noStrike" kern="1200" cap="none" spc="0" normalizeH="0" baseline="0" noProof="0" dirty="0">
              <a:ln>
                <a:noFill/>
              </a:ln>
              <a:solidFill>
                <a:srgbClr val="FFCC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449263" rtl="0" eaLnBrk="1" fontAlgn="base" latinLnBrk="0" hangingPunct="1">
              <a:lnSpc>
                <a:spcPct val="100000"/>
              </a:lnSpc>
              <a:spcBef>
                <a:spcPts val="2000"/>
              </a:spcBef>
              <a:spcAft>
                <a:spcPct val="0"/>
              </a:spcAft>
              <a:buClr>
                <a:srgbClr val="FFCC00"/>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endParaRPr kumimoji="0" lang="en-GB" sz="3200" b="1" u="none" strike="noStrike" kern="1200" cap="none" spc="0" normalizeH="0" baseline="0" noProof="0" dirty="0">
              <a:ln>
                <a:noFill/>
              </a:ln>
              <a:solidFill>
                <a:srgbClr val="FFCC00"/>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p:txBody>
      </p:sp>
      <p:sp>
        <p:nvSpPr>
          <p:cNvPr id="40983" name="AutoShape 23"/>
          <p:cNvSpPr>
            <a:spLocks noChangeArrowheads="1"/>
          </p:cNvSpPr>
          <p:nvPr/>
        </p:nvSpPr>
        <p:spPr bwMode="auto">
          <a:xfrm>
            <a:off x="793750" y="3276600"/>
            <a:ext cx="1720850" cy="457200"/>
          </a:xfrm>
          <a:prstGeom prst="rightArrow">
            <a:avLst>
              <a:gd name="adj1" fmla="val 50000"/>
              <a:gd name="adj2" fmla="val 94097"/>
            </a:avLst>
          </a:prstGeom>
          <a:solidFill>
            <a:srgbClr val="00FFFF"/>
          </a:solidFill>
          <a:ln w="9360">
            <a:solidFill>
              <a:srgbClr val="FFFFFF"/>
            </a:solidFill>
            <a:miter lim="800000"/>
            <a:headEnd/>
            <a:tailEnd/>
          </a:ln>
          <a:effectLst>
            <a:outerShdw dist="38184" dir="2700000" algn="ctr" rotWithShape="0">
              <a:srgbClr val="000000">
                <a:alpha val="43031"/>
              </a:srgbClr>
            </a:outerShdw>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sp>
        <p:nvSpPr>
          <p:cNvPr id="40984" name="AutoShape 24"/>
          <p:cNvSpPr>
            <a:spLocks noChangeArrowheads="1"/>
          </p:cNvSpPr>
          <p:nvPr/>
        </p:nvSpPr>
        <p:spPr bwMode="auto">
          <a:xfrm>
            <a:off x="2514600" y="3276600"/>
            <a:ext cx="2895600" cy="457200"/>
          </a:xfrm>
          <a:prstGeom prst="rightArrow">
            <a:avLst>
              <a:gd name="adj1" fmla="val 50000"/>
              <a:gd name="adj2" fmla="val 158333"/>
            </a:avLst>
          </a:prstGeom>
          <a:solidFill>
            <a:srgbClr val="FFFF00"/>
          </a:solidFill>
          <a:ln w="9360">
            <a:solidFill>
              <a:srgbClr val="FFFFFF"/>
            </a:solidFill>
            <a:miter lim="800000"/>
            <a:headEnd/>
            <a:tailEnd/>
          </a:ln>
          <a:effectLst>
            <a:outerShdw dist="38184" dir="2700000" algn="ctr" rotWithShape="0">
              <a:srgbClr val="000000">
                <a:alpha val="43031"/>
              </a:srgbClr>
            </a:outerShdw>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sp>
        <p:nvSpPr>
          <p:cNvPr id="40985" name="AutoShape 25"/>
          <p:cNvSpPr>
            <a:spLocks noChangeArrowheads="1"/>
          </p:cNvSpPr>
          <p:nvPr/>
        </p:nvSpPr>
        <p:spPr bwMode="auto">
          <a:xfrm>
            <a:off x="5410200" y="3276600"/>
            <a:ext cx="1828800" cy="457200"/>
          </a:xfrm>
          <a:prstGeom prst="rightArrow">
            <a:avLst>
              <a:gd name="adj1" fmla="val 50000"/>
              <a:gd name="adj2" fmla="val 100000"/>
            </a:avLst>
          </a:prstGeom>
          <a:solidFill>
            <a:srgbClr val="FF99FF"/>
          </a:solidFill>
          <a:ln w="9360">
            <a:solidFill>
              <a:srgbClr val="FFFFFF"/>
            </a:solidFill>
            <a:miter lim="800000"/>
            <a:headEnd/>
            <a:tailEnd/>
          </a:ln>
          <a:effectLst>
            <a:outerShdw dist="38184" dir="2700000" algn="ctr" rotWithShape="0">
              <a:srgbClr val="000000">
                <a:alpha val="43031"/>
              </a:srgbClr>
            </a:outerShdw>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sp>
        <p:nvSpPr>
          <p:cNvPr id="40986" name="AutoShape 26"/>
          <p:cNvSpPr>
            <a:spLocks noChangeArrowheads="1"/>
          </p:cNvSpPr>
          <p:nvPr/>
        </p:nvSpPr>
        <p:spPr bwMode="auto">
          <a:xfrm>
            <a:off x="7867650" y="3276600"/>
            <a:ext cx="1352550" cy="457200"/>
          </a:xfrm>
          <a:prstGeom prst="rightArrow">
            <a:avLst>
              <a:gd name="adj1" fmla="val 50000"/>
              <a:gd name="adj2" fmla="val 73958"/>
            </a:avLst>
          </a:prstGeom>
          <a:solidFill>
            <a:srgbClr val="FFCC00"/>
          </a:solidFill>
          <a:ln w="9360">
            <a:solidFill>
              <a:srgbClr val="FFFFFF"/>
            </a:solidFill>
            <a:miter lim="800000"/>
            <a:headEnd/>
            <a:tailEnd/>
          </a:ln>
          <a:effectLst>
            <a:outerShdw dist="38184" dir="2700000" algn="ctr" rotWithShape="0">
              <a:srgbClr val="000000">
                <a:alpha val="43031"/>
              </a:srgbClr>
            </a:outerShdw>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sp>
        <p:nvSpPr>
          <p:cNvPr id="40987" name="Text Box 27"/>
          <p:cNvSpPr txBox="1">
            <a:spLocks noChangeArrowheads="1"/>
          </p:cNvSpPr>
          <p:nvPr/>
        </p:nvSpPr>
        <p:spPr bwMode="auto">
          <a:xfrm>
            <a:off x="3500438" y="120650"/>
            <a:ext cx="4576762" cy="649288"/>
          </a:xfrm>
          <a:prstGeom prst="rect">
            <a:avLst/>
          </a:prstGeom>
          <a:noFill/>
          <a:ln w="9525">
            <a:noFill/>
            <a:round/>
            <a:headEnd/>
            <a:tailEnd/>
          </a:ln>
        </p:spPr>
        <p:txBody>
          <a:bodyPr lIns="90000" tIns="46800" rIns="90000" bIns="46800">
            <a:spAutoFit/>
          </a:body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أشعياء 740 – 680 ق . م</a:t>
            </a:r>
            <a:endParaRPr kumimoji="0" lang="en-GB" sz="3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40988" name="AutoShape 28"/>
          <p:cNvSpPr>
            <a:spLocks noChangeArrowheads="1"/>
          </p:cNvSpPr>
          <p:nvPr/>
        </p:nvSpPr>
        <p:spPr bwMode="auto">
          <a:xfrm>
            <a:off x="4953000" y="685800"/>
            <a:ext cx="533400" cy="2895600"/>
          </a:xfrm>
          <a:prstGeom prst="downArrow">
            <a:avLst>
              <a:gd name="adj1" fmla="val 50000"/>
              <a:gd name="adj2" fmla="val 135714"/>
            </a:avLst>
          </a:prstGeom>
          <a:solidFill>
            <a:srgbClr val="FF3300"/>
          </a:solidFill>
          <a:ln w="9360">
            <a:solidFill>
              <a:srgbClr val="FFFFFF"/>
            </a:solidFill>
            <a:miter lim="800000"/>
            <a:headEnd/>
            <a:tailEnd/>
          </a:ln>
          <a:effectLst>
            <a:outerShdw dist="38184" dir="2700000" algn="ctr" rotWithShape="0">
              <a:srgbClr val="000000">
                <a:alpha val="43031"/>
              </a:srgbClr>
            </a:outerShdw>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sp>
        <p:nvSpPr>
          <p:cNvPr id="40989" name="Rectangle 29"/>
          <p:cNvSpPr>
            <a:spLocks noChangeArrowheads="1"/>
          </p:cNvSpPr>
          <p:nvPr/>
        </p:nvSpPr>
        <p:spPr bwMode="auto">
          <a:xfrm>
            <a:off x="5105400" y="3695700"/>
            <a:ext cx="495300" cy="190500"/>
          </a:xfrm>
          <a:prstGeom prst="rect">
            <a:avLst/>
          </a:prstGeom>
          <a:solidFill>
            <a:srgbClr val="FF3300"/>
          </a:solidFill>
          <a:ln w="9360">
            <a:solidFill>
              <a:srgbClr val="FFFFFF"/>
            </a:solidFill>
            <a:miter lim="800000"/>
            <a:headEnd/>
            <a:tailEnd/>
          </a:ln>
          <a:effectLst>
            <a:outerShdw dist="38184" dir="2700000" algn="ctr" rotWithShape="0">
              <a:srgbClr val="000000">
                <a:alpha val="43031"/>
              </a:srgbClr>
            </a:outerShdw>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sp>
        <p:nvSpPr>
          <p:cNvPr id="251935" name="Text Box 30"/>
          <p:cNvSpPr txBox="1">
            <a:spLocks noChangeArrowheads="1"/>
          </p:cNvSpPr>
          <p:nvPr/>
        </p:nvSpPr>
        <p:spPr bwMode="auto">
          <a:xfrm>
            <a:off x="76200" y="92075"/>
            <a:ext cx="2743200" cy="641350"/>
          </a:xfrm>
          <a:prstGeom prst="rect">
            <a:avLst/>
          </a:prstGeom>
          <a:noFill/>
          <a:ln w="9525">
            <a:noFill/>
            <a:round/>
            <a:headEnd/>
            <a:tailEnd/>
          </a:ln>
        </p:spPr>
        <p:txBody>
          <a:body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pitchFamily="34"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3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rPr>
              <a:t>الجدول الزمني</a:t>
            </a:r>
            <a:endParaRPr kumimoji="0" lang="en-GB" sz="3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251936" name="Text Box 31"/>
          <p:cNvSpPr txBox="1">
            <a:spLocks noChangeArrowheads="1"/>
          </p:cNvSpPr>
          <p:nvPr/>
        </p:nvSpPr>
        <p:spPr bwMode="auto">
          <a:xfrm>
            <a:off x="8618538" y="55563"/>
            <a:ext cx="722312" cy="460375"/>
          </a:xfrm>
          <a:prstGeom prst="rect">
            <a:avLst/>
          </a:prstGeom>
          <a:noFill/>
          <a:ln w="9525">
            <a:noFill/>
            <a:round/>
            <a:headEnd/>
            <a:tailEnd/>
          </a:ln>
        </p:spPr>
        <p:txBody>
          <a:bodyPr lIns="90000" tIns="46800" rIns="90000" bIns="46800">
            <a:spAutoFit/>
          </a:bodyPr>
          <a:lstStyle/>
          <a:p>
            <a:pPr marL="0" marR="0" lvl="0" indent="0" algn="ctr" defTabSz="449263" rtl="0" eaLnBrk="1" fontAlgn="base" latinLnBrk="0" hangingPunct="1">
              <a:lnSpc>
                <a:spcPct val="100000"/>
              </a:lnSpc>
              <a:spcBef>
                <a:spcPts val="150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342</a:t>
            </a:r>
            <a:endParaRPr kumimoji="0" lang="en-GB"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Tree>
    <p:extLst>
      <p:ext uri="{BB962C8B-B14F-4D97-AF65-F5344CB8AC3E}">
        <p14:creationId xmlns:p14="http://schemas.microsoft.com/office/powerpoint/2010/main" val="2352408159"/>
      </p:ext>
    </p:extLst>
  </p:cSld>
  <p:clrMapOvr>
    <a:masterClrMapping/>
  </p:clrMapOvr>
  <p:transition spd="med">
    <p:randomBar dir="vert"/>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fill="hold" nodeType="afterEffect">
                                  <p:stCondLst>
                                    <p:cond delay="0"/>
                                  </p:stCondLst>
                                  <p:childTnLst>
                                    <p:set>
                                      <p:cBhvr additive="repl">
                                        <p:cTn id="6" dur="1" fill="hold">
                                          <p:stCondLst>
                                            <p:cond delay="0"/>
                                          </p:stCondLst>
                                        </p:cTn>
                                        <p:tgtEl>
                                          <p:spTgt spid="40987"/>
                                        </p:tgtEl>
                                        <p:attrNameLst>
                                          <p:attrName>style.visibility</p:attrName>
                                        </p:attrNameLst>
                                      </p:cBhvr>
                                      <p:to>
                                        <p:strVal val="visible"/>
                                      </p:to>
                                    </p:set>
                                    <p:animEffect transition="in" filter="dissolve">
                                      <p:cBhvr additive="repl">
                                        <p:cTn id="7" dur="500"/>
                                        <p:tgtEl>
                                          <p:spTgt spid="40987"/>
                                        </p:tgtEl>
                                      </p:cBhvr>
                                    </p:animEffect>
                                  </p:childTnLst>
                                </p:cTn>
                              </p:par>
                            </p:childTnLst>
                          </p:cTn>
                        </p:par>
                        <p:par>
                          <p:cTn id="8" fill="hold" nodeType="afterGroup">
                            <p:stCondLst>
                              <p:cond delay="3500"/>
                            </p:stCondLst>
                            <p:childTnLst>
                              <p:par>
                                <p:cTn id="9" presetID="22" presetClass="entr" presetSubtype="1" fill="hold" grpId="0" nodeType="afterEffect">
                                  <p:stCondLst>
                                    <p:cond delay="0"/>
                                  </p:stCondLst>
                                  <p:childTnLst>
                                    <p:set>
                                      <p:cBhvr additive="repl">
                                        <p:cTn id="10" dur="1" fill="hold">
                                          <p:stCondLst>
                                            <p:cond delay="0"/>
                                          </p:stCondLst>
                                        </p:cTn>
                                        <p:tgtEl>
                                          <p:spTgt spid="40988"/>
                                        </p:tgtEl>
                                        <p:attrNameLst>
                                          <p:attrName>style.visibility</p:attrName>
                                        </p:attrNameLst>
                                      </p:cBhvr>
                                      <p:to>
                                        <p:strVal val="visible"/>
                                      </p:to>
                                    </p:set>
                                    <p:animEffect transition="in" filter="wipe(up)">
                                      <p:cBhvr additive="repl">
                                        <p:cTn id="11" dur="500"/>
                                        <p:tgtEl>
                                          <p:spTgt spid="40988"/>
                                        </p:tgtEl>
                                      </p:cBhvr>
                                    </p:animEffect>
                                  </p:childTnLst>
                                </p:cTn>
                              </p:par>
                            </p:childTnLst>
                          </p:cTn>
                        </p:par>
                        <p:par>
                          <p:cTn id="12" fill="hold" nodeType="afterGroup">
                            <p:stCondLst>
                              <p:cond delay="5000"/>
                            </p:stCondLst>
                            <p:childTnLst>
                              <p:par>
                                <p:cTn id="13" presetID="17" presetClass="entr" presetSubtype="10" fill="hold" grpId="0" nodeType="afterEffect">
                                  <p:stCondLst>
                                    <p:cond delay="0"/>
                                  </p:stCondLst>
                                  <p:childTnLst>
                                    <p:set>
                                      <p:cBhvr additive="repl">
                                        <p:cTn id="14" dur="1" fill="hold">
                                          <p:stCondLst>
                                            <p:cond delay="0"/>
                                          </p:stCondLst>
                                        </p:cTn>
                                        <p:tgtEl>
                                          <p:spTgt spid="40989"/>
                                        </p:tgtEl>
                                        <p:attrNameLst>
                                          <p:attrName>style.visibility</p:attrName>
                                        </p:attrNameLst>
                                      </p:cBhvr>
                                      <p:to>
                                        <p:strVal val="visible"/>
                                      </p:to>
                                    </p:set>
                                    <p:anim calcmode="lin" valueType="num">
                                      <p:cBhvr additive="repl">
                                        <p:cTn id="15" dur="500" fill="hold"/>
                                        <p:tgtEl>
                                          <p:spTgt spid="40989"/>
                                        </p:tgtEl>
                                        <p:attrNameLst>
                                          <p:attrName>ppt_w</p:attrName>
                                        </p:attrNameLst>
                                      </p:cBhvr>
                                      <p:tavLst>
                                        <p:tav tm="100000">
                                          <p:val>
                                            <p:fltVal val="0"/>
                                          </p:val>
                                        </p:tav>
                                        <p:tav>
                                          <p:val>
                                            <p:strVal val="#ppt_w"/>
                                          </p:val>
                                        </p:tav>
                                      </p:tavLst>
                                    </p:anim>
                                    <p:anim calcmode="lin" valueType="num">
                                      <p:cBhvr additive="repl">
                                        <p:cTn id="16" dur="500" fill="hold"/>
                                        <p:tgtEl>
                                          <p:spTgt spid="40989"/>
                                        </p:tgtEl>
                                        <p:attrNameLst>
                                          <p:attrName>ppt_h</p:attrName>
                                        </p:attrNameLst>
                                      </p:cBhvr>
                                      <p:tavLst>
                                        <p:tav tm="100000">
                                          <p:val>
                                            <p:strVal val="#ppt_h"/>
                                          </p:val>
                                        </p:tav>
                                        <p:tav>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88" grpId="0" animBg="1"/>
      <p:bldP spid="40989" grpId="0" animBg="1"/>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930" name="Rectangle 1"/>
          <p:cNvSpPr>
            <a:spLocks noChangeArrowheads="1"/>
          </p:cNvSpPr>
          <p:nvPr/>
        </p:nvSpPr>
        <p:spPr bwMode="auto">
          <a:xfrm>
            <a:off x="0" y="12700"/>
            <a:ext cx="9144000" cy="6858000"/>
          </a:xfrm>
          <a:prstGeom prst="rect">
            <a:avLst/>
          </a:prstGeom>
          <a:solidFill>
            <a:srgbClr val="000000"/>
          </a:solidFill>
          <a:ln w="9360">
            <a:solidFill>
              <a:srgbClr val="FFFFFF"/>
            </a:solid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52931" name="Rectangle 2"/>
          <p:cNvSpPr>
            <a:spLocks noChangeArrowheads="1"/>
          </p:cNvSpPr>
          <p:nvPr/>
        </p:nvSpPr>
        <p:spPr bwMode="auto">
          <a:xfrm>
            <a:off x="2624138" y="2719388"/>
            <a:ext cx="9144000" cy="369887"/>
          </a:xfrm>
          <a:prstGeom prst="rect">
            <a:avLst/>
          </a:prstGeom>
          <a:noFill/>
          <a:ln w="9525">
            <a:no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pic>
        <p:nvPicPr>
          <p:cNvPr id="252932" name="Picture 3"/>
          <p:cNvPicPr>
            <a:picLocks noChangeAspect="1" noChangeArrowheads="1"/>
          </p:cNvPicPr>
          <p:nvPr/>
        </p:nvPicPr>
        <p:blipFill>
          <a:blip r:embed="rId3" cstate="screen">
            <a:extLst>
              <a:ext uri="{28A0092B-C50C-407E-A947-70E740481C1C}">
                <a14:useLocalDpi xmlns:a14="http://schemas.microsoft.com/office/drawing/2010/main"/>
              </a:ext>
            </a:extLst>
          </a:blip>
          <a:srcRect t="3438" b="3438"/>
          <a:stretch>
            <a:fillRect/>
          </a:stretch>
        </p:blipFill>
        <p:spPr bwMode="auto">
          <a:xfrm>
            <a:off x="-53975" y="1127125"/>
            <a:ext cx="9258300" cy="3017838"/>
          </a:xfrm>
          <a:prstGeom prst="rect">
            <a:avLst/>
          </a:prstGeom>
          <a:solidFill>
            <a:schemeClr val="bg1"/>
          </a:solidFill>
          <a:ln w="9525">
            <a:noFill/>
            <a:miter lim="800000"/>
            <a:headEnd/>
            <a:tailEnd/>
          </a:ln>
        </p:spPr>
      </p:pic>
      <p:sp>
        <p:nvSpPr>
          <p:cNvPr id="41988" name="Text Box 4"/>
          <p:cNvSpPr txBox="1">
            <a:spLocks noChangeArrowheads="1"/>
          </p:cNvSpPr>
          <p:nvPr/>
        </p:nvSpPr>
        <p:spPr bwMode="auto">
          <a:xfrm>
            <a:off x="533400" y="914400"/>
            <a:ext cx="8153400" cy="685800"/>
          </a:xfrm>
          <a:prstGeom prst="rect">
            <a:avLst/>
          </a:prstGeom>
          <a:solidFill>
            <a:srgbClr val="0000FF"/>
          </a:solidFill>
          <a:ln w="9525">
            <a:noFill/>
            <a:round/>
            <a:headEnd/>
            <a:tailEnd/>
          </a:ln>
          <a:effectLst/>
        </p:spPr>
        <p:txBody>
          <a:bodyPr anchor="b"/>
          <a:lstStyle/>
          <a:p>
            <a:pPr marL="0" marR="0" lvl="0" indent="0" algn="ctr" defTabSz="449263" rtl="0" eaLnBrk="1" fontAlgn="base" latinLnBrk="0" hangingPunct="1">
              <a:lnSpc>
                <a:spcPct val="80000"/>
              </a:lnSpc>
              <a:spcBef>
                <a:spcPct val="0"/>
              </a:spcBef>
              <a:spcAft>
                <a:spcPct val="0"/>
              </a:spcAft>
              <a:buClr>
                <a:srgbClr val="FFFFFF"/>
              </a:buClr>
              <a:buSzPct val="100000"/>
              <a:buFont typeface="Arial" pitchFamily="34"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4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متى تنبأ أشعياء</a:t>
            </a:r>
            <a:r>
              <a:rPr kumimoji="0" lang="ar-JO" sz="44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MS PGothic" pitchFamily="34" charset="-128"/>
                <a:cs typeface="Arial" panose="020B0604020202020204" pitchFamily="34" charset="0"/>
              </a:rPr>
              <a:t> ؟</a:t>
            </a:r>
            <a:endParaRPr kumimoji="0" lang="en-GB" sz="4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52934" name="Text Box 5"/>
          <p:cNvSpPr txBox="1">
            <a:spLocks noChangeArrowheads="1"/>
          </p:cNvSpPr>
          <p:nvPr/>
        </p:nvSpPr>
        <p:spPr bwMode="auto">
          <a:xfrm>
            <a:off x="8413750" y="55563"/>
            <a:ext cx="722313" cy="460375"/>
          </a:xfrm>
          <a:prstGeom prst="rect">
            <a:avLst/>
          </a:prstGeom>
          <a:noFill/>
          <a:ln w="9525">
            <a:noFill/>
            <a:miter lim="800000"/>
            <a:headEnd/>
            <a:tailEnd/>
          </a:ln>
        </p:spPr>
        <p:txBody>
          <a:bodyPr lIns="90000" tIns="46800" rIns="90000" bIns="46800">
            <a:spAutoFit/>
          </a:bodyPr>
          <a:lstStyle/>
          <a:p>
            <a:pPr marL="0" marR="0" lvl="0" indent="0" algn="ctr" defTabSz="449263" rtl="0" eaLnBrk="1" fontAlgn="base" latinLnBrk="0" hangingPunct="1">
              <a:lnSpc>
                <a:spcPct val="100000"/>
              </a:lnSpc>
              <a:spcBef>
                <a:spcPts val="150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en-GB"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342</a:t>
            </a:r>
          </a:p>
        </p:txBody>
      </p:sp>
      <p:sp>
        <p:nvSpPr>
          <p:cNvPr id="252935" name="Rectangle 6"/>
          <p:cNvSpPr>
            <a:spLocks noChangeArrowheads="1"/>
          </p:cNvSpPr>
          <p:nvPr/>
        </p:nvSpPr>
        <p:spPr bwMode="auto">
          <a:xfrm rot="-2880000">
            <a:off x="98425" y="2708275"/>
            <a:ext cx="1143000" cy="889000"/>
          </a:xfrm>
          <a:prstGeom prst="rect">
            <a:avLst/>
          </a:prstGeom>
          <a:solidFill>
            <a:schemeClr val="bg1"/>
          </a:solidFill>
          <a:ln w="9525" algn="ctr">
            <a:solidFill>
              <a:schemeClr val="bg1"/>
            </a:solidFill>
            <a:round/>
            <a:headEnd/>
            <a:tailEnd/>
          </a:ln>
        </p:spPr>
        <p:txBody>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r>
              <a:rPr kumimoji="0" lang="ar-JO" sz="16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داود </a:t>
            </a:r>
          </a:p>
          <a:p>
            <a:pPr marL="0" marR="0" lvl="0" indent="0" algn="ctr"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r>
              <a:rPr kumimoji="0" lang="ar-JO" sz="16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1000 ق. م</a:t>
            </a:r>
          </a:p>
        </p:txBody>
      </p:sp>
      <p:sp>
        <p:nvSpPr>
          <p:cNvPr id="252936" name="Rectangle 7"/>
          <p:cNvSpPr>
            <a:spLocks noChangeArrowheads="1"/>
          </p:cNvSpPr>
          <p:nvPr/>
        </p:nvSpPr>
        <p:spPr bwMode="auto">
          <a:xfrm rot="-2880000">
            <a:off x="1384300" y="2468563"/>
            <a:ext cx="2249488" cy="582612"/>
          </a:xfrm>
          <a:prstGeom prst="rect">
            <a:avLst/>
          </a:prstGeom>
          <a:solidFill>
            <a:schemeClr val="bg1"/>
          </a:solidFill>
          <a:ln w="9525" algn="ctr">
            <a:solidFill>
              <a:schemeClr val="bg1"/>
            </a:solidFill>
            <a:round/>
            <a:headEnd/>
            <a:tailEnd/>
          </a:ln>
        </p:spPr>
        <p:txBody>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r>
              <a:rPr kumimoji="0" lang="ar-JO" sz="16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الغزو الأشوري</a:t>
            </a:r>
          </a:p>
          <a:p>
            <a:pPr marL="0" marR="0" lvl="0" indent="0" algn="ctr"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r>
              <a:rPr kumimoji="0" lang="ar-JO" sz="16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701 ق . م</a:t>
            </a:r>
          </a:p>
        </p:txBody>
      </p:sp>
      <p:sp>
        <p:nvSpPr>
          <p:cNvPr id="252937" name="Rectangle 8"/>
          <p:cNvSpPr>
            <a:spLocks noChangeArrowheads="1"/>
          </p:cNvSpPr>
          <p:nvPr/>
        </p:nvSpPr>
        <p:spPr bwMode="auto">
          <a:xfrm rot="-2880000">
            <a:off x="2221707" y="2278856"/>
            <a:ext cx="2668588" cy="631825"/>
          </a:xfrm>
          <a:prstGeom prst="rect">
            <a:avLst/>
          </a:prstGeom>
          <a:solidFill>
            <a:schemeClr val="bg1"/>
          </a:solidFill>
          <a:ln w="9525" algn="ctr">
            <a:solidFill>
              <a:schemeClr val="bg1"/>
            </a:solidFill>
            <a:round/>
            <a:headEnd/>
            <a:tailEnd/>
          </a:ln>
        </p:spPr>
        <p:txBody>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r>
              <a:rPr kumimoji="0" lang="ar-JO" sz="16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نهاية حكم حزقيا </a:t>
            </a:r>
          </a:p>
          <a:p>
            <a:pPr marL="0" marR="0" lvl="0" indent="0" algn="ctr"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r>
              <a:rPr kumimoji="0" lang="ar-JO" sz="16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689 ق . م</a:t>
            </a:r>
          </a:p>
        </p:txBody>
      </p:sp>
      <p:sp>
        <p:nvSpPr>
          <p:cNvPr id="252938" name="Rectangle 9"/>
          <p:cNvSpPr>
            <a:spLocks noChangeArrowheads="1"/>
          </p:cNvSpPr>
          <p:nvPr/>
        </p:nvSpPr>
        <p:spPr bwMode="auto">
          <a:xfrm rot="-2880000">
            <a:off x="3761582" y="2448719"/>
            <a:ext cx="2474912" cy="457200"/>
          </a:xfrm>
          <a:prstGeom prst="rect">
            <a:avLst/>
          </a:prstGeom>
          <a:solidFill>
            <a:schemeClr val="bg1"/>
          </a:solidFill>
          <a:ln w="9525" algn="ctr">
            <a:solidFill>
              <a:schemeClr val="bg1"/>
            </a:solidFill>
            <a:round/>
            <a:headEnd/>
            <a:tailEnd/>
          </a:ln>
        </p:spPr>
        <p:txBody>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r>
              <a:rPr kumimoji="0" lang="ar-JO" sz="16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السبي البابلي</a:t>
            </a:r>
          </a:p>
        </p:txBody>
      </p:sp>
      <p:sp>
        <p:nvSpPr>
          <p:cNvPr id="252939" name="Rectangle 10"/>
          <p:cNvSpPr>
            <a:spLocks noChangeArrowheads="1"/>
          </p:cNvSpPr>
          <p:nvPr/>
        </p:nvSpPr>
        <p:spPr bwMode="auto">
          <a:xfrm rot="-2880000">
            <a:off x="4629944" y="2436019"/>
            <a:ext cx="2320925" cy="557213"/>
          </a:xfrm>
          <a:prstGeom prst="rect">
            <a:avLst/>
          </a:prstGeom>
          <a:solidFill>
            <a:schemeClr val="bg1"/>
          </a:solidFill>
          <a:ln w="9525" algn="ctr">
            <a:solidFill>
              <a:schemeClr val="bg1"/>
            </a:solidFill>
            <a:round/>
            <a:headEnd/>
            <a:tailEnd/>
          </a:ln>
        </p:spPr>
        <p:txBody>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r>
              <a:rPr kumimoji="0" lang="ar-JO" sz="16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سقوط أورشليم</a:t>
            </a:r>
          </a:p>
          <a:p>
            <a:pPr marL="0" marR="0" lvl="0" indent="0" algn="ctr"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r>
              <a:rPr kumimoji="0" lang="ar-JO" sz="16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586 ق . م</a:t>
            </a:r>
          </a:p>
        </p:txBody>
      </p:sp>
      <p:sp>
        <p:nvSpPr>
          <p:cNvPr id="252940" name="Rectangle 11"/>
          <p:cNvSpPr>
            <a:spLocks noChangeArrowheads="1"/>
          </p:cNvSpPr>
          <p:nvPr/>
        </p:nvSpPr>
        <p:spPr bwMode="auto">
          <a:xfrm rot="-2880000">
            <a:off x="6888956" y="2813844"/>
            <a:ext cx="1163638" cy="654050"/>
          </a:xfrm>
          <a:prstGeom prst="rect">
            <a:avLst/>
          </a:prstGeom>
          <a:solidFill>
            <a:schemeClr val="bg1"/>
          </a:solidFill>
          <a:ln w="9525" algn="ctr">
            <a:solidFill>
              <a:schemeClr val="bg1"/>
            </a:solidFill>
            <a:round/>
            <a:headEnd/>
            <a:tailEnd/>
          </a:ln>
        </p:spPr>
        <p:txBody>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r>
              <a:rPr kumimoji="0" lang="ar-JO" sz="16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يسوع </a:t>
            </a:r>
          </a:p>
          <a:p>
            <a:pPr marL="0" marR="0" lvl="0" indent="0" algn="ctr"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r>
              <a:rPr kumimoji="0" lang="ar-JO" sz="16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4 ق . م</a:t>
            </a:r>
          </a:p>
        </p:txBody>
      </p:sp>
      <p:sp>
        <p:nvSpPr>
          <p:cNvPr id="252941" name="Rectangle 12"/>
          <p:cNvSpPr>
            <a:spLocks noChangeArrowheads="1"/>
          </p:cNvSpPr>
          <p:nvPr/>
        </p:nvSpPr>
        <p:spPr bwMode="auto">
          <a:xfrm rot="-2880000">
            <a:off x="7723188" y="2698750"/>
            <a:ext cx="1358900" cy="641350"/>
          </a:xfrm>
          <a:prstGeom prst="rect">
            <a:avLst/>
          </a:prstGeom>
          <a:solidFill>
            <a:schemeClr val="bg1"/>
          </a:solidFill>
          <a:ln w="9525" algn="ctr">
            <a:solidFill>
              <a:schemeClr val="bg1"/>
            </a:solidFill>
            <a:round/>
            <a:headEnd/>
            <a:tailEnd/>
          </a:ln>
        </p:spPr>
        <p:txBody>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r>
              <a:rPr kumimoji="0" lang="ar-JO" sz="16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سفر الرؤيا </a:t>
            </a:r>
          </a:p>
          <a:p>
            <a:pPr marL="0" marR="0" lvl="0" indent="0" algn="ctr"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r>
              <a:rPr kumimoji="0" lang="ar-JO" sz="16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100 ب . م</a:t>
            </a:r>
          </a:p>
        </p:txBody>
      </p:sp>
    </p:spTree>
    <p:extLst>
      <p:ext uri="{BB962C8B-B14F-4D97-AF65-F5344CB8AC3E}">
        <p14:creationId xmlns:p14="http://schemas.microsoft.com/office/powerpoint/2010/main" val="2017899049"/>
      </p:ext>
    </p:extLst>
  </p:cSld>
  <p:clrMapOvr>
    <a:masterClrMapping/>
  </p:clrMapOvr>
  <p:transition spd="med">
    <p:randomBar dir="vert"/>
  </p:transition>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4" name="Rectangle 1"/>
          <p:cNvSpPr>
            <a:spLocks noChangeArrowheads="1"/>
          </p:cNvSpPr>
          <p:nvPr/>
        </p:nvSpPr>
        <p:spPr bwMode="auto">
          <a:xfrm>
            <a:off x="0" y="12700"/>
            <a:ext cx="9144000" cy="6858000"/>
          </a:xfrm>
          <a:prstGeom prst="rect">
            <a:avLst/>
          </a:prstGeom>
          <a:solidFill>
            <a:srgbClr val="000000"/>
          </a:solidFill>
          <a:ln w="9360">
            <a:solidFill>
              <a:srgbClr val="FFFFFF"/>
            </a:solid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pic>
        <p:nvPicPr>
          <p:cNvPr id="253955" name="Picture 2"/>
          <p:cNvPicPr>
            <a:picLocks noChangeAspect="1" noChangeArrowheads="1"/>
          </p:cNvPicPr>
          <p:nvPr/>
        </p:nvPicPr>
        <p:blipFill>
          <a:blip r:embed="rId3" cstate="print"/>
          <a:srcRect/>
          <a:stretch>
            <a:fillRect/>
          </a:stretch>
        </p:blipFill>
        <p:spPr bwMode="auto">
          <a:xfrm>
            <a:off x="0" y="249238"/>
            <a:ext cx="9144000" cy="6335712"/>
          </a:xfrm>
          <a:prstGeom prst="rect">
            <a:avLst/>
          </a:prstGeom>
          <a:noFill/>
          <a:ln w="9525">
            <a:noFill/>
            <a:miter lim="800000"/>
            <a:headEnd/>
            <a:tailEnd/>
          </a:ln>
        </p:spPr>
      </p:pic>
      <p:sp>
        <p:nvSpPr>
          <p:cNvPr id="44035" name="Text Box 3"/>
          <p:cNvSpPr txBox="1">
            <a:spLocks noChangeArrowheads="1"/>
          </p:cNvSpPr>
          <p:nvPr/>
        </p:nvSpPr>
        <p:spPr bwMode="auto">
          <a:xfrm>
            <a:off x="0" y="42863"/>
            <a:ext cx="9136063" cy="746125"/>
          </a:xfrm>
          <a:prstGeom prst="rect">
            <a:avLst/>
          </a:prstGeom>
          <a:solidFill>
            <a:srgbClr val="0000FF"/>
          </a:solidFill>
          <a:ln w="9525">
            <a:noFill/>
            <a:round/>
            <a:headEnd/>
            <a:tailEnd/>
          </a:ln>
          <a:effectLst/>
        </p:spPr>
        <p:txBody>
          <a:bodyPr anchor="b"/>
          <a:lstStyle>
            <a:lvl1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2pPr>
            <a:lvl3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3pPr>
            <a:lvl4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4pPr>
            <a:lvl5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80000"/>
              </a:lnSpc>
              <a:spcBef>
                <a:spcPct val="0"/>
              </a:spcBef>
              <a:spcAft>
                <a:spcPct val="0"/>
              </a:spcAft>
              <a:buClr>
                <a:srgbClr val="FFFFFF"/>
              </a:buClr>
              <a:buSzPct val="100000"/>
              <a:buFont typeface="Arial"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4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العهد القديم المبسط</a:t>
            </a:r>
            <a:endParaRPr kumimoji="0" lang="en-GB" sz="4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253957" name="Text Box 4"/>
          <p:cNvSpPr txBox="1">
            <a:spLocks noChangeArrowheads="1"/>
          </p:cNvSpPr>
          <p:nvPr/>
        </p:nvSpPr>
        <p:spPr bwMode="auto">
          <a:xfrm>
            <a:off x="8413750" y="55563"/>
            <a:ext cx="722313" cy="460375"/>
          </a:xfrm>
          <a:prstGeom prst="rect">
            <a:avLst/>
          </a:prstGeom>
          <a:noFill/>
          <a:ln w="9525">
            <a:noFill/>
            <a:miter lim="800000"/>
            <a:headEnd/>
            <a:tailEnd/>
          </a:ln>
        </p:spPr>
        <p:txBody>
          <a:bodyPr lIns="90000" tIns="46800" rIns="90000" bIns="46800">
            <a:spAutoFit/>
          </a:bodyPr>
          <a:lstStyle/>
          <a:p>
            <a:pPr marL="0" marR="0" lvl="0" indent="0" algn="ctr" defTabSz="449263" rtl="0" eaLnBrk="1" fontAlgn="base" latinLnBrk="0" hangingPunct="1">
              <a:lnSpc>
                <a:spcPct val="100000"/>
              </a:lnSpc>
              <a:spcBef>
                <a:spcPts val="150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341</a:t>
            </a:r>
            <a:endParaRPr kumimoji="0" lang="en-GB" sz="2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7" name="Rectangle 6"/>
          <p:cNvSpPr/>
          <p:nvPr/>
        </p:nvSpPr>
        <p:spPr bwMode="auto">
          <a:xfrm>
            <a:off x="0" y="928670"/>
            <a:ext cx="1857356" cy="285752"/>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آدم إلى موسى</a:t>
            </a:r>
          </a:p>
        </p:txBody>
      </p:sp>
      <p:sp>
        <p:nvSpPr>
          <p:cNvPr id="8" name="Rectangle 7"/>
          <p:cNvSpPr/>
          <p:nvPr/>
        </p:nvSpPr>
        <p:spPr bwMode="auto">
          <a:xfrm>
            <a:off x="1857356" y="928670"/>
            <a:ext cx="1643074" cy="285752"/>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يشوع إلى صموئيل</a:t>
            </a:r>
          </a:p>
        </p:txBody>
      </p:sp>
      <p:sp>
        <p:nvSpPr>
          <p:cNvPr id="9" name="Rectangle 8"/>
          <p:cNvSpPr/>
          <p:nvPr/>
        </p:nvSpPr>
        <p:spPr bwMode="auto">
          <a:xfrm>
            <a:off x="3500430" y="928670"/>
            <a:ext cx="1500198" cy="285752"/>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شاول إلى سليمان</a:t>
            </a:r>
          </a:p>
        </p:txBody>
      </p:sp>
      <p:sp>
        <p:nvSpPr>
          <p:cNvPr id="10" name="Rectangle 9"/>
          <p:cNvSpPr/>
          <p:nvPr/>
        </p:nvSpPr>
        <p:spPr bwMode="auto">
          <a:xfrm>
            <a:off x="5000628" y="928670"/>
            <a:ext cx="1857356" cy="285752"/>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رحبعام إلى نبوخدنصر</a:t>
            </a:r>
          </a:p>
        </p:txBody>
      </p:sp>
      <p:sp>
        <p:nvSpPr>
          <p:cNvPr id="11" name="Rectangle 10"/>
          <p:cNvSpPr/>
          <p:nvPr/>
        </p:nvSpPr>
        <p:spPr bwMode="auto">
          <a:xfrm>
            <a:off x="6858016" y="928670"/>
            <a:ext cx="2143140" cy="285752"/>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كورش إلى المسيح</a:t>
            </a:r>
          </a:p>
        </p:txBody>
      </p:sp>
      <p:sp>
        <p:nvSpPr>
          <p:cNvPr id="12" name="Rectangle 11"/>
          <p:cNvSpPr/>
          <p:nvPr/>
        </p:nvSpPr>
        <p:spPr bwMode="auto">
          <a:xfrm>
            <a:off x="571472" y="2000240"/>
            <a:ext cx="928694" cy="214314"/>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البدايات</a:t>
            </a:r>
          </a:p>
        </p:txBody>
      </p:sp>
      <p:sp>
        <p:nvSpPr>
          <p:cNvPr id="13" name="Rectangle 12"/>
          <p:cNvSpPr/>
          <p:nvPr/>
        </p:nvSpPr>
        <p:spPr bwMode="auto">
          <a:xfrm>
            <a:off x="2285984" y="2000240"/>
            <a:ext cx="928694" cy="214314"/>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الأرض</a:t>
            </a:r>
          </a:p>
        </p:txBody>
      </p:sp>
      <p:sp>
        <p:nvSpPr>
          <p:cNvPr id="14" name="Rectangle 13"/>
          <p:cNvSpPr/>
          <p:nvPr/>
        </p:nvSpPr>
        <p:spPr bwMode="auto">
          <a:xfrm>
            <a:off x="4143372" y="1571612"/>
            <a:ext cx="571504" cy="214314"/>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931</a:t>
            </a:r>
          </a:p>
        </p:txBody>
      </p:sp>
      <p:sp>
        <p:nvSpPr>
          <p:cNvPr id="15" name="Rectangle 14"/>
          <p:cNvSpPr/>
          <p:nvPr/>
        </p:nvSpPr>
        <p:spPr bwMode="auto">
          <a:xfrm>
            <a:off x="5357818" y="1571612"/>
            <a:ext cx="571504" cy="142876"/>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722</a:t>
            </a:r>
          </a:p>
        </p:txBody>
      </p:sp>
      <p:sp>
        <p:nvSpPr>
          <p:cNvPr id="16" name="Rectangle 15"/>
          <p:cNvSpPr/>
          <p:nvPr/>
        </p:nvSpPr>
        <p:spPr bwMode="auto">
          <a:xfrm>
            <a:off x="3643306" y="1928802"/>
            <a:ext cx="723904" cy="214314"/>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المملكة</a:t>
            </a:r>
          </a:p>
        </p:txBody>
      </p:sp>
      <p:sp>
        <p:nvSpPr>
          <p:cNvPr id="17" name="Rectangle 16"/>
          <p:cNvSpPr/>
          <p:nvPr/>
        </p:nvSpPr>
        <p:spPr bwMode="auto">
          <a:xfrm>
            <a:off x="3643306" y="2428868"/>
            <a:ext cx="357190" cy="428628"/>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vert"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شاول</a:t>
            </a:r>
          </a:p>
        </p:txBody>
      </p:sp>
      <p:sp>
        <p:nvSpPr>
          <p:cNvPr id="18" name="Rectangle 17"/>
          <p:cNvSpPr/>
          <p:nvPr/>
        </p:nvSpPr>
        <p:spPr bwMode="auto">
          <a:xfrm>
            <a:off x="4000496" y="2357430"/>
            <a:ext cx="285752" cy="500066"/>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vert"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داود</a:t>
            </a:r>
          </a:p>
        </p:txBody>
      </p:sp>
      <p:sp>
        <p:nvSpPr>
          <p:cNvPr id="19" name="Rectangle 18"/>
          <p:cNvSpPr/>
          <p:nvPr/>
        </p:nvSpPr>
        <p:spPr bwMode="auto">
          <a:xfrm>
            <a:off x="4357686" y="2357430"/>
            <a:ext cx="142876" cy="714380"/>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vert"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سليمان</a:t>
            </a:r>
          </a:p>
        </p:txBody>
      </p:sp>
      <p:sp>
        <p:nvSpPr>
          <p:cNvPr id="20" name="Rectangle 19"/>
          <p:cNvSpPr/>
          <p:nvPr/>
        </p:nvSpPr>
        <p:spPr bwMode="auto">
          <a:xfrm>
            <a:off x="4643438" y="2000240"/>
            <a:ext cx="857256" cy="500066"/>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المملكة المنقسمة</a:t>
            </a:r>
          </a:p>
        </p:txBody>
      </p:sp>
      <p:sp>
        <p:nvSpPr>
          <p:cNvPr id="21" name="Rectangle 20"/>
          <p:cNvSpPr/>
          <p:nvPr/>
        </p:nvSpPr>
        <p:spPr bwMode="auto">
          <a:xfrm>
            <a:off x="6072198" y="2000240"/>
            <a:ext cx="928694" cy="357190"/>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السبي</a:t>
            </a:r>
          </a:p>
        </p:txBody>
      </p:sp>
      <p:sp>
        <p:nvSpPr>
          <p:cNvPr id="22" name="Rectangle 21"/>
          <p:cNvSpPr/>
          <p:nvPr/>
        </p:nvSpPr>
        <p:spPr bwMode="auto">
          <a:xfrm>
            <a:off x="7215206" y="1714488"/>
            <a:ext cx="857256" cy="428628"/>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التجديد</a:t>
            </a:r>
          </a:p>
        </p:txBody>
      </p:sp>
      <p:sp>
        <p:nvSpPr>
          <p:cNvPr id="23" name="Rectangle 22"/>
          <p:cNvSpPr/>
          <p:nvPr/>
        </p:nvSpPr>
        <p:spPr bwMode="auto">
          <a:xfrm>
            <a:off x="8286776" y="1500174"/>
            <a:ext cx="857224" cy="642942"/>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400 سنة من الصمت</a:t>
            </a:r>
          </a:p>
        </p:txBody>
      </p:sp>
      <p:sp>
        <p:nvSpPr>
          <p:cNvPr id="24" name="Rectangle 23"/>
          <p:cNvSpPr/>
          <p:nvPr/>
        </p:nvSpPr>
        <p:spPr bwMode="auto">
          <a:xfrm>
            <a:off x="6143636" y="2357430"/>
            <a:ext cx="500066" cy="285752"/>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586</a:t>
            </a:r>
          </a:p>
        </p:txBody>
      </p:sp>
      <p:sp>
        <p:nvSpPr>
          <p:cNvPr id="25" name="Rectangle 24"/>
          <p:cNvSpPr/>
          <p:nvPr/>
        </p:nvSpPr>
        <p:spPr bwMode="auto">
          <a:xfrm>
            <a:off x="6786578" y="2357430"/>
            <a:ext cx="571504" cy="295276"/>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539</a:t>
            </a:r>
          </a:p>
        </p:txBody>
      </p:sp>
      <p:sp>
        <p:nvSpPr>
          <p:cNvPr id="26" name="Rectangle 25"/>
          <p:cNvSpPr/>
          <p:nvPr/>
        </p:nvSpPr>
        <p:spPr bwMode="auto">
          <a:xfrm>
            <a:off x="7858148" y="2357430"/>
            <a:ext cx="571504" cy="295276"/>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440</a:t>
            </a:r>
          </a:p>
        </p:txBody>
      </p:sp>
      <p:sp>
        <p:nvSpPr>
          <p:cNvPr id="27" name="Rectangle 26"/>
          <p:cNvSpPr/>
          <p:nvPr/>
        </p:nvSpPr>
        <p:spPr bwMode="auto">
          <a:xfrm>
            <a:off x="214282" y="3357562"/>
            <a:ext cx="571504"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تك</a:t>
            </a:r>
          </a:p>
        </p:txBody>
      </p:sp>
      <p:sp>
        <p:nvSpPr>
          <p:cNvPr id="28" name="Rectangle 27"/>
          <p:cNvSpPr/>
          <p:nvPr/>
        </p:nvSpPr>
        <p:spPr bwMode="auto">
          <a:xfrm>
            <a:off x="785786" y="3357562"/>
            <a:ext cx="500066"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خر</a:t>
            </a:r>
          </a:p>
        </p:txBody>
      </p:sp>
      <p:sp>
        <p:nvSpPr>
          <p:cNvPr id="29" name="Rectangle 28"/>
          <p:cNvSpPr/>
          <p:nvPr/>
        </p:nvSpPr>
        <p:spPr bwMode="auto">
          <a:xfrm>
            <a:off x="1285852" y="3357562"/>
            <a:ext cx="571504"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عد</a:t>
            </a:r>
          </a:p>
        </p:txBody>
      </p:sp>
      <p:sp>
        <p:nvSpPr>
          <p:cNvPr id="30" name="Rectangle 29"/>
          <p:cNvSpPr/>
          <p:nvPr/>
        </p:nvSpPr>
        <p:spPr bwMode="auto">
          <a:xfrm>
            <a:off x="1857356" y="3357562"/>
            <a:ext cx="714380"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يش</a:t>
            </a:r>
          </a:p>
        </p:txBody>
      </p:sp>
      <p:sp>
        <p:nvSpPr>
          <p:cNvPr id="31" name="Rectangle 30"/>
          <p:cNvSpPr/>
          <p:nvPr/>
        </p:nvSpPr>
        <p:spPr bwMode="auto">
          <a:xfrm>
            <a:off x="1071538" y="3571876"/>
            <a:ext cx="571504"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لا</a:t>
            </a:r>
          </a:p>
        </p:txBody>
      </p:sp>
      <p:sp>
        <p:nvSpPr>
          <p:cNvPr id="32" name="Rectangle 31"/>
          <p:cNvSpPr/>
          <p:nvPr/>
        </p:nvSpPr>
        <p:spPr bwMode="auto">
          <a:xfrm>
            <a:off x="1643042" y="3571876"/>
            <a:ext cx="500066"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تث</a:t>
            </a:r>
          </a:p>
        </p:txBody>
      </p:sp>
      <p:sp>
        <p:nvSpPr>
          <p:cNvPr id="33" name="Rectangle 32"/>
          <p:cNvSpPr/>
          <p:nvPr/>
        </p:nvSpPr>
        <p:spPr bwMode="auto">
          <a:xfrm>
            <a:off x="2571736" y="3357562"/>
            <a:ext cx="857256"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قض</a:t>
            </a:r>
          </a:p>
        </p:txBody>
      </p:sp>
      <p:sp>
        <p:nvSpPr>
          <p:cNvPr id="34" name="Rectangle 33"/>
          <p:cNvSpPr/>
          <p:nvPr/>
        </p:nvSpPr>
        <p:spPr bwMode="auto">
          <a:xfrm>
            <a:off x="3428992" y="3357562"/>
            <a:ext cx="571504"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1 صم</a:t>
            </a:r>
          </a:p>
        </p:txBody>
      </p:sp>
      <p:sp>
        <p:nvSpPr>
          <p:cNvPr id="35" name="Rectangle 34"/>
          <p:cNvSpPr/>
          <p:nvPr/>
        </p:nvSpPr>
        <p:spPr bwMode="auto">
          <a:xfrm>
            <a:off x="3929058" y="3214686"/>
            <a:ext cx="357190" cy="357190"/>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0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2 صم</a:t>
            </a:r>
          </a:p>
        </p:txBody>
      </p:sp>
      <p:sp>
        <p:nvSpPr>
          <p:cNvPr id="36" name="Rectangle 35"/>
          <p:cNvSpPr/>
          <p:nvPr/>
        </p:nvSpPr>
        <p:spPr bwMode="auto">
          <a:xfrm>
            <a:off x="2786050" y="3571876"/>
            <a:ext cx="500066"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را</a:t>
            </a:r>
          </a:p>
        </p:txBody>
      </p:sp>
      <p:sp>
        <p:nvSpPr>
          <p:cNvPr id="37" name="Rectangle 36"/>
          <p:cNvSpPr/>
          <p:nvPr/>
        </p:nvSpPr>
        <p:spPr bwMode="auto">
          <a:xfrm>
            <a:off x="3286116" y="3571876"/>
            <a:ext cx="500066"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أي</a:t>
            </a:r>
          </a:p>
        </p:txBody>
      </p:sp>
      <p:sp>
        <p:nvSpPr>
          <p:cNvPr id="38" name="Rectangle 37"/>
          <p:cNvSpPr/>
          <p:nvPr/>
        </p:nvSpPr>
        <p:spPr bwMode="auto">
          <a:xfrm>
            <a:off x="3786182" y="3571876"/>
            <a:ext cx="500066"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مز</a:t>
            </a:r>
          </a:p>
        </p:txBody>
      </p:sp>
      <p:sp>
        <p:nvSpPr>
          <p:cNvPr id="39" name="Rectangle 38"/>
          <p:cNvSpPr/>
          <p:nvPr/>
        </p:nvSpPr>
        <p:spPr bwMode="auto">
          <a:xfrm>
            <a:off x="4286248" y="3357562"/>
            <a:ext cx="571504"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أم</a:t>
            </a:r>
          </a:p>
        </p:txBody>
      </p:sp>
      <p:sp>
        <p:nvSpPr>
          <p:cNvPr id="40" name="Rectangle 39"/>
          <p:cNvSpPr/>
          <p:nvPr/>
        </p:nvSpPr>
        <p:spPr bwMode="auto">
          <a:xfrm>
            <a:off x="366682" y="3509962"/>
            <a:ext cx="571504"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تكوين</a:t>
            </a:r>
          </a:p>
        </p:txBody>
      </p:sp>
      <p:sp>
        <p:nvSpPr>
          <p:cNvPr id="41" name="Rectangle 40"/>
          <p:cNvSpPr/>
          <p:nvPr/>
        </p:nvSpPr>
        <p:spPr bwMode="auto">
          <a:xfrm>
            <a:off x="3143240" y="3857628"/>
            <a:ext cx="1000132" cy="357190"/>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نش         جا</a:t>
            </a:r>
          </a:p>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endParaRPr>
          </a:p>
        </p:txBody>
      </p:sp>
      <p:sp>
        <p:nvSpPr>
          <p:cNvPr id="42" name="Rectangle 41"/>
          <p:cNvSpPr/>
          <p:nvPr/>
        </p:nvSpPr>
        <p:spPr bwMode="auto">
          <a:xfrm>
            <a:off x="5072066" y="3357562"/>
            <a:ext cx="1071570"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يو</a:t>
            </a:r>
          </a:p>
        </p:txBody>
      </p:sp>
      <p:sp>
        <p:nvSpPr>
          <p:cNvPr id="43" name="Rectangle 42"/>
          <p:cNvSpPr/>
          <p:nvPr/>
        </p:nvSpPr>
        <p:spPr bwMode="auto">
          <a:xfrm>
            <a:off x="5072066" y="3571876"/>
            <a:ext cx="1071570" cy="285752"/>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يون</a:t>
            </a:r>
          </a:p>
        </p:txBody>
      </p:sp>
      <p:sp>
        <p:nvSpPr>
          <p:cNvPr id="44" name="Rectangle 43"/>
          <p:cNvSpPr/>
          <p:nvPr/>
        </p:nvSpPr>
        <p:spPr bwMode="auto">
          <a:xfrm>
            <a:off x="5072066" y="3857628"/>
            <a:ext cx="1071570"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عا</a:t>
            </a:r>
          </a:p>
        </p:txBody>
      </p:sp>
      <p:sp>
        <p:nvSpPr>
          <p:cNvPr id="45" name="Rectangle 44"/>
          <p:cNvSpPr/>
          <p:nvPr/>
        </p:nvSpPr>
        <p:spPr bwMode="auto">
          <a:xfrm>
            <a:off x="5429256" y="4071942"/>
            <a:ext cx="714380"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هو</a:t>
            </a:r>
          </a:p>
        </p:txBody>
      </p:sp>
      <p:sp>
        <p:nvSpPr>
          <p:cNvPr id="46" name="Rectangle 45"/>
          <p:cNvSpPr/>
          <p:nvPr/>
        </p:nvSpPr>
        <p:spPr bwMode="auto">
          <a:xfrm>
            <a:off x="5429256" y="4286256"/>
            <a:ext cx="714380"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مي</a:t>
            </a:r>
          </a:p>
        </p:txBody>
      </p:sp>
      <p:sp>
        <p:nvSpPr>
          <p:cNvPr id="47" name="Rectangle 46"/>
          <p:cNvSpPr/>
          <p:nvPr/>
        </p:nvSpPr>
        <p:spPr bwMode="auto">
          <a:xfrm>
            <a:off x="5429256" y="4500570"/>
            <a:ext cx="714380"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أش</a:t>
            </a:r>
          </a:p>
        </p:txBody>
      </p:sp>
      <p:sp>
        <p:nvSpPr>
          <p:cNvPr id="48" name="Rectangle 47"/>
          <p:cNvSpPr/>
          <p:nvPr/>
        </p:nvSpPr>
        <p:spPr bwMode="auto">
          <a:xfrm>
            <a:off x="5857884" y="4714884"/>
            <a:ext cx="642942"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نا</a:t>
            </a:r>
          </a:p>
        </p:txBody>
      </p:sp>
      <p:sp>
        <p:nvSpPr>
          <p:cNvPr id="49" name="Rectangle 48"/>
          <p:cNvSpPr/>
          <p:nvPr/>
        </p:nvSpPr>
        <p:spPr bwMode="auto">
          <a:xfrm>
            <a:off x="5857884" y="4929198"/>
            <a:ext cx="642942"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صف</a:t>
            </a:r>
          </a:p>
        </p:txBody>
      </p:sp>
      <p:sp>
        <p:nvSpPr>
          <p:cNvPr id="50" name="Rectangle 49"/>
          <p:cNvSpPr/>
          <p:nvPr/>
        </p:nvSpPr>
        <p:spPr bwMode="auto">
          <a:xfrm>
            <a:off x="5857884" y="5143512"/>
            <a:ext cx="642942"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حب</a:t>
            </a:r>
          </a:p>
        </p:txBody>
      </p:sp>
      <p:sp>
        <p:nvSpPr>
          <p:cNvPr id="51" name="Rectangle 50"/>
          <p:cNvSpPr/>
          <p:nvPr/>
        </p:nvSpPr>
        <p:spPr bwMode="auto">
          <a:xfrm>
            <a:off x="5857884" y="5357826"/>
            <a:ext cx="642942" cy="285752"/>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إر</a:t>
            </a:r>
          </a:p>
        </p:txBody>
      </p:sp>
      <p:sp>
        <p:nvSpPr>
          <p:cNvPr id="52" name="Rectangle 51"/>
          <p:cNvSpPr/>
          <p:nvPr/>
        </p:nvSpPr>
        <p:spPr bwMode="auto">
          <a:xfrm>
            <a:off x="6786578" y="3357562"/>
            <a:ext cx="714380"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1و2مل</a:t>
            </a:r>
          </a:p>
        </p:txBody>
      </p:sp>
      <p:sp>
        <p:nvSpPr>
          <p:cNvPr id="53" name="Rectangle 52"/>
          <p:cNvSpPr/>
          <p:nvPr/>
        </p:nvSpPr>
        <p:spPr bwMode="auto">
          <a:xfrm>
            <a:off x="7500958" y="3357562"/>
            <a:ext cx="928694"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1و2أخ</a:t>
            </a:r>
          </a:p>
        </p:txBody>
      </p:sp>
      <p:sp>
        <p:nvSpPr>
          <p:cNvPr id="54" name="Rectangle 53"/>
          <p:cNvSpPr/>
          <p:nvPr/>
        </p:nvSpPr>
        <p:spPr bwMode="auto">
          <a:xfrm>
            <a:off x="6429388" y="3571876"/>
            <a:ext cx="714380"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عو</a:t>
            </a:r>
          </a:p>
        </p:txBody>
      </p:sp>
      <p:sp>
        <p:nvSpPr>
          <p:cNvPr id="55" name="Rectangle 54"/>
          <p:cNvSpPr/>
          <p:nvPr/>
        </p:nvSpPr>
        <p:spPr bwMode="auto">
          <a:xfrm>
            <a:off x="7143768" y="3571876"/>
            <a:ext cx="642942"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عز</a:t>
            </a:r>
          </a:p>
        </p:txBody>
      </p:sp>
      <p:sp>
        <p:nvSpPr>
          <p:cNvPr id="56" name="Rectangle 55"/>
          <p:cNvSpPr/>
          <p:nvPr/>
        </p:nvSpPr>
        <p:spPr bwMode="auto">
          <a:xfrm>
            <a:off x="7786710" y="3571876"/>
            <a:ext cx="642942"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نح</a:t>
            </a:r>
          </a:p>
        </p:txBody>
      </p:sp>
      <p:sp>
        <p:nvSpPr>
          <p:cNvPr id="57" name="Rectangle 56"/>
          <p:cNvSpPr/>
          <p:nvPr/>
        </p:nvSpPr>
        <p:spPr bwMode="auto">
          <a:xfrm>
            <a:off x="6429388" y="3786190"/>
            <a:ext cx="714380" cy="285752"/>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مرا</a:t>
            </a:r>
          </a:p>
        </p:txBody>
      </p:sp>
      <p:sp>
        <p:nvSpPr>
          <p:cNvPr id="58" name="Rectangle 57"/>
          <p:cNvSpPr/>
          <p:nvPr/>
        </p:nvSpPr>
        <p:spPr bwMode="auto">
          <a:xfrm>
            <a:off x="7143768" y="3786190"/>
            <a:ext cx="642942" cy="285752"/>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أس</a:t>
            </a:r>
          </a:p>
        </p:txBody>
      </p:sp>
      <p:sp>
        <p:nvSpPr>
          <p:cNvPr id="59" name="Rectangle 58"/>
          <p:cNvSpPr/>
          <p:nvPr/>
        </p:nvSpPr>
        <p:spPr bwMode="auto">
          <a:xfrm>
            <a:off x="7786710" y="3786190"/>
            <a:ext cx="642942" cy="285752"/>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ملا</a:t>
            </a:r>
          </a:p>
        </p:txBody>
      </p:sp>
      <p:sp>
        <p:nvSpPr>
          <p:cNvPr id="60" name="Rectangle 59"/>
          <p:cNvSpPr/>
          <p:nvPr/>
        </p:nvSpPr>
        <p:spPr bwMode="auto">
          <a:xfrm>
            <a:off x="6429388" y="4071942"/>
            <a:ext cx="714380"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دا</a:t>
            </a:r>
          </a:p>
        </p:txBody>
      </p:sp>
      <p:sp>
        <p:nvSpPr>
          <p:cNvPr id="61" name="Rectangle 60"/>
          <p:cNvSpPr/>
          <p:nvPr/>
        </p:nvSpPr>
        <p:spPr bwMode="auto">
          <a:xfrm>
            <a:off x="7143768" y="4071942"/>
            <a:ext cx="642942"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حج</a:t>
            </a:r>
          </a:p>
        </p:txBody>
      </p:sp>
      <p:sp>
        <p:nvSpPr>
          <p:cNvPr id="62" name="Rectangle 61"/>
          <p:cNvSpPr/>
          <p:nvPr/>
        </p:nvSpPr>
        <p:spPr bwMode="auto">
          <a:xfrm>
            <a:off x="6429388" y="4286256"/>
            <a:ext cx="714380"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حز</a:t>
            </a:r>
          </a:p>
        </p:txBody>
      </p:sp>
      <p:sp>
        <p:nvSpPr>
          <p:cNvPr id="63" name="Rectangle 62"/>
          <p:cNvSpPr/>
          <p:nvPr/>
        </p:nvSpPr>
        <p:spPr bwMode="auto">
          <a:xfrm>
            <a:off x="7143768" y="4286256"/>
            <a:ext cx="642942"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زك</a:t>
            </a:r>
          </a:p>
        </p:txBody>
      </p:sp>
      <p:sp>
        <p:nvSpPr>
          <p:cNvPr id="64" name="Rectangle 63"/>
          <p:cNvSpPr/>
          <p:nvPr/>
        </p:nvSpPr>
        <p:spPr bwMode="auto">
          <a:xfrm>
            <a:off x="0" y="5929330"/>
            <a:ext cx="9144000" cy="571504"/>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حقوق الطبع محفوظة لمؤسسة نيوميديا كومبتون</a:t>
            </a:r>
          </a:p>
          <a:p>
            <a:pPr marL="0" marR="0" lvl="0" indent="0" algn="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خط الرسم مقدم من هارولد شو للنشر</a:t>
            </a:r>
          </a:p>
        </p:txBody>
      </p:sp>
    </p:spTree>
    <p:extLst>
      <p:ext uri="{BB962C8B-B14F-4D97-AF65-F5344CB8AC3E}">
        <p14:creationId xmlns:p14="http://schemas.microsoft.com/office/powerpoint/2010/main" val="2949542898"/>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4978" name="Rectangle 1"/>
          <p:cNvSpPr>
            <a:spLocks noChangeArrowheads="1"/>
          </p:cNvSpPr>
          <p:nvPr/>
        </p:nvSpPr>
        <p:spPr bwMode="auto">
          <a:xfrm>
            <a:off x="0" y="0"/>
            <a:ext cx="9144000" cy="6858000"/>
          </a:xfrm>
          <a:prstGeom prst="rect">
            <a:avLst/>
          </a:prstGeom>
          <a:solidFill>
            <a:srgbClr val="000000"/>
          </a:solidFill>
          <a:ln w="9525">
            <a:no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grpSp>
        <p:nvGrpSpPr>
          <p:cNvPr id="254979" name="Group 2"/>
          <p:cNvGrpSpPr>
            <a:grpSpLocks/>
          </p:cNvGrpSpPr>
          <p:nvPr/>
        </p:nvGrpSpPr>
        <p:grpSpPr bwMode="auto">
          <a:xfrm>
            <a:off x="428596" y="785794"/>
            <a:ext cx="8008938" cy="4865688"/>
            <a:chOff x="282" y="498"/>
            <a:chExt cx="5045" cy="3065"/>
          </a:xfrm>
        </p:grpSpPr>
        <p:pic>
          <p:nvPicPr>
            <p:cNvPr id="254983" name="Picture 3"/>
            <p:cNvPicPr>
              <a:picLocks noChangeAspect="1" noChangeArrowheads="1"/>
            </p:cNvPicPr>
            <p:nvPr/>
          </p:nvPicPr>
          <p:blipFill>
            <a:blip r:embed="rId3" cstate="screen">
              <a:extLst>
                <a:ext uri="{28A0092B-C50C-407E-A947-70E740481C1C}">
                  <a14:useLocalDpi xmlns:a14="http://schemas.microsoft.com/office/drawing/2010/main"/>
                </a:ext>
              </a:extLst>
            </a:blip>
            <a:srcRect l="39458" t="7967" b="12184"/>
            <a:stretch>
              <a:fillRect/>
            </a:stretch>
          </p:blipFill>
          <p:spPr bwMode="auto">
            <a:xfrm>
              <a:off x="351" y="498"/>
              <a:ext cx="4977" cy="3066"/>
            </a:xfrm>
            <a:prstGeom prst="rect">
              <a:avLst/>
            </a:prstGeom>
            <a:noFill/>
            <a:ln w="9525">
              <a:noFill/>
              <a:miter lim="800000"/>
              <a:headEnd/>
              <a:tailEnd/>
            </a:ln>
          </p:spPr>
        </p:pic>
        <p:sp>
          <p:nvSpPr>
            <p:cNvPr id="254984" name="Rectangle 4"/>
            <p:cNvSpPr>
              <a:spLocks noChangeArrowheads="1"/>
            </p:cNvSpPr>
            <p:nvPr/>
          </p:nvSpPr>
          <p:spPr bwMode="auto">
            <a:xfrm>
              <a:off x="282" y="1924"/>
              <a:ext cx="1254" cy="940"/>
            </a:xfrm>
            <a:prstGeom prst="rect">
              <a:avLst/>
            </a:prstGeom>
            <a:solidFill>
              <a:srgbClr val="000000"/>
            </a:solidFill>
            <a:ln w="9525">
              <a:no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grpSp>
      <p:sp>
        <p:nvSpPr>
          <p:cNvPr id="45062" name="Text Box 6"/>
          <p:cNvSpPr txBox="1">
            <a:spLocks noChangeArrowheads="1"/>
          </p:cNvSpPr>
          <p:nvPr/>
        </p:nvSpPr>
        <p:spPr bwMode="auto">
          <a:xfrm>
            <a:off x="-22225" y="26988"/>
            <a:ext cx="9158288" cy="822325"/>
          </a:xfrm>
          <a:prstGeom prst="rect">
            <a:avLst/>
          </a:prstGeom>
          <a:solidFill>
            <a:srgbClr val="0000FF"/>
          </a:solidFill>
          <a:ln w="9525">
            <a:noFill/>
            <a:round/>
            <a:headEnd/>
            <a:tailEnd/>
          </a:ln>
          <a:effectLst/>
        </p:spPr>
        <p:txBody>
          <a:bodyPr anchor="b"/>
          <a:lstStyle>
            <a:lvl1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2pPr>
            <a:lvl3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3pPr>
            <a:lvl4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4pPr>
            <a:lvl5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80000"/>
              </a:lnSpc>
              <a:spcBef>
                <a:spcPct val="0"/>
              </a:spcBef>
              <a:spcAft>
                <a:spcPct val="0"/>
              </a:spcAft>
              <a:buClr>
                <a:srgbClr val="FFFFFF"/>
              </a:buClr>
              <a:buSzPct val="100000"/>
              <a:buFont typeface="Arial"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4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أشعياء في أسفار العهد القديم</a:t>
            </a:r>
            <a:endParaRPr kumimoji="0" lang="en-GB" sz="4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254982" name="Text Box 7"/>
          <p:cNvSpPr txBox="1">
            <a:spLocks noChangeArrowheads="1"/>
          </p:cNvSpPr>
          <p:nvPr/>
        </p:nvSpPr>
        <p:spPr bwMode="auto">
          <a:xfrm>
            <a:off x="8413750" y="55563"/>
            <a:ext cx="722313" cy="460375"/>
          </a:xfrm>
          <a:prstGeom prst="rect">
            <a:avLst/>
          </a:prstGeom>
          <a:noFill/>
          <a:ln w="9525">
            <a:noFill/>
            <a:miter lim="800000"/>
            <a:headEnd/>
            <a:tailEnd/>
          </a:ln>
        </p:spPr>
        <p:txBody>
          <a:bodyPr lIns="90000" tIns="46800" rIns="90000" bIns="46800">
            <a:spAutoFit/>
          </a:bodyPr>
          <a:lstStyle/>
          <a:p>
            <a:pPr marL="0" marR="0" lvl="0" indent="0" algn="ctr" defTabSz="449263" rtl="0" eaLnBrk="1" fontAlgn="base" latinLnBrk="0" hangingPunct="1">
              <a:lnSpc>
                <a:spcPct val="100000"/>
              </a:lnSpc>
              <a:spcBef>
                <a:spcPts val="150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341</a:t>
            </a:r>
            <a:endParaRPr kumimoji="0" lang="en-GB" sz="2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9" name="Rectangle 8"/>
          <p:cNvSpPr/>
          <p:nvPr/>
        </p:nvSpPr>
        <p:spPr bwMode="auto">
          <a:xfrm>
            <a:off x="571472" y="1000108"/>
            <a:ext cx="1357322"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شاول إلى سليمان</a:t>
            </a:r>
          </a:p>
        </p:txBody>
      </p:sp>
      <p:sp>
        <p:nvSpPr>
          <p:cNvPr id="10" name="Rectangle 9"/>
          <p:cNvSpPr/>
          <p:nvPr/>
        </p:nvSpPr>
        <p:spPr bwMode="auto">
          <a:xfrm>
            <a:off x="1928794" y="1000108"/>
            <a:ext cx="3714776"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رحبعام إلى نبوخدنصر</a:t>
            </a:r>
          </a:p>
        </p:txBody>
      </p:sp>
      <p:sp>
        <p:nvSpPr>
          <p:cNvPr id="11" name="Rectangle 10"/>
          <p:cNvSpPr/>
          <p:nvPr/>
        </p:nvSpPr>
        <p:spPr bwMode="auto">
          <a:xfrm>
            <a:off x="5643570" y="1000108"/>
            <a:ext cx="2500330"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كورش إلى المسيح</a:t>
            </a:r>
          </a:p>
        </p:txBody>
      </p:sp>
      <p:sp>
        <p:nvSpPr>
          <p:cNvPr id="12" name="Rectangle 11"/>
          <p:cNvSpPr/>
          <p:nvPr/>
        </p:nvSpPr>
        <p:spPr bwMode="auto">
          <a:xfrm>
            <a:off x="1571604" y="1571612"/>
            <a:ext cx="642942" cy="214314"/>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931</a:t>
            </a:r>
          </a:p>
        </p:txBody>
      </p:sp>
      <p:sp>
        <p:nvSpPr>
          <p:cNvPr id="13" name="Rectangle 12"/>
          <p:cNvSpPr/>
          <p:nvPr/>
        </p:nvSpPr>
        <p:spPr bwMode="auto">
          <a:xfrm>
            <a:off x="3071802" y="1571612"/>
            <a:ext cx="500066" cy="214314"/>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722</a:t>
            </a:r>
          </a:p>
        </p:txBody>
      </p:sp>
      <p:sp>
        <p:nvSpPr>
          <p:cNvPr id="14" name="Rectangle 13"/>
          <p:cNvSpPr/>
          <p:nvPr/>
        </p:nvSpPr>
        <p:spPr bwMode="auto">
          <a:xfrm>
            <a:off x="4714876" y="2000240"/>
            <a:ext cx="785818" cy="285752"/>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السبي</a:t>
            </a:r>
          </a:p>
        </p:txBody>
      </p:sp>
      <p:sp>
        <p:nvSpPr>
          <p:cNvPr id="15" name="Rectangle 14"/>
          <p:cNvSpPr/>
          <p:nvPr/>
        </p:nvSpPr>
        <p:spPr bwMode="auto">
          <a:xfrm>
            <a:off x="5572132" y="1714488"/>
            <a:ext cx="1357322" cy="357190"/>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التجديد</a:t>
            </a:r>
          </a:p>
        </p:txBody>
      </p:sp>
      <p:sp>
        <p:nvSpPr>
          <p:cNvPr id="16" name="Rectangle 15"/>
          <p:cNvSpPr/>
          <p:nvPr/>
        </p:nvSpPr>
        <p:spPr bwMode="auto">
          <a:xfrm>
            <a:off x="7429520" y="1571612"/>
            <a:ext cx="714380" cy="642942"/>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400 سنة من الصمت</a:t>
            </a:r>
          </a:p>
        </p:txBody>
      </p:sp>
      <p:sp>
        <p:nvSpPr>
          <p:cNvPr id="17" name="Rectangle 16"/>
          <p:cNvSpPr/>
          <p:nvPr/>
        </p:nvSpPr>
        <p:spPr bwMode="auto">
          <a:xfrm>
            <a:off x="4286248" y="2357430"/>
            <a:ext cx="571504" cy="214314"/>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586</a:t>
            </a:r>
          </a:p>
        </p:txBody>
      </p:sp>
      <p:sp>
        <p:nvSpPr>
          <p:cNvPr id="18" name="Rectangle 17"/>
          <p:cNvSpPr/>
          <p:nvPr/>
        </p:nvSpPr>
        <p:spPr bwMode="auto">
          <a:xfrm>
            <a:off x="5357818" y="2357430"/>
            <a:ext cx="571504" cy="214314"/>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539</a:t>
            </a:r>
          </a:p>
        </p:txBody>
      </p:sp>
      <p:sp>
        <p:nvSpPr>
          <p:cNvPr id="19" name="Rectangle 18"/>
          <p:cNvSpPr/>
          <p:nvPr/>
        </p:nvSpPr>
        <p:spPr bwMode="auto">
          <a:xfrm>
            <a:off x="6643702" y="2357430"/>
            <a:ext cx="571504" cy="214314"/>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440</a:t>
            </a:r>
          </a:p>
        </p:txBody>
      </p:sp>
      <p:sp>
        <p:nvSpPr>
          <p:cNvPr id="20" name="Rectangle 19"/>
          <p:cNvSpPr/>
          <p:nvPr/>
        </p:nvSpPr>
        <p:spPr bwMode="auto">
          <a:xfrm>
            <a:off x="2214546" y="1928802"/>
            <a:ext cx="1000132" cy="571504"/>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المملكة المنقسمة</a:t>
            </a:r>
          </a:p>
        </p:txBody>
      </p:sp>
      <p:sp>
        <p:nvSpPr>
          <p:cNvPr id="21" name="Rectangle 20"/>
          <p:cNvSpPr/>
          <p:nvPr/>
        </p:nvSpPr>
        <p:spPr bwMode="auto">
          <a:xfrm>
            <a:off x="642910" y="1928802"/>
            <a:ext cx="1143008" cy="285752"/>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المملكة</a:t>
            </a:r>
          </a:p>
        </p:txBody>
      </p:sp>
      <p:sp>
        <p:nvSpPr>
          <p:cNvPr id="22" name="Rectangle 21"/>
          <p:cNvSpPr/>
          <p:nvPr/>
        </p:nvSpPr>
        <p:spPr bwMode="auto">
          <a:xfrm>
            <a:off x="857224" y="2357430"/>
            <a:ext cx="285752" cy="571504"/>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vert"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شاول</a:t>
            </a:r>
          </a:p>
        </p:txBody>
      </p:sp>
      <p:sp>
        <p:nvSpPr>
          <p:cNvPr id="23" name="Rectangle 22"/>
          <p:cNvSpPr/>
          <p:nvPr/>
        </p:nvSpPr>
        <p:spPr bwMode="auto">
          <a:xfrm>
            <a:off x="1214414" y="2357430"/>
            <a:ext cx="285752" cy="500066"/>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vert"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داود</a:t>
            </a:r>
          </a:p>
        </p:txBody>
      </p:sp>
      <p:sp>
        <p:nvSpPr>
          <p:cNvPr id="24" name="Rectangle 23"/>
          <p:cNvSpPr/>
          <p:nvPr/>
        </p:nvSpPr>
        <p:spPr bwMode="auto">
          <a:xfrm>
            <a:off x="1571604" y="2357430"/>
            <a:ext cx="285752" cy="642942"/>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vert"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سليمان</a:t>
            </a:r>
          </a:p>
        </p:txBody>
      </p:sp>
      <p:sp>
        <p:nvSpPr>
          <p:cNvPr id="25" name="Rectangle 24"/>
          <p:cNvSpPr/>
          <p:nvPr/>
        </p:nvSpPr>
        <p:spPr bwMode="auto">
          <a:xfrm>
            <a:off x="2643174" y="3286124"/>
            <a:ext cx="1571636"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يو</a:t>
            </a:r>
          </a:p>
        </p:txBody>
      </p:sp>
      <p:sp>
        <p:nvSpPr>
          <p:cNvPr id="26" name="Rectangle 25"/>
          <p:cNvSpPr/>
          <p:nvPr/>
        </p:nvSpPr>
        <p:spPr bwMode="auto">
          <a:xfrm>
            <a:off x="2643174" y="3500438"/>
            <a:ext cx="1571636"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يون</a:t>
            </a:r>
          </a:p>
        </p:txBody>
      </p:sp>
      <p:sp>
        <p:nvSpPr>
          <p:cNvPr id="27" name="Rectangle 26"/>
          <p:cNvSpPr/>
          <p:nvPr/>
        </p:nvSpPr>
        <p:spPr bwMode="auto">
          <a:xfrm>
            <a:off x="2643174" y="3714752"/>
            <a:ext cx="1571636"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عا</a:t>
            </a:r>
          </a:p>
        </p:txBody>
      </p:sp>
      <p:sp>
        <p:nvSpPr>
          <p:cNvPr id="28" name="Rectangle 27"/>
          <p:cNvSpPr/>
          <p:nvPr/>
        </p:nvSpPr>
        <p:spPr bwMode="auto">
          <a:xfrm>
            <a:off x="3071802" y="3929066"/>
            <a:ext cx="1143008"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هو</a:t>
            </a:r>
          </a:p>
        </p:txBody>
      </p:sp>
      <p:sp>
        <p:nvSpPr>
          <p:cNvPr id="29" name="Rectangle 28"/>
          <p:cNvSpPr/>
          <p:nvPr/>
        </p:nvSpPr>
        <p:spPr bwMode="auto">
          <a:xfrm>
            <a:off x="3071802" y="4143380"/>
            <a:ext cx="1143008"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مي</a:t>
            </a:r>
          </a:p>
        </p:txBody>
      </p:sp>
      <p:sp>
        <p:nvSpPr>
          <p:cNvPr id="30" name="Rectangle 29"/>
          <p:cNvSpPr/>
          <p:nvPr/>
        </p:nvSpPr>
        <p:spPr bwMode="auto">
          <a:xfrm>
            <a:off x="3071802" y="4357694"/>
            <a:ext cx="928694"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أش</a:t>
            </a:r>
          </a:p>
        </p:txBody>
      </p:sp>
      <p:sp>
        <p:nvSpPr>
          <p:cNvPr id="31" name="Rectangle 30"/>
          <p:cNvSpPr/>
          <p:nvPr/>
        </p:nvSpPr>
        <p:spPr bwMode="auto">
          <a:xfrm>
            <a:off x="3714744" y="4643446"/>
            <a:ext cx="928694"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نا</a:t>
            </a:r>
          </a:p>
        </p:txBody>
      </p:sp>
      <p:sp>
        <p:nvSpPr>
          <p:cNvPr id="32" name="Oval 5"/>
          <p:cNvSpPr>
            <a:spLocks noChangeArrowheads="1"/>
          </p:cNvSpPr>
          <p:nvPr/>
        </p:nvSpPr>
        <p:spPr bwMode="auto">
          <a:xfrm>
            <a:off x="3214678" y="4286256"/>
            <a:ext cx="1000132" cy="428628"/>
          </a:xfrm>
          <a:prstGeom prst="ellipse">
            <a:avLst/>
          </a:prstGeom>
          <a:noFill/>
          <a:ln w="76320">
            <a:solidFill>
              <a:srgbClr val="990000"/>
            </a:solidFill>
            <a:miter lim="800000"/>
            <a:headEnd/>
            <a:tailEnd/>
          </a:ln>
          <a:effectLst>
            <a:outerShdw dist="17819" dir="2700000" algn="ctr" rotWithShape="0">
              <a:srgbClr val="FFFFFF">
                <a:alpha val="75014"/>
              </a:srgbClr>
            </a:outerShdw>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33" name="Rectangle 32"/>
          <p:cNvSpPr/>
          <p:nvPr/>
        </p:nvSpPr>
        <p:spPr bwMode="auto">
          <a:xfrm>
            <a:off x="3714744" y="4857760"/>
            <a:ext cx="928694"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صف</a:t>
            </a:r>
          </a:p>
        </p:txBody>
      </p:sp>
      <p:sp>
        <p:nvSpPr>
          <p:cNvPr id="34" name="Rectangle 33"/>
          <p:cNvSpPr/>
          <p:nvPr/>
        </p:nvSpPr>
        <p:spPr bwMode="auto">
          <a:xfrm>
            <a:off x="3714744" y="5072074"/>
            <a:ext cx="928694"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حب</a:t>
            </a:r>
          </a:p>
        </p:txBody>
      </p:sp>
      <p:sp>
        <p:nvSpPr>
          <p:cNvPr id="35" name="Rectangle 34"/>
          <p:cNvSpPr/>
          <p:nvPr/>
        </p:nvSpPr>
        <p:spPr bwMode="auto">
          <a:xfrm>
            <a:off x="3714744" y="5286388"/>
            <a:ext cx="928694"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إر</a:t>
            </a:r>
          </a:p>
        </p:txBody>
      </p:sp>
      <p:sp>
        <p:nvSpPr>
          <p:cNvPr id="36" name="Rectangle 35"/>
          <p:cNvSpPr/>
          <p:nvPr/>
        </p:nvSpPr>
        <p:spPr bwMode="auto">
          <a:xfrm>
            <a:off x="5000628" y="3286124"/>
            <a:ext cx="1071570"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1و2مل</a:t>
            </a:r>
          </a:p>
        </p:txBody>
      </p:sp>
      <p:sp>
        <p:nvSpPr>
          <p:cNvPr id="37" name="Rectangle 36"/>
          <p:cNvSpPr/>
          <p:nvPr/>
        </p:nvSpPr>
        <p:spPr bwMode="auto">
          <a:xfrm>
            <a:off x="6072198" y="3286124"/>
            <a:ext cx="1285884"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1و2أخ</a:t>
            </a:r>
          </a:p>
        </p:txBody>
      </p:sp>
      <p:sp>
        <p:nvSpPr>
          <p:cNvPr id="38" name="Rectangle 37"/>
          <p:cNvSpPr/>
          <p:nvPr/>
        </p:nvSpPr>
        <p:spPr bwMode="auto">
          <a:xfrm>
            <a:off x="4643438" y="3500438"/>
            <a:ext cx="1000132"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عو</a:t>
            </a:r>
          </a:p>
        </p:txBody>
      </p:sp>
      <p:sp>
        <p:nvSpPr>
          <p:cNvPr id="39" name="Rectangle 38"/>
          <p:cNvSpPr/>
          <p:nvPr/>
        </p:nvSpPr>
        <p:spPr bwMode="auto">
          <a:xfrm>
            <a:off x="5643570" y="3500438"/>
            <a:ext cx="857256"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عز</a:t>
            </a:r>
          </a:p>
        </p:txBody>
      </p:sp>
      <p:sp>
        <p:nvSpPr>
          <p:cNvPr id="40" name="Rectangle 39"/>
          <p:cNvSpPr/>
          <p:nvPr/>
        </p:nvSpPr>
        <p:spPr bwMode="auto">
          <a:xfrm>
            <a:off x="6500826" y="3500438"/>
            <a:ext cx="857256"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نح</a:t>
            </a:r>
          </a:p>
        </p:txBody>
      </p:sp>
      <p:sp>
        <p:nvSpPr>
          <p:cNvPr id="41" name="Rectangle 40"/>
          <p:cNvSpPr/>
          <p:nvPr/>
        </p:nvSpPr>
        <p:spPr bwMode="auto">
          <a:xfrm>
            <a:off x="4643438" y="3714752"/>
            <a:ext cx="1000132"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مرا</a:t>
            </a:r>
          </a:p>
        </p:txBody>
      </p:sp>
      <p:sp>
        <p:nvSpPr>
          <p:cNvPr id="42" name="Rectangle 41"/>
          <p:cNvSpPr/>
          <p:nvPr/>
        </p:nvSpPr>
        <p:spPr bwMode="auto">
          <a:xfrm>
            <a:off x="5643570" y="3714752"/>
            <a:ext cx="857256"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أس</a:t>
            </a:r>
          </a:p>
        </p:txBody>
      </p:sp>
      <p:sp>
        <p:nvSpPr>
          <p:cNvPr id="43" name="Rectangle 42"/>
          <p:cNvSpPr/>
          <p:nvPr/>
        </p:nvSpPr>
        <p:spPr bwMode="auto">
          <a:xfrm>
            <a:off x="6500826" y="3714752"/>
            <a:ext cx="857256"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ملا</a:t>
            </a:r>
          </a:p>
        </p:txBody>
      </p:sp>
      <p:sp>
        <p:nvSpPr>
          <p:cNvPr id="44" name="Rectangle 43"/>
          <p:cNvSpPr/>
          <p:nvPr/>
        </p:nvSpPr>
        <p:spPr bwMode="auto">
          <a:xfrm>
            <a:off x="4643438" y="3929066"/>
            <a:ext cx="1000132" cy="285752"/>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دا</a:t>
            </a:r>
          </a:p>
        </p:txBody>
      </p:sp>
      <p:sp>
        <p:nvSpPr>
          <p:cNvPr id="45" name="Rectangle 44"/>
          <p:cNvSpPr/>
          <p:nvPr/>
        </p:nvSpPr>
        <p:spPr bwMode="auto">
          <a:xfrm>
            <a:off x="5643570" y="3929066"/>
            <a:ext cx="857256" cy="285752"/>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حج</a:t>
            </a:r>
          </a:p>
        </p:txBody>
      </p:sp>
      <p:sp>
        <p:nvSpPr>
          <p:cNvPr id="46" name="Rectangle 45"/>
          <p:cNvSpPr/>
          <p:nvPr/>
        </p:nvSpPr>
        <p:spPr bwMode="auto">
          <a:xfrm>
            <a:off x="4643438" y="4214818"/>
            <a:ext cx="1000132"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حز</a:t>
            </a:r>
          </a:p>
        </p:txBody>
      </p:sp>
      <p:sp>
        <p:nvSpPr>
          <p:cNvPr id="47" name="Rectangle 46"/>
          <p:cNvSpPr/>
          <p:nvPr/>
        </p:nvSpPr>
        <p:spPr bwMode="auto">
          <a:xfrm>
            <a:off x="5643570" y="4214818"/>
            <a:ext cx="857256" cy="21431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زك</a:t>
            </a:r>
          </a:p>
        </p:txBody>
      </p:sp>
    </p:spTree>
    <p:extLst>
      <p:ext uri="{BB962C8B-B14F-4D97-AF65-F5344CB8AC3E}">
        <p14:creationId xmlns:p14="http://schemas.microsoft.com/office/powerpoint/2010/main" val="1726381594"/>
      </p:ext>
    </p:extLst>
  </p:cSld>
  <p:clrMapOvr>
    <a:masterClrMapping/>
  </p:clrMapOvr>
  <p:transition spd="med">
    <p:diamond/>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ntr" fill="hold" grpId="0" nodeType="clickEffect">
                                  <p:stCondLst>
                                    <p:cond delay="0"/>
                                  </p:stCondLst>
                                  <p:childTnLst>
                                    <p:set>
                                      <p:cBhvr additive="repl">
                                        <p:cTn id="6" dur="1" fill="hold">
                                          <p:stCondLst>
                                            <p:cond delay="0"/>
                                          </p:stCondLst>
                                        </p:cTn>
                                        <p:tgtEl>
                                          <p:spTgt spid="32"/>
                                        </p:tgtEl>
                                        <p:attrNameLst>
                                          <p:attrName>style.visibility</p:attrName>
                                        </p:attrNameLst>
                                      </p:cBhvr>
                                      <p:to>
                                        <p:strVal val="visible"/>
                                      </p:to>
                                    </p:set>
                                    <p:animEffect transition="in" filter="fade">
                                      <p:cBhvr additive="repl">
                                        <p:cTn id="7" dur="2000"/>
                                        <p:tgtEl>
                                          <p:spTgt spid="32"/>
                                        </p:tgtEl>
                                      </p:cBhvr>
                                    </p:animEffect>
                                    <p:anim calcmode="lin" valueType="num">
                                      <p:cBhvr additive="repl">
                                        <p:cTn id="8" dur="2000" fill="hold"/>
                                        <p:tgtEl>
                                          <p:spTgt spid="32"/>
                                        </p:tgtEl>
                                        <p:attrNameLst>
                                          <p:attrName>r</p:attrName>
                                        </p:attrNameLst>
                                      </p:cBhvr>
                                      <p:tavLst>
                                        <p:tav tm="100000">
                                          <p:val>
                                            <p:strVal val="720"/>
                                          </p:val>
                                        </p:tav>
                                        <p:tav>
                                          <p:val>
                                            <p:strVal val="0"/>
                                          </p:val>
                                        </p:tav>
                                      </p:tavLst>
                                    </p:anim>
                                    <p:anim calcmode="lin" valueType="num">
                                      <p:cBhvr additive="repl">
                                        <p:cTn id="9" dur="2000" fill="hold"/>
                                        <p:tgtEl>
                                          <p:spTgt spid="32"/>
                                        </p:tgtEl>
                                        <p:attrNameLst>
                                          <p:attrName>ppt_h</p:attrName>
                                        </p:attrNameLst>
                                      </p:cBhvr>
                                      <p:tavLst>
                                        <p:tav tm="100000">
                                          <p:val>
                                            <p:fltVal val="0"/>
                                          </p:val>
                                        </p:tav>
                                        <p:tav>
                                          <p:val>
                                            <p:strVal val="#ppt_h"/>
                                          </p:val>
                                        </p:tav>
                                      </p:tavLst>
                                    </p:anim>
                                    <p:anim calcmode="lin" valueType="num">
                                      <p:cBhvr additive="repl">
                                        <p:cTn id="10" dur="2000" fill="hold"/>
                                        <p:tgtEl>
                                          <p:spTgt spid="32"/>
                                        </p:tgtEl>
                                        <p:attrNameLst>
                                          <p:attrName>ppt_w</p:attrName>
                                        </p:attrNameLst>
                                      </p:cBhvr>
                                      <p:tavLst>
                                        <p:tav tm="100000">
                                          <p:val>
                                            <p:fltVal val="0"/>
                                          </p:val>
                                        </p:tav>
                                        <p:tav>
                                          <p:val>
                                            <p:strVal val="#ppt_w"/>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02" name="Picture 1"/>
          <p:cNvPicPr>
            <a:picLocks noChangeAspect="1" noChangeArrowheads="1"/>
          </p:cNvPicPr>
          <p:nvPr/>
        </p:nvPicPr>
        <p:blipFill>
          <a:blip r:embed="rId3" cstate="print"/>
          <a:srcRect/>
          <a:stretch>
            <a:fillRect/>
          </a:stretch>
        </p:blipFill>
        <p:spPr bwMode="auto">
          <a:xfrm>
            <a:off x="0" y="0"/>
            <a:ext cx="9144000" cy="6599238"/>
          </a:xfrm>
          <a:prstGeom prst="rect">
            <a:avLst/>
          </a:prstGeom>
          <a:noFill/>
          <a:ln w="9525">
            <a:noFill/>
            <a:miter lim="800000"/>
            <a:headEnd/>
            <a:tailEnd/>
          </a:ln>
        </p:spPr>
      </p:pic>
      <p:sp>
        <p:nvSpPr>
          <p:cNvPr id="46082" name="Text Box 2"/>
          <p:cNvSpPr txBox="1">
            <a:spLocks noChangeArrowheads="1"/>
          </p:cNvSpPr>
          <p:nvPr/>
        </p:nvSpPr>
        <p:spPr bwMode="auto">
          <a:xfrm>
            <a:off x="4929190" y="5715000"/>
            <a:ext cx="4214810" cy="701675"/>
          </a:xfrm>
          <a:prstGeom prst="rect">
            <a:avLst/>
          </a:prstGeom>
          <a:solidFill>
            <a:srgbClr val="0000FF"/>
          </a:solidFill>
          <a:ln w="9525">
            <a:noFill/>
            <a:round/>
            <a:headEnd/>
            <a:tailEnd/>
          </a:ln>
          <a:effectLst/>
        </p:spPr>
        <p:txBody>
          <a:bodyPr anchor="b"/>
          <a:lstStyle>
            <a:lvl1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2pPr>
            <a:lvl3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3pPr>
            <a:lvl4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4pPr>
            <a:lvl5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80000"/>
              </a:lnSpc>
              <a:spcBef>
                <a:spcPct val="0"/>
              </a:spcBef>
              <a:spcAft>
                <a:spcPct val="0"/>
              </a:spcAft>
              <a:buClr>
                <a:srgbClr val="FFFFFF"/>
              </a:buClr>
              <a:buSzPct val="100000"/>
              <a:buFont typeface="Arial"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32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rPr>
              <a:t>أشعياء في تاريخ العهد القديم</a:t>
            </a:r>
            <a:endParaRPr kumimoji="0" lang="en-GB" sz="32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endParaRPr>
          </a:p>
        </p:txBody>
      </p:sp>
      <p:sp>
        <p:nvSpPr>
          <p:cNvPr id="5" name="Rectangle 4"/>
          <p:cNvSpPr/>
          <p:nvPr/>
        </p:nvSpPr>
        <p:spPr bwMode="auto">
          <a:xfrm>
            <a:off x="214282" y="1714488"/>
            <a:ext cx="1000132" cy="642942"/>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Arial" panose="020B0604020202020204" pitchFamily="34" charset="0"/>
              </a:rPr>
              <a:t>ملكيصادق يبارك إبراهيم</a:t>
            </a:r>
          </a:p>
        </p:txBody>
      </p:sp>
      <p:sp>
        <p:nvSpPr>
          <p:cNvPr id="7" name="Rectangle 6"/>
          <p:cNvSpPr/>
          <p:nvPr/>
        </p:nvSpPr>
        <p:spPr bwMode="auto">
          <a:xfrm>
            <a:off x="1000100" y="1214422"/>
            <a:ext cx="642942" cy="500066"/>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Arial" panose="020B0604020202020204" pitchFamily="34" charset="0"/>
              </a:rPr>
              <a:t>حلم يعقوب</a:t>
            </a:r>
          </a:p>
        </p:txBody>
      </p:sp>
      <p:sp>
        <p:nvSpPr>
          <p:cNvPr id="8" name="Rectangle 7"/>
          <p:cNvSpPr/>
          <p:nvPr/>
        </p:nvSpPr>
        <p:spPr bwMode="auto">
          <a:xfrm>
            <a:off x="1643042" y="1571612"/>
            <a:ext cx="714380" cy="785818"/>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Arial" panose="020B0604020202020204" pitchFamily="34" charset="0"/>
              </a:rPr>
              <a:t>موسى يقود الخروج</a:t>
            </a:r>
          </a:p>
        </p:txBody>
      </p:sp>
      <p:sp>
        <p:nvSpPr>
          <p:cNvPr id="9" name="Rectangle 8"/>
          <p:cNvSpPr/>
          <p:nvPr/>
        </p:nvSpPr>
        <p:spPr bwMode="auto">
          <a:xfrm>
            <a:off x="2357422" y="1000108"/>
            <a:ext cx="785818" cy="714380"/>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Arial" panose="020B0604020202020204" pitchFamily="34" charset="0"/>
              </a:rPr>
              <a:t>ديبورا تقضي لإسرائيل</a:t>
            </a:r>
          </a:p>
        </p:txBody>
      </p:sp>
      <p:sp>
        <p:nvSpPr>
          <p:cNvPr id="10" name="Rectangle 9"/>
          <p:cNvSpPr/>
          <p:nvPr/>
        </p:nvSpPr>
        <p:spPr bwMode="auto">
          <a:xfrm>
            <a:off x="2786050" y="1714488"/>
            <a:ext cx="928694" cy="642942"/>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Arial" panose="020B0604020202020204" pitchFamily="34" charset="0"/>
              </a:rPr>
              <a:t>التابوت بيد الفلسطينيين</a:t>
            </a:r>
          </a:p>
        </p:txBody>
      </p:sp>
      <p:sp>
        <p:nvSpPr>
          <p:cNvPr id="11" name="Rectangle 10"/>
          <p:cNvSpPr/>
          <p:nvPr/>
        </p:nvSpPr>
        <p:spPr bwMode="auto">
          <a:xfrm>
            <a:off x="3428992" y="642918"/>
            <a:ext cx="785818" cy="857256"/>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Arial" panose="020B0604020202020204" pitchFamily="34" charset="0"/>
              </a:rPr>
              <a:t>مسح شاول أول ملك لإسرائيل</a:t>
            </a:r>
          </a:p>
        </p:txBody>
      </p:sp>
      <p:sp>
        <p:nvSpPr>
          <p:cNvPr id="12" name="Rectangle 11"/>
          <p:cNvSpPr/>
          <p:nvPr/>
        </p:nvSpPr>
        <p:spPr bwMode="auto">
          <a:xfrm>
            <a:off x="3857620" y="1571612"/>
            <a:ext cx="785818" cy="785818"/>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Arial" panose="020B0604020202020204" pitchFamily="34" charset="0"/>
              </a:rPr>
              <a:t>سليمان يبني الهيكل الأول</a:t>
            </a:r>
          </a:p>
        </p:txBody>
      </p:sp>
      <p:sp>
        <p:nvSpPr>
          <p:cNvPr id="13" name="Rectangle 12"/>
          <p:cNvSpPr/>
          <p:nvPr/>
        </p:nvSpPr>
        <p:spPr bwMode="auto">
          <a:xfrm>
            <a:off x="4357686" y="214290"/>
            <a:ext cx="1357322" cy="571504"/>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Arial" panose="020B0604020202020204" pitchFamily="34" charset="0"/>
              </a:rPr>
              <a:t>منافسة إيليا و أنبياء البعل</a:t>
            </a:r>
          </a:p>
        </p:txBody>
      </p:sp>
      <p:sp>
        <p:nvSpPr>
          <p:cNvPr id="14" name="Rectangle 13"/>
          <p:cNvSpPr/>
          <p:nvPr/>
        </p:nvSpPr>
        <p:spPr bwMode="auto">
          <a:xfrm>
            <a:off x="5643570" y="571480"/>
            <a:ext cx="500066" cy="285752"/>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Arial" panose="020B0604020202020204" pitchFamily="34" charset="0"/>
              </a:rPr>
              <a:t>722</a:t>
            </a:r>
          </a:p>
        </p:txBody>
      </p:sp>
      <p:sp>
        <p:nvSpPr>
          <p:cNvPr id="15" name="Rectangle 14"/>
          <p:cNvSpPr/>
          <p:nvPr/>
        </p:nvSpPr>
        <p:spPr bwMode="auto">
          <a:xfrm>
            <a:off x="5857884" y="857232"/>
            <a:ext cx="1857388" cy="428628"/>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Arial" panose="020B0604020202020204" pitchFamily="34" charset="0"/>
              </a:rPr>
              <a:t>سقوط إسرائيل بيد جيش سنحاريب</a:t>
            </a:r>
          </a:p>
        </p:txBody>
      </p:sp>
      <p:sp>
        <p:nvSpPr>
          <p:cNvPr id="16" name="Rectangle 15"/>
          <p:cNvSpPr/>
          <p:nvPr/>
        </p:nvSpPr>
        <p:spPr bwMode="auto">
          <a:xfrm>
            <a:off x="4786314" y="1142984"/>
            <a:ext cx="1000132" cy="785818"/>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Arial" panose="020B0604020202020204" pitchFamily="34" charset="0"/>
              </a:rPr>
              <a:t>عاموس يتنبأ عن سقوط إسرائيل</a:t>
            </a:r>
          </a:p>
        </p:txBody>
      </p:sp>
      <p:sp>
        <p:nvSpPr>
          <p:cNvPr id="17" name="Rectangle 16"/>
          <p:cNvSpPr/>
          <p:nvPr/>
        </p:nvSpPr>
        <p:spPr bwMode="auto">
          <a:xfrm>
            <a:off x="0" y="2714620"/>
            <a:ext cx="714348" cy="714380"/>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Arial" panose="020B0604020202020204" pitchFamily="34" charset="0"/>
              </a:rPr>
              <a:t>نوح يبني فلكاً</a:t>
            </a:r>
          </a:p>
        </p:txBody>
      </p:sp>
      <p:sp>
        <p:nvSpPr>
          <p:cNvPr id="18" name="Rectangle 17"/>
          <p:cNvSpPr/>
          <p:nvPr/>
        </p:nvSpPr>
        <p:spPr bwMode="auto">
          <a:xfrm>
            <a:off x="714348" y="3286124"/>
            <a:ext cx="785818" cy="785818"/>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Arial" panose="020B0604020202020204" pitchFamily="34" charset="0"/>
              </a:rPr>
              <a:t>إبراهيم يقدم اسحق كذبيحة</a:t>
            </a:r>
          </a:p>
        </p:txBody>
      </p:sp>
      <p:sp>
        <p:nvSpPr>
          <p:cNvPr id="19" name="Rectangle 18"/>
          <p:cNvSpPr/>
          <p:nvPr/>
        </p:nvSpPr>
        <p:spPr bwMode="auto">
          <a:xfrm>
            <a:off x="1142976" y="4143380"/>
            <a:ext cx="785818" cy="571504"/>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Arial" panose="020B0604020202020204" pitchFamily="34" charset="0"/>
              </a:rPr>
              <a:t>يوسف يأخذ إلى مصر</a:t>
            </a:r>
          </a:p>
        </p:txBody>
      </p:sp>
      <p:sp>
        <p:nvSpPr>
          <p:cNvPr id="20" name="Rectangle 19"/>
          <p:cNvSpPr/>
          <p:nvPr/>
        </p:nvSpPr>
        <p:spPr bwMode="auto">
          <a:xfrm>
            <a:off x="1714480" y="2714620"/>
            <a:ext cx="785818" cy="1214446"/>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Arial" panose="020B0604020202020204" pitchFamily="34" charset="0"/>
              </a:rPr>
              <a:t>يشوع يقود إسرائيل عبر الأردن</a:t>
            </a:r>
          </a:p>
        </p:txBody>
      </p:sp>
      <p:sp>
        <p:nvSpPr>
          <p:cNvPr id="21" name="Rectangle 20"/>
          <p:cNvSpPr/>
          <p:nvPr/>
        </p:nvSpPr>
        <p:spPr bwMode="auto">
          <a:xfrm>
            <a:off x="2500298" y="3643314"/>
            <a:ext cx="785818" cy="857256"/>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Arial" panose="020B0604020202020204" pitchFamily="34" charset="0"/>
              </a:rPr>
              <a:t>يشوع يهوم المديانيين</a:t>
            </a:r>
          </a:p>
        </p:txBody>
      </p:sp>
      <p:sp>
        <p:nvSpPr>
          <p:cNvPr id="22" name="Rectangle 21"/>
          <p:cNvSpPr/>
          <p:nvPr/>
        </p:nvSpPr>
        <p:spPr bwMode="auto">
          <a:xfrm>
            <a:off x="3000364" y="2714620"/>
            <a:ext cx="1000132" cy="785818"/>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Arial" panose="020B0604020202020204" pitchFamily="34" charset="0"/>
              </a:rPr>
              <a:t>صموئيل يصبح رئيس الكهنة</a:t>
            </a:r>
          </a:p>
        </p:txBody>
      </p:sp>
      <p:sp>
        <p:nvSpPr>
          <p:cNvPr id="23" name="Rectangle 22"/>
          <p:cNvSpPr/>
          <p:nvPr/>
        </p:nvSpPr>
        <p:spPr bwMode="auto">
          <a:xfrm>
            <a:off x="3643306" y="3714752"/>
            <a:ext cx="928694" cy="785818"/>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Arial" panose="020B0604020202020204" pitchFamily="34" charset="0"/>
              </a:rPr>
              <a:t>داود يعيد التابوت إلى أورشليم</a:t>
            </a:r>
          </a:p>
        </p:txBody>
      </p:sp>
      <p:sp>
        <p:nvSpPr>
          <p:cNvPr id="24" name="Rectangle 23"/>
          <p:cNvSpPr/>
          <p:nvPr/>
        </p:nvSpPr>
        <p:spPr bwMode="auto">
          <a:xfrm>
            <a:off x="4786314" y="2357430"/>
            <a:ext cx="1643074" cy="642942"/>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Arial" panose="020B0604020202020204" pitchFamily="34" charset="0"/>
              </a:rPr>
              <a:t>931 انقسام المملكة بسبب الضرائب</a:t>
            </a:r>
          </a:p>
        </p:txBody>
      </p:sp>
      <p:sp>
        <p:nvSpPr>
          <p:cNvPr id="25" name="Rectangle 24"/>
          <p:cNvSpPr/>
          <p:nvPr/>
        </p:nvSpPr>
        <p:spPr bwMode="auto">
          <a:xfrm>
            <a:off x="7143768" y="1571612"/>
            <a:ext cx="1285884" cy="714380"/>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Arial" panose="020B0604020202020204" pitchFamily="34" charset="0"/>
              </a:rPr>
              <a:t>539 </a:t>
            </a:r>
          </a:p>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Arial" panose="020B0604020202020204" pitchFamily="34" charset="0"/>
              </a:rPr>
              <a:t>سقوط بابل بيد جيش كورش</a:t>
            </a:r>
          </a:p>
        </p:txBody>
      </p:sp>
      <p:sp>
        <p:nvSpPr>
          <p:cNvPr id="26" name="Rectangle 25"/>
          <p:cNvSpPr/>
          <p:nvPr/>
        </p:nvSpPr>
        <p:spPr bwMode="auto">
          <a:xfrm>
            <a:off x="6572264" y="2285992"/>
            <a:ext cx="1071570" cy="1000132"/>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Arial" panose="020B0604020202020204" pitchFamily="34" charset="0"/>
              </a:rPr>
              <a:t>586 </a:t>
            </a:r>
          </a:p>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Arial" panose="020B0604020202020204" pitchFamily="34" charset="0"/>
              </a:rPr>
              <a:t>دمار أورشليم و سبي يهوذا إلى بابل</a:t>
            </a:r>
          </a:p>
        </p:txBody>
      </p:sp>
      <p:sp>
        <p:nvSpPr>
          <p:cNvPr id="27" name="Rectangle 26"/>
          <p:cNvSpPr/>
          <p:nvPr/>
        </p:nvSpPr>
        <p:spPr bwMode="auto">
          <a:xfrm>
            <a:off x="5000628" y="3143248"/>
            <a:ext cx="1571636" cy="642942"/>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Arial" panose="020B0604020202020204" pitchFamily="34" charset="0"/>
              </a:rPr>
              <a:t>جيش سنحاريب يقتل بضربة مفاجئة</a:t>
            </a:r>
          </a:p>
        </p:txBody>
      </p:sp>
      <p:sp>
        <p:nvSpPr>
          <p:cNvPr id="28" name="Rectangle 27"/>
          <p:cNvSpPr/>
          <p:nvPr/>
        </p:nvSpPr>
        <p:spPr bwMode="auto">
          <a:xfrm>
            <a:off x="7786710" y="2571744"/>
            <a:ext cx="1000132" cy="1071570"/>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Arial" panose="020B0604020202020204" pitchFamily="34" charset="0"/>
              </a:rPr>
              <a:t>إعادة بناء الهيكل تحت قيادة زربابل</a:t>
            </a:r>
          </a:p>
        </p:txBody>
      </p:sp>
      <p:sp>
        <p:nvSpPr>
          <p:cNvPr id="29" name="Rectangle 28"/>
          <p:cNvSpPr/>
          <p:nvPr/>
        </p:nvSpPr>
        <p:spPr bwMode="auto">
          <a:xfrm>
            <a:off x="4929190" y="4071942"/>
            <a:ext cx="1357322" cy="857256"/>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Arial" panose="020B0604020202020204" pitchFamily="34" charset="0"/>
              </a:rPr>
              <a:t>أشعياء يعظ عن أمانة الله تجاه التهديد الأشوري</a:t>
            </a:r>
          </a:p>
        </p:txBody>
      </p:sp>
      <p:sp>
        <p:nvSpPr>
          <p:cNvPr id="30" name="Oval 3"/>
          <p:cNvSpPr>
            <a:spLocks noChangeArrowheads="1"/>
          </p:cNvSpPr>
          <p:nvPr/>
        </p:nvSpPr>
        <p:spPr bwMode="auto">
          <a:xfrm>
            <a:off x="4676775" y="3830638"/>
            <a:ext cx="1609737" cy="1165225"/>
          </a:xfrm>
          <a:prstGeom prst="ellipse">
            <a:avLst/>
          </a:prstGeom>
          <a:noFill/>
          <a:ln w="76320">
            <a:solidFill>
              <a:srgbClr val="990000"/>
            </a:solidFill>
            <a:miter lim="800000"/>
            <a:headEnd/>
            <a:tailEnd/>
          </a:ln>
          <a:effectLst>
            <a:outerShdw dist="17819" dir="2700000" algn="ctr" rotWithShape="0">
              <a:srgbClr val="FFFFFF">
                <a:alpha val="75014"/>
              </a:srgbClr>
            </a:outerShdw>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32" name="Rectangle 31"/>
          <p:cNvSpPr/>
          <p:nvPr/>
        </p:nvSpPr>
        <p:spPr bwMode="auto">
          <a:xfrm>
            <a:off x="6357950" y="4000504"/>
            <a:ext cx="714380" cy="928694"/>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Arial" panose="020B0604020202020204" pitchFamily="34" charset="0"/>
              </a:rPr>
              <a:t>يوشيا يقود الإصلاح الديني</a:t>
            </a:r>
          </a:p>
        </p:txBody>
      </p:sp>
      <p:sp>
        <p:nvSpPr>
          <p:cNvPr id="33" name="Rectangle 32"/>
          <p:cNvSpPr/>
          <p:nvPr/>
        </p:nvSpPr>
        <p:spPr bwMode="auto">
          <a:xfrm>
            <a:off x="7286644" y="3571876"/>
            <a:ext cx="428628" cy="285752"/>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000" b="1" u="none" strike="noStrike" kern="1200" cap="none" spc="0" normalizeH="0" baseline="0" noProof="0" dirty="0">
                <a:ln>
                  <a:noFill/>
                </a:ln>
                <a:solidFill>
                  <a:srgbClr val="000000"/>
                </a:solidFill>
                <a:effectLst/>
                <a:uLnTx/>
                <a:uFillTx/>
                <a:ea typeface="ＭＳ Ｐゴシック" charset="-128"/>
                <a:cs typeface="Arial" panose="020B0604020202020204" pitchFamily="34" charset="0"/>
              </a:rPr>
              <a:t>السبي</a:t>
            </a:r>
          </a:p>
        </p:txBody>
      </p:sp>
      <p:sp>
        <p:nvSpPr>
          <p:cNvPr id="34" name="Rectangle 33"/>
          <p:cNvSpPr/>
          <p:nvPr/>
        </p:nvSpPr>
        <p:spPr bwMode="auto">
          <a:xfrm>
            <a:off x="7143768" y="4071942"/>
            <a:ext cx="714380" cy="642942"/>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Arial" panose="020B0604020202020204" pitchFamily="34" charset="0"/>
              </a:rPr>
              <a:t>رؤيا حزقيال للعظام</a:t>
            </a:r>
          </a:p>
        </p:txBody>
      </p:sp>
      <p:sp>
        <p:nvSpPr>
          <p:cNvPr id="35" name="Rectangle 34"/>
          <p:cNvSpPr/>
          <p:nvPr/>
        </p:nvSpPr>
        <p:spPr bwMode="auto">
          <a:xfrm>
            <a:off x="7929586" y="4071942"/>
            <a:ext cx="1000132" cy="928694"/>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Arial" panose="020B0604020202020204" pitchFamily="34" charset="0"/>
              </a:rPr>
              <a:t>إعادة بناء أسوار أورشليم تحت قيادة نحميا</a:t>
            </a:r>
          </a:p>
        </p:txBody>
      </p:sp>
      <p:sp>
        <p:nvSpPr>
          <p:cNvPr id="36" name="Rectangle 35"/>
          <p:cNvSpPr/>
          <p:nvPr/>
        </p:nvSpPr>
        <p:spPr bwMode="auto">
          <a:xfrm>
            <a:off x="714348" y="4786322"/>
            <a:ext cx="1428760" cy="214314"/>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Arial" panose="020B0604020202020204" pitchFamily="34" charset="0"/>
              </a:rPr>
              <a:t>الثقافات الموازية</a:t>
            </a:r>
          </a:p>
        </p:txBody>
      </p:sp>
      <p:sp>
        <p:nvSpPr>
          <p:cNvPr id="37" name="Rectangle 36"/>
          <p:cNvSpPr/>
          <p:nvPr/>
        </p:nvSpPr>
        <p:spPr bwMode="auto">
          <a:xfrm>
            <a:off x="714348" y="5000636"/>
            <a:ext cx="3000396" cy="500066"/>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Arial" panose="020B0604020202020204" pitchFamily="34" charset="0"/>
              </a:rPr>
              <a:t>الإمبراطورية المصرية</a:t>
            </a:r>
          </a:p>
        </p:txBody>
      </p:sp>
      <p:sp>
        <p:nvSpPr>
          <p:cNvPr id="38" name="Rectangle 37"/>
          <p:cNvSpPr/>
          <p:nvPr/>
        </p:nvSpPr>
        <p:spPr bwMode="auto">
          <a:xfrm>
            <a:off x="3714744" y="5000636"/>
            <a:ext cx="1285884" cy="500066"/>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Arial" panose="020B0604020202020204" pitchFamily="34" charset="0"/>
              </a:rPr>
              <a:t>العصر الذهبي لصور ( فينيقية )</a:t>
            </a:r>
          </a:p>
        </p:txBody>
      </p:sp>
      <p:sp>
        <p:nvSpPr>
          <p:cNvPr id="39" name="Rectangle 38"/>
          <p:cNvSpPr/>
          <p:nvPr/>
        </p:nvSpPr>
        <p:spPr bwMode="auto">
          <a:xfrm>
            <a:off x="5000628" y="5000636"/>
            <a:ext cx="1785950" cy="500066"/>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Arial" panose="020B0604020202020204" pitchFamily="34" charset="0"/>
              </a:rPr>
              <a:t>الإمبراطورية الأشورية</a:t>
            </a:r>
          </a:p>
        </p:txBody>
      </p:sp>
      <p:sp>
        <p:nvSpPr>
          <p:cNvPr id="40" name="Rectangle 39"/>
          <p:cNvSpPr/>
          <p:nvPr/>
        </p:nvSpPr>
        <p:spPr bwMode="auto">
          <a:xfrm>
            <a:off x="6786578" y="5000636"/>
            <a:ext cx="928694" cy="500066"/>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Arial" panose="020B0604020202020204" pitchFamily="34" charset="0"/>
              </a:rPr>
              <a:t>الإمبراطورية البابلية</a:t>
            </a:r>
          </a:p>
        </p:txBody>
      </p:sp>
      <p:sp>
        <p:nvSpPr>
          <p:cNvPr id="41" name="Rectangle 40"/>
          <p:cNvSpPr/>
          <p:nvPr/>
        </p:nvSpPr>
        <p:spPr bwMode="auto">
          <a:xfrm>
            <a:off x="7715272" y="5000636"/>
            <a:ext cx="1214446" cy="500066"/>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Arial" panose="020B0604020202020204" pitchFamily="34" charset="0"/>
              </a:rPr>
              <a:t>الإمبراطورية الفارسية</a:t>
            </a:r>
          </a:p>
        </p:txBody>
      </p:sp>
      <p:sp>
        <p:nvSpPr>
          <p:cNvPr id="43" name="Rectangle 42"/>
          <p:cNvSpPr/>
          <p:nvPr/>
        </p:nvSpPr>
        <p:spPr bwMode="auto">
          <a:xfrm>
            <a:off x="0" y="5929330"/>
            <a:ext cx="4857752" cy="642942"/>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r" defTabSz="449263" rtl="0" eaLnBrk="1" fontAlgn="base" latinLnBrk="0" hangingPunct="1">
              <a:lnSpc>
                <a:spcPct val="93000"/>
              </a:lnSpc>
              <a:spcBef>
                <a:spcPct val="0"/>
              </a:spcBef>
              <a:spcAft>
                <a:spcPct val="0"/>
              </a:spcAft>
              <a:buClr>
                <a:srgbClr val="FFFFFF"/>
              </a:buClr>
              <a:buSzPct val="100000"/>
              <a:buFontTx/>
              <a:buNone/>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حقوق الطبع محفوظة لمؤسسة نيوميديا كومبتون</a:t>
            </a:r>
          </a:p>
          <a:p>
            <a:pPr marL="0" marR="0" lvl="0" indent="0" algn="r" defTabSz="449263" rtl="0" eaLnBrk="1" fontAlgn="base" latinLnBrk="0" hangingPunct="1">
              <a:lnSpc>
                <a:spcPct val="93000"/>
              </a:lnSpc>
              <a:spcBef>
                <a:spcPct val="0"/>
              </a:spcBef>
              <a:spcAft>
                <a:spcPct val="0"/>
              </a:spcAft>
              <a:buClr>
                <a:srgbClr val="FFFFFF"/>
              </a:buClr>
              <a:buSzPct val="100000"/>
              <a:buFontTx/>
              <a:buNone/>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خط الرسم مقدم من هارولد شو للنشر</a:t>
            </a:r>
          </a:p>
        </p:txBody>
      </p:sp>
    </p:spTree>
    <p:extLst>
      <p:ext uri="{BB962C8B-B14F-4D97-AF65-F5344CB8AC3E}">
        <p14:creationId xmlns:p14="http://schemas.microsoft.com/office/powerpoint/2010/main" val="3797283792"/>
      </p:ext>
    </p:extLst>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ntr" fill="hold" grpId="0" nodeType="clickEffect">
                                  <p:stCondLst>
                                    <p:cond delay="0"/>
                                  </p:stCondLst>
                                  <p:childTnLst>
                                    <p:set>
                                      <p:cBhvr additive="repl">
                                        <p:cTn id="6" dur="1" fill="hold">
                                          <p:stCondLst>
                                            <p:cond delay="0"/>
                                          </p:stCondLst>
                                        </p:cTn>
                                        <p:tgtEl>
                                          <p:spTgt spid="30"/>
                                        </p:tgtEl>
                                        <p:attrNameLst>
                                          <p:attrName>style.visibility</p:attrName>
                                        </p:attrNameLst>
                                      </p:cBhvr>
                                      <p:to>
                                        <p:strVal val="visible"/>
                                      </p:to>
                                    </p:set>
                                    <p:animEffect transition="in" filter="fade">
                                      <p:cBhvr additive="repl">
                                        <p:cTn id="7" dur="2000"/>
                                        <p:tgtEl>
                                          <p:spTgt spid="30"/>
                                        </p:tgtEl>
                                      </p:cBhvr>
                                    </p:animEffect>
                                    <p:anim calcmode="lin" valueType="num">
                                      <p:cBhvr additive="repl">
                                        <p:cTn id="8" dur="2000" fill="hold"/>
                                        <p:tgtEl>
                                          <p:spTgt spid="30"/>
                                        </p:tgtEl>
                                        <p:attrNameLst>
                                          <p:attrName>r</p:attrName>
                                        </p:attrNameLst>
                                      </p:cBhvr>
                                      <p:tavLst>
                                        <p:tav tm="100000">
                                          <p:val>
                                            <p:strVal val="720"/>
                                          </p:val>
                                        </p:tav>
                                        <p:tav>
                                          <p:val>
                                            <p:strVal val="0"/>
                                          </p:val>
                                        </p:tav>
                                      </p:tavLst>
                                    </p:anim>
                                    <p:anim calcmode="lin" valueType="num">
                                      <p:cBhvr additive="repl">
                                        <p:cTn id="9" dur="2000" fill="hold"/>
                                        <p:tgtEl>
                                          <p:spTgt spid="30"/>
                                        </p:tgtEl>
                                        <p:attrNameLst>
                                          <p:attrName>ppt_h</p:attrName>
                                        </p:attrNameLst>
                                      </p:cBhvr>
                                      <p:tavLst>
                                        <p:tav tm="100000">
                                          <p:val>
                                            <p:fltVal val="0"/>
                                          </p:val>
                                        </p:tav>
                                        <p:tav>
                                          <p:val>
                                            <p:strVal val="#ppt_h"/>
                                          </p:val>
                                        </p:tav>
                                      </p:tavLst>
                                    </p:anim>
                                    <p:anim calcmode="lin" valueType="num">
                                      <p:cBhvr additive="repl">
                                        <p:cTn id="10" dur="2000" fill="hold"/>
                                        <p:tgtEl>
                                          <p:spTgt spid="30"/>
                                        </p:tgtEl>
                                        <p:attrNameLst>
                                          <p:attrName>ppt_w</p:attrName>
                                        </p:attrNameLst>
                                      </p:cBhvr>
                                      <p:tavLst>
                                        <p:tav tm="100000">
                                          <p:val>
                                            <p:fltVal val="0"/>
                                          </p:val>
                                        </p:tav>
                                        <p:tav>
                                          <p:val>
                                            <p:strVal val="#ppt_w"/>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026" name="Rectangle 1"/>
          <p:cNvSpPr>
            <a:spLocks noChangeArrowheads="1"/>
          </p:cNvSpPr>
          <p:nvPr/>
        </p:nvSpPr>
        <p:spPr bwMode="auto">
          <a:xfrm>
            <a:off x="0" y="12700"/>
            <a:ext cx="9144000" cy="6858000"/>
          </a:xfrm>
          <a:prstGeom prst="rect">
            <a:avLst/>
          </a:prstGeom>
          <a:solidFill>
            <a:srgbClr val="000000"/>
          </a:solidFill>
          <a:ln w="9525">
            <a:no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257027" name="Text Box 2"/>
          <p:cNvSpPr txBox="1">
            <a:spLocks noChangeArrowheads="1"/>
          </p:cNvSpPr>
          <p:nvPr/>
        </p:nvSpPr>
        <p:spPr bwMode="auto">
          <a:xfrm>
            <a:off x="8367713" y="55563"/>
            <a:ext cx="722312" cy="460375"/>
          </a:xfrm>
          <a:prstGeom prst="rect">
            <a:avLst/>
          </a:prstGeom>
          <a:noFill/>
          <a:ln w="9525">
            <a:noFill/>
            <a:miter lim="800000"/>
            <a:headEnd/>
            <a:tailEnd/>
          </a:ln>
        </p:spPr>
        <p:txBody>
          <a:bodyPr lIns="90000" tIns="46800" rIns="90000" bIns="46800">
            <a:spAutoFit/>
          </a:bodyPr>
          <a:lstStyle/>
          <a:p>
            <a:pPr marL="0" marR="0" lvl="0" indent="0" algn="ctr" defTabSz="449263" rtl="0" eaLnBrk="1" fontAlgn="base" latinLnBrk="0" hangingPunct="1">
              <a:lnSpc>
                <a:spcPct val="100000"/>
              </a:lnSpc>
              <a:spcBef>
                <a:spcPts val="150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342</a:t>
            </a:r>
            <a:endParaRPr kumimoji="0" lang="en-GB" sz="2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grpSp>
        <p:nvGrpSpPr>
          <p:cNvPr id="257028" name="Group 3"/>
          <p:cNvGrpSpPr>
            <a:grpSpLocks/>
          </p:cNvGrpSpPr>
          <p:nvPr/>
        </p:nvGrpSpPr>
        <p:grpSpPr bwMode="auto">
          <a:xfrm>
            <a:off x="1177925" y="0"/>
            <a:ext cx="6821488" cy="6856413"/>
            <a:chOff x="742" y="0"/>
            <a:chExt cx="4297" cy="4319"/>
          </a:xfrm>
        </p:grpSpPr>
        <p:pic>
          <p:nvPicPr>
            <p:cNvPr id="257031" name="Picture 4"/>
            <p:cNvPicPr>
              <a:picLocks noChangeAspect="1" noChangeArrowheads="1"/>
            </p:cNvPicPr>
            <p:nvPr/>
          </p:nvPicPr>
          <p:blipFill>
            <a:blip r:embed="rId3" cstate="screen">
              <a:extLst>
                <a:ext uri="{28A0092B-C50C-407E-A947-70E740481C1C}">
                  <a14:useLocalDpi xmlns:a14="http://schemas.microsoft.com/office/drawing/2010/main"/>
                </a:ext>
              </a:extLst>
            </a:blip>
            <a:srcRect l="40402" t="1733" b="11258"/>
            <a:stretch>
              <a:fillRect/>
            </a:stretch>
          </p:blipFill>
          <p:spPr bwMode="auto">
            <a:xfrm>
              <a:off x="769" y="0"/>
              <a:ext cx="4271" cy="4320"/>
            </a:xfrm>
            <a:prstGeom prst="rect">
              <a:avLst/>
            </a:prstGeom>
            <a:noFill/>
            <a:ln w="9525">
              <a:noFill/>
              <a:miter lim="800000"/>
              <a:headEnd/>
              <a:tailEnd/>
            </a:ln>
          </p:spPr>
        </p:pic>
        <p:sp>
          <p:nvSpPr>
            <p:cNvPr id="257032" name="Rectangle 5"/>
            <p:cNvSpPr>
              <a:spLocks noChangeArrowheads="1"/>
            </p:cNvSpPr>
            <p:nvPr/>
          </p:nvSpPr>
          <p:spPr bwMode="auto">
            <a:xfrm>
              <a:off x="769" y="594"/>
              <a:ext cx="726" cy="2754"/>
            </a:xfrm>
            <a:prstGeom prst="rect">
              <a:avLst/>
            </a:prstGeom>
            <a:solidFill>
              <a:srgbClr val="000000"/>
            </a:solidFill>
            <a:ln w="9525">
              <a:no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257033" name="Rectangle 6"/>
            <p:cNvSpPr>
              <a:spLocks noChangeArrowheads="1"/>
            </p:cNvSpPr>
            <p:nvPr/>
          </p:nvSpPr>
          <p:spPr bwMode="auto">
            <a:xfrm>
              <a:off x="742" y="393"/>
              <a:ext cx="466" cy="274"/>
            </a:xfrm>
            <a:prstGeom prst="rect">
              <a:avLst/>
            </a:prstGeom>
            <a:solidFill>
              <a:srgbClr val="000000"/>
            </a:solidFill>
            <a:ln w="9525">
              <a:no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grpSp>
      <p:sp>
        <p:nvSpPr>
          <p:cNvPr id="257030" name="Text Box 8"/>
          <p:cNvSpPr txBox="1">
            <a:spLocks noChangeArrowheads="1"/>
          </p:cNvSpPr>
          <p:nvPr/>
        </p:nvSpPr>
        <p:spPr bwMode="auto">
          <a:xfrm>
            <a:off x="-11113" y="1065213"/>
            <a:ext cx="2133601" cy="4248150"/>
          </a:xfrm>
          <a:prstGeom prst="rect">
            <a:avLst/>
          </a:prstGeom>
          <a:solidFill>
            <a:srgbClr val="000000"/>
          </a:solidFill>
          <a:ln w="9525">
            <a:noFill/>
            <a:miter lim="800000"/>
            <a:headEnd/>
            <a:tailEnd/>
          </a:ln>
        </p:spPr>
        <p:txBody>
          <a:bodyPr anchor="b"/>
          <a:lstStyle/>
          <a:p>
            <a:pPr marL="0" marR="0" lvl="0" indent="0" algn="r" defTabSz="449263" rtl="0" eaLnBrk="1" fontAlgn="base" latinLnBrk="0" hangingPunct="1">
              <a:lnSpc>
                <a:spcPct val="80000"/>
              </a:lnSpc>
              <a:spcBef>
                <a:spcPct val="0"/>
              </a:spcBef>
              <a:spcAft>
                <a:spcPct val="0"/>
              </a:spcAft>
              <a:buClr>
                <a:srgbClr val="FFFFFF"/>
              </a:buClr>
              <a:buSzPct val="100000"/>
              <a:buFont typeface="Arial" pitchFamily="34"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4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mn-cs"/>
              </a:rPr>
              <a:t>نظرة </a:t>
            </a:r>
          </a:p>
          <a:p>
            <a:pPr marL="0" marR="0" lvl="0" indent="0" algn="r" defTabSz="449263" rtl="0" eaLnBrk="1" fontAlgn="base" latinLnBrk="0" hangingPunct="1">
              <a:lnSpc>
                <a:spcPct val="80000"/>
              </a:lnSpc>
              <a:spcBef>
                <a:spcPct val="0"/>
              </a:spcBef>
              <a:spcAft>
                <a:spcPct val="0"/>
              </a:spcAft>
              <a:buClr>
                <a:srgbClr val="FFFFFF"/>
              </a:buClr>
              <a:buSzPct val="100000"/>
              <a:buFont typeface="Arial" pitchFamily="34"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4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mn-cs"/>
              </a:rPr>
              <a:t>أقرب</a:t>
            </a:r>
            <a:endParaRPr kumimoji="0" lang="en-GB" sz="4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mn-cs"/>
            </a:endParaRPr>
          </a:p>
        </p:txBody>
      </p:sp>
      <p:sp>
        <p:nvSpPr>
          <p:cNvPr id="10" name="Rectangle 9"/>
          <p:cNvSpPr/>
          <p:nvPr/>
        </p:nvSpPr>
        <p:spPr bwMode="auto">
          <a:xfrm>
            <a:off x="2071670" y="0"/>
            <a:ext cx="1643074" cy="857232"/>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mn-cs"/>
              </a:rPr>
              <a:t>منافسة إيليا و أنبياء البعل</a:t>
            </a:r>
          </a:p>
        </p:txBody>
      </p:sp>
      <p:sp>
        <p:nvSpPr>
          <p:cNvPr id="11" name="Rectangle 10"/>
          <p:cNvSpPr/>
          <p:nvPr/>
        </p:nvSpPr>
        <p:spPr bwMode="auto">
          <a:xfrm>
            <a:off x="3857620" y="857232"/>
            <a:ext cx="2357454" cy="571504"/>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mn-cs"/>
              </a:rPr>
              <a:t> 722 سقوط إسرائيل بيد جيش سنحاريب</a:t>
            </a:r>
          </a:p>
        </p:txBody>
      </p:sp>
      <p:sp>
        <p:nvSpPr>
          <p:cNvPr id="12" name="Rectangle 11"/>
          <p:cNvSpPr/>
          <p:nvPr/>
        </p:nvSpPr>
        <p:spPr bwMode="auto">
          <a:xfrm>
            <a:off x="2571736" y="1285860"/>
            <a:ext cx="1214446" cy="928694"/>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mn-cs"/>
              </a:rPr>
              <a:t>عاموس يتنبأ عن سقوط إسرائيل</a:t>
            </a:r>
          </a:p>
        </p:txBody>
      </p:sp>
      <p:sp>
        <p:nvSpPr>
          <p:cNvPr id="13" name="Rectangle 12"/>
          <p:cNvSpPr/>
          <p:nvPr/>
        </p:nvSpPr>
        <p:spPr bwMode="auto">
          <a:xfrm>
            <a:off x="2571736" y="2357430"/>
            <a:ext cx="2071702" cy="928694"/>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mn-cs"/>
              </a:rPr>
              <a:t>931 انقسام المملكة بسبب الضرائب</a:t>
            </a:r>
          </a:p>
        </p:txBody>
      </p:sp>
      <p:sp>
        <p:nvSpPr>
          <p:cNvPr id="14" name="Rectangle 13"/>
          <p:cNvSpPr/>
          <p:nvPr/>
        </p:nvSpPr>
        <p:spPr bwMode="auto">
          <a:xfrm>
            <a:off x="5500694" y="1714488"/>
            <a:ext cx="1857388" cy="857256"/>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mn-cs"/>
              </a:rPr>
              <a:t>539 </a:t>
            </a:r>
          </a:p>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mn-cs"/>
              </a:rPr>
              <a:t>سقوط بابل بيد جيش كورش</a:t>
            </a:r>
          </a:p>
        </p:txBody>
      </p:sp>
      <p:sp>
        <p:nvSpPr>
          <p:cNvPr id="15" name="Rectangle 14"/>
          <p:cNvSpPr/>
          <p:nvPr/>
        </p:nvSpPr>
        <p:spPr bwMode="auto">
          <a:xfrm>
            <a:off x="4786314" y="2571744"/>
            <a:ext cx="1357322" cy="1143008"/>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mn-cs"/>
              </a:rPr>
              <a:t>586 </a:t>
            </a:r>
          </a:p>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mn-cs"/>
              </a:rPr>
              <a:t>دمار أورشليم و سبي يهوذا إلى بابل</a:t>
            </a:r>
          </a:p>
        </p:txBody>
      </p:sp>
      <p:sp>
        <p:nvSpPr>
          <p:cNvPr id="16" name="Rectangle 15"/>
          <p:cNvSpPr/>
          <p:nvPr/>
        </p:nvSpPr>
        <p:spPr bwMode="auto">
          <a:xfrm>
            <a:off x="6357950" y="3000372"/>
            <a:ext cx="1357322" cy="1214446"/>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mn-cs"/>
              </a:rPr>
              <a:t>إعادة بناء الهيكل تحت قيادة زربابل</a:t>
            </a:r>
          </a:p>
        </p:txBody>
      </p:sp>
      <p:sp>
        <p:nvSpPr>
          <p:cNvPr id="17" name="Rectangle 16"/>
          <p:cNvSpPr/>
          <p:nvPr/>
        </p:nvSpPr>
        <p:spPr bwMode="auto">
          <a:xfrm>
            <a:off x="2643174" y="3643314"/>
            <a:ext cx="2071702" cy="714380"/>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mn-cs"/>
              </a:rPr>
              <a:t>جيش سنحاريب يقتل بضربة مفاجئة</a:t>
            </a:r>
          </a:p>
        </p:txBody>
      </p:sp>
      <p:sp>
        <p:nvSpPr>
          <p:cNvPr id="18" name="Rectangle 17"/>
          <p:cNvSpPr/>
          <p:nvPr/>
        </p:nvSpPr>
        <p:spPr bwMode="auto">
          <a:xfrm>
            <a:off x="2714612" y="4643446"/>
            <a:ext cx="1714512" cy="1000132"/>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mn-cs"/>
              </a:rPr>
              <a:t>أشعياء يعظ عن أمانة الله تجاه التهديد الأشوري</a:t>
            </a:r>
          </a:p>
        </p:txBody>
      </p:sp>
      <p:sp>
        <p:nvSpPr>
          <p:cNvPr id="19" name="Rectangle 18"/>
          <p:cNvSpPr/>
          <p:nvPr/>
        </p:nvSpPr>
        <p:spPr bwMode="auto">
          <a:xfrm>
            <a:off x="4572000" y="4786322"/>
            <a:ext cx="785818" cy="928694"/>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mn-cs"/>
              </a:rPr>
              <a:t>يوشيا يقود الإصلاح الديني</a:t>
            </a:r>
          </a:p>
        </p:txBody>
      </p:sp>
      <p:sp>
        <p:nvSpPr>
          <p:cNvPr id="20" name="Rectangle 19"/>
          <p:cNvSpPr/>
          <p:nvPr/>
        </p:nvSpPr>
        <p:spPr bwMode="auto">
          <a:xfrm>
            <a:off x="5715008" y="4357694"/>
            <a:ext cx="500066" cy="214314"/>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000" b="1" u="none" strike="noStrike" kern="1200" cap="none" spc="0" normalizeH="0" baseline="0" noProof="0" dirty="0">
                <a:ln>
                  <a:noFill/>
                </a:ln>
                <a:solidFill>
                  <a:srgbClr val="000000"/>
                </a:solidFill>
                <a:effectLst/>
                <a:uLnTx/>
                <a:uFillTx/>
                <a:ea typeface="ＭＳ Ｐゴシック" charset="-128"/>
                <a:cs typeface="+mn-cs"/>
              </a:rPr>
              <a:t>السبي</a:t>
            </a:r>
          </a:p>
        </p:txBody>
      </p:sp>
      <p:sp>
        <p:nvSpPr>
          <p:cNvPr id="21" name="Rectangle 20"/>
          <p:cNvSpPr/>
          <p:nvPr/>
        </p:nvSpPr>
        <p:spPr bwMode="auto">
          <a:xfrm>
            <a:off x="5500694" y="4714884"/>
            <a:ext cx="928694" cy="642942"/>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mn-cs"/>
              </a:rPr>
              <a:t>رؤيا حزقيال للعظام</a:t>
            </a:r>
          </a:p>
        </p:txBody>
      </p:sp>
      <p:sp>
        <p:nvSpPr>
          <p:cNvPr id="22" name="Rectangle 21"/>
          <p:cNvSpPr/>
          <p:nvPr/>
        </p:nvSpPr>
        <p:spPr bwMode="auto">
          <a:xfrm>
            <a:off x="6500826" y="4714884"/>
            <a:ext cx="1285884" cy="1071570"/>
          </a:xfrm>
          <a:prstGeom prst="rect">
            <a:avLst/>
          </a:prstGeom>
          <a:solidFill>
            <a:schemeClr val="bg1"/>
          </a:solidFill>
          <a:ln w="38100"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mn-cs"/>
              </a:rPr>
              <a:t>إعادة بناء أسوار أورشليم تحت قيادة نحميا</a:t>
            </a:r>
          </a:p>
        </p:txBody>
      </p:sp>
      <p:sp>
        <p:nvSpPr>
          <p:cNvPr id="23" name="Rectangle 22"/>
          <p:cNvSpPr/>
          <p:nvPr/>
        </p:nvSpPr>
        <p:spPr bwMode="auto">
          <a:xfrm>
            <a:off x="1214414" y="5857892"/>
            <a:ext cx="1643074" cy="57150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mn-cs"/>
              </a:rPr>
              <a:t>العصر الذهبي لصور     ( فينيقية )</a:t>
            </a:r>
          </a:p>
        </p:txBody>
      </p:sp>
      <p:sp>
        <p:nvSpPr>
          <p:cNvPr id="24" name="Rectangle 23"/>
          <p:cNvSpPr/>
          <p:nvPr/>
        </p:nvSpPr>
        <p:spPr bwMode="auto">
          <a:xfrm>
            <a:off x="2857488" y="5857892"/>
            <a:ext cx="2214578" cy="57150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800" b="1" u="none" strike="noStrike" kern="1200" cap="none" spc="0" normalizeH="0" baseline="0" noProof="0" dirty="0">
                <a:ln>
                  <a:noFill/>
                </a:ln>
                <a:solidFill>
                  <a:srgbClr val="000000"/>
                </a:solidFill>
                <a:effectLst/>
                <a:uLnTx/>
                <a:uFillTx/>
                <a:ea typeface="ＭＳ Ｐゴシック" charset="-128"/>
                <a:cs typeface="+mn-cs"/>
              </a:rPr>
              <a:t>الإمبراطورية الأشورية</a:t>
            </a:r>
          </a:p>
        </p:txBody>
      </p:sp>
      <p:sp>
        <p:nvSpPr>
          <p:cNvPr id="25" name="Rectangle 24"/>
          <p:cNvSpPr/>
          <p:nvPr/>
        </p:nvSpPr>
        <p:spPr bwMode="auto">
          <a:xfrm>
            <a:off x="5072066" y="5857892"/>
            <a:ext cx="1143008" cy="57150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mn-cs"/>
              </a:rPr>
              <a:t>الإمبراطورية البابلية</a:t>
            </a:r>
          </a:p>
        </p:txBody>
      </p:sp>
      <p:sp>
        <p:nvSpPr>
          <p:cNvPr id="26" name="Rectangle 25"/>
          <p:cNvSpPr/>
          <p:nvPr/>
        </p:nvSpPr>
        <p:spPr bwMode="auto">
          <a:xfrm>
            <a:off x="6215074" y="5857892"/>
            <a:ext cx="1500198" cy="571504"/>
          </a:xfrm>
          <a:prstGeom prst="rect">
            <a:avLst/>
          </a:prstGeom>
          <a:solidFill>
            <a:schemeClr val="bg1"/>
          </a:solidFill>
          <a:ln w="38100" cap="flat" cmpd="sng" algn="ctr">
            <a:solidFill>
              <a:schemeClr val="tx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defPPr>
              <a:defRPr lang="en-GB"/>
            </a:defPPr>
            <a:lvl1pPr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1pPr>
            <a:lvl2pPr marL="4572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2pPr>
            <a:lvl3pPr marL="9144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3pPr>
            <a:lvl4pPr marL="13716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4pPr>
            <a:lvl5pPr marL="1828800" algn="r" defTabSz="449263" rtl="1" fontAlgn="base">
              <a:spcBef>
                <a:spcPct val="0"/>
              </a:spcBef>
              <a:spcAft>
                <a:spcPct val="0"/>
              </a:spcAft>
              <a:defRPr sz="2400" kern="1200">
                <a:solidFill>
                  <a:schemeClr val="bg1"/>
                </a:solidFill>
                <a:latin typeface="Arial" pitchFamily="34" charset="0"/>
                <a:ea typeface="MS PGothic" pitchFamily="34" charset="-128"/>
                <a:cs typeface="+mn-cs"/>
              </a:defRPr>
            </a:lvl5pPr>
            <a:lvl6pPr marL="2286000" algn="r" defTabSz="914400" rtl="1" eaLnBrk="1" latinLnBrk="0" hangingPunct="1">
              <a:defRPr sz="2400" kern="1200">
                <a:solidFill>
                  <a:schemeClr val="bg1"/>
                </a:solidFill>
                <a:latin typeface="Arial" pitchFamily="34" charset="0"/>
                <a:ea typeface="MS PGothic" pitchFamily="34" charset="-128"/>
                <a:cs typeface="+mn-cs"/>
              </a:defRPr>
            </a:lvl6pPr>
            <a:lvl7pPr marL="2743200" algn="r" defTabSz="914400" rtl="1" eaLnBrk="1" latinLnBrk="0" hangingPunct="1">
              <a:defRPr sz="2400" kern="1200">
                <a:solidFill>
                  <a:schemeClr val="bg1"/>
                </a:solidFill>
                <a:latin typeface="Arial" pitchFamily="34" charset="0"/>
                <a:ea typeface="MS PGothic" pitchFamily="34" charset="-128"/>
                <a:cs typeface="+mn-cs"/>
              </a:defRPr>
            </a:lvl7pPr>
            <a:lvl8pPr marL="3200400" algn="r" defTabSz="914400" rtl="1" eaLnBrk="1" latinLnBrk="0" hangingPunct="1">
              <a:defRPr sz="2400" kern="1200">
                <a:solidFill>
                  <a:schemeClr val="bg1"/>
                </a:solidFill>
                <a:latin typeface="Arial" pitchFamily="34" charset="0"/>
                <a:ea typeface="MS PGothic" pitchFamily="34" charset="-128"/>
                <a:cs typeface="+mn-cs"/>
              </a:defRPr>
            </a:lvl8pPr>
            <a:lvl9pPr marL="3657600" algn="r" defTabSz="914400" rtl="1" eaLnBrk="1" latinLnBrk="0" hangingPunct="1">
              <a:defRPr sz="2400" kern="1200">
                <a:solidFill>
                  <a:schemeClr val="bg1"/>
                </a:solidFill>
                <a:latin typeface="Arial" pitchFamily="34" charset="0"/>
                <a:ea typeface="MS PGothic" pitchFamily="34" charset="-128"/>
                <a:cs typeface="+mn-cs"/>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400" b="1" u="none" strike="noStrike" kern="1200" cap="none" spc="0" normalizeH="0" baseline="0" noProof="0" dirty="0">
                <a:ln>
                  <a:noFill/>
                </a:ln>
                <a:solidFill>
                  <a:srgbClr val="000000"/>
                </a:solidFill>
                <a:effectLst/>
                <a:uLnTx/>
                <a:uFillTx/>
                <a:ea typeface="ＭＳ Ｐゴシック" charset="-128"/>
                <a:cs typeface="+mn-cs"/>
              </a:rPr>
              <a:t>الإمبراطورية الفارسية</a:t>
            </a:r>
          </a:p>
        </p:txBody>
      </p:sp>
      <p:sp>
        <p:nvSpPr>
          <p:cNvPr id="27" name="Rectangle 7"/>
          <p:cNvSpPr>
            <a:spLocks noChangeArrowheads="1"/>
          </p:cNvSpPr>
          <p:nvPr/>
        </p:nvSpPr>
        <p:spPr bwMode="auto">
          <a:xfrm>
            <a:off x="2447925" y="3581400"/>
            <a:ext cx="2195513" cy="2133600"/>
          </a:xfrm>
          <a:prstGeom prst="rect">
            <a:avLst/>
          </a:prstGeom>
          <a:noFill/>
          <a:ln w="76320">
            <a:solidFill>
              <a:srgbClr val="990000"/>
            </a:solidFill>
            <a:miter lim="800000"/>
            <a:headEnd/>
            <a:tailEnd/>
          </a:ln>
          <a:effectLst>
            <a:outerShdw dist="17819" dir="2700000" algn="ctr" rotWithShape="0">
              <a:srgbClr val="FFFFFF">
                <a:alpha val="75014"/>
              </a:srgbClr>
            </a:outerShdw>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ＭＳ Ｐゴシック" charset="0"/>
            </a:endParaRPr>
          </a:p>
        </p:txBody>
      </p:sp>
    </p:spTree>
    <p:extLst>
      <p:ext uri="{BB962C8B-B14F-4D97-AF65-F5344CB8AC3E}">
        <p14:creationId xmlns:p14="http://schemas.microsoft.com/office/powerpoint/2010/main" val="2479152909"/>
      </p:ext>
    </p:extLst>
  </p:cSld>
  <p:clrMapOvr>
    <a:masterClrMapping/>
  </p:clrMapOvr>
  <p:transition spd="med">
    <p:diamond/>
  </p:transition>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8050" name="Picture 4" descr="Whitcomb Chart"/>
          <p:cNvPicPr>
            <a:picLocks noChangeAspect="1" noChangeArrowheads="1"/>
          </p:cNvPicPr>
          <p:nvPr/>
        </p:nvPicPr>
        <p:blipFill>
          <a:blip r:embed="rId3" cstate="print"/>
          <a:srcRect/>
          <a:stretch>
            <a:fillRect/>
          </a:stretch>
        </p:blipFill>
        <p:spPr bwMode="auto">
          <a:xfrm>
            <a:off x="0" y="561975"/>
            <a:ext cx="9144000" cy="6353175"/>
          </a:xfrm>
          <a:prstGeom prst="rect">
            <a:avLst/>
          </a:prstGeom>
          <a:noFill/>
          <a:ln w="9525">
            <a:noFill/>
            <a:miter lim="800000"/>
            <a:headEnd/>
            <a:tailEnd/>
          </a:ln>
        </p:spPr>
      </p:pic>
      <p:sp>
        <p:nvSpPr>
          <p:cNvPr id="545795" name="Rectangle 3"/>
          <p:cNvSpPr>
            <a:spLocks noGrp="1" noChangeArrowheads="1"/>
          </p:cNvSpPr>
          <p:nvPr>
            <p:ph type="title"/>
          </p:nvPr>
        </p:nvSpPr>
        <p:spPr>
          <a:xfrm>
            <a:off x="0" y="-76200"/>
            <a:ext cx="7596188" cy="685800"/>
          </a:xfrm>
        </p:spPr>
        <p:txBody>
          <a:bodyPr/>
          <a:lstStyle/>
          <a:p>
            <a:pPr algn="ctr">
              <a:defRPr/>
            </a:pPr>
            <a:r>
              <a:rPr kumimoji="0" lang="ar-JO" sz="3200" dirty="0">
                <a:solidFill>
                  <a:schemeClr val="tx1"/>
                </a:solidFill>
                <a:effectLst/>
                <a:ea typeface="ＭＳ Ｐゴシック" charset="0"/>
                <a:cs typeface="Arial" panose="020B0604020202020204" pitchFamily="34" charset="0"/>
              </a:rPr>
              <a:t>مخطط ملوك و أنبياء العهد القديم</a:t>
            </a:r>
            <a:endParaRPr kumimoji="0" lang="en-US" sz="3200" dirty="0">
              <a:solidFill>
                <a:schemeClr val="tx1"/>
              </a:solidFill>
              <a:effectLst/>
              <a:ea typeface="ＭＳ Ｐゴシック" charset="0"/>
              <a:cs typeface="Arial" panose="020B0604020202020204" pitchFamily="34" charset="0"/>
            </a:endParaRPr>
          </a:p>
        </p:txBody>
      </p:sp>
      <p:sp>
        <p:nvSpPr>
          <p:cNvPr id="5" name="Text Box 4"/>
          <p:cNvSpPr txBox="1">
            <a:spLocks noChangeArrowheads="1"/>
          </p:cNvSpPr>
          <p:nvPr/>
        </p:nvSpPr>
        <p:spPr bwMode="auto">
          <a:xfrm>
            <a:off x="7391400" y="76200"/>
            <a:ext cx="1676400" cy="400050"/>
          </a:xfrm>
          <a:prstGeom prst="rect">
            <a:avLst/>
          </a:prstGeom>
          <a:noFill/>
          <a:ln w="9525">
            <a:noFill/>
            <a:miter lim="800000"/>
            <a:headEnd/>
            <a:tailEnd/>
          </a:ln>
          <a:effectLst/>
          <a:extLst>
            <a:ext uri="{909E8E84-426E-40dd-AFC4-6F175D3DCCD1}"/>
            <a:ext uri="{91240B29-F687-4f45-9708-019B960494DF}"/>
          </a:extLst>
        </p:spPr>
        <p:txBody>
          <a:bodyPr lIns="92075" tIns="46038" rIns="92075" bIns="46038" anchor="ctr"/>
          <a:lstStyle>
            <a:lvl1pPr eaLnBrk="0" hangingPunct="0">
              <a:spcBef>
                <a:spcPct val="0"/>
              </a:spcBef>
              <a:defRPr kumimoji="0" sz="3200" b="1">
                <a:effectLst>
                  <a:outerShdw blurRad="38100" dist="38100" dir="2700000" algn="tl">
                    <a:srgbClr val="000000"/>
                  </a:outerShdw>
                </a:effectLst>
                <a:latin typeface="Arial"/>
                <a:cs typeface="Arial"/>
              </a:defRPr>
            </a:lvl1pPr>
            <a:lvl2pPr eaLnBrk="0" hangingPunct="0">
              <a:spcBef>
                <a:spcPct val="0"/>
              </a:spcBef>
              <a:defRPr kumimoji="1" sz="4400">
                <a:solidFill>
                  <a:schemeClr val="tx2"/>
                </a:solidFill>
                <a:effectLst>
                  <a:outerShdw blurRad="38100" dist="38100" dir="2700000" algn="tl">
                    <a:srgbClr val="000000"/>
                  </a:outerShdw>
                </a:effectLst>
                <a:latin typeface="Times New Roman" pitchFamily="-112" charset="0"/>
                <a:ea typeface="ＭＳ Ｐゴシック" pitchFamily="-105" charset="-128"/>
                <a:cs typeface="ＭＳ Ｐゴシック" pitchFamily="-105" charset="-128"/>
              </a:defRPr>
            </a:lvl2pPr>
            <a:lvl3pPr eaLnBrk="0" hangingPunct="0">
              <a:spcBef>
                <a:spcPct val="0"/>
              </a:spcBef>
              <a:defRPr kumimoji="1" sz="4400">
                <a:solidFill>
                  <a:schemeClr val="tx2"/>
                </a:solidFill>
                <a:effectLst>
                  <a:outerShdw blurRad="38100" dist="38100" dir="2700000" algn="tl">
                    <a:srgbClr val="000000"/>
                  </a:outerShdw>
                </a:effectLst>
                <a:latin typeface="Times New Roman" pitchFamily="-112" charset="0"/>
                <a:ea typeface="ＭＳ Ｐゴシック" pitchFamily="-105" charset="-128"/>
                <a:cs typeface="ＭＳ Ｐゴシック" pitchFamily="-105" charset="-128"/>
              </a:defRPr>
            </a:lvl3pPr>
            <a:lvl4pPr eaLnBrk="0" hangingPunct="0">
              <a:spcBef>
                <a:spcPct val="0"/>
              </a:spcBef>
              <a:defRPr kumimoji="1" sz="4400">
                <a:solidFill>
                  <a:schemeClr val="tx2"/>
                </a:solidFill>
                <a:effectLst>
                  <a:outerShdw blurRad="38100" dist="38100" dir="2700000" algn="tl">
                    <a:srgbClr val="000000"/>
                  </a:outerShdw>
                </a:effectLst>
                <a:latin typeface="Times New Roman" pitchFamily="-112" charset="0"/>
                <a:ea typeface="ＭＳ Ｐゴシック" pitchFamily="-105" charset="-128"/>
                <a:cs typeface="ＭＳ Ｐゴシック" pitchFamily="-105" charset="-128"/>
              </a:defRPr>
            </a:lvl4pPr>
            <a:lvl5pPr eaLnBrk="0" hangingPunct="0">
              <a:spcBef>
                <a:spcPct val="0"/>
              </a:spcBef>
              <a:defRPr kumimoji="1" sz="4400">
                <a:solidFill>
                  <a:schemeClr val="tx2"/>
                </a:solidFill>
                <a:effectLst>
                  <a:outerShdw blurRad="38100" dist="38100" dir="2700000" algn="tl">
                    <a:srgbClr val="000000"/>
                  </a:outerShdw>
                </a:effectLst>
                <a:latin typeface="Times New Roman" pitchFamily="-112" charset="0"/>
                <a:ea typeface="ＭＳ Ｐゴシック" pitchFamily="-105" charset="-128"/>
                <a:cs typeface="ＭＳ Ｐゴシック" pitchFamily="-105" charset="-128"/>
              </a:defRPr>
            </a:lvl5pPr>
            <a:lvl6pPr marL="45720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6pPr>
            <a:lvl7pPr marL="91440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7pPr>
            <a:lvl8pPr marL="137160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8pPr>
            <a:lvl9pPr marL="182880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240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232 و 342</a:t>
            </a:r>
            <a:endParaRPr kumimoji="0" lang="en-US" sz="240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 name="Rectangle 5"/>
          <p:cNvSpPr/>
          <p:nvPr/>
        </p:nvSpPr>
        <p:spPr>
          <a:xfrm>
            <a:off x="0" y="642918"/>
            <a:ext cx="8786842" cy="214314"/>
          </a:xfrm>
          <a:prstGeom prst="rect">
            <a:avLst/>
          </a:prstGeom>
          <a:solidFill>
            <a:srgbClr val="FFE7D0"/>
          </a:solidFill>
          <a:ln>
            <a:solidFill>
              <a:srgbClr val="FFE7D0">
                <a:alpha val="0"/>
              </a:srgbClr>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  840     850      860     870      880      890      900      910     920      930     940      950      960      970      980      990     1000    1010   1020    1030    1040 </a:t>
            </a:r>
            <a:r>
              <a:rPr kumimoji="0" lang="ar-JO" sz="9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1050</a:t>
            </a:r>
          </a:p>
        </p:txBody>
      </p:sp>
      <p:sp>
        <p:nvSpPr>
          <p:cNvPr id="8" name="Rectangle 7"/>
          <p:cNvSpPr/>
          <p:nvPr/>
        </p:nvSpPr>
        <p:spPr>
          <a:xfrm>
            <a:off x="500034" y="1071546"/>
            <a:ext cx="2357454" cy="357190"/>
          </a:xfrm>
          <a:prstGeom prst="rect">
            <a:avLst/>
          </a:prstGeom>
          <a:solidFill>
            <a:srgbClr val="FFE7D0"/>
          </a:solidFill>
          <a:ln>
            <a:solidFill>
              <a:srgbClr val="FFFFCC"/>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1200" b="1" u="none" strike="noStrike" kern="1200" cap="none" spc="0" normalizeH="0" baseline="0" noProof="0" dirty="0">
                <a:ln>
                  <a:noFill/>
                </a:ln>
                <a:solidFill>
                  <a:srgbClr val="FF0000"/>
                </a:solidFill>
                <a:effectLst/>
                <a:uLnTx/>
                <a:uFillTx/>
                <a:latin typeface="Arial" panose="020B0604020202020204" pitchFamily="34" charset="0"/>
                <a:ea typeface="+mn-ea"/>
                <a:cs typeface="+mn-cs"/>
              </a:rPr>
              <a:t>ملوك و أنبياء العهد القديم</a:t>
            </a:r>
          </a:p>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0000"/>
                </a:solidFill>
                <a:effectLst/>
                <a:uLnTx/>
                <a:uFillTx/>
                <a:latin typeface="Arial" panose="020B0604020202020204" pitchFamily="34" charset="0"/>
                <a:ea typeface="+mn-ea"/>
                <a:cs typeface="+mn-cs"/>
              </a:rPr>
              <a:t>( استخدام إدوين و ثايل لوضع التسلسل الزمني للملوك العبرانيين ) </a:t>
            </a:r>
          </a:p>
        </p:txBody>
      </p:sp>
      <p:sp>
        <p:nvSpPr>
          <p:cNvPr id="9" name="Rectangle 8"/>
          <p:cNvSpPr/>
          <p:nvPr/>
        </p:nvSpPr>
        <p:spPr>
          <a:xfrm>
            <a:off x="357158" y="1714488"/>
            <a:ext cx="1332000" cy="180000"/>
          </a:xfrm>
          <a:prstGeom prst="rect">
            <a:avLst/>
          </a:prstGeom>
          <a:solidFill>
            <a:srgbClr val="FF5050"/>
          </a:solidFill>
          <a:ln>
            <a:solidFill>
              <a:schemeClr val="bg2"/>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شاول</a:t>
            </a:r>
          </a:p>
        </p:txBody>
      </p:sp>
      <p:sp>
        <p:nvSpPr>
          <p:cNvPr id="10" name="Rectangle 9"/>
          <p:cNvSpPr/>
          <p:nvPr/>
        </p:nvSpPr>
        <p:spPr>
          <a:xfrm>
            <a:off x="1643042" y="1714488"/>
            <a:ext cx="1714512" cy="180000"/>
          </a:xfrm>
          <a:prstGeom prst="rect">
            <a:avLst/>
          </a:prstGeom>
          <a:solidFill>
            <a:srgbClr val="FF5050"/>
          </a:solidFill>
          <a:ln>
            <a:solidFill>
              <a:schemeClr val="bg2"/>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داود ( في أورشليم )</a:t>
            </a:r>
          </a:p>
        </p:txBody>
      </p:sp>
      <p:sp>
        <p:nvSpPr>
          <p:cNvPr id="11" name="Rectangle 10"/>
          <p:cNvSpPr/>
          <p:nvPr/>
        </p:nvSpPr>
        <p:spPr>
          <a:xfrm>
            <a:off x="3357554" y="1714488"/>
            <a:ext cx="1571636" cy="180000"/>
          </a:xfrm>
          <a:prstGeom prst="rect">
            <a:avLst/>
          </a:prstGeom>
          <a:solidFill>
            <a:srgbClr val="FF5050"/>
          </a:solidFill>
          <a:ln>
            <a:solidFill>
              <a:schemeClr val="bg2"/>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سليمان</a:t>
            </a:r>
          </a:p>
        </p:txBody>
      </p:sp>
      <p:sp>
        <p:nvSpPr>
          <p:cNvPr id="12" name="Rectangle 11"/>
          <p:cNvSpPr/>
          <p:nvPr/>
        </p:nvSpPr>
        <p:spPr>
          <a:xfrm>
            <a:off x="857224" y="1571612"/>
            <a:ext cx="1152000" cy="144000"/>
          </a:xfrm>
          <a:prstGeom prst="rect">
            <a:avLst/>
          </a:prstGeom>
          <a:solidFill>
            <a:srgbClr val="FFE7D0"/>
          </a:solidFill>
          <a:ln>
            <a:solidFill>
              <a:srgbClr val="FFFFCC"/>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إيشبوشث و أبنير (في محنايم)</a:t>
            </a:r>
          </a:p>
        </p:txBody>
      </p:sp>
      <p:sp>
        <p:nvSpPr>
          <p:cNvPr id="13" name="Rectangle 12"/>
          <p:cNvSpPr/>
          <p:nvPr/>
        </p:nvSpPr>
        <p:spPr>
          <a:xfrm>
            <a:off x="285720" y="1928802"/>
            <a:ext cx="285752" cy="71438"/>
          </a:xfrm>
          <a:prstGeom prst="rect">
            <a:avLst/>
          </a:prstGeom>
          <a:solidFill>
            <a:srgbClr val="FFE7D0"/>
          </a:solidFill>
          <a:ln>
            <a:solidFill>
              <a:srgbClr val="FFFFCC"/>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3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1043</a:t>
            </a:r>
          </a:p>
        </p:txBody>
      </p:sp>
      <p:sp>
        <p:nvSpPr>
          <p:cNvPr id="14" name="Rectangle 13"/>
          <p:cNvSpPr/>
          <p:nvPr/>
        </p:nvSpPr>
        <p:spPr>
          <a:xfrm>
            <a:off x="1500166" y="1928802"/>
            <a:ext cx="285752" cy="71438"/>
          </a:xfrm>
          <a:prstGeom prst="rect">
            <a:avLst/>
          </a:prstGeom>
          <a:solidFill>
            <a:srgbClr val="FFE7D0"/>
          </a:solidFill>
          <a:ln>
            <a:solidFill>
              <a:srgbClr val="FFFFCC"/>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3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1011</a:t>
            </a:r>
          </a:p>
        </p:txBody>
      </p:sp>
      <p:sp>
        <p:nvSpPr>
          <p:cNvPr id="15" name="Rectangle 14"/>
          <p:cNvSpPr/>
          <p:nvPr/>
        </p:nvSpPr>
        <p:spPr>
          <a:xfrm>
            <a:off x="1857356" y="1928802"/>
            <a:ext cx="285752" cy="71438"/>
          </a:xfrm>
          <a:prstGeom prst="rect">
            <a:avLst/>
          </a:prstGeom>
          <a:solidFill>
            <a:srgbClr val="FFE7D0"/>
          </a:solidFill>
          <a:ln>
            <a:solidFill>
              <a:srgbClr val="FFFFCC"/>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3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1004</a:t>
            </a:r>
          </a:p>
        </p:txBody>
      </p:sp>
      <p:sp>
        <p:nvSpPr>
          <p:cNvPr id="16" name="Rectangle 15"/>
          <p:cNvSpPr/>
          <p:nvPr/>
        </p:nvSpPr>
        <p:spPr>
          <a:xfrm>
            <a:off x="428596" y="2000240"/>
            <a:ext cx="357190" cy="71438"/>
          </a:xfrm>
          <a:prstGeom prst="rect">
            <a:avLst/>
          </a:prstGeom>
          <a:solidFill>
            <a:srgbClr val="FFE7D0"/>
          </a:solidFill>
          <a:ln>
            <a:solidFill>
              <a:srgbClr val="FFFFCC"/>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3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صموئيل</a:t>
            </a:r>
          </a:p>
        </p:txBody>
      </p:sp>
      <p:sp>
        <p:nvSpPr>
          <p:cNvPr id="17" name="Rectangle 16"/>
          <p:cNvSpPr/>
          <p:nvPr/>
        </p:nvSpPr>
        <p:spPr>
          <a:xfrm>
            <a:off x="1500166" y="2000240"/>
            <a:ext cx="571504" cy="71438"/>
          </a:xfrm>
          <a:prstGeom prst="rect">
            <a:avLst/>
          </a:prstGeom>
          <a:solidFill>
            <a:srgbClr val="FFE7D0"/>
          </a:solidFill>
          <a:ln>
            <a:solidFill>
              <a:srgbClr val="FFFFCC"/>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3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داود ( في حبرون )</a:t>
            </a:r>
          </a:p>
        </p:txBody>
      </p:sp>
      <p:sp>
        <p:nvSpPr>
          <p:cNvPr id="18" name="Rectangle 17"/>
          <p:cNvSpPr/>
          <p:nvPr/>
        </p:nvSpPr>
        <p:spPr>
          <a:xfrm>
            <a:off x="71406" y="2143116"/>
            <a:ext cx="857256" cy="108000"/>
          </a:xfrm>
          <a:prstGeom prst="rect">
            <a:avLst/>
          </a:prstGeom>
          <a:solidFill>
            <a:srgbClr val="FFE7D0"/>
          </a:solidFill>
          <a:ln>
            <a:solidFill>
              <a:srgbClr val="FFFFCC"/>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3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1049 – معركة أبنير</a:t>
            </a:r>
          </a:p>
        </p:txBody>
      </p:sp>
      <p:sp>
        <p:nvSpPr>
          <p:cNvPr id="19" name="Rectangle 18"/>
          <p:cNvSpPr/>
          <p:nvPr/>
        </p:nvSpPr>
        <p:spPr>
          <a:xfrm>
            <a:off x="3071802" y="1921660"/>
            <a:ext cx="285752" cy="78580"/>
          </a:xfrm>
          <a:prstGeom prst="rect">
            <a:avLst/>
          </a:prstGeom>
          <a:solidFill>
            <a:srgbClr val="FFE7D0"/>
          </a:solidFill>
          <a:ln>
            <a:solidFill>
              <a:srgbClr val="FFFFCC"/>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3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971</a:t>
            </a:r>
          </a:p>
        </p:txBody>
      </p:sp>
      <p:sp>
        <p:nvSpPr>
          <p:cNvPr id="20" name="Rectangle 19"/>
          <p:cNvSpPr/>
          <p:nvPr/>
        </p:nvSpPr>
        <p:spPr>
          <a:xfrm>
            <a:off x="3714744" y="1142984"/>
            <a:ext cx="714380" cy="142876"/>
          </a:xfrm>
          <a:prstGeom prst="rect">
            <a:avLst/>
          </a:prstGeom>
          <a:solidFill>
            <a:srgbClr val="FFE7D0"/>
          </a:solidFill>
          <a:ln>
            <a:solidFill>
              <a:srgbClr val="FFFFCC"/>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6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ملوك دمشق</a:t>
            </a:r>
          </a:p>
        </p:txBody>
      </p:sp>
      <p:sp>
        <p:nvSpPr>
          <p:cNvPr id="21" name="Rectangle 20"/>
          <p:cNvSpPr/>
          <p:nvPr/>
        </p:nvSpPr>
        <p:spPr>
          <a:xfrm>
            <a:off x="4429124" y="1285860"/>
            <a:ext cx="285752" cy="71438"/>
          </a:xfrm>
          <a:prstGeom prst="rect">
            <a:avLst/>
          </a:prstGeom>
          <a:solidFill>
            <a:srgbClr val="FFE7D0"/>
          </a:solidFill>
          <a:ln>
            <a:solidFill>
              <a:srgbClr val="FFFFCC"/>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3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940</a:t>
            </a:r>
          </a:p>
        </p:txBody>
      </p:sp>
      <p:sp>
        <p:nvSpPr>
          <p:cNvPr id="22" name="Rectangle 21"/>
          <p:cNvSpPr/>
          <p:nvPr/>
        </p:nvSpPr>
        <p:spPr>
          <a:xfrm>
            <a:off x="5000628" y="1142984"/>
            <a:ext cx="357190" cy="142876"/>
          </a:xfrm>
          <a:prstGeom prst="rect">
            <a:avLst/>
          </a:prstGeom>
          <a:solidFill>
            <a:srgbClr val="FFE7D0"/>
          </a:solidFill>
          <a:ln>
            <a:solidFill>
              <a:srgbClr val="FFFFCC"/>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4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هزيون ريزون الثالث</a:t>
            </a:r>
          </a:p>
        </p:txBody>
      </p:sp>
      <p:sp>
        <p:nvSpPr>
          <p:cNvPr id="23" name="Rectangle 22"/>
          <p:cNvSpPr/>
          <p:nvPr/>
        </p:nvSpPr>
        <p:spPr>
          <a:xfrm>
            <a:off x="5929322" y="1142984"/>
            <a:ext cx="357190" cy="142876"/>
          </a:xfrm>
          <a:prstGeom prst="rect">
            <a:avLst/>
          </a:prstGeom>
          <a:solidFill>
            <a:srgbClr val="FFE7D0"/>
          </a:solidFill>
          <a:ln>
            <a:solidFill>
              <a:srgbClr val="FFFFCC"/>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4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تبريمون</a:t>
            </a:r>
          </a:p>
        </p:txBody>
      </p:sp>
      <p:sp>
        <p:nvSpPr>
          <p:cNvPr id="24" name="Rectangle 23"/>
          <p:cNvSpPr/>
          <p:nvPr/>
        </p:nvSpPr>
        <p:spPr>
          <a:xfrm>
            <a:off x="5643570" y="1214422"/>
            <a:ext cx="285752" cy="108000"/>
          </a:xfrm>
          <a:prstGeom prst="rect">
            <a:avLst/>
          </a:prstGeom>
          <a:solidFill>
            <a:srgbClr val="FFE7D0"/>
          </a:solidFill>
          <a:ln>
            <a:solidFill>
              <a:srgbClr val="FFFFCC"/>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3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910</a:t>
            </a:r>
          </a:p>
        </p:txBody>
      </p:sp>
      <p:sp>
        <p:nvSpPr>
          <p:cNvPr id="25" name="Rectangle 24"/>
          <p:cNvSpPr/>
          <p:nvPr/>
        </p:nvSpPr>
        <p:spPr>
          <a:xfrm>
            <a:off x="6143636" y="928670"/>
            <a:ext cx="571504" cy="142876"/>
          </a:xfrm>
          <a:prstGeom prst="rect">
            <a:avLst/>
          </a:prstGeom>
          <a:solidFill>
            <a:srgbClr val="FFE7D0"/>
          </a:solidFill>
          <a:ln>
            <a:solidFill>
              <a:srgbClr val="FFFFCC"/>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4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ملوك أشور</a:t>
            </a:r>
          </a:p>
        </p:txBody>
      </p:sp>
      <p:sp>
        <p:nvSpPr>
          <p:cNvPr id="26" name="Rectangle 25"/>
          <p:cNvSpPr/>
          <p:nvPr/>
        </p:nvSpPr>
        <p:spPr>
          <a:xfrm>
            <a:off x="6715140" y="1071546"/>
            <a:ext cx="285752" cy="71438"/>
          </a:xfrm>
          <a:prstGeom prst="rect">
            <a:avLst/>
          </a:prstGeom>
          <a:solidFill>
            <a:srgbClr val="FFE7D0"/>
          </a:solidFill>
          <a:ln>
            <a:solidFill>
              <a:srgbClr val="FFFFCC"/>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3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883</a:t>
            </a:r>
          </a:p>
        </p:txBody>
      </p:sp>
      <p:sp>
        <p:nvSpPr>
          <p:cNvPr id="28" name="Rectangle 27"/>
          <p:cNvSpPr/>
          <p:nvPr/>
        </p:nvSpPr>
        <p:spPr>
          <a:xfrm>
            <a:off x="5429256" y="1285860"/>
            <a:ext cx="285752" cy="108000"/>
          </a:xfrm>
          <a:prstGeom prst="rect">
            <a:avLst/>
          </a:prstGeom>
          <a:solidFill>
            <a:srgbClr val="FFE7D0"/>
          </a:solidFill>
          <a:ln>
            <a:solidFill>
              <a:srgbClr val="FFFFCC"/>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4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ناداب</a:t>
            </a:r>
          </a:p>
        </p:txBody>
      </p:sp>
      <p:sp>
        <p:nvSpPr>
          <p:cNvPr id="29" name="Rectangle 28"/>
          <p:cNvSpPr/>
          <p:nvPr/>
        </p:nvSpPr>
        <p:spPr>
          <a:xfrm>
            <a:off x="6429388" y="1214422"/>
            <a:ext cx="285752" cy="71438"/>
          </a:xfrm>
          <a:prstGeom prst="rect">
            <a:avLst/>
          </a:prstGeom>
          <a:solidFill>
            <a:srgbClr val="FFE7D0"/>
          </a:solidFill>
          <a:ln>
            <a:solidFill>
              <a:srgbClr val="FFFFCC"/>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3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890</a:t>
            </a:r>
          </a:p>
        </p:txBody>
      </p:sp>
      <p:sp>
        <p:nvSpPr>
          <p:cNvPr id="30" name="Rectangle 29"/>
          <p:cNvSpPr/>
          <p:nvPr/>
        </p:nvSpPr>
        <p:spPr>
          <a:xfrm>
            <a:off x="6429388" y="1285860"/>
            <a:ext cx="285752" cy="108000"/>
          </a:xfrm>
          <a:prstGeom prst="rect">
            <a:avLst/>
          </a:prstGeom>
          <a:solidFill>
            <a:srgbClr val="FFE7D0"/>
          </a:solidFill>
          <a:ln>
            <a:solidFill>
              <a:srgbClr val="FFFFCC"/>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3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أيلة</a:t>
            </a:r>
          </a:p>
        </p:txBody>
      </p:sp>
      <p:sp>
        <p:nvSpPr>
          <p:cNvPr id="31" name="Rectangle 30"/>
          <p:cNvSpPr/>
          <p:nvPr/>
        </p:nvSpPr>
        <p:spPr>
          <a:xfrm>
            <a:off x="6715140" y="1285860"/>
            <a:ext cx="285752" cy="108000"/>
          </a:xfrm>
          <a:prstGeom prst="rect">
            <a:avLst/>
          </a:prstGeom>
          <a:solidFill>
            <a:srgbClr val="FFE7D0"/>
          </a:solidFill>
          <a:ln>
            <a:solidFill>
              <a:srgbClr val="FFFFCC"/>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3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زمري</a:t>
            </a:r>
          </a:p>
        </p:txBody>
      </p:sp>
      <p:sp>
        <p:nvSpPr>
          <p:cNvPr id="32" name="Rectangle 31"/>
          <p:cNvSpPr/>
          <p:nvPr/>
        </p:nvSpPr>
        <p:spPr>
          <a:xfrm>
            <a:off x="7000892" y="1000108"/>
            <a:ext cx="500066" cy="108000"/>
          </a:xfrm>
          <a:prstGeom prst="rect">
            <a:avLst/>
          </a:prstGeom>
          <a:solidFill>
            <a:srgbClr val="FFE7D0"/>
          </a:solidFill>
          <a:ln>
            <a:solidFill>
              <a:srgbClr val="FFFFCC"/>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3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آشور نصربال الثاني</a:t>
            </a:r>
          </a:p>
        </p:txBody>
      </p:sp>
      <p:sp>
        <p:nvSpPr>
          <p:cNvPr id="33" name="Rectangle 32"/>
          <p:cNvSpPr/>
          <p:nvPr/>
        </p:nvSpPr>
        <p:spPr>
          <a:xfrm>
            <a:off x="7643834" y="1071546"/>
            <a:ext cx="285752" cy="71438"/>
          </a:xfrm>
          <a:prstGeom prst="rect">
            <a:avLst/>
          </a:prstGeom>
          <a:solidFill>
            <a:srgbClr val="FFE7D0"/>
          </a:solidFill>
          <a:ln>
            <a:solidFill>
              <a:srgbClr val="FFFFCC"/>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3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859</a:t>
            </a:r>
          </a:p>
        </p:txBody>
      </p:sp>
      <p:sp>
        <p:nvSpPr>
          <p:cNvPr id="34" name="Rectangle 33"/>
          <p:cNvSpPr/>
          <p:nvPr/>
        </p:nvSpPr>
        <p:spPr>
          <a:xfrm>
            <a:off x="8143900" y="1000108"/>
            <a:ext cx="500066" cy="71438"/>
          </a:xfrm>
          <a:prstGeom prst="rect">
            <a:avLst/>
          </a:prstGeom>
          <a:solidFill>
            <a:srgbClr val="FFE7D0"/>
          </a:solidFill>
          <a:ln>
            <a:solidFill>
              <a:srgbClr val="FFFFCC"/>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3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شلمنأصر الثالث</a:t>
            </a:r>
          </a:p>
        </p:txBody>
      </p:sp>
      <p:sp>
        <p:nvSpPr>
          <p:cNvPr id="35" name="Rectangle 34"/>
          <p:cNvSpPr/>
          <p:nvPr/>
        </p:nvSpPr>
        <p:spPr>
          <a:xfrm>
            <a:off x="8001024" y="1071546"/>
            <a:ext cx="642942" cy="71438"/>
          </a:xfrm>
          <a:prstGeom prst="rect">
            <a:avLst/>
          </a:prstGeom>
          <a:solidFill>
            <a:srgbClr val="FFE7D0"/>
          </a:solidFill>
          <a:ln>
            <a:solidFill>
              <a:srgbClr val="FFFFCC"/>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3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853 – معركة قرقر</a:t>
            </a:r>
          </a:p>
        </p:txBody>
      </p:sp>
      <p:sp>
        <p:nvSpPr>
          <p:cNvPr id="36" name="Rectangle 35"/>
          <p:cNvSpPr/>
          <p:nvPr/>
        </p:nvSpPr>
        <p:spPr>
          <a:xfrm>
            <a:off x="7358082" y="1142984"/>
            <a:ext cx="357190" cy="108000"/>
          </a:xfrm>
          <a:prstGeom prst="rect">
            <a:avLst/>
          </a:prstGeom>
          <a:solidFill>
            <a:srgbClr val="FFE7D0"/>
          </a:solidFill>
          <a:ln>
            <a:solidFill>
              <a:srgbClr val="FFFFCC"/>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3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بنهدد الأول</a:t>
            </a:r>
          </a:p>
        </p:txBody>
      </p:sp>
      <p:sp>
        <p:nvSpPr>
          <p:cNvPr id="37" name="Rectangle 36"/>
          <p:cNvSpPr/>
          <p:nvPr/>
        </p:nvSpPr>
        <p:spPr>
          <a:xfrm>
            <a:off x="8429652" y="1285860"/>
            <a:ext cx="285752" cy="71438"/>
          </a:xfrm>
          <a:prstGeom prst="rect">
            <a:avLst/>
          </a:prstGeom>
          <a:solidFill>
            <a:srgbClr val="FFE7D0"/>
          </a:solidFill>
          <a:ln>
            <a:solidFill>
              <a:srgbClr val="FFFFCC"/>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3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841</a:t>
            </a:r>
          </a:p>
        </p:txBody>
      </p:sp>
      <p:sp>
        <p:nvSpPr>
          <p:cNvPr id="38" name="Rectangle 37"/>
          <p:cNvSpPr/>
          <p:nvPr/>
        </p:nvSpPr>
        <p:spPr>
          <a:xfrm>
            <a:off x="8643966" y="1142984"/>
            <a:ext cx="285752" cy="142876"/>
          </a:xfrm>
          <a:prstGeom prst="rect">
            <a:avLst/>
          </a:prstGeom>
          <a:solidFill>
            <a:srgbClr val="FFE7D0"/>
          </a:solidFill>
          <a:ln>
            <a:solidFill>
              <a:srgbClr val="FFFFCC"/>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3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حزائيل</a:t>
            </a:r>
          </a:p>
        </p:txBody>
      </p:sp>
      <p:sp>
        <p:nvSpPr>
          <p:cNvPr id="39" name="Rectangle 38"/>
          <p:cNvSpPr/>
          <p:nvPr/>
        </p:nvSpPr>
        <p:spPr>
          <a:xfrm>
            <a:off x="3428992" y="1928802"/>
            <a:ext cx="642942" cy="142876"/>
          </a:xfrm>
          <a:prstGeom prst="rect">
            <a:avLst/>
          </a:prstGeom>
          <a:solidFill>
            <a:srgbClr val="FFE7D0"/>
          </a:solidFill>
          <a:ln>
            <a:solidFill>
              <a:srgbClr val="FFFFCC"/>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3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966 – بدء الهيكل</a:t>
            </a:r>
          </a:p>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3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( 480 سنة بعد الخروج )</a:t>
            </a:r>
          </a:p>
        </p:txBody>
      </p:sp>
      <p:sp>
        <p:nvSpPr>
          <p:cNvPr id="40" name="Rectangle 39"/>
          <p:cNvSpPr/>
          <p:nvPr/>
        </p:nvSpPr>
        <p:spPr>
          <a:xfrm>
            <a:off x="4929190" y="1714488"/>
            <a:ext cx="857256" cy="142876"/>
          </a:xfrm>
          <a:prstGeom prst="rect">
            <a:avLst/>
          </a:prstGeom>
          <a:solidFill>
            <a:srgbClr val="FFE7D0"/>
          </a:solidFill>
          <a:ln>
            <a:solidFill>
              <a:srgbClr val="FFFFCC"/>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3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931 – انقسام المملكة</a:t>
            </a:r>
          </a:p>
        </p:txBody>
      </p:sp>
      <p:sp>
        <p:nvSpPr>
          <p:cNvPr id="41" name="Rectangle 40"/>
          <p:cNvSpPr/>
          <p:nvPr/>
        </p:nvSpPr>
        <p:spPr>
          <a:xfrm>
            <a:off x="4929190" y="1428736"/>
            <a:ext cx="857256" cy="142876"/>
          </a:xfrm>
          <a:prstGeom prst="rect">
            <a:avLst/>
          </a:prstGeom>
          <a:solidFill>
            <a:srgbClr val="FF5050"/>
          </a:solidFill>
          <a:ln>
            <a:solidFill>
              <a:schemeClr val="bg2"/>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يربعام الأول</a:t>
            </a:r>
          </a:p>
        </p:txBody>
      </p:sp>
      <p:sp>
        <p:nvSpPr>
          <p:cNvPr id="42" name="Rectangle 41"/>
          <p:cNvSpPr/>
          <p:nvPr/>
        </p:nvSpPr>
        <p:spPr>
          <a:xfrm>
            <a:off x="5643570" y="1571612"/>
            <a:ext cx="285752" cy="142876"/>
          </a:xfrm>
          <a:prstGeom prst="rect">
            <a:avLst/>
          </a:prstGeom>
          <a:solidFill>
            <a:srgbClr val="FFE7D0"/>
          </a:solidFill>
          <a:ln>
            <a:solidFill>
              <a:srgbClr val="FFFFCC"/>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3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910 909</a:t>
            </a:r>
          </a:p>
        </p:txBody>
      </p:sp>
      <p:sp>
        <p:nvSpPr>
          <p:cNvPr id="43" name="Rectangle 42"/>
          <p:cNvSpPr/>
          <p:nvPr/>
        </p:nvSpPr>
        <p:spPr>
          <a:xfrm>
            <a:off x="5786446" y="1428736"/>
            <a:ext cx="928694" cy="142876"/>
          </a:xfrm>
          <a:prstGeom prst="rect">
            <a:avLst/>
          </a:prstGeom>
          <a:solidFill>
            <a:srgbClr val="FF5050"/>
          </a:solidFill>
          <a:ln>
            <a:solidFill>
              <a:schemeClr val="bg2"/>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بعشا</a:t>
            </a:r>
          </a:p>
        </p:txBody>
      </p:sp>
      <p:sp>
        <p:nvSpPr>
          <p:cNvPr id="44" name="Rectangle 43"/>
          <p:cNvSpPr/>
          <p:nvPr/>
        </p:nvSpPr>
        <p:spPr>
          <a:xfrm>
            <a:off x="6572264" y="1571612"/>
            <a:ext cx="714380" cy="142876"/>
          </a:xfrm>
          <a:prstGeom prst="rect">
            <a:avLst/>
          </a:prstGeom>
          <a:solidFill>
            <a:srgbClr val="FFE7D0"/>
          </a:solidFill>
          <a:ln>
            <a:solidFill>
              <a:srgbClr val="FFFFCC"/>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3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874           880     885     886</a:t>
            </a:r>
          </a:p>
        </p:txBody>
      </p:sp>
      <p:sp>
        <p:nvSpPr>
          <p:cNvPr id="45" name="Rectangle 44"/>
          <p:cNvSpPr/>
          <p:nvPr/>
        </p:nvSpPr>
        <p:spPr>
          <a:xfrm>
            <a:off x="6643702" y="1428736"/>
            <a:ext cx="285752" cy="142876"/>
          </a:xfrm>
          <a:prstGeom prst="rect">
            <a:avLst/>
          </a:prstGeom>
          <a:solidFill>
            <a:srgbClr val="FF5050"/>
          </a:solidFill>
          <a:ln>
            <a:solidFill>
              <a:schemeClr val="bg2"/>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4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تبني</a:t>
            </a:r>
          </a:p>
        </p:txBody>
      </p:sp>
      <p:sp>
        <p:nvSpPr>
          <p:cNvPr id="46" name="Rectangle 45"/>
          <p:cNvSpPr/>
          <p:nvPr/>
        </p:nvSpPr>
        <p:spPr>
          <a:xfrm>
            <a:off x="6929454" y="1428736"/>
            <a:ext cx="285752" cy="142876"/>
          </a:xfrm>
          <a:prstGeom prst="rect">
            <a:avLst/>
          </a:prstGeom>
          <a:solidFill>
            <a:srgbClr val="FF5050"/>
          </a:solidFill>
          <a:ln>
            <a:solidFill>
              <a:schemeClr val="bg2"/>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3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عمري</a:t>
            </a:r>
          </a:p>
        </p:txBody>
      </p:sp>
      <p:sp>
        <p:nvSpPr>
          <p:cNvPr id="47" name="Rectangle 46"/>
          <p:cNvSpPr/>
          <p:nvPr/>
        </p:nvSpPr>
        <p:spPr>
          <a:xfrm>
            <a:off x="7215206" y="1428736"/>
            <a:ext cx="857256" cy="142876"/>
          </a:xfrm>
          <a:prstGeom prst="rect">
            <a:avLst/>
          </a:prstGeom>
          <a:solidFill>
            <a:srgbClr val="FF5050"/>
          </a:solidFill>
          <a:ln>
            <a:solidFill>
              <a:schemeClr val="bg2"/>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آخاب</a:t>
            </a:r>
          </a:p>
        </p:txBody>
      </p:sp>
      <p:sp>
        <p:nvSpPr>
          <p:cNvPr id="48" name="Rectangle 47"/>
          <p:cNvSpPr/>
          <p:nvPr/>
        </p:nvSpPr>
        <p:spPr>
          <a:xfrm>
            <a:off x="7858148" y="1571612"/>
            <a:ext cx="357190" cy="71438"/>
          </a:xfrm>
          <a:prstGeom prst="rect">
            <a:avLst/>
          </a:prstGeom>
          <a:solidFill>
            <a:srgbClr val="FFE7D0"/>
          </a:solidFill>
          <a:ln>
            <a:solidFill>
              <a:srgbClr val="FFFFCC"/>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3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852-853</a:t>
            </a:r>
          </a:p>
        </p:txBody>
      </p:sp>
      <p:sp>
        <p:nvSpPr>
          <p:cNvPr id="49" name="Rectangle 48"/>
          <p:cNvSpPr/>
          <p:nvPr/>
        </p:nvSpPr>
        <p:spPr>
          <a:xfrm>
            <a:off x="8358214" y="1571612"/>
            <a:ext cx="285752" cy="71438"/>
          </a:xfrm>
          <a:prstGeom prst="rect">
            <a:avLst/>
          </a:prstGeom>
          <a:solidFill>
            <a:srgbClr val="FFE7D0"/>
          </a:solidFill>
          <a:ln>
            <a:solidFill>
              <a:srgbClr val="FFFFCC"/>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3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841</a:t>
            </a:r>
          </a:p>
        </p:txBody>
      </p:sp>
      <p:sp>
        <p:nvSpPr>
          <p:cNvPr id="50" name="Rectangle 49"/>
          <p:cNvSpPr/>
          <p:nvPr/>
        </p:nvSpPr>
        <p:spPr>
          <a:xfrm>
            <a:off x="7643834" y="1714488"/>
            <a:ext cx="142876" cy="142876"/>
          </a:xfrm>
          <a:prstGeom prst="rect">
            <a:avLst/>
          </a:prstGeom>
          <a:solidFill>
            <a:srgbClr val="FFE7D0"/>
          </a:solidFill>
          <a:ln>
            <a:solidFill>
              <a:srgbClr val="FFFFCC"/>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3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a:t>
            </a:r>
          </a:p>
        </p:txBody>
      </p:sp>
      <p:sp>
        <p:nvSpPr>
          <p:cNvPr id="51" name="Rectangle 50"/>
          <p:cNvSpPr/>
          <p:nvPr/>
        </p:nvSpPr>
        <p:spPr>
          <a:xfrm>
            <a:off x="7858148" y="1785926"/>
            <a:ext cx="285752" cy="71438"/>
          </a:xfrm>
          <a:prstGeom prst="rect">
            <a:avLst/>
          </a:prstGeom>
          <a:solidFill>
            <a:srgbClr val="FFE7D0"/>
          </a:solidFill>
          <a:ln>
            <a:solidFill>
              <a:srgbClr val="FFFFCC"/>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3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إيليا</a:t>
            </a:r>
          </a:p>
        </p:txBody>
      </p:sp>
      <p:pic>
        <p:nvPicPr>
          <p:cNvPr id="52" name="Picture 4" descr="Whitcomb Chart"/>
          <p:cNvPicPr>
            <a:picLocks noChangeAspect="1" noChangeArrowheads="1"/>
          </p:cNvPicPr>
          <p:nvPr/>
        </p:nvPicPr>
        <p:blipFill>
          <a:blip r:embed="rId3" cstate="print"/>
          <a:srcRect/>
          <a:stretch>
            <a:fillRect/>
          </a:stretch>
        </p:blipFill>
        <p:spPr bwMode="auto">
          <a:xfrm>
            <a:off x="0" y="571481"/>
            <a:ext cx="9144000" cy="6496070"/>
          </a:xfrm>
          <a:prstGeom prst="rect">
            <a:avLst/>
          </a:prstGeom>
          <a:noFill/>
          <a:ln w="9525">
            <a:noFill/>
            <a:miter lim="800000"/>
            <a:headEnd/>
            <a:tailEnd/>
          </a:ln>
        </p:spPr>
      </p:pic>
      <p:sp>
        <p:nvSpPr>
          <p:cNvPr id="53" name="Rectangle 52"/>
          <p:cNvSpPr/>
          <p:nvPr/>
        </p:nvSpPr>
        <p:spPr>
          <a:xfrm>
            <a:off x="4500562" y="6643710"/>
            <a:ext cx="3771920" cy="214290"/>
          </a:xfrm>
          <a:prstGeom prst="rect">
            <a:avLst/>
          </a:prstGeom>
          <a:solidFill>
            <a:schemeClr val="tx1"/>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ctr" defTabSz="449263" rtl="1" eaLnBrk="1" fontAlgn="base" latinLnBrk="0" hangingPunct="1">
              <a:lnSpc>
                <a:spcPct val="100000"/>
              </a:lnSpc>
              <a:spcBef>
                <a:spcPct val="0"/>
              </a:spcBef>
              <a:spcAft>
                <a:spcPct val="0"/>
              </a:spcAft>
              <a:buClrTx/>
              <a:buSzTx/>
              <a:buFontTx/>
              <a:buNone/>
              <a:tabLst/>
              <a:defRPr/>
            </a:pPr>
            <a:endPar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mn-ea"/>
              <a:cs typeface="+mn-cs"/>
            </a:endParaRPr>
          </a:p>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mn-ea"/>
                <a:cs typeface="+mn-cs"/>
              </a:rPr>
              <a:t>مخطط ملوك و أنبياء العهد القديم</a:t>
            </a:r>
          </a:p>
          <a:p>
            <a:pPr marL="0" marR="0" lvl="0" indent="0" algn="ctr" defTabSz="449263" rtl="1" eaLnBrk="1" fontAlgn="base" latinLnBrk="0" hangingPunct="1">
              <a:lnSpc>
                <a:spcPct val="100000"/>
              </a:lnSpc>
              <a:spcBef>
                <a:spcPct val="0"/>
              </a:spcBef>
              <a:spcAft>
                <a:spcPct val="0"/>
              </a:spcAft>
              <a:buClrTx/>
              <a:buSzTx/>
              <a:buFontTx/>
              <a:buNone/>
              <a:tabLst/>
              <a:defRPr/>
            </a:pPr>
            <a:endPar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623336909"/>
      </p:ext>
    </p:extLst>
  </p:cSld>
  <p:clrMapOvr>
    <a:masterClrMapping/>
  </p:clrMapOvr>
  <p:transition spd="med">
    <p:zoom dir="in"/>
  </p:transition>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9074" name="Picture 2" descr="Whitcomb Chart"/>
          <p:cNvPicPr>
            <a:picLocks noChangeAspect="1" noChangeArrowheads="1"/>
          </p:cNvPicPr>
          <p:nvPr/>
        </p:nvPicPr>
        <p:blipFill>
          <a:blip r:embed="rId3" cstate="print"/>
          <a:srcRect/>
          <a:stretch>
            <a:fillRect/>
          </a:stretch>
        </p:blipFill>
        <p:spPr bwMode="auto">
          <a:xfrm>
            <a:off x="0" y="0"/>
            <a:ext cx="9144000" cy="6858000"/>
          </a:xfrm>
          <a:prstGeom prst="rect">
            <a:avLst/>
          </a:prstGeom>
          <a:noFill/>
          <a:ln w="9525">
            <a:noFill/>
            <a:miter lim="800000"/>
            <a:headEnd/>
            <a:tailEnd/>
          </a:ln>
        </p:spPr>
      </p:pic>
      <p:sp>
        <p:nvSpPr>
          <p:cNvPr id="154627" name="Rectangle 3"/>
          <p:cNvSpPr>
            <a:spLocks noGrp="1" noChangeArrowheads="1"/>
          </p:cNvSpPr>
          <p:nvPr>
            <p:ph type="title"/>
          </p:nvPr>
        </p:nvSpPr>
        <p:spPr>
          <a:xfrm>
            <a:off x="0" y="-76200"/>
            <a:ext cx="8229600" cy="685800"/>
          </a:xfrm>
          <a:solidFill>
            <a:srgbClr val="000090"/>
          </a:solidFill>
        </p:spPr>
        <p:txBody>
          <a:bodyPr/>
          <a:lstStyle/>
          <a:p>
            <a:pPr algn="ctr">
              <a:defRPr/>
            </a:pPr>
            <a:r>
              <a:rPr kumimoji="0" lang="ar-JO" sz="3200" dirty="0">
                <a:solidFill>
                  <a:schemeClr val="tx1"/>
                </a:solidFill>
                <a:effectLst/>
                <a:ea typeface="ＭＳ Ｐゴシック" charset="0"/>
                <a:cs typeface="Arial" panose="020B0604020202020204" pitchFamily="34" charset="0"/>
              </a:rPr>
              <a:t>مخطط ملوك و أنبياء العهد القديم</a:t>
            </a:r>
            <a:endParaRPr kumimoji="0" lang="en-US" sz="3200" dirty="0">
              <a:solidFill>
                <a:schemeClr val="tx1"/>
              </a:solidFill>
              <a:effectLst/>
              <a:ea typeface="ＭＳ Ｐゴシック" charset="0"/>
              <a:cs typeface="Arial" panose="020B0604020202020204" pitchFamily="34" charset="0"/>
            </a:endParaRPr>
          </a:p>
        </p:txBody>
      </p:sp>
      <p:sp>
        <p:nvSpPr>
          <p:cNvPr id="158723" name="Text Box 4"/>
          <p:cNvSpPr txBox="1">
            <a:spLocks noChangeArrowheads="1"/>
          </p:cNvSpPr>
          <p:nvPr/>
        </p:nvSpPr>
        <p:spPr bwMode="auto">
          <a:xfrm>
            <a:off x="7019925" y="0"/>
            <a:ext cx="2124075" cy="609600"/>
          </a:xfrm>
          <a:prstGeom prst="rect">
            <a:avLst/>
          </a:prstGeom>
          <a:solidFill>
            <a:srgbClr val="000090"/>
          </a:solidFill>
          <a:ln w="9525">
            <a:noFill/>
            <a:miter lim="800000"/>
            <a:headEnd/>
            <a:tailEnd/>
          </a:ln>
          <a:effectLst/>
        </p:spPr>
        <p:txBody>
          <a:bodyPr lIns="92075" tIns="46038" rIns="92075" bIns="46038" anchor="ctr"/>
          <a:lstStyle>
            <a:lvl1pPr eaLnBrk="0" hangingPunct="0">
              <a:spcBef>
                <a:spcPct val="0"/>
              </a:spcBef>
              <a:defRPr kumimoji="0" sz="3200" b="1">
                <a:effectLst>
                  <a:outerShdw blurRad="38100" dist="38100" dir="2700000" algn="tl">
                    <a:srgbClr val="000000"/>
                  </a:outerShdw>
                </a:effectLst>
                <a:latin typeface="Arial"/>
                <a:cs typeface="Arial"/>
              </a:defRPr>
            </a:lvl1pPr>
            <a:lvl2pPr eaLnBrk="0" hangingPunct="0">
              <a:spcBef>
                <a:spcPct val="0"/>
              </a:spcBef>
              <a:defRPr kumimoji="1" sz="4400">
                <a:solidFill>
                  <a:schemeClr val="tx2"/>
                </a:solidFill>
                <a:effectLst>
                  <a:outerShdw blurRad="38100" dist="38100" dir="2700000" algn="tl">
                    <a:srgbClr val="000000"/>
                  </a:outerShdw>
                </a:effectLst>
                <a:latin typeface="Times New Roman" pitchFamily="-112" charset="0"/>
                <a:ea typeface="ＭＳ Ｐゴシック" pitchFamily="-105" charset="-128"/>
                <a:cs typeface="ＭＳ Ｐゴシック" pitchFamily="-105" charset="-128"/>
              </a:defRPr>
            </a:lvl2pPr>
            <a:lvl3pPr eaLnBrk="0" hangingPunct="0">
              <a:spcBef>
                <a:spcPct val="0"/>
              </a:spcBef>
              <a:defRPr kumimoji="1" sz="4400">
                <a:solidFill>
                  <a:schemeClr val="tx2"/>
                </a:solidFill>
                <a:effectLst>
                  <a:outerShdw blurRad="38100" dist="38100" dir="2700000" algn="tl">
                    <a:srgbClr val="000000"/>
                  </a:outerShdw>
                </a:effectLst>
                <a:latin typeface="Times New Roman" pitchFamily="-112" charset="0"/>
                <a:ea typeface="ＭＳ Ｐゴシック" pitchFamily="-105" charset="-128"/>
                <a:cs typeface="ＭＳ Ｐゴシック" pitchFamily="-105" charset="-128"/>
              </a:defRPr>
            </a:lvl3pPr>
            <a:lvl4pPr eaLnBrk="0" hangingPunct="0">
              <a:spcBef>
                <a:spcPct val="0"/>
              </a:spcBef>
              <a:defRPr kumimoji="1" sz="4400">
                <a:solidFill>
                  <a:schemeClr val="tx2"/>
                </a:solidFill>
                <a:effectLst>
                  <a:outerShdw blurRad="38100" dist="38100" dir="2700000" algn="tl">
                    <a:srgbClr val="000000"/>
                  </a:outerShdw>
                </a:effectLst>
                <a:latin typeface="Times New Roman" pitchFamily="-112" charset="0"/>
                <a:ea typeface="ＭＳ Ｐゴシック" pitchFamily="-105" charset="-128"/>
                <a:cs typeface="ＭＳ Ｐゴシック" pitchFamily="-105" charset="-128"/>
              </a:defRPr>
            </a:lvl4pPr>
            <a:lvl5pPr eaLnBrk="0" hangingPunct="0">
              <a:spcBef>
                <a:spcPct val="0"/>
              </a:spcBef>
              <a:defRPr kumimoji="1" sz="4400">
                <a:solidFill>
                  <a:schemeClr val="tx2"/>
                </a:solidFill>
                <a:effectLst>
                  <a:outerShdw blurRad="38100" dist="38100" dir="2700000" algn="tl">
                    <a:srgbClr val="000000"/>
                  </a:outerShdw>
                </a:effectLst>
                <a:latin typeface="Times New Roman" pitchFamily="-112" charset="0"/>
                <a:ea typeface="ＭＳ Ｐゴシック" pitchFamily="-105" charset="-128"/>
                <a:cs typeface="ＭＳ Ｐゴシック" pitchFamily="-105" charset="-128"/>
              </a:defRPr>
            </a:lvl5pPr>
            <a:lvl6pPr marL="45720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6pPr>
            <a:lvl7pPr marL="91440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7pPr>
            <a:lvl8pPr marL="137160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8pPr>
            <a:lvl9pPr marL="182880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232 و 342</a:t>
            </a:r>
            <a:endParaRPr kumimoji="0" lang="en-US" sz="240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pic>
        <p:nvPicPr>
          <p:cNvPr id="259077" name="Picture 2" descr="Whitcomb Chart"/>
          <p:cNvPicPr>
            <a:picLocks noChangeAspect="1" noChangeArrowheads="1"/>
          </p:cNvPicPr>
          <p:nvPr/>
        </p:nvPicPr>
        <p:blipFill>
          <a:blip r:embed="rId4" cstate="screen">
            <a:extLst>
              <a:ext uri="{28A0092B-C50C-407E-A947-70E740481C1C}">
                <a14:useLocalDpi xmlns:a14="http://schemas.microsoft.com/office/drawing/2010/main"/>
              </a:ext>
            </a:extLst>
          </a:blip>
          <a:srcRect b="-14490"/>
          <a:stretch>
            <a:fillRect/>
          </a:stretch>
        </p:blipFill>
        <p:spPr bwMode="auto">
          <a:xfrm>
            <a:off x="0" y="620713"/>
            <a:ext cx="3862388" cy="450833"/>
          </a:xfrm>
          <a:prstGeom prst="rect">
            <a:avLst/>
          </a:prstGeom>
          <a:noFill/>
          <a:ln w="9525">
            <a:noFill/>
            <a:miter lim="800000"/>
            <a:headEnd/>
            <a:tailEnd/>
          </a:ln>
        </p:spPr>
      </p:pic>
    </p:spTree>
    <p:extLst>
      <p:ext uri="{BB962C8B-B14F-4D97-AF65-F5344CB8AC3E}">
        <p14:creationId xmlns:p14="http://schemas.microsoft.com/office/powerpoint/2010/main" val="3724238471"/>
      </p:ext>
    </p:extLst>
  </p:cSld>
  <p:clrMapOvr>
    <a:masterClrMapping/>
  </p:clrMapOvr>
  <p:transition spd="med">
    <p:zoom dir="in"/>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6322" name="Picture 4" descr="Propohets Diagram"/>
          <p:cNvPicPr>
            <a:picLocks noGrp="1" noChangeAspect="1" noChangeArrowheads="1"/>
          </p:cNvPicPr>
          <p:nvPr>
            <p:ph idx="1"/>
          </p:nvPr>
        </p:nvPicPr>
        <p:blipFill>
          <a:blip r:embed="rId3" cstate="print"/>
          <a:srcRect/>
          <a:stretch>
            <a:fillRect/>
          </a:stretch>
        </p:blipFill>
        <p:spPr>
          <a:xfrm>
            <a:off x="-77788" y="-42863"/>
            <a:ext cx="9371013" cy="6943726"/>
          </a:xfrm>
          <a:solidFill>
            <a:srgbClr val="99CCFF"/>
          </a:solidFill>
        </p:spPr>
      </p:pic>
      <p:grpSp>
        <p:nvGrpSpPr>
          <p:cNvPr id="56323" name="Group 2"/>
          <p:cNvGrpSpPr>
            <a:grpSpLocks/>
          </p:cNvGrpSpPr>
          <p:nvPr/>
        </p:nvGrpSpPr>
        <p:grpSpPr bwMode="auto">
          <a:xfrm>
            <a:off x="71438" y="45020"/>
            <a:ext cx="9144000" cy="6588919"/>
            <a:chOff x="72008" y="45505"/>
            <a:chExt cx="9144000" cy="6588201"/>
          </a:xfrm>
        </p:grpSpPr>
        <p:sp>
          <p:nvSpPr>
            <p:cNvPr id="2" name="Rectangle 1"/>
            <p:cNvSpPr/>
            <p:nvPr/>
          </p:nvSpPr>
          <p:spPr bwMode="auto">
            <a:xfrm>
              <a:off x="3131120" y="3213240"/>
              <a:ext cx="3313113" cy="576200"/>
            </a:xfrm>
            <a:prstGeom prst="rect">
              <a:avLst/>
            </a:prstGeom>
            <a:solidFill>
              <a:srgbClr val="FAFBF9"/>
            </a:solidFill>
            <a:ln w="9525" cap="flat" cmpd="sng" algn="ctr">
              <a:noFill/>
              <a:prstDash val="solid"/>
              <a:round/>
              <a:headEnd type="none" w="med" len="med"/>
              <a:tailEnd type="none" w="med" len="med"/>
            </a:ln>
            <a:effectLst/>
          </p:spPr>
          <p:txBody>
            <a:bodyPr wrap="none"/>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endParaRPr>
            </a:p>
          </p:txBody>
        </p:sp>
        <p:sp>
          <p:nvSpPr>
            <p:cNvPr id="38" name="Rectangle 37"/>
            <p:cNvSpPr/>
            <p:nvPr/>
          </p:nvSpPr>
          <p:spPr bwMode="auto">
            <a:xfrm>
              <a:off x="72008" y="908441"/>
              <a:ext cx="4140200" cy="1368276"/>
            </a:xfrm>
            <a:prstGeom prst="rect">
              <a:avLst/>
            </a:prstGeom>
            <a:solidFill>
              <a:srgbClr val="FAFBF9"/>
            </a:solidFill>
            <a:ln w="19050" cap="flat" cmpd="sng" algn="ctr">
              <a:solidFill>
                <a:schemeClr val="tx2"/>
              </a:solidFill>
              <a:prstDash val="solid"/>
              <a:round/>
              <a:headEnd type="none" w="med" len="med"/>
              <a:tailEnd type="none" w="med" len="med"/>
            </a:ln>
            <a:effectLst/>
          </p:spPr>
          <p:txBody>
            <a:bodyPr wrap="none"/>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endParaRPr>
            </a:p>
          </p:txBody>
        </p:sp>
        <p:sp>
          <p:nvSpPr>
            <p:cNvPr id="42" name="Rectangle 41"/>
            <p:cNvSpPr/>
            <p:nvPr/>
          </p:nvSpPr>
          <p:spPr bwMode="auto">
            <a:xfrm>
              <a:off x="5075808" y="908441"/>
              <a:ext cx="4140200" cy="1368276"/>
            </a:xfrm>
            <a:prstGeom prst="rect">
              <a:avLst/>
            </a:prstGeom>
            <a:solidFill>
              <a:srgbClr val="FAFBF9"/>
            </a:solidFill>
            <a:ln w="19050" cap="flat" cmpd="sng" algn="ctr">
              <a:solidFill>
                <a:schemeClr val="tx2"/>
              </a:solidFill>
              <a:prstDash val="solid"/>
              <a:round/>
              <a:headEnd type="none" w="med" len="med"/>
              <a:tailEnd type="none" w="med" len="med"/>
            </a:ln>
            <a:effectLst/>
          </p:spPr>
          <p:txBody>
            <a:bodyPr wrap="none"/>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endParaRPr>
            </a:p>
          </p:txBody>
        </p:sp>
        <p:sp>
          <p:nvSpPr>
            <p:cNvPr id="44" name="Rectangle 43"/>
            <p:cNvSpPr/>
            <p:nvPr/>
          </p:nvSpPr>
          <p:spPr bwMode="auto">
            <a:xfrm>
              <a:off x="683195" y="45505"/>
              <a:ext cx="6337300" cy="431605"/>
            </a:xfrm>
            <a:prstGeom prst="rect">
              <a:avLst/>
            </a:prstGeom>
            <a:solidFill>
              <a:srgbClr val="FAFBF9"/>
            </a:solidFill>
            <a:ln w="9525" cap="flat" cmpd="sng" algn="ctr">
              <a:noFill/>
              <a:prstDash val="solid"/>
              <a:round/>
              <a:headEnd type="none" w="med" len="med"/>
              <a:tailEnd type="none" w="med" len="med"/>
            </a:ln>
            <a:effectLst/>
          </p:spPr>
          <p:txBody>
            <a:bodyPr wrap="none"/>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endParaRPr>
            </a:p>
          </p:txBody>
        </p:sp>
        <p:sp>
          <p:nvSpPr>
            <p:cNvPr id="45" name="Rectangle 44"/>
            <p:cNvSpPr/>
            <p:nvPr/>
          </p:nvSpPr>
          <p:spPr bwMode="auto">
            <a:xfrm>
              <a:off x="2772345" y="5805121"/>
              <a:ext cx="3527425" cy="828585"/>
            </a:xfrm>
            <a:prstGeom prst="rect">
              <a:avLst/>
            </a:prstGeom>
            <a:solidFill>
              <a:srgbClr val="FAFBF9"/>
            </a:solidFill>
            <a:ln w="9525" cap="flat" cmpd="sng" algn="ctr">
              <a:noFill/>
              <a:prstDash val="solid"/>
              <a:round/>
              <a:headEnd type="none" w="med" len="med"/>
              <a:tailEnd type="none" w="med" len="med"/>
            </a:ln>
            <a:effectLst/>
          </p:spPr>
          <p:txBody>
            <a:bodyPr wrap="none"/>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endParaRPr>
            </a:p>
          </p:txBody>
        </p:sp>
        <p:sp>
          <p:nvSpPr>
            <p:cNvPr id="46" name="Rectangle 45"/>
            <p:cNvSpPr/>
            <p:nvPr/>
          </p:nvSpPr>
          <p:spPr bwMode="auto">
            <a:xfrm>
              <a:off x="3564508" y="4149812"/>
              <a:ext cx="2159000" cy="287307"/>
            </a:xfrm>
            <a:prstGeom prst="rect">
              <a:avLst/>
            </a:prstGeom>
            <a:solidFill>
              <a:srgbClr val="FAFBF9"/>
            </a:solidFill>
            <a:ln w="9525" cap="flat" cmpd="sng" algn="ctr">
              <a:noFill/>
              <a:prstDash val="solid"/>
              <a:round/>
              <a:headEnd type="none" w="med" len="med"/>
              <a:tailEnd type="none" w="med" len="med"/>
            </a:ln>
            <a:effectLst/>
          </p:spPr>
          <p:txBody>
            <a:bodyPr wrap="none"/>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endParaRPr>
            </a:p>
          </p:txBody>
        </p:sp>
        <p:sp>
          <p:nvSpPr>
            <p:cNvPr id="47" name="Rectangle 46"/>
            <p:cNvSpPr/>
            <p:nvPr/>
          </p:nvSpPr>
          <p:spPr bwMode="auto">
            <a:xfrm>
              <a:off x="179958" y="3573117"/>
              <a:ext cx="2160587" cy="576001"/>
            </a:xfrm>
            <a:prstGeom prst="rect">
              <a:avLst/>
            </a:prstGeom>
            <a:solidFill>
              <a:srgbClr val="FFFFFD"/>
            </a:solidFill>
            <a:ln w="9525" cap="flat" cmpd="sng" algn="ctr">
              <a:noFill/>
              <a:prstDash val="solid"/>
              <a:round/>
              <a:headEnd type="none" w="med" len="med"/>
              <a:tailEnd type="none" w="med" len="med"/>
            </a:ln>
            <a:effectLst/>
          </p:spPr>
          <p:txBody>
            <a:bodyPr wrap="none"/>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endParaRPr>
            </a:p>
          </p:txBody>
        </p:sp>
        <p:sp>
          <p:nvSpPr>
            <p:cNvPr id="48" name="Rectangle 47"/>
            <p:cNvSpPr/>
            <p:nvPr/>
          </p:nvSpPr>
          <p:spPr bwMode="auto">
            <a:xfrm>
              <a:off x="6876033" y="3573118"/>
              <a:ext cx="2160587" cy="576001"/>
            </a:xfrm>
            <a:prstGeom prst="rect">
              <a:avLst/>
            </a:prstGeom>
            <a:solidFill>
              <a:srgbClr val="FFFFFD"/>
            </a:solidFill>
            <a:ln w="9525" cap="flat" cmpd="sng" algn="ctr">
              <a:noFill/>
              <a:prstDash val="solid"/>
              <a:round/>
              <a:headEnd type="none" w="med" len="med"/>
              <a:tailEnd type="none" w="med" len="med"/>
            </a:ln>
            <a:effectLst/>
          </p:spPr>
          <p:txBody>
            <a:bodyPr wrap="none"/>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endParaRPr>
            </a:p>
          </p:txBody>
        </p:sp>
        <p:sp>
          <p:nvSpPr>
            <p:cNvPr id="49" name="Rectangle 48"/>
            <p:cNvSpPr/>
            <p:nvPr/>
          </p:nvSpPr>
          <p:spPr bwMode="auto">
            <a:xfrm>
              <a:off x="5724697" y="2493114"/>
              <a:ext cx="640080" cy="969756"/>
            </a:xfrm>
            <a:prstGeom prst="rect">
              <a:avLst/>
            </a:prstGeom>
            <a:solidFill>
              <a:srgbClr val="FAFBF9"/>
            </a:solidFill>
            <a:ln w="9525" cap="flat" cmpd="sng" algn="ctr">
              <a:noFill/>
              <a:prstDash val="solid"/>
              <a:round/>
              <a:headEnd type="none" w="med" len="med"/>
              <a:tailEnd type="none" w="med" len="med"/>
            </a:ln>
            <a:effectLst/>
          </p:spPr>
          <p:txBody>
            <a:bodyPr wrap="none"/>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endParaRPr>
            </a:p>
          </p:txBody>
        </p:sp>
        <p:sp>
          <p:nvSpPr>
            <p:cNvPr id="50" name="Rectangle 49"/>
            <p:cNvSpPr/>
            <p:nvPr/>
          </p:nvSpPr>
          <p:spPr bwMode="auto">
            <a:xfrm>
              <a:off x="2870771" y="2475753"/>
              <a:ext cx="621679" cy="1025363"/>
            </a:xfrm>
            <a:prstGeom prst="rect">
              <a:avLst/>
            </a:prstGeom>
            <a:solidFill>
              <a:srgbClr val="FAFBF9"/>
            </a:solidFill>
            <a:ln w="9525" cap="flat" cmpd="sng" algn="ctr">
              <a:noFill/>
              <a:prstDash val="solid"/>
              <a:round/>
              <a:headEnd type="none" w="med" len="med"/>
              <a:tailEnd type="none" w="med" len="med"/>
            </a:ln>
            <a:effectLst/>
          </p:spPr>
          <p:txBody>
            <a:bodyPr wrap="none"/>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endParaRPr>
            </a:p>
          </p:txBody>
        </p:sp>
        <p:sp>
          <p:nvSpPr>
            <p:cNvPr id="51" name="Rectangle 50"/>
            <p:cNvSpPr/>
            <p:nvPr/>
          </p:nvSpPr>
          <p:spPr bwMode="auto">
            <a:xfrm>
              <a:off x="3131120" y="2924346"/>
              <a:ext cx="576263" cy="936523"/>
            </a:xfrm>
            <a:prstGeom prst="rect">
              <a:avLst/>
            </a:prstGeom>
            <a:solidFill>
              <a:srgbClr val="FAFBF9"/>
            </a:solidFill>
            <a:ln w="9525" cap="flat" cmpd="sng" algn="ctr">
              <a:noFill/>
              <a:prstDash val="solid"/>
              <a:round/>
              <a:headEnd type="none" w="med" len="med"/>
              <a:tailEnd type="none" w="med" len="med"/>
            </a:ln>
            <a:effectLst/>
          </p:spPr>
          <p:txBody>
            <a:bodyPr wrap="none"/>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endParaRPr>
            </a:p>
          </p:txBody>
        </p:sp>
        <p:sp>
          <p:nvSpPr>
            <p:cNvPr id="52" name="Rectangle 51"/>
            <p:cNvSpPr/>
            <p:nvPr/>
          </p:nvSpPr>
          <p:spPr bwMode="auto">
            <a:xfrm>
              <a:off x="5578208" y="2853115"/>
              <a:ext cx="576262" cy="936523"/>
            </a:xfrm>
            <a:prstGeom prst="rect">
              <a:avLst/>
            </a:prstGeom>
            <a:solidFill>
              <a:srgbClr val="FAFBF9"/>
            </a:solidFill>
            <a:ln w="9525" cap="flat" cmpd="sng" algn="ctr">
              <a:noFill/>
              <a:prstDash val="solid"/>
              <a:round/>
              <a:headEnd type="none" w="med" len="med"/>
              <a:tailEnd type="none" w="med" len="med"/>
            </a:ln>
            <a:effectLst/>
          </p:spPr>
          <p:txBody>
            <a:bodyPr wrap="none"/>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endParaRPr>
            </a:p>
          </p:txBody>
        </p:sp>
        <p:sp>
          <p:nvSpPr>
            <p:cNvPr id="57" name="Rectangle 56"/>
            <p:cNvSpPr/>
            <p:nvPr/>
          </p:nvSpPr>
          <p:spPr bwMode="auto">
            <a:xfrm>
              <a:off x="3851845" y="5408788"/>
              <a:ext cx="1512888" cy="324335"/>
            </a:xfrm>
            <a:prstGeom prst="rect">
              <a:avLst/>
            </a:prstGeom>
            <a:solidFill>
              <a:srgbClr val="FAFBF9"/>
            </a:solidFill>
            <a:ln w="9525" cap="flat" cmpd="sng" algn="ctr">
              <a:noFill/>
              <a:prstDash val="solid"/>
              <a:round/>
              <a:headEnd type="none" w="med" len="med"/>
              <a:tailEnd type="none" w="med" len="med"/>
            </a:ln>
            <a:effectLst/>
          </p:spPr>
          <p:txBody>
            <a:bodyPr wrap="none"/>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endParaRPr>
            </a:p>
          </p:txBody>
        </p:sp>
        <p:sp>
          <p:nvSpPr>
            <p:cNvPr id="58" name="Rectangle 57"/>
            <p:cNvSpPr/>
            <p:nvPr/>
          </p:nvSpPr>
          <p:spPr bwMode="auto">
            <a:xfrm>
              <a:off x="3348608" y="5628242"/>
              <a:ext cx="2159000" cy="392981"/>
            </a:xfrm>
            <a:prstGeom prst="rect">
              <a:avLst/>
            </a:prstGeom>
            <a:solidFill>
              <a:srgbClr val="FAFBF9"/>
            </a:solidFill>
            <a:ln w="9525" cap="flat" cmpd="sng" algn="ctr">
              <a:noFill/>
              <a:prstDash val="solid"/>
              <a:round/>
              <a:headEnd type="none" w="med" len="med"/>
              <a:tailEnd type="none" w="med" len="med"/>
            </a:ln>
            <a:effectLst/>
          </p:spPr>
          <p:txBody>
            <a:bodyPr wrap="none"/>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endParaRPr>
            </a:p>
          </p:txBody>
        </p:sp>
        <p:sp>
          <p:nvSpPr>
            <p:cNvPr id="43" name="Rectangle 42">
              <a:extLst>
                <a:ext uri="{FF2B5EF4-FFF2-40B4-BE49-F238E27FC236}">
                  <a16:creationId xmlns:a16="http://schemas.microsoft.com/office/drawing/2014/main" id="{63EA54DD-01D9-C245-8061-40C03C6188E1}"/>
                </a:ext>
              </a:extLst>
            </p:cNvPr>
            <p:cNvSpPr/>
            <p:nvPr/>
          </p:nvSpPr>
          <p:spPr bwMode="auto">
            <a:xfrm>
              <a:off x="3040104" y="2823707"/>
              <a:ext cx="621679" cy="1025363"/>
            </a:xfrm>
            <a:prstGeom prst="rect">
              <a:avLst/>
            </a:prstGeom>
            <a:solidFill>
              <a:srgbClr val="FAFBF9"/>
            </a:solidFill>
            <a:ln w="9525" cap="flat" cmpd="sng" algn="ctr">
              <a:noFill/>
              <a:prstDash val="solid"/>
              <a:round/>
              <a:headEnd type="none" w="med" len="med"/>
              <a:tailEnd type="none" w="med" len="med"/>
            </a:ln>
            <a:effectLst/>
          </p:spPr>
          <p:txBody>
            <a:bodyPr wrap="none"/>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endParaRPr>
            </a:p>
          </p:txBody>
        </p:sp>
      </p:grpSp>
      <p:sp>
        <p:nvSpPr>
          <p:cNvPr id="56324" name="Rectangle 20"/>
          <p:cNvSpPr>
            <a:spLocks noGrp="1" noChangeArrowheads="1"/>
          </p:cNvSpPr>
          <p:nvPr>
            <p:ph type="title"/>
          </p:nvPr>
        </p:nvSpPr>
        <p:spPr>
          <a:xfrm>
            <a:off x="684213" y="-38100"/>
            <a:ext cx="7940675" cy="585788"/>
          </a:xfrm>
        </p:spPr>
        <p:txBody>
          <a:bodyPr/>
          <a:lstStyle/>
          <a:p>
            <a:pPr algn="ctr" eaLnBrk="1" hangingPunct="1"/>
            <a:r>
              <a:rPr lang="ar-JO" sz="3600" b="1" dirty="0">
                <a:solidFill>
                  <a:srgbClr val="C00000"/>
                </a:solidFill>
                <a:latin typeface="Traditional Arabic" panose="02020603050405020304" pitchFamily="18" charset="-78"/>
                <a:cs typeface="Traditional Arabic" panose="02020603050405020304" pitchFamily="18" charset="-78"/>
              </a:rPr>
              <a:t>الغرض من الأسفار النبويَّة</a:t>
            </a:r>
            <a:endParaRPr lang="en-US" sz="3600" b="1" dirty="0">
              <a:solidFill>
                <a:srgbClr val="C00000"/>
              </a:solidFill>
              <a:latin typeface="Traditional Arabic" panose="02020603050405020304" pitchFamily="18" charset="-78"/>
              <a:cs typeface="Traditional Arabic" panose="02020603050405020304" pitchFamily="18" charset="-78"/>
            </a:endParaRPr>
          </a:p>
        </p:txBody>
      </p:sp>
      <p:sp>
        <p:nvSpPr>
          <p:cNvPr id="36872" name="Oval 8"/>
          <p:cNvSpPr>
            <a:spLocks noChangeArrowheads="1"/>
          </p:cNvSpPr>
          <p:nvPr/>
        </p:nvSpPr>
        <p:spPr bwMode="auto">
          <a:xfrm>
            <a:off x="838200" y="609600"/>
            <a:ext cx="2590800" cy="990600"/>
          </a:xfrm>
          <a:prstGeom prst="ellipse">
            <a:avLst/>
          </a:prstGeom>
          <a:noFill/>
          <a:ln w="38100">
            <a:solidFill>
              <a:srgbClr val="0033CC"/>
            </a:solidFill>
            <a:round/>
            <a:headEnd/>
            <a:tailEnd/>
          </a:ln>
          <a:extLst>
            <a:ext uri="{909E8E84-426E-40dd-AFC4-6F175D3DCCD1}"/>
          </a:extLst>
        </p:spPr>
        <p:txBody>
          <a:bodyPr wrap="none"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srgbClr val="0033CC"/>
              </a:solidFill>
              <a:effectLst/>
              <a:uLnTx/>
              <a:uFillTx/>
              <a:latin typeface="Traditional Arabic" panose="02020603050405020304" pitchFamily="18" charset="-78"/>
              <a:ea typeface="MS PGothic" pitchFamily="34" charset="-128"/>
              <a:cs typeface="Traditional Arabic" panose="02020603050405020304" pitchFamily="18" charset="-78"/>
            </a:endParaRPr>
          </a:p>
        </p:txBody>
      </p:sp>
      <p:sp>
        <p:nvSpPr>
          <p:cNvPr id="36873" name="Oval 9"/>
          <p:cNvSpPr>
            <a:spLocks noChangeArrowheads="1"/>
          </p:cNvSpPr>
          <p:nvPr/>
        </p:nvSpPr>
        <p:spPr bwMode="auto">
          <a:xfrm>
            <a:off x="5867400" y="609600"/>
            <a:ext cx="2590800" cy="990600"/>
          </a:xfrm>
          <a:prstGeom prst="ellipse">
            <a:avLst/>
          </a:prstGeom>
          <a:noFill/>
          <a:ln w="38100">
            <a:solidFill>
              <a:srgbClr val="0033CC"/>
            </a:solidFill>
            <a:round/>
            <a:headEnd/>
            <a:tailEnd/>
          </a:ln>
          <a:extLst>
            <a:ext uri="{909E8E84-426E-40dd-AFC4-6F175D3DCCD1}"/>
          </a:extLst>
        </p:spPr>
        <p:txBody>
          <a:bodyPr wrap="none"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srgbClr val="0033CC"/>
              </a:solidFill>
              <a:effectLst/>
              <a:uLnTx/>
              <a:uFillTx/>
              <a:latin typeface="Traditional Arabic" panose="02020603050405020304" pitchFamily="18" charset="-78"/>
              <a:ea typeface="MS PGothic" pitchFamily="34" charset="-128"/>
              <a:cs typeface="Traditional Arabic" panose="02020603050405020304" pitchFamily="18" charset="-78"/>
            </a:endParaRPr>
          </a:p>
        </p:txBody>
      </p:sp>
      <p:sp>
        <p:nvSpPr>
          <p:cNvPr id="36874" name="Oval 10"/>
          <p:cNvSpPr>
            <a:spLocks noChangeArrowheads="1"/>
          </p:cNvSpPr>
          <p:nvPr/>
        </p:nvSpPr>
        <p:spPr bwMode="auto">
          <a:xfrm>
            <a:off x="3203575" y="3086472"/>
            <a:ext cx="2590800" cy="1206624"/>
          </a:xfrm>
          <a:prstGeom prst="ellipse">
            <a:avLst/>
          </a:prstGeom>
          <a:noFill/>
          <a:ln w="38100">
            <a:solidFill>
              <a:srgbClr val="FF0000"/>
            </a:solidFill>
            <a:round/>
            <a:headEnd/>
            <a:tailEnd/>
          </a:ln>
          <a:extLst>
            <a:ext uri="{909E8E84-426E-40dd-AFC4-6F175D3DCCD1}"/>
          </a:extLst>
        </p:spPr>
        <p:txBody>
          <a:bodyPr wrap="none"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srgbClr val="0033CC"/>
              </a:solidFill>
              <a:effectLst/>
              <a:uLnTx/>
              <a:uFillTx/>
              <a:latin typeface="Traditional Arabic" panose="02020603050405020304" pitchFamily="18" charset="-78"/>
              <a:ea typeface="MS PGothic" pitchFamily="34" charset="-128"/>
              <a:cs typeface="Traditional Arabic" panose="02020603050405020304" pitchFamily="18" charset="-78"/>
            </a:endParaRPr>
          </a:p>
        </p:txBody>
      </p:sp>
      <p:sp>
        <p:nvSpPr>
          <p:cNvPr id="36878" name="Text Box 14"/>
          <p:cNvSpPr txBox="1">
            <a:spLocks noChangeArrowheads="1"/>
          </p:cNvSpPr>
          <p:nvPr/>
        </p:nvSpPr>
        <p:spPr bwMode="auto">
          <a:xfrm>
            <a:off x="71438" y="5695950"/>
            <a:ext cx="1930337" cy="461665"/>
          </a:xfrm>
          <a:prstGeom prst="rect">
            <a:avLst/>
          </a:prstGeom>
          <a:noFill/>
          <a:ln w="9525">
            <a:noFill/>
            <a:miter lim="800000"/>
            <a:headEnd/>
            <a:tailEnd/>
          </a:ln>
        </p:spPr>
        <p:txBody>
          <a:bodyPr wrap="none">
            <a:spAutoFit/>
          </a:bodyPr>
          <a:lstStyle/>
          <a:p>
            <a:pPr marL="0" marR="0" lvl="0" indent="0" algn="l" defTabSz="4572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0000"/>
                </a:solidFill>
                <a:effectLst/>
                <a:uLnTx/>
                <a:uFillTx/>
                <a:latin typeface="Traditional Arabic" panose="02020603050405020304" pitchFamily="18" charset="-78"/>
                <a:ea typeface="MS PGothic" pitchFamily="34" charset="-128"/>
                <a:cs typeface="Traditional Arabic" panose="02020603050405020304" pitchFamily="18" charset="-78"/>
              </a:rPr>
              <a:t>تثنية 28، لاويِّين 26</a:t>
            </a:r>
            <a:endParaRPr kumimoji="0" lang="en-US" sz="2400" b="1" i="0" u="none" strike="noStrike" kern="1200" cap="none" spc="0" normalizeH="0" baseline="0" noProof="0" dirty="0">
              <a:ln>
                <a:noFill/>
              </a:ln>
              <a:solidFill>
                <a:srgbClr val="FF0000"/>
              </a:solidFill>
              <a:effectLst/>
              <a:uLnTx/>
              <a:uFillTx/>
              <a:latin typeface="Traditional Arabic" panose="02020603050405020304" pitchFamily="18" charset="-78"/>
              <a:ea typeface="MS PGothic" pitchFamily="34" charset="-128"/>
              <a:cs typeface="Traditional Arabic" panose="02020603050405020304" pitchFamily="18" charset="-78"/>
            </a:endParaRPr>
          </a:p>
        </p:txBody>
      </p:sp>
      <p:sp>
        <p:nvSpPr>
          <p:cNvPr id="36879" name="Text Box 15"/>
          <p:cNvSpPr txBox="1">
            <a:spLocks noChangeArrowheads="1"/>
          </p:cNvSpPr>
          <p:nvPr/>
        </p:nvSpPr>
        <p:spPr bwMode="auto">
          <a:xfrm>
            <a:off x="71438" y="6018213"/>
            <a:ext cx="801823" cy="461665"/>
          </a:xfrm>
          <a:prstGeom prst="rect">
            <a:avLst/>
          </a:prstGeom>
          <a:noFill/>
          <a:ln w="9525">
            <a:noFill/>
            <a:miter lim="800000"/>
            <a:headEnd/>
            <a:tailEnd/>
          </a:ln>
        </p:spPr>
        <p:txBody>
          <a:bodyPr wrap="none">
            <a:spAutoFit/>
          </a:bodyPr>
          <a:lstStyle/>
          <a:p>
            <a:pPr marL="0" marR="0" lvl="0" indent="0" algn="l" defTabSz="4572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0000"/>
                </a:solidFill>
                <a:effectLst/>
                <a:uLnTx/>
                <a:uFillTx/>
                <a:latin typeface="Traditional Arabic" panose="02020603050405020304" pitchFamily="18" charset="-78"/>
                <a:ea typeface="MS PGothic" pitchFamily="34" charset="-128"/>
                <a:cs typeface="Traditional Arabic" panose="02020603050405020304" pitchFamily="18" charset="-78"/>
              </a:rPr>
              <a:t>مشروط</a:t>
            </a:r>
            <a:endParaRPr kumimoji="0" lang="en-US" sz="2400" b="1" i="0" u="none" strike="noStrike" kern="1200" cap="none" spc="0" normalizeH="0" baseline="0" noProof="0" dirty="0">
              <a:ln>
                <a:noFill/>
              </a:ln>
              <a:solidFill>
                <a:srgbClr val="FF0000"/>
              </a:solidFill>
              <a:effectLst/>
              <a:uLnTx/>
              <a:uFillTx/>
              <a:latin typeface="Traditional Arabic" panose="02020603050405020304" pitchFamily="18" charset="-78"/>
              <a:ea typeface="MS PGothic" pitchFamily="34" charset="-128"/>
              <a:cs typeface="Traditional Arabic" panose="02020603050405020304" pitchFamily="18" charset="-78"/>
            </a:endParaRPr>
          </a:p>
        </p:txBody>
      </p:sp>
      <p:sp>
        <p:nvSpPr>
          <p:cNvPr id="36880" name="Text Box 16"/>
          <p:cNvSpPr txBox="1">
            <a:spLocks noChangeArrowheads="1"/>
          </p:cNvSpPr>
          <p:nvPr/>
        </p:nvSpPr>
        <p:spPr bwMode="auto">
          <a:xfrm>
            <a:off x="71438" y="6340475"/>
            <a:ext cx="659155" cy="461665"/>
          </a:xfrm>
          <a:prstGeom prst="rect">
            <a:avLst/>
          </a:prstGeom>
          <a:noFill/>
          <a:ln w="9525">
            <a:noFill/>
            <a:miter lim="800000"/>
            <a:headEnd/>
            <a:tailEnd/>
          </a:ln>
        </p:spPr>
        <p:txBody>
          <a:bodyPr wrap="none">
            <a:spAutoFit/>
          </a:bodyPr>
          <a:lstStyle/>
          <a:p>
            <a:pPr marL="0" marR="0" lvl="0" indent="0" algn="l" defTabSz="4572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0000"/>
                </a:solidFill>
                <a:effectLst/>
                <a:uLnTx/>
                <a:uFillTx/>
                <a:latin typeface="Traditional Arabic" panose="02020603050405020304" pitchFamily="18" charset="-78"/>
                <a:ea typeface="MS PGothic" pitchFamily="34" charset="-128"/>
                <a:cs typeface="Traditional Arabic" panose="02020603050405020304" pitchFamily="18" charset="-78"/>
              </a:rPr>
              <a:t>دينونة</a:t>
            </a:r>
            <a:endParaRPr kumimoji="0" lang="en-US" sz="2400" b="1" i="0" u="none" strike="noStrike" kern="1200" cap="none" spc="0" normalizeH="0" baseline="0" noProof="0" dirty="0">
              <a:ln>
                <a:noFill/>
              </a:ln>
              <a:solidFill>
                <a:srgbClr val="FF0000"/>
              </a:solidFill>
              <a:effectLst/>
              <a:uLnTx/>
              <a:uFillTx/>
              <a:latin typeface="Traditional Arabic" panose="02020603050405020304" pitchFamily="18" charset="-78"/>
              <a:ea typeface="MS PGothic" pitchFamily="34" charset="-128"/>
              <a:cs typeface="Traditional Arabic" panose="02020603050405020304" pitchFamily="18" charset="-78"/>
            </a:endParaRPr>
          </a:p>
        </p:txBody>
      </p:sp>
      <p:sp>
        <p:nvSpPr>
          <p:cNvPr id="36883" name="Text Box 19"/>
          <p:cNvSpPr txBox="1">
            <a:spLocks noChangeArrowheads="1"/>
          </p:cNvSpPr>
          <p:nvPr/>
        </p:nvSpPr>
        <p:spPr bwMode="auto">
          <a:xfrm>
            <a:off x="71438" y="5373688"/>
            <a:ext cx="1367682" cy="461665"/>
          </a:xfrm>
          <a:prstGeom prst="rect">
            <a:avLst/>
          </a:prstGeom>
          <a:noFill/>
          <a:ln w="9525">
            <a:noFill/>
            <a:miter lim="800000"/>
            <a:headEnd/>
            <a:tailEnd/>
          </a:ln>
        </p:spPr>
        <p:txBody>
          <a:bodyPr wrap="none">
            <a:spAutoFit/>
          </a:bodyPr>
          <a:lstStyle/>
          <a:p>
            <a:pPr marL="0" marR="0" lvl="0" indent="0" algn="l" defTabSz="4572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0000"/>
                </a:solidFill>
                <a:effectLst/>
                <a:uLnTx/>
                <a:uFillTx/>
                <a:latin typeface="Traditional Arabic" panose="02020603050405020304" pitchFamily="18" charset="-78"/>
                <a:ea typeface="MS PGothic" pitchFamily="34" charset="-128"/>
                <a:cs typeface="Traditional Arabic" panose="02020603050405020304" pitchFamily="18" charset="-78"/>
              </a:rPr>
              <a:t>العهد الموسويّ</a:t>
            </a:r>
            <a:endParaRPr kumimoji="0" lang="en-US" sz="2400" b="1" i="0" u="none" strike="noStrike" kern="1200" cap="none" spc="0" normalizeH="0" baseline="0" noProof="0" dirty="0">
              <a:ln>
                <a:noFill/>
              </a:ln>
              <a:solidFill>
                <a:srgbClr val="FF0000"/>
              </a:solidFill>
              <a:effectLst/>
              <a:uLnTx/>
              <a:uFillTx/>
              <a:latin typeface="Traditional Arabic" panose="02020603050405020304" pitchFamily="18" charset="-78"/>
              <a:ea typeface="MS PGothic" pitchFamily="34" charset="-128"/>
              <a:cs typeface="Traditional Arabic" panose="02020603050405020304" pitchFamily="18" charset="-78"/>
            </a:endParaRPr>
          </a:p>
        </p:txBody>
      </p:sp>
      <p:sp>
        <p:nvSpPr>
          <p:cNvPr id="59" name="Rectangle 58"/>
          <p:cNvSpPr/>
          <p:nvPr/>
        </p:nvSpPr>
        <p:spPr bwMode="auto">
          <a:xfrm rot="3272781">
            <a:off x="5066507" y="5742781"/>
            <a:ext cx="869950" cy="360363"/>
          </a:xfrm>
          <a:prstGeom prst="rect">
            <a:avLst/>
          </a:prstGeom>
          <a:solidFill>
            <a:srgbClr val="FAFBF9"/>
          </a:solidFill>
          <a:ln w="9525" cap="flat" cmpd="sng" algn="ctr">
            <a:noFill/>
            <a:prstDash val="solid"/>
            <a:round/>
            <a:headEnd type="none" w="med" len="med"/>
            <a:tailEnd type="none" w="med" len="med"/>
          </a:ln>
          <a:effectLst/>
        </p:spPr>
        <p:txBody>
          <a:bodyPr wrap="none"/>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endParaRPr>
          </a:p>
        </p:txBody>
      </p:sp>
      <p:sp>
        <p:nvSpPr>
          <p:cNvPr id="36871" name="Oval 7"/>
          <p:cNvSpPr>
            <a:spLocks noChangeArrowheads="1"/>
          </p:cNvSpPr>
          <p:nvPr/>
        </p:nvSpPr>
        <p:spPr bwMode="auto">
          <a:xfrm>
            <a:off x="3200400" y="5301208"/>
            <a:ext cx="2590800" cy="1128713"/>
          </a:xfrm>
          <a:prstGeom prst="ellipse">
            <a:avLst/>
          </a:prstGeom>
          <a:noFill/>
          <a:ln w="38100">
            <a:solidFill>
              <a:srgbClr val="0033CC"/>
            </a:solidFill>
            <a:round/>
            <a:headEnd/>
            <a:tailEnd/>
          </a:ln>
          <a:extLst>
            <a:ext uri="{909E8E84-426E-40dd-AFC4-6F175D3DCCD1}"/>
          </a:extLst>
        </p:spPr>
        <p:txBody>
          <a:bodyPr wrap="none"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srgbClr val="0033CC"/>
              </a:solidFill>
              <a:effectLst/>
              <a:uLnTx/>
              <a:uFillTx/>
              <a:latin typeface="Traditional Arabic" panose="02020603050405020304" pitchFamily="18" charset="-78"/>
              <a:ea typeface="MS PGothic" pitchFamily="34" charset="-128"/>
              <a:cs typeface="Traditional Arabic" panose="02020603050405020304" pitchFamily="18" charset="-78"/>
            </a:endParaRPr>
          </a:p>
        </p:txBody>
      </p:sp>
      <p:sp>
        <p:nvSpPr>
          <p:cNvPr id="56334" name="Text Box 19"/>
          <p:cNvSpPr txBox="1">
            <a:spLocks noChangeArrowheads="1"/>
          </p:cNvSpPr>
          <p:nvPr/>
        </p:nvSpPr>
        <p:spPr bwMode="auto">
          <a:xfrm>
            <a:off x="34925" y="878148"/>
            <a:ext cx="4176713" cy="1477328"/>
          </a:xfrm>
          <a:prstGeom prst="rect">
            <a:avLst/>
          </a:prstGeom>
          <a:noFill/>
          <a:ln w="9525">
            <a:noFill/>
            <a:miter lim="800000"/>
            <a:headEnd/>
            <a:tailEnd/>
          </a:ln>
        </p:spPr>
        <p:txBody>
          <a:bodyPr>
            <a:spAutoFit/>
          </a:bodyPr>
          <a:lstStyle/>
          <a:p>
            <a:pPr marL="0" marR="0" lvl="0" indent="0" algn="ctr" defTabSz="457200" rtl="0" eaLnBrk="1" fontAlgn="base" latinLnBrk="0" hangingPunct="1">
              <a:lnSpc>
                <a:spcPct val="100000"/>
              </a:lnSpc>
              <a:spcBef>
                <a:spcPct val="50000"/>
              </a:spcBef>
              <a:spcAft>
                <a:spcPct val="0"/>
              </a:spcAft>
              <a:buClrTx/>
              <a:buSzTx/>
              <a:buFontTx/>
              <a:buNone/>
              <a:tabLst/>
              <a:defRPr/>
            </a:pPr>
            <a:r>
              <a:rPr kumimoji="0" lang="ar-JO" altLang="zh-CN" sz="2000" b="1" i="0" u="none" strike="noStrike" kern="1200" cap="none" spc="0" normalizeH="0" baseline="0" noProof="0" dirty="0">
                <a:ln>
                  <a:noFill/>
                </a:ln>
                <a:solidFill>
                  <a:srgbClr val="0060EE"/>
                </a:solidFill>
                <a:effectLst/>
                <a:uLnTx/>
                <a:uFillTx/>
                <a:latin typeface="Traditional Arabic" panose="02020603050405020304" pitchFamily="18" charset="-78"/>
                <a:ea typeface="MS PGothic" pitchFamily="34" charset="-128"/>
                <a:cs typeface="Traditional Arabic" panose="02020603050405020304" pitchFamily="18" charset="-78"/>
              </a:rPr>
              <a:t>الأسفار التاريخيَّة</a:t>
            </a:r>
            <a:br>
              <a:rPr kumimoji="0" lang="zh-CN" altLang="en-US" sz="2000" b="1" i="0" u="none" strike="noStrike" kern="1200" cap="none" spc="0" normalizeH="0" baseline="0" noProof="0" dirty="0">
                <a:ln>
                  <a:noFill/>
                </a:ln>
                <a:solidFill>
                  <a:srgbClr val="0060EE"/>
                </a:solidFill>
                <a:effectLst/>
                <a:uLnTx/>
                <a:uFillTx/>
                <a:latin typeface="Traditional Arabic" panose="02020603050405020304" pitchFamily="18" charset="-78"/>
                <a:ea typeface="MS PGothic" pitchFamily="34" charset="-128"/>
                <a:cs typeface="Traditional Arabic" panose="02020603050405020304" pitchFamily="18" charset="-78"/>
              </a:rPr>
            </a:br>
            <a:r>
              <a:rPr kumimoji="0" lang="en-US" altLang="zh-CN" sz="2000" b="1" i="0" u="none" strike="noStrike" kern="1200" cap="none" spc="0" normalizeH="0" baseline="0" noProof="0" dirty="0">
                <a:ln>
                  <a:noFill/>
                </a:ln>
                <a:solidFill>
                  <a:srgbClr val="0060EE"/>
                </a:solidFill>
                <a:effectLst/>
                <a:uLnTx/>
                <a:uFillTx/>
                <a:latin typeface="Traditional Arabic" panose="02020603050405020304" pitchFamily="18" charset="-78"/>
                <a:ea typeface="MS PGothic" pitchFamily="34" charset="-128"/>
                <a:cs typeface="Traditional Arabic" panose="02020603050405020304" pitchFamily="18" charset="-78"/>
              </a:rPr>
              <a:t>(</a:t>
            </a:r>
            <a:r>
              <a:rPr kumimoji="0" lang="ar-JO" altLang="zh-CN" sz="2000" b="1" i="0" u="none" strike="noStrike" kern="1200" cap="none" spc="0" normalizeH="0" baseline="0" noProof="0" dirty="0">
                <a:ln>
                  <a:noFill/>
                </a:ln>
                <a:solidFill>
                  <a:srgbClr val="0060EE"/>
                </a:solidFill>
                <a:effectLst/>
                <a:uLnTx/>
                <a:uFillTx/>
                <a:latin typeface="Traditional Arabic" panose="02020603050405020304" pitchFamily="18" charset="-78"/>
                <a:ea typeface="MS PGothic" pitchFamily="34" charset="-128"/>
                <a:cs typeface="Traditional Arabic" panose="02020603050405020304" pitchFamily="18" charset="-78"/>
              </a:rPr>
              <a:t>يشوع - أستير</a:t>
            </a:r>
            <a:r>
              <a:rPr kumimoji="0" lang="en-US" altLang="zh-CN" sz="2000" b="1" i="0" u="none" strike="noStrike" kern="1200" cap="none" spc="0" normalizeH="0" baseline="0" noProof="0" dirty="0">
                <a:ln>
                  <a:noFill/>
                </a:ln>
                <a:solidFill>
                  <a:srgbClr val="0060EE"/>
                </a:solidFill>
                <a:effectLst/>
                <a:uLnTx/>
                <a:uFillTx/>
                <a:latin typeface="Traditional Arabic" panose="02020603050405020304" pitchFamily="18" charset="-78"/>
                <a:ea typeface="MS PGothic" pitchFamily="34" charset="-128"/>
                <a:cs typeface="Traditional Arabic" panose="02020603050405020304" pitchFamily="18" charset="-78"/>
              </a:rPr>
              <a:t>)</a:t>
            </a:r>
          </a:p>
          <a:p>
            <a:pPr marL="0" marR="0" lvl="0" indent="0" algn="ctr" defTabSz="457200" rtl="1" eaLnBrk="1" fontAlgn="base" latinLnBrk="0" hangingPunct="1">
              <a:lnSpc>
                <a:spcPct val="100000"/>
              </a:lnSpc>
              <a:spcBef>
                <a:spcPct val="50000"/>
              </a:spcBef>
              <a:spcAft>
                <a:spcPct val="0"/>
              </a:spcAft>
              <a:buClrTx/>
              <a:buSzTx/>
              <a:buFontTx/>
              <a:buNone/>
              <a:tabLst/>
              <a:defRPr/>
            </a:pPr>
            <a:r>
              <a:rPr kumimoji="0" lang="ar-JO" altLang="zh-CN" sz="2000" b="1" i="0" u="none" strike="noStrike" kern="1200" cap="none" spc="0" normalizeH="0" baseline="0" noProof="0" dirty="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rPr>
              <a:t>المُستقبِلين للرسالة النبويَّة</a:t>
            </a:r>
            <a:br>
              <a:rPr kumimoji="0" lang="en-US" altLang="zh-CN" sz="2000" b="1" i="0" u="none" strike="noStrike" kern="1200" cap="none" spc="0" normalizeH="0" baseline="0" noProof="0" dirty="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rPr>
            </a:br>
            <a:r>
              <a:rPr kumimoji="0" lang="ar-JO" altLang="zh-CN" sz="2000" b="1" i="0" u="none" strike="noStrike" kern="1200" cap="none" spc="0" normalizeH="0" baseline="0" noProof="0" dirty="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rPr>
              <a:t>شعب العهد</a:t>
            </a:r>
            <a:endParaRPr kumimoji="0" lang="zh-CN" altLang="en-US" sz="2000" b="1" i="0" u="none" strike="noStrike" kern="1200" cap="none" spc="0" normalizeH="0" baseline="0" noProof="0" dirty="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endParaRPr>
          </a:p>
        </p:txBody>
      </p:sp>
      <p:sp>
        <p:nvSpPr>
          <p:cNvPr id="56335" name="Text Box 20"/>
          <p:cNvSpPr txBox="1">
            <a:spLocks noChangeArrowheads="1"/>
          </p:cNvSpPr>
          <p:nvPr/>
        </p:nvSpPr>
        <p:spPr bwMode="auto">
          <a:xfrm>
            <a:off x="251520" y="3707740"/>
            <a:ext cx="2309198" cy="400110"/>
          </a:xfrm>
          <a:prstGeom prst="rect">
            <a:avLst/>
          </a:prstGeom>
          <a:noFill/>
          <a:ln w="9525">
            <a:noFill/>
            <a:miter lim="800000"/>
            <a:headEnd/>
            <a:tailEnd/>
          </a:ln>
        </p:spPr>
        <p:txBody>
          <a:bodyPr wrap="square">
            <a:spAutoFit/>
          </a:bodyPr>
          <a:lstStyle/>
          <a:p>
            <a:pPr marL="0" marR="0" lvl="0" indent="0" algn="ctr" defTabSz="457200" rtl="0" eaLnBrk="1" fontAlgn="base" latinLnBrk="0" hangingPunct="1">
              <a:lnSpc>
                <a:spcPct val="100000"/>
              </a:lnSpc>
              <a:spcBef>
                <a:spcPct val="50000"/>
              </a:spcBef>
              <a:spcAft>
                <a:spcPct val="0"/>
              </a:spcAft>
              <a:buClrTx/>
              <a:buSzTx/>
              <a:buFontTx/>
              <a:buNone/>
              <a:tabLst/>
              <a:defRPr/>
            </a:pPr>
            <a:r>
              <a:rPr kumimoji="0" lang="ar-JO" altLang="zh-CN" sz="2000" b="1" i="0" u="none" strike="noStrike" kern="1200" cap="none" spc="0" normalizeH="0" baseline="0" noProof="0" dirty="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rPr>
              <a:t>الشعب: غير مُخْلِصٍ للعهد</a:t>
            </a:r>
            <a:endParaRPr kumimoji="0" lang="en-US" altLang="zh-CN" sz="2000" b="1" i="0" u="none" strike="noStrike" kern="1200" cap="none" spc="0" normalizeH="0" baseline="0" noProof="0" dirty="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endParaRPr>
          </a:p>
        </p:txBody>
      </p:sp>
      <p:sp>
        <p:nvSpPr>
          <p:cNvPr id="56336" name="Text Box 22"/>
          <p:cNvSpPr txBox="1">
            <a:spLocks noChangeArrowheads="1"/>
          </p:cNvSpPr>
          <p:nvPr/>
        </p:nvSpPr>
        <p:spPr bwMode="auto">
          <a:xfrm>
            <a:off x="5076825" y="871552"/>
            <a:ext cx="4156075" cy="1477328"/>
          </a:xfrm>
          <a:prstGeom prst="rect">
            <a:avLst/>
          </a:prstGeom>
          <a:noFill/>
          <a:ln w="9525">
            <a:noFill/>
            <a:miter lim="800000"/>
            <a:headEnd/>
            <a:tailEnd/>
          </a:ln>
        </p:spPr>
        <p:txBody>
          <a:bodyPr>
            <a:spAutoFit/>
          </a:bodyPr>
          <a:lstStyle/>
          <a:p>
            <a:pPr marL="0" marR="0" lvl="0" indent="0" algn="ctr" defTabSz="457200" rtl="0" eaLnBrk="1" fontAlgn="base" latinLnBrk="0" hangingPunct="1">
              <a:lnSpc>
                <a:spcPct val="100000"/>
              </a:lnSpc>
              <a:spcBef>
                <a:spcPct val="50000"/>
              </a:spcBef>
              <a:spcAft>
                <a:spcPct val="0"/>
              </a:spcAft>
              <a:buClrTx/>
              <a:buSzTx/>
              <a:buFontTx/>
              <a:buNone/>
              <a:tabLst/>
              <a:defRPr/>
            </a:pPr>
            <a:r>
              <a:rPr kumimoji="0" lang="ar-JO" altLang="zh-CN" sz="2000" b="1" i="0" u="none" strike="noStrike" kern="1200" cap="none" spc="0" normalizeH="0" baseline="0" noProof="0" dirty="0">
                <a:ln>
                  <a:noFill/>
                </a:ln>
                <a:solidFill>
                  <a:srgbClr val="0060EE"/>
                </a:solidFill>
                <a:effectLst/>
                <a:uLnTx/>
                <a:uFillTx/>
                <a:latin typeface="Traditional Arabic" panose="02020603050405020304" pitchFamily="18" charset="-78"/>
                <a:ea typeface="MS PGothic" pitchFamily="34" charset="-128"/>
                <a:cs typeface="Traditional Arabic" panose="02020603050405020304" pitchFamily="18" charset="-78"/>
              </a:rPr>
              <a:t>الأسفار الشِعْريَّة</a:t>
            </a:r>
            <a:br>
              <a:rPr kumimoji="0" lang="zh-CN" altLang="en-US" sz="2000" b="1" i="0" u="none" strike="noStrike" kern="1200" cap="none" spc="0" normalizeH="0" baseline="0" noProof="0" dirty="0">
                <a:ln>
                  <a:noFill/>
                </a:ln>
                <a:solidFill>
                  <a:srgbClr val="0060EE"/>
                </a:solidFill>
                <a:effectLst/>
                <a:uLnTx/>
                <a:uFillTx/>
                <a:latin typeface="Traditional Arabic" panose="02020603050405020304" pitchFamily="18" charset="-78"/>
                <a:ea typeface="MS PGothic" pitchFamily="34" charset="-128"/>
                <a:cs typeface="Traditional Arabic" panose="02020603050405020304" pitchFamily="18" charset="-78"/>
              </a:rPr>
            </a:br>
            <a:r>
              <a:rPr kumimoji="0" lang="en-US" altLang="zh-CN" sz="2000" b="1" i="0" u="none" strike="noStrike" kern="1200" cap="none" spc="0" normalizeH="0" baseline="0" noProof="0" dirty="0">
                <a:ln>
                  <a:noFill/>
                </a:ln>
                <a:solidFill>
                  <a:srgbClr val="0060EE"/>
                </a:solidFill>
                <a:effectLst/>
                <a:uLnTx/>
                <a:uFillTx/>
                <a:latin typeface="Traditional Arabic" panose="02020603050405020304" pitchFamily="18" charset="-78"/>
                <a:ea typeface="MS PGothic" pitchFamily="34" charset="-128"/>
                <a:cs typeface="Traditional Arabic" panose="02020603050405020304" pitchFamily="18" charset="-78"/>
              </a:rPr>
              <a:t>(</a:t>
            </a:r>
            <a:r>
              <a:rPr kumimoji="0" lang="ar-JO" altLang="zh-CN" sz="2000" b="1" i="0" u="none" strike="noStrike" kern="1200" cap="none" spc="0" normalizeH="0" baseline="0" noProof="0" dirty="0">
                <a:ln>
                  <a:noFill/>
                </a:ln>
                <a:solidFill>
                  <a:srgbClr val="0060EE"/>
                </a:solidFill>
                <a:effectLst/>
                <a:uLnTx/>
                <a:uFillTx/>
                <a:latin typeface="Traditional Arabic" panose="02020603050405020304" pitchFamily="18" charset="-78"/>
                <a:ea typeface="MS PGothic" pitchFamily="34" charset="-128"/>
                <a:cs typeface="Traditional Arabic" panose="02020603050405020304" pitchFamily="18" charset="-78"/>
              </a:rPr>
              <a:t>أيوب - نشيد الأنشاد</a:t>
            </a:r>
            <a:r>
              <a:rPr kumimoji="0" lang="en-US" altLang="zh-CN" sz="2000" b="1" i="0" u="none" strike="noStrike" kern="1200" cap="none" spc="0" normalizeH="0" baseline="0" noProof="0" dirty="0">
                <a:ln>
                  <a:noFill/>
                </a:ln>
                <a:solidFill>
                  <a:srgbClr val="0060EE"/>
                </a:solidFill>
                <a:effectLst/>
                <a:uLnTx/>
                <a:uFillTx/>
                <a:latin typeface="Traditional Arabic" panose="02020603050405020304" pitchFamily="18" charset="-78"/>
                <a:ea typeface="MS PGothic" pitchFamily="34" charset="-128"/>
                <a:cs typeface="Traditional Arabic" panose="02020603050405020304" pitchFamily="18" charset="-78"/>
              </a:rPr>
              <a:t>)</a:t>
            </a:r>
            <a:r>
              <a:rPr kumimoji="0" lang="en-US" altLang="zh-CN" sz="2000" b="1" i="0" u="none" strike="noStrike" kern="1200" cap="none" spc="0" normalizeH="0" baseline="0" noProof="0" dirty="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rPr>
              <a:t> </a:t>
            </a:r>
          </a:p>
          <a:p>
            <a:pPr marL="0" marR="0" lvl="0" indent="0" algn="ctr" defTabSz="457200" rtl="0" eaLnBrk="1" fontAlgn="base" latinLnBrk="0" hangingPunct="1">
              <a:lnSpc>
                <a:spcPct val="100000"/>
              </a:lnSpc>
              <a:spcBef>
                <a:spcPct val="50000"/>
              </a:spcBef>
              <a:spcAft>
                <a:spcPct val="0"/>
              </a:spcAft>
              <a:buClrTx/>
              <a:buSzTx/>
              <a:buFontTx/>
              <a:buNone/>
              <a:tabLst/>
              <a:defRPr/>
            </a:pPr>
            <a:r>
              <a:rPr kumimoji="0" lang="ar-JO" altLang="zh-CN" sz="2000" b="1" i="0" u="none" strike="noStrike" kern="1200" cap="none" spc="0" normalizeH="0" baseline="0" noProof="0" dirty="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rPr>
              <a:t>الهدف من الرسالة النبويَّة</a:t>
            </a:r>
            <a:br>
              <a:rPr kumimoji="0" lang="en-US" altLang="zh-CN" sz="2000" b="1" i="0" u="none" strike="noStrike" kern="1200" cap="none" spc="0" normalizeH="0" baseline="0" noProof="0" dirty="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rPr>
            </a:br>
            <a:r>
              <a:rPr kumimoji="0" lang="ar-JO" altLang="zh-CN" sz="2000" b="1" i="0" u="none" strike="noStrike" kern="1200" cap="none" spc="0" normalizeH="0" baseline="0" noProof="0" dirty="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rPr>
              <a:t>سلوك العهد</a:t>
            </a:r>
            <a:endParaRPr kumimoji="0" lang="zh-CN" altLang="en-US" sz="2000" b="1" i="0" u="none" strike="noStrike" kern="1200" cap="none" spc="0" normalizeH="0" baseline="0" noProof="0" dirty="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endParaRPr>
          </a:p>
        </p:txBody>
      </p:sp>
      <p:sp>
        <p:nvSpPr>
          <p:cNvPr id="56337" name="Text Box 23"/>
          <p:cNvSpPr txBox="1">
            <a:spLocks noChangeArrowheads="1"/>
          </p:cNvSpPr>
          <p:nvPr/>
        </p:nvSpPr>
        <p:spPr bwMode="auto">
          <a:xfrm>
            <a:off x="3109913" y="3169712"/>
            <a:ext cx="2844800" cy="1123384"/>
          </a:xfrm>
          <a:prstGeom prst="rect">
            <a:avLst/>
          </a:prstGeom>
          <a:noFill/>
          <a:ln w="9525">
            <a:noFill/>
            <a:miter lim="800000"/>
            <a:headEnd/>
            <a:tailEnd/>
          </a:ln>
        </p:spPr>
        <p:txBody>
          <a:bodyPr>
            <a:spAutoFit/>
          </a:bodyPr>
          <a:lstStyle/>
          <a:p>
            <a:pPr marL="0" marR="0" lvl="0" indent="0" algn="ctr" defTabSz="457200" rtl="0" eaLnBrk="1" fontAlgn="base" latinLnBrk="0" hangingPunct="1">
              <a:lnSpc>
                <a:spcPct val="100000"/>
              </a:lnSpc>
              <a:spcBef>
                <a:spcPct val="50000"/>
              </a:spcBef>
              <a:spcAft>
                <a:spcPct val="0"/>
              </a:spcAft>
              <a:buClrTx/>
              <a:buSzTx/>
              <a:buFontTx/>
              <a:buNone/>
              <a:tabLst/>
              <a:defRPr/>
            </a:pPr>
            <a:r>
              <a:rPr kumimoji="0" lang="ar-JO" altLang="zh-CN" sz="2000" b="1" i="0" u="none" strike="noStrike" kern="1200" cap="none" spc="0" normalizeH="0" baseline="0" noProof="0" dirty="0">
                <a:ln>
                  <a:noFill/>
                </a:ln>
                <a:solidFill>
                  <a:srgbClr val="DF2803"/>
                </a:solidFill>
                <a:effectLst/>
                <a:uLnTx/>
                <a:uFillTx/>
                <a:latin typeface="Traditional Arabic" panose="02020603050405020304" pitchFamily="18" charset="-78"/>
                <a:ea typeface="MS PGothic" pitchFamily="34" charset="-128"/>
                <a:cs typeface="Traditional Arabic" panose="02020603050405020304" pitchFamily="18" charset="-78"/>
              </a:rPr>
              <a:t>الأسفار النبويَّة</a:t>
            </a:r>
            <a:br>
              <a:rPr kumimoji="0" lang="zh-CN" altLang="en-US" sz="2000" b="1" i="0" u="none" strike="noStrike" kern="1200" cap="none" spc="0" normalizeH="0" baseline="0" noProof="0" dirty="0">
                <a:ln>
                  <a:noFill/>
                </a:ln>
                <a:solidFill>
                  <a:srgbClr val="DF2803"/>
                </a:solidFill>
                <a:effectLst/>
                <a:uLnTx/>
                <a:uFillTx/>
                <a:latin typeface="Traditional Arabic" panose="02020603050405020304" pitchFamily="18" charset="-78"/>
                <a:ea typeface="MS PGothic" pitchFamily="34" charset="-128"/>
                <a:cs typeface="Traditional Arabic" panose="02020603050405020304" pitchFamily="18" charset="-78"/>
              </a:rPr>
            </a:br>
            <a:r>
              <a:rPr kumimoji="0" lang="en-US" altLang="zh-CN" sz="2000" b="1" i="0" u="none" strike="noStrike" kern="1200" cap="none" spc="0" normalizeH="0" baseline="0" noProof="0" dirty="0">
                <a:ln>
                  <a:noFill/>
                </a:ln>
                <a:solidFill>
                  <a:srgbClr val="DF2803"/>
                </a:solidFill>
                <a:effectLst/>
                <a:uLnTx/>
                <a:uFillTx/>
                <a:latin typeface="Traditional Arabic" panose="02020603050405020304" pitchFamily="18" charset="-78"/>
                <a:ea typeface="MS PGothic" pitchFamily="34" charset="-128"/>
                <a:cs typeface="Traditional Arabic" panose="02020603050405020304" pitchFamily="18" charset="-78"/>
              </a:rPr>
              <a:t>(</a:t>
            </a:r>
            <a:r>
              <a:rPr kumimoji="0" lang="ar-JO" altLang="zh-CN" sz="2000" b="1" i="0" u="none" strike="noStrike" kern="1200" cap="none" spc="0" normalizeH="0" baseline="0" noProof="0" dirty="0">
                <a:ln>
                  <a:noFill/>
                </a:ln>
                <a:solidFill>
                  <a:srgbClr val="DF2803"/>
                </a:solidFill>
                <a:effectLst/>
                <a:uLnTx/>
                <a:uFillTx/>
                <a:latin typeface="Traditional Arabic" panose="02020603050405020304" pitchFamily="18" charset="-78"/>
                <a:ea typeface="MS PGothic" pitchFamily="34" charset="-128"/>
                <a:cs typeface="Traditional Arabic" panose="02020603050405020304" pitchFamily="18" charset="-78"/>
              </a:rPr>
              <a:t>إشعياء - ملاخي</a:t>
            </a:r>
            <a:r>
              <a:rPr kumimoji="0" lang="en-US" altLang="zh-CN" sz="2000" b="1" i="0" u="none" strike="noStrike" kern="1200" cap="none" spc="0" normalizeH="0" baseline="0" noProof="0" dirty="0">
                <a:ln>
                  <a:noFill/>
                </a:ln>
                <a:solidFill>
                  <a:srgbClr val="DF2803"/>
                </a:solidFill>
                <a:effectLst/>
                <a:uLnTx/>
                <a:uFillTx/>
                <a:latin typeface="Traditional Arabic" panose="02020603050405020304" pitchFamily="18" charset="-78"/>
                <a:ea typeface="MS PGothic" pitchFamily="34" charset="-128"/>
                <a:cs typeface="Traditional Arabic" panose="02020603050405020304" pitchFamily="18" charset="-78"/>
              </a:rPr>
              <a:t>)</a:t>
            </a:r>
          </a:p>
          <a:p>
            <a:pPr marL="0" marR="0" lvl="0" indent="0" algn="ctr" defTabSz="457200" rtl="0" eaLnBrk="1" fontAlgn="base" latinLnBrk="0" hangingPunct="1">
              <a:lnSpc>
                <a:spcPct val="100000"/>
              </a:lnSpc>
              <a:spcBef>
                <a:spcPct val="50000"/>
              </a:spcBef>
              <a:spcAft>
                <a:spcPct val="0"/>
              </a:spcAft>
              <a:buClrTx/>
              <a:buSzTx/>
              <a:buFontTx/>
              <a:buNone/>
              <a:tabLst/>
              <a:defRPr/>
            </a:pPr>
            <a:r>
              <a:rPr kumimoji="0" lang="ar-JO" altLang="zh-CN" sz="1800" b="1" i="0" u="none" strike="noStrike" kern="1200" cap="none" spc="0" normalizeH="0" baseline="0" noProof="0" dirty="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rPr>
              <a:t>وُعَّاظ العهد </a:t>
            </a:r>
            <a:endParaRPr kumimoji="0" lang="zh-CN" altLang="en-US" sz="1800" b="1" i="0" u="none" strike="noStrike" kern="1200" cap="none" spc="0" normalizeH="0" baseline="0" noProof="0" dirty="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endParaRPr>
          </a:p>
        </p:txBody>
      </p:sp>
      <p:sp>
        <p:nvSpPr>
          <p:cNvPr id="56338" name="Text Box 24"/>
          <p:cNvSpPr txBox="1">
            <a:spLocks noChangeArrowheads="1"/>
          </p:cNvSpPr>
          <p:nvPr/>
        </p:nvSpPr>
        <p:spPr bwMode="auto">
          <a:xfrm>
            <a:off x="2563813" y="5408056"/>
            <a:ext cx="4113213" cy="1338828"/>
          </a:xfrm>
          <a:prstGeom prst="rect">
            <a:avLst/>
          </a:prstGeom>
          <a:noFill/>
          <a:ln w="9525">
            <a:noFill/>
            <a:miter lim="800000"/>
            <a:headEnd/>
            <a:tailEnd/>
          </a:ln>
        </p:spPr>
        <p:txBody>
          <a:bodyPr>
            <a:spAutoFit/>
          </a:bodyPr>
          <a:lstStyle/>
          <a:p>
            <a:pPr marL="0" marR="0" lvl="0" indent="0" algn="ctr" defTabSz="457200" rtl="1" eaLnBrk="1" fontAlgn="base" latinLnBrk="0" hangingPunct="1">
              <a:lnSpc>
                <a:spcPct val="100000"/>
              </a:lnSpc>
              <a:spcBef>
                <a:spcPct val="50000"/>
              </a:spcBef>
              <a:spcAft>
                <a:spcPct val="0"/>
              </a:spcAft>
              <a:buClrTx/>
              <a:buSzTx/>
              <a:buFontTx/>
              <a:buNone/>
              <a:tabLst/>
              <a:defRPr/>
            </a:pPr>
            <a:r>
              <a:rPr kumimoji="0" lang="ar-JO" altLang="zh-CN" sz="1800" b="1" i="0" u="none" strike="noStrike" kern="1200" cap="none" spc="0" normalizeH="0" baseline="0" noProof="0" dirty="0">
                <a:ln>
                  <a:noFill/>
                </a:ln>
                <a:solidFill>
                  <a:srgbClr val="0060EE"/>
                </a:solidFill>
                <a:effectLst/>
                <a:uLnTx/>
                <a:uFillTx/>
                <a:latin typeface="Traditional Arabic" panose="02020603050405020304" pitchFamily="18" charset="-78"/>
                <a:ea typeface="MS PGothic" pitchFamily="34" charset="-128"/>
                <a:cs typeface="Traditional Arabic" panose="02020603050405020304" pitchFamily="18" charset="-78"/>
              </a:rPr>
              <a:t>أسفار موسى الخمسة</a:t>
            </a:r>
            <a:br>
              <a:rPr kumimoji="0" lang="zh-CN" altLang="en-US" sz="1800" b="1" i="0" u="none" strike="noStrike" kern="1200" cap="none" spc="0" normalizeH="0" baseline="0" noProof="0" dirty="0">
                <a:ln>
                  <a:noFill/>
                </a:ln>
                <a:solidFill>
                  <a:srgbClr val="0060EE"/>
                </a:solidFill>
                <a:effectLst/>
                <a:uLnTx/>
                <a:uFillTx/>
                <a:latin typeface="Traditional Arabic" panose="02020603050405020304" pitchFamily="18" charset="-78"/>
                <a:ea typeface="MS PGothic" pitchFamily="34" charset="-128"/>
                <a:cs typeface="Traditional Arabic" panose="02020603050405020304" pitchFamily="18" charset="-78"/>
              </a:rPr>
            </a:br>
            <a:r>
              <a:rPr kumimoji="0" lang="ar-JO" altLang="zh-CN" sz="1800" b="1" i="0" u="none" strike="noStrike" kern="1200" cap="none" spc="0" normalizeH="0" baseline="0" noProof="0" dirty="0">
                <a:ln>
                  <a:noFill/>
                </a:ln>
                <a:solidFill>
                  <a:srgbClr val="0060EE"/>
                </a:solidFill>
                <a:effectLst/>
                <a:uLnTx/>
                <a:uFillTx/>
                <a:latin typeface="Traditional Arabic" panose="02020603050405020304" pitchFamily="18" charset="-78"/>
                <a:ea typeface="MS PGothic" pitchFamily="34" charset="-128"/>
                <a:cs typeface="Traditional Arabic" panose="02020603050405020304" pitchFamily="18" charset="-78"/>
              </a:rPr>
              <a:t>(تكوين – تثنية)</a:t>
            </a:r>
            <a:endParaRPr kumimoji="0" lang="en-US" altLang="zh-CN" sz="1800" b="1" i="0" u="none" strike="noStrike" kern="1200" cap="none" spc="0" normalizeH="0" baseline="0" noProof="0" dirty="0">
              <a:ln>
                <a:noFill/>
              </a:ln>
              <a:solidFill>
                <a:srgbClr val="0060EE"/>
              </a:solidFill>
              <a:effectLst/>
              <a:uLnTx/>
              <a:uFillTx/>
              <a:latin typeface="Traditional Arabic" panose="02020603050405020304" pitchFamily="18" charset="-78"/>
              <a:ea typeface="MS PGothic" pitchFamily="34" charset="-128"/>
              <a:cs typeface="Traditional Arabic" panose="02020603050405020304" pitchFamily="18" charset="-78"/>
            </a:endParaRPr>
          </a:p>
          <a:p>
            <a:pPr marL="0" marR="0" lvl="0" indent="0" algn="ctr" defTabSz="457200" rtl="0" eaLnBrk="1" fontAlgn="base" latinLnBrk="0" hangingPunct="1">
              <a:lnSpc>
                <a:spcPct val="100000"/>
              </a:lnSpc>
              <a:spcBef>
                <a:spcPct val="50000"/>
              </a:spcBef>
              <a:spcAft>
                <a:spcPct val="0"/>
              </a:spcAft>
              <a:buClrTx/>
              <a:buSzTx/>
              <a:buFontTx/>
              <a:buNone/>
              <a:tabLst/>
              <a:defRPr/>
            </a:pPr>
            <a:r>
              <a:rPr kumimoji="0" lang="ar-JO" altLang="zh-CN" sz="1800" b="1" i="0" u="none" strike="noStrike" kern="1200" cap="none" spc="0" normalizeH="0" baseline="0" noProof="0" dirty="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rPr>
              <a:t>أساس الرسالة النبويَّة</a:t>
            </a:r>
            <a:br>
              <a:rPr kumimoji="0" lang="en-US" altLang="zh-CN" sz="1800" b="1" i="0" u="none" strike="noStrike" kern="1200" cap="none" spc="0" normalizeH="0" baseline="0" noProof="0" dirty="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rPr>
            </a:br>
            <a:r>
              <a:rPr kumimoji="0" lang="ar-JO" altLang="zh-CN" sz="1800" b="1" i="0" u="none" strike="noStrike" kern="1200" cap="none" spc="0" normalizeH="0" baseline="0" noProof="0" dirty="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rPr>
              <a:t>علاقة العهد: إسرائيل والله</a:t>
            </a:r>
            <a:endParaRPr kumimoji="0" lang="zh-CN" altLang="en-US" sz="1800" b="1" i="0" u="none" strike="noStrike" kern="1200" cap="none" spc="0" normalizeH="0" baseline="0" noProof="0" dirty="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endParaRPr>
          </a:p>
        </p:txBody>
      </p:sp>
      <p:sp>
        <p:nvSpPr>
          <p:cNvPr id="56339" name="Text Box 26"/>
          <p:cNvSpPr txBox="1">
            <a:spLocks noChangeArrowheads="1"/>
          </p:cNvSpPr>
          <p:nvPr/>
        </p:nvSpPr>
        <p:spPr bwMode="auto">
          <a:xfrm>
            <a:off x="2699792" y="2348880"/>
            <a:ext cx="863600" cy="923330"/>
          </a:xfrm>
          <a:prstGeom prst="rect">
            <a:avLst/>
          </a:prstGeom>
          <a:noFill/>
          <a:ln w="9525">
            <a:noFill/>
            <a:miter lim="800000"/>
            <a:headEnd/>
            <a:tailEnd/>
          </a:ln>
        </p:spPr>
        <p:txBody>
          <a:bodyPr>
            <a:spAutoFit/>
          </a:bodyPr>
          <a:lstStyle/>
          <a:p>
            <a:pPr marL="0" marR="0" lvl="0" indent="0" algn="ctr" defTabSz="457200" rtl="0" eaLnBrk="1" fontAlgn="base" latinLnBrk="0" hangingPunct="1">
              <a:lnSpc>
                <a:spcPct val="100000"/>
              </a:lnSpc>
              <a:spcBef>
                <a:spcPct val="50000"/>
              </a:spcBef>
              <a:spcAft>
                <a:spcPct val="0"/>
              </a:spcAft>
              <a:buClrTx/>
              <a:buSzTx/>
              <a:buFontTx/>
              <a:buNone/>
              <a:tabLst/>
              <a:defRPr/>
            </a:pPr>
            <a:r>
              <a:rPr kumimoji="0" lang="ar-JO" altLang="zh-CN" sz="1800" b="1" i="0" u="none" strike="noStrike" kern="1200" cap="none" spc="0" normalizeH="0" baseline="0" noProof="0" dirty="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rPr>
              <a:t>إلى مَن كانوا يهدفون</a:t>
            </a:r>
            <a:endParaRPr kumimoji="0" lang="zh-CN" altLang="en-US" sz="1800" b="1" i="0" u="none" strike="noStrike" kern="1200" cap="none" spc="0" normalizeH="0" baseline="0" noProof="0" dirty="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endParaRPr>
          </a:p>
        </p:txBody>
      </p:sp>
      <p:sp>
        <p:nvSpPr>
          <p:cNvPr id="56341" name="Text Box 25"/>
          <p:cNvSpPr txBox="1">
            <a:spLocks noChangeArrowheads="1"/>
          </p:cNvSpPr>
          <p:nvPr/>
        </p:nvSpPr>
        <p:spPr bwMode="auto">
          <a:xfrm>
            <a:off x="6660232" y="3707740"/>
            <a:ext cx="2260600" cy="400110"/>
          </a:xfrm>
          <a:prstGeom prst="rect">
            <a:avLst/>
          </a:prstGeom>
          <a:noFill/>
          <a:ln w="9525">
            <a:noFill/>
            <a:miter lim="800000"/>
            <a:headEnd/>
            <a:tailEnd/>
          </a:ln>
        </p:spPr>
        <p:txBody>
          <a:bodyPr>
            <a:spAutoFit/>
          </a:bodyPr>
          <a:lstStyle/>
          <a:p>
            <a:pPr marL="0" marR="0" lvl="0" indent="0" algn="ctr" defTabSz="457200" rtl="0" eaLnBrk="1" fontAlgn="base" latinLnBrk="0" hangingPunct="1">
              <a:lnSpc>
                <a:spcPct val="100000"/>
              </a:lnSpc>
              <a:spcBef>
                <a:spcPct val="50000"/>
              </a:spcBef>
              <a:spcAft>
                <a:spcPct val="0"/>
              </a:spcAft>
              <a:buClrTx/>
              <a:buSzTx/>
              <a:buFontTx/>
              <a:buNone/>
              <a:tabLst/>
              <a:defRPr/>
            </a:pPr>
            <a:r>
              <a:rPr kumimoji="0" lang="ar-JO" altLang="zh-CN" sz="2000" b="1" i="0" u="none" strike="noStrike" kern="1200" cap="none" spc="0" normalizeH="0" baseline="0" noProof="0" dirty="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rPr>
              <a:t>السلوك: لم يتأثَّر بالعهد </a:t>
            </a:r>
            <a:endParaRPr kumimoji="0" lang="zh-CN" altLang="en-US" sz="2000" b="1" i="0" u="none" strike="noStrike" kern="1200" cap="none" spc="0" normalizeH="0" baseline="0" noProof="0" dirty="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endParaRPr>
          </a:p>
        </p:txBody>
      </p:sp>
      <p:sp>
        <p:nvSpPr>
          <p:cNvPr id="37" name="Text Box 11"/>
          <p:cNvSpPr txBox="1">
            <a:spLocks noChangeArrowheads="1"/>
          </p:cNvSpPr>
          <p:nvPr/>
        </p:nvSpPr>
        <p:spPr bwMode="auto">
          <a:xfrm>
            <a:off x="6372200" y="5695950"/>
            <a:ext cx="2778326" cy="461665"/>
          </a:xfrm>
          <a:prstGeom prst="rect">
            <a:avLst/>
          </a:prstGeom>
          <a:noFill/>
          <a:ln w="9525">
            <a:noFill/>
            <a:miter lim="800000"/>
            <a:headEnd/>
            <a:tailEnd/>
          </a:ln>
        </p:spPr>
        <p:txBody>
          <a:bodyPr wrap="none">
            <a:spAutoFit/>
          </a:bodyPr>
          <a:lstStyle/>
          <a:p>
            <a:pPr marL="0" marR="0" lvl="0" indent="0" algn="l" defTabSz="457200" rtl="1"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0033CC"/>
                </a:solidFill>
                <a:effectLst/>
                <a:uLnTx/>
                <a:uFillTx/>
                <a:latin typeface="Traditional Arabic" panose="02020603050405020304" pitchFamily="18" charset="-78"/>
                <a:ea typeface="MS PGothic" pitchFamily="34" charset="-128"/>
                <a:cs typeface="Traditional Arabic" panose="02020603050405020304" pitchFamily="18" charset="-78"/>
              </a:rPr>
              <a:t>تكوين 12: 1 – 3؛ 15: 18</a:t>
            </a:r>
            <a:endParaRPr kumimoji="0" lang="en-US" sz="2400" b="1" i="0" u="none" strike="noStrike" kern="1200" cap="none" spc="0" normalizeH="0" baseline="0" noProof="0" dirty="0">
              <a:ln>
                <a:noFill/>
              </a:ln>
              <a:solidFill>
                <a:srgbClr val="0033CC"/>
              </a:solidFill>
              <a:effectLst/>
              <a:uLnTx/>
              <a:uFillTx/>
              <a:latin typeface="Traditional Arabic" panose="02020603050405020304" pitchFamily="18" charset="-78"/>
              <a:ea typeface="MS PGothic" pitchFamily="34" charset="-128"/>
              <a:cs typeface="Traditional Arabic" panose="02020603050405020304" pitchFamily="18" charset="-78"/>
            </a:endParaRPr>
          </a:p>
        </p:txBody>
      </p:sp>
      <p:sp>
        <p:nvSpPr>
          <p:cNvPr id="39" name="Text Box 12"/>
          <p:cNvSpPr txBox="1">
            <a:spLocks noChangeArrowheads="1"/>
          </p:cNvSpPr>
          <p:nvPr/>
        </p:nvSpPr>
        <p:spPr bwMode="auto">
          <a:xfrm>
            <a:off x="7997646" y="6002338"/>
            <a:ext cx="1152880" cy="461665"/>
          </a:xfrm>
          <a:prstGeom prst="rect">
            <a:avLst/>
          </a:prstGeom>
          <a:noFill/>
          <a:ln w="9525">
            <a:noFill/>
            <a:miter lim="800000"/>
            <a:headEnd/>
            <a:tailEnd/>
          </a:ln>
        </p:spPr>
        <p:txBody>
          <a:bodyPr wrap="none">
            <a:spAutoFit/>
          </a:bodyPr>
          <a:lstStyle/>
          <a:p>
            <a:pPr marL="0" marR="0" lvl="0" indent="0" algn="r" defTabSz="4572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0033CC"/>
                </a:solidFill>
                <a:effectLst/>
                <a:uLnTx/>
                <a:uFillTx/>
                <a:latin typeface="Traditional Arabic" panose="02020603050405020304" pitchFamily="18" charset="-78"/>
                <a:ea typeface="MS PGothic" pitchFamily="34" charset="-128"/>
                <a:cs typeface="Traditional Arabic" panose="02020603050405020304" pitchFamily="18" charset="-78"/>
              </a:rPr>
              <a:t>غير مشروط</a:t>
            </a:r>
            <a:endParaRPr kumimoji="0" lang="en-US" sz="2400" b="1" i="0" u="none" strike="noStrike" kern="1200" cap="none" spc="0" normalizeH="0" baseline="0" noProof="0" dirty="0">
              <a:ln>
                <a:noFill/>
              </a:ln>
              <a:solidFill>
                <a:srgbClr val="0033CC"/>
              </a:solidFill>
              <a:effectLst/>
              <a:uLnTx/>
              <a:uFillTx/>
              <a:latin typeface="Traditional Arabic" panose="02020603050405020304" pitchFamily="18" charset="-78"/>
              <a:ea typeface="MS PGothic" pitchFamily="34" charset="-128"/>
              <a:cs typeface="Traditional Arabic" panose="02020603050405020304" pitchFamily="18" charset="-78"/>
            </a:endParaRPr>
          </a:p>
        </p:txBody>
      </p:sp>
      <p:sp>
        <p:nvSpPr>
          <p:cNvPr id="40" name="Text Box 13"/>
          <p:cNvSpPr txBox="1">
            <a:spLocks noChangeArrowheads="1"/>
          </p:cNvSpPr>
          <p:nvPr/>
        </p:nvSpPr>
        <p:spPr bwMode="auto">
          <a:xfrm>
            <a:off x="8034514" y="6308725"/>
            <a:ext cx="1116012" cy="461665"/>
          </a:xfrm>
          <a:prstGeom prst="rect">
            <a:avLst/>
          </a:prstGeom>
          <a:noFill/>
          <a:ln w="9525">
            <a:noFill/>
            <a:miter lim="800000"/>
            <a:headEnd/>
            <a:tailEnd/>
          </a:ln>
        </p:spPr>
        <p:txBody>
          <a:bodyPr>
            <a:spAutoFit/>
          </a:bodyPr>
          <a:lstStyle/>
          <a:p>
            <a:pPr marL="0" marR="0" lvl="0" indent="0" algn="r" defTabSz="4572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0033CC"/>
                </a:solidFill>
                <a:effectLst/>
                <a:uLnTx/>
                <a:uFillTx/>
                <a:latin typeface="Traditional Arabic" panose="02020603050405020304" pitchFamily="18" charset="-78"/>
                <a:ea typeface="MS PGothic" pitchFamily="34" charset="-128"/>
                <a:cs typeface="Traditional Arabic" panose="02020603050405020304" pitchFamily="18" charset="-78"/>
              </a:rPr>
              <a:t>بَرَكة</a:t>
            </a:r>
            <a:endParaRPr kumimoji="0" lang="en-US" sz="2400" b="1" i="0" u="none" strike="noStrike" kern="1200" cap="none" spc="0" normalizeH="0" baseline="0" noProof="0" dirty="0">
              <a:ln>
                <a:noFill/>
              </a:ln>
              <a:solidFill>
                <a:srgbClr val="0033CC"/>
              </a:solidFill>
              <a:effectLst/>
              <a:uLnTx/>
              <a:uFillTx/>
              <a:latin typeface="Traditional Arabic" panose="02020603050405020304" pitchFamily="18" charset="-78"/>
              <a:ea typeface="MS PGothic" pitchFamily="34" charset="-128"/>
              <a:cs typeface="Traditional Arabic" panose="02020603050405020304" pitchFamily="18" charset="-78"/>
            </a:endParaRPr>
          </a:p>
        </p:txBody>
      </p:sp>
      <p:sp>
        <p:nvSpPr>
          <p:cNvPr id="41" name="Text Box 18"/>
          <p:cNvSpPr txBox="1">
            <a:spLocks noChangeArrowheads="1"/>
          </p:cNvSpPr>
          <p:nvPr/>
        </p:nvSpPr>
        <p:spPr bwMode="auto">
          <a:xfrm>
            <a:off x="7611322" y="5389563"/>
            <a:ext cx="1539204" cy="461665"/>
          </a:xfrm>
          <a:prstGeom prst="rect">
            <a:avLst/>
          </a:prstGeom>
          <a:noFill/>
          <a:ln w="9525">
            <a:noFill/>
            <a:miter lim="800000"/>
            <a:headEnd/>
            <a:tailEnd/>
          </a:ln>
        </p:spPr>
        <p:txBody>
          <a:bodyPr wrap="none">
            <a:spAutoFit/>
          </a:bodyPr>
          <a:lstStyle/>
          <a:p>
            <a:pPr marL="0" marR="0" lvl="0" indent="0" algn="r" defTabSz="4572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0033CC"/>
                </a:solidFill>
                <a:effectLst/>
                <a:uLnTx/>
                <a:uFillTx/>
                <a:latin typeface="Traditional Arabic" panose="02020603050405020304" pitchFamily="18" charset="-78"/>
                <a:ea typeface="MS PGothic" pitchFamily="34" charset="-128"/>
                <a:cs typeface="Traditional Arabic" panose="02020603050405020304" pitchFamily="18" charset="-78"/>
              </a:rPr>
              <a:t>العهد الإبراهيميّ</a:t>
            </a:r>
            <a:endParaRPr kumimoji="0" lang="en-US" sz="2400" b="1" i="0" u="none" strike="noStrike" kern="1200" cap="none" spc="0" normalizeH="0" baseline="0" noProof="0" dirty="0">
              <a:ln>
                <a:noFill/>
              </a:ln>
              <a:solidFill>
                <a:srgbClr val="0033CC"/>
              </a:solidFill>
              <a:effectLst/>
              <a:uLnTx/>
              <a:uFillTx/>
              <a:latin typeface="Traditional Arabic" panose="02020603050405020304" pitchFamily="18" charset="-78"/>
              <a:ea typeface="MS PGothic" pitchFamily="34" charset="-128"/>
              <a:cs typeface="Traditional Arabic" panose="02020603050405020304" pitchFamily="18" charset="-78"/>
            </a:endParaRPr>
          </a:p>
        </p:txBody>
      </p:sp>
      <p:sp>
        <p:nvSpPr>
          <p:cNvPr id="56346" name="Text Box 17"/>
          <p:cNvSpPr txBox="1">
            <a:spLocks noChangeArrowheads="1"/>
          </p:cNvSpPr>
          <p:nvPr/>
        </p:nvSpPr>
        <p:spPr bwMode="auto">
          <a:xfrm>
            <a:off x="8458200" y="0"/>
            <a:ext cx="762000" cy="830997"/>
          </a:xfrm>
          <a:prstGeom prst="rect">
            <a:avLst/>
          </a:prstGeom>
          <a:solidFill>
            <a:schemeClr val="bg1"/>
          </a:solidFill>
          <a:ln w="9525">
            <a:noFill/>
            <a:miter lim="800000"/>
            <a:headEnd/>
            <a:tailEnd/>
          </a:ln>
        </p:spPr>
        <p:txBody>
          <a:bodyPr>
            <a:spAutoFit/>
          </a:bodyPr>
          <a:lstStyle/>
          <a:p>
            <a:pPr marL="0" marR="0" lvl="0" indent="0" algn="ctr" defTabSz="457200" rtl="0" eaLnBrk="1" fontAlgn="base" latinLnBrk="0" hangingPunct="1">
              <a:lnSpc>
                <a:spcPct val="100000"/>
              </a:lnSpc>
              <a:spcBef>
                <a:spcPct val="50000"/>
              </a:spcBef>
              <a:spcAft>
                <a:spcPct val="0"/>
              </a:spcAft>
              <a:buClrTx/>
              <a:buSzTx/>
              <a:buFontTx/>
              <a:buNone/>
              <a:tabLst/>
              <a:defRPr/>
            </a:pPr>
            <a:r>
              <a:rPr kumimoji="0" lang="ar-JO" sz="2400" b="1" i="0" u="none" strike="noStrike" kern="1200" cap="none" spc="0" normalizeH="0" baseline="0" noProof="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rPr>
              <a:t>50ب440</a:t>
            </a:r>
            <a:endParaRPr kumimoji="0" lang="en-US" sz="2400" b="0" i="0" u="none" strike="noStrike" kern="1200" cap="none" spc="0" normalizeH="0" baseline="0" noProof="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endParaRPr>
          </a:p>
        </p:txBody>
      </p:sp>
      <p:sp>
        <p:nvSpPr>
          <p:cNvPr id="53" name="Text Box 13"/>
          <p:cNvSpPr txBox="1">
            <a:spLocks noChangeArrowheads="1"/>
          </p:cNvSpPr>
          <p:nvPr/>
        </p:nvSpPr>
        <p:spPr bwMode="auto">
          <a:xfrm>
            <a:off x="6803657" y="4509120"/>
            <a:ext cx="2200275" cy="707886"/>
          </a:xfrm>
          <a:prstGeom prst="rect">
            <a:avLst/>
          </a:prstGeom>
          <a:noFill/>
          <a:ln w="9525">
            <a:noFill/>
            <a:miter lim="800000"/>
            <a:headEnd/>
            <a:tailEnd/>
          </a:ln>
        </p:spPr>
        <p:txBody>
          <a:bodyPr>
            <a:spAutoFit/>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JO" sz="2000" b="1" i="0" u="none" strike="noStrike" kern="1200" cap="none" spc="0" normalizeH="0" baseline="0" noProof="0" dirty="0">
                <a:ln>
                  <a:noFill/>
                </a:ln>
                <a:solidFill>
                  <a:srgbClr val="0033CC"/>
                </a:solidFill>
                <a:effectLst/>
                <a:uLnTx/>
                <a:uFillTx/>
                <a:latin typeface="Traditional Arabic" panose="02020603050405020304" pitchFamily="18" charset="-78"/>
                <a:ea typeface="MS PGothic" pitchFamily="34" charset="-128"/>
                <a:cs typeface="Traditional Arabic" panose="02020603050405020304" pitchFamily="18" charset="-78"/>
              </a:rPr>
              <a:t>التنبُّؤ بما</a:t>
            </a:r>
          </a:p>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JO" sz="2000" b="1" i="0" u="none" strike="noStrike" kern="1200" cap="none" spc="0" normalizeH="0" baseline="0" noProof="0" dirty="0">
                <a:ln>
                  <a:noFill/>
                </a:ln>
                <a:solidFill>
                  <a:srgbClr val="0033CC"/>
                </a:solidFill>
                <a:effectLst/>
                <a:uLnTx/>
                <a:uFillTx/>
                <a:latin typeface="Traditional Arabic" panose="02020603050405020304" pitchFamily="18" charset="-78"/>
                <a:ea typeface="MS PGothic" pitchFamily="34" charset="-128"/>
                <a:cs typeface="Traditional Arabic" panose="02020603050405020304" pitchFamily="18" charset="-78"/>
              </a:rPr>
              <a:t>هو </a:t>
            </a:r>
            <a:r>
              <a:rPr kumimoji="0" lang="en-US" sz="2000" b="1" i="0" u="none" strike="noStrike" kern="1200" cap="none" spc="0" normalizeH="0" baseline="0" noProof="0" dirty="0">
                <a:ln>
                  <a:noFill/>
                </a:ln>
                <a:solidFill>
                  <a:srgbClr val="0033CC"/>
                </a:solidFill>
                <a:effectLst/>
                <a:uLnTx/>
                <a:uFillTx/>
                <a:latin typeface="Traditional Arabic" panose="02020603050405020304" pitchFamily="18" charset="-78"/>
                <a:ea typeface="MS PGothic" pitchFamily="34" charset="-128"/>
                <a:cs typeface="Traditional Arabic" panose="02020603050405020304" pitchFamily="18" charset="-78"/>
              </a:rPr>
              <a:t>  </a:t>
            </a:r>
            <a:r>
              <a:rPr kumimoji="0" lang="ar-JO" sz="2000" b="1" i="0" u="none" strike="noStrike" kern="1200" cap="none" spc="0" normalizeH="0" baseline="0" noProof="0" dirty="0">
                <a:ln>
                  <a:noFill/>
                </a:ln>
                <a:solidFill>
                  <a:srgbClr val="0033CC"/>
                </a:solidFill>
                <a:effectLst/>
                <a:uLnTx/>
                <a:uFillTx/>
                <a:latin typeface="Traditional Arabic" panose="02020603050405020304" pitchFamily="18" charset="-78"/>
                <a:ea typeface="MS PGothic" pitchFamily="34" charset="-128"/>
                <a:cs typeface="Traditional Arabic" panose="02020603050405020304" pitchFamily="18" charset="-78"/>
              </a:rPr>
              <a:t>آتٍ</a:t>
            </a:r>
            <a:endParaRPr kumimoji="0" lang="en-US" sz="2000" b="1" i="0" u="none" strike="noStrike" kern="1200" cap="none" spc="0" normalizeH="0" baseline="0" noProof="0" dirty="0">
              <a:ln>
                <a:noFill/>
              </a:ln>
              <a:solidFill>
                <a:srgbClr val="0033CC"/>
              </a:solidFill>
              <a:effectLst/>
              <a:uLnTx/>
              <a:uFillTx/>
              <a:latin typeface="Traditional Arabic" panose="02020603050405020304" pitchFamily="18" charset="-78"/>
              <a:ea typeface="MS PGothic" pitchFamily="34" charset="-128"/>
              <a:cs typeface="Traditional Arabic" panose="02020603050405020304" pitchFamily="18" charset="-78"/>
            </a:endParaRPr>
          </a:p>
        </p:txBody>
      </p:sp>
      <p:sp>
        <p:nvSpPr>
          <p:cNvPr id="54" name="Text Box 16"/>
          <p:cNvSpPr txBox="1">
            <a:spLocks noChangeArrowheads="1"/>
          </p:cNvSpPr>
          <p:nvPr/>
        </p:nvSpPr>
        <p:spPr bwMode="auto">
          <a:xfrm>
            <a:off x="71438" y="4509120"/>
            <a:ext cx="2428875" cy="707886"/>
          </a:xfrm>
          <a:prstGeom prst="rect">
            <a:avLst/>
          </a:prstGeom>
          <a:noFill/>
          <a:ln w="9525">
            <a:noFill/>
            <a:miter lim="800000"/>
            <a:headEnd/>
            <a:tailEnd/>
          </a:ln>
        </p:spPr>
        <p:txBody>
          <a:bodyPr>
            <a:spAutoFit/>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JO" sz="2000" b="1" i="0" u="none" strike="noStrike" kern="1200" cap="none" spc="0" normalizeH="0" baseline="0" noProof="0" dirty="0">
                <a:ln>
                  <a:noFill/>
                </a:ln>
                <a:solidFill>
                  <a:srgbClr val="FF0000"/>
                </a:solidFill>
                <a:effectLst/>
                <a:uLnTx/>
                <a:uFillTx/>
                <a:latin typeface="Traditional Arabic" panose="02020603050405020304" pitchFamily="18" charset="-78"/>
                <a:ea typeface="MS PGothic" pitchFamily="34" charset="-128"/>
                <a:cs typeface="Traditional Arabic" panose="02020603050405020304" pitchFamily="18" charset="-78"/>
              </a:rPr>
              <a:t>الإعلان/</a:t>
            </a:r>
          </a:p>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JO" sz="2000" b="1" i="0" u="none" strike="noStrike" kern="1200" cap="none" spc="0" normalizeH="0" baseline="0" noProof="0" dirty="0">
                <a:ln>
                  <a:noFill/>
                </a:ln>
                <a:solidFill>
                  <a:srgbClr val="FF0000"/>
                </a:solidFill>
                <a:effectLst/>
                <a:uLnTx/>
                <a:uFillTx/>
                <a:latin typeface="Traditional Arabic" panose="02020603050405020304" pitchFamily="18" charset="-78"/>
                <a:ea typeface="MS PGothic" pitchFamily="34" charset="-128"/>
                <a:cs typeface="Traditional Arabic" panose="02020603050405020304" pitchFamily="18" charset="-78"/>
              </a:rPr>
              <a:t>التحذير</a:t>
            </a:r>
            <a:endParaRPr kumimoji="0" lang="en-US" sz="2000" b="1" i="0" u="none" strike="noStrike" kern="1200" cap="none" spc="0" normalizeH="0" baseline="0" noProof="0" dirty="0">
              <a:ln>
                <a:noFill/>
              </a:ln>
              <a:solidFill>
                <a:srgbClr val="FF0000"/>
              </a:solidFill>
              <a:effectLst/>
              <a:uLnTx/>
              <a:uFillTx/>
              <a:latin typeface="Traditional Arabic" panose="02020603050405020304" pitchFamily="18" charset="-78"/>
              <a:ea typeface="MS PGothic" pitchFamily="34" charset="-128"/>
              <a:cs typeface="Traditional Arabic" panose="02020603050405020304" pitchFamily="18" charset="-78"/>
            </a:endParaRPr>
          </a:p>
        </p:txBody>
      </p:sp>
      <p:sp>
        <p:nvSpPr>
          <p:cNvPr id="3" name="Oval 2">
            <a:extLst>
              <a:ext uri="{FF2B5EF4-FFF2-40B4-BE49-F238E27FC236}">
                <a16:creationId xmlns:a16="http://schemas.microsoft.com/office/drawing/2014/main" id="{EC2F7F57-8148-F4BE-553E-CC25EDFC141C}"/>
              </a:ext>
            </a:extLst>
          </p:cNvPr>
          <p:cNvSpPr/>
          <p:nvPr/>
        </p:nvSpPr>
        <p:spPr bwMode="auto">
          <a:xfrm>
            <a:off x="5724128" y="2420888"/>
            <a:ext cx="648072" cy="738814"/>
          </a:xfrm>
          <a:prstGeom prst="ellipse">
            <a:avLst/>
          </a:prstGeom>
          <a:solidFill>
            <a:schemeClr val="bg1"/>
          </a:solid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000000"/>
              </a:solidFill>
              <a:effectLst/>
              <a:uLnTx/>
              <a:uFillTx/>
              <a:latin typeface="Traditional Arabic" panose="02020603050405020304" pitchFamily="18" charset="-78"/>
              <a:ea typeface="ＭＳ Ｐゴシック" charset="0"/>
              <a:cs typeface="Traditional Arabic" panose="02020603050405020304" pitchFamily="18" charset="-78"/>
            </a:endParaRPr>
          </a:p>
        </p:txBody>
      </p:sp>
      <p:sp>
        <p:nvSpPr>
          <p:cNvPr id="56340" name="Text Box 27"/>
          <p:cNvSpPr txBox="1">
            <a:spLocks noChangeArrowheads="1"/>
          </p:cNvSpPr>
          <p:nvPr/>
        </p:nvSpPr>
        <p:spPr bwMode="auto">
          <a:xfrm>
            <a:off x="5580112" y="2348880"/>
            <a:ext cx="893763" cy="923330"/>
          </a:xfrm>
          <a:prstGeom prst="rect">
            <a:avLst/>
          </a:prstGeom>
          <a:noFill/>
          <a:ln w="9525">
            <a:noFill/>
            <a:miter lim="800000"/>
            <a:headEnd/>
            <a:tailEnd/>
          </a:ln>
        </p:spPr>
        <p:txBody>
          <a:bodyPr>
            <a:spAutoFit/>
          </a:bodyPr>
          <a:lstStyle/>
          <a:p>
            <a:pPr marL="0" marR="0" lvl="0" indent="0" algn="ctr" defTabSz="457200" rtl="0" eaLnBrk="1" fontAlgn="base" latinLnBrk="0" hangingPunct="1">
              <a:lnSpc>
                <a:spcPct val="100000"/>
              </a:lnSpc>
              <a:spcBef>
                <a:spcPct val="50000"/>
              </a:spcBef>
              <a:spcAft>
                <a:spcPct val="0"/>
              </a:spcAft>
              <a:buClrTx/>
              <a:buSzTx/>
              <a:buFontTx/>
              <a:buNone/>
              <a:tabLst/>
              <a:defRPr/>
            </a:pPr>
            <a:r>
              <a:rPr kumimoji="0" lang="ar-JO" altLang="zh-CN" sz="1800" b="1" i="0" u="none" strike="noStrike" kern="1200" cap="none" spc="0" normalizeH="0" baseline="0" noProof="0" dirty="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rPr>
              <a:t>إلى ماذا كانوا يهدفون</a:t>
            </a:r>
            <a:endParaRPr kumimoji="0" lang="zh-CN" altLang="en-US" sz="1800" b="1" i="0" u="none" strike="noStrike" kern="1200" cap="none" spc="0" normalizeH="0" baseline="0" noProof="0" dirty="0">
              <a:ln>
                <a:noFill/>
              </a:ln>
              <a:solidFill>
                <a:srgbClr val="000000"/>
              </a:solidFill>
              <a:effectLst/>
              <a:uLnTx/>
              <a:uFillTx/>
              <a:latin typeface="Traditional Arabic" panose="02020603050405020304" pitchFamily="18" charset="-78"/>
              <a:ea typeface="MS PGothic" pitchFamily="34" charset="-128"/>
              <a:cs typeface="Traditional Arabic" panose="02020603050405020304" pitchFamily="18" charset="-78"/>
            </a:endParaRPr>
          </a:p>
        </p:txBody>
      </p:sp>
    </p:spTree>
    <p:extLst>
      <p:ext uri="{BB962C8B-B14F-4D97-AF65-F5344CB8AC3E}">
        <p14:creationId xmlns:p14="http://schemas.microsoft.com/office/powerpoint/2010/main" val="3816319938"/>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36871"/>
                                        </p:tgtEl>
                                        <p:attrNameLst>
                                          <p:attrName>style.visibility</p:attrName>
                                        </p:attrNameLst>
                                      </p:cBhvr>
                                      <p:to>
                                        <p:strVal val="visible"/>
                                      </p:to>
                                    </p:set>
                                    <p:animEffect transition="in" filter="blinds(horizontal)">
                                      <p:cBhvr>
                                        <p:cTn id="7" dur="500"/>
                                        <p:tgtEl>
                                          <p:spTgt spid="36871"/>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36883"/>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36878"/>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36879"/>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grpId="0" nodeType="clickEffect">
                                  <p:stCondLst>
                                    <p:cond delay="0"/>
                                  </p:stCondLst>
                                  <p:childTnLst>
                                    <p:set>
                                      <p:cBhvr>
                                        <p:cTn id="23" dur="1" fill="hold">
                                          <p:stCondLst>
                                            <p:cond delay="0"/>
                                          </p:stCondLst>
                                        </p:cTn>
                                        <p:tgtEl>
                                          <p:spTgt spid="36880"/>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3" presetClass="entr" presetSubtype="10" fill="hold" grpId="0" nodeType="clickEffect">
                                  <p:stCondLst>
                                    <p:cond delay="0"/>
                                  </p:stCondLst>
                                  <p:childTnLst>
                                    <p:set>
                                      <p:cBhvr>
                                        <p:cTn id="27" dur="1" fill="hold">
                                          <p:stCondLst>
                                            <p:cond delay="0"/>
                                          </p:stCondLst>
                                        </p:cTn>
                                        <p:tgtEl>
                                          <p:spTgt spid="36872"/>
                                        </p:tgtEl>
                                        <p:attrNameLst>
                                          <p:attrName>style.visibility</p:attrName>
                                        </p:attrNameLst>
                                      </p:cBhvr>
                                      <p:to>
                                        <p:strVal val="visible"/>
                                      </p:to>
                                    </p:set>
                                    <p:animEffect transition="in" filter="blinds(horizontal)">
                                      <p:cBhvr>
                                        <p:cTn id="28" dur="500"/>
                                        <p:tgtEl>
                                          <p:spTgt spid="36872"/>
                                        </p:tgtEl>
                                      </p:cBhvr>
                                    </p:animEffect>
                                  </p:childTnLst>
                                </p:cTn>
                              </p:par>
                            </p:childTnLst>
                          </p:cTn>
                        </p:par>
                      </p:childTnLst>
                    </p:cTn>
                  </p:par>
                  <p:par>
                    <p:cTn id="29" fill="hold">
                      <p:stCondLst>
                        <p:cond delay="indefinite"/>
                      </p:stCondLst>
                      <p:childTnLst>
                        <p:par>
                          <p:cTn id="30" fill="hold">
                            <p:stCondLst>
                              <p:cond delay="0"/>
                            </p:stCondLst>
                            <p:childTnLst>
                              <p:par>
                                <p:cTn id="31" presetID="3" presetClass="entr" presetSubtype="10" fill="hold" grpId="0" nodeType="clickEffect">
                                  <p:stCondLst>
                                    <p:cond delay="0"/>
                                  </p:stCondLst>
                                  <p:childTnLst>
                                    <p:set>
                                      <p:cBhvr>
                                        <p:cTn id="32" dur="1" fill="hold">
                                          <p:stCondLst>
                                            <p:cond delay="0"/>
                                          </p:stCondLst>
                                        </p:cTn>
                                        <p:tgtEl>
                                          <p:spTgt spid="36873"/>
                                        </p:tgtEl>
                                        <p:attrNameLst>
                                          <p:attrName>style.visibility</p:attrName>
                                        </p:attrNameLst>
                                      </p:cBhvr>
                                      <p:to>
                                        <p:strVal val="visible"/>
                                      </p:to>
                                    </p:set>
                                    <p:animEffect transition="in" filter="blinds(horizontal)">
                                      <p:cBhvr>
                                        <p:cTn id="33" dur="500"/>
                                        <p:tgtEl>
                                          <p:spTgt spid="36873"/>
                                        </p:tgtEl>
                                      </p:cBhvr>
                                    </p:animEffect>
                                  </p:childTnLst>
                                </p:cTn>
                              </p:par>
                            </p:childTnLst>
                          </p:cTn>
                        </p:par>
                      </p:childTnLst>
                    </p:cTn>
                  </p:par>
                  <p:par>
                    <p:cTn id="34" fill="hold">
                      <p:stCondLst>
                        <p:cond delay="indefinite"/>
                      </p:stCondLst>
                      <p:childTnLst>
                        <p:par>
                          <p:cTn id="35" fill="hold">
                            <p:stCondLst>
                              <p:cond delay="0"/>
                            </p:stCondLst>
                            <p:childTnLst>
                              <p:par>
                                <p:cTn id="36" presetID="3" presetClass="entr" presetSubtype="10" fill="hold" grpId="0" nodeType="clickEffect">
                                  <p:stCondLst>
                                    <p:cond delay="0"/>
                                  </p:stCondLst>
                                  <p:childTnLst>
                                    <p:set>
                                      <p:cBhvr>
                                        <p:cTn id="37" dur="1" fill="hold">
                                          <p:stCondLst>
                                            <p:cond delay="0"/>
                                          </p:stCondLst>
                                        </p:cTn>
                                        <p:tgtEl>
                                          <p:spTgt spid="36874"/>
                                        </p:tgtEl>
                                        <p:attrNameLst>
                                          <p:attrName>style.visibility</p:attrName>
                                        </p:attrNameLst>
                                      </p:cBhvr>
                                      <p:to>
                                        <p:strVal val="visible"/>
                                      </p:to>
                                    </p:set>
                                    <p:animEffect transition="in" filter="blinds(horizontal)">
                                      <p:cBhvr>
                                        <p:cTn id="38" dur="500"/>
                                        <p:tgtEl>
                                          <p:spTgt spid="36874"/>
                                        </p:tgtEl>
                                      </p:cBhvr>
                                    </p:animEffec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499"/>
                                          </p:stCondLst>
                                        </p:cTn>
                                        <p:tgtEl>
                                          <p:spTgt spid="41"/>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499"/>
                                          </p:stCondLst>
                                        </p:cTn>
                                        <p:tgtEl>
                                          <p:spTgt spid="37"/>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grpId="0" nodeType="clickEffect">
                                  <p:stCondLst>
                                    <p:cond delay="0"/>
                                  </p:stCondLst>
                                  <p:childTnLst>
                                    <p:set>
                                      <p:cBhvr>
                                        <p:cTn id="50" dur="1" fill="hold">
                                          <p:stCondLst>
                                            <p:cond delay="499"/>
                                          </p:stCondLst>
                                        </p:cTn>
                                        <p:tgtEl>
                                          <p:spTgt spid="39"/>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1" presetClass="entr" presetSubtype="0" fill="hold" grpId="0" nodeType="clickEffect">
                                  <p:stCondLst>
                                    <p:cond delay="0"/>
                                  </p:stCondLst>
                                  <p:childTnLst>
                                    <p:set>
                                      <p:cBhvr>
                                        <p:cTn id="54" dur="1" fill="hold">
                                          <p:stCondLst>
                                            <p:cond delay="499"/>
                                          </p:stCondLst>
                                        </p:cTn>
                                        <p:tgtEl>
                                          <p:spTgt spid="40"/>
                                        </p:tgtEl>
                                        <p:attrNameLst>
                                          <p:attrName>style.visibility</p:attrName>
                                        </p:attrNameLst>
                                      </p:cBhvr>
                                      <p:to>
                                        <p:strVal val="visible"/>
                                      </p:to>
                                    </p:set>
                                  </p:childTnLst>
                                </p:cTn>
                              </p:par>
                            </p:childTnLst>
                          </p:cTn>
                        </p:par>
                      </p:childTnLst>
                    </p:cTn>
                  </p:par>
                  <p:par>
                    <p:cTn id="55" fill="hold">
                      <p:stCondLst>
                        <p:cond delay="indefinite"/>
                      </p:stCondLst>
                      <p:childTnLst>
                        <p:par>
                          <p:cTn id="56" fill="hold">
                            <p:stCondLst>
                              <p:cond delay="0"/>
                            </p:stCondLst>
                            <p:childTnLst>
                              <p:par>
                                <p:cTn id="57" presetID="1" presetClass="entr" presetSubtype="0" fill="hold" grpId="0" nodeType="clickEffect">
                                  <p:stCondLst>
                                    <p:cond delay="0"/>
                                  </p:stCondLst>
                                  <p:childTnLst>
                                    <p:set>
                                      <p:cBhvr>
                                        <p:cTn id="58" dur="1" fill="hold">
                                          <p:stCondLst>
                                            <p:cond delay="499"/>
                                          </p:stCondLst>
                                        </p:cTn>
                                        <p:tgtEl>
                                          <p:spTgt spid="53"/>
                                        </p:tgtEl>
                                        <p:attrNameLst>
                                          <p:attrName>style.visibility</p:attrName>
                                        </p:attrNameLst>
                                      </p:cBhvr>
                                      <p:to>
                                        <p:strVal val="visible"/>
                                      </p:to>
                                    </p:set>
                                  </p:childTnLst>
                                </p:cTn>
                              </p:par>
                            </p:childTnLst>
                          </p:cTn>
                        </p:par>
                      </p:childTnLst>
                    </p:cTn>
                  </p:par>
                  <p:par>
                    <p:cTn id="59" fill="hold">
                      <p:stCondLst>
                        <p:cond delay="indefinite"/>
                      </p:stCondLst>
                      <p:childTnLst>
                        <p:par>
                          <p:cTn id="60" fill="hold">
                            <p:stCondLst>
                              <p:cond delay="0"/>
                            </p:stCondLst>
                            <p:childTnLst>
                              <p:par>
                                <p:cTn id="61" presetID="1" presetClass="entr" presetSubtype="0" fill="hold" grpId="0" nodeType="clickEffect">
                                  <p:stCondLst>
                                    <p:cond delay="0"/>
                                  </p:stCondLst>
                                  <p:childTnLst>
                                    <p:set>
                                      <p:cBhvr>
                                        <p:cTn id="62" dur="1" fill="hold">
                                          <p:stCondLst>
                                            <p:cond delay="499"/>
                                          </p:stCondLst>
                                        </p:cTn>
                                        <p:tgtEl>
                                          <p:spTgt spid="5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872" grpId="0" animBg="1"/>
      <p:bldP spid="36873" grpId="0" animBg="1"/>
      <p:bldP spid="36874" grpId="0" animBg="1"/>
      <p:bldP spid="36878" grpId="0"/>
      <p:bldP spid="36879" grpId="0"/>
      <p:bldP spid="36880" grpId="0"/>
      <p:bldP spid="36883" grpId="0"/>
      <p:bldP spid="36871" grpId="0" animBg="1"/>
      <p:bldP spid="37" grpId="0" autoUpdateAnimBg="0"/>
      <p:bldP spid="39" grpId="0" autoUpdateAnimBg="0"/>
      <p:bldP spid="40" grpId="0" autoUpdateAnimBg="0"/>
      <p:bldP spid="41" grpId="0" autoUpdateAnimBg="0"/>
      <p:bldP spid="53" grpId="0" autoUpdateAnimBg="0"/>
      <p:bldP spid="54" grpId="0" autoUpdateAnimBg="0"/>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0098" name="Text Box 1"/>
          <p:cNvSpPr txBox="1">
            <a:spLocks noChangeArrowheads="1"/>
          </p:cNvSpPr>
          <p:nvPr/>
        </p:nvSpPr>
        <p:spPr bwMode="auto">
          <a:xfrm>
            <a:off x="533400" y="455613"/>
            <a:ext cx="7770813" cy="1144587"/>
          </a:xfrm>
          <a:prstGeom prst="rect">
            <a:avLst/>
          </a:prstGeom>
          <a:solidFill>
            <a:srgbClr val="000000"/>
          </a:solidFill>
          <a:ln w="9525">
            <a:noFill/>
            <a:miter lim="800000"/>
            <a:headEnd/>
            <a:tailEnd/>
          </a:ln>
        </p:spPr>
        <p:txBody>
          <a:bodyPr lIns="81639" tIns="42452" rIns="81639" bIns="42452" anchor="ctr"/>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4000" b="1" u="none" strike="noStrike" kern="1200" cap="none" spc="0" normalizeH="0" baseline="0" noProof="0">
                <a:ln>
                  <a:noFill/>
                </a:ln>
                <a:solidFill>
                  <a:srgbClr val="FFFFFF"/>
                </a:solidFill>
                <a:effectLst/>
                <a:uLnTx/>
                <a:uFillTx/>
                <a:latin typeface="Arial" panose="020B0604020202020204" pitchFamily="34" charset="0"/>
                <a:ea typeface="SimSun" pitchFamily="2" charset="-122"/>
                <a:cs typeface="Arial" panose="020B0604020202020204" pitchFamily="34" charset="0"/>
              </a:rPr>
              <a:t>مقارنات العهد</a:t>
            </a:r>
            <a:endParaRPr kumimoji="0" lang="en-GB" sz="4000" b="1" u="none" strike="noStrike" kern="1200" cap="none" spc="0" normalizeH="0" baseline="0" noProof="0">
              <a:ln>
                <a:noFill/>
              </a:ln>
              <a:solidFill>
                <a:srgbClr val="FFFFFF"/>
              </a:solidFill>
              <a:effectLst/>
              <a:uLnTx/>
              <a:uFillTx/>
              <a:latin typeface="Arial" panose="020B0604020202020204" pitchFamily="34" charset="0"/>
              <a:ea typeface="SimSun" pitchFamily="2" charset="-122"/>
              <a:cs typeface="Arial" panose="020B0604020202020204" pitchFamily="34" charset="0"/>
            </a:endParaRPr>
          </a:p>
        </p:txBody>
      </p:sp>
      <p:sp>
        <p:nvSpPr>
          <p:cNvPr id="17410" name="Text Box 2"/>
          <p:cNvSpPr txBox="1">
            <a:spLocks noChangeArrowheads="1"/>
          </p:cNvSpPr>
          <p:nvPr/>
        </p:nvSpPr>
        <p:spPr bwMode="auto">
          <a:xfrm>
            <a:off x="533400" y="2286000"/>
            <a:ext cx="8075613" cy="1066800"/>
          </a:xfrm>
          <a:prstGeom prst="rect">
            <a:avLst/>
          </a:prstGeom>
          <a:noFill/>
          <a:ln w="9525">
            <a:noFill/>
            <a:miter lim="800000"/>
            <a:headEnd/>
            <a:tailEnd/>
          </a:ln>
        </p:spPr>
        <p:txBody>
          <a:bodyPr lIns="81639" tIns="42452" rIns="81639" bIns="42452"/>
          <a:lstStyle/>
          <a:p>
            <a:pPr marL="0" marR="0" lvl="0" indent="0" algn="r" defTabSz="449263" rtl="0" eaLnBrk="1" fontAlgn="base" latinLnBrk="0" hangingPunct="1">
              <a:lnSpc>
                <a:spcPct val="100000"/>
              </a:lnSpc>
              <a:spcBef>
                <a:spcPts val="638"/>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2500" b="1" u="none" strike="noStrike" kern="1200" cap="none" spc="0" normalizeH="0" baseline="0" noProof="0">
                <a:ln>
                  <a:noFill/>
                </a:ln>
                <a:solidFill>
                  <a:srgbClr val="000000"/>
                </a:solidFill>
                <a:effectLst/>
                <a:uLnTx/>
                <a:uFillTx/>
                <a:latin typeface="Arial" panose="020B0604020202020204" pitchFamily="34" charset="0"/>
                <a:ea typeface="SimSun" pitchFamily="2" charset="-122"/>
                <a:cs typeface="Arial" panose="020B0604020202020204" pitchFamily="34" charset="0"/>
              </a:rPr>
              <a:t>هناك فقط أربعة عهود أخروية مفتاحية في الكتاب المقدس و يتشاركون في هذه السمات بشكل عام :</a:t>
            </a:r>
          </a:p>
        </p:txBody>
      </p:sp>
      <p:sp>
        <p:nvSpPr>
          <p:cNvPr id="17411" name="Text Box 3"/>
          <p:cNvSpPr txBox="1">
            <a:spLocks noChangeArrowheads="1"/>
          </p:cNvSpPr>
          <p:nvPr/>
        </p:nvSpPr>
        <p:spPr bwMode="auto">
          <a:xfrm>
            <a:off x="685800" y="3352800"/>
            <a:ext cx="8077200" cy="2819400"/>
          </a:xfrm>
          <a:prstGeom prst="rect">
            <a:avLst/>
          </a:prstGeom>
          <a:noFill/>
          <a:ln w="9525">
            <a:noFill/>
            <a:miter lim="800000"/>
            <a:headEnd/>
            <a:tailEnd/>
          </a:ln>
        </p:spPr>
        <p:txBody>
          <a:bodyPr lIns="81639" tIns="42452" rIns="81639" bIns="42452"/>
          <a:lstStyle/>
          <a:p>
            <a:pPr marL="0" marR="0" lvl="0" indent="0" algn="r" defTabSz="449263" rtl="0" eaLnBrk="1" fontAlgn="base" latinLnBrk="0" hangingPunct="1">
              <a:lnSpc>
                <a:spcPct val="100000"/>
              </a:lnSpc>
              <a:spcBef>
                <a:spcPts val="638"/>
              </a:spcBef>
              <a:spcAft>
                <a:spcPct val="0"/>
              </a:spcAft>
              <a:buClr>
                <a:srgbClr val="FFFFFF"/>
              </a:buClr>
              <a:buSzPct val="100000"/>
              <a:buFont typeface="Arial" pitchFamily="34" charset="0"/>
              <a:buNone/>
              <a:tabLst>
                <a:tab pos="0" algn="l"/>
                <a:tab pos="828675" algn="l"/>
                <a:tab pos="1657350" algn="l"/>
                <a:tab pos="2487613" algn="l"/>
                <a:tab pos="3316288" algn="l"/>
                <a:tab pos="4146550" algn="l"/>
                <a:tab pos="4975225" algn="l"/>
                <a:tab pos="5805488" algn="l"/>
                <a:tab pos="6634163" algn="l"/>
                <a:tab pos="7464425" algn="l"/>
                <a:tab pos="8293100" algn="l"/>
                <a:tab pos="9123363" algn="l"/>
                <a:tab pos="9361488" algn="l"/>
                <a:tab pos="9777413" algn="l"/>
                <a:tab pos="9779000" algn="l"/>
              </a:tabLst>
              <a:defRPr/>
            </a:pPr>
            <a:r>
              <a:rPr kumimoji="0" lang="ar-JO" sz="2500" b="1" u="none" strike="noStrike" kern="1200" cap="none" spc="0" normalizeH="0" baseline="0" noProof="0">
                <a:ln>
                  <a:noFill/>
                </a:ln>
                <a:solidFill>
                  <a:srgbClr val="000000"/>
                </a:solidFill>
                <a:effectLst/>
                <a:uLnTx/>
                <a:uFillTx/>
                <a:latin typeface="Arial" panose="020B0604020202020204" pitchFamily="34" charset="0"/>
                <a:ea typeface="SimSun" pitchFamily="2" charset="-122"/>
                <a:cs typeface="Arial" panose="020B0604020202020204" pitchFamily="34" charset="0"/>
              </a:rPr>
              <a:t>1. غير مشروطة</a:t>
            </a:r>
            <a:endParaRPr kumimoji="0" lang="en-GB" sz="2500" b="1" u="none" strike="noStrike" kern="1200" cap="none" spc="0" normalizeH="0" baseline="0" noProof="0">
              <a:ln>
                <a:noFill/>
              </a:ln>
              <a:solidFill>
                <a:srgbClr val="000000"/>
              </a:solidFill>
              <a:effectLst/>
              <a:uLnTx/>
              <a:uFillTx/>
              <a:latin typeface="Arial" panose="020B0604020202020204" pitchFamily="34" charset="0"/>
              <a:ea typeface="SimSun" pitchFamily="2" charset="-122"/>
              <a:cs typeface="Arial" panose="020B0604020202020204" pitchFamily="34" charset="0"/>
            </a:endParaRPr>
          </a:p>
          <a:p>
            <a:pPr marL="0" marR="0" lvl="0" indent="0" algn="r" defTabSz="449263" rtl="0" eaLnBrk="1" fontAlgn="base" latinLnBrk="0" hangingPunct="1">
              <a:lnSpc>
                <a:spcPct val="100000"/>
              </a:lnSpc>
              <a:spcBef>
                <a:spcPts val="638"/>
              </a:spcBef>
              <a:spcAft>
                <a:spcPct val="0"/>
              </a:spcAft>
              <a:buClr>
                <a:srgbClr val="FFFFFF"/>
              </a:buClr>
              <a:buSzPct val="100000"/>
              <a:buFont typeface="Arial" pitchFamily="34" charset="0"/>
              <a:buNone/>
              <a:tabLst>
                <a:tab pos="0" algn="l"/>
                <a:tab pos="828675" algn="l"/>
                <a:tab pos="1657350" algn="l"/>
                <a:tab pos="2487613" algn="l"/>
                <a:tab pos="3316288" algn="l"/>
                <a:tab pos="4146550" algn="l"/>
                <a:tab pos="4975225" algn="l"/>
                <a:tab pos="5805488" algn="l"/>
                <a:tab pos="6634163" algn="l"/>
                <a:tab pos="7464425" algn="l"/>
                <a:tab pos="8293100" algn="l"/>
                <a:tab pos="9123363" algn="l"/>
                <a:tab pos="9361488" algn="l"/>
                <a:tab pos="9777413" algn="l"/>
                <a:tab pos="9779000" algn="l"/>
              </a:tabLst>
              <a:defRPr/>
            </a:pPr>
            <a:r>
              <a:rPr kumimoji="0" lang="ar-JO" sz="2500" b="1" u="none" strike="noStrike" kern="1200" cap="none" spc="0" normalizeH="0" baseline="0" noProof="0">
                <a:ln>
                  <a:noFill/>
                </a:ln>
                <a:solidFill>
                  <a:srgbClr val="000000"/>
                </a:solidFill>
                <a:effectLst/>
                <a:uLnTx/>
                <a:uFillTx/>
                <a:latin typeface="Arial" panose="020B0604020202020204" pitchFamily="34" charset="0"/>
                <a:ea typeface="SimSun" pitchFamily="2" charset="-122"/>
                <a:cs typeface="Arial" panose="020B0604020202020204" pitchFamily="34" charset="0"/>
              </a:rPr>
              <a:t>2. أبدية</a:t>
            </a:r>
            <a:endParaRPr kumimoji="0" lang="en-GB" sz="2500" b="1" u="none" strike="noStrike" kern="1200" cap="none" spc="0" normalizeH="0" baseline="0" noProof="0">
              <a:ln>
                <a:noFill/>
              </a:ln>
              <a:solidFill>
                <a:srgbClr val="000000"/>
              </a:solidFill>
              <a:effectLst/>
              <a:uLnTx/>
              <a:uFillTx/>
              <a:latin typeface="Arial" panose="020B0604020202020204" pitchFamily="34" charset="0"/>
              <a:ea typeface="SimSun" pitchFamily="2" charset="-122"/>
              <a:cs typeface="Arial" panose="020B0604020202020204" pitchFamily="34" charset="0"/>
            </a:endParaRPr>
          </a:p>
          <a:p>
            <a:pPr marL="0" marR="0" lvl="0" indent="0" algn="r" defTabSz="449263" rtl="0" eaLnBrk="1" fontAlgn="base" latinLnBrk="0" hangingPunct="1">
              <a:lnSpc>
                <a:spcPct val="100000"/>
              </a:lnSpc>
              <a:spcBef>
                <a:spcPts val="638"/>
              </a:spcBef>
              <a:spcAft>
                <a:spcPct val="0"/>
              </a:spcAft>
              <a:buClr>
                <a:srgbClr val="FFFFFF"/>
              </a:buClr>
              <a:buSzPct val="100000"/>
              <a:buFont typeface="Arial" pitchFamily="34" charset="0"/>
              <a:buNone/>
              <a:tabLst>
                <a:tab pos="0" algn="l"/>
                <a:tab pos="828675" algn="l"/>
                <a:tab pos="1657350" algn="l"/>
                <a:tab pos="2487613" algn="l"/>
                <a:tab pos="3316288" algn="l"/>
                <a:tab pos="4146550" algn="l"/>
                <a:tab pos="4975225" algn="l"/>
                <a:tab pos="5805488" algn="l"/>
                <a:tab pos="6634163" algn="l"/>
                <a:tab pos="7464425" algn="l"/>
                <a:tab pos="8293100" algn="l"/>
                <a:tab pos="9123363" algn="l"/>
                <a:tab pos="9361488" algn="l"/>
                <a:tab pos="9777413" algn="l"/>
                <a:tab pos="9779000" algn="l"/>
              </a:tabLst>
              <a:defRPr/>
            </a:pPr>
            <a:r>
              <a:rPr kumimoji="0" lang="ar-JO" sz="2500" b="1" u="none" strike="noStrike" kern="1200" cap="none" spc="0" normalizeH="0" baseline="0" noProof="0">
                <a:ln>
                  <a:noFill/>
                </a:ln>
                <a:solidFill>
                  <a:srgbClr val="000000"/>
                </a:solidFill>
                <a:effectLst/>
                <a:uLnTx/>
                <a:uFillTx/>
                <a:latin typeface="Arial" panose="020B0604020202020204" pitchFamily="34" charset="0"/>
                <a:ea typeface="SimSun" pitchFamily="2" charset="-122"/>
                <a:cs typeface="Arial" panose="020B0604020202020204" pitchFamily="34" charset="0"/>
              </a:rPr>
              <a:t>3. تمت في الحاضر جزئياً أو روحياً</a:t>
            </a:r>
            <a:endParaRPr kumimoji="0" lang="en-GB" sz="2500" b="1" u="none" strike="noStrike" kern="1200" cap="none" spc="0" normalizeH="0" baseline="0" noProof="0">
              <a:ln>
                <a:noFill/>
              </a:ln>
              <a:solidFill>
                <a:srgbClr val="000000"/>
              </a:solidFill>
              <a:effectLst/>
              <a:uLnTx/>
              <a:uFillTx/>
              <a:latin typeface="Arial" panose="020B0604020202020204" pitchFamily="34" charset="0"/>
              <a:ea typeface="SimSun" pitchFamily="2" charset="-122"/>
              <a:cs typeface="Arial" panose="020B0604020202020204" pitchFamily="34" charset="0"/>
            </a:endParaRPr>
          </a:p>
          <a:p>
            <a:pPr marL="0" marR="0" lvl="0" indent="0" algn="r" defTabSz="449263" rtl="0" eaLnBrk="1" fontAlgn="base" latinLnBrk="0" hangingPunct="1">
              <a:lnSpc>
                <a:spcPct val="100000"/>
              </a:lnSpc>
              <a:spcBef>
                <a:spcPts val="638"/>
              </a:spcBef>
              <a:spcAft>
                <a:spcPct val="0"/>
              </a:spcAft>
              <a:buClr>
                <a:srgbClr val="FFFFFF"/>
              </a:buClr>
              <a:buSzPct val="100000"/>
              <a:buFont typeface="Arial" pitchFamily="34" charset="0"/>
              <a:buNone/>
              <a:tabLst>
                <a:tab pos="0" algn="l"/>
                <a:tab pos="828675" algn="l"/>
                <a:tab pos="1657350" algn="l"/>
                <a:tab pos="2487613" algn="l"/>
                <a:tab pos="3316288" algn="l"/>
                <a:tab pos="4146550" algn="l"/>
                <a:tab pos="4975225" algn="l"/>
                <a:tab pos="5805488" algn="l"/>
                <a:tab pos="6634163" algn="l"/>
                <a:tab pos="7464425" algn="l"/>
                <a:tab pos="8293100" algn="l"/>
                <a:tab pos="9123363" algn="l"/>
                <a:tab pos="9361488" algn="l"/>
                <a:tab pos="9777413" algn="l"/>
                <a:tab pos="9779000" algn="l"/>
              </a:tabLst>
              <a:defRPr/>
            </a:pPr>
            <a:r>
              <a:rPr kumimoji="0" lang="ar-JO" sz="2500" b="1" u="none" strike="noStrike" kern="1200" cap="none" spc="0" normalizeH="0" baseline="0" noProof="0">
                <a:ln>
                  <a:noFill/>
                </a:ln>
                <a:solidFill>
                  <a:srgbClr val="000000"/>
                </a:solidFill>
                <a:effectLst/>
                <a:uLnTx/>
                <a:uFillTx/>
                <a:latin typeface="Arial" panose="020B0604020202020204" pitchFamily="34" charset="0"/>
                <a:ea typeface="SimSun" pitchFamily="2" charset="-122"/>
                <a:cs typeface="Arial" panose="020B0604020202020204" pitchFamily="34" charset="0"/>
              </a:rPr>
              <a:t>4. ستتم في المستقبل بشكل كامل و حرفي</a:t>
            </a:r>
            <a:endParaRPr kumimoji="0" lang="en-GB" sz="2500" b="1" u="none" strike="noStrike" kern="1200" cap="none" spc="0" normalizeH="0" baseline="0" noProof="0">
              <a:ln>
                <a:noFill/>
              </a:ln>
              <a:solidFill>
                <a:srgbClr val="000000"/>
              </a:solidFill>
              <a:effectLst/>
              <a:uLnTx/>
              <a:uFillTx/>
              <a:latin typeface="Arial" panose="020B0604020202020204" pitchFamily="34" charset="0"/>
              <a:ea typeface="SimSun" pitchFamily="2" charset="-122"/>
              <a:cs typeface="Arial" panose="020B0604020202020204" pitchFamily="34" charset="0"/>
            </a:endParaRPr>
          </a:p>
          <a:p>
            <a:pPr marL="0" marR="0" lvl="0" indent="0" algn="r" defTabSz="449263" rtl="0" eaLnBrk="1" fontAlgn="base" latinLnBrk="0" hangingPunct="1">
              <a:lnSpc>
                <a:spcPct val="100000"/>
              </a:lnSpc>
              <a:spcBef>
                <a:spcPts val="638"/>
              </a:spcBef>
              <a:spcAft>
                <a:spcPct val="0"/>
              </a:spcAft>
              <a:buClr>
                <a:srgbClr val="FFFFFF"/>
              </a:buClr>
              <a:buSzPct val="100000"/>
              <a:buFont typeface="Arial" pitchFamily="34" charset="0"/>
              <a:buNone/>
              <a:tabLst>
                <a:tab pos="0" algn="l"/>
                <a:tab pos="828675" algn="l"/>
                <a:tab pos="1657350" algn="l"/>
                <a:tab pos="2487613" algn="l"/>
                <a:tab pos="3316288" algn="l"/>
                <a:tab pos="4146550" algn="l"/>
                <a:tab pos="4975225" algn="l"/>
                <a:tab pos="5805488" algn="l"/>
                <a:tab pos="6634163" algn="l"/>
                <a:tab pos="7464425" algn="l"/>
                <a:tab pos="8293100" algn="l"/>
                <a:tab pos="9123363" algn="l"/>
                <a:tab pos="9361488" algn="l"/>
                <a:tab pos="9777413" algn="l"/>
                <a:tab pos="9779000" algn="l"/>
              </a:tabLst>
              <a:defRPr/>
            </a:pPr>
            <a:r>
              <a:rPr kumimoji="0" lang="ar-JO" sz="2500" b="1" u="none" strike="noStrike" kern="1200" cap="none" spc="0" normalizeH="0" baseline="0" noProof="0">
                <a:ln>
                  <a:noFill/>
                </a:ln>
                <a:solidFill>
                  <a:srgbClr val="000000"/>
                </a:solidFill>
                <a:effectLst/>
                <a:uLnTx/>
                <a:uFillTx/>
                <a:latin typeface="Arial" panose="020B0604020202020204" pitchFamily="34" charset="0"/>
                <a:ea typeface="SimSun" pitchFamily="2" charset="-122"/>
                <a:cs typeface="Arial" panose="020B0604020202020204" pitchFamily="34" charset="0"/>
              </a:rPr>
              <a:t>5. عالمية المدى</a:t>
            </a:r>
            <a:endParaRPr kumimoji="0" lang="en-GB" sz="2500" b="1" u="none" strike="noStrike" kern="1200" cap="none" spc="0" normalizeH="0" baseline="0" noProof="0">
              <a:ln>
                <a:noFill/>
              </a:ln>
              <a:solidFill>
                <a:srgbClr val="000000"/>
              </a:solidFill>
              <a:effectLst/>
              <a:uLnTx/>
              <a:uFillTx/>
              <a:latin typeface="Arial" panose="020B0604020202020204" pitchFamily="34" charset="0"/>
              <a:ea typeface="SimSun" pitchFamily="2" charset="-122"/>
              <a:cs typeface="Arial" panose="020B0604020202020204" pitchFamily="34" charset="0"/>
            </a:endParaRPr>
          </a:p>
        </p:txBody>
      </p:sp>
      <p:sp>
        <p:nvSpPr>
          <p:cNvPr id="260101" name="Text Box 4"/>
          <p:cNvSpPr txBox="1">
            <a:spLocks noChangeArrowheads="1"/>
          </p:cNvSpPr>
          <p:nvPr/>
        </p:nvSpPr>
        <p:spPr bwMode="auto">
          <a:xfrm>
            <a:off x="8101013" y="0"/>
            <a:ext cx="1042987" cy="390525"/>
          </a:xfrm>
          <a:prstGeom prst="rect">
            <a:avLst/>
          </a:prstGeom>
          <a:noFill/>
          <a:ln w="9525">
            <a:noFill/>
            <a:miter lim="800000"/>
            <a:headEnd/>
            <a:tailEnd/>
          </a:ln>
        </p:spPr>
        <p:txBody>
          <a:bodyPr lIns="81639" tIns="40820" rIns="81639" bIns="40820"/>
          <a:lstStyle/>
          <a:p>
            <a:pPr marL="0" marR="0" lvl="0" indent="0" algn="r" defTabSz="449263" rtl="0" eaLnBrk="1" fontAlgn="base" latinLnBrk="0" hangingPunct="1">
              <a:lnSpc>
                <a:spcPct val="93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2400" b="1" u="none" strike="noStrike" kern="1200" cap="none" spc="0" normalizeH="0" baseline="0" noProof="0">
                <a:ln>
                  <a:noFill/>
                </a:ln>
                <a:solidFill>
                  <a:prstClr val="black"/>
                </a:solidFill>
                <a:effectLst/>
                <a:uLnTx/>
                <a:uFillTx/>
                <a:latin typeface="Arial" panose="020B0604020202020204" pitchFamily="34" charset="0"/>
                <a:ea typeface="MS PGothic" pitchFamily="34" charset="-128"/>
                <a:cs typeface="Arial" panose="020B0604020202020204" pitchFamily="34" charset="0"/>
              </a:rPr>
              <a:t>489ب</a:t>
            </a:r>
            <a:endParaRPr kumimoji="0" lang="en-GB" sz="2400" b="1" u="none" strike="noStrike" kern="1200" cap="none" spc="0" normalizeH="0" baseline="0" noProof="0">
              <a:ln>
                <a:noFill/>
              </a:ln>
              <a:solidFill>
                <a:prstClr val="black"/>
              </a:solidFill>
              <a:effectLst/>
              <a:uLnTx/>
              <a:uFillTx/>
              <a:latin typeface="Arial" panose="020B0604020202020204" pitchFamily="34" charset="0"/>
              <a:ea typeface="MS PGothic" pitchFamily="34" charset="-128"/>
              <a:cs typeface="Arial" panose="020B0604020202020204" pitchFamily="34" charset="0"/>
            </a:endParaRPr>
          </a:p>
        </p:txBody>
      </p:sp>
    </p:spTree>
    <p:extLst>
      <p:ext uri="{BB962C8B-B14F-4D97-AF65-F5344CB8AC3E}">
        <p14:creationId xmlns:p14="http://schemas.microsoft.com/office/powerpoint/2010/main" val="2562469847"/>
      </p:ext>
    </p:extLst>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additive="repl">
                                        <p:cTn id="6" dur="1" fill="hold">
                                          <p:stCondLst>
                                            <p:cond delay="0"/>
                                          </p:stCondLst>
                                        </p:cTn>
                                        <p:tgtEl>
                                          <p:spTgt spid="17410">
                                            <p:txEl>
                                              <p:pRg st="0" end="0"/>
                                            </p:txEl>
                                          </p:spTgt>
                                        </p:tgtEl>
                                        <p:attrNameLst>
                                          <p:attrName>style.visibility</p:attrName>
                                        </p:attrNameLst>
                                      </p:cBhvr>
                                      <p:to>
                                        <p:strVal val="visible"/>
                                      </p:to>
                                    </p:set>
                                    <p:anim calcmode="lin" valueType="num">
                                      <p:cBhvr additive="repl">
                                        <p:cTn id="7" dur="500" fill="hold"/>
                                        <p:tgtEl>
                                          <p:spTgt spid="17410">
                                            <p:txEl>
                                              <p:pRg st="0" end="0"/>
                                            </p:txEl>
                                          </p:spTgt>
                                        </p:tgtEl>
                                        <p:attrNameLst>
                                          <p:attrName>ppt_x</p:attrName>
                                        </p:attrNameLst>
                                      </p:cBhvr>
                                      <p:tavLst>
                                        <p:tav>
                                          <p:val>
                                            <p:strVal val="0-#ppt_w/2"/>
                                          </p:val>
                                        </p:tav>
                                        <p:tav>
                                          <p:val>
                                            <p:strVal val="#ppt_x"/>
                                          </p:val>
                                        </p:tav>
                                      </p:tavLst>
                                    </p:anim>
                                    <p:anim calcmode="lin" valueType="num">
                                      <p:cBhvr additive="repl">
                                        <p:cTn id="8" dur="500" fill="hold"/>
                                        <p:tgtEl>
                                          <p:spTgt spid="17410">
                                            <p:txEl>
                                              <p:pRg st="0" end="0"/>
                                            </p:txEl>
                                          </p:spTgt>
                                        </p:tgtEl>
                                        <p:attrNameLst>
                                          <p:attrName>ppt_y</p:attrName>
                                        </p:attrNameLst>
                                      </p:cBhvr>
                                      <p:tavLst>
                                        <p:tav>
                                          <p:val>
                                            <p:strVal val="#ppt_y"/>
                                          </p:val>
                                        </p:tav>
                                        <p:tav>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nodeType="clickEffect">
                                  <p:stCondLst>
                                    <p:cond delay="0"/>
                                  </p:stCondLst>
                                  <p:childTnLst>
                                    <p:set>
                                      <p:cBhvr additive="repl">
                                        <p:cTn id="12" dur="1" fill="hold">
                                          <p:stCondLst>
                                            <p:cond delay="0"/>
                                          </p:stCondLst>
                                        </p:cTn>
                                        <p:tgtEl>
                                          <p:spTgt spid="17411">
                                            <p:txEl>
                                              <p:pRg st="1" end="1"/>
                                            </p:txEl>
                                          </p:spTgt>
                                        </p:tgtEl>
                                        <p:attrNameLst>
                                          <p:attrName>style.visibility</p:attrName>
                                        </p:attrNameLst>
                                      </p:cBhvr>
                                      <p:to>
                                        <p:strVal val="visible"/>
                                      </p:to>
                                    </p:set>
                                    <p:anim calcmode="lin" valueType="num">
                                      <p:cBhvr additive="repl">
                                        <p:cTn id="13" dur="500" fill="hold"/>
                                        <p:tgtEl>
                                          <p:spTgt spid="17411">
                                            <p:txEl>
                                              <p:pRg st="1" end="1"/>
                                            </p:txEl>
                                          </p:spTgt>
                                        </p:tgtEl>
                                        <p:attrNameLst>
                                          <p:attrName>ppt_x</p:attrName>
                                        </p:attrNameLst>
                                      </p:cBhvr>
                                      <p:tavLst>
                                        <p:tav>
                                          <p:val>
                                            <p:strVal val="0-#ppt_w/2"/>
                                          </p:val>
                                        </p:tav>
                                        <p:tav>
                                          <p:val>
                                            <p:strVal val="#ppt_x"/>
                                          </p:val>
                                        </p:tav>
                                      </p:tavLst>
                                    </p:anim>
                                    <p:anim calcmode="lin" valueType="num">
                                      <p:cBhvr additive="repl">
                                        <p:cTn id="14" dur="500" fill="hold"/>
                                        <p:tgtEl>
                                          <p:spTgt spid="17411">
                                            <p:txEl>
                                              <p:pRg st="1" end="1"/>
                                            </p:txEl>
                                          </p:spTgt>
                                        </p:tgtEl>
                                        <p:attrNameLst>
                                          <p:attrName>ppt_y</p:attrName>
                                        </p:attrNameLst>
                                      </p:cBhvr>
                                      <p:tavLst>
                                        <p:tav>
                                          <p:val>
                                            <p:strVal val="#ppt_y"/>
                                          </p:val>
                                        </p:tav>
                                        <p:tav>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additive="repl">
                                        <p:cTn id="18" dur="1" fill="hold">
                                          <p:stCondLst>
                                            <p:cond delay="0"/>
                                          </p:stCondLst>
                                        </p:cTn>
                                        <p:tgtEl>
                                          <p:spTgt spid="17411">
                                            <p:txEl>
                                              <p:pRg st="0" end="0"/>
                                            </p:txEl>
                                          </p:spTgt>
                                        </p:tgtEl>
                                        <p:attrNameLst>
                                          <p:attrName>style.visibility</p:attrName>
                                        </p:attrNameLst>
                                      </p:cBhvr>
                                      <p:to>
                                        <p:strVal val="visible"/>
                                      </p:to>
                                    </p:set>
                                    <p:anim calcmode="lin" valueType="num">
                                      <p:cBhvr additive="repl">
                                        <p:cTn id="19" dur="500" fill="hold"/>
                                        <p:tgtEl>
                                          <p:spTgt spid="17411">
                                            <p:txEl>
                                              <p:pRg st="0" end="0"/>
                                            </p:txEl>
                                          </p:spTgt>
                                        </p:tgtEl>
                                        <p:attrNameLst>
                                          <p:attrName>ppt_x</p:attrName>
                                        </p:attrNameLst>
                                      </p:cBhvr>
                                      <p:tavLst>
                                        <p:tav>
                                          <p:val>
                                            <p:strVal val="0-#ppt_w/2"/>
                                          </p:val>
                                        </p:tav>
                                        <p:tav>
                                          <p:val>
                                            <p:strVal val="#ppt_x"/>
                                          </p:val>
                                        </p:tav>
                                      </p:tavLst>
                                    </p:anim>
                                    <p:anim calcmode="lin" valueType="num">
                                      <p:cBhvr additive="repl">
                                        <p:cTn id="20" dur="500" fill="hold"/>
                                        <p:tgtEl>
                                          <p:spTgt spid="17411">
                                            <p:txEl>
                                              <p:pRg st="0" end="0"/>
                                            </p:txEl>
                                          </p:spTgt>
                                        </p:tgtEl>
                                        <p:attrNameLst>
                                          <p:attrName>ppt_y</p:attrName>
                                        </p:attrNameLst>
                                      </p:cBhvr>
                                      <p:tavLst>
                                        <p:tav>
                                          <p:val>
                                            <p:strVal val="#ppt_y"/>
                                          </p:val>
                                        </p:tav>
                                        <p:tav>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8" fill="hold" nodeType="clickEffect">
                                  <p:stCondLst>
                                    <p:cond delay="0"/>
                                  </p:stCondLst>
                                  <p:childTnLst>
                                    <p:set>
                                      <p:cBhvr additive="repl">
                                        <p:cTn id="24" dur="1" fill="hold">
                                          <p:stCondLst>
                                            <p:cond delay="0"/>
                                          </p:stCondLst>
                                        </p:cTn>
                                        <p:tgtEl>
                                          <p:spTgt spid="17411">
                                            <p:txEl>
                                              <p:pRg st="2" end="2"/>
                                            </p:txEl>
                                          </p:spTgt>
                                        </p:tgtEl>
                                        <p:attrNameLst>
                                          <p:attrName>style.visibility</p:attrName>
                                        </p:attrNameLst>
                                      </p:cBhvr>
                                      <p:to>
                                        <p:strVal val="visible"/>
                                      </p:to>
                                    </p:set>
                                    <p:anim calcmode="lin" valueType="num">
                                      <p:cBhvr additive="repl">
                                        <p:cTn id="25" dur="500" fill="hold"/>
                                        <p:tgtEl>
                                          <p:spTgt spid="17411">
                                            <p:txEl>
                                              <p:pRg st="2" end="2"/>
                                            </p:txEl>
                                          </p:spTgt>
                                        </p:tgtEl>
                                        <p:attrNameLst>
                                          <p:attrName>ppt_x</p:attrName>
                                        </p:attrNameLst>
                                      </p:cBhvr>
                                      <p:tavLst>
                                        <p:tav>
                                          <p:val>
                                            <p:strVal val="0-#ppt_w/2"/>
                                          </p:val>
                                        </p:tav>
                                        <p:tav>
                                          <p:val>
                                            <p:strVal val="#ppt_x"/>
                                          </p:val>
                                        </p:tav>
                                      </p:tavLst>
                                    </p:anim>
                                    <p:anim calcmode="lin" valueType="num">
                                      <p:cBhvr additive="repl">
                                        <p:cTn id="26" dur="500" fill="hold"/>
                                        <p:tgtEl>
                                          <p:spTgt spid="17411">
                                            <p:txEl>
                                              <p:pRg st="2" end="2"/>
                                            </p:txEl>
                                          </p:spTgt>
                                        </p:tgtEl>
                                        <p:attrNameLst>
                                          <p:attrName>ppt_y</p:attrName>
                                        </p:attrNameLst>
                                      </p:cBhvr>
                                      <p:tavLst>
                                        <p:tav>
                                          <p:val>
                                            <p:strVal val="#ppt_y"/>
                                          </p:val>
                                        </p:tav>
                                        <p:tav>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8" fill="hold" nodeType="clickEffect">
                                  <p:stCondLst>
                                    <p:cond delay="0"/>
                                  </p:stCondLst>
                                  <p:childTnLst>
                                    <p:set>
                                      <p:cBhvr additive="repl">
                                        <p:cTn id="30" dur="1" fill="hold">
                                          <p:stCondLst>
                                            <p:cond delay="0"/>
                                          </p:stCondLst>
                                        </p:cTn>
                                        <p:tgtEl>
                                          <p:spTgt spid="17411">
                                            <p:txEl>
                                              <p:pRg st="3" end="3"/>
                                            </p:txEl>
                                          </p:spTgt>
                                        </p:tgtEl>
                                        <p:attrNameLst>
                                          <p:attrName>style.visibility</p:attrName>
                                        </p:attrNameLst>
                                      </p:cBhvr>
                                      <p:to>
                                        <p:strVal val="visible"/>
                                      </p:to>
                                    </p:set>
                                    <p:anim calcmode="lin" valueType="num">
                                      <p:cBhvr additive="repl">
                                        <p:cTn id="31" dur="500" fill="hold"/>
                                        <p:tgtEl>
                                          <p:spTgt spid="17411">
                                            <p:txEl>
                                              <p:pRg st="3" end="3"/>
                                            </p:txEl>
                                          </p:spTgt>
                                        </p:tgtEl>
                                        <p:attrNameLst>
                                          <p:attrName>ppt_x</p:attrName>
                                        </p:attrNameLst>
                                      </p:cBhvr>
                                      <p:tavLst>
                                        <p:tav>
                                          <p:val>
                                            <p:strVal val="0-#ppt_w/2"/>
                                          </p:val>
                                        </p:tav>
                                        <p:tav>
                                          <p:val>
                                            <p:strVal val="#ppt_x"/>
                                          </p:val>
                                        </p:tav>
                                      </p:tavLst>
                                    </p:anim>
                                    <p:anim calcmode="lin" valueType="num">
                                      <p:cBhvr additive="repl">
                                        <p:cTn id="32" dur="500" fill="hold"/>
                                        <p:tgtEl>
                                          <p:spTgt spid="17411">
                                            <p:txEl>
                                              <p:pRg st="3" end="3"/>
                                            </p:txEl>
                                          </p:spTgt>
                                        </p:tgtEl>
                                        <p:attrNameLst>
                                          <p:attrName>ppt_y</p:attrName>
                                        </p:attrNameLst>
                                      </p:cBhvr>
                                      <p:tavLst>
                                        <p:tav>
                                          <p:val>
                                            <p:strVal val="#ppt_y"/>
                                          </p:val>
                                        </p:tav>
                                        <p:tav>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2" presetClass="entr" presetSubtype="8" fill="hold" nodeType="clickEffect">
                                  <p:stCondLst>
                                    <p:cond delay="0"/>
                                  </p:stCondLst>
                                  <p:childTnLst>
                                    <p:set>
                                      <p:cBhvr additive="repl">
                                        <p:cTn id="36" dur="1" fill="hold">
                                          <p:stCondLst>
                                            <p:cond delay="0"/>
                                          </p:stCondLst>
                                        </p:cTn>
                                        <p:tgtEl>
                                          <p:spTgt spid="17411">
                                            <p:txEl>
                                              <p:pRg st="4" end="4"/>
                                            </p:txEl>
                                          </p:spTgt>
                                        </p:tgtEl>
                                        <p:attrNameLst>
                                          <p:attrName>style.visibility</p:attrName>
                                        </p:attrNameLst>
                                      </p:cBhvr>
                                      <p:to>
                                        <p:strVal val="visible"/>
                                      </p:to>
                                    </p:set>
                                    <p:anim calcmode="lin" valueType="num">
                                      <p:cBhvr additive="repl">
                                        <p:cTn id="37" dur="500" fill="hold"/>
                                        <p:tgtEl>
                                          <p:spTgt spid="17411">
                                            <p:txEl>
                                              <p:pRg st="4" end="4"/>
                                            </p:txEl>
                                          </p:spTgt>
                                        </p:tgtEl>
                                        <p:attrNameLst>
                                          <p:attrName>ppt_x</p:attrName>
                                        </p:attrNameLst>
                                      </p:cBhvr>
                                      <p:tavLst>
                                        <p:tav>
                                          <p:val>
                                            <p:strVal val="0-#ppt_w/2"/>
                                          </p:val>
                                        </p:tav>
                                        <p:tav>
                                          <p:val>
                                            <p:strVal val="#ppt_x"/>
                                          </p:val>
                                        </p:tav>
                                      </p:tavLst>
                                    </p:anim>
                                    <p:anim calcmode="lin" valueType="num">
                                      <p:cBhvr additive="repl">
                                        <p:cTn id="38" dur="500" fill="hold"/>
                                        <p:tgtEl>
                                          <p:spTgt spid="17411">
                                            <p:txEl>
                                              <p:pRg st="4" end="4"/>
                                            </p:txEl>
                                          </p:spTgt>
                                        </p:tgtEl>
                                        <p:attrNameLst>
                                          <p:attrName>ppt_y</p:attrName>
                                        </p:attrNameLst>
                                      </p:cBhvr>
                                      <p:tavLst>
                                        <p:tav>
                                          <p:val>
                                            <p:strVal val="#ppt_y"/>
                                          </p:val>
                                        </p:tav>
                                        <p:tav>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1122" name="Group 1"/>
          <p:cNvGrpSpPr>
            <a:grpSpLocks/>
          </p:cNvGrpSpPr>
          <p:nvPr/>
        </p:nvGrpSpPr>
        <p:grpSpPr bwMode="auto">
          <a:xfrm>
            <a:off x="0" y="1447800"/>
            <a:ext cx="9139238" cy="5330678"/>
            <a:chOff x="0" y="1005"/>
            <a:chExt cx="6347" cy="3702"/>
          </a:xfrm>
        </p:grpSpPr>
        <p:grpSp>
          <p:nvGrpSpPr>
            <p:cNvPr id="261125" name="Group 2"/>
            <p:cNvGrpSpPr>
              <a:grpSpLocks/>
            </p:cNvGrpSpPr>
            <p:nvPr/>
          </p:nvGrpSpPr>
          <p:grpSpPr bwMode="auto">
            <a:xfrm>
              <a:off x="2" y="1005"/>
              <a:ext cx="6345" cy="355"/>
              <a:chOff x="2" y="1005"/>
              <a:chExt cx="6345" cy="355"/>
            </a:xfrm>
          </p:grpSpPr>
          <p:grpSp>
            <p:nvGrpSpPr>
              <p:cNvPr id="261147" name="Group 3"/>
              <p:cNvGrpSpPr>
                <a:grpSpLocks/>
              </p:cNvGrpSpPr>
              <p:nvPr/>
            </p:nvGrpSpPr>
            <p:grpSpPr bwMode="auto">
              <a:xfrm>
                <a:off x="2" y="1005"/>
                <a:ext cx="1113" cy="355"/>
                <a:chOff x="2" y="1005"/>
                <a:chExt cx="1113" cy="355"/>
              </a:xfrm>
            </p:grpSpPr>
            <p:sp>
              <p:nvSpPr>
                <p:cNvPr id="261160" name="Rectangle 4"/>
                <p:cNvSpPr>
                  <a:spLocks noChangeArrowheads="1"/>
                </p:cNvSpPr>
                <p:nvPr/>
              </p:nvSpPr>
              <p:spPr bwMode="auto">
                <a:xfrm>
                  <a:off x="2" y="1005"/>
                  <a:ext cx="1114" cy="356"/>
                </a:xfrm>
                <a:prstGeom prst="rect">
                  <a:avLst/>
                </a:prstGeom>
                <a:solidFill>
                  <a:srgbClr val="000000"/>
                </a:solidFill>
                <a:ln w="12600">
                  <a:solidFill>
                    <a:srgbClr val="000000"/>
                  </a:solidFill>
                  <a:miter lim="800000"/>
                  <a:headEnd/>
                  <a:tailEnd/>
                </a:ln>
              </p:spPr>
              <p:txBody>
                <a:bodyPr wrap="none" anchor="ct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prstClr val="white"/>
                    </a:solidFill>
                    <a:effectLst/>
                    <a:uLnTx/>
                    <a:uFillTx/>
                    <a:latin typeface="Arial" panose="020B0604020202020204" pitchFamily="34" charset="0"/>
                    <a:ea typeface="Arail"/>
                    <a:cs typeface="Arial" panose="020B0604020202020204" pitchFamily="34" charset="0"/>
                  </a:endParaRPr>
                </a:p>
              </p:txBody>
            </p:sp>
            <p:sp>
              <p:nvSpPr>
                <p:cNvPr id="261161" name="Rectangle 5"/>
                <p:cNvSpPr>
                  <a:spLocks noChangeArrowheads="1"/>
                </p:cNvSpPr>
                <p:nvPr/>
              </p:nvSpPr>
              <p:spPr bwMode="auto">
                <a:xfrm>
                  <a:off x="66" y="1005"/>
                  <a:ext cx="987" cy="356"/>
                </a:xfrm>
                <a:prstGeom prst="rect">
                  <a:avLst/>
                </a:prstGeom>
                <a:solidFill>
                  <a:srgbClr val="000000"/>
                </a:solid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 </a:t>
                  </a:r>
                </a:p>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grpSp>
          <p:grpSp>
            <p:nvGrpSpPr>
              <p:cNvPr id="261148" name="Group 6"/>
              <p:cNvGrpSpPr>
                <a:grpSpLocks/>
              </p:cNvGrpSpPr>
              <p:nvPr/>
            </p:nvGrpSpPr>
            <p:grpSpPr bwMode="auto">
              <a:xfrm>
                <a:off x="1118" y="1005"/>
                <a:ext cx="1278" cy="355"/>
                <a:chOff x="1118" y="1005"/>
                <a:chExt cx="1278" cy="355"/>
              </a:xfrm>
            </p:grpSpPr>
            <p:sp>
              <p:nvSpPr>
                <p:cNvPr id="261158" name="Rectangle 7"/>
                <p:cNvSpPr>
                  <a:spLocks noChangeArrowheads="1"/>
                </p:cNvSpPr>
                <p:nvPr/>
              </p:nvSpPr>
              <p:spPr bwMode="auto">
                <a:xfrm>
                  <a:off x="1118" y="1005"/>
                  <a:ext cx="1279" cy="356"/>
                </a:xfrm>
                <a:prstGeom prst="rect">
                  <a:avLst/>
                </a:prstGeom>
                <a:solidFill>
                  <a:srgbClr val="000000"/>
                </a:solidFill>
                <a:ln w="12600">
                  <a:solidFill>
                    <a:srgbClr val="000000"/>
                  </a:solidFill>
                  <a:miter lim="800000"/>
                  <a:headEnd/>
                  <a:tailEnd/>
                </a:ln>
              </p:spPr>
              <p:txBody>
                <a:bodyPr wrap="none" anchor="ct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prstClr val="white"/>
                    </a:solidFill>
                    <a:effectLst/>
                    <a:uLnTx/>
                    <a:uFillTx/>
                    <a:latin typeface="Arial" panose="020B0604020202020204" pitchFamily="34" charset="0"/>
                    <a:ea typeface="Arail"/>
                    <a:cs typeface="Arial" panose="020B0604020202020204" pitchFamily="34" charset="0"/>
                  </a:endParaRPr>
                </a:p>
              </p:txBody>
            </p:sp>
            <p:sp>
              <p:nvSpPr>
                <p:cNvPr id="261159" name="Rectangle 8"/>
                <p:cNvSpPr>
                  <a:spLocks noChangeArrowheads="1"/>
                </p:cNvSpPr>
                <p:nvPr/>
              </p:nvSpPr>
              <p:spPr bwMode="auto">
                <a:xfrm>
                  <a:off x="1182" y="1005"/>
                  <a:ext cx="1151" cy="356"/>
                </a:xfrm>
                <a:prstGeom prst="rect">
                  <a:avLst/>
                </a:prstGeom>
                <a:solidFill>
                  <a:srgbClr val="000000"/>
                </a:solid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الداوودي</a:t>
                  </a:r>
                  <a:endParaRPr kumimoji="0" lang="en-GB" sz="18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grpSp>
          <p:grpSp>
            <p:nvGrpSpPr>
              <p:cNvPr id="261149" name="Group 9"/>
              <p:cNvGrpSpPr>
                <a:grpSpLocks/>
              </p:cNvGrpSpPr>
              <p:nvPr/>
            </p:nvGrpSpPr>
            <p:grpSpPr bwMode="auto">
              <a:xfrm>
                <a:off x="2398" y="1005"/>
                <a:ext cx="1351" cy="355"/>
                <a:chOff x="2398" y="1005"/>
                <a:chExt cx="1351" cy="355"/>
              </a:xfrm>
            </p:grpSpPr>
            <p:sp>
              <p:nvSpPr>
                <p:cNvPr id="261156" name="Rectangle 10"/>
                <p:cNvSpPr>
                  <a:spLocks noChangeArrowheads="1"/>
                </p:cNvSpPr>
                <p:nvPr/>
              </p:nvSpPr>
              <p:spPr bwMode="auto">
                <a:xfrm>
                  <a:off x="2398" y="1005"/>
                  <a:ext cx="1352" cy="356"/>
                </a:xfrm>
                <a:prstGeom prst="rect">
                  <a:avLst/>
                </a:prstGeom>
                <a:solidFill>
                  <a:srgbClr val="000000"/>
                </a:solidFill>
                <a:ln w="12600">
                  <a:solidFill>
                    <a:srgbClr val="000000"/>
                  </a:solidFill>
                  <a:miter lim="800000"/>
                  <a:headEnd/>
                  <a:tailEnd/>
                </a:ln>
              </p:spPr>
              <p:txBody>
                <a:bodyPr wrap="none" anchor="ct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prstClr val="white"/>
                    </a:solidFill>
                    <a:effectLst/>
                    <a:uLnTx/>
                    <a:uFillTx/>
                    <a:latin typeface="Arial" panose="020B0604020202020204" pitchFamily="34" charset="0"/>
                    <a:ea typeface="Arail"/>
                    <a:cs typeface="Arial" panose="020B0604020202020204" pitchFamily="34" charset="0"/>
                  </a:endParaRPr>
                </a:p>
              </p:txBody>
            </p:sp>
            <p:sp>
              <p:nvSpPr>
                <p:cNvPr id="261157" name="Rectangle 11"/>
                <p:cNvSpPr>
                  <a:spLocks noChangeArrowheads="1"/>
                </p:cNvSpPr>
                <p:nvPr/>
              </p:nvSpPr>
              <p:spPr bwMode="auto">
                <a:xfrm>
                  <a:off x="2462" y="1005"/>
                  <a:ext cx="1224" cy="356"/>
                </a:xfrm>
                <a:prstGeom prst="rect">
                  <a:avLst/>
                </a:prstGeom>
                <a:solidFill>
                  <a:srgbClr val="000000"/>
                </a:solid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FFFFFF"/>
                      </a:solidFill>
                      <a:effectLst/>
                      <a:uLnTx/>
                      <a:uFillTx/>
                      <a:latin typeface="Arial" panose="020B0604020202020204" pitchFamily="34" charset="0"/>
                      <a:ea typeface="Arail"/>
                      <a:cs typeface="Arial" panose="020B0604020202020204" pitchFamily="34" charset="0"/>
                    </a:rPr>
                    <a:t>الأرض</a:t>
                  </a:r>
                  <a:endParaRPr kumimoji="0" lang="en-GB" sz="1800" b="1" u="none" strike="noStrike" kern="1200" cap="none" spc="0" normalizeH="0" baseline="0" noProof="0" dirty="0">
                    <a:ln>
                      <a:noFill/>
                    </a:ln>
                    <a:solidFill>
                      <a:srgbClr val="FFFFFF"/>
                    </a:solidFill>
                    <a:effectLst/>
                    <a:uLnTx/>
                    <a:uFillTx/>
                    <a:latin typeface="Arial" panose="020B0604020202020204" pitchFamily="34" charset="0"/>
                    <a:ea typeface="Arail"/>
                    <a:cs typeface="Arial" panose="020B0604020202020204" pitchFamily="34" charset="0"/>
                  </a:endParaRPr>
                </a:p>
              </p:txBody>
            </p:sp>
          </p:grpSp>
          <p:grpSp>
            <p:nvGrpSpPr>
              <p:cNvPr id="261150" name="Group 12"/>
              <p:cNvGrpSpPr>
                <a:grpSpLocks/>
              </p:cNvGrpSpPr>
              <p:nvPr/>
            </p:nvGrpSpPr>
            <p:grpSpPr bwMode="auto">
              <a:xfrm>
                <a:off x="3751" y="1005"/>
                <a:ext cx="1243" cy="355"/>
                <a:chOff x="3751" y="1005"/>
                <a:chExt cx="1243" cy="355"/>
              </a:xfrm>
            </p:grpSpPr>
            <p:sp>
              <p:nvSpPr>
                <p:cNvPr id="261154" name="Rectangle 13"/>
                <p:cNvSpPr>
                  <a:spLocks noChangeArrowheads="1"/>
                </p:cNvSpPr>
                <p:nvPr/>
              </p:nvSpPr>
              <p:spPr bwMode="auto">
                <a:xfrm>
                  <a:off x="3751" y="1005"/>
                  <a:ext cx="1244" cy="356"/>
                </a:xfrm>
                <a:prstGeom prst="rect">
                  <a:avLst/>
                </a:prstGeom>
                <a:solidFill>
                  <a:srgbClr val="000000"/>
                </a:solidFill>
                <a:ln w="12600">
                  <a:solidFill>
                    <a:srgbClr val="000000"/>
                  </a:solidFill>
                  <a:miter lim="800000"/>
                  <a:headEnd/>
                  <a:tailEnd/>
                </a:ln>
              </p:spPr>
              <p:txBody>
                <a:bodyPr wrap="none" anchor="ct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prstClr val="white"/>
                    </a:solidFill>
                    <a:effectLst/>
                    <a:uLnTx/>
                    <a:uFillTx/>
                    <a:latin typeface="Arial" panose="020B0604020202020204" pitchFamily="34" charset="0"/>
                    <a:ea typeface="Arail"/>
                    <a:cs typeface="Arial" panose="020B0604020202020204" pitchFamily="34" charset="0"/>
                  </a:endParaRPr>
                </a:p>
              </p:txBody>
            </p:sp>
            <p:sp>
              <p:nvSpPr>
                <p:cNvPr id="261155" name="Rectangle 14"/>
                <p:cNvSpPr>
                  <a:spLocks noChangeArrowheads="1"/>
                </p:cNvSpPr>
                <p:nvPr/>
              </p:nvSpPr>
              <p:spPr bwMode="auto">
                <a:xfrm>
                  <a:off x="3815" y="1005"/>
                  <a:ext cx="1117" cy="356"/>
                </a:xfrm>
                <a:prstGeom prst="rect">
                  <a:avLst/>
                </a:prstGeom>
                <a:solidFill>
                  <a:srgbClr val="000000"/>
                </a:solid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FFFFFF"/>
                      </a:solidFill>
                      <a:effectLst/>
                      <a:uLnTx/>
                      <a:uFillTx/>
                      <a:latin typeface="Arial" panose="020B0604020202020204" pitchFamily="34" charset="0"/>
                      <a:ea typeface="Arail"/>
                      <a:cs typeface="Arial" panose="020B0604020202020204" pitchFamily="34" charset="0"/>
                    </a:rPr>
                    <a:t>الإبراهيمي</a:t>
                  </a:r>
                  <a:endParaRPr kumimoji="0" lang="en-GB" sz="1800" b="1" u="none" strike="noStrike" kern="1200" cap="none" spc="0" normalizeH="0" baseline="0" noProof="0" dirty="0">
                    <a:ln>
                      <a:noFill/>
                    </a:ln>
                    <a:solidFill>
                      <a:srgbClr val="FFFFFF"/>
                    </a:solidFill>
                    <a:effectLst/>
                    <a:uLnTx/>
                    <a:uFillTx/>
                    <a:latin typeface="Arial" panose="020B0604020202020204" pitchFamily="34" charset="0"/>
                    <a:ea typeface="Arail"/>
                    <a:cs typeface="Arial" panose="020B0604020202020204" pitchFamily="34" charset="0"/>
                  </a:endParaRPr>
                </a:p>
              </p:txBody>
            </p:sp>
          </p:grpSp>
          <p:grpSp>
            <p:nvGrpSpPr>
              <p:cNvPr id="261151" name="Group 15"/>
              <p:cNvGrpSpPr>
                <a:grpSpLocks/>
              </p:cNvGrpSpPr>
              <p:nvPr/>
            </p:nvGrpSpPr>
            <p:grpSpPr bwMode="auto">
              <a:xfrm>
                <a:off x="4997" y="1005"/>
                <a:ext cx="1350" cy="355"/>
                <a:chOff x="4997" y="1005"/>
                <a:chExt cx="1350" cy="355"/>
              </a:xfrm>
            </p:grpSpPr>
            <p:sp>
              <p:nvSpPr>
                <p:cNvPr id="261152" name="Rectangle 16"/>
                <p:cNvSpPr>
                  <a:spLocks noChangeArrowheads="1"/>
                </p:cNvSpPr>
                <p:nvPr/>
              </p:nvSpPr>
              <p:spPr bwMode="auto">
                <a:xfrm>
                  <a:off x="4997" y="1005"/>
                  <a:ext cx="1351" cy="356"/>
                </a:xfrm>
                <a:prstGeom prst="rect">
                  <a:avLst/>
                </a:prstGeom>
                <a:solidFill>
                  <a:srgbClr val="000000"/>
                </a:solidFill>
                <a:ln w="12600">
                  <a:solidFill>
                    <a:srgbClr val="000000"/>
                  </a:solidFill>
                  <a:miter lim="800000"/>
                  <a:headEnd/>
                  <a:tailEnd/>
                </a:ln>
              </p:spPr>
              <p:txBody>
                <a:bodyPr wrap="none" anchor="ct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prstClr val="white"/>
                    </a:solidFill>
                    <a:effectLst/>
                    <a:uLnTx/>
                    <a:uFillTx/>
                    <a:latin typeface="Arial" panose="020B0604020202020204" pitchFamily="34" charset="0"/>
                    <a:ea typeface="Arail"/>
                    <a:cs typeface="Arial" panose="020B0604020202020204" pitchFamily="34" charset="0"/>
                  </a:endParaRPr>
                </a:p>
              </p:txBody>
            </p:sp>
            <p:sp>
              <p:nvSpPr>
                <p:cNvPr id="261153" name="Rectangle 17"/>
                <p:cNvSpPr>
                  <a:spLocks noChangeArrowheads="1"/>
                </p:cNvSpPr>
                <p:nvPr/>
              </p:nvSpPr>
              <p:spPr bwMode="auto">
                <a:xfrm>
                  <a:off x="5060" y="1005"/>
                  <a:ext cx="1225" cy="356"/>
                </a:xfrm>
                <a:prstGeom prst="rect">
                  <a:avLst/>
                </a:prstGeom>
                <a:solidFill>
                  <a:srgbClr val="000000"/>
                </a:solid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grpSp>
        </p:grpSp>
        <p:grpSp>
          <p:nvGrpSpPr>
            <p:cNvPr id="261126" name="Group 18"/>
            <p:cNvGrpSpPr>
              <a:grpSpLocks/>
            </p:cNvGrpSpPr>
            <p:nvPr/>
          </p:nvGrpSpPr>
          <p:grpSpPr bwMode="auto">
            <a:xfrm>
              <a:off x="0" y="1363"/>
              <a:ext cx="6346" cy="3344"/>
              <a:chOff x="0" y="1363"/>
              <a:chExt cx="6346" cy="3344"/>
            </a:xfrm>
          </p:grpSpPr>
          <p:sp>
            <p:nvSpPr>
              <p:cNvPr id="261127" name="Rectangle 19"/>
              <p:cNvSpPr>
                <a:spLocks noChangeArrowheads="1"/>
              </p:cNvSpPr>
              <p:nvPr/>
            </p:nvSpPr>
            <p:spPr bwMode="auto">
              <a:xfrm>
                <a:off x="0" y="1363"/>
                <a:ext cx="1099" cy="1159"/>
              </a:xfrm>
              <a:prstGeom prst="rect">
                <a:avLst/>
              </a:prstGeom>
              <a:no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261128" name="Rectangle 20"/>
              <p:cNvSpPr>
                <a:spLocks noChangeArrowheads="1"/>
              </p:cNvSpPr>
              <p:nvPr/>
            </p:nvSpPr>
            <p:spPr bwMode="auto">
              <a:xfrm>
                <a:off x="1099" y="1363"/>
                <a:ext cx="1281" cy="1159"/>
              </a:xfrm>
              <a:prstGeom prst="rect">
                <a:avLst/>
              </a:prstGeom>
              <a:no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261129" name="Rectangle 21"/>
              <p:cNvSpPr>
                <a:spLocks noChangeArrowheads="1"/>
              </p:cNvSpPr>
              <p:nvPr/>
            </p:nvSpPr>
            <p:spPr bwMode="auto">
              <a:xfrm>
                <a:off x="2380" y="1363"/>
                <a:ext cx="1362" cy="1159"/>
              </a:xfrm>
              <a:prstGeom prst="rect">
                <a:avLst/>
              </a:prstGeom>
              <a:no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7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261130" name="Rectangle 22"/>
              <p:cNvSpPr>
                <a:spLocks noChangeArrowheads="1"/>
              </p:cNvSpPr>
              <p:nvPr/>
            </p:nvSpPr>
            <p:spPr bwMode="auto">
              <a:xfrm>
                <a:off x="3741" y="1363"/>
                <a:ext cx="1243" cy="1159"/>
              </a:xfrm>
              <a:prstGeom prst="rect">
                <a:avLst/>
              </a:prstGeom>
              <a:no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7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261131" name="Rectangle 23"/>
              <p:cNvSpPr>
                <a:spLocks noChangeArrowheads="1"/>
              </p:cNvSpPr>
              <p:nvPr/>
            </p:nvSpPr>
            <p:spPr bwMode="auto">
              <a:xfrm>
                <a:off x="4985" y="1363"/>
                <a:ext cx="1361" cy="1159"/>
              </a:xfrm>
              <a:prstGeom prst="rect">
                <a:avLst/>
              </a:prstGeom>
              <a:no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7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261132" name="Rectangle 24"/>
              <p:cNvSpPr>
                <a:spLocks noChangeArrowheads="1"/>
              </p:cNvSpPr>
              <p:nvPr/>
            </p:nvSpPr>
            <p:spPr bwMode="auto">
              <a:xfrm>
                <a:off x="0" y="2521"/>
                <a:ext cx="1099" cy="643"/>
              </a:xfrm>
              <a:prstGeom prst="rect">
                <a:avLst/>
              </a:prstGeom>
              <a:no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261133" name="Rectangle 25"/>
              <p:cNvSpPr>
                <a:spLocks noChangeArrowheads="1"/>
              </p:cNvSpPr>
              <p:nvPr/>
            </p:nvSpPr>
            <p:spPr bwMode="auto">
              <a:xfrm>
                <a:off x="1099" y="2521"/>
                <a:ext cx="1281" cy="643"/>
              </a:xfrm>
              <a:prstGeom prst="rect">
                <a:avLst/>
              </a:prstGeom>
              <a:no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261134" name="Rectangle 26"/>
              <p:cNvSpPr>
                <a:spLocks noChangeArrowheads="1"/>
              </p:cNvSpPr>
              <p:nvPr/>
            </p:nvSpPr>
            <p:spPr bwMode="auto">
              <a:xfrm>
                <a:off x="2380" y="2521"/>
                <a:ext cx="1362" cy="643"/>
              </a:xfrm>
              <a:prstGeom prst="rect">
                <a:avLst/>
              </a:prstGeom>
              <a:no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261136" name="Rectangle 28"/>
              <p:cNvSpPr>
                <a:spLocks noChangeArrowheads="1"/>
              </p:cNvSpPr>
              <p:nvPr/>
            </p:nvSpPr>
            <p:spPr bwMode="auto">
              <a:xfrm>
                <a:off x="4985" y="2521"/>
                <a:ext cx="1361" cy="643"/>
              </a:xfrm>
              <a:prstGeom prst="rect">
                <a:avLst/>
              </a:prstGeom>
              <a:no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261137" name="Rectangle 29"/>
              <p:cNvSpPr>
                <a:spLocks noChangeArrowheads="1"/>
              </p:cNvSpPr>
              <p:nvPr/>
            </p:nvSpPr>
            <p:spPr bwMode="auto">
              <a:xfrm>
                <a:off x="0" y="3163"/>
                <a:ext cx="1099" cy="815"/>
              </a:xfrm>
              <a:prstGeom prst="rect">
                <a:avLst/>
              </a:prstGeom>
              <a:no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261138" name="Rectangle 30"/>
              <p:cNvSpPr>
                <a:spLocks noChangeArrowheads="1"/>
              </p:cNvSpPr>
              <p:nvPr/>
            </p:nvSpPr>
            <p:spPr bwMode="auto">
              <a:xfrm>
                <a:off x="1099" y="3163"/>
                <a:ext cx="1281" cy="815"/>
              </a:xfrm>
              <a:prstGeom prst="rect">
                <a:avLst/>
              </a:prstGeom>
              <a:no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261139" name="Rectangle 31"/>
              <p:cNvSpPr>
                <a:spLocks noChangeArrowheads="1"/>
              </p:cNvSpPr>
              <p:nvPr/>
            </p:nvSpPr>
            <p:spPr bwMode="auto">
              <a:xfrm>
                <a:off x="2380" y="3163"/>
                <a:ext cx="1362" cy="815"/>
              </a:xfrm>
              <a:prstGeom prst="rect">
                <a:avLst/>
              </a:prstGeom>
              <a:no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261140" name="Rectangle 32"/>
              <p:cNvSpPr>
                <a:spLocks noChangeArrowheads="1"/>
              </p:cNvSpPr>
              <p:nvPr/>
            </p:nvSpPr>
            <p:spPr bwMode="auto">
              <a:xfrm>
                <a:off x="3741" y="3163"/>
                <a:ext cx="1243" cy="815"/>
              </a:xfrm>
              <a:prstGeom prst="rect">
                <a:avLst/>
              </a:prstGeom>
              <a:no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261141" name="Rectangle 33"/>
              <p:cNvSpPr>
                <a:spLocks noChangeArrowheads="1"/>
              </p:cNvSpPr>
              <p:nvPr/>
            </p:nvSpPr>
            <p:spPr bwMode="auto">
              <a:xfrm>
                <a:off x="4985" y="3163"/>
                <a:ext cx="1361" cy="815"/>
              </a:xfrm>
              <a:prstGeom prst="rect">
                <a:avLst/>
              </a:prstGeom>
              <a:no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261142" name="Rectangle 34"/>
              <p:cNvSpPr>
                <a:spLocks noChangeArrowheads="1"/>
              </p:cNvSpPr>
              <p:nvPr/>
            </p:nvSpPr>
            <p:spPr bwMode="auto">
              <a:xfrm>
                <a:off x="0" y="3978"/>
                <a:ext cx="1099" cy="729"/>
              </a:xfrm>
              <a:prstGeom prst="rect">
                <a:avLst/>
              </a:prstGeom>
              <a:no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261143" name="Rectangle 35"/>
              <p:cNvSpPr>
                <a:spLocks noChangeArrowheads="1"/>
              </p:cNvSpPr>
              <p:nvPr/>
            </p:nvSpPr>
            <p:spPr bwMode="auto">
              <a:xfrm>
                <a:off x="1099" y="3978"/>
                <a:ext cx="1281" cy="729"/>
              </a:xfrm>
              <a:prstGeom prst="rect">
                <a:avLst/>
              </a:prstGeom>
              <a:no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261144" name="Rectangle 36"/>
              <p:cNvSpPr>
                <a:spLocks noChangeArrowheads="1"/>
              </p:cNvSpPr>
              <p:nvPr/>
            </p:nvSpPr>
            <p:spPr bwMode="auto">
              <a:xfrm>
                <a:off x="2380" y="3978"/>
                <a:ext cx="1362" cy="729"/>
              </a:xfrm>
              <a:prstGeom prst="rect">
                <a:avLst/>
              </a:prstGeom>
              <a:no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261145" name="Rectangle 37"/>
              <p:cNvSpPr>
                <a:spLocks noChangeArrowheads="1"/>
              </p:cNvSpPr>
              <p:nvPr/>
            </p:nvSpPr>
            <p:spPr bwMode="auto">
              <a:xfrm>
                <a:off x="3741" y="3978"/>
                <a:ext cx="1243" cy="729"/>
              </a:xfrm>
              <a:prstGeom prst="rect">
                <a:avLst/>
              </a:prstGeom>
              <a:no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261146" name="Rectangle 38"/>
              <p:cNvSpPr>
                <a:spLocks noChangeArrowheads="1"/>
              </p:cNvSpPr>
              <p:nvPr/>
            </p:nvSpPr>
            <p:spPr bwMode="auto">
              <a:xfrm>
                <a:off x="4985" y="3978"/>
                <a:ext cx="1361" cy="729"/>
              </a:xfrm>
              <a:prstGeom prst="rect">
                <a:avLst/>
              </a:prstGeom>
              <a:no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grpSp>
      </p:grpSp>
      <p:sp>
        <p:nvSpPr>
          <p:cNvPr id="261123" name="Text Box 39"/>
          <p:cNvSpPr txBox="1">
            <a:spLocks noChangeArrowheads="1"/>
          </p:cNvSpPr>
          <p:nvPr/>
        </p:nvSpPr>
        <p:spPr bwMode="auto">
          <a:xfrm>
            <a:off x="379413" y="457200"/>
            <a:ext cx="8162925" cy="762000"/>
          </a:xfrm>
          <a:prstGeom prst="rect">
            <a:avLst/>
          </a:prstGeom>
          <a:solidFill>
            <a:srgbClr val="000000"/>
          </a:solidFill>
          <a:ln w="9525">
            <a:noFill/>
            <a:miter lim="800000"/>
            <a:headEnd/>
            <a:tailEnd/>
          </a:ln>
        </p:spPr>
        <p:txBody>
          <a:bodyPr lIns="81639" tIns="42452" rIns="81639" bIns="42452" anchor="b"/>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33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تباينات العهد</a:t>
            </a:r>
            <a:endParaRPr kumimoji="0" lang="en-GB" sz="33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61124" name="Text Box 40"/>
          <p:cNvSpPr txBox="1">
            <a:spLocks noChangeArrowheads="1"/>
          </p:cNvSpPr>
          <p:nvPr/>
        </p:nvSpPr>
        <p:spPr bwMode="auto">
          <a:xfrm>
            <a:off x="7812088" y="0"/>
            <a:ext cx="1331912" cy="390525"/>
          </a:xfrm>
          <a:prstGeom prst="rect">
            <a:avLst/>
          </a:prstGeom>
          <a:noFill/>
          <a:ln w="9525">
            <a:noFill/>
            <a:miter lim="800000"/>
            <a:headEnd/>
            <a:tailEnd/>
          </a:ln>
        </p:spPr>
        <p:txBody>
          <a:bodyPr lIns="81639" tIns="40820" rIns="81639" bIns="40820"/>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ea typeface="Arail"/>
                <a:cs typeface="Arial" panose="020B0604020202020204" pitchFamily="34" charset="0"/>
              </a:rPr>
              <a:t>489ب</a:t>
            </a:r>
            <a:endParaRPr kumimoji="0" lang="en-GB" sz="2400" b="1" u="none" strike="noStrike" kern="1200" cap="none" spc="0" normalizeH="0" baseline="0" noProof="0" dirty="0">
              <a:ln>
                <a:noFill/>
              </a:ln>
              <a:solidFill>
                <a:srgbClr val="000000"/>
              </a:solidFill>
              <a:effectLst/>
              <a:uLnTx/>
              <a:uFillTx/>
              <a:latin typeface="Arial" panose="020B0604020202020204" pitchFamily="34" charset="0"/>
              <a:ea typeface="Arail"/>
              <a:cs typeface="Arial" panose="020B0604020202020204" pitchFamily="34" charset="0"/>
            </a:endParaRPr>
          </a:p>
        </p:txBody>
      </p:sp>
      <p:sp>
        <p:nvSpPr>
          <p:cNvPr id="42" name="Rectangle 8"/>
          <p:cNvSpPr>
            <a:spLocks noChangeArrowheads="1"/>
          </p:cNvSpPr>
          <p:nvPr/>
        </p:nvSpPr>
        <p:spPr bwMode="auto">
          <a:xfrm>
            <a:off x="0" y="1500175"/>
            <a:ext cx="1657360" cy="428628"/>
          </a:xfrm>
          <a:prstGeom prst="rect">
            <a:avLst/>
          </a:prstGeom>
          <a:solidFill>
            <a:srgbClr val="000000"/>
          </a:solid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الجديد</a:t>
            </a:r>
            <a:endParaRPr kumimoji="0" lang="en-GB" sz="18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44" name="Rectangle 27"/>
          <p:cNvSpPr>
            <a:spLocks noChangeArrowheads="1"/>
          </p:cNvSpPr>
          <p:nvPr/>
        </p:nvSpPr>
        <p:spPr bwMode="auto">
          <a:xfrm>
            <a:off x="7143768" y="2000240"/>
            <a:ext cx="2000232" cy="1643074"/>
          </a:xfrm>
          <a:prstGeom prst="rect">
            <a:avLst/>
          </a:prstGeom>
          <a:no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البركات الوطنية</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45" name="Rectangle 27"/>
          <p:cNvSpPr>
            <a:spLocks noChangeArrowheads="1"/>
          </p:cNvSpPr>
          <p:nvPr/>
        </p:nvSpPr>
        <p:spPr bwMode="auto">
          <a:xfrm>
            <a:off x="7143768" y="3643315"/>
            <a:ext cx="2000232" cy="928694"/>
          </a:xfrm>
          <a:prstGeom prst="rect">
            <a:avLst/>
          </a:prstGeom>
          <a:no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البركات العالمية</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46" name="Rectangle 27"/>
          <p:cNvSpPr>
            <a:spLocks noChangeArrowheads="1"/>
          </p:cNvSpPr>
          <p:nvPr/>
        </p:nvSpPr>
        <p:spPr bwMode="auto">
          <a:xfrm>
            <a:off x="7143768" y="4572009"/>
            <a:ext cx="2000232" cy="1143008"/>
          </a:xfrm>
          <a:prstGeom prst="rect">
            <a:avLst/>
          </a:prstGeom>
          <a:no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التتميم الحالي الجزئي</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47" name="Rectangle 27"/>
          <p:cNvSpPr>
            <a:spLocks noChangeArrowheads="1"/>
          </p:cNvSpPr>
          <p:nvPr/>
        </p:nvSpPr>
        <p:spPr bwMode="auto">
          <a:xfrm>
            <a:off x="7143768" y="5715016"/>
            <a:ext cx="2000232" cy="1142984"/>
          </a:xfrm>
          <a:prstGeom prst="rect">
            <a:avLst/>
          </a:prstGeom>
          <a:no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التتميم الكلي المستقبلي</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48" name="Rectangle 27"/>
          <p:cNvSpPr>
            <a:spLocks noChangeArrowheads="1"/>
          </p:cNvSpPr>
          <p:nvPr/>
        </p:nvSpPr>
        <p:spPr bwMode="auto">
          <a:xfrm>
            <a:off x="5357818" y="2000240"/>
            <a:ext cx="1789833" cy="1643074"/>
          </a:xfrm>
          <a:prstGeom prst="rect">
            <a:avLst/>
          </a:prstGeom>
          <a:no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أمة عظيمة تأتي من إبراهيم</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49" name="Rectangle 27"/>
          <p:cNvSpPr>
            <a:spLocks noChangeArrowheads="1"/>
          </p:cNvSpPr>
          <p:nvPr/>
        </p:nvSpPr>
        <p:spPr bwMode="auto">
          <a:xfrm>
            <a:off x="5386779" y="3630757"/>
            <a:ext cx="1789833" cy="925885"/>
          </a:xfrm>
          <a:prstGeom prst="rect">
            <a:avLst/>
          </a:prstGeom>
          <a:no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كل الأمم تتبارك في المسيح</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50" name="Rectangle 27"/>
          <p:cNvSpPr>
            <a:spLocks noChangeArrowheads="1"/>
          </p:cNvSpPr>
          <p:nvPr/>
        </p:nvSpPr>
        <p:spPr bwMode="auto">
          <a:xfrm>
            <a:off x="5357818" y="4572008"/>
            <a:ext cx="1785951" cy="1143008"/>
          </a:xfrm>
          <a:prstGeom prst="rect">
            <a:avLst/>
          </a:prstGeom>
          <a:no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الكنيسة نسل إبراهيم الروحي ( غل 3 : 5 )</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51" name="Rectangle 27"/>
          <p:cNvSpPr>
            <a:spLocks noChangeArrowheads="1"/>
          </p:cNvSpPr>
          <p:nvPr/>
        </p:nvSpPr>
        <p:spPr bwMode="auto">
          <a:xfrm>
            <a:off x="5357818" y="5715016"/>
            <a:ext cx="1785950" cy="1142984"/>
          </a:xfrm>
          <a:prstGeom prst="rect">
            <a:avLst/>
          </a:prstGeom>
          <a:no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كل العهود الأربعة تتم في الملك الألفي</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52" name="Rectangle 27"/>
          <p:cNvSpPr>
            <a:spLocks noChangeArrowheads="1"/>
          </p:cNvSpPr>
          <p:nvPr/>
        </p:nvSpPr>
        <p:spPr bwMode="auto">
          <a:xfrm>
            <a:off x="3428992" y="2000240"/>
            <a:ext cx="1928826" cy="1643074"/>
          </a:xfrm>
          <a:prstGeom prst="rect">
            <a:avLst/>
          </a:prstGeom>
          <a:no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تأديب و إعادة جمع و إعادة توحيد (أش 11 :11-16 )</a:t>
            </a:r>
          </a:p>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التوبة و تجديد الأرض و الإزدهار</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53" name="Rectangle 27"/>
          <p:cNvSpPr>
            <a:spLocks noChangeArrowheads="1"/>
          </p:cNvSpPr>
          <p:nvPr/>
        </p:nvSpPr>
        <p:spPr bwMode="auto">
          <a:xfrm>
            <a:off x="3428992" y="3643314"/>
            <a:ext cx="1928826" cy="925885"/>
          </a:xfrm>
          <a:prstGeom prst="rect">
            <a:avLst/>
          </a:prstGeom>
          <a:no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بركة العالم من خلال زيارة أورشليم </a:t>
            </a:r>
          </a:p>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(زك 14 :16-19)</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54" name="Rectangle 27"/>
          <p:cNvSpPr>
            <a:spLocks noChangeArrowheads="1"/>
          </p:cNvSpPr>
          <p:nvPr/>
        </p:nvSpPr>
        <p:spPr bwMode="auto">
          <a:xfrm>
            <a:off x="3428992" y="4572008"/>
            <a:ext cx="1928826" cy="1143008"/>
          </a:xfrm>
          <a:prstGeom prst="rect">
            <a:avLst/>
          </a:prstGeom>
          <a:no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إعادة جمع وولادة إسرائيل المعاصرة </a:t>
            </a:r>
          </a:p>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(حز 37 : 7-8)</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55" name="Rectangle 27"/>
          <p:cNvSpPr>
            <a:spLocks noChangeArrowheads="1"/>
          </p:cNvSpPr>
          <p:nvPr/>
        </p:nvSpPr>
        <p:spPr bwMode="auto">
          <a:xfrm>
            <a:off x="3428992" y="5715016"/>
            <a:ext cx="1928826" cy="1142984"/>
          </a:xfrm>
          <a:prstGeom prst="rect">
            <a:avLst/>
          </a:prstGeom>
          <a:no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إعطاء إسرائيل حدود كاملة</a:t>
            </a:r>
          </a:p>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(حز37: 8-28, 47-48)</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56" name="Rectangle 27"/>
          <p:cNvSpPr>
            <a:spLocks noChangeArrowheads="1"/>
          </p:cNvSpPr>
          <p:nvPr/>
        </p:nvSpPr>
        <p:spPr bwMode="auto">
          <a:xfrm>
            <a:off x="1571604" y="2000240"/>
            <a:ext cx="1857388" cy="1643074"/>
          </a:xfrm>
          <a:prstGeom prst="rect">
            <a:avLst/>
          </a:prstGeom>
          <a:no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الهيكل (من خلال ابن) </a:t>
            </a:r>
          </a:p>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ملك بار يحكم (نسل داود)</a:t>
            </a:r>
          </a:p>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على مملكة حيث إسرائيل بارزة </a:t>
            </a:r>
          </a:p>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(أش 11 : 1-5)</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57" name="Rectangle 27"/>
          <p:cNvSpPr>
            <a:spLocks noChangeArrowheads="1"/>
          </p:cNvSpPr>
          <p:nvPr/>
        </p:nvSpPr>
        <p:spPr bwMode="auto">
          <a:xfrm>
            <a:off x="1571604" y="3643314"/>
            <a:ext cx="1857388" cy="925885"/>
          </a:xfrm>
          <a:prstGeom prst="rect">
            <a:avLst/>
          </a:prstGeom>
          <a:no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مملكة</a:t>
            </a:r>
          </a:p>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(حكم سياسي على العالم أجمع)</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58" name="Rectangle 27"/>
          <p:cNvSpPr>
            <a:spLocks noChangeArrowheads="1"/>
          </p:cNvSpPr>
          <p:nvPr/>
        </p:nvSpPr>
        <p:spPr bwMode="auto">
          <a:xfrm>
            <a:off x="1571604" y="4572008"/>
            <a:ext cx="1857388" cy="1143008"/>
          </a:xfrm>
          <a:prstGeom prst="rect">
            <a:avLst/>
          </a:prstGeom>
          <a:no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الكنيسة كهيكل روحي و المسيح ينتظر الحكم</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59" name="Rectangle 27"/>
          <p:cNvSpPr>
            <a:spLocks noChangeArrowheads="1"/>
          </p:cNvSpPr>
          <p:nvPr/>
        </p:nvSpPr>
        <p:spPr bwMode="auto">
          <a:xfrm>
            <a:off x="1571604" y="5715016"/>
            <a:ext cx="1861271" cy="1142984"/>
          </a:xfrm>
          <a:prstGeom prst="rect">
            <a:avLst/>
          </a:prstGeom>
          <a:no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المسيح يحكم العالم </a:t>
            </a:r>
          </a:p>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(أش 2, 11) مع القديسين (رؤ 5: 10)</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60" name="Rectangle 27"/>
          <p:cNvSpPr>
            <a:spLocks noChangeArrowheads="1"/>
          </p:cNvSpPr>
          <p:nvPr/>
        </p:nvSpPr>
        <p:spPr bwMode="auto">
          <a:xfrm>
            <a:off x="1" y="2000240"/>
            <a:ext cx="1571604" cy="1643074"/>
          </a:xfrm>
          <a:prstGeom prst="rect">
            <a:avLst/>
          </a:prstGeom>
          <a:no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إعادة توحيد إسرائيل و يهوذا. الغفران و حلول الروح, قلب , جديد , مسيحي 100%</a:t>
            </a:r>
          </a:p>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(حز 36 : 25-38)</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61" name="Rectangle 27"/>
          <p:cNvSpPr>
            <a:spLocks noChangeArrowheads="1"/>
          </p:cNvSpPr>
          <p:nvPr/>
        </p:nvSpPr>
        <p:spPr bwMode="auto">
          <a:xfrm>
            <a:off x="1" y="3643314"/>
            <a:ext cx="1571604" cy="925885"/>
          </a:xfrm>
          <a:prstGeom prst="rect">
            <a:avLst/>
          </a:prstGeom>
          <a:no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الكرازة لكل العالم</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62" name="Rectangle 27"/>
          <p:cNvSpPr>
            <a:spLocks noChangeArrowheads="1"/>
          </p:cNvSpPr>
          <p:nvPr/>
        </p:nvSpPr>
        <p:spPr bwMode="auto">
          <a:xfrm>
            <a:off x="1" y="4572008"/>
            <a:ext cx="1571604" cy="1143008"/>
          </a:xfrm>
          <a:prstGeom prst="rect">
            <a:avLst/>
          </a:prstGeom>
          <a:no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إلغاء الناموس, الغفران, طبيعة جديدة و حلول الروح</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63" name="Rectangle 27"/>
          <p:cNvSpPr>
            <a:spLocks noChangeArrowheads="1"/>
          </p:cNvSpPr>
          <p:nvPr/>
        </p:nvSpPr>
        <p:spPr bwMode="auto">
          <a:xfrm>
            <a:off x="1" y="5715016"/>
            <a:ext cx="1571604" cy="1142984"/>
          </a:xfrm>
          <a:prstGeom prst="rect">
            <a:avLst/>
          </a:prstGeom>
          <a:noFill/>
          <a:ln w="12600">
            <a:solidFill>
              <a:srgbClr val="000000"/>
            </a:solidFill>
            <a:miter lim="800000"/>
            <a:headEnd/>
            <a:tailEnd/>
          </a:ln>
        </p:spPr>
        <p:txBody>
          <a:bodyPr lIns="0" tIns="0" rIns="0" bIns="4680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عالم مسيحي 100% وإعادة توحيد يهوذا و إسرائيل</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Tree>
    <p:extLst>
      <p:ext uri="{BB962C8B-B14F-4D97-AF65-F5344CB8AC3E}">
        <p14:creationId xmlns:p14="http://schemas.microsoft.com/office/powerpoint/2010/main" val="557087946"/>
      </p:ext>
    </p:extLst>
  </p:cSld>
  <p:clrMapOvr>
    <a:masterClrMapping/>
  </p:clrMapOvr>
  <p:transition spd="med"/>
  <p:timing>
    <p:tnLst>
      <p:par>
        <p:cTn id="1" dur="indefinite" restart="never" nodeType="tmRoot">
          <p:childTnLst>
            <p:seq concurrent="1" nextAc="seek">
              <p:cTn id="2" dur="indefinite" nodeType="mainSeq"/>
              <p:prevCondLst>
                <p:cond evt="onPrev" delay="0">
                  <p:tgtEl>
                    <p:sldTgt/>
                  </p:tgtEl>
                </p:cond>
              </p:prevCondLst>
              <p:nextCondLst>
                <p:cond evt="onNext" delay="0">
                  <p:tgtEl>
                    <p:sldTgt/>
                  </p:tgtEl>
                </p:cond>
              </p:nextCondLst>
            </p:seq>
          </p:childTnLst>
        </p:cTn>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146" name="Text Box 1"/>
          <p:cNvSpPr txBox="1">
            <a:spLocks noChangeArrowheads="1"/>
          </p:cNvSpPr>
          <p:nvPr/>
        </p:nvSpPr>
        <p:spPr bwMode="auto">
          <a:xfrm>
            <a:off x="609600" y="533400"/>
            <a:ext cx="8043863" cy="684213"/>
          </a:xfrm>
          <a:prstGeom prst="rect">
            <a:avLst/>
          </a:prstGeom>
          <a:solidFill>
            <a:srgbClr val="000000"/>
          </a:solidFill>
          <a:ln w="9525">
            <a:noFill/>
            <a:miter lim="800000"/>
            <a:headEnd/>
            <a:tailEnd/>
          </a:ln>
        </p:spPr>
        <p:txBody>
          <a:bodyPr lIns="81639" tIns="42452" rIns="81639" bIns="42452" anchor="b"/>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3300" b="1" u="none" strike="noStrike" kern="1200" cap="none" spc="0" normalizeH="0" baseline="0" noProof="0" dirty="0">
                <a:ln>
                  <a:noFill/>
                </a:ln>
                <a:solidFill>
                  <a:srgbClr val="FFFFFF"/>
                </a:solidFill>
                <a:effectLst/>
                <a:uLnTx/>
                <a:uFillTx/>
                <a:latin typeface="Arial" panose="020B0604020202020204" pitchFamily="34" charset="0"/>
                <a:ea typeface="SimSun" pitchFamily="2" charset="-122"/>
                <a:cs typeface="Arial" panose="020B0604020202020204" pitchFamily="34" charset="0"/>
              </a:rPr>
              <a:t>تباينات العهد</a:t>
            </a:r>
            <a:endParaRPr kumimoji="0" lang="en-GB" sz="3300" b="1" u="none" strike="noStrike" kern="1200" cap="none" spc="0" normalizeH="0" baseline="0" noProof="0" dirty="0">
              <a:ln>
                <a:noFill/>
              </a:ln>
              <a:solidFill>
                <a:srgbClr val="FFFFFF"/>
              </a:solidFill>
              <a:effectLst/>
              <a:uLnTx/>
              <a:uFillTx/>
              <a:latin typeface="Arial" panose="020B0604020202020204" pitchFamily="34" charset="0"/>
              <a:ea typeface="SimSun" pitchFamily="2" charset="-122"/>
              <a:cs typeface="Arial" panose="020B0604020202020204" pitchFamily="34" charset="0"/>
            </a:endParaRPr>
          </a:p>
        </p:txBody>
      </p:sp>
      <p:grpSp>
        <p:nvGrpSpPr>
          <p:cNvPr id="262147" name="Group 2"/>
          <p:cNvGrpSpPr>
            <a:grpSpLocks/>
          </p:cNvGrpSpPr>
          <p:nvPr/>
        </p:nvGrpSpPr>
        <p:grpSpPr bwMode="auto">
          <a:xfrm>
            <a:off x="14288" y="1447800"/>
            <a:ext cx="9048750" cy="5327650"/>
            <a:chOff x="10" y="1005"/>
            <a:chExt cx="6284" cy="3700"/>
          </a:xfrm>
        </p:grpSpPr>
        <p:grpSp>
          <p:nvGrpSpPr>
            <p:cNvPr id="262149" name="Group 3"/>
            <p:cNvGrpSpPr>
              <a:grpSpLocks/>
            </p:cNvGrpSpPr>
            <p:nvPr/>
          </p:nvGrpSpPr>
          <p:grpSpPr bwMode="auto">
            <a:xfrm>
              <a:off x="10" y="1005"/>
              <a:ext cx="6284" cy="345"/>
              <a:chOff x="10" y="1005"/>
              <a:chExt cx="6284" cy="345"/>
            </a:xfrm>
          </p:grpSpPr>
          <p:grpSp>
            <p:nvGrpSpPr>
              <p:cNvPr id="262176" name="Group 4"/>
              <p:cNvGrpSpPr>
                <a:grpSpLocks/>
              </p:cNvGrpSpPr>
              <p:nvPr/>
            </p:nvGrpSpPr>
            <p:grpSpPr bwMode="auto">
              <a:xfrm>
                <a:off x="10" y="1005"/>
                <a:ext cx="1103" cy="345"/>
                <a:chOff x="10" y="1005"/>
                <a:chExt cx="1103" cy="345"/>
              </a:xfrm>
            </p:grpSpPr>
            <p:sp>
              <p:nvSpPr>
                <p:cNvPr id="262189" name="Rectangle 5"/>
                <p:cNvSpPr>
                  <a:spLocks noChangeArrowheads="1"/>
                </p:cNvSpPr>
                <p:nvPr/>
              </p:nvSpPr>
              <p:spPr bwMode="auto">
                <a:xfrm>
                  <a:off x="10" y="1005"/>
                  <a:ext cx="1104" cy="346"/>
                </a:xfrm>
                <a:prstGeom prst="rect">
                  <a:avLst/>
                </a:prstGeom>
                <a:solidFill>
                  <a:srgbClr val="191919"/>
                </a:solidFill>
                <a:ln w="12600">
                  <a:solidFill>
                    <a:srgbClr val="000000"/>
                  </a:solidFill>
                  <a:miter lim="800000"/>
                  <a:headEnd/>
                  <a:tailEnd/>
                </a:ln>
              </p:spPr>
              <p:txBody>
                <a:bodyPr wrap="none" anchor="ct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prstClr val="white"/>
                    </a:solidFill>
                    <a:effectLst/>
                    <a:uLnTx/>
                    <a:uFillTx/>
                    <a:latin typeface="Arial" panose="020B0604020202020204" pitchFamily="34" charset="0"/>
                    <a:ea typeface="MS PGothic" pitchFamily="34" charset="-128"/>
                    <a:cs typeface="Arial" panose="020B0604020202020204" pitchFamily="34" charset="0"/>
                  </a:endParaRPr>
                </a:p>
              </p:txBody>
            </p:sp>
            <p:sp>
              <p:nvSpPr>
                <p:cNvPr id="262190" name="Rectangle 6"/>
                <p:cNvSpPr>
                  <a:spLocks noChangeArrowheads="1"/>
                </p:cNvSpPr>
                <p:nvPr/>
              </p:nvSpPr>
              <p:spPr bwMode="auto">
                <a:xfrm>
                  <a:off x="73" y="1005"/>
                  <a:ext cx="977" cy="346"/>
                </a:xfrm>
                <a:prstGeom prst="rect">
                  <a:avLst/>
                </a:prstGeom>
                <a:solidFill>
                  <a:srgbClr val="191919"/>
                </a:solid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en-GB" sz="1800" b="1" u="none" strike="noStrike" kern="1200" cap="none" spc="0" normalizeH="0" baseline="0" noProof="0">
                      <a:ln>
                        <a:noFill/>
                      </a:ln>
                      <a:solidFill>
                        <a:srgbClr val="000000"/>
                      </a:solidFill>
                      <a:effectLst/>
                      <a:uLnTx/>
                      <a:uFillTx/>
                      <a:latin typeface="Arial" panose="020B0604020202020204" pitchFamily="34" charset="0"/>
                      <a:ea typeface="SimSun" pitchFamily="2" charset="-122"/>
                      <a:cs typeface="+mn-cs"/>
                    </a:rPr>
                    <a:t> </a:t>
                  </a:r>
                </a:p>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a:ln>
                      <a:noFill/>
                    </a:ln>
                    <a:solidFill>
                      <a:srgbClr val="000000"/>
                    </a:solidFill>
                    <a:effectLst/>
                    <a:uLnTx/>
                    <a:uFillTx/>
                    <a:latin typeface="Arial" panose="020B0604020202020204" pitchFamily="34" charset="0"/>
                    <a:ea typeface="SimSun" pitchFamily="2" charset="-122"/>
                    <a:cs typeface="+mn-cs"/>
                  </a:endParaRPr>
                </a:p>
              </p:txBody>
            </p:sp>
          </p:grpSp>
          <p:grpSp>
            <p:nvGrpSpPr>
              <p:cNvPr id="262177" name="Group 7"/>
              <p:cNvGrpSpPr>
                <a:grpSpLocks/>
              </p:cNvGrpSpPr>
              <p:nvPr/>
            </p:nvGrpSpPr>
            <p:grpSpPr bwMode="auto">
              <a:xfrm>
                <a:off x="1115" y="1005"/>
                <a:ext cx="1266" cy="345"/>
                <a:chOff x="1115" y="1005"/>
                <a:chExt cx="1266" cy="345"/>
              </a:xfrm>
            </p:grpSpPr>
            <p:sp>
              <p:nvSpPr>
                <p:cNvPr id="262187" name="Rectangle 8"/>
                <p:cNvSpPr>
                  <a:spLocks noChangeArrowheads="1"/>
                </p:cNvSpPr>
                <p:nvPr/>
              </p:nvSpPr>
              <p:spPr bwMode="auto">
                <a:xfrm>
                  <a:off x="1115" y="1005"/>
                  <a:ext cx="1267" cy="346"/>
                </a:xfrm>
                <a:prstGeom prst="rect">
                  <a:avLst/>
                </a:prstGeom>
                <a:solidFill>
                  <a:srgbClr val="191919"/>
                </a:solidFill>
                <a:ln w="12600">
                  <a:solidFill>
                    <a:srgbClr val="000000"/>
                  </a:solidFill>
                  <a:miter lim="800000"/>
                  <a:headEnd/>
                  <a:tailEnd/>
                </a:ln>
              </p:spPr>
              <p:txBody>
                <a:bodyPr wrap="none" anchor="ct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prstClr val="white"/>
                    </a:solidFill>
                    <a:effectLst/>
                    <a:uLnTx/>
                    <a:uFillTx/>
                    <a:latin typeface="Arial" panose="020B0604020202020204" pitchFamily="34" charset="0"/>
                    <a:ea typeface="MS PGothic" pitchFamily="34" charset="-128"/>
                    <a:cs typeface="Arial" panose="020B0604020202020204" pitchFamily="34" charset="0"/>
                  </a:endParaRPr>
                </a:p>
              </p:txBody>
            </p:sp>
            <p:sp>
              <p:nvSpPr>
                <p:cNvPr id="262188" name="Rectangle 9"/>
                <p:cNvSpPr>
                  <a:spLocks noChangeArrowheads="1"/>
                </p:cNvSpPr>
                <p:nvPr/>
              </p:nvSpPr>
              <p:spPr bwMode="auto">
                <a:xfrm>
                  <a:off x="1178" y="1005"/>
                  <a:ext cx="1141" cy="346"/>
                </a:xfrm>
                <a:prstGeom prst="rect">
                  <a:avLst/>
                </a:prstGeom>
                <a:solidFill>
                  <a:srgbClr val="191919"/>
                </a:solid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FFFFFF"/>
                      </a:solidFill>
                      <a:effectLst/>
                      <a:uLnTx/>
                      <a:uFillTx/>
                      <a:latin typeface="Arial" panose="020B0604020202020204" pitchFamily="34" charset="0"/>
                      <a:ea typeface="SimSun" pitchFamily="2" charset="-122"/>
                      <a:cs typeface="Arial" panose="020B0604020202020204" pitchFamily="34" charset="0"/>
                    </a:rPr>
                    <a:t>الداوودي</a:t>
                  </a:r>
                  <a:endParaRPr kumimoji="0" lang="en-GB" sz="1800" b="1" u="none" strike="noStrike" kern="1200" cap="none" spc="0" normalizeH="0" baseline="0" noProof="0" dirty="0">
                    <a:ln>
                      <a:noFill/>
                    </a:ln>
                    <a:solidFill>
                      <a:srgbClr val="FFFFFF"/>
                    </a:solidFill>
                    <a:effectLst/>
                    <a:uLnTx/>
                    <a:uFillTx/>
                    <a:latin typeface="Arial" panose="020B0604020202020204" pitchFamily="34" charset="0"/>
                    <a:ea typeface="SimSun" pitchFamily="2" charset="-122"/>
                    <a:cs typeface="Arial" panose="020B0604020202020204" pitchFamily="34" charset="0"/>
                  </a:endParaRPr>
                </a:p>
              </p:txBody>
            </p:sp>
          </p:grpSp>
          <p:grpSp>
            <p:nvGrpSpPr>
              <p:cNvPr id="262178" name="Group 10"/>
              <p:cNvGrpSpPr>
                <a:grpSpLocks/>
              </p:cNvGrpSpPr>
              <p:nvPr/>
            </p:nvGrpSpPr>
            <p:grpSpPr bwMode="auto">
              <a:xfrm>
                <a:off x="2383" y="1005"/>
                <a:ext cx="1337" cy="345"/>
                <a:chOff x="2383" y="1005"/>
                <a:chExt cx="1337" cy="345"/>
              </a:xfrm>
            </p:grpSpPr>
            <p:sp>
              <p:nvSpPr>
                <p:cNvPr id="262185" name="Rectangle 11"/>
                <p:cNvSpPr>
                  <a:spLocks noChangeArrowheads="1"/>
                </p:cNvSpPr>
                <p:nvPr/>
              </p:nvSpPr>
              <p:spPr bwMode="auto">
                <a:xfrm>
                  <a:off x="2383" y="1005"/>
                  <a:ext cx="1338" cy="346"/>
                </a:xfrm>
                <a:prstGeom prst="rect">
                  <a:avLst/>
                </a:prstGeom>
                <a:solidFill>
                  <a:srgbClr val="191919"/>
                </a:solidFill>
                <a:ln w="12600">
                  <a:solidFill>
                    <a:srgbClr val="000000"/>
                  </a:solidFill>
                  <a:miter lim="800000"/>
                  <a:headEnd/>
                  <a:tailEnd/>
                </a:ln>
              </p:spPr>
              <p:txBody>
                <a:bodyPr wrap="none" anchor="ct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prstClr val="white"/>
                    </a:solidFill>
                    <a:effectLst/>
                    <a:uLnTx/>
                    <a:uFillTx/>
                    <a:latin typeface="Arial" panose="020B0604020202020204" pitchFamily="34" charset="0"/>
                    <a:ea typeface="MS PGothic" pitchFamily="34" charset="-128"/>
                    <a:cs typeface="Arial" panose="020B0604020202020204" pitchFamily="34" charset="0"/>
                  </a:endParaRPr>
                </a:p>
              </p:txBody>
            </p:sp>
            <p:sp>
              <p:nvSpPr>
                <p:cNvPr id="262186" name="Rectangle 12"/>
                <p:cNvSpPr>
                  <a:spLocks noChangeArrowheads="1"/>
                </p:cNvSpPr>
                <p:nvPr/>
              </p:nvSpPr>
              <p:spPr bwMode="auto">
                <a:xfrm>
                  <a:off x="2446" y="1005"/>
                  <a:ext cx="1212" cy="346"/>
                </a:xfrm>
                <a:prstGeom prst="rect">
                  <a:avLst/>
                </a:prstGeom>
                <a:solidFill>
                  <a:srgbClr val="191919"/>
                </a:solid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FFFFFF"/>
                      </a:solidFill>
                      <a:effectLst/>
                      <a:uLnTx/>
                      <a:uFillTx/>
                      <a:latin typeface="Arial" panose="020B0604020202020204" pitchFamily="34" charset="0"/>
                      <a:ea typeface="SimSun" pitchFamily="2" charset="-122"/>
                      <a:cs typeface="Arial" panose="020B0604020202020204" pitchFamily="34" charset="0"/>
                    </a:rPr>
                    <a:t>الأرض</a:t>
                  </a:r>
                  <a:endParaRPr kumimoji="0" lang="en-GB" sz="1800" b="1" u="none" strike="noStrike" kern="1200" cap="none" spc="0" normalizeH="0" baseline="0" noProof="0" dirty="0">
                    <a:ln>
                      <a:noFill/>
                    </a:ln>
                    <a:solidFill>
                      <a:srgbClr val="FFFFFF"/>
                    </a:solidFill>
                    <a:effectLst/>
                    <a:uLnTx/>
                    <a:uFillTx/>
                    <a:latin typeface="Arial" panose="020B0604020202020204" pitchFamily="34" charset="0"/>
                    <a:ea typeface="SimSun" pitchFamily="2" charset="-122"/>
                    <a:cs typeface="Arial" panose="020B0604020202020204" pitchFamily="34" charset="0"/>
                  </a:endParaRPr>
                </a:p>
              </p:txBody>
            </p:sp>
          </p:grpSp>
          <p:grpSp>
            <p:nvGrpSpPr>
              <p:cNvPr id="262179" name="Group 13"/>
              <p:cNvGrpSpPr>
                <a:grpSpLocks/>
              </p:cNvGrpSpPr>
              <p:nvPr/>
            </p:nvGrpSpPr>
            <p:grpSpPr bwMode="auto">
              <a:xfrm>
                <a:off x="3723" y="1005"/>
                <a:ext cx="1232" cy="345"/>
                <a:chOff x="3723" y="1005"/>
                <a:chExt cx="1232" cy="345"/>
              </a:xfrm>
            </p:grpSpPr>
            <p:sp>
              <p:nvSpPr>
                <p:cNvPr id="262183" name="Rectangle 14"/>
                <p:cNvSpPr>
                  <a:spLocks noChangeArrowheads="1"/>
                </p:cNvSpPr>
                <p:nvPr/>
              </p:nvSpPr>
              <p:spPr bwMode="auto">
                <a:xfrm>
                  <a:off x="3723" y="1005"/>
                  <a:ext cx="1233" cy="346"/>
                </a:xfrm>
                <a:prstGeom prst="rect">
                  <a:avLst/>
                </a:prstGeom>
                <a:solidFill>
                  <a:srgbClr val="191919"/>
                </a:solidFill>
                <a:ln w="12600">
                  <a:solidFill>
                    <a:srgbClr val="000000"/>
                  </a:solidFill>
                  <a:miter lim="800000"/>
                  <a:headEnd/>
                  <a:tailEnd/>
                </a:ln>
              </p:spPr>
              <p:txBody>
                <a:bodyPr wrap="none" anchor="ct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prstClr val="white"/>
                    </a:solidFill>
                    <a:effectLst/>
                    <a:uLnTx/>
                    <a:uFillTx/>
                    <a:latin typeface="Arial" panose="020B0604020202020204" pitchFamily="34" charset="0"/>
                    <a:ea typeface="MS PGothic" pitchFamily="34" charset="-128"/>
                    <a:cs typeface="Arial" panose="020B0604020202020204" pitchFamily="34" charset="0"/>
                  </a:endParaRPr>
                </a:p>
              </p:txBody>
            </p:sp>
            <p:sp>
              <p:nvSpPr>
                <p:cNvPr id="262184" name="Rectangle 15"/>
                <p:cNvSpPr>
                  <a:spLocks noChangeArrowheads="1"/>
                </p:cNvSpPr>
                <p:nvPr/>
              </p:nvSpPr>
              <p:spPr bwMode="auto">
                <a:xfrm>
                  <a:off x="3785" y="1005"/>
                  <a:ext cx="1107" cy="346"/>
                </a:xfrm>
                <a:prstGeom prst="rect">
                  <a:avLst/>
                </a:prstGeom>
                <a:solidFill>
                  <a:srgbClr val="191919"/>
                </a:solid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FFFFFF"/>
                      </a:solidFill>
                      <a:effectLst/>
                      <a:uLnTx/>
                      <a:uFillTx/>
                      <a:latin typeface="Arial" panose="020B0604020202020204" pitchFamily="34" charset="0"/>
                      <a:ea typeface="SimSun" pitchFamily="2" charset="-122"/>
                      <a:cs typeface="Arial" panose="020B0604020202020204" pitchFamily="34" charset="0"/>
                    </a:rPr>
                    <a:t>الإبراهيمي</a:t>
                  </a:r>
                  <a:endParaRPr kumimoji="0" lang="en-GB" sz="1800" b="1" u="none" strike="noStrike" kern="1200" cap="none" spc="0" normalizeH="0" baseline="0" noProof="0" dirty="0">
                    <a:ln>
                      <a:noFill/>
                    </a:ln>
                    <a:solidFill>
                      <a:srgbClr val="FFFFFF"/>
                    </a:solidFill>
                    <a:effectLst/>
                    <a:uLnTx/>
                    <a:uFillTx/>
                    <a:latin typeface="Arial" panose="020B0604020202020204" pitchFamily="34" charset="0"/>
                    <a:ea typeface="SimSun" pitchFamily="2" charset="-122"/>
                    <a:cs typeface="Arial" panose="020B0604020202020204" pitchFamily="34" charset="0"/>
                  </a:endParaRPr>
                </a:p>
              </p:txBody>
            </p:sp>
          </p:grpSp>
          <p:grpSp>
            <p:nvGrpSpPr>
              <p:cNvPr id="262180" name="Group 16"/>
              <p:cNvGrpSpPr>
                <a:grpSpLocks/>
              </p:cNvGrpSpPr>
              <p:nvPr/>
            </p:nvGrpSpPr>
            <p:grpSpPr bwMode="auto">
              <a:xfrm>
                <a:off x="4957" y="1005"/>
                <a:ext cx="1337" cy="345"/>
                <a:chOff x="4957" y="1005"/>
                <a:chExt cx="1337" cy="345"/>
              </a:xfrm>
            </p:grpSpPr>
            <p:sp>
              <p:nvSpPr>
                <p:cNvPr id="262181" name="Rectangle 17"/>
                <p:cNvSpPr>
                  <a:spLocks noChangeArrowheads="1"/>
                </p:cNvSpPr>
                <p:nvPr/>
              </p:nvSpPr>
              <p:spPr bwMode="auto">
                <a:xfrm>
                  <a:off x="4957" y="1005"/>
                  <a:ext cx="1338" cy="346"/>
                </a:xfrm>
                <a:prstGeom prst="rect">
                  <a:avLst/>
                </a:prstGeom>
                <a:solidFill>
                  <a:srgbClr val="191919"/>
                </a:solidFill>
                <a:ln w="12600">
                  <a:solidFill>
                    <a:srgbClr val="000000"/>
                  </a:solidFill>
                  <a:miter lim="800000"/>
                  <a:headEnd/>
                  <a:tailEnd/>
                </a:ln>
              </p:spPr>
              <p:txBody>
                <a:bodyPr wrap="none" anchor="ct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prstClr val="white"/>
                    </a:solidFill>
                    <a:effectLst/>
                    <a:uLnTx/>
                    <a:uFillTx/>
                    <a:latin typeface="Arial" panose="020B0604020202020204" pitchFamily="34" charset="0"/>
                    <a:ea typeface="MS PGothic" pitchFamily="34" charset="-128"/>
                    <a:cs typeface="Arial" panose="020B0604020202020204" pitchFamily="34" charset="0"/>
                  </a:endParaRPr>
                </a:p>
              </p:txBody>
            </p:sp>
            <p:sp>
              <p:nvSpPr>
                <p:cNvPr id="262182" name="Rectangle 18"/>
                <p:cNvSpPr>
                  <a:spLocks noChangeArrowheads="1"/>
                </p:cNvSpPr>
                <p:nvPr/>
              </p:nvSpPr>
              <p:spPr bwMode="auto">
                <a:xfrm>
                  <a:off x="5020" y="1005"/>
                  <a:ext cx="1212" cy="346"/>
                </a:xfrm>
                <a:prstGeom prst="rect">
                  <a:avLst/>
                </a:prstGeom>
                <a:solidFill>
                  <a:srgbClr val="191919"/>
                </a:solid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FFFFFF"/>
                    </a:solidFill>
                    <a:effectLst/>
                    <a:uLnTx/>
                    <a:uFillTx/>
                    <a:latin typeface="Arial" panose="020B0604020202020204" pitchFamily="34" charset="0"/>
                    <a:ea typeface="SimSun" pitchFamily="2" charset="-122"/>
                    <a:cs typeface="+mn-cs"/>
                  </a:endParaRPr>
                </a:p>
              </p:txBody>
            </p:sp>
          </p:grpSp>
        </p:grpSp>
        <p:grpSp>
          <p:nvGrpSpPr>
            <p:cNvPr id="262150" name="Group 19"/>
            <p:cNvGrpSpPr>
              <a:grpSpLocks/>
            </p:cNvGrpSpPr>
            <p:nvPr/>
          </p:nvGrpSpPr>
          <p:grpSpPr bwMode="auto">
            <a:xfrm>
              <a:off x="12" y="1352"/>
              <a:ext cx="6281" cy="3353"/>
              <a:chOff x="12" y="1352"/>
              <a:chExt cx="6281" cy="3353"/>
            </a:xfrm>
          </p:grpSpPr>
          <p:sp>
            <p:nvSpPr>
              <p:cNvPr id="262151" name="Rectangle 20"/>
              <p:cNvSpPr>
                <a:spLocks noChangeArrowheads="1"/>
              </p:cNvSpPr>
              <p:nvPr/>
            </p:nvSpPr>
            <p:spPr bwMode="auto">
              <a:xfrm>
                <a:off x="12" y="1352"/>
                <a:ext cx="1088" cy="803"/>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mn-cs"/>
                </a:endParaRPr>
              </a:p>
            </p:txBody>
          </p:sp>
          <p:sp>
            <p:nvSpPr>
              <p:cNvPr id="262152" name="Rectangle 21"/>
              <p:cNvSpPr>
                <a:spLocks noChangeArrowheads="1"/>
              </p:cNvSpPr>
              <p:nvPr/>
            </p:nvSpPr>
            <p:spPr bwMode="auto">
              <a:xfrm>
                <a:off x="1100" y="1352"/>
                <a:ext cx="1268" cy="803"/>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mn-cs"/>
                </a:endParaRPr>
              </a:p>
            </p:txBody>
          </p:sp>
          <p:sp>
            <p:nvSpPr>
              <p:cNvPr id="262153" name="Rectangle 22"/>
              <p:cNvSpPr>
                <a:spLocks noChangeArrowheads="1"/>
              </p:cNvSpPr>
              <p:nvPr/>
            </p:nvSpPr>
            <p:spPr bwMode="auto">
              <a:xfrm>
                <a:off x="2367" y="1352"/>
                <a:ext cx="1348" cy="803"/>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mn-cs"/>
                </a:endParaRPr>
              </a:p>
            </p:txBody>
          </p:sp>
          <p:sp>
            <p:nvSpPr>
              <p:cNvPr id="262154" name="Rectangle 23"/>
              <p:cNvSpPr>
                <a:spLocks noChangeArrowheads="1"/>
              </p:cNvSpPr>
              <p:nvPr/>
            </p:nvSpPr>
            <p:spPr bwMode="auto">
              <a:xfrm>
                <a:off x="3715" y="1352"/>
                <a:ext cx="1230" cy="803"/>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mn-cs"/>
                </a:endParaRPr>
              </a:p>
            </p:txBody>
          </p:sp>
          <p:sp>
            <p:nvSpPr>
              <p:cNvPr id="262155" name="Rectangle 24"/>
              <p:cNvSpPr>
                <a:spLocks noChangeArrowheads="1"/>
              </p:cNvSpPr>
              <p:nvPr/>
            </p:nvSpPr>
            <p:spPr bwMode="auto">
              <a:xfrm>
                <a:off x="4946" y="1352"/>
                <a:ext cx="1348" cy="803"/>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rPr>
                  <a:t>التعريف:</a:t>
                </a:r>
              </a:p>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rPr>
                  <a:t>وعد الله المعطى لإسرائيل</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endParaRPr>
              </a:p>
            </p:txBody>
          </p:sp>
          <p:sp>
            <p:nvSpPr>
              <p:cNvPr id="262156" name="Rectangle 25"/>
              <p:cNvSpPr>
                <a:spLocks noChangeArrowheads="1"/>
              </p:cNvSpPr>
              <p:nvPr/>
            </p:nvSpPr>
            <p:spPr bwMode="auto">
              <a:xfrm>
                <a:off x="12" y="2155"/>
                <a:ext cx="1088" cy="519"/>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mn-cs"/>
                </a:endParaRPr>
              </a:p>
            </p:txBody>
          </p:sp>
          <p:sp>
            <p:nvSpPr>
              <p:cNvPr id="262157" name="Rectangle 26"/>
              <p:cNvSpPr>
                <a:spLocks noChangeArrowheads="1"/>
              </p:cNvSpPr>
              <p:nvPr/>
            </p:nvSpPr>
            <p:spPr bwMode="auto">
              <a:xfrm>
                <a:off x="1100" y="2155"/>
                <a:ext cx="1268" cy="519"/>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mn-cs"/>
                </a:endParaRPr>
              </a:p>
            </p:txBody>
          </p:sp>
          <p:sp>
            <p:nvSpPr>
              <p:cNvPr id="262158" name="Rectangle 27"/>
              <p:cNvSpPr>
                <a:spLocks noChangeArrowheads="1"/>
              </p:cNvSpPr>
              <p:nvPr/>
            </p:nvSpPr>
            <p:spPr bwMode="auto">
              <a:xfrm>
                <a:off x="2367" y="2155"/>
                <a:ext cx="1348" cy="519"/>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mn-cs"/>
                </a:endParaRPr>
              </a:p>
            </p:txBody>
          </p:sp>
          <p:sp>
            <p:nvSpPr>
              <p:cNvPr id="262159" name="Rectangle 28"/>
              <p:cNvSpPr>
                <a:spLocks noChangeArrowheads="1"/>
              </p:cNvSpPr>
              <p:nvPr/>
            </p:nvSpPr>
            <p:spPr bwMode="auto">
              <a:xfrm>
                <a:off x="3715" y="2155"/>
                <a:ext cx="1230" cy="519"/>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mn-cs"/>
                </a:endParaRPr>
              </a:p>
            </p:txBody>
          </p:sp>
          <p:sp>
            <p:nvSpPr>
              <p:cNvPr id="262160" name="Rectangle 29"/>
              <p:cNvSpPr>
                <a:spLocks noChangeArrowheads="1"/>
              </p:cNvSpPr>
              <p:nvPr/>
            </p:nvSpPr>
            <p:spPr bwMode="auto">
              <a:xfrm>
                <a:off x="4946" y="2155"/>
                <a:ext cx="1348" cy="519"/>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mn-cs"/>
                </a:endParaRPr>
              </a:p>
            </p:txBody>
          </p:sp>
          <p:sp>
            <p:nvSpPr>
              <p:cNvPr id="262161" name="Rectangle 30"/>
              <p:cNvSpPr>
                <a:spLocks noChangeArrowheads="1"/>
              </p:cNvSpPr>
              <p:nvPr/>
            </p:nvSpPr>
            <p:spPr bwMode="auto">
              <a:xfrm>
                <a:off x="12" y="2674"/>
                <a:ext cx="1088" cy="520"/>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mn-cs"/>
                </a:endParaRPr>
              </a:p>
            </p:txBody>
          </p:sp>
          <p:sp>
            <p:nvSpPr>
              <p:cNvPr id="262162" name="Rectangle 31"/>
              <p:cNvSpPr>
                <a:spLocks noChangeArrowheads="1"/>
              </p:cNvSpPr>
              <p:nvPr/>
            </p:nvSpPr>
            <p:spPr bwMode="auto">
              <a:xfrm>
                <a:off x="1100" y="2674"/>
                <a:ext cx="1268" cy="520"/>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mn-cs"/>
                </a:endParaRPr>
              </a:p>
            </p:txBody>
          </p:sp>
          <p:sp>
            <p:nvSpPr>
              <p:cNvPr id="262163" name="Rectangle 32"/>
              <p:cNvSpPr>
                <a:spLocks noChangeArrowheads="1"/>
              </p:cNvSpPr>
              <p:nvPr/>
            </p:nvSpPr>
            <p:spPr bwMode="auto">
              <a:xfrm>
                <a:off x="2367" y="2674"/>
                <a:ext cx="1348" cy="520"/>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mn-cs"/>
                </a:endParaRPr>
              </a:p>
            </p:txBody>
          </p:sp>
          <p:sp>
            <p:nvSpPr>
              <p:cNvPr id="262164" name="Rectangle 33"/>
              <p:cNvSpPr>
                <a:spLocks noChangeArrowheads="1"/>
              </p:cNvSpPr>
              <p:nvPr/>
            </p:nvSpPr>
            <p:spPr bwMode="auto">
              <a:xfrm>
                <a:off x="3715" y="2674"/>
                <a:ext cx="1230" cy="520"/>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mn-cs"/>
                </a:endParaRPr>
              </a:p>
            </p:txBody>
          </p:sp>
          <p:sp>
            <p:nvSpPr>
              <p:cNvPr id="262165" name="Rectangle 34"/>
              <p:cNvSpPr>
                <a:spLocks noChangeArrowheads="1"/>
              </p:cNvSpPr>
              <p:nvPr/>
            </p:nvSpPr>
            <p:spPr bwMode="auto">
              <a:xfrm>
                <a:off x="4946" y="2674"/>
                <a:ext cx="1348" cy="520"/>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mn-cs"/>
                </a:endParaRPr>
              </a:p>
            </p:txBody>
          </p:sp>
          <p:sp>
            <p:nvSpPr>
              <p:cNvPr id="262166" name="Rectangle 35"/>
              <p:cNvSpPr>
                <a:spLocks noChangeArrowheads="1"/>
              </p:cNvSpPr>
              <p:nvPr/>
            </p:nvSpPr>
            <p:spPr bwMode="auto">
              <a:xfrm>
                <a:off x="12" y="3193"/>
                <a:ext cx="1088" cy="708"/>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mn-cs"/>
                </a:endParaRPr>
              </a:p>
            </p:txBody>
          </p:sp>
          <p:sp>
            <p:nvSpPr>
              <p:cNvPr id="262167" name="Rectangle 36"/>
              <p:cNvSpPr>
                <a:spLocks noChangeArrowheads="1"/>
              </p:cNvSpPr>
              <p:nvPr/>
            </p:nvSpPr>
            <p:spPr bwMode="auto">
              <a:xfrm>
                <a:off x="1100" y="3193"/>
                <a:ext cx="1268" cy="708"/>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mn-cs"/>
                </a:endParaRPr>
              </a:p>
            </p:txBody>
          </p:sp>
          <p:sp>
            <p:nvSpPr>
              <p:cNvPr id="262168" name="Rectangle 37"/>
              <p:cNvSpPr>
                <a:spLocks noChangeArrowheads="1"/>
              </p:cNvSpPr>
              <p:nvPr/>
            </p:nvSpPr>
            <p:spPr bwMode="auto">
              <a:xfrm>
                <a:off x="2367" y="3193"/>
                <a:ext cx="1348" cy="708"/>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mn-cs"/>
                </a:endParaRPr>
              </a:p>
            </p:txBody>
          </p:sp>
          <p:sp>
            <p:nvSpPr>
              <p:cNvPr id="262169" name="Rectangle 38"/>
              <p:cNvSpPr>
                <a:spLocks noChangeArrowheads="1"/>
              </p:cNvSpPr>
              <p:nvPr/>
            </p:nvSpPr>
            <p:spPr bwMode="auto">
              <a:xfrm>
                <a:off x="3715" y="3193"/>
                <a:ext cx="1230" cy="708"/>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mn-cs"/>
                </a:endParaRPr>
              </a:p>
            </p:txBody>
          </p:sp>
          <p:sp>
            <p:nvSpPr>
              <p:cNvPr id="262170" name="Rectangle 39"/>
              <p:cNvSpPr>
                <a:spLocks noChangeArrowheads="1"/>
              </p:cNvSpPr>
              <p:nvPr/>
            </p:nvSpPr>
            <p:spPr bwMode="auto">
              <a:xfrm>
                <a:off x="4946" y="3193"/>
                <a:ext cx="1348" cy="708"/>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mn-cs"/>
                </a:endParaRPr>
              </a:p>
            </p:txBody>
          </p:sp>
          <p:sp>
            <p:nvSpPr>
              <p:cNvPr id="262171" name="Rectangle 40"/>
              <p:cNvSpPr>
                <a:spLocks noChangeArrowheads="1"/>
              </p:cNvSpPr>
              <p:nvPr/>
            </p:nvSpPr>
            <p:spPr bwMode="auto">
              <a:xfrm>
                <a:off x="12" y="3902"/>
                <a:ext cx="1088" cy="804"/>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mn-cs"/>
                </a:endParaRPr>
              </a:p>
            </p:txBody>
          </p:sp>
          <p:sp>
            <p:nvSpPr>
              <p:cNvPr id="262172" name="Rectangle 41"/>
              <p:cNvSpPr>
                <a:spLocks noChangeArrowheads="1"/>
              </p:cNvSpPr>
              <p:nvPr/>
            </p:nvSpPr>
            <p:spPr bwMode="auto">
              <a:xfrm>
                <a:off x="1100" y="3902"/>
                <a:ext cx="1268" cy="804"/>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mn-cs"/>
                </a:endParaRPr>
              </a:p>
            </p:txBody>
          </p:sp>
          <p:sp>
            <p:nvSpPr>
              <p:cNvPr id="262173" name="Rectangle 42"/>
              <p:cNvSpPr>
                <a:spLocks noChangeArrowheads="1"/>
              </p:cNvSpPr>
              <p:nvPr/>
            </p:nvSpPr>
            <p:spPr bwMode="auto">
              <a:xfrm>
                <a:off x="2367" y="3902"/>
                <a:ext cx="1348" cy="804"/>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mn-cs"/>
                </a:endParaRPr>
              </a:p>
            </p:txBody>
          </p:sp>
          <p:sp>
            <p:nvSpPr>
              <p:cNvPr id="262174" name="Rectangle 43"/>
              <p:cNvSpPr>
                <a:spLocks noChangeArrowheads="1"/>
              </p:cNvSpPr>
              <p:nvPr/>
            </p:nvSpPr>
            <p:spPr bwMode="auto">
              <a:xfrm>
                <a:off x="3715" y="3902"/>
                <a:ext cx="1230" cy="804"/>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mn-cs"/>
                </a:endParaRPr>
              </a:p>
            </p:txBody>
          </p:sp>
          <p:sp>
            <p:nvSpPr>
              <p:cNvPr id="262175" name="Rectangle 44"/>
              <p:cNvSpPr>
                <a:spLocks noChangeArrowheads="1"/>
              </p:cNvSpPr>
              <p:nvPr/>
            </p:nvSpPr>
            <p:spPr bwMode="auto">
              <a:xfrm>
                <a:off x="4946" y="3902"/>
                <a:ext cx="1348" cy="804"/>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mn-cs"/>
                </a:endParaRPr>
              </a:p>
            </p:txBody>
          </p:sp>
        </p:grpSp>
      </p:grpSp>
      <p:sp>
        <p:nvSpPr>
          <p:cNvPr id="262148" name="Text Box 45"/>
          <p:cNvSpPr txBox="1">
            <a:spLocks noChangeArrowheads="1"/>
          </p:cNvSpPr>
          <p:nvPr/>
        </p:nvSpPr>
        <p:spPr bwMode="auto">
          <a:xfrm>
            <a:off x="7740650" y="-14288"/>
            <a:ext cx="1447800" cy="390526"/>
          </a:xfrm>
          <a:prstGeom prst="rect">
            <a:avLst/>
          </a:prstGeom>
          <a:noFill/>
          <a:ln w="9525">
            <a:noFill/>
            <a:miter lim="800000"/>
            <a:headEnd/>
            <a:tailEnd/>
          </a:ln>
        </p:spPr>
        <p:txBody>
          <a:bodyPr lIns="81639" tIns="40820" rIns="81639" bIns="40820"/>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489ب</a:t>
            </a:r>
            <a:endParaRPr kumimoji="0" lang="en-GB"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47" name="Rectangle 9"/>
          <p:cNvSpPr>
            <a:spLocks noChangeArrowheads="1"/>
          </p:cNvSpPr>
          <p:nvPr/>
        </p:nvSpPr>
        <p:spPr bwMode="auto">
          <a:xfrm>
            <a:off x="0" y="1500174"/>
            <a:ext cx="1643002" cy="426769"/>
          </a:xfrm>
          <a:prstGeom prst="rect">
            <a:avLst/>
          </a:prstGeom>
          <a:solidFill>
            <a:srgbClr val="191919"/>
          </a:solid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FFFFFF"/>
                </a:solidFill>
                <a:effectLst/>
                <a:uLnTx/>
                <a:uFillTx/>
                <a:latin typeface="Arial" panose="020B0604020202020204" pitchFamily="34" charset="0"/>
                <a:ea typeface="SimSun" pitchFamily="2" charset="-122"/>
                <a:cs typeface="Arial" panose="020B0604020202020204" pitchFamily="34" charset="0"/>
              </a:rPr>
              <a:t>الجديد</a:t>
            </a:r>
            <a:endParaRPr kumimoji="0" lang="en-GB" sz="1800" b="1" u="none" strike="noStrike" kern="1200" cap="none" spc="0" normalizeH="0" baseline="0" noProof="0" dirty="0">
              <a:ln>
                <a:noFill/>
              </a:ln>
              <a:solidFill>
                <a:srgbClr val="FFFFFF"/>
              </a:solidFill>
              <a:effectLst/>
              <a:uLnTx/>
              <a:uFillTx/>
              <a:latin typeface="Arial" panose="020B0604020202020204" pitchFamily="34" charset="0"/>
              <a:ea typeface="SimSun" pitchFamily="2" charset="-122"/>
              <a:cs typeface="Arial" panose="020B0604020202020204" pitchFamily="34" charset="0"/>
            </a:endParaRPr>
          </a:p>
        </p:txBody>
      </p:sp>
      <p:sp>
        <p:nvSpPr>
          <p:cNvPr id="48" name="Rectangle 24"/>
          <p:cNvSpPr>
            <a:spLocks noChangeArrowheads="1"/>
          </p:cNvSpPr>
          <p:nvPr/>
        </p:nvSpPr>
        <p:spPr bwMode="auto">
          <a:xfrm>
            <a:off x="7143769" y="3071810"/>
            <a:ext cx="2000232" cy="785818"/>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rPr>
              <a:t>العلاقة</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endParaRPr>
          </a:p>
        </p:txBody>
      </p:sp>
      <p:sp>
        <p:nvSpPr>
          <p:cNvPr id="49" name="Rectangle 24"/>
          <p:cNvSpPr>
            <a:spLocks noChangeArrowheads="1"/>
          </p:cNvSpPr>
          <p:nvPr/>
        </p:nvSpPr>
        <p:spPr bwMode="auto">
          <a:xfrm>
            <a:off x="7143769" y="3857628"/>
            <a:ext cx="2000232" cy="714380"/>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rPr>
              <a:t>النص الرئيسي</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endParaRPr>
          </a:p>
        </p:txBody>
      </p:sp>
      <p:sp>
        <p:nvSpPr>
          <p:cNvPr id="50" name="Rectangle 24"/>
          <p:cNvSpPr>
            <a:spLocks noChangeArrowheads="1"/>
          </p:cNvSpPr>
          <p:nvPr/>
        </p:nvSpPr>
        <p:spPr bwMode="auto">
          <a:xfrm>
            <a:off x="7143769" y="4572008"/>
            <a:ext cx="2000232" cy="1071570"/>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rPr>
              <a:t>المستلم</a:t>
            </a:r>
          </a:p>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rPr>
              <a:t>التاريخ</a:t>
            </a:r>
          </a:p>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rPr>
              <a:t>المكان</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endParaRPr>
          </a:p>
        </p:txBody>
      </p:sp>
      <p:sp>
        <p:nvSpPr>
          <p:cNvPr id="51" name="Rectangle 24"/>
          <p:cNvSpPr>
            <a:spLocks noChangeArrowheads="1"/>
          </p:cNvSpPr>
          <p:nvPr/>
        </p:nvSpPr>
        <p:spPr bwMode="auto">
          <a:xfrm>
            <a:off x="7143767" y="5643578"/>
            <a:ext cx="2000233" cy="1214422"/>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rPr>
              <a:t>البركة الشخصية للمستلم الأول</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endParaRPr>
          </a:p>
        </p:txBody>
      </p:sp>
      <p:sp>
        <p:nvSpPr>
          <p:cNvPr id="52" name="Rectangle 24"/>
          <p:cNvSpPr>
            <a:spLocks noChangeArrowheads="1"/>
          </p:cNvSpPr>
          <p:nvPr/>
        </p:nvSpPr>
        <p:spPr bwMode="auto">
          <a:xfrm>
            <a:off x="5357818" y="1928802"/>
            <a:ext cx="1726761" cy="1156244"/>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rPr>
              <a:t>الأرض, الحكم, و البركة لفائدة العالم</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endParaRPr>
          </a:p>
        </p:txBody>
      </p:sp>
      <p:sp>
        <p:nvSpPr>
          <p:cNvPr id="53" name="Rectangle 24"/>
          <p:cNvSpPr>
            <a:spLocks noChangeArrowheads="1"/>
          </p:cNvSpPr>
          <p:nvPr/>
        </p:nvSpPr>
        <p:spPr bwMode="auto">
          <a:xfrm>
            <a:off x="5357818" y="3071810"/>
            <a:ext cx="1798199" cy="785818"/>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rPr>
              <a:t>المظلة</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endParaRPr>
          </a:p>
        </p:txBody>
      </p:sp>
      <p:sp>
        <p:nvSpPr>
          <p:cNvPr id="54" name="Rectangle 24"/>
          <p:cNvSpPr>
            <a:spLocks noChangeArrowheads="1"/>
          </p:cNvSpPr>
          <p:nvPr/>
        </p:nvSpPr>
        <p:spPr bwMode="auto">
          <a:xfrm>
            <a:off x="5357818" y="3857628"/>
            <a:ext cx="1798199" cy="714380"/>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rPr>
              <a:t>تك 12 : 1 – 3 </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endParaRPr>
          </a:p>
        </p:txBody>
      </p:sp>
      <p:sp>
        <p:nvSpPr>
          <p:cNvPr id="55" name="Rectangle 24"/>
          <p:cNvSpPr>
            <a:spLocks noChangeArrowheads="1"/>
          </p:cNvSpPr>
          <p:nvPr/>
        </p:nvSpPr>
        <p:spPr bwMode="auto">
          <a:xfrm>
            <a:off x="5357818" y="4572008"/>
            <a:ext cx="1798199" cy="1071570"/>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rPr>
              <a:t>إبراهيم</a:t>
            </a:r>
          </a:p>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rPr>
              <a:t>2060 ق . م </a:t>
            </a:r>
          </a:p>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rPr>
              <a:t>أور الكلدانيين</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endParaRPr>
          </a:p>
        </p:txBody>
      </p:sp>
      <p:sp>
        <p:nvSpPr>
          <p:cNvPr id="56" name="Rectangle 24"/>
          <p:cNvSpPr>
            <a:spLocks noChangeArrowheads="1"/>
          </p:cNvSpPr>
          <p:nvPr/>
        </p:nvSpPr>
        <p:spPr bwMode="auto">
          <a:xfrm>
            <a:off x="5357818" y="5572140"/>
            <a:ext cx="1798199" cy="1285860"/>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rPr>
              <a:t>الممتلكات و الإسم المبارك, نسل, تأديب المقاومين</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endParaRPr>
          </a:p>
        </p:txBody>
      </p:sp>
      <p:sp>
        <p:nvSpPr>
          <p:cNvPr id="57" name="Rectangle 24"/>
          <p:cNvSpPr>
            <a:spLocks noChangeArrowheads="1"/>
          </p:cNvSpPr>
          <p:nvPr/>
        </p:nvSpPr>
        <p:spPr bwMode="auto">
          <a:xfrm>
            <a:off x="3428992" y="1928802"/>
            <a:ext cx="1941075" cy="1156244"/>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rPr>
              <a:t>أرض مادية من وادي مصر إلى نهر الفرات </a:t>
            </a:r>
          </a:p>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rPr>
              <a:t>(تك 15: 18)</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endParaRPr>
          </a:p>
        </p:txBody>
      </p:sp>
      <p:sp>
        <p:nvSpPr>
          <p:cNvPr id="58" name="Rectangle 24"/>
          <p:cNvSpPr>
            <a:spLocks noChangeArrowheads="1"/>
          </p:cNvSpPr>
          <p:nvPr/>
        </p:nvSpPr>
        <p:spPr bwMode="auto">
          <a:xfrm>
            <a:off x="1571604" y="2000240"/>
            <a:ext cx="1869637" cy="1071570"/>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rPr>
              <a:t>حكم سياسي كنسل داود إلى الأبد من صهيون</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endParaRPr>
          </a:p>
        </p:txBody>
      </p:sp>
      <p:sp>
        <p:nvSpPr>
          <p:cNvPr id="59" name="Rectangle 24"/>
          <p:cNvSpPr>
            <a:spLocks noChangeArrowheads="1"/>
          </p:cNvSpPr>
          <p:nvPr/>
        </p:nvSpPr>
        <p:spPr bwMode="auto">
          <a:xfrm>
            <a:off x="1" y="2000240"/>
            <a:ext cx="1571604" cy="1071570"/>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rPr>
              <a:t>بركات روحية من تطهير و تجديد وطني</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endParaRPr>
          </a:p>
        </p:txBody>
      </p:sp>
      <p:sp>
        <p:nvSpPr>
          <p:cNvPr id="60" name="Rectangle 24"/>
          <p:cNvSpPr>
            <a:spLocks noChangeArrowheads="1"/>
          </p:cNvSpPr>
          <p:nvPr/>
        </p:nvSpPr>
        <p:spPr bwMode="auto">
          <a:xfrm>
            <a:off x="3428992" y="3071810"/>
            <a:ext cx="1941075" cy="785818"/>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rPr>
              <a:t>الأرض</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endParaRPr>
          </a:p>
        </p:txBody>
      </p:sp>
      <p:sp>
        <p:nvSpPr>
          <p:cNvPr id="61" name="Rectangle 24"/>
          <p:cNvSpPr>
            <a:spLocks noChangeArrowheads="1"/>
          </p:cNvSpPr>
          <p:nvPr/>
        </p:nvSpPr>
        <p:spPr bwMode="auto">
          <a:xfrm>
            <a:off x="1571604" y="3071810"/>
            <a:ext cx="1869637" cy="785818"/>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rPr>
              <a:t>النسل</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endParaRPr>
          </a:p>
        </p:txBody>
      </p:sp>
      <p:sp>
        <p:nvSpPr>
          <p:cNvPr id="62" name="Rectangle 24"/>
          <p:cNvSpPr>
            <a:spLocks noChangeArrowheads="1"/>
          </p:cNvSpPr>
          <p:nvPr/>
        </p:nvSpPr>
        <p:spPr bwMode="auto">
          <a:xfrm>
            <a:off x="1" y="3071810"/>
            <a:ext cx="1571604" cy="785818"/>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rPr>
              <a:t>البركة</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endParaRPr>
          </a:p>
        </p:txBody>
      </p:sp>
      <p:sp>
        <p:nvSpPr>
          <p:cNvPr id="63" name="Rectangle 24"/>
          <p:cNvSpPr>
            <a:spLocks noChangeArrowheads="1"/>
          </p:cNvSpPr>
          <p:nvPr/>
        </p:nvSpPr>
        <p:spPr bwMode="auto">
          <a:xfrm>
            <a:off x="3428992" y="3857628"/>
            <a:ext cx="1941075" cy="714380"/>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rPr>
              <a:t>تث 30 : 1-10	</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endParaRPr>
          </a:p>
        </p:txBody>
      </p:sp>
      <p:sp>
        <p:nvSpPr>
          <p:cNvPr id="64" name="Rectangle 24"/>
          <p:cNvSpPr>
            <a:spLocks noChangeArrowheads="1"/>
          </p:cNvSpPr>
          <p:nvPr/>
        </p:nvSpPr>
        <p:spPr bwMode="auto">
          <a:xfrm>
            <a:off x="1571604" y="3857628"/>
            <a:ext cx="1869637" cy="714380"/>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rPr>
              <a:t>2 صم : 1 : 12-16</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endParaRPr>
          </a:p>
        </p:txBody>
      </p:sp>
      <p:sp>
        <p:nvSpPr>
          <p:cNvPr id="65" name="Rectangle 24"/>
          <p:cNvSpPr>
            <a:spLocks noChangeArrowheads="1"/>
          </p:cNvSpPr>
          <p:nvPr/>
        </p:nvSpPr>
        <p:spPr bwMode="auto">
          <a:xfrm>
            <a:off x="1" y="3857628"/>
            <a:ext cx="1571604" cy="714380"/>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rPr>
              <a:t>إر 31 : 31-34</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endParaRPr>
          </a:p>
        </p:txBody>
      </p:sp>
      <p:sp>
        <p:nvSpPr>
          <p:cNvPr id="66" name="Rectangle 24"/>
          <p:cNvSpPr>
            <a:spLocks noChangeArrowheads="1"/>
          </p:cNvSpPr>
          <p:nvPr/>
        </p:nvSpPr>
        <p:spPr bwMode="auto">
          <a:xfrm>
            <a:off x="3428992" y="4572008"/>
            <a:ext cx="1941075" cy="1071570"/>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rPr>
              <a:t>موسى</a:t>
            </a:r>
          </a:p>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rPr>
              <a:t>1445 ق . م</a:t>
            </a:r>
          </a:p>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rPr>
              <a:t>جبل سيناء</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endParaRPr>
          </a:p>
        </p:txBody>
      </p:sp>
      <p:sp>
        <p:nvSpPr>
          <p:cNvPr id="67" name="Rectangle 24"/>
          <p:cNvSpPr>
            <a:spLocks noChangeArrowheads="1"/>
          </p:cNvSpPr>
          <p:nvPr/>
        </p:nvSpPr>
        <p:spPr bwMode="auto">
          <a:xfrm>
            <a:off x="1571604" y="4572008"/>
            <a:ext cx="1869637" cy="1071570"/>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rPr>
              <a:t>داود</a:t>
            </a:r>
          </a:p>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rPr>
              <a:t>1004 ق . م</a:t>
            </a:r>
          </a:p>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rPr>
              <a:t>أورشليم</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endParaRPr>
          </a:p>
        </p:txBody>
      </p:sp>
      <p:sp>
        <p:nvSpPr>
          <p:cNvPr id="68" name="Rectangle 24"/>
          <p:cNvSpPr>
            <a:spLocks noChangeArrowheads="1"/>
          </p:cNvSpPr>
          <p:nvPr/>
        </p:nvSpPr>
        <p:spPr bwMode="auto">
          <a:xfrm>
            <a:off x="1" y="4572008"/>
            <a:ext cx="1571604" cy="1071570"/>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rPr>
              <a:t>إرميا </a:t>
            </a:r>
          </a:p>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rPr>
              <a:t>595 ق . م</a:t>
            </a:r>
          </a:p>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rPr>
              <a:t>أورشليم</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endParaRPr>
          </a:p>
        </p:txBody>
      </p:sp>
      <p:sp>
        <p:nvSpPr>
          <p:cNvPr id="69" name="Rectangle 24"/>
          <p:cNvSpPr>
            <a:spLocks noChangeArrowheads="1"/>
          </p:cNvSpPr>
          <p:nvPr/>
        </p:nvSpPr>
        <p:spPr bwMode="auto">
          <a:xfrm>
            <a:off x="3428992" y="5572140"/>
            <a:ext cx="1941075" cy="1285860"/>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rPr>
              <a:t>امتياز رؤية كنعان من بعيد</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endParaRPr>
          </a:p>
        </p:txBody>
      </p:sp>
      <p:sp>
        <p:nvSpPr>
          <p:cNvPr id="70" name="Rectangle 24"/>
          <p:cNvSpPr>
            <a:spLocks noChangeArrowheads="1"/>
          </p:cNvSpPr>
          <p:nvPr/>
        </p:nvSpPr>
        <p:spPr bwMode="auto">
          <a:xfrm>
            <a:off x="1571604" y="5643578"/>
            <a:ext cx="1857389" cy="1214422"/>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rPr>
              <a:t>بيت الإبن لن يزول أبداً</a:t>
            </a:r>
          </a:p>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rPr>
              <a:t>مت 1 : 1-17</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endParaRPr>
          </a:p>
        </p:txBody>
      </p:sp>
      <p:sp>
        <p:nvSpPr>
          <p:cNvPr id="71" name="Rectangle 24"/>
          <p:cNvSpPr>
            <a:spLocks noChangeArrowheads="1"/>
          </p:cNvSpPr>
          <p:nvPr/>
        </p:nvSpPr>
        <p:spPr bwMode="auto">
          <a:xfrm>
            <a:off x="1" y="5643578"/>
            <a:ext cx="1571604" cy="1214422"/>
          </a:xfrm>
          <a:prstGeom prst="rect">
            <a:avLst/>
          </a:prstGeom>
          <a:noFill/>
          <a:ln w="12600">
            <a:solidFill>
              <a:srgbClr val="000000"/>
            </a:solidFill>
            <a:miter lim="800000"/>
            <a:headEnd/>
            <a:tailEnd/>
          </a:ln>
        </p:spPr>
        <p:txBody>
          <a:bodyPr lIns="0" tIns="0" rIns="0" bIns="0" anchor="ctr" anchorCtr="1"/>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rPr>
              <a:t>ــــــــ</a:t>
            </a:r>
            <a:endParaRPr kumimoji="0" lang="en-GB" sz="1800" b="1" u="none" strike="noStrike" kern="1200" cap="none" spc="0" normalizeH="0" baseline="0" noProof="0" dirty="0">
              <a:ln>
                <a:noFill/>
              </a:ln>
              <a:solidFill>
                <a:srgbClr val="000000"/>
              </a:solidFill>
              <a:effectLst/>
              <a:uLnTx/>
              <a:uFillTx/>
              <a:latin typeface="Arial" panose="020B0604020202020204" pitchFamily="34" charset="0"/>
              <a:ea typeface="SimSun" pitchFamily="2" charset="-122"/>
              <a:cs typeface="Arial" panose="020B0604020202020204" pitchFamily="34" charset="0"/>
            </a:endParaRPr>
          </a:p>
        </p:txBody>
      </p:sp>
    </p:spTree>
    <p:extLst>
      <p:ext uri="{BB962C8B-B14F-4D97-AF65-F5344CB8AC3E}">
        <p14:creationId xmlns:p14="http://schemas.microsoft.com/office/powerpoint/2010/main" val="3989776182"/>
      </p:ext>
    </p:extLst>
  </p:cSld>
  <p:clrMapOvr>
    <a:masterClrMapping/>
  </p:clrMapOvr>
  <p:transition spd="med"/>
  <p:timing>
    <p:tnLst>
      <p:par>
        <p:cTn id="1" dur="indefinite" restart="never" nodeType="tmRoot">
          <p:childTnLst>
            <p:seq concurrent="1" nextAc="seek">
              <p:cTn id="2" dur="indefinite" nodeType="mainSeq"/>
              <p:prevCondLst>
                <p:cond evt="onPrev" delay="0">
                  <p:tgtEl>
                    <p:sldTgt/>
                  </p:tgtEl>
                </p:cond>
              </p:prevCondLst>
              <p:nextCondLst>
                <p:cond evt="onNext" delay="0">
                  <p:tgtEl>
                    <p:sldTgt/>
                  </p:tgtEl>
                </p:cond>
              </p:nextCondLst>
            </p:seq>
          </p:childTnLst>
        </p:cTn>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3170" name="Picture 1"/>
          <p:cNvPicPr>
            <a:picLocks noChangeAspect="1" noChangeArrowheads="1"/>
          </p:cNvPicPr>
          <p:nvPr/>
        </p:nvPicPr>
        <p:blipFill>
          <a:blip r:embed="rId3" cstate="print"/>
          <a:srcRect/>
          <a:stretch>
            <a:fillRect/>
          </a:stretch>
        </p:blipFill>
        <p:spPr bwMode="auto">
          <a:xfrm>
            <a:off x="914400" y="381000"/>
            <a:ext cx="4419600" cy="5311775"/>
          </a:xfrm>
          <a:prstGeom prst="rect">
            <a:avLst/>
          </a:prstGeom>
          <a:noFill/>
          <a:ln w="9525">
            <a:noFill/>
            <a:miter lim="800000"/>
            <a:headEnd/>
            <a:tailEnd/>
          </a:ln>
        </p:spPr>
      </p:pic>
      <p:sp>
        <p:nvSpPr>
          <p:cNvPr id="263171" name="Text Box 2"/>
          <p:cNvSpPr txBox="1">
            <a:spLocks noChangeArrowheads="1"/>
          </p:cNvSpPr>
          <p:nvPr/>
        </p:nvSpPr>
        <p:spPr bwMode="auto">
          <a:xfrm>
            <a:off x="533400" y="92958"/>
            <a:ext cx="847725" cy="6672084"/>
          </a:xfrm>
          <a:prstGeom prst="rect">
            <a:avLst/>
          </a:prstGeom>
          <a:solidFill>
            <a:srgbClr val="FF3300"/>
          </a:solidFill>
          <a:ln w="9525">
            <a:noFill/>
            <a:miter lim="800000"/>
            <a:headEnd/>
            <a:tailEnd/>
          </a:ln>
        </p:spPr>
        <p:txBody>
          <a:bodyPr wrap="square" lIns="90000" tIns="46800" rIns="90000" bIns="46800">
            <a:spAutoFit/>
          </a:bodyPr>
          <a:lstStyle/>
          <a:p>
            <a:pPr marL="0" marR="0" lvl="0" indent="0" algn="ctr" defTabSz="449263" rtl="0" eaLnBrk="1" fontAlgn="base" latinLnBrk="0" hangingPunct="1">
              <a:lnSpc>
                <a:spcPct val="75000"/>
              </a:lnSpc>
              <a:spcBef>
                <a:spcPts val="275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endParaRPr kumimoji="0" lang="en-US" sz="4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a:p>
            <a:pPr marL="0" marR="0" lvl="0" indent="0" algn="ctr" defTabSz="449263" rtl="0" eaLnBrk="1" fontAlgn="base" latinLnBrk="0" hangingPunct="1">
              <a:lnSpc>
                <a:spcPct val="75000"/>
              </a:lnSpc>
              <a:spcBef>
                <a:spcPts val="275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SA" sz="4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إ</a:t>
            </a:r>
            <a:endParaRPr kumimoji="0" lang="en-GB" sz="4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a:p>
            <a:pPr marL="0" marR="0" lvl="0" indent="0" algn="ctr" defTabSz="449263" rtl="0" eaLnBrk="1" fontAlgn="base" latinLnBrk="0" hangingPunct="1">
              <a:lnSpc>
                <a:spcPct val="75000"/>
              </a:lnSpc>
              <a:spcBef>
                <a:spcPts val="275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4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ش</a:t>
            </a:r>
            <a:endParaRPr kumimoji="0" lang="en-GB" sz="4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a:p>
            <a:pPr marL="0" marR="0" lvl="0" indent="0" algn="ctr" defTabSz="449263" rtl="0" eaLnBrk="1" fontAlgn="base" latinLnBrk="0" hangingPunct="1">
              <a:lnSpc>
                <a:spcPct val="75000"/>
              </a:lnSpc>
              <a:spcBef>
                <a:spcPts val="275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4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ع</a:t>
            </a:r>
            <a:endParaRPr kumimoji="0" lang="en-GB" sz="4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a:p>
            <a:pPr marL="0" marR="0" lvl="0" indent="0" algn="ctr" defTabSz="449263" rtl="0" eaLnBrk="1" fontAlgn="base" latinLnBrk="0" hangingPunct="1">
              <a:lnSpc>
                <a:spcPct val="75000"/>
              </a:lnSpc>
              <a:spcBef>
                <a:spcPts val="275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4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ي</a:t>
            </a:r>
            <a:endParaRPr kumimoji="0" lang="en-GB" sz="4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a:p>
            <a:pPr marL="0" marR="0" lvl="0" indent="0" algn="ctr" defTabSz="449263" rtl="0" eaLnBrk="1" fontAlgn="base" latinLnBrk="0" hangingPunct="1">
              <a:lnSpc>
                <a:spcPct val="75000"/>
              </a:lnSpc>
              <a:spcBef>
                <a:spcPts val="275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4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ا</a:t>
            </a:r>
            <a:endParaRPr kumimoji="0" lang="en-GB" sz="4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a:p>
            <a:pPr marL="0" marR="0" lvl="0" indent="0" algn="ctr" defTabSz="449263" rtl="0" eaLnBrk="1" fontAlgn="base" latinLnBrk="0" hangingPunct="1">
              <a:lnSpc>
                <a:spcPct val="75000"/>
              </a:lnSpc>
              <a:spcBef>
                <a:spcPts val="275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4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ء</a:t>
            </a:r>
            <a:endParaRPr kumimoji="0" lang="en-US" sz="4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a:p>
            <a:pPr marL="0" marR="0" lvl="0" indent="0" algn="ctr" defTabSz="449263" rtl="0" eaLnBrk="1" fontAlgn="base" latinLnBrk="0" hangingPunct="1">
              <a:lnSpc>
                <a:spcPct val="75000"/>
              </a:lnSpc>
              <a:spcBef>
                <a:spcPts val="275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en-GB" sz="4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     </a:t>
            </a:r>
          </a:p>
        </p:txBody>
      </p:sp>
      <p:sp>
        <p:nvSpPr>
          <p:cNvPr id="263172" name="Text Box 3"/>
          <p:cNvSpPr txBox="1">
            <a:spLocks noChangeArrowheads="1"/>
          </p:cNvSpPr>
          <p:nvPr/>
        </p:nvSpPr>
        <p:spPr bwMode="auto">
          <a:xfrm>
            <a:off x="4876800" y="1524000"/>
            <a:ext cx="3886200" cy="457200"/>
          </a:xfrm>
          <a:prstGeom prst="rect">
            <a:avLst/>
          </a:prstGeom>
          <a:solidFill>
            <a:srgbClr val="336600"/>
          </a:solidFill>
          <a:ln w="9525">
            <a:noFill/>
            <a:round/>
            <a:headEnd/>
            <a:tailEnd/>
          </a:ln>
        </p:spPr>
        <p:txBody>
          <a:bodyPr lIns="90000" tIns="46800" rIns="90000" bIns="46800"/>
          <a:lstStyle/>
          <a:p>
            <a:pPr marL="0" marR="0" lvl="0" indent="0" algn="r" defTabSz="449263" rtl="0" eaLnBrk="1" fontAlgn="base" latinLnBrk="0" hangingPunct="1">
              <a:lnSpc>
                <a:spcPct val="100000"/>
              </a:lnSpc>
              <a:spcBef>
                <a:spcPts val="150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خلفية أشعياء</a:t>
            </a:r>
            <a:endParaRPr kumimoji="0" lang="en-GB"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63173" name="Text Box 4"/>
          <p:cNvSpPr txBox="1">
            <a:spLocks noChangeArrowheads="1"/>
          </p:cNvSpPr>
          <p:nvPr/>
        </p:nvSpPr>
        <p:spPr bwMode="auto">
          <a:xfrm>
            <a:off x="4876800" y="2057400"/>
            <a:ext cx="3886200" cy="457200"/>
          </a:xfrm>
          <a:prstGeom prst="rect">
            <a:avLst/>
          </a:prstGeom>
          <a:solidFill>
            <a:srgbClr val="336600"/>
          </a:solidFill>
          <a:ln w="9525">
            <a:noFill/>
            <a:round/>
            <a:headEnd/>
            <a:tailEnd/>
          </a:ln>
        </p:spPr>
        <p:txBody>
          <a:bodyPr lIns="90000" tIns="46800" rIns="90000" bIns="46800"/>
          <a:lstStyle/>
          <a:p>
            <a:pPr marL="0" marR="0" lvl="0" indent="0" algn="r" defTabSz="449263" rtl="0" eaLnBrk="1" fontAlgn="base" latinLnBrk="0" hangingPunct="1">
              <a:lnSpc>
                <a:spcPct val="100000"/>
              </a:lnSpc>
              <a:spcBef>
                <a:spcPts val="150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المخطط الهيكلي للسفر</a:t>
            </a:r>
            <a:endParaRPr kumimoji="0" lang="en-GB" sz="2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63174" name="Text Box 5"/>
          <p:cNvSpPr txBox="1">
            <a:spLocks noChangeArrowheads="1"/>
          </p:cNvSpPr>
          <p:nvPr/>
        </p:nvSpPr>
        <p:spPr bwMode="auto">
          <a:xfrm>
            <a:off x="5257800" y="3810000"/>
            <a:ext cx="3352800" cy="457200"/>
          </a:xfrm>
          <a:prstGeom prst="rect">
            <a:avLst/>
          </a:prstGeom>
          <a:noFill/>
          <a:ln w="9525">
            <a:no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63175" name="Text Box 6"/>
          <p:cNvSpPr txBox="1">
            <a:spLocks noChangeArrowheads="1"/>
          </p:cNvSpPr>
          <p:nvPr/>
        </p:nvSpPr>
        <p:spPr bwMode="auto">
          <a:xfrm>
            <a:off x="4876800" y="2590800"/>
            <a:ext cx="3886200" cy="457200"/>
          </a:xfrm>
          <a:prstGeom prst="rect">
            <a:avLst/>
          </a:prstGeom>
          <a:solidFill>
            <a:srgbClr val="336600"/>
          </a:solidFill>
          <a:ln w="9525">
            <a:noFill/>
            <a:round/>
            <a:headEnd/>
            <a:tailEnd/>
          </a:ln>
        </p:spPr>
        <p:txBody>
          <a:bodyPr lIns="90000" tIns="46800" rIns="90000" bIns="46800"/>
          <a:lstStyle/>
          <a:p>
            <a:pPr marL="0" marR="0" lvl="0" indent="0" algn="r" defTabSz="449263" rtl="0" eaLnBrk="1" fontAlgn="base" latinLnBrk="0" hangingPunct="1">
              <a:lnSpc>
                <a:spcPct val="100000"/>
              </a:lnSpc>
              <a:spcBef>
                <a:spcPts val="150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الأقسام بحسب الإصحاحات</a:t>
            </a:r>
            <a:endParaRPr kumimoji="0" lang="en-GB"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63176" name="Text Box 7"/>
          <p:cNvSpPr txBox="1">
            <a:spLocks noChangeArrowheads="1"/>
          </p:cNvSpPr>
          <p:nvPr/>
        </p:nvSpPr>
        <p:spPr bwMode="auto">
          <a:xfrm>
            <a:off x="4876800" y="3124200"/>
            <a:ext cx="3886200" cy="457200"/>
          </a:xfrm>
          <a:prstGeom prst="rect">
            <a:avLst/>
          </a:prstGeom>
          <a:solidFill>
            <a:srgbClr val="336600"/>
          </a:solidFill>
          <a:ln w="9525">
            <a:noFill/>
            <a:round/>
            <a:headEnd/>
            <a:tailEnd/>
          </a:ln>
        </p:spPr>
        <p:txBody>
          <a:bodyPr lIns="90000" tIns="46800" rIns="90000" bIns="46800"/>
          <a:lstStyle/>
          <a:p>
            <a:pPr marL="0" marR="0" lvl="0" indent="0" algn="r" defTabSz="449263" rtl="0" eaLnBrk="1" fontAlgn="base" latinLnBrk="0" hangingPunct="1">
              <a:lnSpc>
                <a:spcPct val="100000"/>
              </a:lnSpc>
              <a:spcBef>
                <a:spcPts val="150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اللاهوت</a:t>
            </a:r>
            <a:endParaRPr kumimoji="0" lang="en-GB"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63177" name="Text Box 8"/>
          <p:cNvSpPr txBox="1">
            <a:spLocks noChangeArrowheads="1"/>
          </p:cNvSpPr>
          <p:nvPr/>
        </p:nvSpPr>
        <p:spPr bwMode="auto">
          <a:xfrm>
            <a:off x="4876800" y="3657600"/>
            <a:ext cx="3886200" cy="457200"/>
          </a:xfrm>
          <a:prstGeom prst="rect">
            <a:avLst/>
          </a:prstGeom>
          <a:solidFill>
            <a:srgbClr val="336600"/>
          </a:solidFill>
          <a:ln w="9525">
            <a:noFill/>
            <a:round/>
            <a:headEnd/>
            <a:tailEnd/>
          </a:ln>
        </p:spPr>
        <p:txBody>
          <a:bodyPr lIns="90000" tIns="46800" rIns="90000" bIns="46800"/>
          <a:lstStyle/>
          <a:p>
            <a:pPr marL="0" marR="0" lvl="0" indent="0" algn="r" defTabSz="449263" rtl="0" eaLnBrk="1" fontAlgn="base" latinLnBrk="0" hangingPunct="1">
              <a:lnSpc>
                <a:spcPct val="100000"/>
              </a:lnSpc>
              <a:spcBef>
                <a:spcPts val="150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القضايا الرئيسية</a:t>
            </a:r>
            <a:endParaRPr kumimoji="0" lang="en-GB"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63178" name="Text Box 9"/>
          <p:cNvSpPr txBox="1">
            <a:spLocks noChangeArrowheads="1"/>
          </p:cNvSpPr>
          <p:nvPr/>
        </p:nvSpPr>
        <p:spPr bwMode="auto">
          <a:xfrm>
            <a:off x="4876800" y="4191000"/>
            <a:ext cx="3886200" cy="457200"/>
          </a:xfrm>
          <a:prstGeom prst="rect">
            <a:avLst/>
          </a:prstGeom>
          <a:solidFill>
            <a:srgbClr val="336600"/>
          </a:solidFill>
          <a:ln w="9525">
            <a:noFill/>
            <a:round/>
            <a:headEnd/>
            <a:tailEnd/>
          </a:ln>
        </p:spPr>
        <p:txBody>
          <a:bodyPr lIns="90000" tIns="46800" rIns="90000" bIns="46800"/>
          <a:lstStyle/>
          <a:p>
            <a:pPr marL="0" marR="0" lvl="0" indent="0" algn="r" defTabSz="449263" rtl="0" eaLnBrk="1" fontAlgn="base" latinLnBrk="0" hangingPunct="1">
              <a:lnSpc>
                <a:spcPct val="100000"/>
              </a:lnSpc>
              <a:spcBef>
                <a:spcPts val="150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التطبيق</a:t>
            </a:r>
            <a:endParaRPr kumimoji="0" lang="en-GB"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63179" name="Text Box 10"/>
          <p:cNvSpPr txBox="1">
            <a:spLocks noChangeArrowheads="1"/>
          </p:cNvSpPr>
          <p:nvPr/>
        </p:nvSpPr>
        <p:spPr bwMode="auto">
          <a:xfrm>
            <a:off x="4876800" y="381000"/>
            <a:ext cx="3886200" cy="1077913"/>
          </a:xfrm>
          <a:prstGeom prst="rect">
            <a:avLst/>
          </a:prstGeom>
          <a:solidFill>
            <a:srgbClr val="0000FF"/>
          </a:solidFill>
          <a:ln w="9525">
            <a:noFill/>
            <a:round/>
            <a:headEnd/>
            <a:tailEnd/>
          </a:ln>
        </p:spPr>
        <p:txBody>
          <a:bodyPr/>
          <a:lstStyle/>
          <a:p>
            <a:pPr marL="0" marR="0" lvl="0" indent="0" algn="ctr" defTabSz="449263" rtl="0" eaLnBrk="1" fontAlgn="base" latinLnBrk="0" hangingPunct="1">
              <a:lnSpc>
                <a:spcPct val="100000"/>
              </a:lnSpc>
              <a:spcBef>
                <a:spcPts val="2000"/>
              </a:spcBef>
              <a:spcAft>
                <a:spcPct val="0"/>
              </a:spcAft>
              <a:buClr>
                <a:srgbClr val="FFFFFF"/>
              </a:buClr>
              <a:buSzPct val="100000"/>
              <a:buFont typeface="Arial" pitchFamily="34"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32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نطاق العرض</a:t>
            </a:r>
            <a:endParaRPr kumimoji="0" lang="en-GB" sz="32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Tree>
    <p:extLst>
      <p:ext uri="{BB962C8B-B14F-4D97-AF65-F5344CB8AC3E}">
        <p14:creationId xmlns:p14="http://schemas.microsoft.com/office/powerpoint/2010/main" val="162718091"/>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4" name="Rectangle 3"/>
          <p:cNvSpPr>
            <a:spLocks noChangeArrowheads="1"/>
          </p:cNvSpPr>
          <p:nvPr/>
        </p:nvSpPr>
        <p:spPr bwMode="auto">
          <a:xfrm>
            <a:off x="0" y="1752600"/>
            <a:ext cx="4114800" cy="304800"/>
          </a:xfrm>
          <a:prstGeom prst="rect">
            <a:avLst/>
          </a:prstGeom>
          <a:solidFill>
            <a:schemeClr val="accent1"/>
          </a:solidFill>
          <a:ln w="12700" cap="sq">
            <a:solidFill>
              <a:schemeClr val="tx1"/>
            </a:solidFill>
            <a:miter lim="800000"/>
            <a:headEnd type="none" w="sm" len="sm"/>
            <a:tailEnd type="none" w="sm" len="sm"/>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1" u="none" strike="noStrike" kern="1200" cap="none" spc="0" normalizeH="0" baseline="0" noProof="0">
              <a:ln>
                <a:noFill/>
              </a:ln>
              <a:solidFill>
                <a:srgbClr val="EAEAEA"/>
              </a:solidFill>
              <a:effectLst/>
              <a:uLnTx/>
              <a:uFillTx/>
              <a:latin typeface="Arial" panose="020B0604020202020204" pitchFamily="34" charset="0"/>
              <a:ea typeface="MS PGothic" pitchFamily="34" charset="-128"/>
              <a:cs typeface="Arial" panose="020B0604020202020204" pitchFamily="34" charset="0"/>
            </a:endParaRPr>
          </a:p>
        </p:txBody>
      </p:sp>
      <p:sp>
        <p:nvSpPr>
          <p:cNvPr id="264195" name="Rectangle 4"/>
          <p:cNvSpPr>
            <a:spLocks noChangeArrowheads="1"/>
          </p:cNvSpPr>
          <p:nvPr/>
        </p:nvSpPr>
        <p:spPr bwMode="auto">
          <a:xfrm>
            <a:off x="4114800" y="2286000"/>
            <a:ext cx="5029200" cy="304800"/>
          </a:xfrm>
          <a:prstGeom prst="rect">
            <a:avLst/>
          </a:prstGeom>
          <a:solidFill>
            <a:schemeClr val="accent1"/>
          </a:solidFill>
          <a:ln w="12700" cap="sq">
            <a:solidFill>
              <a:schemeClr val="tx1"/>
            </a:solidFill>
            <a:miter lim="800000"/>
            <a:headEnd type="none" w="sm" len="sm"/>
            <a:tailEnd type="none" w="sm" len="sm"/>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1" u="none" strike="noStrike" kern="1200" cap="none" spc="0" normalizeH="0" baseline="0" noProof="0">
              <a:ln>
                <a:noFill/>
              </a:ln>
              <a:solidFill>
                <a:srgbClr val="EAEAEA"/>
              </a:solidFill>
              <a:effectLst/>
              <a:uLnTx/>
              <a:uFillTx/>
              <a:latin typeface="Arial" panose="020B0604020202020204" pitchFamily="34" charset="0"/>
              <a:ea typeface="MS PGothic" pitchFamily="34" charset="-128"/>
              <a:cs typeface="Arial" panose="020B0604020202020204" pitchFamily="34" charset="0"/>
            </a:endParaRPr>
          </a:p>
        </p:txBody>
      </p:sp>
      <p:sp>
        <p:nvSpPr>
          <p:cNvPr id="264196" name="Rectangle 5"/>
          <p:cNvSpPr>
            <a:spLocks noChangeArrowheads="1"/>
          </p:cNvSpPr>
          <p:nvPr/>
        </p:nvSpPr>
        <p:spPr bwMode="auto">
          <a:xfrm>
            <a:off x="4114800" y="1219200"/>
            <a:ext cx="5029200" cy="304800"/>
          </a:xfrm>
          <a:prstGeom prst="rect">
            <a:avLst/>
          </a:prstGeom>
          <a:solidFill>
            <a:srgbClr val="FF3300"/>
          </a:solidFill>
          <a:ln w="12700" cap="sq">
            <a:solidFill>
              <a:schemeClr val="tx1"/>
            </a:solidFill>
            <a:miter lim="800000"/>
            <a:headEnd type="none" w="sm" len="sm"/>
            <a:tailEnd type="none" w="sm" len="sm"/>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1" u="none" strike="noStrike" kern="1200" cap="none" spc="0" normalizeH="0" baseline="0" noProof="0">
              <a:ln>
                <a:noFill/>
              </a:ln>
              <a:solidFill>
                <a:srgbClr val="EAEAEA"/>
              </a:solidFill>
              <a:effectLst/>
              <a:uLnTx/>
              <a:uFillTx/>
              <a:latin typeface="Arial" panose="020B0604020202020204" pitchFamily="34" charset="0"/>
              <a:ea typeface="MS PGothic" pitchFamily="34" charset="-128"/>
              <a:cs typeface="Arial" panose="020B0604020202020204" pitchFamily="34" charset="0"/>
            </a:endParaRPr>
          </a:p>
        </p:txBody>
      </p:sp>
      <p:sp>
        <p:nvSpPr>
          <p:cNvPr id="264197" name="Rectangle 6"/>
          <p:cNvSpPr>
            <a:spLocks noChangeArrowheads="1"/>
          </p:cNvSpPr>
          <p:nvPr/>
        </p:nvSpPr>
        <p:spPr bwMode="auto">
          <a:xfrm>
            <a:off x="0" y="4572000"/>
            <a:ext cx="9144000" cy="304800"/>
          </a:xfrm>
          <a:prstGeom prst="rect">
            <a:avLst/>
          </a:prstGeom>
          <a:solidFill>
            <a:schemeClr val="accent1"/>
          </a:solidFill>
          <a:ln w="12700" cap="sq">
            <a:solidFill>
              <a:schemeClr val="tx1"/>
            </a:solidFill>
            <a:miter lim="800000"/>
            <a:headEnd type="none" w="sm" len="sm"/>
            <a:tailEnd type="none" w="sm" len="sm"/>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1" u="none" strike="noStrike" kern="1200" cap="none" spc="0" normalizeH="0" baseline="0" noProof="0">
              <a:ln>
                <a:noFill/>
              </a:ln>
              <a:solidFill>
                <a:srgbClr val="EAEAEA"/>
              </a:solidFill>
              <a:effectLst/>
              <a:uLnTx/>
              <a:uFillTx/>
              <a:latin typeface="Arial" panose="020B0604020202020204" pitchFamily="34" charset="0"/>
              <a:ea typeface="MS PGothic" pitchFamily="34" charset="-128"/>
              <a:cs typeface="Arial" panose="020B0604020202020204" pitchFamily="34" charset="0"/>
            </a:endParaRPr>
          </a:p>
        </p:txBody>
      </p:sp>
      <p:sp>
        <p:nvSpPr>
          <p:cNvPr id="264198" name="Rectangle 7"/>
          <p:cNvSpPr>
            <a:spLocks noChangeArrowheads="1"/>
          </p:cNvSpPr>
          <p:nvPr/>
        </p:nvSpPr>
        <p:spPr bwMode="auto">
          <a:xfrm>
            <a:off x="0" y="3200400"/>
            <a:ext cx="3657600" cy="304800"/>
          </a:xfrm>
          <a:prstGeom prst="rect">
            <a:avLst/>
          </a:prstGeom>
          <a:solidFill>
            <a:srgbClr val="FF3300"/>
          </a:solidFill>
          <a:ln w="12700" cap="sq">
            <a:solidFill>
              <a:schemeClr val="tx1"/>
            </a:solidFill>
            <a:miter lim="800000"/>
            <a:headEnd type="none" w="sm" len="sm"/>
            <a:tailEnd type="none" w="sm" len="sm"/>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1" u="none" strike="noStrike" kern="1200" cap="none" spc="0" normalizeH="0" baseline="0" noProof="0">
              <a:ln>
                <a:noFill/>
              </a:ln>
              <a:solidFill>
                <a:srgbClr val="EAEAEA"/>
              </a:solidFill>
              <a:effectLst/>
              <a:uLnTx/>
              <a:uFillTx/>
              <a:latin typeface="Arial" panose="020B0604020202020204" pitchFamily="34" charset="0"/>
              <a:ea typeface="MS PGothic" pitchFamily="34" charset="-128"/>
              <a:cs typeface="Arial" panose="020B0604020202020204" pitchFamily="34" charset="0"/>
            </a:endParaRPr>
          </a:p>
        </p:txBody>
      </p:sp>
      <p:sp>
        <p:nvSpPr>
          <p:cNvPr id="264199" name="Rectangle 8"/>
          <p:cNvSpPr>
            <a:spLocks noChangeArrowheads="1"/>
          </p:cNvSpPr>
          <p:nvPr/>
        </p:nvSpPr>
        <p:spPr bwMode="auto">
          <a:xfrm>
            <a:off x="3124200" y="6400800"/>
            <a:ext cx="6019800" cy="304800"/>
          </a:xfrm>
          <a:prstGeom prst="rect">
            <a:avLst/>
          </a:prstGeom>
          <a:solidFill>
            <a:schemeClr val="accent1"/>
          </a:solidFill>
          <a:ln w="12700" cap="sq">
            <a:solidFill>
              <a:schemeClr val="tx1"/>
            </a:solidFill>
            <a:miter lim="800000"/>
            <a:headEnd type="none" w="sm" len="sm"/>
            <a:tailEnd type="none" w="sm" len="sm"/>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1" u="none" strike="noStrike" kern="1200" cap="none" spc="0" normalizeH="0" baseline="0" noProof="0">
              <a:ln>
                <a:noFill/>
              </a:ln>
              <a:solidFill>
                <a:srgbClr val="EAEAEA"/>
              </a:solidFill>
              <a:effectLst/>
              <a:uLnTx/>
              <a:uFillTx/>
              <a:latin typeface="Arial" panose="020B0604020202020204" pitchFamily="34" charset="0"/>
              <a:ea typeface="MS PGothic" pitchFamily="34" charset="-128"/>
              <a:cs typeface="Arial" panose="020B0604020202020204" pitchFamily="34" charset="0"/>
            </a:endParaRPr>
          </a:p>
        </p:txBody>
      </p:sp>
      <p:sp>
        <p:nvSpPr>
          <p:cNvPr id="264200" name="Rectangle 9"/>
          <p:cNvSpPr>
            <a:spLocks noChangeArrowheads="1"/>
          </p:cNvSpPr>
          <p:nvPr/>
        </p:nvSpPr>
        <p:spPr bwMode="auto">
          <a:xfrm>
            <a:off x="0" y="6400800"/>
            <a:ext cx="1676400" cy="304800"/>
          </a:xfrm>
          <a:prstGeom prst="rect">
            <a:avLst/>
          </a:prstGeom>
          <a:solidFill>
            <a:schemeClr val="accent1"/>
          </a:solidFill>
          <a:ln w="12700" cap="sq">
            <a:solidFill>
              <a:schemeClr val="tx1"/>
            </a:solidFill>
            <a:miter lim="800000"/>
            <a:headEnd type="none" w="sm" len="sm"/>
            <a:tailEnd type="none" w="sm" len="sm"/>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1" u="none" strike="noStrike" kern="1200" cap="none" spc="0" normalizeH="0" baseline="0" noProof="0">
              <a:ln>
                <a:noFill/>
              </a:ln>
              <a:solidFill>
                <a:srgbClr val="EAEAEA"/>
              </a:solidFill>
              <a:effectLst/>
              <a:uLnTx/>
              <a:uFillTx/>
              <a:latin typeface="Arial" panose="020B0604020202020204" pitchFamily="34" charset="0"/>
              <a:ea typeface="MS PGothic" pitchFamily="34" charset="-128"/>
              <a:cs typeface="Arial" panose="020B0604020202020204" pitchFamily="34" charset="0"/>
            </a:endParaRPr>
          </a:p>
        </p:txBody>
      </p:sp>
      <p:sp>
        <p:nvSpPr>
          <p:cNvPr id="264201" name="Text Box 10"/>
          <p:cNvSpPr txBox="1">
            <a:spLocks noChangeArrowheads="1"/>
          </p:cNvSpPr>
          <p:nvPr/>
        </p:nvSpPr>
        <p:spPr bwMode="auto">
          <a:xfrm>
            <a:off x="8382000" y="76200"/>
            <a:ext cx="703263" cy="461963"/>
          </a:xfrm>
          <a:prstGeom prst="rect">
            <a:avLst/>
          </a:prstGeom>
          <a:noFill/>
          <a:ln w="12700" cap="sq">
            <a:noFill/>
            <a:miter lim="800000"/>
            <a:headEnd type="none" w="sm" len="sm"/>
            <a:tailEnd type="none" w="sm" len="sm"/>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342</a:t>
            </a:r>
            <a:endParaRPr kumimoji="0" lang="en-US" sz="20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8203" name="Rectangle 11"/>
          <p:cNvSpPr>
            <a:spLocks noChangeArrowheads="1"/>
          </p:cNvSpPr>
          <p:nvPr/>
        </p:nvSpPr>
        <p:spPr bwMode="auto">
          <a:xfrm>
            <a:off x="4038600" y="1600200"/>
            <a:ext cx="990600" cy="457200"/>
          </a:xfrm>
          <a:prstGeom prst="rect">
            <a:avLst/>
          </a:prstGeom>
          <a:noFill/>
          <a:ln w="9525">
            <a:noFill/>
            <a:miter lim="800000"/>
            <a:headEnd/>
            <a:tailEnd/>
          </a:ln>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931</a:t>
            </a:r>
            <a:endParaRPr kumimoji="0" lang="en-US"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8204" name="Rectangle 12"/>
          <p:cNvSpPr>
            <a:spLocks noChangeArrowheads="1"/>
          </p:cNvSpPr>
          <p:nvPr/>
        </p:nvSpPr>
        <p:spPr bwMode="auto">
          <a:xfrm>
            <a:off x="3581400" y="3048000"/>
            <a:ext cx="990600" cy="457200"/>
          </a:xfrm>
          <a:prstGeom prst="rect">
            <a:avLst/>
          </a:prstGeom>
          <a:noFill/>
          <a:ln w="9525">
            <a:noFill/>
            <a:miter lim="800000"/>
            <a:headEnd/>
            <a:tailEnd/>
          </a:ln>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722</a:t>
            </a:r>
            <a:endParaRPr kumimoji="0" lang="en-US"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8205" name="Rectangle 13"/>
          <p:cNvSpPr>
            <a:spLocks noChangeArrowheads="1"/>
          </p:cNvSpPr>
          <p:nvPr/>
        </p:nvSpPr>
        <p:spPr bwMode="auto">
          <a:xfrm>
            <a:off x="1524000" y="6248400"/>
            <a:ext cx="990600" cy="457200"/>
          </a:xfrm>
          <a:prstGeom prst="rect">
            <a:avLst/>
          </a:prstGeom>
          <a:noFill/>
          <a:ln w="9525">
            <a:noFill/>
            <a:miter lim="800000"/>
            <a:headEnd/>
            <a:tailEnd/>
          </a:ln>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586</a:t>
            </a:r>
            <a:endParaRPr kumimoji="0" lang="en-US"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8206" name="Rectangle 14"/>
          <p:cNvSpPr>
            <a:spLocks noChangeArrowheads="1"/>
          </p:cNvSpPr>
          <p:nvPr/>
        </p:nvSpPr>
        <p:spPr bwMode="auto">
          <a:xfrm>
            <a:off x="7467600" y="1676400"/>
            <a:ext cx="1676400" cy="457200"/>
          </a:xfrm>
          <a:prstGeom prst="rect">
            <a:avLst/>
          </a:prstGeom>
          <a:noFill/>
          <a:ln w="9525">
            <a:noFill/>
            <a:miter lim="800000"/>
            <a:headEnd/>
            <a:tailEnd/>
          </a:ln>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عوبديا</a:t>
            </a:r>
            <a:endParaRPr kumimoji="0" lang="en-US"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8207" name="Rectangle 15"/>
          <p:cNvSpPr>
            <a:spLocks noChangeArrowheads="1"/>
          </p:cNvSpPr>
          <p:nvPr/>
        </p:nvSpPr>
        <p:spPr bwMode="auto">
          <a:xfrm>
            <a:off x="-76200" y="3429000"/>
            <a:ext cx="1676400" cy="457200"/>
          </a:xfrm>
          <a:prstGeom prst="rect">
            <a:avLst/>
          </a:prstGeom>
          <a:noFill/>
          <a:ln w="9525">
            <a:noFill/>
            <a:miter lim="800000"/>
            <a:headEnd/>
            <a:tailEnd/>
          </a:ln>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يونان</a:t>
            </a:r>
            <a:endParaRPr kumimoji="0" lang="en-US"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8208" name="Rectangle 16"/>
          <p:cNvSpPr>
            <a:spLocks noChangeArrowheads="1"/>
          </p:cNvSpPr>
          <p:nvPr/>
        </p:nvSpPr>
        <p:spPr bwMode="auto">
          <a:xfrm>
            <a:off x="1143000" y="3429000"/>
            <a:ext cx="1676400" cy="457200"/>
          </a:xfrm>
          <a:prstGeom prst="rect">
            <a:avLst/>
          </a:prstGeom>
          <a:noFill/>
          <a:ln w="9525">
            <a:noFill/>
            <a:miter lim="800000"/>
            <a:headEnd/>
            <a:tailEnd/>
          </a:ln>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عاموس</a:t>
            </a:r>
            <a:endParaRPr kumimoji="0" lang="en-US"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8209" name="Rectangle 17"/>
          <p:cNvSpPr>
            <a:spLocks noChangeArrowheads="1"/>
          </p:cNvSpPr>
          <p:nvPr/>
        </p:nvSpPr>
        <p:spPr bwMode="auto">
          <a:xfrm>
            <a:off x="2438400" y="3429000"/>
            <a:ext cx="1676400" cy="457200"/>
          </a:xfrm>
          <a:prstGeom prst="rect">
            <a:avLst/>
          </a:prstGeom>
          <a:noFill/>
          <a:ln w="9525">
            <a:noFill/>
            <a:miter lim="800000"/>
            <a:headEnd/>
            <a:tailEnd/>
          </a:ln>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هوشع</a:t>
            </a:r>
            <a:endParaRPr kumimoji="0" lang="en-US"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8210" name="Rectangle 18"/>
          <p:cNvSpPr>
            <a:spLocks noChangeArrowheads="1"/>
          </p:cNvSpPr>
          <p:nvPr/>
        </p:nvSpPr>
        <p:spPr bwMode="auto">
          <a:xfrm>
            <a:off x="2743200" y="3771900"/>
            <a:ext cx="1676400" cy="457200"/>
          </a:xfrm>
          <a:prstGeom prst="rect">
            <a:avLst/>
          </a:prstGeom>
          <a:noFill/>
          <a:ln w="9525">
            <a:noFill/>
            <a:miter lim="800000"/>
            <a:headEnd/>
            <a:tailEnd/>
          </a:ln>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أشعياء</a:t>
            </a:r>
            <a:endParaRPr kumimoji="0" lang="en-US"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8211" name="Rectangle 19"/>
          <p:cNvSpPr>
            <a:spLocks noChangeArrowheads="1"/>
          </p:cNvSpPr>
          <p:nvPr/>
        </p:nvSpPr>
        <p:spPr bwMode="auto">
          <a:xfrm>
            <a:off x="2971800" y="4114800"/>
            <a:ext cx="1676400" cy="457200"/>
          </a:xfrm>
          <a:prstGeom prst="rect">
            <a:avLst/>
          </a:prstGeom>
          <a:noFill/>
          <a:ln w="9525">
            <a:noFill/>
            <a:miter lim="800000"/>
            <a:headEnd/>
            <a:tailEnd/>
          </a:ln>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ميخا</a:t>
            </a:r>
            <a:endParaRPr kumimoji="0" lang="en-US"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8212" name="Rectangle 20"/>
          <p:cNvSpPr>
            <a:spLocks noChangeArrowheads="1"/>
          </p:cNvSpPr>
          <p:nvPr/>
        </p:nvSpPr>
        <p:spPr bwMode="auto">
          <a:xfrm>
            <a:off x="5334000" y="4038600"/>
            <a:ext cx="1676400" cy="457200"/>
          </a:xfrm>
          <a:prstGeom prst="rect">
            <a:avLst/>
          </a:prstGeom>
          <a:noFill/>
          <a:ln w="9525">
            <a:noFill/>
            <a:miter lim="800000"/>
            <a:headEnd/>
            <a:tailEnd/>
          </a:ln>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ناحوم</a:t>
            </a:r>
            <a:endParaRPr kumimoji="0" lang="en-US"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8213" name="Rectangle 21"/>
          <p:cNvSpPr>
            <a:spLocks noChangeArrowheads="1"/>
          </p:cNvSpPr>
          <p:nvPr/>
        </p:nvSpPr>
        <p:spPr bwMode="auto">
          <a:xfrm>
            <a:off x="6781800" y="4038600"/>
            <a:ext cx="2057400" cy="533400"/>
          </a:xfrm>
          <a:prstGeom prst="rect">
            <a:avLst/>
          </a:prstGeom>
          <a:noFill/>
          <a:ln w="9525">
            <a:noFill/>
            <a:miter lim="800000"/>
            <a:headEnd/>
            <a:tailEnd/>
          </a:ln>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صفنيا</a:t>
            </a:r>
            <a:endParaRPr kumimoji="0" lang="en-US"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8214" name="Rectangle 22"/>
          <p:cNvSpPr>
            <a:spLocks noChangeArrowheads="1"/>
          </p:cNvSpPr>
          <p:nvPr/>
        </p:nvSpPr>
        <p:spPr bwMode="auto">
          <a:xfrm>
            <a:off x="-76200" y="5867400"/>
            <a:ext cx="2057400" cy="533400"/>
          </a:xfrm>
          <a:prstGeom prst="rect">
            <a:avLst/>
          </a:prstGeom>
          <a:noFill/>
          <a:ln w="9525">
            <a:noFill/>
            <a:miter lim="800000"/>
            <a:headEnd/>
            <a:tailEnd/>
          </a:ln>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حبقوق</a:t>
            </a:r>
            <a:endParaRPr kumimoji="0" lang="en-US"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8215" name="Rectangle 23"/>
          <p:cNvSpPr>
            <a:spLocks noChangeArrowheads="1"/>
          </p:cNvSpPr>
          <p:nvPr/>
        </p:nvSpPr>
        <p:spPr bwMode="auto">
          <a:xfrm>
            <a:off x="-76200" y="5486400"/>
            <a:ext cx="990600" cy="457200"/>
          </a:xfrm>
          <a:prstGeom prst="rect">
            <a:avLst/>
          </a:prstGeom>
          <a:noFill/>
          <a:ln w="9525">
            <a:noFill/>
            <a:miter lim="800000"/>
            <a:headEnd/>
            <a:tailEnd/>
          </a:ln>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يوئيل </a:t>
            </a:r>
            <a:endParaRPr kumimoji="0" lang="en-US"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8217" name="Rectangle 25"/>
          <p:cNvSpPr>
            <a:spLocks noChangeArrowheads="1"/>
          </p:cNvSpPr>
          <p:nvPr/>
        </p:nvSpPr>
        <p:spPr bwMode="auto">
          <a:xfrm>
            <a:off x="533400" y="4800600"/>
            <a:ext cx="2057400" cy="457200"/>
          </a:xfrm>
          <a:prstGeom prst="rect">
            <a:avLst/>
          </a:prstGeom>
          <a:noFill/>
          <a:ln w="9525">
            <a:noFill/>
            <a:miter lim="800000"/>
            <a:headEnd/>
            <a:tailEnd/>
          </a:ln>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إرميا</a:t>
            </a:r>
            <a:endParaRPr kumimoji="0" lang="en-US"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8218" name="Rectangle 26"/>
          <p:cNvSpPr>
            <a:spLocks noChangeArrowheads="1"/>
          </p:cNvSpPr>
          <p:nvPr/>
        </p:nvSpPr>
        <p:spPr bwMode="auto">
          <a:xfrm>
            <a:off x="1066800" y="5105400"/>
            <a:ext cx="2590800" cy="533400"/>
          </a:xfrm>
          <a:prstGeom prst="rect">
            <a:avLst/>
          </a:prstGeom>
          <a:noFill/>
          <a:ln w="9525">
            <a:noFill/>
            <a:miter lim="800000"/>
            <a:headEnd/>
            <a:tailEnd/>
          </a:ln>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مراثي</a:t>
            </a:r>
            <a:endParaRPr kumimoji="0" lang="en-US"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8219" name="Rectangle 27"/>
          <p:cNvSpPr>
            <a:spLocks noChangeArrowheads="1"/>
          </p:cNvSpPr>
          <p:nvPr/>
        </p:nvSpPr>
        <p:spPr bwMode="auto">
          <a:xfrm>
            <a:off x="1447800" y="5486400"/>
            <a:ext cx="1524000" cy="533400"/>
          </a:xfrm>
          <a:prstGeom prst="rect">
            <a:avLst/>
          </a:prstGeom>
          <a:noFill/>
          <a:ln w="9525">
            <a:noFill/>
            <a:miter lim="800000"/>
            <a:headEnd/>
            <a:tailEnd/>
          </a:ln>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دانيال</a:t>
            </a:r>
            <a:endParaRPr kumimoji="0" lang="en-US"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8220" name="Rectangle 28"/>
          <p:cNvSpPr>
            <a:spLocks noChangeArrowheads="1"/>
          </p:cNvSpPr>
          <p:nvPr/>
        </p:nvSpPr>
        <p:spPr bwMode="auto">
          <a:xfrm>
            <a:off x="1828800" y="5867400"/>
            <a:ext cx="1524000" cy="457200"/>
          </a:xfrm>
          <a:prstGeom prst="rect">
            <a:avLst/>
          </a:prstGeom>
          <a:noFill/>
          <a:ln w="9525">
            <a:noFill/>
            <a:miter lim="800000"/>
            <a:headEnd/>
            <a:tailEnd/>
          </a:ln>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حزقيال</a:t>
            </a:r>
            <a:endParaRPr kumimoji="0" lang="en-US"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8221" name="Rectangle 29"/>
          <p:cNvSpPr>
            <a:spLocks noChangeArrowheads="1"/>
          </p:cNvSpPr>
          <p:nvPr/>
        </p:nvSpPr>
        <p:spPr bwMode="auto">
          <a:xfrm>
            <a:off x="3657600" y="5524500"/>
            <a:ext cx="1676400" cy="457200"/>
          </a:xfrm>
          <a:prstGeom prst="rect">
            <a:avLst/>
          </a:prstGeom>
          <a:noFill/>
          <a:ln w="9525">
            <a:noFill/>
            <a:miter lim="800000"/>
            <a:headEnd/>
            <a:tailEnd/>
          </a:ln>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حجي</a:t>
            </a:r>
            <a:endParaRPr kumimoji="0" lang="en-US"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8222" name="Rectangle 30"/>
          <p:cNvSpPr>
            <a:spLocks noChangeArrowheads="1"/>
          </p:cNvSpPr>
          <p:nvPr/>
        </p:nvSpPr>
        <p:spPr bwMode="auto">
          <a:xfrm>
            <a:off x="3657600" y="5867400"/>
            <a:ext cx="1905000" cy="457200"/>
          </a:xfrm>
          <a:prstGeom prst="rect">
            <a:avLst/>
          </a:prstGeom>
          <a:noFill/>
          <a:ln w="9525">
            <a:noFill/>
            <a:miter lim="800000"/>
            <a:headEnd/>
            <a:tailEnd/>
          </a:ln>
        </p:spPr>
        <p:txBody>
          <a:bodyPr/>
          <a:lstStyle/>
          <a:p>
            <a:pPr marL="0" marR="0" lvl="0" indent="0" algn="l" defTabSz="914400" rtl="0" eaLnBrk="1" fontAlgn="base" latinLnBrk="0" hangingPunct="1">
              <a:lnSpc>
                <a:spcPct val="100000"/>
              </a:lnSpc>
              <a:spcBef>
                <a:spcPct val="20000"/>
              </a:spcBef>
              <a:spcAft>
                <a:spcPct val="0"/>
              </a:spcAft>
              <a:buClr>
                <a:srgbClr val="99CCFF"/>
              </a:buClr>
              <a:buSzPct val="110000"/>
              <a:buFontTx/>
              <a:buNone/>
              <a:tabLst/>
              <a:defRPr/>
            </a:pP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زكريا</a:t>
            </a:r>
            <a:endParaRPr kumimoji="0" lang="en-US"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8223" name="Rectangle 31"/>
          <p:cNvSpPr>
            <a:spLocks noChangeArrowheads="1"/>
          </p:cNvSpPr>
          <p:nvPr/>
        </p:nvSpPr>
        <p:spPr bwMode="auto">
          <a:xfrm>
            <a:off x="6248400" y="5867400"/>
            <a:ext cx="1676400" cy="457200"/>
          </a:xfrm>
          <a:prstGeom prst="rect">
            <a:avLst/>
          </a:prstGeom>
          <a:noFill/>
          <a:ln w="9525">
            <a:noFill/>
            <a:miter lim="800000"/>
            <a:headEnd/>
            <a:tailEnd/>
          </a:ln>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ملاخي</a:t>
            </a:r>
            <a:endParaRPr kumimoji="0" lang="en-US"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64222" name="Rectangle 32"/>
          <p:cNvSpPr>
            <a:spLocks noGrp="1" noChangeArrowheads="1"/>
          </p:cNvSpPr>
          <p:nvPr>
            <p:ph type="ctrTitle"/>
          </p:nvPr>
        </p:nvSpPr>
        <p:spPr>
          <a:xfrm>
            <a:off x="1600200" y="0"/>
            <a:ext cx="6477000" cy="914400"/>
          </a:xfrm>
          <a:solidFill>
            <a:schemeClr val="bg2"/>
          </a:solidFill>
        </p:spPr>
        <p:txBody>
          <a:bodyPr/>
          <a:lstStyle/>
          <a:p>
            <a:pPr eaLnBrk="1" hangingPunct="1"/>
            <a:r>
              <a:rPr kumimoji="1" lang="en-US" sz="4000">
                <a:solidFill>
                  <a:srgbClr val="000000"/>
                </a:solidFill>
                <a:cs typeface="Arial" panose="020B0604020202020204" pitchFamily="34" charset="0"/>
              </a:rPr>
              <a:t>Placing the Prophets</a:t>
            </a:r>
            <a:endParaRPr kumimoji="1" lang="en-US" sz="4000">
              <a:cs typeface="Arial" panose="020B0604020202020204" pitchFamily="34" charset="0"/>
            </a:endParaRPr>
          </a:p>
        </p:txBody>
      </p:sp>
      <p:sp>
        <p:nvSpPr>
          <p:cNvPr id="264223" name="Rectangle 33"/>
          <p:cNvSpPr>
            <a:spLocks noChangeArrowheads="1"/>
          </p:cNvSpPr>
          <p:nvPr/>
        </p:nvSpPr>
        <p:spPr bwMode="auto">
          <a:xfrm>
            <a:off x="0" y="762000"/>
            <a:ext cx="2143125" cy="609600"/>
          </a:xfrm>
          <a:prstGeom prst="rect">
            <a:avLst/>
          </a:prstGeom>
          <a:noFill/>
          <a:ln w="9525">
            <a:noFill/>
            <a:miter lim="800000"/>
            <a:headEnd/>
            <a:tailEnd/>
          </a:ln>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1" lang="ar-JO" sz="2800" b="1" u="none" strike="noStrike" kern="1200" cap="none" spc="0" normalizeH="0" baseline="0" noProof="0">
                <a:ln>
                  <a:noFill/>
                </a:ln>
                <a:solidFill>
                  <a:srgbClr val="EAEAEA"/>
                </a:solidFill>
                <a:effectLst/>
                <a:uLnTx/>
                <a:uFillTx/>
                <a:latin typeface="Arial" panose="020B0604020202020204" pitchFamily="34" charset="0"/>
                <a:ea typeface="MS PGothic" pitchFamily="34" charset="-128"/>
                <a:cs typeface="Arial" panose="020B0604020202020204" pitchFamily="34" charset="0"/>
              </a:rPr>
              <a:t>التواريخ الرئيسية</a:t>
            </a:r>
            <a:endParaRPr kumimoji="1" lang="en-US" sz="2800" b="1" u="none" strike="noStrike" kern="1200" cap="none" spc="0" normalizeH="0" baseline="0" noProof="0">
              <a:ln>
                <a:noFill/>
              </a:ln>
              <a:solidFill>
                <a:srgbClr val="EAEAEA"/>
              </a:solidFill>
              <a:effectLst/>
              <a:uLnTx/>
              <a:uFillTx/>
              <a:latin typeface="Arial" panose="020B0604020202020204" pitchFamily="34" charset="0"/>
              <a:ea typeface="MS PGothic" pitchFamily="34" charset="-128"/>
              <a:cs typeface="Arial" panose="020B0604020202020204" pitchFamily="34" charset="0"/>
            </a:endParaRPr>
          </a:p>
        </p:txBody>
      </p:sp>
      <p:sp>
        <p:nvSpPr>
          <p:cNvPr id="264224" name="WordArt 35"/>
          <p:cNvSpPr>
            <a:spLocks noChangeArrowheads="1" noChangeShapeType="1" noTextEdit="1"/>
          </p:cNvSpPr>
          <p:nvPr/>
        </p:nvSpPr>
        <p:spPr bwMode="auto">
          <a:xfrm>
            <a:off x="2362200" y="84138"/>
            <a:ext cx="4876800" cy="906462"/>
          </a:xfrm>
          <a:prstGeom prst="rect">
            <a:avLst/>
          </a:prstGeom>
        </p:spPr>
        <p:txBody>
          <a:bodyPr wrap="none" fromWordArt="1">
            <a:prstTxWarp prst="textTriangle">
              <a:avLst>
                <a:gd name="adj" fmla="val 50000"/>
              </a:avLst>
            </a:prstTxWarp>
            <a:scene3d>
              <a:camera prst="legacyObliqueTopLeft"/>
              <a:lightRig rig="legacyNormal3" dir="r"/>
            </a:scene3d>
            <a:sp3d extrusionH="201600" prstMaterial="legacyMatte">
              <a:extrusionClr>
                <a:srgbClr val="0066CC"/>
              </a:extrusionClr>
            </a:sp3d>
          </a:bodyP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3200" b="1" u="none" strike="noStrike" kern="10" cap="none" spc="0" normalizeH="0" baseline="0" noProof="0">
                <a:ln w="9525">
                  <a:round/>
                  <a:headEnd/>
                  <a:tailEnd/>
                </a:ln>
                <a:gradFill rotWithShape="1">
                  <a:gsLst>
                    <a:gs pos="0">
                      <a:srgbClr val="FFFFCC"/>
                    </a:gs>
                    <a:gs pos="100000">
                      <a:srgbClr val="FF9999"/>
                    </a:gs>
                  </a:gsLst>
                  <a:lin ang="5400000" scaled="1"/>
                </a:gradFill>
                <a:effectLst/>
                <a:uLnTx/>
                <a:uFillTx/>
                <a:latin typeface="Arial" panose="020B0604020202020204" pitchFamily="34" charset="0"/>
                <a:ea typeface="MS PGothic" pitchFamily="34" charset="-128"/>
                <a:cs typeface="Arial" panose="020B0604020202020204" pitchFamily="34" charset="0"/>
              </a:rPr>
              <a:t>ترتيب الأنبياء</a:t>
            </a:r>
          </a:p>
        </p:txBody>
      </p:sp>
    </p:spTree>
    <p:extLst>
      <p:ext uri="{BB962C8B-B14F-4D97-AF65-F5344CB8AC3E}">
        <p14:creationId xmlns:p14="http://schemas.microsoft.com/office/powerpoint/2010/main" val="281522143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8203"/>
                                        </p:tgtEl>
                                        <p:attrNameLst>
                                          <p:attrName>style.visibility</p:attrName>
                                        </p:attrNameLst>
                                      </p:cBhvr>
                                      <p:to>
                                        <p:strVal val="visible"/>
                                      </p:to>
                                    </p:set>
                                    <p:anim calcmode="lin" valueType="num">
                                      <p:cBhvr additive="base">
                                        <p:cTn id="7" dur="500" fill="hold"/>
                                        <p:tgtEl>
                                          <p:spTgt spid="8203"/>
                                        </p:tgtEl>
                                        <p:attrNameLst>
                                          <p:attrName>ppt_x</p:attrName>
                                        </p:attrNameLst>
                                      </p:cBhvr>
                                      <p:tavLst>
                                        <p:tav tm="0">
                                          <p:val>
                                            <p:strVal val="0-#ppt_w/2"/>
                                          </p:val>
                                        </p:tav>
                                        <p:tav tm="100000">
                                          <p:val>
                                            <p:strVal val="#ppt_x"/>
                                          </p:val>
                                        </p:tav>
                                      </p:tavLst>
                                    </p:anim>
                                    <p:anim calcmode="lin" valueType="num">
                                      <p:cBhvr additive="base">
                                        <p:cTn id="8" dur="500" fill="hold"/>
                                        <p:tgtEl>
                                          <p:spTgt spid="8203"/>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8204"/>
                                        </p:tgtEl>
                                        <p:attrNameLst>
                                          <p:attrName>style.visibility</p:attrName>
                                        </p:attrNameLst>
                                      </p:cBhvr>
                                      <p:to>
                                        <p:strVal val="visible"/>
                                      </p:to>
                                    </p:set>
                                    <p:anim calcmode="lin" valueType="num">
                                      <p:cBhvr additive="base">
                                        <p:cTn id="13" dur="500" fill="hold"/>
                                        <p:tgtEl>
                                          <p:spTgt spid="8204"/>
                                        </p:tgtEl>
                                        <p:attrNameLst>
                                          <p:attrName>ppt_x</p:attrName>
                                        </p:attrNameLst>
                                      </p:cBhvr>
                                      <p:tavLst>
                                        <p:tav tm="0">
                                          <p:val>
                                            <p:strVal val="0-#ppt_w/2"/>
                                          </p:val>
                                        </p:tav>
                                        <p:tav tm="100000">
                                          <p:val>
                                            <p:strVal val="#ppt_x"/>
                                          </p:val>
                                        </p:tav>
                                      </p:tavLst>
                                    </p:anim>
                                    <p:anim calcmode="lin" valueType="num">
                                      <p:cBhvr additive="base">
                                        <p:cTn id="14" dur="500" fill="hold"/>
                                        <p:tgtEl>
                                          <p:spTgt spid="8204"/>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8205"/>
                                        </p:tgtEl>
                                        <p:attrNameLst>
                                          <p:attrName>style.visibility</p:attrName>
                                        </p:attrNameLst>
                                      </p:cBhvr>
                                      <p:to>
                                        <p:strVal val="visible"/>
                                      </p:to>
                                    </p:set>
                                    <p:anim calcmode="lin" valueType="num">
                                      <p:cBhvr additive="base">
                                        <p:cTn id="19" dur="500" fill="hold"/>
                                        <p:tgtEl>
                                          <p:spTgt spid="8205"/>
                                        </p:tgtEl>
                                        <p:attrNameLst>
                                          <p:attrName>ppt_x</p:attrName>
                                        </p:attrNameLst>
                                      </p:cBhvr>
                                      <p:tavLst>
                                        <p:tav tm="0">
                                          <p:val>
                                            <p:strVal val="0-#ppt_w/2"/>
                                          </p:val>
                                        </p:tav>
                                        <p:tav tm="100000">
                                          <p:val>
                                            <p:strVal val="#ppt_x"/>
                                          </p:val>
                                        </p:tav>
                                      </p:tavLst>
                                    </p:anim>
                                    <p:anim calcmode="lin" valueType="num">
                                      <p:cBhvr additive="base">
                                        <p:cTn id="20" dur="500" fill="hold"/>
                                        <p:tgtEl>
                                          <p:spTgt spid="8205"/>
                                        </p:tgtEl>
                                        <p:attrNameLst>
                                          <p:attrName>ppt_y</p:attrName>
                                        </p:attrNameLst>
                                      </p:cBhvr>
                                      <p:tavLst>
                                        <p:tav tm="0">
                                          <p:val>
                                            <p:strVal val="#ppt_y"/>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8206"/>
                                        </p:tgtEl>
                                        <p:attrNameLst>
                                          <p:attrName>style.visibility</p:attrName>
                                        </p:attrNameLst>
                                      </p:cBhvr>
                                      <p:to>
                                        <p:strVal val="visible"/>
                                      </p:to>
                                    </p:set>
                                    <p:anim calcmode="lin" valueType="num">
                                      <p:cBhvr additive="base">
                                        <p:cTn id="25" dur="500" fill="hold"/>
                                        <p:tgtEl>
                                          <p:spTgt spid="8206"/>
                                        </p:tgtEl>
                                        <p:attrNameLst>
                                          <p:attrName>ppt_x</p:attrName>
                                        </p:attrNameLst>
                                      </p:cBhvr>
                                      <p:tavLst>
                                        <p:tav tm="0">
                                          <p:val>
                                            <p:strVal val="0-#ppt_w/2"/>
                                          </p:val>
                                        </p:tav>
                                        <p:tav tm="100000">
                                          <p:val>
                                            <p:strVal val="#ppt_x"/>
                                          </p:val>
                                        </p:tav>
                                      </p:tavLst>
                                    </p:anim>
                                    <p:anim calcmode="lin" valueType="num">
                                      <p:cBhvr additive="base">
                                        <p:cTn id="26" dur="500" fill="hold"/>
                                        <p:tgtEl>
                                          <p:spTgt spid="8206"/>
                                        </p:tgtEl>
                                        <p:attrNameLst>
                                          <p:attrName>ppt_y</p:attrName>
                                        </p:attrNameLst>
                                      </p:cBhvr>
                                      <p:tavLst>
                                        <p:tav tm="0">
                                          <p:val>
                                            <p:strVal val="#ppt_y"/>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8" fill="hold" grpId="0" nodeType="clickEffect">
                                  <p:stCondLst>
                                    <p:cond delay="0"/>
                                  </p:stCondLst>
                                  <p:childTnLst>
                                    <p:set>
                                      <p:cBhvr>
                                        <p:cTn id="30" dur="1" fill="hold">
                                          <p:stCondLst>
                                            <p:cond delay="0"/>
                                          </p:stCondLst>
                                        </p:cTn>
                                        <p:tgtEl>
                                          <p:spTgt spid="8207"/>
                                        </p:tgtEl>
                                        <p:attrNameLst>
                                          <p:attrName>style.visibility</p:attrName>
                                        </p:attrNameLst>
                                      </p:cBhvr>
                                      <p:to>
                                        <p:strVal val="visible"/>
                                      </p:to>
                                    </p:set>
                                    <p:anim calcmode="lin" valueType="num">
                                      <p:cBhvr additive="base">
                                        <p:cTn id="31" dur="500" fill="hold"/>
                                        <p:tgtEl>
                                          <p:spTgt spid="8207"/>
                                        </p:tgtEl>
                                        <p:attrNameLst>
                                          <p:attrName>ppt_x</p:attrName>
                                        </p:attrNameLst>
                                      </p:cBhvr>
                                      <p:tavLst>
                                        <p:tav tm="0">
                                          <p:val>
                                            <p:strVal val="0-#ppt_w/2"/>
                                          </p:val>
                                        </p:tav>
                                        <p:tav tm="100000">
                                          <p:val>
                                            <p:strVal val="#ppt_x"/>
                                          </p:val>
                                        </p:tav>
                                      </p:tavLst>
                                    </p:anim>
                                    <p:anim calcmode="lin" valueType="num">
                                      <p:cBhvr additive="base">
                                        <p:cTn id="32" dur="500" fill="hold"/>
                                        <p:tgtEl>
                                          <p:spTgt spid="8207"/>
                                        </p:tgtEl>
                                        <p:attrNameLst>
                                          <p:attrName>ppt_y</p:attrName>
                                        </p:attrNameLst>
                                      </p:cBhvr>
                                      <p:tavLst>
                                        <p:tav tm="0">
                                          <p:val>
                                            <p:strVal val="#ppt_y"/>
                                          </p:val>
                                        </p:tav>
                                        <p:tav tm="100000">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2" presetClass="entr" presetSubtype="8" fill="hold" grpId="0" nodeType="clickEffect">
                                  <p:stCondLst>
                                    <p:cond delay="0"/>
                                  </p:stCondLst>
                                  <p:childTnLst>
                                    <p:set>
                                      <p:cBhvr>
                                        <p:cTn id="36" dur="1" fill="hold">
                                          <p:stCondLst>
                                            <p:cond delay="0"/>
                                          </p:stCondLst>
                                        </p:cTn>
                                        <p:tgtEl>
                                          <p:spTgt spid="8208"/>
                                        </p:tgtEl>
                                        <p:attrNameLst>
                                          <p:attrName>style.visibility</p:attrName>
                                        </p:attrNameLst>
                                      </p:cBhvr>
                                      <p:to>
                                        <p:strVal val="visible"/>
                                      </p:to>
                                    </p:set>
                                    <p:anim calcmode="lin" valueType="num">
                                      <p:cBhvr additive="base">
                                        <p:cTn id="37" dur="500" fill="hold"/>
                                        <p:tgtEl>
                                          <p:spTgt spid="8208"/>
                                        </p:tgtEl>
                                        <p:attrNameLst>
                                          <p:attrName>ppt_x</p:attrName>
                                        </p:attrNameLst>
                                      </p:cBhvr>
                                      <p:tavLst>
                                        <p:tav tm="0">
                                          <p:val>
                                            <p:strVal val="0-#ppt_w/2"/>
                                          </p:val>
                                        </p:tav>
                                        <p:tav tm="100000">
                                          <p:val>
                                            <p:strVal val="#ppt_x"/>
                                          </p:val>
                                        </p:tav>
                                      </p:tavLst>
                                    </p:anim>
                                    <p:anim calcmode="lin" valueType="num">
                                      <p:cBhvr additive="base">
                                        <p:cTn id="38" dur="500" fill="hold"/>
                                        <p:tgtEl>
                                          <p:spTgt spid="8208"/>
                                        </p:tgtEl>
                                        <p:attrNameLst>
                                          <p:attrName>ppt_y</p:attrName>
                                        </p:attrNameLst>
                                      </p:cBhvr>
                                      <p:tavLst>
                                        <p:tav tm="0">
                                          <p:val>
                                            <p:strVal val="#ppt_y"/>
                                          </p:val>
                                        </p:tav>
                                        <p:tav tm="100000">
                                          <p:val>
                                            <p:strVal val="#ppt_y"/>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2" presetClass="entr" presetSubtype="8" fill="hold" grpId="0" nodeType="clickEffect">
                                  <p:stCondLst>
                                    <p:cond delay="0"/>
                                  </p:stCondLst>
                                  <p:childTnLst>
                                    <p:set>
                                      <p:cBhvr>
                                        <p:cTn id="42" dur="1" fill="hold">
                                          <p:stCondLst>
                                            <p:cond delay="0"/>
                                          </p:stCondLst>
                                        </p:cTn>
                                        <p:tgtEl>
                                          <p:spTgt spid="8209"/>
                                        </p:tgtEl>
                                        <p:attrNameLst>
                                          <p:attrName>style.visibility</p:attrName>
                                        </p:attrNameLst>
                                      </p:cBhvr>
                                      <p:to>
                                        <p:strVal val="visible"/>
                                      </p:to>
                                    </p:set>
                                    <p:anim calcmode="lin" valueType="num">
                                      <p:cBhvr additive="base">
                                        <p:cTn id="43" dur="500" fill="hold"/>
                                        <p:tgtEl>
                                          <p:spTgt spid="8209"/>
                                        </p:tgtEl>
                                        <p:attrNameLst>
                                          <p:attrName>ppt_x</p:attrName>
                                        </p:attrNameLst>
                                      </p:cBhvr>
                                      <p:tavLst>
                                        <p:tav tm="0">
                                          <p:val>
                                            <p:strVal val="0-#ppt_w/2"/>
                                          </p:val>
                                        </p:tav>
                                        <p:tav tm="100000">
                                          <p:val>
                                            <p:strVal val="#ppt_x"/>
                                          </p:val>
                                        </p:tav>
                                      </p:tavLst>
                                    </p:anim>
                                    <p:anim calcmode="lin" valueType="num">
                                      <p:cBhvr additive="base">
                                        <p:cTn id="44" dur="500" fill="hold"/>
                                        <p:tgtEl>
                                          <p:spTgt spid="8209"/>
                                        </p:tgtEl>
                                        <p:attrNameLst>
                                          <p:attrName>ppt_y</p:attrName>
                                        </p:attrNameLst>
                                      </p:cBhvr>
                                      <p:tavLst>
                                        <p:tav tm="0">
                                          <p:val>
                                            <p:strVal val="#ppt_y"/>
                                          </p:val>
                                        </p:tav>
                                        <p:tav tm="100000">
                                          <p:val>
                                            <p:strVal val="#ppt_y"/>
                                          </p:val>
                                        </p:tav>
                                      </p:tavLst>
                                    </p:anim>
                                  </p:childTnLst>
                                </p:cTn>
                              </p:par>
                            </p:childTnLst>
                          </p:cTn>
                        </p:par>
                      </p:childTnLst>
                    </p:cTn>
                  </p:par>
                  <p:par>
                    <p:cTn id="45" fill="hold" nodeType="clickPar">
                      <p:stCondLst>
                        <p:cond delay="indefinite"/>
                      </p:stCondLst>
                      <p:childTnLst>
                        <p:par>
                          <p:cTn id="46" fill="hold" nodeType="withGroup">
                            <p:stCondLst>
                              <p:cond delay="0"/>
                            </p:stCondLst>
                            <p:childTnLst>
                              <p:par>
                                <p:cTn id="47" presetID="2" presetClass="entr" presetSubtype="8" fill="hold" grpId="0" nodeType="clickEffect">
                                  <p:stCondLst>
                                    <p:cond delay="0"/>
                                  </p:stCondLst>
                                  <p:childTnLst>
                                    <p:set>
                                      <p:cBhvr>
                                        <p:cTn id="48" dur="1" fill="hold">
                                          <p:stCondLst>
                                            <p:cond delay="0"/>
                                          </p:stCondLst>
                                        </p:cTn>
                                        <p:tgtEl>
                                          <p:spTgt spid="8210"/>
                                        </p:tgtEl>
                                        <p:attrNameLst>
                                          <p:attrName>style.visibility</p:attrName>
                                        </p:attrNameLst>
                                      </p:cBhvr>
                                      <p:to>
                                        <p:strVal val="visible"/>
                                      </p:to>
                                    </p:set>
                                    <p:anim calcmode="lin" valueType="num">
                                      <p:cBhvr additive="base">
                                        <p:cTn id="49" dur="500" fill="hold"/>
                                        <p:tgtEl>
                                          <p:spTgt spid="8210"/>
                                        </p:tgtEl>
                                        <p:attrNameLst>
                                          <p:attrName>ppt_x</p:attrName>
                                        </p:attrNameLst>
                                      </p:cBhvr>
                                      <p:tavLst>
                                        <p:tav tm="0">
                                          <p:val>
                                            <p:strVal val="0-#ppt_w/2"/>
                                          </p:val>
                                        </p:tav>
                                        <p:tav tm="100000">
                                          <p:val>
                                            <p:strVal val="#ppt_x"/>
                                          </p:val>
                                        </p:tav>
                                      </p:tavLst>
                                    </p:anim>
                                    <p:anim calcmode="lin" valueType="num">
                                      <p:cBhvr additive="base">
                                        <p:cTn id="50" dur="500" fill="hold"/>
                                        <p:tgtEl>
                                          <p:spTgt spid="8210"/>
                                        </p:tgtEl>
                                        <p:attrNameLst>
                                          <p:attrName>ppt_y</p:attrName>
                                        </p:attrNameLst>
                                      </p:cBhvr>
                                      <p:tavLst>
                                        <p:tav tm="0">
                                          <p:val>
                                            <p:strVal val="#ppt_y"/>
                                          </p:val>
                                        </p:tav>
                                        <p:tav tm="100000">
                                          <p:val>
                                            <p:strVal val="#ppt_y"/>
                                          </p:val>
                                        </p:tav>
                                      </p:tavLst>
                                    </p:anim>
                                  </p:childTnLst>
                                </p:cTn>
                              </p:par>
                            </p:childTnLst>
                          </p:cTn>
                        </p:par>
                      </p:childTnLst>
                    </p:cTn>
                  </p:par>
                  <p:par>
                    <p:cTn id="51" fill="hold" nodeType="clickPar">
                      <p:stCondLst>
                        <p:cond delay="indefinite"/>
                      </p:stCondLst>
                      <p:childTnLst>
                        <p:par>
                          <p:cTn id="52" fill="hold" nodeType="withGroup">
                            <p:stCondLst>
                              <p:cond delay="0"/>
                            </p:stCondLst>
                            <p:childTnLst>
                              <p:par>
                                <p:cTn id="53" presetID="2" presetClass="entr" presetSubtype="8" fill="hold" grpId="0" nodeType="clickEffect">
                                  <p:stCondLst>
                                    <p:cond delay="0"/>
                                  </p:stCondLst>
                                  <p:childTnLst>
                                    <p:set>
                                      <p:cBhvr>
                                        <p:cTn id="54" dur="1" fill="hold">
                                          <p:stCondLst>
                                            <p:cond delay="0"/>
                                          </p:stCondLst>
                                        </p:cTn>
                                        <p:tgtEl>
                                          <p:spTgt spid="8211"/>
                                        </p:tgtEl>
                                        <p:attrNameLst>
                                          <p:attrName>style.visibility</p:attrName>
                                        </p:attrNameLst>
                                      </p:cBhvr>
                                      <p:to>
                                        <p:strVal val="visible"/>
                                      </p:to>
                                    </p:set>
                                    <p:anim calcmode="lin" valueType="num">
                                      <p:cBhvr additive="base">
                                        <p:cTn id="55" dur="500" fill="hold"/>
                                        <p:tgtEl>
                                          <p:spTgt spid="8211"/>
                                        </p:tgtEl>
                                        <p:attrNameLst>
                                          <p:attrName>ppt_x</p:attrName>
                                        </p:attrNameLst>
                                      </p:cBhvr>
                                      <p:tavLst>
                                        <p:tav tm="0">
                                          <p:val>
                                            <p:strVal val="0-#ppt_w/2"/>
                                          </p:val>
                                        </p:tav>
                                        <p:tav tm="100000">
                                          <p:val>
                                            <p:strVal val="#ppt_x"/>
                                          </p:val>
                                        </p:tav>
                                      </p:tavLst>
                                    </p:anim>
                                    <p:anim calcmode="lin" valueType="num">
                                      <p:cBhvr additive="base">
                                        <p:cTn id="56" dur="500" fill="hold"/>
                                        <p:tgtEl>
                                          <p:spTgt spid="8211"/>
                                        </p:tgtEl>
                                        <p:attrNameLst>
                                          <p:attrName>ppt_y</p:attrName>
                                        </p:attrNameLst>
                                      </p:cBhvr>
                                      <p:tavLst>
                                        <p:tav tm="0">
                                          <p:val>
                                            <p:strVal val="#ppt_y"/>
                                          </p:val>
                                        </p:tav>
                                        <p:tav tm="100000">
                                          <p:val>
                                            <p:strVal val="#ppt_y"/>
                                          </p:val>
                                        </p:tav>
                                      </p:tavLst>
                                    </p:anim>
                                  </p:childTnLst>
                                </p:cTn>
                              </p:par>
                            </p:childTnLst>
                          </p:cTn>
                        </p:par>
                      </p:childTnLst>
                    </p:cTn>
                  </p:par>
                  <p:par>
                    <p:cTn id="57" fill="hold" nodeType="clickPar">
                      <p:stCondLst>
                        <p:cond delay="indefinite"/>
                      </p:stCondLst>
                      <p:childTnLst>
                        <p:par>
                          <p:cTn id="58" fill="hold" nodeType="withGroup">
                            <p:stCondLst>
                              <p:cond delay="0"/>
                            </p:stCondLst>
                            <p:childTnLst>
                              <p:par>
                                <p:cTn id="59" presetID="2" presetClass="entr" presetSubtype="8" fill="hold" grpId="0" nodeType="clickEffect">
                                  <p:stCondLst>
                                    <p:cond delay="0"/>
                                  </p:stCondLst>
                                  <p:childTnLst>
                                    <p:set>
                                      <p:cBhvr>
                                        <p:cTn id="60" dur="1" fill="hold">
                                          <p:stCondLst>
                                            <p:cond delay="0"/>
                                          </p:stCondLst>
                                        </p:cTn>
                                        <p:tgtEl>
                                          <p:spTgt spid="8212"/>
                                        </p:tgtEl>
                                        <p:attrNameLst>
                                          <p:attrName>style.visibility</p:attrName>
                                        </p:attrNameLst>
                                      </p:cBhvr>
                                      <p:to>
                                        <p:strVal val="visible"/>
                                      </p:to>
                                    </p:set>
                                    <p:anim calcmode="lin" valueType="num">
                                      <p:cBhvr additive="base">
                                        <p:cTn id="61" dur="500" fill="hold"/>
                                        <p:tgtEl>
                                          <p:spTgt spid="8212"/>
                                        </p:tgtEl>
                                        <p:attrNameLst>
                                          <p:attrName>ppt_x</p:attrName>
                                        </p:attrNameLst>
                                      </p:cBhvr>
                                      <p:tavLst>
                                        <p:tav tm="0">
                                          <p:val>
                                            <p:strVal val="0-#ppt_w/2"/>
                                          </p:val>
                                        </p:tav>
                                        <p:tav tm="100000">
                                          <p:val>
                                            <p:strVal val="#ppt_x"/>
                                          </p:val>
                                        </p:tav>
                                      </p:tavLst>
                                    </p:anim>
                                    <p:anim calcmode="lin" valueType="num">
                                      <p:cBhvr additive="base">
                                        <p:cTn id="62" dur="500" fill="hold"/>
                                        <p:tgtEl>
                                          <p:spTgt spid="8212"/>
                                        </p:tgtEl>
                                        <p:attrNameLst>
                                          <p:attrName>ppt_y</p:attrName>
                                        </p:attrNameLst>
                                      </p:cBhvr>
                                      <p:tavLst>
                                        <p:tav tm="0">
                                          <p:val>
                                            <p:strVal val="#ppt_y"/>
                                          </p:val>
                                        </p:tav>
                                        <p:tav tm="100000">
                                          <p:val>
                                            <p:strVal val="#ppt_y"/>
                                          </p:val>
                                        </p:tav>
                                      </p:tavLst>
                                    </p:anim>
                                  </p:childTnLst>
                                </p:cTn>
                              </p:par>
                            </p:childTnLst>
                          </p:cTn>
                        </p:par>
                      </p:childTnLst>
                    </p:cTn>
                  </p:par>
                  <p:par>
                    <p:cTn id="63" fill="hold" nodeType="clickPar">
                      <p:stCondLst>
                        <p:cond delay="indefinite"/>
                      </p:stCondLst>
                      <p:childTnLst>
                        <p:par>
                          <p:cTn id="64" fill="hold" nodeType="withGroup">
                            <p:stCondLst>
                              <p:cond delay="0"/>
                            </p:stCondLst>
                            <p:childTnLst>
                              <p:par>
                                <p:cTn id="65" presetID="2" presetClass="entr" presetSubtype="8" fill="hold" grpId="0" nodeType="clickEffect">
                                  <p:stCondLst>
                                    <p:cond delay="0"/>
                                  </p:stCondLst>
                                  <p:childTnLst>
                                    <p:set>
                                      <p:cBhvr>
                                        <p:cTn id="66" dur="1" fill="hold">
                                          <p:stCondLst>
                                            <p:cond delay="0"/>
                                          </p:stCondLst>
                                        </p:cTn>
                                        <p:tgtEl>
                                          <p:spTgt spid="8213"/>
                                        </p:tgtEl>
                                        <p:attrNameLst>
                                          <p:attrName>style.visibility</p:attrName>
                                        </p:attrNameLst>
                                      </p:cBhvr>
                                      <p:to>
                                        <p:strVal val="visible"/>
                                      </p:to>
                                    </p:set>
                                    <p:anim calcmode="lin" valueType="num">
                                      <p:cBhvr additive="base">
                                        <p:cTn id="67" dur="500" fill="hold"/>
                                        <p:tgtEl>
                                          <p:spTgt spid="8213"/>
                                        </p:tgtEl>
                                        <p:attrNameLst>
                                          <p:attrName>ppt_x</p:attrName>
                                        </p:attrNameLst>
                                      </p:cBhvr>
                                      <p:tavLst>
                                        <p:tav tm="0">
                                          <p:val>
                                            <p:strVal val="0-#ppt_w/2"/>
                                          </p:val>
                                        </p:tav>
                                        <p:tav tm="100000">
                                          <p:val>
                                            <p:strVal val="#ppt_x"/>
                                          </p:val>
                                        </p:tav>
                                      </p:tavLst>
                                    </p:anim>
                                    <p:anim calcmode="lin" valueType="num">
                                      <p:cBhvr additive="base">
                                        <p:cTn id="68" dur="500" fill="hold"/>
                                        <p:tgtEl>
                                          <p:spTgt spid="8213"/>
                                        </p:tgtEl>
                                        <p:attrNameLst>
                                          <p:attrName>ppt_y</p:attrName>
                                        </p:attrNameLst>
                                      </p:cBhvr>
                                      <p:tavLst>
                                        <p:tav tm="0">
                                          <p:val>
                                            <p:strVal val="#ppt_y"/>
                                          </p:val>
                                        </p:tav>
                                        <p:tav tm="100000">
                                          <p:val>
                                            <p:strVal val="#ppt_y"/>
                                          </p:val>
                                        </p:tav>
                                      </p:tavLst>
                                    </p:anim>
                                  </p:childTnLst>
                                </p:cTn>
                              </p:par>
                            </p:childTnLst>
                          </p:cTn>
                        </p:par>
                      </p:childTnLst>
                    </p:cTn>
                  </p:par>
                  <p:par>
                    <p:cTn id="69" fill="hold" nodeType="clickPar">
                      <p:stCondLst>
                        <p:cond delay="indefinite"/>
                      </p:stCondLst>
                      <p:childTnLst>
                        <p:par>
                          <p:cTn id="70" fill="hold" nodeType="withGroup">
                            <p:stCondLst>
                              <p:cond delay="0"/>
                            </p:stCondLst>
                            <p:childTnLst>
                              <p:par>
                                <p:cTn id="71" presetID="2" presetClass="entr" presetSubtype="8" fill="hold" grpId="0" nodeType="clickEffect">
                                  <p:stCondLst>
                                    <p:cond delay="0"/>
                                  </p:stCondLst>
                                  <p:childTnLst>
                                    <p:set>
                                      <p:cBhvr>
                                        <p:cTn id="72" dur="1" fill="hold">
                                          <p:stCondLst>
                                            <p:cond delay="0"/>
                                          </p:stCondLst>
                                        </p:cTn>
                                        <p:tgtEl>
                                          <p:spTgt spid="8215"/>
                                        </p:tgtEl>
                                        <p:attrNameLst>
                                          <p:attrName>style.visibility</p:attrName>
                                        </p:attrNameLst>
                                      </p:cBhvr>
                                      <p:to>
                                        <p:strVal val="visible"/>
                                      </p:to>
                                    </p:set>
                                    <p:anim calcmode="lin" valueType="num">
                                      <p:cBhvr additive="base">
                                        <p:cTn id="73" dur="500" fill="hold"/>
                                        <p:tgtEl>
                                          <p:spTgt spid="8215"/>
                                        </p:tgtEl>
                                        <p:attrNameLst>
                                          <p:attrName>ppt_x</p:attrName>
                                        </p:attrNameLst>
                                      </p:cBhvr>
                                      <p:tavLst>
                                        <p:tav tm="0">
                                          <p:val>
                                            <p:strVal val="0-#ppt_w/2"/>
                                          </p:val>
                                        </p:tav>
                                        <p:tav tm="100000">
                                          <p:val>
                                            <p:strVal val="#ppt_x"/>
                                          </p:val>
                                        </p:tav>
                                      </p:tavLst>
                                    </p:anim>
                                    <p:anim calcmode="lin" valueType="num">
                                      <p:cBhvr additive="base">
                                        <p:cTn id="74" dur="500" fill="hold"/>
                                        <p:tgtEl>
                                          <p:spTgt spid="8215"/>
                                        </p:tgtEl>
                                        <p:attrNameLst>
                                          <p:attrName>ppt_y</p:attrName>
                                        </p:attrNameLst>
                                      </p:cBhvr>
                                      <p:tavLst>
                                        <p:tav tm="0">
                                          <p:val>
                                            <p:strVal val="#ppt_y"/>
                                          </p:val>
                                        </p:tav>
                                        <p:tav tm="100000">
                                          <p:val>
                                            <p:strVal val="#ppt_y"/>
                                          </p:val>
                                        </p:tav>
                                      </p:tavLst>
                                    </p:anim>
                                  </p:childTnLst>
                                </p:cTn>
                              </p:par>
                            </p:childTnLst>
                          </p:cTn>
                        </p:par>
                      </p:childTnLst>
                    </p:cTn>
                  </p:par>
                  <p:par>
                    <p:cTn id="75" fill="hold" nodeType="clickPar">
                      <p:stCondLst>
                        <p:cond delay="indefinite"/>
                      </p:stCondLst>
                      <p:childTnLst>
                        <p:par>
                          <p:cTn id="76" fill="hold" nodeType="withGroup">
                            <p:stCondLst>
                              <p:cond delay="0"/>
                            </p:stCondLst>
                            <p:childTnLst>
                              <p:par>
                                <p:cTn id="77" presetID="2" presetClass="entr" presetSubtype="8" fill="hold" grpId="0" nodeType="clickEffect">
                                  <p:stCondLst>
                                    <p:cond delay="0"/>
                                  </p:stCondLst>
                                  <p:childTnLst>
                                    <p:set>
                                      <p:cBhvr>
                                        <p:cTn id="78" dur="1" fill="hold">
                                          <p:stCondLst>
                                            <p:cond delay="0"/>
                                          </p:stCondLst>
                                        </p:cTn>
                                        <p:tgtEl>
                                          <p:spTgt spid="8214"/>
                                        </p:tgtEl>
                                        <p:attrNameLst>
                                          <p:attrName>style.visibility</p:attrName>
                                        </p:attrNameLst>
                                      </p:cBhvr>
                                      <p:to>
                                        <p:strVal val="visible"/>
                                      </p:to>
                                    </p:set>
                                    <p:anim calcmode="lin" valueType="num">
                                      <p:cBhvr additive="base">
                                        <p:cTn id="79" dur="500" fill="hold"/>
                                        <p:tgtEl>
                                          <p:spTgt spid="8214"/>
                                        </p:tgtEl>
                                        <p:attrNameLst>
                                          <p:attrName>ppt_x</p:attrName>
                                        </p:attrNameLst>
                                      </p:cBhvr>
                                      <p:tavLst>
                                        <p:tav tm="0">
                                          <p:val>
                                            <p:strVal val="0-#ppt_w/2"/>
                                          </p:val>
                                        </p:tav>
                                        <p:tav tm="100000">
                                          <p:val>
                                            <p:strVal val="#ppt_x"/>
                                          </p:val>
                                        </p:tav>
                                      </p:tavLst>
                                    </p:anim>
                                    <p:anim calcmode="lin" valueType="num">
                                      <p:cBhvr additive="base">
                                        <p:cTn id="80" dur="500" fill="hold"/>
                                        <p:tgtEl>
                                          <p:spTgt spid="8214"/>
                                        </p:tgtEl>
                                        <p:attrNameLst>
                                          <p:attrName>ppt_y</p:attrName>
                                        </p:attrNameLst>
                                      </p:cBhvr>
                                      <p:tavLst>
                                        <p:tav tm="0">
                                          <p:val>
                                            <p:strVal val="#ppt_y"/>
                                          </p:val>
                                        </p:tav>
                                        <p:tav tm="100000">
                                          <p:val>
                                            <p:strVal val="#ppt_y"/>
                                          </p:val>
                                        </p:tav>
                                      </p:tavLst>
                                    </p:anim>
                                  </p:childTnLst>
                                </p:cTn>
                              </p:par>
                            </p:childTnLst>
                          </p:cTn>
                        </p:par>
                      </p:childTnLst>
                    </p:cTn>
                  </p:par>
                  <p:par>
                    <p:cTn id="81" fill="hold" nodeType="clickPar">
                      <p:stCondLst>
                        <p:cond delay="indefinite"/>
                      </p:stCondLst>
                      <p:childTnLst>
                        <p:par>
                          <p:cTn id="82" fill="hold" nodeType="withGroup">
                            <p:stCondLst>
                              <p:cond delay="0"/>
                            </p:stCondLst>
                            <p:childTnLst>
                              <p:par>
                                <p:cTn id="83" presetID="2" presetClass="entr" presetSubtype="8" fill="hold" grpId="0" nodeType="clickEffect">
                                  <p:stCondLst>
                                    <p:cond delay="0"/>
                                  </p:stCondLst>
                                  <p:childTnLst>
                                    <p:set>
                                      <p:cBhvr>
                                        <p:cTn id="84" dur="1" fill="hold">
                                          <p:stCondLst>
                                            <p:cond delay="0"/>
                                          </p:stCondLst>
                                        </p:cTn>
                                        <p:tgtEl>
                                          <p:spTgt spid="8217"/>
                                        </p:tgtEl>
                                        <p:attrNameLst>
                                          <p:attrName>style.visibility</p:attrName>
                                        </p:attrNameLst>
                                      </p:cBhvr>
                                      <p:to>
                                        <p:strVal val="visible"/>
                                      </p:to>
                                    </p:set>
                                    <p:anim calcmode="lin" valueType="num">
                                      <p:cBhvr additive="base">
                                        <p:cTn id="85" dur="500" fill="hold"/>
                                        <p:tgtEl>
                                          <p:spTgt spid="8217"/>
                                        </p:tgtEl>
                                        <p:attrNameLst>
                                          <p:attrName>ppt_x</p:attrName>
                                        </p:attrNameLst>
                                      </p:cBhvr>
                                      <p:tavLst>
                                        <p:tav tm="0">
                                          <p:val>
                                            <p:strVal val="0-#ppt_w/2"/>
                                          </p:val>
                                        </p:tav>
                                        <p:tav tm="100000">
                                          <p:val>
                                            <p:strVal val="#ppt_x"/>
                                          </p:val>
                                        </p:tav>
                                      </p:tavLst>
                                    </p:anim>
                                    <p:anim calcmode="lin" valueType="num">
                                      <p:cBhvr additive="base">
                                        <p:cTn id="86" dur="500" fill="hold"/>
                                        <p:tgtEl>
                                          <p:spTgt spid="8217"/>
                                        </p:tgtEl>
                                        <p:attrNameLst>
                                          <p:attrName>ppt_y</p:attrName>
                                        </p:attrNameLst>
                                      </p:cBhvr>
                                      <p:tavLst>
                                        <p:tav tm="0">
                                          <p:val>
                                            <p:strVal val="#ppt_y"/>
                                          </p:val>
                                        </p:tav>
                                        <p:tav tm="100000">
                                          <p:val>
                                            <p:strVal val="#ppt_y"/>
                                          </p:val>
                                        </p:tav>
                                      </p:tavLst>
                                    </p:anim>
                                  </p:childTnLst>
                                </p:cTn>
                              </p:par>
                            </p:childTnLst>
                          </p:cTn>
                        </p:par>
                      </p:childTnLst>
                    </p:cTn>
                  </p:par>
                  <p:par>
                    <p:cTn id="87" fill="hold" nodeType="clickPar">
                      <p:stCondLst>
                        <p:cond delay="indefinite"/>
                      </p:stCondLst>
                      <p:childTnLst>
                        <p:par>
                          <p:cTn id="88" fill="hold" nodeType="withGroup">
                            <p:stCondLst>
                              <p:cond delay="0"/>
                            </p:stCondLst>
                            <p:childTnLst>
                              <p:par>
                                <p:cTn id="89" presetID="2" presetClass="entr" presetSubtype="8" fill="hold" grpId="0" nodeType="clickEffect">
                                  <p:stCondLst>
                                    <p:cond delay="0"/>
                                  </p:stCondLst>
                                  <p:childTnLst>
                                    <p:set>
                                      <p:cBhvr>
                                        <p:cTn id="90" dur="1" fill="hold">
                                          <p:stCondLst>
                                            <p:cond delay="0"/>
                                          </p:stCondLst>
                                        </p:cTn>
                                        <p:tgtEl>
                                          <p:spTgt spid="8218"/>
                                        </p:tgtEl>
                                        <p:attrNameLst>
                                          <p:attrName>style.visibility</p:attrName>
                                        </p:attrNameLst>
                                      </p:cBhvr>
                                      <p:to>
                                        <p:strVal val="visible"/>
                                      </p:to>
                                    </p:set>
                                    <p:anim calcmode="lin" valueType="num">
                                      <p:cBhvr additive="base">
                                        <p:cTn id="91" dur="500" fill="hold"/>
                                        <p:tgtEl>
                                          <p:spTgt spid="8218"/>
                                        </p:tgtEl>
                                        <p:attrNameLst>
                                          <p:attrName>ppt_x</p:attrName>
                                        </p:attrNameLst>
                                      </p:cBhvr>
                                      <p:tavLst>
                                        <p:tav tm="0">
                                          <p:val>
                                            <p:strVal val="0-#ppt_w/2"/>
                                          </p:val>
                                        </p:tav>
                                        <p:tav tm="100000">
                                          <p:val>
                                            <p:strVal val="#ppt_x"/>
                                          </p:val>
                                        </p:tav>
                                      </p:tavLst>
                                    </p:anim>
                                    <p:anim calcmode="lin" valueType="num">
                                      <p:cBhvr additive="base">
                                        <p:cTn id="92" dur="500" fill="hold"/>
                                        <p:tgtEl>
                                          <p:spTgt spid="8218"/>
                                        </p:tgtEl>
                                        <p:attrNameLst>
                                          <p:attrName>ppt_y</p:attrName>
                                        </p:attrNameLst>
                                      </p:cBhvr>
                                      <p:tavLst>
                                        <p:tav tm="0">
                                          <p:val>
                                            <p:strVal val="#ppt_y"/>
                                          </p:val>
                                        </p:tav>
                                        <p:tav tm="100000">
                                          <p:val>
                                            <p:strVal val="#ppt_y"/>
                                          </p:val>
                                        </p:tav>
                                      </p:tavLst>
                                    </p:anim>
                                  </p:childTnLst>
                                </p:cTn>
                              </p:par>
                            </p:childTnLst>
                          </p:cTn>
                        </p:par>
                      </p:childTnLst>
                    </p:cTn>
                  </p:par>
                  <p:par>
                    <p:cTn id="93" fill="hold" nodeType="clickPar">
                      <p:stCondLst>
                        <p:cond delay="indefinite"/>
                      </p:stCondLst>
                      <p:childTnLst>
                        <p:par>
                          <p:cTn id="94" fill="hold" nodeType="withGroup">
                            <p:stCondLst>
                              <p:cond delay="0"/>
                            </p:stCondLst>
                            <p:childTnLst>
                              <p:par>
                                <p:cTn id="95" presetID="2" presetClass="entr" presetSubtype="8" fill="hold" grpId="0" nodeType="clickEffect">
                                  <p:stCondLst>
                                    <p:cond delay="0"/>
                                  </p:stCondLst>
                                  <p:childTnLst>
                                    <p:set>
                                      <p:cBhvr>
                                        <p:cTn id="96" dur="1" fill="hold">
                                          <p:stCondLst>
                                            <p:cond delay="0"/>
                                          </p:stCondLst>
                                        </p:cTn>
                                        <p:tgtEl>
                                          <p:spTgt spid="8219"/>
                                        </p:tgtEl>
                                        <p:attrNameLst>
                                          <p:attrName>style.visibility</p:attrName>
                                        </p:attrNameLst>
                                      </p:cBhvr>
                                      <p:to>
                                        <p:strVal val="visible"/>
                                      </p:to>
                                    </p:set>
                                    <p:anim calcmode="lin" valueType="num">
                                      <p:cBhvr additive="base">
                                        <p:cTn id="97" dur="500" fill="hold"/>
                                        <p:tgtEl>
                                          <p:spTgt spid="8219"/>
                                        </p:tgtEl>
                                        <p:attrNameLst>
                                          <p:attrName>ppt_x</p:attrName>
                                        </p:attrNameLst>
                                      </p:cBhvr>
                                      <p:tavLst>
                                        <p:tav tm="0">
                                          <p:val>
                                            <p:strVal val="0-#ppt_w/2"/>
                                          </p:val>
                                        </p:tav>
                                        <p:tav tm="100000">
                                          <p:val>
                                            <p:strVal val="#ppt_x"/>
                                          </p:val>
                                        </p:tav>
                                      </p:tavLst>
                                    </p:anim>
                                    <p:anim calcmode="lin" valueType="num">
                                      <p:cBhvr additive="base">
                                        <p:cTn id="98" dur="500" fill="hold"/>
                                        <p:tgtEl>
                                          <p:spTgt spid="8219"/>
                                        </p:tgtEl>
                                        <p:attrNameLst>
                                          <p:attrName>ppt_y</p:attrName>
                                        </p:attrNameLst>
                                      </p:cBhvr>
                                      <p:tavLst>
                                        <p:tav tm="0">
                                          <p:val>
                                            <p:strVal val="#ppt_y"/>
                                          </p:val>
                                        </p:tav>
                                        <p:tav tm="100000">
                                          <p:val>
                                            <p:strVal val="#ppt_y"/>
                                          </p:val>
                                        </p:tav>
                                      </p:tavLst>
                                    </p:anim>
                                  </p:childTnLst>
                                </p:cTn>
                              </p:par>
                            </p:childTnLst>
                          </p:cTn>
                        </p:par>
                      </p:childTnLst>
                    </p:cTn>
                  </p:par>
                  <p:par>
                    <p:cTn id="99" fill="hold" nodeType="clickPar">
                      <p:stCondLst>
                        <p:cond delay="indefinite"/>
                      </p:stCondLst>
                      <p:childTnLst>
                        <p:par>
                          <p:cTn id="100" fill="hold" nodeType="withGroup">
                            <p:stCondLst>
                              <p:cond delay="0"/>
                            </p:stCondLst>
                            <p:childTnLst>
                              <p:par>
                                <p:cTn id="101" presetID="2" presetClass="entr" presetSubtype="8" fill="hold" grpId="0" nodeType="clickEffect">
                                  <p:stCondLst>
                                    <p:cond delay="0"/>
                                  </p:stCondLst>
                                  <p:childTnLst>
                                    <p:set>
                                      <p:cBhvr>
                                        <p:cTn id="102" dur="1" fill="hold">
                                          <p:stCondLst>
                                            <p:cond delay="0"/>
                                          </p:stCondLst>
                                        </p:cTn>
                                        <p:tgtEl>
                                          <p:spTgt spid="8220"/>
                                        </p:tgtEl>
                                        <p:attrNameLst>
                                          <p:attrName>style.visibility</p:attrName>
                                        </p:attrNameLst>
                                      </p:cBhvr>
                                      <p:to>
                                        <p:strVal val="visible"/>
                                      </p:to>
                                    </p:set>
                                    <p:anim calcmode="lin" valueType="num">
                                      <p:cBhvr additive="base">
                                        <p:cTn id="103" dur="500" fill="hold"/>
                                        <p:tgtEl>
                                          <p:spTgt spid="8220"/>
                                        </p:tgtEl>
                                        <p:attrNameLst>
                                          <p:attrName>ppt_x</p:attrName>
                                        </p:attrNameLst>
                                      </p:cBhvr>
                                      <p:tavLst>
                                        <p:tav tm="0">
                                          <p:val>
                                            <p:strVal val="0-#ppt_w/2"/>
                                          </p:val>
                                        </p:tav>
                                        <p:tav tm="100000">
                                          <p:val>
                                            <p:strVal val="#ppt_x"/>
                                          </p:val>
                                        </p:tav>
                                      </p:tavLst>
                                    </p:anim>
                                    <p:anim calcmode="lin" valueType="num">
                                      <p:cBhvr additive="base">
                                        <p:cTn id="104" dur="500" fill="hold"/>
                                        <p:tgtEl>
                                          <p:spTgt spid="8220"/>
                                        </p:tgtEl>
                                        <p:attrNameLst>
                                          <p:attrName>ppt_y</p:attrName>
                                        </p:attrNameLst>
                                      </p:cBhvr>
                                      <p:tavLst>
                                        <p:tav tm="0">
                                          <p:val>
                                            <p:strVal val="#ppt_y"/>
                                          </p:val>
                                        </p:tav>
                                        <p:tav tm="100000">
                                          <p:val>
                                            <p:strVal val="#ppt_y"/>
                                          </p:val>
                                        </p:tav>
                                      </p:tavLst>
                                    </p:anim>
                                  </p:childTnLst>
                                </p:cTn>
                              </p:par>
                            </p:childTnLst>
                          </p:cTn>
                        </p:par>
                      </p:childTnLst>
                    </p:cTn>
                  </p:par>
                  <p:par>
                    <p:cTn id="105" fill="hold" nodeType="clickPar">
                      <p:stCondLst>
                        <p:cond delay="indefinite"/>
                      </p:stCondLst>
                      <p:childTnLst>
                        <p:par>
                          <p:cTn id="106" fill="hold" nodeType="withGroup">
                            <p:stCondLst>
                              <p:cond delay="0"/>
                            </p:stCondLst>
                            <p:childTnLst>
                              <p:par>
                                <p:cTn id="107" presetID="2" presetClass="entr" presetSubtype="8" fill="hold" grpId="0" nodeType="clickEffect">
                                  <p:stCondLst>
                                    <p:cond delay="0"/>
                                  </p:stCondLst>
                                  <p:childTnLst>
                                    <p:set>
                                      <p:cBhvr>
                                        <p:cTn id="108" dur="1" fill="hold">
                                          <p:stCondLst>
                                            <p:cond delay="0"/>
                                          </p:stCondLst>
                                        </p:cTn>
                                        <p:tgtEl>
                                          <p:spTgt spid="8221"/>
                                        </p:tgtEl>
                                        <p:attrNameLst>
                                          <p:attrName>style.visibility</p:attrName>
                                        </p:attrNameLst>
                                      </p:cBhvr>
                                      <p:to>
                                        <p:strVal val="visible"/>
                                      </p:to>
                                    </p:set>
                                    <p:anim calcmode="lin" valueType="num">
                                      <p:cBhvr additive="base">
                                        <p:cTn id="109" dur="500" fill="hold"/>
                                        <p:tgtEl>
                                          <p:spTgt spid="8221"/>
                                        </p:tgtEl>
                                        <p:attrNameLst>
                                          <p:attrName>ppt_x</p:attrName>
                                        </p:attrNameLst>
                                      </p:cBhvr>
                                      <p:tavLst>
                                        <p:tav tm="0">
                                          <p:val>
                                            <p:strVal val="0-#ppt_w/2"/>
                                          </p:val>
                                        </p:tav>
                                        <p:tav tm="100000">
                                          <p:val>
                                            <p:strVal val="#ppt_x"/>
                                          </p:val>
                                        </p:tav>
                                      </p:tavLst>
                                    </p:anim>
                                    <p:anim calcmode="lin" valueType="num">
                                      <p:cBhvr additive="base">
                                        <p:cTn id="110" dur="500" fill="hold"/>
                                        <p:tgtEl>
                                          <p:spTgt spid="8221"/>
                                        </p:tgtEl>
                                        <p:attrNameLst>
                                          <p:attrName>ppt_y</p:attrName>
                                        </p:attrNameLst>
                                      </p:cBhvr>
                                      <p:tavLst>
                                        <p:tav tm="0">
                                          <p:val>
                                            <p:strVal val="#ppt_y"/>
                                          </p:val>
                                        </p:tav>
                                        <p:tav tm="100000">
                                          <p:val>
                                            <p:strVal val="#ppt_y"/>
                                          </p:val>
                                        </p:tav>
                                      </p:tavLst>
                                    </p:anim>
                                  </p:childTnLst>
                                </p:cTn>
                              </p:par>
                            </p:childTnLst>
                          </p:cTn>
                        </p:par>
                      </p:childTnLst>
                    </p:cTn>
                  </p:par>
                  <p:par>
                    <p:cTn id="111" fill="hold" nodeType="clickPar">
                      <p:stCondLst>
                        <p:cond delay="indefinite"/>
                      </p:stCondLst>
                      <p:childTnLst>
                        <p:par>
                          <p:cTn id="112" fill="hold" nodeType="withGroup">
                            <p:stCondLst>
                              <p:cond delay="0"/>
                            </p:stCondLst>
                            <p:childTnLst>
                              <p:par>
                                <p:cTn id="113" presetID="2" presetClass="entr" presetSubtype="8" fill="hold" grpId="0" nodeType="clickEffect">
                                  <p:stCondLst>
                                    <p:cond delay="0"/>
                                  </p:stCondLst>
                                  <p:childTnLst>
                                    <p:set>
                                      <p:cBhvr>
                                        <p:cTn id="114" dur="1" fill="hold">
                                          <p:stCondLst>
                                            <p:cond delay="0"/>
                                          </p:stCondLst>
                                        </p:cTn>
                                        <p:tgtEl>
                                          <p:spTgt spid="8222"/>
                                        </p:tgtEl>
                                        <p:attrNameLst>
                                          <p:attrName>style.visibility</p:attrName>
                                        </p:attrNameLst>
                                      </p:cBhvr>
                                      <p:to>
                                        <p:strVal val="visible"/>
                                      </p:to>
                                    </p:set>
                                    <p:anim calcmode="lin" valueType="num">
                                      <p:cBhvr additive="base">
                                        <p:cTn id="115" dur="500" fill="hold"/>
                                        <p:tgtEl>
                                          <p:spTgt spid="8222"/>
                                        </p:tgtEl>
                                        <p:attrNameLst>
                                          <p:attrName>ppt_x</p:attrName>
                                        </p:attrNameLst>
                                      </p:cBhvr>
                                      <p:tavLst>
                                        <p:tav tm="0">
                                          <p:val>
                                            <p:strVal val="0-#ppt_w/2"/>
                                          </p:val>
                                        </p:tav>
                                        <p:tav tm="100000">
                                          <p:val>
                                            <p:strVal val="#ppt_x"/>
                                          </p:val>
                                        </p:tav>
                                      </p:tavLst>
                                    </p:anim>
                                    <p:anim calcmode="lin" valueType="num">
                                      <p:cBhvr additive="base">
                                        <p:cTn id="116" dur="500" fill="hold"/>
                                        <p:tgtEl>
                                          <p:spTgt spid="8222"/>
                                        </p:tgtEl>
                                        <p:attrNameLst>
                                          <p:attrName>ppt_y</p:attrName>
                                        </p:attrNameLst>
                                      </p:cBhvr>
                                      <p:tavLst>
                                        <p:tav tm="0">
                                          <p:val>
                                            <p:strVal val="#ppt_y"/>
                                          </p:val>
                                        </p:tav>
                                        <p:tav tm="100000">
                                          <p:val>
                                            <p:strVal val="#ppt_y"/>
                                          </p:val>
                                        </p:tav>
                                      </p:tavLst>
                                    </p:anim>
                                  </p:childTnLst>
                                </p:cTn>
                              </p:par>
                            </p:childTnLst>
                          </p:cTn>
                        </p:par>
                      </p:childTnLst>
                    </p:cTn>
                  </p:par>
                  <p:par>
                    <p:cTn id="117" fill="hold" nodeType="clickPar">
                      <p:stCondLst>
                        <p:cond delay="indefinite"/>
                      </p:stCondLst>
                      <p:childTnLst>
                        <p:par>
                          <p:cTn id="118" fill="hold" nodeType="withGroup">
                            <p:stCondLst>
                              <p:cond delay="0"/>
                            </p:stCondLst>
                            <p:childTnLst>
                              <p:par>
                                <p:cTn id="119" presetID="2" presetClass="entr" presetSubtype="8" fill="hold" grpId="0" nodeType="clickEffect">
                                  <p:stCondLst>
                                    <p:cond delay="0"/>
                                  </p:stCondLst>
                                  <p:childTnLst>
                                    <p:set>
                                      <p:cBhvr>
                                        <p:cTn id="120" dur="1" fill="hold">
                                          <p:stCondLst>
                                            <p:cond delay="0"/>
                                          </p:stCondLst>
                                        </p:cTn>
                                        <p:tgtEl>
                                          <p:spTgt spid="8223"/>
                                        </p:tgtEl>
                                        <p:attrNameLst>
                                          <p:attrName>style.visibility</p:attrName>
                                        </p:attrNameLst>
                                      </p:cBhvr>
                                      <p:to>
                                        <p:strVal val="visible"/>
                                      </p:to>
                                    </p:set>
                                    <p:anim calcmode="lin" valueType="num">
                                      <p:cBhvr additive="base">
                                        <p:cTn id="121" dur="500" fill="hold"/>
                                        <p:tgtEl>
                                          <p:spTgt spid="8223"/>
                                        </p:tgtEl>
                                        <p:attrNameLst>
                                          <p:attrName>ppt_x</p:attrName>
                                        </p:attrNameLst>
                                      </p:cBhvr>
                                      <p:tavLst>
                                        <p:tav tm="0">
                                          <p:val>
                                            <p:strVal val="0-#ppt_w/2"/>
                                          </p:val>
                                        </p:tav>
                                        <p:tav tm="100000">
                                          <p:val>
                                            <p:strVal val="#ppt_x"/>
                                          </p:val>
                                        </p:tav>
                                      </p:tavLst>
                                    </p:anim>
                                    <p:anim calcmode="lin" valueType="num">
                                      <p:cBhvr additive="base">
                                        <p:cTn id="122" dur="500" fill="hold"/>
                                        <p:tgtEl>
                                          <p:spTgt spid="822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203" grpId="0" autoUpdateAnimBg="0"/>
      <p:bldP spid="8204" grpId="0" autoUpdateAnimBg="0"/>
      <p:bldP spid="8205" grpId="0" autoUpdateAnimBg="0"/>
      <p:bldP spid="8206" grpId="0" autoUpdateAnimBg="0"/>
      <p:bldP spid="8207" grpId="0" autoUpdateAnimBg="0"/>
      <p:bldP spid="8208" grpId="0" autoUpdateAnimBg="0"/>
      <p:bldP spid="8209" grpId="0" autoUpdateAnimBg="0"/>
      <p:bldP spid="8210" grpId="0" autoUpdateAnimBg="0"/>
      <p:bldP spid="8211" grpId="0" autoUpdateAnimBg="0"/>
      <p:bldP spid="8212" grpId="0" autoUpdateAnimBg="0"/>
      <p:bldP spid="8213" grpId="0" autoUpdateAnimBg="0"/>
      <p:bldP spid="8214" grpId="0" autoUpdateAnimBg="0"/>
      <p:bldP spid="8215" grpId="0" autoUpdateAnimBg="0"/>
      <p:bldP spid="8217" grpId="0" autoUpdateAnimBg="0"/>
      <p:bldP spid="8218" grpId="0" autoUpdateAnimBg="0"/>
      <p:bldP spid="8219" grpId="0" autoUpdateAnimBg="0"/>
      <p:bldP spid="8220" grpId="0" autoUpdateAnimBg="0"/>
      <p:bldP spid="8221" grpId="0" autoUpdateAnimBg="0"/>
      <p:bldP spid="8222" grpId="0" autoUpdateAnimBg="0"/>
      <p:bldP spid="8223" grpId="0" autoUpdateAnimBg="0"/>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4" name="Picture 2"/>
          <p:cNvPicPr>
            <a:picLocks noChangeAspect="1"/>
          </p:cNvPicPr>
          <p:nvPr/>
        </p:nvPicPr>
        <p:blipFill>
          <a:blip r:embed="rId3" cstate="print"/>
          <a:srcRect/>
          <a:stretch>
            <a:fillRect/>
          </a:stretch>
        </p:blipFill>
        <p:spPr bwMode="auto">
          <a:xfrm>
            <a:off x="0" y="0"/>
            <a:ext cx="9139238" cy="5105400"/>
          </a:xfrm>
          <a:prstGeom prst="rect">
            <a:avLst/>
          </a:prstGeom>
          <a:noFill/>
          <a:ln w="9525">
            <a:noFill/>
            <a:miter lim="800000"/>
            <a:headEnd/>
            <a:tailEnd/>
          </a:ln>
        </p:spPr>
      </p:pic>
      <p:sp>
        <p:nvSpPr>
          <p:cNvPr id="900098" name="Rectangle 2"/>
          <p:cNvSpPr>
            <a:spLocks noGrp="1" noChangeArrowheads="1"/>
          </p:cNvSpPr>
          <p:nvPr>
            <p:ph type="ctrTitle"/>
          </p:nvPr>
        </p:nvSpPr>
        <p:spPr>
          <a:xfrm>
            <a:off x="0" y="4824744"/>
            <a:ext cx="9144000" cy="2033256"/>
          </a:xfrm>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p>
            <a:pPr>
              <a:defRPr/>
            </a:pPr>
            <a:r>
              <a:rPr lang="ar-JO" sz="5400" dirty="0">
                <a:effectLst>
                  <a:glow rad="127000">
                    <a:schemeClr val="tx1"/>
                  </a:glow>
                </a:effectLst>
                <a:ea typeface="ＭＳ Ｐゴシック" charset="0"/>
              </a:rPr>
              <a:t>كيف </a:t>
            </a:r>
            <a:r>
              <a:rPr lang="ar-JO" sz="5400" dirty="0">
                <a:solidFill>
                  <a:srgbClr val="FFFF00"/>
                </a:solidFill>
                <a:effectLst>
                  <a:glow rad="127000">
                    <a:schemeClr val="tx1"/>
                  </a:glow>
                </a:effectLst>
                <a:ea typeface="ＭＳ Ｐゴシック" charset="0"/>
              </a:rPr>
              <a:t>سيكمل</a:t>
            </a:r>
            <a:r>
              <a:rPr lang="ar-JO" sz="5400" dirty="0">
                <a:effectLst>
                  <a:glow rad="127000">
                    <a:schemeClr val="tx1"/>
                  </a:glow>
                </a:effectLst>
                <a:ea typeface="ＭＳ Ｐゴシック" charset="0"/>
              </a:rPr>
              <a:t> الله خطته لجميع المخلوقات</a:t>
            </a:r>
            <a:endParaRPr lang="en-US" sz="5400" dirty="0">
              <a:effectLst>
                <a:glow rad="127000">
                  <a:schemeClr val="tx1"/>
                </a:glow>
              </a:effectLst>
              <a:ea typeface="ＭＳ Ｐゴシック" charset="0"/>
            </a:endParaRPr>
          </a:p>
        </p:txBody>
      </p:sp>
      <p:sp>
        <p:nvSpPr>
          <p:cNvPr id="4" name="Rectangle 2"/>
          <p:cNvSpPr txBox="1">
            <a:spLocks noChangeArrowheads="1"/>
          </p:cNvSpPr>
          <p:nvPr/>
        </p:nvSpPr>
        <p:spPr bwMode="auto">
          <a:xfrm>
            <a:off x="174218" y="548680"/>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9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أشعياء</a:t>
            </a:r>
            <a:endParaRPr kumimoji="0" lang="en-US" sz="9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727075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6.xml><?xml version="1.0" encoding="utf-8"?>
<p:sld xmlns:a="http://schemas.openxmlformats.org/drawingml/2006/main" xmlns:r="http://schemas.openxmlformats.org/officeDocument/2006/relationships" xmlns:p="http://schemas.openxmlformats.org/presentationml/2006/main">
  <p:cSld>
    <p:bg>
      <p:bgPr shadeToTitle="1">
        <a:gradFill rotWithShape="1">
          <a:gsLst>
            <a:gs pos="0">
              <a:srgbClr val="800000"/>
            </a:gs>
            <a:gs pos="100000">
              <a:schemeClr val="tx1"/>
            </a:gs>
          </a:gsLst>
          <a:path path="shape">
            <a:fillToRect l="50000" t="50000" r="50000" b="50000"/>
          </a:path>
        </a:gradFill>
        <a:effectLst/>
      </p:bgPr>
    </p:bg>
    <p:spTree>
      <p:nvGrpSpPr>
        <p:cNvPr id="1" name=""/>
        <p:cNvGrpSpPr/>
        <p:nvPr/>
      </p:nvGrpSpPr>
      <p:grpSpPr>
        <a:xfrm>
          <a:off x="0" y="0"/>
          <a:ext cx="0" cy="0"/>
          <a:chOff x="0" y="0"/>
          <a:chExt cx="0" cy="0"/>
        </a:xfrm>
      </p:grpSpPr>
      <p:pic>
        <p:nvPicPr>
          <p:cNvPr id="266242" name="Picture 2"/>
          <p:cNvPicPr>
            <a:picLocks noChangeAspect="1"/>
          </p:cNvPicPr>
          <p:nvPr/>
        </p:nvPicPr>
        <p:blipFill>
          <a:blip r:embed="rId3" cstate="print"/>
          <a:srcRect/>
          <a:stretch>
            <a:fillRect/>
          </a:stretch>
        </p:blipFill>
        <p:spPr bwMode="auto">
          <a:xfrm>
            <a:off x="0" y="227013"/>
            <a:ext cx="9126538" cy="6630987"/>
          </a:xfrm>
          <a:prstGeom prst="rect">
            <a:avLst/>
          </a:prstGeom>
          <a:noFill/>
          <a:ln w="9525">
            <a:noFill/>
            <a:miter lim="800000"/>
            <a:headEnd/>
            <a:tailEnd/>
          </a:ln>
        </p:spPr>
      </p:pic>
      <p:sp>
        <p:nvSpPr>
          <p:cNvPr id="266243" name="Picture 1"/>
          <p:cNvSpPr>
            <a:spLocks noChangeAspect="1"/>
          </p:cNvSpPr>
          <p:nvPr/>
        </p:nvSpPr>
        <p:spPr bwMode="auto">
          <a:xfrm>
            <a:off x="0" y="368300"/>
            <a:ext cx="9144000" cy="6099175"/>
          </a:xfrm>
          <a:prstGeom prst="rect">
            <a:avLst/>
          </a:prstGeom>
          <a:noFill/>
          <a:ln w="9525">
            <a:noFill/>
            <a:miter lim="800000"/>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900098" name="Rectangle 2"/>
          <p:cNvSpPr>
            <a:spLocks noGrp="1" noChangeArrowheads="1"/>
          </p:cNvSpPr>
          <p:nvPr>
            <p:ph type="ctrTitle"/>
          </p:nvPr>
        </p:nvSpPr>
        <p:spPr>
          <a:xfrm>
            <a:off x="-16904" y="5300069"/>
            <a:ext cx="9144000" cy="1397300"/>
          </a:xfrm>
          <a:solidFill>
            <a:srgbClr val="000000"/>
          </a:solidFill>
          <a:extLst>
            <a:ext uri="{909E8E84-426E-40dd-AFC4-6F175D3DCCD1}"/>
            <a:ext uri="{91240B29-F687-4f45-9708-019B960494DF}"/>
            <a:ext uri="{FAA26D3D-D897-4be2-8F04-BA451C77F1D7}"/>
          </a:extLst>
        </p:spPr>
        <p:txBody>
          <a:bodyPr/>
          <a:lstStyle/>
          <a:p>
            <a:pPr>
              <a:defRPr/>
            </a:pPr>
            <a:r>
              <a:rPr lang="en-US" dirty="0">
                <a:effectLst>
                  <a:glow rad="127000">
                    <a:schemeClr val="tx1"/>
                  </a:glow>
                </a:effectLst>
                <a:ea typeface="ＭＳ Ｐゴシック" charset="0"/>
              </a:rPr>
              <a:t>"</a:t>
            </a:r>
            <a:r>
              <a:rPr lang="ar-JO" dirty="0">
                <a:effectLst>
                  <a:glow rad="127000">
                    <a:schemeClr val="tx1"/>
                  </a:glow>
                </a:effectLst>
                <a:ea typeface="ＭＳ Ｐゴシック" charset="0"/>
              </a:rPr>
              <a:t>الإصحاح الممنوع </a:t>
            </a:r>
            <a:r>
              <a:rPr lang="en-US" dirty="0">
                <a:effectLst>
                  <a:glow rad="127000">
                    <a:schemeClr val="tx1"/>
                  </a:glow>
                </a:effectLst>
                <a:ea typeface="ＭＳ Ｐゴシック" charset="0"/>
              </a:rPr>
              <a:t> "</a:t>
            </a:r>
            <a:br>
              <a:rPr lang="en-US" dirty="0">
                <a:effectLst>
                  <a:glow rad="127000">
                    <a:schemeClr val="tx1"/>
                  </a:glow>
                </a:effectLst>
                <a:ea typeface="ＭＳ Ｐゴシック" charset="0"/>
              </a:rPr>
            </a:br>
            <a:r>
              <a:rPr lang="ar-JO" dirty="0">
                <a:effectLst>
                  <a:glow rad="127000">
                    <a:schemeClr val="tx1"/>
                  </a:glow>
                </a:effectLst>
                <a:ea typeface="ＭＳ Ｐゴシック" charset="0"/>
              </a:rPr>
              <a:t>في الكتاب المقدس العبري</a:t>
            </a:r>
            <a:endParaRPr lang="en-US"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2876"/>
            <a:ext cx="9144000" cy="1130990"/>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أشعياء ٥٣</a:t>
            </a:r>
            <a:endParaRPr kumimoji="0" lang="en-US"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199827696"/>
      </p:ext>
    </p:extLst>
  </p:cSld>
  <p:clrMapOvr>
    <a:masterClrMapping/>
  </p:clrMapOvr>
  <p:transition/>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7266" name="Picture 2"/>
          <p:cNvPicPr>
            <a:picLocks noChangeAspect="1"/>
          </p:cNvPicPr>
          <p:nvPr/>
        </p:nvPicPr>
        <p:blipFill>
          <a:blip r:embed="rId3" cstate="print"/>
          <a:srcRect/>
          <a:stretch>
            <a:fillRect/>
          </a:stretch>
        </p:blipFill>
        <p:spPr bwMode="auto">
          <a:xfrm>
            <a:off x="0" y="-1588"/>
            <a:ext cx="5678488" cy="6858001"/>
          </a:xfrm>
          <a:prstGeom prst="rect">
            <a:avLst/>
          </a:prstGeom>
          <a:noFill/>
          <a:ln w="9525">
            <a:noFill/>
            <a:miter lim="800000"/>
            <a:headEnd/>
            <a:tailEnd/>
          </a:ln>
        </p:spPr>
      </p:pic>
      <p:sp>
        <p:nvSpPr>
          <p:cNvPr id="267267" name="Picture 1"/>
          <p:cNvSpPr>
            <a:spLocks noChangeAspect="1"/>
          </p:cNvSpPr>
          <p:nvPr/>
        </p:nvSpPr>
        <p:spPr bwMode="auto">
          <a:xfrm>
            <a:off x="0" y="368300"/>
            <a:ext cx="9144000" cy="6099175"/>
          </a:xfrm>
          <a:prstGeom prst="rect">
            <a:avLst/>
          </a:prstGeom>
          <a:noFill/>
          <a:ln w="9525">
            <a:noFill/>
            <a:miter lim="800000"/>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900098" name="Rectangle 2"/>
          <p:cNvSpPr>
            <a:spLocks noGrp="1" noChangeArrowheads="1"/>
          </p:cNvSpPr>
          <p:nvPr>
            <p:ph type="ctrTitle"/>
          </p:nvPr>
        </p:nvSpPr>
        <p:spPr>
          <a:xfrm>
            <a:off x="-16033" y="5981786"/>
            <a:ext cx="9144000" cy="909772"/>
          </a:xfrm>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lstStyle/>
          <a:p>
            <a:pPr>
              <a:defRPr/>
            </a:pPr>
            <a:r>
              <a:rPr lang="ar-JO" dirty="0">
                <a:effectLst>
                  <a:glow rad="127000">
                    <a:schemeClr val="tx1"/>
                  </a:glow>
                </a:effectLst>
                <a:ea typeface="ＭＳ Ｐゴシック" charset="0"/>
              </a:rPr>
              <a:t>حديث المدينة اليوم</a:t>
            </a:r>
            <a:endParaRPr lang="en-US" dirty="0">
              <a:effectLst>
                <a:glow rad="127000">
                  <a:schemeClr val="tx1"/>
                </a:glow>
              </a:effectLst>
              <a:ea typeface="ＭＳ Ｐゴシック" charset="0"/>
            </a:endParaRPr>
          </a:p>
        </p:txBody>
      </p:sp>
      <p:sp>
        <p:nvSpPr>
          <p:cNvPr id="5" name="Rectangle 2"/>
          <p:cNvSpPr txBox="1">
            <a:spLocks noChangeArrowheads="1"/>
          </p:cNvSpPr>
          <p:nvPr/>
        </p:nvSpPr>
        <p:spPr bwMode="auto">
          <a:xfrm>
            <a:off x="871" y="4615322"/>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الإحتباس الحراري</a:t>
            </a:r>
            <a:endParaRPr kumimoji="0" lang="en-US"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267270" name="Text Box 24"/>
          <p:cNvSpPr txBox="1">
            <a:spLocks noChangeArrowheads="1"/>
          </p:cNvSpPr>
          <p:nvPr/>
        </p:nvSpPr>
        <p:spPr bwMode="auto">
          <a:xfrm>
            <a:off x="8386763" y="65088"/>
            <a:ext cx="704850" cy="461962"/>
          </a:xfrm>
          <a:prstGeom prst="rect">
            <a:avLst/>
          </a:prstGeom>
          <a:noFill/>
          <a:ln w="9525">
            <a:noFill/>
            <a:miter lim="800000"/>
            <a:headEnd/>
            <a:tailEnd/>
          </a:ln>
        </p:spPr>
        <p:txBody>
          <a:bodyPr wrap="none">
            <a:spAutoFit/>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452</a:t>
            </a:r>
            <a:endParaRPr kumimoji="0" lang="en-US" altLang="zh-CN"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pic>
        <p:nvPicPr>
          <p:cNvPr id="4" name="Picture 3"/>
          <p:cNvPicPr>
            <a:picLocks noChangeAspect="1"/>
          </p:cNvPicPr>
          <p:nvPr/>
        </p:nvPicPr>
        <p:blipFill>
          <a:blip r:embed="rId4" cstate="print"/>
          <a:srcRect/>
          <a:stretch>
            <a:fillRect/>
          </a:stretch>
        </p:blipFill>
        <p:spPr bwMode="auto">
          <a:xfrm>
            <a:off x="4211638" y="765175"/>
            <a:ext cx="4932362" cy="3284538"/>
          </a:xfrm>
          <a:prstGeom prst="rect">
            <a:avLst/>
          </a:prstGeom>
          <a:noFill/>
          <a:ln w="9525">
            <a:noFill/>
            <a:miter lim="800000"/>
            <a:headEnd/>
            <a:tailEnd/>
          </a:ln>
        </p:spPr>
      </p:pic>
    </p:spTree>
    <p:extLst>
      <p:ext uri="{BB962C8B-B14F-4D97-AF65-F5344CB8AC3E}">
        <p14:creationId xmlns:p14="http://schemas.microsoft.com/office/powerpoint/2010/main" val="402780125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checkerboard(across)">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8.xml><?xml version="1.0" encoding="utf-8"?>
<p:sld xmlns:a="http://schemas.openxmlformats.org/drawingml/2006/main" xmlns:r="http://schemas.openxmlformats.org/officeDocument/2006/relationships" xmlns:p="http://schemas.openxmlformats.org/presentationml/2006/main">
  <p:cSld>
    <p:bg>
      <p:bgPr shadeToTitle="1">
        <a:gradFill rotWithShape="1">
          <a:gsLst>
            <a:gs pos="0">
              <a:srgbClr val="800000"/>
            </a:gs>
            <a:gs pos="100000">
              <a:schemeClr val="tx1"/>
            </a:gs>
          </a:gsLst>
          <a:path path="shape">
            <a:fillToRect l="50000" t="50000" r="50000" b="50000"/>
          </a:path>
        </a:gradFill>
        <a:effectLst/>
      </p:bgPr>
    </p:bg>
    <p:spTree>
      <p:nvGrpSpPr>
        <p:cNvPr id="1" name=""/>
        <p:cNvGrpSpPr/>
        <p:nvPr/>
      </p:nvGrpSpPr>
      <p:grpSpPr>
        <a:xfrm>
          <a:off x="0" y="0"/>
          <a:ext cx="0" cy="0"/>
          <a:chOff x="0" y="0"/>
          <a:chExt cx="0" cy="0"/>
        </a:xfrm>
      </p:grpSpPr>
      <p:pic>
        <p:nvPicPr>
          <p:cNvPr id="268290" name="Picture 1"/>
          <p:cNvPicPr>
            <a:picLocks noChangeAspect="1"/>
          </p:cNvPicPr>
          <p:nvPr/>
        </p:nvPicPr>
        <p:blipFill>
          <a:blip r:embed="rId3" cstate="print"/>
          <a:srcRect/>
          <a:stretch>
            <a:fillRect/>
          </a:stretch>
        </p:blipFill>
        <p:spPr bwMode="auto">
          <a:xfrm>
            <a:off x="0" y="-107950"/>
            <a:ext cx="9144000" cy="6950075"/>
          </a:xfrm>
          <a:prstGeom prst="rect">
            <a:avLst/>
          </a:prstGeom>
          <a:noFill/>
          <a:ln w="9525">
            <a:noFill/>
            <a:miter lim="800000"/>
            <a:headEnd/>
            <a:tailEnd/>
          </a:ln>
        </p:spPr>
      </p:pic>
      <p:sp>
        <p:nvSpPr>
          <p:cNvPr id="268291" name="Picture 1"/>
          <p:cNvSpPr>
            <a:spLocks noChangeAspect="1"/>
          </p:cNvSpPr>
          <p:nvPr/>
        </p:nvSpPr>
        <p:spPr bwMode="auto">
          <a:xfrm>
            <a:off x="0" y="368300"/>
            <a:ext cx="9144000" cy="6099175"/>
          </a:xfrm>
          <a:prstGeom prst="rect">
            <a:avLst/>
          </a:prstGeom>
          <a:noFill/>
          <a:ln w="9525">
            <a:noFill/>
            <a:miter lim="800000"/>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900098" name="Rectangle 2"/>
          <p:cNvSpPr>
            <a:spLocks noGrp="1" noChangeArrowheads="1"/>
          </p:cNvSpPr>
          <p:nvPr>
            <p:ph type="ctrTitle"/>
          </p:nvPr>
        </p:nvSpPr>
        <p:spPr>
          <a:xfrm>
            <a:off x="-16904" y="3501008"/>
            <a:ext cx="9144000" cy="909772"/>
          </a:xfrm>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lstStyle/>
          <a:p>
            <a:pPr>
              <a:defRPr/>
            </a:pPr>
            <a:r>
              <a:rPr lang="ar-JO" dirty="0">
                <a:effectLst>
                  <a:glow rad="127000">
                    <a:schemeClr val="tx1"/>
                  </a:glow>
                </a:effectLst>
                <a:ea typeface="ＭＳ Ｐゴシック" charset="0"/>
              </a:rPr>
              <a:t>دراسة في أشعياء</a:t>
            </a:r>
            <a:endParaRPr lang="en-US"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2134544"/>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الإنذار الكوني</a:t>
            </a:r>
            <a:endParaRPr kumimoji="0" lang="en-US"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2"/>
          <p:cNvSpPr txBox="1">
            <a:spLocks noChangeArrowheads="1"/>
          </p:cNvSpPr>
          <p:nvPr/>
        </p:nvSpPr>
        <p:spPr bwMode="auto">
          <a:xfrm>
            <a:off x="107950" y="4581525"/>
            <a:ext cx="8789988" cy="909638"/>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268295" name="Text Box 24"/>
          <p:cNvSpPr txBox="1">
            <a:spLocks noChangeArrowheads="1"/>
          </p:cNvSpPr>
          <p:nvPr/>
        </p:nvSpPr>
        <p:spPr bwMode="auto">
          <a:xfrm>
            <a:off x="8386763" y="65088"/>
            <a:ext cx="704850" cy="461962"/>
          </a:xfrm>
          <a:prstGeom prst="rect">
            <a:avLst/>
          </a:prstGeom>
          <a:noFill/>
          <a:ln w="9525">
            <a:noFill/>
            <a:miter lim="800000"/>
            <a:headEnd/>
            <a:tailEnd/>
          </a:ln>
        </p:spPr>
        <p:txBody>
          <a:bodyPr wrap="none">
            <a:spAutoFit/>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452</a:t>
            </a:r>
            <a:endParaRPr kumimoji="0" lang="en-US" altLang="zh-CN"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Tree>
    <p:extLst>
      <p:ext uri="{BB962C8B-B14F-4D97-AF65-F5344CB8AC3E}">
        <p14:creationId xmlns:p14="http://schemas.microsoft.com/office/powerpoint/2010/main" val="407554605"/>
      </p:ext>
    </p:extLst>
  </p:cSld>
  <p:clrMapOvr>
    <a:masterClrMapping/>
  </p:clrMapOvr>
  <p:transition/>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9314" name="Picture 2"/>
          <p:cNvPicPr>
            <a:picLocks noChangeAspect="1"/>
          </p:cNvPicPr>
          <p:nvPr/>
        </p:nvPicPr>
        <p:blipFill>
          <a:blip r:embed="rId3" cstate="print"/>
          <a:srcRect/>
          <a:stretch>
            <a:fillRect/>
          </a:stretch>
        </p:blipFill>
        <p:spPr bwMode="auto">
          <a:xfrm>
            <a:off x="0" y="0"/>
            <a:ext cx="9139238" cy="5105400"/>
          </a:xfrm>
          <a:prstGeom prst="rect">
            <a:avLst/>
          </a:prstGeom>
          <a:noFill/>
          <a:ln w="9525">
            <a:noFill/>
            <a:miter lim="800000"/>
            <a:headEnd/>
            <a:tailEnd/>
          </a:ln>
        </p:spPr>
      </p:pic>
      <p:sp>
        <p:nvSpPr>
          <p:cNvPr id="900098" name="Rectangle 2"/>
          <p:cNvSpPr>
            <a:spLocks noGrp="1" noChangeArrowheads="1"/>
          </p:cNvSpPr>
          <p:nvPr>
            <p:ph type="ctrTitle"/>
          </p:nvPr>
        </p:nvSpPr>
        <p:spPr>
          <a:xfrm>
            <a:off x="0" y="4824744"/>
            <a:ext cx="9144000" cy="2033256"/>
          </a:xfrm>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p>
            <a:pPr>
              <a:defRPr/>
            </a:pPr>
            <a:r>
              <a:rPr lang="ar-JO" sz="5400" dirty="0">
                <a:effectLst>
                  <a:glow rad="127000">
                    <a:schemeClr val="tx1"/>
                  </a:glow>
                </a:effectLst>
                <a:ea typeface="ＭＳ Ｐゴシック" charset="0"/>
              </a:rPr>
              <a:t>كيف </a:t>
            </a:r>
            <a:r>
              <a:rPr lang="ar-JO" sz="5400" dirty="0">
                <a:solidFill>
                  <a:srgbClr val="FFFF00"/>
                </a:solidFill>
                <a:effectLst>
                  <a:glow rad="127000">
                    <a:schemeClr val="tx1"/>
                  </a:glow>
                </a:effectLst>
                <a:ea typeface="ＭＳ Ｐゴシック" charset="0"/>
              </a:rPr>
              <a:t>سيكمل</a:t>
            </a:r>
            <a:r>
              <a:rPr lang="ar-JO" sz="5400" dirty="0">
                <a:effectLst>
                  <a:glow rad="127000">
                    <a:schemeClr val="tx1"/>
                  </a:glow>
                </a:effectLst>
                <a:ea typeface="ＭＳ Ｐゴシック" charset="0"/>
              </a:rPr>
              <a:t> الله خطته لجميع المخلوقات</a:t>
            </a:r>
            <a:r>
              <a:rPr lang="en-US" sz="5400" dirty="0">
                <a:effectLst>
                  <a:glow rad="127000">
                    <a:schemeClr val="tx1"/>
                  </a:glow>
                </a:effectLst>
                <a:ea typeface="ＭＳ Ｐゴシック" charset="0"/>
              </a:rPr>
              <a:t> </a:t>
            </a:r>
          </a:p>
        </p:txBody>
      </p:sp>
    </p:spTree>
    <p:extLst>
      <p:ext uri="{BB962C8B-B14F-4D97-AF65-F5344CB8AC3E}">
        <p14:creationId xmlns:p14="http://schemas.microsoft.com/office/powerpoint/2010/main" val="92346058"/>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shadeToTitle="1">
        <a:gradFill rotWithShape="1">
          <a:gsLst>
            <a:gs pos="0">
              <a:srgbClr val="800000"/>
            </a:gs>
            <a:gs pos="100000">
              <a:schemeClr val="tx1"/>
            </a:gs>
          </a:gsLst>
          <a:path path="shape">
            <a:fillToRect l="50000" t="50000" r="50000" b="50000"/>
          </a:path>
        </a:gradFill>
        <a:effectLst/>
      </p:bgPr>
    </p:bg>
    <p:spTree>
      <p:nvGrpSpPr>
        <p:cNvPr id="1" name=""/>
        <p:cNvGrpSpPr/>
        <p:nvPr/>
      </p:nvGrpSpPr>
      <p:grpSpPr>
        <a:xfrm>
          <a:off x="0" y="0"/>
          <a:ext cx="0" cy="0"/>
          <a:chOff x="0" y="0"/>
          <a:chExt cx="0" cy="0"/>
        </a:xfrm>
      </p:grpSpPr>
      <p:pic>
        <p:nvPicPr>
          <p:cNvPr id="57346" name="Picture 2"/>
          <p:cNvPicPr>
            <a:picLocks noChangeAspect="1"/>
          </p:cNvPicPr>
          <p:nvPr/>
        </p:nvPicPr>
        <p:blipFill>
          <a:blip r:embed="rId3" cstate="print"/>
          <a:srcRect/>
          <a:stretch>
            <a:fillRect/>
          </a:stretch>
        </p:blipFill>
        <p:spPr bwMode="auto">
          <a:xfrm>
            <a:off x="-36513" y="0"/>
            <a:ext cx="9180513" cy="6858000"/>
          </a:xfrm>
          <a:prstGeom prst="rect">
            <a:avLst/>
          </a:prstGeom>
          <a:noFill/>
          <a:ln w="9525">
            <a:noFill/>
            <a:miter lim="800000"/>
            <a:headEnd/>
            <a:tailEnd/>
          </a:ln>
        </p:spPr>
      </p:pic>
      <p:sp>
        <p:nvSpPr>
          <p:cNvPr id="57347" name="Picture 1"/>
          <p:cNvSpPr>
            <a:spLocks noChangeAspect="1"/>
          </p:cNvSpPr>
          <p:nvPr/>
        </p:nvSpPr>
        <p:spPr bwMode="auto">
          <a:xfrm>
            <a:off x="0" y="368300"/>
            <a:ext cx="9144000" cy="6099175"/>
          </a:xfrm>
          <a:prstGeom prst="rect">
            <a:avLst/>
          </a:prstGeom>
          <a:noFill/>
          <a:ln w="9525">
            <a:noFill/>
            <a:miter lim="800000"/>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lstStyle/>
          <a:p>
            <a:pPr>
              <a:defRPr/>
            </a:pPr>
            <a:r>
              <a:rPr lang="ar-JO" sz="4800" dirty="0">
                <a:effectLst>
                  <a:glow rad="127000">
                    <a:schemeClr val="tx1"/>
                  </a:glow>
                </a:effectLst>
                <a:ea typeface="ＭＳ Ｐゴシック" charset="0"/>
              </a:rPr>
              <a:t>لاهوت الحركة الإنسانية</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4653136"/>
            <a:ext cx="4355976" cy="2304256"/>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6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الحاضر</a:t>
            </a:r>
            <a:endParaRPr kumimoji="0" lang="en-US" sz="3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7350" name="Text Box 24"/>
          <p:cNvSpPr txBox="1">
            <a:spLocks noChangeArrowheads="1"/>
          </p:cNvSpPr>
          <p:nvPr/>
        </p:nvSpPr>
        <p:spPr bwMode="auto">
          <a:xfrm>
            <a:off x="8389938" y="65088"/>
            <a:ext cx="698500" cy="831850"/>
          </a:xfrm>
          <a:prstGeom prst="rect">
            <a:avLst/>
          </a:prstGeom>
          <a:noFill/>
          <a:ln w="9525">
            <a:noFill/>
            <a:miter lim="800000"/>
            <a:headEnd/>
            <a:tailEnd/>
          </a:ln>
        </p:spPr>
        <p:txBody>
          <a:bodyPr wrap="none">
            <a:spAutoFit/>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452</a:t>
            </a:r>
            <a:endParaRPr kumimoji="0" lang="en-US" altLang="zh-CN"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343</a:t>
            </a:r>
            <a:endParaRPr kumimoji="0" lang="en-US" altLang="zh-CN"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9" name="Rectangle 2"/>
          <p:cNvSpPr txBox="1">
            <a:spLocks noChangeArrowheads="1"/>
          </p:cNvSpPr>
          <p:nvPr/>
        </p:nvSpPr>
        <p:spPr bwMode="auto">
          <a:xfrm>
            <a:off x="4788024" y="4653136"/>
            <a:ext cx="4355976" cy="2304256"/>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6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المستقبل</a:t>
            </a:r>
            <a:endParaRPr kumimoji="0" lang="en-US" sz="3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2" name="Right Arrow 1"/>
          <p:cNvSpPr>
            <a:spLocks noChangeArrowheads="1"/>
          </p:cNvSpPr>
          <p:nvPr/>
        </p:nvSpPr>
        <p:spPr bwMode="auto">
          <a:xfrm>
            <a:off x="4211638" y="5084763"/>
            <a:ext cx="936625" cy="921412"/>
          </a:xfrm>
          <a:prstGeom prst="rightArrow">
            <a:avLst>
              <a:gd name="adj1" fmla="val 50000"/>
              <a:gd name="adj2" fmla="val 50000"/>
            </a:avLst>
          </a:prstGeom>
          <a:solidFill>
            <a:srgbClr val="FFFFFF"/>
          </a:solidFill>
          <a:ln w="57150" algn="ctr">
            <a:solidFill>
              <a:schemeClr val="tx1"/>
            </a:solidFill>
            <a:round/>
            <a:headEnd/>
            <a:tailEnd type="stealth" w="lg" len="lg"/>
          </a:ln>
        </p:spPr>
        <p:txBody>
          <a:bodyPr lIns="90000" tIns="46800" rIns="90000" bIns="4680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Tree>
    <p:extLst>
      <p:ext uri="{BB962C8B-B14F-4D97-AF65-F5344CB8AC3E}">
        <p14:creationId xmlns:p14="http://schemas.microsoft.com/office/powerpoint/2010/main" val="4523602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wipe(left)">
                                      <p:cBhvr>
                                        <p:cTn id="10" dur="500"/>
                                        <p:tgtEl>
                                          <p:spTgt spid="2"/>
                                        </p:tgtEl>
                                      </p:cBhvr>
                                    </p:animEffect>
                                  </p:childTnLst>
                                </p:cTn>
                              </p:par>
                              <p:par>
                                <p:cTn id="11" presetID="22" presetClass="entr" presetSubtype="8"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wipe(left)">
                                      <p:cBhvr>
                                        <p:cTn id="13"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140.xml><?xml version="1.0" encoding="utf-8"?>
<p:sld xmlns:a="http://schemas.openxmlformats.org/drawingml/2006/main" xmlns:r="http://schemas.openxmlformats.org/officeDocument/2006/relationships" xmlns:p="http://schemas.openxmlformats.org/presentationml/2006/main">
  <p:cSld>
    <p:bg>
      <p:bgPr shadeToTitle="1">
        <a:gradFill rotWithShape="1">
          <a:gsLst>
            <a:gs pos="0">
              <a:srgbClr val="800000"/>
            </a:gs>
            <a:gs pos="100000">
              <a:schemeClr val="tx1"/>
            </a:gs>
          </a:gsLst>
          <a:path path="shape">
            <a:fillToRect l="50000" t="50000" r="50000" b="50000"/>
          </a:path>
        </a:gradFill>
        <a:effectLst/>
      </p:bgPr>
    </p:bg>
    <p:spTree>
      <p:nvGrpSpPr>
        <p:cNvPr id="1" name=""/>
        <p:cNvGrpSpPr/>
        <p:nvPr/>
      </p:nvGrpSpPr>
      <p:grpSpPr>
        <a:xfrm>
          <a:off x="0" y="0"/>
          <a:ext cx="0" cy="0"/>
          <a:chOff x="0" y="0"/>
          <a:chExt cx="0" cy="0"/>
        </a:xfrm>
      </p:grpSpPr>
      <p:pic>
        <p:nvPicPr>
          <p:cNvPr id="270338" name="Picture 2"/>
          <p:cNvPicPr>
            <a:picLocks noChangeAspect="1"/>
          </p:cNvPicPr>
          <p:nvPr/>
        </p:nvPicPr>
        <p:blipFill>
          <a:blip r:embed="rId3" cstate="print"/>
          <a:srcRect/>
          <a:stretch>
            <a:fillRect/>
          </a:stretch>
        </p:blipFill>
        <p:spPr bwMode="auto">
          <a:xfrm>
            <a:off x="-36513" y="0"/>
            <a:ext cx="9180513" cy="6858000"/>
          </a:xfrm>
          <a:prstGeom prst="rect">
            <a:avLst/>
          </a:prstGeom>
          <a:noFill/>
          <a:ln w="9525">
            <a:noFill/>
            <a:miter lim="800000"/>
            <a:headEnd/>
            <a:tailEnd/>
          </a:ln>
        </p:spPr>
      </p:pic>
      <p:sp>
        <p:nvSpPr>
          <p:cNvPr id="270339" name="Picture 1"/>
          <p:cNvSpPr>
            <a:spLocks noChangeAspect="1"/>
          </p:cNvSpPr>
          <p:nvPr/>
        </p:nvSpPr>
        <p:spPr bwMode="auto">
          <a:xfrm>
            <a:off x="0" y="368300"/>
            <a:ext cx="9144000" cy="6099175"/>
          </a:xfrm>
          <a:prstGeom prst="rect">
            <a:avLst/>
          </a:prstGeom>
          <a:noFill/>
          <a:ln w="9525">
            <a:noFill/>
            <a:miter lim="800000"/>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lstStyle/>
          <a:p>
            <a:pPr>
              <a:defRPr/>
            </a:pPr>
            <a:r>
              <a:rPr lang="ar-JO" sz="4800" dirty="0">
                <a:effectLst>
                  <a:glow rad="127000">
                    <a:schemeClr val="tx1"/>
                  </a:glow>
                </a:effectLst>
                <a:ea typeface="ＭＳ Ｐゴシック" charset="0"/>
              </a:rPr>
              <a:t>لاهوت الحركة الإنسانية</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4653136"/>
            <a:ext cx="4355976" cy="2304256"/>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6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الحاضر</a:t>
            </a:r>
            <a:endParaRPr kumimoji="0" lang="en-US" sz="3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270342" name="Text Box 24"/>
          <p:cNvSpPr txBox="1">
            <a:spLocks noChangeArrowheads="1"/>
          </p:cNvSpPr>
          <p:nvPr/>
        </p:nvSpPr>
        <p:spPr bwMode="auto">
          <a:xfrm>
            <a:off x="8389938" y="65088"/>
            <a:ext cx="698500" cy="831850"/>
          </a:xfrm>
          <a:prstGeom prst="rect">
            <a:avLst/>
          </a:prstGeom>
          <a:noFill/>
          <a:ln w="9525">
            <a:noFill/>
            <a:miter lim="800000"/>
            <a:headEnd/>
            <a:tailEnd/>
          </a:ln>
        </p:spPr>
        <p:txBody>
          <a:bodyPr wrap="none">
            <a:spAutoFit/>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452</a:t>
            </a:r>
            <a:endParaRPr kumimoji="0" lang="en-US" altLang="zh-CN"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343</a:t>
            </a:r>
            <a:endParaRPr kumimoji="0" lang="en-US" altLang="zh-CN"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9" name="Rectangle 2"/>
          <p:cNvSpPr txBox="1">
            <a:spLocks noChangeArrowheads="1"/>
          </p:cNvSpPr>
          <p:nvPr/>
        </p:nvSpPr>
        <p:spPr bwMode="auto">
          <a:xfrm>
            <a:off x="4788024" y="4653136"/>
            <a:ext cx="4355976" cy="2304256"/>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6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المستقبل</a:t>
            </a:r>
            <a:endParaRPr kumimoji="0" lang="en-US" sz="3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2" name="Right Arrow 1"/>
          <p:cNvSpPr>
            <a:spLocks noChangeArrowheads="1"/>
          </p:cNvSpPr>
          <p:nvPr/>
        </p:nvSpPr>
        <p:spPr bwMode="auto">
          <a:xfrm>
            <a:off x="4211638" y="5084763"/>
            <a:ext cx="936625" cy="921412"/>
          </a:xfrm>
          <a:prstGeom prst="rightArrow">
            <a:avLst>
              <a:gd name="adj1" fmla="val 50000"/>
              <a:gd name="adj2" fmla="val 50000"/>
            </a:avLst>
          </a:prstGeom>
          <a:solidFill>
            <a:srgbClr val="FFFFFF"/>
          </a:solidFill>
          <a:ln w="57150" algn="ctr">
            <a:solidFill>
              <a:schemeClr val="tx1"/>
            </a:solidFill>
            <a:round/>
            <a:headEnd/>
            <a:tailEnd type="stealth" w="lg" len="lg"/>
          </a:ln>
        </p:spPr>
        <p:txBody>
          <a:bodyPr lIns="90000" tIns="46800" rIns="90000" bIns="4680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Tree>
    <p:extLst>
      <p:ext uri="{BB962C8B-B14F-4D97-AF65-F5344CB8AC3E}">
        <p14:creationId xmlns:p14="http://schemas.microsoft.com/office/powerpoint/2010/main" val="229246036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wipe(left)">
                                      <p:cBhvr>
                                        <p:cTn id="10" dur="500"/>
                                        <p:tgtEl>
                                          <p:spTgt spid="2"/>
                                        </p:tgtEl>
                                      </p:cBhvr>
                                    </p:animEffect>
                                  </p:childTnLst>
                                </p:cTn>
                              </p:par>
                              <p:par>
                                <p:cTn id="11" presetID="22" presetClass="entr" presetSubtype="8"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wipe(left)">
                                      <p:cBhvr>
                                        <p:cTn id="13"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1362" name="Picture 7"/>
          <p:cNvPicPr>
            <a:picLocks noChangeAspect="1"/>
          </p:cNvPicPr>
          <p:nvPr/>
        </p:nvPicPr>
        <p:blipFill>
          <a:blip r:embed="rId3" cstate="print"/>
          <a:srcRect/>
          <a:stretch>
            <a:fillRect/>
          </a:stretch>
        </p:blipFill>
        <p:spPr bwMode="auto">
          <a:xfrm>
            <a:off x="0" y="0"/>
            <a:ext cx="9182100" cy="6858000"/>
          </a:xfrm>
          <a:prstGeom prst="rect">
            <a:avLst/>
          </a:prstGeom>
          <a:noFill/>
          <a:ln w="9525">
            <a:noFill/>
            <a:miter lim="800000"/>
            <a:headEnd/>
            <a:tailEnd/>
          </a:ln>
        </p:spPr>
      </p:pic>
      <p:sp>
        <p:nvSpPr>
          <p:cNvPr id="271363" name="Picture 1"/>
          <p:cNvSpPr>
            <a:spLocks noChangeAspect="1"/>
          </p:cNvSpPr>
          <p:nvPr/>
        </p:nvSpPr>
        <p:spPr bwMode="auto">
          <a:xfrm>
            <a:off x="0" y="368300"/>
            <a:ext cx="9144000" cy="6099175"/>
          </a:xfrm>
          <a:prstGeom prst="rect">
            <a:avLst/>
          </a:prstGeom>
          <a:noFill/>
          <a:ln w="9525">
            <a:noFill/>
            <a:miter lim="800000"/>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lstStyle/>
          <a:p>
            <a:pPr>
              <a:defRPr/>
            </a:pPr>
            <a:r>
              <a:rPr lang="ar-JO" sz="4800" dirty="0">
                <a:effectLst>
                  <a:glow rad="127000">
                    <a:schemeClr val="tx1"/>
                  </a:glow>
                </a:effectLst>
                <a:ea typeface="ＭＳ Ｐゴシック" charset="0"/>
              </a:rPr>
              <a:t>فكرة أشعياء المفتاحية</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1484784"/>
            <a:ext cx="4355976" cy="4248472"/>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6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الدينونة</a:t>
            </a:r>
            <a:endParaRPr kumimoji="0" lang="en-US" sz="3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271366" name="Text Box 24"/>
          <p:cNvSpPr txBox="1">
            <a:spLocks noChangeArrowheads="1"/>
          </p:cNvSpPr>
          <p:nvPr/>
        </p:nvSpPr>
        <p:spPr bwMode="auto">
          <a:xfrm>
            <a:off x="8386763" y="65088"/>
            <a:ext cx="704850" cy="830262"/>
          </a:xfrm>
          <a:prstGeom prst="rect">
            <a:avLst/>
          </a:prstGeom>
          <a:noFill/>
          <a:ln w="9525">
            <a:noFill/>
            <a:miter lim="800000"/>
            <a:headEnd/>
            <a:tailEnd/>
          </a:ln>
        </p:spPr>
        <p:txBody>
          <a:bodyPr wrap="none">
            <a:spAutoFit/>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452</a:t>
            </a:r>
          </a:p>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343</a:t>
            </a:r>
            <a:endParaRPr kumimoji="0" lang="en-US" altLang="zh-CN"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9" name="Rectangle 2"/>
          <p:cNvSpPr txBox="1">
            <a:spLocks noChangeArrowheads="1"/>
          </p:cNvSpPr>
          <p:nvPr/>
        </p:nvSpPr>
        <p:spPr bwMode="auto">
          <a:xfrm>
            <a:off x="4788024" y="1484784"/>
            <a:ext cx="4355976" cy="4248472"/>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6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الخلاص</a:t>
            </a:r>
            <a:endParaRPr kumimoji="0" lang="en-US" sz="3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2" name="Right Arrow 1"/>
          <p:cNvSpPr>
            <a:spLocks noChangeArrowheads="1"/>
          </p:cNvSpPr>
          <p:nvPr/>
        </p:nvSpPr>
        <p:spPr bwMode="auto">
          <a:xfrm>
            <a:off x="4211638" y="2924175"/>
            <a:ext cx="936625" cy="921412"/>
          </a:xfrm>
          <a:prstGeom prst="rightArrow">
            <a:avLst>
              <a:gd name="adj1" fmla="val 50000"/>
              <a:gd name="adj2" fmla="val 50000"/>
            </a:avLst>
          </a:prstGeom>
          <a:solidFill>
            <a:srgbClr val="FFFFFF"/>
          </a:solidFill>
          <a:ln w="57150" algn="ctr">
            <a:solidFill>
              <a:schemeClr val="tx1"/>
            </a:solidFill>
            <a:round/>
            <a:headEnd/>
            <a:tailEnd type="stealth" w="lg" len="lg"/>
          </a:ln>
        </p:spPr>
        <p:txBody>
          <a:bodyPr lIns="90000" tIns="46800" rIns="90000" bIns="4680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Tree>
    <p:extLst>
      <p:ext uri="{BB962C8B-B14F-4D97-AF65-F5344CB8AC3E}">
        <p14:creationId xmlns:p14="http://schemas.microsoft.com/office/powerpoint/2010/main" val="10765975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wipe(left)">
                                      <p:cBhvr>
                                        <p:cTn id="10" dur="500"/>
                                        <p:tgtEl>
                                          <p:spTgt spid="2"/>
                                        </p:tgtEl>
                                      </p:cBhvr>
                                    </p:animEffect>
                                  </p:childTnLst>
                                </p:cTn>
                              </p:par>
                              <p:par>
                                <p:cTn id="11" presetID="22" presetClass="entr" presetSubtype="8"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wipe(left)">
                                      <p:cBhvr>
                                        <p:cTn id="13"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2386" name="Picture 1"/>
          <p:cNvPicPr>
            <a:picLocks noChangeAspect="1" noChangeArrowheads="1"/>
          </p:cNvPicPr>
          <p:nvPr/>
        </p:nvPicPr>
        <p:blipFill>
          <a:blip r:embed="rId3" cstate="print"/>
          <a:srcRect/>
          <a:stretch>
            <a:fillRect/>
          </a:stretch>
        </p:blipFill>
        <p:spPr bwMode="auto">
          <a:xfrm>
            <a:off x="0" y="0"/>
            <a:ext cx="9144000" cy="6858000"/>
          </a:xfrm>
          <a:prstGeom prst="rect">
            <a:avLst/>
          </a:prstGeom>
          <a:noFill/>
          <a:ln w="9525">
            <a:noFill/>
            <a:miter lim="800000"/>
            <a:headEnd/>
            <a:tailEnd/>
          </a:ln>
        </p:spPr>
      </p:pic>
      <p:pic>
        <p:nvPicPr>
          <p:cNvPr id="272387" name="Picture 2"/>
          <p:cNvPicPr>
            <a:picLocks noChangeAspect="1" noChangeArrowheads="1"/>
          </p:cNvPicPr>
          <p:nvPr/>
        </p:nvPicPr>
        <p:blipFill>
          <a:blip r:embed="rId4" cstate="print"/>
          <a:srcRect/>
          <a:stretch>
            <a:fillRect/>
          </a:stretch>
        </p:blipFill>
        <p:spPr bwMode="auto">
          <a:xfrm>
            <a:off x="0" y="4083050"/>
            <a:ext cx="3455988" cy="3101975"/>
          </a:xfrm>
          <a:prstGeom prst="rect">
            <a:avLst/>
          </a:prstGeom>
          <a:noFill/>
          <a:ln w="9525">
            <a:noFill/>
            <a:miter lim="800000"/>
            <a:headEnd/>
            <a:tailEnd/>
          </a:ln>
        </p:spPr>
      </p:pic>
      <p:pic>
        <p:nvPicPr>
          <p:cNvPr id="272388" name="Picture 3"/>
          <p:cNvPicPr>
            <a:picLocks noChangeAspect="1" noChangeArrowheads="1"/>
          </p:cNvPicPr>
          <p:nvPr/>
        </p:nvPicPr>
        <p:blipFill>
          <a:blip r:embed="rId5" cstate="print"/>
          <a:srcRect/>
          <a:stretch>
            <a:fillRect/>
          </a:stretch>
        </p:blipFill>
        <p:spPr bwMode="auto">
          <a:xfrm>
            <a:off x="3429000" y="4083050"/>
            <a:ext cx="5715000" cy="3101975"/>
          </a:xfrm>
          <a:prstGeom prst="rect">
            <a:avLst/>
          </a:prstGeom>
          <a:noFill/>
          <a:ln w="9525">
            <a:noFill/>
            <a:miter lim="800000"/>
            <a:headEnd/>
            <a:tailEnd/>
          </a:ln>
        </p:spPr>
      </p:pic>
      <p:sp>
        <p:nvSpPr>
          <p:cNvPr id="272389" name="Text Box 4"/>
          <p:cNvSpPr txBox="1">
            <a:spLocks noChangeArrowheads="1"/>
          </p:cNvSpPr>
          <p:nvPr/>
        </p:nvSpPr>
        <p:spPr bwMode="auto">
          <a:xfrm>
            <a:off x="327025" y="1127125"/>
            <a:ext cx="8328025" cy="2959100"/>
          </a:xfrm>
          <a:prstGeom prst="rect">
            <a:avLst/>
          </a:prstGeom>
          <a:noFill/>
          <a:ln w="9525">
            <a:noFill/>
            <a:round/>
            <a:headEnd/>
            <a:tailEnd/>
          </a:ln>
        </p:spPr>
        <p:txBody>
          <a:bodyPr lIns="81639" tIns="40820" rIns="81639" bIns="40820"/>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29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ارفعوا إلى السماوات عيونكم و انظروا إلى الأرض من تحت فإن السماوات كالدخان تضمحل و الأرض كالثوب تبلى و سكانها كالبعوض يموتون أما خلاصي فإلى الأبد يكون و بري لا ينقض </a:t>
            </a:r>
          </a:p>
          <a:p>
            <a:pPr marL="0" marR="0" lvl="0" indent="0" algn="ctr" defTabSz="449263" rtl="1" eaLnBrk="1" fontAlgn="base" latinLnBrk="0" hangingPunct="1">
              <a:lnSpc>
                <a:spcPct val="93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29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أش 51 : 6 </a:t>
            </a:r>
            <a:endParaRPr kumimoji="0" lang="en-GB" sz="29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72390" name="Text Box 5"/>
          <p:cNvSpPr txBox="1">
            <a:spLocks noChangeArrowheads="1"/>
          </p:cNvSpPr>
          <p:nvPr/>
        </p:nvSpPr>
        <p:spPr bwMode="auto">
          <a:xfrm>
            <a:off x="7858125" y="620713"/>
            <a:ext cx="1285875" cy="442912"/>
          </a:xfrm>
          <a:prstGeom prst="rect">
            <a:avLst/>
          </a:prstGeom>
          <a:noFill/>
          <a:ln w="9525">
            <a:noFill/>
            <a:miter lim="800000"/>
            <a:headEnd/>
            <a:tailEnd/>
          </a:ln>
        </p:spPr>
        <p:txBody>
          <a:bodyPr lIns="81639" tIns="40820" rIns="81639" bIns="40820"/>
          <a:lstStyle/>
          <a:p>
            <a:pPr marL="0" marR="0" lvl="0" indent="0" algn="r" defTabSz="449263" rtl="0" eaLnBrk="1" fontAlgn="base" latinLnBrk="0" hangingPunct="1">
              <a:lnSpc>
                <a:spcPct val="93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25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آية مفتاحية</a:t>
            </a:r>
            <a:endParaRPr kumimoji="0" lang="en-GB" sz="25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72391" name="Text Box 6"/>
          <p:cNvSpPr txBox="1">
            <a:spLocks noChangeArrowheads="1"/>
          </p:cNvSpPr>
          <p:nvPr/>
        </p:nvSpPr>
        <p:spPr bwMode="auto">
          <a:xfrm>
            <a:off x="7021513" y="163513"/>
            <a:ext cx="1958975" cy="441325"/>
          </a:xfrm>
          <a:prstGeom prst="rect">
            <a:avLst/>
          </a:prstGeom>
          <a:noFill/>
          <a:ln w="9525">
            <a:noFill/>
            <a:miter lim="800000"/>
            <a:headEnd/>
            <a:tailEnd/>
          </a:ln>
        </p:spPr>
        <p:txBody>
          <a:bodyPr lIns="81639" tIns="40820" rIns="81639" bIns="40820"/>
          <a:lstStyle/>
          <a:p>
            <a:pPr marL="0" marR="0" lvl="0" indent="0" algn="r" defTabSz="449263" rtl="0" eaLnBrk="1" fontAlgn="base" latinLnBrk="0" hangingPunct="1">
              <a:lnSpc>
                <a:spcPct val="93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25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452</a:t>
            </a:r>
            <a:endParaRPr kumimoji="0" lang="en-GB" sz="25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Tree>
    <p:extLst>
      <p:ext uri="{BB962C8B-B14F-4D97-AF65-F5344CB8AC3E}">
        <p14:creationId xmlns:p14="http://schemas.microsoft.com/office/powerpoint/2010/main" val="3987864694"/>
      </p:ext>
    </p:extLst>
  </p:cSld>
  <p:clrMapOvr>
    <a:masterClrMapping/>
  </p:clrMapOvr>
  <p:transition spd="med"/>
  <p:timing>
    <p:tnLst>
      <p:par>
        <p:cTn id="1" dur="indefinite" restart="never" nodeType="tmRoot">
          <p:childTnLst>
            <p:seq concurrent="1" nextAc="seek">
              <p:cTn id="2" dur="indefinite" nodeType="mainSeq"/>
              <p:prevCondLst>
                <p:cond evt="onPrev" delay="0">
                  <p:tgtEl>
                    <p:sldTgt/>
                  </p:tgtEl>
                </p:cond>
              </p:prevCondLst>
              <p:nextCondLst>
                <p:cond evt="onNext" delay="0">
                  <p:tgtEl>
                    <p:sldTgt/>
                  </p:tgtEl>
                </p:cond>
              </p:nextCondLst>
            </p:seq>
          </p:childTnLst>
        </p:cTn>
      </p:par>
    </p:tnLst>
  </p:timing>
</p:sld>
</file>

<file path=ppt/slides/slide1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273410" name="Picture 2"/>
          <p:cNvPicPr>
            <a:picLocks noChangeAspect="1" noChangeArrowheads="1"/>
          </p:cNvPicPr>
          <p:nvPr/>
        </p:nvPicPr>
        <p:blipFill>
          <a:blip r:embed="rId4" cstate="print"/>
          <a:srcRect/>
          <a:stretch>
            <a:fillRect/>
          </a:stretch>
        </p:blipFill>
        <p:spPr bwMode="auto">
          <a:xfrm>
            <a:off x="-4763" y="841375"/>
            <a:ext cx="9148763" cy="6016625"/>
          </a:xfrm>
          <a:prstGeom prst="rect">
            <a:avLst/>
          </a:prstGeom>
          <a:noFill/>
          <a:ln w="9525">
            <a:noFill/>
            <a:miter lim="800000"/>
            <a:headEnd/>
            <a:tailEnd/>
          </a:ln>
        </p:spPr>
      </p:pic>
      <p:sp>
        <p:nvSpPr>
          <p:cNvPr id="273411" name="Text Box 1"/>
          <p:cNvSpPr txBox="1">
            <a:spLocks noChangeArrowheads="1"/>
          </p:cNvSpPr>
          <p:nvPr/>
        </p:nvSpPr>
        <p:spPr bwMode="auto">
          <a:xfrm>
            <a:off x="457200" y="274638"/>
            <a:ext cx="8229600" cy="1143000"/>
          </a:xfrm>
          <a:prstGeom prst="rect">
            <a:avLst/>
          </a:prstGeom>
          <a:noFill/>
          <a:ln w="9525">
            <a:noFill/>
            <a:miter lim="800000"/>
            <a:headEnd/>
            <a:tailEnd/>
          </a:ln>
        </p:spPr>
        <p:txBody>
          <a:bodyPr wrap="none" anchor="ctr"/>
          <a:lstStyle/>
          <a:p>
            <a:pPr marL="0" marR="0" lvl="0" indent="0" algn="l" defTabSz="457200" rtl="0" eaLnBrk="1" fontAlgn="base" latinLnBrk="0" hangingPunct="1">
              <a:lnSpc>
                <a:spcPct val="100000"/>
              </a:lnSpc>
              <a:spcBef>
                <a:spcPct val="0"/>
              </a:spcBef>
              <a:spcAft>
                <a:spcPct val="0"/>
              </a:spcAft>
              <a:buClr>
                <a:srgbClr val="000000"/>
              </a:buClr>
              <a:buSzPct val="100000"/>
              <a:buFont typeface="Times New Roman" pitchFamily="18"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5" name="Rectangle 3"/>
          <p:cNvSpPr>
            <a:spLocks noChangeArrowheads="1"/>
          </p:cNvSpPr>
          <p:nvPr/>
        </p:nvSpPr>
        <p:spPr bwMode="auto">
          <a:xfrm>
            <a:off x="0" y="107921"/>
            <a:ext cx="9144000" cy="584775"/>
          </a:xfrm>
          <a:prstGeom prst="rect">
            <a:avLst/>
          </a:prstGeom>
          <a:extLst>
            <a:ext uri="{909E8E84-426E-40dd-AFC4-6F175D3DCCD1}"/>
            <a:ext uri="{91240B29-F687-4f45-9708-019B960494DF}"/>
          </a:extLst>
        </p:spPr>
        <p:txBody>
          <a:bodyPr>
            <a:spAutoFit/>
          </a:bodyPr>
          <a:lstStyle/>
          <a:p>
            <a:pPr marL="0" marR="0" lvl="0" indent="0" algn="ctr" defTabSz="449263" rtl="0"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63779 مرجع في الكتاب المقدس</a:t>
            </a:r>
            <a:endParaRPr kumimoji="0" lang="en-US"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endParaRPr>
          </a:p>
        </p:txBody>
      </p:sp>
      <p:sp>
        <p:nvSpPr>
          <p:cNvPr id="6" name="Rectangle 5"/>
          <p:cNvSpPr/>
          <p:nvPr/>
        </p:nvSpPr>
        <p:spPr bwMode="auto">
          <a:xfrm>
            <a:off x="0" y="5500702"/>
            <a:ext cx="1428728" cy="1357298"/>
          </a:xfrm>
          <a:prstGeom prst="rect">
            <a:avLst/>
          </a:prstGeom>
          <a:solidFill>
            <a:schemeClr val="bg1"/>
          </a:solidFill>
          <a:ln w="9525" cap="flat" cmpd="sng" algn="ctr">
            <a:solidFill>
              <a:schemeClr val="bg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vert="vert" wrap="square" lIns="91440" tIns="45720" rIns="91440" bIns="45720" numCol="1" rtlCol="1" anchor="t" anchorCtr="0" compatLnSpc="1">
            <a:prstTxWarp prst="textNoShape">
              <a:avLst/>
            </a:prstTxWarp>
          </a:bodyPr>
          <a:lstStyle/>
          <a:p>
            <a:pPr marL="0" marR="0" lvl="0" indent="0" algn="ctr" defTabSz="457200" rtl="0" eaLnBrk="1" fontAlgn="base" latinLnBrk="0" hangingPunct="1">
              <a:lnSpc>
                <a:spcPct val="100000"/>
              </a:lnSpc>
              <a:spcBef>
                <a:spcPct val="0"/>
              </a:spcBef>
              <a:spcAft>
                <a:spcPct val="0"/>
              </a:spcAft>
              <a:buClr>
                <a:srgbClr val="000000"/>
              </a:buClr>
              <a:buSzPct val="100000"/>
              <a:buFont typeface="Times New Roman" charset="0"/>
              <a:buNone/>
              <a:tabLst/>
              <a:defRPr/>
            </a:pPr>
            <a:r>
              <a:rPr kumimoji="0" lang="ar-JO" sz="1600" b="1" u="none" strike="noStrike" kern="1200" cap="none" spc="0" normalizeH="0" baseline="0" noProof="0" dirty="0">
                <a:ln>
                  <a:noFill/>
                </a:ln>
                <a:solidFill>
                  <a:srgbClr val="3333CC"/>
                </a:solidFill>
                <a:effectLst/>
                <a:uLnTx/>
                <a:uFillTx/>
                <a:latin typeface="Arial" panose="020B0604020202020204" pitchFamily="34" charset="0"/>
                <a:cs typeface="Arial" panose="020B0604020202020204" pitchFamily="34" charset="0"/>
              </a:rPr>
              <a:t>تث</a:t>
            </a:r>
          </a:p>
          <a:p>
            <a:pPr marL="0" marR="0" lvl="0" indent="0" algn="ctr" defTabSz="457200" rtl="0" eaLnBrk="1" fontAlgn="base" latinLnBrk="0" hangingPunct="1">
              <a:lnSpc>
                <a:spcPct val="100000"/>
              </a:lnSpc>
              <a:spcBef>
                <a:spcPct val="0"/>
              </a:spcBef>
              <a:spcAft>
                <a:spcPct val="0"/>
              </a:spcAft>
              <a:buClr>
                <a:srgbClr val="000000"/>
              </a:buClr>
              <a:buSzPct val="100000"/>
              <a:buFont typeface="Times New Roman" charset="0"/>
              <a:buNone/>
              <a:tabLst/>
              <a:defRPr/>
            </a:pPr>
            <a:r>
              <a:rPr kumimoji="0" lang="ar-JO" sz="1600" b="1" u="none" strike="noStrike" kern="1200" cap="none" spc="0" normalizeH="0" baseline="0" noProof="0" dirty="0">
                <a:ln>
                  <a:noFill/>
                </a:ln>
                <a:solidFill>
                  <a:srgbClr val="3333CC"/>
                </a:solidFill>
                <a:effectLst/>
                <a:uLnTx/>
                <a:uFillTx/>
                <a:latin typeface="Arial" panose="020B0604020202020204" pitchFamily="34" charset="0"/>
                <a:cs typeface="Arial" panose="020B0604020202020204" pitchFamily="34" charset="0"/>
              </a:rPr>
              <a:t>عد</a:t>
            </a:r>
          </a:p>
          <a:p>
            <a:pPr marL="0" marR="0" lvl="0" indent="0" algn="ctr" defTabSz="457200" rtl="0" eaLnBrk="1" fontAlgn="base" latinLnBrk="0" hangingPunct="1">
              <a:lnSpc>
                <a:spcPct val="100000"/>
              </a:lnSpc>
              <a:spcBef>
                <a:spcPct val="0"/>
              </a:spcBef>
              <a:spcAft>
                <a:spcPct val="0"/>
              </a:spcAft>
              <a:buClr>
                <a:srgbClr val="000000"/>
              </a:buClr>
              <a:buSzPct val="100000"/>
              <a:buFont typeface="Times New Roman" charset="0"/>
              <a:buNone/>
              <a:tabLst/>
              <a:defRPr/>
            </a:pPr>
            <a:r>
              <a:rPr kumimoji="0" lang="ar-JO" sz="1600" b="1" u="none" strike="noStrike" kern="1200" cap="none" spc="0" normalizeH="0" baseline="0" noProof="0" dirty="0">
                <a:ln>
                  <a:noFill/>
                </a:ln>
                <a:solidFill>
                  <a:srgbClr val="3333CC"/>
                </a:solidFill>
                <a:effectLst/>
                <a:uLnTx/>
                <a:uFillTx/>
                <a:latin typeface="Arial" panose="020B0604020202020204" pitchFamily="34" charset="0"/>
                <a:cs typeface="Arial" panose="020B0604020202020204" pitchFamily="34" charset="0"/>
              </a:rPr>
              <a:t>لا</a:t>
            </a:r>
          </a:p>
          <a:p>
            <a:pPr marL="0" marR="0" lvl="0" indent="0" algn="ctr" defTabSz="457200" rtl="0" eaLnBrk="1" fontAlgn="base" latinLnBrk="0" hangingPunct="1">
              <a:lnSpc>
                <a:spcPct val="100000"/>
              </a:lnSpc>
              <a:spcBef>
                <a:spcPct val="0"/>
              </a:spcBef>
              <a:spcAft>
                <a:spcPct val="0"/>
              </a:spcAft>
              <a:buClr>
                <a:srgbClr val="000000"/>
              </a:buClr>
              <a:buSzPct val="100000"/>
              <a:buFont typeface="Times New Roman" charset="0"/>
              <a:buNone/>
              <a:tabLst/>
              <a:defRPr/>
            </a:pPr>
            <a:r>
              <a:rPr kumimoji="0" lang="ar-JO" sz="1600" b="1" u="none" strike="noStrike" kern="1200" cap="none" spc="0" normalizeH="0" baseline="0" noProof="0" dirty="0">
                <a:ln>
                  <a:noFill/>
                </a:ln>
                <a:solidFill>
                  <a:srgbClr val="3333CC"/>
                </a:solidFill>
                <a:effectLst/>
                <a:uLnTx/>
                <a:uFillTx/>
                <a:latin typeface="Arial" panose="020B0604020202020204" pitchFamily="34" charset="0"/>
                <a:cs typeface="Arial" panose="020B0604020202020204" pitchFamily="34" charset="0"/>
              </a:rPr>
              <a:t>خر</a:t>
            </a:r>
          </a:p>
          <a:p>
            <a:pPr marL="0" marR="0" lvl="0" indent="0" algn="ctr" defTabSz="457200" rtl="0" eaLnBrk="1" fontAlgn="base" latinLnBrk="0" hangingPunct="1">
              <a:lnSpc>
                <a:spcPct val="100000"/>
              </a:lnSpc>
              <a:spcBef>
                <a:spcPct val="0"/>
              </a:spcBef>
              <a:spcAft>
                <a:spcPct val="0"/>
              </a:spcAft>
              <a:buClr>
                <a:srgbClr val="000000"/>
              </a:buClr>
              <a:buSzPct val="100000"/>
              <a:buFont typeface="Times New Roman" charset="0"/>
              <a:buNone/>
              <a:tabLst/>
              <a:defRPr/>
            </a:pPr>
            <a:r>
              <a:rPr kumimoji="0" lang="ar-JO" sz="1600" b="1" u="none" strike="noStrike" kern="1200" cap="none" spc="0" normalizeH="0" baseline="0" noProof="0" dirty="0">
                <a:ln>
                  <a:noFill/>
                </a:ln>
                <a:solidFill>
                  <a:srgbClr val="3333CC"/>
                </a:solidFill>
                <a:effectLst/>
                <a:uLnTx/>
                <a:uFillTx/>
                <a:latin typeface="Arial" panose="020B0604020202020204" pitchFamily="34" charset="0"/>
                <a:cs typeface="Arial" panose="020B0604020202020204" pitchFamily="34" charset="0"/>
              </a:rPr>
              <a:t>تك</a:t>
            </a:r>
          </a:p>
        </p:txBody>
      </p:sp>
      <p:sp>
        <p:nvSpPr>
          <p:cNvPr id="7" name="Rectangle 24"/>
          <p:cNvSpPr>
            <a:spLocks noChangeArrowheads="1"/>
          </p:cNvSpPr>
          <p:nvPr/>
        </p:nvSpPr>
        <p:spPr bwMode="auto">
          <a:xfrm>
            <a:off x="1428729" y="5500702"/>
            <a:ext cx="2286016" cy="1357298"/>
          </a:xfrm>
          <a:prstGeom prst="rect">
            <a:avLst/>
          </a:prstGeom>
          <a:solidFill>
            <a:schemeClr val="bg1"/>
          </a:solidFill>
          <a:ln w="12600">
            <a:solidFill>
              <a:schemeClr val="bg1"/>
            </a:solidFill>
            <a:miter lim="800000"/>
            <a:headEnd/>
            <a:tailEnd/>
          </a:ln>
        </p:spPr>
        <p:txBody>
          <a:bodyPr vert="vert" lIns="0" tIns="0" rIns="0" bIns="0" anchor="ctr" anchorCtr="1"/>
          <a:lstStyle/>
          <a:p>
            <a:pPr marL="0" marR="0" lvl="0" indent="0" algn="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200" b="1" u="none" strike="noStrike" kern="1200" cap="none" spc="0" normalizeH="0" baseline="0" noProof="0" dirty="0">
                <a:ln>
                  <a:noFill/>
                </a:ln>
                <a:solidFill>
                  <a:srgbClr val="2D2DB9">
                    <a:lumMod val="40000"/>
                    <a:lumOff val="60000"/>
                  </a:srgbClr>
                </a:solidFill>
                <a:effectLst/>
                <a:uLnTx/>
                <a:uFillTx/>
                <a:latin typeface="Arial" panose="020B0604020202020204" pitchFamily="34" charset="0"/>
                <a:ea typeface="SimSun" pitchFamily="2" charset="-122"/>
                <a:cs typeface="Arial" panose="020B0604020202020204" pitchFamily="34" charset="0"/>
              </a:rPr>
              <a:t>أي</a:t>
            </a:r>
          </a:p>
          <a:p>
            <a:pPr marL="0" marR="0" lvl="0" indent="0" algn="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200" b="1" u="none" strike="noStrike" kern="1200" cap="none" spc="0" normalizeH="0" baseline="0" noProof="0" dirty="0">
                <a:ln>
                  <a:noFill/>
                </a:ln>
                <a:solidFill>
                  <a:srgbClr val="AC0000"/>
                </a:solidFill>
                <a:effectLst/>
                <a:uLnTx/>
                <a:uFillTx/>
                <a:latin typeface="Arial" panose="020B0604020202020204" pitchFamily="34" charset="0"/>
                <a:ea typeface="SimSun" pitchFamily="2" charset="-122"/>
                <a:cs typeface="Arial" panose="020B0604020202020204" pitchFamily="34" charset="0"/>
              </a:rPr>
              <a:t>أس</a:t>
            </a:r>
          </a:p>
          <a:p>
            <a:pPr marL="0" marR="0" lvl="0" indent="0" algn="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200" b="1" u="none" strike="noStrike" kern="1200" cap="none" spc="0" normalizeH="0" baseline="0" noProof="0" dirty="0">
                <a:ln>
                  <a:noFill/>
                </a:ln>
                <a:solidFill>
                  <a:srgbClr val="AC0000"/>
                </a:solidFill>
                <a:effectLst/>
                <a:uLnTx/>
                <a:uFillTx/>
                <a:latin typeface="Arial" panose="020B0604020202020204" pitchFamily="34" charset="0"/>
                <a:ea typeface="SimSun" pitchFamily="2" charset="-122"/>
                <a:cs typeface="Arial" panose="020B0604020202020204" pitchFamily="34" charset="0"/>
              </a:rPr>
              <a:t>نح</a:t>
            </a:r>
          </a:p>
          <a:p>
            <a:pPr marL="0" marR="0" lvl="0" indent="0" algn="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200" b="1" u="none" strike="noStrike" kern="1200" cap="none" spc="0" normalizeH="0" baseline="0" noProof="0" dirty="0">
                <a:ln>
                  <a:noFill/>
                </a:ln>
                <a:solidFill>
                  <a:srgbClr val="AC0000"/>
                </a:solidFill>
                <a:effectLst/>
                <a:uLnTx/>
                <a:uFillTx/>
                <a:latin typeface="Arial" panose="020B0604020202020204" pitchFamily="34" charset="0"/>
                <a:ea typeface="SimSun" pitchFamily="2" charset="-122"/>
                <a:cs typeface="Arial" panose="020B0604020202020204" pitchFamily="34" charset="0"/>
              </a:rPr>
              <a:t>عز</a:t>
            </a:r>
          </a:p>
          <a:p>
            <a:pPr marL="0" marR="0" lvl="0" indent="0" algn="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200" b="1" u="none" strike="noStrike" kern="1200" cap="none" spc="0" normalizeH="0" baseline="0" noProof="0" dirty="0">
                <a:ln>
                  <a:noFill/>
                </a:ln>
                <a:solidFill>
                  <a:srgbClr val="AC0000"/>
                </a:solidFill>
                <a:effectLst/>
                <a:uLnTx/>
                <a:uFillTx/>
                <a:latin typeface="Arial" panose="020B0604020202020204" pitchFamily="34" charset="0"/>
                <a:ea typeface="SimSun" pitchFamily="2" charset="-122"/>
                <a:cs typeface="Arial" panose="020B0604020202020204" pitchFamily="34" charset="0"/>
              </a:rPr>
              <a:t>2 أخ</a:t>
            </a:r>
          </a:p>
          <a:p>
            <a:pPr marL="0" marR="0" lvl="0" indent="0" algn="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200" b="1" u="none" strike="noStrike" kern="1200" cap="none" spc="0" normalizeH="0" baseline="0" noProof="0" dirty="0">
                <a:ln>
                  <a:noFill/>
                </a:ln>
                <a:solidFill>
                  <a:srgbClr val="AC0000"/>
                </a:solidFill>
                <a:effectLst/>
                <a:uLnTx/>
                <a:uFillTx/>
                <a:latin typeface="Arial" panose="020B0604020202020204" pitchFamily="34" charset="0"/>
                <a:ea typeface="SimSun" pitchFamily="2" charset="-122"/>
                <a:cs typeface="Arial" panose="020B0604020202020204" pitchFamily="34" charset="0"/>
              </a:rPr>
              <a:t>1 أخ</a:t>
            </a:r>
          </a:p>
          <a:p>
            <a:pPr marL="0" marR="0" lvl="0" indent="0" algn="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200" b="1" u="none" strike="noStrike" kern="1200" cap="none" spc="0" normalizeH="0" baseline="0" noProof="0" dirty="0">
                <a:ln>
                  <a:noFill/>
                </a:ln>
                <a:solidFill>
                  <a:srgbClr val="AC0000"/>
                </a:solidFill>
                <a:effectLst/>
                <a:uLnTx/>
                <a:uFillTx/>
                <a:latin typeface="Arial" panose="020B0604020202020204" pitchFamily="34" charset="0"/>
                <a:ea typeface="SimSun" pitchFamily="2" charset="-122"/>
                <a:cs typeface="Arial" panose="020B0604020202020204" pitchFamily="34" charset="0"/>
              </a:rPr>
              <a:t>2 مل</a:t>
            </a:r>
          </a:p>
          <a:p>
            <a:pPr marL="0" marR="0" lvl="0" indent="0" algn="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200" b="1" u="none" strike="noStrike" kern="1200" cap="none" spc="0" normalizeH="0" baseline="0" noProof="0" dirty="0">
                <a:ln>
                  <a:noFill/>
                </a:ln>
                <a:solidFill>
                  <a:srgbClr val="AC0000"/>
                </a:solidFill>
                <a:effectLst/>
                <a:uLnTx/>
                <a:uFillTx/>
                <a:latin typeface="Arial" panose="020B0604020202020204" pitchFamily="34" charset="0"/>
                <a:ea typeface="SimSun" pitchFamily="2" charset="-122"/>
                <a:cs typeface="Arial" panose="020B0604020202020204" pitchFamily="34" charset="0"/>
              </a:rPr>
              <a:t>1 مل</a:t>
            </a:r>
          </a:p>
          <a:p>
            <a:pPr marL="0" marR="0" lvl="0" indent="0" algn="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200" b="1" u="none" strike="noStrike" kern="1200" cap="none" spc="0" normalizeH="0" baseline="0" noProof="0" dirty="0">
                <a:ln>
                  <a:noFill/>
                </a:ln>
                <a:solidFill>
                  <a:srgbClr val="AC0000"/>
                </a:solidFill>
                <a:effectLst/>
                <a:uLnTx/>
                <a:uFillTx/>
                <a:latin typeface="Arial" panose="020B0604020202020204" pitchFamily="34" charset="0"/>
                <a:ea typeface="SimSun" pitchFamily="2" charset="-122"/>
                <a:cs typeface="Arial" panose="020B0604020202020204" pitchFamily="34" charset="0"/>
              </a:rPr>
              <a:t>2 صم</a:t>
            </a:r>
          </a:p>
          <a:p>
            <a:pPr marL="0" marR="0" lvl="0" indent="0" algn="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200" b="1" u="none" strike="noStrike" kern="1200" cap="none" spc="0" normalizeH="0" baseline="0" noProof="0" dirty="0">
                <a:ln>
                  <a:noFill/>
                </a:ln>
                <a:solidFill>
                  <a:srgbClr val="AC0000"/>
                </a:solidFill>
                <a:effectLst/>
                <a:uLnTx/>
                <a:uFillTx/>
                <a:latin typeface="Arial" panose="020B0604020202020204" pitchFamily="34" charset="0"/>
                <a:ea typeface="SimSun" pitchFamily="2" charset="-122"/>
                <a:cs typeface="Arial" panose="020B0604020202020204" pitchFamily="34" charset="0"/>
              </a:rPr>
              <a:t>1 صم</a:t>
            </a:r>
          </a:p>
          <a:p>
            <a:pPr marL="0" marR="0" lvl="0" indent="0" algn="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200" b="1" u="none" strike="noStrike" kern="1200" cap="none" spc="0" normalizeH="0" baseline="0" noProof="0" dirty="0">
                <a:ln>
                  <a:noFill/>
                </a:ln>
                <a:solidFill>
                  <a:srgbClr val="AC0000"/>
                </a:solidFill>
                <a:effectLst/>
                <a:uLnTx/>
                <a:uFillTx/>
                <a:latin typeface="Arial" panose="020B0604020202020204" pitchFamily="34" charset="0"/>
                <a:ea typeface="SimSun" pitchFamily="2" charset="-122"/>
                <a:cs typeface="Arial" panose="020B0604020202020204" pitchFamily="34" charset="0"/>
              </a:rPr>
              <a:t>را</a:t>
            </a:r>
          </a:p>
          <a:p>
            <a:pPr marL="0" marR="0" lvl="0" indent="0" algn="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200" b="1" u="none" strike="noStrike" kern="1200" cap="none" spc="0" normalizeH="0" baseline="0" noProof="0" dirty="0">
                <a:ln>
                  <a:noFill/>
                </a:ln>
                <a:solidFill>
                  <a:srgbClr val="AC0000"/>
                </a:solidFill>
                <a:effectLst/>
                <a:uLnTx/>
                <a:uFillTx/>
                <a:latin typeface="Arial" panose="020B0604020202020204" pitchFamily="34" charset="0"/>
                <a:ea typeface="SimSun" pitchFamily="2" charset="-122"/>
                <a:cs typeface="Arial" panose="020B0604020202020204" pitchFamily="34" charset="0"/>
              </a:rPr>
              <a:t>قض</a:t>
            </a:r>
          </a:p>
          <a:p>
            <a:pPr marL="0" marR="0" lvl="0" indent="0" algn="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200" b="1" u="none" strike="noStrike" kern="1200" cap="none" spc="0" normalizeH="0" baseline="0" noProof="0" dirty="0">
                <a:ln>
                  <a:noFill/>
                </a:ln>
                <a:solidFill>
                  <a:srgbClr val="AC0000"/>
                </a:solidFill>
                <a:effectLst/>
                <a:uLnTx/>
                <a:uFillTx/>
                <a:latin typeface="Arial" panose="020B0604020202020204" pitchFamily="34" charset="0"/>
                <a:ea typeface="SimSun" pitchFamily="2" charset="-122"/>
                <a:cs typeface="Arial" panose="020B0604020202020204" pitchFamily="34" charset="0"/>
              </a:rPr>
              <a:t>يش</a:t>
            </a:r>
            <a:endParaRPr kumimoji="0" lang="en-GB" sz="1200" b="1" u="none" strike="noStrike" kern="1200" cap="none" spc="0" normalizeH="0" baseline="0" noProof="0" dirty="0">
              <a:ln>
                <a:noFill/>
              </a:ln>
              <a:solidFill>
                <a:srgbClr val="AC0000"/>
              </a:solidFill>
              <a:effectLst/>
              <a:uLnTx/>
              <a:uFillTx/>
              <a:latin typeface="Arial" panose="020B0604020202020204" pitchFamily="34" charset="0"/>
              <a:ea typeface="SimSun" pitchFamily="2" charset="-122"/>
              <a:cs typeface="Arial" panose="020B0604020202020204" pitchFamily="34" charset="0"/>
            </a:endParaRPr>
          </a:p>
        </p:txBody>
      </p:sp>
      <p:sp>
        <p:nvSpPr>
          <p:cNvPr id="8" name="Rectangle 24"/>
          <p:cNvSpPr>
            <a:spLocks noChangeArrowheads="1"/>
          </p:cNvSpPr>
          <p:nvPr/>
        </p:nvSpPr>
        <p:spPr bwMode="auto">
          <a:xfrm>
            <a:off x="3786181" y="5643578"/>
            <a:ext cx="1785951" cy="1214422"/>
          </a:xfrm>
          <a:prstGeom prst="rect">
            <a:avLst/>
          </a:prstGeom>
          <a:solidFill>
            <a:schemeClr val="bg1"/>
          </a:solidFill>
          <a:ln w="12600">
            <a:solidFill>
              <a:schemeClr val="bg1"/>
            </a:solidFill>
            <a:miter lim="800000"/>
            <a:headEnd/>
            <a:tailEnd/>
          </a:ln>
        </p:spPr>
        <p:txBody>
          <a:bodyPr vert="vert" lIns="0" tIns="0" rIns="0" bIns="0" anchor="ctr" anchorCtr="1"/>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600" b="1" u="none" strike="noStrike" kern="1200" cap="none" spc="0" normalizeH="0" baseline="0" noProof="0" dirty="0">
                <a:ln>
                  <a:noFill/>
                </a:ln>
                <a:solidFill>
                  <a:srgbClr val="3333CC"/>
                </a:solidFill>
                <a:effectLst/>
                <a:uLnTx/>
                <a:uFillTx/>
                <a:latin typeface="Arial" panose="020B0604020202020204" pitchFamily="34" charset="0"/>
                <a:ea typeface="SimSun" pitchFamily="2" charset="-122"/>
                <a:cs typeface="Arial" panose="020B0604020202020204" pitchFamily="34" charset="0"/>
              </a:rPr>
              <a:t>أش</a:t>
            </a:r>
            <a:r>
              <a:rPr kumimoji="0" lang="ar-JO" sz="1600" b="1" u="none" strike="noStrike" kern="1200" cap="none" spc="0" normalizeH="0" baseline="0" noProof="0" dirty="0">
                <a:ln>
                  <a:noFill/>
                </a:ln>
                <a:solidFill>
                  <a:srgbClr val="2D2DB9">
                    <a:lumMod val="40000"/>
                    <a:lumOff val="60000"/>
                  </a:srgbClr>
                </a:solidFill>
                <a:effectLst/>
                <a:uLnTx/>
                <a:uFillTx/>
                <a:latin typeface="Arial" panose="020B0604020202020204" pitchFamily="34" charset="0"/>
                <a:ea typeface="SimSun" pitchFamily="2" charset="-122"/>
                <a:cs typeface="Arial" panose="020B0604020202020204" pitchFamily="34" charset="0"/>
              </a:rPr>
              <a:t> </a:t>
            </a:r>
          </a:p>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600" b="1" u="none" strike="noStrike" kern="1200" cap="none" spc="0" normalizeH="0" baseline="0" noProof="0" dirty="0">
                <a:ln>
                  <a:noFill/>
                </a:ln>
                <a:solidFill>
                  <a:srgbClr val="2D2DB9">
                    <a:lumMod val="40000"/>
                    <a:lumOff val="60000"/>
                  </a:srgbClr>
                </a:solidFill>
                <a:effectLst/>
                <a:uLnTx/>
                <a:uFillTx/>
                <a:latin typeface="Arial" panose="020B0604020202020204" pitchFamily="34" charset="0"/>
                <a:ea typeface="SimSun" pitchFamily="2" charset="-122"/>
                <a:cs typeface="Arial" panose="020B0604020202020204" pitchFamily="34" charset="0"/>
              </a:rPr>
              <a:t>نش</a:t>
            </a:r>
          </a:p>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600" b="1" u="none" strike="noStrike" kern="1200" cap="none" spc="0" normalizeH="0" baseline="0" noProof="0" dirty="0">
                <a:ln>
                  <a:noFill/>
                </a:ln>
                <a:solidFill>
                  <a:srgbClr val="2D2DB9">
                    <a:lumMod val="40000"/>
                    <a:lumOff val="60000"/>
                  </a:srgbClr>
                </a:solidFill>
                <a:effectLst/>
                <a:uLnTx/>
                <a:uFillTx/>
                <a:latin typeface="Arial" panose="020B0604020202020204" pitchFamily="34" charset="0"/>
                <a:ea typeface="SimSun" pitchFamily="2" charset="-122"/>
                <a:cs typeface="Arial" panose="020B0604020202020204" pitchFamily="34" charset="0"/>
              </a:rPr>
              <a:t>جا</a:t>
            </a:r>
          </a:p>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600" b="1" u="none" strike="noStrike" kern="1200" cap="none" spc="0" normalizeH="0" baseline="0" noProof="0" dirty="0">
                <a:ln>
                  <a:noFill/>
                </a:ln>
                <a:solidFill>
                  <a:srgbClr val="2D2DB9">
                    <a:lumMod val="40000"/>
                    <a:lumOff val="60000"/>
                  </a:srgbClr>
                </a:solidFill>
                <a:effectLst/>
                <a:uLnTx/>
                <a:uFillTx/>
                <a:latin typeface="Arial" panose="020B0604020202020204" pitchFamily="34" charset="0"/>
                <a:ea typeface="SimSun" pitchFamily="2" charset="-122"/>
                <a:cs typeface="Arial" panose="020B0604020202020204" pitchFamily="34" charset="0"/>
              </a:rPr>
              <a:t>أم </a:t>
            </a:r>
          </a:p>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ar-JO" sz="1600" b="1" u="none" strike="noStrike" kern="1200" cap="none" spc="0" normalizeH="0" baseline="0" noProof="0" dirty="0">
              <a:ln>
                <a:noFill/>
              </a:ln>
              <a:solidFill>
                <a:srgbClr val="2D2DB9">
                  <a:lumMod val="40000"/>
                  <a:lumOff val="60000"/>
                </a:srgbClr>
              </a:solidFill>
              <a:effectLst/>
              <a:uLnTx/>
              <a:uFillTx/>
              <a:latin typeface="Arial" panose="020B0604020202020204" pitchFamily="34" charset="0"/>
              <a:ea typeface="SimSun" pitchFamily="2" charset="-122"/>
              <a:cs typeface="Arial" panose="020B0604020202020204" pitchFamily="34" charset="0"/>
            </a:endParaRPr>
          </a:p>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ar-JO" sz="1600" b="1" u="none" strike="noStrike" kern="1200" cap="none" spc="0" normalizeH="0" baseline="0" noProof="0" dirty="0">
              <a:ln>
                <a:noFill/>
              </a:ln>
              <a:solidFill>
                <a:srgbClr val="2D2DB9">
                  <a:lumMod val="40000"/>
                  <a:lumOff val="60000"/>
                </a:srgbClr>
              </a:solidFill>
              <a:effectLst/>
              <a:uLnTx/>
              <a:uFillTx/>
              <a:latin typeface="Arial" panose="020B0604020202020204" pitchFamily="34" charset="0"/>
              <a:ea typeface="SimSun" pitchFamily="2" charset="-122"/>
              <a:cs typeface="Arial" panose="020B0604020202020204" pitchFamily="34" charset="0"/>
            </a:endParaRPr>
          </a:p>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600" b="1" u="none" strike="noStrike" kern="1200" cap="none" spc="0" normalizeH="0" baseline="0" noProof="0" dirty="0">
                <a:ln>
                  <a:noFill/>
                </a:ln>
                <a:solidFill>
                  <a:srgbClr val="2D2DB9">
                    <a:lumMod val="40000"/>
                    <a:lumOff val="60000"/>
                  </a:srgbClr>
                </a:solidFill>
                <a:effectLst/>
                <a:uLnTx/>
                <a:uFillTx/>
                <a:latin typeface="Arial" panose="020B0604020202020204" pitchFamily="34" charset="0"/>
                <a:ea typeface="SimSun" pitchFamily="2" charset="-122"/>
                <a:cs typeface="Arial" panose="020B0604020202020204" pitchFamily="34" charset="0"/>
              </a:rPr>
              <a:t>مز</a:t>
            </a:r>
            <a:endParaRPr kumimoji="0" lang="en-GB" sz="1600" b="1" u="none" strike="noStrike" kern="1200" cap="none" spc="0" normalizeH="0" baseline="0" noProof="0" dirty="0">
              <a:ln>
                <a:noFill/>
              </a:ln>
              <a:solidFill>
                <a:srgbClr val="2D2DB9">
                  <a:lumMod val="40000"/>
                  <a:lumOff val="60000"/>
                </a:srgbClr>
              </a:solidFill>
              <a:effectLst/>
              <a:uLnTx/>
              <a:uFillTx/>
              <a:latin typeface="Arial" panose="020B0604020202020204" pitchFamily="34" charset="0"/>
              <a:ea typeface="SimSun" pitchFamily="2" charset="-122"/>
              <a:cs typeface="Arial" panose="020B0604020202020204" pitchFamily="34" charset="0"/>
            </a:endParaRPr>
          </a:p>
        </p:txBody>
      </p:sp>
      <p:sp>
        <p:nvSpPr>
          <p:cNvPr id="9" name="Rectangle 24"/>
          <p:cNvSpPr>
            <a:spLocks noChangeArrowheads="1"/>
          </p:cNvSpPr>
          <p:nvPr/>
        </p:nvSpPr>
        <p:spPr bwMode="auto">
          <a:xfrm>
            <a:off x="5572133" y="5643578"/>
            <a:ext cx="1000131" cy="1214422"/>
          </a:xfrm>
          <a:prstGeom prst="rect">
            <a:avLst/>
          </a:prstGeom>
          <a:solidFill>
            <a:schemeClr val="bg1"/>
          </a:solidFill>
          <a:ln w="12600">
            <a:solidFill>
              <a:schemeClr val="bg1"/>
            </a:solidFill>
            <a:miter lim="800000"/>
            <a:headEnd/>
            <a:tailEnd/>
          </a:ln>
        </p:spPr>
        <p:txBody>
          <a:bodyPr vert="vert" lIns="0" tIns="0" rIns="0" bIns="0" anchor="ctr" anchorCtr="1"/>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600" b="1" u="none" strike="noStrike" kern="1200" cap="none" spc="0" normalizeH="0" baseline="0" noProof="0" dirty="0">
                <a:ln>
                  <a:noFill/>
                </a:ln>
                <a:solidFill>
                  <a:srgbClr val="3333CC"/>
                </a:solidFill>
                <a:effectLst/>
                <a:uLnTx/>
                <a:uFillTx/>
                <a:latin typeface="Arial" panose="020B0604020202020204" pitchFamily="34" charset="0"/>
                <a:ea typeface="SimSun" pitchFamily="2" charset="-122"/>
                <a:cs typeface="Arial" panose="020B0604020202020204" pitchFamily="34" charset="0"/>
              </a:rPr>
              <a:t>دا</a:t>
            </a:r>
          </a:p>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600" b="1" u="none" strike="noStrike" kern="1200" cap="none" spc="0" normalizeH="0" baseline="0" noProof="0" dirty="0">
                <a:ln>
                  <a:noFill/>
                </a:ln>
                <a:solidFill>
                  <a:srgbClr val="3333CC"/>
                </a:solidFill>
                <a:effectLst/>
                <a:uLnTx/>
                <a:uFillTx/>
                <a:latin typeface="Arial" panose="020B0604020202020204" pitchFamily="34" charset="0"/>
                <a:ea typeface="SimSun" pitchFamily="2" charset="-122"/>
                <a:cs typeface="Arial" panose="020B0604020202020204" pitchFamily="34" charset="0"/>
              </a:rPr>
              <a:t>حز</a:t>
            </a:r>
          </a:p>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600" b="1" u="none" strike="noStrike" kern="1200" cap="none" spc="0" normalizeH="0" baseline="0" noProof="0" dirty="0">
                <a:ln>
                  <a:noFill/>
                </a:ln>
                <a:solidFill>
                  <a:srgbClr val="3333CC"/>
                </a:solidFill>
                <a:effectLst/>
                <a:uLnTx/>
                <a:uFillTx/>
                <a:latin typeface="Arial" panose="020B0604020202020204" pitchFamily="34" charset="0"/>
                <a:ea typeface="SimSun" pitchFamily="2" charset="-122"/>
                <a:cs typeface="Arial" panose="020B0604020202020204" pitchFamily="34" charset="0"/>
              </a:rPr>
              <a:t>مرا</a:t>
            </a:r>
          </a:p>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600" b="1" u="none" strike="noStrike" kern="1200" cap="none" spc="0" normalizeH="0" baseline="0" noProof="0" dirty="0">
                <a:ln>
                  <a:noFill/>
                </a:ln>
                <a:solidFill>
                  <a:srgbClr val="3333CC"/>
                </a:solidFill>
                <a:effectLst/>
                <a:uLnTx/>
                <a:uFillTx/>
                <a:latin typeface="Arial" panose="020B0604020202020204" pitchFamily="34" charset="0"/>
                <a:ea typeface="SimSun" pitchFamily="2" charset="-122"/>
                <a:cs typeface="Arial" panose="020B0604020202020204" pitchFamily="34" charset="0"/>
              </a:rPr>
              <a:t>إر</a:t>
            </a:r>
            <a:endParaRPr kumimoji="0" lang="en-GB" sz="1600" b="1" u="none" strike="noStrike" kern="1200" cap="none" spc="0" normalizeH="0" baseline="0" noProof="0" dirty="0">
              <a:ln>
                <a:noFill/>
              </a:ln>
              <a:solidFill>
                <a:srgbClr val="3333CC"/>
              </a:solidFill>
              <a:effectLst/>
              <a:uLnTx/>
              <a:uFillTx/>
              <a:latin typeface="Arial" panose="020B0604020202020204" pitchFamily="34" charset="0"/>
              <a:ea typeface="SimSun" pitchFamily="2" charset="-122"/>
              <a:cs typeface="Arial" panose="020B0604020202020204" pitchFamily="34" charset="0"/>
            </a:endParaRPr>
          </a:p>
        </p:txBody>
      </p:sp>
      <p:sp>
        <p:nvSpPr>
          <p:cNvPr id="10" name="Rectangle 24"/>
          <p:cNvSpPr>
            <a:spLocks noChangeArrowheads="1"/>
          </p:cNvSpPr>
          <p:nvPr/>
        </p:nvSpPr>
        <p:spPr bwMode="auto">
          <a:xfrm>
            <a:off x="6572265" y="5643578"/>
            <a:ext cx="500066" cy="1214422"/>
          </a:xfrm>
          <a:prstGeom prst="rect">
            <a:avLst/>
          </a:prstGeom>
          <a:solidFill>
            <a:schemeClr val="bg1"/>
          </a:solidFill>
          <a:ln w="12600">
            <a:solidFill>
              <a:schemeClr val="bg1"/>
            </a:solidFill>
            <a:miter lim="800000"/>
            <a:headEnd/>
            <a:tailEnd/>
          </a:ln>
        </p:spPr>
        <p:txBody>
          <a:bodyPr vert="vert" lIns="0" tIns="0" rIns="0" bIns="0" anchor="ctr" anchorCtr="1"/>
          <a:lstStyle/>
          <a:p>
            <a:pPr marL="0" marR="0" lvl="0" indent="0" algn="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2D2DB9">
                    <a:lumMod val="40000"/>
                    <a:lumOff val="60000"/>
                  </a:srgbClr>
                </a:solidFill>
                <a:effectLst/>
                <a:uLnTx/>
                <a:uFillTx/>
                <a:latin typeface="Arial" panose="020B0604020202020204" pitchFamily="34" charset="0"/>
                <a:ea typeface="SimSun" pitchFamily="2" charset="-122"/>
                <a:cs typeface="Arial" panose="020B0604020202020204" pitchFamily="34" charset="0"/>
              </a:rPr>
              <a:t>الأنبياء الصغار</a:t>
            </a:r>
            <a:endParaRPr kumimoji="0" lang="en-GB" sz="1800" b="1" u="none" strike="noStrike" kern="1200" cap="none" spc="0" normalizeH="0" baseline="0" noProof="0" dirty="0">
              <a:ln>
                <a:noFill/>
              </a:ln>
              <a:solidFill>
                <a:srgbClr val="2D2DB9">
                  <a:lumMod val="40000"/>
                  <a:lumOff val="60000"/>
                </a:srgbClr>
              </a:solidFill>
              <a:effectLst/>
              <a:uLnTx/>
              <a:uFillTx/>
              <a:latin typeface="Arial" panose="020B0604020202020204" pitchFamily="34" charset="0"/>
              <a:ea typeface="SimSun" pitchFamily="2" charset="-122"/>
              <a:cs typeface="Arial" panose="020B0604020202020204" pitchFamily="34" charset="0"/>
            </a:endParaRPr>
          </a:p>
        </p:txBody>
      </p:sp>
      <p:sp>
        <p:nvSpPr>
          <p:cNvPr id="11" name="Rectangle 24"/>
          <p:cNvSpPr>
            <a:spLocks noChangeArrowheads="1"/>
          </p:cNvSpPr>
          <p:nvPr/>
        </p:nvSpPr>
        <p:spPr bwMode="auto">
          <a:xfrm>
            <a:off x="6929455" y="5715016"/>
            <a:ext cx="857256" cy="1142984"/>
          </a:xfrm>
          <a:prstGeom prst="rect">
            <a:avLst/>
          </a:prstGeom>
          <a:solidFill>
            <a:schemeClr val="bg1"/>
          </a:solidFill>
          <a:ln w="12600">
            <a:solidFill>
              <a:schemeClr val="bg1"/>
            </a:solidFill>
            <a:miter lim="800000"/>
            <a:headEnd/>
            <a:tailEnd/>
          </a:ln>
        </p:spPr>
        <p:txBody>
          <a:bodyPr vert="vert" lIns="0" tIns="0" rIns="0" bIns="0" anchor="ctr" anchorCtr="1"/>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600" b="1" u="none" strike="noStrike" kern="1200" cap="none" spc="0" normalizeH="0" baseline="0" noProof="0" dirty="0">
                <a:ln>
                  <a:noFill/>
                </a:ln>
                <a:solidFill>
                  <a:srgbClr val="3333CC"/>
                </a:solidFill>
                <a:effectLst/>
                <a:uLnTx/>
                <a:uFillTx/>
                <a:latin typeface="Arial" panose="020B0604020202020204" pitchFamily="34" charset="0"/>
                <a:ea typeface="SimSun" pitchFamily="2" charset="-122"/>
                <a:cs typeface="Arial" panose="020B0604020202020204" pitchFamily="34" charset="0"/>
              </a:rPr>
              <a:t>يو</a:t>
            </a:r>
          </a:p>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600" b="1" u="none" strike="noStrike" kern="1200" cap="none" spc="0" normalizeH="0" baseline="0" noProof="0" dirty="0">
                <a:ln>
                  <a:noFill/>
                </a:ln>
                <a:solidFill>
                  <a:srgbClr val="3333CC"/>
                </a:solidFill>
                <a:effectLst/>
                <a:uLnTx/>
                <a:uFillTx/>
                <a:latin typeface="Arial" panose="020B0604020202020204" pitchFamily="34" charset="0"/>
                <a:ea typeface="SimSun" pitchFamily="2" charset="-122"/>
                <a:cs typeface="Arial" panose="020B0604020202020204" pitchFamily="34" charset="0"/>
              </a:rPr>
              <a:t>لو</a:t>
            </a:r>
          </a:p>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600" b="1" u="none" strike="noStrike" kern="1200" cap="none" spc="0" normalizeH="0" baseline="0" noProof="0" dirty="0">
                <a:ln>
                  <a:noFill/>
                </a:ln>
                <a:solidFill>
                  <a:srgbClr val="3333CC"/>
                </a:solidFill>
                <a:effectLst/>
                <a:uLnTx/>
                <a:uFillTx/>
                <a:latin typeface="Arial" panose="020B0604020202020204" pitchFamily="34" charset="0"/>
                <a:ea typeface="SimSun" pitchFamily="2" charset="-122"/>
                <a:cs typeface="Arial" panose="020B0604020202020204" pitchFamily="34" charset="0"/>
              </a:rPr>
              <a:t>مر</a:t>
            </a:r>
          </a:p>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600" b="1" u="none" strike="noStrike" kern="1200" cap="none" spc="0" normalizeH="0" baseline="0" noProof="0" dirty="0">
                <a:ln>
                  <a:noFill/>
                </a:ln>
                <a:solidFill>
                  <a:srgbClr val="3333CC"/>
                </a:solidFill>
                <a:effectLst/>
                <a:uLnTx/>
                <a:uFillTx/>
                <a:latin typeface="Arial" panose="020B0604020202020204" pitchFamily="34" charset="0"/>
                <a:ea typeface="SimSun" pitchFamily="2" charset="-122"/>
                <a:cs typeface="Arial" panose="020B0604020202020204" pitchFamily="34" charset="0"/>
              </a:rPr>
              <a:t>مت</a:t>
            </a:r>
            <a:endParaRPr kumimoji="0" lang="en-GB" sz="1600" b="1" u="none" strike="noStrike" kern="1200" cap="none" spc="0" normalizeH="0" baseline="0" noProof="0" dirty="0">
              <a:ln>
                <a:noFill/>
              </a:ln>
              <a:solidFill>
                <a:srgbClr val="3333CC"/>
              </a:solidFill>
              <a:effectLst/>
              <a:uLnTx/>
              <a:uFillTx/>
              <a:latin typeface="Arial" panose="020B0604020202020204" pitchFamily="34" charset="0"/>
              <a:ea typeface="SimSun" pitchFamily="2" charset="-122"/>
              <a:cs typeface="Arial" panose="020B0604020202020204" pitchFamily="34" charset="0"/>
            </a:endParaRPr>
          </a:p>
        </p:txBody>
      </p:sp>
      <p:sp>
        <p:nvSpPr>
          <p:cNvPr id="12" name="Rectangle 24"/>
          <p:cNvSpPr>
            <a:spLocks noChangeArrowheads="1"/>
          </p:cNvSpPr>
          <p:nvPr/>
        </p:nvSpPr>
        <p:spPr bwMode="auto">
          <a:xfrm>
            <a:off x="7929586" y="5701756"/>
            <a:ext cx="928694" cy="1156244"/>
          </a:xfrm>
          <a:prstGeom prst="rect">
            <a:avLst/>
          </a:prstGeom>
          <a:solidFill>
            <a:schemeClr val="bg1"/>
          </a:solidFill>
          <a:ln w="12600">
            <a:solidFill>
              <a:schemeClr val="bg1"/>
            </a:solidFill>
            <a:miter lim="800000"/>
            <a:headEnd/>
            <a:tailEnd/>
          </a:ln>
        </p:spPr>
        <p:txBody>
          <a:bodyPr vert="vert" lIns="0" tIns="0" rIns="0" bIns="0" anchor="ctr" anchorCtr="1"/>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CC99"/>
                </a:solidFill>
                <a:effectLst/>
                <a:uLnTx/>
                <a:uFillTx/>
                <a:latin typeface="Arial" panose="020B0604020202020204" pitchFamily="34" charset="0"/>
                <a:ea typeface="SimSun" pitchFamily="2" charset="-122"/>
                <a:cs typeface="Arial" panose="020B0604020202020204" pitchFamily="34" charset="0"/>
              </a:rPr>
              <a:t>رسائل بولس</a:t>
            </a:r>
          </a:p>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00CC99"/>
                </a:solidFill>
                <a:effectLst/>
                <a:uLnTx/>
                <a:uFillTx/>
                <a:latin typeface="Arial" panose="020B0604020202020204" pitchFamily="34" charset="0"/>
                <a:ea typeface="SimSun" pitchFamily="2" charset="-122"/>
                <a:cs typeface="Arial" panose="020B0604020202020204" pitchFamily="34" charset="0"/>
              </a:rPr>
              <a:t>الرسائل العامة</a:t>
            </a:r>
            <a:endParaRPr kumimoji="0" lang="en-GB" sz="1800" b="1" u="none" strike="noStrike" kern="1200" cap="none" spc="0" normalizeH="0" baseline="0" noProof="0" dirty="0">
              <a:ln>
                <a:noFill/>
              </a:ln>
              <a:solidFill>
                <a:srgbClr val="00CC99"/>
              </a:solidFill>
              <a:effectLst/>
              <a:uLnTx/>
              <a:uFillTx/>
              <a:latin typeface="Arial" panose="020B0604020202020204" pitchFamily="34" charset="0"/>
              <a:ea typeface="SimSun" pitchFamily="2" charset="-122"/>
              <a:cs typeface="Arial" panose="020B0604020202020204" pitchFamily="34" charset="0"/>
            </a:endParaRPr>
          </a:p>
        </p:txBody>
      </p:sp>
      <p:sp>
        <p:nvSpPr>
          <p:cNvPr id="13" name="Rectangle 24"/>
          <p:cNvSpPr>
            <a:spLocks noChangeArrowheads="1"/>
          </p:cNvSpPr>
          <p:nvPr/>
        </p:nvSpPr>
        <p:spPr bwMode="auto">
          <a:xfrm>
            <a:off x="7786711" y="5643578"/>
            <a:ext cx="285751" cy="1214422"/>
          </a:xfrm>
          <a:prstGeom prst="rect">
            <a:avLst/>
          </a:prstGeom>
          <a:solidFill>
            <a:schemeClr val="bg1"/>
          </a:solidFill>
          <a:ln w="12600">
            <a:solidFill>
              <a:schemeClr val="bg1"/>
            </a:solidFill>
            <a:miter lim="800000"/>
            <a:headEnd/>
            <a:tailEnd/>
          </a:ln>
        </p:spPr>
        <p:txBody>
          <a:bodyPr vert="vert" lIns="0" tIns="0" rIns="0" bIns="0" anchor="ctr" anchorCtr="1"/>
          <a:lstStyle/>
          <a:p>
            <a:pPr marL="0" marR="0" lvl="0" indent="0" algn="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C00000"/>
                </a:solidFill>
                <a:effectLst/>
                <a:uLnTx/>
                <a:uFillTx/>
                <a:latin typeface="Arial" panose="020B0604020202020204" pitchFamily="34" charset="0"/>
                <a:ea typeface="SimSun" pitchFamily="2" charset="-122"/>
                <a:cs typeface="Arial" panose="020B0604020202020204" pitchFamily="34" charset="0"/>
              </a:rPr>
              <a:t>أع</a:t>
            </a:r>
            <a:endParaRPr kumimoji="0" lang="en-GB" sz="1800" b="1" u="none" strike="noStrike" kern="1200" cap="none" spc="0" normalizeH="0" baseline="0" noProof="0" dirty="0">
              <a:ln>
                <a:noFill/>
              </a:ln>
              <a:solidFill>
                <a:srgbClr val="C00000"/>
              </a:solidFill>
              <a:effectLst/>
              <a:uLnTx/>
              <a:uFillTx/>
              <a:latin typeface="Arial" panose="020B0604020202020204" pitchFamily="34" charset="0"/>
              <a:ea typeface="SimSun" pitchFamily="2" charset="-122"/>
              <a:cs typeface="Arial" panose="020B0604020202020204" pitchFamily="34" charset="0"/>
            </a:endParaRPr>
          </a:p>
        </p:txBody>
      </p:sp>
      <p:sp>
        <p:nvSpPr>
          <p:cNvPr id="14" name="Rectangle 24"/>
          <p:cNvSpPr>
            <a:spLocks noChangeArrowheads="1"/>
          </p:cNvSpPr>
          <p:nvPr/>
        </p:nvSpPr>
        <p:spPr bwMode="auto">
          <a:xfrm>
            <a:off x="8724928" y="5643578"/>
            <a:ext cx="419072" cy="1214422"/>
          </a:xfrm>
          <a:prstGeom prst="rect">
            <a:avLst/>
          </a:prstGeom>
          <a:solidFill>
            <a:schemeClr val="bg1"/>
          </a:solidFill>
          <a:ln w="12600">
            <a:solidFill>
              <a:schemeClr val="bg1"/>
            </a:solidFill>
            <a:miter lim="800000"/>
            <a:headEnd/>
            <a:tailEnd/>
          </a:ln>
        </p:spPr>
        <p:txBody>
          <a:bodyPr vert="vert" lIns="0" tIns="0" rIns="0" bIns="0" anchor="ctr" anchorCtr="1"/>
          <a:lstStyle/>
          <a:p>
            <a:pPr marL="0" marR="0" lvl="0" indent="0" algn="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1800" b="1" u="none" strike="noStrike" kern="1200" cap="none" spc="0" normalizeH="0" baseline="0" noProof="0" dirty="0">
                <a:ln>
                  <a:noFill/>
                </a:ln>
                <a:solidFill>
                  <a:srgbClr val="AAE2CA">
                    <a:lumMod val="50000"/>
                  </a:srgbClr>
                </a:solidFill>
                <a:effectLst/>
                <a:uLnTx/>
                <a:uFillTx/>
                <a:latin typeface="Arial" panose="020B0604020202020204" pitchFamily="34" charset="0"/>
                <a:ea typeface="SimSun" pitchFamily="2" charset="-122"/>
                <a:cs typeface="Arial" panose="020B0604020202020204" pitchFamily="34" charset="0"/>
              </a:rPr>
              <a:t>رؤ</a:t>
            </a:r>
            <a:endParaRPr kumimoji="0" lang="en-GB" sz="1800" b="1" u="none" strike="noStrike" kern="1200" cap="none" spc="0" normalizeH="0" baseline="0" noProof="0" dirty="0">
              <a:ln>
                <a:noFill/>
              </a:ln>
              <a:solidFill>
                <a:srgbClr val="AAE2CA">
                  <a:lumMod val="50000"/>
                </a:srgbClr>
              </a:solidFill>
              <a:effectLst/>
              <a:uLnTx/>
              <a:uFillTx/>
              <a:latin typeface="Arial" panose="020B0604020202020204" pitchFamily="34" charset="0"/>
              <a:ea typeface="SimSun" pitchFamily="2" charset="-122"/>
              <a:cs typeface="Arial" panose="020B0604020202020204" pitchFamily="34" charset="0"/>
            </a:endParaRPr>
          </a:p>
        </p:txBody>
      </p:sp>
    </p:spTree>
    <p:extLst>
      <p:ext uri="{BB962C8B-B14F-4D97-AF65-F5344CB8AC3E}">
        <p14:creationId xmlns:p14="http://schemas.microsoft.com/office/powerpoint/2010/main" val="676980887"/>
      </p:ext>
    </p:extLst>
  </p:cSld>
  <p:clrMapOvr>
    <a:overrideClrMapping bg1="lt1" tx1="dk1" bg2="lt2" tx2="dk2" accent1="accent1" accent2="accent2" accent3="accent3" accent4="accent4" accent5="accent5" accent6="accent6" hlink="hlink" folHlink="folHlink"/>
  </p:clrMapOvr>
  <p:transition spd="med"/>
</p:sld>
</file>

<file path=ppt/slides/slide1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274434" name="Picture 2"/>
          <p:cNvPicPr>
            <a:picLocks noChangeAspect="1"/>
          </p:cNvPicPr>
          <p:nvPr/>
        </p:nvPicPr>
        <p:blipFill>
          <a:blip r:embed="rId4" cstate="print"/>
          <a:srcRect/>
          <a:stretch>
            <a:fillRect/>
          </a:stretch>
        </p:blipFill>
        <p:spPr bwMode="auto">
          <a:xfrm>
            <a:off x="0" y="571500"/>
            <a:ext cx="9144000" cy="5715000"/>
          </a:xfrm>
          <a:prstGeom prst="rect">
            <a:avLst/>
          </a:prstGeom>
          <a:noFill/>
          <a:ln w="9525">
            <a:noFill/>
            <a:miter lim="800000"/>
            <a:headEnd/>
            <a:tailEnd/>
          </a:ln>
        </p:spPr>
      </p:pic>
      <p:sp>
        <p:nvSpPr>
          <p:cNvPr id="274435" name="Text Box 1"/>
          <p:cNvSpPr txBox="1">
            <a:spLocks noChangeArrowheads="1"/>
          </p:cNvSpPr>
          <p:nvPr/>
        </p:nvSpPr>
        <p:spPr bwMode="auto">
          <a:xfrm>
            <a:off x="457200" y="274638"/>
            <a:ext cx="8229600" cy="1143000"/>
          </a:xfrm>
          <a:prstGeom prst="rect">
            <a:avLst/>
          </a:prstGeom>
          <a:noFill/>
          <a:ln w="9525">
            <a:noFill/>
            <a:miter lim="800000"/>
            <a:headEnd/>
            <a:tailEnd/>
          </a:ln>
        </p:spPr>
        <p:txBody>
          <a:bodyPr wrap="none" anchor="ctr"/>
          <a:lstStyle/>
          <a:p>
            <a:pPr marL="0" marR="0" lvl="0" indent="0" algn="l" defTabSz="457200" rtl="0" eaLnBrk="1" fontAlgn="base" latinLnBrk="0" hangingPunct="1">
              <a:lnSpc>
                <a:spcPct val="100000"/>
              </a:lnSpc>
              <a:spcBef>
                <a:spcPct val="0"/>
              </a:spcBef>
              <a:spcAft>
                <a:spcPct val="0"/>
              </a:spcAft>
              <a:buClr>
                <a:srgbClr val="000000"/>
              </a:buClr>
              <a:buSzPct val="100000"/>
              <a:buFont typeface="Times New Roman" pitchFamily="18"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endParaRPr>
          </a:p>
        </p:txBody>
      </p:sp>
      <p:sp>
        <p:nvSpPr>
          <p:cNvPr id="123907" name="Rectangle 3"/>
          <p:cNvSpPr>
            <a:spLocks noChangeArrowheads="1"/>
          </p:cNvSpPr>
          <p:nvPr/>
        </p:nvSpPr>
        <p:spPr bwMode="auto">
          <a:xfrm>
            <a:off x="9702" y="5661248"/>
            <a:ext cx="7010570" cy="584775"/>
          </a:xfrm>
          <a:prstGeom prst="rect">
            <a:avLst/>
          </a:prstGeom>
          <a:extLst>
            <a:ext uri="{909E8E84-426E-40dd-AFC4-6F175D3DCCD1}"/>
            <a:ext uri="{91240B29-F687-4f45-9708-019B960494DF}"/>
          </a:extLst>
        </p:spPr>
        <p:txBody>
          <a:bodyPr>
            <a:spAutoFit/>
          </a:bodyPr>
          <a:lstStyle/>
          <a:p>
            <a:pPr marL="0" marR="0" lvl="0" indent="0" algn="ctr" defTabSz="449263" rtl="0"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أسفار العهد القديم</a:t>
            </a:r>
            <a:endParaRPr kumimoji="0" lang="en-US"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endParaRPr>
          </a:p>
        </p:txBody>
      </p:sp>
      <p:sp>
        <p:nvSpPr>
          <p:cNvPr id="5" name="Rectangle 3"/>
          <p:cNvSpPr>
            <a:spLocks noChangeArrowheads="1"/>
          </p:cNvSpPr>
          <p:nvPr/>
        </p:nvSpPr>
        <p:spPr bwMode="auto">
          <a:xfrm>
            <a:off x="0" y="107921"/>
            <a:ext cx="9144000" cy="584775"/>
          </a:xfrm>
          <a:prstGeom prst="rect">
            <a:avLst/>
          </a:prstGeom>
          <a:extLst>
            <a:ext uri="{909E8E84-426E-40dd-AFC4-6F175D3DCCD1}"/>
            <a:ext uri="{91240B29-F687-4f45-9708-019B960494DF}"/>
          </a:extLst>
        </p:spPr>
        <p:txBody>
          <a:bodyPr>
            <a:spAutoFit/>
          </a:bodyPr>
          <a:lstStyle/>
          <a:p>
            <a:pPr marL="0" marR="0" lvl="0" indent="0" algn="ctr" defTabSz="449263" rtl="0"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مرجعيات الخلق في الكتاب المقدس</a:t>
            </a:r>
            <a:endParaRPr kumimoji="0" lang="en-US"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endParaRPr>
          </a:p>
        </p:txBody>
      </p:sp>
      <p:sp>
        <p:nvSpPr>
          <p:cNvPr id="8" name="Rectangle 3"/>
          <p:cNvSpPr>
            <a:spLocks noChangeArrowheads="1"/>
          </p:cNvSpPr>
          <p:nvPr/>
        </p:nvSpPr>
        <p:spPr bwMode="auto">
          <a:xfrm>
            <a:off x="6913613" y="5661248"/>
            <a:ext cx="2220685" cy="1077218"/>
          </a:xfrm>
          <a:prstGeom prst="rect">
            <a:avLst/>
          </a:prstGeom>
          <a:extLst>
            <a:ext uri="{909E8E84-426E-40dd-AFC4-6F175D3DCCD1}"/>
            <a:ext uri="{91240B29-F687-4f45-9708-019B960494DF}"/>
          </a:extLst>
        </p:spPr>
        <p:txBody>
          <a:bodyPr>
            <a:spAutoFit/>
          </a:bodyPr>
          <a:lstStyle/>
          <a:p>
            <a:pPr marL="0" marR="0" lvl="0" indent="0" algn="ctr" defTabSz="449263" rtl="0"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أسفار العهد الجديد</a:t>
            </a:r>
            <a:endParaRPr kumimoji="0" lang="en-US"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endParaRPr>
          </a:p>
        </p:txBody>
      </p:sp>
      <p:sp>
        <p:nvSpPr>
          <p:cNvPr id="9" name="Rectangle 3"/>
          <p:cNvSpPr>
            <a:spLocks noChangeArrowheads="1"/>
          </p:cNvSpPr>
          <p:nvPr/>
        </p:nvSpPr>
        <p:spPr bwMode="auto">
          <a:xfrm>
            <a:off x="2253343" y="2408922"/>
            <a:ext cx="4660270" cy="584775"/>
          </a:xfrm>
          <a:prstGeom prst="rect">
            <a:avLst/>
          </a:prstGeom>
          <a:extLst>
            <a:ext uri="{909E8E84-426E-40dd-AFC4-6F175D3DCCD1}"/>
            <a:ext uri="{91240B29-F687-4f45-9708-019B960494DF}"/>
          </a:extLst>
        </p:spPr>
        <p:txBody>
          <a:bodyPr>
            <a:spAutoFit/>
          </a:bodyPr>
          <a:lstStyle/>
          <a:p>
            <a:pPr marL="0" marR="0" lvl="0" indent="0" algn="ctr" defTabSz="449263" rtl="0"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روابط لقصة الخلق</a:t>
            </a:r>
            <a:endParaRPr kumimoji="0" lang="en-US"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endParaRPr>
          </a:p>
        </p:txBody>
      </p:sp>
    </p:spTree>
    <p:extLst>
      <p:ext uri="{BB962C8B-B14F-4D97-AF65-F5344CB8AC3E}">
        <p14:creationId xmlns:p14="http://schemas.microsoft.com/office/powerpoint/2010/main" val="2002525886"/>
      </p:ext>
    </p:extLst>
  </p:cSld>
  <p:clrMapOvr>
    <a:overrideClrMapping bg1="lt1" tx1="dk1" bg2="lt2" tx2="dk2" accent1="accent1" accent2="accent2" accent3="accent3" accent4="accent4" accent5="accent5" accent6="accent6" hlink="hlink" folHlink="folHlink"/>
  </p:clrMapOvr>
  <p:transition spd="med"/>
</p:sld>
</file>

<file path=ppt/slides/slide145.xml><?xml version="1.0" encoding="utf-8"?>
<p:sld xmlns:a="http://schemas.openxmlformats.org/drawingml/2006/main" xmlns:r="http://schemas.openxmlformats.org/officeDocument/2006/relationships" xmlns:p="http://schemas.openxmlformats.org/presentationml/2006/main">
  <p:cSld>
    <p:bg>
      <p:bgPr>
        <a:gradFill rotWithShape="0">
          <a:gsLst>
            <a:gs pos="0">
              <a:srgbClr val="BBE0E3"/>
            </a:gs>
            <a:gs pos="100000">
              <a:srgbClr val="CCCCFF"/>
            </a:gs>
          </a:gsLst>
          <a:lin ang="2700000" scaled="1"/>
        </a:gradFill>
        <a:effectLst/>
      </p:bgPr>
    </p:bg>
    <p:spTree>
      <p:nvGrpSpPr>
        <p:cNvPr id="1" name=""/>
        <p:cNvGrpSpPr/>
        <p:nvPr/>
      </p:nvGrpSpPr>
      <p:grpSpPr>
        <a:xfrm>
          <a:off x="0" y="0"/>
          <a:ext cx="0" cy="0"/>
          <a:chOff x="0" y="0"/>
          <a:chExt cx="0" cy="0"/>
        </a:xfrm>
      </p:grpSpPr>
      <p:sp>
        <p:nvSpPr>
          <p:cNvPr id="32774" name="Text Box 6"/>
          <p:cNvSpPr txBox="1">
            <a:spLocks noChangeArrowheads="1"/>
          </p:cNvSpPr>
          <p:nvPr/>
        </p:nvSpPr>
        <p:spPr bwMode="auto">
          <a:xfrm>
            <a:off x="2484438" y="3524250"/>
            <a:ext cx="2725737" cy="956288"/>
          </a:xfrm>
          <a:prstGeom prst="rect">
            <a:avLst/>
          </a:prstGeom>
          <a:solidFill>
            <a:srgbClr val="CCFF66"/>
          </a:solidFill>
          <a:ln w="9525">
            <a:noFill/>
            <a:miter lim="800000"/>
            <a:headEnd/>
            <a:tailEnd/>
          </a:ln>
        </p:spPr>
        <p:txBody>
          <a:bodyPr lIns="90000" tIns="46800" rIns="90000" bIns="46800">
            <a:spAutoFit/>
          </a:bodyPr>
          <a:lstStyle/>
          <a:p>
            <a:pPr marL="0" marR="0" lvl="0" indent="0" algn="ctr" defTabSz="449263" rtl="0" eaLnBrk="1" fontAlgn="base" latinLnBrk="0" hangingPunct="1">
              <a:lnSpc>
                <a:spcPct val="100000"/>
              </a:lnSpc>
              <a:spcBef>
                <a:spcPct val="0"/>
              </a:spcBef>
              <a:spcAft>
                <a:spcPct val="0"/>
              </a:spcAft>
              <a:buClr>
                <a:srgbClr val="000000"/>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الضيقة</a:t>
            </a:r>
            <a:endParaRPr kumimoji="0" lang="en-GB" sz="2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a:p>
            <a:pPr marL="0" marR="0" lvl="0" indent="0" algn="ctr" defTabSz="449263" rtl="0" eaLnBrk="1" fontAlgn="base" latinLnBrk="0" hangingPunct="1">
              <a:lnSpc>
                <a:spcPct val="100000"/>
              </a:lnSpc>
              <a:spcBef>
                <a:spcPct val="0"/>
              </a:spcBef>
              <a:spcAft>
                <a:spcPct val="0"/>
              </a:spcAft>
              <a:buClr>
                <a:srgbClr val="000000"/>
              </a:buClr>
              <a:buSzPct val="100000"/>
              <a:buFontTx/>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SA" sz="2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a:t>
            </a: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زك ١٤: ١-٢)</a:t>
            </a:r>
            <a:endParaRPr kumimoji="0" lang="en-GB" sz="2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23" name="AutoShape 2">
            <a:extLst>
              <a:ext uri="{FF2B5EF4-FFF2-40B4-BE49-F238E27FC236}">
                <a16:creationId xmlns:a16="http://schemas.microsoft.com/office/drawing/2014/main" id="{AB16F651-853E-F849-BF88-3E5199D87072}"/>
              </a:ext>
            </a:extLst>
          </p:cNvPr>
          <p:cNvSpPr>
            <a:spLocks noChangeArrowheads="1"/>
          </p:cNvSpPr>
          <p:nvPr/>
        </p:nvSpPr>
        <p:spPr bwMode="auto">
          <a:xfrm>
            <a:off x="-31750" y="4403211"/>
            <a:ext cx="8185150" cy="2467489"/>
          </a:xfrm>
          <a:prstGeom prst="upArrowCallout">
            <a:avLst>
              <a:gd name="adj1" fmla="val 63690"/>
              <a:gd name="adj2" fmla="val 63690"/>
              <a:gd name="adj3" fmla="val 11259"/>
              <a:gd name="adj4" fmla="val 57822"/>
            </a:avLst>
          </a:prstGeom>
          <a:solidFill>
            <a:srgbClr val="FF0000"/>
          </a:solidFill>
          <a:ln w="9525">
            <a:solidFill>
              <a:schemeClr val="tx1"/>
            </a:solidFill>
            <a:miter lim="800000"/>
            <a:headEnd/>
            <a:tailEnd/>
          </a:ln>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24" name="Text Box 22">
            <a:extLst>
              <a:ext uri="{FF2B5EF4-FFF2-40B4-BE49-F238E27FC236}">
                <a16:creationId xmlns:a16="http://schemas.microsoft.com/office/drawing/2014/main" id="{446F8ACF-B9C2-414D-8EB2-2C68E58F39D1}"/>
              </a:ext>
            </a:extLst>
          </p:cNvPr>
          <p:cNvSpPr txBox="1">
            <a:spLocks noChangeArrowheads="1"/>
          </p:cNvSpPr>
          <p:nvPr/>
        </p:nvSpPr>
        <p:spPr bwMode="auto">
          <a:xfrm>
            <a:off x="-1" y="5445224"/>
            <a:ext cx="8101013" cy="14465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Comic Sans MS" charset="0"/>
                <a:ea typeface="ＭＳ Ｐゴシック" charset="0"/>
                <a:cs typeface="ＭＳ Ｐゴシック" charset="0"/>
              </a:defRPr>
            </a:lvl1pPr>
            <a:lvl2pPr marL="742950" indent="-285750">
              <a:defRPr sz="2400">
                <a:solidFill>
                  <a:schemeClr val="tx1"/>
                </a:solidFill>
                <a:latin typeface="Comic Sans MS" charset="0"/>
                <a:ea typeface="ＭＳ Ｐゴシック" charset="0"/>
              </a:defRPr>
            </a:lvl2pPr>
            <a:lvl3pPr marL="1143000" indent="-228600">
              <a:defRPr sz="2400">
                <a:solidFill>
                  <a:schemeClr val="tx1"/>
                </a:solidFill>
                <a:latin typeface="Comic Sans MS" charset="0"/>
                <a:ea typeface="ＭＳ Ｐゴシック" charset="0"/>
              </a:defRPr>
            </a:lvl3pPr>
            <a:lvl4pPr marL="1600200" indent="-228600">
              <a:defRPr sz="2400">
                <a:solidFill>
                  <a:schemeClr val="tx1"/>
                </a:solidFill>
                <a:latin typeface="Comic Sans MS" charset="0"/>
                <a:ea typeface="ＭＳ Ｐゴシック" charset="0"/>
              </a:defRPr>
            </a:lvl4pPr>
            <a:lvl5pPr marL="2057400" indent="-228600">
              <a:defRPr sz="2400">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altLang="ja-JP"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ارميا ٣٠ : ٧</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altLang="ja-JP"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آهِ! لأَنَّ ذَلِكَ الْيَوْمَ عَظِيمٌ وَلَيْسَ مِثْلُهُ. وَهُوَ وَقْتُ ضِيقٍ عَلَى يَعْقُوبَ وَلَكِنَّهُ سَيُخَلَّصُ مِنْهُ.</a:t>
            </a:r>
            <a:r>
              <a:rPr kumimoji="0" lang="ar-SA" altLang="ja-JP"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p>
        </p:txBody>
      </p:sp>
      <p:grpSp>
        <p:nvGrpSpPr>
          <p:cNvPr id="2" name="Group 1"/>
          <p:cNvGrpSpPr>
            <a:grpSpLocks/>
          </p:cNvGrpSpPr>
          <p:nvPr/>
        </p:nvGrpSpPr>
        <p:grpSpPr bwMode="auto">
          <a:xfrm>
            <a:off x="-6350" y="2019300"/>
            <a:ext cx="692150" cy="1465263"/>
            <a:chOff x="160" y="1272"/>
            <a:chExt cx="436" cy="923"/>
          </a:xfrm>
        </p:grpSpPr>
        <p:sp>
          <p:nvSpPr>
            <p:cNvPr id="88081" name="Line 2"/>
            <p:cNvSpPr>
              <a:spLocks noChangeShapeType="1"/>
            </p:cNvSpPr>
            <p:nvPr/>
          </p:nvSpPr>
          <p:spPr bwMode="auto">
            <a:xfrm>
              <a:off x="384" y="1272"/>
              <a:ext cx="1" cy="924"/>
            </a:xfrm>
            <a:prstGeom prst="line">
              <a:avLst/>
            </a:prstGeom>
            <a:noFill/>
            <a:ln w="57240">
              <a:solidFill>
                <a:srgbClr val="663300"/>
              </a:solidFill>
              <a:miter lim="800000"/>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outerShdw blurRad="38100" dist="38100" dir="2700000" algn="tl">
                    <a:srgbClr val="000000">
                      <a:alpha val="43137"/>
                    </a:srgbClr>
                  </a:outerShdw>
                </a:effectLst>
                <a:uLnTx/>
                <a:uFillTx/>
                <a:latin typeface="Arial" panose="020B0604020202020204" pitchFamily="34" charset="0"/>
                <a:ea typeface="ＭＳ Ｐゴシック"/>
                <a:cs typeface="Arial" panose="020B0604020202020204" pitchFamily="34" charset="0"/>
              </a:endParaRPr>
            </a:p>
          </p:txBody>
        </p:sp>
        <p:sp>
          <p:nvSpPr>
            <p:cNvPr id="88082" name="Line 3"/>
            <p:cNvSpPr>
              <a:spLocks noChangeShapeType="1"/>
            </p:cNvSpPr>
            <p:nvPr/>
          </p:nvSpPr>
          <p:spPr bwMode="auto">
            <a:xfrm>
              <a:off x="160" y="1512"/>
              <a:ext cx="437" cy="1"/>
            </a:xfrm>
            <a:prstGeom prst="line">
              <a:avLst/>
            </a:prstGeom>
            <a:noFill/>
            <a:ln w="57240">
              <a:solidFill>
                <a:srgbClr val="663300"/>
              </a:solidFill>
              <a:miter lim="800000"/>
              <a:headEnd/>
              <a:tailEn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outerShdw blurRad="38100" dist="38100" dir="2700000" algn="tl">
                    <a:srgbClr val="000000">
                      <a:alpha val="43137"/>
                    </a:srgbClr>
                  </a:outerShdw>
                </a:effectLst>
                <a:uLnTx/>
                <a:uFillTx/>
                <a:latin typeface="Arial" panose="020B0604020202020204" pitchFamily="34" charset="0"/>
                <a:ea typeface="ＭＳ Ｐゴシック"/>
                <a:cs typeface="Arial" panose="020B0604020202020204" pitchFamily="34" charset="0"/>
              </a:endParaRPr>
            </a:p>
          </p:txBody>
        </p:sp>
      </p:grpSp>
      <p:sp>
        <p:nvSpPr>
          <p:cNvPr id="32772" name="Text Box 4"/>
          <p:cNvSpPr txBox="1">
            <a:spLocks noChangeArrowheads="1"/>
          </p:cNvSpPr>
          <p:nvPr/>
        </p:nvSpPr>
        <p:spPr bwMode="auto">
          <a:xfrm>
            <a:off x="509588" y="3524250"/>
            <a:ext cx="1765300" cy="525463"/>
          </a:xfrm>
          <a:prstGeom prst="rect">
            <a:avLst/>
          </a:prstGeom>
          <a:solidFill>
            <a:schemeClr val="accent6">
              <a:lumMod val="75000"/>
            </a:schemeClr>
          </a:solidFill>
          <a:ln w="9525">
            <a:noFill/>
            <a:miter lim="800000"/>
            <a:headEnd/>
            <a:tailEnd/>
          </a:ln>
        </p:spPr>
        <p:txBody>
          <a:bodyPr wrap="none" lIns="90000" tIns="46800" rIns="90000" bIns="46800">
            <a:spAutoFit/>
          </a:bodyPr>
          <a:lstStyle/>
          <a:p>
            <a:pPr marL="0" marR="0" lvl="0" indent="0" algn="ctr" defTabSz="449263" rtl="0" eaLnBrk="1" fontAlgn="base" latinLnBrk="0" hangingPunct="1">
              <a:lnSpc>
                <a:spcPct val="100000"/>
              </a:lnSpc>
              <a:spcBef>
                <a:spcPct val="0"/>
              </a:spcBef>
              <a:spcAft>
                <a:spcPct val="0"/>
              </a:spcAft>
              <a:buClr>
                <a:srgbClr val="000000"/>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عصر الكنيسة</a:t>
            </a:r>
            <a:endParaRPr kumimoji="0" lang="en-GB"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32775" name="Text Box 7"/>
          <p:cNvSpPr txBox="1">
            <a:spLocks noChangeArrowheads="1"/>
          </p:cNvSpPr>
          <p:nvPr/>
        </p:nvSpPr>
        <p:spPr bwMode="auto">
          <a:xfrm>
            <a:off x="5422798" y="3524250"/>
            <a:ext cx="1927429" cy="894733"/>
          </a:xfrm>
          <a:prstGeom prst="rect">
            <a:avLst/>
          </a:prstGeom>
          <a:solidFill>
            <a:srgbClr val="99FFCC"/>
          </a:solidFill>
          <a:ln w="9525">
            <a:noFill/>
            <a:miter lim="800000"/>
            <a:headEnd/>
            <a:tailEnd/>
          </a:ln>
        </p:spPr>
        <p:txBody>
          <a:bodyPr wrap="none" lIns="90000" tIns="46800" rIns="90000" bIns="46800">
            <a:spAutoFit/>
          </a:bodyPr>
          <a:lstStyle/>
          <a:p>
            <a:pPr marL="0" marR="0" lvl="0" indent="0" algn="ctr" defTabSz="449263" rtl="0" eaLnBrk="1" fontAlgn="base" latinLnBrk="0" hangingPunct="1">
              <a:lnSpc>
                <a:spcPct val="100000"/>
              </a:lnSpc>
              <a:spcBef>
                <a:spcPct val="0"/>
              </a:spcBef>
              <a:spcAft>
                <a:spcPct val="0"/>
              </a:spcAft>
              <a:buClr>
                <a:srgbClr val="000000"/>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الحكم الألفي</a:t>
            </a:r>
            <a:endParaRPr kumimoji="0" lang="en-GB" sz="2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a:p>
            <a:pPr marL="0" marR="0" lvl="0" indent="0" algn="ctr" defTabSz="449263" rtl="0" eaLnBrk="1" fontAlgn="base" latinLnBrk="0" hangingPunct="1">
              <a:lnSpc>
                <a:spcPct val="100000"/>
              </a:lnSpc>
              <a:spcBef>
                <a:spcPct val="0"/>
              </a:spcBef>
              <a:spcAft>
                <a:spcPct val="0"/>
              </a:spcAft>
              <a:buClr>
                <a:srgbClr val="000000"/>
              </a:buClr>
              <a:buSzPct val="100000"/>
              <a:buFontTx/>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SA"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a:t>
            </a:r>
            <a:r>
              <a:rPr kumimoji="0" lang="ar-JO"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زك ١٤: ٦-٢١)</a:t>
            </a:r>
            <a:endParaRPr kumimoji="0" lang="en-GB" sz="2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cxnSp>
        <p:nvCxnSpPr>
          <p:cNvPr id="32776" name="AutoShape 8"/>
          <p:cNvCxnSpPr>
            <a:cxnSpLocks noChangeShapeType="1"/>
          </p:cNvCxnSpPr>
          <p:nvPr/>
        </p:nvCxnSpPr>
        <p:spPr bwMode="auto">
          <a:xfrm flipV="1">
            <a:off x="2239963" y="1143000"/>
            <a:ext cx="531812" cy="1046163"/>
          </a:xfrm>
          <a:prstGeom prst="curvedConnector3">
            <a:avLst>
              <a:gd name="adj1" fmla="val 50000"/>
            </a:avLst>
          </a:prstGeom>
          <a:ln>
            <a:headEnd/>
            <a:tailEnd type="triangle" w="med" len="med"/>
          </a:ln>
        </p:spPr>
        <p:style>
          <a:lnRef idx="3">
            <a:schemeClr val="dk1"/>
          </a:lnRef>
          <a:fillRef idx="0">
            <a:schemeClr val="dk1"/>
          </a:fillRef>
          <a:effectRef idx="2">
            <a:schemeClr val="dk1"/>
          </a:effectRef>
          <a:fontRef idx="minor">
            <a:schemeClr val="tx1"/>
          </a:fontRef>
        </p:style>
      </p:cxnSp>
      <p:sp>
        <p:nvSpPr>
          <p:cNvPr id="32777" name="Text Box 9"/>
          <p:cNvSpPr txBox="1">
            <a:spLocks noChangeArrowheads="1"/>
          </p:cNvSpPr>
          <p:nvPr/>
        </p:nvSpPr>
        <p:spPr bwMode="auto">
          <a:xfrm>
            <a:off x="1258888" y="1759782"/>
            <a:ext cx="2808287" cy="833438"/>
          </a:xfrm>
          <a:prstGeom prst="rect">
            <a:avLst/>
          </a:prstGeom>
          <a:solidFill>
            <a:srgbClr val="FFFF99"/>
          </a:solidFill>
          <a:ln w="9525">
            <a:noFill/>
            <a:miter lim="800000"/>
            <a:headEnd/>
            <a:tailEnd/>
          </a:ln>
        </p:spPr>
        <p:txBody>
          <a:bodyPr lIns="90000" tIns="46800" rIns="90000" bIns="46800">
            <a:spAutoFit/>
          </a:bodyPr>
          <a:lstStyle/>
          <a:p>
            <a:pPr marL="0" marR="0" lvl="0" indent="0" algn="ctr" defTabSz="449263" rtl="0" eaLnBrk="1" fontAlgn="base" latinLnBrk="0" hangingPunct="1">
              <a:lnSpc>
                <a:spcPct val="100000"/>
              </a:lnSpc>
              <a:spcBef>
                <a:spcPct val="0"/>
              </a:spcBef>
              <a:spcAft>
                <a:spcPct val="0"/>
              </a:spcAft>
              <a:buClr>
                <a:srgbClr val="000000"/>
              </a:buClr>
              <a:buSzPct val="100000"/>
              <a:buFontTx/>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الإختطاف</a:t>
            </a:r>
            <a:br>
              <a:rPr kumimoji="0" lang="en-GB"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br>
            <a:r>
              <a:rPr kumimoji="0" lang="ar-SA"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(١ </a:t>
            </a:r>
            <a:r>
              <a:rPr kumimoji="0" lang="ar-JO"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تس ٤: ١٣-١٨)</a:t>
            </a:r>
            <a:endParaRPr kumimoji="0" lang="en-GB"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32778" name="Line 10"/>
          <p:cNvSpPr>
            <a:spLocks noChangeShapeType="1"/>
          </p:cNvSpPr>
          <p:nvPr/>
        </p:nvSpPr>
        <p:spPr bwMode="auto">
          <a:xfrm>
            <a:off x="5173663" y="2276475"/>
            <a:ext cx="1587" cy="1162050"/>
          </a:xfrm>
          <a:prstGeom prst="line">
            <a:avLst/>
          </a:prstGeom>
          <a:noFill/>
          <a:ln w="38100">
            <a:solidFill>
              <a:srgbClr val="000000"/>
            </a:solidFill>
            <a:miter lim="800000"/>
            <a:headEnd/>
            <a:tailEnd type="triangle" w="med" len="med"/>
          </a:ln>
        </p:spPr>
        <p:txBody>
          <a:bodyPr/>
          <a:lstStyle/>
          <a:p>
            <a:pPr marL="0" marR="0" lvl="0" indent="0" algn="r" defTabSz="914400" rtl="1"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outerShdw blurRad="38100" dist="38100" dir="2700000" algn="tl">
                  <a:srgbClr val="000000">
                    <a:alpha val="43137"/>
                  </a:srgbClr>
                </a:outerShdw>
              </a:effectLst>
              <a:uLnTx/>
              <a:uFillTx/>
              <a:latin typeface="Arial" panose="020B0604020202020204" pitchFamily="34" charset="0"/>
              <a:ea typeface="ＭＳ Ｐゴシック"/>
              <a:cs typeface="Arial" panose="020B0604020202020204" pitchFamily="34" charset="0"/>
            </a:endParaRPr>
          </a:p>
        </p:txBody>
      </p:sp>
      <p:sp>
        <p:nvSpPr>
          <p:cNvPr id="32779" name="Text Box 11"/>
          <p:cNvSpPr txBox="1">
            <a:spLocks noChangeArrowheads="1"/>
          </p:cNvSpPr>
          <p:nvPr/>
        </p:nvSpPr>
        <p:spPr bwMode="auto">
          <a:xfrm>
            <a:off x="4276427" y="1698487"/>
            <a:ext cx="1803997" cy="894733"/>
          </a:xfrm>
          <a:prstGeom prst="rect">
            <a:avLst/>
          </a:prstGeom>
          <a:solidFill>
            <a:srgbClr val="FF99CC"/>
          </a:solidFill>
          <a:ln w="9525">
            <a:noFill/>
            <a:miter lim="800000"/>
            <a:headEnd/>
            <a:tailEnd/>
          </a:ln>
        </p:spPr>
        <p:txBody>
          <a:bodyPr wrap="none" lIns="90000" tIns="46800" rIns="90000" bIns="46800">
            <a:spAutoFit/>
          </a:bodyPr>
          <a:lstStyle/>
          <a:p>
            <a:pPr marL="0" marR="0" lvl="0" indent="0" algn="ctr" defTabSz="449263" rtl="0" eaLnBrk="1" fontAlgn="base" latinLnBrk="0" hangingPunct="1">
              <a:lnSpc>
                <a:spcPct val="100000"/>
              </a:lnSpc>
              <a:spcBef>
                <a:spcPct val="0"/>
              </a:spcBef>
              <a:spcAft>
                <a:spcPct val="0"/>
              </a:spcAft>
              <a:buClr>
                <a:srgbClr val="000000"/>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المجيء الثاني</a:t>
            </a:r>
            <a:endParaRPr kumimoji="0" lang="en-GB" sz="2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a:p>
            <a:pPr marL="0" marR="0" lvl="0" indent="0" algn="ctr" defTabSz="449263" rtl="0" eaLnBrk="1" fontAlgn="base" latinLnBrk="0" hangingPunct="1">
              <a:lnSpc>
                <a:spcPct val="100000"/>
              </a:lnSpc>
              <a:spcBef>
                <a:spcPct val="0"/>
              </a:spcBef>
              <a:spcAft>
                <a:spcPct val="0"/>
              </a:spcAft>
              <a:buClr>
                <a:srgbClr val="000000"/>
              </a:buClr>
              <a:buSzPct val="100000"/>
              <a:buFontTx/>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SA"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a:t>
            </a:r>
            <a:r>
              <a:rPr kumimoji="0" lang="ar-JO"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زك ١٤: ٣-٥)</a:t>
            </a:r>
            <a:endParaRPr kumimoji="0" lang="en-GB"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32780" name="Text Box 12"/>
          <p:cNvSpPr txBox="1">
            <a:spLocks noChangeArrowheads="1"/>
          </p:cNvSpPr>
          <p:nvPr/>
        </p:nvSpPr>
        <p:spPr bwMode="auto">
          <a:xfrm>
            <a:off x="3497264" y="4725144"/>
            <a:ext cx="2989262" cy="833178"/>
          </a:xfrm>
          <a:prstGeom prst="rect">
            <a:avLst/>
          </a:prstGeom>
          <a:solidFill>
            <a:srgbClr val="FFCC66"/>
          </a:solidFill>
          <a:ln w="9525">
            <a:noFill/>
            <a:miter lim="800000"/>
            <a:headEnd/>
            <a:tailEnd/>
          </a:ln>
        </p:spPr>
        <p:txBody>
          <a:bodyPr wrap="square" lIns="90000" tIns="46800" rIns="90000" bIns="46800">
            <a:spAutoFit/>
          </a:bodyPr>
          <a:lstStyle/>
          <a:p>
            <a:pPr marL="0" marR="0" lvl="0" indent="0" algn="ctr" defTabSz="449263" rtl="0" eaLnBrk="1" fontAlgn="base" latinLnBrk="0" hangingPunct="1">
              <a:lnSpc>
                <a:spcPct val="100000"/>
              </a:lnSpc>
              <a:spcBef>
                <a:spcPct val="0"/>
              </a:spcBef>
              <a:spcAft>
                <a:spcPct val="0"/>
              </a:spcAft>
              <a:buClr>
                <a:srgbClr val="000000"/>
              </a:buClr>
              <a:buSzPct val="100000"/>
              <a:buFontTx/>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جوج و ماجوج</a:t>
            </a:r>
            <a:r>
              <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 </a:t>
            </a:r>
            <a:r>
              <a:rPr kumimoji="0" lang="en-GB"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a:t>
            </a:r>
            <a:r>
              <a:rPr kumimoji="0" lang="ar-JO"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هرمجدون</a:t>
            </a:r>
            <a:r>
              <a:rPr kumimoji="0" lang="en-GB"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a:t>
            </a:r>
            <a:br>
              <a:rPr kumimoji="0" lang="en-GB"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br>
            <a:r>
              <a:rPr kumimoji="0" lang="ar-SA" sz="20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a:t>
            </a:r>
            <a:r>
              <a:rPr kumimoji="0" lang="ar-JO"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حز ٣٨-٣٩)</a:t>
            </a:r>
            <a:endParaRPr kumimoji="0" lang="en-GB"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32781" name="Text Box 13"/>
          <p:cNvSpPr txBox="1">
            <a:spLocks noChangeArrowheads="1"/>
          </p:cNvSpPr>
          <p:nvPr/>
        </p:nvSpPr>
        <p:spPr bwMode="auto">
          <a:xfrm>
            <a:off x="6486526" y="4726748"/>
            <a:ext cx="2334590" cy="833178"/>
          </a:xfrm>
          <a:prstGeom prst="rect">
            <a:avLst/>
          </a:prstGeom>
          <a:solidFill>
            <a:srgbClr val="99CCFF"/>
          </a:solidFill>
          <a:ln w="9525">
            <a:noFill/>
            <a:miter lim="800000"/>
            <a:headEnd/>
            <a:tailEnd/>
          </a:ln>
        </p:spPr>
        <p:txBody>
          <a:bodyPr wrap="none" lIns="90000" tIns="46800" rIns="90000" bIns="46800">
            <a:spAutoFit/>
          </a:bodyPr>
          <a:lstStyle/>
          <a:p>
            <a:pPr marL="0" marR="0" lvl="0" indent="0" algn="ctr" defTabSz="449263" rtl="0" eaLnBrk="1" fontAlgn="base" latinLnBrk="0" hangingPunct="1">
              <a:lnSpc>
                <a:spcPct val="100000"/>
              </a:lnSpc>
              <a:spcBef>
                <a:spcPct val="0"/>
              </a:spcBef>
              <a:spcAft>
                <a:spcPct val="0"/>
              </a:spcAft>
              <a:buClr>
                <a:srgbClr val="000000"/>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إرجاع جوج و ماجوج</a:t>
            </a:r>
            <a:endParaRPr kumimoji="0" lang="ar-SA"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a:p>
            <a:pPr marL="0" marR="0" lvl="0" indent="0" algn="ctr" defTabSz="449263" rtl="0" eaLnBrk="1" fontAlgn="base" latinLnBrk="0" hangingPunct="1">
              <a:lnSpc>
                <a:spcPct val="100000"/>
              </a:lnSpc>
              <a:spcBef>
                <a:spcPct val="0"/>
              </a:spcBef>
              <a:spcAft>
                <a:spcPct val="0"/>
              </a:spcAft>
              <a:buClr>
                <a:srgbClr val="000000"/>
              </a:buClr>
              <a:buSzPct val="100000"/>
              <a:buFontTx/>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en-GB"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a:t>
            </a:r>
            <a:r>
              <a:rPr kumimoji="0" lang="ar-JO"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رؤ ٢٠: ٧-١٠</a:t>
            </a:r>
            <a:r>
              <a:rPr kumimoji="0" lang="en-GB"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a:t>
            </a: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32783" name="Line 15"/>
          <p:cNvSpPr>
            <a:spLocks noChangeShapeType="1"/>
          </p:cNvSpPr>
          <p:nvPr/>
        </p:nvSpPr>
        <p:spPr bwMode="auto">
          <a:xfrm flipV="1">
            <a:off x="5189538" y="3864719"/>
            <a:ext cx="1587" cy="841375"/>
          </a:xfrm>
          <a:prstGeom prst="line">
            <a:avLst/>
          </a:prstGeom>
          <a:ln>
            <a:headEnd/>
            <a:tailEnd type="triangle" w="med" len="med"/>
          </a:ln>
        </p:spPr>
        <p:style>
          <a:lnRef idx="3">
            <a:schemeClr val="dk1"/>
          </a:lnRef>
          <a:fillRef idx="0">
            <a:schemeClr val="dk1"/>
          </a:fillRef>
          <a:effectRef idx="2">
            <a:schemeClr val="dk1"/>
          </a:effectRef>
          <a:fontRef idx="minor">
            <a:schemeClr val="tx1"/>
          </a:fontRef>
        </p:style>
        <p:txBody>
          <a:bodyPr/>
          <a:lstStyle/>
          <a:p>
            <a:pPr marL="0" marR="0" lvl="0" indent="0" algn="r" defTabSz="914400" rtl="1"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outerShdw blurRad="38100" dist="38100" dir="2700000" algn="tl">
                  <a:srgbClr val="000000">
                    <a:alpha val="43137"/>
                  </a:srgbClr>
                </a:outerShdw>
              </a:effectLst>
              <a:uLnTx/>
              <a:uFillTx/>
              <a:latin typeface="Arial" panose="020B0604020202020204" pitchFamily="34" charset="0"/>
              <a:ea typeface="ＭＳ Ｐゴシック"/>
              <a:cs typeface="Arial" panose="020B0604020202020204" pitchFamily="34" charset="0"/>
            </a:endParaRPr>
          </a:p>
        </p:txBody>
      </p:sp>
      <p:sp>
        <p:nvSpPr>
          <p:cNvPr id="32784" name="Line 16"/>
          <p:cNvSpPr>
            <a:spLocks noChangeShapeType="1"/>
          </p:cNvSpPr>
          <p:nvPr/>
        </p:nvSpPr>
        <p:spPr bwMode="auto">
          <a:xfrm flipV="1">
            <a:off x="7566025" y="3883769"/>
            <a:ext cx="1588" cy="841375"/>
          </a:xfrm>
          <a:prstGeom prst="line">
            <a:avLst/>
          </a:prstGeom>
          <a:ln>
            <a:headEnd/>
            <a:tailEnd type="triangle" w="med" len="med"/>
          </a:ln>
        </p:spPr>
        <p:style>
          <a:lnRef idx="3">
            <a:schemeClr val="dk1"/>
          </a:lnRef>
          <a:fillRef idx="0">
            <a:schemeClr val="dk1"/>
          </a:fillRef>
          <a:effectRef idx="2">
            <a:schemeClr val="dk1"/>
          </a:effectRef>
          <a:fontRef idx="minor">
            <a:schemeClr val="tx1"/>
          </a:fontRef>
        </p:style>
        <p:txBody>
          <a:bodyPr/>
          <a:lstStyle/>
          <a:p>
            <a:pPr marL="0" marR="0" lvl="0" indent="0" algn="r" defTabSz="914400" rtl="1"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outerShdw blurRad="38100" dist="38100" dir="2700000" algn="tl">
                  <a:srgbClr val="000000">
                    <a:alpha val="43137"/>
                  </a:srgbClr>
                </a:outerShdw>
              </a:effectLst>
              <a:uLnTx/>
              <a:uFillTx/>
              <a:latin typeface="Arial" panose="020B0604020202020204" pitchFamily="34" charset="0"/>
              <a:ea typeface="ＭＳ Ｐゴシック"/>
              <a:cs typeface="Arial" panose="020B0604020202020204" pitchFamily="34" charset="0"/>
            </a:endParaRPr>
          </a:p>
        </p:txBody>
      </p:sp>
      <p:sp>
        <p:nvSpPr>
          <p:cNvPr id="32773" name="Line 5"/>
          <p:cNvSpPr>
            <a:spLocks noChangeShapeType="1"/>
          </p:cNvSpPr>
          <p:nvPr/>
        </p:nvSpPr>
        <p:spPr bwMode="auto">
          <a:xfrm flipV="1">
            <a:off x="0" y="3500438"/>
            <a:ext cx="8388350" cy="4762"/>
          </a:xfrm>
          <a:prstGeom prst="line">
            <a:avLst/>
          </a:prstGeom>
          <a:noFill/>
          <a:ln w="76320">
            <a:solidFill>
              <a:srgbClr val="000000"/>
            </a:solidFill>
            <a:miter lim="800000"/>
            <a:headEnd/>
            <a:tailEnd type="triangle" w="med" len="med"/>
          </a:ln>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outerShdw blurRad="38100" dist="38100" dir="2700000" algn="tl">
                  <a:srgbClr val="000000">
                    <a:alpha val="43137"/>
                  </a:srgbClr>
                </a:outerShdw>
              </a:effectLst>
              <a:uLnTx/>
              <a:uFillTx/>
              <a:latin typeface="Arial" panose="020B0604020202020204" pitchFamily="34" charset="0"/>
              <a:ea typeface="ＭＳ Ｐゴシック"/>
              <a:cs typeface="Arial" panose="020B0604020202020204" pitchFamily="34" charset="0"/>
            </a:endParaRPr>
          </a:p>
        </p:txBody>
      </p:sp>
      <p:sp>
        <p:nvSpPr>
          <p:cNvPr id="275471" name="Title 18"/>
          <p:cNvSpPr>
            <a:spLocks noGrp="1"/>
          </p:cNvSpPr>
          <p:nvPr>
            <p:ph type="title" idx="4294967295"/>
          </p:nvPr>
        </p:nvSpPr>
        <p:spPr>
          <a:xfrm>
            <a:off x="0" y="0"/>
            <a:ext cx="9144000" cy="789502"/>
          </a:xfrm>
          <a:solidFill>
            <a:srgbClr val="000000"/>
          </a:solidFill>
        </p:spPr>
        <p:txBody>
          <a:bodyPr/>
          <a:lstStyle/>
          <a:p>
            <a:r>
              <a:rPr lang="ar-JO" sz="3600" dirty="0">
                <a:solidFill>
                  <a:schemeClr val="bg1"/>
                </a:solidFill>
              </a:rPr>
              <a:t>نظرة عامة على المستقبل</a:t>
            </a:r>
            <a:endParaRPr lang="en-US" sz="5400" dirty="0"/>
          </a:p>
        </p:txBody>
      </p:sp>
      <p:sp>
        <p:nvSpPr>
          <p:cNvPr id="19" name="Line 10"/>
          <p:cNvSpPr>
            <a:spLocks noChangeShapeType="1"/>
          </p:cNvSpPr>
          <p:nvPr/>
        </p:nvSpPr>
        <p:spPr bwMode="auto">
          <a:xfrm>
            <a:off x="7796213" y="2276475"/>
            <a:ext cx="1587" cy="1162050"/>
          </a:xfrm>
          <a:prstGeom prst="line">
            <a:avLst/>
          </a:prstGeom>
          <a:ln>
            <a:headEnd/>
            <a:tailEnd type="triangle" w="med" len="med"/>
          </a:ln>
        </p:spPr>
        <p:style>
          <a:lnRef idx="3">
            <a:schemeClr val="dk1"/>
          </a:lnRef>
          <a:fillRef idx="0">
            <a:schemeClr val="dk1"/>
          </a:fillRef>
          <a:effectRef idx="2">
            <a:schemeClr val="dk1"/>
          </a:effectRef>
          <a:fontRef idx="minor">
            <a:schemeClr val="tx1"/>
          </a:fontRef>
        </p:style>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outerShdw blurRad="38100" dist="38100" dir="2700000" algn="tl">
                  <a:srgbClr val="000000">
                    <a:alpha val="43137"/>
                  </a:srgbClr>
                </a:outerShdw>
              </a:effectLst>
              <a:uLnTx/>
              <a:uFillTx/>
              <a:latin typeface="Arial" panose="020B0604020202020204" pitchFamily="34" charset="0"/>
              <a:ea typeface="ＭＳ Ｐゴシック"/>
              <a:cs typeface="Arial" panose="020B0604020202020204" pitchFamily="34" charset="0"/>
            </a:endParaRPr>
          </a:p>
        </p:txBody>
      </p:sp>
      <p:sp>
        <p:nvSpPr>
          <p:cNvPr id="32782" name="Text Box 14"/>
          <p:cNvSpPr txBox="1">
            <a:spLocks noChangeArrowheads="1"/>
          </p:cNvSpPr>
          <p:nvPr/>
        </p:nvSpPr>
        <p:spPr bwMode="auto">
          <a:xfrm>
            <a:off x="6760357" y="836712"/>
            <a:ext cx="2073301" cy="1756508"/>
          </a:xfrm>
          <a:prstGeom prst="rect">
            <a:avLst/>
          </a:prstGeom>
          <a:solidFill>
            <a:srgbClr val="FFFFFF"/>
          </a:solidFill>
          <a:ln w="9525">
            <a:noFill/>
            <a:miter lim="800000"/>
            <a:headEnd/>
            <a:tailEnd/>
          </a:ln>
        </p:spPr>
        <p:txBody>
          <a:bodyPr wrap="none" lIns="90000" tIns="46800" rIns="90000" bIns="46800">
            <a:spAutoFit/>
          </a:bodyPr>
          <a:lstStyle/>
          <a:p>
            <a:pPr marL="0" marR="0" lvl="0" indent="0" algn="ctr" defTabSz="449263" rtl="0" eaLnBrk="1" fontAlgn="base" latinLnBrk="0" hangingPunct="1">
              <a:lnSpc>
                <a:spcPct val="100000"/>
              </a:lnSpc>
              <a:spcBef>
                <a:spcPct val="0"/>
              </a:spcBef>
              <a:spcAft>
                <a:spcPct val="0"/>
              </a:spcAft>
              <a:buClr>
                <a:srgbClr val="000000"/>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العرش</a:t>
            </a:r>
          </a:p>
          <a:p>
            <a:pPr marL="0" marR="0" lvl="0" indent="0" algn="ctr" defTabSz="449263" rtl="0" eaLnBrk="1" fontAlgn="base" latinLnBrk="0" hangingPunct="1">
              <a:lnSpc>
                <a:spcPct val="100000"/>
              </a:lnSpc>
              <a:spcBef>
                <a:spcPct val="0"/>
              </a:spcBef>
              <a:spcAft>
                <a:spcPct val="0"/>
              </a:spcAft>
              <a:buClr>
                <a:srgbClr val="000000"/>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العظيم </a:t>
            </a:r>
          </a:p>
          <a:p>
            <a:pPr marL="0" marR="0" lvl="0" indent="0" algn="ctr" defTabSz="449263" rtl="0" eaLnBrk="1" fontAlgn="base" latinLnBrk="0" hangingPunct="1">
              <a:lnSpc>
                <a:spcPct val="100000"/>
              </a:lnSpc>
              <a:spcBef>
                <a:spcPct val="0"/>
              </a:spcBef>
              <a:spcAft>
                <a:spcPct val="0"/>
              </a:spcAft>
              <a:buClr>
                <a:srgbClr val="000000"/>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الأبيض</a:t>
            </a:r>
            <a:endParaRPr kumimoji="0" lang="en-GB" sz="2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a:p>
            <a:pPr marL="0" marR="0" lvl="0" indent="0" algn="ctr" defTabSz="449263" rtl="0" eaLnBrk="1" fontAlgn="base" latinLnBrk="0" hangingPunct="1">
              <a:lnSpc>
                <a:spcPct val="100000"/>
              </a:lnSpc>
              <a:spcBef>
                <a:spcPct val="0"/>
              </a:spcBef>
              <a:spcAft>
                <a:spcPct val="0"/>
              </a:spcAft>
              <a:buClr>
                <a:srgbClr val="000000"/>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en-GB"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a:t>
            </a:r>
            <a:r>
              <a:rPr kumimoji="0" lang="ar-JO"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رؤ ٢٠: ١١-١٤</a:t>
            </a:r>
            <a:r>
              <a:rPr kumimoji="0" lang="en-GB"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a:t>
            </a:r>
          </a:p>
        </p:txBody>
      </p:sp>
      <p:sp>
        <p:nvSpPr>
          <p:cNvPr id="20" name="Line 15"/>
          <p:cNvSpPr>
            <a:spLocks noChangeShapeType="1"/>
          </p:cNvSpPr>
          <p:nvPr/>
        </p:nvSpPr>
        <p:spPr bwMode="auto">
          <a:xfrm flipV="1">
            <a:off x="2484438" y="2708275"/>
            <a:ext cx="1587" cy="841375"/>
          </a:xfrm>
          <a:prstGeom prst="line">
            <a:avLst/>
          </a:prstGeom>
          <a:ln>
            <a:headEnd/>
            <a:tailEnd type="triangle" w="med" len="med"/>
          </a:ln>
        </p:spPr>
        <p:style>
          <a:lnRef idx="3">
            <a:schemeClr val="dk1"/>
          </a:lnRef>
          <a:fillRef idx="0">
            <a:schemeClr val="dk1"/>
          </a:fillRef>
          <a:effectRef idx="2">
            <a:schemeClr val="dk1"/>
          </a:effectRef>
          <a:fontRef idx="minor">
            <a:schemeClr val="tx1"/>
          </a:fontRef>
        </p:style>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outerShdw blurRad="38100" dist="38100" dir="2700000" algn="tl">
                  <a:srgbClr val="000000">
                    <a:alpha val="43137"/>
                  </a:srgbClr>
                </a:outerShdw>
              </a:effectLst>
              <a:uLnTx/>
              <a:uFillTx/>
              <a:latin typeface="Arial" panose="020B0604020202020204" pitchFamily="34" charset="0"/>
              <a:ea typeface="ＭＳ Ｐゴシック"/>
              <a:cs typeface="Arial" panose="020B0604020202020204" pitchFamily="34" charset="0"/>
            </a:endParaRPr>
          </a:p>
        </p:txBody>
      </p:sp>
      <p:sp>
        <p:nvSpPr>
          <p:cNvPr id="275475" name="Text Box 4"/>
          <p:cNvSpPr txBox="1">
            <a:spLocks noChangeArrowheads="1"/>
          </p:cNvSpPr>
          <p:nvPr/>
        </p:nvSpPr>
        <p:spPr bwMode="auto">
          <a:xfrm>
            <a:off x="8101013" y="158155"/>
            <a:ext cx="1042987" cy="390525"/>
          </a:xfrm>
          <a:prstGeom prst="rect">
            <a:avLst/>
          </a:prstGeom>
          <a:noFill/>
          <a:ln w="9525">
            <a:noFill/>
            <a:miter lim="800000"/>
            <a:headEnd/>
            <a:tailEnd/>
          </a:ln>
        </p:spPr>
        <p:txBody>
          <a:bodyPr lIns="81639" tIns="40820" rIns="81639" bIns="40820"/>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437</a:t>
            </a:r>
            <a:endParaRPr kumimoji="0" lang="en-GB" sz="2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2" name="Text Box 14">
            <a:extLst>
              <a:ext uri="{FF2B5EF4-FFF2-40B4-BE49-F238E27FC236}">
                <a16:creationId xmlns:a16="http://schemas.microsoft.com/office/drawing/2014/main" id="{2088235D-4B19-134B-A398-BAC98555A0FD}"/>
              </a:ext>
            </a:extLst>
          </p:cNvPr>
          <p:cNvSpPr txBox="1">
            <a:spLocks noChangeArrowheads="1"/>
          </p:cNvSpPr>
          <p:nvPr/>
        </p:nvSpPr>
        <p:spPr bwMode="auto">
          <a:xfrm>
            <a:off x="2589311" y="2681692"/>
            <a:ext cx="5168703" cy="648512"/>
          </a:xfrm>
          <a:prstGeom prst="rect">
            <a:avLst/>
          </a:prstGeom>
          <a:gradFill flip="none" rotWithShape="1">
            <a:gsLst>
              <a:gs pos="0">
                <a:srgbClr val="FF0000"/>
              </a:gs>
              <a:gs pos="51000">
                <a:srgbClr val="008000"/>
              </a:gs>
            </a:gsLst>
            <a:lin ang="0" scaled="1"/>
            <a:tileRect/>
          </a:gradFill>
          <a:ln>
            <a:noFill/>
          </a:ln>
        </p:spPr>
        <p:txBody>
          <a:bodyPr wrap="square"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ct val="0"/>
              </a:spcBef>
              <a:spcAft>
                <a:spcPct val="0"/>
              </a:spcAft>
              <a:buClr>
                <a:srgbClr val="000000"/>
              </a:buClr>
              <a:buSzPct val="100000"/>
              <a:buFontTx/>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SA" sz="3600" b="1"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cs typeface="Arial" panose="020B0604020202020204" pitchFamily="34" charset="0"/>
              </a:rPr>
              <a:t>يوم الرب </a:t>
            </a:r>
            <a:endParaRPr kumimoji="0" lang="en-GB" sz="3200" b="1"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03351361"/>
      </p:ext>
    </p:extLst>
  </p:cSld>
  <p:clrMapOvr>
    <a:masterClrMapping/>
  </p:clrMapOvr>
  <p:transition>
    <p:plus/>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2" presetClass="entr" fill="hold" nodeType="withEffect">
                                  <p:stCondLst>
                                    <p:cond delay="0"/>
                                  </p:stCondLst>
                                  <p:childTnLst>
                                    <p:set>
                                      <p:cBhvr additive="repl">
                                        <p:cTn id="6" dur="1" fill="hold">
                                          <p:stCondLst>
                                            <p:cond delay="0"/>
                                          </p:stCondLst>
                                        </p:cTn>
                                        <p:tgtEl>
                                          <p:spTgt spid="2"/>
                                        </p:tgtEl>
                                        <p:attrNameLst>
                                          <p:attrName>style.visibility</p:attrName>
                                        </p:attrNameLst>
                                      </p:cBhvr>
                                      <p:to>
                                        <p:strVal val="visible"/>
                                      </p:to>
                                    </p:set>
                                    <p:animEffect transition="in" filter="fade">
                                      <p:cBhvr additive="repl">
                                        <p:cTn id="7" dur="2000"/>
                                        <p:tgtEl>
                                          <p:spTgt spid="2"/>
                                        </p:tgtEl>
                                      </p:cBhvr>
                                    </p:animEffect>
                                    <p:anim calcmode="lin" valueType="num">
                                      <p:cBhvr additive="repl">
                                        <p:cTn id="8" dur="2000" fill="hold"/>
                                        <p:tgtEl>
                                          <p:spTgt spid="2"/>
                                        </p:tgtEl>
                                        <p:attrNameLst>
                                          <p:attrName>ppt_x</p:attrName>
                                        </p:attrNameLst>
                                      </p:cBhvr>
                                      <p:tavLst>
                                        <p:tav tm="100000">
                                          <p:val>
                                            <p:strVal val="#ppt_x"/>
                                          </p:val>
                                        </p:tav>
                                        <p:tav>
                                          <p:val>
                                            <p:strVal val="#ppt_x"/>
                                          </p:val>
                                        </p:tav>
                                      </p:tavLst>
                                    </p:anim>
                                    <p:anim calcmode="lin" valueType="num">
                                      <p:cBhvr additive="repl">
                                        <p:cTn id="9" dur="2000" fill="hold"/>
                                        <p:tgtEl>
                                          <p:spTgt spid="2"/>
                                        </p:tgtEl>
                                        <p:attrNameLst>
                                          <p:attrName>ppt_y</p:attrName>
                                        </p:attrNameLst>
                                      </p:cBhvr>
                                      <p:tavLst>
                                        <p:tav tm="100000">
                                          <p:val>
                                            <p:strVal val="#ppt_y+.1"/>
                                          </p:val>
                                        </p:tav>
                                        <p:tav>
                                          <p:val>
                                            <p:strVal val="#ppt_y"/>
                                          </p:val>
                                        </p:tav>
                                      </p:tavLst>
                                    </p:anim>
                                  </p:childTnLst>
                                </p:cTn>
                              </p:par>
                            </p:childTnLst>
                          </p:cTn>
                        </p:par>
                        <p:par>
                          <p:cTn id="10" fill="hold" nodeType="afterGroup">
                            <p:stCondLst>
                              <p:cond delay="2000"/>
                            </p:stCondLst>
                            <p:childTnLst>
                              <p:par>
                                <p:cTn id="11" presetID="7" presetClass="entr" presetSubtype="8" fill="hold" nodeType="afterEffect">
                                  <p:stCondLst>
                                    <p:cond delay="0"/>
                                  </p:stCondLst>
                                  <p:childTnLst>
                                    <p:set>
                                      <p:cBhvr additive="repl">
                                        <p:cTn id="12" dur="1" fill="hold">
                                          <p:stCondLst>
                                            <p:cond delay="0"/>
                                          </p:stCondLst>
                                        </p:cTn>
                                        <p:tgtEl>
                                          <p:spTgt spid="32773"/>
                                        </p:tgtEl>
                                        <p:attrNameLst>
                                          <p:attrName>style.visibility</p:attrName>
                                        </p:attrNameLst>
                                      </p:cBhvr>
                                      <p:to>
                                        <p:strVal val="visible"/>
                                      </p:to>
                                    </p:set>
                                    <p:anim calcmode="lin" valueType="num">
                                      <p:cBhvr>
                                        <p:cTn id="13" dur="2000" fill="hold"/>
                                        <p:tgtEl>
                                          <p:spTgt spid="32773"/>
                                        </p:tgtEl>
                                        <p:attrNameLst>
                                          <p:attrName>ppt_x</p:attrName>
                                        </p:attrNameLst>
                                      </p:cBhvr>
                                      <p:tavLst>
                                        <p:tav tm="100000">
                                          <p:val>
                                            <p:strVal val="0-#ppt_w/2"/>
                                          </p:val>
                                        </p:tav>
                                        <p:tav>
                                          <p:val>
                                            <p:strVal val="#ppt_x"/>
                                          </p:val>
                                        </p:tav>
                                      </p:tavLst>
                                    </p:anim>
                                    <p:anim calcmode="lin" valueType="num">
                                      <p:cBhvr>
                                        <p:cTn id="14" dur="2000" fill="hold"/>
                                        <p:tgtEl>
                                          <p:spTgt spid="32773"/>
                                        </p:tgtEl>
                                        <p:attrNameLst>
                                          <p:attrName>ppt_y</p:attrName>
                                        </p:attrNameLst>
                                      </p:cBhvr>
                                      <p:tavLst>
                                        <p:tav tm="100000">
                                          <p:val>
                                            <p:strVal val="#ppt_y"/>
                                          </p:val>
                                        </p:tav>
                                        <p:tav>
                                          <p:val>
                                            <p:strVal val="#ppt_y"/>
                                          </p:val>
                                        </p:tav>
                                      </p:tavLst>
                                    </p:anim>
                                  </p:childTnLst>
                                </p:cTn>
                              </p:par>
                            </p:childTnLst>
                          </p:cTn>
                        </p:par>
                        <p:par>
                          <p:cTn id="15" fill="hold" nodeType="afterGroup">
                            <p:stCondLst>
                              <p:cond delay="4000"/>
                            </p:stCondLst>
                            <p:childTnLst>
                              <p:par>
                                <p:cTn id="16" presetID="9" presetClass="entr" fill="hold" nodeType="afterEffect">
                                  <p:stCondLst>
                                    <p:cond delay="0"/>
                                  </p:stCondLst>
                                  <p:childTnLst>
                                    <p:set>
                                      <p:cBhvr additive="repl">
                                        <p:cTn id="17" dur="1" fill="hold">
                                          <p:stCondLst>
                                            <p:cond delay="0"/>
                                          </p:stCondLst>
                                        </p:cTn>
                                        <p:tgtEl>
                                          <p:spTgt spid="32772"/>
                                        </p:tgtEl>
                                        <p:attrNameLst>
                                          <p:attrName>style.visibility</p:attrName>
                                        </p:attrNameLst>
                                      </p:cBhvr>
                                      <p:to>
                                        <p:strVal val="visible"/>
                                      </p:to>
                                    </p:set>
                                    <p:animEffect transition="in" filter="dissolve">
                                      <p:cBhvr additive="repl">
                                        <p:cTn id="18" dur="2000"/>
                                        <p:tgtEl>
                                          <p:spTgt spid="32772"/>
                                        </p:tgtEl>
                                      </p:cBhvr>
                                    </p:animEffect>
                                  </p:childTnLst>
                                </p:cTn>
                              </p:par>
                            </p:childTnLst>
                          </p:cTn>
                        </p:par>
                        <p:par>
                          <p:cTn id="19" fill="hold" nodeType="afterGroup">
                            <p:stCondLst>
                              <p:cond delay="6000"/>
                            </p:stCondLst>
                            <p:childTnLst>
                              <p:par>
                                <p:cTn id="20" presetID="9" presetClass="entr" fill="hold" nodeType="afterEffect">
                                  <p:stCondLst>
                                    <p:cond delay="0"/>
                                  </p:stCondLst>
                                  <p:childTnLst>
                                    <p:set>
                                      <p:cBhvr additive="repl">
                                        <p:cTn id="21" dur="1" fill="hold">
                                          <p:stCondLst>
                                            <p:cond delay="0"/>
                                          </p:stCondLst>
                                        </p:cTn>
                                        <p:tgtEl>
                                          <p:spTgt spid="32777"/>
                                        </p:tgtEl>
                                        <p:attrNameLst>
                                          <p:attrName>style.visibility</p:attrName>
                                        </p:attrNameLst>
                                      </p:cBhvr>
                                      <p:to>
                                        <p:strVal val="visible"/>
                                      </p:to>
                                    </p:set>
                                    <p:animEffect transition="in" filter="dissolve">
                                      <p:cBhvr additive="repl">
                                        <p:cTn id="22" dur="2000"/>
                                        <p:tgtEl>
                                          <p:spTgt spid="32777"/>
                                        </p:tgtEl>
                                      </p:cBhvr>
                                    </p:animEffect>
                                  </p:childTnLst>
                                </p:cTn>
                              </p:par>
                            </p:childTnLst>
                          </p:cTn>
                        </p:par>
                        <p:par>
                          <p:cTn id="23" fill="hold">
                            <p:stCondLst>
                              <p:cond delay="8000"/>
                            </p:stCondLst>
                            <p:childTnLst>
                              <p:par>
                                <p:cTn id="24" presetID="42" presetClass="entr" fill="hold" nodeType="afterEffect">
                                  <p:stCondLst>
                                    <p:cond delay="0"/>
                                  </p:stCondLst>
                                  <p:childTnLst>
                                    <p:set>
                                      <p:cBhvr additive="repl">
                                        <p:cTn id="25" dur="1" fill="hold">
                                          <p:stCondLst>
                                            <p:cond delay="0"/>
                                          </p:stCondLst>
                                        </p:cTn>
                                        <p:tgtEl>
                                          <p:spTgt spid="20"/>
                                        </p:tgtEl>
                                        <p:attrNameLst>
                                          <p:attrName>style.visibility</p:attrName>
                                        </p:attrNameLst>
                                      </p:cBhvr>
                                      <p:to>
                                        <p:strVal val="visible"/>
                                      </p:to>
                                    </p:set>
                                    <p:animEffect transition="in" filter="fade">
                                      <p:cBhvr additive="repl">
                                        <p:cTn id="26" dur="2000"/>
                                        <p:tgtEl>
                                          <p:spTgt spid="20"/>
                                        </p:tgtEl>
                                      </p:cBhvr>
                                    </p:animEffect>
                                    <p:anim calcmode="lin" valueType="num">
                                      <p:cBhvr additive="repl">
                                        <p:cTn id="27" dur="2000" fill="hold"/>
                                        <p:tgtEl>
                                          <p:spTgt spid="20"/>
                                        </p:tgtEl>
                                        <p:attrNameLst>
                                          <p:attrName>ppt_x</p:attrName>
                                        </p:attrNameLst>
                                      </p:cBhvr>
                                      <p:tavLst>
                                        <p:tav tm="100000">
                                          <p:val>
                                            <p:strVal val="#ppt_x"/>
                                          </p:val>
                                        </p:tav>
                                        <p:tav>
                                          <p:val>
                                            <p:strVal val="#ppt_x"/>
                                          </p:val>
                                        </p:tav>
                                      </p:tavLst>
                                    </p:anim>
                                    <p:anim calcmode="lin" valueType="num">
                                      <p:cBhvr additive="repl">
                                        <p:cTn id="28" dur="2000" fill="hold"/>
                                        <p:tgtEl>
                                          <p:spTgt spid="20"/>
                                        </p:tgtEl>
                                        <p:attrNameLst>
                                          <p:attrName>ppt_y</p:attrName>
                                        </p:attrNameLst>
                                      </p:cBhvr>
                                      <p:tavLst>
                                        <p:tav tm="100000">
                                          <p:val>
                                            <p:strVal val="#ppt_y+.1"/>
                                          </p:val>
                                        </p:tav>
                                        <p:tav>
                                          <p:val>
                                            <p:strVal val="#ppt_y"/>
                                          </p:val>
                                        </p:tav>
                                      </p:tavLst>
                                    </p:anim>
                                  </p:childTnLst>
                                </p:cTn>
                              </p:par>
                            </p:childTnLst>
                          </p:cTn>
                        </p:par>
                        <p:par>
                          <p:cTn id="29" fill="hold" nodeType="afterGroup">
                            <p:stCondLst>
                              <p:cond delay="10000"/>
                            </p:stCondLst>
                            <p:childTnLst>
                              <p:par>
                                <p:cTn id="30" presetID="42" presetClass="entr" fill="hold" nodeType="afterEffect">
                                  <p:stCondLst>
                                    <p:cond delay="0"/>
                                  </p:stCondLst>
                                  <p:childTnLst>
                                    <p:set>
                                      <p:cBhvr additive="repl">
                                        <p:cTn id="31" dur="1" fill="hold">
                                          <p:stCondLst>
                                            <p:cond delay="0"/>
                                          </p:stCondLst>
                                        </p:cTn>
                                        <p:tgtEl>
                                          <p:spTgt spid="32776"/>
                                        </p:tgtEl>
                                        <p:attrNameLst>
                                          <p:attrName>style.visibility</p:attrName>
                                        </p:attrNameLst>
                                      </p:cBhvr>
                                      <p:to>
                                        <p:strVal val="visible"/>
                                      </p:to>
                                    </p:set>
                                    <p:animEffect transition="in" filter="fade">
                                      <p:cBhvr additive="repl">
                                        <p:cTn id="32" dur="2000"/>
                                        <p:tgtEl>
                                          <p:spTgt spid="32776"/>
                                        </p:tgtEl>
                                      </p:cBhvr>
                                    </p:animEffect>
                                    <p:anim calcmode="lin" valueType="num">
                                      <p:cBhvr additive="repl">
                                        <p:cTn id="33" dur="2000" fill="hold"/>
                                        <p:tgtEl>
                                          <p:spTgt spid="32776"/>
                                        </p:tgtEl>
                                        <p:attrNameLst>
                                          <p:attrName>ppt_x</p:attrName>
                                        </p:attrNameLst>
                                      </p:cBhvr>
                                      <p:tavLst>
                                        <p:tav tm="100000">
                                          <p:val>
                                            <p:strVal val="#ppt_x"/>
                                          </p:val>
                                        </p:tav>
                                        <p:tav>
                                          <p:val>
                                            <p:strVal val="#ppt_x"/>
                                          </p:val>
                                        </p:tav>
                                      </p:tavLst>
                                    </p:anim>
                                    <p:anim calcmode="lin" valueType="num">
                                      <p:cBhvr additive="repl">
                                        <p:cTn id="34" dur="2000" fill="hold"/>
                                        <p:tgtEl>
                                          <p:spTgt spid="32776"/>
                                        </p:tgtEl>
                                        <p:attrNameLst>
                                          <p:attrName>ppt_y</p:attrName>
                                        </p:attrNameLst>
                                      </p:cBhvr>
                                      <p:tavLst>
                                        <p:tav tm="100000">
                                          <p:val>
                                            <p:strVal val="#ppt_y+.1"/>
                                          </p:val>
                                        </p:tav>
                                        <p:tav>
                                          <p:val>
                                            <p:strVal val="#ppt_y"/>
                                          </p:val>
                                        </p:tav>
                                      </p:tavLst>
                                    </p:anim>
                                  </p:childTnLst>
                                </p:cTn>
                              </p:par>
                            </p:childTnLst>
                          </p:cTn>
                        </p:par>
                        <p:par>
                          <p:cTn id="35" fill="hold" nodeType="afterGroup">
                            <p:stCondLst>
                              <p:cond delay="12000"/>
                            </p:stCondLst>
                            <p:childTnLst>
                              <p:par>
                                <p:cTn id="36" presetID="9" presetClass="entr" fill="hold" nodeType="afterEffect">
                                  <p:stCondLst>
                                    <p:cond delay="0"/>
                                  </p:stCondLst>
                                  <p:childTnLst>
                                    <p:set>
                                      <p:cBhvr additive="repl">
                                        <p:cTn id="37" dur="1" fill="hold">
                                          <p:stCondLst>
                                            <p:cond delay="0"/>
                                          </p:stCondLst>
                                        </p:cTn>
                                        <p:tgtEl>
                                          <p:spTgt spid="32774"/>
                                        </p:tgtEl>
                                        <p:attrNameLst>
                                          <p:attrName>style.visibility</p:attrName>
                                        </p:attrNameLst>
                                      </p:cBhvr>
                                      <p:to>
                                        <p:strVal val="visible"/>
                                      </p:to>
                                    </p:set>
                                    <p:animEffect transition="in" filter="dissolve">
                                      <p:cBhvr additive="repl">
                                        <p:cTn id="38" dur="2000"/>
                                        <p:tgtEl>
                                          <p:spTgt spid="32774"/>
                                        </p:tgtEl>
                                      </p:cBhvr>
                                    </p:animEffect>
                                  </p:childTnLst>
                                </p:cTn>
                              </p:par>
                            </p:childTnLst>
                          </p:cTn>
                        </p:par>
                        <p:par>
                          <p:cTn id="39" fill="hold" nodeType="afterGroup">
                            <p:stCondLst>
                              <p:cond delay="14000"/>
                            </p:stCondLst>
                            <p:childTnLst>
                              <p:par>
                                <p:cTn id="40" presetID="22" presetClass="entr" presetSubtype="4" fill="hold" grpId="0" nodeType="afterEffect">
                                  <p:stCondLst>
                                    <p:cond delay="0"/>
                                  </p:stCondLst>
                                  <p:childTnLst>
                                    <p:set>
                                      <p:cBhvr>
                                        <p:cTn id="41" dur="1" fill="hold">
                                          <p:stCondLst>
                                            <p:cond delay="0"/>
                                          </p:stCondLst>
                                        </p:cTn>
                                        <p:tgtEl>
                                          <p:spTgt spid="23"/>
                                        </p:tgtEl>
                                        <p:attrNameLst>
                                          <p:attrName>style.visibility</p:attrName>
                                        </p:attrNameLst>
                                      </p:cBhvr>
                                      <p:to>
                                        <p:strVal val="visible"/>
                                      </p:to>
                                    </p:set>
                                    <p:animEffect transition="in" filter="wipe(down)">
                                      <p:cBhvr>
                                        <p:cTn id="42" dur="500"/>
                                        <p:tgtEl>
                                          <p:spTgt spid="23"/>
                                        </p:tgtEl>
                                      </p:cBhvr>
                                    </p:animEffect>
                                  </p:childTnLst>
                                </p:cTn>
                              </p:par>
                            </p:childTnLst>
                          </p:cTn>
                        </p:par>
                        <p:par>
                          <p:cTn id="43" fill="hold">
                            <p:stCondLst>
                              <p:cond delay="14500"/>
                            </p:stCondLst>
                            <p:childTnLst>
                              <p:par>
                                <p:cTn id="44" presetID="22" presetClass="entr" presetSubtype="4" fill="hold" grpId="0" nodeType="afterEffect">
                                  <p:stCondLst>
                                    <p:cond delay="0"/>
                                  </p:stCondLst>
                                  <p:childTnLst>
                                    <p:set>
                                      <p:cBhvr>
                                        <p:cTn id="45" dur="1" fill="hold">
                                          <p:stCondLst>
                                            <p:cond delay="0"/>
                                          </p:stCondLst>
                                        </p:cTn>
                                        <p:tgtEl>
                                          <p:spTgt spid="24"/>
                                        </p:tgtEl>
                                        <p:attrNameLst>
                                          <p:attrName>style.visibility</p:attrName>
                                        </p:attrNameLst>
                                      </p:cBhvr>
                                      <p:to>
                                        <p:strVal val="visible"/>
                                      </p:to>
                                    </p:set>
                                    <p:animEffect transition="in" filter="wipe(down)">
                                      <p:cBhvr>
                                        <p:cTn id="46" dur="500"/>
                                        <p:tgtEl>
                                          <p:spTgt spid="24"/>
                                        </p:tgtEl>
                                      </p:cBhvr>
                                    </p:animEffect>
                                  </p:childTnLst>
                                </p:cTn>
                              </p:par>
                            </p:childTnLst>
                          </p:cTn>
                        </p:par>
                        <p:par>
                          <p:cTn id="47" fill="hold">
                            <p:stCondLst>
                              <p:cond delay="15000"/>
                            </p:stCondLst>
                            <p:childTnLst>
                              <p:par>
                                <p:cTn id="48" presetID="9" presetClass="entr" fill="hold" nodeType="afterEffect">
                                  <p:stCondLst>
                                    <p:cond delay="0"/>
                                  </p:stCondLst>
                                  <p:childTnLst>
                                    <p:set>
                                      <p:cBhvr additive="repl">
                                        <p:cTn id="49" dur="1" fill="hold">
                                          <p:stCondLst>
                                            <p:cond delay="0"/>
                                          </p:stCondLst>
                                        </p:cTn>
                                        <p:tgtEl>
                                          <p:spTgt spid="32779"/>
                                        </p:tgtEl>
                                        <p:attrNameLst>
                                          <p:attrName>style.visibility</p:attrName>
                                        </p:attrNameLst>
                                      </p:cBhvr>
                                      <p:to>
                                        <p:strVal val="visible"/>
                                      </p:to>
                                    </p:set>
                                    <p:animEffect transition="in" filter="dissolve">
                                      <p:cBhvr additive="repl">
                                        <p:cTn id="50" dur="2000"/>
                                        <p:tgtEl>
                                          <p:spTgt spid="32779"/>
                                        </p:tgtEl>
                                      </p:cBhvr>
                                    </p:animEffect>
                                  </p:childTnLst>
                                </p:cTn>
                              </p:par>
                            </p:childTnLst>
                          </p:cTn>
                        </p:par>
                        <p:par>
                          <p:cTn id="51" fill="hold">
                            <p:stCondLst>
                              <p:cond delay="17000"/>
                            </p:stCondLst>
                            <p:childTnLst>
                              <p:par>
                                <p:cTn id="52" presetID="47" presetClass="entr" fill="hold" nodeType="afterEffect">
                                  <p:stCondLst>
                                    <p:cond delay="0"/>
                                  </p:stCondLst>
                                  <p:childTnLst>
                                    <p:set>
                                      <p:cBhvr additive="repl">
                                        <p:cTn id="53" dur="1" fill="hold">
                                          <p:stCondLst>
                                            <p:cond delay="0"/>
                                          </p:stCondLst>
                                        </p:cTn>
                                        <p:tgtEl>
                                          <p:spTgt spid="32778"/>
                                        </p:tgtEl>
                                        <p:attrNameLst>
                                          <p:attrName>style.visibility</p:attrName>
                                        </p:attrNameLst>
                                      </p:cBhvr>
                                      <p:to>
                                        <p:strVal val="visible"/>
                                      </p:to>
                                    </p:set>
                                    <p:animEffect transition="in" filter="fade">
                                      <p:cBhvr additive="repl">
                                        <p:cTn id="54" dur="2000"/>
                                        <p:tgtEl>
                                          <p:spTgt spid="32778"/>
                                        </p:tgtEl>
                                      </p:cBhvr>
                                    </p:animEffect>
                                    <p:anim calcmode="lin" valueType="num">
                                      <p:cBhvr additive="repl">
                                        <p:cTn id="55" dur="2000" fill="hold"/>
                                        <p:tgtEl>
                                          <p:spTgt spid="32778"/>
                                        </p:tgtEl>
                                        <p:attrNameLst>
                                          <p:attrName>ppt_x</p:attrName>
                                        </p:attrNameLst>
                                      </p:cBhvr>
                                      <p:tavLst>
                                        <p:tav tm="100000">
                                          <p:val>
                                            <p:strVal val="#ppt_x"/>
                                          </p:val>
                                        </p:tav>
                                        <p:tav>
                                          <p:val>
                                            <p:strVal val="#ppt_x"/>
                                          </p:val>
                                        </p:tav>
                                      </p:tavLst>
                                    </p:anim>
                                    <p:anim calcmode="lin" valueType="num">
                                      <p:cBhvr additive="repl">
                                        <p:cTn id="56" dur="2000" fill="hold"/>
                                        <p:tgtEl>
                                          <p:spTgt spid="32778"/>
                                        </p:tgtEl>
                                        <p:attrNameLst>
                                          <p:attrName>ppt_y</p:attrName>
                                        </p:attrNameLst>
                                      </p:cBhvr>
                                      <p:tavLst>
                                        <p:tav tm="100000">
                                          <p:val>
                                            <p:strVal val="#ppt_y-.1"/>
                                          </p:val>
                                        </p:tav>
                                        <p:tav>
                                          <p:val>
                                            <p:strVal val="#ppt_y"/>
                                          </p:val>
                                        </p:tav>
                                      </p:tavLst>
                                    </p:anim>
                                  </p:childTnLst>
                                </p:cTn>
                              </p:par>
                            </p:childTnLst>
                          </p:cTn>
                        </p:par>
                        <p:par>
                          <p:cTn id="57" fill="hold">
                            <p:stCondLst>
                              <p:cond delay="19000"/>
                            </p:stCondLst>
                            <p:childTnLst>
                              <p:par>
                                <p:cTn id="58" presetID="9" presetClass="entr" fill="hold" nodeType="afterEffect">
                                  <p:stCondLst>
                                    <p:cond delay="0"/>
                                  </p:stCondLst>
                                  <p:childTnLst>
                                    <p:set>
                                      <p:cBhvr additive="repl">
                                        <p:cTn id="59" dur="1" fill="hold">
                                          <p:stCondLst>
                                            <p:cond delay="0"/>
                                          </p:stCondLst>
                                        </p:cTn>
                                        <p:tgtEl>
                                          <p:spTgt spid="32780"/>
                                        </p:tgtEl>
                                        <p:attrNameLst>
                                          <p:attrName>style.visibility</p:attrName>
                                        </p:attrNameLst>
                                      </p:cBhvr>
                                      <p:to>
                                        <p:strVal val="visible"/>
                                      </p:to>
                                    </p:set>
                                    <p:animEffect transition="in" filter="dissolve">
                                      <p:cBhvr additive="repl">
                                        <p:cTn id="60" dur="2000"/>
                                        <p:tgtEl>
                                          <p:spTgt spid="32780"/>
                                        </p:tgtEl>
                                      </p:cBhvr>
                                    </p:animEffect>
                                  </p:childTnLst>
                                </p:cTn>
                              </p:par>
                            </p:childTnLst>
                          </p:cTn>
                        </p:par>
                        <p:par>
                          <p:cTn id="61" fill="hold">
                            <p:stCondLst>
                              <p:cond delay="21000"/>
                            </p:stCondLst>
                            <p:childTnLst>
                              <p:par>
                                <p:cTn id="62" presetID="9" presetClass="entr" fill="hold" nodeType="afterEffect">
                                  <p:stCondLst>
                                    <p:cond delay="0"/>
                                  </p:stCondLst>
                                  <p:iterate type="lt">
                                    <p:tmPct val="0"/>
                                  </p:iterate>
                                  <p:childTnLst>
                                    <p:set>
                                      <p:cBhvr additive="repl">
                                        <p:cTn id="63" dur="1" fill="hold">
                                          <p:stCondLst>
                                            <p:cond delay="0"/>
                                          </p:stCondLst>
                                        </p:cTn>
                                        <p:tgtEl>
                                          <p:spTgt spid="32780">
                                            <p:txEl>
                                              <p:pRg st="0" end="0"/>
                                            </p:txEl>
                                          </p:spTgt>
                                        </p:tgtEl>
                                        <p:attrNameLst>
                                          <p:attrName>style.visibility</p:attrName>
                                        </p:attrNameLst>
                                      </p:cBhvr>
                                      <p:to>
                                        <p:strVal val="visible"/>
                                      </p:to>
                                    </p:set>
                                    <p:animEffect transition="in" filter="dissolve">
                                      <p:cBhvr additive="repl">
                                        <p:cTn id="64" dur="2000"/>
                                        <p:tgtEl>
                                          <p:spTgt spid="32780">
                                            <p:txEl>
                                              <p:pRg st="0" end="0"/>
                                            </p:txEl>
                                          </p:spTgt>
                                        </p:tgtEl>
                                      </p:cBhvr>
                                    </p:animEffect>
                                  </p:childTnLst>
                                </p:cTn>
                              </p:par>
                            </p:childTnLst>
                          </p:cTn>
                        </p:par>
                        <p:par>
                          <p:cTn id="65" fill="hold">
                            <p:stCondLst>
                              <p:cond delay="23000"/>
                            </p:stCondLst>
                            <p:childTnLst>
                              <p:par>
                                <p:cTn id="66" presetID="42" presetClass="entr" fill="hold" nodeType="afterEffect">
                                  <p:stCondLst>
                                    <p:cond delay="0"/>
                                  </p:stCondLst>
                                  <p:childTnLst>
                                    <p:set>
                                      <p:cBhvr additive="repl">
                                        <p:cTn id="67" dur="1" fill="hold">
                                          <p:stCondLst>
                                            <p:cond delay="0"/>
                                          </p:stCondLst>
                                        </p:cTn>
                                        <p:tgtEl>
                                          <p:spTgt spid="32783"/>
                                        </p:tgtEl>
                                        <p:attrNameLst>
                                          <p:attrName>style.visibility</p:attrName>
                                        </p:attrNameLst>
                                      </p:cBhvr>
                                      <p:to>
                                        <p:strVal val="visible"/>
                                      </p:to>
                                    </p:set>
                                    <p:animEffect transition="in" filter="fade">
                                      <p:cBhvr additive="repl">
                                        <p:cTn id="68" dur="2000"/>
                                        <p:tgtEl>
                                          <p:spTgt spid="32783"/>
                                        </p:tgtEl>
                                      </p:cBhvr>
                                    </p:animEffect>
                                    <p:anim calcmode="lin" valueType="num">
                                      <p:cBhvr additive="repl">
                                        <p:cTn id="69" dur="2000" fill="hold"/>
                                        <p:tgtEl>
                                          <p:spTgt spid="32783"/>
                                        </p:tgtEl>
                                        <p:attrNameLst>
                                          <p:attrName>ppt_x</p:attrName>
                                        </p:attrNameLst>
                                      </p:cBhvr>
                                      <p:tavLst>
                                        <p:tav tm="100000">
                                          <p:val>
                                            <p:strVal val="#ppt_x"/>
                                          </p:val>
                                        </p:tav>
                                        <p:tav>
                                          <p:val>
                                            <p:strVal val="#ppt_x"/>
                                          </p:val>
                                        </p:tav>
                                      </p:tavLst>
                                    </p:anim>
                                    <p:anim calcmode="lin" valueType="num">
                                      <p:cBhvr additive="repl">
                                        <p:cTn id="70" dur="2000" fill="hold"/>
                                        <p:tgtEl>
                                          <p:spTgt spid="32783"/>
                                        </p:tgtEl>
                                        <p:attrNameLst>
                                          <p:attrName>ppt_y</p:attrName>
                                        </p:attrNameLst>
                                      </p:cBhvr>
                                      <p:tavLst>
                                        <p:tav tm="100000">
                                          <p:val>
                                            <p:strVal val="#ppt_y+.1"/>
                                          </p:val>
                                        </p:tav>
                                        <p:tav>
                                          <p:val>
                                            <p:strVal val="#ppt_y"/>
                                          </p:val>
                                        </p:tav>
                                      </p:tavLst>
                                    </p:anim>
                                  </p:childTnLst>
                                </p:cTn>
                              </p:par>
                            </p:childTnLst>
                          </p:cTn>
                        </p:par>
                        <p:par>
                          <p:cTn id="71" fill="hold" nodeType="afterGroup">
                            <p:stCondLst>
                              <p:cond delay="25000"/>
                            </p:stCondLst>
                            <p:childTnLst>
                              <p:par>
                                <p:cTn id="72" presetID="9" presetClass="entr" fill="hold" nodeType="afterEffect">
                                  <p:stCondLst>
                                    <p:cond delay="0"/>
                                  </p:stCondLst>
                                  <p:childTnLst>
                                    <p:set>
                                      <p:cBhvr additive="repl">
                                        <p:cTn id="73" dur="1" fill="hold">
                                          <p:stCondLst>
                                            <p:cond delay="0"/>
                                          </p:stCondLst>
                                        </p:cTn>
                                        <p:tgtEl>
                                          <p:spTgt spid="32775"/>
                                        </p:tgtEl>
                                        <p:attrNameLst>
                                          <p:attrName>style.visibility</p:attrName>
                                        </p:attrNameLst>
                                      </p:cBhvr>
                                      <p:to>
                                        <p:strVal val="visible"/>
                                      </p:to>
                                    </p:set>
                                    <p:animEffect transition="in" filter="dissolve">
                                      <p:cBhvr additive="repl">
                                        <p:cTn id="74" dur="2000"/>
                                        <p:tgtEl>
                                          <p:spTgt spid="32775"/>
                                        </p:tgtEl>
                                      </p:cBhvr>
                                    </p:animEffect>
                                  </p:childTnLst>
                                </p:cTn>
                              </p:par>
                            </p:childTnLst>
                          </p:cTn>
                        </p:par>
                        <p:par>
                          <p:cTn id="75" fill="hold" nodeType="afterGroup">
                            <p:stCondLst>
                              <p:cond delay="27000"/>
                            </p:stCondLst>
                            <p:childTnLst>
                              <p:par>
                                <p:cTn id="76" presetID="9" presetClass="entr" fill="hold" nodeType="afterEffect">
                                  <p:stCondLst>
                                    <p:cond delay="0"/>
                                  </p:stCondLst>
                                  <p:childTnLst>
                                    <p:set>
                                      <p:cBhvr additive="repl">
                                        <p:cTn id="77" dur="1" fill="hold">
                                          <p:stCondLst>
                                            <p:cond delay="0"/>
                                          </p:stCondLst>
                                        </p:cTn>
                                        <p:tgtEl>
                                          <p:spTgt spid="32781"/>
                                        </p:tgtEl>
                                        <p:attrNameLst>
                                          <p:attrName>style.visibility</p:attrName>
                                        </p:attrNameLst>
                                      </p:cBhvr>
                                      <p:to>
                                        <p:strVal val="visible"/>
                                      </p:to>
                                    </p:set>
                                    <p:animEffect transition="in" filter="dissolve">
                                      <p:cBhvr additive="repl">
                                        <p:cTn id="78" dur="2000"/>
                                        <p:tgtEl>
                                          <p:spTgt spid="32781"/>
                                        </p:tgtEl>
                                      </p:cBhvr>
                                    </p:animEffect>
                                  </p:childTnLst>
                                </p:cTn>
                              </p:par>
                            </p:childTnLst>
                          </p:cTn>
                        </p:par>
                        <p:par>
                          <p:cTn id="79" fill="hold" nodeType="afterGroup">
                            <p:stCondLst>
                              <p:cond delay="29000"/>
                            </p:stCondLst>
                            <p:childTnLst>
                              <p:par>
                                <p:cTn id="80" presetID="9" presetClass="entr" fill="hold" nodeType="afterEffect">
                                  <p:stCondLst>
                                    <p:cond delay="0"/>
                                  </p:stCondLst>
                                  <p:iterate type="lt">
                                    <p:tmPct val="0"/>
                                  </p:iterate>
                                  <p:childTnLst>
                                    <p:set>
                                      <p:cBhvr additive="repl">
                                        <p:cTn id="81" dur="1" fill="hold">
                                          <p:stCondLst>
                                            <p:cond delay="0"/>
                                          </p:stCondLst>
                                        </p:cTn>
                                        <p:tgtEl>
                                          <p:spTgt spid="32781">
                                            <p:txEl>
                                              <p:pRg st="0" end="0"/>
                                            </p:txEl>
                                          </p:spTgt>
                                        </p:tgtEl>
                                        <p:attrNameLst>
                                          <p:attrName>style.visibility</p:attrName>
                                        </p:attrNameLst>
                                      </p:cBhvr>
                                      <p:to>
                                        <p:strVal val="visible"/>
                                      </p:to>
                                    </p:set>
                                    <p:animEffect transition="in" filter="dissolve">
                                      <p:cBhvr additive="repl">
                                        <p:cTn id="82" dur="2000"/>
                                        <p:tgtEl>
                                          <p:spTgt spid="32781">
                                            <p:txEl>
                                              <p:pRg st="0" end="0"/>
                                            </p:txEl>
                                          </p:spTgt>
                                        </p:tgtEl>
                                      </p:cBhvr>
                                    </p:animEffect>
                                  </p:childTnLst>
                                </p:cTn>
                              </p:par>
                              <p:par>
                                <p:cTn id="83" presetID="9" presetClass="entr" fill="hold" nodeType="withEffect">
                                  <p:stCondLst>
                                    <p:cond delay="0"/>
                                  </p:stCondLst>
                                  <p:iterate type="lt">
                                    <p:tmPct val="0"/>
                                  </p:iterate>
                                  <p:childTnLst>
                                    <p:set>
                                      <p:cBhvr additive="repl">
                                        <p:cTn id="84" dur="1" fill="hold">
                                          <p:stCondLst>
                                            <p:cond delay="0"/>
                                          </p:stCondLst>
                                        </p:cTn>
                                        <p:tgtEl>
                                          <p:spTgt spid="32781">
                                            <p:txEl>
                                              <p:pRg st="1" end="1"/>
                                            </p:txEl>
                                          </p:spTgt>
                                        </p:tgtEl>
                                        <p:attrNameLst>
                                          <p:attrName>style.visibility</p:attrName>
                                        </p:attrNameLst>
                                      </p:cBhvr>
                                      <p:to>
                                        <p:strVal val="visible"/>
                                      </p:to>
                                    </p:set>
                                    <p:animEffect transition="in" filter="dissolve">
                                      <p:cBhvr additive="repl">
                                        <p:cTn id="85" dur="2000"/>
                                        <p:tgtEl>
                                          <p:spTgt spid="32781">
                                            <p:txEl>
                                              <p:pRg st="1" end="1"/>
                                            </p:txEl>
                                          </p:spTgt>
                                        </p:tgtEl>
                                      </p:cBhvr>
                                    </p:animEffect>
                                  </p:childTnLst>
                                </p:cTn>
                              </p:par>
                            </p:childTnLst>
                          </p:cTn>
                        </p:par>
                        <p:par>
                          <p:cTn id="86" fill="hold" nodeType="afterGroup">
                            <p:stCondLst>
                              <p:cond delay="31000"/>
                            </p:stCondLst>
                            <p:childTnLst>
                              <p:par>
                                <p:cTn id="87" presetID="42" presetClass="entr" fill="hold" nodeType="afterEffect">
                                  <p:stCondLst>
                                    <p:cond delay="0"/>
                                  </p:stCondLst>
                                  <p:childTnLst>
                                    <p:set>
                                      <p:cBhvr additive="repl">
                                        <p:cTn id="88" dur="1" fill="hold">
                                          <p:stCondLst>
                                            <p:cond delay="0"/>
                                          </p:stCondLst>
                                        </p:cTn>
                                        <p:tgtEl>
                                          <p:spTgt spid="32784"/>
                                        </p:tgtEl>
                                        <p:attrNameLst>
                                          <p:attrName>style.visibility</p:attrName>
                                        </p:attrNameLst>
                                      </p:cBhvr>
                                      <p:to>
                                        <p:strVal val="visible"/>
                                      </p:to>
                                    </p:set>
                                    <p:animEffect transition="in" filter="fade">
                                      <p:cBhvr additive="repl">
                                        <p:cTn id="89" dur="2000"/>
                                        <p:tgtEl>
                                          <p:spTgt spid="32784"/>
                                        </p:tgtEl>
                                      </p:cBhvr>
                                    </p:animEffect>
                                    <p:anim calcmode="lin" valueType="num">
                                      <p:cBhvr additive="repl">
                                        <p:cTn id="90" dur="2000" fill="hold"/>
                                        <p:tgtEl>
                                          <p:spTgt spid="32784"/>
                                        </p:tgtEl>
                                        <p:attrNameLst>
                                          <p:attrName>ppt_x</p:attrName>
                                        </p:attrNameLst>
                                      </p:cBhvr>
                                      <p:tavLst>
                                        <p:tav tm="100000">
                                          <p:val>
                                            <p:strVal val="#ppt_x"/>
                                          </p:val>
                                        </p:tav>
                                        <p:tav>
                                          <p:val>
                                            <p:strVal val="#ppt_x"/>
                                          </p:val>
                                        </p:tav>
                                      </p:tavLst>
                                    </p:anim>
                                    <p:anim calcmode="lin" valueType="num">
                                      <p:cBhvr additive="repl">
                                        <p:cTn id="91" dur="2000" fill="hold"/>
                                        <p:tgtEl>
                                          <p:spTgt spid="32784"/>
                                        </p:tgtEl>
                                        <p:attrNameLst>
                                          <p:attrName>ppt_y</p:attrName>
                                        </p:attrNameLst>
                                      </p:cBhvr>
                                      <p:tavLst>
                                        <p:tav tm="100000">
                                          <p:val>
                                            <p:strVal val="#ppt_y+.1"/>
                                          </p:val>
                                        </p:tav>
                                        <p:tav>
                                          <p:val>
                                            <p:strVal val="#ppt_y"/>
                                          </p:val>
                                        </p:tav>
                                      </p:tavLst>
                                    </p:anim>
                                  </p:childTnLst>
                                </p:cTn>
                              </p:par>
                            </p:childTnLst>
                          </p:cTn>
                        </p:par>
                        <p:par>
                          <p:cTn id="92" fill="hold" nodeType="afterGroup">
                            <p:stCondLst>
                              <p:cond delay="33000"/>
                            </p:stCondLst>
                            <p:childTnLst>
                              <p:par>
                                <p:cTn id="93" presetID="9" presetClass="entr" fill="hold" nodeType="afterEffect">
                                  <p:stCondLst>
                                    <p:cond delay="0"/>
                                  </p:stCondLst>
                                  <p:childTnLst>
                                    <p:set>
                                      <p:cBhvr additive="repl">
                                        <p:cTn id="94" dur="1" fill="hold">
                                          <p:stCondLst>
                                            <p:cond delay="0"/>
                                          </p:stCondLst>
                                        </p:cTn>
                                        <p:tgtEl>
                                          <p:spTgt spid="32782"/>
                                        </p:tgtEl>
                                        <p:attrNameLst>
                                          <p:attrName>style.visibility</p:attrName>
                                        </p:attrNameLst>
                                      </p:cBhvr>
                                      <p:to>
                                        <p:strVal val="visible"/>
                                      </p:to>
                                    </p:set>
                                    <p:animEffect transition="in" filter="dissolve">
                                      <p:cBhvr additive="repl">
                                        <p:cTn id="95" dur="2000"/>
                                        <p:tgtEl>
                                          <p:spTgt spid="32782"/>
                                        </p:tgtEl>
                                      </p:cBhvr>
                                    </p:animEffect>
                                  </p:childTnLst>
                                </p:cTn>
                              </p:par>
                            </p:childTnLst>
                          </p:cTn>
                        </p:par>
                        <p:par>
                          <p:cTn id="96" fill="hold" nodeType="afterGroup">
                            <p:stCondLst>
                              <p:cond delay="35000"/>
                            </p:stCondLst>
                            <p:childTnLst>
                              <p:par>
                                <p:cTn id="97" presetID="47" presetClass="entr" fill="hold" nodeType="afterEffect">
                                  <p:stCondLst>
                                    <p:cond delay="0"/>
                                  </p:stCondLst>
                                  <p:childTnLst>
                                    <p:set>
                                      <p:cBhvr additive="repl">
                                        <p:cTn id="98" dur="1" fill="hold">
                                          <p:stCondLst>
                                            <p:cond delay="0"/>
                                          </p:stCondLst>
                                        </p:cTn>
                                        <p:tgtEl>
                                          <p:spTgt spid="19"/>
                                        </p:tgtEl>
                                        <p:attrNameLst>
                                          <p:attrName>style.visibility</p:attrName>
                                        </p:attrNameLst>
                                      </p:cBhvr>
                                      <p:to>
                                        <p:strVal val="visible"/>
                                      </p:to>
                                    </p:set>
                                    <p:animEffect transition="in" filter="fade">
                                      <p:cBhvr additive="repl">
                                        <p:cTn id="99" dur="2000"/>
                                        <p:tgtEl>
                                          <p:spTgt spid="19"/>
                                        </p:tgtEl>
                                      </p:cBhvr>
                                    </p:animEffect>
                                    <p:anim calcmode="lin" valueType="num">
                                      <p:cBhvr additive="repl">
                                        <p:cTn id="100" dur="2000" fill="hold"/>
                                        <p:tgtEl>
                                          <p:spTgt spid="19"/>
                                        </p:tgtEl>
                                        <p:attrNameLst>
                                          <p:attrName>ppt_x</p:attrName>
                                        </p:attrNameLst>
                                      </p:cBhvr>
                                      <p:tavLst>
                                        <p:tav tm="100000">
                                          <p:val>
                                            <p:strVal val="#ppt_x"/>
                                          </p:val>
                                        </p:tav>
                                        <p:tav>
                                          <p:val>
                                            <p:strVal val="#ppt_x"/>
                                          </p:val>
                                        </p:tav>
                                      </p:tavLst>
                                    </p:anim>
                                    <p:anim calcmode="lin" valueType="num">
                                      <p:cBhvr additive="repl">
                                        <p:cTn id="101" dur="2000" fill="hold"/>
                                        <p:tgtEl>
                                          <p:spTgt spid="19"/>
                                        </p:tgtEl>
                                        <p:attrNameLst>
                                          <p:attrName>ppt_y</p:attrName>
                                        </p:attrNameLst>
                                      </p:cBhvr>
                                      <p:tavLst>
                                        <p:tav tm="100000">
                                          <p:val>
                                            <p:strVal val="#ppt_y-.1"/>
                                          </p:val>
                                        </p:tav>
                                        <p:tav>
                                          <p:val>
                                            <p:strVal val="#ppt_y"/>
                                          </p:val>
                                        </p:tav>
                                      </p:tavLst>
                                    </p:anim>
                                  </p:childTnLst>
                                </p:cTn>
                              </p:par>
                            </p:childTnLst>
                          </p:cTn>
                        </p:par>
                        <p:par>
                          <p:cTn id="102" fill="hold">
                            <p:stCondLst>
                              <p:cond delay="37000"/>
                            </p:stCondLst>
                            <p:childTnLst>
                              <p:par>
                                <p:cTn id="103" presetID="22" presetClass="entr" presetSubtype="8" fill="hold" grpId="0" nodeType="afterEffect">
                                  <p:stCondLst>
                                    <p:cond delay="0"/>
                                  </p:stCondLst>
                                  <p:childTnLst>
                                    <p:set>
                                      <p:cBhvr>
                                        <p:cTn id="104" dur="1" fill="hold">
                                          <p:stCondLst>
                                            <p:cond delay="0"/>
                                          </p:stCondLst>
                                        </p:cTn>
                                        <p:tgtEl>
                                          <p:spTgt spid="22"/>
                                        </p:tgtEl>
                                        <p:attrNameLst>
                                          <p:attrName>style.visibility</p:attrName>
                                        </p:attrNameLst>
                                      </p:cBhvr>
                                      <p:to>
                                        <p:strVal val="visible"/>
                                      </p:to>
                                    </p:set>
                                    <p:animEffect transition="in" filter="wipe(left)">
                                      <p:cBhvr>
                                        <p:cTn id="105"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4" grpId="0"/>
      <p:bldP spid="22" grpId="0" animBg="1"/>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482" name="Picture 11" descr="Rev 20 Slide Background.jpg"/>
          <p:cNvPicPr>
            <a:picLocks noChangeAspect="1"/>
          </p:cNvPicPr>
          <p:nvPr/>
        </p:nvPicPr>
        <p:blipFill>
          <a:blip r:embed="rId3" cstate="print"/>
          <a:srcRect/>
          <a:stretch>
            <a:fillRect/>
          </a:stretch>
        </p:blipFill>
        <p:spPr bwMode="auto">
          <a:xfrm>
            <a:off x="0" y="6350"/>
            <a:ext cx="9144000" cy="6851650"/>
          </a:xfrm>
          <a:prstGeom prst="rect">
            <a:avLst/>
          </a:prstGeom>
          <a:noFill/>
          <a:ln w="9525">
            <a:noFill/>
            <a:miter lim="800000"/>
            <a:headEnd/>
            <a:tailEnd/>
          </a:ln>
        </p:spPr>
      </p:pic>
      <p:sp>
        <p:nvSpPr>
          <p:cNvPr id="276483" name="Rectangle 16"/>
          <p:cNvSpPr>
            <a:spLocks noChangeArrowheads="1"/>
          </p:cNvSpPr>
          <p:nvPr/>
        </p:nvSpPr>
        <p:spPr bwMode="auto">
          <a:xfrm>
            <a:off x="0" y="3801915"/>
            <a:ext cx="181822" cy="463846"/>
          </a:xfrm>
          <a:prstGeom prst="rect">
            <a:avLst/>
          </a:prstGeom>
          <a:solidFill>
            <a:schemeClr val="hlink"/>
          </a:solidFill>
          <a:ln w="9525">
            <a:noFill/>
            <a:miter lim="800000"/>
            <a:headEnd/>
            <a:tailEnd/>
          </a:ln>
        </p:spPr>
        <p:txBody>
          <a:bodyPr wrap="none" lIns="90000" tIns="46800" rIns="90000" bIns="4680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276484" name="Rectangle 2"/>
          <p:cNvSpPr>
            <a:spLocks noGrp="1" noChangeArrowheads="1"/>
          </p:cNvSpPr>
          <p:nvPr>
            <p:ph type="ctrTitle"/>
          </p:nvPr>
        </p:nvSpPr>
        <p:spPr>
          <a:xfrm>
            <a:off x="0" y="404813"/>
            <a:ext cx="8639175" cy="1223962"/>
          </a:xfrm>
          <a:solidFill>
            <a:schemeClr val="tx2"/>
          </a:solidFill>
        </p:spPr>
        <p:txBody>
          <a:bodyPr/>
          <a:lstStyle/>
          <a:p>
            <a:pPr algn="ctr" eaLnBrk="1" hangingPunct="1"/>
            <a:r>
              <a:rPr lang="ar-JO" sz="4000">
                <a:solidFill>
                  <a:srgbClr val="FFFFFF"/>
                </a:solidFill>
              </a:rPr>
              <a:t>رسم بياني رؤ 20 : 4 - 6</a:t>
            </a:r>
            <a:endParaRPr lang="en-US" sz="2400">
              <a:solidFill>
                <a:srgbClr val="FFFFFF"/>
              </a:solidFill>
            </a:endParaRPr>
          </a:p>
        </p:txBody>
      </p:sp>
      <p:sp>
        <p:nvSpPr>
          <p:cNvPr id="481283" name="Rectangle 3"/>
          <p:cNvSpPr>
            <a:spLocks noChangeArrowheads="1"/>
          </p:cNvSpPr>
          <p:nvPr/>
        </p:nvSpPr>
        <p:spPr bwMode="auto">
          <a:xfrm>
            <a:off x="152400" y="4648200"/>
            <a:ext cx="3048000" cy="1981200"/>
          </a:xfrm>
          <a:prstGeom prst="rect">
            <a:avLst/>
          </a:prstGeom>
          <a:noFill/>
          <a:ln w="9525">
            <a:noFill/>
            <a:miter lim="800000"/>
            <a:headEnd/>
            <a:tailEnd/>
          </a:ln>
        </p:spPr>
        <p:txBody>
          <a:bodyPr lIns="92075" tIns="46038" rIns="92075" bIns="46038" anchor="ctr"/>
          <a:lstStyle/>
          <a:p>
            <a:pPr marL="0" marR="0" lvl="0" indent="0" algn="ctr" defTabSz="914400" rtl="0" eaLnBrk="1" fontAlgn="base" latinLnBrk="0" hangingPunct="1">
              <a:lnSpc>
                <a:spcPct val="90000"/>
              </a:lnSpc>
              <a:spcBef>
                <a:spcPct val="20000"/>
              </a:spcBef>
              <a:spcAft>
                <a:spcPct val="0"/>
              </a:spcAft>
              <a:buClr>
                <a:srgbClr val="000000"/>
              </a:buClr>
              <a:buSzPct val="80000"/>
              <a:buFont typeface="Wingdings" pitchFamily="2" charset="2"/>
              <a:buNone/>
              <a:tabLst/>
              <a:defRPr/>
            </a:pPr>
            <a:r>
              <a:rPr kumimoji="0" lang="ar-JO" sz="2000" b="1" u="none" strike="noStrike" kern="1200" cap="none" spc="0" normalizeH="0" baseline="3000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5ب</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 هذه هي </a:t>
            </a:r>
            <a:r>
              <a:rPr kumimoji="0" lang="ar-JO" sz="2000" b="1" u="none" strike="noStrike" kern="1200" cap="none" spc="0" normalizeH="0" baseline="0" noProof="0" dirty="0">
                <a:ln>
                  <a:noFill/>
                </a:ln>
                <a:solidFill>
                  <a:srgbClr val="FF0000"/>
                </a:solidFill>
                <a:effectLst/>
                <a:uLnTx/>
                <a:uFillTx/>
                <a:latin typeface="Arial" panose="020B0604020202020204" pitchFamily="34" charset="0"/>
                <a:ea typeface="MS PGothic" pitchFamily="34" charset="-128"/>
                <a:cs typeface="Arial" panose="020B0604020202020204" pitchFamily="34" charset="0"/>
              </a:rPr>
              <a:t>القيامة الأولى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مبارك و مقدس من له نصيب في القيامة الأولى هؤلاء ليس للموت الثاني سلطان عليهم</a:t>
            </a:r>
            <a:endPar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481284" name="Rectangle 4"/>
          <p:cNvSpPr>
            <a:spLocks noChangeArrowheads="1"/>
          </p:cNvSpPr>
          <p:nvPr/>
        </p:nvSpPr>
        <p:spPr bwMode="auto">
          <a:xfrm>
            <a:off x="6096000" y="4648200"/>
            <a:ext cx="2819400" cy="1676400"/>
          </a:xfrm>
          <a:prstGeom prst="rect">
            <a:avLst/>
          </a:prstGeom>
          <a:noFill/>
          <a:ln w="9525">
            <a:noFill/>
            <a:miter lim="800000"/>
            <a:headEnd/>
            <a:tailEnd/>
          </a:ln>
        </p:spPr>
        <p:txBody>
          <a:bodyPr lIns="92075" tIns="46038" rIns="92075" bIns="46038" anchor="ctr"/>
          <a:lstStyle/>
          <a:p>
            <a:pPr marL="0" marR="0" lvl="0" indent="0" algn="ctr" defTabSz="914400" rtl="0" eaLnBrk="1" fontAlgn="base" latinLnBrk="0" hangingPunct="1">
              <a:lnSpc>
                <a:spcPct val="90000"/>
              </a:lnSpc>
              <a:spcBef>
                <a:spcPct val="20000"/>
              </a:spcBef>
              <a:spcAft>
                <a:spcPct val="0"/>
              </a:spcAft>
              <a:buClr>
                <a:srgbClr val="000000"/>
              </a:buClr>
              <a:buSzPct val="80000"/>
              <a:buFont typeface="Wingdings" pitchFamily="2" charset="2"/>
              <a:buNone/>
              <a:tabLst/>
              <a:defRPr/>
            </a:pPr>
            <a:r>
              <a:rPr kumimoji="0" lang="ar-JO" sz="2000" b="1" u="none" strike="noStrike" kern="1200" cap="none" spc="0" normalizeH="0" baseline="3000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5أ</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 أما بقية الأموات فلم </a:t>
            </a:r>
            <a:r>
              <a:rPr kumimoji="0" lang="ar-JO" sz="2000" b="1" u="none" strike="noStrike" kern="1200" cap="none" spc="0" normalizeH="0" baseline="0" noProof="0" dirty="0">
                <a:ln>
                  <a:noFill/>
                </a:ln>
                <a:solidFill>
                  <a:srgbClr val="C00000"/>
                </a:solidFill>
                <a:effectLst/>
                <a:uLnTx/>
                <a:uFillTx/>
                <a:latin typeface="Arial" panose="020B0604020202020204" pitchFamily="34" charset="0"/>
                <a:ea typeface="MS PGothic" pitchFamily="34" charset="-128"/>
                <a:cs typeface="Arial" panose="020B0604020202020204" pitchFamily="34" charset="0"/>
              </a:rPr>
              <a:t>تعش</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 حتى تتم </a:t>
            </a:r>
            <a:r>
              <a:rPr kumimoji="0" lang="ar-JO" sz="2000" b="1" u="none" strike="noStrike" kern="1200" cap="none" spc="0" normalizeH="0" baseline="0" noProof="0" dirty="0">
                <a:ln>
                  <a:noFill/>
                </a:ln>
                <a:solidFill>
                  <a:srgbClr val="BCBFED">
                    <a:lumMod val="50000"/>
                  </a:srgbClr>
                </a:solidFill>
                <a:effectLst/>
                <a:uLnTx/>
                <a:uFillTx/>
                <a:latin typeface="Arial" panose="020B0604020202020204" pitchFamily="34" charset="0"/>
                <a:ea typeface="MS PGothic" pitchFamily="34" charset="-128"/>
                <a:cs typeface="Arial" panose="020B0604020202020204" pitchFamily="34" charset="0"/>
              </a:rPr>
              <a:t>الألف سنة</a:t>
            </a:r>
            <a:endParaRPr kumimoji="0" lang="en-US" sz="2000" b="1" u="none" strike="noStrike" kern="1200" cap="none" spc="0" normalizeH="0" baseline="0" noProof="0" dirty="0">
              <a:ln>
                <a:noFill/>
              </a:ln>
              <a:solidFill>
                <a:srgbClr val="BCBFED">
                  <a:lumMod val="50000"/>
                </a:srgbClr>
              </a:solidFill>
              <a:effectLst/>
              <a:uLnTx/>
              <a:uFillTx/>
              <a:latin typeface="Arial" panose="020B0604020202020204" pitchFamily="34" charset="0"/>
              <a:ea typeface="MS PGothic" pitchFamily="34" charset="-128"/>
              <a:cs typeface="Arial" panose="020B0604020202020204" pitchFamily="34" charset="0"/>
            </a:endParaRPr>
          </a:p>
        </p:txBody>
      </p:sp>
      <p:sp>
        <p:nvSpPr>
          <p:cNvPr id="481285" name="Rectangle 5"/>
          <p:cNvSpPr>
            <a:spLocks noChangeArrowheads="1"/>
          </p:cNvSpPr>
          <p:nvPr/>
        </p:nvSpPr>
        <p:spPr bwMode="auto">
          <a:xfrm>
            <a:off x="3505200" y="4648200"/>
            <a:ext cx="2362200" cy="1905000"/>
          </a:xfrm>
          <a:prstGeom prst="rect">
            <a:avLst/>
          </a:prstGeom>
          <a:noFill/>
          <a:ln w="9525">
            <a:noFill/>
            <a:miter lim="800000"/>
            <a:headEnd/>
            <a:tailEnd/>
          </a:ln>
        </p:spPr>
        <p:txBody>
          <a:bodyPr lIns="92075" tIns="46038" rIns="92075" bIns="46038" anchor="ctr"/>
          <a:lstStyle/>
          <a:p>
            <a:pPr marL="0" marR="0" lvl="0" indent="0" algn="ctr" defTabSz="914400" rtl="0" eaLnBrk="1" fontAlgn="base" latinLnBrk="0" hangingPunct="1">
              <a:lnSpc>
                <a:spcPct val="90000"/>
              </a:lnSpc>
              <a:spcBef>
                <a:spcPct val="20000"/>
              </a:spcBef>
              <a:spcAft>
                <a:spcPct val="0"/>
              </a:spcAft>
              <a:buClr>
                <a:srgbClr val="000000"/>
              </a:buClr>
              <a:buSzPct val="80000"/>
              <a:buFont typeface="Wingdings" pitchFamily="2" charset="2"/>
              <a:buNone/>
              <a:tabLst/>
              <a:defRPr/>
            </a:pP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6ب بل سيكون كهنة لله و المسيح و سيملكون معه </a:t>
            </a:r>
            <a:r>
              <a:rPr kumimoji="0" lang="ar-JO" sz="2000" b="1" u="none" strike="noStrike" kern="1200" cap="none" spc="0" normalizeH="0" baseline="0" noProof="0" dirty="0">
                <a:ln>
                  <a:noFill/>
                </a:ln>
                <a:solidFill>
                  <a:srgbClr val="BCBFED">
                    <a:lumMod val="50000"/>
                  </a:srgbClr>
                </a:solidFill>
                <a:effectLst/>
                <a:uLnTx/>
                <a:uFillTx/>
                <a:latin typeface="Arial" panose="020B0604020202020204" pitchFamily="34" charset="0"/>
                <a:ea typeface="MS PGothic" pitchFamily="34" charset="-128"/>
                <a:cs typeface="Arial" panose="020B0604020202020204" pitchFamily="34" charset="0"/>
              </a:rPr>
              <a:t>ألف سنة</a:t>
            </a:r>
            <a:endParaRPr kumimoji="0" lang="en-US" sz="2000" b="1" u="none" strike="noStrike" kern="1200" cap="none" spc="0" normalizeH="0" baseline="0" noProof="0" dirty="0">
              <a:ln>
                <a:noFill/>
              </a:ln>
              <a:solidFill>
                <a:srgbClr val="BCBFED">
                  <a:lumMod val="50000"/>
                </a:srgbClr>
              </a:solidFill>
              <a:effectLst/>
              <a:uLnTx/>
              <a:uFillTx/>
              <a:latin typeface="Arial" panose="020B0604020202020204" pitchFamily="34" charset="0"/>
              <a:ea typeface="MS PGothic" pitchFamily="34" charset="-128"/>
              <a:cs typeface="Arial" panose="020B0604020202020204" pitchFamily="34" charset="0"/>
            </a:endParaRPr>
          </a:p>
        </p:txBody>
      </p:sp>
      <p:sp>
        <p:nvSpPr>
          <p:cNvPr id="481289" name="Rectangle 9"/>
          <p:cNvSpPr>
            <a:spLocks noChangeArrowheads="1"/>
          </p:cNvSpPr>
          <p:nvPr/>
        </p:nvSpPr>
        <p:spPr bwMode="auto">
          <a:xfrm>
            <a:off x="1981200" y="1600200"/>
            <a:ext cx="6019800" cy="2057400"/>
          </a:xfrm>
          <a:prstGeom prst="rect">
            <a:avLst/>
          </a:prstGeom>
          <a:noFill/>
          <a:ln w="9525">
            <a:noFill/>
            <a:miter lim="800000"/>
            <a:headEnd/>
            <a:tailEnd/>
          </a:ln>
        </p:spPr>
        <p:txBody>
          <a:bodyPr lIns="92075" tIns="46038" rIns="92075" bIns="46038" anchor="ctr"/>
          <a:lstStyle/>
          <a:p>
            <a:pPr marL="0" marR="0" lvl="0" indent="0" algn="r" defTabSz="914400" rtl="0" eaLnBrk="1" fontAlgn="base" latinLnBrk="0" hangingPunct="1">
              <a:lnSpc>
                <a:spcPct val="90000"/>
              </a:lnSpc>
              <a:spcBef>
                <a:spcPct val="20000"/>
              </a:spcBef>
              <a:spcAft>
                <a:spcPct val="0"/>
              </a:spcAft>
              <a:buClr>
                <a:srgbClr val="000000"/>
              </a:buClr>
              <a:buSzPct val="80000"/>
              <a:buFont typeface="Wingdings" pitchFamily="2" charset="2"/>
              <a:buNone/>
              <a:tabLst/>
              <a:defRPr/>
            </a:pPr>
            <a:r>
              <a:rPr kumimoji="0" lang="ar-JO" sz="20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4أ و رأيت عروشاً فجلسوا عليها و أعطوا حكماً و رأيت نفوس الذين قتلوا من أجل شهادة يسوع و من أجل كلمة الله و الذين لم يسجدوا للوحش و لا لصورته و لم يقبلوا السمة على جباههم و على أيديهم</a:t>
            </a:r>
            <a:endParaRPr kumimoji="0" lang="en-US" sz="20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481290" name="Rectangle 10"/>
          <p:cNvSpPr>
            <a:spLocks noChangeArrowheads="1"/>
          </p:cNvSpPr>
          <p:nvPr/>
        </p:nvSpPr>
        <p:spPr bwMode="auto">
          <a:xfrm>
            <a:off x="152400" y="1600200"/>
            <a:ext cx="1905000" cy="1905000"/>
          </a:xfrm>
          <a:prstGeom prst="rect">
            <a:avLst/>
          </a:prstGeom>
          <a:noFill/>
          <a:ln w="9525">
            <a:noFill/>
            <a:miter lim="800000"/>
            <a:headEnd/>
            <a:tailEnd/>
          </a:ln>
        </p:spPr>
        <p:txBody>
          <a:bodyPr lIns="92075" tIns="46038" rIns="92075" bIns="46038" anchor="ctr"/>
          <a:lstStyle/>
          <a:p>
            <a:pPr marL="0" marR="0" lvl="0" indent="0" algn="r" defTabSz="914400" rtl="0" eaLnBrk="1" fontAlgn="base" latinLnBrk="0" hangingPunct="1">
              <a:lnSpc>
                <a:spcPct val="90000"/>
              </a:lnSpc>
              <a:spcBef>
                <a:spcPct val="20000"/>
              </a:spcBef>
              <a:spcAft>
                <a:spcPct val="0"/>
              </a:spcAft>
              <a:buClr>
                <a:srgbClr val="000000"/>
              </a:buClr>
              <a:buSzPct val="80000"/>
              <a:buFont typeface="Wingdings" pitchFamily="2" charset="2"/>
              <a:buNone/>
              <a:tabLst/>
              <a:defRPr/>
            </a:pP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4ب </a:t>
            </a:r>
            <a:r>
              <a:rPr kumimoji="0" lang="ar-JO" sz="2000" b="1" u="none" strike="noStrike" kern="1200" cap="none" spc="0" normalizeH="0" baseline="0" noProof="0" dirty="0">
                <a:ln>
                  <a:noFill/>
                </a:ln>
                <a:solidFill>
                  <a:srgbClr val="AC0000"/>
                </a:solidFill>
                <a:effectLst/>
                <a:uLnTx/>
                <a:uFillTx/>
                <a:latin typeface="Arial" panose="020B0604020202020204" pitchFamily="34" charset="0"/>
                <a:ea typeface="MS PGothic" pitchFamily="34" charset="-128"/>
                <a:cs typeface="Arial" panose="020B0604020202020204" pitchFamily="34" charset="0"/>
              </a:rPr>
              <a:t>فعاشو</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ا و ملكوا مع المسيح </a:t>
            </a:r>
            <a:r>
              <a:rPr kumimoji="0" lang="ar-JO" sz="2000" b="1" u="none" strike="noStrike" kern="1200" cap="none" spc="0" normalizeH="0" baseline="0" noProof="0" dirty="0">
                <a:ln>
                  <a:noFill/>
                </a:ln>
                <a:solidFill>
                  <a:schemeClr val="accent1">
                    <a:lumMod val="75000"/>
                  </a:schemeClr>
                </a:solidFill>
                <a:effectLst/>
                <a:uLnTx/>
                <a:uFillTx/>
                <a:latin typeface="Arial" panose="020B0604020202020204" pitchFamily="34" charset="0"/>
                <a:ea typeface="MS PGothic" pitchFamily="34" charset="-128"/>
                <a:cs typeface="Arial" panose="020B0604020202020204" pitchFamily="34" charset="0"/>
              </a:rPr>
              <a:t>ألف سنة</a:t>
            </a:r>
            <a:endParaRPr kumimoji="0" lang="en-US" sz="2000" b="1" u="none" strike="noStrike" kern="1200" cap="none" spc="0" normalizeH="0" baseline="0" noProof="0" dirty="0">
              <a:ln>
                <a:noFill/>
              </a:ln>
              <a:solidFill>
                <a:schemeClr val="accent1">
                  <a:lumMod val="75000"/>
                </a:schemeClr>
              </a:solidFill>
              <a:effectLst/>
              <a:uLnTx/>
              <a:uFillTx/>
              <a:latin typeface="Arial" panose="020B0604020202020204" pitchFamily="34" charset="0"/>
              <a:ea typeface="MS PGothic" pitchFamily="34" charset="-128"/>
              <a:cs typeface="Arial" panose="020B0604020202020204" pitchFamily="34" charset="0"/>
            </a:endParaRPr>
          </a:p>
        </p:txBody>
      </p:sp>
      <p:pic>
        <p:nvPicPr>
          <p:cNvPr id="481291" name="Picture 11" descr="arm"/>
          <p:cNvPicPr>
            <a:picLocks noChangeAspect="1" noChangeArrowheads="1"/>
          </p:cNvPicPr>
          <p:nvPr/>
        </p:nvPicPr>
        <p:blipFill>
          <a:blip r:embed="rId4" cstate="print"/>
          <a:srcRect/>
          <a:stretch>
            <a:fillRect/>
          </a:stretch>
        </p:blipFill>
        <p:spPr bwMode="auto">
          <a:xfrm>
            <a:off x="381000" y="3492500"/>
            <a:ext cx="984250" cy="1003300"/>
          </a:xfrm>
          <a:prstGeom prst="rect">
            <a:avLst/>
          </a:prstGeom>
          <a:noFill/>
          <a:ln w="9525">
            <a:noFill/>
            <a:miter lim="800000"/>
            <a:headEnd/>
            <a:tailEnd/>
          </a:ln>
        </p:spPr>
      </p:pic>
      <p:pic>
        <p:nvPicPr>
          <p:cNvPr id="481292" name="Picture 12" descr="arm"/>
          <p:cNvPicPr>
            <a:picLocks noChangeAspect="1" noChangeArrowheads="1"/>
          </p:cNvPicPr>
          <p:nvPr/>
        </p:nvPicPr>
        <p:blipFill>
          <a:blip r:embed="rId4" cstate="print"/>
          <a:srcRect/>
          <a:stretch>
            <a:fillRect/>
          </a:stretch>
        </p:blipFill>
        <p:spPr bwMode="auto">
          <a:xfrm>
            <a:off x="7467600" y="3492500"/>
            <a:ext cx="984250" cy="1003300"/>
          </a:xfrm>
          <a:prstGeom prst="rect">
            <a:avLst/>
          </a:prstGeom>
          <a:noFill/>
          <a:ln w="9525">
            <a:noFill/>
            <a:miter lim="800000"/>
            <a:headEnd/>
            <a:tailEnd/>
          </a:ln>
        </p:spPr>
      </p:pic>
      <p:sp>
        <p:nvSpPr>
          <p:cNvPr id="276492" name="AutoShape 14"/>
          <p:cNvSpPr>
            <a:spLocks noChangeArrowheads="1"/>
          </p:cNvSpPr>
          <p:nvPr/>
        </p:nvSpPr>
        <p:spPr bwMode="auto">
          <a:xfrm>
            <a:off x="1371600" y="3800475"/>
            <a:ext cx="6172200" cy="466725"/>
          </a:xfrm>
          <a:prstGeom prst="rightArrow">
            <a:avLst>
              <a:gd name="adj1" fmla="val 100000"/>
              <a:gd name="adj2" fmla="val 40592"/>
            </a:avLst>
          </a:prstGeom>
          <a:solidFill>
            <a:schemeClr val="hlink"/>
          </a:solidFill>
          <a:ln w="9525">
            <a:solidFill>
              <a:schemeClr val="tx1"/>
            </a:solidFill>
            <a:miter lim="800000"/>
            <a:headEnd/>
            <a:tailEnd type="none" w="lg" len="lg"/>
          </a:ln>
        </p:spPr>
        <p:txBody>
          <a:bodyPr lIns="90000" tIns="46800" rIns="90000" bIns="46800" anchor="ct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1000 سنة</a:t>
            </a: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76493" name="Text Box 37"/>
          <p:cNvSpPr txBox="1">
            <a:spLocks noChangeArrowheads="1"/>
          </p:cNvSpPr>
          <p:nvPr/>
        </p:nvSpPr>
        <p:spPr bwMode="auto">
          <a:xfrm>
            <a:off x="9150350" y="0"/>
            <a:ext cx="1600200" cy="463550"/>
          </a:xfrm>
          <a:prstGeom prst="rect">
            <a:avLst/>
          </a:prstGeom>
          <a:solidFill>
            <a:schemeClr val="tx1"/>
          </a:solidFill>
          <a:ln w="9525">
            <a:noFill/>
            <a:miter lim="800000"/>
            <a:headEnd/>
            <a:tailEnd/>
          </a:ln>
        </p:spPr>
        <p:txBody>
          <a:bodyPr wrap="none" lIns="90000" tIns="46800" rIns="90000" bIns="4680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ن ت س 424</a:t>
            </a: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Tree>
    <p:extLst>
      <p:ext uri="{BB962C8B-B14F-4D97-AF65-F5344CB8AC3E}">
        <p14:creationId xmlns:p14="http://schemas.microsoft.com/office/powerpoint/2010/main" val="233957420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8128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81290"/>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481291"/>
                                        </p:tgtEl>
                                        <p:attrNameLst>
                                          <p:attrName>style.visibility</p:attrName>
                                        </p:attrNameLst>
                                      </p:cBhvr>
                                      <p:to>
                                        <p:strVal val="visible"/>
                                      </p:to>
                                    </p:set>
                                  </p:childTnLst>
                                </p:cTn>
                              </p:par>
                            </p:childTnLst>
                          </p:cTn>
                        </p:par>
                      </p:childTnLst>
                    </p:cTn>
                  </p:par>
                  <p:par>
                    <p:cTn id="13" fill="hold" nodeType="clickPar">
                      <p:stCondLst>
                        <p:cond delay="indefinite"/>
                      </p:stCondLst>
                      <p:childTnLst>
                        <p:par>
                          <p:cTn id="14" fill="hold" nodeType="withGroup">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481284"/>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481292"/>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481283"/>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48128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1283" grpId="0"/>
      <p:bldP spid="481284" grpId="0"/>
      <p:bldP spid="481285" grpId="0"/>
      <p:bldP spid="481289" grpId="0"/>
      <p:bldP spid="481290" grpId="0"/>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7506" name="Picture 1" descr="NatGeo Photo of the Day 2010 - autumn-landscape-colorful-leaves_25289_990x742.jpg"/>
          <p:cNvPicPr>
            <a:picLocks noGrp="1" noChangeAspect="1"/>
          </p:cNvPicPr>
          <p:nvPr isPhoto="1"/>
        </p:nvPicPr>
        <p:blipFill>
          <a:blip r:embed="rId2" cstate="print"/>
          <a:srcRect/>
          <a:stretch>
            <a:fillRect/>
          </a:stretch>
        </p:blipFill>
        <p:spPr bwMode="auto">
          <a:xfrm>
            <a:off x="1588" y="0"/>
            <a:ext cx="9140825" cy="6858000"/>
          </a:xfrm>
          <a:prstGeom prst="rect">
            <a:avLst/>
          </a:prstGeom>
          <a:noFill/>
          <a:ln w="9525">
            <a:noFill/>
            <a:miter lim="800000"/>
            <a:headEnd/>
            <a:tailEnd/>
          </a:ln>
        </p:spPr>
      </p:pic>
      <p:sp>
        <p:nvSpPr>
          <p:cNvPr id="2" name="Title 1"/>
          <p:cNvSpPr>
            <a:spLocks noGrp="1"/>
          </p:cNvSpPr>
          <p:nvPr>
            <p:ph type="title" idx="4294967295"/>
          </p:nvPr>
        </p:nvSpPr>
        <p:spPr>
          <a:xfrm>
            <a:off x="181419" y="0"/>
            <a:ext cx="7982417" cy="1068256"/>
          </a:xfrm>
          <a:extLst>
            <a:ext uri="{909E8E84-426E-40dd-AFC4-6F175D3DCCD1}"/>
            <a:ext uri="{91240B29-F687-4f45-9708-019B960494DF}"/>
            <a:ext uri="{FAA26D3D-D897-4be2-8F04-BA451C77F1D7}"/>
          </a:extLst>
        </p:spPr>
        <p:txBody>
          <a:bodyPr/>
          <a:lstStyle/>
          <a:p>
            <a:pPr algn="ctr">
              <a:defRPr/>
            </a:pPr>
            <a:r>
              <a:rPr lang="ar-JO" dirty="0">
                <a:solidFill>
                  <a:srgbClr val="FFFFFF"/>
                </a:solidFill>
                <a:effectLst>
                  <a:glow rad="241300">
                    <a:schemeClr val="tx1">
                      <a:alpha val="75000"/>
                    </a:schemeClr>
                  </a:glow>
                </a:effectLst>
                <a:ea typeface="ＭＳ Ｐゴシック" pitchFamily="-111" charset="-128"/>
              </a:rPr>
              <a:t>أهداف الحكم الألفي</a:t>
            </a:r>
            <a:endParaRPr lang="en-US" dirty="0">
              <a:solidFill>
                <a:srgbClr val="FFFFFF"/>
              </a:solidFill>
              <a:effectLst>
                <a:glow rad="241300">
                  <a:schemeClr val="tx1">
                    <a:alpha val="75000"/>
                  </a:schemeClr>
                </a:glow>
              </a:effectLst>
              <a:ea typeface="ＭＳ Ｐゴシック" pitchFamily="-111" charset="-128"/>
            </a:endParaRPr>
          </a:p>
        </p:txBody>
      </p:sp>
      <p:sp>
        <p:nvSpPr>
          <p:cNvPr id="5" name="Title 1"/>
          <p:cNvSpPr txBox="1">
            <a:spLocks/>
          </p:cNvSpPr>
          <p:nvPr/>
        </p:nvSpPr>
        <p:spPr bwMode="auto">
          <a:xfrm>
            <a:off x="201576" y="1572150"/>
            <a:ext cx="8942424" cy="5285850"/>
          </a:xfrm>
          <a:prstGeom prst="rect">
            <a:avLst/>
          </a:prstGeom>
          <a:noFill/>
          <a:ln>
            <a:noFill/>
          </a:ln>
          <a:extLst>
            <a:ext uri="{909E8E84-426E-40dd-AFC4-6F175D3DCCD1}"/>
            <a:ext uri="{91240B29-F687-4f45-9708-019B960494DF}"/>
            <a:ext uri="{FAA26D3D-D897-4be2-8F04-BA451C77F1D7}"/>
          </a:extLst>
        </p:spPr>
        <p:txBody>
          <a:bodyPr lIns="92075" tIns="46038" rIns="92075" bIns="46038"/>
          <a:lstStyle>
            <a:lvl1pPr algn="l" rtl="0" eaLnBrk="0" fontAlgn="base" hangingPunct="0">
              <a:lnSpc>
                <a:spcPct val="90000"/>
              </a:lnSpc>
              <a:spcBef>
                <a:spcPct val="20000"/>
              </a:spcBef>
              <a:spcAft>
                <a:spcPct val="0"/>
              </a:spcAft>
              <a:defRPr sz="4400" b="1">
                <a:solidFill>
                  <a:schemeClr val="tx2"/>
                </a:solidFill>
                <a:latin typeface="Arial"/>
                <a:ea typeface="ＭＳ Ｐゴシック" pitchFamily="-111" charset="-128"/>
                <a:cs typeface="Arial"/>
              </a:defRPr>
            </a:lvl1pPr>
            <a:lvl2pPr algn="l" rtl="0" eaLnBrk="0" fontAlgn="base" hangingPunct="0">
              <a:lnSpc>
                <a:spcPct val="90000"/>
              </a:lnSpc>
              <a:spcBef>
                <a:spcPct val="20000"/>
              </a:spcBef>
              <a:spcAft>
                <a:spcPct val="0"/>
              </a:spcAft>
              <a:defRPr sz="4400" b="1">
                <a:solidFill>
                  <a:schemeClr val="tx2"/>
                </a:solidFill>
                <a:latin typeface="Arial" charset="0"/>
                <a:ea typeface="ＭＳ Ｐゴシック" pitchFamily="-111" charset="-128"/>
                <a:cs typeface="ＭＳ Ｐゴシック" pitchFamily="-111" charset="-128"/>
              </a:defRPr>
            </a:lvl2pPr>
            <a:lvl3pPr algn="l" rtl="0" eaLnBrk="0" fontAlgn="base" hangingPunct="0">
              <a:lnSpc>
                <a:spcPct val="90000"/>
              </a:lnSpc>
              <a:spcBef>
                <a:spcPct val="20000"/>
              </a:spcBef>
              <a:spcAft>
                <a:spcPct val="0"/>
              </a:spcAft>
              <a:defRPr sz="4400" b="1">
                <a:solidFill>
                  <a:schemeClr val="tx2"/>
                </a:solidFill>
                <a:latin typeface="Arial" charset="0"/>
                <a:ea typeface="ＭＳ Ｐゴシック" pitchFamily="-111" charset="-128"/>
                <a:cs typeface="ＭＳ Ｐゴシック" pitchFamily="-111" charset="-128"/>
              </a:defRPr>
            </a:lvl3pPr>
            <a:lvl4pPr algn="l" rtl="0" eaLnBrk="0" fontAlgn="base" hangingPunct="0">
              <a:lnSpc>
                <a:spcPct val="90000"/>
              </a:lnSpc>
              <a:spcBef>
                <a:spcPct val="20000"/>
              </a:spcBef>
              <a:spcAft>
                <a:spcPct val="0"/>
              </a:spcAft>
              <a:defRPr sz="4400" b="1">
                <a:solidFill>
                  <a:schemeClr val="tx2"/>
                </a:solidFill>
                <a:latin typeface="Arial" charset="0"/>
                <a:ea typeface="ＭＳ Ｐゴシック" pitchFamily="-111" charset="-128"/>
                <a:cs typeface="ＭＳ Ｐゴシック" pitchFamily="-111" charset="-128"/>
              </a:defRPr>
            </a:lvl4pPr>
            <a:lvl5pPr algn="l" rtl="0" eaLnBrk="0" fontAlgn="base" hangingPunct="0">
              <a:lnSpc>
                <a:spcPct val="90000"/>
              </a:lnSpc>
              <a:spcBef>
                <a:spcPct val="20000"/>
              </a:spcBef>
              <a:spcAft>
                <a:spcPct val="0"/>
              </a:spcAft>
              <a:defRPr sz="4400" b="1">
                <a:solidFill>
                  <a:schemeClr val="tx2"/>
                </a:solidFill>
                <a:latin typeface="Arial" charset="0"/>
                <a:ea typeface="ＭＳ Ｐゴシック" pitchFamily="-111" charset="-128"/>
                <a:cs typeface="ＭＳ Ｐゴシック" pitchFamily="-111" charset="-128"/>
              </a:defRPr>
            </a:lvl5pPr>
            <a:lvl6pPr marL="457200" algn="l" rtl="0" fontAlgn="base">
              <a:lnSpc>
                <a:spcPct val="90000"/>
              </a:lnSpc>
              <a:spcBef>
                <a:spcPct val="20000"/>
              </a:spcBef>
              <a:spcAft>
                <a:spcPct val="0"/>
              </a:spcAft>
              <a:defRPr sz="4400" b="1">
                <a:solidFill>
                  <a:schemeClr val="tx2"/>
                </a:solidFill>
                <a:latin typeface="Times New Roman" pitchFamily="-112" charset="0"/>
              </a:defRPr>
            </a:lvl6pPr>
            <a:lvl7pPr marL="914400" algn="l" rtl="0" fontAlgn="base">
              <a:lnSpc>
                <a:spcPct val="90000"/>
              </a:lnSpc>
              <a:spcBef>
                <a:spcPct val="20000"/>
              </a:spcBef>
              <a:spcAft>
                <a:spcPct val="0"/>
              </a:spcAft>
              <a:defRPr sz="4400" b="1">
                <a:solidFill>
                  <a:schemeClr val="tx2"/>
                </a:solidFill>
                <a:latin typeface="Times New Roman" pitchFamily="-112" charset="0"/>
              </a:defRPr>
            </a:lvl7pPr>
            <a:lvl8pPr marL="1371600" algn="l" rtl="0" fontAlgn="base">
              <a:lnSpc>
                <a:spcPct val="90000"/>
              </a:lnSpc>
              <a:spcBef>
                <a:spcPct val="20000"/>
              </a:spcBef>
              <a:spcAft>
                <a:spcPct val="0"/>
              </a:spcAft>
              <a:defRPr sz="4400" b="1">
                <a:solidFill>
                  <a:schemeClr val="tx2"/>
                </a:solidFill>
                <a:latin typeface="Times New Roman" pitchFamily="-112" charset="0"/>
              </a:defRPr>
            </a:lvl8pPr>
            <a:lvl9pPr marL="1828800" algn="l" rtl="0" fontAlgn="base">
              <a:lnSpc>
                <a:spcPct val="90000"/>
              </a:lnSpc>
              <a:spcBef>
                <a:spcPct val="20000"/>
              </a:spcBef>
              <a:spcAft>
                <a:spcPct val="0"/>
              </a:spcAft>
              <a:defRPr sz="4400" b="1">
                <a:solidFill>
                  <a:schemeClr val="tx2"/>
                </a:solidFill>
                <a:latin typeface="Times New Roman" pitchFamily="-112" charset="0"/>
              </a:defRPr>
            </a:lvl9pPr>
          </a:lstStyle>
          <a:p>
            <a:pPr marL="742950" marR="0" lvl="0" indent="-742950" algn="r" defTabSz="914400" rtl="0" eaLnBrk="0" fontAlgn="base" latinLnBrk="0" hangingPunct="0">
              <a:lnSpc>
                <a:spcPct val="90000"/>
              </a:lnSpc>
              <a:spcBef>
                <a:spcPct val="20000"/>
              </a:spcBef>
              <a:spcAft>
                <a:spcPct val="0"/>
              </a:spcAft>
              <a:buClrTx/>
              <a:buSzTx/>
              <a:buFontTx/>
              <a:buNone/>
              <a:tabLst/>
              <a:defRPr/>
            </a:pPr>
            <a:r>
              <a:rPr kumimoji="0" lang="ar-JO" sz="4000" u="none" strike="noStrike" kern="1200" cap="none" spc="0" normalizeH="0" baseline="0" noProof="0" dirty="0">
                <a:ln>
                  <a:noFill/>
                </a:ln>
                <a:solidFill>
                  <a:srgbClr val="FFFFFF"/>
                </a:solidFill>
                <a:effectLst>
                  <a:glow rad="241300">
                    <a:srgbClr val="000000">
                      <a:alpha val="75000"/>
                    </a:srgbClr>
                  </a:glow>
                </a:effectLst>
                <a:uLnTx/>
                <a:uFillTx/>
                <a:latin typeface="Arial" panose="020B0604020202020204" pitchFamily="34" charset="0"/>
                <a:ea typeface="ＭＳ Ｐゴシック" pitchFamily="-111" charset="-128"/>
                <a:cs typeface="Arial" panose="020B0604020202020204" pitchFamily="34" charset="0"/>
              </a:rPr>
              <a:t>1. إدانة الملائكة (1 كو 6 : 3)</a:t>
            </a:r>
            <a:endParaRPr kumimoji="0" lang="en-US" sz="4000" u="none" strike="noStrike" kern="1200" cap="none" spc="0" normalizeH="0" baseline="0" noProof="0" dirty="0">
              <a:ln>
                <a:noFill/>
              </a:ln>
              <a:solidFill>
                <a:srgbClr val="FFFFFF"/>
              </a:solidFill>
              <a:effectLst>
                <a:glow rad="241300">
                  <a:srgbClr val="000000">
                    <a:alpha val="75000"/>
                  </a:srgbClr>
                </a:glow>
              </a:effectLst>
              <a:uLnTx/>
              <a:uFillTx/>
              <a:latin typeface="Arial" panose="020B0604020202020204" pitchFamily="34" charset="0"/>
              <a:ea typeface="ＭＳ Ｐゴシック" pitchFamily="-111" charset="-128"/>
              <a:cs typeface="Arial" panose="020B0604020202020204" pitchFamily="34" charset="0"/>
            </a:endParaRPr>
          </a:p>
        </p:txBody>
      </p:sp>
      <p:sp>
        <p:nvSpPr>
          <p:cNvPr id="277509" name="Text Box 37"/>
          <p:cNvSpPr txBox="1">
            <a:spLocks noChangeArrowheads="1"/>
          </p:cNvSpPr>
          <p:nvPr/>
        </p:nvSpPr>
        <p:spPr bwMode="auto">
          <a:xfrm>
            <a:off x="9150350" y="0"/>
            <a:ext cx="1600200" cy="463550"/>
          </a:xfrm>
          <a:prstGeom prst="rect">
            <a:avLst/>
          </a:prstGeom>
          <a:solidFill>
            <a:schemeClr val="tx1"/>
          </a:solidFill>
          <a:ln w="9525">
            <a:noFill/>
            <a:miter lim="800000"/>
            <a:headEnd/>
            <a:tailEnd/>
          </a:ln>
        </p:spPr>
        <p:txBody>
          <a:bodyPr wrap="none" lIns="90000" tIns="46800" rIns="90000" bIns="4680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ن ت س 424</a:t>
            </a: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Tree>
    <p:extLst>
      <p:ext uri="{BB962C8B-B14F-4D97-AF65-F5344CB8AC3E}">
        <p14:creationId xmlns:p14="http://schemas.microsoft.com/office/powerpoint/2010/main" val="232360358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8530" name="Picture 2" descr="supreme_decision_qx_me"/>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0"/>
            <a:ext cx="9144000" cy="6856413"/>
          </a:xfrm>
          <a:prstGeom prst="rect">
            <a:avLst/>
          </a:prstGeom>
          <a:noFill/>
          <a:ln w="9525">
            <a:noFill/>
            <a:miter lim="800000"/>
            <a:headEnd/>
            <a:tailEnd/>
          </a:ln>
        </p:spPr>
      </p:pic>
      <p:sp>
        <p:nvSpPr>
          <p:cNvPr id="349187" name="Rectangle 3"/>
          <p:cNvSpPr>
            <a:spLocks noGrp="1" noChangeArrowheads="1"/>
          </p:cNvSpPr>
          <p:nvPr>
            <p:ph type="ctrTitle"/>
          </p:nvPr>
        </p:nvSpPr>
        <p:spPr>
          <a:xfrm>
            <a:off x="0" y="3143250"/>
            <a:ext cx="7543800" cy="3486150"/>
          </a:xfrm>
          <a:effectLst>
            <a:outerShdw blurRad="63500" dist="107763" dir="8100000" algn="ctr" rotWithShape="0">
              <a:schemeClr val="tx2">
                <a:alpha val="74998"/>
              </a:schemeClr>
            </a:outerShdw>
          </a:effectLst>
        </p:spPr>
        <p:txBody>
          <a:bodyPr/>
          <a:lstStyle/>
          <a:p>
            <a:pPr eaLnBrk="1" hangingPunct="1"/>
            <a:r>
              <a:rPr lang="ar-JO">
                <a:solidFill>
                  <a:schemeClr val="bg1"/>
                </a:solidFill>
                <a:cs typeface="Arial" panose="020B0604020202020204" pitchFamily="34" charset="0"/>
              </a:rPr>
              <a:t>نحن مختصين اكثر من غير المؤمنين في </a:t>
            </a:r>
            <a:r>
              <a:rPr lang="en-US">
                <a:solidFill>
                  <a:schemeClr val="bg1"/>
                </a:solidFill>
                <a:cs typeface="Arial" panose="020B0604020202020204" pitchFamily="34" charset="0"/>
              </a:rPr>
              <a:t> </a:t>
            </a:r>
            <a:r>
              <a:rPr lang="ar-JO">
                <a:solidFill>
                  <a:schemeClr val="bg1"/>
                </a:solidFill>
                <a:cs typeface="Arial" panose="020B0604020202020204" pitchFamily="34" charset="0"/>
              </a:rPr>
              <a:t> حل الخلافات المسيحية</a:t>
            </a:r>
            <a:r>
              <a:rPr lang="en-US">
                <a:solidFill>
                  <a:schemeClr val="bg1"/>
                </a:solidFill>
                <a:cs typeface="Arial" panose="020B0604020202020204" pitchFamily="34" charset="0"/>
              </a:rPr>
              <a:t> </a:t>
            </a:r>
            <a:br>
              <a:rPr lang="en-US">
                <a:solidFill>
                  <a:schemeClr val="bg1"/>
                </a:solidFill>
                <a:cs typeface="Arial" panose="020B0604020202020204" pitchFamily="34" charset="0"/>
              </a:rPr>
            </a:br>
            <a:r>
              <a:rPr lang="en-US">
                <a:solidFill>
                  <a:schemeClr val="bg1"/>
                </a:solidFill>
                <a:cs typeface="Arial" panose="020B0604020202020204" pitchFamily="34" charset="0"/>
              </a:rPr>
              <a:t>(</a:t>
            </a:r>
            <a:r>
              <a:rPr lang="ar-JO">
                <a:solidFill>
                  <a:schemeClr val="bg1"/>
                </a:solidFill>
                <a:cs typeface="Arial" panose="020B0604020202020204" pitchFamily="34" charset="0"/>
              </a:rPr>
              <a:t>1 كو 6 : 2-6, 9-11</a:t>
            </a:r>
            <a:r>
              <a:rPr lang="en-US">
                <a:solidFill>
                  <a:schemeClr val="bg1"/>
                </a:solidFill>
                <a:cs typeface="Arial" panose="020B0604020202020204" pitchFamily="34" charset="0"/>
              </a:rPr>
              <a:t>)</a:t>
            </a:r>
            <a:endParaRPr lang="en-US" sz="4000">
              <a:solidFill>
                <a:schemeClr val="bg1"/>
              </a:solidFill>
              <a:cs typeface="Arial" panose="020B0604020202020204" pitchFamily="34" charset="0"/>
            </a:endParaRPr>
          </a:p>
        </p:txBody>
      </p:sp>
    </p:spTree>
    <p:extLst>
      <p:ext uri="{BB962C8B-B14F-4D97-AF65-F5344CB8AC3E}">
        <p14:creationId xmlns:p14="http://schemas.microsoft.com/office/powerpoint/2010/main" val="3944833711"/>
      </p:ext>
    </p:extLst>
  </p:cSld>
  <p:clrMapOvr>
    <a:masterClrMapping/>
  </p:clrMapOvr>
  <p:transition/>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6690" name="Rectangle 2"/>
          <p:cNvSpPr>
            <a:spLocks noGrp="1" noChangeArrowheads="1"/>
          </p:cNvSpPr>
          <p:nvPr>
            <p:ph type="ctrTitle"/>
          </p:nvPr>
        </p:nvSpPr>
        <p:spPr>
          <a:xfrm>
            <a:off x="1908175" y="1125538"/>
            <a:ext cx="7043738" cy="5183187"/>
          </a:xfrm>
          <a:effectLst>
            <a:outerShdw blurRad="50800" dist="25399" dir="16200000" algn="ctr" rotWithShape="0">
              <a:srgbClr val="FFFFFF">
                <a:alpha val="75000"/>
              </a:srgbClr>
            </a:outerShdw>
          </a:effectLst>
          <a:extLst>
            <a:ext uri="{909E8E84-426E-40dd-AFC4-6F175D3DCCD1}"/>
            <a:ext uri="{91240B29-F687-4f45-9708-019B960494DF}"/>
            <a:ext uri="{FAA26D3D-D897-4be2-8F04-BA451C77F1D7}"/>
          </a:extLst>
        </p:spPr>
        <p:txBody>
          <a:bodyPr/>
          <a:lstStyle/>
          <a:p>
            <a:pPr eaLnBrk="1" hangingPunct="1">
              <a:defRPr/>
            </a:pPr>
            <a:r>
              <a:rPr lang="ar-JO" altLang="ja-JP" sz="3200" b="1" i="0" dirty="0">
                <a:latin typeface="Arial" panose="020B0604020202020204" pitchFamily="34" charset="0"/>
                <a:cs typeface="Arial" panose="020B0604020202020204" pitchFamily="34" charset="0"/>
              </a:rPr>
              <a:t>” ألستم تعلمون أن القديسين سيدينون العالم؟ فإن كان العالم يدان بكم أفأنتم غير مستأهلين للمحاكم الصغرى؟ ألستم تعلمون أننا سندين ملائكة؟ فبالأولى أمور هذه الحياة</a:t>
            </a:r>
            <a:br>
              <a:rPr lang="ar-JO" altLang="ja-JP" sz="3200" b="1" i="0" dirty="0">
                <a:latin typeface="Arial" panose="020B0604020202020204" pitchFamily="34" charset="0"/>
                <a:cs typeface="Arial" panose="020B0604020202020204" pitchFamily="34" charset="0"/>
              </a:rPr>
            </a:br>
            <a:r>
              <a:rPr lang="ar-JO" altLang="ja-JP" sz="3200" b="1" i="0" dirty="0">
                <a:latin typeface="Arial" panose="020B0604020202020204" pitchFamily="34" charset="0"/>
                <a:cs typeface="Arial" panose="020B0604020202020204" pitchFamily="34" charset="0"/>
              </a:rPr>
              <a:t>1 كو 6 : 2 – 3 </a:t>
            </a:r>
            <a:endParaRPr lang="en-US" sz="3200" b="1" i="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467041932"/>
      </p:ext>
    </p:extLst>
  </p:cSld>
  <p:clrMapOvr>
    <a:masterClrMapping/>
  </p:clrMapOvr>
  <p:transition/>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8370" name="Picture 7"/>
          <p:cNvPicPr>
            <a:picLocks noChangeAspect="1"/>
          </p:cNvPicPr>
          <p:nvPr/>
        </p:nvPicPr>
        <p:blipFill>
          <a:blip r:embed="rId3" cstate="print"/>
          <a:srcRect/>
          <a:stretch>
            <a:fillRect/>
          </a:stretch>
        </p:blipFill>
        <p:spPr bwMode="auto">
          <a:xfrm>
            <a:off x="0" y="0"/>
            <a:ext cx="9182100" cy="6858000"/>
          </a:xfrm>
          <a:prstGeom prst="rect">
            <a:avLst/>
          </a:prstGeom>
          <a:noFill/>
          <a:ln w="9525">
            <a:noFill/>
            <a:miter lim="800000"/>
            <a:headEnd/>
            <a:tailEnd/>
          </a:ln>
        </p:spPr>
      </p:pic>
      <p:sp>
        <p:nvSpPr>
          <p:cNvPr id="58371" name="Picture 1"/>
          <p:cNvSpPr>
            <a:spLocks noChangeAspect="1"/>
          </p:cNvSpPr>
          <p:nvPr/>
        </p:nvSpPr>
        <p:spPr bwMode="auto">
          <a:xfrm>
            <a:off x="0" y="368300"/>
            <a:ext cx="9144000" cy="6099175"/>
          </a:xfrm>
          <a:prstGeom prst="rect">
            <a:avLst/>
          </a:prstGeom>
          <a:noFill/>
          <a:ln w="9525">
            <a:noFill/>
            <a:miter lim="800000"/>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lstStyle/>
          <a:p>
            <a:pPr>
              <a:defRPr/>
            </a:pPr>
            <a:r>
              <a:rPr lang="ar-JO" sz="4800" dirty="0">
                <a:effectLst>
                  <a:glow rad="127000">
                    <a:schemeClr val="tx1"/>
                  </a:glow>
                </a:effectLst>
                <a:ea typeface="ＭＳ Ｐゴシック" charset="0"/>
              </a:rPr>
              <a:t>فكرة أشعياء المفتاحية</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1484784"/>
            <a:ext cx="4355976" cy="4248472"/>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6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الدينونة</a:t>
            </a:r>
            <a:endParaRPr kumimoji="0" lang="en-US" sz="3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8374" name="Text Box 24"/>
          <p:cNvSpPr txBox="1">
            <a:spLocks noChangeArrowheads="1"/>
          </p:cNvSpPr>
          <p:nvPr/>
        </p:nvSpPr>
        <p:spPr bwMode="auto">
          <a:xfrm>
            <a:off x="8389938" y="65088"/>
            <a:ext cx="698500" cy="831850"/>
          </a:xfrm>
          <a:prstGeom prst="rect">
            <a:avLst/>
          </a:prstGeom>
          <a:noFill/>
          <a:ln w="9525">
            <a:noFill/>
            <a:miter lim="800000"/>
            <a:headEnd/>
            <a:tailEnd/>
          </a:ln>
        </p:spPr>
        <p:txBody>
          <a:bodyPr wrap="none">
            <a:spAutoFit/>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452</a:t>
            </a:r>
            <a:endParaRPr kumimoji="0" lang="en-US" altLang="zh-CN"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343</a:t>
            </a:r>
            <a:endParaRPr kumimoji="0" lang="en-US" altLang="zh-CN"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9" name="Rectangle 2"/>
          <p:cNvSpPr txBox="1">
            <a:spLocks noChangeArrowheads="1"/>
          </p:cNvSpPr>
          <p:nvPr/>
        </p:nvSpPr>
        <p:spPr bwMode="auto">
          <a:xfrm>
            <a:off x="4788024" y="1484784"/>
            <a:ext cx="4355976" cy="4248472"/>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6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الخلاص</a:t>
            </a:r>
            <a:endParaRPr kumimoji="0" lang="en-US" sz="3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2" name="Right Arrow 1"/>
          <p:cNvSpPr>
            <a:spLocks noChangeArrowheads="1"/>
          </p:cNvSpPr>
          <p:nvPr/>
        </p:nvSpPr>
        <p:spPr bwMode="auto">
          <a:xfrm>
            <a:off x="4211638" y="2924175"/>
            <a:ext cx="936625" cy="921412"/>
          </a:xfrm>
          <a:prstGeom prst="rightArrow">
            <a:avLst>
              <a:gd name="adj1" fmla="val 50000"/>
              <a:gd name="adj2" fmla="val 50000"/>
            </a:avLst>
          </a:prstGeom>
          <a:solidFill>
            <a:srgbClr val="FFFFFF"/>
          </a:solidFill>
          <a:ln w="57150" algn="ctr">
            <a:solidFill>
              <a:schemeClr val="tx1"/>
            </a:solidFill>
            <a:round/>
            <a:headEnd/>
            <a:tailEnd type="stealth" w="lg" len="lg"/>
          </a:ln>
        </p:spPr>
        <p:txBody>
          <a:bodyPr lIns="90000" tIns="46800" rIns="90000" bIns="4680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Tree>
    <p:extLst>
      <p:ext uri="{BB962C8B-B14F-4D97-AF65-F5344CB8AC3E}">
        <p14:creationId xmlns:p14="http://schemas.microsoft.com/office/powerpoint/2010/main" val="30295448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wipe(left)">
                                      <p:cBhvr>
                                        <p:cTn id="10" dur="500"/>
                                        <p:tgtEl>
                                          <p:spTgt spid="2"/>
                                        </p:tgtEl>
                                      </p:cBhvr>
                                    </p:animEffect>
                                  </p:childTnLst>
                                </p:cTn>
                              </p:par>
                              <p:par>
                                <p:cTn id="11" presetID="22" presetClass="entr" presetSubtype="8"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wipe(left)">
                                      <p:cBhvr>
                                        <p:cTn id="13" dur="500"/>
                                        <p:tgtEl>
                                          <p:spTgt spid="9"/>
                                        </p:tgtEl>
                                      </p:cBhvr>
                                    </p:animEffect>
                                  </p:childTnLst>
                                </p:cTn>
                              </p:par>
                            </p:childTnLst>
                          </p:cTn>
                        </p:par>
                      </p:childTnLst>
                    </p:cTn>
                  </p:par>
                  <p:par>
                    <p:cTn id="14" fill="hold">
                      <p:stCondLst>
                        <p:cond delay="indefinite"/>
                      </p:stCondLst>
                      <p:childTnLst>
                        <p:par>
                          <p:cTn id="15" fill="hold">
                            <p:stCondLst>
                              <p:cond delay="0"/>
                            </p:stCondLst>
                            <p:childTnLst>
                              <p:par>
                                <p:cTn id="16" presetID="55" presetClass="entr" presetSubtype="0" fill="hold" nodeType="clickEffect">
                                  <p:stCondLst>
                                    <p:cond delay="0"/>
                                  </p:stCondLst>
                                  <p:childTnLst>
                                    <p:set>
                                      <p:cBhvr>
                                        <p:cTn id="17" dur="1" fill="hold">
                                          <p:stCondLst>
                                            <p:cond delay="0"/>
                                          </p:stCondLst>
                                        </p:cTn>
                                        <p:tgtEl>
                                          <p:spTgt spid="900098"/>
                                        </p:tgtEl>
                                        <p:attrNameLst>
                                          <p:attrName>style.visibility</p:attrName>
                                        </p:attrNameLst>
                                      </p:cBhvr>
                                      <p:to>
                                        <p:strVal val="visible"/>
                                      </p:to>
                                    </p:set>
                                    <p:anim calcmode="lin" valueType="num">
                                      <p:cBhvr>
                                        <p:cTn id="18" dur="1000" fill="hold"/>
                                        <p:tgtEl>
                                          <p:spTgt spid="900098"/>
                                        </p:tgtEl>
                                        <p:attrNameLst>
                                          <p:attrName>ppt_w</p:attrName>
                                        </p:attrNameLst>
                                      </p:cBhvr>
                                      <p:tavLst>
                                        <p:tav tm="0">
                                          <p:val>
                                            <p:strVal val="#ppt_w*0.70"/>
                                          </p:val>
                                        </p:tav>
                                        <p:tav tm="100000">
                                          <p:val>
                                            <p:strVal val="#ppt_w"/>
                                          </p:val>
                                        </p:tav>
                                      </p:tavLst>
                                    </p:anim>
                                    <p:anim calcmode="lin" valueType="num">
                                      <p:cBhvr>
                                        <p:cTn id="19" dur="1000" fill="hold"/>
                                        <p:tgtEl>
                                          <p:spTgt spid="900098"/>
                                        </p:tgtEl>
                                        <p:attrNameLst>
                                          <p:attrName>ppt_h</p:attrName>
                                        </p:attrNameLst>
                                      </p:cBhvr>
                                      <p:tavLst>
                                        <p:tav tm="0">
                                          <p:val>
                                            <p:strVal val="#ppt_h"/>
                                          </p:val>
                                        </p:tav>
                                        <p:tav tm="100000">
                                          <p:val>
                                            <p:strVal val="#ppt_h"/>
                                          </p:val>
                                        </p:tav>
                                      </p:tavLst>
                                    </p:anim>
                                    <p:animEffect transition="in" filter="fade">
                                      <p:cBhvr>
                                        <p:cTn id="20" dur="1000"/>
                                        <p:tgtEl>
                                          <p:spTgt spid="9000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0578" name="Picture 1" descr="NatGeo Photo of the Day 2010 - autumn-landscape-colorful-leaves_25289_990x742.jpg"/>
          <p:cNvPicPr>
            <a:picLocks noGrp="1" noChangeAspect="1"/>
          </p:cNvPicPr>
          <p:nvPr isPhoto="1"/>
        </p:nvPicPr>
        <p:blipFill>
          <a:blip r:embed="rId2" cstate="print"/>
          <a:srcRect/>
          <a:stretch>
            <a:fillRect/>
          </a:stretch>
        </p:blipFill>
        <p:spPr bwMode="auto">
          <a:xfrm>
            <a:off x="-14288" y="0"/>
            <a:ext cx="9158288" cy="6872288"/>
          </a:xfrm>
          <a:prstGeom prst="rect">
            <a:avLst/>
          </a:prstGeom>
          <a:noFill/>
          <a:ln w="9525">
            <a:noFill/>
            <a:miter lim="800000"/>
            <a:headEnd/>
            <a:tailEnd/>
          </a:ln>
        </p:spPr>
      </p:pic>
      <p:sp>
        <p:nvSpPr>
          <p:cNvPr id="2" name="Title 1"/>
          <p:cNvSpPr>
            <a:spLocks noGrp="1"/>
          </p:cNvSpPr>
          <p:nvPr>
            <p:ph type="title" idx="4294967295"/>
          </p:nvPr>
        </p:nvSpPr>
        <p:spPr>
          <a:xfrm>
            <a:off x="181419" y="0"/>
            <a:ext cx="7982417" cy="1068256"/>
          </a:xfrm>
          <a:extLst>
            <a:ext uri="{909E8E84-426E-40dd-AFC4-6F175D3DCCD1}"/>
            <a:ext uri="{91240B29-F687-4f45-9708-019B960494DF}"/>
            <a:ext uri="{FAA26D3D-D897-4be2-8F04-BA451C77F1D7}"/>
          </a:extLst>
        </p:spPr>
        <p:txBody>
          <a:bodyPr/>
          <a:lstStyle/>
          <a:p>
            <a:pPr algn="ctr">
              <a:defRPr/>
            </a:pPr>
            <a:r>
              <a:rPr lang="ar-JO" dirty="0">
                <a:solidFill>
                  <a:srgbClr val="FFFFFF"/>
                </a:solidFill>
                <a:effectLst>
                  <a:glow rad="241300">
                    <a:schemeClr val="tx1">
                      <a:alpha val="75000"/>
                    </a:schemeClr>
                  </a:glow>
                </a:effectLst>
                <a:ea typeface="ＭＳ Ｐゴシック" pitchFamily="-111" charset="-128"/>
              </a:rPr>
              <a:t>أهداف الحكم الألفي</a:t>
            </a:r>
            <a:endParaRPr lang="en-US" dirty="0">
              <a:solidFill>
                <a:srgbClr val="FFFFFF"/>
              </a:solidFill>
              <a:effectLst>
                <a:glow rad="241300">
                  <a:schemeClr val="tx1">
                    <a:alpha val="75000"/>
                  </a:schemeClr>
                </a:glow>
              </a:effectLst>
              <a:ea typeface="ＭＳ Ｐゴシック" pitchFamily="-111" charset="-128"/>
            </a:endParaRPr>
          </a:p>
        </p:txBody>
      </p:sp>
      <p:sp>
        <p:nvSpPr>
          <p:cNvPr id="5" name="Title 1"/>
          <p:cNvSpPr txBox="1">
            <a:spLocks/>
          </p:cNvSpPr>
          <p:nvPr/>
        </p:nvSpPr>
        <p:spPr bwMode="auto">
          <a:xfrm>
            <a:off x="201576" y="1572150"/>
            <a:ext cx="8942424" cy="785280"/>
          </a:xfrm>
          <a:prstGeom prst="rect">
            <a:avLst/>
          </a:prstGeom>
          <a:noFill/>
          <a:ln>
            <a:noFill/>
          </a:ln>
          <a:extLst>
            <a:ext uri="{909E8E84-426E-40dd-AFC4-6F175D3DCCD1}"/>
            <a:ext uri="{91240B29-F687-4f45-9708-019B960494DF}"/>
            <a:ext uri="{FAA26D3D-D897-4be2-8F04-BA451C77F1D7}"/>
          </a:extLst>
        </p:spPr>
        <p:txBody>
          <a:bodyPr lIns="92075" tIns="46038" rIns="92075" bIns="46038"/>
          <a:lstStyle>
            <a:lvl1pPr algn="l" rtl="0" eaLnBrk="0" fontAlgn="base" hangingPunct="0">
              <a:lnSpc>
                <a:spcPct val="90000"/>
              </a:lnSpc>
              <a:spcBef>
                <a:spcPct val="20000"/>
              </a:spcBef>
              <a:spcAft>
                <a:spcPct val="0"/>
              </a:spcAft>
              <a:defRPr sz="4400" b="1">
                <a:solidFill>
                  <a:schemeClr val="tx2"/>
                </a:solidFill>
                <a:latin typeface="Arial"/>
                <a:ea typeface="ＭＳ Ｐゴシック" pitchFamily="-111" charset="-128"/>
                <a:cs typeface="Arial"/>
              </a:defRPr>
            </a:lvl1pPr>
            <a:lvl2pPr algn="l" rtl="0" eaLnBrk="0" fontAlgn="base" hangingPunct="0">
              <a:lnSpc>
                <a:spcPct val="90000"/>
              </a:lnSpc>
              <a:spcBef>
                <a:spcPct val="20000"/>
              </a:spcBef>
              <a:spcAft>
                <a:spcPct val="0"/>
              </a:spcAft>
              <a:defRPr sz="4400" b="1">
                <a:solidFill>
                  <a:schemeClr val="tx2"/>
                </a:solidFill>
                <a:latin typeface="Arial" charset="0"/>
                <a:ea typeface="ＭＳ Ｐゴシック" pitchFamily="-111" charset="-128"/>
                <a:cs typeface="ＭＳ Ｐゴシック" pitchFamily="-111" charset="-128"/>
              </a:defRPr>
            </a:lvl2pPr>
            <a:lvl3pPr algn="l" rtl="0" eaLnBrk="0" fontAlgn="base" hangingPunct="0">
              <a:lnSpc>
                <a:spcPct val="90000"/>
              </a:lnSpc>
              <a:spcBef>
                <a:spcPct val="20000"/>
              </a:spcBef>
              <a:spcAft>
                <a:spcPct val="0"/>
              </a:spcAft>
              <a:defRPr sz="4400" b="1">
                <a:solidFill>
                  <a:schemeClr val="tx2"/>
                </a:solidFill>
                <a:latin typeface="Arial" charset="0"/>
                <a:ea typeface="ＭＳ Ｐゴシック" pitchFamily="-111" charset="-128"/>
                <a:cs typeface="ＭＳ Ｐゴシック" pitchFamily="-111" charset="-128"/>
              </a:defRPr>
            </a:lvl3pPr>
            <a:lvl4pPr algn="l" rtl="0" eaLnBrk="0" fontAlgn="base" hangingPunct="0">
              <a:lnSpc>
                <a:spcPct val="90000"/>
              </a:lnSpc>
              <a:spcBef>
                <a:spcPct val="20000"/>
              </a:spcBef>
              <a:spcAft>
                <a:spcPct val="0"/>
              </a:spcAft>
              <a:defRPr sz="4400" b="1">
                <a:solidFill>
                  <a:schemeClr val="tx2"/>
                </a:solidFill>
                <a:latin typeface="Arial" charset="0"/>
                <a:ea typeface="ＭＳ Ｐゴシック" pitchFamily="-111" charset="-128"/>
                <a:cs typeface="ＭＳ Ｐゴシック" pitchFamily="-111" charset="-128"/>
              </a:defRPr>
            </a:lvl4pPr>
            <a:lvl5pPr algn="l" rtl="0" eaLnBrk="0" fontAlgn="base" hangingPunct="0">
              <a:lnSpc>
                <a:spcPct val="90000"/>
              </a:lnSpc>
              <a:spcBef>
                <a:spcPct val="20000"/>
              </a:spcBef>
              <a:spcAft>
                <a:spcPct val="0"/>
              </a:spcAft>
              <a:defRPr sz="4400" b="1">
                <a:solidFill>
                  <a:schemeClr val="tx2"/>
                </a:solidFill>
                <a:latin typeface="Arial" charset="0"/>
                <a:ea typeface="ＭＳ Ｐゴシック" pitchFamily="-111" charset="-128"/>
                <a:cs typeface="ＭＳ Ｐゴシック" pitchFamily="-111" charset="-128"/>
              </a:defRPr>
            </a:lvl5pPr>
            <a:lvl6pPr marL="457200" algn="l" rtl="0" fontAlgn="base">
              <a:lnSpc>
                <a:spcPct val="90000"/>
              </a:lnSpc>
              <a:spcBef>
                <a:spcPct val="20000"/>
              </a:spcBef>
              <a:spcAft>
                <a:spcPct val="0"/>
              </a:spcAft>
              <a:defRPr sz="4400" b="1">
                <a:solidFill>
                  <a:schemeClr val="tx2"/>
                </a:solidFill>
                <a:latin typeface="Times New Roman" pitchFamily="-112" charset="0"/>
              </a:defRPr>
            </a:lvl6pPr>
            <a:lvl7pPr marL="914400" algn="l" rtl="0" fontAlgn="base">
              <a:lnSpc>
                <a:spcPct val="90000"/>
              </a:lnSpc>
              <a:spcBef>
                <a:spcPct val="20000"/>
              </a:spcBef>
              <a:spcAft>
                <a:spcPct val="0"/>
              </a:spcAft>
              <a:defRPr sz="4400" b="1">
                <a:solidFill>
                  <a:schemeClr val="tx2"/>
                </a:solidFill>
                <a:latin typeface="Times New Roman" pitchFamily="-112" charset="0"/>
              </a:defRPr>
            </a:lvl7pPr>
            <a:lvl8pPr marL="1371600" algn="l" rtl="0" fontAlgn="base">
              <a:lnSpc>
                <a:spcPct val="90000"/>
              </a:lnSpc>
              <a:spcBef>
                <a:spcPct val="20000"/>
              </a:spcBef>
              <a:spcAft>
                <a:spcPct val="0"/>
              </a:spcAft>
              <a:defRPr sz="4400" b="1">
                <a:solidFill>
                  <a:schemeClr val="tx2"/>
                </a:solidFill>
                <a:latin typeface="Times New Roman" pitchFamily="-112" charset="0"/>
              </a:defRPr>
            </a:lvl8pPr>
            <a:lvl9pPr marL="1828800" algn="l" rtl="0" fontAlgn="base">
              <a:lnSpc>
                <a:spcPct val="90000"/>
              </a:lnSpc>
              <a:spcBef>
                <a:spcPct val="20000"/>
              </a:spcBef>
              <a:spcAft>
                <a:spcPct val="0"/>
              </a:spcAft>
              <a:defRPr sz="4400" b="1">
                <a:solidFill>
                  <a:schemeClr val="tx2"/>
                </a:solidFill>
                <a:latin typeface="Times New Roman" pitchFamily="-112" charset="0"/>
              </a:defRPr>
            </a:lvl9pPr>
          </a:lstStyle>
          <a:p>
            <a:pPr marL="742950" marR="0" lvl="0" indent="-742950" algn="r" defTabSz="914400" rtl="0" eaLnBrk="0" fontAlgn="base" latinLnBrk="0" hangingPunct="0">
              <a:lnSpc>
                <a:spcPct val="90000"/>
              </a:lnSpc>
              <a:spcBef>
                <a:spcPct val="20000"/>
              </a:spcBef>
              <a:spcAft>
                <a:spcPct val="0"/>
              </a:spcAft>
              <a:buClrTx/>
              <a:buSzTx/>
              <a:buFontTx/>
              <a:buNone/>
              <a:tabLst/>
              <a:defRPr/>
            </a:pPr>
            <a:r>
              <a:rPr kumimoji="0" lang="ar-JO" sz="4000" u="none" strike="noStrike" kern="1200" cap="none" spc="0" normalizeH="0" baseline="0" noProof="0" dirty="0">
                <a:ln>
                  <a:noFill/>
                </a:ln>
                <a:solidFill>
                  <a:srgbClr val="FFFFFF"/>
                </a:solidFill>
                <a:effectLst>
                  <a:glow rad="241300">
                    <a:srgbClr val="000000">
                      <a:alpha val="75000"/>
                    </a:srgbClr>
                  </a:glow>
                </a:effectLst>
                <a:uLnTx/>
                <a:uFillTx/>
                <a:latin typeface="Arial" panose="020B0604020202020204" pitchFamily="34" charset="0"/>
                <a:ea typeface="ＭＳ Ｐゴシック" pitchFamily="-111" charset="-128"/>
                <a:cs typeface="Arial" panose="020B0604020202020204" pitchFamily="34" charset="0"/>
              </a:rPr>
              <a:t>1. إدانة الملائكة (1 كو 6 : 3 )</a:t>
            </a:r>
          </a:p>
          <a:p>
            <a:pPr marL="742950" marR="0" lvl="0" indent="-742950" algn="r" defTabSz="914400" rtl="0" eaLnBrk="0" fontAlgn="base" latinLnBrk="0" hangingPunct="0">
              <a:lnSpc>
                <a:spcPct val="90000"/>
              </a:lnSpc>
              <a:spcBef>
                <a:spcPct val="20000"/>
              </a:spcBef>
              <a:spcAft>
                <a:spcPct val="0"/>
              </a:spcAft>
              <a:buClrTx/>
              <a:buSzTx/>
              <a:buFontTx/>
              <a:buNone/>
              <a:tabLst/>
              <a:defRPr/>
            </a:pPr>
            <a:r>
              <a:rPr kumimoji="0" lang="ar-JO" sz="4000" u="none" strike="noStrike" kern="1200" cap="none" spc="0" normalizeH="0" baseline="0" noProof="0" dirty="0">
                <a:ln>
                  <a:noFill/>
                </a:ln>
                <a:solidFill>
                  <a:srgbClr val="FFFFFF"/>
                </a:solidFill>
                <a:effectLst>
                  <a:glow rad="241300">
                    <a:srgbClr val="000000">
                      <a:alpha val="75000"/>
                    </a:srgbClr>
                  </a:glow>
                </a:effectLst>
                <a:uLnTx/>
                <a:uFillTx/>
                <a:latin typeface="Arial" panose="020B0604020202020204" pitchFamily="34" charset="0"/>
                <a:ea typeface="ＭＳ Ｐゴシック" pitchFamily="-111" charset="-128"/>
                <a:cs typeface="Arial" panose="020B0604020202020204" pitchFamily="34" charset="0"/>
              </a:rPr>
              <a:t>2. حكم الأرض (1كو 6 : 2)</a:t>
            </a:r>
            <a:endParaRPr kumimoji="0" lang="en-US" sz="4000" u="none" strike="noStrike" kern="1200" cap="none" spc="0" normalizeH="0" baseline="0" noProof="0" dirty="0">
              <a:ln>
                <a:noFill/>
              </a:ln>
              <a:solidFill>
                <a:srgbClr val="FFFFFF"/>
              </a:solidFill>
              <a:effectLst>
                <a:glow rad="241300">
                  <a:srgbClr val="000000">
                    <a:alpha val="75000"/>
                  </a:srgbClr>
                </a:glow>
              </a:effectLst>
              <a:uLnTx/>
              <a:uFillTx/>
              <a:latin typeface="Arial" panose="020B0604020202020204" pitchFamily="34" charset="0"/>
              <a:ea typeface="ＭＳ Ｐゴシック" pitchFamily="-111" charset="-128"/>
              <a:cs typeface="Arial" panose="020B0604020202020204" pitchFamily="34" charset="0"/>
            </a:endParaRPr>
          </a:p>
        </p:txBody>
      </p:sp>
      <p:sp>
        <p:nvSpPr>
          <p:cNvPr id="280581" name="Text Box 37"/>
          <p:cNvSpPr txBox="1">
            <a:spLocks noChangeArrowheads="1"/>
          </p:cNvSpPr>
          <p:nvPr/>
        </p:nvSpPr>
        <p:spPr bwMode="auto">
          <a:xfrm>
            <a:off x="7645400" y="-593725"/>
            <a:ext cx="1600200" cy="463550"/>
          </a:xfrm>
          <a:prstGeom prst="rect">
            <a:avLst/>
          </a:prstGeom>
          <a:solidFill>
            <a:schemeClr val="tx1"/>
          </a:solidFill>
          <a:ln w="9525">
            <a:noFill/>
            <a:miter lim="800000"/>
            <a:headEnd/>
            <a:tailEnd/>
          </a:ln>
        </p:spPr>
        <p:txBody>
          <a:bodyPr wrap="none" lIns="90000" tIns="46800" rIns="90000" bIns="4680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ن ت س 424</a:t>
            </a: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Tree>
    <p:extLst>
      <p:ext uri="{BB962C8B-B14F-4D97-AF65-F5344CB8AC3E}">
        <p14:creationId xmlns:p14="http://schemas.microsoft.com/office/powerpoint/2010/main" val="427995798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Rectangle 2"/>
          <p:cNvSpPr>
            <a:spLocks noGrp="1" noChangeArrowheads="1"/>
          </p:cNvSpPr>
          <p:nvPr>
            <p:ph type="title"/>
          </p:nvPr>
        </p:nvSpPr>
        <p:spPr/>
        <p:txBody>
          <a:bodyPr/>
          <a:lstStyle/>
          <a:p>
            <a:pPr eaLnBrk="1" hangingPunct="1">
              <a:defRPr/>
            </a:pPr>
            <a:r>
              <a:rPr lang="en-US" sz="4000">
                <a:ea typeface="ＭＳ Ｐゴシック" charset="0"/>
                <a:cs typeface="Arial" panose="020B0604020202020204" pitchFamily="34" charset="0"/>
              </a:rPr>
              <a:t>Christ will have a Spirit-led and</a:t>
            </a:r>
            <a:r>
              <a:rPr lang="en-US" sz="4000">
                <a:solidFill>
                  <a:schemeClr val="tx1"/>
                </a:solidFill>
                <a:ea typeface="ＭＳ Ｐゴシック" charset="0"/>
                <a:cs typeface="Arial" panose="020B0604020202020204" pitchFamily="34" charset="0"/>
              </a:rPr>
              <a:t> </a:t>
            </a:r>
            <a:r>
              <a:rPr lang="en-US" sz="4000">
                <a:ea typeface="ＭＳ Ｐゴシック" charset="0"/>
                <a:cs typeface="Arial" panose="020B0604020202020204" pitchFamily="34" charset="0"/>
              </a:rPr>
              <a:t>righteous rule (11:1-5)</a:t>
            </a:r>
          </a:p>
        </p:txBody>
      </p:sp>
      <p:pic>
        <p:nvPicPr>
          <p:cNvPr id="281603" name="Picture 3" descr="jesus%20blessing%20children"/>
          <p:cNvPicPr>
            <a:picLocks noChangeAspect="1" noChangeArrowheads="1"/>
          </p:cNvPicPr>
          <p:nvPr/>
        </p:nvPicPr>
        <p:blipFill>
          <a:blip r:embed="rId2" cstate="print"/>
          <a:srcRect/>
          <a:stretch>
            <a:fillRect/>
          </a:stretch>
        </p:blipFill>
        <p:spPr bwMode="auto">
          <a:xfrm>
            <a:off x="0" y="0"/>
            <a:ext cx="9144000" cy="6858000"/>
          </a:xfrm>
          <a:prstGeom prst="rect">
            <a:avLst/>
          </a:prstGeom>
          <a:noFill/>
          <a:ln w="9525">
            <a:noFill/>
            <a:miter lim="800000"/>
            <a:headEnd/>
            <a:tailEnd/>
          </a:ln>
        </p:spPr>
      </p:pic>
      <p:sp>
        <p:nvSpPr>
          <p:cNvPr id="281604" name="Text Box 4"/>
          <p:cNvSpPr txBox="1">
            <a:spLocks noChangeArrowheads="1"/>
          </p:cNvSpPr>
          <p:nvPr/>
        </p:nvSpPr>
        <p:spPr bwMode="auto">
          <a:xfrm>
            <a:off x="0" y="5411788"/>
            <a:ext cx="9144000" cy="1446212"/>
          </a:xfrm>
          <a:prstGeom prst="rect">
            <a:avLst/>
          </a:prstGeom>
          <a:solidFill>
            <a:srgbClr val="000090"/>
          </a:solidFill>
          <a:ln w="9525">
            <a:noFill/>
            <a:miter lim="800000"/>
            <a:headEnd/>
            <a:tailEnd/>
          </a:ln>
        </p:spPr>
        <p:txBody>
          <a:bodyP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سيكون للمسيح حكم بار و مقاد بالروح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(أش 11 : 1 – 5)</a:t>
            </a:r>
            <a:endParaRPr kumimoji="0" lang="en-US" sz="4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Tree>
    <p:extLst>
      <p:ext uri="{BB962C8B-B14F-4D97-AF65-F5344CB8AC3E}">
        <p14:creationId xmlns:p14="http://schemas.microsoft.com/office/powerpoint/2010/main" val="2766136906"/>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2626" name="Picture 1" descr="NatGeo Photo of the Day 2010 - autumn-landscape-colorful-leaves_25289_990x742.jpg"/>
          <p:cNvPicPr>
            <a:picLocks noGrp="1" noChangeAspect="1"/>
          </p:cNvPicPr>
          <p:nvPr isPhoto="1"/>
        </p:nvPicPr>
        <p:blipFill>
          <a:blip r:embed="rId2" cstate="print"/>
          <a:srcRect/>
          <a:stretch>
            <a:fillRect/>
          </a:stretch>
        </p:blipFill>
        <p:spPr bwMode="auto">
          <a:xfrm>
            <a:off x="-14288" y="0"/>
            <a:ext cx="9158288" cy="6872288"/>
          </a:xfrm>
          <a:prstGeom prst="rect">
            <a:avLst/>
          </a:prstGeom>
          <a:noFill/>
          <a:ln w="9525">
            <a:noFill/>
            <a:miter lim="800000"/>
            <a:headEnd/>
            <a:tailEnd/>
          </a:ln>
        </p:spPr>
      </p:pic>
      <p:sp>
        <p:nvSpPr>
          <p:cNvPr id="2" name="Title 1"/>
          <p:cNvSpPr>
            <a:spLocks noGrp="1"/>
          </p:cNvSpPr>
          <p:nvPr>
            <p:ph type="title" idx="4294967295"/>
          </p:nvPr>
        </p:nvSpPr>
        <p:spPr>
          <a:xfrm>
            <a:off x="181419" y="0"/>
            <a:ext cx="7982417" cy="1068256"/>
          </a:xfrm>
          <a:extLst>
            <a:ext uri="{909E8E84-426E-40dd-AFC4-6F175D3DCCD1}"/>
            <a:ext uri="{91240B29-F687-4f45-9708-019B960494DF}"/>
            <a:ext uri="{FAA26D3D-D897-4be2-8F04-BA451C77F1D7}"/>
          </a:extLst>
        </p:spPr>
        <p:txBody>
          <a:bodyPr/>
          <a:lstStyle/>
          <a:p>
            <a:pPr algn="ctr">
              <a:defRPr/>
            </a:pPr>
            <a:r>
              <a:rPr lang="ar-JO" dirty="0">
                <a:solidFill>
                  <a:srgbClr val="FFFFFF"/>
                </a:solidFill>
                <a:effectLst>
                  <a:glow rad="241300">
                    <a:schemeClr val="tx1">
                      <a:alpha val="75000"/>
                    </a:schemeClr>
                  </a:glow>
                </a:effectLst>
                <a:ea typeface="ＭＳ Ｐゴシック" pitchFamily="-111" charset="-128"/>
              </a:rPr>
              <a:t>أهداف الحكم الألفي</a:t>
            </a:r>
            <a:endParaRPr lang="en-US" dirty="0">
              <a:solidFill>
                <a:srgbClr val="FFFFFF"/>
              </a:solidFill>
              <a:effectLst>
                <a:glow rad="241300">
                  <a:schemeClr val="tx1">
                    <a:alpha val="75000"/>
                  </a:schemeClr>
                </a:glow>
              </a:effectLst>
              <a:ea typeface="ＭＳ Ｐゴシック" pitchFamily="-111" charset="-128"/>
            </a:endParaRPr>
          </a:p>
        </p:txBody>
      </p:sp>
      <p:sp>
        <p:nvSpPr>
          <p:cNvPr id="5" name="Title 1"/>
          <p:cNvSpPr txBox="1">
            <a:spLocks/>
          </p:cNvSpPr>
          <p:nvPr/>
        </p:nvSpPr>
        <p:spPr bwMode="auto">
          <a:xfrm>
            <a:off x="201576" y="1572150"/>
            <a:ext cx="8942424" cy="5285850"/>
          </a:xfrm>
          <a:prstGeom prst="rect">
            <a:avLst/>
          </a:prstGeom>
          <a:noFill/>
          <a:ln>
            <a:noFill/>
          </a:ln>
          <a:extLst>
            <a:ext uri="{909E8E84-426E-40dd-AFC4-6F175D3DCCD1}"/>
            <a:ext uri="{91240B29-F687-4f45-9708-019B960494DF}"/>
            <a:ext uri="{FAA26D3D-D897-4be2-8F04-BA451C77F1D7}"/>
          </a:extLst>
        </p:spPr>
        <p:txBody>
          <a:bodyPr lIns="92075" tIns="46038" rIns="92075" bIns="46038"/>
          <a:lstStyle>
            <a:lvl1pPr algn="l" rtl="0" eaLnBrk="0" fontAlgn="base" hangingPunct="0">
              <a:lnSpc>
                <a:spcPct val="90000"/>
              </a:lnSpc>
              <a:spcBef>
                <a:spcPct val="20000"/>
              </a:spcBef>
              <a:spcAft>
                <a:spcPct val="0"/>
              </a:spcAft>
              <a:defRPr sz="4400" b="1">
                <a:solidFill>
                  <a:schemeClr val="tx2"/>
                </a:solidFill>
                <a:latin typeface="Arial"/>
                <a:ea typeface="ＭＳ Ｐゴシック" pitchFamily="-111" charset="-128"/>
                <a:cs typeface="Arial"/>
              </a:defRPr>
            </a:lvl1pPr>
            <a:lvl2pPr algn="l" rtl="0" eaLnBrk="0" fontAlgn="base" hangingPunct="0">
              <a:lnSpc>
                <a:spcPct val="90000"/>
              </a:lnSpc>
              <a:spcBef>
                <a:spcPct val="20000"/>
              </a:spcBef>
              <a:spcAft>
                <a:spcPct val="0"/>
              </a:spcAft>
              <a:defRPr sz="4400" b="1">
                <a:solidFill>
                  <a:schemeClr val="tx2"/>
                </a:solidFill>
                <a:latin typeface="Arial" charset="0"/>
                <a:ea typeface="ＭＳ Ｐゴシック" pitchFamily="-111" charset="-128"/>
                <a:cs typeface="ＭＳ Ｐゴシック" pitchFamily="-111" charset="-128"/>
              </a:defRPr>
            </a:lvl2pPr>
            <a:lvl3pPr algn="l" rtl="0" eaLnBrk="0" fontAlgn="base" hangingPunct="0">
              <a:lnSpc>
                <a:spcPct val="90000"/>
              </a:lnSpc>
              <a:spcBef>
                <a:spcPct val="20000"/>
              </a:spcBef>
              <a:spcAft>
                <a:spcPct val="0"/>
              </a:spcAft>
              <a:defRPr sz="4400" b="1">
                <a:solidFill>
                  <a:schemeClr val="tx2"/>
                </a:solidFill>
                <a:latin typeface="Arial" charset="0"/>
                <a:ea typeface="ＭＳ Ｐゴシック" pitchFamily="-111" charset="-128"/>
                <a:cs typeface="ＭＳ Ｐゴシック" pitchFamily="-111" charset="-128"/>
              </a:defRPr>
            </a:lvl3pPr>
            <a:lvl4pPr algn="l" rtl="0" eaLnBrk="0" fontAlgn="base" hangingPunct="0">
              <a:lnSpc>
                <a:spcPct val="90000"/>
              </a:lnSpc>
              <a:spcBef>
                <a:spcPct val="20000"/>
              </a:spcBef>
              <a:spcAft>
                <a:spcPct val="0"/>
              </a:spcAft>
              <a:defRPr sz="4400" b="1">
                <a:solidFill>
                  <a:schemeClr val="tx2"/>
                </a:solidFill>
                <a:latin typeface="Arial" charset="0"/>
                <a:ea typeface="ＭＳ Ｐゴシック" pitchFamily="-111" charset="-128"/>
                <a:cs typeface="ＭＳ Ｐゴシック" pitchFamily="-111" charset="-128"/>
              </a:defRPr>
            </a:lvl4pPr>
            <a:lvl5pPr algn="l" rtl="0" eaLnBrk="0" fontAlgn="base" hangingPunct="0">
              <a:lnSpc>
                <a:spcPct val="90000"/>
              </a:lnSpc>
              <a:spcBef>
                <a:spcPct val="20000"/>
              </a:spcBef>
              <a:spcAft>
                <a:spcPct val="0"/>
              </a:spcAft>
              <a:defRPr sz="4400" b="1">
                <a:solidFill>
                  <a:schemeClr val="tx2"/>
                </a:solidFill>
                <a:latin typeface="Arial" charset="0"/>
                <a:ea typeface="ＭＳ Ｐゴシック" pitchFamily="-111" charset="-128"/>
                <a:cs typeface="ＭＳ Ｐゴシック" pitchFamily="-111" charset="-128"/>
              </a:defRPr>
            </a:lvl5pPr>
            <a:lvl6pPr marL="457200" algn="l" rtl="0" fontAlgn="base">
              <a:lnSpc>
                <a:spcPct val="90000"/>
              </a:lnSpc>
              <a:spcBef>
                <a:spcPct val="20000"/>
              </a:spcBef>
              <a:spcAft>
                <a:spcPct val="0"/>
              </a:spcAft>
              <a:defRPr sz="4400" b="1">
                <a:solidFill>
                  <a:schemeClr val="tx2"/>
                </a:solidFill>
                <a:latin typeface="Times New Roman" pitchFamily="-112" charset="0"/>
              </a:defRPr>
            </a:lvl6pPr>
            <a:lvl7pPr marL="914400" algn="l" rtl="0" fontAlgn="base">
              <a:lnSpc>
                <a:spcPct val="90000"/>
              </a:lnSpc>
              <a:spcBef>
                <a:spcPct val="20000"/>
              </a:spcBef>
              <a:spcAft>
                <a:spcPct val="0"/>
              </a:spcAft>
              <a:defRPr sz="4400" b="1">
                <a:solidFill>
                  <a:schemeClr val="tx2"/>
                </a:solidFill>
                <a:latin typeface="Times New Roman" pitchFamily="-112" charset="0"/>
              </a:defRPr>
            </a:lvl7pPr>
            <a:lvl8pPr marL="1371600" algn="l" rtl="0" fontAlgn="base">
              <a:lnSpc>
                <a:spcPct val="90000"/>
              </a:lnSpc>
              <a:spcBef>
                <a:spcPct val="20000"/>
              </a:spcBef>
              <a:spcAft>
                <a:spcPct val="0"/>
              </a:spcAft>
              <a:defRPr sz="4400" b="1">
                <a:solidFill>
                  <a:schemeClr val="tx2"/>
                </a:solidFill>
                <a:latin typeface="Times New Roman" pitchFamily="-112" charset="0"/>
              </a:defRPr>
            </a:lvl8pPr>
            <a:lvl9pPr marL="1828800" algn="l" rtl="0" fontAlgn="base">
              <a:lnSpc>
                <a:spcPct val="90000"/>
              </a:lnSpc>
              <a:spcBef>
                <a:spcPct val="20000"/>
              </a:spcBef>
              <a:spcAft>
                <a:spcPct val="0"/>
              </a:spcAft>
              <a:defRPr sz="4400" b="1">
                <a:solidFill>
                  <a:schemeClr val="tx2"/>
                </a:solidFill>
                <a:latin typeface="Times New Roman" pitchFamily="-112" charset="0"/>
              </a:defRPr>
            </a:lvl9pPr>
          </a:lstStyle>
          <a:p>
            <a:pPr marL="742950" marR="0" lvl="0" indent="-742950" algn="r" defTabSz="914400" rtl="0" eaLnBrk="0" fontAlgn="base" latinLnBrk="0" hangingPunct="0">
              <a:lnSpc>
                <a:spcPct val="90000"/>
              </a:lnSpc>
              <a:spcBef>
                <a:spcPct val="20000"/>
              </a:spcBef>
              <a:spcAft>
                <a:spcPct val="0"/>
              </a:spcAft>
              <a:buClrTx/>
              <a:buSzTx/>
              <a:buFontTx/>
              <a:buNone/>
              <a:tabLst/>
              <a:defRPr/>
            </a:pPr>
            <a:r>
              <a:rPr kumimoji="0" lang="ar-JO" sz="4000" u="none" strike="noStrike" kern="1200" cap="none" spc="0" normalizeH="0" baseline="0" noProof="0" dirty="0">
                <a:ln>
                  <a:noFill/>
                </a:ln>
                <a:solidFill>
                  <a:srgbClr val="FFFFFF"/>
                </a:solidFill>
                <a:effectLst>
                  <a:glow rad="241300">
                    <a:srgbClr val="000000">
                      <a:alpha val="75000"/>
                    </a:srgbClr>
                  </a:glow>
                </a:effectLst>
                <a:uLnTx/>
                <a:uFillTx/>
                <a:latin typeface="Arial" panose="020B0604020202020204" pitchFamily="34" charset="0"/>
                <a:ea typeface="ＭＳ Ｐゴシック" pitchFamily="-111" charset="-128"/>
                <a:cs typeface="Arial" panose="020B0604020202020204" pitchFamily="34" charset="0"/>
              </a:rPr>
              <a:t>1. إدانة الملائكة (1 كو 6 : 3 )</a:t>
            </a:r>
          </a:p>
          <a:p>
            <a:pPr marL="742950" marR="0" lvl="0" indent="-742950" algn="r" defTabSz="914400" rtl="0" eaLnBrk="0" fontAlgn="base" latinLnBrk="0" hangingPunct="0">
              <a:lnSpc>
                <a:spcPct val="90000"/>
              </a:lnSpc>
              <a:spcBef>
                <a:spcPct val="20000"/>
              </a:spcBef>
              <a:spcAft>
                <a:spcPct val="0"/>
              </a:spcAft>
              <a:buClrTx/>
              <a:buSzTx/>
              <a:buFontTx/>
              <a:buNone/>
              <a:tabLst/>
              <a:defRPr/>
            </a:pPr>
            <a:r>
              <a:rPr kumimoji="0" lang="ar-JO" sz="4000" u="none" strike="noStrike" kern="1200" cap="none" spc="0" normalizeH="0" baseline="0" noProof="0" dirty="0">
                <a:ln>
                  <a:noFill/>
                </a:ln>
                <a:solidFill>
                  <a:srgbClr val="FFFFFF"/>
                </a:solidFill>
                <a:effectLst>
                  <a:glow rad="241300">
                    <a:srgbClr val="000000">
                      <a:alpha val="75000"/>
                    </a:srgbClr>
                  </a:glow>
                </a:effectLst>
                <a:uLnTx/>
                <a:uFillTx/>
                <a:latin typeface="Arial" panose="020B0604020202020204" pitchFamily="34" charset="0"/>
                <a:ea typeface="ＭＳ Ｐゴシック" pitchFamily="-111" charset="-128"/>
                <a:cs typeface="Arial" panose="020B0604020202020204" pitchFamily="34" charset="0"/>
              </a:rPr>
              <a:t>2. حكم الأرض (1كو 6 : 2)</a:t>
            </a:r>
            <a:endParaRPr kumimoji="0" lang="en-US" sz="4000" u="none" strike="noStrike" kern="1200" cap="none" spc="0" normalizeH="0" baseline="0" noProof="0" dirty="0">
              <a:ln>
                <a:noFill/>
              </a:ln>
              <a:solidFill>
                <a:srgbClr val="FFFFFF"/>
              </a:solidFill>
              <a:effectLst>
                <a:glow rad="241300">
                  <a:srgbClr val="000000">
                    <a:alpha val="75000"/>
                  </a:srgbClr>
                </a:glow>
              </a:effectLst>
              <a:uLnTx/>
              <a:uFillTx/>
              <a:latin typeface="Arial" panose="020B0604020202020204" pitchFamily="34" charset="0"/>
              <a:ea typeface="ＭＳ Ｐゴシック" pitchFamily="-111" charset="-128"/>
              <a:cs typeface="Arial" panose="020B0604020202020204" pitchFamily="34" charset="0"/>
            </a:endParaRPr>
          </a:p>
          <a:p>
            <a:pPr marL="742950" marR="0" lvl="0" indent="-742950" algn="r" defTabSz="914400" rtl="0" eaLnBrk="0" fontAlgn="base" latinLnBrk="0" hangingPunct="0">
              <a:lnSpc>
                <a:spcPct val="90000"/>
              </a:lnSpc>
              <a:spcBef>
                <a:spcPct val="20000"/>
              </a:spcBef>
              <a:spcAft>
                <a:spcPct val="0"/>
              </a:spcAft>
              <a:buClrTx/>
              <a:buSzTx/>
              <a:buFontTx/>
              <a:buNone/>
              <a:tabLst/>
              <a:defRPr/>
            </a:pPr>
            <a:r>
              <a:rPr kumimoji="0" lang="ar-JO" sz="4000" u="none" strike="noStrike" kern="1200" cap="none" spc="0" normalizeH="0" baseline="0" noProof="0" dirty="0">
                <a:ln>
                  <a:noFill/>
                </a:ln>
                <a:solidFill>
                  <a:srgbClr val="FFFFFF"/>
                </a:solidFill>
                <a:effectLst>
                  <a:glow rad="241300">
                    <a:srgbClr val="000000">
                      <a:alpha val="75000"/>
                    </a:srgbClr>
                  </a:glow>
                </a:effectLst>
                <a:uLnTx/>
                <a:uFillTx/>
                <a:latin typeface="Arial" panose="020B0604020202020204" pitchFamily="34" charset="0"/>
                <a:ea typeface="ＭＳ Ｐゴシック" pitchFamily="-111" charset="-128"/>
                <a:cs typeface="Arial" panose="020B0604020202020204" pitchFamily="34" charset="0"/>
              </a:rPr>
              <a:t>3. استرداد العالم إلى حقبة ما قبل الطوفان ( حياة </a:t>
            </a:r>
          </a:p>
          <a:p>
            <a:pPr marL="742950" marR="0" lvl="0" indent="-742950" algn="r" defTabSz="914400" rtl="0" eaLnBrk="0" fontAlgn="base" latinLnBrk="0" hangingPunct="0">
              <a:lnSpc>
                <a:spcPct val="90000"/>
              </a:lnSpc>
              <a:spcBef>
                <a:spcPct val="20000"/>
              </a:spcBef>
              <a:spcAft>
                <a:spcPct val="0"/>
              </a:spcAft>
              <a:buClrTx/>
              <a:buSzTx/>
              <a:buFontTx/>
              <a:buNone/>
              <a:tabLst/>
              <a:defRPr/>
            </a:pPr>
            <a:r>
              <a:rPr kumimoji="0" lang="ar-JO" sz="4000" u="none" strike="noStrike" kern="1200" cap="none" spc="0" normalizeH="0" baseline="0" noProof="0" dirty="0">
                <a:ln>
                  <a:noFill/>
                </a:ln>
                <a:solidFill>
                  <a:srgbClr val="FFFFFF"/>
                </a:solidFill>
                <a:effectLst>
                  <a:glow rad="241300">
                    <a:srgbClr val="000000">
                      <a:alpha val="75000"/>
                    </a:srgbClr>
                  </a:glow>
                </a:effectLst>
                <a:uLnTx/>
                <a:uFillTx/>
                <a:latin typeface="Arial" panose="020B0604020202020204" pitchFamily="34" charset="0"/>
                <a:ea typeface="ＭＳ Ｐゴシック" pitchFamily="-111" charset="-128"/>
                <a:cs typeface="Arial" panose="020B0604020202020204" pitchFamily="34" charset="0"/>
              </a:rPr>
              <a:t>    طويلة حسب أش 65 : 20)</a:t>
            </a:r>
            <a:endParaRPr kumimoji="0" lang="en-US" sz="4000" u="none" strike="noStrike" kern="1200" cap="none" spc="0" normalizeH="0" baseline="0" noProof="0" dirty="0">
              <a:ln>
                <a:noFill/>
              </a:ln>
              <a:solidFill>
                <a:srgbClr val="FFFFFF"/>
              </a:solidFill>
              <a:effectLst>
                <a:glow rad="241300">
                  <a:srgbClr val="000000">
                    <a:alpha val="75000"/>
                  </a:srgbClr>
                </a:glow>
              </a:effectLst>
              <a:uLnTx/>
              <a:uFillTx/>
              <a:latin typeface="Arial" panose="020B0604020202020204" pitchFamily="34" charset="0"/>
              <a:ea typeface="ＭＳ Ｐゴシック" pitchFamily="-111" charset="-128"/>
              <a:cs typeface="Arial" panose="020B0604020202020204" pitchFamily="34" charset="0"/>
            </a:endParaRPr>
          </a:p>
        </p:txBody>
      </p:sp>
      <p:sp>
        <p:nvSpPr>
          <p:cNvPr id="282629" name="Text Box 37"/>
          <p:cNvSpPr txBox="1">
            <a:spLocks noChangeArrowheads="1"/>
          </p:cNvSpPr>
          <p:nvPr/>
        </p:nvSpPr>
        <p:spPr bwMode="auto">
          <a:xfrm>
            <a:off x="9107488" y="0"/>
            <a:ext cx="1685925" cy="463550"/>
          </a:xfrm>
          <a:prstGeom prst="rect">
            <a:avLst/>
          </a:prstGeom>
          <a:solidFill>
            <a:schemeClr val="tx1"/>
          </a:solidFill>
          <a:ln w="9525">
            <a:noFill/>
            <a:miter lim="800000"/>
            <a:headEnd/>
            <a:tailEnd/>
          </a:ln>
        </p:spPr>
        <p:txBody>
          <a:bodyPr wrap="none" lIns="90000" tIns="46800" rIns="90000" bIns="4680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ن  ت س 424</a:t>
            </a: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Tree>
    <p:extLst>
      <p:ext uri="{BB962C8B-B14F-4D97-AF65-F5344CB8AC3E}">
        <p14:creationId xmlns:p14="http://schemas.microsoft.com/office/powerpoint/2010/main" val="350117846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xEl>
                                              <p:pRg st="2" end="2"/>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5">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650" name="Rectangle 2"/>
          <p:cNvSpPr>
            <a:spLocks noChangeArrowheads="1"/>
          </p:cNvSpPr>
          <p:nvPr/>
        </p:nvSpPr>
        <p:spPr bwMode="auto">
          <a:xfrm>
            <a:off x="3340100" y="2924944"/>
            <a:ext cx="5651500" cy="3590156"/>
          </a:xfrm>
          <a:prstGeom prst="rect">
            <a:avLst/>
          </a:prstGeom>
          <a:noFill/>
          <a:ln w="9525">
            <a:noFill/>
            <a:miter lim="800000"/>
            <a:headEnd/>
            <a:tailEnd/>
          </a:ln>
        </p:spPr>
        <p:txBody>
          <a:bodyPr lIns="90000" tIns="46800" rIns="90000" bIns="46800"/>
          <a:lstStyle/>
          <a:p>
            <a:pPr marL="0" marR="0" lvl="0" indent="0" algn="ctr" defTabSz="449263" rtl="0" eaLnBrk="1" fontAlgn="base" latinLnBrk="0" hangingPunct="1">
              <a:lnSpc>
                <a:spcPct val="100000"/>
              </a:lnSpc>
              <a:spcBef>
                <a:spcPts val="800"/>
              </a:spcBef>
              <a:spcAft>
                <a:spcPct val="0"/>
              </a:spcAft>
              <a:buClr>
                <a:srgbClr val="000000"/>
              </a:buClr>
              <a:buSzPct val="100000"/>
              <a:buFont typeface="Wingdings" pitchFamily="2" charset="2"/>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أش 65 : 20 ” لا يكون بعد هناك طفل أيام و لا شيخ لم يكمل أيامه لأن الصبي يموت ابن مئة سنة و الخاطئ يلعن ابن مئة سنة </a:t>
            </a:r>
            <a:endParaRPr kumimoji="0" lang="en-GB" sz="32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2" name="Title 1"/>
          <p:cNvSpPr>
            <a:spLocks noGrp="1"/>
          </p:cNvSpPr>
          <p:nvPr>
            <p:ph type="title" idx="4294967295"/>
          </p:nvPr>
        </p:nvSpPr>
        <p:spPr>
          <a:xfrm>
            <a:off x="2700338" y="379413"/>
            <a:ext cx="6246812" cy="720725"/>
          </a:xfrm>
        </p:spPr>
        <p:txBody>
          <a:bodyPr/>
          <a:lstStyle/>
          <a:p>
            <a:pPr algn="ctr" eaLnBrk="1" hangingPunct="1">
              <a:buFont typeface="Times New Roman" charset="0"/>
              <a:buNone/>
              <a:defRPr/>
            </a:pPr>
            <a:r>
              <a:rPr lang="ar-JO" sz="4000" kern="1200" dirty="0">
                <a:ea typeface="ＭＳ Ｐゴシック"/>
                <a:cs typeface="Arial" panose="020B0604020202020204" pitchFamily="34" charset="0"/>
              </a:rPr>
              <a:t>حياة طويلة بشكل لا يصدق</a:t>
            </a:r>
            <a:endParaRPr lang="en-US" sz="3600" dirty="0">
              <a:ea typeface="+mj-ea"/>
            </a:endParaRPr>
          </a:p>
        </p:txBody>
      </p:sp>
      <p:sp>
        <p:nvSpPr>
          <p:cNvPr id="283652" name="Text Box 37"/>
          <p:cNvSpPr txBox="1">
            <a:spLocks noChangeArrowheads="1"/>
          </p:cNvSpPr>
          <p:nvPr/>
        </p:nvSpPr>
        <p:spPr bwMode="auto">
          <a:xfrm>
            <a:off x="9150350" y="0"/>
            <a:ext cx="1600200" cy="463550"/>
          </a:xfrm>
          <a:prstGeom prst="rect">
            <a:avLst/>
          </a:prstGeom>
          <a:solidFill>
            <a:schemeClr val="tx1"/>
          </a:solidFill>
          <a:ln w="9525">
            <a:noFill/>
            <a:miter lim="800000"/>
            <a:headEnd/>
            <a:tailEnd/>
          </a:ln>
        </p:spPr>
        <p:txBody>
          <a:bodyPr wrap="none" lIns="90000" tIns="46800" rIns="90000" bIns="4680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ن ت س 424</a:t>
            </a: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Tree>
    <p:extLst>
      <p:ext uri="{BB962C8B-B14F-4D97-AF65-F5344CB8AC3E}">
        <p14:creationId xmlns:p14="http://schemas.microsoft.com/office/powerpoint/2010/main" val="4143406989"/>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5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9" name="Picture 3" descr="ages of people copy"/>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1143000" y="0"/>
            <a:ext cx="6858000" cy="2286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218434" name="Rectangle 2"/>
          <p:cNvSpPr>
            <a:spLocks noGrp="1" noChangeArrowheads="1"/>
          </p:cNvSpPr>
          <p:nvPr>
            <p:ph type="title"/>
          </p:nvPr>
        </p:nvSpPr>
        <p:spPr>
          <a:xfrm>
            <a:off x="457200" y="-1066800"/>
            <a:ext cx="8229600" cy="1143000"/>
          </a:xfrm>
        </p:spPr>
        <p:txBody>
          <a:bodyPr/>
          <a:lstStyle/>
          <a:p>
            <a:pPr eaLnBrk="1" hangingPunct="1">
              <a:defRPr/>
            </a:pPr>
            <a:r>
              <a:rPr lang="en-US" dirty="0"/>
              <a:t>Patriarch</a:t>
            </a:r>
            <a:r>
              <a:rPr lang="fr-FR" altLang="ja-JP" dirty="0"/>
              <a:t>'</a:t>
            </a:r>
            <a:r>
              <a:rPr lang="en-US" dirty="0"/>
              <a:t>s long lives</a:t>
            </a:r>
          </a:p>
        </p:txBody>
      </p:sp>
      <p:pic>
        <p:nvPicPr>
          <p:cNvPr id="626690" name="Picture 3" descr="Human lifespan b4-aft flood"/>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9448800" y="0"/>
            <a:ext cx="6858000"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218438" name="Rectangle 6"/>
          <p:cNvSpPr>
            <a:spLocks noChangeArrowheads="1"/>
          </p:cNvSpPr>
          <p:nvPr/>
        </p:nvSpPr>
        <p:spPr bwMode="auto">
          <a:xfrm>
            <a:off x="2819400" y="228600"/>
            <a:ext cx="3810000" cy="76200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3218440" name="Text Box 8"/>
          <p:cNvSpPr txBox="1">
            <a:spLocks noChangeArrowheads="1"/>
          </p:cNvSpPr>
          <p:nvPr/>
        </p:nvSpPr>
        <p:spPr bwMode="auto">
          <a:xfrm>
            <a:off x="2438400" y="304800"/>
            <a:ext cx="5181600" cy="4889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2600" b="1" u="none" strike="noStrike" kern="1200" cap="none" spc="0" normalizeH="0" baseline="0" noProof="0" dirty="0">
                <a:ln>
                  <a:noFill/>
                </a:ln>
                <a:solidFill>
                  <a:srgbClr val="000066"/>
                </a:solidFill>
                <a:effectLst/>
                <a:uLnTx/>
                <a:uFillTx/>
                <a:latin typeface="Arial" panose="020B0604020202020204" pitchFamily="34" charset="0"/>
                <a:ea typeface="ＭＳ Ｐゴシック" charset="0"/>
                <a:cs typeface="Arial" panose="020B0604020202020204" pitchFamily="34" charset="0"/>
              </a:rPr>
              <a:t>أعمار الأشخاص عند الموت</a:t>
            </a:r>
            <a:endParaRPr kumimoji="0" lang="en-US" sz="2600" b="1" u="none" strike="noStrike" kern="1200" cap="none" spc="0" normalizeH="0" baseline="0" noProof="0" dirty="0">
              <a:ln>
                <a:noFill/>
              </a:ln>
              <a:solidFill>
                <a:srgbClr val="000066"/>
              </a:solidFill>
              <a:effectLst/>
              <a:uLnTx/>
              <a:uFillTx/>
              <a:latin typeface="Arial" panose="020B0604020202020204" pitchFamily="34" charset="0"/>
              <a:ea typeface="ＭＳ Ｐゴシック" charset="0"/>
              <a:cs typeface="Arial" panose="020B0604020202020204" pitchFamily="34" charset="0"/>
            </a:endParaRPr>
          </a:p>
        </p:txBody>
      </p:sp>
      <p:sp>
        <p:nvSpPr>
          <p:cNvPr id="10" name="Text Box 4"/>
          <p:cNvSpPr txBox="1">
            <a:spLocks noChangeArrowheads="1"/>
          </p:cNvSpPr>
          <p:nvPr/>
        </p:nvSpPr>
        <p:spPr bwMode="auto">
          <a:xfrm>
            <a:off x="2286000" y="1676400"/>
            <a:ext cx="1905000"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fontAlgn="base">
              <a:spcBef>
                <a:spcPct val="0"/>
              </a:spcBef>
              <a:spcAft>
                <a:spcPct val="0"/>
              </a:spcAft>
              <a:defRPr>
                <a:solidFill>
                  <a:schemeClr val="tx1"/>
                </a:solidFill>
                <a:latin typeface="Arial" charset="0"/>
                <a:ea typeface="ＭＳ Ｐゴシック" charset="0"/>
              </a:defRPr>
            </a:lvl6pPr>
            <a:lvl7pPr marL="2971800" indent="-228600" fontAlgn="base">
              <a:spcBef>
                <a:spcPct val="0"/>
              </a:spcBef>
              <a:spcAft>
                <a:spcPct val="0"/>
              </a:spcAft>
              <a:defRPr>
                <a:solidFill>
                  <a:schemeClr val="tx1"/>
                </a:solidFill>
                <a:latin typeface="Arial" charset="0"/>
                <a:ea typeface="ＭＳ Ｐゴシック" charset="0"/>
              </a:defRPr>
            </a:lvl7pPr>
            <a:lvl8pPr marL="3429000" indent="-228600" fontAlgn="base">
              <a:spcBef>
                <a:spcPct val="0"/>
              </a:spcBef>
              <a:spcAft>
                <a:spcPct val="0"/>
              </a:spcAft>
              <a:defRPr>
                <a:solidFill>
                  <a:schemeClr val="tx1"/>
                </a:solidFill>
                <a:latin typeface="Arial" charset="0"/>
                <a:ea typeface="ＭＳ Ｐゴシック" charset="0"/>
              </a:defRPr>
            </a:lvl8pPr>
            <a:lvl9pPr marL="3886200" indent="-228600" fontAlgn="base">
              <a:spcBef>
                <a:spcPct val="0"/>
              </a:spcBef>
              <a:spcAft>
                <a:spcPct val="0"/>
              </a:spcAft>
              <a:defRPr>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100" normalizeH="0" baseline="0" noProof="0" dirty="0">
                <a:ln>
                  <a:noFill/>
                </a:ln>
                <a:solidFill>
                  <a:srgbClr val="000000"/>
                </a:solidFill>
                <a:effectLst/>
                <a:uLnTx/>
                <a:uFillTx/>
                <a:latin typeface="Arial Rounded MT Bold"/>
                <a:ea typeface="ＭＳ Ｐゴシック" charset="0"/>
                <a:cs typeface="Arial Rounded MT Bold"/>
              </a:rPr>
              <a:t>متوشالح</a:t>
            </a:r>
            <a:endParaRPr kumimoji="0" lang="en-US" sz="1600" b="1" i="0" u="none" strike="noStrike" kern="1200" cap="none" spc="-100" normalizeH="0" baseline="0" noProof="0" dirty="0">
              <a:ln>
                <a:noFill/>
              </a:ln>
              <a:solidFill>
                <a:srgbClr val="000000"/>
              </a:solidFill>
              <a:effectLst/>
              <a:uLnTx/>
              <a:uFillTx/>
              <a:latin typeface="Arial Rounded MT Bold"/>
              <a:ea typeface="ＭＳ Ｐゴシック" charset="0"/>
              <a:cs typeface="Arial Rounded MT Bold"/>
            </a:endParaRPr>
          </a:p>
        </p:txBody>
      </p:sp>
      <p:sp>
        <p:nvSpPr>
          <p:cNvPr id="11" name="Text Box 4"/>
          <p:cNvSpPr txBox="1">
            <a:spLocks noChangeArrowheads="1"/>
          </p:cNvSpPr>
          <p:nvPr/>
        </p:nvSpPr>
        <p:spPr bwMode="auto">
          <a:xfrm>
            <a:off x="2286000" y="1143000"/>
            <a:ext cx="1905000"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fontAlgn="base">
              <a:spcBef>
                <a:spcPct val="0"/>
              </a:spcBef>
              <a:spcAft>
                <a:spcPct val="0"/>
              </a:spcAft>
              <a:defRPr>
                <a:solidFill>
                  <a:schemeClr val="tx1"/>
                </a:solidFill>
                <a:latin typeface="Arial" charset="0"/>
                <a:ea typeface="ＭＳ Ｐゴシック" charset="0"/>
              </a:defRPr>
            </a:lvl6pPr>
            <a:lvl7pPr marL="2971800" indent="-228600" fontAlgn="base">
              <a:spcBef>
                <a:spcPct val="0"/>
              </a:spcBef>
              <a:spcAft>
                <a:spcPct val="0"/>
              </a:spcAft>
              <a:defRPr>
                <a:solidFill>
                  <a:schemeClr val="tx1"/>
                </a:solidFill>
                <a:latin typeface="Arial" charset="0"/>
                <a:ea typeface="ＭＳ Ｐゴシック" charset="0"/>
              </a:defRPr>
            </a:lvl7pPr>
            <a:lvl8pPr marL="3429000" indent="-228600" fontAlgn="base">
              <a:spcBef>
                <a:spcPct val="0"/>
              </a:spcBef>
              <a:spcAft>
                <a:spcPct val="0"/>
              </a:spcAft>
              <a:defRPr>
                <a:solidFill>
                  <a:schemeClr val="tx1"/>
                </a:solidFill>
                <a:latin typeface="Arial" charset="0"/>
                <a:ea typeface="ＭＳ Ｐゴシック" charset="0"/>
              </a:defRPr>
            </a:lvl8pPr>
            <a:lvl9pPr marL="3886200" indent="-228600" fontAlgn="base">
              <a:spcBef>
                <a:spcPct val="0"/>
              </a:spcBef>
              <a:spcAft>
                <a:spcPct val="0"/>
              </a:spcAft>
              <a:defRPr>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100" normalizeH="0" baseline="0" noProof="0" dirty="0">
                <a:ln>
                  <a:noFill/>
                </a:ln>
                <a:solidFill>
                  <a:srgbClr val="000000"/>
                </a:solidFill>
                <a:effectLst/>
                <a:uLnTx/>
                <a:uFillTx/>
                <a:latin typeface="Arial Rounded MT Bold"/>
                <a:ea typeface="ＭＳ Ｐゴシック" charset="0"/>
                <a:cs typeface="Arial Rounded MT Bold"/>
              </a:rPr>
              <a:t>آدم</a:t>
            </a:r>
            <a:endParaRPr kumimoji="0" lang="en-US" sz="1600" b="1" i="0" u="none" strike="noStrike" kern="1200" cap="none" spc="-100" normalizeH="0" baseline="0" noProof="0" dirty="0">
              <a:ln>
                <a:noFill/>
              </a:ln>
              <a:solidFill>
                <a:srgbClr val="000000"/>
              </a:solidFill>
              <a:effectLst/>
              <a:uLnTx/>
              <a:uFillTx/>
              <a:latin typeface="Arial Rounded MT Bold"/>
              <a:ea typeface="ＭＳ Ｐゴシック" charset="0"/>
              <a:cs typeface="Arial Rounded MT Bold"/>
            </a:endParaRPr>
          </a:p>
        </p:txBody>
      </p:sp>
      <p:sp>
        <p:nvSpPr>
          <p:cNvPr id="19" name="Text Box 4"/>
          <p:cNvSpPr txBox="1">
            <a:spLocks noChangeArrowheads="1"/>
          </p:cNvSpPr>
          <p:nvPr/>
        </p:nvSpPr>
        <p:spPr bwMode="auto">
          <a:xfrm>
            <a:off x="6858000" y="1676400"/>
            <a:ext cx="1905000"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fontAlgn="base">
              <a:spcBef>
                <a:spcPct val="0"/>
              </a:spcBef>
              <a:spcAft>
                <a:spcPct val="0"/>
              </a:spcAft>
              <a:defRPr>
                <a:solidFill>
                  <a:schemeClr val="tx1"/>
                </a:solidFill>
                <a:latin typeface="Arial" charset="0"/>
                <a:ea typeface="ＭＳ Ｐゴシック" charset="0"/>
              </a:defRPr>
            </a:lvl6pPr>
            <a:lvl7pPr marL="2971800" indent="-228600" fontAlgn="base">
              <a:spcBef>
                <a:spcPct val="0"/>
              </a:spcBef>
              <a:spcAft>
                <a:spcPct val="0"/>
              </a:spcAft>
              <a:defRPr>
                <a:solidFill>
                  <a:schemeClr val="tx1"/>
                </a:solidFill>
                <a:latin typeface="Arial" charset="0"/>
                <a:ea typeface="ＭＳ Ｐゴシック" charset="0"/>
              </a:defRPr>
            </a:lvl7pPr>
            <a:lvl8pPr marL="3429000" indent="-228600" fontAlgn="base">
              <a:spcBef>
                <a:spcPct val="0"/>
              </a:spcBef>
              <a:spcAft>
                <a:spcPct val="0"/>
              </a:spcAft>
              <a:defRPr>
                <a:solidFill>
                  <a:schemeClr val="tx1"/>
                </a:solidFill>
                <a:latin typeface="Arial" charset="0"/>
                <a:ea typeface="ＭＳ Ｐゴシック" charset="0"/>
              </a:defRPr>
            </a:lvl8pPr>
            <a:lvl9pPr marL="3886200" indent="-228600" fontAlgn="base">
              <a:spcBef>
                <a:spcPct val="0"/>
              </a:spcBef>
              <a:spcAft>
                <a:spcPct val="0"/>
              </a:spcAft>
              <a:defRPr>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100" normalizeH="0" baseline="0" noProof="0" dirty="0">
                <a:ln>
                  <a:noFill/>
                </a:ln>
                <a:solidFill>
                  <a:srgbClr val="000000"/>
                </a:solidFill>
                <a:effectLst/>
                <a:uLnTx/>
                <a:uFillTx/>
                <a:latin typeface="Arial Rounded MT Bold"/>
                <a:ea typeface="ＭＳ Ｐゴシック" charset="0"/>
                <a:cs typeface="Arial Rounded MT Bold"/>
              </a:rPr>
              <a:t>969 سنة</a:t>
            </a:r>
            <a:endParaRPr kumimoji="0" lang="en-US" sz="1600" b="1" i="0" u="none" strike="noStrike" kern="1200" cap="none" spc="-100" normalizeH="0" baseline="0" noProof="0" dirty="0">
              <a:ln>
                <a:noFill/>
              </a:ln>
              <a:solidFill>
                <a:srgbClr val="000000"/>
              </a:solidFill>
              <a:effectLst/>
              <a:uLnTx/>
              <a:uFillTx/>
              <a:latin typeface="Arial Rounded MT Bold"/>
              <a:ea typeface="ＭＳ Ｐゴシック" charset="0"/>
              <a:cs typeface="Arial Rounded MT Bold"/>
            </a:endParaRPr>
          </a:p>
        </p:txBody>
      </p:sp>
      <p:sp>
        <p:nvSpPr>
          <p:cNvPr id="20" name="Text Box 4"/>
          <p:cNvSpPr txBox="1">
            <a:spLocks noChangeArrowheads="1"/>
          </p:cNvSpPr>
          <p:nvPr/>
        </p:nvSpPr>
        <p:spPr bwMode="auto">
          <a:xfrm>
            <a:off x="6858000" y="1143000"/>
            <a:ext cx="1905000"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fontAlgn="base">
              <a:spcBef>
                <a:spcPct val="0"/>
              </a:spcBef>
              <a:spcAft>
                <a:spcPct val="0"/>
              </a:spcAft>
              <a:defRPr>
                <a:solidFill>
                  <a:schemeClr val="tx1"/>
                </a:solidFill>
                <a:latin typeface="Arial" charset="0"/>
                <a:ea typeface="ＭＳ Ｐゴシック" charset="0"/>
              </a:defRPr>
            </a:lvl6pPr>
            <a:lvl7pPr marL="2971800" indent="-228600" fontAlgn="base">
              <a:spcBef>
                <a:spcPct val="0"/>
              </a:spcBef>
              <a:spcAft>
                <a:spcPct val="0"/>
              </a:spcAft>
              <a:defRPr>
                <a:solidFill>
                  <a:schemeClr val="tx1"/>
                </a:solidFill>
                <a:latin typeface="Arial" charset="0"/>
                <a:ea typeface="ＭＳ Ｐゴシック" charset="0"/>
              </a:defRPr>
            </a:lvl7pPr>
            <a:lvl8pPr marL="3429000" indent="-228600" fontAlgn="base">
              <a:spcBef>
                <a:spcPct val="0"/>
              </a:spcBef>
              <a:spcAft>
                <a:spcPct val="0"/>
              </a:spcAft>
              <a:defRPr>
                <a:solidFill>
                  <a:schemeClr val="tx1"/>
                </a:solidFill>
                <a:latin typeface="Arial" charset="0"/>
                <a:ea typeface="ＭＳ Ｐゴシック" charset="0"/>
              </a:defRPr>
            </a:lvl8pPr>
            <a:lvl9pPr marL="3886200" indent="-228600" fontAlgn="base">
              <a:spcBef>
                <a:spcPct val="0"/>
              </a:spcBef>
              <a:spcAft>
                <a:spcPct val="0"/>
              </a:spcAft>
              <a:defRPr>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100" normalizeH="0" baseline="0" noProof="0" dirty="0">
                <a:ln>
                  <a:noFill/>
                </a:ln>
                <a:solidFill>
                  <a:srgbClr val="000000"/>
                </a:solidFill>
                <a:effectLst/>
                <a:uLnTx/>
                <a:uFillTx/>
                <a:latin typeface="Arial Rounded MT Bold"/>
                <a:ea typeface="ＭＳ Ｐゴシック" charset="0"/>
                <a:cs typeface="Arial Rounded MT Bold"/>
              </a:rPr>
              <a:t>930 سنة</a:t>
            </a:r>
            <a:endParaRPr kumimoji="0" lang="en-US" sz="1600" b="1" i="0" u="none" strike="noStrike" kern="1200" cap="none" spc="-100" normalizeH="0" baseline="0" noProof="0" dirty="0">
              <a:ln>
                <a:noFill/>
              </a:ln>
              <a:solidFill>
                <a:srgbClr val="000000"/>
              </a:solidFill>
              <a:effectLst/>
              <a:uLnTx/>
              <a:uFillTx/>
              <a:latin typeface="Arial Rounded MT Bold"/>
              <a:ea typeface="ＭＳ Ｐゴシック" charset="0"/>
              <a:cs typeface="Arial Rounded MT Bold"/>
            </a:endParaRPr>
          </a:p>
        </p:txBody>
      </p:sp>
      <p:grpSp>
        <p:nvGrpSpPr>
          <p:cNvPr id="3" name="Group 2">
            <a:extLst>
              <a:ext uri="{FF2B5EF4-FFF2-40B4-BE49-F238E27FC236}">
                <a16:creationId xmlns:a16="http://schemas.microsoft.com/office/drawing/2014/main" id="{2A25615C-8363-8E4D-8045-86C698CFDB5D}"/>
              </a:ext>
            </a:extLst>
          </p:cNvPr>
          <p:cNvGrpSpPr/>
          <p:nvPr/>
        </p:nvGrpSpPr>
        <p:grpSpPr>
          <a:xfrm>
            <a:off x="1143000" y="2282496"/>
            <a:ext cx="7620000" cy="4552950"/>
            <a:chOff x="1143000" y="2309390"/>
            <a:chExt cx="7620000" cy="4552950"/>
          </a:xfrm>
        </p:grpSpPr>
        <p:grpSp>
          <p:nvGrpSpPr>
            <p:cNvPr id="2" name="Group 1">
              <a:extLst>
                <a:ext uri="{FF2B5EF4-FFF2-40B4-BE49-F238E27FC236}">
                  <a16:creationId xmlns:a16="http://schemas.microsoft.com/office/drawing/2014/main" id="{701EC8D2-379D-084C-82FE-4FF5F20637B9}"/>
                </a:ext>
              </a:extLst>
            </p:cNvPr>
            <p:cNvGrpSpPr/>
            <p:nvPr/>
          </p:nvGrpSpPr>
          <p:grpSpPr>
            <a:xfrm>
              <a:off x="1143000" y="2309390"/>
              <a:ext cx="6858000" cy="4552950"/>
              <a:chOff x="1143000" y="2309390"/>
              <a:chExt cx="6858000" cy="4552950"/>
            </a:xfrm>
          </p:grpSpPr>
          <p:pic>
            <p:nvPicPr>
              <p:cNvPr id="30" name="Picture 3" descr="ages of people copy">
                <a:extLst>
                  <a:ext uri="{FF2B5EF4-FFF2-40B4-BE49-F238E27FC236}">
                    <a16:creationId xmlns:a16="http://schemas.microsoft.com/office/drawing/2014/main" id="{16DA33A0-4522-D546-9695-4DF7A2D60BEF}"/>
                  </a:ext>
                </a:extLst>
              </p:cNvPr>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a:stretch/>
            </p:blipFill>
            <p:spPr bwMode="auto">
              <a:xfrm>
                <a:off x="1143000" y="2309390"/>
                <a:ext cx="6858000" cy="45529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218436" name="Rectangle 4"/>
              <p:cNvSpPr>
                <a:spLocks noChangeArrowheads="1"/>
              </p:cNvSpPr>
              <p:nvPr/>
            </p:nvSpPr>
            <p:spPr bwMode="auto">
              <a:xfrm>
                <a:off x="1524000" y="5991225"/>
                <a:ext cx="6172200" cy="838200"/>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12" name="Text Box 4"/>
              <p:cNvSpPr txBox="1">
                <a:spLocks noChangeArrowheads="1"/>
              </p:cNvSpPr>
              <p:nvPr/>
            </p:nvSpPr>
            <p:spPr bwMode="auto">
              <a:xfrm>
                <a:off x="2286000" y="3124200"/>
                <a:ext cx="1905000"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fontAlgn="base">
                  <a:spcBef>
                    <a:spcPct val="0"/>
                  </a:spcBef>
                  <a:spcAft>
                    <a:spcPct val="0"/>
                  </a:spcAft>
                  <a:defRPr>
                    <a:solidFill>
                      <a:schemeClr val="tx1"/>
                    </a:solidFill>
                    <a:latin typeface="Arial" charset="0"/>
                    <a:ea typeface="ＭＳ Ｐゴシック" charset="0"/>
                  </a:defRPr>
                </a:lvl6pPr>
                <a:lvl7pPr marL="2971800" indent="-228600" fontAlgn="base">
                  <a:spcBef>
                    <a:spcPct val="0"/>
                  </a:spcBef>
                  <a:spcAft>
                    <a:spcPct val="0"/>
                  </a:spcAft>
                  <a:defRPr>
                    <a:solidFill>
                      <a:schemeClr val="tx1"/>
                    </a:solidFill>
                    <a:latin typeface="Arial" charset="0"/>
                    <a:ea typeface="ＭＳ Ｐゴシック" charset="0"/>
                  </a:defRPr>
                </a:lvl7pPr>
                <a:lvl8pPr marL="3429000" indent="-228600" fontAlgn="base">
                  <a:spcBef>
                    <a:spcPct val="0"/>
                  </a:spcBef>
                  <a:spcAft>
                    <a:spcPct val="0"/>
                  </a:spcAft>
                  <a:defRPr>
                    <a:solidFill>
                      <a:schemeClr val="tx1"/>
                    </a:solidFill>
                    <a:latin typeface="Arial" charset="0"/>
                    <a:ea typeface="ＭＳ Ｐゴシック" charset="0"/>
                  </a:defRPr>
                </a:lvl8pPr>
                <a:lvl9pPr marL="3886200" indent="-228600" fontAlgn="base">
                  <a:spcBef>
                    <a:spcPct val="0"/>
                  </a:spcBef>
                  <a:spcAft>
                    <a:spcPct val="0"/>
                  </a:spcAft>
                  <a:defRPr>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100" normalizeH="0" baseline="0" noProof="0" dirty="0">
                    <a:ln>
                      <a:noFill/>
                    </a:ln>
                    <a:solidFill>
                      <a:srgbClr val="000000"/>
                    </a:solidFill>
                    <a:effectLst/>
                    <a:uLnTx/>
                    <a:uFillTx/>
                    <a:latin typeface="Arial Rounded MT Bold"/>
                    <a:ea typeface="ＭＳ Ｐゴシック" charset="0"/>
                    <a:cs typeface="Arial Rounded MT Bold"/>
                  </a:rPr>
                  <a:t>سام</a:t>
                </a:r>
                <a:endParaRPr kumimoji="0" lang="en-US" sz="1600" b="1" i="0" u="none" strike="noStrike" kern="1200" cap="none" spc="-100" normalizeH="0" baseline="0" noProof="0" dirty="0">
                  <a:ln>
                    <a:noFill/>
                  </a:ln>
                  <a:solidFill>
                    <a:srgbClr val="000000"/>
                  </a:solidFill>
                  <a:effectLst/>
                  <a:uLnTx/>
                  <a:uFillTx/>
                  <a:latin typeface="Arial Rounded MT Bold"/>
                  <a:ea typeface="ＭＳ Ｐゴシック" charset="0"/>
                  <a:cs typeface="Arial Rounded MT Bold"/>
                </a:endParaRPr>
              </a:p>
            </p:txBody>
          </p:sp>
          <p:sp>
            <p:nvSpPr>
              <p:cNvPr id="13" name="Text Box 4"/>
              <p:cNvSpPr txBox="1">
                <a:spLocks noChangeArrowheads="1"/>
              </p:cNvSpPr>
              <p:nvPr/>
            </p:nvSpPr>
            <p:spPr bwMode="auto">
              <a:xfrm>
                <a:off x="2286000" y="2590800"/>
                <a:ext cx="1905000"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fontAlgn="base">
                  <a:spcBef>
                    <a:spcPct val="0"/>
                  </a:spcBef>
                  <a:spcAft>
                    <a:spcPct val="0"/>
                  </a:spcAft>
                  <a:defRPr>
                    <a:solidFill>
                      <a:schemeClr val="tx1"/>
                    </a:solidFill>
                    <a:latin typeface="Arial" charset="0"/>
                    <a:ea typeface="ＭＳ Ｐゴシック" charset="0"/>
                  </a:defRPr>
                </a:lvl6pPr>
                <a:lvl7pPr marL="2971800" indent="-228600" fontAlgn="base">
                  <a:spcBef>
                    <a:spcPct val="0"/>
                  </a:spcBef>
                  <a:spcAft>
                    <a:spcPct val="0"/>
                  </a:spcAft>
                  <a:defRPr>
                    <a:solidFill>
                      <a:schemeClr val="tx1"/>
                    </a:solidFill>
                    <a:latin typeface="Arial" charset="0"/>
                    <a:ea typeface="ＭＳ Ｐゴシック" charset="0"/>
                  </a:defRPr>
                </a:lvl7pPr>
                <a:lvl8pPr marL="3429000" indent="-228600" fontAlgn="base">
                  <a:spcBef>
                    <a:spcPct val="0"/>
                  </a:spcBef>
                  <a:spcAft>
                    <a:spcPct val="0"/>
                  </a:spcAft>
                  <a:defRPr>
                    <a:solidFill>
                      <a:schemeClr val="tx1"/>
                    </a:solidFill>
                    <a:latin typeface="Arial" charset="0"/>
                    <a:ea typeface="ＭＳ Ｐゴシック" charset="0"/>
                  </a:defRPr>
                </a:lvl8pPr>
                <a:lvl9pPr marL="3886200" indent="-228600" fontAlgn="base">
                  <a:spcBef>
                    <a:spcPct val="0"/>
                  </a:spcBef>
                  <a:spcAft>
                    <a:spcPct val="0"/>
                  </a:spcAft>
                  <a:defRPr>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100" normalizeH="0" baseline="0" noProof="0" dirty="0">
                    <a:ln>
                      <a:noFill/>
                    </a:ln>
                    <a:solidFill>
                      <a:srgbClr val="000000"/>
                    </a:solidFill>
                    <a:effectLst/>
                    <a:uLnTx/>
                    <a:uFillTx/>
                    <a:latin typeface="Arial Rounded MT Bold"/>
                    <a:ea typeface="ＭＳ Ｐゴシック" charset="0"/>
                    <a:cs typeface="Arial Rounded MT Bold"/>
                  </a:rPr>
                  <a:t>نوح</a:t>
                </a:r>
                <a:endParaRPr kumimoji="0" lang="en-US" sz="1600" b="1" i="0" u="none" strike="noStrike" kern="1200" cap="none" spc="-100" normalizeH="0" baseline="0" noProof="0" dirty="0">
                  <a:ln>
                    <a:noFill/>
                  </a:ln>
                  <a:solidFill>
                    <a:srgbClr val="000000"/>
                  </a:solidFill>
                  <a:effectLst/>
                  <a:uLnTx/>
                  <a:uFillTx/>
                  <a:latin typeface="Arial Rounded MT Bold"/>
                  <a:ea typeface="ＭＳ Ｐゴシック" charset="0"/>
                  <a:cs typeface="Arial Rounded MT Bold"/>
                </a:endParaRPr>
              </a:p>
            </p:txBody>
          </p:sp>
          <p:sp>
            <p:nvSpPr>
              <p:cNvPr id="14" name="Text Box 4"/>
              <p:cNvSpPr txBox="1">
                <a:spLocks noChangeArrowheads="1"/>
              </p:cNvSpPr>
              <p:nvPr/>
            </p:nvSpPr>
            <p:spPr bwMode="auto">
              <a:xfrm>
                <a:off x="2286000" y="4690646"/>
                <a:ext cx="1905000"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fontAlgn="base">
                  <a:spcBef>
                    <a:spcPct val="0"/>
                  </a:spcBef>
                  <a:spcAft>
                    <a:spcPct val="0"/>
                  </a:spcAft>
                  <a:defRPr>
                    <a:solidFill>
                      <a:schemeClr val="tx1"/>
                    </a:solidFill>
                    <a:latin typeface="Arial" charset="0"/>
                    <a:ea typeface="ＭＳ Ｐゴシック" charset="0"/>
                  </a:defRPr>
                </a:lvl6pPr>
                <a:lvl7pPr marL="2971800" indent="-228600" fontAlgn="base">
                  <a:spcBef>
                    <a:spcPct val="0"/>
                  </a:spcBef>
                  <a:spcAft>
                    <a:spcPct val="0"/>
                  </a:spcAft>
                  <a:defRPr>
                    <a:solidFill>
                      <a:schemeClr val="tx1"/>
                    </a:solidFill>
                    <a:latin typeface="Arial" charset="0"/>
                    <a:ea typeface="ＭＳ Ｐゴシック" charset="0"/>
                  </a:defRPr>
                </a:lvl7pPr>
                <a:lvl8pPr marL="3429000" indent="-228600" fontAlgn="base">
                  <a:spcBef>
                    <a:spcPct val="0"/>
                  </a:spcBef>
                  <a:spcAft>
                    <a:spcPct val="0"/>
                  </a:spcAft>
                  <a:defRPr>
                    <a:solidFill>
                      <a:schemeClr val="tx1"/>
                    </a:solidFill>
                    <a:latin typeface="Arial" charset="0"/>
                    <a:ea typeface="ＭＳ Ｐゴシック" charset="0"/>
                  </a:defRPr>
                </a:lvl8pPr>
                <a:lvl9pPr marL="3886200" indent="-228600" fontAlgn="base">
                  <a:spcBef>
                    <a:spcPct val="0"/>
                  </a:spcBef>
                  <a:spcAft>
                    <a:spcPct val="0"/>
                  </a:spcAft>
                  <a:defRPr>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100" normalizeH="0" baseline="0" noProof="0" dirty="0">
                    <a:ln>
                      <a:noFill/>
                    </a:ln>
                    <a:solidFill>
                      <a:srgbClr val="000000"/>
                    </a:solidFill>
                    <a:effectLst/>
                    <a:uLnTx/>
                    <a:uFillTx/>
                    <a:latin typeface="Arial Rounded MT Bold"/>
                    <a:ea typeface="ＭＳ Ｐゴシック" charset="0"/>
                    <a:cs typeface="Arial Rounded MT Bold"/>
                  </a:rPr>
                  <a:t>موسى</a:t>
                </a:r>
                <a:endParaRPr kumimoji="0" lang="en-US" sz="1600" b="1" i="0" u="none" strike="noStrike" kern="1200" cap="none" spc="-100" normalizeH="0" baseline="0" noProof="0" dirty="0">
                  <a:ln>
                    <a:noFill/>
                  </a:ln>
                  <a:solidFill>
                    <a:srgbClr val="000000"/>
                  </a:solidFill>
                  <a:effectLst/>
                  <a:uLnTx/>
                  <a:uFillTx/>
                  <a:latin typeface="Arial Rounded MT Bold"/>
                  <a:ea typeface="ＭＳ Ｐゴシック" charset="0"/>
                  <a:cs typeface="Arial Rounded MT Bold"/>
                </a:endParaRPr>
              </a:p>
            </p:txBody>
          </p:sp>
          <p:sp>
            <p:nvSpPr>
              <p:cNvPr id="15" name="Text Box 4"/>
              <p:cNvSpPr txBox="1">
                <a:spLocks noChangeArrowheads="1"/>
              </p:cNvSpPr>
              <p:nvPr/>
            </p:nvSpPr>
            <p:spPr bwMode="auto">
              <a:xfrm>
                <a:off x="2286000" y="4114800"/>
                <a:ext cx="1905000"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fontAlgn="base">
                  <a:spcBef>
                    <a:spcPct val="0"/>
                  </a:spcBef>
                  <a:spcAft>
                    <a:spcPct val="0"/>
                  </a:spcAft>
                  <a:defRPr>
                    <a:solidFill>
                      <a:schemeClr val="tx1"/>
                    </a:solidFill>
                    <a:latin typeface="Arial" charset="0"/>
                    <a:ea typeface="ＭＳ Ｐゴシック" charset="0"/>
                  </a:defRPr>
                </a:lvl6pPr>
                <a:lvl7pPr marL="2971800" indent="-228600" fontAlgn="base">
                  <a:spcBef>
                    <a:spcPct val="0"/>
                  </a:spcBef>
                  <a:spcAft>
                    <a:spcPct val="0"/>
                  </a:spcAft>
                  <a:defRPr>
                    <a:solidFill>
                      <a:schemeClr val="tx1"/>
                    </a:solidFill>
                    <a:latin typeface="Arial" charset="0"/>
                    <a:ea typeface="ＭＳ Ｐゴシック" charset="0"/>
                  </a:defRPr>
                </a:lvl7pPr>
                <a:lvl8pPr marL="3429000" indent="-228600" fontAlgn="base">
                  <a:spcBef>
                    <a:spcPct val="0"/>
                  </a:spcBef>
                  <a:spcAft>
                    <a:spcPct val="0"/>
                  </a:spcAft>
                  <a:defRPr>
                    <a:solidFill>
                      <a:schemeClr val="tx1"/>
                    </a:solidFill>
                    <a:latin typeface="Arial" charset="0"/>
                    <a:ea typeface="ＭＳ Ｐゴシック" charset="0"/>
                  </a:defRPr>
                </a:lvl8pPr>
                <a:lvl9pPr marL="3886200" indent="-228600" fontAlgn="base">
                  <a:spcBef>
                    <a:spcPct val="0"/>
                  </a:spcBef>
                  <a:spcAft>
                    <a:spcPct val="0"/>
                  </a:spcAft>
                  <a:defRPr>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100" normalizeH="0" baseline="0" noProof="0" dirty="0">
                    <a:ln>
                      <a:noFill/>
                    </a:ln>
                    <a:solidFill>
                      <a:srgbClr val="000000"/>
                    </a:solidFill>
                    <a:effectLst/>
                    <a:uLnTx/>
                    <a:uFillTx/>
                    <a:latin typeface="Arial Rounded MT Bold"/>
                    <a:ea typeface="ＭＳ Ｐゴシック" charset="0"/>
                    <a:cs typeface="Arial Rounded MT Bold"/>
                  </a:rPr>
                  <a:t>إبراهيم</a:t>
                </a:r>
                <a:endParaRPr kumimoji="0" lang="en-US" sz="1600" b="1" i="0" u="none" strike="noStrike" kern="1200" cap="none" spc="-100" normalizeH="0" baseline="0" noProof="0" dirty="0">
                  <a:ln>
                    <a:noFill/>
                  </a:ln>
                  <a:solidFill>
                    <a:srgbClr val="000000"/>
                  </a:solidFill>
                  <a:effectLst/>
                  <a:uLnTx/>
                  <a:uFillTx/>
                  <a:latin typeface="Arial Rounded MT Bold"/>
                  <a:ea typeface="ＭＳ Ｐゴシック" charset="0"/>
                  <a:cs typeface="Arial Rounded MT Bold"/>
                </a:endParaRPr>
              </a:p>
            </p:txBody>
          </p:sp>
          <p:sp>
            <p:nvSpPr>
              <p:cNvPr id="16" name="Text Box 4"/>
              <p:cNvSpPr txBox="1">
                <a:spLocks noChangeArrowheads="1"/>
              </p:cNvSpPr>
              <p:nvPr/>
            </p:nvSpPr>
            <p:spPr bwMode="auto">
              <a:xfrm>
                <a:off x="2286000" y="5334000"/>
                <a:ext cx="1905000"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fontAlgn="base">
                  <a:spcBef>
                    <a:spcPct val="0"/>
                  </a:spcBef>
                  <a:spcAft>
                    <a:spcPct val="0"/>
                  </a:spcAft>
                  <a:defRPr>
                    <a:solidFill>
                      <a:schemeClr val="tx1"/>
                    </a:solidFill>
                    <a:latin typeface="Arial" charset="0"/>
                    <a:ea typeface="ＭＳ Ｐゴシック" charset="0"/>
                  </a:defRPr>
                </a:lvl6pPr>
                <a:lvl7pPr marL="2971800" indent="-228600" fontAlgn="base">
                  <a:spcBef>
                    <a:spcPct val="0"/>
                  </a:spcBef>
                  <a:spcAft>
                    <a:spcPct val="0"/>
                  </a:spcAft>
                  <a:defRPr>
                    <a:solidFill>
                      <a:schemeClr val="tx1"/>
                    </a:solidFill>
                    <a:latin typeface="Arial" charset="0"/>
                    <a:ea typeface="ＭＳ Ｐゴシック" charset="0"/>
                  </a:defRPr>
                </a:lvl7pPr>
                <a:lvl8pPr marL="3429000" indent="-228600" fontAlgn="base">
                  <a:spcBef>
                    <a:spcPct val="0"/>
                  </a:spcBef>
                  <a:spcAft>
                    <a:spcPct val="0"/>
                  </a:spcAft>
                  <a:defRPr>
                    <a:solidFill>
                      <a:schemeClr val="tx1"/>
                    </a:solidFill>
                    <a:latin typeface="Arial" charset="0"/>
                    <a:ea typeface="ＭＳ Ｐゴシック" charset="0"/>
                  </a:defRPr>
                </a:lvl8pPr>
                <a:lvl9pPr marL="3886200" indent="-228600" fontAlgn="base">
                  <a:spcBef>
                    <a:spcPct val="0"/>
                  </a:spcBef>
                  <a:spcAft>
                    <a:spcPct val="0"/>
                  </a:spcAft>
                  <a:defRPr>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100" normalizeH="0" baseline="0" noProof="0" dirty="0">
                    <a:ln>
                      <a:noFill/>
                    </a:ln>
                    <a:solidFill>
                      <a:srgbClr val="000000"/>
                    </a:solidFill>
                    <a:effectLst/>
                    <a:uLnTx/>
                    <a:uFillTx/>
                    <a:latin typeface="Arial Rounded MT Bold"/>
                    <a:ea typeface="ＭＳ Ｐゴシック" charset="0"/>
                    <a:cs typeface="Arial Rounded MT Bold"/>
                  </a:rPr>
                  <a:t>داود</a:t>
                </a:r>
                <a:endParaRPr kumimoji="0" lang="en-US" sz="1600" b="1" i="0" u="none" strike="noStrike" kern="1200" cap="none" spc="-100" normalizeH="0" baseline="0" noProof="0" dirty="0">
                  <a:ln>
                    <a:noFill/>
                  </a:ln>
                  <a:solidFill>
                    <a:srgbClr val="000000"/>
                  </a:solidFill>
                  <a:effectLst/>
                  <a:uLnTx/>
                  <a:uFillTx/>
                  <a:latin typeface="Arial Rounded MT Bold"/>
                  <a:ea typeface="ＭＳ Ｐゴシック" charset="0"/>
                  <a:cs typeface="Arial Rounded MT Bold"/>
                </a:endParaRPr>
              </a:p>
            </p:txBody>
          </p:sp>
          <p:sp>
            <p:nvSpPr>
              <p:cNvPr id="21" name="Text Box 4"/>
              <p:cNvSpPr txBox="1">
                <a:spLocks noChangeArrowheads="1"/>
              </p:cNvSpPr>
              <p:nvPr/>
            </p:nvSpPr>
            <p:spPr bwMode="auto">
              <a:xfrm>
                <a:off x="5867400" y="3124200"/>
                <a:ext cx="1905000"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fontAlgn="base">
                  <a:spcBef>
                    <a:spcPct val="0"/>
                  </a:spcBef>
                  <a:spcAft>
                    <a:spcPct val="0"/>
                  </a:spcAft>
                  <a:defRPr>
                    <a:solidFill>
                      <a:schemeClr val="tx1"/>
                    </a:solidFill>
                    <a:latin typeface="Arial" charset="0"/>
                    <a:ea typeface="ＭＳ Ｐゴシック" charset="0"/>
                  </a:defRPr>
                </a:lvl6pPr>
                <a:lvl7pPr marL="2971800" indent="-228600" fontAlgn="base">
                  <a:spcBef>
                    <a:spcPct val="0"/>
                  </a:spcBef>
                  <a:spcAft>
                    <a:spcPct val="0"/>
                  </a:spcAft>
                  <a:defRPr>
                    <a:solidFill>
                      <a:schemeClr val="tx1"/>
                    </a:solidFill>
                    <a:latin typeface="Arial" charset="0"/>
                    <a:ea typeface="ＭＳ Ｐゴシック" charset="0"/>
                  </a:defRPr>
                </a:lvl7pPr>
                <a:lvl8pPr marL="3429000" indent="-228600" fontAlgn="base">
                  <a:spcBef>
                    <a:spcPct val="0"/>
                  </a:spcBef>
                  <a:spcAft>
                    <a:spcPct val="0"/>
                  </a:spcAft>
                  <a:defRPr>
                    <a:solidFill>
                      <a:schemeClr val="tx1"/>
                    </a:solidFill>
                    <a:latin typeface="Arial" charset="0"/>
                    <a:ea typeface="ＭＳ Ｐゴシック" charset="0"/>
                  </a:defRPr>
                </a:lvl8pPr>
                <a:lvl9pPr marL="3886200" indent="-228600" fontAlgn="base">
                  <a:spcBef>
                    <a:spcPct val="0"/>
                  </a:spcBef>
                  <a:spcAft>
                    <a:spcPct val="0"/>
                  </a:spcAft>
                  <a:defRPr>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100" normalizeH="0" baseline="0" noProof="0" dirty="0">
                    <a:ln>
                      <a:noFill/>
                    </a:ln>
                    <a:solidFill>
                      <a:srgbClr val="000000"/>
                    </a:solidFill>
                    <a:effectLst/>
                    <a:uLnTx/>
                    <a:uFillTx/>
                    <a:latin typeface="Arial Rounded MT Bold"/>
                    <a:ea typeface="ＭＳ Ｐゴシック" charset="0"/>
                    <a:cs typeface="Arial Rounded MT Bold"/>
                  </a:rPr>
                  <a:t>600 سنة</a:t>
                </a:r>
                <a:endParaRPr kumimoji="0" lang="en-US" sz="1600" b="1" i="0" u="none" strike="noStrike" kern="1200" cap="none" spc="-100" normalizeH="0" baseline="0" noProof="0" dirty="0">
                  <a:ln>
                    <a:noFill/>
                  </a:ln>
                  <a:solidFill>
                    <a:srgbClr val="000000"/>
                  </a:solidFill>
                  <a:effectLst/>
                  <a:uLnTx/>
                  <a:uFillTx/>
                  <a:latin typeface="Arial Rounded MT Bold"/>
                  <a:ea typeface="ＭＳ Ｐゴシック" charset="0"/>
                  <a:cs typeface="Arial Rounded MT Bold"/>
                </a:endParaRPr>
              </a:p>
            </p:txBody>
          </p:sp>
          <p:sp>
            <p:nvSpPr>
              <p:cNvPr id="23" name="Text Box 4"/>
              <p:cNvSpPr txBox="1">
                <a:spLocks noChangeArrowheads="1"/>
              </p:cNvSpPr>
              <p:nvPr/>
            </p:nvSpPr>
            <p:spPr bwMode="auto">
              <a:xfrm>
                <a:off x="4572000" y="4690646"/>
                <a:ext cx="1905000"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fontAlgn="base">
                  <a:spcBef>
                    <a:spcPct val="0"/>
                  </a:spcBef>
                  <a:spcAft>
                    <a:spcPct val="0"/>
                  </a:spcAft>
                  <a:defRPr>
                    <a:solidFill>
                      <a:schemeClr val="tx1"/>
                    </a:solidFill>
                    <a:latin typeface="Arial" charset="0"/>
                    <a:ea typeface="ＭＳ Ｐゴシック" charset="0"/>
                  </a:defRPr>
                </a:lvl6pPr>
                <a:lvl7pPr marL="2971800" indent="-228600" fontAlgn="base">
                  <a:spcBef>
                    <a:spcPct val="0"/>
                  </a:spcBef>
                  <a:spcAft>
                    <a:spcPct val="0"/>
                  </a:spcAft>
                  <a:defRPr>
                    <a:solidFill>
                      <a:schemeClr val="tx1"/>
                    </a:solidFill>
                    <a:latin typeface="Arial" charset="0"/>
                    <a:ea typeface="ＭＳ Ｐゴシック" charset="0"/>
                  </a:defRPr>
                </a:lvl7pPr>
                <a:lvl8pPr marL="3429000" indent="-228600" fontAlgn="base">
                  <a:spcBef>
                    <a:spcPct val="0"/>
                  </a:spcBef>
                  <a:spcAft>
                    <a:spcPct val="0"/>
                  </a:spcAft>
                  <a:defRPr>
                    <a:solidFill>
                      <a:schemeClr val="tx1"/>
                    </a:solidFill>
                    <a:latin typeface="Arial" charset="0"/>
                    <a:ea typeface="ＭＳ Ｐゴシック" charset="0"/>
                  </a:defRPr>
                </a:lvl8pPr>
                <a:lvl9pPr marL="3886200" indent="-228600" fontAlgn="base">
                  <a:spcBef>
                    <a:spcPct val="0"/>
                  </a:spcBef>
                  <a:spcAft>
                    <a:spcPct val="0"/>
                  </a:spcAft>
                  <a:defRPr>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100" normalizeH="0" baseline="0" noProof="0" dirty="0">
                    <a:ln>
                      <a:noFill/>
                    </a:ln>
                    <a:solidFill>
                      <a:srgbClr val="000000"/>
                    </a:solidFill>
                    <a:effectLst/>
                    <a:uLnTx/>
                    <a:uFillTx/>
                    <a:latin typeface="Arial Rounded MT Bold"/>
                    <a:ea typeface="ＭＳ Ｐゴシック" charset="0"/>
                    <a:cs typeface="Arial Rounded MT Bold"/>
                  </a:rPr>
                  <a:t>120 سنة</a:t>
                </a:r>
                <a:endParaRPr kumimoji="0" lang="en-US" sz="1600" b="1" i="0" u="none" strike="noStrike" kern="1200" cap="none" spc="-100" normalizeH="0" baseline="0" noProof="0" dirty="0">
                  <a:ln>
                    <a:noFill/>
                  </a:ln>
                  <a:solidFill>
                    <a:srgbClr val="000000"/>
                  </a:solidFill>
                  <a:effectLst/>
                  <a:uLnTx/>
                  <a:uFillTx/>
                  <a:latin typeface="Arial Rounded MT Bold"/>
                  <a:ea typeface="ＭＳ Ｐゴシック" charset="0"/>
                  <a:cs typeface="Arial Rounded MT Bold"/>
                </a:endParaRPr>
              </a:p>
            </p:txBody>
          </p:sp>
          <p:sp>
            <p:nvSpPr>
              <p:cNvPr id="24" name="Text Box 4"/>
              <p:cNvSpPr txBox="1">
                <a:spLocks noChangeArrowheads="1"/>
              </p:cNvSpPr>
              <p:nvPr/>
            </p:nvSpPr>
            <p:spPr bwMode="auto">
              <a:xfrm>
                <a:off x="4724400" y="4114800"/>
                <a:ext cx="1905000"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fontAlgn="base">
                  <a:spcBef>
                    <a:spcPct val="0"/>
                  </a:spcBef>
                  <a:spcAft>
                    <a:spcPct val="0"/>
                  </a:spcAft>
                  <a:defRPr>
                    <a:solidFill>
                      <a:schemeClr val="tx1"/>
                    </a:solidFill>
                    <a:latin typeface="Arial" charset="0"/>
                    <a:ea typeface="ＭＳ Ｐゴシック" charset="0"/>
                  </a:defRPr>
                </a:lvl6pPr>
                <a:lvl7pPr marL="2971800" indent="-228600" fontAlgn="base">
                  <a:spcBef>
                    <a:spcPct val="0"/>
                  </a:spcBef>
                  <a:spcAft>
                    <a:spcPct val="0"/>
                  </a:spcAft>
                  <a:defRPr>
                    <a:solidFill>
                      <a:schemeClr val="tx1"/>
                    </a:solidFill>
                    <a:latin typeface="Arial" charset="0"/>
                    <a:ea typeface="ＭＳ Ｐゴシック" charset="0"/>
                  </a:defRPr>
                </a:lvl7pPr>
                <a:lvl8pPr marL="3429000" indent="-228600" fontAlgn="base">
                  <a:spcBef>
                    <a:spcPct val="0"/>
                  </a:spcBef>
                  <a:spcAft>
                    <a:spcPct val="0"/>
                  </a:spcAft>
                  <a:defRPr>
                    <a:solidFill>
                      <a:schemeClr val="tx1"/>
                    </a:solidFill>
                    <a:latin typeface="Arial" charset="0"/>
                    <a:ea typeface="ＭＳ Ｐゴシック" charset="0"/>
                  </a:defRPr>
                </a:lvl8pPr>
                <a:lvl9pPr marL="3886200" indent="-228600" fontAlgn="base">
                  <a:spcBef>
                    <a:spcPct val="0"/>
                  </a:spcBef>
                  <a:spcAft>
                    <a:spcPct val="0"/>
                  </a:spcAft>
                  <a:defRPr>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100" normalizeH="0" baseline="0" noProof="0" dirty="0">
                    <a:ln>
                      <a:noFill/>
                    </a:ln>
                    <a:solidFill>
                      <a:srgbClr val="000000"/>
                    </a:solidFill>
                    <a:effectLst/>
                    <a:uLnTx/>
                    <a:uFillTx/>
                    <a:latin typeface="Arial Rounded MT Bold"/>
                    <a:ea typeface="ＭＳ Ｐゴシック" charset="0"/>
                    <a:cs typeface="Arial Rounded MT Bold"/>
                  </a:rPr>
                  <a:t>175 سنة</a:t>
                </a:r>
                <a:endParaRPr kumimoji="0" lang="en-US" sz="1600" b="1" i="0" u="none" strike="noStrike" kern="1200" cap="none" spc="-100" normalizeH="0" baseline="0" noProof="0" dirty="0">
                  <a:ln>
                    <a:noFill/>
                  </a:ln>
                  <a:solidFill>
                    <a:srgbClr val="000000"/>
                  </a:solidFill>
                  <a:effectLst/>
                  <a:uLnTx/>
                  <a:uFillTx/>
                  <a:latin typeface="Arial Rounded MT Bold"/>
                  <a:ea typeface="ＭＳ Ｐゴシック" charset="0"/>
                  <a:cs typeface="Arial Rounded MT Bold"/>
                </a:endParaRPr>
              </a:p>
            </p:txBody>
          </p:sp>
          <p:sp>
            <p:nvSpPr>
              <p:cNvPr id="25" name="Text Box 4"/>
              <p:cNvSpPr txBox="1">
                <a:spLocks noChangeArrowheads="1"/>
              </p:cNvSpPr>
              <p:nvPr/>
            </p:nvSpPr>
            <p:spPr bwMode="auto">
              <a:xfrm>
                <a:off x="4419600" y="5334000"/>
                <a:ext cx="1905000"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fontAlgn="base">
                  <a:spcBef>
                    <a:spcPct val="0"/>
                  </a:spcBef>
                  <a:spcAft>
                    <a:spcPct val="0"/>
                  </a:spcAft>
                  <a:defRPr>
                    <a:solidFill>
                      <a:schemeClr val="tx1"/>
                    </a:solidFill>
                    <a:latin typeface="Arial" charset="0"/>
                    <a:ea typeface="ＭＳ Ｐゴシック" charset="0"/>
                  </a:defRPr>
                </a:lvl6pPr>
                <a:lvl7pPr marL="2971800" indent="-228600" fontAlgn="base">
                  <a:spcBef>
                    <a:spcPct val="0"/>
                  </a:spcBef>
                  <a:spcAft>
                    <a:spcPct val="0"/>
                  </a:spcAft>
                  <a:defRPr>
                    <a:solidFill>
                      <a:schemeClr val="tx1"/>
                    </a:solidFill>
                    <a:latin typeface="Arial" charset="0"/>
                    <a:ea typeface="ＭＳ Ｐゴシック" charset="0"/>
                  </a:defRPr>
                </a:lvl7pPr>
                <a:lvl8pPr marL="3429000" indent="-228600" fontAlgn="base">
                  <a:spcBef>
                    <a:spcPct val="0"/>
                  </a:spcBef>
                  <a:spcAft>
                    <a:spcPct val="0"/>
                  </a:spcAft>
                  <a:defRPr>
                    <a:solidFill>
                      <a:schemeClr val="tx1"/>
                    </a:solidFill>
                    <a:latin typeface="Arial" charset="0"/>
                    <a:ea typeface="ＭＳ Ｐゴシック" charset="0"/>
                  </a:defRPr>
                </a:lvl8pPr>
                <a:lvl9pPr marL="3886200" indent="-228600" fontAlgn="base">
                  <a:spcBef>
                    <a:spcPct val="0"/>
                  </a:spcBef>
                  <a:spcAft>
                    <a:spcPct val="0"/>
                  </a:spcAft>
                  <a:defRPr>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100" normalizeH="0" baseline="0" noProof="0" dirty="0">
                    <a:ln>
                      <a:noFill/>
                    </a:ln>
                    <a:solidFill>
                      <a:srgbClr val="000000"/>
                    </a:solidFill>
                    <a:effectLst/>
                    <a:uLnTx/>
                    <a:uFillTx/>
                    <a:latin typeface="Arial Rounded MT Bold"/>
                    <a:ea typeface="ＭＳ Ｐゴシック" charset="0"/>
                    <a:cs typeface="Arial Rounded MT Bold"/>
                  </a:rPr>
                  <a:t>70 سنة</a:t>
                </a:r>
                <a:endParaRPr kumimoji="0" lang="en-US" sz="1600" b="1" i="0" u="none" strike="noStrike" kern="1200" cap="none" spc="-100" normalizeH="0" baseline="0" noProof="0" dirty="0">
                  <a:ln>
                    <a:noFill/>
                  </a:ln>
                  <a:solidFill>
                    <a:srgbClr val="000000"/>
                  </a:solidFill>
                  <a:effectLst/>
                  <a:uLnTx/>
                  <a:uFillTx/>
                  <a:latin typeface="Arial Rounded MT Bold"/>
                  <a:ea typeface="ＭＳ Ｐゴシック" charset="0"/>
                  <a:cs typeface="Arial Rounded MT Bold"/>
                </a:endParaRPr>
              </a:p>
            </p:txBody>
          </p:sp>
        </p:grpSp>
        <p:sp>
          <p:nvSpPr>
            <p:cNvPr id="22" name="Text Box 4"/>
            <p:cNvSpPr txBox="1">
              <a:spLocks noChangeArrowheads="1"/>
            </p:cNvSpPr>
            <p:nvPr/>
          </p:nvSpPr>
          <p:spPr bwMode="auto">
            <a:xfrm>
              <a:off x="6858000" y="2590800"/>
              <a:ext cx="1905000" cy="33855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a:solidFill>
                    <a:schemeClr val="tx1"/>
                  </a:solidFill>
                  <a:latin typeface="Arial" charset="0"/>
                  <a:ea typeface="ＭＳ Ｐゴシック" charset="0"/>
                </a:defRPr>
              </a:lvl1pPr>
              <a:lvl2pPr marL="742950" indent="-285750">
                <a:defRPr>
                  <a:solidFill>
                    <a:schemeClr val="tx1"/>
                  </a:solidFill>
                  <a:latin typeface="Arial" charset="0"/>
                  <a:ea typeface="ＭＳ Ｐゴシック" charset="0"/>
                </a:defRPr>
              </a:lvl2pPr>
              <a:lvl3pPr marL="1143000" indent="-228600">
                <a:defRPr>
                  <a:solidFill>
                    <a:schemeClr val="tx1"/>
                  </a:solidFill>
                  <a:latin typeface="Arial" charset="0"/>
                  <a:ea typeface="ＭＳ Ｐゴシック" charset="0"/>
                </a:defRPr>
              </a:lvl3pPr>
              <a:lvl4pPr marL="1600200" indent="-228600">
                <a:defRPr>
                  <a:solidFill>
                    <a:schemeClr val="tx1"/>
                  </a:solidFill>
                  <a:latin typeface="Arial" charset="0"/>
                  <a:ea typeface="ＭＳ Ｐゴシック" charset="0"/>
                </a:defRPr>
              </a:lvl4pPr>
              <a:lvl5pPr marL="2057400" indent="-228600">
                <a:defRPr>
                  <a:solidFill>
                    <a:schemeClr val="tx1"/>
                  </a:solidFill>
                  <a:latin typeface="Arial" charset="0"/>
                  <a:ea typeface="ＭＳ Ｐゴシック" charset="0"/>
                </a:defRPr>
              </a:lvl5pPr>
              <a:lvl6pPr marL="2514600" indent="-228600" fontAlgn="base">
                <a:spcBef>
                  <a:spcPct val="0"/>
                </a:spcBef>
                <a:spcAft>
                  <a:spcPct val="0"/>
                </a:spcAft>
                <a:defRPr>
                  <a:solidFill>
                    <a:schemeClr val="tx1"/>
                  </a:solidFill>
                  <a:latin typeface="Arial" charset="0"/>
                  <a:ea typeface="ＭＳ Ｐゴシック" charset="0"/>
                </a:defRPr>
              </a:lvl6pPr>
              <a:lvl7pPr marL="2971800" indent="-228600" fontAlgn="base">
                <a:spcBef>
                  <a:spcPct val="0"/>
                </a:spcBef>
                <a:spcAft>
                  <a:spcPct val="0"/>
                </a:spcAft>
                <a:defRPr>
                  <a:solidFill>
                    <a:schemeClr val="tx1"/>
                  </a:solidFill>
                  <a:latin typeface="Arial" charset="0"/>
                  <a:ea typeface="ＭＳ Ｐゴシック" charset="0"/>
                </a:defRPr>
              </a:lvl7pPr>
              <a:lvl8pPr marL="3429000" indent="-228600" fontAlgn="base">
                <a:spcBef>
                  <a:spcPct val="0"/>
                </a:spcBef>
                <a:spcAft>
                  <a:spcPct val="0"/>
                </a:spcAft>
                <a:defRPr>
                  <a:solidFill>
                    <a:schemeClr val="tx1"/>
                  </a:solidFill>
                  <a:latin typeface="Arial" charset="0"/>
                  <a:ea typeface="ＭＳ Ｐゴシック" charset="0"/>
                </a:defRPr>
              </a:lvl8pPr>
              <a:lvl9pPr marL="3886200" indent="-228600" fontAlgn="base">
                <a:spcBef>
                  <a:spcPct val="0"/>
                </a:spcBef>
                <a:spcAft>
                  <a:spcPct val="0"/>
                </a:spcAft>
                <a:defRPr>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100" normalizeH="0" baseline="0" noProof="0" dirty="0">
                  <a:ln>
                    <a:noFill/>
                  </a:ln>
                  <a:solidFill>
                    <a:srgbClr val="000000"/>
                  </a:solidFill>
                  <a:effectLst/>
                  <a:uLnTx/>
                  <a:uFillTx/>
                  <a:latin typeface="Arial Rounded MT Bold"/>
                  <a:ea typeface="ＭＳ Ｐゴシック" charset="0"/>
                  <a:cs typeface="Arial Rounded MT Bold"/>
                </a:rPr>
                <a:t>950 سنة</a:t>
              </a:r>
              <a:endParaRPr kumimoji="0" lang="en-US" sz="1600" b="1" i="0" u="none" strike="noStrike" kern="1200" cap="none" spc="-100" normalizeH="0" baseline="0" noProof="0" dirty="0">
                <a:ln>
                  <a:noFill/>
                </a:ln>
                <a:solidFill>
                  <a:srgbClr val="000000"/>
                </a:solidFill>
                <a:effectLst/>
                <a:uLnTx/>
                <a:uFillTx/>
                <a:latin typeface="Arial Rounded MT Bold"/>
                <a:ea typeface="ＭＳ Ｐゴシック" charset="0"/>
                <a:cs typeface="Arial Rounded MT Bold"/>
              </a:endParaRPr>
            </a:p>
          </p:txBody>
        </p:sp>
      </p:grpSp>
      <p:sp>
        <p:nvSpPr>
          <p:cNvPr id="26" name="Text Box 3"/>
          <p:cNvSpPr txBox="1">
            <a:spLocks noChangeArrowheads="1"/>
          </p:cNvSpPr>
          <p:nvPr/>
        </p:nvSpPr>
        <p:spPr bwMode="auto">
          <a:xfrm>
            <a:off x="8578850" y="76200"/>
            <a:ext cx="530915"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90</a:t>
            </a:r>
            <a:endPar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7" name="Rectangle 4"/>
          <p:cNvSpPr txBox="1">
            <a:spLocks noChangeArrowheads="1"/>
          </p:cNvSpPr>
          <p:nvPr/>
        </p:nvSpPr>
        <p:spPr bwMode="auto">
          <a:xfrm>
            <a:off x="5943600" y="3810000"/>
            <a:ext cx="2971800" cy="2286000"/>
          </a:xfrm>
          <a:prstGeom prst="rect">
            <a:avLst/>
          </a:prstGeom>
          <a:solidFill>
            <a:srgbClr val="0033CC"/>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charset="0"/>
                <a:ea typeface="ＭＳ Ｐゴシック" charset="0"/>
                <a:cs typeface="Arial" charset="0"/>
              </a:defRPr>
            </a:lvl2pPr>
            <a:lvl3pPr algn="ctr" rtl="0" eaLnBrk="0" fontAlgn="base" hangingPunct="0">
              <a:spcBef>
                <a:spcPct val="0"/>
              </a:spcBef>
              <a:spcAft>
                <a:spcPct val="0"/>
              </a:spcAft>
              <a:defRPr sz="4400">
                <a:solidFill>
                  <a:schemeClr val="tx2"/>
                </a:solidFill>
                <a:latin typeface="Arial" charset="0"/>
                <a:ea typeface="ＭＳ Ｐゴシック" charset="0"/>
                <a:cs typeface="Arial" charset="0"/>
              </a:defRPr>
            </a:lvl3pPr>
            <a:lvl4pPr algn="ctr" rtl="0" eaLnBrk="0" fontAlgn="base" hangingPunct="0">
              <a:spcBef>
                <a:spcPct val="0"/>
              </a:spcBef>
              <a:spcAft>
                <a:spcPct val="0"/>
              </a:spcAft>
              <a:defRPr sz="4400">
                <a:solidFill>
                  <a:schemeClr val="tx2"/>
                </a:solidFill>
                <a:latin typeface="Arial" charset="0"/>
                <a:ea typeface="ＭＳ Ｐゴシック" charset="0"/>
                <a:cs typeface="Arial" charset="0"/>
              </a:defRPr>
            </a:lvl4pPr>
            <a:lvl5pPr algn="ctr" rtl="0" eaLnBrk="0" fontAlgn="base" hangingPunct="0">
              <a:spcBef>
                <a:spcPct val="0"/>
              </a:spcBef>
              <a:spcAft>
                <a:spcPct val="0"/>
              </a:spcAft>
              <a:defRPr sz="4400">
                <a:solidFill>
                  <a:schemeClr val="tx2"/>
                </a:solidFill>
                <a:latin typeface="Arial" charset="0"/>
                <a:ea typeface="ＭＳ Ｐゴシック" charset="0"/>
                <a:cs typeface="Arial" charset="0"/>
              </a:defRPr>
            </a:lvl5pPr>
            <a:lvl6pPr marL="457200" algn="ctr" rtl="0" fontAlgn="base">
              <a:spcBef>
                <a:spcPct val="0"/>
              </a:spcBef>
              <a:spcAft>
                <a:spcPct val="0"/>
              </a:spcAft>
              <a:defRPr sz="4400">
                <a:solidFill>
                  <a:schemeClr val="tx2"/>
                </a:solidFill>
                <a:latin typeface="Arial" charset="0"/>
                <a:ea typeface="ＭＳ Ｐゴシック" charset="0"/>
                <a:cs typeface="Arial" charset="0"/>
              </a:defRPr>
            </a:lvl6pPr>
            <a:lvl7pPr marL="914400" algn="ctr" rtl="0" fontAlgn="base">
              <a:spcBef>
                <a:spcPct val="0"/>
              </a:spcBef>
              <a:spcAft>
                <a:spcPct val="0"/>
              </a:spcAft>
              <a:defRPr sz="4400">
                <a:solidFill>
                  <a:schemeClr val="tx2"/>
                </a:solidFill>
                <a:latin typeface="Arial" charset="0"/>
                <a:ea typeface="ＭＳ Ｐゴシック" charset="0"/>
                <a:cs typeface="Arial" charset="0"/>
              </a:defRPr>
            </a:lvl7pPr>
            <a:lvl8pPr marL="1371600" algn="ctr" rtl="0" fontAlgn="base">
              <a:spcBef>
                <a:spcPct val="0"/>
              </a:spcBef>
              <a:spcAft>
                <a:spcPct val="0"/>
              </a:spcAft>
              <a:defRPr sz="4400">
                <a:solidFill>
                  <a:schemeClr val="tx2"/>
                </a:solidFill>
                <a:latin typeface="Arial" charset="0"/>
                <a:ea typeface="ＭＳ Ｐゴシック" charset="0"/>
                <a:cs typeface="Arial" charset="0"/>
              </a:defRPr>
            </a:lvl8pPr>
            <a:lvl9pPr marL="1828800" algn="ctr" rtl="0" fontAlgn="base">
              <a:spcBef>
                <a:spcPct val="0"/>
              </a:spcBef>
              <a:spcAft>
                <a:spcPct val="0"/>
              </a:spcAft>
              <a:defRPr sz="4400">
                <a:solidFill>
                  <a:schemeClr val="tx2"/>
                </a:solidFill>
                <a:latin typeface="Arial" charset="0"/>
                <a:ea typeface="ＭＳ Ｐゴシック" charset="0"/>
                <a:cs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t>يشرح الطوفان سبب تقصير فترات الحياة</a:t>
            </a:r>
            <a:endParaRPr kumimoji="0" lang="en-US" altLang="zh-CN"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8" name="Rectangle 5" descr="Water droplets"/>
          <p:cNvSpPr>
            <a:spLocks noChangeArrowheads="1"/>
          </p:cNvSpPr>
          <p:nvPr/>
        </p:nvSpPr>
        <p:spPr bwMode="auto">
          <a:xfrm>
            <a:off x="-443224" y="2057400"/>
            <a:ext cx="9601200" cy="381000"/>
          </a:xfrm>
          <a:prstGeom prst="rect">
            <a:avLst/>
          </a:prstGeom>
          <a:blipFill dpi="0" rotWithShape="0">
            <a:blip r:embed="rId6"/>
            <a:srcRect/>
            <a:tile tx="0" ty="0" sx="100000" sy="100000" flip="none" algn="tl"/>
          </a:blipFill>
          <a:ln w="9525">
            <a:solidFill>
              <a:schemeClr val="tx1"/>
            </a:solidFill>
            <a:miter lim="800000"/>
            <a:headEnd/>
            <a:tailEnd/>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zh-CN" altLang="en-US" sz="24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4" name="Rectangle 2">
            <a:extLst>
              <a:ext uri="{FF2B5EF4-FFF2-40B4-BE49-F238E27FC236}">
                <a16:creationId xmlns:a16="http://schemas.microsoft.com/office/drawing/2014/main" id="{443B7102-0E13-B713-23D0-2AD495E7A812}"/>
              </a:ext>
            </a:extLst>
          </p:cNvPr>
          <p:cNvSpPr txBox="1">
            <a:spLocks noChangeArrowheads="1"/>
          </p:cNvSpPr>
          <p:nvPr/>
        </p:nvSpPr>
        <p:spPr bwMode="auto">
          <a:xfrm>
            <a:off x="533400" y="6448650"/>
            <a:ext cx="8229600" cy="43673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charset="0"/>
                <a:ea typeface="ＭＳ Ｐゴシック" charset="0"/>
                <a:cs typeface="Arial" charset="0"/>
              </a:defRPr>
            </a:lvl2pPr>
            <a:lvl3pPr algn="ctr" rtl="0" eaLnBrk="0" fontAlgn="base" hangingPunct="0">
              <a:spcBef>
                <a:spcPct val="0"/>
              </a:spcBef>
              <a:spcAft>
                <a:spcPct val="0"/>
              </a:spcAft>
              <a:defRPr sz="4400">
                <a:solidFill>
                  <a:schemeClr val="tx2"/>
                </a:solidFill>
                <a:latin typeface="Arial" charset="0"/>
                <a:ea typeface="ＭＳ Ｐゴシック" charset="0"/>
                <a:cs typeface="Arial" charset="0"/>
              </a:defRPr>
            </a:lvl3pPr>
            <a:lvl4pPr algn="ctr" rtl="0" eaLnBrk="0" fontAlgn="base" hangingPunct="0">
              <a:spcBef>
                <a:spcPct val="0"/>
              </a:spcBef>
              <a:spcAft>
                <a:spcPct val="0"/>
              </a:spcAft>
              <a:defRPr sz="4400">
                <a:solidFill>
                  <a:schemeClr val="tx2"/>
                </a:solidFill>
                <a:latin typeface="Arial" charset="0"/>
                <a:ea typeface="ＭＳ Ｐゴシック" charset="0"/>
                <a:cs typeface="Arial" charset="0"/>
              </a:defRPr>
            </a:lvl4pPr>
            <a:lvl5pPr algn="ctr" rtl="0" eaLnBrk="0" fontAlgn="base" hangingPunct="0">
              <a:spcBef>
                <a:spcPct val="0"/>
              </a:spcBef>
              <a:spcAft>
                <a:spcPct val="0"/>
              </a:spcAft>
              <a:defRPr sz="4400">
                <a:solidFill>
                  <a:schemeClr val="tx2"/>
                </a:solidFill>
                <a:latin typeface="Arial" charset="0"/>
                <a:ea typeface="ＭＳ Ｐゴシック" charset="0"/>
                <a:cs typeface="Arial" charset="0"/>
              </a:defRPr>
            </a:lvl5pPr>
            <a:lvl6pPr marL="457200" algn="ctr" rtl="0" fontAlgn="base">
              <a:spcBef>
                <a:spcPct val="0"/>
              </a:spcBef>
              <a:spcAft>
                <a:spcPct val="0"/>
              </a:spcAft>
              <a:defRPr sz="4400">
                <a:solidFill>
                  <a:schemeClr val="tx2"/>
                </a:solidFill>
                <a:latin typeface="Arial" charset="0"/>
                <a:ea typeface="ＭＳ Ｐゴシック" charset="0"/>
                <a:cs typeface="Arial" charset="0"/>
              </a:defRPr>
            </a:lvl6pPr>
            <a:lvl7pPr marL="914400" algn="ctr" rtl="0" fontAlgn="base">
              <a:spcBef>
                <a:spcPct val="0"/>
              </a:spcBef>
              <a:spcAft>
                <a:spcPct val="0"/>
              </a:spcAft>
              <a:defRPr sz="4400">
                <a:solidFill>
                  <a:schemeClr val="tx2"/>
                </a:solidFill>
                <a:latin typeface="Arial" charset="0"/>
                <a:ea typeface="ＭＳ Ｐゴシック" charset="0"/>
                <a:cs typeface="Arial" charset="0"/>
              </a:defRPr>
            </a:lvl7pPr>
            <a:lvl8pPr marL="1371600" algn="ctr" rtl="0" fontAlgn="base">
              <a:spcBef>
                <a:spcPct val="0"/>
              </a:spcBef>
              <a:spcAft>
                <a:spcPct val="0"/>
              </a:spcAft>
              <a:defRPr sz="4400">
                <a:solidFill>
                  <a:schemeClr val="tx2"/>
                </a:solidFill>
                <a:latin typeface="Arial" charset="0"/>
                <a:ea typeface="ＭＳ Ｐゴシック" charset="0"/>
                <a:cs typeface="Arial" charset="0"/>
              </a:defRPr>
            </a:lvl8pPr>
            <a:lvl9pPr marL="1828800" algn="ctr" rtl="0" fontAlgn="base">
              <a:spcBef>
                <a:spcPct val="0"/>
              </a:spcBef>
              <a:spcAft>
                <a:spcPct val="0"/>
              </a:spcAft>
              <a:defRPr sz="4400">
                <a:solidFill>
                  <a:schemeClr val="tx2"/>
                </a:solidFill>
                <a:latin typeface="Arial" charset="0"/>
                <a:ea typeface="ＭＳ Ｐゴシック" charset="0"/>
                <a:cs typeface="Arial" charset="0"/>
              </a:defRPr>
            </a:lvl9pPr>
          </a:lstStyle>
          <a:p>
            <a:pPr eaLnBrk="1" hangingPunct="1">
              <a:defRPr/>
            </a:pPr>
            <a:r>
              <a:rPr lang="en-US" sz="1600" b="1" dirty="0">
                <a:latin typeface="Arial" panose="020B0604020202020204" pitchFamily="34" charset="0"/>
                <a:cs typeface="Arial" panose="020B0604020202020204" pitchFamily="34" charset="0"/>
              </a:rPr>
              <a:t>John Morris, Noah</a:t>
            </a:r>
            <a:r>
              <a:rPr lang="fr-FR" altLang="ja-JP" sz="1600" b="1" dirty="0">
                <a:latin typeface="Arial" panose="020B0604020202020204" pitchFamily="34" charset="0"/>
                <a:cs typeface="Arial" panose="020B0604020202020204" pitchFamily="34" charset="0"/>
              </a:rPr>
              <a:t>'</a:t>
            </a:r>
            <a:r>
              <a:rPr lang="en-US" sz="1600" b="1" dirty="0">
                <a:latin typeface="Arial" panose="020B0604020202020204" pitchFamily="34" charset="0"/>
                <a:cs typeface="Arial" panose="020B0604020202020204" pitchFamily="34" charset="0"/>
              </a:rPr>
              <a:t>s Ark and the Ararat Adventure, 10</a:t>
            </a:r>
          </a:p>
        </p:txBody>
      </p:sp>
    </p:spTree>
    <p:extLst>
      <p:ext uri="{BB962C8B-B14F-4D97-AF65-F5344CB8AC3E}">
        <p14:creationId xmlns:p14="http://schemas.microsoft.com/office/powerpoint/2010/main" val="317780627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linds(horizontal)">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8"/>
                                        </p:tgtEl>
                                        <p:attrNameLst>
                                          <p:attrName>style.visibility</p:attrName>
                                        </p:attrNameLst>
                                      </p:cBhvr>
                                      <p:to>
                                        <p:strVal val="visible"/>
                                      </p:to>
                                    </p:set>
                                    <p:animEffect transition="in" filter="fade">
                                      <p:cBhvr>
                                        <p:cTn id="12" dur="500"/>
                                        <p:tgtEl>
                                          <p:spTgt spid="28"/>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27"/>
                                        </p:tgtEl>
                                        <p:attrNameLst>
                                          <p:attrName>style.visibility</p:attrName>
                                        </p:attrNameLst>
                                      </p:cBhvr>
                                      <p:to>
                                        <p:strVal val="visible"/>
                                      </p:to>
                                    </p:set>
                                    <p:animEffect transition="in" filter="fade">
                                      <p:cBhvr>
                                        <p:cTn id="15"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autoUpdateAnimBg="0"/>
      <p:bldP spid="28" grpId="0" animBg="1"/>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4674" name="Picture 1" descr="NatGeo Photo of the Day 2010 - autumn-landscape-colorful-leaves_25289_990x742.jpg"/>
          <p:cNvPicPr>
            <a:picLocks noGrp="1" noChangeAspect="1"/>
          </p:cNvPicPr>
          <p:nvPr isPhoto="1"/>
        </p:nvPicPr>
        <p:blipFill>
          <a:blip r:embed="rId2" cstate="print"/>
          <a:srcRect/>
          <a:stretch>
            <a:fillRect/>
          </a:stretch>
        </p:blipFill>
        <p:spPr bwMode="auto">
          <a:xfrm>
            <a:off x="-14288" y="0"/>
            <a:ext cx="9158288" cy="6872288"/>
          </a:xfrm>
          <a:prstGeom prst="rect">
            <a:avLst/>
          </a:prstGeom>
          <a:noFill/>
          <a:ln w="9525">
            <a:noFill/>
            <a:miter lim="800000"/>
            <a:headEnd/>
            <a:tailEnd/>
          </a:ln>
        </p:spPr>
      </p:pic>
      <p:sp>
        <p:nvSpPr>
          <p:cNvPr id="2" name="Title 1"/>
          <p:cNvSpPr>
            <a:spLocks noGrp="1"/>
          </p:cNvSpPr>
          <p:nvPr>
            <p:ph type="title" idx="4294967295"/>
          </p:nvPr>
        </p:nvSpPr>
        <p:spPr>
          <a:xfrm>
            <a:off x="181419" y="0"/>
            <a:ext cx="7982417" cy="1068256"/>
          </a:xfrm>
          <a:extLst>
            <a:ext uri="{909E8E84-426E-40dd-AFC4-6F175D3DCCD1}"/>
            <a:ext uri="{91240B29-F687-4f45-9708-019B960494DF}"/>
            <a:ext uri="{FAA26D3D-D897-4be2-8F04-BA451C77F1D7}"/>
          </a:extLst>
        </p:spPr>
        <p:txBody>
          <a:bodyPr/>
          <a:lstStyle/>
          <a:p>
            <a:pPr algn="ctr">
              <a:defRPr/>
            </a:pPr>
            <a:r>
              <a:rPr lang="ar-JO" dirty="0">
                <a:solidFill>
                  <a:srgbClr val="FFFFFF"/>
                </a:solidFill>
                <a:effectLst>
                  <a:glow rad="241300">
                    <a:schemeClr val="tx1">
                      <a:alpha val="75000"/>
                    </a:schemeClr>
                  </a:glow>
                </a:effectLst>
                <a:ea typeface="ＭＳ Ｐゴシック" pitchFamily="-111" charset="-128"/>
              </a:rPr>
              <a:t>أهداف الحكم الألفي</a:t>
            </a:r>
            <a:endParaRPr lang="en-US" dirty="0">
              <a:solidFill>
                <a:srgbClr val="FFFFFF"/>
              </a:solidFill>
              <a:effectLst>
                <a:glow rad="241300">
                  <a:schemeClr val="tx1">
                    <a:alpha val="75000"/>
                  </a:schemeClr>
                </a:glow>
              </a:effectLst>
              <a:ea typeface="ＭＳ Ｐゴシック" pitchFamily="-111" charset="-128"/>
            </a:endParaRPr>
          </a:p>
        </p:txBody>
      </p:sp>
      <p:sp>
        <p:nvSpPr>
          <p:cNvPr id="5" name="Title 1"/>
          <p:cNvSpPr txBox="1">
            <a:spLocks/>
          </p:cNvSpPr>
          <p:nvPr/>
        </p:nvSpPr>
        <p:spPr bwMode="auto">
          <a:xfrm>
            <a:off x="201576" y="1572150"/>
            <a:ext cx="8942424" cy="5285850"/>
          </a:xfrm>
          <a:prstGeom prst="rect">
            <a:avLst/>
          </a:prstGeom>
          <a:noFill/>
          <a:ln>
            <a:noFill/>
          </a:ln>
          <a:extLst>
            <a:ext uri="{909E8E84-426E-40dd-AFC4-6F175D3DCCD1}"/>
            <a:ext uri="{91240B29-F687-4f45-9708-019B960494DF}"/>
            <a:ext uri="{FAA26D3D-D897-4be2-8F04-BA451C77F1D7}"/>
          </a:extLst>
        </p:spPr>
        <p:txBody>
          <a:bodyPr lIns="92075" tIns="46038" rIns="92075" bIns="46038"/>
          <a:lstStyle>
            <a:lvl1pPr algn="l" rtl="0" eaLnBrk="0" fontAlgn="base" hangingPunct="0">
              <a:lnSpc>
                <a:spcPct val="90000"/>
              </a:lnSpc>
              <a:spcBef>
                <a:spcPct val="20000"/>
              </a:spcBef>
              <a:spcAft>
                <a:spcPct val="0"/>
              </a:spcAft>
              <a:defRPr sz="4400" b="1">
                <a:solidFill>
                  <a:schemeClr val="tx2"/>
                </a:solidFill>
                <a:latin typeface="Arial"/>
                <a:ea typeface="ＭＳ Ｐゴシック" pitchFamily="-111" charset="-128"/>
                <a:cs typeface="Arial"/>
              </a:defRPr>
            </a:lvl1pPr>
            <a:lvl2pPr algn="l" rtl="0" eaLnBrk="0" fontAlgn="base" hangingPunct="0">
              <a:lnSpc>
                <a:spcPct val="90000"/>
              </a:lnSpc>
              <a:spcBef>
                <a:spcPct val="20000"/>
              </a:spcBef>
              <a:spcAft>
                <a:spcPct val="0"/>
              </a:spcAft>
              <a:defRPr sz="4400" b="1">
                <a:solidFill>
                  <a:schemeClr val="tx2"/>
                </a:solidFill>
                <a:latin typeface="Arial" charset="0"/>
                <a:ea typeface="ＭＳ Ｐゴシック" pitchFamily="-111" charset="-128"/>
                <a:cs typeface="ＭＳ Ｐゴシック" pitchFamily="-111" charset="-128"/>
              </a:defRPr>
            </a:lvl2pPr>
            <a:lvl3pPr algn="l" rtl="0" eaLnBrk="0" fontAlgn="base" hangingPunct="0">
              <a:lnSpc>
                <a:spcPct val="90000"/>
              </a:lnSpc>
              <a:spcBef>
                <a:spcPct val="20000"/>
              </a:spcBef>
              <a:spcAft>
                <a:spcPct val="0"/>
              </a:spcAft>
              <a:defRPr sz="4400" b="1">
                <a:solidFill>
                  <a:schemeClr val="tx2"/>
                </a:solidFill>
                <a:latin typeface="Arial" charset="0"/>
                <a:ea typeface="ＭＳ Ｐゴシック" pitchFamily="-111" charset="-128"/>
                <a:cs typeface="ＭＳ Ｐゴシック" pitchFamily="-111" charset="-128"/>
              </a:defRPr>
            </a:lvl3pPr>
            <a:lvl4pPr algn="l" rtl="0" eaLnBrk="0" fontAlgn="base" hangingPunct="0">
              <a:lnSpc>
                <a:spcPct val="90000"/>
              </a:lnSpc>
              <a:spcBef>
                <a:spcPct val="20000"/>
              </a:spcBef>
              <a:spcAft>
                <a:spcPct val="0"/>
              </a:spcAft>
              <a:defRPr sz="4400" b="1">
                <a:solidFill>
                  <a:schemeClr val="tx2"/>
                </a:solidFill>
                <a:latin typeface="Arial" charset="0"/>
                <a:ea typeface="ＭＳ Ｐゴシック" pitchFamily="-111" charset="-128"/>
                <a:cs typeface="ＭＳ Ｐゴシック" pitchFamily="-111" charset="-128"/>
              </a:defRPr>
            </a:lvl4pPr>
            <a:lvl5pPr algn="l" rtl="0" eaLnBrk="0" fontAlgn="base" hangingPunct="0">
              <a:lnSpc>
                <a:spcPct val="90000"/>
              </a:lnSpc>
              <a:spcBef>
                <a:spcPct val="20000"/>
              </a:spcBef>
              <a:spcAft>
                <a:spcPct val="0"/>
              </a:spcAft>
              <a:defRPr sz="4400" b="1">
                <a:solidFill>
                  <a:schemeClr val="tx2"/>
                </a:solidFill>
                <a:latin typeface="Arial" charset="0"/>
                <a:ea typeface="ＭＳ Ｐゴシック" pitchFamily="-111" charset="-128"/>
                <a:cs typeface="ＭＳ Ｐゴシック" pitchFamily="-111" charset="-128"/>
              </a:defRPr>
            </a:lvl5pPr>
            <a:lvl6pPr marL="457200" algn="l" rtl="0" fontAlgn="base">
              <a:lnSpc>
                <a:spcPct val="90000"/>
              </a:lnSpc>
              <a:spcBef>
                <a:spcPct val="20000"/>
              </a:spcBef>
              <a:spcAft>
                <a:spcPct val="0"/>
              </a:spcAft>
              <a:defRPr sz="4400" b="1">
                <a:solidFill>
                  <a:schemeClr val="tx2"/>
                </a:solidFill>
                <a:latin typeface="Times New Roman" pitchFamily="-112" charset="0"/>
              </a:defRPr>
            </a:lvl6pPr>
            <a:lvl7pPr marL="914400" algn="l" rtl="0" fontAlgn="base">
              <a:lnSpc>
                <a:spcPct val="90000"/>
              </a:lnSpc>
              <a:spcBef>
                <a:spcPct val="20000"/>
              </a:spcBef>
              <a:spcAft>
                <a:spcPct val="0"/>
              </a:spcAft>
              <a:defRPr sz="4400" b="1">
                <a:solidFill>
                  <a:schemeClr val="tx2"/>
                </a:solidFill>
                <a:latin typeface="Times New Roman" pitchFamily="-112" charset="0"/>
              </a:defRPr>
            </a:lvl7pPr>
            <a:lvl8pPr marL="1371600" algn="l" rtl="0" fontAlgn="base">
              <a:lnSpc>
                <a:spcPct val="90000"/>
              </a:lnSpc>
              <a:spcBef>
                <a:spcPct val="20000"/>
              </a:spcBef>
              <a:spcAft>
                <a:spcPct val="0"/>
              </a:spcAft>
              <a:defRPr sz="4400" b="1">
                <a:solidFill>
                  <a:schemeClr val="tx2"/>
                </a:solidFill>
                <a:latin typeface="Times New Roman" pitchFamily="-112" charset="0"/>
              </a:defRPr>
            </a:lvl8pPr>
            <a:lvl9pPr marL="1828800" algn="l" rtl="0" fontAlgn="base">
              <a:lnSpc>
                <a:spcPct val="90000"/>
              </a:lnSpc>
              <a:spcBef>
                <a:spcPct val="20000"/>
              </a:spcBef>
              <a:spcAft>
                <a:spcPct val="0"/>
              </a:spcAft>
              <a:defRPr sz="4400" b="1">
                <a:solidFill>
                  <a:schemeClr val="tx2"/>
                </a:solidFill>
                <a:latin typeface="Times New Roman" pitchFamily="-112" charset="0"/>
              </a:defRPr>
            </a:lvl9pPr>
          </a:lstStyle>
          <a:p>
            <a:pPr marL="742950" marR="0" lvl="0" indent="-742950" algn="r" defTabSz="914400" rtl="0" eaLnBrk="0" fontAlgn="base" latinLnBrk="0" hangingPunct="0">
              <a:lnSpc>
                <a:spcPct val="90000"/>
              </a:lnSpc>
              <a:spcBef>
                <a:spcPct val="20000"/>
              </a:spcBef>
              <a:spcAft>
                <a:spcPct val="0"/>
              </a:spcAft>
              <a:buClrTx/>
              <a:buSzTx/>
              <a:buFontTx/>
              <a:buNone/>
              <a:tabLst/>
              <a:defRPr/>
            </a:pPr>
            <a:r>
              <a:rPr kumimoji="0" lang="ar-JO" sz="4000" u="none" strike="noStrike" kern="1200" cap="none" spc="0" normalizeH="0" baseline="0" noProof="0" dirty="0">
                <a:ln>
                  <a:noFill/>
                </a:ln>
                <a:solidFill>
                  <a:srgbClr val="FFFFFF"/>
                </a:solidFill>
                <a:effectLst>
                  <a:glow rad="241300">
                    <a:srgbClr val="000000">
                      <a:alpha val="75000"/>
                    </a:srgbClr>
                  </a:glow>
                </a:effectLst>
                <a:uLnTx/>
                <a:uFillTx/>
                <a:latin typeface="Arial" panose="020B0604020202020204" pitchFamily="34" charset="0"/>
                <a:ea typeface="ＭＳ Ｐゴシック" pitchFamily="-111" charset="-128"/>
                <a:cs typeface="Arial" panose="020B0604020202020204" pitchFamily="34" charset="0"/>
              </a:rPr>
              <a:t>1. إدانة الملائكة (1 كو 6 : 3 )</a:t>
            </a:r>
          </a:p>
          <a:p>
            <a:pPr marL="742950" marR="0" lvl="0" indent="-742950" algn="r" defTabSz="914400" rtl="0" eaLnBrk="0" fontAlgn="base" latinLnBrk="0" hangingPunct="0">
              <a:lnSpc>
                <a:spcPct val="90000"/>
              </a:lnSpc>
              <a:spcBef>
                <a:spcPct val="20000"/>
              </a:spcBef>
              <a:spcAft>
                <a:spcPct val="0"/>
              </a:spcAft>
              <a:buClrTx/>
              <a:buSzTx/>
              <a:buFontTx/>
              <a:buNone/>
              <a:tabLst/>
              <a:defRPr/>
            </a:pPr>
            <a:r>
              <a:rPr kumimoji="0" lang="ar-JO" sz="4000" u="none" strike="noStrike" kern="1200" cap="none" spc="0" normalizeH="0" baseline="0" noProof="0" dirty="0">
                <a:ln>
                  <a:noFill/>
                </a:ln>
                <a:solidFill>
                  <a:srgbClr val="FFFFFF"/>
                </a:solidFill>
                <a:effectLst>
                  <a:glow rad="241300">
                    <a:srgbClr val="000000">
                      <a:alpha val="75000"/>
                    </a:srgbClr>
                  </a:glow>
                </a:effectLst>
                <a:uLnTx/>
                <a:uFillTx/>
                <a:latin typeface="Arial" panose="020B0604020202020204" pitchFamily="34" charset="0"/>
                <a:ea typeface="ＭＳ Ｐゴシック" pitchFamily="-111" charset="-128"/>
                <a:cs typeface="Arial" panose="020B0604020202020204" pitchFamily="34" charset="0"/>
              </a:rPr>
              <a:t>2. حكم الأرض (1كو 6 : 2)</a:t>
            </a:r>
            <a:endParaRPr kumimoji="0" lang="en-US" sz="4000" u="none" strike="noStrike" kern="1200" cap="none" spc="0" normalizeH="0" baseline="0" noProof="0" dirty="0">
              <a:ln>
                <a:noFill/>
              </a:ln>
              <a:solidFill>
                <a:srgbClr val="FFFFFF"/>
              </a:solidFill>
              <a:effectLst>
                <a:glow rad="241300">
                  <a:srgbClr val="000000">
                    <a:alpha val="75000"/>
                  </a:srgbClr>
                </a:glow>
              </a:effectLst>
              <a:uLnTx/>
              <a:uFillTx/>
              <a:latin typeface="Arial" panose="020B0604020202020204" pitchFamily="34" charset="0"/>
              <a:ea typeface="ＭＳ Ｐゴシック" pitchFamily="-111" charset="-128"/>
              <a:cs typeface="Arial" panose="020B0604020202020204" pitchFamily="34" charset="0"/>
            </a:endParaRPr>
          </a:p>
          <a:p>
            <a:pPr marL="742950" marR="0" lvl="0" indent="-742950" algn="r" defTabSz="914400" rtl="0" eaLnBrk="0" fontAlgn="base" latinLnBrk="0" hangingPunct="0">
              <a:lnSpc>
                <a:spcPct val="90000"/>
              </a:lnSpc>
              <a:spcBef>
                <a:spcPct val="20000"/>
              </a:spcBef>
              <a:spcAft>
                <a:spcPct val="0"/>
              </a:spcAft>
              <a:buClrTx/>
              <a:buSzTx/>
              <a:buFontTx/>
              <a:buNone/>
              <a:tabLst/>
              <a:defRPr/>
            </a:pPr>
            <a:r>
              <a:rPr kumimoji="0" lang="ar-JO" sz="4000" u="none" strike="noStrike" kern="1200" cap="none" spc="0" normalizeH="0" baseline="0" noProof="0" dirty="0">
                <a:ln>
                  <a:noFill/>
                </a:ln>
                <a:solidFill>
                  <a:srgbClr val="FFFFFF"/>
                </a:solidFill>
                <a:effectLst>
                  <a:glow rad="241300">
                    <a:srgbClr val="000000">
                      <a:alpha val="75000"/>
                    </a:srgbClr>
                  </a:glow>
                </a:effectLst>
                <a:uLnTx/>
                <a:uFillTx/>
                <a:latin typeface="Arial" panose="020B0604020202020204" pitchFamily="34" charset="0"/>
                <a:ea typeface="ＭＳ Ｐゴシック" pitchFamily="-111" charset="-128"/>
                <a:cs typeface="Arial" panose="020B0604020202020204" pitchFamily="34" charset="0"/>
              </a:rPr>
              <a:t>3. استرداد العالم إلى حقبة ما قبل الطوفان ( حياة </a:t>
            </a:r>
          </a:p>
          <a:p>
            <a:pPr marL="742950" marR="0" lvl="0" indent="-742950" algn="r" defTabSz="914400" rtl="0" eaLnBrk="0" fontAlgn="base" latinLnBrk="0" hangingPunct="0">
              <a:lnSpc>
                <a:spcPct val="90000"/>
              </a:lnSpc>
              <a:spcBef>
                <a:spcPct val="20000"/>
              </a:spcBef>
              <a:spcAft>
                <a:spcPct val="0"/>
              </a:spcAft>
              <a:buClrTx/>
              <a:buSzTx/>
              <a:buFontTx/>
              <a:buNone/>
              <a:tabLst/>
              <a:defRPr/>
            </a:pPr>
            <a:r>
              <a:rPr kumimoji="0" lang="ar-JO" sz="4000" u="none" strike="noStrike" kern="1200" cap="none" spc="0" normalizeH="0" baseline="0" noProof="0" dirty="0">
                <a:ln>
                  <a:noFill/>
                </a:ln>
                <a:solidFill>
                  <a:srgbClr val="FFFFFF"/>
                </a:solidFill>
                <a:effectLst>
                  <a:glow rad="241300">
                    <a:srgbClr val="000000">
                      <a:alpha val="75000"/>
                    </a:srgbClr>
                  </a:glow>
                </a:effectLst>
                <a:uLnTx/>
                <a:uFillTx/>
                <a:latin typeface="Arial" panose="020B0604020202020204" pitchFamily="34" charset="0"/>
                <a:ea typeface="ＭＳ Ｐゴシック" pitchFamily="-111" charset="-128"/>
                <a:cs typeface="Arial" panose="020B0604020202020204" pitchFamily="34" charset="0"/>
              </a:rPr>
              <a:t>    طويلة حسب أش 65 : 20)</a:t>
            </a:r>
            <a:endParaRPr kumimoji="0" lang="en-US" sz="4000" u="none" strike="noStrike" kern="1200" cap="none" spc="0" normalizeH="0" baseline="0" noProof="0" dirty="0">
              <a:ln>
                <a:noFill/>
              </a:ln>
              <a:solidFill>
                <a:srgbClr val="FFFFFF"/>
              </a:solidFill>
              <a:effectLst>
                <a:glow rad="241300">
                  <a:srgbClr val="000000">
                    <a:alpha val="75000"/>
                  </a:srgbClr>
                </a:glow>
              </a:effectLst>
              <a:uLnTx/>
              <a:uFillTx/>
              <a:latin typeface="Arial" panose="020B0604020202020204" pitchFamily="34" charset="0"/>
              <a:ea typeface="ＭＳ Ｐゴシック" pitchFamily="-111" charset="-128"/>
              <a:cs typeface="Arial" panose="020B0604020202020204" pitchFamily="34" charset="0"/>
            </a:endParaRPr>
          </a:p>
          <a:p>
            <a:pPr marL="742950" marR="0" lvl="0" indent="-742950" algn="r" defTabSz="914400" rtl="0" eaLnBrk="0" fontAlgn="base" latinLnBrk="0" hangingPunct="0">
              <a:lnSpc>
                <a:spcPct val="90000"/>
              </a:lnSpc>
              <a:spcBef>
                <a:spcPct val="20000"/>
              </a:spcBef>
              <a:spcAft>
                <a:spcPct val="0"/>
              </a:spcAft>
              <a:buClrTx/>
              <a:buSzTx/>
              <a:buFontTx/>
              <a:buNone/>
              <a:tabLst/>
              <a:defRPr/>
            </a:pPr>
            <a:r>
              <a:rPr kumimoji="0" lang="ar-JO" sz="4000" u="none" strike="noStrike" kern="1200" cap="none" spc="0" normalizeH="0" baseline="0" noProof="0" dirty="0">
                <a:ln>
                  <a:noFill/>
                </a:ln>
                <a:solidFill>
                  <a:srgbClr val="FFFFFF"/>
                </a:solidFill>
                <a:effectLst>
                  <a:glow rad="241300">
                    <a:srgbClr val="000000">
                      <a:alpha val="75000"/>
                    </a:srgbClr>
                  </a:glow>
                </a:effectLst>
                <a:uLnTx/>
                <a:uFillTx/>
                <a:latin typeface="Arial" panose="020B0604020202020204" pitchFamily="34" charset="0"/>
                <a:ea typeface="ＭＳ Ｐゴシック" pitchFamily="-111" charset="-128"/>
                <a:cs typeface="Arial" panose="020B0604020202020204" pitchFamily="34" charset="0"/>
              </a:rPr>
              <a:t>4. إظهار فساد القلب البشري</a:t>
            </a:r>
            <a:endParaRPr kumimoji="0" lang="en-US" sz="4000" u="none" strike="noStrike" kern="1200" cap="none" spc="0" normalizeH="0" baseline="0" noProof="0" dirty="0">
              <a:ln>
                <a:noFill/>
              </a:ln>
              <a:solidFill>
                <a:srgbClr val="FFFFFF"/>
              </a:solidFill>
              <a:effectLst>
                <a:glow rad="241300">
                  <a:srgbClr val="000000">
                    <a:alpha val="75000"/>
                  </a:srgbClr>
                </a:glow>
              </a:effectLst>
              <a:uLnTx/>
              <a:uFillTx/>
              <a:latin typeface="Arial" panose="020B0604020202020204" pitchFamily="34" charset="0"/>
              <a:ea typeface="ＭＳ Ｐゴシック" pitchFamily="-111" charset="-128"/>
              <a:cs typeface="Arial" panose="020B0604020202020204" pitchFamily="34" charset="0"/>
            </a:endParaRPr>
          </a:p>
          <a:p>
            <a:pPr marL="742950" marR="0" lvl="0" indent="-742950" algn="r" defTabSz="914400" rtl="0" eaLnBrk="0" fontAlgn="base" latinLnBrk="0" hangingPunct="0">
              <a:lnSpc>
                <a:spcPct val="90000"/>
              </a:lnSpc>
              <a:spcBef>
                <a:spcPct val="20000"/>
              </a:spcBef>
              <a:spcAft>
                <a:spcPct val="0"/>
              </a:spcAft>
              <a:buClrTx/>
              <a:buSzTx/>
              <a:buFontTx/>
              <a:buNone/>
              <a:tabLst/>
              <a:defRPr/>
            </a:pPr>
            <a:r>
              <a:rPr kumimoji="0" lang="ar-JO" sz="4000" u="none" strike="noStrike" kern="1200" cap="none" spc="0" normalizeH="0" baseline="0" noProof="0" dirty="0">
                <a:ln>
                  <a:noFill/>
                </a:ln>
                <a:solidFill>
                  <a:srgbClr val="FFFFFF"/>
                </a:solidFill>
                <a:effectLst>
                  <a:glow rad="241300">
                    <a:srgbClr val="000000">
                      <a:alpha val="75000"/>
                    </a:srgbClr>
                  </a:glow>
                </a:effectLst>
                <a:uLnTx/>
                <a:uFillTx/>
                <a:latin typeface="Arial" panose="020B0604020202020204" pitchFamily="34" charset="0"/>
                <a:ea typeface="ＭＳ Ｐゴシック" pitchFamily="-111" charset="-128"/>
                <a:cs typeface="Arial" panose="020B0604020202020204" pitchFamily="34" charset="0"/>
              </a:rPr>
              <a:t>5. تتميم العهد الإبراهيمي</a:t>
            </a:r>
            <a:endParaRPr kumimoji="0" lang="en-US" sz="4000" u="none" strike="noStrike" kern="1200" cap="none" spc="0" normalizeH="0" baseline="0" noProof="0" dirty="0">
              <a:ln>
                <a:noFill/>
              </a:ln>
              <a:solidFill>
                <a:srgbClr val="FFFFFF"/>
              </a:solidFill>
              <a:effectLst>
                <a:glow rad="241300">
                  <a:srgbClr val="000000">
                    <a:alpha val="75000"/>
                  </a:srgbClr>
                </a:glow>
              </a:effectLst>
              <a:uLnTx/>
              <a:uFillTx/>
              <a:latin typeface="Arial" panose="020B0604020202020204" pitchFamily="34" charset="0"/>
              <a:ea typeface="ＭＳ Ｐゴシック" pitchFamily="-111" charset="-128"/>
              <a:cs typeface="Arial" panose="020B0604020202020204" pitchFamily="34" charset="0"/>
            </a:endParaRPr>
          </a:p>
        </p:txBody>
      </p:sp>
      <p:sp>
        <p:nvSpPr>
          <p:cNvPr id="284677" name="Text Box 37"/>
          <p:cNvSpPr txBox="1">
            <a:spLocks noChangeArrowheads="1"/>
          </p:cNvSpPr>
          <p:nvPr/>
        </p:nvSpPr>
        <p:spPr bwMode="auto">
          <a:xfrm>
            <a:off x="9150350" y="0"/>
            <a:ext cx="1600200" cy="463550"/>
          </a:xfrm>
          <a:prstGeom prst="rect">
            <a:avLst/>
          </a:prstGeom>
          <a:solidFill>
            <a:schemeClr val="tx1"/>
          </a:solidFill>
          <a:ln w="9525">
            <a:noFill/>
            <a:miter lim="800000"/>
            <a:headEnd/>
            <a:tailEnd/>
          </a:ln>
        </p:spPr>
        <p:txBody>
          <a:bodyPr wrap="none" lIns="90000" tIns="46800" rIns="90000" bIns="4680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ن ت س 424</a:t>
            </a: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Tree>
    <p:extLst>
      <p:ext uri="{BB962C8B-B14F-4D97-AF65-F5344CB8AC3E}">
        <p14:creationId xmlns:p14="http://schemas.microsoft.com/office/powerpoint/2010/main" val="198661977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xEl>
                                              <p:pRg st="2" end="2"/>
                                            </p:txEl>
                                          </p:spTgt>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5">
                                            <p:txEl>
                                              <p:pRg st="3" end="3"/>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5">
                                            <p:txEl>
                                              <p:pRg st="4" end="4"/>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5">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9" name="Rectangle 4"/>
          <p:cNvSpPr>
            <a:spLocks noChangeArrowheads="1"/>
          </p:cNvSpPr>
          <p:nvPr/>
        </p:nvSpPr>
        <p:spPr bwMode="auto">
          <a:xfrm>
            <a:off x="1492250" y="2068513"/>
            <a:ext cx="1574800" cy="3568700"/>
          </a:xfrm>
          <a:prstGeom prst="rect">
            <a:avLst/>
          </a:prstGeom>
          <a:gradFill rotWithShape="0">
            <a:gsLst>
              <a:gs pos="0">
                <a:srgbClr val="4C3013"/>
              </a:gs>
              <a:gs pos="100000">
                <a:srgbClr val="FFA040"/>
              </a:gs>
            </a:gsLst>
            <a:lin ang="0" scaled="1"/>
          </a:gradFill>
          <a:ln w="25400">
            <a:solidFill>
              <a:srgbClr val="000000"/>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1123332" name="Rectangle 5"/>
          <p:cNvSpPr>
            <a:spLocks noChangeArrowheads="1"/>
          </p:cNvSpPr>
          <p:nvPr/>
        </p:nvSpPr>
        <p:spPr bwMode="auto">
          <a:xfrm>
            <a:off x="1104900" y="1643063"/>
            <a:ext cx="7988300" cy="406400"/>
          </a:xfrm>
          <a:prstGeom prst="rect">
            <a:avLst/>
          </a:prstGeom>
          <a:gradFill rotWithShape="0">
            <a:gsLst>
              <a:gs pos="22000">
                <a:schemeClr val="bg1">
                  <a:lumMod val="75000"/>
                </a:schemeClr>
              </a:gs>
              <a:gs pos="50000">
                <a:srgbClr val="010201"/>
              </a:gs>
              <a:gs pos="100000">
                <a:schemeClr val="bg1">
                  <a:lumMod val="75000"/>
                </a:schemeClr>
              </a:gs>
            </a:gsLst>
            <a:lin ang="5400000" scaled="1"/>
          </a:gradFill>
          <a:ln w="12700">
            <a:solidFill>
              <a:schemeClr val="bg2"/>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104454" name="Rectangle 6"/>
          <p:cNvSpPr>
            <a:spLocks noChangeArrowheads="1"/>
          </p:cNvSpPr>
          <p:nvPr/>
        </p:nvSpPr>
        <p:spPr bwMode="auto">
          <a:xfrm>
            <a:off x="1158875" y="1690688"/>
            <a:ext cx="2338388" cy="366712"/>
          </a:xfrm>
          <a:prstGeom prst="rect">
            <a:avLst/>
          </a:prstGeom>
          <a:noFill/>
          <a:ln w="12700">
            <a:noFill/>
            <a:miter lim="800000"/>
            <a:headEnd/>
            <a:tailEnd/>
          </a:ln>
          <a:effectLst/>
        </p:spPr>
        <p:txBody>
          <a:bodyPr lIns="90488" tIns="44450" rIns="90488" bIns="4445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1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rPr>
              <a:t>العهد النوحي</a:t>
            </a:r>
            <a:endParaRPr kumimoji="0" lang="en-US" sz="1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endParaRPr>
          </a:p>
        </p:txBody>
      </p:sp>
      <p:sp>
        <p:nvSpPr>
          <p:cNvPr id="104455" name="Rectangle 7"/>
          <p:cNvSpPr>
            <a:spLocks noChangeArrowheads="1"/>
          </p:cNvSpPr>
          <p:nvPr/>
        </p:nvSpPr>
        <p:spPr bwMode="auto">
          <a:xfrm>
            <a:off x="0" y="947738"/>
            <a:ext cx="762000" cy="459100"/>
          </a:xfrm>
          <a:prstGeom prst="rect">
            <a:avLst/>
          </a:prstGeom>
          <a:noFill/>
          <a:ln w="12700">
            <a:noFill/>
            <a:miter lim="800000"/>
            <a:headEnd/>
            <a:tailEnd/>
          </a:ln>
          <a:effectLst>
            <a:outerShdw blurRad="63500" dist="35921" dir="2700000" algn="ctr" rotWithShape="0">
              <a:srgbClr val="000000">
                <a:alpha val="74998"/>
              </a:srgbClr>
            </a:outerShdw>
          </a:effectLst>
        </p:spPr>
        <p:txBody>
          <a:bodyPr lIns="90488" tIns="44450" rIns="90488" bIns="4445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rPr>
              <a:t>آدم يحكم مع الله تك 1: 26, 28 تك 2: 19 </a:t>
            </a:r>
            <a:endParaRPr kumimoji="0" lang="en-US" sz="9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endParaRPr>
          </a:p>
        </p:txBody>
      </p:sp>
      <p:sp>
        <p:nvSpPr>
          <p:cNvPr id="104456" name="Rectangle 8"/>
          <p:cNvSpPr>
            <a:spLocks noChangeArrowheads="1"/>
          </p:cNvSpPr>
          <p:nvPr/>
        </p:nvSpPr>
        <p:spPr bwMode="auto">
          <a:xfrm>
            <a:off x="685800" y="947738"/>
            <a:ext cx="876300" cy="582211"/>
          </a:xfrm>
          <a:prstGeom prst="rect">
            <a:avLst/>
          </a:prstGeom>
          <a:noFill/>
          <a:ln w="12700">
            <a:noFill/>
            <a:miter lim="800000"/>
            <a:headEnd/>
            <a:tailEnd/>
          </a:ln>
          <a:effectLst>
            <a:outerShdw blurRad="63500" dist="35921" dir="2700000" algn="ctr" rotWithShape="0">
              <a:srgbClr val="000000">
                <a:alpha val="74998"/>
              </a:srgbClr>
            </a:outerShdw>
          </a:effectLst>
        </p:spPr>
        <p:txBody>
          <a:bodyPr lIns="90488" tIns="44450" rIns="90488" bIns="4445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rPr>
              <a:t>الشيطان يحكم كاله هذا العالم           تك 3: 15           2 كو 4: 4</a:t>
            </a:r>
            <a:endParaRPr kumimoji="0" lang="en-US" sz="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endParaRPr>
          </a:p>
        </p:txBody>
      </p:sp>
      <p:sp>
        <p:nvSpPr>
          <p:cNvPr id="104457" name="Rectangle 9"/>
          <p:cNvSpPr>
            <a:spLocks noChangeArrowheads="1"/>
          </p:cNvSpPr>
          <p:nvPr/>
        </p:nvSpPr>
        <p:spPr bwMode="auto">
          <a:xfrm rot="16200000" flipH="1">
            <a:off x="-839963" y="3647306"/>
            <a:ext cx="3700463" cy="520655"/>
          </a:xfrm>
          <a:prstGeom prst="rect">
            <a:avLst/>
          </a:prstGeom>
          <a:noFill/>
          <a:ln w="12700">
            <a:noFill/>
            <a:miter lim="800000"/>
            <a:headEnd/>
            <a:tailEnd/>
          </a:ln>
          <a:effectLst>
            <a:outerShdw blurRad="63500" dist="35921" dir="2700000" algn="ctr" rotWithShape="0">
              <a:srgbClr val="000000">
                <a:alpha val="74998"/>
              </a:srgbClr>
            </a:outerShdw>
          </a:effectLst>
        </p:spPr>
        <p:txBody>
          <a:bodyPr wrap="square" lIns="90488" tIns="44450" rIns="90488" bIns="4445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العهد الإبراهيمي</a:t>
            </a: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1035" name="Rectangle 10"/>
          <p:cNvSpPr>
            <a:spLocks noChangeArrowheads="1"/>
          </p:cNvSpPr>
          <p:nvPr/>
        </p:nvSpPr>
        <p:spPr bwMode="auto">
          <a:xfrm>
            <a:off x="2019300" y="2062163"/>
            <a:ext cx="3886200" cy="1244600"/>
          </a:xfrm>
          <a:prstGeom prst="rect">
            <a:avLst/>
          </a:prstGeom>
          <a:gradFill rotWithShape="0">
            <a:gsLst>
              <a:gs pos="0">
                <a:srgbClr val="CF0E30"/>
              </a:gs>
              <a:gs pos="100000">
                <a:srgbClr val="3E040E"/>
              </a:gs>
            </a:gsLst>
            <a:lin ang="0" scaled="1"/>
          </a:gradFill>
          <a:ln w="12700">
            <a:solidFill>
              <a:srgbClr val="372000"/>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1036" name="Rectangle 11"/>
          <p:cNvSpPr>
            <a:spLocks noChangeArrowheads="1"/>
          </p:cNvSpPr>
          <p:nvPr/>
        </p:nvSpPr>
        <p:spPr bwMode="auto">
          <a:xfrm>
            <a:off x="3048000" y="4462463"/>
            <a:ext cx="2857500" cy="1181100"/>
          </a:xfrm>
          <a:prstGeom prst="rect">
            <a:avLst/>
          </a:prstGeom>
          <a:gradFill rotWithShape="0">
            <a:gsLst>
              <a:gs pos="0">
                <a:srgbClr val="1B3900"/>
              </a:gs>
              <a:gs pos="100000">
                <a:srgbClr val="438E00"/>
              </a:gs>
            </a:gsLst>
            <a:lin ang="21180000"/>
          </a:gradFill>
          <a:ln w="12700">
            <a:solidFill>
              <a:srgbClr val="000000"/>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1037" name="Rectangle 12"/>
          <p:cNvSpPr>
            <a:spLocks noChangeArrowheads="1"/>
          </p:cNvSpPr>
          <p:nvPr/>
        </p:nvSpPr>
        <p:spPr bwMode="auto">
          <a:xfrm>
            <a:off x="1879600" y="5656263"/>
            <a:ext cx="3949700" cy="609600"/>
          </a:xfrm>
          <a:prstGeom prst="rect">
            <a:avLst/>
          </a:prstGeom>
          <a:gradFill rotWithShape="0">
            <a:gsLst>
              <a:gs pos="0">
                <a:srgbClr val="474747"/>
              </a:gs>
              <a:gs pos="100000">
                <a:srgbClr val="000000"/>
              </a:gs>
            </a:gsLst>
            <a:lin ang="0" scaled="1"/>
          </a:gradFill>
          <a:ln w="12700">
            <a:solidFill>
              <a:srgbClr val="000000"/>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104461" name="Rectangle 13"/>
          <p:cNvSpPr>
            <a:spLocks noChangeArrowheads="1"/>
          </p:cNvSpPr>
          <p:nvPr/>
        </p:nvSpPr>
        <p:spPr bwMode="auto">
          <a:xfrm>
            <a:off x="2035175" y="2166938"/>
            <a:ext cx="2663825" cy="366712"/>
          </a:xfrm>
          <a:prstGeom prst="rect">
            <a:avLst/>
          </a:prstGeom>
          <a:noFill/>
          <a:ln w="12700">
            <a:noFill/>
            <a:miter lim="800000"/>
            <a:headEnd/>
            <a:tailEnd/>
          </a:ln>
          <a:effectLst/>
        </p:spPr>
        <p:txBody>
          <a:bodyPr lIns="90488" tIns="44450" rIns="90488" bIns="44450">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عهد الأرض</a:t>
            </a:r>
            <a:endParaRPr kumimoji="0" lang="en-US" sz="1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1123341" name="Rectangle 14"/>
          <p:cNvSpPr>
            <a:spLocks noChangeArrowheads="1"/>
          </p:cNvSpPr>
          <p:nvPr/>
        </p:nvSpPr>
        <p:spPr bwMode="auto">
          <a:xfrm>
            <a:off x="2400300" y="3268663"/>
            <a:ext cx="3505200" cy="1181100"/>
          </a:xfrm>
          <a:prstGeom prst="rect">
            <a:avLst/>
          </a:prstGeom>
          <a:solidFill>
            <a:schemeClr val="accent5">
              <a:lumMod val="25000"/>
            </a:schemeClr>
          </a:solidFill>
          <a:ln w="12700">
            <a:solidFill>
              <a:srgbClr val="000000"/>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104463" name="Rectangle 15"/>
          <p:cNvSpPr>
            <a:spLocks noChangeArrowheads="1"/>
          </p:cNvSpPr>
          <p:nvPr/>
        </p:nvSpPr>
        <p:spPr bwMode="auto">
          <a:xfrm>
            <a:off x="2581275" y="3335338"/>
            <a:ext cx="3065463" cy="366712"/>
          </a:xfrm>
          <a:prstGeom prst="rect">
            <a:avLst/>
          </a:prstGeom>
          <a:noFill/>
          <a:ln w="12700">
            <a:noFill/>
            <a:miter lim="800000"/>
            <a:headEnd/>
            <a:tailEnd/>
          </a:ln>
          <a:effectLst/>
        </p:spPr>
        <p:txBody>
          <a:bodyPr lIns="90488" tIns="44450" rIns="90488" bIns="44450">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العهد الداوودي</a:t>
            </a:r>
            <a:endParaRPr kumimoji="0" lang="en-US" sz="1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104464" name="Rectangle 16"/>
          <p:cNvSpPr>
            <a:spLocks noChangeArrowheads="1"/>
          </p:cNvSpPr>
          <p:nvPr/>
        </p:nvSpPr>
        <p:spPr bwMode="auto">
          <a:xfrm>
            <a:off x="3140075" y="4443413"/>
            <a:ext cx="2513013" cy="366712"/>
          </a:xfrm>
          <a:prstGeom prst="rect">
            <a:avLst/>
          </a:prstGeom>
          <a:noFill/>
          <a:ln w="12700">
            <a:noFill/>
            <a:miter lim="800000"/>
            <a:headEnd/>
            <a:tailEnd/>
          </a:ln>
          <a:effectLst/>
        </p:spPr>
        <p:txBody>
          <a:bodyPr lIns="90488" tIns="44450" rIns="90488" bIns="44450">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العهد الجديد</a:t>
            </a:r>
            <a:endParaRPr kumimoji="0" lang="en-US" sz="1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104465" name="Rectangle 17"/>
          <p:cNvSpPr>
            <a:spLocks noChangeArrowheads="1"/>
          </p:cNvSpPr>
          <p:nvPr/>
        </p:nvSpPr>
        <p:spPr bwMode="auto">
          <a:xfrm>
            <a:off x="1958975" y="5662613"/>
            <a:ext cx="3503613" cy="366712"/>
          </a:xfrm>
          <a:prstGeom prst="rect">
            <a:avLst/>
          </a:prstGeom>
          <a:noFill/>
          <a:ln w="12700">
            <a:noFill/>
            <a:miter lim="800000"/>
            <a:headEnd/>
            <a:tailEnd/>
          </a:ln>
          <a:effectLst>
            <a:outerShdw blurRad="63500" dist="35921" dir="2700000" algn="ctr" rotWithShape="0">
              <a:srgbClr val="000000">
                <a:alpha val="74998"/>
              </a:srgbClr>
            </a:outerShdw>
          </a:effectLst>
        </p:spPr>
        <p:txBody>
          <a:bodyPr lIns="90488" tIns="44450" rIns="90488" bIns="44450">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العهد الموسوي</a:t>
            </a:r>
            <a:endParaRPr kumimoji="0" lang="en-US" sz="1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grpSp>
        <p:nvGrpSpPr>
          <p:cNvPr id="1043" name="Group 18"/>
          <p:cNvGrpSpPr>
            <a:grpSpLocks/>
          </p:cNvGrpSpPr>
          <p:nvPr/>
        </p:nvGrpSpPr>
        <p:grpSpPr bwMode="auto">
          <a:xfrm>
            <a:off x="5721350" y="1336675"/>
            <a:ext cx="165100" cy="279400"/>
            <a:chOff x="3584" y="867"/>
            <a:chExt cx="104" cy="176"/>
          </a:xfrm>
        </p:grpSpPr>
        <p:sp>
          <p:nvSpPr>
            <p:cNvPr id="1130" name="Line 19"/>
            <p:cNvSpPr>
              <a:spLocks noChangeShapeType="1"/>
            </p:cNvSpPr>
            <p:nvPr/>
          </p:nvSpPr>
          <p:spPr bwMode="auto">
            <a:xfrm>
              <a:off x="3640" y="867"/>
              <a:ext cx="0" cy="176"/>
            </a:xfrm>
            <a:prstGeom prst="line">
              <a:avLst/>
            </a:prstGeom>
            <a:noFill/>
            <a:ln w="50800">
              <a:solidFill>
                <a:srgbClr val="CF0E30"/>
              </a:solidFill>
              <a:round/>
              <a:headEnd/>
              <a:tailEnd/>
            </a:ln>
          </p:spPr>
          <p:txBody>
            <a:bodyP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000080"/>
                </a:solidFill>
                <a:effectLst/>
                <a:uLnTx/>
                <a:uFillTx/>
                <a:latin typeface="Arial" panose="020B0604020202020204" pitchFamily="34" charset="0"/>
                <a:ea typeface="MS PGothic" pitchFamily="34" charset="-128"/>
                <a:cs typeface="Arial" panose="020B0604020202020204" pitchFamily="34" charset="0"/>
              </a:endParaRPr>
            </a:p>
          </p:txBody>
        </p:sp>
        <p:sp>
          <p:nvSpPr>
            <p:cNvPr id="1131" name="Line 20"/>
            <p:cNvSpPr>
              <a:spLocks noChangeShapeType="1"/>
            </p:cNvSpPr>
            <p:nvPr/>
          </p:nvSpPr>
          <p:spPr bwMode="auto">
            <a:xfrm>
              <a:off x="3584" y="923"/>
              <a:ext cx="104" cy="0"/>
            </a:xfrm>
            <a:prstGeom prst="line">
              <a:avLst/>
            </a:prstGeom>
            <a:noFill/>
            <a:ln w="50800">
              <a:solidFill>
                <a:srgbClr val="CF0E30"/>
              </a:solidFill>
              <a:round/>
              <a:headEnd/>
              <a:tailEnd/>
            </a:ln>
          </p:spPr>
          <p:txBody>
            <a:bodyP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000080"/>
                </a:solidFill>
                <a:effectLst/>
                <a:uLnTx/>
                <a:uFillTx/>
                <a:latin typeface="Arial" panose="020B0604020202020204" pitchFamily="34" charset="0"/>
                <a:ea typeface="MS PGothic" pitchFamily="34" charset="-128"/>
                <a:cs typeface="Arial" panose="020B0604020202020204" pitchFamily="34" charset="0"/>
              </a:endParaRPr>
            </a:p>
          </p:txBody>
        </p:sp>
      </p:grpSp>
      <p:sp>
        <p:nvSpPr>
          <p:cNvPr id="104469" name="Rectangle 21"/>
          <p:cNvSpPr>
            <a:spLocks noChangeArrowheads="1"/>
          </p:cNvSpPr>
          <p:nvPr/>
        </p:nvSpPr>
        <p:spPr bwMode="auto">
          <a:xfrm>
            <a:off x="1752600" y="947738"/>
            <a:ext cx="1806575" cy="582211"/>
          </a:xfrm>
          <a:prstGeom prst="rect">
            <a:avLst/>
          </a:prstGeom>
          <a:noFill/>
          <a:ln w="12700">
            <a:noFill/>
            <a:miter lim="800000"/>
            <a:headEnd/>
            <a:tailEnd/>
          </a:ln>
          <a:effectLst>
            <a:outerShdw blurRad="63500" dist="35921" dir="2700000" algn="ctr" rotWithShape="0">
              <a:srgbClr val="000000">
                <a:alpha val="74998"/>
              </a:srgbClr>
            </a:outerShdw>
          </a:effectLst>
        </p:spPr>
        <p:txBody>
          <a:bodyPr lIns="90488" tIns="44450" rIns="90488" bIns="4445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rPr>
              <a:t>عهود الله مع إبراهيم لإعادة تأسيس حكم الإنسان من خلال إسرائيل كمملكة كهنة</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rPr>
              <a:t>تك 12 : 1 – 3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rPr>
              <a:t>خر 19 : 6 </a:t>
            </a:r>
            <a:endParaRPr kumimoji="0" lang="en-US" sz="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endParaRPr>
          </a:p>
        </p:txBody>
      </p:sp>
      <p:sp>
        <p:nvSpPr>
          <p:cNvPr id="104470" name="Rectangle 22"/>
          <p:cNvSpPr>
            <a:spLocks noChangeArrowheads="1"/>
          </p:cNvSpPr>
          <p:nvPr/>
        </p:nvSpPr>
        <p:spPr bwMode="auto">
          <a:xfrm>
            <a:off x="79375" y="730250"/>
            <a:ext cx="854402" cy="274434"/>
          </a:xfrm>
          <a:prstGeom prst="rect">
            <a:avLst/>
          </a:prstGeom>
          <a:noFill/>
          <a:ln w="12700">
            <a:noFill/>
            <a:miter lim="800000"/>
            <a:headEnd/>
            <a:tailEnd/>
          </a:ln>
          <a:effectLst/>
        </p:spPr>
        <p:txBody>
          <a:bodyPr wrap="none" lIns="90488" tIns="44450" rIns="90488" bIns="4445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1200" b="1" u="none" strike="noStrike" kern="1200" cap="none" spc="0" normalizeH="0" baseline="0" noProof="0" dirty="0">
                <a:ln>
                  <a:noFill/>
                </a:ln>
                <a:solidFill>
                  <a:srgbClr val="FFA040"/>
                </a:solidFill>
                <a:effectLst>
                  <a:outerShdw blurRad="38100" dist="38100" dir="2700000" algn="tl">
                    <a:srgbClr val="000000"/>
                  </a:outerShdw>
                </a:effectLst>
                <a:uLnTx/>
                <a:uFillTx/>
                <a:latin typeface="Arial" panose="020B0604020202020204" pitchFamily="34" charset="0"/>
                <a:cs typeface="Arial" panose="020B0604020202020204" pitchFamily="34" charset="0"/>
              </a:rPr>
              <a:t>تعليم الملكوت</a:t>
            </a:r>
            <a:endParaRPr kumimoji="0" lang="en-US" sz="1200" b="1" u="none" strike="noStrike" kern="1200" cap="none" spc="0" normalizeH="0" baseline="0" noProof="0" dirty="0">
              <a:ln>
                <a:noFill/>
              </a:ln>
              <a:solidFill>
                <a:srgbClr val="FFA040"/>
              </a:solidFill>
              <a:effectLst>
                <a:outerShdw blurRad="38100" dist="38100" dir="2700000" algn="tl">
                  <a:srgbClr val="000000"/>
                </a:outerShdw>
              </a:effectLst>
              <a:uLnTx/>
              <a:uFillTx/>
              <a:latin typeface="Arial" panose="020B0604020202020204" pitchFamily="34" charset="0"/>
              <a:cs typeface="Arial" panose="020B0604020202020204" pitchFamily="34" charset="0"/>
            </a:endParaRPr>
          </a:p>
        </p:txBody>
      </p:sp>
      <p:sp>
        <p:nvSpPr>
          <p:cNvPr id="1046" name="Line 23"/>
          <p:cNvSpPr>
            <a:spLocks noChangeShapeType="1"/>
          </p:cNvSpPr>
          <p:nvPr/>
        </p:nvSpPr>
        <p:spPr bwMode="auto">
          <a:xfrm>
            <a:off x="695325" y="1109663"/>
            <a:ext cx="0" cy="406400"/>
          </a:xfrm>
          <a:prstGeom prst="line">
            <a:avLst/>
          </a:prstGeom>
          <a:noFill/>
          <a:ln w="12700">
            <a:solidFill>
              <a:schemeClr val="accent1"/>
            </a:solidFill>
            <a:round/>
            <a:headEnd/>
            <a:tailEnd/>
          </a:ln>
        </p:spPr>
        <p:txBody>
          <a:bodyP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000080"/>
              </a:solidFill>
              <a:effectLst/>
              <a:uLnTx/>
              <a:uFillTx/>
              <a:latin typeface="Arial" panose="020B0604020202020204" pitchFamily="34" charset="0"/>
              <a:ea typeface="MS PGothic" pitchFamily="34" charset="-128"/>
              <a:cs typeface="Arial" panose="020B0604020202020204" pitchFamily="34" charset="0"/>
            </a:endParaRPr>
          </a:p>
        </p:txBody>
      </p:sp>
      <p:sp>
        <p:nvSpPr>
          <p:cNvPr id="1047" name="Freeform 24"/>
          <p:cNvSpPr>
            <a:spLocks/>
          </p:cNvSpPr>
          <p:nvPr/>
        </p:nvSpPr>
        <p:spPr bwMode="auto">
          <a:xfrm>
            <a:off x="635000" y="1449388"/>
            <a:ext cx="122238" cy="179387"/>
          </a:xfrm>
          <a:custGeom>
            <a:avLst/>
            <a:gdLst>
              <a:gd name="T0" fmla="*/ 2147483647 w 77"/>
              <a:gd name="T1" fmla="*/ 2147483647 h 113"/>
              <a:gd name="T2" fmla="*/ 0 w 77"/>
              <a:gd name="T3" fmla="*/ 0 h 113"/>
              <a:gd name="T4" fmla="*/ 2147483647 w 77"/>
              <a:gd name="T5" fmla="*/ 2147483647 h 113"/>
              <a:gd name="T6" fmla="*/ 2147483647 w 77"/>
              <a:gd name="T7" fmla="*/ 0 h 113"/>
              <a:gd name="T8" fmla="*/ 2147483647 w 77"/>
              <a:gd name="T9" fmla="*/ 2147483647 h 113"/>
              <a:gd name="T10" fmla="*/ 0 60000 65536"/>
              <a:gd name="T11" fmla="*/ 0 60000 65536"/>
              <a:gd name="T12" fmla="*/ 0 60000 65536"/>
              <a:gd name="T13" fmla="*/ 0 60000 65536"/>
              <a:gd name="T14" fmla="*/ 0 60000 65536"/>
              <a:gd name="T15" fmla="*/ 0 w 77"/>
              <a:gd name="T16" fmla="*/ 0 h 113"/>
              <a:gd name="T17" fmla="*/ 77 w 77"/>
              <a:gd name="T18" fmla="*/ 113 h 113"/>
            </a:gdLst>
            <a:ahLst/>
            <a:cxnLst>
              <a:cxn ang="T10">
                <a:pos x="T0" y="T1"/>
              </a:cxn>
              <a:cxn ang="T11">
                <a:pos x="T2" y="T3"/>
              </a:cxn>
              <a:cxn ang="T12">
                <a:pos x="T4" y="T5"/>
              </a:cxn>
              <a:cxn ang="T13">
                <a:pos x="T6" y="T7"/>
              </a:cxn>
              <a:cxn ang="T14">
                <a:pos x="T8" y="T9"/>
              </a:cxn>
            </a:cxnLst>
            <a:rect l="T15" t="T16" r="T17" b="T18"/>
            <a:pathLst>
              <a:path w="77" h="113">
                <a:moveTo>
                  <a:pt x="38" y="37"/>
                </a:moveTo>
                <a:lnTo>
                  <a:pt x="0" y="0"/>
                </a:lnTo>
                <a:lnTo>
                  <a:pt x="38" y="112"/>
                </a:lnTo>
                <a:lnTo>
                  <a:pt x="76" y="0"/>
                </a:lnTo>
                <a:lnTo>
                  <a:pt x="38" y="37"/>
                </a:lnTo>
              </a:path>
            </a:pathLst>
          </a:custGeom>
          <a:solidFill>
            <a:schemeClr val="accent1"/>
          </a:solidFill>
          <a:ln w="12700" cap="rnd">
            <a:solidFill>
              <a:schemeClr val="accent1"/>
            </a:solidFill>
            <a:round/>
            <a:headEnd/>
            <a:tailEnd/>
          </a:ln>
        </p:spPr>
        <p:txBody>
          <a:bodyP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000080"/>
              </a:solidFill>
              <a:effectLst/>
              <a:uLnTx/>
              <a:uFillTx/>
              <a:latin typeface="Arial" panose="020B0604020202020204" pitchFamily="34" charset="0"/>
              <a:ea typeface="MS PGothic" pitchFamily="34" charset="-128"/>
              <a:cs typeface="Arial" panose="020B0604020202020204" pitchFamily="34" charset="0"/>
            </a:endParaRPr>
          </a:p>
        </p:txBody>
      </p:sp>
      <p:sp>
        <p:nvSpPr>
          <p:cNvPr id="104473" name="Rectangle 25"/>
          <p:cNvSpPr>
            <a:spLocks noChangeArrowheads="1"/>
          </p:cNvSpPr>
          <p:nvPr/>
        </p:nvSpPr>
        <p:spPr bwMode="auto">
          <a:xfrm>
            <a:off x="222250" y="1614488"/>
            <a:ext cx="881063" cy="335989"/>
          </a:xfrm>
          <a:prstGeom prst="rect">
            <a:avLst/>
          </a:prstGeom>
          <a:noFill/>
          <a:ln w="12700">
            <a:noFill/>
            <a:miter lim="800000"/>
            <a:headEnd/>
            <a:tailEnd/>
          </a:ln>
          <a:effectLst>
            <a:outerShdw blurRad="63500" dist="35921" dir="2700000" algn="ctr" rotWithShape="0">
              <a:srgbClr val="000000">
                <a:alpha val="74998"/>
              </a:srgbClr>
            </a:outerShdw>
          </a:effectLst>
        </p:spPr>
        <p:txBody>
          <a:bodyPr lIns="90488" tIns="44450" rIns="90488" bIns="4445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rPr>
              <a:t>سقوط الإنسان</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rPr>
              <a:t>تك 3</a:t>
            </a:r>
            <a:endParaRPr kumimoji="0" lang="en-US" sz="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endParaRPr>
          </a:p>
        </p:txBody>
      </p:sp>
      <p:sp>
        <p:nvSpPr>
          <p:cNvPr id="104474" name="Rectangle 26"/>
          <p:cNvSpPr>
            <a:spLocks noChangeArrowheads="1"/>
          </p:cNvSpPr>
          <p:nvPr/>
        </p:nvSpPr>
        <p:spPr bwMode="auto">
          <a:xfrm>
            <a:off x="3379788" y="947738"/>
            <a:ext cx="1304925" cy="459100"/>
          </a:xfrm>
          <a:prstGeom prst="rect">
            <a:avLst/>
          </a:prstGeom>
          <a:noFill/>
          <a:ln w="12700">
            <a:noFill/>
            <a:miter lim="800000"/>
            <a:headEnd/>
            <a:tailEnd/>
          </a:ln>
          <a:effectLst>
            <a:outerShdw blurRad="63500" dist="35921" dir="2700000" algn="ctr" rotWithShape="0">
              <a:srgbClr val="000000">
                <a:alpha val="74998"/>
              </a:srgbClr>
            </a:outerShdw>
          </a:effectLst>
        </p:spPr>
        <p:txBody>
          <a:bodyPr lIns="90488" tIns="44450" rIns="90488" bIns="4445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rPr>
              <a:t>فشل إسرائيل في الشهادة للأمم كمملكة كهنة أدين من خلال السبي تحت حكم أجنبي</a:t>
            </a:r>
            <a:endParaRPr kumimoji="0" lang="en-US" sz="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endParaRPr>
          </a:p>
        </p:txBody>
      </p:sp>
      <p:sp>
        <p:nvSpPr>
          <p:cNvPr id="104475" name="Rectangle 27"/>
          <p:cNvSpPr>
            <a:spLocks noChangeArrowheads="1"/>
          </p:cNvSpPr>
          <p:nvPr/>
        </p:nvSpPr>
        <p:spPr bwMode="auto">
          <a:xfrm>
            <a:off x="3588973" y="4740275"/>
            <a:ext cx="1091646" cy="828432"/>
          </a:xfrm>
          <a:prstGeom prst="rect">
            <a:avLst/>
          </a:prstGeom>
          <a:noFill/>
          <a:ln w="12700">
            <a:noFill/>
            <a:miter lim="800000"/>
            <a:headEnd/>
            <a:tailEnd/>
          </a:ln>
          <a:effectLst>
            <a:outerShdw blurRad="63500" dist="35921" dir="2700000" algn="ctr" rotWithShape="0">
              <a:srgbClr val="000000">
                <a:alpha val="74998"/>
              </a:srgbClr>
            </a:outerShdw>
          </a:effectLst>
        </p:spPr>
        <p:txBody>
          <a:bodyPr wrap="none" lIns="90488" tIns="44450" rIns="90488" bIns="4445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إر 31 : 31 – 34 يعد :</a:t>
            </a:r>
            <a:endParaRPr kumimoji="0" lang="en-US"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Pct val="100000"/>
              <a:buFontTx/>
              <a:buNone/>
              <a:tabLst/>
              <a:defRPr/>
            </a:pPr>
            <a:r>
              <a:rPr kumimoji="0" lang="ar-JO"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 الغفران</a:t>
            </a:r>
            <a:endParaRPr kumimoji="0" lang="en-US"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Pct val="100000"/>
              <a:buFontTx/>
              <a:buNone/>
              <a:tabLst/>
              <a:defRPr/>
            </a:pPr>
            <a:r>
              <a:rPr kumimoji="0" lang="ar-JO"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 سكنى الروح</a:t>
            </a:r>
          </a:p>
          <a:p>
            <a:pPr marL="0" marR="0" lvl="0" indent="0" algn="ctr" defTabSz="914400" rtl="0" eaLnBrk="0" fontAlgn="base" latinLnBrk="0" hangingPunct="0">
              <a:lnSpc>
                <a:spcPct val="100000"/>
              </a:lnSpc>
              <a:spcBef>
                <a:spcPct val="0"/>
              </a:spcBef>
              <a:spcAft>
                <a:spcPct val="0"/>
              </a:spcAft>
              <a:buClrTx/>
              <a:buSzPct val="100000"/>
              <a:buFontTx/>
              <a:buNone/>
              <a:tabLst/>
              <a:defRPr/>
            </a:pPr>
            <a:r>
              <a:rPr kumimoji="0" lang="ar-JO"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 قلب و فكر و طبيعة جديدة</a:t>
            </a:r>
            <a:endParaRPr kumimoji="0" lang="en-US"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Pct val="100000"/>
              <a:buFontTx/>
              <a:buNone/>
              <a:tabLst/>
              <a:defRPr/>
            </a:pPr>
            <a:r>
              <a:rPr kumimoji="0" lang="ar-JO"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 لم شمل إسرائيل و يهوذا</a:t>
            </a:r>
            <a:endParaRPr kumimoji="0" lang="en-US"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Pct val="100000"/>
              <a:buFontTx/>
              <a:buNone/>
              <a:tabLst/>
              <a:defRPr/>
            </a:pPr>
            <a:r>
              <a:rPr kumimoji="0" lang="ar-JO"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 لا داعي للكرازة</a:t>
            </a:r>
            <a:endParaRPr kumimoji="0" lang="en-US"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104476" name="Rectangle 28"/>
          <p:cNvSpPr>
            <a:spLocks noChangeArrowheads="1"/>
          </p:cNvSpPr>
          <p:nvPr/>
        </p:nvSpPr>
        <p:spPr bwMode="auto">
          <a:xfrm>
            <a:off x="3000364" y="3632200"/>
            <a:ext cx="2571768" cy="705321"/>
          </a:xfrm>
          <a:prstGeom prst="rect">
            <a:avLst/>
          </a:prstGeom>
          <a:noFill/>
          <a:ln w="12700">
            <a:noFill/>
            <a:miter lim="800000"/>
            <a:headEnd/>
            <a:tailEnd/>
          </a:ln>
          <a:effectLst>
            <a:outerShdw blurRad="63500" dist="35921" dir="2700000" algn="ctr" rotWithShape="0">
              <a:srgbClr val="000000">
                <a:alpha val="74998"/>
              </a:srgbClr>
            </a:outerShdw>
          </a:effectLst>
        </p:spPr>
        <p:txBody>
          <a:bodyPr wrap="square" lIns="90488" tIns="44450" rIns="90488" bIns="44450">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2 صم 7 : 12 يعد بالإزدهار الدائم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 أبناء (بيت لا يزول)</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 مملكة (سلالة حاكمة سياسياً)</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 عرش (حق الحكم من خلال النسل)</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 الهيكل (الإبن سيبنيه)</a:t>
            </a:r>
            <a:endParaRPr kumimoji="0" lang="en-US"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104477" name="Rectangle 29"/>
          <p:cNvSpPr>
            <a:spLocks noChangeArrowheads="1"/>
          </p:cNvSpPr>
          <p:nvPr/>
        </p:nvSpPr>
        <p:spPr bwMode="auto">
          <a:xfrm>
            <a:off x="2301875" y="2479675"/>
            <a:ext cx="3200400" cy="582211"/>
          </a:xfrm>
          <a:prstGeom prst="rect">
            <a:avLst/>
          </a:prstGeom>
          <a:noFill/>
          <a:ln w="12700">
            <a:noFill/>
            <a:miter lim="800000"/>
            <a:headEnd/>
            <a:tailEnd/>
          </a:ln>
          <a:effectLst>
            <a:outerShdw blurRad="63500" dist="35921" dir="2700000" algn="ctr" rotWithShape="0">
              <a:srgbClr val="000000">
                <a:alpha val="74998"/>
              </a:srgbClr>
            </a:outerShdw>
          </a:effectLst>
        </p:spPr>
        <p:txBody>
          <a:bodyPr lIns="90488" tIns="44450" rIns="90488" bIns="44450">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تك 15 : 18 ( قارن مع تث 30 : 1 – 10 ) يعد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 الأرض من وادي مصر إلى نهر الفرات (أش 27 : 12)</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 امتلاك أبدي للأرض (تك 17 : 8) بعد السبي و التجديد</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 بركة العالم أجمع من خلال الأرض (أش 14 : 1-2)</a:t>
            </a:r>
            <a:endParaRPr kumimoji="0" lang="en-US"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104478" name="Rectangle 30"/>
          <p:cNvSpPr>
            <a:spLocks noChangeArrowheads="1"/>
          </p:cNvSpPr>
          <p:nvPr/>
        </p:nvSpPr>
        <p:spPr bwMode="auto">
          <a:xfrm>
            <a:off x="5867400" y="955675"/>
            <a:ext cx="1011238" cy="459100"/>
          </a:xfrm>
          <a:prstGeom prst="rect">
            <a:avLst/>
          </a:prstGeom>
          <a:noFill/>
          <a:ln w="12700">
            <a:noFill/>
            <a:miter lim="800000"/>
            <a:headEnd/>
            <a:tailEnd/>
          </a:ln>
          <a:effectLst>
            <a:outerShdw blurRad="63500" dist="35921" dir="2700000" algn="ctr" rotWithShape="0">
              <a:srgbClr val="000000">
                <a:alpha val="74998"/>
              </a:srgbClr>
            </a:outerShdw>
          </a:effectLst>
        </p:spPr>
        <p:txBody>
          <a:bodyPr lIns="90488" tIns="44450" rIns="90488" bIns="4445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rPr>
              <a:t>وسع يسوع ملكوته بشكل غامض للكنيسة</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rPr>
              <a:t>مت 13 </a:t>
            </a:r>
            <a:endParaRPr kumimoji="0" lang="en-US" sz="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endParaRPr>
          </a:p>
        </p:txBody>
      </p:sp>
      <p:sp>
        <p:nvSpPr>
          <p:cNvPr id="104479" name="Rectangle 31"/>
          <p:cNvSpPr>
            <a:spLocks noChangeArrowheads="1"/>
          </p:cNvSpPr>
          <p:nvPr/>
        </p:nvSpPr>
        <p:spPr bwMode="auto">
          <a:xfrm>
            <a:off x="4675188" y="947738"/>
            <a:ext cx="1076325" cy="582211"/>
          </a:xfrm>
          <a:prstGeom prst="rect">
            <a:avLst/>
          </a:prstGeom>
          <a:noFill/>
          <a:ln w="12700">
            <a:noFill/>
            <a:miter lim="800000"/>
            <a:headEnd/>
            <a:tailEnd/>
          </a:ln>
          <a:effectLst>
            <a:outerShdw blurRad="63500" dist="35921" dir="2700000" algn="ctr" rotWithShape="0">
              <a:srgbClr val="000000">
                <a:alpha val="74998"/>
              </a:srgbClr>
            </a:outerShdw>
          </a:effectLst>
        </p:spPr>
        <p:txBody>
          <a:bodyPr lIns="90488" tIns="44450" rIns="90488" bIns="4445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rPr>
              <a:t>رفضت إسرائيل عرض المسيا بخصوص الملكوت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rPr>
              <a:t>مت 12 : 41 – 42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rPr>
              <a:t>مت 23 : 37 – 39 </a:t>
            </a:r>
            <a:endParaRPr kumimoji="0" lang="en-US" sz="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endParaRPr>
          </a:p>
        </p:txBody>
      </p:sp>
      <p:sp>
        <p:nvSpPr>
          <p:cNvPr id="104480" name="Rectangle 32"/>
          <p:cNvSpPr>
            <a:spLocks noChangeArrowheads="1"/>
          </p:cNvSpPr>
          <p:nvPr/>
        </p:nvSpPr>
        <p:spPr bwMode="auto">
          <a:xfrm>
            <a:off x="6732588" y="949325"/>
            <a:ext cx="1076325" cy="459100"/>
          </a:xfrm>
          <a:prstGeom prst="rect">
            <a:avLst/>
          </a:prstGeom>
          <a:noFill/>
          <a:ln w="12700">
            <a:noFill/>
            <a:miter lim="800000"/>
            <a:headEnd/>
            <a:tailEnd/>
          </a:ln>
          <a:effectLst>
            <a:outerShdw blurRad="63500" dist="35921" dir="2700000" algn="ctr" rotWithShape="0">
              <a:srgbClr val="000000">
                <a:alpha val="74998"/>
              </a:srgbClr>
            </a:outerShdw>
          </a:effectLst>
        </p:spPr>
        <p:txBody>
          <a:bodyPr lIns="90488" tIns="44450" rIns="90488" bIns="4445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rPr>
              <a:t>أخاف يسوع أعداء اسرائيل  و الأمة آمنت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rPr>
              <a:t>رو 11 : 26 – 27 </a:t>
            </a:r>
            <a:endParaRPr kumimoji="0" lang="en-US" sz="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endParaRPr>
          </a:p>
        </p:txBody>
      </p:sp>
      <p:sp>
        <p:nvSpPr>
          <p:cNvPr id="1056" name="AutoShape 33"/>
          <p:cNvSpPr>
            <a:spLocks noChangeArrowheads="1"/>
          </p:cNvSpPr>
          <p:nvPr/>
        </p:nvSpPr>
        <p:spPr bwMode="auto">
          <a:xfrm rot="-5400000">
            <a:off x="5881688" y="1463675"/>
            <a:ext cx="228600" cy="76200"/>
          </a:xfrm>
          <a:prstGeom prst="rightArrow">
            <a:avLst>
              <a:gd name="adj1" fmla="val 50000"/>
              <a:gd name="adj2" fmla="val 150014"/>
            </a:avLst>
          </a:prstGeom>
          <a:solidFill>
            <a:schemeClr val="accent1"/>
          </a:solidFill>
          <a:ln w="9525">
            <a:no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1057" name="Rectangle 34"/>
          <p:cNvSpPr>
            <a:spLocks noChangeArrowheads="1"/>
          </p:cNvSpPr>
          <p:nvPr/>
        </p:nvSpPr>
        <p:spPr bwMode="auto">
          <a:xfrm>
            <a:off x="5810250" y="4456113"/>
            <a:ext cx="3297238" cy="1193800"/>
          </a:xfrm>
          <a:prstGeom prst="rect">
            <a:avLst/>
          </a:prstGeom>
          <a:gradFill rotWithShape="0">
            <a:gsLst>
              <a:gs pos="0">
                <a:srgbClr val="438E00"/>
              </a:gs>
              <a:gs pos="100000">
                <a:srgbClr val="D9E8CC"/>
              </a:gs>
            </a:gsLst>
            <a:lin ang="0" scaled="1"/>
          </a:gradFill>
          <a:ln w="9525">
            <a:no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1058" name="Rectangle 35"/>
          <p:cNvSpPr>
            <a:spLocks noChangeArrowheads="1"/>
          </p:cNvSpPr>
          <p:nvPr/>
        </p:nvSpPr>
        <p:spPr bwMode="auto">
          <a:xfrm>
            <a:off x="5816600" y="2062163"/>
            <a:ext cx="1981200" cy="1244600"/>
          </a:xfrm>
          <a:prstGeom prst="rect">
            <a:avLst/>
          </a:prstGeom>
          <a:gradFill rotWithShape="0">
            <a:gsLst>
              <a:gs pos="0">
                <a:srgbClr val="3E040E"/>
              </a:gs>
              <a:gs pos="100000">
                <a:srgbClr val="CF0E30"/>
              </a:gs>
            </a:gsLst>
            <a:lin ang="0" scaled="1"/>
          </a:gradFill>
          <a:ln w="12700">
            <a:solidFill>
              <a:srgbClr val="372000"/>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1059" name="Rectangle 36"/>
          <p:cNvSpPr>
            <a:spLocks noChangeArrowheads="1"/>
          </p:cNvSpPr>
          <p:nvPr/>
        </p:nvSpPr>
        <p:spPr bwMode="auto">
          <a:xfrm>
            <a:off x="7720013" y="2063750"/>
            <a:ext cx="1384300" cy="1211263"/>
          </a:xfrm>
          <a:prstGeom prst="rect">
            <a:avLst/>
          </a:prstGeom>
          <a:solidFill>
            <a:srgbClr val="CF0E30"/>
          </a:solidFill>
          <a:ln w="9525">
            <a:no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1060" name="Rectangle 37"/>
          <p:cNvSpPr>
            <a:spLocks noChangeArrowheads="1"/>
          </p:cNvSpPr>
          <p:nvPr/>
        </p:nvSpPr>
        <p:spPr bwMode="auto">
          <a:xfrm>
            <a:off x="5810250" y="3271838"/>
            <a:ext cx="3289300" cy="1312862"/>
          </a:xfrm>
          <a:prstGeom prst="rect">
            <a:avLst/>
          </a:prstGeom>
          <a:gradFill rotWithShape="0">
            <a:gsLst>
              <a:gs pos="0">
                <a:srgbClr val="CFC630"/>
              </a:gs>
              <a:gs pos="100000">
                <a:srgbClr val="FFFFFF"/>
              </a:gs>
            </a:gsLst>
            <a:lin ang="0" scaled="1"/>
          </a:gradFill>
          <a:ln w="9525">
            <a:no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104486" name="Rectangle 38"/>
          <p:cNvSpPr>
            <a:spLocks noChangeArrowheads="1"/>
          </p:cNvSpPr>
          <p:nvPr/>
        </p:nvSpPr>
        <p:spPr bwMode="auto">
          <a:xfrm>
            <a:off x="5818188" y="2479675"/>
            <a:ext cx="1719262" cy="459100"/>
          </a:xfrm>
          <a:prstGeom prst="rect">
            <a:avLst/>
          </a:prstGeom>
          <a:noFill/>
          <a:ln w="12700">
            <a:noFill/>
            <a:miter lim="800000"/>
            <a:headEnd/>
            <a:tailEnd/>
          </a:ln>
          <a:effectLst>
            <a:outerShdw blurRad="63500" dist="35921" dir="2700000" algn="ctr" rotWithShape="0">
              <a:srgbClr val="000000">
                <a:alpha val="74998"/>
              </a:srgbClr>
            </a:outerShdw>
          </a:effectLst>
        </p:spPr>
        <p:txBody>
          <a:bodyPr lIns="90488" tIns="44450" rIns="90488" bIns="4445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أدينت اسرائيل لرفضها المسيا بالتشتت من الأرض لتسعة عشر قرناً ( 70م – 1948م ) لكنها الآن استردت جزئياً ( حز 37 : 1 – 7 )</a:t>
            </a:r>
            <a:endParaRPr kumimoji="0" lang="en-US"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104487" name="Rectangle 39"/>
          <p:cNvSpPr>
            <a:spLocks noChangeArrowheads="1"/>
          </p:cNvSpPr>
          <p:nvPr/>
        </p:nvSpPr>
        <p:spPr bwMode="auto">
          <a:xfrm>
            <a:off x="5929323" y="3389313"/>
            <a:ext cx="1500198" cy="459100"/>
          </a:xfrm>
          <a:prstGeom prst="rect">
            <a:avLst/>
          </a:prstGeom>
          <a:noFill/>
          <a:ln w="12700">
            <a:noFill/>
            <a:miter lim="800000"/>
            <a:headEnd/>
            <a:tailEnd/>
          </a:ln>
          <a:effectLst>
            <a:outerShdw blurRad="63500" dist="35921" dir="2700000" algn="ctr" rotWithShape="0">
              <a:schemeClr val="tx1">
                <a:alpha val="74998"/>
              </a:schemeClr>
            </a:outerShdw>
          </a:effectLst>
        </p:spPr>
        <p:txBody>
          <a:bodyPr wrap="square" lIns="90488" tIns="44450" rIns="90488" bIns="4445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المسيح هو رأس كنيسته التي هي هيكل روحي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 أف 2 : 19 – 22, 2 كو 6 : 16)</a:t>
            </a:r>
            <a:endParaRPr kumimoji="0" lang="en-US" sz="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endParaRPr>
          </a:p>
        </p:txBody>
      </p:sp>
      <p:sp>
        <p:nvSpPr>
          <p:cNvPr id="104488" name="Rectangle 40"/>
          <p:cNvSpPr>
            <a:spLocks noChangeArrowheads="1"/>
          </p:cNvSpPr>
          <p:nvPr/>
        </p:nvSpPr>
        <p:spPr bwMode="auto">
          <a:xfrm>
            <a:off x="5935663" y="4740275"/>
            <a:ext cx="1397000" cy="459100"/>
          </a:xfrm>
          <a:prstGeom prst="rect">
            <a:avLst/>
          </a:prstGeom>
          <a:noFill/>
          <a:ln w="12700">
            <a:noFill/>
            <a:miter lim="800000"/>
            <a:headEnd/>
            <a:tailEnd/>
          </a:ln>
          <a:effectLst>
            <a:outerShdw blurRad="63500" dist="35921" dir="2700000" algn="ctr" rotWithShape="0">
              <a:schemeClr val="tx1">
                <a:alpha val="74998"/>
              </a:schemeClr>
            </a:outerShdw>
          </a:effectLst>
        </p:spPr>
        <p:txBody>
          <a:bodyPr lIns="90488" tIns="44450" rIns="90488" bIns="4445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تم استبدال العهد الموسوي بالعناصر الثلاثة الأولى من العهد الجديد</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 لو 22 : 20, 2 كو 3 : 6 )</a:t>
            </a:r>
            <a:endParaRPr kumimoji="0" lang="en-US" sz="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endParaRPr>
          </a:p>
        </p:txBody>
      </p:sp>
      <p:sp>
        <p:nvSpPr>
          <p:cNvPr id="1064" name="AutoShape 41"/>
          <p:cNvSpPr>
            <a:spLocks noChangeArrowheads="1"/>
          </p:cNvSpPr>
          <p:nvPr/>
        </p:nvSpPr>
        <p:spPr bwMode="auto">
          <a:xfrm rot="16200000" flipH="1">
            <a:off x="7583488" y="1476375"/>
            <a:ext cx="228600" cy="76200"/>
          </a:xfrm>
          <a:prstGeom prst="rightArrow">
            <a:avLst>
              <a:gd name="adj1" fmla="val 50000"/>
              <a:gd name="adj2" fmla="val 150014"/>
            </a:avLst>
          </a:prstGeom>
          <a:solidFill>
            <a:schemeClr val="accent1"/>
          </a:solidFill>
          <a:ln w="9525">
            <a:no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1065" name="Line 42"/>
          <p:cNvSpPr>
            <a:spLocks noChangeShapeType="1"/>
          </p:cNvSpPr>
          <p:nvPr/>
        </p:nvSpPr>
        <p:spPr bwMode="auto">
          <a:xfrm>
            <a:off x="7707313" y="1649413"/>
            <a:ext cx="0" cy="4038600"/>
          </a:xfrm>
          <a:prstGeom prst="line">
            <a:avLst/>
          </a:prstGeom>
          <a:noFill/>
          <a:ln w="25400">
            <a:solidFill>
              <a:srgbClr val="000000"/>
            </a:solidFill>
            <a:round/>
            <a:headEnd/>
            <a:tailEnd/>
          </a:ln>
        </p:spPr>
        <p:txBody>
          <a:bodyP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000080"/>
              </a:solidFill>
              <a:effectLst/>
              <a:uLnTx/>
              <a:uFillTx/>
              <a:latin typeface="Arial" panose="020B0604020202020204" pitchFamily="34" charset="0"/>
              <a:ea typeface="MS PGothic" pitchFamily="34" charset="-128"/>
              <a:cs typeface="Arial" panose="020B0604020202020204" pitchFamily="34" charset="0"/>
            </a:endParaRPr>
          </a:p>
        </p:txBody>
      </p:sp>
      <p:sp>
        <p:nvSpPr>
          <p:cNvPr id="104491" name="Rectangle 43"/>
          <p:cNvSpPr>
            <a:spLocks noChangeArrowheads="1"/>
          </p:cNvSpPr>
          <p:nvPr/>
        </p:nvSpPr>
        <p:spPr bwMode="auto">
          <a:xfrm>
            <a:off x="7620000" y="2057400"/>
            <a:ext cx="1546225" cy="228600"/>
          </a:xfrm>
          <a:prstGeom prst="rect">
            <a:avLst/>
          </a:prstGeom>
          <a:noFill/>
          <a:ln w="12700">
            <a:noFill/>
            <a:miter lim="800000"/>
            <a:headEnd/>
            <a:tailEnd/>
          </a:ln>
          <a:effectLst>
            <a:outerShdw blurRad="63500" dist="35921" dir="2700000" algn="ctr" rotWithShape="0">
              <a:srgbClr val="000000">
                <a:alpha val="74998"/>
              </a:srgbClr>
            </a:outerShdw>
          </a:effectLst>
        </p:spPr>
        <p:txBody>
          <a:bodyPr lIns="90488" tIns="44450" rIns="90488" bIns="4445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9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     الألفية        </a:t>
            </a:r>
            <a:r>
              <a:rPr kumimoji="0" lang="en-US" sz="9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     </a:t>
            </a:r>
            <a:r>
              <a:rPr kumimoji="0" lang="ar-JO" sz="9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الملكوت   </a:t>
            </a:r>
            <a:endParaRPr kumimoji="0" lang="en-US" sz="9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1067" name="Line 44"/>
          <p:cNvSpPr>
            <a:spLocks noChangeShapeType="1"/>
          </p:cNvSpPr>
          <p:nvPr/>
        </p:nvSpPr>
        <p:spPr bwMode="auto">
          <a:xfrm>
            <a:off x="8489950" y="2017713"/>
            <a:ext cx="0" cy="3657600"/>
          </a:xfrm>
          <a:prstGeom prst="line">
            <a:avLst/>
          </a:prstGeom>
          <a:noFill/>
          <a:ln w="12700">
            <a:solidFill>
              <a:srgbClr val="6E0043"/>
            </a:solidFill>
            <a:prstDash val="sysDot"/>
            <a:round/>
            <a:headEnd/>
            <a:tailEnd/>
          </a:ln>
        </p:spPr>
        <p:txBody>
          <a:bodyP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000080"/>
              </a:solidFill>
              <a:effectLst/>
              <a:uLnTx/>
              <a:uFillTx/>
              <a:latin typeface="Arial" panose="020B0604020202020204" pitchFamily="34" charset="0"/>
              <a:ea typeface="MS PGothic" pitchFamily="34" charset="-128"/>
              <a:cs typeface="Arial" panose="020B0604020202020204" pitchFamily="34" charset="0"/>
            </a:endParaRPr>
          </a:p>
        </p:txBody>
      </p:sp>
      <p:sp>
        <p:nvSpPr>
          <p:cNvPr id="104493" name="Rectangle 45"/>
          <p:cNvSpPr>
            <a:spLocks noChangeArrowheads="1"/>
          </p:cNvSpPr>
          <p:nvPr/>
        </p:nvSpPr>
        <p:spPr bwMode="auto">
          <a:xfrm>
            <a:off x="7696200" y="2192338"/>
            <a:ext cx="1414463" cy="241300"/>
          </a:xfrm>
          <a:prstGeom prst="rect">
            <a:avLst/>
          </a:prstGeom>
          <a:noFill/>
          <a:ln w="12700">
            <a:noFill/>
            <a:miter lim="800000"/>
            <a:headEnd/>
            <a:tailEnd/>
          </a:ln>
          <a:effectLst>
            <a:outerShdw blurRad="63500" dist="35921" dir="2700000" algn="ctr" rotWithShape="0">
              <a:srgbClr val="000000">
                <a:alpha val="74998"/>
              </a:srgbClr>
            </a:outerShdw>
          </a:effectLst>
        </p:spPr>
        <p:txBody>
          <a:bodyPr lIns="90488" tIns="44450" rIns="90488" bIns="4445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المسيانية    </a:t>
            </a:r>
            <a:r>
              <a:rPr kumimoji="0" lang="en-US" sz="1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      </a:t>
            </a:r>
            <a:r>
              <a:rPr kumimoji="0" lang="ar-JO" sz="1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الأبدي     </a:t>
            </a:r>
            <a:endParaRPr kumimoji="0" lang="en-US" sz="1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104494" name="Rectangle 46"/>
          <p:cNvSpPr>
            <a:spLocks noChangeArrowheads="1"/>
          </p:cNvSpPr>
          <p:nvPr/>
        </p:nvSpPr>
        <p:spPr bwMode="auto">
          <a:xfrm>
            <a:off x="7659688" y="2411413"/>
            <a:ext cx="911225" cy="582211"/>
          </a:xfrm>
          <a:prstGeom prst="rect">
            <a:avLst/>
          </a:prstGeom>
          <a:noFill/>
          <a:ln w="12700">
            <a:noFill/>
            <a:miter lim="800000"/>
            <a:headEnd/>
            <a:tailEnd/>
          </a:ln>
          <a:effectLst>
            <a:outerShdw blurRad="63500" dist="35921" dir="2700000" algn="ctr" rotWithShape="0">
              <a:srgbClr val="000000">
                <a:alpha val="74998"/>
              </a:srgbClr>
            </a:outerShdw>
          </a:effectLst>
        </p:spPr>
        <p:txBody>
          <a:bodyPr lIns="90488" tIns="44450" rIns="90488" bIns="4445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تجديد كامل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(حز 37 : 8-28)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أورشليم عاصمة العالم</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(أش 2 : 1-5)</a:t>
            </a:r>
            <a:endParaRPr kumimoji="0" lang="en-US"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104495" name="Rectangle 47"/>
          <p:cNvSpPr>
            <a:spLocks noChangeArrowheads="1"/>
          </p:cNvSpPr>
          <p:nvPr/>
        </p:nvSpPr>
        <p:spPr bwMode="auto">
          <a:xfrm>
            <a:off x="8412163" y="2411413"/>
            <a:ext cx="730250" cy="335989"/>
          </a:xfrm>
          <a:prstGeom prst="rect">
            <a:avLst/>
          </a:prstGeom>
          <a:noFill/>
          <a:ln w="12700">
            <a:noFill/>
            <a:miter lim="800000"/>
            <a:headEnd/>
            <a:tailEnd/>
          </a:ln>
          <a:effectLst>
            <a:outerShdw blurRad="63500" dist="35921" dir="2700000" algn="ctr" rotWithShape="0">
              <a:srgbClr val="000000">
                <a:alpha val="74998"/>
              </a:srgbClr>
            </a:outerShdw>
          </a:effectLst>
        </p:spPr>
        <p:txBody>
          <a:bodyPr lIns="90488" tIns="44450" rIns="90488" bIns="4445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أورشليم الجديدة</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(رؤ 21 – 22)</a:t>
            </a:r>
            <a:endParaRPr kumimoji="0" lang="en-US"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104496" name="Rectangle 48"/>
          <p:cNvSpPr>
            <a:spLocks noChangeArrowheads="1"/>
          </p:cNvSpPr>
          <p:nvPr/>
        </p:nvSpPr>
        <p:spPr bwMode="auto">
          <a:xfrm>
            <a:off x="7724775" y="3389313"/>
            <a:ext cx="803275" cy="828432"/>
          </a:xfrm>
          <a:prstGeom prst="rect">
            <a:avLst/>
          </a:prstGeom>
          <a:noFill/>
          <a:ln w="12700">
            <a:noFill/>
            <a:miter lim="800000"/>
            <a:headEnd/>
            <a:tailEnd/>
          </a:ln>
          <a:effectLst>
            <a:outerShdw blurRad="63500" dist="35921" dir="2700000" algn="ctr" rotWithShape="0">
              <a:schemeClr val="tx1">
                <a:alpha val="74998"/>
              </a:schemeClr>
            </a:outerShdw>
          </a:effectLst>
        </p:spPr>
        <p:txBody>
          <a:bodyPr lIns="90488" tIns="44450" rIns="90488" bIns="4445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المسيح يحكم على العالم</a:t>
            </a:r>
            <a:endParaRPr kumimoji="0" lang="en-US" sz="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a:t>
            </a:r>
            <a:r>
              <a:rPr kumimoji="0" lang="ar-JO" sz="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أش 11</a:t>
            </a:r>
            <a:r>
              <a:rPr kumimoji="0" lang="en-US" sz="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مع القديسين</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(رؤ 5 : 10,   20 : 4-6)</a:t>
            </a:r>
            <a:endParaRPr kumimoji="0" lang="en-US" sz="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endParaRPr>
          </a:p>
        </p:txBody>
      </p:sp>
      <p:sp>
        <p:nvSpPr>
          <p:cNvPr id="104497" name="Rectangle 49"/>
          <p:cNvSpPr>
            <a:spLocks noChangeArrowheads="1"/>
          </p:cNvSpPr>
          <p:nvPr/>
        </p:nvSpPr>
        <p:spPr bwMode="auto">
          <a:xfrm>
            <a:off x="7850188" y="947738"/>
            <a:ext cx="1076325" cy="705321"/>
          </a:xfrm>
          <a:prstGeom prst="rect">
            <a:avLst/>
          </a:prstGeom>
          <a:noFill/>
          <a:ln w="12700">
            <a:noFill/>
            <a:miter lim="800000"/>
            <a:headEnd/>
            <a:tailEnd/>
          </a:ln>
          <a:effectLst>
            <a:outerShdw blurRad="63500" dist="35921" dir="2700000" algn="ctr" rotWithShape="0">
              <a:srgbClr val="000000">
                <a:alpha val="74998"/>
              </a:srgbClr>
            </a:outerShdw>
          </a:effectLst>
        </p:spPr>
        <p:txBody>
          <a:bodyPr lIns="90488" tIns="44450" rIns="90488" bIns="4445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rPr>
              <a:t>المسيح يحكم على كل شيء مع القديسين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rPr>
              <a:t>أف 1 : 9 – 10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rPr>
              <a:t>رؤ 20 : 1 – 6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rPr>
              <a:t>رؤ 22 : 5ب</a:t>
            </a:r>
            <a:endParaRPr kumimoji="0" lang="en-US" sz="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endParaRPr>
          </a:p>
        </p:txBody>
      </p:sp>
      <p:grpSp>
        <p:nvGrpSpPr>
          <p:cNvPr id="1073" name="Group 50"/>
          <p:cNvGrpSpPr>
            <a:grpSpLocks/>
          </p:cNvGrpSpPr>
          <p:nvPr/>
        </p:nvGrpSpPr>
        <p:grpSpPr bwMode="auto">
          <a:xfrm>
            <a:off x="4679950" y="4954588"/>
            <a:ext cx="76200" cy="304800"/>
            <a:chOff x="2928" y="3216"/>
            <a:chExt cx="48" cy="192"/>
          </a:xfrm>
        </p:grpSpPr>
        <p:sp>
          <p:nvSpPr>
            <p:cNvPr id="1127" name="Line 51"/>
            <p:cNvSpPr>
              <a:spLocks noChangeShapeType="1"/>
            </p:cNvSpPr>
            <p:nvPr/>
          </p:nvSpPr>
          <p:spPr bwMode="auto">
            <a:xfrm>
              <a:off x="2928" y="3216"/>
              <a:ext cx="48" cy="0"/>
            </a:xfrm>
            <a:prstGeom prst="line">
              <a:avLst/>
            </a:prstGeom>
            <a:noFill/>
            <a:ln w="12700">
              <a:solidFill>
                <a:schemeClr val="tx1"/>
              </a:solidFill>
              <a:round/>
              <a:headEnd/>
              <a:tailEnd/>
            </a:ln>
          </p:spPr>
          <p:txBody>
            <a:bodyP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000080"/>
                </a:solidFill>
                <a:effectLst/>
                <a:uLnTx/>
                <a:uFillTx/>
                <a:latin typeface="Arial" panose="020B0604020202020204" pitchFamily="34" charset="0"/>
                <a:ea typeface="MS PGothic" pitchFamily="34" charset="-128"/>
                <a:cs typeface="Arial" panose="020B0604020202020204" pitchFamily="34" charset="0"/>
              </a:endParaRPr>
            </a:p>
          </p:txBody>
        </p:sp>
        <p:sp>
          <p:nvSpPr>
            <p:cNvPr id="1128" name="Line 52"/>
            <p:cNvSpPr>
              <a:spLocks noChangeShapeType="1"/>
            </p:cNvSpPr>
            <p:nvPr/>
          </p:nvSpPr>
          <p:spPr bwMode="auto">
            <a:xfrm>
              <a:off x="2928" y="3408"/>
              <a:ext cx="48" cy="0"/>
            </a:xfrm>
            <a:prstGeom prst="line">
              <a:avLst/>
            </a:prstGeom>
            <a:noFill/>
            <a:ln w="12700">
              <a:solidFill>
                <a:schemeClr val="tx1"/>
              </a:solidFill>
              <a:round/>
              <a:headEnd/>
              <a:tailEnd/>
            </a:ln>
          </p:spPr>
          <p:txBody>
            <a:bodyP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000080"/>
                </a:solidFill>
                <a:effectLst/>
                <a:uLnTx/>
                <a:uFillTx/>
                <a:latin typeface="Arial" panose="020B0604020202020204" pitchFamily="34" charset="0"/>
                <a:ea typeface="MS PGothic" pitchFamily="34" charset="-128"/>
                <a:cs typeface="Arial" panose="020B0604020202020204" pitchFamily="34" charset="0"/>
              </a:endParaRPr>
            </a:p>
          </p:txBody>
        </p:sp>
        <p:sp>
          <p:nvSpPr>
            <p:cNvPr id="1129" name="Line 53"/>
            <p:cNvSpPr>
              <a:spLocks noChangeShapeType="1"/>
            </p:cNvSpPr>
            <p:nvPr/>
          </p:nvSpPr>
          <p:spPr bwMode="auto">
            <a:xfrm>
              <a:off x="2976" y="3216"/>
              <a:ext cx="0" cy="192"/>
            </a:xfrm>
            <a:prstGeom prst="line">
              <a:avLst/>
            </a:prstGeom>
            <a:noFill/>
            <a:ln w="12700">
              <a:solidFill>
                <a:schemeClr val="tx1"/>
              </a:solidFill>
              <a:round/>
              <a:headEnd/>
              <a:tailEnd/>
            </a:ln>
          </p:spPr>
          <p:txBody>
            <a:bodyP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000080"/>
                </a:solidFill>
                <a:effectLst/>
                <a:uLnTx/>
                <a:uFillTx/>
                <a:latin typeface="Arial" panose="020B0604020202020204" pitchFamily="34" charset="0"/>
                <a:ea typeface="MS PGothic" pitchFamily="34" charset="-128"/>
                <a:cs typeface="Arial" panose="020B0604020202020204" pitchFamily="34" charset="0"/>
              </a:endParaRPr>
            </a:p>
          </p:txBody>
        </p:sp>
      </p:grpSp>
      <p:grpSp>
        <p:nvGrpSpPr>
          <p:cNvPr id="1074" name="Group 54"/>
          <p:cNvGrpSpPr>
            <a:grpSpLocks/>
          </p:cNvGrpSpPr>
          <p:nvPr/>
        </p:nvGrpSpPr>
        <p:grpSpPr bwMode="auto">
          <a:xfrm>
            <a:off x="4946650" y="5311775"/>
            <a:ext cx="76200" cy="212725"/>
            <a:chOff x="3072" y="3418"/>
            <a:chExt cx="48" cy="134"/>
          </a:xfrm>
        </p:grpSpPr>
        <p:sp>
          <p:nvSpPr>
            <p:cNvPr id="1124" name="Line 55"/>
            <p:cNvSpPr>
              <a:spLocks noChangeShapeType="1"/>
            </p:cNvSpPr>
            <p:nvPr/>
          </p:nvSpPr>
          <p:spPr bwMode="auto">
            <a:xfrm>
              <a:off x="3072" y="3418"/>
              <a:ext cx="48" cy="0"/>
            </a:xfrm>
            <a:prstGeom prst="line">
              <a:avLst/>
            </a:prstGeom>
            <a:noFill/>
            <a:ln w="12700">
              <a:solidFill>
                <a:schemeClr val="tx1"/>
              </a:solidFill>
              <a:round/>
              <a:headEnd/>
              <a:tailEnd/>
            </a:ln>
          </p:spPr>
          <p:txBody>
            <a:bodyP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000080"/>
                </a:solidFill>
                <a:effectLst/>
                <a:uLnTx/>
                <a:uFillTx/>
                <a:latin typeface="Arial" panose="020B0604020202020204" pitchFamily="34" charset="0"/>
                <a:ea typeface="MS PGothic" pitchFamily="34" charset="-128"/>
                <a:cs typeface="Arial" panose="020B0604020202020204" pitchFamily="34" charset="0"/>
              </a:endParaRPr>
            </a:p>
          </p:txBody>
        </p:sp>
        <p:sp>
          <p:nvSpPr>
            <p:cNvPr id="1125" name="Line 56"/>
            <p:cNvSpPr>
              <a:spLocks noChangeShapeType="1"/>
            </p:cNvSpPr>
            <p:nvPr/>
          </p:nvSpPr>
          <p:spPr bwMode="auto">
            <a:xfrm>
              <a:off x="3072" y="3552"/>
              <a:ext cx="48" cy="0"/>
            </a:xfrm>
            <a:prstGeom prst="line">
              <a:avLst/>
            </a:prstGeom>
            <a:noFill/>
            <a:ln w="12700">
              <a:solidFill>
                <a:schemeClr val="tx1"/>
              </a:solidFill>
              <a:round/>
              <a:headEnd/>
              <a:tailEnd/>
            </a:ln>
          </p:spPr>
          <p:txBody>
            <a:bodyP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000080"/>
                </a:solidFill>
                <a:effectLst/>
                <a:uLnTx/>
                <a:uFillTx/>
                <a:latin typeface="Arial" panose="020B0604020202020204" pitchFamily="34" charset="0"/>
                <a:ea typeface="MS PGothic" pitchFamily="34" charset="-128"/>
                <a:cs typeface="Arial" panose="020B0604020202020204" pitchFamily="34" charset="0"/>
              </a:endParaRPr>
            </a:p>
          </p:txBody>
        </p:sp>
        <p:sp>
          <p:nvSpPr>
            <p:cNvPr id="1126" name="Line 57"/>
            <p:cNvSpPr>
              <a:spLocks noChangeShapeType="1"/>
            </p:cNvSpPr>
            <p:nvPr/>
          </p:nvSpPr>
          <p:spPr bwMode="auto">
            <a:xfrm>
              <a:off x="3120" y="3418"/>
              <a:ext cx="0" cy="134"/>
            </a:xfrm>
            <a:prstGeom prst="line">
              <a:avLst/>
            </a:prstGeom>
            <a:noFill/>
            <a:ln w="12700">
              <a:solidFill>
                <a:schemeClr val="tx1"/>
              </a:solidFill>
              <a:round/>
              <a:headEnd/>
              <a:tailEnd/>
            </a:ln>
          </p:spPr>
          <p:txBody>
            <a:bodyP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000080"/>
                </a:solidFill>
                <a:effectLst/>
                <a:uLnTx/>
                <a:uFillTx/>
                <a:latin typeface="Arial" panose="020B0604020202020204" pitchFamily="34" charset="0"/>
                <a:ea typeface="MS PGothic" pitchFamily="34" charset="-128"/>
                <a:cs typeface="Arial" panose="020B0604020202020204" pitchFamily="34" charset="0"/>
              </a:endParaRPr>
            </a:p>
          </p:txBody>
        </p:sp>
      </p:grpSp>
      <p:sp>
        <p:nvSpPr>
          <p:cNvPr id="104506" name="Rectangle 58"/>
          <p:cNvSpPr>
            <a:spLocks noChangeArrowheads="1"/>
          </p:cNvSpPr>
          <p:nvPr/>
        </p:nvSpPr>
        <p:spPr bwMode="auto">
          <a:xfrm rot="16200000">
            <a:off x="1513780" y="2542662"/>
            <a:ext cx="636394" cy="335989"/>
          </a:xfrm>
          <a:prstGeom prst="rect">
            <a:avLst/>
          </a:prstGeom>
          <a:noFill/>
          <a:ln w="12700">
            <a:noFill/>
            <a:miter lim="800000"/>
            <a:headEnd/>
            <a:tailEnd/>
          </a:ln>
          <a:effectLst>
            <a:outerShdw blurRad="63500" dist="35921" dir="2700000" algn="ctr" rotWithShape="0">
              <a:srgbClr val="000000">
                <a:alpha val="74998"/>
              </a:srgbClr>
            </a:outerShdw>
          </a:effectLst>
        </p:spPr>
        <p:txBody>
          <a:bodyPr wrap="none" lIns="90488" tIns="44450" rIns="90488" bIns="4445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الأرض</a:t>
            </a:r>
            <a:endParaRPr kumimoji="0" lang="en-US" sz="1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104507" name="Rectangle 59"/>
          <p:cNvSpPr>
            <a:spLocks noChangeArrowheads="1"/>
          </p:cNvSpPr>
          <p:nvPr/>
        </p:nvSpPr>
        <p:spPr bwMode="auto">
          <a:xfrm rot="16200000">
            <a:off x="1941235" y="3692806"/>
            <a:ext cx="549832" cy="335989"/>
          </a:xfrm>
          <a:prstGeom prst="rect">
            <a:avLst/>
          </a:prstGeom>
          <a:noFill/>
          <a:ln w="12700">
            <a:noFill/>
            <a:miter lim="800000"/>
            <a:headEnd/>
            <a:tailEnd/>
          </a:ln>
          <a:effectLst>
            <a:outerShdw blurRad="63500" dist="35921" dir="2700000" algn="ctr" rotWithShape="0">
              <a:srgbClr val="000000">
                <a:alpha val="74998"/>
              </a:srgbClr>
            </a:outerShdw>
          </a:effectLst>
        </p:spPr>
        <p:txBody>
          <a:bodyPr wrap="none" lIns="90488" tIns="44450" rIns="90488" bIns="4445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النسل</a:t>
            </a:r>
            <a:endParaRPr kumimoji="0" lang="en-US" sz="1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104508" name="Rectangle 60"/>
          <p:cNvSpPr>
            <a:spLocks noChangeArrowheads="1"/>
          </p:cNvSpPr>
          <p:nvPr/>
        </p:nvSpPr>
        <p:spPr bwMode="auto">
          <a:xfrm rot="16200000">
            <a:off x="2591170" y="4896924"/>
            <a:ext cx="580288" cy="335989"/>
          </a:xfrm>
          <a:prstGeom prst="rect">
            <a:avLst/>
          </a:prstGeom>
          <a:noFill/>
          <a:ln w="12700">
            <a:noFill/>
            <a:miter lim="800000"/>
            <a:headEnd/>
            <a:tailEnd/>
          </a:ln>
          <a:effectLst>
            <a:outerShdw blurRad="63500" dist="35921" dir="2700000" algn="ctr" rotWithShape="0">
              <a:srgbClr val="000000">
                <a:alpha val="74998"/>
              </a:srgbClr>
            </a:outerShdw>
          </a:effectLst>
        </p:spPr>
        <p:txBody>
          <a:bodyPr wrap="none" lIns="90488" tIns="44450" rIns="90488" bIns="4445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البركة</a:t>
            </a:r>
            <a:endParaRPr kumimoji="0" lang="en-US" sz="1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104509" name="Rectangle 61"/>
          <p:cNvSpPr>
            <a:spLocks noChangeArrowheads="1"/>
          </p:cNvSpPr>
          <p:nvPr/>
        </p:nvSpPr>
        <p:spPr bwMode="auto">
          <a:xfrm rot="16200000">
            <a:off x="1061314" y="3653426"/>
            <a:ext cx="1134927" cy="305212"/>
          </a:xfrm>
          <a:prstGeom prst="rect">
            <a:avLst/>
          </a:prstGeom>
          <a:noFill/>
          <a:ln w="12700">
            <a:noFill/>
            <a:miter lim="800000"/>
            <a:headEnd/>
            <a:tailEnd/>
          </a:ln>
          <a:effectLst>
            <a:outerShdw blurRad="63500" dist="35921" dir="2700000" algn="ctr" rotWithShape="0">
              <a:srgbClr val="000000">
                <a:alpha val="74998"/>
              </a:srgbClr>
            </a:outerShdw>
          </a:effectLst>
        </p:spPr>
        <p:txBody>
          <a:bodyPr wrap="none" lIns="90488" tIns="44450" rIns="90488" bIns="4445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تك 12 : 1 - 3</a:t>
            </a:r>
            <a:endParaRPr kumimoji="0" lang="en-US" sz="1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104510" name="Rectangle 62"/>
          <p:cNvSpPr>
            <a:spLocks noChangeArrowheads="1"/>
          </p:cNvSpPr>
          <p:nvPr/>
        </p:nvSpPr>
        <p:spPr bwMode="auto">
          <a:xfrm>
            <a:off x="8416925" y="3389313"/>
            <a:ext cx="750888" cy="459100"/>
          </a:xfrm>
          <a:prstGeom prst="rect">
            <a:avLst/>
          </a:prstGeom>
          <a:noFill/>
          <a:ln w="12700">
            <a:noFill/>
            <a:miter lim="800000"/>
            <a:headEnd/>
            <a:tailEnd/>
          </a:ln>
          <a:effectLst>
            <a:outerShdw blurRad="63500" dist="35921" dir="2700000" algn="ctr" rotWithShape="0">
              <a:schemeClr val="tx1">
                <a:alpha val="74998"/>
              </a:schemeClr>
            </a:outerShdw>
          </a:effectLst>
        </p:spPr>
        <p:txBody>
          <a:bodyPr lIns="90488" tIns="44450" rIns="90488" bIns="4445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يسلم المسيح الملكوت إلى الآب</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(1كو 15 : 24)</a:t>
            </a:r>
            <a:endParaRPr kumimoji="0" lang="en-US" sz="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endParaRPr>
          </a:p>
        </p:txBody>
      </p:sp>
      <p:grpSp>
        <p:nvGrpSpPr>
          <p:cNvPr id="1080" name="Group 63"/>
          <p:cNvGrpSpPr>
            <a:grpSpLocks/>
          </p:cNvGrpSpPr>
          <p:nvPr/>
        </p:nvGrpSpPr>
        <p:grpSpPr bwMode="auto">
          <a:xfrm>
            <a:off x="7854950" y="1636713"/>
            <a:ext cx="611188" cy="450850"/>
            <a:chOff x="4928" y="1056"/>
            <a:chExt cx="385" cy="284"/>
          </a:xfrm>
        </p:grpSpPr>
        <p:sp>
          <p:nvSpPr>
            <p:cNvPr id="104512" name="Freeform 64"/>
            <p:cNvSpPr>
              <a:spLocks/>
            </p:cNvSpPr>
            <p:nvPr/>
          </p:nvSpPr>
          <p:spPr bwMode="auto">
            <a:xfrm>
              <a:off x="4928" y="1056"/>
              <a:ext cx="385" cy="193"/>
            </a:xfrm>
            <a:custGeom>
              <a:avLst/>
              <a:gdLst/>
              <a:ahLst/>
              <a:cxnLst>
                <a:cxn ang="0">
                  <a:pos x="0" y="192"/>
                </a:cxn>
                <a:cxn ang="0">
                  <a:pos x="48" y="0"/>
                </a:cxn>
                <a:cxn ang="0">
                  <a:pos x="96" y="96"/>
                </a:cxn>
                <a:cxn ang="0">
                  <a:pos x="100" y="98"/>
                </a:cxn>
                <a:cxn ang="0">
                  <a:pos x="144" y="0"/>
                </a:cxn>
                <a:cxn ang="0">
                  <a:pos x="192" y="96"/>
                </a:cxn>
                <a:cxn ang="0">
                  <a:pos x="240" y="0"/>
                </a:cxn>
                <a:cxn ang="0">
                  <a:pos x="288" y="96"/>
                </a:cxn>
                <a:cxn ang="0">
                  <a:pos x="336" y="0"/>
                </a:cxn>
                <a:cxn ang="0">
                  <a:pos x="384" y="192"/>
                </a:cxn>
              </a:cxnLst>
              <a:rect l="0" t="0" r="r" b="b"/>
              <a:pathLst>
                <a:path w="385" h="193">
                  <a:moveTo>
                    <a:pt x="0" y="192"/>
                  </a:moveTo>
                  <a:lnTo>
                    <a:pt x="48" y="0"/>
                  </a:lnTo>
                  <a:lnTo>
                    <a:pt x="96" y="96"/>
                  </a:lnTo>
                  <a:lnTo>
                    <a:pt x="100" y="98"/>
                  </a:lnTo>
                  <a:lnTo>
                    <a:pt x="144" y="0"/>
                  </a:lnTo>
                  <a:lnTo>
                    <a:pt x="192" y="96"/>
                  </a:lnTo>
                  <a:lnTo>
                    <a:pt x="240" y="0"/>
                  </a:lnTo>
                  <a:lnTo>
                    <a:pt x="288" y="96"/>
                  </a:lnTo>
                  <a:lnTo>
                    <a:pt x="336" y="0"/>
                  </a:lnTo>
                  <a:lnTo>
                    <a:pt x="384" y="192"/>
                  </a:lnTo>
                </a:path>
              </a:pathLst>
            </a:custGeom>
            <a:solidFill>
              <a:schemeClr val="folHlink"/>
            </a:solidFill>
            <a:ln w="12700" cap="rnd" cmpd="sng">
              <a:solidFill>
                <a:schemeClr val="tx1"/>
              </a:solidFill>
              <a:prstDash val="solid"/>
              <a:round/>
              <a:headEnd type="none" w="med" len="med"/>
              <a:tailEnd type="none" w="med" len="med"/>
            </a:ln>
            <a:effectLst>
              <a:outerShdw blurRad="63500" dist="35921" dir="2700000" algn="ctr" rotWithShape="0">
                <a:srgbClr val="000000">
                  <a:alpha val="74998"/>
                </a:srgbClr>
              </a:outerShdw>
            </a:effec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104513" name="Rectangle 65"/>
            <p:cNvSpPr>
              <a:spLocks noChangeArrowheads="1"/>
            </p:cNvSpPr>
            <p:nvPr/>
          </p:nvSpPr>
          <p:spPr bwMode="auto">
            <a:xfrm>
              <a:off x="4928" y="1248"/>
              <a:ext cx="384" cy="48"/>
            </a:xfrm>
            <a:prstGeom prst="rect">
              <a:avLst/>
            </a:prstGeom>
            <a:solidFill>
              <a:schemeClr val="folHlink"/>
            </a:solidFill>
            <a:ln w="12700">
              <a:noFill/>
              <a:miter lim="800000"/>
              <a:headEnd/>
              <a:tailEnd/>
            </a:ln>
            <a:effectLst>
              <a:outerShdw blurRad="63500" dist="35921" dir="2700000" algn="ctr" rotWithShape="0">
                <a:srgbClr val="000000">
                  <a:alpha val="74998"/>
                </a:srgbClr>
              </a:outerShdw>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104514" name="Oval 66"/>
            <p:cNvSpPr>
              <a:spLocks noChangeArrowheads="1"/>
            </p:cNvSpPr>
            <p:nvPr/>
          </p:nvSpPr>
          <p:spPr bwMode="auto">
            <a:xfrm>
              <a:off x="4932" y="1252"/>
              <a:ext cx="376" cy="88"/>
            </a:xfrm>
            <a:prstGeom prst="ellipse">
              <a:avLst/>
            </a:prstGeom>
            <a:solidFill>
              <a:schemeClr val="hlink"/>
            </a:solidFill>
            <a:ln w="12700">
              <a:solidFill>
                <a:schemeClr val="tx1"/>
              </a:solidFill>
              <a:round/>
              <a:headEnd/>
              <a:tailEnd/>
            </a:ln>
            <a:effectLst>
              <a:outerShdw blurRad="63500" dist="35921" dir="2700000" algn="ctr" rotWithShape="0">
                <a:srgbClr val="000000">
                  <a:alpha val="74998"/>
                </a:srgbClr>
              </a:outerShdw>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104515" name="Line 67"/>
            <p:cNvSpPr>
              <a:spLocks noChangeShapeType="1"/>
            </p:cNvSpPr>
            <p:nvPr/>
          </p:nvSpPr>
          <p:spPr bwMode="auto">
            <a:xfrm>
              <a:off x="4928" y="1248"/>
              <a:ext cx="0" cy="48"/>
            </a:xfrm>
            <a:prstGeom prst="line">
              <a:avLst/>
            </a:prstGeom>
            <a:noFill/>
            <a:ln w="12700">
              <a:solidFill>
                <a:schemeClr val="tx1"/>
              </a:solidFill>
              <a:round/>
              <a:headEnd/>
              <a:tailEnd/>
            </a:ln>
            <a:effectLst>
              <a:outerShdw blurRad="63500" dist="35921" dir="2700000" algn="ctr" rotWithShape="0">
                <a:srgbClr val="000000">
                  <a:alpha val="74998"/>
                </a:srgbClr>
              </a:outerShdw>
            </a:effec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104516" name="Line 68"/>
            <p:cNvSpPr>
              <a:spLocks noChangeShapeType="1"/>
            </p:cNvSpPr>
            <p:nvPr/>
          </p:nvSpPr>
          <p:spPr bwMode="auto">
            <a:xfrm>
              <a:off x="5312" y="1248"/>
              <a:ext cx="0" cy="48"/>
            </a:xfrm>
            <a:prstGeom prst="line">
              <a:avLst/>
            </a:prstGeom>
            <a:noFill/>
            <a:ln w="12700">
              <a:solidFill>
                <a:schemeClr val="tx1"/>
              </a:solidFill>
              <a:round/>
              <a:headEnd/>
              <a:tailEnd/>
            </a:ln>
            <a:effectLst>
              <a:outerShdw blurRad="63500" dist="35921" dir="2700000" algn="ctr" rotWithShape="0">
                <a:srgbClr val="000000">
                  <a:alpha val="74998"/>
                </a:srgbClr>
              </a:outerShdw>
            </a:effec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grpSp>
      <p:grpSp>
        <p:nvGrpSpPr>
          <p:cNvPr id="1081" name="Group 69"/>
          <p:cNvGrpSpPr>
            <a:grpSpLocks/>
          </p:cNvGrpSpPr>
          <p:nvPr/>
        </p:nvGrpSpPr>
        <p:grpSpPr bwMode="auto">
          <a:xfrm>
            <a:off x="4832350" y="5053013"/>
            <a:ext cx="1184275" cy="104775"/>
            <a:chOff x="3024" y="3278"/>
            <a:chExt cx="746" cy="66"/>
          </a:xfrm>
        </p:grpSpPr>
        <p:sp>
          <p:nvSpPr>
            <p:cNvPr id="1117" name="Line 70"/>
            <p:cNvSpPr>
              <a:spLocks noChangeShapeType="1"/>
            </p:cNvSpPr>
            <p:nvPr/>
          </p:nvSpPr>
          <p:spPr bwMode="auto">
            <a:xfrm>
              <a:off x="3024" y="3312"/>
              <a:ext cx="672" cy="0"/>
            </a:xfrm>
            <a:prstGeom prst="line">
              <a:avLst/>
            </a:prstGeom>
            <a:noFill/>
            <a:ln w="12700">
              <a:solidFill>
                <a:schemeClr val="tx1"/>
              </a:solidFill>
              <a:prstDash val="sysDot"/>
              <a:round/>
              <a:headEnd/>
              <a:tailEnd/>
            </a:ln>
          </p:spPr>
          <p:txBody>
            <a:bodyP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000080"/>
                </a:solidFill>
                <a:effectLst/>
                <a:uLnTx/>
                <a:uFillTx/>
                <a:latin typeface="Arial" panose="020B0604020202020204" pitchFamily="34" charset="0"/>
                <a:ea typeface="MS PGothic" pitchFamily="34" charset="-128"/>
                <a:cs typeface="Arial" panose="020B0604020202020204" pitchFamily="34" charset="0"/>
              </a:endParaRPr>
            </a:p>
          </p:txBody>
        </p:sp>
        <p:sp>
          <p:nvSpPr>
            <p:cNvPr id="1118" name="AutoShape 71"/>
            <p:cNvSpPr>
              <a:spLocks noChangeArrowheads="1"/>
            </p:cNvSpPr>
            <p:nvPr/>
          </p:nvSpPr>
          <p:spPr bwMode="auto">
            <a:xfrm rot="5400000">
              <a:off x="3717" y="3291"/>
              <a:ext cx="66" cy="40"/>
            </a:xfrm>
            <a:prstGeom prst="triangle">
              <a:avLst>
                <a:gd name="adj" fmla="val 49995"/>
              </a:avLst>
            </a:prstGeom>
            <a:solidFill>
              <a:schemeClr val="tx1"/>
            </a:solidFill>
            <a:ln w="12700">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grpSp>
      <p:grpSp>
        <p:nvGrpSpPr>
          <p:cNvPr id="1082" name="Group 72"/>
          <p:cNvGrpSpPr>
            <a:grpSpLocks/>
          </p:cNvGrpSpPr>
          <p:nvPr/>
        </p:nvGrpSpPr>
        <p:grpSpPr bwMode="auto">
          <a:xfrm>
            <a:off x="5060950" y="5364163"/>
            <a:ext cx="3001963" cy="104775"/>
            <a:chOff x="3168" y="3458"/>
            <a:chExt cx="1891" cy="66"/>
          </a:xfrm>
        </p:grpSpPr>
        <p:sp>
          <p:nvSpPr>
            <p:cNvPr id="1115" name="Line 73"/>
            <p:cNvSpPr>
              <a:spLocks noChangeShapeType="1"/>
            </p:cNvSpPr>
            <p:nvPr/>
          </p:nvSpPr>
          <p:spPr bwMode="auto">
            <a:xfrm>
              <a:off x="3168" y="3493"/>
              <a:ext cx="1812" cy="6"/>
            </a:xfrm>
            <a:prstGeom prst="line">
              <a:avLst/>
            </a:prstGeom>
            <a:noFill/>
            <a:ln w="12700">
              <a:solidFill>
                <a:srgbClr val="010201"/>
              </a:solidFill>
              <a:prstDash val="sysDot"/>
              <a:round/>
              <a:headEnd/>
              <a:tailEnd/>
            </a:ln>
          </p:spPr>
          <p:txBody>
            <a:bodyP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000080"/>
                </a:solidFill>
                <a:effectLst/>
                <a:uLnTx/>
                <a:uFillTx/>
                <a:latin typeface="Arial" panose="020B0604020202020204" pitchFamily="34" charset="0"/>
                <a:ea typeface="MS PGothic" pitchFamily="34" charset="-128"/>
                <a:cs typeface="Arial" panose="020B0604020202020204" pitchFamily="34" charset="0"/>
              </a:endParaRPr>
            </a:p>
          </p:txBody>
        </p:sp>
        <p:sp>
          <p:nvSpPr>
            <p:cNvPr id="1116" name="AutoShape 74"/>
            <p:cNvSpPr>
              <a:spLocks noChangeArrowheads="1"/>
            </p:cNvSpPr>
            <p:nvPr/>
          </p:nvSpPr>
          <p:spPr bwMode="auto">
            <a:xfrm rot="5400000">
              <a:off x="5006" y="3471"/>
              <a:ext cx="66" cy="40"/>
            </a:xfrm>
            <a:prstGeom prst="triangle">
              <a:avLst>
                <a:gd name="adj" fmla="val 49995"/>
              </a:avLst>
            </a:prstGeom>
            <a:solidFill>
              <a:schemeClr val="tx1"/>
            </a:solidFill>
            <a:ln w="12700">
              <a:solidFill>
                <a:srgbClr val="01020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grpSp>
      <p:sp>
        <p:nvSpPr>
          <p:cNvPr id="104524" name="Rectangle 76"/>
          <p:cNvSpPr>
            <a:spLocks noChangeArrowheads="1"/>
          </p:cNvSpPr>
          <p:nvPr/>
        </p:nvSpPr>
        <p:spPr bwMode="auto">
          <a:xfrm>
            <a:off x="0" y="6424613"/>
            <a:ext cx="9144000" cy="397545"/>
          </a:xfrm>
          <a:prstGeom prst="rect">
            <a:avLst/>
          </a:prstGeom>
          <a:noFill/>
          <a:ln w="12700">
            <a:noFill/>
            <a:miter lim="800000"/>
            <a:headEnd/>
            <a:tailEnd/>
          </a:ln>
          <a:effectLst>
            <a:outerShdw blurRad="63500" dist="35921" dir="2700000" algn="ctr" rotWithShape="0">
              <a:srgbClr val="000000">
                <a:alpha val="74998"/>
              </a:srgbClr>
            </a:outerShdw>
          </a:effectLst>
        </p:spPr>
        <p:txBody>
          <a:bodyPr lIns="90488" tIns="44450" rIns="90488" bIns="4445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10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rPr>
              <a:t>الكتاب المقدس يحتوي على تركيز مزدوج على الملكوت – العهد, يتوسع دور إسرائيل من إبراهيم إلى المسيح ليشمل الكنيسة (الإستمرارية) مع أن الكنيسة لن تحل محل الأمة كإسرائيل الجديدة (عدم الإستمرارية) سوف تستمتع إسرائيل ثانية بحكم العالم بعد الإيمان بالمسيح في مجيئه الثاني</a:t>
            </a:r>
            <a:endParaRPr kumimoji="0" lang="en-US" sz="10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endParaRPr>
          </a:p>
        </p:txBody>
      </p:sp>
      <p:sp>
        <p:nvSpPr>
          <p:cNvPr id="104525" name="Rectangle 77"/>
          <p:cNvSpPr>
            <a:spLocks noChangeArrowheads="1"/>
          </p:cNvSpPr>
          <p:nvPr/>
        </p:nvSpPr>
        <p:spPr bwMode="auto">
          <a:xfrm>
            <a:off x="5030788" y="2055813"/>
            <a:ext cx="471284" cy="228268"/>
          </a:xfrm>
          <a:prstGeom prst="rect">
            <a:avLst/>
          </a:prstGeom>
          <a:noFill/>
          <a:ln w="12700">
            <a:noFill/>
            <a:miter lim="800000"/>
            <a:headEnd/>
            <a:tailEnd/>
          </a:ln>
          <a:effectLst>
            <a:outerShdw blurRad="63500" dist="35921" dir="2700000" algn="ctr" rotWithShape="0">
              <a:srgbClr val="000000">
                <a:alpha val="74998"/>
              </a:srgbClr>
            </a:outerShdw>
          </a:effectLst>
        </p:spPr>
        <p:txBody>
          <a:bodyPr wrap="none" lIns="90488" tIns="44450" rIns="90488" bIns="4445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9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إسرائيل</a:t>
            </a:r>
            <a:endParaRPr kumimoji="0" lang="en-US" sz="9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104526" name="Rectangle 78"/>
          <p:cNvSpPr>
            <a:spLocks noChangeArrowheads="1"/>
          </p:cNvSpPr>
          <p:nvPr/>
        </p:nvSpPr>
        <p:spPr bwMode="auto">
          <a:xfrm>
            <a:off x="6334125" y="2055813"/>
            <a:ext cx="460063" cy="228268"/>
          </a:xfrm>
          <a:prstGeom prst="rect">
            <a:avLst/>
          </a:prstGeom>
          <a:noFill/>
          <a:ln w="12700">
            <a:noFill/>
            <a:miter lim="800000"/>
            <a:headEnd/>
            <a:tailEnd/>
          </a:ln>
          <a:effectLst>
            <a:outerShdw blurRad="63500" dist="35921" dir="2700000" algn="ctr" rotWithShape="0">
              <a:srgbClr val="000000">
                <a:alpha val="74998"/>
              </a:srgbClr>
            </a:outerShdw>
          </a:effectLst>
        </p:spPr>
        <p:txBody>
          <a:bodyPr wrap="none" lIns="90488" tIns="44450" rIns="90488" bIns="4445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9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الكنيسة</a:t>
            </a:r>
            <a:endParaRPr kumimoji="0" lang="en-US" sz="9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104527" name="Rectangle 79"/>
          <p:cNvSpPr>
            <a:spLocks noChangeArrowheads="1"/>
          </p:cNvSpPr>
          <p:nvPr/>
        </p:nvSpPr>
        <p:spPr bwMode="auto">
          <a:xfrm>
            <a:off x="4872779" y="2200275"/>
            <a:ext cx="831960" cy="212879"/>
          </a:xfrm>
          <a:prstGeom prst="rect">
            <a:avLst/>
          </a:prstGeom>
          <a:noFill/>
          <a:ln w="12700">
            <a:noFill/>
            <a:miter lim="800000"/>
            <a:headEnd/>
            <a:tailEnd/>
          </a:ln>
          <a:effectLst>
            <a:outerShdw blurRad="63500" dist="35921" dir="2700000" algn="ctr" rotWithShape="0">
              <a:srgbClr val="000000">
                <a:alpha val="74998"/>
              </a:srgbClr>
            </a:outerShdw>
          </a:effectLst>
        </p:spPr>
        <p:txBody>
          <a:bodyPr wrap="none" lIns="90488" tIns="44450" rIns="90488" bIns="4445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(التركيز على الأمة)</a:t>
            </a:r>
            <a:endParaRPr kumimoji="0" lang="en-US"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104529" name="Rectangle 81"/>
          <p:cNvSpPr>
            <a:spLocks noChangeArrowheads="1"/>
          </p:cNvSpPr>
          <p:nvPr/>
        </p:nvSpPr>
        <p:spPr bwMode="auto">
          <a:xfrm>
            <a:off x="6120032" y="2200275"/>
            <a:ext cx="1104471" cy="212879"/>
          </a:xfrm>
          <a:prstGeom prst="rect">
            <a:avLst/>
          </a:prstGeom>
          <a:noFill/>
          <a:ln w="12700">
            <a:noFill/>
            <a:miter lim="800000"/>
            <a:headEnd/>
            <a:tailEnd/>
          </a:ln>
          <a:effectLst>
            <a:outerShdw blurRad="63500" dist="35921" dir="2700000" algn="ctr" rotWithShape="0">
              <a:srgbClr val="000000">
                <a:alpha val="74998"/>
              </a:srgbClr>
            </a:outerShdw>
          </a:effectLst>
        </p:spPr>
        <p:txBody>
          <a:bodyPr wrap="none" lIns="90488" tIns="44450" rIns="90488" bIns="4445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الإنسان الجديد (أف 2: 15)</a:t>
            </a:r>
            <a:endParaRPr kumimoji="0" lang="en-US"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1088" name="Line 82"/>
          <p:cNvSpPr>
            <a:spLocks noChangeShapeType="1"/>
          </p:cNvSpPr>
          <p:nvPr/>
        </p:nvSpPr>
        <p:spPr bwMode="auto">
          <a:xfrm>
            <a:off x="5815013" y="2076450"/>
            <a:ext cx="0" cy="1185863"/>
          </a:xfrm>
          <a:prstGeom prst="line">
            <a:avLst/>
          </a:prstGeom>
          <a:noFill/>
          <a:ln w="12700">
            <a:solidFill>
              <a:schemeClr val="tx1"/>
            </a:solidFill>
            <a:round/>
            <a:headEnd/>
            <a:tailEnd/>
          </a:ln>
        </p:spPr>
        <p:txBody>
          <a:bodyP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000080"/>
              </a:solidFill>
              <a:effectLst/>
              <a:uLnTx/>
              <a:uFillTx/>
              <a:latin typeface="Arial" panose="020B0604020202020204" pitchFamily="34" charset="0"/>
              <a:ea typeface="MS PGothic" pitchFamily="34" charset="-128"/>
              <a:cs typeface="Arial" panose="020B0604020202020204" pitchFamily="34" charset="0"/>
            </a:endParaRPr>
          </a:p>
        </p:txBody>
      </p:sp>
      <p:sp>
        <p:nvSpPr>
          <p:cNvPr id="104531" name="Rectangle 83"/>
          <p:cNvSpPr>
            <a:spLocks noChangeArrowheads="1"/>
          </p:cNvSpPr>
          <p:nvPr/>
        </p:nvSpPr>
        <p:spPr bwMode="auto">
          <a:xfrm>
            <a:off x="8245475" y="5710238"/>
            <a:ext cx="863600" cy="304800"/>
          </a:xfrm>
          <a:prstGeom prst="rect">
            <a:avLst/>
          </a:prstGeom>
          <a:noFill/>
          <a:ln w="12700">
            <a:noFill/>
            <a:miter lim="800000"/>
            <a:headEnd/>
            <a:tailEnd/>
          </a:ln>
          <a:effectLst>
            <a:outerShdw blurRad="63500" dist="35921" dir="2700000" algn="ctr" rotWithShape="0">
              <a:srgbClr val="000000">
                <a:alpha val="74998"/>
              </a:srgbClr>
            </a:outerShdw>
          </a:effectLst>
        </p:spPr>
        <p:txBody>
          <a:bodyPr lIns="90488" tIns="44450" rIns="90488" bIns="4445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7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الطبعة السادسة</a:t>
            </a:r>
            <a:endParaRPr kumimoji="0" lang="en-US" sz="7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7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15 حزيران 2012</a:t>
            </a:r>
            <a:endParaRPr kumimoji="0" lang="en-US" sz="7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grpSp>
        <p:nvGrpSpPr>
          <p:cNvPr id="1090" name="Group 84"/>
          <p:cNvGrpSpPr>
            <a:grpSpLocks/>
          </p:cNvGrpSpPr>
          <p:nvPr/>
        </p:nvGrpSpPr>
        <p:grpSpPr bwMode="auto">
          <a:xfrm>
            <a:off x="1419225" y="2047875"/>
            <a:ext cx="165100" cy="176213"/>
            <a:chOff x="874" y="1315"/>
            <a:chExt cx="104" cy="111"/>
          </a:xfrm>
        </p:grpSpPr>
        <p:sp>
          <p:nvSpPr>
            <p:cNvPr id="1113" name="AutoShape 85"/>
            <p:cNvSpPr>
              <a:spLocks noChangeArrowheads="1"/>
            </p:cNvSpPr>
            <p:nvPr/>
          </p:nvSpPr>
          <p:spPr bwMode="auto">
            <a:xfrm>
              <a:off x="874" y="1315"/>
              <a:ext cx="100" cy="81"/>
            </a:xfrm>
            <a:prstGeom prst="triangle">
              <a:avLst>
                <a:gd name="adj" fmla="val 49995"/>
              </a:avLst>
            </a:prstGeom>
            <a:solidFill>
              <a:schemeClr val="tx2"/>
            </a:solidFill>
            <a:ln w="9525">
              <a:no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1114" name="AutoShape 86"/>
            <p:cNvSpPr>
              <a:spLocks noChangeArrowheads="1"/>
            </p:cNvSpPr>
            <p:nvPr/>
          </p:nvSpPr>
          <p:spPr bwMode="auto">
            <a:xfrm rot="10800000" flipH="1">
              <a:off x="876" y="1340"/>
              <a:ext cx="102" cy="86"/>
            </a:xfrm>
            <a:prstGeom prst="triangle">
              <a:avLst>
                <a:gd name="adj" fmla="val 49995"/>
              </a:avLst>
            </a:prstGeom>
            <a:solidFill>
              <a:schemeClr val="tx2"/>
            </a:solidFill>
            <a:ln w="9525">
              <a:no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grpSp>
      <p:grpSp>
        <p:nvGrpSpPr>
          <p:cNvPr id="1091" name="Group 87"/>
          <p:cNvGrpSpPr>
            <a:grpSpLocks/>
          </p:cNvGrpSpPr>
          <p:nvPr/>
        </p:nvGrpSpPr>
        <p:grpSpPr bwMode="auto">
          <a:xfrm>
            <a:off x="2336800" y="3294063"/>
            <a:ext cx="288925" cy="222250"/>
            <a:chOff x="1452" y="2100"/>
            <a:chExt cx="182" cy="140"/>
          </a:xfrm>
        </p:grpSpPr>
        <p:sp>
          <p:nvSpPr>
            <p:cNvPr id="1108" name="Freeform 88"/>
            <p:cNvSpPr>
              <a:spLocks/>
            </p:cNvSpPr>
            <p:nvPr/>
          </p:nvSpPr>
          <p:spPr bwMode="auto">
            <a:xfrm>
              <a:off x="1452" y="2100"/>
              <a:ext cx="182" cy="97"/>
            </a:xfrm>
            <a:custGeom>
              <a:avLst/>
              <a:gdLst>
                <a:gd name="T0" fmla="*/ 0 w 182"/>
                <a:gd name="T1" fmla="*/ 96 h 97"/>
                <a:gd name="T2" fmla="*/ 23 w 182"/>
                <a:gd name="T3" fmla="*/ 0 h 97"/>
                <a:gd name="T4" fmla="*/ 45 w 182"/>
                <a:gd name="T5" fmla="*/ 48 h 97"/>
                <a:gd name="T6" fmla="*/ 47 w 182"/>
                <a:gd name="T7" fmla="*/ 49 h 97"/>
                <a:gd name="T8" fmla="*/ 68 w 182"/>
                <a:gd name="T9" fmla="*/ 0 h 97"/>
                <a:gd name="T10" fmla="*/ 91 w 182"/>
                <a:gd name="T11" fmla="*/ 48 h 97"/>
                <a:gd name="T12" fmla="*/ 113 w 182"/>
                <a:gd name="T13" fmla="*/ 0 h 97"/>
                <a:gd name="T14" fmla="*/ 136 w 182"/>
                <a:gd name="T15" fmla="*/ 48 h 97"/>
                <a:gd name="T16" fmla="*/ 158 w 182"/>
                <a:gd name="T17" fmla="*/ 0 h 97"/>
                <a:gd name="T18" fmla="*/ 181 w 182"/>
                <a:gd name="T19" fmla="*/ 96 h 9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2"/>
                <a:gd name="T31" fmla="*/ 0 h 97"/>
                <a:gd name="T32" fmla="*/ 182 w 182"/>
                <a:gd name="T33" fmla="*/ 97 h 9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2" h="97">
                  <a:moveTo>
                    <a:pt x="0" y="96"/>
                  </a:moveTo>
                  <a:lnTo>
                    <a:pt x="23" y="0"/>
                  </a:lnTo>
                  <a:lnTo>
                    <a:pt x="45" y="48"/>
                  </a:lnTo>
                  <a:lnTo>
                    <a:pt x="47" y="49"/>
                  </a:lnTo>
                  <a:lnTo>
                    <a:pt x="68" y="0"/>
                  </a:lnTo>
                  <a:lnTo>
                    <a:pt x="91" y="48"/>
                  </a:lnTo>
                  <a:lnTo>
                    <a:pt x="113" y="0"/>
                  </a:lnTo>
                  <a:lnTo>
                    <a:pt x="136" y="48"/>
                  </a:lnTo>
                  <a:lnTo>
                    <a:pt x="158" y="0"/>
                  </a:lnTo>
                  <a:lnTo>
                    <a:pt x="181" y="96"/>
                  </a:lnTo>
                </a:path>
              </a:pathLst>
            </a:custGeom>
            <a:solidFill>
              <a:schemeClr val="folHlink"/>
            </a:solidFill>
            <a:ln w="12700" cap="rnd">
              <a:solidFill>
                <a:schemeClr val="tx1"/>
              </a:solidFill>
              <a:round/>
              <a:headEnd/>
              <a:tailEnd/>
            </a:ln>
          </p:spPr>
          <p:txBody>
            <a:bodyP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000080"/>
                </a:solidFill>
                <a:effectLst/>
                <a:uLnTx/>
                <a:uFillTx/>
                <a:latin typeface="Arial" panose="020B0604020202020204" pitchFamily="34" charset="0"/>
                <a:ea typeface="MS PGothic" pitchFamily="34" charset="-128"/>
                <a:cs typeface="Arial" panose="020B0604020202020204" pitchFamily="34" charset="0"/>
              </a:endParaRPr>
            </a:p>
          </p:txBody>
        </p:sp>
        <p:sp>
          <p:nvSpPr>
            <p:cNvPr id="1109" name="Rectangle 89"/>
            <p:cNvSpPr>
              <a:spLocks noChangeArrowheads="1"/>
            </p:cNvSpPr>
            <p:nvPr/>
          </p:nvSpPr>
          <p:spPr bwMode="auto">
            <a:xfrm>
              <a:off x="1452" y="2196"/>
              <a:ext cx="181" cy="24"/>
            </a:xfrm>
            <a:prstGeom prst="rect">
              <a:avLst/>
            </a:prstGeom>
            <a:solidFill>
              <a:schemeClr val="folHlink"/>
            </a:solidFill>
            <a:ln w="9525">
              <a:no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1110" name="Oval 90"/>
            <p:cNvSpPr>
              <a:spLocks noChangeArrowheads="1"/>
            </p:cNvSpPr>
            <p:nvPr/>
          </p:nvSpPr>
          <p:spPr bwMode="auto">
            <a:xfrm>
              <a:off x="1456" y="2200"/>
              <a:ext cx="173" cy="40"/>
            </a:xfrm>
            <a:prstGeom prst="ellipse">
              <a:avLst/>
            </a:prstGeom>
            <a:solidFill>
              <a:schemeClr val="hlink"/>
            </a:solidFill>
            <a:ln w="12700">
              <a:solidFill>
                <a:schemeClr val="tx1"/>
              </a:solidFill>
              <a:round/>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1111" name="Line 91"/>
            <p:cNvSpPr>
              <a:spLocks noChangeShapeType="1"/>
            </p:cNvSpPr>
            <p:nvPr/>
          </p:nvSpPr>
          <p:spPr bwMode="auto">
            <a:xfrm>
              <a:off x="1452" y="2196"/>
              <a:ext cx="0" cy="24"/>
            </a:xfrm>
            <a:prstGeom prst="line">
              <a:avLst/>
            </a:prstGeom>
            <a:noFill/>
            <a:ln w="12700">
              <a:solidFill>
                <a:schemeClr val="tx1"/>
              </a:solidFill>
              <a:round/>
              <a:headEnd/>
              <a:tailEnd/>
            </a:ln>
          </p:spPr>
          <p:txBody>
            <a:bodyP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000080"/>
                </a:solidFill>
                <a:effectLst/>
                <a:uLnTx/>
                <a:uFillTx/>
                <a:latin typeface="Arial" panose="020B0604020202020204" pitchFamily="34" charset="0"/>
                <a:ea typeface="MS PGothic" pitchFamily="34" charset="-128"/>
                <a:cs typeface="Arial" panose="020B0604020202020204" pitchFamily="34" charset="0"/>
              </a:endParaRPr>
            </a:p>
          </p:txBody>
        </p:sp>
        <p:sp>
          <p:nvSpPr>
            <p:cNvPr id="1112" name="Line 92"/>
            <p:cNvSpPr>
              <a:spLocks noChangeShapeType="1"/>
            </p:cNvSpPr>
            <p:nvPr/>
          </p:nvSpPr>
          <p:spPr bwMode="auto">
            <a:xfrm>
              <a:off x="1633" y="2196"/>
              <a:ext cx="0" cy="24"/>
            </a:xfrm>
            <a:prstGeom prst="line">
              <a:avLst/>
            </a:prstGeom>
            <a:noFill/>
            <a:ln w="12700">
              <a:solidFill>
                <a:schemeClr val="tx1"/>
              </a:solidFill>
              <a:round/>
              <a:headEnd/>
              <a:tailEnd/>
            </a:ln>
          </p:spPr>
          <p:txBody>
            <a:bodyP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000080"/>
                </a:solidFill>
                <a:effectLst/>
                <a:uLnTx/>
                <a:uFillTx/>
                <a:latin typeface="Arial" panose="020B0604020202020204" pitchFamily="34" charset="0"/>
                <a:ea typeface="MS PGothic" pitchFamily="34" charset="-128"/>
                <a:cs typeface="Arial" panose="020B0604020202020204" pitchFamily="34" charset="0"/>
              </a:endParaRPr>
            </a:p>
          </p:txBody>
        </p:sp>
      </p:grpSp>
      <p:grpSp>
        <p:nvGrpSpPr>
          <p:cNvPr id="1092" name="Group 93"/>
          <p:cNvGrpSpPr>
            <a:grpSpLocks/>
          </p:cNvGrpSpPr>
          <p:nvPr/>
        </p:nvGrpSpPr>
        <p:grpSpPr bwMode="auto">
          <a:xfrm>
            <a:off x="1806575" y="1389063"/>
            <a:ext cx="298450" cy="238125"/>
            <a:chOff x="1118" y="900"/>
            <a:chExt cx="188" cy="150"/>
          </a:xfrm>
        </p:grpSpPr>
        <p:grpSp>
          <p:nvGrpSpPr>
            <p:cNvPr id="1102" name="Group 94"/>
            <p:cNvGrpSpPr>
              <a:grpSpLocks/>
            </p:cNvGrpSpPr>
            <p:nvPr/>
          </p:nvGrpSpPr>
          <p:grpSpPr bwMode="auto">
            <a:xfrm>
              <a:off x="1118" y="900"/>
              <a:ext cx="84" cy="150"/>
              <a:chOff x="1118" y="900"/>
              <a:chExt cx="84" cy="150"/>
            </a:xfrm>
          </p:grpSpPr>
          <p:sp>
            <p:nvSpPr>
              <p:cNvPr id="1106" name="Rectangle 95"/>
              <p:cNvSpPr>
                <a:spLocks noChangeArrowheads="1"/>
              </p:cNvSpPr>
              <p:nvPr/>
            </p:nvSpPr>
            <p:spPr bwMode="auto">
              <a:xfrm>
                <a:off x="1118" y="935"/>
                <a:ext cx="84" cy="115"/>
              </a:xfrm>
              <a:prstGeom prst="rect">
                <a:avLst/>
              </a:prstGeom>
              <a:solidFill>
                <a:schemeClr val="accent2"/>
              </a:solidFill>
              <a:ln w="9525">
                <a:no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1107" name="Oval 96"/>
              <p:cNvSpPr>
                <a:spLocks noChangeArrowheads="1"/>
              </p:cNvSpPr>
              <p:nvPr/>
            </p:nvSpPr>
            <p:spPr bwMode="auto">
              <a:xfrm>
                <a:off x="1118" y="900"/>
                <a:ext cx="84" cy="56"/>
              </a:xfrm>
              <a:prstGeom prst="ellipse">
                <a:avLst/>
              </a:prstGeom>
              <a:solidFill>
                <a:schemeClr val="accent2"/>
              </a:solidFill>
              <a:ln w="9525">
                <a:noFill/>
                <a:round/>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grpSp>
        <p:grpSp>
          <p:nvGrpSpPr>
            <p:cNvPr id="1103" name="Group 97"/>
            <p:cNvGrpSpPr>
              <a:grpSpLocks/>
            </p:cNvGrpSpPr>
            <p:nvPr/>
          </p:nvGrpSpPr>
          <p:grpSpPr bwMode="auto">
            <a:xfrm>
              <a:off x="1222" y="900"/>
              <a:ext cx="84" cy="150"/>
              <a:chOff x="1222" y="900"/>
              <a:chExt cx="84" cy="150"/>
            </a:xfrm>
          </p:grpSpPr>
          <p:sp>
            <p:nvSpPr>
              <p:cNvPr id="1104" name="Rectangle 98"/>
              <p:cNvSpPr>
                <a:spLocks noChangeArrowheads="1"/>
              </p:cNvSpPr>
              <p:nvPr/>
            </p:nvSpPr>
            <p:spPr bwMode="auto">
              <a:xfrm>
                <a:off x="1222" y="935"/>
                <a:ext cx="84" cy="115"/>
              </a:xfrm>
              <a:prstGeom prst="rect">
                <a:avLst/>
              </a:prstGeom>
              <a:solidFill>
                <a:schemeClr val="accent2"/>
              </a:solidFill>
              <a:ln w="9525">
                <a:no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1105" name="Oval 99"/>
              <p:cNvSpPr>
                <a:spLocks noChangeArrowheads="1"/>
              </p:cNvSpPr>
              <p:nvPr/>
            </p:nvSpPr>
            <p:spPr bwMode="auto">
              <a:xfrm>
                <a:off x="1222" y="900"/>
                <a:ext cx="84" cy="56"/>
              </a:xfrm>
              <a:prstGeom prst="ellipse">
                <a:avLst/>
              </a:prstGeom>
              <a:solidFill>
                <a:schemeClr val="accent2"/>
              </a:solidFill>
              <a:ln w="9525">
                <a:noFill/>
                <a:round/>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grpSp>
      </p:grpSp>
      <p:sp>
        <p:nvSpPr>
          <p:cNvPr id="104548" name="Rectangle 100"/>
          <p:cNvSpPr>
            <a:spLocks noChangeArrowheads="1"/>
          </p:cNvSpPr>
          <p:nvPr/>
        </p:nvSpPr>
        <p:spPr bwMode="auto">
          <a:xfrm>
            <a:off x="7761288" y="4587875"/>
            <a:ext cx="771525" cy="582211"/>
          </a:xfrm>
          <a:prstGeom prst="rect">
            <a:avLst/>
          </a:prstGeom>
          <a:noFill/>
          <a:ln w="12700">
            <a:noFill/>
            <a:miter lim="800000"/>
            <a:headEnd/>
            <a:tailEnd/>
          </a:ln>
          <a:effectLst>
            <a:outerShdw blurRad="63500" dist="35921" dir="2700000" algn="ctr" rotWithShape="0">
              <a:schemeClr val="tx1">
                <a:alpha val="74998"/>
              </a:schemeClr>
            </a:outerShdw>
          </a:effectLst>
        </p:spPr>
        <p:txBody>
          <a:bodyPr lIns="90488" tIns="44450" rIns="90488" bIns="4445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العناصر الخمسة كاملة تتم في تجديد وطني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(زك 8)</a:t>
            </a:r>
            <a:endParaRPr kumimoji="0" lang="en-US" sz="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endParaRPr>
          </a:p>
        </p:txBody>
      </p:sp>
      <p:sp>
        <p:nvSpPr>
          <p:cNvPr id="104549" name="Rectangle 101"/>
          <p:cNvSpPr>
            <a:spLocks noChangeArrowheads="1"/>
          </p:cNvSpPr>
          <p:nvPr/>
        </p:nvSpPr>
        <p:spPr bwMode="auto">
          <a:xfrm>
            <a:off x="8448675" y="4572000"/>
            <a:ext cx="669925" cy="459100"/>
          </a:xfrm>
          <a:prstGeom prst="rect">
            <a:avLst/>
          </a:prstGeom>
          <a:noFill/>
          <a:ln w="12700">
            <a:noFill/>
            <a:miter lim="800000"/>
            <a:headEnd/>
            <a:tailEnd/>
          </a:ln>
          <a:effectLst>
            <a:outerShdw blurRad="63500" dist="35921" dir="2700000" algn="ctr" rotWithShape="0">
              <a:schemeClr val="tx1">
                <a:alpha val="74998"/>
              </a:schemeClr>
            </a:outerShdw>
          </a:effectLst>
        </p:spPr>
        <p:txBody>
          <a:bodyPr lIns="90488" tIns="44450" rIns="90488" bIns="4445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كل الأشياء تصير جديدة</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(رؤ 21 : 5)</a:t>
            </a:r>
            <a:endParaRPr kumimoji="0" lang="en-US" sz="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endParaRPr>
          </a:p>
        </p:txBody>
      </p:sp>
      <p:sp>
        <p:nvSpPr>
          <p:cNvPr id="104550" name="Rectangle 102"/>
          <p:cNvSpPr>
            <a:spLocks noChangeArrowheads="1"/>
          </p:cNvSpPr>
          <p:nvPr/>
        </p:nvSpPr>
        <p:spPr bwMode="auto">
          <a:xfrm>
            <a:off x="2055813" y="5926138"/>
            <a:ext cx="3738562" cy="335989"/>
          </a:xfrm>
          <a:prstGeom prst="rect">
            <a:avLst/>
          </a:prstGeom>
          <a:noFill/>
          <a:ln w="12700">
            <a:noFill/>
            <a:miter lim="800000"/>
            <a:headEnd/>
            <a:tailEnd/>
          </a:ln>
          <a:effectLst>
            <a:outerShdw blurRad="63500" dist="35921" dir="2700000" algn="ctr" rotWithShape="0">
              <a:srgbClr val="000000">
                <a:alpha val="74998"/>
              </a:srgbClr>
            </a:outerShdw>
          </a:effectLst>
        </p:spPr>
        <p:txBody>
          <a:bodyPr lIns="90488" tIns="44450" rIns="90488" bIns="44450">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مؤقت (غل 3 : 19 ) و مشروط ( تث 28 ) ليعلن الخطية ( رو 7 : 7 ) و ينظم إسرائيل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 غل 3 : 23 – 25 )</a:t>
            </a:r>
            <a:endParaRPr kumimoji="0" lang="en-US"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104551" name="Rectangle 103"/>
          <p:cNvSpPr>
            <a:spLocks noChangeArrowheads="1"/>
          </p:cNvSpPr>
          <p:nvPr/>
        </p:nvSpPr>
        <p:spPr bwMode="auto">
          <a:xfrm>
            <a:off x="5894388" y="5765800"/>
            <a:ext cx="1820862" cy="335989"/>
          </a:xfrm>
          <a:prstGeom prst="rect">
            <a:avLst/>
          </a:prstGeom>
          <a:noFill/>
          <a:ln w="12700">
            <a:noFill/>
            <a:miter lim="800000"/>
            <a:headEnd/>
            <a:tailEnd/>
          </a:ln>
          <a:effectLst>
            <a:outerShdw blurRad="63500" dist="35921" dir="2700000" algn="ctr" rotWithShape="0">
              <a:srgbClr val="000000">
                <a:alpha val="74998"/>
              </a:srgbClr>
            </a:outerShdw>
          </a:effectLst>
        </p:spPr>
        <p:txBody>
          <a:bodyPr lIns="90488" tIns="44450" rIns="90488" bIns="4445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إلغاء و تتميم و استبدال الناموس على الصليب</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(رو 7: 1-6, 1كو 9: 19-21, عب 8: 13)</a:t>
            </a:r>
            <a:endParaRPr kumimoji="0" lang="en-US" sz="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104552" name="Rectangle 104"/>
          <p:cNvSpPr>
            <a:spLocks noChangeArrowheads="1"/>
          </p:cNvSpPr>
          <p:nvPr/>
        </p:nvSpPr>
        <p:spPr bwMode="auto">
          <a:xfrm>
            <a:off x="3463925" y="1760538"/>
            <a:ext cx="2417763" cy="228600"/>
          </a:xfrm>
          <a:prstGeom prst="rect">
            <a:avLst/>
          </a:prstGeom>
          <a:noFill/>
          <a:ln w="12700">
            <a:noFill/>
            <a:miter lim="800000"/>
            <a:headEnd/>
            <a:tailEnd/>
          </a:ln>
          <a:effectLst/>
        </p:spPr>
        <p:txBody>
          <a:bodyPr lIns="90488" tIns="44450" rIns="90488" bIns="4445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9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rPr>
              <a:t>تك 6 : 18, 9 : 8 – 17 </a:t>
            </a:r>
            <a:endParaRPr kumimoji="0" lang="en-US" sz="9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endParaRPr>
          </a:p>
        </p:txBody>
      </p:sp>
      <p:sp>
        <p:nvSpPr>
          <p:cNvPr id="104553" name="Text Box 105"/>
          <p:cNvSpPr txBox="1">
            <a:spLocks noChangeArrowheads="1"/>
          </p:cNvSpPr>
          <p:nvPr/>
        </p:nvSpPr>
        <p:spPr bwMode="auto">
          <a:xfrm>
            <a:off x="9288889" y="158750"/>
            <a:ext cx="535724" cy="461665"/>
          </a:xfrm>
          <a:prstGeom prst="rect">
            <a:avLst/>
          </a:prstGeom>
          <a:noFill/>
          <a:ln w="12700">
            <a:noFill/>
            <a:miter lim="800000"/>
            <a:headEnd/>
            <a:tailEnd/>
          </a:ln>
          <a:effectLst>
            <a:outerShdw blurRad="63500" dist="35921" dir="2700000" algn="ctr" rotWithShape="0">
              <a:srgbClr val="000000">
                <a:alpha val="74998"/>
              </a:srgbClr>
            </a:outerShdw>
          </a:effectLst>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9ج</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104555" name="Rectangle 107"/>
          <p:cNvSpPr>
            <a:spLocks noGrp="1" noChangeArrowheads="1"/>
          </p:cNvSpPr>
          <p:nvPr>
            <p:ph type="ctrTitle"/>
          </p:nvPr>
        </p:nvSpPr>
        <p:spPr>
          <a:xfrm>
            <a:off x="0" y="228600"/>
            <a:ext cx="8001000" cy="533400"/>
          </a:xfrm>
          <a:ln w="12700"/>
          <a:effectLst>
            <a:outerShdw blurRad="63500" dist="35921" dir="2700000" algn="ctr" rotWithShape="0">
              <a:srgbClr val="000000">
                <a:alpha val="74998"/>
              </a:srgbClr>
            </a:outerShdw>
          </a:effectLst>
          <a:extLst>
            <a:ext uri="{909E8E84-426E-40dd-AFC4-6F175D3DCCD1}"/>
            <a:ext uri="{91240B29-F687-4f45-9708-019B960494DF}"/>
            <a:ext uri="{FAA26D3D-D897-4be2-8F04-BA451C77F1D7}"/>
          </a:extLst>
        </p:spPr>
        <p:txBody>
          <a:bodyPr/>
          <a:lstStyle/>
          <a:p>
            <a:pPr>
              <a:defRPr/>
            </a:pPr>
            <a:r>
              <a:rPr lang="ar-JO" sz="4000" dirty="0">
                <a:effectLst>
                  <a:glow rad="215900">
                    <a:schemeClr val="bg1">
                      <a:lumMod val="50000"/>
                      <a:alpha val="75000"/>
                    </a:schemeClr>
                  </a:glow>
                </a:effectLst>
                <a:ea typeface="ＭＳ Ｐゴシック" pitchFamily="24" charset="-128"/>
                <a:cs typeface="Arial" panose="020B0604020202020204" pitchFamily="34" charset="0"/>
              </a:rPr>
              <a:t>خط سير الملكوت و العهود</a:t>
            </a:r>
            <a:endParaRPr lang="en-US" sz="5400" dirty="0">
              <a:effectLst>
                <a:glow rad="215900">
                  <a:schemeClr val="bg1">
                    <a:lumMod val="50000"/>
                    <a:alpha val="75000"/>
                  </a:schemeClr>
                </a:glow>
              </a:effectLst>
              <a:ea typeface="ＭＳ Ｐゴシック" pitchFamily="24" charset="-128"/>
              <a:cs typeface="Arial" panose="020B0604020202020204" pitchFamily="34" charset="0"/>
            </a:endParaRPr>
          </a:p>
        </p:txBody>
      </p:sp>
      <p:sp>
        <p:nvSpPr>
          <p:cNvPr id="107" name="Text Box 105"/>
          <p:cNvSpPr txBox="1">
            <a:spLocks noChangeArrowheads="1"/>
          </p:cNvSpPr>
          <p:nvPr/>
        </p:nvSpPr>
        <p:spPr bwMode="auto">
          <a:xfrm>
            <a:off x="8064117" y="0"/>
            <a:ext cx="1079883" cy="830997"/>
          </a:xfrm>
          <a:prstGeom prst="rect">
            <a:avLst/>
          </a:prstGeom>
          <a:noFill/>
          <a:ln w="12700">
            <a:noFill/>
            <a:miter lim="800000"/>
            <a:headEnd/>
            <a:tailEnd/>
          </a:ln>
          <a:effectLst>
            <a:outerShdw blurRad="63500" dist="35921" dir="2700000" algn="ctr" rotWithShape="0">
              <a:srgbClr val="000000">
                <a:alpha val="74998"/>
              </a:srgbClr>
            </a:outerShdw>
          </a:effectLst>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22 و 379</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graphicFrame>
        <p:nvGraphicFramePr>
          <p:cNvPr id="108" name="Object 2">
            <a:extLst>
              <a:ext uri="{FF2B5EF4-FFF2-40B4-BE49-F238E27FC236}">
                <a16:creationId xmlns:a16="http://schemas.microsoft.com/office/drawing/2014/main" id="{DFFAABA4-04EF-7B47-A408-2C0E2E1F8679}"/>
              </a:ext>
            </a:extLst>
          </p:cNvPr>
          <p:cNvGraphicFramePr>
            <a:graphicFrameLocks/>
          </p:cNvGraphicFramePr>
          <p:nvPr/>
        </p:nvGraphicFramePr>
        <p:xfrm>
          <a:off x="7423150" y="85725"/>
          <a:ext cx="665163" cy="636588"/>
        </p:xfrm>
        <a:graphic>
          <a:graphicData uri="http://schemas.openxmlformats.org/presentationml/2006/ole">
            <mc:AlternateContent xmlns:mc="http://schemas.openxmlformats.org/markup-compatibility/2006">
              <mc:Choice xmlns:v="urn:schemas-microsoft-com:vml" Requires="v">
                <p:oleObj name="Microsoft ClipArt Gallery" r:id="rId3" imgW="2102760" imgH="2093400" progId="">
                  <p:embed/>
                </p:oleObj>
              </mc:Choice>
              <mc:Fallback>
                <p:oleObj name="Microsoft ClipArt Gallery" r:id="rId3" imgW="2102760" imgH="2093400" progId="">
                  <p:embed/>
                  <p:pic>
                    <p:nvPicPr>
                      <p:cNvPr id="108" name="Object 2">
                        <a:extLst>
                          <a:ext uri="{FF2B5EF4-FFF2-40B4-BE49-F238E27FC236}">
                            <a16:creationId xmlns:a16="http://schemas.microsoft.com/office/drawing/2014/main" id="{DFFAABA4-04EF-7B47-A408-2C0E2E1F8679}"/>
                          </a:ext>
                        </a:extLst>
                      </p:cNvPr>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423150" y="85725"/>
                        <a:ext cx="665163" cy="6365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extLst>
      <p:ext uri="{BB962C8B-B14F-4D97-AF65-F5344CB8AC3E}">
        <p14:creationId xmlns:p14="http://schemas.microsoft.com/office/powerpoint/2010/main" val="1137454714"/>
      </p:ext>
    </p:extLst>
  </p:cSld>
  <p:clrMapOvr>
    <a:masterClrMapping/>
  </p:clrMapOvr>
  <p:transition/>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5698" name="Rectangle 3"/>
          <p:cNvSpPr>
            <a:spLocks noChangeArrowheads="1"/>
          </p:cNvSpPr>
          <p:nvPr/>
        </p:nvSpPr>
        <p:spPr bwMode="auto">
          <a:xfrm>
            <a:off x="0" y="1752600"/>
            <a:ext cx="4114800" cy="304800"/>
          </a:xfrm>
          <a:prstGeom prst="rect">
            <a:avLst/>
          </a:prstGeom>
          <a:solidFill>
            <a:schemeClr val="accent1"/>
          </a:solidFill>
          <a:ln w="12700" cap="sq">
            <a:solidFill>
              <a:schemeClr val="tx1"/>
            </a:solidFill>
            <a:miter lim="800000"/>
            <a:headEnd type="none" w="sm" len="sm"/>
            <a:tailEnd type="none" w="sm" len="sm"/>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1" u="none" strike="noStrike" kern="1200" cap="none" spc="0" normalizeH="0" baseline="0" noProof="0">
              <a:ln>
                <a:noFill/>
              </a:ln>
              <a:solidFill>
                <a:srgbClr val="EAEAEA"/>
              </a:solidFill>
              <a:effectLst/>
              <a:uLnTx/>
              <a:uFillTx/>
              <a:latin typeface="Arial" panose="020B0604020202020204" pitchFamily="34" charset="0"/>
              <a:ea typeface="MS PGothic" pitchFamily="34" charset="-128"/>
              <a:cs typeface="Arial" panose="020B0604020202020204" pitchFamily="34" charset="0"/>
            </a:endParaRPr>
          </a:p>
        </p:txBody>
      </p:sp>
      <p:sp>
        <p:nvSpPr>
          <p:cNvPr id="285699" name="Rectangle 4"/>
          <p:cNvSpPr>
            <a:spLocks noChangeArrowheads="1"/>
          </p:cNvSpPr>
          <p:nvPr/>
        </p:nvSpPr>
        <p:spPr bwMode="auto">
          <a:xfrm>
            <a:off x="4114800" y="2286000"/>
            <a:ext cx="5029200" cy="304800"/>
          </a:xfrm>
          <a:prstGeom prst="rect">
            <a:avLst/>
          </a:prstGeom>
          <a:solidFill>
            <a:schemeClr val="accent1"/>
          </a:solidFill>
          <a:ln w="12700" cap="sq">
            <a:solidFill>
              <a:schemeClr val="tx1"/>
            </a:solidFill>
            <a:miter lim="800000"/>
            <a:headEnd type="none" w="sm" len="sm"/>
            <a:tailEnd type="none" w="sm" len="sm"/>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1" u="none" strike="noStrike" kern="1200" cap="none" spc="0" normalizeH="0" baseline="0" noProof="0">
              <a:ln>
                <a:noFill/>
              </a:ln>
              <a:solidFill>
                <a:srgbClr val="EAEAEA"/>
              </a:solidFill>
              <a:effectLst/>
              <a:uLnTx/>
              <a:uFillTx/>
              <a:latin typeface="Arial" panose="020B0604020202020204" pitchFamily="34" charset="0"/>
              <a:ea typeface="MS PGothic" pitchFamily="34" charset="-128"/>
              <a:cs typeface="Arial" panose="020B0604020202020204" pitchFamily="34" charset="0"/>
            </a:endParaRPr>
          </a:p>
        </p:txBody>
      </p:sp>
      <p:sp>
        <p:nvSpPr>
          <p:cNvPr id="285700" name="Rectangle 5"/>
          <p:cNvSpPr>
            <a:spLocks noChangeArrowheads="1"/>
          </p:cNvSpPr>
          <p:nvPr/>
        </p:nvSpPr>
        <p:spPr bwMode="auto">
          <a:xfrm>
            <a:off x="4114800" y="1219200"/>
            <a:ext cx="5029200" cy="304800"/>
          </a:xfrm>
          <a:prstGeom prst="rect">
            <a:avLst/>
          </a:prstGeom>
          <a:solidFill>
            <a:srgbClr val="FF3300"/>
          </a:solidFill>
          <a:ln w="12700" cap="sq">
            <a:solidFill>
              <a:schemeClr val="tx1"/>
            </a:solidFill>
            <a:miter lim="800000"/>
            <a:headEnd type="none" w="sm" len="sm"/>
            <a:tailEnd type="none" w="sm" len="sm"/>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1" u="none" strike="noStrike" kern="1200" cap="none" spc="0" normalizeH="0" baseline="0" noProof="0">
              <a:ln>
                <a:noFill/>
              </a:ln>
              <a:solidFill>
                <a:srgbClr val="EAEAEA"/>
              </a:solidFill>
              <a:effectLst/>
              <a:uLnTx/>
              <a:uFillTx/>
              <a:latin typeface="Arial" panose="020B0604020202020204" pitchFamily="34" charset="0"/>
              <a:ea typeface="MS PGothic" pitchFamily="34" charset="-128"/>
              <a:cs typeface="Arial" panose="020B0604020202020204" pitchFamily="34" charset="0"/>
            </a:endParaRPr>
          </a:p>
        </p:txBody>
      </p:sp>
      <p:sp>
        <p:nvSpPr>
          <p:cNvPr id="285701" name="Rectangle 6"/>
          <p:cNvSpPr>
            <a:spLocks noChangeArrowheads="1"/>
          </p:cNvSpPr>
          <p:nvPr/>
        </p:nvSpPr>
        <p:spPr bwMode="auto">
          <a:xfrm>
            <a:off x="0" y="4572000"/>
            <a:ext cx="9144000" cy="304800"/>
          </a:xfrm>
          <a:prstGeom prst="rect">
            <a:avLst/>
          </a:prstGeom>
          <a:solidFill>
            <a:schemeClr val="accent1"/>
          </a:solidFill>
          <a:ln w="12700" cap="sq">
            <a:solidFill>
              <a:schemeClr val="tx1"/>
            </a:solidFill>
            <a:miter lim="800000"/>
            <a:headEnd type="none" w="sm" len="sm"/>
            <a:tailEnd type="none" w="sm" len="sm"/>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1" u="none" strike="noStrike" kern="1200" cap="none" spc="0" normalizeH="0" baseline="0" noProof="0">
              <a:ln>
                <a:noFill/>
              </a:ln>
              <a:solidFill>
                <a:srgbClr val="EAEAEA"/>
              </a:solidFill>
              <a:effectLst/>
              <a:uLnTx/>
              <a:uFillTx/>
              <a:latin typeface="Arial" panose="020B0604020202020204" pitchFamily="34" charset="0"/>
              <a:ea typeface="MS PGothic" pitchFamily="34" charset="-128"/>
              <a:cs typeface="Arial" panose="020B0604020202020204" pitchFamily="34" charset="0"/>
            </a:endParaRPr>
          </a:p>
        </p:txBody>
      </p:sp>
      <p:sp>
        <p:nvSpPr>
          <p:cNvPr id="285702" name="Rectangle 7"/>
          <p:cNvSpPr>
            <a:spLocks noChangeArrowheads="1"/>
          </p:cNvSpPr>
          <p:nvPr/>
        </p:nvSpPr>
        <p:spPr bwMode="auto">
          <a:xfrm>
            <a:off x="0" y="3200400"/>
            <a:ext cx="3657600" cy="304800"/>
          </a:xfrm>
          <a:prstGeom prst="rect">
            <a:avLst/>
          </a:prstGeom>
          <a:solidFill>
            <a:srgbClr val="FF3300"/>
          </a:solidFill>
          <a:ln w="12700" cap="sq">
            <a:solidFill>
              <a:schemeClr val="tx1"/>
            </a:solidFill>
            <a:miter lim="800000"/>
            <a:headEnd type="none" w="sm" len="sm"/>
            <a:tailEnd type="none" w="sm" len="sm"/>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1" u="none" strike="noStrike" kern="1200" cap="none" spc="0" normalizeH="0" baseline="0" noProof="0">
              <a:ln>
                <a:noFill/>
              </a:ln>
              <a:solidFill>
                <a:srgbClr val="EAEAEA"/>
              </a:solidFill>
              <a:effectLst/>
              <a:uLnTx/>
              <a:uFillTx/>
              <a:latin typeface="Arial" panose="020B0604020202020204" pitchFamily="34" charset="0"/>
              <a:ea typeface="MS PGothic" pitchFamily="34" charset="-128"/>
              <a:cs typeface="Arial" panose="020B0604020202020204" pitchFamily="34" charset="0"/>
            </a:endParaRPr>
          </a:p>
        </p:txBody>
      </p:sp>
      <p:sp>
        <p:nvSpPr>
          <p:cNvPr id="285703" name="Rectangle 8"/>
          <p:cNvSpPr>
            <a:spLocks noChangeArrowheads="1"/>
          </p:cNvSpPr>
          <p:nvPr/>
        </p:nvSpPr>
        <p:spPr bwMode="auto">
          <a:xfrm>
            <a:off x="3124200" y="6400800"/>
            <a:ext cx="6019800" cy="304800"/>
          </a:xfrm>
          <a:prstGeom prst="rect">
            <a:avLst/>
          </a:prstGeom>
          <a:solidFill>
            <a:schemeClr val="accent1"/>
          </a:solidFill>
          <a:ln w="12700" cap="sq">
            <a:solidFill>
              <a:schemeClr val="tx1"/>
            </a:solidFill>
            <a:miter lim="800000"/>
            <a:headEnd type="none" w="sm" len="sm"/>
            <a:tailEnd type="none" w="sm" len="sm"/>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1" u="none" strike="noStrike" kern="1200" cap="none" spc="0" normalizeH="0" baseline="0" noProof="0">
              <a:ln>
                <a:noFill/>
              </a:ln>
              <a:solidFill>
                <a:srgbClr val="EAEAEA"/>
              </a:solidFill>
              <a:effectLst/>
              <a:uLnTx/>
              <a:uFillTx/>
              <a:latin typeface="Arial" panose="020B0604020202020204" pitchFamily="34" charset="0"/>
              <a:ea typeface="MS PGothic" pitchFamily="34" charset="-128"/>
              <a:cs typeface="Arial" panose="020B0604020202020204" pitchFamily="34" charset="0"/>
            </a:endParaRPr>
          </a:p>
        </p:txBody>
      </p:sp>
      <p:sp>
        <p:nvSpPr>
          <p:cNvPr id="285704" name="Rectangle 9"/>
          <p:cNvSpPr>
            <a:spLocks noChangeArrowheads="1"/>
          </p:cNvSpPr>
          <p:nvPr/>
        </p:nvSpPr>
        <p:spPr bwMode="auto">
          <a:xfrm>
            <a:off x="0" y="6400800"/>
            <a:ext cx="1676400" cy="304800"/>
          </a:xfrm>
          <a:prstGeom prst="rect">
            <a:avLst/>
          </a:prstGeom>
          <a:solidFill>
            <a:schemeClr val="accent1"/>
          </a:solidFill>
          <a:ln w="12700" cap="sq">
            <a:solidFill>
              <a:schemeClr val="tx1"/>
            </a:solidFill>
            <a:miter lim="800000"/>
            <a:headEnd type="none" w="sm" len="sm"/>
            <a:tailEnd type="none" w="sm" len="sm"/>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1" u="none" strike="noStrike" kern="1200" cap="none" spc="0" normalizeH="0" baseline="0" noProof="0">
              <a:ln>
                <a:noFill/>
              </a:ln>
              <a:solidFill>
                <a:srgbClr val="EAEAEA"/>
              </a:solidFill>
              <a:effectLst/>
              <a:uLnTx/>
              <a:uFillTx/>
              <a:latin typeface="Arial" panose="020B0604020202020204" pitchFamily="34" charset="0"/>
              <a:ea typeface="MS PGothic" pitchFamily="34" charset="-128"/>
              <a:cs typeface="Arial" panose="020B0604020202020204" pitchFamily="34" charset="0"/>
            </a:endParaRPr>
          </a:p>
        </p:txBody>
      </p:sp>
      <p:sp>
        <p:nvSpPr>
          <p:cNvPr id="18441" name="Text Box 10"/>
          <p:cNvSpPr txBox="1">
            <a:spLocks noChangeArrowheads="1"/>
          </p:cNvSpPr>
          <p:nvPr/>
        </p:nvSpPr>
        <p:spPr bwMode="auto">
          <a:xfrm>
            <a:off x="8382000" y="76200"/>
            <a:ext cx="703263" cy="461963"/>
          </a:xfrm>
          <a:prstGeom prst="rect">
            <a:avLst/>
          </a:prstGeom>
          <a:noFill/>
          <a:ln w="12700" cap="sq">
            <a:noFill/>
            <a:miter lim="800000"/>
            <a:headEnd type="none" w="sm" len="sm"/>
            <a:tailEnd type="none" w="sm" len="sm"/>
          </a:ln>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342</a:t>
            </a:r>
            <a:endParaRPr kumimoji="0" lang="en-US" sz="20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p:txBody>
      </p:sp>
      <p:sp>
        <p:nvSpPr>
          <p:cNvPr id="8203" name="Rectangle 11"/>
          <p:cNvSpPr>
            <a:spLocks noChangeArrowheads="1"/>
          </p:cNvSpPr>
          <p:nvPr/>
        </p:nvSpPr>
        <p:spPr bwMode="auto">
          <a:xfrm>
            <a:off x="4038600" y="1600200"/>
            <a:ext cx="990600" cy="457200"/>
          </a:xfrm>
          <a:prstGeom prst="rect">
            <a:avLst/>
          </a:prstGeom>
          <a:noFill/>
          <a:ln w="9525">
            <a:noFill/>
            <a:miter lim="800000"/>
            <a:headEnd/>
            <a:tailEnd/>
          </a:ln>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931</a:t>
            </a:r>
            <a:endParaRPr kumimoji="0" lang="en-US"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8204" name="Rectangle 12"/>
          <p:cNvSpPr>
            <a:spLocks noChangeArrowheads="1"/>
          </p:cNvSpPr>
          <p:nvPr/>
        </p:nvSpPr>
        <p:spPr bwMode="auto">
          <a:xfrm>
            <a:off x="3581400" y="3048000"/>
            <a:ext cx="990600" cy="457200"/>
          </a:xfrm>
          <a:prstGeom prst="rect">
            <a:avLst/>
          </a:prstGeom>
          <a:noFill/>
          <a:ln w="9525">
            <a:noFill/>
            <a:miter lim="800000"/>
            <a:headEnd/>
            <a:tailEnd/>
          </a:ln>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722</a:t>
            </a:r>
            <a:endParaRPr kumimoji="0" lang="en-US"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8205" name="Rectangle 13"/>
          <p:cNvSpPr>
            <a:spLocks noChangeArrowheads="1"/>
          </p:cNvSpPr>
          <p:nvPr/>
        </p:nvSpPr>
        <p:spPr bwMode="auto">
          <a:xfrm>
            <a:off x="1524000" y="6248400"/>
            <a:ext cx="990600" cy="457200"/>
          </a:xfrm>
          <a:prstGeom prst="rect">
            <a:avLst/>
          </a:prstGeom>
          <a:noFill/>
          <a:ln w="9525">
            <a:noFill/>
            <a:miter lim="800000"/>
            <a:headEnd/>
            <a:tailEnd/>
          </a:ln>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586</a:t>
            </a:r>
            <a:endParaRPr kumimoji="0" lang="en-US"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8206" name="Rectangle 14"/>
          <p:cNvSpPr>
            <a:spLocks noChangeArrowheads="1"/>
          </p:cNvSpPr>
          <p:nvPr/>
        </p:nvSpPr>
        <p:spPr bwMode="auto">
          <a:xfrm>
            <a:off x="7467600" y="1676400"/>
            <a:ext cx="1676400" cy="457200"/>
          </a:xfrm>
          <a:prstGeom prst="rect">
            <a:avLst/>
          </a:prstGeom>
          <a:noFill/>
          <a:ln w="9525">
            <a:noFill/>
            <a:miter lim="800000"/>
            <a:headEnd/>
            <a:tailEnd/>
          </a:ln>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عوبديا</a:t>
            </a:r>
            <a:endParaRPr kumimoji="0" lang="en-US"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8207" name="Rectangle 15"/>
          <p:cNvSpPr>
            <a:spLocks noChangeArrowheads="1"/>
          </p:cNvSpPr>
          <p:nvPr/>
        </p:nvSpPr>
        <p:spPr bwMode="auto">
          <a:xfrm>
            <a:off x="-76200" y="3429000"/>
            <a:ext cx="1676400" cy="457200"/>
          </a:xfrm>
          <a:prstGeom prst="rect">
            <a:avLst/>
          </a:prstGeom>
          <a:noFill/>
          <a:ln w="9525">
            <a:noFill/>
            <a:miter lim="800000"/>
            <a:headEnd/>
            <a:tailEnd/>
          </a:ln>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يونان</a:t>
            </a:r>
            <a:endParaRPr kumimoji="0" lang="en-US"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8208" name="Rectangle 16"/>
          <p:cNvSpPr>
            <a:spLocks noChangeArrowheads="1"/>
          </p:cNvSpPr>
          <p:nvPr/>
        </p:nvSpPr>
        <p:spPr bwMode="auto">
          <a:xfrm>
            <a:off x="1143000" y="3429000"/>
            <a:ext cx="1676400" cy="457200"/>
          </a:xfrm>
          <a:prstGeom prst="rect">
            <a:avLst/>
          </a:prstGeom>
          <a:noFill/>
          <a:ln w="9525">
            <a:noFill/>
            <a:miter lim="800000"/>
            <a:headEnd/>
            <a:tailEnd/>
          </a:ln>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عاموس</a:t>
            </a:r>
            <a:endParaRPr kumimoji="0" lang="en-US"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8209" name="Rectangle 17"/>
          <p:cNvSpPr>
            <a:spLocks noChangeArrowheads="1"/>
          </p:cNvSpPr>
          <p:nvPr/>
        </p:nvSpPr>
        <p:spPr bwMode="auto">
          <a:xfrm>
            <a:off x="2438400" y="3429000"/>
            <a:ext cx="1676400" cy="457200"/>
          </a:xfrm>
          <a:prstGeom prst="rect">
            <a:avLst/>
          </a:prstGeom>
          <a:noFill/>
          <a:ln w="9525">
            <a:noFill/>
            <a:miter lim="800000"/>
            <a:headEnd/>
            <a:tailEnd/>
          </a:ln>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هوشع</a:t>
            </a:r>
            <a:endParaRPr kumimoji="0" lang="en-US"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8210" name="Rectangle 18"/>
          <p:cNvSpPr>
            <a:spLocks noChangeArrowheads="1"/>
          </p:cNvSpPr>
          <p:nvPr/>
        </p:nvSpPr>
        <p:spPr bwMode="auto">
          <a:xfrm>
            <a:off x="2743200" y="3771900"/>
            <a:ext cx="1676400" cy="457200"/>
          </a:xfrm>
          <a:prstGeom prst="rect">
            <a:avLst/>
          </a:prstGeom>
          <a:noFill/>
          <a:ln w="9525">
            <a:noFill/>
            <a:miter lim="800000"/>
            <a:headEnd/>
            <a:tailEnd/>
          </a:ln>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أشعياء</a:t>
            </a:r>
            <a:endParaRPr kumimoji="0" lang="en-US"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8211" name="Rectangle 19"/>
          <p:cNvSpPr>
            <a:spLocks noChangeArrowheads="1"/>
          </p:cNvSpPr>
          <p:nvPr/>
        </p:nvSpPr>
        <p:spPr bwMode="auto">
          <a:xfrm>
            <a:off x="2971800" y="4114800"/>
            <a:ext cx="1676400" cy="457200"/>
          </a:xfrm>
          <a:prstGeom prst="rect">
            <a:avLst/>
          </a:prstGeom>
          <a:noFill/>
          <a:ln w="9525">
            <a:noFill/>
            <a:miter lim="800000"/>
            <a:headEnd/>
            <a:tailEnd/>
          </a:ln>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ميخا</a:t>
            </a:r>
            <a:endParaRPr kumimoji="0" lang="en-US"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85715" name="Rectangle 32"/>
          <p:cNvSpPr>
            <a:spLocks noGrp="1" noChangeArrowheads="1"/>
          </p:cNvSpPr>
          <p:nvPr>
            <p:ph type="ctrTitle"/>
          </p:nvPr>
        </p:nvSpPr>
        <p:spPr>
          <a:xfrm>
            <a:off x="1600200" y="0"/>
            <a:ext cx="6477000" cy="914400"/>
          </a:xfrm>
          <a:solidFill>
            <a:schemeClr val="bg2"/>
          </a:solidFill>
        </p:spPr>
        <p:txBody>
          <a:bodyPr/>
          <a:lstStyle/>
          <a:p>
            <a:pPr eaLnBrk="1" hangingPunct="1"/>
            <a:r>
              <a:rPr kumimoji="1" lang="en-US" sz="4000">
                <a:solidFill>
                  <a:srgbClr val="000000"/>
                </a:solidFill>
                <a:cs typeface="Arial" panose="020B0604020202020204" pitchFamily="34" charset="0"/>
              </a:rPr>
              <a:t>Placing the Prophets</a:t>
            </a:r>
            <a:endParaRPr kumimoji="1" lang="en-US" sz="4000">
              <a:cs typeface="Arial" panose="020B0604020202020204" pitchFamily="34" charset="0"/>
            </a:endParaRPr>
          </a:p>
        </p:txBody>
      </p:sp>
      <p:sp>
        <p:nvSpPr>
          <p:cNvPr id="285716" name="Rectangle 33"/>
          <p:cNvSpPr>
            <a:spLocks noChangeArrowheads="1"/>
          </p:cNvSpPr>
          <p:nvPr/>
        </p:nvSpPr>
        <p:spPr bwMode="auto">
          <a:xfrm>
            <a:off x="0" y="762000"/>
            <a:ext cx="2057400" cy="609600"/>
          </a:xfrm>
          <a:prstGeom prst="rect">
            <a:avLst/>
          </a:prstGeom>
          <a:noFill/>
          <a:ln w="9525">
            <a:noFill/>
            <a:miter lim="800000"/>
            <a:headEnd/>
            <a:tailEnd/>
          </a:ln>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1" lang="ar-JO" sz="2800" b="1" u="none" strike="noStrike" kern="1200" cap="none" spc="0" normalizeH="0" baseline="0" noProof="0">
                <a:ln>
                  <a:noFill/>
                </a:ln>
                <a:solidFill>
                  <a:srgbClr val="EAEAEA"/>
                </a:solidFill>
                <a:effectLst/>
                <a:uLnTx/>
                <a:uFillTx/>
                <a:latin typeface="Arial" panose="020B0604020202020204" pitchFamily="34" charset="0"/>
                <a:ea typeface="MS PGothic" pitchFamily="34" charset="-128"/>
                <a:cs typeface="Arial" panose="020B0604020202020204" pitchFamily="34" charset="0"/>
              </a:rPr>
              <a:t>مواعيد رئيسية</a:t>
            </a:r>
            <a:endParaRPr kumimoji="1" lang="en-US" sz="2800" b="1" u="none" strike="noStrike" kern="1200" cap="none" spc="0" normalizeH="0" baseline="0" noProof="0">
              <a:ln>
                <a:noFill/>
              </a:ln>
              <a:solidFill>
                <a:srgbClr val="EAEAEA"/>
              </a:solidFill>
              <a:effectLst/>
              <a:uLnTx/>
              <a:uFillTx/>
              <a:latin typeface="Arial" panose="020B0604020202020204" pitchFamily="34" charset="0"/>
              <a:ea typeface="MS PGothic" pitchFamily="34" charset="-128"/>
              <a:cs typeface="Arial" panose="020B0604020202020204" pitchFamily="34" charset="0"/>
            </a:endParaRPr>
          </a:p>
        </p:txBody>
      </p:sp>
      <p:sp>
        <p:nvSpPr>
          <p:cNvPr id="285717" name="WordArt 35"/>
          <p:cNvSpPr>
            <a:spLocks noChangeArrowheads="1" noChangeShapeType="1" noTextEdit="1"/>
          </p:cNvSpPr>
          <p:nvPr/>
        </p:nvSpPr>
        <p:spPr bwMode="auto">
          <a:xfrm>
            <a:off x="2362200" y="84138"/>
            <a:ext cx="4876800" cy="906462"/>
          </a:xfrm>
          <a:prstGeom prst="rect">
            <a:avLst/>
          </a:prstGeom>
        </p:spPr>
        <p:txBody>
          <a:bodyPr wrap="none" fromWordArt="1">
            <a:prstTxWarp prst="textTriangle">
              <a:avLst>
                <a:gd name="adj" fmla="val 50000"/>
              </a:avLst>
            </a:prstTxWarp>
            <a:scene3d>
              <a:camera prst="legacyObliqueTopLeft"/>
              <a:lightRig rig="legacyNormal3" dir="r"/>
            </a:scene3d>
            <a:sp3d extrusionH="201600" prstMaterial="legacyMatte">
              <a:extrusionClr>
                <a:srgbClr val="0066CC"/>
              </a:extrusionClr>
            </a:sp3d>
          </a:bodyP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3200" b="1" u="none" strike="noStrike" kern="10" cap="none" spc="0" normalizeH="0" baseline="0" noProof="0">
                <a:ln w="9525">
                  <a:round/>
                  <a:headEnd/>
                  <a:tailEnd/>
                </a:ln>
                <a:gradFill rotWithShape="1">
                  <a:gsLst>
                    <a:gs pos="0">
                      <a:srgbClr val="FFFFCC"/>
                    </a:gs>
                    <a:gs pos="100000">
                      <a:srgbClr val="FF9999"/>
                    </a:gs>
                  </a:gsLst>
                  <a:lin ang="5400000" scaled="1"/>
                </a:gradFill>
                <a:effectLst/>
                <a:uLnTx/>
                <a:uFillTx/>
                <a:latin typeface="Arial" panose="020B0604020202020204" pitchFamily="34" charset="0"/>
                <a:ea typeface="MS PGothic" pitchFamily="34" charset="-128"/>
                <a:cs typeface="Arial" panose="020B0604020202020204" pitchFamily="34" charset="0"/>
              </a:rPr>
              <a:t>ترتيب الأنبياء</a:t>
            </a:r>
          </a:p>
        </p:txBody>
      </p:sp>
    </p:spTree>
    <p:extLst>
      <p:ext uri="{BB962C8B-B14F-4D97-AF65-F5344CB8AC3E}">
        <p14:creationId xmlns:p14="http://schemas.microsoft.com/office/powerpoint/2010/main" val="202029923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8203"/>
                                        </p:tgtEl>
                                        <p:attrNameLst>
                                          <p:attrName>style.visibility</p:attrName>
                                        </p:attrNameLst>
                                      </p:cBhvr>
                                      <p:to>
                                        <p:strVal val="visible"/>
                                      </p:to>
                                    </p:set>
                                    <p:anim calcmode="lin" valueType="num">
                                      <p:cBhvr additive="base">
                                        <p:cTn id="7" dur="500" fill="hold"/>
                                        <p:tgtEl>
                                          <p:spTgt spid="8203"/>
                                        </p:tgtEl>
                                        <p:attrNameLst>
                                          <p:attrName>ppt_x</p:attrName>
                                        </p:attrNameLst>
                                      </p:cBhvr>
                                      <p:tavLst>
                                        <p:tav tm="0">
                                          <p:val>
                                            <p:strVal val="0-#ppt_w/2"/>
                                          </p:val>
                                        </p:tav>
                                        <p:tav tm="100000">
                                          <p:val>
                                            <p:strVal val="#ppt_x"/>
                                          </p:val>
                                        </p:tav>
                                      </p:tavLst>
                                    </p:anim>
                                    <p:anim calcmode="lin" valueType="num">
                                      <p:cBhvr additive="base">
                                        <p:cTn id="8" dur="500" fill="hold"/>
                                        <p:tgtEl>
                                          <p:spTgt spid="8203"/>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8204"/>
                                        </p:tgtEl>
                                        <p:attrNameLst>
                                          <p:attrName>style.visibility</p:attrName>
                                        </p:attrNameLst>
                                      </p:cBhvr>
                                      <p:to>
                                        <p:strVal val="visible"/>
                                      </p:to>
                                    </p:set>
                                    <p:anim calcmode="lin" valueType="num">
                                      <p:cBhvr additive="base">
                                        <p:cTn id="13" dur="500" fill="hold"/>
                                        <p:tgtEl>
                                          <p:spTgt spid="8204"/>
                                        </p:tgtEl>
                                        <p:attrNameLst>
                                          <p:attrName>ppt_x</p:attrName>
                                        </p:attrNameLst>
                                      </p:cBhvr>
                                      <p:tavLst>
                                        <p:tav tm="0">
                                          <p:val>
                                            <p:strVal val="0-#ppt_w/2"/>
                                          </p:val>
                                        </p:tav>
                                        <p:tav tm="100000">
                                          <p:val>
                                            <p:strVal val="#ppt_x"/>
                                          </p:val>
                                        </p:tav>
                                      </p:tavLst>
                                    </p:anim>
                                    <p:anim calcmode="lin" valueType="num">
                                      <p:cBhvr additive="base">
                                        <p:cTn id="14" dur="500" fill="hold"/>
                                        <p:tgtEl>
                                          <p:spTgt spid="8204"/>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8205"/>
                                        </p:tgtEl>
                                        <p:attrNameLst>
                                          <p:attrName>style.visibility</p:attrName>
                                        </p:attrNameLst>
                                      </p:cBhvr>
                                      <p:to>
                                        <p:strVal val="visible"/>
                                      </p:to>
                                    </p:set>
                                    <p:anim calcmode="lin" valueType="num">
                                      <p:cBhvr additive="base">
                                        <p:cTn id="19" dur="500" fill="hold"/>
                                        <p:tgtEl>
                                          <p:spTgt spid="8205"/>
                                        </p:tgtEl>
                                        <p:attrNameLst>
                                          <p:attrName>ppt_x</p:attrName>
                                        </p:attrNameLst>
                                      </p:cBhvr>
                                      <p:tavLst>
                                        <p:tav tm="0">
                                          <p:val>
                                            <p:strVal val="0-#ppt_w/2"/>
                                          </p:val>
                                        </p:tav>
                                        <p:tav tm="100000">
                                          <p:val>
                                            <p:strVal val="#ppt_x"/>
                                          </p:val>
                                        </p:tav>
                                      </p:tavLst>
                                    </p:anim>
                                    <p:anim calcmode="lin" valueType="num">
                                      <p:cBhvr additive="base">
                                        <p:cTn id="20" dur="500" fill="hold"/>
                                        <p:tgtEl>
                                          <p:spTgt spid="8205"/>
                                        </p:tgtEl>
                                        <p:attrNameLst>
                                          <p:attrName>ppt_y</p:attrName>
                                        </p:attrNameLst>
                                      </p:cBhvr>
                                      <p:tavLst>
                                        <p:tav tm="0">
                                          <p:val>
                                            <p:strVal val="#ppt_y"/>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8206"/>
                                        </p:tgtEl>
                                        <p:attrNameLst>
                                          <p:attrName>style.visibility</p:attrName>
                                        </p:attrNameLst>
                                      </p:cBhvr>
                                      <p:to>
                                        <p:strVal val="visible"/>
                                      </p:to>
                                    </p:set>
                                    <p:anim calcmode="lin" valueType="num">
                                      <p:cBhvr additive="base">
                                        <p:cTn id="25" dur="500" fill="hold"/>
                                        <p:tgtEl>
                                          <p:spTgt spid="8206"/>
                                        </p:tgtEl>
                                        <p:attrNameLst>
                                          <p:attrName>ppt_x</p:attrName>
                                        </p:attrNameLst>
                                      </p:cBhvr>
                                      <p:tavLst>
                                        <p:tav tm="0">
                                          <p:val>
                                            <p:strVal val="0-#ppt_w/2"/>
                                          </p:val>
                                        </p:tav>
                                        <p:tav tm="100000">
                                          <p:val>
                                            <p:strVal val="#ppt_x"/>
                                          </p:val>
                                        </p:tav>
                                      </p:tavLst>
                                    </p:anim>
                                    <p:anim calcmode="lin" valueType="num">
                                      <p:cBhvr additive="base">
                                        <p:cTn id="26" dur="500" fill="hold"/>
                                        <p:tgtEl>
                                          <p:spTgt spid="8206"/>
                                        </p:tgtEl>
                                        <p:attrNameLst>
                                          <p:attrName>ppt_y</p:attrName>
                                        </p:attrNameLst>
                                      </p:cBhvr>
                                      <p:tavLst>
                                        <p:tav tm="0">
                                          <p:val>
                                            <p:strVal val="#ppt_y"/>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8" fill="hold" grpId="0" nodeType="clickEffect">
                                  <p:stCondLst>
                                    <p:cond delay="0"/>
                                  </p:stCondLst>
                                  <p:childTnLst>
                                    <p:set>
                                      <p:cBhvr>
                                        <p:cTn id="30" dur="1" fill="hold">
                                          <p:stCondLst>
                                            <p:cond delay="0"/>
                                          </p:stCondLst>
                                        </p:cTn>
                                        <p:tgtEl>
                                          <p:spTgt spid="8207"/>
                                        </p:tgtEl>
                                        <p:attrNameLst>
                                          <p:attrName>style.visibility</p:attrName>
                                        </p:attrNameLst>
                                      </p:cBhvr>
                                      <p:to>
                                        <p:strVal val="visible"/>
                                      </p:to>
                                    </p:set>
                                    <p:anim calcmode="lin" valueType="num">
                                      <p:cBhvr additive="base">
                                        <p:cTn id="31" dur="500" fill="hold"/>
                                        <p:tgtEl>
                                          <p:spTgt spid="8207"/>
                                        </p:tgtEl>
                                        <p:attrNameLst>
                                          <p:attrName>ppt_x</p:attrName>
                                        </p:attrNameLst>
                                      </p:cBhvr>
                                      <p:tavLst>
                                        <p:tav tm="0">
                                          <p:val>
                                            <p:strVal val="0-#ppt_w/2"/>
                                          </p:val>
                                        </p:tav>
                                        <p:tav tm="100000">
                                          <p:val>
                                            <p:strVal val="#ppt_x"/>
                                          </p:val>
                                        </p:tav>
                                      </p:tavLst>
                                    </p:anim>
                                    <p:anim calcmode="lin" valueType="num">
                                      <p:cBhvr additive="base">
                                        <p:cTn id="32" dur="500" fill="hold"/>
                                        <p:tgtEl>
                                          <p:spTgt spid="8207"/>
                                        </p:tgtEl>
                                        <p:attrNameLst>
                                          <p:attrName>ppt_y</p:attrName>
                                        </p:attrNameLst>
                                      </p:cBhvr>
                                      <p:tavLst>
                                        <p:tav tm="0">
                                          <p:val>
                                            <p:strVal val="#ppt_y"/>
                                          </p:val>
                                        </p:tav>
                                        <p:tav tm="100000">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2" presetClass="entr" presetSubtype="8" fill="hold" grpId="0" nodeType="clickEffect">
                                  <p:stCondLst>
                                    <p:cond delay="0"/>
                                  </p:stCondLst>
                                  <p:childTnLst>
                                    <p:set>
                                      <p:cBhvr>
                                        <p:cTn id="36" dur="1" fill="hold">
                                          <p:stCondLst>
                                            <p:cond delay="0"/>
                                          </p:stCondLst>
                                        </p:cTn>
                                        <p:tgtEl>
                                          <p:spTgt spid="8208"/>
                                        </p:tgtEl>
                                        <p:attrNameLst>
                                          <p:attrName>style.visibility</p:attrName>
                                        </p:attrNameLst>
                                      </p:cBhvr>
                                      <p:to>
                                        <p:strVal val="visible"/>
                                      </p:to>
                                    </p:set>
                                    <p:anim calcmode="lin" valueType="num">
                                      <p:cBhvr additive="base">
                                        <p:cTn id="37" dur="500" fill="hold"/>
                                        <p:tgtEl>
                                          <p:spTgt spid="8208"/>
                                        </p:tgtEl>
                                        <p:attrNameLst>
                                          <p:attrName>ppt_x</p:attrName>
                                        </p:attrNameLst>
                                      </p:cBhvr>
                                      <p:tavLst>
                                        <p:tav tm="0">
                                          <p:val>
                                            <p:strVal val="0-#ppt_w/2"/>
                                          </p:val>
                                        </p:tav>
                                        <p:tav tm="100000">
                                          <p:val>
                                            <p:strVal val="#ppt_x"/>
                                          </p:val>
                                        </p:tav>
                                      </p:tavLst>
                                    </p:anim>
                                    <p:anim calcmode="lin" valueType="num">
                                      <p:cBhvr additive="base">
                                        <p:cTn id="38" dur="500" fill="hold"/>
                                        <p:tgtEl>
                                          <p:spTgt spid="8208"/>
                                        </p:tgtEl>
                                        <p:attrNameLst>
                                          <p:attrName>ppt_y</p:attrName>
                                        </p:attrNameLst>
                                      </p:cBhvr>
                                      <p:tavLst>
                                        <p:tav tm="0">
                                          <p:val>
                                            <p:strVal val="#ppt_y"/>
                                          </p:val>
                                        </p:tav>
                                        <p:tav tm="100000">
                                          <p:val>
                                            <p:strVal val="#ppt_y"/>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2" presetClass="entr" presetSubtype="8" fill="hold" grpId="0" nodeType="clickEffect">
                                  <p:stCondLst>
                                    <p:cond delay="0"/>
                                  </p:stCondLst>
                                  <p:childTnLst>
                                    <p:set>
                                      <p:cBhvr>
                                        <p:cTn id="42" dur="1" fill="hold">
                                          <p:stCondLst>
                                            <p:cond delay="0"/>
                                          </p:stCondLst>
                                        </p:cTn>
                                        <p:tgtEl>
                                          <p:spTgt spid="8209"/>
                                        </p:tgtEl>
                                        <p:attrNameLst>
                                          <p:attrName>style.visibility</p:attrName>
                                        </p:attrNameLst>
                                      </p:cBhvr>
                                      <p:to>
                                        <p:strVal val="visible"/>
                                      </p:to>
                                    </p:set>
                                    <p:anim calcmode="lin" valueType="num">
                                      <p:cBhvr additive="base">
                                        <p:cTn id="43" dur="500" fill="hold"/>
                                        <p:tgtEl>
                                          <p:spTgt spid="8209"/>
                                        </p:tgtEl>
                                        <p:attrNameLst>
                                          <p:attrName>ppt_x</p:attrName>
                                        </p:attrNameLst>
                                      </p:cBhvr>
                                      <p:tavLst>
                                        <p:tav tm="0">
                                          <p:val>
                                            <p:strVal val="0-#ppt_w/2"/>
                                          </p:val>
                                        </p:tav>
                                        <p:tav tm="100000">
                                          <p:val>
                                            <p:strVal val="#ppt_x"/>
                                          </p:val>
                                        </p:tav>
                                      </p:tavLst>
                                    </p:anim>
                                    <p:anim calcmode="lin" valueType="num">
                                      <p:cBhvr additive="base">
                                        <p:cTn id="44" dur="500" fill="hold"/>
                                        <p:tgtEl>
                                          <p:spTgt spid="8209"/>
                                        </p:tgtEl>
                                        <p:attrNameLst>
                                          <p:attrName>ppt_y</p:attrName>
                                        </p:attrNameLst>
                                      </p:cBhvr>
                                      <p:tavLst>
                                        <p:tav tm="0">
                                          <p:val>
                                            <p:strVal val="#ppt_y"/>
                                          </p:val>
                                        </p:tav>
                                        <p:tav tm="100000">
                                          <p:val>
                                            <p:strVal val="#ppt_y"/>
                                          </p:val>
                                        </p:tav>
                                      </p:tavLst>
                                    </p:anim>
                                  </p:childTnLst>
                                </p:cTn>
                              </p:par>
                            </p:childTnLst>
                          </p:cTn>
                        </p:par>
                      </p:childTnLst>
                    </p:cTn>
                  </p:par>
                  <p:par>
                    <p:cTn id="45" fill="hold" nodeType="clickPar">
                      <p:stCondLst>
                        <p:cond delay="indefinite"/>
                      </p:stCondLst>
                      <p:childTnLst>
                        <p:par>
                          <p:cTn id="46" fill="hold" nodeType="withGroup">
                            <p:stCondLst>
                              <p:cond delay="0"/>
                            </p:stCondLst>
                            <p:childTnLst>
                              <p:par>
                                <p:cTn id="47" presetID="2" presetClass="entr" presetSubtype="8" fill="hold" grpId="0" nodeType="clickEffect">
                                  <p:stCondLst>
                                    <p:cond delay="0"/>
                                  </p:stCondLst>
                                  <p:childTnLst>
                                    <p:set>
                                      <p:cBhvr>
                                        <p:cTn id="48" dur="1" fill="hold">
                                          <p:stCondLst>
                                            <p:cond delay="0"/>
                                          </p:stCondLst>
                                        </p:cTn>
                                        <p:tgtEl>
                                          <p:spTgt spid="8210"/>
                                        </p:tgtEl>
                                        <p:attrNameLst>
                                          <p:attrName>style.visibility</p:attrName>
                                        </p:attrNameLst>
                                      </p:cBhvr>
                                      <p:to>
                                        <p:strVal val="visible"/>
                                      </p:to>
                                    </p:set>
                                    <p:anim calcmode="lin" valueType="num">
                                      <p:cBhvr additive="base">
                                        <p:cTn id="49" dur="500" fill="hold"/>
                                        <p:tgtEl>
                                          <p:spTgt spid="8210"/>
                                        </p:tgtEl>
                                        <p:attrNameLst>
                                          <p:attrName>ppt_x</p:attrName>
                                        </p:attrNameLst>
                                      </p:cBhvr>
                                      <p:tavLst>
                                        <p:tav tm="0">
                                          <p:val>
                                            <p:strVal val="0-#ppt_w/2"/>
                                          </p:val>
                                        </p:tav>
                                        <p:tav tm="100000">
                                          <p:val>
                                            <p:strVal val="#ppt_x"/>
                                          </p:val>
                                        </p:tav>
                                      </p:tavLst>
                                    </p:anim>
                                    <p:anim calcmode="lin" valueType="num">
                                      <p:cBhvr additive="base">
                                        <p:cTn id="50" dur="500" fill="hold"/>
                                        <p:tgtEl>
                                          <p:spTgt spid="8210"/>
                                        </p:tgtEl>
                                        <p:attrNameLst>
                                          <p:attrName>ppt_y</p:attrName>
                                        </p:attrNameLst>
                                      </p:cBhvr>
                                      <p:tavLst>
                                        <p:tav tm="0">
                                          <p:val>
                                            <p:strVal val="#ppt_y"/>
                                          </p:val>
                                        </p:tav>
                                        <p:tav tm="100000">
                                          <p:val>
                                            <p:strVal val="#ppt_y"/>
                                          </p:val>
                                        </p:tav>
                                      </p:tavLst>
                                    </p:anim>
                                  </p:childTnLst>
                                </p:cTn>
                              </p:par>
                            </p:childTnLst>
                          </p:cTn>
                        </p:par>
                      </p:childTnLst>
                    </p:cTn>
                  </p:par>
                  <p:par>
                    <p:cTn id="51" fill="hold" nodeType="clickPar">
                      <p:stCondLst>
                        <p:cond delay="indefinite"/>
                      </p:stCondLst>
                      <p:childTnLst>
                        <p:par>
                          <p:cTn id="52" fill="hold" nodeType="withGroup">
                            <p:stCondLst>
                              <p:cond delay="0"/>
                            </p:stCondLst>
                            <p:childTnLst>
                              <p:par>
                                <p:cTn id="53" presetID="2" presetClass="entr" presetSubtype="8" fill="hold" grpId="0" nodeType="clickEffect">
                                  <p:stCondLst>
                                    <p:cond delay="0"/>
                                  </p:stCondLst>
                                  <p:childTnLst>
                                    <p:set>
                                      <p:cBhvr>
                                        <p:cTn id="54" dur="1" fill="hold">
                                          <p:stCondLst>
                                            <p:cond delay="0"/>
                                          </p:stCondLst>
                                        </p:cTn>
                                        <p:tgtEl>
                                          <p:spTgt spid="8211"/>
                                        </p:tgtEl>
                                        <p:attrNameLst>
                                          <p:attrName>style.visibility</p:attrName>
                                        </p:attrNameLst>
                                      </p:cBhvr>
                                      <p:to>
                                        <p:strVal val="visible"/>
                                      </p:to>
                                    </p:set>
                                    <p:anim calcmode="lin" valueType="num">
                                      <p:cBhvr additive="base">
                                        <p:cTn id="55" dur="500" fill="hold"/>
                                        <p:tgtEl>
                                          <p:spTgt spid="8211"/>
                                        </p:tgtEl>
                                        <p:attrNameLst>
                                          <p:attrName>ppt_x</p:attrName>
                                        </p:attrNameLst>
                                      </p:cBhvr>
                                      <p:tavLst>
                                        <p:tav tm="0">
                                          <p:val>
                                            <p:strVal val="0-#ppt_w/2"/>
                                          </p:val>
                                        </p:tav>
                                        <p:tav tm="100000">
                                          <p:val>
                                            <p:strVal val="#ppt_x"/>
                                          </p:val>
                                        </p:tav>
                                      </p:tavLst>
                                    </p:anim>
                                    <p:anim calcmode="lin" valueType="num">
                                      <p:cBhvr additive="base">
                                        <p:cTn id="56" dur="500" fill="hold"/>
                                        <p:tgtEl>
                                          <p:spTgt spid="821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203" grpId="0" autoUpdateAnimBg="0"/>
      <p:bldP spid="8204" grpId="0" autoUpdateAnimBg="0"/>
      <p:bldP spid="8205" grpId="0" autoUpdateAnimBg="0"/>
      <p:bldP spid="8206" grpId="0" autoUpdateAnimBg="0"/>
      <p:bldP spid="8207" grpId="0" autoUpdateAnimBg="0"/>
      <p:bldP spid="8208" grpId="0" autoUpdateAnimBg="0"/>
      <p:bldP spid="8209" grpId="0" autoUpdateAnimBg="0"/>
      <p:bldP spid="8210" grpId="0" autoUpdateAnimBg="0"/>
      <p:bldP spid="8211" grpId="0" autoUpdateAnimBg="0"/>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22" name="Picture 1"/>
          <p:cNvPicPr>
            <a:picLocks noChangeAspect="1" noChangeArrowheads="1"/>
          </p:cNvPicPr>
          <p:nvPr/>
        </p:nvPicPr>
        <p:blipFill>
          <a:blip r:embed="rId3" cstate="print"/>
          <a:srcRect/>
          <a:stretch>
            <a:fillRect/>
          </a:stretch>
        </p:blipFill>
        <p:spPr bwMode="auto">
          <a:xfrm>
            <a:off x="-36513" y="-26988"/>
            <a:ext cx="9271001" cy="6946901"/>
          </a:xfrm>
          <a:prstGeom prst="rect">
            <a:avLst/>
          </a:prstGeom>
          <a:noFill/>
          <a:ln w="9525">
            <a:solidFill>
              <a:srgbClr val="000000"/>
            </a:solidFill>
            <a:round/>
            <a:headEnd/>
            <a:tailEnd/>
          </a:ln>
        </p:spPr>
      </p:pic>
      <p:sp>
        <p:nvSpPr>
          <p:cNvPr id="676866" name="Text Box 2"/>
          <p:cNvSpPr txBox="1">
            <a:spLocks noChangeArrowheads="1"/>
          </p:cNvSpPr>
          <p:nvPr/>
        </p:nvSpPr>
        <p:spPr bwMode="auto">
          <a:xfrm>
            <a:off x="3048000" y="4953000"/>
            <a:ext cx="6096000" cy="1295400"/>
          </a:xfrm>
          <a:prstGeom prst="rect">
            <a:avLst/>
          </a:prstGeom>
          <a:blipFill dpi="0" rotWithShape="0">
            <a:blip r:embed="rId4" cstate="print"/>
            <a:srcRect/>
            <a:tile tx="0" ty="0" sx="100000" sy="100000" flip="none" algn="tl"/>
          </a:blipFill>
          <a:ln w="9360">
            <a:solidFill>
              <a:srgbClr val="FF9900"/>
            </a:solidFill>
            <a:miter lim="800000"/>
            <a:headEnd/>
            <a:tailEnd/>
          </a:ln>
          <a:effectLst>
            <a:outerShdw dist="38184" dir="2700000" algn="ctr" rotWithShape="0">
              <a:srgbClr val="000066">
                <a:alpha val="75014"/>
              </a:srgbClr>
            </a:outerShdw>
          </a:effectLst>
        </p:spPr>
        <p:txBody>
          <a:bodyPr anchor="ctr"/>
          <a:lstStyle>
            <a:lvl1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2pPr>
            <a:lvl3pPr marL="1143000" indent="-228600"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3pPr>
            <a:lvl4pPr marL="1600200" indent="-228600"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4pPr>
            <a:lvl5pPr marL="2057400" indent="-228600"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ct val="0"/>
              </a:spcBef>
              <a:spcAft>
                <a:spcPct val="0"/>
              </a:spcAft>
              <a:buClr>
                <a:srgbClr val="FFFF00"/>
              </a:buClr>
              <a:buSzPct val="100000"/>
              <a:buFont typeface="Arial"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3600" b="1" u="none" strike="noStrike" kern="1200" cap="none" spc="0" normalizeH="0" baseline="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rPr>
              <a:t>خدمة أشعياء 60 سنة</a:t>
            </a:r>
            <a:br>
              <a:rPr kumimoji="0" lang="en-GB" altLang="ja-JP" sz="3600" b="1" u="none" strike="noStrike" kern="1200" cap="none" spc="0" normalizeH="0" baseline="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rPr>
            </a:br>
            <a:r>
              <a:rPr kumimoji="0" lang="en-GB" altLang="ja-JP" sz="2400" b="1" u="none" strike="noStrike" kern="1200" cap="none" spc="0" normalizeH="0" baseline="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rPr>
              <a:t>(</a:t>
            </a:r>
            <a:r>
              <a:rPr kumimoji="0" lang="ar-JO" altLang="ja-JP" sz="2400" b="1" u="none" strike="noStrike" kern="1200" cap="none" spc="0" normalizeH="0" baseline="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rPr>
              <a:t>739 – 680 ق . م</a:t>
            </a:r>
            <a:r>
              <a:rPr kumimoji="0" lang="en-GB" altLang="ja-JP" sz="2400" b="1" u="none" strike="noStrike" kern="1200" cap="none" spc="0" normalizeH="0" baseline="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rPr>
              <a:t>)</a:t>
            </a:r>
            <a:endParaRPr kumimoji="0" lang="en-GB" sz="2400" b="1" u="none" strike="noStrike" kern="1200" cap="none" spc="0" normalizeH="0" baseline="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endParaRPr>
          </a:p>
        </p:txBody>
      </p:sp>
      <p:sp>
        <p:nvSpPr>
          <p:cNvPr id="676867" name="Rectangle 3"/>
          <p:cNvSpPr>
            <a:spLocks noChangeArrowheads="1"/>
          </p:cNvSpPr>
          <p:nvPr/>
        </p:nvSpPr>
        <p:spPr bwMode="auto">
          <a:xfrm>
            <a:off x="1468438" y="3962400"/>
            <a:ext cx="1731962" cy="533400"/>
          </a:xfrm>
          <a:prstGeom prst="rect">
            <a:avLst/>
          </a:prstGeom>
          <a:solidFill>
            <a:srgbClr val="663300"/>
          </a:solidFill>
          <a:ln w="9360">
            <a:solidFill>
              <a:srgbClr val="FF9900"/>
            </a:solidFill>
            <a:miter lim="800000"/>
            <a:headEnd/>
            <a:tailEnd/>
          </a:ln>
          <a:effectLst>
            <a:outerShdw dist="17819" dir="2700000" algn="ctr" rotWithShape="0">
              <a:srgbClr val="000066">
                <a:alpha val="75014"/>
              </a:srgbClr>
            </a:outerShdw>
          </a:effectLst>
        </p:spPr>
        <p:txBody>
          <a:bodyPr lIns="90000" tIns="46800" rIns="90000" bIns="46800" anchor="ctr"/>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عزيا</a:t>
            </a:r>
            <a:endParaRPr kumimoji="0" lang="en-GB"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76868" name="Rectangle 4"/>
          <p:cNvSpPr>
            <a:spLocks noChangeArrowheads="1"/>
          </p:cNvSpPr>
          <p:nvPr/>
        </p:nvSpPr>
        <p:spPr bwMode="auto">
          <a:xfrm>
            <a:off x="3297238" y="3962400"/>
            <a:ext cx="1731962" cy="533400"/>
          </a:xfrm>
          <a:prstGeom prst="rect">
            <a:avLst/>
          </a:prstGeom>
          <a:solidFill>
            <a:srgbClr val="FF0000"/>
          </a:solidFill>
          <a:ln w="9360">
            <a:solidFill>
              <a:srgbClr val="FF9900"/>
            </a:solidFill>
            <a:miter lim="800000"/>
            <a:headEnd/>
            <a:tailEnd/>
          </a:ln>
          <a:effectLst>
            <a:outerShdw dist="17819" dir="2700000" algn="ctr" rotWithShape="0">
              <a:srgbClr val="000066">
                <a:alpha val="75014"/>
              </a:srgbClr>
            </a:outerShdw>
          </a:effectLst>
        </p:spPr>
        <p:txBody>
          <a:bodyPr lIns="90000" tIns="46800" rIns="90000" bIns="46800" anchor="ctr"/>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يوثام</a:t>
            </a:r>
            <a:endParaRPr kumimoji="0" lang="en-GB"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76869" name="Rectangle 5"/>
          <p:cNvSpPr>
            <a:spLocks noChangeArrowheads="1"/>
          </p:cNvSpPr>
          <p:nvPr/>
        </p:nvSpPr>
        <p:spPr bwMode="auto">
          <a:xfrm>
            <a:off x="5126038" y="3962400"/>
            <a:ext cx="1731962" cy="533400"/>
          </a:xfrm>
          <a:prstGeom prst="rect">
            <a:avLst/>
          </a:prstGeom>
          <a:solidFill>
            <a:srgbClr val="660033"/>
          </a:solidFill>
          <a:ln w="9360">
            <a:solidFill>
              <a:srgbClr val="FF9900"/>
            </a:solidFill>
            <a:miter lim="800000"/>
            <a:headEnd/>
            <a:tailEnd/>
          </a:ln>
          <a:effectLst>
            <a:outerShdw dist="17819" dir="2700000" algn="ctr" rotWithShape="0">
              <a:srgbClr val="000066">
                <a:alpha val="75014"/>
              </a:srgbClr>
            </a:outerShdw>
          </a:effectLst>
        </p:spPr>
        <p:txBody>
          <a:bodyPr lIns="90000" tIns="46800" rIns="90000" bIns="46800" anchor="ctr"/>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آحاز</a:t>
            </a:r>
            <a:endParaRPr kumimoji="0" lang="en-GB"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76870" name="Rectangle 6"/>
          <p:cNvSpPr>
            <a:spLocks noChangeArrowheads="1"/>
          </p:cNvSpPr>
          <p:nvPr/>
        </p:nvSpPr>
        <p:spPr bwMode="auto">
          <a:xfrm>
            <a:off x="6923088" y="3962400"/>
            <a:ext cx="2068512" cy="533400"/>
          </a:xfrm>
          <a:prstGeom prst="rect">
            <a:avLst/>
          </a:prstGeom>
          <a:solidFill>
            <a:srgbClr val="3366FF"/>
          </a:solidFill>
          <a:ln w="9360">
            <a:solidFill>
              <a:srgbClr val="FF9900"/>
            </a:solidFill>
            <a:miter lim="800000"/>
            <a:headEnd/>
            <a:tailEnd/>
          </a:ln>
          <a:effectLst>
            <a:outerShdw dist="17819" dir="2700000" algn="ctr" rotWithShape="0">
              <a:srgbClr val="000066">
                <a:alpha val="75014"/>
              </a:srgbClr>
            </a:outerShdw>
          </a:effectLst>
        </p:spPr>
        <p:txBody>
          <a:bodyPr lIns="90000" tIns="46800" rIns="90000" bIns="46800" anchor="ctr"/>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حزقيا</a:t>
            </a:r>
            <a:endParaRPr kumimoji="0" lang="en-GB"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76871" name="Rectangle 7"/>
          <p:cNvSpPr>
            <a:spLocks noChangeArrowheads="1"/>
          </p:cNvSpPr>
          <p:nvPr/>
        </p:nvSpPr>
        <p:spPr bwMode="auto">
          <a:xfrm>
            <a:off x="2414588" y="2819400"/>
            <a:ext cx="2057400" cy="533400"/>
          </a:xfrm>
          <a:prstGeom prst="rect">
            <a:avLst/>
          </a:prstGeom>
          <a:solidFill>
            <a:srgbClr val="003300"/>
          </a:solidFill>
          <a:ln w="9360">
            <a:solidFill>
              <a:srgbClr val="FF9900"/>
            </a:solidFill>
            <a:miter lim="800000"/>
            <a:headEnd/>
            <a:tailEnd/>
          </a:ln>
          <a:effectLst>
            <a:outerShdw dist="17819" dir="2700000" algn="ctr" rotWithShape="0">
              <a:srgbClr val="000066">
                <a:alpha val="75014"/>
              </a:srgbClr>
            </a:outerShdw>
          </a:effectLst>
        </p:spPr>
        <p:txBody>
          <a:bodyPr lIns="90000" tIns="46800" rIns="90000" bIns="46800" anchor="ctr"/>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فقح</a:t>
            </a:r>
            <a:endParaRPr kumimoji="0" lang="en-GB"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76872" name="Rectangle 8"/>
          <p:cNvSpPr>
            <a:spLocks noChangeArrowheads="1"/>
          </p:cNvSpPr>
          <p:nvPr/>
        </p:nvSpPr>
        <p:spPr bwMode="auto">
          <a:xfrm>
            <a:off x="4568825" y="2819400"/>
            <a:ext cx="1731963" cy="533400"/>
          </a:xfrm>
          <a:prstGeom prst="rect">
            <a:avLst/>
          </a:prstGeom>
          <a:solidFill>
            <a:srgbClr val="000000"/>
          </a:solidFill>
          <a:ln w="9360">
            <a:solidFill>
              <a:srgbClr val="FF9900"/>
            </a:solidFill>
            <a:miter lim="800000"/>
            <a:headEnd/>
            <a:tailEnd/>
          </a:ln>
          <a:effectLst>
            <a:outerShdw dist="17819" dir="2700000" algn="ctr" rotWithShape="0">
              <a:srgbClr val="000066">
                <a:alpha val="75014"/>
              </a:srgbClr>
            </a:outerShdw>
          </a:effectLst>
        </p:spPr>
        <p:txBody>
          <a:bodyPr lIns="90000" tIns="46800" rIns="90000" bIns="46800" anchor="ctr"/>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هوشع</a:t>
            </a:r>
            <a:endParaRPr kumimoji="0" lang="en-GB"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86730" name="Text Box 9"/>
          <p:cNvSpPr txBox="1">
            <a:spLocks noChangeArrowheads="1"/>
          </p:cNvSpPr>
          <p:nvPr/>
        </p:nvSpPr>
        <p:spPr bwMode="auto">
          <a:xfrm>
            <a:off x="76200" y="2667000"/>
            <a:ext cx="2743200" cy="463550"/>
          </a:xfrm>
          <a:prstGeom prst="rect">
            <a:avLst/>
          </a:prstGeom>
          <a:noFill/>
          <a:ln w="9525">
            <a:noFill/>
            <a:miter lim="800000"/>
            <a:headEnd/>
            <a:tailEnd/>
          </a:ln>
        </p:spPr>
        <p:txBody>
          <a:bodyPr lIns="90000" tIns="46800" rIns="90000" bIns="46800">
            <a:spAutoFit/>
          </a:bodyPr>
          <a:lstStyle/>
          <a:p>
            <a:pPr marL="0" marR="0" lvl="0" indent="0" algn="l"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نهاية ملوك إسرائيل</a:t>
            </a:r>
            <a:endParaRPr kumimoji="0" lang="en-GB"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86731" name="Text Box 10"/>
          <p:cNvSpPr txBox="1">
            <a:spLocks noChangeArrowheads="1"/>
          </p:cNvSpPr>
          <p:nvPr/>
        </p:nvSpPr>
        <p:spPr bwMode="auto">
          <a:xfrm>
            <a:off x="76200" y="3825875"/>
            <a:ext cx="1692275" cy="463550"/>
          </a:xfrm>
          <a:prstGeom prst="rect">
            <a:avLst/>
          </a:prstGeom>
          <a:noFill/>
          <a:ln w="9525">
            <a:noFill/>
            <a:miter lim="800000"/>
            <a:headEnd/>
            <a:tailEnd/>
          </a:ln>
        </p:spPr>
        <p:txBody>
          <a:bodyPr lIns="90000" tIns="46800" rIns="90000" bIns="46800">
            <a:spAutoFit/>
          </a:bodyPr>
          <a:lstStyle/>
          <a:p>
            <a:pPr marL="0" marR="0" lvl="0" indent="0" algn="l"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ملوك يهوذا</a:t>
            </a:r>
            <a:endParaRPr kumimoji="0" lang="en-GB"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86732" name="Text Box 11"/>
          <p:cNvSpPr txBox="1">
            <a:spLocks noChangeArrowheads="1"/>
          </p:cNvSpPr>
          <p:nvPr/>
        </p:nvSpPr>
        <p:spPr bwMode="auto">
          <a:xfrm>
            <a:off x="8413750" y="55563"/>
            <a:ext cx="722313" cy="460375"/>
          </a:xfrm>
          <a:prstGeom prst="rect">
            <a:avLst/>
          </a:prstGeom>
          <a:noFill/>
          <a:ln w="9525">
            <a:noFill/>
            <a:miter lim="800000"/>
            <a:headEnd/>
            <a:tailEnd/>
          </a:ln>
        </p:spPr>
        <p:txBody>
          <a:bodyPr lIns="90000" tIns="46800" rIns="90000" bIns="46800">
            <a:spAutoFit/>
          </a:bodyPr>
          <a:lstStyle/>
          <a:p>
            <a:pPr marL="0" marR="0" lvl="0" indent="0" algn="ctr" defTabSz="449263" rtl="0" eaLnBrk="1" fontAlgn="base" latinLnBrk="0" hangingPunct="1">
              <a:lnSpc>
                <a:spcPct val="100000"/>
              </a:lnSpc>
              <a:spcBef>
                <a:spcPts val="150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453</a:t>
            </a:r>
            <a:endParaRPr kumimoji="0" lang="en-GB"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86733" name="Title 1"/>
          <p:cNvSpPr>
            <a:spLocks noGrp="1"/>
          </p:cNvSpPr>
          <p:nvPr>
            <p:ph type="title" idx="4294967295"/>
          </p:nvPr>
        </p:nvSpPr>
        <p:spPr>
          <a:xfrm>
            <a:off x="0" y="609600"/>
            <a:ext cx="9144000" cy="874713"/>
          </a:xfrm>
          <a:solidFill>
            <a:schemeClr val="tx1"/>
          </a:solidFill>
        </p:spPr>
        <p:txBody>
          <a:bodyPr/>
          <a:lstStyle/>
          <a:p>
            <a:r>
              <a:rPr lang="ar-JO">
                <a:solidFill>
                  <a:schemeClr val="bg1"/>
                </a:solidFill>
              </a:rPr>
              <a:t>متى كتب أشعياء</a:t>
            </a:r>
            <a:endParaRPr lang="en-US">
              <a:solidFill>
                <a:schemeClr val="bg1"/>
              </a:solidFill>
            </a:endParaRPr>
          </a:p>
        </p:txBody>
      </p:sp>
    </p:spTree>
    <p:extLst>
      <p:ext uri="{BB962C8B-B14F-4D97-AF65-F5344CB8AC3E}">
        <p14:creationId xmlns:p14="http://schemas.microsoft.com/office/powerpoint/2010/main" val="3374484110"/>
      </p:ext>
    </p:extLst>
  </p:cSld>
  <p:clrMapOvr>
    <a:masterClrMapping/>
  </p:clrMapOvr>
  <p:transition>
    <p:diamond/>
  </p:transition>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AutoShape 2"/>
          <p:cNvSpPr>
            <a:spLocks noChangeArrowheads="1"/>
          </p:cNvSpPr>
          <p:nvPr/>
        </p:nvSpPr>
        <p:spPr bwMode="auto">
          <a:xfrm rot="-1020000">
            <a:off x="5788025" y="2274888"/>
            <a:ext cx="1066800" cy="1543050"/>
          </a:xfrm>
          <a:custGeom>
            <a:avLst/>
            <a:gdLst>
              <a:gd name="T0" fmla="*/ 2147483647 w 625"/>
              <a:gd name="T1" fmla="*/ 2147483647 h 972"/>
              <a:gd name="T2" fmla="*/ 2147483647 w 625"/>
              <a:gd name="T3" fmla="*/ 2147483647 h 972"/>
              <a:gd name="T4" fmla="*/ 2147483647 w 625"/>
              <a:gd name="T5" fmla="*/ 2147483647 h 972"/>
              <a:gd name="T6" fmla="*/ 2147483647 w 625"/>
              <a:gd name="T7" fmla="*/ 2147483647 h 972"/>
              <a:gd name="T8" fmla="*/ 2147483647 w 625"/>
              <a:gd name="T9" fmla="*/ 2147483647 h 972"/>
              <a:gd name="T10" fmla="*/ 2147483647 w 625"/>
              <a:gd name="T11" fmla="*/ 2147483647 h 972"/>
              <a:gd name="T12" fmla="*/ 2147483647 w 625"/>
              <a:gd name="T13" fmla="*/ 2147483647 h 972"/>
              <a:gd name="T14" fmla="*/ 2147483647 w 625"/>
              <a:gd name="T15" fmla="*/ 2147483647 h 972"/>
              <a:gd name="T16" fmla="*/ 2147483647 w 625"/>
              <a:gd name="T17" fmla="*/ 2147483647 h 972"/>
              <a:gd name="T18" fmla="*/ 2147483647 w 625"/>
              <a:gd name="T19" fmla="*/ 2147483647 h 972"/>
              <a:gd name="T20" fmla="*/ 2147483647 w 625"/>
              <a:gd name="T21" fmla="*/ 2147483647 h 972"/>
              <a:gd name="T22" fmla="*/ 2147483647 w 625"/>
              <a:gd name="T23" fmla="*/ 2147483647 h 972"/>
              <a:gd name="T24" fmla="*/ 2147483647 w 625"/>
              <a:gd name="T25" fmla="*/ 2147483647 h 972"/>
              <a:gd name="T26" fmla="*/ 2147483647 w 625"/>
              <a:gd name="T27" fmla="*/ 2147483647 h 972"/>
              <a:gd name="T28" fmla="*/ 2147483647 w 625"/>
              <a:gd name="T29" fmla="*/ 2147483647 h 972"/>
              <a:gd name="T30" fmla="*/ 2147483647 w 625"/>
              <a:gd name="T31" fmla="*/ 2147483647 h 97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25"/>
              <a:gd name="T49" fmla="*/ 0 h 972"/>
              <a:gd name="T50" fmla="*/ 625 w 625"/>
              <a:gd name="T51" fmla="*/ 972 h 97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25" h="972">
                <a:moveTo>
                  <a:pt x="135" y="50"/>
                </a:moveTo>
                <a:cubicBezTo>
                  <a:pt x="91" y="114"/>
                  <a:pt x="125" y="158"/>
                  <a:pt x="50" y="184"/>
                </a:cubicBezTo>
                <a:cubicBezTo>
                  <a:pt x="5" y="250"/>
                  <a:pt x="0" y="340"/>
                  <a:pt x="62" y="402"/>
                </a:cubicBezTo>
                <a:cubicBezTo>
                  <a:pt x="80" y="420"/>
                  <a:pt x="104" y="432"/>
                  <a:pt x="123" y="450"/>
                </a:cubicBezTo>
                <a:cubicBezTo>
                  <a:pt x="152" y="541"/>
                  <a:pt x="179" y="659"/>
                  <a:pt x="280" y="693"/>
                </a:cubicBezTo>
                <a:cubicBezTo>
                  <a:pt x="310" y="786"/>
                  <a:pt x="307" y="832"/>
                  <a:pt x="389" y="887"/>
                </a:cubicBezTo>
                <a:cubicBezTo>
                  <a:pt x="414" y="924"/>
                  <a:pt x="443" y="940"/>
                  <a:pt x="474" y="972"/>
                </a:cubicBezTo>
                <a:cubicBezTo>
                  <a:pt x="506" y="968"/>
                  <a:pt x="538" y="966"/>
                  <a:pt x="571" y="960"/>
                </a:cubicBezTo>
                <a:cubicBezTo>
                  <a:pt x="583" y="957"/>
                  <a:pt x="605" y="959"/>
                  <a:pt x="607" y="947"/>
                </a:cubicBezTo>
                <a:cubicBezTo>
                  <a:pt x="625" y="732"/>
                  <a:pt x="553" y="566"/>
                  <a:pt x="510" y="366"/>
                </a:cubicBezTo>
                <a:cubicBezTo>
                  <a:pt x="514" y="338"/>
                  <a:pt x="535" y="207"/>
                  <a:pt x="535" y="184"/>
                </a:cubicBezTo>
                <a:cubicBezTo>
                  <a:pt x="535" y="109"/>
                  <a:pt x="478" y="24"/>
                  <a:pt x="401" y="14"/>
                </a:cubicBezTo>
                <a:cubicBezTo>
                  <a:pt x="352" y="7"/>
                  <a:pt x="304" y="6"/>
                  <a:pt x="256" y="2"/>
                </a:cubicBezTo>
                <a:cubicBezTo>
                  <a:pt x="223" y="6"/>
                  <a:pt x="188" y="0"/>
                  <a:pt x="159" y="14"/>
                </a:cubicBezTo>
                <a:cubicBezTo>
                  <a:pt x="84" y="46"/>
                  <a:pt x="218" y="62"/>
                  <a:pt x="110" y="62"/>
                </a:cubicBezTo>
                <a:cubicBezTo>
                  <a:pt x="100" y="62"/>
                  <a:pt x="126" y="54"/>
                  <a:pt x="135" y="50"/>
                </a:cubicBezTo>
                <a:close/>
              </a:path>
            </a:pathLst>
          </a:custGeom>
          <a:solidFill>
            <a:srgbClr val="660066"/>
          </a:solidFill>
          <a:ln w="9360">
            <a:solidFill>
              <a:srgbClr val="FFFFFF"/>
            </a:solidFill>
            <a:round/>
            <a:headEnd/>
            <a:tailEnd/>
          </a:ln>
        </p:spPr>
        <p:txBody>
          <a:bodyPr wrap="none" anchor="ct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48131" name="Rectangle 3"/>
          <p:cNvSpPr>
            <a:spLocks noChangeArrowheads="1"/>
          </p:cNvSpPr>
          <p:nvPr/>
        </p:nvSpPr>
        <p:spPr bwMode="auto">
          <a:xfrm>
            <a:off x="539750" y="188913"/>
            <a:ext cx="7772400" cy="1143000"/>
          </a:xfrm>
          <a:prstGeom prst="rect">
            <a:avLst/>
          </a:prstGeom>
          <a:noFill/>
          <a:ln w="9525">
            <a:noFill/>
            <a:miter lim="800000"/>
            <a:headEnd/>
            <a:tailEnd/>
          </a:ln>
        </p:spPr>
        <p:txBody>
          <a:bodyPr lIns="90000" tIns="46800" rIns="90000" bIns="46800" anchor="ctr"/>
          <a:lstStyle/>
          <a:p>
            <a:pPr marL="0" marR="0" lvl="0" indent="0" algn="ctr" defTabSz="449263" rtl="0" eaLnBrk="1" fontAlgn="base" latinLnBrk="0" hangingPunct="1">
              <a:lnSpc>
                <a:spcPct val="100000"/>
              </a:lnSpc>
              <a:spcBef>
                <a:spcPct val="0"/>
              </a:spcBef>
              <a:spcAft>
                <a:spcPct val="0"/>
              </a:spcAft>
              <a:buClr>
                <a:srgbClr val="FFCC66"/>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endParaRPr kumimoji="0" lang="ar-JO" sz="6000" b="1" u="none" strike="noStrike" kern="1200" cap="none" spc="0" normalizeH="0" baseline="0" noProof="0">
              <a:ln>
                <a:noFill/>
              </a:ln>
              <a:solidFill>
                <a:srgbClr val="FFCC66"/>
              </a:solidFill>
              <a:effectLst/>
              <a:uLnTx/>
              <a:uFillTx/>
              <a:latin typeface="Arial" panose="020B0604020202020204" pitchFamily="34" charset="0"/>
              <a:ea typeface="MS PGothic" pitchFamily="34" charset="-128"/>
              <a:cs typeface="Arial" panose="020B0604020202020204" pitchFamily="34" charset="0"/>
            </a:endParaRPr>
          </a:p>
        </p:txBody>
      </p:sp>
      <p:sp>
        <p:nvSpPr>
          <p:cNvPr id="287748" name="AutoShape 4"/>
          <p:cNvSpPr>
            <a:spLocks noChangeArrowheads="1"/>
          </p:cNvSpPr>
          <p:nvPr/>
        </p:nvSpPr>
        <p:spPr bwMode="auto">
          <a:xfrm>
            <a:off x="-152400" y="2819400"/>
            <a:ext cx="2295525" cy="3128963"/>
          </a:xfrm>
          <a:custGeom>
            <a:avLst/>
            <a:gdLst>
              <a:gd name="T0" fmla="*/ 2147483647 w 918"/>
              <a:gd name="T1" fmla="*/ 2147483647 h 1971"/>
              <a:gd name="T2" fmla="*/ 2147483647 w 918"/>
              <a:gd name="T3" fmla="*/ 2147483647 h 1971"/>
              <a:gd name="T4" fmla="*/ 2147483647 w 918"/>
              <a:gd name="T5" fmla="*/ 2147483647 h 1971"/>
              <a:gd name="T6" fmla="*/ 2147483647 w 918"/>
              <a:gd name="T7" fmla="*/ 2147483647 h 1971"/>
              <a:gd name="T8" fmla="*/ 2147483647 w 918"/>
              <a:gd name="T9" fmla="*/ 2147483647 h 1971"/>
              <a:gd name="T10" fmla="*/ 2147483647 w 918"/>
              <a:gd name="T11" fmla="*/ 2147483647 h 1971"/>
              <a:gd name="T12" fmla="*/ 2147483647 w 918"/>
              <a:gd name="T13" fmla="*/ 2147483647 h 1971"/>
              <a:gd name="T14" fmla="*/ 2147483647 w 918"/>
              <a:gd name="T15" fmla="*/ 2147483647 h 1971"/>
              <a:gd name="T16" fmla="*/ 2147483647 w 918"/>
              <a:gd name="T17" fmla="*/ 2147483647 h 1971"/>
              <a:gd name="T18" fmla="*/ 2147483647 w 918"/>
              <a:gd name="T19" fmla="*/ 2147483647 h 1971"/>
              <a:gd name="T20" fmla="*/ 2147483647 w 918"/>
              <a:gd name="T21" fmla="*/ 2147483647 h 1971"/>
              <a:gd name="T22" fmla="*/ 2147483647 w 918"/>
              <a:gd name="T23" fmla="*/ 2147483647 h 1971"/>
              <a:gd name="T24" fmla="*/ 2147483647 w 918"/>
              <a:gd name="T25" fmla="*/ 2147483647 h 1971"/>
              <a:gd name="T26" fmla="*/ 2147483647 w 918"/>
              <a:gd name="T27" fmla="*/ 2147483647 h 1971"/>
              <a:gd name="T28" fmla="*/ 2147483647 w 918"/>
              <a:gd name="T29" fmla="*/ 2147483647 h 1971"/>
              <a:gd name="T30" fmla="*/ 2147483647 w 918"/>
              <a:gd name="T31" fmla="*/ 2147483647 h 1971"/>
              <a:gd name="T32" fmla="*/ 2147483647 w 918"/>
              <a:gd name="T33" fmla="*/ 2147483647 h 1971"/>
              <a:gd name="T34" fmla="*/ 2147483647 w 918"/>
              <a:gd name="T35" fmla="*/ 2147483647 h 1971"/>
              <a:gd name="T36" fmla="*/ 0 w 918"/>
              <a:gd name="T37" fmla="*/ 2147483647 h 197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8"/>
              <a:gd name="T58" fmla="*/ 0 h 1971"/>
              <a:gd name="T59" fmla="*/ 918 w 918"/>
              <a:gd name="T60" fmla="*/ 1971 h 197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8" h="1971">
                <a:moveTo>
                  <a:pt x="29" y="15"/>
                </a:moveTo>
                <a:cubicBezTo>
                  <a:pt x="146" y="74"/>
                  <a:pt x="184" y="51"/>
                  <a:pt x="311" y="30"/>
                </a:cubicBezTo>
                <a:cubicBezTo>
                  <a:pt x="433" y="45"/>
                  <a:pt x="435" y="55"/>
                  <a:pt x="563" y="30"/>
                </a:cubicBezTo>
                <a:cubicBezTo>
                  <a:pt x="593" y="23"/>
                  <a:pt x="651" y="1"/>
                  <a:pt x="651" y="1"/>
                </a:cubicBezTo>
                <a:cubicBezTo>
                  <a:pt x="691" y="8"/>
                  <a:pt x="741" y="0"/>
                  <a:pt x="770" y="30"/>
                </a:cubicBezTo>
                <a:cubicBezTo>
                  <a:pt x="795" y="55"/>
                  <a:pt x="829" y="119"/>
                  <a:pt x="829" y="119"/>
                </a:cubicBezTo>
                <a:cubicBezTo>
                  <a:pt x="806" y="187"/>
                  <a:pt x="819" y="193"/>
                  <a:pt x="859" y="252"/>
                </a:cubicBezTo>
                <a:cubicBezTo>
                  <a:pt x="881" y="341"/>
                  <a:pt x="899" y="428"/>
                  <a:pt x="918" y="519"/>
                </a:cubicBezTo>
                <a:cubicBezTo>
                  <a:pt x="906" y="622"/>
                  <a:pt x="871" y="744"/>
                  <a:pt x="903" y="845"/>
                </a:cubicBezTo>
                <a:cubicBezTo>
                  <a:pt x="884" y="923"/>
                  <a:pt x="870" y="1001"/>
                  <a:pt x="859" y="1082"/>
                </a:cubicBezTo>
                <a:cubicBezTo>
                  <a:pt x="870" y="1193"/>
                  <a:pt x="904" y="1311"/>
                  <a:pt x="874" y="1423"/>
                </a:cubicBezTo>
                <a:cubicBezTo>
                  <a:pt x="864" y="1459"/>
                  <a:pt x="841" y="1490"/>
                  <a:pt x="829" y="1526"/>
                </a:cubicBezTo>
                <a:cubicBezTo>
                  <a:pt x="821" y="1545"/>
                  <a:pt x="819" y="1566"/>
                  <a:pt x="814" y="1586"/>
                </a:cubicBezTo>
                <a:cubicBezTo>
                  <a:pt x="828" y="1642"/>
                  <a:pt x="840" y="1727"/>
                  <a:pt x="800" y="1778"/>
                </a:cubicBezTo>
                <a:cubicBezTo>
                  <a:pt x="757" y="1830"/>
                  <a:pt x="668" y="1834"/>
                  <a:pt x="607" y="1852"/>
                </a:cubicBezTo>
                <a:cubicBezTo>
                  <a:pt x="592" y="1856"/>
                  <a:pt x="576" y="1860"/>
                  <a:pt x="563" y="1867"/>
                </a:cubicBezTo>
                <a:cubicBezTo>
                  <a:pt x="546" y="1875"/>
                  <a:pt x="535" y="1891"/>
                  <a:pt x="518" y="1897"/>
                </a:cubicBezTo>
                <a:cubicBezTo>
                  <a:pt x="425" y="1928"/>
                  <a:pt x="318" y="1923"/>
                  <a:pt x="222" y="1941"/>
                </a:cubicBezTo>
                <a:cubicBezTo>
                  <a:pt x="147" y="1954"/>
                  <a:pt x="75" y="1971"/>
                  <a:pt x="0" y="1971"/>
                </a:cubicBezTo>
              </a:path>
            </a:pathLst>
          </a:custGeom>
          <a:solidFill>
            <a:srgbClr val="000000"/>
          </a:solidFill>
          <a:ln w="38160">
            <a:solidFill>
              <a:srgbClr val="FFFFFF"/>
            </a:solidFill>
            <a:round/>
            <a:headEnd/>
            <a:tailEnd/>
          </a:ln>
        </p:spPr>
        <p:txBody>
          <a:bodyPr wrap="none" anchor="ct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48133" name="AutoShape 5"/>
          <p:cNvSpPr>
            <a:spLocks noChangeArrowheads="1"/>
          </p:cNvSpPr>
          <p:nvPr/>
        </p:nvSpPr>
        <p:spPr bwMode="auto">
          <a:xfrm>
            <a:off x="2058988" y="3579813"/>
            <a:ext cx="808037" cy="769937"/>
          </a:xfrm>
          <a:custGeom>
            <a:avLst/>
            <a:gdLst>
              <a:gd name="T0" fmla="*/ 2147483647 w 509"/>
              <a:gd name="T1" fmla="*/ 0 h 485"/>
              <a:gd name="T2" fmla="*/ 2147483647 w 509"/>
              <a:gd name="T3" fmla="*/ 2147483647 h 485"/>
              <a:gd name="T4" fmla="*/ 2147483647 w 509"/>
              <a:gd name="T5" fmla="*/ 2147483647 h 485"/>
              <a:gd name="T6" fmla="*/ 0 w 509"/>
              <a:gd name="T7" fmla="*/ 2147483647 h 485"/>
              <a:gd name="T8" fmla="*/ 2147483647 w 509"/>
              <a:gd name="T9" fmla="*/ 2147483647 h 485"/>
              <a:gd name="T10" fmla="*/ 2147483647 w 509"/>
              <a:gd name="T11" fmla="*/ 2147483647 h 485"/>
              <a:gd name="T12" fmla="*/ 2147483647 w 509"/>
              <a:gd name="T13" fmla="*/ 2147483647 h 485"/>
              <a:gd name="T14" fmla="*/ 2147483647 w 509"/>
              <a:gd name="T15" fmla="*/ 2147483647 h 485"/>
              <a:gd name="T16" fmla="*/ 2147483647 w 509"/>
              <a:gd name="T17" fmla="*/ 2147483647 h 485"/>
              <a:gd name="T18" fmla="*/ 2147483647 w 509"/>
              <a:gd name="T19" fmla="*/ 0 h 485"/>
              <a:gd name="T20" fmla="*/ 2147483647 w 509"/>
              <a:gd name="T21" fmla="*/ 0 h 4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09"/>
              <a:gd name="T34" fmla="*/ 0 h 485"/>
              <a:gd name="T35" fmla="*/ 509 w 509"/>
              <a:gd name="T36" fmla="*/ 485 h 4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09" h="485">
                <a:moveTo>
                  <a:pt x="230" y="0"/>
                </a:moveTo>
                <a:cubicBezTo>
                  <a:pt x="189" y="4"/>
                  <a:pt x="148" y="4"/>
                  <a:pt x="109" y="12"/>
                </a:cubicBezTo>
                <a:cubicBezTo>
                  <a:pt x="83" y="16"/>
                  <a:pt x="36" y="36"/>
                  <a:pt x="36" y="36"/>
                </a:cubicBezTo>
                <a:cubicBezTo>
                  <a:pt x="58" y="104"/>
                  <a:pt x="22" y="187"/>
                  <a:pt x="0" y="254"/>
                </a:cubicBezTo>
                <a:cubicBezTo>
                  <a:pt x="9" y="283"/>
                  <a:pt x="34" y="398"/>
                  <a:pt x="48" y="412"/>
                </a:cubicBezTo>
                <a:cubicBezTo>
                  <a:pt x="83" y="445"/>
                  <a:pt x="63" y="429"/>
                  <a:pt x="109" y="460"/>
                </a:cubicBezTo>
                <a:cubicBezTo>
                  <a:pt x="211" y="425"/>
                  <a:pt x="335" y="448"/>
                  <a:pt x="436" y="485"/>
                </a:cubicBezTo>
                <a:cubicBezTo>
                  <a:pt x="470" y="448"/>
                  <a:pt x="493" y="410"/>
                  <a:pt x="509" y="363"/>
                </a:cubicBezTo>
                <a:cubicBezTo>
                  <a:pt x="498" y="288"/>
                  <a:pt x="489" y="253"/>
                  <a:pt x="448" y="194"/>
                </a:cubicBezTo>
                <a:cubicBezTo>
                  <a:pt x="461" y="86"/>
                  <a:pt x="487" y="37"/>
                  <a:pt x="376" y="0"/>
                </a:cubicBezTo>
                <a:cubicBezTo>
                  <a:pt x="282" y="30"/>
                  <a:pt x="316" y="28"/>
                  <a:pt x="230" y="0"/>
                </a:cubicBezTo>
                <a:close/>
              </a:path>
            </a:pathLst>
          </a:custGeom>
          <a:solidFill>
            <a:srgbClr val="3366FF"/>
          </a:solidFill>
          <a:ln w="9360">
            <a:solidFill>
              <a:srgbClr val="FFFFFF"/>
            </a:solidFill>
            <a:round/>
            <a:headEnd/>
            <a:tailEnd/>
          </a:ln>
        </p:spPr>
        <p:txBody>
          <a:bodyPr wrap="none" anchor="ct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48134" name="AutoShape 6"/>
          <p:cNvSpPr>
            <a:spLocks noChangeArrowheads="1"/>
          </p:cNvSpPr>
          <p:nvPr/>
        </p:nvSpPr>
        <p:spPr bwMode="auto">
          <a:xfrm>
            <a:off x="1892300" y="4933950"/>
            <a:ext cx="673100" cy="730250"/>
          </a:xfrm>
          <a:custGeom>
            <a:avLst/>
            <a:gdLst>
              <a:gd name="T0" fmla="*/ 2147483647 w 424"/>
              <a:gd name="T1" fmla="*/ 2147483647 h 460"/>
              <a:gd name="T2" fmla="*/ 2147483647 w 424"/>
              <a:gd name="T3" fmla="*/ 2147483647 h 460"/>
              <a:gd name="T4" fmla="*/ 2147483647 w 424"/>
              <a:gd name="T5" fmla="*/ 2147483647 h 460"/>
              <a:gd name="T6" fmla="*/ 2147483647 w 424"/>
              <a:gd name="T7" fmla="*/ 2147483647 h 460"/>
              <a:gd name="T8" fmla="*/ 0 w 424"/>
              <a:gd name="T9" fmla="*/ 2147483647 h 460"/>
              <a:gd name="T10" fmla="*/ 2147483647 w 424"/>
              <a:gd name="T11" fmla="*/ 2147483647 h 460"/>
              <a:gd name="T12" fmla="*/ 0 w 424"/>
              <a:gd name="T13" fmla="*/ 2147483647 h 460"/>
              <a:gd name="T14" fmla="*/ 2147483647 w 424"/>
              <a:gd name="T15" fmla="*/ 2147483647 h 460"/>
              <a:gd name="T16" fmla="*/ 2147483647 w 424"/>
              <a:gd name="T17" fmla="*/ 2147483647 h 460"/>
              <a:gd name="T18" fmla="*/ 2147483647 w 424"/>
              <a:gd name="T19" fmla="*/ 2147483647 h 460"/>
              <a:gd name="T20" fmla="*/ 2147483647 w 424"/>
              <a:gd name="T21" fmla="*/ 2147483647 h 460"/>
              <a:gd name="T22" fmla="*/ 2147483647 w 424"/>
              <a:gd name="T23" fmla="*/ 2147483647 h 460"/>
              <a:gd name="T24" fmla="*/ 2147483647 w 424"/>
              <a:gd name="T25" fmla="*/ 2147483647 h 460"/>
              <a:gd name="T26" fmla="*/ 2147483647 w 424"/>
              <a:gd name="T27" fmla="*/ 2147483647 h 460"/>
              <a:gd name="T28" fmla="*/ 2147483647 w 424"/>
              <a:gd name="T29" fmla="*/ 2147483647 h 460"/>
              <a:gd name="T30" fmla="*/ 2147483647 w 424"/>
              <a:gd name="T31" fmla="*/ 2147483647 h 460"/>
              <a:gd name="T32" fmla="*/ 2147483647 w 424"/>
              <a:gd name="T33" fmla="*/ 2147483647 h 460"/>
              <a:gd name="T34" fmla="*/ 2147483647 w 424"/>
              <a:gd name="T35" fmla="*/ 2147483647 h 460"/>
              <a:gd name="T36" fmla="*/ 2147483647 w 424"/>
              <a:gd name="T37" fmla="*/ 2147483647 h 460"/>
              <a:gd name="T38" fmla="*/ 2147483647 w 424"/>
              <a:gd name="T39" fmla="*/ 2147483647 h 460"/>
              <a:gd name="T40" fmla="*/ 2147483647 w 424"/>
              <a:gd name="T41" fmla="*/ 2147483647 h 460"/>
              <a:gd name="T42" fmla="*/ 2147483647 w 424"/>
              <a:gd name="T43" fmla="*/ 2147483647 h 460"/>
              <a:gd name="T44" fmla="*/ 2147483647 w 424"/>
              <a:gd name="T45" fmla="*/ 2147483647 h 460"/>
              <a:gd name="T46" fmla="*/ 2147483647 w 424"/>
              <a:gd name="T47" fmla="*/ 2147483647 h 460"/>
              <a:gd name="T48" fmla="*/ 2147483647 w 424"/>
              <a:gd name="T49" fmla="*/ 2147483647 h 460"/>
              <a:gd name="T50" fmla="*/ 2147483647 w 424"/>
              <a:gd name="T51" fmla="*/ 2147483647 h 460"/>
              <a:gd name="T52" fmla="*/ 2147483647 w 424"/>
              <a:gd name="T53" fmla="*/ 2147483647 h 460"/>
              <a:gd name="T54" fmla="*/ 2147483647 w 424"/>
              <a:gd name="T55" fmla="*/ 2147483647 h 460"/>
              <a:gd name="T56" fmla="*/ 2147483647 w 424"/>
              <a:gd name="T57" fmla="*/ 2147483647 h 460"/>
              <a:gd name="T58" fmla="*/ 2147483647 w 424"/>
              <a:gd name="T59" fmla="*/ 2147483647 h 460"/>
              <a:gd name="T60" fmla="*/ 2147483647 w 424"/>
              <a:gd name="T61" fmla="*/ 2147483647 h 460"/>
              <a:gd name="T62" fmla="*/ 2147483647 w 424"/>
              <a:gd name="T63" fmla="*/ 2147483647 h 460"/>
              <a:gd name="T64" fmla="*/ 2147483647 w 424"/>
              <a:gd name="T65" fmla="*/ 2147483647 h 460"/>
              <a:gd name="T66" fmla="*/ 2147483647 w 424"/>
              <a:gd name="T67" fmla="*/ 2147483647 h 460"/>
              <a:gd name="T68" fmla="*/ 2147483647 w 424"/>
              <a:gd name="T69" fmla="*/ 2147483647 h 460"/>
              <a:gd name="T70" fmla="*/ 2147483647 w 424"/>
              <a:gd name="T71" fmla="*/ 2147483647 h 460"/>
              <a:gd name="T72" fmla="*/ 2147483647 w 424"/>
              <a:gd name="T73" fmla="*/ 2147483647 h 460"/>
              <a:gd name="T74" fmla="*/ 2147483647 w 424"/>
              <a:gd name="T75" fmla="*/ 2147483647 h 46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24"/>
              <a:gd name="T115" fmla="*/ 0 h 460"/>
              <a:gd name="T116" fmla="*/ 424 w 424"/>
              <a:gd name="T117" fmla="*/ 460 h 46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24" h="460">
                <a:moveTo>
                  <a:pt x="104" y="12"/>
                </a:moveTo>
                <a:cubicBezTo>
                  <a:pt x="119" y="0"/>
                  <a:pt x="110" y="13"/>
                  <a:pt x="108" y="22"/>
                </a:cubicBezTo>
                <a:cubicBezTo>
                  <a:pt x="104" y="53"/>
                  <a:pt x="97" y="92"/>
                  <a:pt x="78" y="118"/>
                </a:cubicBezTo>
                <a:cubicBezTo>
                  <a:pt x="69" y="142"/>
                  <a:pt x="49" y="157"/>
                  <a:pt x="34" y="176"/>
                </a:cubicBezTo>
                <a:cubicBezTo>
                  <a:pt x="18" y="194"/>
                  <a:pt x="7" y="211"/>
                  <a:pt x="0" y="234"/>
                </a:cubicBezTo>
                <a:cubicBezTo>
                  <a:pt x="0" y="238"/>
                  <a:pt x="2" y="243"/>
                  <a:pt x="2" y="248"/>
                </a:cubicBezTo>
                <a:cubicBezTo>
                  <a:pt x="2" y="250"/>
                  <a:pt x="0" y="251"/>
                  <a:pt x="0" y="254"/>
                </a:cubicBezTo>
                <a:cubicBezTo>
                  <a:pt x="0" y="274"/>
                  <a:pt x="11" y="295"/>
                  <a:pt x="18" y="314"/>
                </a:cubicBezTo>
                <a:cubicBezTo>
                  <a:pt x="14" y="332"/>
                  <a:pt x="14" y="337"/>
                  <a:pt x="16" y="358"/>
                </a:cubicBezTo>
                <a:cubicBezTo>
                  <a:pt x="11" y="372"/>
                  <a:pt x="11" y="388"/>
                  <a:pt x="10" y="404"/>
                </a:cubicBezTo>
                <a:cubicBezTo>
                  <a:pt x="13" y="413"/>
                  <a:pt x="12" y="408"/>
                  <a:pt x="8" y="422"/>
                </a:cubicBezTo>
                <a:cubicBezTo>
                  <a:pt x="6" y="426"/>
                  <a:pt x="4" y="434"/>
                  <a:pt x="4" y="434"/>
                </a:cubicBezTo>
                <a:cubicBezTo>
                  <a:pt x="7" y="445"/>
                  <a:pt x="23" y="444"/>
                  <a:pt x="34" y="448"/>
                </a:cubicBezTo>
                <a:cubicBezTo>
                  <a:pt x="56" y="445"/>
                  <a:pt x="78" y="443"/>
                  <a:pt x="102" y="444"/>
                </a:cubicBezTo>
                <a:cubicBezTo>
                  <a:pt x="109" y="444"/>
                  <a:pt x="119" y="456"/>
                  <a:pt x="128" y="458"/>
                </a:cubicBezTo>
                <a:cubicBezTo>
                  <a:pt x="141" y="459"/>
                  <a:pt x="154" y="459"/>
                  <a:pt x="168" y="460"/>
                </a:cubicBezTo>
                <a:cubicBezTo>
                  <a:pt x="196" y="456"/>
                  <a:pt x="223" y="453"/>
                  <a:pt x="252" y="450"/>
                </a:cubicBezTo>
                <a:cubicBezTo>
                  <a:pt x="285" y="453"/>
                  <a:pt x="283" y="454"/>
                  <a:pt x="332" y="450"/>
                </a:cubicBezTo>
                <a:cubicBezTo>
                  <a:pt x="338" y="449"/>
                  <a:pt x="350" y="444"/>
                  <a:pt x="350" y="444"/>
                </a:cubicBezTo>
                <a:cubicBezTo>
                  <a:pt x="349" y="442"/>
                  <a:pt x="347" y="439"/>
                  <a:pt x="348" y="438"/>
                </a:cubicBezTo>
                <a:cubicBezTo>
                  <a:pt x="348" y="435"/>
                  <a:pt x="352" y="435"/>
                  <a:pt x="354" y="434"/>
                </a:cubicBezTo>
                <a:cubicBezTo>
                  <a:pt x="359" y="426"/>
                  <a:pt x="362" y="414"/>
                  <a:pt x="364" y="406"/>
                </a:cubicBezTo>
                <a:cubicBezTo>
                  <a:pt x="358" y="390"/>
                  <a:pt x="363" y="384"/>
                  <a:pt x="366" y="368"/>
                </a:cubicBezTo>
                <a:cubicBezTo>
                  <a:pt x="365" y="354"/>
                  <a:pt x="363" y="340"/>
                  <a:pt x="364" y="326"/>
                </a:cubicBezTo>
                <a:cubicBezTo>
                  <a:pt x="364" y="321"/>
                  <a:pt x="368" y="314"/>
                  <a:pt x="368" y="314"/>
                </a:cubicBezTo>
                <a:cubicBezTo>
                  <a:pt x="367" y="299"/>
                  <a:pt x="366" y="284"/>
                  <a:pt x="366" y="270"/>
                </a:cubicBezTo>
                <a:cubicBezTo>
                  <a:pt x="364" y="246"/>
                  <a:pt x="366" y="173"/>
                  <a:pt x="396" y="164"/>
                </a:cubicBezTo>
                <a:cubicBezTo>
                  <a:pt x="400" y="157"/>
                  <a:pt x="410" y="144"/>
                  <a:pt x="410" y="144"/>
                </a:cubicBezTo>
                <a:cubicBezTo>
                  <a:pt x="412" y="113"/>
                  <a:pt x="420" y="84"/>
                  <a:pt x="424" y="54"/>
                </a:cubicBezTo>
                <a:cubicBezTo>
                  <a:pt x="418" y="36"/>
                  <a:pt x="354" y="33"/>
                  <a:pt x="338" y="32"/>
                </a:cubicBezTo>
                <a:cubicBezTo>
                  <a:pt x="328" y="28"/>
                  <a:pt x="320" y="24"/>
                  <a:pt x="312" y="22"/>
                </a:cubicBezTo>
                <a:cubicBezTo>
                  <a:pt x="290" y="26"/>
                  <a:pt x="274" y="25"/>
                  <a:pt x="254" y="20"/>
                </a:cubicBezTo>
                <a:cubicBezTo>
                  <a:pt x="246" y="22"/>
                  <a:pt x="241" y="20"/>
                  <a:pt x="234" y="18"/>
                </a:cubicBezTo>
                <a:cubicBezTo>
                  <a:pt x="227" y="16"/>
                  <a:pt x="216" y="12"/>
                  <a:pt x="216" y="12"/>
                </a:cubicBezTo>
                <a:cubicBezTo>
                  <a:pt x="208" y="14"/>
                  <a:pt x="200" y="15"/>
                  <a:pt x="192" y="18"/>
                </a:cubicBezTo>
                <a:cubicBezTo>
                  <a:pt x="171" y="14"/>
                  <a:pt x="150" y="7"/>
                  <a:pt x="130" y="2"/>
                </a:cubicBezTo>
                <a:cubicBezTo>
                  <a:pt x="122" y="4"/>
                  <a:pt x="117" y="8"/>
                  <a:pt x="110" y="10"/>
                </a:cubicBezTo>
                <a:cubicBezTo>
                  <a:pt x="107" y="17"/>
                  <a:pt x="109" y="17"/>
                  <a:pt x="104" y="12"/>
                </a:cubicBezTo>
                <a:close/>
              </a:path>
            </a:pathLst>
          </a:custGeom>
          <a:solidFill>
            <a:srgbClr val="333333"/>
          </a:solidFill>
          <a:ln w="9360">
            <a:solidFill>
              <a:srgbClr val="FFFFFF"/>
            </a:solidFill>
            <a:round/>
            <a:headEnd/>
            <a:tailEnd/>
          </a:ln>
        </p:spPr>
        <p:txBody>
          <a:bodyPr wrap="none" anchor="ct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287751" name="Text Box 7"/>
          <p:cNvSpPr txBox="1">
            <a:spLocks noChangeArrowheads="1"/>
          </p:cNvSpPr>
          <p:nvPr/>
        </p:nvSpPr>
        <p:spPr bwMode="auto">
          <a:xfrm>
            <a:off x="-107950" y="3505200"/>
            <a:ext cx="2098675" cy="401638"/>
          </a:xfrm>
          <a:prstGeom prst="rect">
            <a:avLst/>
          </a:prstGeom>
          <a:noFill/>
          <a:ln w="9525">
            <a:noFill/>
            <a:miter lim="800000"/>
            <a:headEnd/>
            <a:tailEnd/>
          </a:ln>
        </p:spPr>
        <p:txBody>
          <a:bodyPr lIns="90000" tIns="46800" rIns="90000" bIns="46800">
            <a:spAutoFit/>
          </a:bodyPr>
          <a:lstStyle/>
          <a:p>
            <a:pPr marL="0" marR="0" lvl="0" indent="0" algn="ctr" defTabSz="449263" rtl="0" eaLnBrk="1" fontAlgn="base" latinLnBrk="0" hangingPunct="1">
              <a:lnSpc>
                <a:spcPct val="100000"/>
              </a:lnSpc>
              <a:spcBef>
                <a:spcPts val="1250"/>
              </a:spcBef>
              <a:spcAft>
                <a:spcPct val="0"/>
              </a:spcAft>
              <a:buClr>
                <a:srgbClr val="FFFFFF"/>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0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البحر المتوسط</a:t>
            </a:r>
            <a:endParaRPr kumimoji="0" lang="en-GB" sz="20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48136" name="Text Box 8"/>
          <p:cNvSpPr txBox="1">
            <a:spLocks noChangeArrowheads="1"/>
          </p:cNvSpPr>
          <p:nvPr/>
        </p:nvSpPr>
        <p:spPr bwMode="auto">
          <a:xfrm>
            <a:off x="2286000" y="3733800"/>
            <a:ext cx="1295400" cy="587375"/>
          </a:xfrm>
          <a:prstGeom prst="rect">
            <a:avLst/>
          </a:prstGeom>
          <a:noFill/>
          <a:ln w="9525">
            <a:noFill/>
            <a:miter lim="800000"/>
            <a:headEnd/>
            <a:tailEnd/>
          </a:ln>
        </p:spPr>
        <p:txBody>
          <a:bodyPr lIns="90000" tIns="46800" rIns="90000" bIns="46800">
            <a:spAutoFit/>
          </a:bodyPr>
          <a:lstStyle/>
          <a:p>
            <a:pPr marL="0" marR="0" lvl="0" indent="0" algn="l" defTabSz="449263" rtl="0" eaLnBrk="1" fontAlgn="base" latinLnBrk="0" hangingPunct="1">
              <a:lnSpc>
                <a:spcPct val="100000"/>
              </a:lnSpc>
              <a:spcBef>
                <a:spcPts val="2000"/>
              </a:spcBef>
              <a:spcAft>
                <a:spcPct val="0"/>
              </a:spcAft>
              <a:buClr>
                <a:srgbClr val="FFFFFF"/>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آرام</a:t>
            </a:r>
            <a:endParaRPr kumimoji="0" lang="en-GB" sz="32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48137" name="Text Box 9"/>
          <p:cNvSpPr txBox="1">
            <a:spLocks noChangeArrowheads="1"/>
          </p:cNvSpPr>
          <p:nvPr/>
        </p:nvSpPr>
        <p:spPr bwMode="auto">
          <a:xfrm>
            <a:off x="1898650" y="4876800"/>
            <a:ext cx="1487488" cy="587375"/>
          </a:xfrm>
          <a:prstGeom prst="rect">
            <a:avLst/>
          </a:prstGeom>
          <a:noFill/>
          <a:ln w="9525">
            <a:noFill/>
            <a:miter lim="800000"/>
            <a:headEnd/>
            <a:tailEnd/>
          </a:ln>
        </p:spPr>
        <p:txBody>
          <a:bodyPr lIns="90000" tIns="46800" rIns="90000" bIns="46800">
            <a:spAutoFit/>
          </a:bodyPr>
          <a:lstStyle/>
          <a:p>
            <a:pPr marL="0" marR="0" lvl="0" indent="0" algn="ctr" defTabSz="449263" rtl="0" eaLnBrk="1" fontAlgn="base" latinLnBrk="0" hangingPunct="1">
              <a:lnSpc>
                <a:spcPct val="100000"/>
              </a:lnSpc>
              <a:spcBef>
                <a:spcPts val="2000"/>
              </a:spcBef>
              <a:spcAft>
                <a:spcPct val="0"/>
              </a:spcAft>
              <a:buClr>
                <a:srgbClr val="FFFFFF"/>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يهوذا</a:t>
            </a:r>
            <a:endParaRPr kumimoji="0" lang="en-GB" sz="32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87754" name="Text Box 10"/>
          <p:cNvSpPr txBox="1">
            <a:spLocks noChangeArrowheads="1"/>
          </p:cNvSpPr>
          <p:nvPr/>
        </p:nvSpPr>
        <p:spPr bwMode="auto">
          <a:xfrm>
            <a:off x="533400" y="6096000"/>
            <a:ext cx="1447800" cy="587375"/>
          </a:xfrm>
          <a:prstGeom prst="rect">
            <a:avLst/>
          </a:prstGeom>
          <a:noFill/>
          <a:ln w="9525">
            <a:noFill/>
            <a:miter lim="800000"/>
            <a:headEnd/>
            <a:tailEnd/>
          </a:ln>
        </p:spPr>
        <p:txBody>
          <a:bodyPr lIns="90000" tIns="46800" rIns="90000" bIns="46800">
            <a:spAutoFit/>
          </a:bodyPr>
          <a:lstStyle/>
          <a:p>
            <a:pPr marL="0" marR="0" lvl="0" indent="0" algn="ctr" defTabSz="449263" rtl="0" eaLnBrk="1" fontAlgn="base" latinLnBrk="0" hangingPunct="1">
              <a:lnSpc>
                <a:spcPct val="100000"/>
              </a:lnSpc>
              <a:spcBef>
                <a:spcPts val="2000"/>
              </a:spcBef>
              <a:spcAft>
                <a:spcPct val="0"/>
              </a:spcAft>
              <a:buClr>
                <a:srgbClr val="FFFFFF"/>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مصر</a:t>
            </a:r>
            <a:endParaRPr kumimoji="0" lang="en-GB" sz="32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87755" name="AutoShape 11"/>
          <p:cNvSpPr>
            <a:spLocks noChangeArrowheads="1"/>
          </p:cNvSpPr>
          <p:nvPr/>
        </p:nvSpPr>
        <p:spPr bwMode="auto">
          <a:xfrm>
            <a:off x="2357438" y="6350000"/>
            <a:ext cx="277812" cy="676275"/>
          </a:xfrm>
          <a:custGeom>
            <a:avLst/>
            <a:gdLst>
              <a:gd name="T0" fmla="*/ 2147483647 w 175"/>
              <a:gd name="T1" fmla="*/ 2147483647 h 426"/>
              <a:gd name="T2" fmla="*/ 2147483647 w 175"/>
              <a:gd name="T3" fmla="*/ 2147483647 h 426"/>
              <a:gd name="T4" fmla="*/ 2147483647 w 175"/>
              <a:gd name="T5" fmla="*/ 0 h 426"/>
              <a:gd name="T6" fmla="*/ 2147483647 w 175"/>
              <a:gd name="T7" fmla="*/ 2147483647 h 426"/>
              <a:gd name="T8" fmla="*/ 2147483647 w 175"/>
              <a:gd name="T9" fmla="*/ 2147483647 h 426"/>
              <a:gd name="T10" fmla="*/ 2147483647 w 175"/>
              <a:gd name="T11" fmla="*/ 2147483647 h 426"/>
              <a:gd name="T12" fmla="*/ 0 60000 65536"/>
              <a:gd name="T13" fmla="*/ 0 60000 65536"/>
              <a:gd name="T14" fmla="*/ 0 60000 65536"/>
              <a:gd name="T15" fmla="*/ 0 60000 65536"/>
              <a:gd name="T16" fmla="*/ 0 60000 65536"/>
              <a:gd name="T17" fmla="*/ 0 60000 65536"/>
              <a:gd name="T18" fmla="*/ 0 w 175"/>
              <a:gd name="T19" fmla="*/ 0 h 426"/>
              <a:gd name="T20" fmla="*/ 175 w 175"/>
              <a:gd name="T21" fmla="*/ 426 h 426"/>
            </a:gdLst>
            <a:ahLst/>
            <a:cxnLst>
              <a:cxn ang="T12">
                <a:pos x="T0" y="T1"/>
              </a:cxn>
              <a:cxn ang="T13">
                <a:pos x="T2" y="T3"/>
              </a:cxn>
              <a:cxn ang="T14">
                <a:pos x="T4" y="T5"/>
              </a:cxn>
              <a:cxn ang="T15">
                <a:pos x="T6" y="T7"/>
              </a:cxn>
              <a:cxn ang="T16">
                <a:pos x="T8" y="T9"/>
              </a:cxn>
              <a:cxn ang="T17">
                <a:pos x="T10" y="T11"/>
              </a:cxn>
            </a:cxnLst>
            <a:rect l="T18" t="T19" r="T20" b="T21"/>
            <a:pathLst>
              <a:path w="175" h="426">
                <a:moveTo>
                  <a:pt x="91" y="340"/>
                </a:moveTo>
                <a:cubicBezTo>
                  <a:pt x="51" y="280"/>
                  <a:pt x="65" y="320"/>
                  <a:pt x="78" y="231"/>
                </a:cubicBezTo>
                <a:cubicBezTo>
                  <a:pt x="89" y="148"/>
                  <a:pt x="101" y="78"/>
                  <a:pt x="127" y="0"/>
                </a:cubicBezTo>
                <a:cubicBezTo>
                  <a:pt x="154" y="85"/>
                  <a:pt x="159" y="48"/>
                  <a:pt x="139" y="109"/>
                </a:cubicBezTo>
                <a:cubicBezTo>
                  <a:pt x="148" y="191"/>
                  <a:pt x="159" y="270"/>
                  <a:pt x="175" y="352"/>
                </a:cubicBezTo>
                <a:cubicBezTo>
                  <a:pt x="174" y="352"/>
                  <a:pt x="0" y="426"/>
                  <a:pt x="91" y="340"/>
                </a:cubicBezTo>
                <a:close/>
              </a:path>
            </a:pathLst>
          </a:custGeom>
          <a:solidFill>
            <a:srgbClr val="000000"/>
          </a:solidFill>
          <a:ln w="9360">
            <a:solidFill>
              <a:srgbClr val="FFFFFF"/>
            </a:solidFill>
            <a:round/>
            <a:headEnd/>
            <a:tailEnd/>
          </a:ln>
        </p:spPr>
        <p:txBody>
          <a:bodyPr wrap="none" anchor="ct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287756" name="AutoShape 12"/>
          <p:cNvSpPr>
            <a:spLocks noChangeArrowheads="1"/>
          </p:cNvSpPr>
          <p:nvPr/>
        </p:nvSpPr>
        <p:spPr bwMode="auto">
          <a:xfrm>
            <a:off x="1600200" y="6400800"/>
            <a:ext cx="192088" cy="519113"/>
          </a:xfrm>
          <a:custGeom>
            <a:avLst/>
            <a:gdLst>
              <a:gd name="T0" fmla="*/ 2147483647 w 121"/>
              <a:gd name="T1" fmla="*/ 2147483647 h 327"/>
              <a:gd name="T2" fmla="*/ 2147483647 w 121"/>
              <a:gd name="T3" fmla="*/ 0 h 327"/>
              <a:gd name="T4" fmla="*/ 0 w 121"/>
              <a:gd name="T5" fmla="*/ 2147483647 h 327"/>
              <a:gd name="T6" fmla="*/ 2147483647 w 121"/>
              <a:gd name="T7" fmla="*/ 2147483647 h 327"/>
              <a:gd name="T8" fmla="*/ 2147483647 w 121"/>
              <a:gd name="T9" fmla="*/ 2147483647 h 327"/>
              <a:gd name="T10" fmla="*/ 2147483647 w 121"/>
              <a:gd name="T11" fmla="*/ 2147483647 h 327"/>
              <a:gd name="T12" fmla="*/ 2147483647 w 121"/>
              <a:gd name="T13" fmla="*/ 2147483647 h 327"/>
              <a:gd name="T14" fmla="*/ 0 60000 65536"/>
              <a:gd name="T15" fmla="*/ 0 60000 65536"/>
              <a:gd name="T16" fmla="*/ 0 60000 65536"/>
              <a:gd name="T17" fmla="*/ 0 60000 65536"/>
              <a:gd name="T18" fmla="*/ 0 60000 65536"/>
              <a:gd name="T19" fmla="*/ 0 60000 65536"/>
              <a:gd name="T20" fmla="*/ 0 60000 65536"/>
              <a:gd name="T21" fmla="*/ 0 w 121"/>
              <a:gd name="T22" fmla="*/ 0 h 327"/>
              <a:gd name="T23" fmla="*/ 121 w 121"/>
              <a:gd name="T24" fmla="*/ 327 h 3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1" h="327">
                <a:moveTo>
                  <a:pt x="121" y="290"/>
                </a:moveTo>
                <a:cubicBezTo>
                  <a:pt x="63" y="203"/>
                  <a:pt x="82" y="96"/>
                  <a:pt x="48" y="0"/>
                </a:cubicBezTo>
                <a:cubicBezTo>
                  <a:pt x="30" y="52"/>
                  <a:pt x="13" y="103"/>
                  <a:pt x="0" y="157"/>
                </a:cubicBezTo>
                <a:cubicBezTo>
                  <a:pt x="14" y="286"/>
                  <a:pt x="12" y="229"/>
                  <a:pt x="12" y="327"/>
                </a:cubicBezTo>
                <a:cubicBezTo>
                  <a:pt x="36" y="319"/>
                  <a:pt x="67" y="321"/>
                  <a:pt x="85" y="303"/>
                </a:cubicBezTo>
                <a:cubicBezTo>
                  <a:pt x="93" y="294"/>
                  <a:pt x="98" y="281"/>
                  <a:pt x="109" y="278"/>
                </a:cubicBezTo>
                <a:cubicBezTo>
                  <a:pt x="114" y="276"/>
                  <a:pt x="117" y="286"/>
                  <a:pt x="121" y="290"/>
                </a:cubicBezTo>
                <a:close/>
              </a:path>
            </a:pathLst>
          </a:custGeom>
          <a:solidFill>
            <a:srgbClr val="000000"/>
          </a:solidFill>
          <a:ln w="9360">
            <a:solidFill>
              <a:srgbClr val="FFFFFF"/>
            </a:solidFill>
            <a:round/>
            <a:headEnd/>
            <a:tailEnd/>
          </a:ln>
        </p:spPr>
        <p:txBody>
          <a:bodyPr wrap="none" anchor="ct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48141" name="Text Box 13"/>
          <p:cNvSpPr txBox="1">
            <a:spLocks noChangeArrowheads="1"/>
          </p:cNvSpPr>
          <p:nvPr/>
        </p:nvSpPr>
        <p:spPr bwMode="auto">
          <a:xfrm>
            <a:off x="6078538" y="2362200"/>
            <a:ext cx="1749425" cy="525463"/>
          </a:xfrm>
          <a:prstGeom prst="rect">
            <a:avLst/>
          </a:prstGeom>
          <a:noFill/>
          <a:ln w="9525">
            <a:noFill/>
            <a:miter lim="800000"/>
            <a:headEnd/>
            <a:tailEnd/>
          </a:ln>
        </p:spPr>
        <p:txBody>
          <a:bodyPr lIns="90000" tIns="46800" rIns="90000" bIns="46800">
            <a:spAutoFit/>
          </a:bodyPr>
          <a:lstStyle/>
          <a:p>
            <a:pPr marL="0" marR="0" lvl="0" indent="0" algn="ctr" defTabSz="449263" rtl="0" eaLnBrk="1" fontAlgn="base" latinLnBrk="0" hangingPunct="1">
              <a:lnSpc>
                <a:spcPct val="100000"/>
              </a:lnSpc>
              <a:spcBef>
                <a:spcPts val="1750"/>
              </a:spcBef>
              <a:spcAft>
                <a:spcPct val="0"/>
              </a:spcAft>
              <a:buClr>
                <a:srgbClr val="FFFFFF"/>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نينوى</a:t>
            </a:r>
            <a:endParaRPr kumimoji="0" lang="en-GB"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grpSp>
        <p:nvGrpSpPr>
          <p:cNvPr id="287758" name="Group 14"/>
          <p:cNvGrpSpPr>
            <a:grpSpLocks/>
          </p:cNvGrpSpPr>
          <p:nvPr/>
        </p:nvGrpSpPr>
        <p:grpSpPr bwMode="auto">
          <a:xfrm>
            <a:off x="3178175" y="1574800"/>
            <a:ext cx="5202238" cy="4291013"/>
            <a:chOff x="2002" y="992"/>
            <a:chExt cx="3277" cy="2703"/>
          </a:xfrm>
        </p:grpSpPr>
        <p:sp>
          <p:nvSpPr>
            <p:cNvPr id="287775" name="AutoShape 15"/>
            <p:cNvSpPr>
              <a:spLocks noChangeArrowheads="1"/>
            </p:cNvSpPr>
            <p:nvPr/>
          </p:nvSpPr>
          <p:spPr bwMode="auto">
            <a:xfrm>
              <a:off x="3474" y="1152"/>
              <a:ext cx="1806" cy="2544"/>
            </a:xfrm>
            <a:custGeom>
              <a:avLst/>
              <a:gdLst>
                <a:gd name="T0" fmla="*/ 700222 w 1556"/>
                <a:gd name="T1" fmla="*/ 30286712 h 2012"/>
                <a:gd name="T2" fmla="*/ 606578 w 1556"/>
                <a:gd name="T3" fmla="*/ 28716311 h 2012"/>
                <a:gd name="T4" fmla="*/ 566114 w 1556"/>
                <a:gd name="T5" fmla="*/ 27824242 h 2012"/>
                <a:gd name="T6" fmla="*/ 559822 w 1556"/>
                <a:gd name="T7" fmla="*/ 26047529 h 2012"/>
                <a:gd name="T8" fmla="*/ 539966 w 1556"/>
                <a:gd name="T9" fmla="*/ 25598774 h 2012"/>
                <a:gd name="T10" fmla="*/ 499959 w 1556"/>
                <a:gd name="T11" fmla="*/ 24485220 h 2012"/>
                <a:gd name="T12" fmla="*/ 479685 w 1556"/>
                <a:gd name="T13" fmla="*/ 23141220 h 2012"/>
                <a:gd name="T14" fmla="*/ 439915 w 1556"/>
                <a:gd name="T15" fmla="*/ 20921745 h 2012"/>
                <a:gd name="T16" fmla="*/ 433427 w 1556"/>
                <a:gd name="T17" fmla="*/ 20245577 h 2012"/>
                <a:gd name="T18" fmla="*/ 392922 w 1556"/>
                <a:gd name="T19" fmla="*/ 19575215 h 2012"/>
                <a:gd name="T20" fmla="*/ 326552 w 1556"/>
                <a:gd name="T21" fmla="*/ 13773541 h 2012"/>
                <a:gd name="T22" fmla="*/ 305927 w 1556"/>
                <a:gd name="T23" fmla="*/ 12909138 h 2012"/>
                <a:gd name="T24" fmla="*/ 293355 w 1556"/>
                <a:gd name="T25" fmla="*/ 12221479 h 2012"/>
                <a:gd name="T26" fmla="*/ 252935 w 1556"/>
                <a:gd name="T27" fmla="*/ 11325435 h 2012"/>
                <a:gd name="T28" fmla="*/ 180330 w 1556"/>
                <a:gd name="T29" fmla="*/ 9541543 h 2012"/>
                <a:gd name="T30" fmla="*/ 146686 w 1556"/>
                <a:gd name="T31" fmla="*/ 8213383 h 2012"/>
                <a:gd name="T32" fmla="*/ 120079 w 1556"/>
                <a:gd name="T33" fmla="*/ 5973091 h 2012"/>
                <a:gd name="T34" fmla="*/ 92886 w 1556"/>
                <a:gd name="T35" fmla="*/ 4651269 h 2012"/>
                <a:gd name="T36" fmla="*/ 59819 w 1556"/>
                <a:gd name="T37" fmla="*/ 2201983 h 2012"/>
                <a:gd name="T38" fmla="*/ 0 w 1556"/>
                <a:gd name="T39" fmla="*/ 628104 h 201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556"/>
                <a:gd name="T61" fmla="*/ 0 h 2012"/>
                <a:gd name="T62" fmla="*/ 1556 w 1556"/>
                <a:gd name="T63" fmla="*/ 2012 h 201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556" h="2012">
                  <a:moveTo>
                    <a:pt x="1556" y="2012"/>
                  </a:moveTo>
                  <a:cubicBezTo>
                    <a:pt x="1487" y="1961"/>
                    <a:pt x="1419" y="1947"/>
                    <a:pt x="1348" y="1908"/>
                  </a:cubicBezTo>
                  <a:cubicBezTo>
                    <a:pt x="1316" y="1890"/>
                    <a:pt x="1259" y="1849"/>
                    <a:pt x="1259" y="1849"/>
                  </a:cubicBezTo>
                  <a:cubicBezTo>
                    <a:pt x="1254" y="1809"/>
                    <a:pt x="1259" y="1767"/>
                    <a:pt x="1245" y="1731"/>
                  </a:cubicBezTo>
                  <a:cubicBezTo>
                    <a:pt x="1238" y="1714"/>
                    <a:pt x="1213" y="1712"/>
                    <a:pt x="1200" y="1701"/>
                  </a:cubicBezTo>
                  <a:cubicBezTo>
                    <a:pt x="1085" y="1605"/>
                    <a:pt x="1223" y="1702"/>
                    <a:pt x="1111" y="1627"/>
                  </a:cubicBezTo>
                  <a:cubicBezTo>
                    <a:pt x="1015" y="1479"/>
                    <a:pt x="1138" y="1676"/>
                    <a:pt x="1067" y="1538"/>
                  </a:cubicBezTo>
                  <a:cubicBezTo>
                    <a:pt x="1041" y="1487"/>
                    <a:pt x="1003" y="1440"/>
                    <a:pt x="978" y="1390"/>
                  </a:cubicBezTo>
                  <a:cubicBezTo>
                    <a:pt x="970" y="1375"/>
                    <a:pt x="975" y="1355"/>
                    <a:pt x="963" y="1345"/>
                  </a:cubicBezTo>
                  <a:cubicBezTo>
                    <a:pt x="937" y="1323"/>
                    <a:pt x="903" y="1315"/>
                    <a:pt x="874" y="1301"/>
                  </a:cubicBezTo>
                  <a:cubicBezTo>
                    <a:pt x="674" y="935"/>
                    <a:pt x="892" y="1364"/>
                    <a:pt x="726" y="916"/>
                  </a:cubicBezTo>
                  <a:cubicBezTo>
                    <a:pt x="717" y="892"/>
                    <a:pt x="695" y="877"/>
                    <a:pt x="681" y="857"/>
                  </a:cubicBezTo>
                  <a:cubicBezTo>
                    <a:pt x="670" y="842"/>
                    <a:pt x="665" y="823"/>
                    <a:pt x="652" y="812"/>
                  </a:cubicBezTo>
                  <a:cubicBezTo>
                    <a:pt x="625" y="788"/>
                    <a:pt x="563" y="753"/>
                    <a:pt x="563" y="753"/>
                  </a:cubicBezTo>
                  <a:cubicBezTo>
                    <a:pt x="521" y="690"/>
                    <a:pt x="468" y="657"/>
                    <a:pt x="400" y="634"/>
                  </a:cubicBezTo>
                  <a:cubicBezTo>
                    <a:pt x="373" y="607"/>
                    <a:pt x="341" y="581"/>
                    <a:pt x="326" y="546"/>
                  </a:cubicBezTo>
                  <a:cubicBezTo>
                    <a:pt x="282" y="450"/>
                    <a:pt x="314" y="475"/>
                    <a:pt x="267" y="397"/>
                  </a:cubicBezTo>
                  <a:cubicBezTo>
                    <a:pt x="248" y="366"/>
                    <a:pt x="207" y="309"/>
                    <a:pt x="207" y="309"/>
                  </a:cubicBezTo>
                  <a:cubicBezTo>
                    <a:pt x="190" y="219"/>
                    <a:pt x="197" y="208"/>
                    <a:pt x="133" y="146"/>
                  </a:cubicBezTo>
                  <a:cubicBezTo>
                    <a:pt x="115" y="74"/>
                    <a:pt x="83" y="0"/>
                    <a:pt x="0" y="42"/>
                  </a:cubicBezTo>
                </a:path>
              </a:pathLst>
            </a:custGeom>
            <a:noFill/>
            <a:ln w="38160">
              <a:solidFill>
                <a:srgbClr val="FFFFFF"/>
              </a:solidFill>
              <a:round/>
              <a:headEnd/>
              <a:tailEnd/>
            </a:ln>
          </p:spPr>
          <p:txBody>
            <a:bodyPr wrap="none" anchor="ct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287776" name="AutoShape 16"/>
            <p:cNvSpPr>
              <a:spLocks noChangeArrowheads="1"/>
            </p:cNvSpPr>
            <p:nvPr/>
          </p:nvSpPr>
          <p:spPr bwMode="auto">
            <a:xfrm>
              <a:off x="2002" y="992"/>
              <a:ext cx="2915" cy="2528"/>
            </a:xfrm>
            <a:custGeom>
              <a:avLst/>
              <a:gdLst>
                <a:gd name="T0" fmla="*/ 2915 w 2915"/>
                <a:gd name="T1" fmla="*/ 2528 h 2528"/>
                <a:gd name="T2" fmla="*/ 2809 w 2915"/>
                <a:gd name="T3" fmla="*/ 2475 h 2528"/>
                <a:gd name="T4" fmla="*/ 2723 w 2915"/>
                <a:gd name="T5" fmla="*/ 2400 h 2528"/>
                <a:gd name="T6" fmla="*/ 2691 w 2915"/>
                <a:gd name="T7" fmla="*/ 2389 h 2528"/>
                <a:gd name="T8" fmla="*/ 2553 w 2915"/>
                <a:gd name="T9" fmla="*/ 2315 h 2528"/>
                <a:gd name="T10" fmla="*/ 2499 w 2915"/>
                <a:gd name="T11" fmla="*/ 2283 h 2528"/>
                <a:gd name="T12" fmla="*/ 2435 w 2915"/>
                <a:gd name="T13" fmla="*/ 2240 h 2528"/>
                <a:gd name="T14" fmla="*/ 2318 w 2915"/>
                <a:gd name="T15" fmla="*/ 2069 h 2528"/>
                <a:gd name="T16" fmla="*/ 2243 w 2915"/>
                <a:gd name="T17" fmla="*/ 1931 h 2528"/>
                <a:gd name="T18" fmla="*/ 2201 w 2915"/>
                <a:gd name="T19" fmla="*/ 1771 h 2528"/>
                <a:gd name="T20" fmla="*/ 2179 w 2915"/>
                <a:gd name="T21" fmla="*/ 1707 h 2528"/>
                <a:gd name="T22" fmla="*/ 2073 w 2915"/>
                <a:gd name="T23" fmla="*/ 1579 h 2528"/>
                <a:gd name="T24" fmla="*/ 1987 w 2915"/>
                <a:gd name="T25" fmla="*/ 1504 h 2528"/>
                <a:gd name="T26" fmla="*/ 1891 w 2915"/>
                <a:gd name="T27" fmla="*/ 1376 h 2528"/>
                <a:gd name="T28" fmla="*/ 1753 w 2915"/>
                <a:gd name="T29" fmla="*/ 1365 h 2528"/>
                <a:gd name="T30" fmla="*/ 1603 w 2915"/>
                <a:gd name="T31" fmla="*/ 1323 h 2528"/>
                <a:gd name="T32" fmla="*/ 1347 w 2915"/>
                <a:gd name="T33" fmla="*/ 1216 h 2528"/>
                <a:gd name="T34" fmla="*/ 1017 w 2915"/>
                <a:gd name="T35" fmla="*/ 1077 h 2528"/>
                <a:gd name="T36" fmla="*/ 995 w 2915"/>
                <a:gd name="T37" fmla="*/ 1056 h 2528"/>
                <a:gd name="T38" fmla="*/ 931 w 2915"/>
                <a:gd name="T39" fmla="*/ 1035 h 2528"/>
                <a:gd name="T40" fmla="*/ 729 w 2915"/>
                <a:gd name="T41" fmla="*/ 907 h 2528"/>
                <a:gd name="T42" fmla="*/ 451 w 2915"/>
                <a:gd name="T43" fmla="*/ 853 h 2528"/>
                <a:gd name="T44" fmla="*/ 419 w 2915"/>
                <a:gd name="T45" fmla="*/ 843 h 2528"/>
                <a:gd name="T46" fmla="*/ 398 w 2915"/>
                <a:gd name="T47" fmla="*/ 821 h 2528"/>
                <a:gd name="T48" fmla="*/ 302 w 2915"/>
                <a:gd name="T49" fmla="*/ 789 h 2528"/>
                <a:gd name="T50" fmla="*/ 270 w 2915"/>
                <a:gd name="T51" fmla="*/ 768 h 2528"/>
                <a:gd name="T52" fmla="*/ 46 w 2915"/>
                <a:gd name="T53" fmla="*/ 629 h 2528"/>
                <a:gd name="T54" fmla="*/ 35 w 2915"/>
                <a:gd name="T55" fmla="*/ 363 h 2528"/>
                <a:gd name="T56" fmla="*/ 142 w 2915"/>
                <a:gd name="T57" fmla="*/ 117 h 2528"/>
                <a:gd name="T58" fmla="*/ 195 w 2915"/>
                <a:gd name="T59" fmla="*/ 0 h 252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915"/>
                <a:gd name="T91" fmla="*/ 0 h 2528"/>
                <a:gd name="T92" fmla="*/ 2915 w 2915"/>
                <a:gd name="T93" fmla="*/ 2528 h 252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915" h="2528">
                  <a:moveTo>
                    <a:pt x="2915" y="2528"/>
                  </a:moveTo>
                  <a:cubicBezTo>
                    <a:pt x="2879" y="2510"/>
                    <a:pt x="2840" y="2499"/>
                    <a:pt x="2809" y="2475"/>
                  </a:cubicBezTo>
                  <a:cubicBezTo>
                    <a:pt x="2735" y="2416"/>
                    <a:pt x="2879" y="2504"/>
                    <a:pt x="2723" y="2400"/>
                  </a:cubicBezTo>
                  <a:cubicBezTo>
                    <a:pt x="2713" y="2393"/>
                    <a:pt x="2700" y="2394"/>
                    <a:pt x="2691" y="2389"/>
                  </a:cubicBezTo>
                  <a:cubicBezTo>
                    <a:pt x="2529" y="2299"/>
                    <a:pt x="2729" y="2391"/>
                    <a:pt x="2553" y="2315"/>
                  </a:cubicBezTo>
                  <a:cubicBezTo>
                    <a:pt x="2502" y="2264"/>
                    <a:pt x="2563" y="2318"/>
                    <a:pt x="2499" y="2283"/>
                  </a:cubicBezTo>
                  <a:cubicBezTo>
                    <a:pt x="2476" y="2270"/>
                    <a:pt x="2435" y="2240"/>
                    <a:pt x="2435" y="2240"/>
                  </a:cubicBezTo>
                  <a:cubicBezTo>
                    <a:pt x="2413" y="2171"/>
                    <a:pt x="2357" y="2128"/>
                    <a:pt x="2318" y="2069"/>
                  </a:cubicBezTo>
                  <a:cubicBezTo>
                    <a:pt x="2303" y="2014"/>
                    <a:pt x="2283" y="1970"/>
                    <a:pt x="2243" y="1931"/>
                  </a:cubicBezTo>
                  <a:cubicBezTo>
                    <a:pt x="2217" y="1878"/>
                    <a:pt x="2217" y="1826"/>
                    <a:pt x="2201" y="1771"/>
                  </a:cubicBezTo>
                  <a:cubicBezTo>
                    <a:pt x="2194" y="1749"/>
                    <a:pt x="2194" y="1723"/>
                    <a:pt x="2179" y="1707"/>
                  </a:cubicBezTo>
                  <a:cubicBezTo>
                    <a:pt x="2140" y="1666"/>
                    <a:pt x="2108" y="1621"/>
                    <a:pt x="2073" y="1579"/>
                  </a:cubicBezTo>
                  <a:cubicBezTo>
                    <a:pt x="2048" y="1549"/>
                    <a:pt x="2014" y="1531"/>
                    <a:pt x="1987" y="1504"/>
                  </a:cubicBezTo>
                  <a:cubicBezTo>
                    <a:pt x="1970" y="1454"/>
                    <a:pt x="1955" y="1384"/>
                    <a:pt x="1891" y="1376"/>
                  </a:cubicBezTo>
                  <a:cubicBezTo>
                    <a:pt x="1845" y="1370"/>
                    <a:pt x="1799" y="1368"/>
                    <a:pt x="1753" y="1365"/>
                  </a:cubicBezTo>
                  <a:cubicBezTo>
                    <a:pt x="1700" y="1347"/>
                    <a:pt x="1657" y="1333"/>
                    <a:pt x="1603" y="1323"/>
                  </a:cubicBezTo>
                  <a:cubicBezTo>
                    <a:pt x="1551" y="1268"/>
                    <a:pt x="1420" y="1226"/>
                    <a:pt x="1347" y="1216"/>
                  </a:cubicBezTo>
                  <a:cubicBezTo>
                    <a:pt x="1247" y="1140"/>
                    <a:pt x="1133" y="1116"/>
                    <a:pt x="1017" y="1077"/>
                  </a:cubicBezTo>
                  <a:cubicBezTo>
                    <a:pt x="1009" y="1070"/>
                    <a:pt x="1004" y="1060"/>
                    <a:pt x="995" y="1056"/>
                  </a:cubicBezTo>
                  <a:cubicBezTo>
                    <a:pt x="974" y="1046"/>
                    <a:pt x="931" y="1035"/>
                    <a:pt x="931" y="1035"/>
                  </a:cubicBezTo>
                  <a:cubicBezTo>
                    <a:pt x="874" y="949"/>
                    <a:pt x="822" y="932"/>
                    <a:pt x="729" y="907"/>
                  </a:cubicBezTo>
                  <a:cubicBezTo>
                    <a:pt x="634" y="881"/>
                    <a:pt x="549" y="864"/>
                    <a:pt x="451" y="853"/>
                  </a:cubicBezTo>
                  <a:cubicBezTo>
                    <a:pt x="440" y="849"/>
                    <a:pt x="428" y="848"/>
                    <a:pt x="419" y="843"/>
                  </a:cubicBezTo>
                  <a:cubicBezTo>
                    <a:pt x="410" y="837"/>
                    <a:pt x="407" y="825"/>
                    <a:pt x="398" y="821"/>
                  </a:cubicBezTo>
                  <a:cubicBezTo>
                    <a:pt x="367" y="805"/>
                    <a:pt x="330" y="807"/>
                    <a:pt x="302" y="789"/>
                  </a:cubicBezTo>
                  <a:cubicBezTo>
                    <a:pt x="291" y="782"/>
                    <a:pt x="281" y="773"/>
                    <a:pt x="270" y="768"/>
                  </a:cubicBezTo>
                  <a:cubicBezTo>
                    <a:pt x="183" y="730"/>
                    <a:pt x="100" y="712"/>
                    <a:pt x="46" y="629"/>
                  </a:cubicBezTo>
                  <a:cubicBezTo>
                    <a:pt x="27" y="541"/>
                    <a:pt x="13" y="451"/>
                    <a:pt x="35" y="363"/>
                  </a:cubicBezTo>
                  <a:cubicBezTo>
                    <a:pt x="45" y="162"/>
                    <a:pt x="0" y="165"/>
                    <a:pt x="142" y="117"/>
                  </a:cubicBezTo>
                  <a:cubicBezTo>
                    <a:pt x="173" y="85"/>
                    <a:pt x="219" y="46"/>
                    <a:pt x="195" y="0"/>
                  </a:cubicBezTo>
                </a:path>
              </a:pathLst>
            </a:custGeom>
            <a:noFill/>
            <a:ln w="38160">
              <a:solidFill>
                <a:srgbClr val="FFFFFF"/>
              </a:solidFill>
              <a:round/>
              <a:headEnd/>
              <a:tailEnd/>
            </a:ln>
          </p:spPr>
          <p:txBody>
            <a:bodyPr wrap="none" anchor="ct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grpSp>
      <p:sp>
        <p:nvSpPr>
          <p:cNvPr id="48145" name="AutoShape 17"/>
          <p:cNvSpPr>
            <a:spLocks noChangeArrowheads="1"/>
          </p:cNvSpPr>
          <p:nvPr/>
        </p:nvSpPr>
        <p:spPr bwMode="auto">
          <a:xfrm>
            <a:off x="3200400" y="1519238"/>
            <a:ext cx="3759200" cy="3114675"/>
          </a:xfrm>
          <a:custGeom>
            <a:avLst/>
            <a:gdLst>
              <a:gd name="T0" fmla="*/ 2147483647 w 2368"/>
              <a:gd name="T1" fmla="*/ 2147483647 h 1962"/>
              <a:gd name="T2" fmla="*/ 2147483647 w 2368"/>
              <a:gd name="T3" fmla="*/ 2147483647 h 1962"/>
              <a:gd name="T4" fmla="*/ 2147483647 w 2368"/>
              <a:gd name="T5" fmla="*/ 2147483647 h 1962"/>
              <a:gd name="T6" fmla="*/ 2147483647 w 2368"/>
              <a:gd name="T7" fmla="*/ 2147483647 h 1962"/>
              <a:gd name="T8" fmla="*/ 2147483647 w 2368"/>
              <a:gd name="T9" fmla="*/ 2147483647 h 1962"/>
              <a:gd name="T10" fmla="*/ 2147483647 w 2368"/>
              <a:gd name="T11" fmla="*/ 2147483647 h 1962"/>
              <a:gd name="T12" fmla="*/ 2147483647 w 2368"/>
              <a:gd name="T13" fmla="*/ 2147483647 h 1962"/>
              <a:gd name="T14" fmla="*/ 2147483647 w 2368"/>
              <a:gd name="T15" fmla="*/ 2147483647 h 1962"/>
              <a:gd name="T16" fmla="*/ 2147483647 w 2368"/>
              <a:gd name="T17" fmla="*/ 2147483647 h 1962"/>
              <a:gd name="T18" fmla="*/ 2147483647 w 2368"/>
              <a:gd name="T19" fmla="*/ 2147483647 h 1962"/>
              <a:gd name="T20" fmla="*/ 2147483647 w 2368"/>
              <a:gd name="T21" fmla="*/ 2147483647 h 1962"/>
              <a:gd name="T22" fmla="*/ 2147483647 w 2368"/>
              <a:gd name="T23" fmla="*/ 2147483647 h 1962"/>
              <a:gd name="T24" fmla="*/ 2147483647 w 2368"/>
              <a:gd name="T25" fmla="*/ 2147483647 h 1962"/>
              <a:gd name="T26" fmla="*/ 2147483647 w 2368"/>
              <a:gd name="T27" fmla="*/ 2147483647 h 1962"/>
              <a:gd name="T28" fmla="*/ 2147483647 w 2368"/>
              <a:gd name="T29" fmla="*/ 2147483647 h 1962"/>
              <a:gd name="T30" fmla="*/ 2147483647 w 2368"/>
              <a:gd name="T31" fmla="*/ 2147483647 h 1962"/>
              <a:gd name="T32" fmla="*/ 2147483647 w 2368"/>
              <a:gd name="T33" fmla="*/ 2147483647 h 1962"/>
              <a:gd name="T34" fmla="*/ 2147483647 w 2368"/>
              <a:gd name="T35" fmla="*/ 2147483647 h 1962"/>
              <a:gd name="T36" fmla="*/ 2147483647 w 2368"/>
              <a:gd name="T37" fmla="*/ 2147483647 h 1962"/>
              <a:gd name="T38" fmla="*/ 2147483647 w 2368"/>
              <a:gd name="T39" fmla="*/ 2147483647 h 1962"/>
              <a:gd name="T40" fmla="*/ 2147483647 w 2368"/>
              <a:gd name="T41" fmla="*/ 2147483647 h 1962"/>
              <a:gd name="T42" fmla="*/ 2147483647 w 2368"/>
              <a:gd name="T43" fmla="*/ 2147483647 h 1962"/>
              <a:gd name="T44" fmla="*/ 2147483647 w 2368"/>
              <a:gd name="T45" fmla="*/ 2147483647 h 1962"/>
              <a:gd name="T46" fmla="*/ 2147483647 w 2368"/>
              <a:gd name="T47" fmla="*/ 2147483647 h 1962"/>
              <a:gd name="T48" fmla="*/ 2147483647 w 2368"/>
              <a:gd name="T49" fmla="*/ 2147483647 h 1962"/>
              <a:gd name="T50" fmla="*/ 2147483647 w 2368"/>
              <a:gd name="T51" fmla="*/ 2147483647 h 1962"/>
              <a:gd name="T52" fmla="*/ 2147483647 w 2368"/>
              <a:gd name="T53" fmla="*/ 2147483647 h 1962"/>
              <a:gd name="T54" fmla="*/ 2147483647 w 2368"/>
              <a:gd name="T55" fmla="*/ 2147483647 h 1962"/>
              <a:gd name="T56" fmla="*/ 2147483647 w 2368"/>
              <a:gd name="T57" fmla="*/ 2147483647 h 1962"/>
              <a:gd name="T58" fmla="*/ 2147483647 w 2368"/>
              <a:gd name="T59" fmla="*/ 2147483647 h 1962"/>
              <a:gd name="T60" fmla="*/ 2147483647 w 2368"/>
              <a:gd name="T61" fmla="*/ 2147483647 h 1962"/>
              <a:gd name="T62" fmla="*/ 2147483647 w 2368"/>
              <a:gd name="T63" fmla="*/ 2147483647 h 1962"/>
              <a:gd name="T64" fmla="*/ 2147483647 w 2368"/>
              <a:gd name="T65" fmla="*/ 2147483647 h 1962"/>
              <a:gd name="T66" fmla="*/ 2147483647 w 2368"/>
              <a:gd name="T67" fmla="*/ 2147483647 h 1962"/>
              <a:gd name="T68" fmla="*/ 2147483647 w 2368"/>
              <a:gd name="T69" fmla="*/ 2147483647 h 1962"/>
              <a:gd name="T70" fmla="*/ 2147483647 w 2368"/>
              <a:gd name="T71" fmla="*/ 2147483647 h 1962"/>
              <a:gd name="T72" fmla="*/ 2147483647 w 2368"/>
              <a:gd name="T73" fmla="*/ 2147483647 h 1962"/>
              <a:gd name="T74" fmla="*/ 0 w 2368"/>
              <a:gd name="T75" fmla="*/ 2147483647 h 1962"/>
              <a:gd name="T76" fmla="*/ 2147483647 w 2368"/>
              <a:gd name="T77" fmla="*/ 2147483647 h 1962"/>
              <a:gd name="T78" fmla="*/ 2147483647 w 2368"/>
              <a:gd name="T79" fmla="*/ 2147483647 h 1962"/>
              <a:gd name="T80" fmla="*/ 2147483647 w 2368"/>
              <a:gd name="T81" fmla="*/ 2147483647 h 1962"/>
              <a:gd name="T82" fmla="*/ 2147483647 w 2368"/>
              <a:gd name="T83" fmla="*/ 2147483647 h 1962"/>
              <a:gd name="T84" fmla="*/ 2147483647 w 2368"/>
              <a:gd name="T85" fmla="*/ 2147483647 h 1962"/>
              <a:gd name="T86" fmla="*/ 2147483647 w 2368"/>
              <a:gd name="T87" fmla="*/ 2147483647 h 1962"/>
              <a:gd name="T88" fmla="*/ 2147483647 w 2368"/>
              <a:gd name="T89" fmla="*/ 2147483647 h 1962"/>
              <a:gd name="T90" fmla="*/ 2147483647 w 2368"/>
              <a:gd name="T91" fmla="*/ 2147483647 h 1962"/>
              <a:gd name="T92" fmla="*/ 2147483647 w 2368"/>
              <a:gd name="T93" fmla="*/ 2147483647 h 1962"/>
              <a:gd name="T94" fmla="*/ 2147483647 w 2368"/>
              <a:gd name="T95" fmla="*/ 2147483647 h 1962"/>
              <a:gd name="T96" fmla="*/ 2147483647 w 2368"/>
              <a:gd name="T97" fmla="*/ 2147483647 h 1962"/>
              <a:gd name="T98" fmla="*/ 2147483647 w 2368"/>
              <a:gd name="T99" fmla="*/ 2147483647 h 1962"/>
              <a:gd name="T100" fmla="*/ 2147483647 w 2368"/>
              <a:gd name="T101" fmla="*/ 2147483647 h 1962"/>
              <a:gd name="T102" fmla="*/ 2147483647 w 2368"/>
              <a:gd name="T103" fmla="*/ 2147483647 h 1962"/>
              <a:gd name="T104" fmla="*/ 2147483647 w 2368"/>
              <a:gd name="T105" fmla="*/ 2147483647 h 1962"/>
              <a:gd name="T106" fmla="*/ 2147483647 w 2368"/>
              <a:gd name="T107" fmla="*/ 2147483647 h 1962"/>
              <a:gd name="T108" fmla="*/ 2147483647 w 2368"/>
              <a:gd name="T109" fmla="*/ 2147483647 h 1962"/>
              <a:gd name="T110" fmla="*/ 2147483647 w 2368"/>
              <a:gd name="T111" fmla="*/ 2147483647 h 1962"/>
              <a:gd name="T112" fmla="*/ 2147483647 w 2368"/>
              <a:gd name="T113" fmla="*/ 2147483647 h 1962"/>
              <a:gd name="T114" fmla="*/ 2147483647 w 2368"/>
              <a:gd name="T115" fmla="*/ 2147483647 h 1962"/>
              <a:gd name="T116" fmla="*/ 2147483647 w 2368"/>
              <a:gd name="T117" fmla="*/ 2147483647 h 1962"/>
              <a:gd name="T118" fmla="*/ 2147483647 w 2368"/>
              <a:gd name="T119" fmla="*/ 2147483647 h 1962"/>
              <a:gd name="T120" fmla="*/ 2147483647 w 2368"/>
              <a:gd name="T121" fmla="*/ 2147483647 h 1962"/>
              <a:gd name="T122" fmla="*/ 2147483647 w 2368"/>
              <a:gd name="T123" fmla="*/ 2147483647 h 196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368"/>
              <a:gd name="T187" fmla="*/ 0 h 1962"/>
              <a:gd name="T188" fmla="*/ 2368 w 2368"/>
              <a:gd name="T189" fmla="*/ 1962 h 196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368" h="1962">
                <a:moveTo>
                  <a:pt x="2240" y="1944"/>
                </a:moveTo>
                <a:cubicBezTo>
                  <a:pt x="2287" y="1880"/>
                  <a:pt x="2315" y="1853"/>
                  <a:pt x="2336" y="1784"/>
                </a:cubicBezTo>
                <a:cubicBezTo>
                  <a:pt x="2345" y="1751"/>
                  <a:pt x="2368" y="1688"/>
                  <a:pt x="2368" y="1688"/>
                </a:cubicBezTo>
                <a:cubicBezTo>
                  <a:pt x="2364" y="1652"/>
                  <a:pt x="2363" y="1616"/>
                  <a:pt x="2357" y="1582"/>
                </a:cubicBezTo>
                <a:cubicBezTo>
                  <a:pt x="2350" y="1548"/>
                  <a:pt x="2331" y="1519"/>
                  <a:pt x="2325" y="1486"/>
                </a:cubicBezTo>
                <a:cubicBezTo>
                  <a:pt x="2317" y="1447"/>
                  <a:pt x="2325" y="1430"/>
                  <a:pt x="2293" y="1411"/>
                </a:cubicBezTo>
                <a:cubicBezTo>
                  <a:pt x="2242" y="1381"/>
                  <a:pt x="2175" y="1370"/>
                  <a:pt x="2133" y="1326"/>
                </a:cubicBezTo>
                <a:cubicBezTo>
                  <a:pt x="2094" y="1285"/>
                  <a:pt x="2069" y="1226"/>
                  <a:pt x="2016" y="1208"/>
                </a:cubicBezTo>
                <a:cubicBezTo>
                  <a:pt x="1971" y="1174"/>
                  <a:pt x="1922" y="1164"/>
                  <a:pt x="1877" y="1134"/>
                </a:cubicBezTo>
                <a:cubicBezTo>
                  <a:pt x="1850" y="1092"/>
                  <a:pt x="1815" y="1061"/>
                  <a:pt x="1781" y="1027"/>
                </a:cubicBezTo>
                <a:cubicBezTo>
                  <a:pt x="1770" y="1016"/>
                  <a:pt x="1763" y="999"/>
                  <a:pt x="1749" y="995"/>
                </a:cubicBezTo>
                <a:cubicBezTo>
                  <a:pt x="1704" y="979"/>
                  <a:pt x="1726" y="990"/>
                  <a:pt x="1685" y="963"/>
                </a:cubicBezTo>
                <a:cubicBezTo>
                  <a:pt x="1678" y="952"/>
                  <a:pt x="1673" y="940"/>
                  <a:pt x="1664" y="931"/>
                </a:cubicBezTo>
                <a:cubicBezTo>
                  <a:pt x="1654" y="921"/>
                  <a:pt x="1640" y="919"/>
                  <a:pt x="1632" y="910"/>
                </a:cubicBezTo>
                <a:cubicBezTo>
                  <a:pt x="1614" y="890"/>
                  <a:pt x="1589" y="846"/>
                  <a:pt x="1589" y="846"/>
                </a:cubicBezTo>
                <a:cubicBezTo>
                  <a:pt x="1596" y="792"/>
                  <a:pt x="1607" y="756"/>
                  <a:pt x="1621" y="707"/>
                </a:cubicBezTo>
                <a:cubicBezTo>
                  <a:pt x="1621" y="706"/>
                  <a:pt x="1637" y="637"/>
                  <a:pt x="1643" y="632"/>
                </a:cubicBezTo>
                <a:cubicBezTo>
                  <a:pt x="1661" y="614"/>
                  <a:pt x="1707" y="590"/>
                  <a:pt x="1707" y="590"/>
                </a:cubicBezTo>
                <a:cubicBezTo>
                  <a:pt x="1723" y="536"/>
                  <a:pt x="1706" y="533"/>
                  <a:pt x="1664" y="504"/>
                </a:cubicBezTo>
                <a:cubicBezTo>
                  <a:pt x="1650" y="465"/>
                  <a:pt x="1650" y="423"/>
                  <a:pt x="1632" y="387"/>
                </a:cubicBezTo>
                <a:cubicBezTo>
                  <a:pt x="1626" y="375"/>
                  <a:pt x="1619" y="364"/>
                  <a:pt x="1611" y="355"/>
                </a:cubicBezTo>
                <a:cubicBezTo>
                  <a:pt x="1597" y="339"/>
                  <a:pt x="1568" y="312"/>
                  <a:pt x="1568" y="312"/>
                </a:cubicBezTo>
                <a:cubicBezTo>
                  <a:pt x="1564" y="301"/>
                  <a:pt x="1557" y="291"/>
                  <a:pt x="1557" y="280"/>
                </a:cubicBezTo>
                <a:cubicBezTo>
                  <a:pt x="1557" y="268"/>
                  <a:pt x="1574" y="256"/>
                  <a:pt x="1568" y="248"/>
                </a:cubicBezTo>
                <a:cubicBezTo>
                  <a:pt x="1559" y="236"/>
                  <a:pt x="1539" y="240"/>
                  <a:pt x="1525" y="238"/>
                </a:cubicBezTo>
                <a:cubicBezTo>
                  <a:pt x="1496" y="233"/>
                  <a:pt x="1468" y="230"/>
                  <a:pt x="1440" y="227"/>
                </a:cubicBezTo>
                <a:cubicBezTo>
                  <a:pt x="1363" y="200"/>
                  <a:pt x="1461" y="237"/>
                  <a:pt x="1365" y="184"/>
                </a:cubicBezTo>
                <a:cubicBezTo>
                  <a:pt x="1328" y="163"/>
                  <a:pt x="1266" y="155"/>
                  <a:pt x="1227" y="142"/>
                </a:cubicBezTo>
                <a:cubicBezTo>
                  <a:pt x="1205" y="134"/>
                  <a:pt x="1184" y="127"/>
                  <a:pt x="1163" y="120"/>
                </a:cubicBezTo>
                <a:cubicBezTo>
                  <a:pt x="1152" y="116"/>
                  <a:pt x="1131" y="110"/>
                  <a:pt x="1131" y="110"/>
                </a:cubicBezTo>
                <a:cubicBezTo>
                  <a:pt x="1120" y="102"/>
                  <a:pt x="1110" y="93"/>
                  <a:pt x="1099" y="88"/>
                </a:cubicBezTo>
                <a:cubicBezTo>
                  <a:pt x="1085" y="82"/>
                  <a:pt x="1068" y="86"/>
                  <a:pt x="1056" y="78"/>
                </a:cubicBezTo>
                <a:cubicBezTo>
                  <a:pt x="1035" y="64"/>
                  <a:pt x="1024" y="37"/>
                  <a:pt x="1003" y="24"/>
                </a:cubicBezTo>
                <a:cubicBezTo>
                  <a:pt x="992" y="17"/>
                  <a:pt x="981" y="10"/>
                  <a:pt x="971" y="3"/>
                </a:cubicBezTo>
                <a:cubicBezTo>
                  <a:pt x="736" y="21"/>
                  <a:pt x="499" y="0"/>
                  <a:pt x="267" y="35"/>
                </a:cubicBezTo>
                <a:cubicBezTo>
                  <a:pt x="253" y="73"/>
                  <a:pt x="249" y="101"/>
                  <a:pt x="224" y="131"/>
                </a:cubicBezTo>
                <a:cubicBezTo>
                  <a:pt x="183" y="177"/>
                  <a:pt x="121" y="209"/>
                  <a:pt x="85" y="259"/>
                </a:cubicBezTo>
                <a:cubicBezTo>
                  <a:pt x="24" y="339"/>
                  <a:pt x="31" y="359"/>
                  <a:pt x="0" y="451"/>
                </a:cubicBezTo>
                <a:cubicBezTo>
                  <a:pt x="24" y="521"/>
                  <a:pt x="15" y="647"/>
                  <a:pt x="53" y="696"/>
                </a:cubicBezTo>
                <a:cubicBezTo>
                  <a:pt x="74" y="723"/>
                  <a:pt x="149" y="739"/>
                  <a:pt x="149" y="739"/>
                </a:cubicBezTo>
                <a:cubicBezTo>
                  <a:pt x="235" y="825"/>
                  <a:pt x="291" y="833"/>
                  <a:pt x="405" y="867"/>
                </a:cubicBezTo>
                <a:cubicBezTo>
                  <a:pt x="439" y="877"/>
                  <a:pt x="465" y="904"/>
                  <a:pt x="501" y="910"/>
                </a:cubicBezTo>
                <a:cubicBezTo>
                  <a:pt x="536" y="915"/>
                  <a:pt x="572" y="916"/>
                  <a:pt x="608" y="920"/>
                </a:cubicBezTo>
                <a:cubicBezTo>
                  <a:pt x="692" y="949"/>
                  <a:pt x="649" y="938"/>
                  <a:pt x="736" y="952"/>
                </a:cubicBezTo>
                <a:cubicBezTo>
                  <a:pt x="813" y="927"/>
                  <a:pt x="794" y="967"/>
                  <a:pt x="843" y="1006"/>
                </a:cubicBezTo>
                <a:cubicBezTo>
                  <a:pt x="872" y="1029"/>
                  <a:pt x="907" y="1038"/>
                  <a:pt x="939" y="1059"/>
                </a:cubicBezTo>
                <a:cubicBezTo>
                  <a:pt x="971" y="1108"/>
                  <a:pt x="997" y="1114"/>
                  <a:pt x="1056" y="1134"/>
                </a:cubicBezTo>
                <a:cubicBezTo>
                  <a:pt x="1066" y="1137"/>
                  <a:pt x="1088" y="1144"/>
                  <a:pt x="1088" y="1144"/>
                </a:cubicBezTo>
                <a:cubicBezTo>
                  <a:pt x="1121" y="1179"/>
                  <a:pt x="1180" y="1182"/>
                  <a:pt x="1227" y="1198"/>
                </a:cubicBezTo>
                <a:cubicBezTo>
                  <a:pt x="1237" y="1201"/>
                  <a:pt x="1259" y="1208"/>
                  <a:pt x="1259" y="1208"/>
                </a:cubicBezTo>
                <a:cubicBezTo>
                  <a:pt x="1295" y="1246"/>
                  <a:pt x="1269" y="1226"/>
                  <a:pt x="1344" y="1251"/>
                </a:cubicBezTo>
                <a:cubicBezTo>
                  <a:pt x="1354" y="1254"/>
                  <a:pt x="1365" y="1258"/>
                  <a:pt x="1376" y="1262"/>
                </a:cubicBezTo>
                <a:cubicBezTo>
                  <a:pt x="1386" y="1265"/>
                  <a:pt x="1408" y="1272"/>
                  <a:pt x="1408" y="1272"/>
                </a:cubicBezTo>
                <a:cubicBezTo>
                  <a:pt x="1481" y="1345"/>
                  <a:pt x="1515" y="1336"/>
                  <a:pt x="1621" y="1347"/>
                </a:cubicBezTo>
                <a:cubicBezTo>
                  <a:pt x="1642" y="1361"/>
                  <a:pt x="1681" y="1406"/>
                  <a:pt x="1707" y="1411"/>
                </a:cubicBezTo>
                <a:cubicBezTo>
                  <a:pt x="1770" y="1422"/>
                  <a:pt x="1835" y="1425"/>
                  <a:pt x="1899" y="1432"/>
                </a:cubicBezTo>
                <a:cubicBezTo>
                  <a:pt x="1918" y="1438"/>
                  <a:pt x="1948" y="1446"/>
                  <a:pt x="1963" y="1464"/>
                </a:cubicBezTo>
                <a:cubicBezTo>
                  <a:pt x="1987" y="1494"/>
                  <a:pt x="1967" y="1554"/>
                  <a:pt x="1995" y="1582"/>
                </a:cubicBezTo>
                <a:cubicBezTo>
                  <a:pt x="2013" y="1599"/>
                  <a:pt x="2041" y="1605"/>
                  <a:pt x="2059" y="1624"/>
                </a:cubicBezTo>
                <a:cubicBezTo>
                  <a:pt x="2093" y="1660"/>
                  <a:pt x="2125" y="1701"/>
                  <a:pt x="2155" y="1742"/>
                </a:cubicBezTo>
                <a:cubicBezTo>
                  <a:pt x="2180" y="1823"/>
                  <a:pt x="2176" y="1859"/>
                  <a:pt x="2240" y="1923"/>
                </a:cubicBezTo>
                <a:cubicBezTo>
                  <a:pt x="2252" y="1959"/>
                  <a:pt x="2258" y="1962"/>
                  <a:pt x="2240" y="1944"/>
                </a:cubicBezTo>
                <a:close/>
              </a:path>
            </a:pathLst>
          </a:custGeom>
          <a:solidFill>
            <a:srgbClr val="FF66CC"/>
          </a:solidFill>
          <a:ln w="9360">
            <a:solidFill>
              <a:srgbClr val="FFFFFF"/>
            </a:solidFill>
            <a:round/>
            <a:headEnd/>
            <a:tailEnd/>
          </a:ln>
        </p:spPr>
        <p:txBody>
          <a:bodyPr wrap="none" anchor="ct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48146" name="AutoShape 18"/>
          <p:cNvSpPr>
            <a:spLocks noChangeArrowheads="1"/>
          </p:cNvSpPr>
          <p:nvPr/>
        </p:nvSpPr>
        <p:spPr bwMode="auto">
          <a:xfrm>
            <a:off x="990600" y="1346200"/>
            <a:ext cx="2235200" cy="2286000"/>
          </a:xfrm>
          <a:custGeom>
            <a:avLst/>
            <a:gdLst>
              <a:gd name="T0" fmla="*/ 2147483647 w 1408"/>
              <a:gd name="T1" fmla="*/ 2147483647 h 1440"/>
              <a:gd name="T2" fmla="*/ 2147483647 w 1408"/>
              <a:gd name="T3" fmla="*/ 2147483647 h 1440"/>
              <a:gd name="T4" fmla="*/ 2147483647 w 1408"/>
              <a:gd name="T5" fmla="*/ 2147483647 h 1440"/>
              <a:gd name="T6" fmla="*/ 2147483647 w 1408"/>
              <a:gd name="T7" fmla="*/ 2147483647 h 1440"/>
              <a:gd name="T8" fmla="*/ 2147483647 w 1408"/>
              <a:gd name="T9" fmla="*/ 2147483647 h 1440"/>
              <a:gd name="T10" fmla="*/ 2147483647 w 1408"/>
              <a:gd name="T11" fmla="*/ 2147483647 h 1440"/>
              <a:gd name="T12" fmla="*/ 2147483647 w 1408"/>
              <a:gd name="T13" fmla="*/ 2147483647 h 1440"/>
              <a:gd name="T14" fmla="*/ 2147483647 w 1408"/>
              <a:gd name="T15" fmla="*/ 0 h 1440"/>
              <a:gd name="T16" fmla="*/ 2147483647 w 1408"/>
              <a:gd name="T17" fmla="*/ 2147483647 h 1440"/>
              <a:gd name="T18" fmla="*/ 2147483647 w 1408"/>
              <a:gd name="T19" fmla="*/ 2147483647 h 1440"/>
              <a:gd name="T20" fmla="*/ 2147483647 w 1408"/>
              <a:gd name="T21" fmla="*/ 2147483647 h 1440"/>
              <a:gd name="T22" fmla="*/ 2147483647 w 1408"/>
              <a:gd name="T23" fmla="*/ 2147483647 h 1440"/>
              <a:gd name="T24" fmla="*/ 2147483647 w 1408"/>
              <a:gd name="T25" fmla="*/ 2147483647 h 1440"/>
              <a:gd name="T26" fmla="*/ 2147483647 w 1408"/>
              <a:gd name="T27" fmla="*/ 2147483647 h 1440"/>
              <a:gd name="T28" fmla="*/ 2147483647 w 1408"/>
              <a:gd name="T29" fmla="*/ 2147483647 h 1440"/>
              <a:gd name="T30" fmla="*/ 2147483647 w 1408"/>
              <a:gd name="T31" fmla="*/ 2147483647 h 1440"/>
              <a:gd name="T32" fmla="*/ 2147483647 w 1408"/>
              <a:gd name="T33" fmla="*/ 2147483647 h 1440"/>
              <a:gd name="T34" fmla="*/ 2147483647 w 1408"/>
              <a:gd name="T35" fmla="*/ 2147483647 h 1440"/>
              <a:gd name="T36" fmla="*/ 2147483647 w 1408"/>
              <a:gd name="T37" fmla="*/ 2147483647 h 1440"/>
              <a:gd name="T38" fmla="*/ 2147483647 w 1408"/>
              <a:gd name="T39" fmla="*/ 2147483647 h 1440"/>
              <a:gd name="T40" fmla="*/ 2147483647 w 1408"/>
              <a:gd name="T41" fmla="*/ 2147483647 h 1440"/>
              <a:gd name="T42" fmla="*/ 2147483647 w 1408"/>
              <a:gd name="T43" fmla="*/ 2147483647 h 1440"/>
              <a:gd name="T44" fmla="*/ 2147483647 w 1408"/>
              <a:gd name="T45" fmla="*/ 2147483647 h 1440"/>
              <a:gd name="T46" fmla="*/ 2147483647 w 1408"/>
              <a:gd name="T47" fmla="*/ 2147483647 h 1440"/>
              <a:gd name="T48" fmla="*/ 2147483647 w 1408"/>
              <a:gd name="T49" fmla="*/ 2147483647 h 1440"/>
              <a:gd name="T50" fmla="*/ 2147483647 w 1408"/>
              <a:gd name="T51" fmla="*/ 2147483647 h 1440"/>
              <a:gd name="T52" fmla="*/ 2147483647 w 1408"/>
              <a:gd name="T53" fmla="*/ 2147483647 h 1440"/>
              <a:gd name="T54" fmla="*/ 2147483647 w 1408"/>
              <a:gd name="T55" fmla="*/ 2147483647 h 1440"/>
              <a:gd name="T56" fmla="*/ 2147483647 w 1408"/>
              <a:gd name="T57" fmla="*/ 2147483647 h 1440"/>
              <a:gd name="T58" fmla="*/ 2147483647 w 1408"/>
              <a:gd name="T59" fmla="*/ 2147483647 h 1440"/>
              <a:gd name="T60" fmla="*/ 2147483647 w 1408"/>
              <a:gd name="T61" fmla="*/ 2147483647 h 1440"/>
              <a:gd name="T62" fmla="*/ 2147483647 w 1408"/>
              <a:gd name="T63" fmla="*/ 2147483647 h 1440"/>
              <a:gd name="T64" fmla="*/ 2147483647 w 1408"/>
              <a:gd name="T65" fmla="*/ 2147483647 h 1440"/>
              <a:gd name="T66" fmla="*/ 2147483647 w 1408"/>
              <a:gd name="T67" fmla="*/ 2147483647 h 1440"/>
              <a:gd name="T68" fmla="*/ 2147483647 w 1408"/>
              <a:gd name="T69" fmla="*/ 2147483647 h 1440"/>
              <a:gd name="T70" fmla="*/ 2147483647 w 1408"/>
              <a:gd name="T71" fmla="*/ 2147483647 h 1440"/>
              <a:gd name="T72" fmla="*/ 2147483647 w 1408"/>
              <a:gd name="T73" fmla="*/ 2147483647 h 1440"/>
              <a:gd name="T74" fmla="*/ 2147483647 w 1408"/>
              <a:gd name="T75" fmla="*/ 2147483647 h 1440"/>
              <a:gd name="T76" fmla="*/ 2147483647 w 1408"/>
              <a:gd name="T77" fmla="*/ 2147483647 h 1440"/>
              <a:gd name="T78" fmla="*/ 2147483647 w 1408"/>
              <a:gd name="T79" fmla="*/ 2147483647 h 1440"/>
              <a:gd name="T80" fmla="*/ 2147483647 w 1408"/>
              <a:gd name="T81" fmla="*/ 2147483647 h 1440"/>
              <a:gd name="T82" fmla="*/ 2147483647 w 1408"/>
              <a:gd name="T83" fmla="*/ 2147483647 h 1440"/>
              <a:gd name="T84" fmla="*/ 2147483647 w 1408"/>
              <a:gd name="T85" fmla="*/ 2147483647 h 1440"/>
              <a:gd name="T86" fmla="*/ 2147483647 w 1408"/>
              <a:gd name="T87" fmla="*/ 2147483647 h 1440"/>
              <a:gd name="T88" fmla="*/ 2147483647 w 1408"/>
              <a:gd name="T89" fmla="*/ 2147483647 h 1440"/>
              <a:gd name="T90" fmla="*/ 2147483647 w 1408"/>
              <a:gd name="T91" fmla="*/ 2147483647 h 1440"/>
              <a:gd name="T92" fmla="*/ 2147483647 w 1408"/>
              <a:gd name="T93" fmla="*/ 2147483647 h 1440"/>
              <a:gd name="T94" fmla="*/ 2147483647 w 1408"/>
              <a:gd name="T95" fmla="*/ 2147483647 h 1440"/>
              <a:gd name="T96" fmla="*/ 2147483647 w 1408"/>
              <a:gd name="T97" fmla="*/ 2147483647 h 144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408"/>
              <a:gd name="T148" fmla="*/ 0 h 1440"/>
              <a:gd name="T149" fmla="*/ 1408 w 1408"/>
              <a:gd name="T150" fmla="*/ 1440 h 144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408" h="1440">
                <a:moveTo>
                  <a:pt x="1384" y="536"/>
                </a:moveTo>
                <a:cubicBezTo>
                  <a:pt x="1362" y="525"/>
                  <a:pt x="1336" y="514"/>
                  <a:pt x="1320" y="496"/>
                </a:cubicBezTo>
                <a:cubicBezTo>
                  <a:pt x="1307" y="481"/>
                  <a:pt x="1298" y="464"/>
                  <a:pt x="1288" y="448"/>
                </a:cubicBezTo>
                <a:cubicBezTo>
                  <a:pt x="1282" y="440"/>
                  <a:pt x="1272" y="424"/>
                  <a:pt x="1272" y="424"/>
                </a:cubicBezTo>
                <a:cubicBezTo>
                  <a:pt x="1278" y="362"/>
                  <a:pt x="1284" y="318"/>
                  <a:pt x="1312" y="264"/>
                </a:cubicBezTo>
                <a:cubicBezTo>
                  <a:pt x="1327" y="188"/>
                  <a:pt x="1335" y="136"/>
                  <a:pt x="1392" y="80"/>
                </a:cubicBezTo>
                <a:cubicBezTo>
                  <a:pt x="1354" y="23"/>
                  <a:pt x="1376" y="42"/>
                  <a:pt x="1336" y="16"/>
                </a:cubicBezTo>
                <a:cubicBezTo>
                  <a:pt x="1251" y="22"/>
                  <a:pt x="1224" y="24"/>
                  <a:pt x="1152" y="0"/>
                </a:cubicBezTo>
                <a:cubicBezTo>
                  <a:pt x="1116" y="7"/>
                  <a:pt x="1108" y="0"/>
                  <a:pt x="1088" y="32"/>
                </a:cubicBezTo>
                <a:cubicBezTo>
                  <a:pt x="1083" y="39"/>
                  <a:pt x="1085" y="50"/>
                  <a:pt x="1080" y="56"/>
                </a:cubicBezTo>
                <a:cubicBezTo>
                  <a:pt x="1074" y="61"/>
                  <a:pt x="1063" y="59"/>
                  <a:pt x="1056" y="64"/>
                </a:cubicBezTo>
                <a:cubicBezTo>
                  <a:pt x="1017" y="85"/>
                  <a:pt x="989" y="116"/>
                  <a:pt x="944" y="128"/>
                </a:cubicBezTo>
                <a:cubicBezTo>
                  <a:pt x="933" y="130"/>
                  <a:pt x="899" y="138"/>
                  <a:pt x="888" y="144"/>
                </a:cubicBezTo>
                <a:cubicBezTo>
                  <a:pt x="847" y="164"/>
                  <a:pt x="815" y="213"/>
                  <a:pt x="792" y="248"/>
                </a:cubicBezTo>
                <a:cubicBezTo>
                  <a:pt x="777" y="269"/>
                  <a:pt x="778" y="301"/>
                  <a:pt x="760" y="320"/>
                </a:cubicBezTo>
                <a:cubicBezTo>
                  <a:pt x="744" y="336"/>
                  <a:pt x="728" y="352"/>
                  <a:pt x="712" y="368"/>
                </a:cubicBezTo>
                <a:cubicBezTo>
                  <a:pt x="704" y="376"/>
                  <a:pt x="688" y="392"/>
                  <a:pt x="688" y="392"/>
                </a:cubicBezTo>
                <a:cubicBezTo>
                  <a:pt x="680" y="415"/>
                  <a:pt x="675" y="444"/>
                  <a:pt x="656" y="464"/>
                </a:cubicBezTo>
                <a:cubicBezTo>
                  <a:pt x="617" y="502"/>
                  <a:pt x="535" y="552"/>
                  <a:pt x="488" y="584"/>
                </a:cubicBezTo>
                <a:cubicBezTo>
                  <a:pt x="470" y="609"/>
                  <a:pt x="438" y="676"/>
                  <a:pt x="408" y="688"/>
                </a:cubicBezTo>
                <a:cubicBezTo>
                  <a:pt x="343" y="712"/>
                  <a:pt x="266" y="711"/>
                  <a:pt x="200" y="728"/>
                </a:cubicBezTo>
                <a:cubicBezTo>
                  <a:pt x="170" y="735"/>
                  <a:pt x="150" y="752"/>
                  <a:pt x="120" y="760"/>
                </a:cubicBezTo>
                <a:cubicBezTo>
                  <a:pt x="104" y="770"/>
                  <a:pt x="78" y="773"/>
                  <a:pt x="72" y="792"/>
                </a:cubicBezTo>
                <a:cubicBezTo>
                  <a:pt x="58" y="832"/>
                  <a:pt x="35" y="873"/>
                  <a:pt x="16" y="912"/>
                </a:cubicBezTo>
                <a:cubicBezTo>
                  <a:pt x="13" y="928"/>
                  <a:pt x="0" y="945"/>
                  <a:pt x="8" y="960"/>
                </a:cubicBezTo>
                <a:cubicBezTo>
                  <a:pt x="28" y="1000"/>
                  <a:pt x="73" y="959"/>
                  <a:pt x="96" y="952"/>
                </a:cubicBezTo>
                <a:cubicBezTo>
                  <a:pt x="181" y="957"/>
                  <a:pt x="217" y="966"/>
                  <a:pt x="296" y="952"/>
                </a:cubicBezTo>
                <a:cubicBezTo>
                  <a:pt x="296" y="951"/>
                  <a:pt x="355" y="932"/>
                  <a:pt x="368" y="928"/>
                </a:cubicBezTo>
                <a:cubicBezTo>
                  <a:pt x="376" y="925"/>
                  <a:pt x="392" y="920"/>
                  <a:pt x="392" y="920"/>
                </a:cubicBezTo>
                <a:cubicBezTo>
                  <a:pt x="408" y="922"/>
                  <a:pt x="425" y="921"/>
                  <a:pt x="440" y="928"/>
                </a:cubicBezTo>
                <a:cubicBezTo>
                  <a:pt x="450" y="932"/>
                  <a:pt x="453" y="946"/>
                  <a:pt x="464" y="952"/>
                </a:cubicBezTo>
                <a:cubicBezTo>
                  <a:pt x="486" y="963"/>
                  <a:pt x="512" y="968"/>
                  <a:pt x="536" y="976"/>
                </a:cubicBezTo>
                <a:cubicBezTo>
                  <a:pt x="545" y="979"/>
                  <a:pt x="552" y="986"/>
                  <a:pt x="560" y="992"/>
                </a:cubicBezTo>
                <a:cubicBezTo>
                  <a:pt x="586" y="1071"/>
                  <a:pt x="585" y="1137"/>
                  <a:pt x="648" y="1200"/>
                </a:cubicBezTo>
                <a:cubicBezTo>
                  <a:pt x="651" y="1235"/>
                  <a:pt x="652" y="1293"/>
                  <a:pt x="672" y="1328"/>
                </a:cubicBezTo>
                <a:cubicBezTo>
                  <a:pt x="681" y="1344"/>
                  <a:pt x="697" y="1357"/>
                  <a:pt x="704" y="1376"/>
                </a:cubicBezTo>
                <a:cubicBezTo>
                  <a:pt x="723" y="1433"/>
                  <a:pt x="705" y="1414"/>
                  <a:pt x="744" y="1440"/>
                </a:cubicBezTo>
                <a:cubicBezTo>
                  <a:pt x="752" y="1437"/>
                  <a:pt x="760" y="1436"/>
                  <a:pt x="768" y="1432"/>
                </a:cubicBezTo>
                <a:cubicBezTo>
                  <a:pt x="777" y="1425"/>
                  <a:pt x="781" y="1410"/>
                  <a:pt x="792" y="1408"/>
                </a:cubicBezTo>
                <a:cubicBezTo>
                  <a:pt x="825" y="1399"/>
                  <a:pt x="861" y="1402"/>
                  <a:pt x="896" y="1400"/>
                </a:cubicBezTo>
                <a:cubicBezTo>
                  <a:pt x="937" y="1393"/>
                  <a:pt x="958" y="1390"/>
                  <a:pt x="992" y="1368"/>
                </a:cubicBezTo>
                <a:cubicBezTo>
                  <a:pt x="982" y="1312"/>
                  <a:pt x="957" y="1272"/>
                  <a:pt x="928" y="1224"/>
                </a:cubicBezTo>
                <a:cubicBezTo>
                  <a:pt x="918" y="1178"/>
                  <a:pt x="918" y="1131"/>
                  <a:pt x="904" y="1088"/>
                </a:cubicBezTo>
                <a:cubicBezTo>
                  <a:pt x="890" y="994"/>
                  <a:pt x="890" y="917"/>
                  <a:pt x="960" y="848"/>
                </a:cubicBezTo>
                <a:cubicBezTo>
                  <a:pt x="997" y="736"/>
                  <a:pt x="1067" y="735"/>
                  <a:pt x="1176" y="728"/>
                </a:cubicBezTo>
                <a:cubicBezTo>
                  <a:pt x="1237" y="703"/>
                  <a:pt x="1238" y="703"/>
                  <a:pt x="1312" y="712"/>
                </a:cubicBezTo>
                <a:cubicBezTo>
                  <a:pt x="1353" y="725"/>
                  <a:pt x="1391" y="738"/>
                  <a:pt x="1408" y="688"/>
                </a:cubicBezTo>
                <a:cubicBezTo>
                  <a:pt x="1395" y="651"/>
                  <a:pt x="1390" y="614"/>
                  <a:pt x="1384" y="576"/>
                </a:cubicBezTo>
                <a:cubicBezTo>
                  <a:pt x="1376" y="533"/>
                  <a:pt x="1362" y="536"/>
                  <a:pt x="1384" y="536"/>
                </a:cubicBezTo>
                <a:close/>
              </a:path>
            </a:pathLst>
          </a:custGeom>
          <a:solidFill>
            <a:srgbClr val="FF9900"/>
          </a:solidFill>
          <a:ln w="9360">
            <a:solidFill>
              <a:srgbClr val="FFFFFF"/>
            </a:solidFill>
            <a:round/>
            <a:headEnd/>
            <a:tailEnd/>
          </a:ln>
        </p:spPr>
        <p:txBody>
          <a:bodyPr wrap="none" anchor="ct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48147" name="AutoShape 19"/>
          <p:cNvSpPr>
            <a:spLocks noChangeArrowheads="1"/>
          </p:cNvSpPr>
          <p:nvPr/>
        </p:nvSpPr>
        <p:spPr bwMode="auto">
          <a:xfrm>
            <a:off x="2362200" y="2432050"/>
            <a:ext cx="895350" cy="996950"/>
          </a:xfrm>
          <a:custGeom>
            <a:avLst/>
            <a:gdLst>
              <a:gd name="T0" fmla="*/ 2147483647 w 564"/>
              <a:gd name="T1" fmla="*/ 2147483647 h 628"/>
              <a:gd name="T2" fmla="*/ 2147483647 w 564"/>
              <a:gd name="T3" fmla="*/ 2147483647 h 628"/>
              <a:gd name="T4" fmla="*/ 2147483647 w 564"/>
              <a:gd name="T5" fmla="*/ 2147483647 h 628"/>
              <a:gd name="T6" fmla="*/ 2147483647 w 564"/>
              <a:gd name="T7" fmla="*/ 2147483647 h 628"/>
              <a:gd name="T8" fmla="*/ 2147483647 w 564"/>
              <a:gd name="T9" fmla="*/ 2147483647 h 628"/>
              <a:gd name="T10" fmla="*/ 2147483647 w 564"/>
              <a:gd name="T11" fmla="*/ 2147483647 h 628"/>
              <a:gd name="T12" fmla="*/ 2147483647 w 564"/>
              <a:gd name="T13" fmla="*/ 2147483647 h 628"/>
              <a:gd name="T14" fmla="*/ 2147483647 w 564"/>
              <a:gd name="T15" fmla="*/ 2147483647 h 628"/>
              <a:gd name="T16" fmla="*/ 2147483647 w 564"/>
              <a:gd name="T17" fmla="*/ 2147483647 h 628"/>
              <a:gd name="T18" fmla="*/ 2147483647 w 564"/>
              <a:gd name="T19" fmla="*/ 2147483647 h 628"/>
              <a:gd name="T20" fmla="*/ 2147483647 w 564"/>
              <a:gd name="T21" fmla="*/ 2147483647 h 628"/>
              <a:gd name="T22" fmla="*/ 2147483647 w 564"/>
              <a:gd name="T23" fmla="*/ 2147483647 h 628"/>
              <a:gd name="T24" fmla="*/ 2147483647 w 564"/>
              <a:gd name="T25" fmla="*/ 2147483647 h 628"/>
              <a:gd name="T26" fmla="*/ 2147483647 w 564"/>
              <a:gd name="T27" fmla="*/ 2147483647 h 628"/>
              <a:gd name="T28" fmla="*/ 2147483647 w 564"/>
              <a:gd name="T29" fmla="*/ 2147483647 h 628"/>
              <a:gd name="T30" fmla="*/ 2147483647 w 564"/>
              <a:gd name="T31" fmla="*/ 2147483647 h 628"/>
              <a:gd name="T32" fmla="*/ 2147483647 w 564"/>
              <a:gd name="T33" fmla="*/ 2147483647 h 628"/>
              <a:gd name="T34" fmla="*/ 2147483647 w 564"/>
              <a:gd name="T35" fmla="*/ 2147483647 h 628"/>
              <a:gd name="T36" fmla="*/ 2147483647 w 564"/>
              <a:gd name="T37" fmla="*/ 0 h 628"/>
              <a:gd name="T38" fmla="*/ 2147483647 w 564"/>
              <a:gd name="T39" fmla="*/ 2147483647 h 628"/>
              <a:gd name="T40" fmla="*/ 2147483647 w 564"/>
              <a:gd name="T41" fmla="*/ 2147483647 h 628"/>
              <a:gd name="T42" fmla="*/ 2147483647 w 564"/>
              <a:gd name="T43" fmla="*/ 2147483647 h 628"/>
              <a:gd name="T44" fmla="*/ 2147483647 w 564"/>
              <a:gd name="T45" fmla="*/ 2147483647 h 62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564"/>
              <a:gd name="T70" fmla="*/ 0 h 628"/>
              <a:gd name="T71" fmla="*/ 564 w 564"/>
              <a:gd name="T72" fmla="*/ 628 h 62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564" h="628">
                <a:moveTo>
                  <a:pt x="532" y="80"/>
                </a:moveTo>
                <a:cubicBezTo>
                  <a:pt x="498" y="113"/>
                  <a:pt x="458" y="134"/>
                  <a:pt x="420" y="160"/>
                </a:cubicBezTo>
                <a:cubicBezTo>
                  <a:pt x="387" y="208"/>
                  <a:pt x="352" y="252"/>
                  <a:pt x="316" y="296"/>
                </a:cubicBezTo>
                <a:cubicBezTo>
                  <a:pt x="309" y="303"/>
                  <a:pt x="307" y="314"/>
                  <a:pt x="300" y="320"/>
                </a:cubicBezTo>
                <a:cubicBezTo>
                  <a:pt x="280" y="333"/>
                  <a:pt x="257" y="341"/>
                  <a:pt x="236" y="352"/>
                </a:cubicBezTo>
                <a:cubicBezTo>
                  <a:pt x="173" y="429"/>
                  <a:pt x="130" y="518"/>
                  <a:pt x="76" y="600"/>
                </a:cubicBezTo>
                <a:cubicBezTo>
                  <a:pt x="78" y="608"/>
                  <a:pt x="91" y="620"/>
                  <a:pt x="84" y="624"/>
                </a:cubicBezTo>
                <a:cubicBezTo>
                  <a:pt x="75" y="628"/>
                  <a:pt x="65" y="616"/>
                  <a:pt x="60" y="608"/>
                </a:cubicBezTo>
                <a:cubicBezTo>
                  <a:pt x="59" y="607"/>
                  <a:pt x="40" y="548"/>
                  <a:pt x="36" y="536"/>
                </a:cubicBezTo>
                <a:cubicBezTo>
                  <a:pt x="30" y="520"/>
                  <a:pt x="20" y="488"/>
                  <a:pt x="20" y="488"/>
                </a:cubicBezTo>
                <a:cubicBezTo>
                  <a:pt x="34" y="445"/>
                  <a:pt x="33" y="458"/>
                  <a:pt x="20" y="392"/>
                </a:cubicBezTo>
                <a:cubicBezTo>
                  <a:pt x="16" y="375"/>
                  <a:pt x="4" y="344"/>
                  <a:pt x="4" y="344"/>
                </a:cubicBezTo>
                <a:cubicBezTo>
                  <a:pt x="9" y="309"/>
                  <a:pt x="0" y="269"/>
                  <a:pt x="20" y="240"/>
                </a:cubicBezTo>
                <a:cubicBezTo>
                  <a:pt x="32" y="220"/>
                  <a:pt x="57" y="213"/>
                  <a:pt x="76" y="200"/>
                </a:cubicBezTo>
                <a:cubicBezTo>
                  <a:pt x="109" y="150"/>
                  <a:pt x="84" y="201"/>
                  <a:pt x="84" y="152"/>
                </a:cubicBezTo>
                <a:cubicBezTo>
                  <a:pt x="84" y="112"/>
                  <a:pt x="133" y="90"/>
                  <a:pt x="164" y="80"/>
                </a:cubicBezTo>
                <a:cubicBezTo>
                  <a:pt x="200" y="49"/>
                  <a:pt x="205" y="39"/>
                  <a:pt x="244" y="24"/>
                </a:cubicBezTo>
                <a:cubicBezTo>
                  <a:pt x="259" y="17"/>
                  <a:pt x="276" y="13"/>
                  <a:pt x="292" y="8"/>
                </a:cubicBezTo>
                <a:cubicBezTo>
                  <a:pt x="300" y="5"/>
                  <a:pt x="316" y="0"/>
                  <a:pt x="316" y="0"/>
                </a:cubicBezTo>
                <a:cubicBezTo>
                  <a:pt x="326" y="2"/>
                  <a:pt x="338" y="3"/>
                  <a:pt x="348" y="8"/>
                </a:cubicBezTo>
                <a:cubicBezTo>
                  <a:pt x="365" y="16"/>
                  <a:pt x="396" y="40"/>
                  <a:pt x="396" y="40"/>
                </a:cubicBezTo>
                <a:cubicBezTo>
                  <a:pt x="447" y="33"/>
                  <a:pt x="482" y="22"/>
                  <a:pt x="532" y="32"/>
                </a:cubicBezTo>
                <a:cubicBezTo>
                  <a:pt x="564" y="64"/>
                  <a:pt x="564" y="48"/>
                  <a:pt x="532" y="80"/>
                </a:cubicBezTo>
                <a:close/>
              </a:path>
            </a:pathLst>
          </a:custGeom>
          <a:solidFill>
            <a:srgbClr val="00FF00"/>
          </a:solidFill>
          <a:ln w="9360">
            <a:solidFill>
              <a:srgbClr val="FFFFFF"/>
            </a:solidFill>
            <a:round/>
            <a:headEnd/>
            <a:tailEnd/>
          </a:ln>
        </p:spPr>
        <p:txBody>
          <a:bodyPr wrap="none" anchor="ct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48148" name="Text Box 20"/>
          <p:cNvSpPr txBox="1">
            <a:spLocks noChangeArrowheads="1"/>
          </p:cNvSpPr>
          <p:nvPr/>
        </p:nvSpPr>
        <p:spPr bwMode="auto">
          <a:xfrm>
            <a:off x="1981200" y="2095500"/>
            <a:ext cx="4191000" cy="587375"/>
          </a:xfrm>
          <a:prstGeom prst="rect">
            <a:avLst/>
          </a:prstGeom>
          <a:noFill/>
          <a:ln w="9525">
            <a:noFill/>
            <a:miter lim="800000"/>
            <a:headEnd/>
            <a:tailEnd/>
          </a:ln>
        </p:spPr>
        <p:txBody>
          <a:bodyPr lIns="90000" tIns="46800" rIns="90000" bIns="46800">
            <a:spAutoFit/>
          </a:bodyPr>
          <a:lstStyle/>
          <a:p>
            <a:pPr marL="0" marR="0" lvl="0" indent="0" algn="ctr" defTabSz="449263" rtl="0" eaLnBrk="1" fontAlgn="base" latinLnBrk="0" hangingPunct="1">
              <a:lnSpc>
                <a:spcPct val="100000"/>
              </a:lnSpc>
              <a:spcBef>
                <a:spcPts val="2000"/>
              </a:spcBef>
              <a:spcAft>
                <a:spcPct val="0"/>
              </a:spcAft>
              <a:buClr>
                <a:srgbClr val="000044"/>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u="none" strike="noStrike" kern="1200" cap="none" spc="0" normalizeH="0" baseline="0" noProof="0">
                <a:ln>
                  <a:noFill/>
                </a:ln>
                <a:solidFill>
                  <a:srgbClr val="000044"/>
                </a:solidFill>
                <a:effectLst/>
                <a:uLnTx/>
                <a:uFillTx/>
                <a:latin typeface="Arial" panose="020B0604020202020204" pitchFamily="34" charset="0"/>
                <a:ea typeface="MS PGothic" pitchFamily="34" charset="-128"/>
                <a:cs typeface="Arial" panose="020B0604020202020204" pitchFamily="34" charset="0"/>
              </a:rPr>
              <a:t>التوسع الأشوري</a:t>
            </a:r>
            <a:endParaRPr kumimoji="0" lang="en-GB" sz="3200" b="1" u="none" strike="noStrike" kern="1200" cap="none" spc="0" normalizeH="0" baseline="0" noProof="0">
              <a:ln>
                <a:noFill/>
              </a:ln>
              <a:solidFill>
                <a:srgbClr val="000044"/>
              </a:solidFill>
              <a:effectLst/>
              <a:uLnTx/>
              <a:uFillTx/>
              <a:latin typeface="Arial" panose="020B0604020202020204" pitchFamily="34" charset="0"/>
              <a:ea typeface="MS PGothic" pitchFamily="34" charset="-128"/>
              <a:cs typeface="Arial" panose="020B0604020202020204" pitchFamily="34" charset="0"/>
            </a:endParaRPr>
          </a:p>
        </p:txBody>
      </p:sp>
      <p:sp>
        <p:nvSpPr>
          <p:cNvPr id="48149" name="AutoShape 21"/>
          <p:cNvSpPr>
            <a:spLocks noChangeArrowheads="1"/>
          </p:cNvSpPr>
          <p:nvPr/>
        </p:nvSpPr>
        <p:spPr bwMode="auto">
          <a:xfrm>
            <a:off x="2006600" y="4203700"/>
            <a:ext cx="558800" cy="800100"/>
          </a:xfrm>
          <a:custGeom>
            <a:avLst/>
            <a:gdLst>
              <a:gd name="T0" fmla="*/ 2147483647 w 352"/>
              <a:gd name="T1" fmla="*/ 2147483647 h 504"/>
              <a:gd name="T2" fmla="*/ 2147483647 w 352"/>
              <a:gd name="T3" fmla="*/ 2147483647 h 504"/>
              <a:gd name="T4" fmla="*/ 2147483647 w 352"/>
              <a:gd name="T5" fmla="*/ 2147483647 h 504"/>
              <a:gd name="T6" fmla="*/ 2147483647 w 352"/>
              <a:gd name="T7" fmla="*/ 2147483647 h 504"/>
              <a:gd name="T8" fmla="*/ 2147483647 w 352"/>
              <a:gd name="T9" fmla="*/ 2147483647 h 504"/>
              <a:gd name="T10" fmla="*/ 2147483647 w 352"/>
              <a:gd name="T11" fmla="*/ 2147483647 h 504"/>
              <a:gd name="T12" fmla="*/ 2147483647 w 352"/>
              <a:gd name="T13" fmla="*/ 2147483647 h 504"/>
              <a:gd name="T14" fmla="*/ 2147483647 w 352"/>
              <a:gd name="T15" fmla="*/ 2147483647 h 504"/>
              <a:gd name="T16" fmla="*/ 2147483647 w 352"/>
              <a:gd name="T17" fmla="*/ 2147483647 h 504"/>
              <a:gd name="T18" fmla="*/ 2147483647 w 352"/>
              <a:gd name="T19" fmla="*/ 2147483647 h 504"/>
              <a:gd name="T20" fmla="*/ 2147483647 w 352"/>
              <a:gd name="T21" fmla="*/ 2147483647 h 504"/>
              <a:gd name="T22" fmla="*/ 2147483647 w 352"/>
              <a:gd name="T23" fmla="*/ 2147483647 h 504"/>
              <a:gd name="T24" fmla="*/ 2147483647 w 352"/>
              <a:gd name="T25" fmla="*/ 2147483647 h 504"/>
              <a:gd name="T26" fmla="*/ 2147483647 w 352"/>
              <a:gd name="T27" fmla="*/ 2147483647 h 504"/>
              <a:gd name="T28" fmla="*/ 2147483647 w 352"/>
              <a:gd name="T29" fmla="*/ 0 h 504"/>
              <a:gd name="T30" fmla="*/ 2147483647 w 352"/>
              <a:gd name="T31" fmla="*/ 2147483647 h 504"/>
              <a:gd name="T32" fmla="*/ 2147483647 w 352"/>
              <a:gd name="T33" fmla="*/ 2147483647 h 504"/>
              <a:gd name="T34" fmla="*/ 0 w 352"/>
              <a:gd name="T35" fmla="*/ 2147483647 h 504"/>
              <a:gd name="T36" fmla="*/ 2147483647 w 352"/>
              <a:gd name="T37" fmla="*/ 2147483647 h 504"/>
              <a:gd name="T38" fmla="*/ 2147483647 w 352"/>
              <a:gd name="T39" fmla="*/ 2147483647 h 504"/>
              <a:gd name="T40" fmla="*/ 2147483647 w 352"/>
              <a:gd name="T41" fmla="*/ 2147483647 h 504"/>
              <a:gd name="T42" fmla="*/ 2147483647 w 352"/>
              <a:gd name="T43" fmla="*/ 2147483647 h 504"/>
              <a:gd name="T44" fmla="*/ 2147483647 w 352"/>
              <a:gd name="T45" fmla="*/ 2147483647 h 504"/>
              <a:gd name="T46" fmla="*/ 2147483647 w 352"/>
              <a:gd name="T47" fmla="*/ 2147483647 h 504"/>
              <a:gd name="T48" fmla="*/ 2147483647 w 352"/>
              <a:gd name="T49" fmla="*/ 2147483647 h 50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52"/>
              <a:gd name="T76" fmla="*/ 0 h 504"/>
              <a:gd name="T77" fmla="*/ 352 w 352"/>
              <a:gd name="T78" fmla="*/ 504 h 50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52" h="504">
                <a:moveTo>
                  <a:pt x="352" y="504"/>
                </a:moveTo>
                <a:cubicBezTo>
                  <a:pt x="343" y="477"/>
                  <a:pt x="334" y="454"/>
                  <a:pt x="324" y="428"/>
                </a:cubicBezTo>
                <a:cubicBezTo>
                  <a:pt x="329" y="397"/>
                  <a:pt x="323" y="366"/>
                  <a:pt x="316" y="336"/>
                </a:cubicBezTo>
                <a:cubicBezTo>
                  <a:pt x="321" y="306"/>
                  <a:pt x="323" y="285"/>
                  <a:pt x="336" y="260"/>
                </a:cubicBezTo>
                <a:cubicBezTo>
                  <a:pt x="332" y="239"/>
                  <a:pt x="335" y="226"/>
                  <a:pt x="316" y="220"/>
                </a:cubicBezTo>
                <a:cubicBezTo>
                  <a:pt x="313" y="216"/>
                  <a:pt x="311" y="211"/>
                  <a:pt x="308" y="208"/>
                </a:cubicBezTo>
                <a:cubicBezTo>
                  <a:pt x="304" y="205"/>
                  <a:pt x="298" y="206"/>
                  <a:pt x="296" y="204"/>
                </a:cubicBezTo>
                <a:cubicBezTo>
                  <a:pt x="282" y="190"/>
                  <a:pt x="281" y="183"/>
                  <a:pt x="276" y="168"/>
                </a:cubicBezTo>
                <a:cubicBezTo>
                  <a:pt x="282" y="136"/>
                  <a:pt x="299" y="128"/>
                  <a:pt x="324" y="112"/>
                </a:cubicBezTo>
                <a:cubicBezTo>
                  <a:pt x="332" y="98"/>
                  <a:pt x="343" y="93"/>
                  <a:pt x="352" y="80"/>
                </a:cubicBezTo>
                <a:cubicBezTo>
                  <a:pt x="333" y="24"/>
                  <a:pt x="311" y="51"/>
                  <a:pt x="232" y="48"/>
                </a:cubicBezTo>
                <a:cubicBezTo>
                  <a:pt x="201" y="37"/>
                  <a:pt x="182" y="63"/>
                  <a:pt x="156" y="72"/>
                </a:cubicBezTo>
                <a:cubicBezTo>
                  <a:pt x="109" y="66"/>
                  <a:pt x="125" y="58"/>
                  <a:pt x="92" y="36"/>
                </a:cubicBezTo>
                <a:cubicBezTo>
                  <a:pt x="86" y="28"/>
                  <a:pt x="81" y="20"/>
                  <a:pt x="76" y="12"/>
                </a:cubicBezTo>
                <a:cubicBezTo>
                  <a:pt x="73" y="8"/>
                  <a:pt x="68" y="0"/>
                  <a:pt x="68" y="0"/>
                </a:cubicBezTo>
                <a:cubicBezTo>
                  <a:pt x="42" y="8"/>
                  <a:pt x="51" y="38"/>
                  <a:pt x="40" y="60"/>
                </a:cubicBezTo>
                <a:cubicBezTo>
                  <a:pt x="30" y="77"/>
                  <a:pt x="16" y="93"/>
                  <a:pt x="8" y="112"/>
                </a:cubicBezTo>
                <a:cubicBezTo>
                  <a:pt x="4" y="119"/>
                  <a:pt x="0" y="136"/>
                  <a:pt x="0" y="136"/>
                </a:cubicBezTo>
                <a:cubicBezTo>
                  <a:pt x="1" y="168"/>
                  <a:pt x="1" y="200"/>
                  <a:pt x="4" y="232"/>
                </a:cubicBezTo>
                <a:cubicBezTo>
                  <a:pt x="5" y="247"/>
                  <a:pt x="16" y="276"/>
                  <a:pt x="16" y="276"/>
                </a:cubicBezTo>
                <a:cubicBezTo>
                  <a:pt x="19" y="326"/>
                  <a:pt x="6" y="391"/>
                  <a:pt x="36" y="436"/>
                </a:cubicBezTo>
                <a:cubicBezTo>
                  <a:pt x="47" y="481"/>
                  <a:pt x="39" y="463"/>
                  <a:pt x="112" y="468"/>
                </a:cubicBezTo>
                <a:cubicBezTo>
                  <a:pt x="133" y="471"/>
                  <a:pt x="151" y="475"/>
                  <a:pt x="172" y="480"/>
                </a:cubicBezTo>
                <a:cubicBezTo>
                  <a:pt x="196" y="471"/>
                  <a:pt x="237" y="489"/>
                  <a:pt x="264" y="492"/>
                </a:cubicBezTo>
                <a:cubicBezTo>
                  <a:pt x="290" y="500"/>
                  <a:pt x="323" y="504"/>
                  <a:pt x="352" y="504"/>
                </a:cubicBezTo>
                <a:close/>
              </a:path>
            </a:pathLst>
          </a:custGeom>
          <a:solidFill>
            <a:srgbClr val="FF0000"/>
          </a:solidFill>
          <a:ln w="9360">
            <a:solidFill>
              <a:srgbClr val="FFFFFF"/>
            </a:solidFill>
            <a:round/>
            <a:headEnd/>
            <a:tailEnd/>
          </a:ln>
        </p:spPr>
        <p:txBody>
          <a:bodyPr wrap="none" anchor="ct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grpSp>
        <p:nvGrpSpPr>
          <p:cNvPr id="287764" name="Group 22"/>
          <p:cNvGrpSpPr>
            <a:grpSpLocks/>
          </p:cNvGrpSpPr>
          <p:nvPr/>
        </p:nvGrpSpPr>
        <p:grpSpPr bwMode="auto">
          <a:xfrm>
            <a:off x="2422525" y="4384675"/>
            <a:ext cx="166688" cy="1225550"/>
            <a:chOff x="1526" y="2762"/>
            <a:chExt cx="105" cy="772"/>
          </a:xfrm>
        </p:grpSpPr>
        <p:sp>
          <p:nvSpPr>
            <p:cNvPr id="287772" name="AutoShape 23"/>
            <p:cNvSpPr>
              <a:spLocks noChangeArrowheads="1"/>
            </p:cNvSpPr>
            <p:nvPr/>
          </p:nvSpPr>
          <p:spPr bwMode="auto">
            <a:xfrm>
              <a:off x="1593" y="2863"/>
              <a:ext cx="31" cy="392"/>
            </a:xfrm>
            <a:custGeom>
              <a:avLst/>
              <a:gdLst>
                <a:gd name="T0" fmla="*/ 15 w 31"/>
                <a:gd name="T1" fmla="*/ 0 h 392"/>
                <a:gd name="T2" fmla="*/ 31 w 31"/>
                <a:gd name="T3" fmla="*/ 280 h 392"/>
                <a:gd name="T4" fmla="*/ 15 w 31"/>
                <a:gd name="T5" fmla="*/ 392 h 392"/>
                <a:gd name="T6" fmla="*/ 0 60000 65536"/>
                <a:gd name="T7" fmla="*/ 0 60000 65536"/>
                <a:gd name="T8" fmla="*/ 0 60000 65536"/>
                <a:gd name="T9" fmla="*/ 0 w 31"/>
                <a:gd name="T10" fmla="*/ 0 h 392"/>
                <a:gd name="T11" fmla="*/ 31 w 31"/>
                <a:gd name="T12" fmla="*/ 392 h 392"/>
              </a:gdLst>
              <a:ahLst/>
              <a:cxnLst>
                <a:cxn ang="T6">
                  <a:pos x="T0" y="T1"/>
                </a:cxn>
                <a:cxn ang="T7">
                  <a:pos x="T2" y="T3"/>
                </a:cxn>
                <a:cxn ang="T8">
                  <a:pos x="T4" y="T5"/>
                </a:cxn>
              </a:cxnLst>
              <a:rect l="T9" t="T10" r="T11" b="T12"/>
              <a:pathLst>
                <a:path w="31" h="392">
                  <a:moveTo>
                    <a:pt x="15" y="0"/>
                  </a:moveTo>
                  <a:cubicBezTo>
                    <a:pt x="7" y="93"/>
                    <a:pt x="0" y="189"/>
                    <a:pt x="31" y="280"/>
                  </a:cubicBezTo>
                  <a:cubicBezTo>
                    <a:pt x="29" y="296"/>
                    <a:pt x="15" y="363"/>
                    <a:pt x="15" y="392"/>
                  </a:cubicBezTo>
                </a:path>
              </a:pathLst>
            </a:custGeom>
            <a:noFill/>
            <a:ln w="9360">
              <a:solidFill>
                <a:srgbClr val="FFFFFF"/>
              </a:solidFill>
              <a:round/>
              <a:headEnd/>
              <a:tailEnd/>
            </a:ln>
          </p:spPr>
          <p:txBody>
            <a:bodyPr wrap="none" anchor="ct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287773" name="AutoShape 24"/>
            <p:cNvSpPr>
              <a:spLocks noChangeArrowheads="1"/>
            </p:cNvSpPr>
            <p:nvPr/>
          </p:nvSpPr>
          <p:spPr bwMode="auto">
            <a:xfrm>
              <a:off x="1526" y="3255"/>
              <a:ext cx="106" cy="280"/>
            </a:xfrm>
            <a:custGeom>
              <a:avLst/>
              <a:gdLst>
                <a:gd name="T0" fmla="*/ 82 w 106"/>
                <a:gd name="T1" fmla="*/ 0 h 280"/>
                <a:gd name="T2" fmla="*/ 34 w 106"/>
                <a:gd name="T3" fmla="*/ 264 h 280"/>
                <a:gd name="T4" fmla="*/ 106 w 106"/>
                <a:gd name="T5" fmla="*/ 216 h 280"/>
                <a:gd name="T6" fmla="*/ 74 w 106"/>
                <a:gd name="T7" fmla="*/ 112 h 280"/>
                <a:gd name="T8" fmla="*/ 74 w 106"/>
                <a:gd name="T9" fmla="*/ 48 h 280"/>
                <a:gd name="T10" fmla="*/ 58 w 106"/>
                <a:gd name="T11" fmla="*/ 24 h 280"/>
                <a:gd name="T12" fmla="*/ 82 w 106"/>
                <a:gd name="T13" fmla="*/ 0 h 280"/>
                <a:gd name="T14" fmla="*/ 0 60000 65536"/>
                <a:gd name="T15" fmla="*/ 0 60000 65536"/>
                <a:gd name="T16" fmla="*/ 0 60000 65536"/>
                <a:gd name="T17" fmla="*/ 0 60000 65536"/>
                <a:gd name="T18" fmla="*/ 0 60000 65536"/>
                <a:gd name="T19" fmla="*/ 0 60000 65536"/>
                <a:gd name="T20" fmla="*/ 0 60000 65536"/>
                <a:gd name="T21" fmla="*/ 0 w 106"/>
                <a:gd name="T22" fmla="*/ 0 h 280"/>
                <a:gd name="T23" fmla="*/ 106 w 106"/>
                <a:gd name="T24" fmla="*/ 280 h 28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6" h="280">
                  <a:moveTo>
                    <a:pt x="82" y="0"/>
                  </a:moveTo>
                  <a:cubicBezTo>
                    <a:pt x="0" y="54"/>
                    <a:pt x="56" y="175"/>
                    <a:pt x="34" y="264"/>
                  </a:cubicBezTo>
                  <a:cubicBezTo>
                    <a:pt x="83" y="280"/>
                    <a:pt x="91" y="259"/>
                    <a:pt x="106" y="216"/>
                  </a:cubicBezTo>
                  <a:cubicBezTo>
                    <a:pt x="94" y="180"/>
                    <a:pt x="82" y="147"/>
                    <a:pt x="74" y="112"/>
                  </a:cubicBezTo>
                  <a:cubicBezTo>
                    <a:pt x="83" y="82"/>
                    <a:pt x="87" y="84"/>
                    <a:pt x="74" y="48"/>
                  </a:cubicBezTo>
                  <a:cubicBezTo>
                    <a:pt x="70" y="38"/>
                    <a:pt x="56" y="33"/>
                    <a:pt x="58" y="24"/>
                  </a:cubicBezTo>
                  <a:cubicBezTo>
                    <a:pt x="59" y="12"/>
                    <a:pt x="74" y="8"/>
                    <a:pt x="82" y="0"/>
                  </a:cubicBezTo>
                  <a:close/>
                </a:path>
              </a:pathLst>
            </a:custGeom>
            <a:solidFill>
              <a:srgbClr val="FF9900"/>
            </a:solidFill>
            <a:ln w="9360">
              <a:solidFill>
                <a:srgbClr val="FFFFFF"/>
              </a:solidFill>
              <a:round/>
              <a:headEnd/>
              <a:tailEnd/>
            </a:ln>
          </p:spPr>
          <p:txBody>
            <a:bodyPr wrap="none" anchor="ct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287774" name="AutoShape 25"/>
            <p:cNvSpPr>
              <a:spLocks noChangeArrowheads="1"/>
            </p:cNvSpPr>
            <p:nvPr/>
          </p:nvSpPr>
          <p:spPr bwMode="auto">
            <a:xfrm>
              <a:off x="1550" y="2762"/>
              <a:ext cx="80" cy="114"/>
            </a:xfrm>
            <a:custGeom>
              <a:avLst/>
              <a:gdLst>
                <a:gd name="T0" fmla="*/ 58 w 80"/>
                <a:gd name="T1" fmla="*/ 105 h 114"/>
                <a:gd name="T2" fmla="*/ 22 w 80"/>
                <a:gd name="T3" fmla="*/ 87 h 114"/>
                <a:gd name="T4" fmla="*/ 6 w 80"/>
                <a:gd name="T5" fmla="*/ 61 h 114"/>
                <a:gd name="T6" fmla="*/ 0 w 80"/>
                <a:gd name="T7" fmla="*/ 35 h 114"/>
                <a:gd name="T8" fmla="*/ 16 w 80"/>
                <a:gd name="T9" fmla="*/ 25 h 114"/>
                <a:gd name="T10" fmla="*/ 36 w 80"/>
                <a:gd name="T11" fmla="*/ 1 h 114"/>
                <a:gd name="T12" fmla="*/ 78 w 80"/>
                <a:gd name="T13" fmla="*/ 23 h 114"/>
                <a:gd name="T14" fmla="*/ 62 w 80"/>
                <a:gd name="T15" fmla="*/ 93 h 114"/>
                <a:gd name="T16" fmla="*/ 58 w 80"/>
                <a:gd name="T17" fmla="*/ 105 h 1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0"/>
                <a:gd name="T28" fmla="*/ 0 h 114"/>
                <a:gd name="T29" fmla="*/ 80 w 80"/>
                <a:gd name="T30" fmla="*/ 114 h 1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0" h="114">
                  <a:moveTo>
                    <a:pt x="58" y="105"/>
                  </a:moveTo>
                  <a:cubicBezTo>
                    <a:pt x="47" y="97"/>
                    <a:pt x="34" y="91"/>
                    <a:pt x="22" y="87"/>
                  </a:cubicBezTo>
                  <a:cubicBezTo>
                    <a:pt x="16" y="78"/>
                    <a:pt x="10" y="70"/>
                    <a:pt x="6" y="61"/>
                  </a:cubicBezTo>
                  <a:cubicBezTo>
                    <a:pt x="4" y="51"/>
                    <a:pt x="2" y="43"/>
                    <a:pt x="0" y="35"/>
                  </a:cubicBezTo>
                  <a:cubicBezTo>
                    <a:pt x="2" y="26"/>
                    <a:pt x="7" y="27"/>
                    <a:pt x="16" y="25"/>
                  </a:cubicBezTo>
                  <a:cubicBezTo>
                    <a:pt x="22" y="16"/>
                    <a:pt x="27" y="6"/>
                    <a:pt x="36" y="1"/>
                  </a:cubicBezTo>
                  <a:cubicBezTo>
                    <a:pt x="62" y="9"/>
                    <a:pt x="62" y="0"/>
                    <a:pt x="78" y="23"/>
                  </a:cubicBezTo>
                  <a:cubicBezTo>
                    <a:pt x="80" y="45"/>
                    <a:pt x="75" y="73"/>
                    <a:pt x="62" y="93"/>
                  </a:cubicBezTo>
                  <a:cubicBezTo>
                    <a:pt x="57" y="110"/>
                    <a:pt x="58" y="114"/>
                    <a:pt x="58" y="105"/>
                  </a:cubicBezTo>
                  <a:close/>
                </a:path>
              </a:pathLst>
            </a:custGeom>
            <a:solidFill>
              <a:srgbClr val="FF9900"/>
            </a:solidFill>
            <a:ln w="9360">
              <a:solidFill>
                <a:srgbClr val="FFFFFF"/>
              </a:solidFill>
              <a:round/>
              <a:headEnd/>
              <a:tailEnd/>
            </a:ln>
          </p:spPr>
          <p:txBody>
            <a:bodyPr wrap="none" anchor="ct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grpSp>
      <p:sp>
        <p:nvSpPr>
          <p:cNvPr id="48154" name="Text Box 26"/>
          <p:cNvSpPr txBox="1">
            <a:spLocks noChangeArrowheads="1"/>
          </p:cNvSpPr>
          <p:nvPr/>
        </p:nvSpPr>
        <p:spPr bwMode="auto">
          <a:xfrm>
            <a:off x="2055813" y="4343400"/>
            <a:ext cx="1398587" cy="587375"/>
          </a:xfrm>
          <a:prstGeom prst="rect">
            <a:avLst/>
          </a:prstGeom>
          <a:noFill/>
          <a:ln w="9525">
            <a:noFill/>
            <a:miter lim="800000"/>
            <a:headEnd/>
            <a:tailEnd/>
          </a:ln>
        </p:spPr>
        <p:txBody>
          <a:bodyPr lIns="90000" tIns="46800" rIns="90000" bIns="46800">
            <a:spAutoFit/>
          </a:bodyPr>
          <a:lstStyle/>
          <a:p>
            <a:pPr marL="0" marR="0" lvl="0" indent="0" algn="l" defTabSz="449263" rtl="0" eaLnBrk="1" fontAlgn="base" latinLnBrk="0" hangingPunct="1">
              <a:lnSpc>
                <a:spcPct val="100000"/>
              </a:lnSpc>
              <a:spcBef>
                <a:spcPts val="2000"/>
              </a:spcBef>
              <a:spcAft>
                <a:spcPct val="0"/>
              </a:spcAft>
              <a:buClr>
                <a:srgbClr val="FFFFFF"/>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إسرائيل</a:t>
            </a:r>
            <a:endParaRPr kumimoji="0" lang="en-GB" sz="32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87766" name="AutoShape 27"/>
          <p:cNvSpPr>
            <a:spLocks noChangeArrowheads="1"/>
          </p:cNvSpPr>
          <p:nvPr/>
        </p:nvSpPr>
        <p:spPr bwMode="auto">
          <a:xfrm>
            <a:off x="7848600" y="5334000"/>
            <a:ext cx="1430338" cy="1755775"/>
          </a:xfrm>
          <a:custGeom>
            <a:avLst/>
            <a:gdLst>
              <a:gd name="T0" fmla="*/ 2147483647 w 757"/>
              <a:gd name="T1" fmla="*/ 2147483647 h 1106"/>
              <a:gd name="T2" fmla="*/ 2147483647 w 757"/>
              <a:gd name="T3" fmla="*/ 2147483647 h 1106"/>
              <a:gd name="T4" fmla="*/ 2147483647 w 757"/>
              <a:gd name="T5" fmla="*/ 2147483647 h 1106"/>
              <a:gd name="T6" fmla="*/ 2147483647 w 757"/>
              <a:gd name="T7" fmla="*/ 2147483647 h 1106"/>
              <a:gd name="T8" fmla="*/ 2147483647 w 757"/>
              <a:gd name="T9" fmla="*/ 2147483647 h 1106"/>
              <a:gd name="T10" fmla="*/ 2147483647 w 757"/>
              <a:gd name="T11" fmla="*/ 2147483647 h 1106"/>
              <a:gd name="T12" fmla="*/ 2147483647 w 757"/>
              <a:gd name="T13" fmla="*/ 2147483647 h 1106"/>
              <a:gd name="T14" fmla="*/ 2147483647 w 757"/>
              <a:gd name="T15" fmla="*/ 2147483647 h 1106"/>
              <a:gd name="T16" fmla="*/ 2147483647 w 757"/>
              <a:gd name="T17" fmla="*/ 2147483647 h 1106"/>
              <a:gd name="T18" fmla="*/ 2147483647 w 757"/>
              <a:gd name="T19" fmla="*/ 2147483647 h 1106"/>
              <a:gd name="T20" fmla="*/ 2147483647 w 757"/>
              <a:gd name="T21" fmla="*/ 2147483647 h 1106"/>
              <a:gd name="T22" fmla="*/ 0 w 757"/>
              <a:gd name="T23" fmla="*/ 2147483647 h 1106"/>
              <a:gd name="T24" fmla="*/ 2147483647 w 757"/>
              <a:gd name="T25" fmla="*/ 2147483647 h 1106"/>
              <a:gd name="T26" fmla="*/ 2147483647 w 757"/>
              <a:gd name="T27" fmla="*/ 2147483647 h 1106"/>
              <a:gd name="T28" fmla="*/ 2147483647 w 757"/>
              <a:gd name="T29" fmla="*/ 2147483647 h 1106"/>
              <a:gd name="T30" fmla="*/ 2147483647 w 757"/>
              <a:gd name="T31" fmla="*/ 2147483647 h 1106"/>
              <a:gd name="T32" fmla="*/ 2147483647 w 757"/>
              <a:gd name="T33" fmla="*/ 2147483647 h 1106"/>
              <a:gd name="T34" fmla="*/ 2147483647 w 757"/>
              <a:gd name="T35" fmla="*/ 2147483647 h 1106"/>
              <a:gd name="T36" fmla="*/ 2147483647 w 757"/>
              <a:gd name="T37" fmla="*/ 2147483647 h 1106"/>
              <a:gd name="T38" fmla="*/ 2147483647 w 757"/>
              <a:gd name="T39" fmla="*/ 2147483647 h 1106"/>
              <a:gd name="T40" fmla="*/ 2147483647 w 757"/>
              <a:gd name="T41" fmla="*/ 2147483647 h 1106"/>
              <a:gd name="T42" fmla="*/ 2147483647 w 757"/>
              <a:gd name="T43" fmla="*/ 2147483647 h 1106"/>
              <a:gd name="T44" fmla="*/ 2147483647 w 757"/>
              <a:gd name="T45" fmla="*/ 2147483647 h 1106"/>
              <a:gd name="T46" fmla="*/ 2147483647 w 757"/>
              <a:gd name="T47" fmla="*/ 2147483647 h 1106"/>
              <a:gd name="T48" fmla="*/ 2147483647 w 757"/>
              <a:gd name="T49" fmla="*/ 2147483647 h 1106"/>
              <a:gd name="T50" fmla="*/ 2147483647 w 757"/>
              <a:gd name="T51" fmla="*/ 2147483647 h 1106"/>
              <a:gd name="T52" fmla="*/ 2147483647 w 757"/>
              <a:gd name="T53" fmla="*/ 2147483647 h 1106"/>
              <a:gd name="T54" fmla="*/ 2147483647 w 757"/>
              <a:gd name="T55" fmla="*/ 2147483647 h 1106"/>
              <a:gd name="T56" fmla="*/ 2147483647 w 757"/>
              <a:gd name="T57" fmla="*/ 2147483647 h 110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57"/>
              <a:gd name="T88" fmla="*/ 0 h 1106"/>
              <a:gd name="T89" fmla="*/ 757 w 757"/>
              <a:gd name="T90" fmla="*/ 1106 h 110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57" h="1106">
                <a:moveTo>
                  <a:pt x="691" y="229"/>
                </a:moveTo>
                <a:cubicBezTo>
                  <a:pt x="668" y="159"/>
                  <a:pt x="691" y="201"/>
                  <a:pt x="594" y="144"/>
                </a:cubicBezTo>
                <a:cubicBezTo>
                  <a:pt x="571" y="130"/>
                  <a:pt x="556" y="105"/>
                  <a:pt x="533" y="95"/>
                </a:cubicBezTo>
                <a:cubicBezTo>
                  <a:pt x="514" y="86"/>
                  <a:pt x="492" y="88"/>
                  <a:pt x="473" y="83"/>
                </a:cubicBezTo>
                <a:cubicBezTo>
                  <a:pt x="463" y="80"/>
                  <a:pt x="387" y="54"/>
                  <a:pt x="364" y="47"/>
                </a:cubicBezTo>
                <a:cubicBezTo>
                  <a:pt x="351" y="42"/>
                  <a:pt x="327" y="35"/>
                  <a:pt x="327" y="35"/>
                </a:cubicBezTo>
                <a:cubicBezTo>
                  <a:pt x="319" y="26"/>
                  <a:pt x="309" y="0"/>
                  <a:pt x="303" y="10"/>
                </a:cubicBezTo>
                <a:cubicBezTo>
                  <a:pt x="280" y="40"/>
                  <a:pt x="295" y="86"/>
                  <a:pt x="279" y="120"/>
                </a:cubicBezTo>
                <a:cubicBezTo>
                  <a:pt x="258" y="161"/>
                  <a:pt x="175" y="249"/>
                  <a:pt x="133" y="277"/>
                </a:cubicBezTo>
                <a:cubicBezTo>
                  <a:pt x="94" y="334"/>
                  <a:pt x="113" y="299"/>
                  <a:pt x="85" y="386"/>
                </a:cubicBezTo>
                <a:cubicBezTo>
                  <a:pt x="80" y="398"/>
                  <a:pt x="82" y="414"/>
                  <a:pt x="73" y="423"/>
                </a:cubicBezTo>
                <a:cubicBezTo>
                  <a:pt x="35" y="459"/>
                  <a:pt x="58" y="441"/>
                  <a:pt x="0" y="471"/>
                </a:cubicBezTo>
                <a:cubicBezTo>
                  <a:pt x="18" y="525"/>
                  <a:pt x="45" y="550"/>
                  <a:pt x="97" y="568"/>
                </a:cubicBezTo>
                <a:cubicBezTo>
                  <a:pt x="129" y="616"/>
                  <a:pt x="131" y="676"/>
                  <a:pt x="182" y="714"/>
                </a:cubicBezTo>
                <a:cubicBezTo>
                  <a:pt x="205" y="731"/>
                  <a:pt x="255" y="762"/>
                  <a:pt x="255" y="762"/>
                </a:cubicBezTo>
                <a:cubicBezTo>
                  <a:pt x="250" y="778"/>
                  <a:pt x="239" y="794"/>
                  <a:pt x="242" y="811"/>
                </a:cubicBezTo>
                <a:cubicBezTo>
                  <a:pt x="243" y="822"/>
                  <a:pt x="260" y="825"/>
                  <a:pt x="267" y="835"/>
                </a:cubicBezTo>
                <a:cubicBezTo>
                  <a:pt x="307" y="900"/>
                  <a:pt x="241" y="845"/>
                  <a:pt x="315" y="895"/>
                </a:cubicBezTo>
                <a:cubicBezTo>
                  <a:pt x="323" y="919"/>
                  <a:pt x="330" y="943"/>
                  <a:pt x="339" y="968"/>
                </a:cubicBezTo>
                <a:cubicBezTo>
                  <a:pt x="342" y="980"/>
                  <a:pt x="339" y="999"/>
                  <a:pt x="351" y="1004"/>
                </a:cubicBezTo>
                <a:cubicBezTo>
                  <a:pt x="375" y="1012"/>
                  <a:pt x="424" y="1029"/>
                  <a:pt x="424" y="1029"/>
                </a:cubicBezTo>
                <a:cubicBezTo>
                  <a:pt x="452" y="1025"/>
                  <a:pt x="480" y="1017"/>
                  <a:pt x="509" y="1017"/>
                </a:cubicBezTo>
                <a:cubicBezTo>
                  <a:pt x="752" y="1017"/>
                  <a:pt x="757" y="1106"/>
                  <a:pt x="727" y="980"/>
                </a:cubicBezTo>
                <a:cubicBezTo>
                  <a:pt x="735" y="923"/>
                  <a:pt x="748" y="867"/>
                  <a:pt x="751" y="811"/>
                </a:cubicBezTo>
                <a:cubicBezTo>
                  <a:pt x="754" y="736"/>
                  <a:pt x="727" y="653"/>
                  <a:pt x="715" y="580"/>
                </a:cubicBezTo>
                <a:cubicBezTo>
                  <a:pt x="733" y="505"/>
                  <a:pt x="712" y="426"/>
                  <a:pt x="703" y="350"/>
                </a:cubicBezTo>
                <a:cubicBezTo>
                  <a:pt x="699" y="321"/>
                  <a:pt x="696" y="293"/>
                  <a:pt x="691" y="265"/>
                </a:cubicBezTo>
                <a:cubicBezTo>
                  <a:pt x="688" y="252"/>
                  <a:pt x="679" y="241"/>
                  <a:pt x="679" y="229"/>
                </a:cubicBezTo>
                <a:cubicBezTo>
                  <a:pt x="679" y="225"/>
                  <a:pt x="687" y="229"/>
                  <a:pt x="691" y="229"/>
                </a:cubicBezTo>
                <a:close/>
              </a:path>
            </a:pathLst>
          </a:custGeom>
          <a:solidFill>
            <a:srgbClr val="000000"/>
          </a:solidFill>
          <a:ln w="9360">
            <a:solidFill>
              <a:srgbClr val="FFFFFF"/>
            </a:solidFill>
            <a:round/>
            <a:headEnd/>
            <a:tailEnd/>
          </a:ln>
        </p:spPr>
        <p:txBody>
          <a:bodyPr wrap="none" anchor="ct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287767" name="Text Box 28"/>
          <p:cNvSpPr txBox="1">
            <a:spLocks noChangeArrowheads="1"/>
          </p:cNvSpPr>
          <p:nvPr/>
        </p:nvSpPr>
        <p:spPr bwMode="auto">
          <a:xfrm>
            <a:off x="8081963" y="5791200"/>
            <a:ext cx="1225550" cy="401638"/>
          </a:xfrm>
          <a:prstGeom prst="rect">
            <a:avLst/>
          </a:prstGeom>
          <a:noFill/>
          <a:ln w="9525">
            <a:noFill/>
            <a:miter lim="800000"/>
            <a:headEnd/>
            <a:tailEnd/>
          </a:ln>
        </p:spPr>
        <p:txBody>
          <a:bodyPr lIns="90000" tIns="46800" rIns="90000" bIns="46800">
            <a:spAutoFit/>
          </a:bodyPr>
          <a:lstStyle/>
          <a:p>
            <a:pPr marL="0" marR="0" lvl="0" indent="0" algn="ctr" defTabSz="449263" rtl="0" eaLnBrk="1" fontAlgn="base" latinLnBrk="0" hangingPunct="1">
              <a:lnSpc>
                <a:spcPct val="100000"/>
              </a:lnSpc>
              <a:spcBef>
                <a:spcPts val="1250"/>
              </a:spcBef>
              <a:spcAft>
                <a:spcPct val="0"/>
              </a:spcAft>
              <a:buClr>
                <a:srgbClr val="FFFFFF"/>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0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خليج فارس</a:t>
            </a:r>
            <a:endParaRPr kumimoji="0" lang="en-GB" sz="20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48160" name="AutoShape 32"/>
          <p:cNvSpPr>
            <a:spLocks noChangeArrowheads="1"/>
          </p:cNvSpPr>
          <p:nvPr/>
        </p:nvSpPr>
        <p:spPr bwMode="auto">
          <a:xfrm>
            <a:off x="5867400" y="2667000"/>
            <a:ext cx="533400" cy="533400"/>
          </a:xfrm>
          <a:prstGeom prst="irregularSeal2">
            <a:avLst/>
          </a:prstGeom>
          <a:solidFill>
            <a:srgbClr val="FF0000"/>
          </a:solidFill>
          <a:ln w="9360">
            <a:solidFill>
              <a:srgbClr val="FFFFFF"/>
            </a:solid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87769" name="Text Box 33"/>
          <p:cNvSpPr txBox="1">
            <a:spLocks noChangeArrowheads="1"/>
          </p:cNvSpPr>
          <p:nvPr/>
        </p:nvSpPr>
        <p:spPr bwMode="auto">
          <a:xfrm>
            <a:off x="8382000" y="0"/>
            <a:ext cx="755650" cy="460375"/>
          </a:xfrm>
          <a:prstGeom prst="rect">
            <a:avLst/>
          </a:prstGeom>
          <a:noFill/>
          <a:ln w="9525">
            <a:noFill/>
            <a:miter lim="800000"/>
            <a:headEnd/>
            <a:tailEnd/>
          </a:ln>
        </p:spPr>
        <p:txBody>
          <a:bodyPr lIns="90000" tIns="46800" rIns="90000" bIns="46800">
            <a:spAutoFit/>
          </a:bodyPr>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454</a:t>
            </a:r>
            <a:endParaRPr kumimoji="0" lang="en-GB"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87770" name="Text Box 34"/>
          <p:cNvSpPr txBox="1">
            <a:spLocks noChangeArrowheads="1"/>
          </p:cNvSpPr>
          <p:nvPr/>
        </p:nvSpPr>
        <p:spPr bwMode="auto">
          <a:xfrm>
            <a:off x="5486400" y="5922963"/>
            <a:ext cx="1828800" cy="587375"/>
          </a:xfrm>
          <a:prstGeom prst="rect">
            <a:avLst/>
          </a:prstGeom>
          <a:noFill/>
          <a:ln w="9525">
            <a:noFill/>
            <a:miter lim="800000"/>
            <a:headEnd/>
            <a:tailEnd/>
          </a:ln>
        </p:spPr>
        <p:txBody>
          <a:bodyPr lIns="90000" tIns="46800" rIns="90000" bIns="46800">
            <a:spAutoFit/>
          </a:bodyPr>
          <a:lstStyle/>
          <a:p>
            <a:pPr marL="0" marR="0" lvl="0" indent="0" algn="ctr" defTabSz="449263" rtl="0" eaLnBrk="1" fontAlgn="base" latinLnBrk="0" hangingPunct="1">
              <a:lnSpc>
                <a:spcPct val="100000"/>
              </a:lnSpc>
              <a:spcBef>
                <a:spcPts val="2000"/>
              </a:spcBef>
              <a:spcAft>
                <a:spcPct val="0"/>
              </a:spcAft>
              <a:buClr>
                <a:srgbClr val="FFFFFF"/>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أشعياء 7 </a:t>
            </a:r>
            <a:endParaRPr kumimoji="0" lang="en-GB" sz="32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 name="Title 1"/>
          <p:cNvSpPr>
            <a:spLocks noGrp="1"/>
          </p:cNvSpPr>
          <p:nvPr>
            <p:ph type="title" idx="4294967295"/>
          </p:nvPr>
        </p:nvSpPr>
        <p:spPr>
          <a:xfrm>
            <a:off x="0" y="333375"/>
            <a:ext cx="9144000" cy="935038"/>
          </a:xfrm>
        </p:spPr>
        <p:txBody>
          <a:bodyPr/>
          <a:lstStyle/>
          <a:p>
            <a:pPr>
              <a:buFont typeface="Times New Roman" charset="0"/>
              <a:buNone/>
              <a:defRPr/>
            </a:pPr>
            <a:r>
              <a:rPr lang="ar-JO" sz="6000" kern="1200" dirty="0">
                <a:ea typeface="ＭＳ Ｐゴシック"/>
              </a:rPr>
              <a:t>التهديد الأشوري</a:t>
            </a:r>
            <a:endParaRPr lang="en-US" dirty="0">
              <a:ea typeface="+mj-ea"/>
            </a:endParaRPr>
          </a:p>
        </p:txBody>
      </p:sp>
    </p:spTree>
    <p:extLst>
      <p:ext uri="{BB962C8B-B14F-4D97-AF65-F5344CB8AC3E}">
        <p14:creationId xmlns:p14="http://schemas.microsoft.com/office/powerpoint/2010/main" val="3222060575"/>
      </p:ext>
    </p:extLst>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7" presetClass="entr" presetSubtype="10" fill="hold" nodeType="afterEffect">
                                  <p:stCondLst>
                                    <p:cond delay="0"/>
                                  </p:stCondLst>
                                  <p:iterate type="lt">
                                    <p:tmPct val="100000"/>
                                  </p:iterate>
                                  <p:childTnLst>
                                    <p:set>
                                      <p:cBhvr additive="repl">
                                        <p:cTn id="6" dur="1" fill="hold">
                                          <p:stCondLst>
                                            <p:cond delay="0"/>
                                          </p:stCondLst>
                                        </p:cTn>
                                        <p:tgtEl>
                                          <p:spTgt spid="48131"/>
                                        </p:tgtEl>
                                        <p:attrNameLst>
                                          <p:attrName>style.visibility</p:attrName>
                                        </p:attrNameLst>
                                      </p:cBhvr>
                                      <p:to>
                                        <p:strVal val="visible"/>
                                      </p:to>
                                    </p:set>
                                    <p:anim calcmode="lin" valueType="num">
                                      <p:cBhvr additive="repl">
                                        <p:cTn id="7" dur="75" fill="hold"/>
                                        <p:tgtEl>
                                          <p:spTgt spid="48131"/>
                                        </p:tgtEl>
                                        <p:attrNameLst>
                                          <p:attrName>ppt_w</p:attrName>
                                        </p:attrNameLst>
                                      </p:cBhvr>
                                      <p:tavLst>
                                        <p:tav tm="100000">
                                          <p:val>
                                            <p:fltVal val="0"/>
                                          </p:val>
                                        </p:tav>
                                        <p:tav>
                                          <p:val>
                                            <p:strVal val="#ppt_w"/>
                                          </p:val>
                                        </p:tav>
                                      </p:tavLst>
                                    </p:anim>
                                    <p:anim calcmode="lin" valueType="num">
                                      <p:cBhvr additive="repl">
                                        <p:cTn id="8" dur="75" fill="hold"/>
                                        <p:tgtEl>
                                          <p:spTgt spid="48131"/>
                                        </p:tgtEl>
                                        <p:attrNameLst>
                                          <p:attrName>ppt_h</p:attrName>
                                        </p:attrNameLst>
                                      </p:cBhvr>
                                      <p:tavLst>
                                        <p:tav tm="100000">
                                          <p:val>
                                            <p:strVal val="#ppt_h"/>
                                          </p:val>
                                        </p:tav>
                                        <p:tav>
                                          <p:val>
                                            <p:strVal val="#ppt_h"/>
                                          </p:val>
                                        </p:tav>
                                      </p:tavLst>
                                    </p:anim>
                                  </p:childTnLst>
                                </p:cTn>
                              </p:par>
                            </p:childTnLst>
                          </p:cTn>
                        </p:par>
                        <p:par>
                          <p:cTn id="9" fill="hold" nodeType="afterGroup">
                            <p:stCondLst>
                              <p:cond delay="1275"/>
                            </p:stCondLst>
                            <p:childTnLst>
                              <p:par>
                                <p:cTn id="10" presetID="1" presetClass="entr" fill="hold" grpId="0" nodeType="afterEffect">
                                  <p:stCondLst>
                                    <p:cond delay="0"/>
                                  </p:stCondLst>
                                  <p:childTnLst>
                                    <p:set>
                                      <p:cBhvr additive="repl">
                                        <p:cTn id="11" dur="1" fill="hold">
                                          <p:stCondLst>
                                            <p:cond delay="0"/>
                                          </p:stCondLst>
                                        </p:cTn>
                                        <p:tgtEl>
                                          <p:spTgt spid="48160"/>
                                        </p:tgtEl>
                                        <p:attrNameLst>
                                          <p:attrName>style.visibility</p:attrName>
                                        </p:attrNameLst>
                                      </p:cBhvr>
                                      <p:to>
                                        <p:strVal val="visible"/>
                                      </p:to>
                                    </p:set>
                                  </p:childTnLst>
                                </p:cTn>
                              </p:par>
                            </p:childTnLst>
                          </p:cTn>
                        </p:par>
                        <p:par>
                          <p:cTn id="12" fill="hold" nodeType="afterGroup">
                            <p:stCondLst>
                              <p:cond delay="2775"/>
                            </p:stCondLst>
                            <p:childTnLst>
                              <p:par>
                                <p:cTn id="13" presetID="4" presetClass="entr" presetSubtype="32" fill="hold" nodeType="afterEffect">
                                  <p:stCondLst>
                                    <p:cond delay="0"/>
                                  </p:stCondLst>
                                  <p:childTnLst>
                                    <p:set>
                                      <p:cBhvr additive="repl">
                                        <p:cTn id="14" dur="1" fill="hold">
                                          <p:stCondLst>
                                            <p:cond delay="0"/>
                                          </p:stCondLst>
                                        </p:cTn>
                                        <p:tgtEl>
                                          <p:spTgt spid="48141"/>
                                        </p:tgtEl>
                                        <p:attrNameLst>
                                          <p:attrName>style.visibility</p:attrName>
                                        </p:attrNameLst>
                                      </p:cBhvr>
                                      <p:to>
                                        <p:strVal val="visible"/>
                                      </p:to>
                                    </p:set>
                                    <p:animEffect transition="in" filter="box(out)">
                                      <p:cBhvr additive="repl">
                                        <p:cTn id="15" dur="500"/>
                                        <p:tgtEl>
                                          <p:spTgt spid="48141"/>
                                        </p:tgtEl>
                                      </p:cBhvr>
                                    </p:animEffect>
                                  </p:childTnLst>
                                </p:cTn>
                              </p:par>
                            </p:childTnLst>
                          </p:cTn>
                        </p:par>
                        <p:par>
                          <p:cTn id="16" fill="hold" nodeType="afterGroup">
                            <p:stCondLst>
                              <p:cond delay="4275"/>
                            </p:stCondLst>
                            <p:childTnLst>
                              <p:par>
                                <p:cTn id="17" presetID="4" presetClass="entr" presetSubtype="32" fill="hold" grpId="0" nodeType="afterEffect">
                                  <p:stCondLst>
                                    <p:cond delay="0"/>
                                  </p:stCondLst>
                                  <p:childTnLst>
                                    <p:set>
                                      <p:cBhvr additive="repl">
                                        <p:cTn id="18" dur="1" fill="hold">
                                          <p:stCondLst>
                                            <p:cond delay="0"/>
                                          </p:stCondLst>
                                        </p:cTn>
                                        <p:tgtEl>
                                          <p:spTgt spid="48130"/>
                                        </p:tgtEl>
                                        <p:attrNameLst>
                                          <p:attrName>style.visibility</p:attrName>
                                        </p:attrNameLst>
                                      </p:cBhvr>
                                      <p:to>
                                        <p:strVal val="visible"/>
                                      </p:to>
                                    </p:set>
                                    <p:animEffect transition="in" filter="box(out)">
                                      <p:cBhvr additive="repl">
                                        <p:cTn id="19" dur="500"/>
                                        <p:tgtEl>
                                          <p:spTgt spid="48130"/>
                                        </p:tgtEl>
                                      </p:cBhvr>
                                    </p:animEffect>
                                  </p:childTnLst>
                                </p:cTn>
                              </p:par>
                            </p:childTnLst>
                          </p:cTn>
                        </p:par>
                        <p:par>
                          <p:cTn id="20" fill="hold" nodeType="afterGroup">
                            <p:stCondLst>
                              <p:cond delay="5775"/>
                            </p:stCondLst>
                            <p:childTnLst>
                              <p:par>
                                <p:cTn id="21" presetID="22" presetClass="entr" presetSubtype="2" fill="hold" grpId="0" nodeType="afterEffect">
                                  <p:stCondLst>
                                    <p:cond delay="0"/>
                                  </p:stCondLst>
                                  <p:childTnLst>
                                    <p:set>
                                      <p:cBhvr additive="repl">
                                        <p:cTn id="22" dur="1" fill="hold">
                                          <p:stCondLst>
                                            <p:cond delay="0"/>
                                          </p:stCondLst>
                                        </p:cTn>
                                        <p:tgtEl>
                                          <p:spTgt spid="48145"/>
                                        </p:tgtEl>
                                        <p:attrNameLst>
                                          <p:attrName>style.visibility</p:attrName>
                                        </p:attrNameLst>
                                      </p:cBhvr>
                                      <p:to>
                                        <p:strVal val="visible"/>
                                      </p:to>
                                    </p:set>
                                    <p:animEffect transition="in" filter="wipe(right)">
                                      <p:cBhvr additive="repl">
                                        <p:cTn id="23" dur="500"/>
                                        <p:tgtEl>
                                          <p:spTgt spid="48145"/>
                                        </p:tgtEl>
                                      </p:cBhvr>
                                    </p:animEffect>
                                  </p:childTnLst>
                                </p:cTn>
                              </p:par>
                            </p:childTnLst>
                          </p:cTn>
                        </p:par>
                        <p:par>
                          <p:cTn id="24" fill="hold" nodeType="afterGroup">
                            <p:stCondLst>
                              <p:cond delay="7275"/>
                            </p:stCondLst>
                            <p:childTnLst>
                              <p:par>
                                <p:cTn id="25" presetID="22" presetClass="entr" presetSubtype="2" fill="hold" grpId="0" nodeType="afterEffect">
                                  <p:stCondLst>
                                    <p:cond delay="0"/>
                                  </p:stCondLst>
                                  <p:childTnLst>
                                    <p:set>
                                      <p:cBhvr additive="repl">
                                        <p:cTn id="26" dur="1" fill="hold">
                                          <p:stCondLst>
                                            <p:cond delay="0"/>
                                          </p:stCondLst>
                                        </p:cTn>
                                        <p:tgtEl>
                                          <p:spTgt spid="48146"/>
                                        </p:tgtEl>
                                        <p:attrNameLst>
                                          <p:attrName>style.visibility</p:attrName>
                                        </p:attrNameLst>
                                      </p:cBhvr>
                                      <p:to>
                                        <p:strVal val="visible"/>
                                      </p:to>
                                    </p:set>
                                    <p:animEffect transition="in" filter="wipe(right)">
                                      <p:cBhvr additive="repl">
                                        <p:cTn id="27" dur="500"/>
                                        <p:tgtEl>
                                          <p:spTgt spid="48146"/>
                                        </p:tgtEl>
                                      </p:cBhvr>
                                    </p:animEffect>
                                  </p:childTnLst>
                                </p:cTn>
                              </p:par>
                            </p:childTnLst>
                          </p:cTn>
                        </p:par>
                        <p:par>
                          <p:cTn id="28" fill="hold" nodeType="afterGroup">
                            <p:stCondLst>
                              <p:cond delay="8775"/>
                            </p:stCondLst>
                            <p:childTnLst>
                              <p:par>
                                <p:cTn id="29" presetID="22" presetClass="entr" presetSubtype="2" fill="hold" grpId="0" nodeType="afterEffect">
                                  <p:stCondLst>
                                    <p:cond delay="0"/>
                                  </p:stCondLst>
                                  <p:childTnLst>
                                    <p:set>
                                      <p:cBhvr additive="repl">
                                        <p:cTn id="30" dur="1" fill="hold">
                                          <p:stCondLst>
                                            <p:cond delay="0"/>
                                          </p:stCondLst>
                                        </p:cTn>
                                        <p:tgtEl>
                                          <p:spTgt spid="48147"/>
                                        </p:tgtEl>
                                        <p:attrNameLst>
                                          <p:attrName>style.visibility</p:attrName>
                                        </p:attrNameLst>
                                      </p:cBhvr>
                                      <p:to>
                                        <p:strVal val="visible"/>
                                      </p:to>
                                    </p:set>
                                    <p:animEffect transition="in" filter="wipe(right)">
                                      <p:cBhvr additive="repl">
                                        <p:cTn id="31" dur="500"/>
                                        <p:tgtEl>
                                          <p:spTgt spid="48147"/>
                                        </p:tgtEl>
                                      </p:cBhvr>
                                    </p:animEffect>
                                  </p:childTnLst>
                                </p:cTn>
                              </p:par>
                            </p:childTnLst>
                          </p:cTn>
                        </p:par>
                        <p:par>
                          <p:cTn id="32" fill="hold" nodeType="afterGroup">
                            <p:stCondLst>
                              <p:cond delay="10275"/>
                            </p:stCondLst>
                            <p:childTnLst>
                              <p:par>
                                <p:cTn id="33" presetID="3" presetClass="entr" presetSubtype="10" fill="hold" nodeType="afterEffect">
                                  <p:stCondLst>
                                    <p:cond delay="0"/>
                                  </p:stCondLst>
                                  <p:childTnLst>
                                    <p:set>
                                      <p:cBhvr additive="repl">
                                        <p:cTn id="34" dur="1" fill="hold">
                                          <p:stCondLst>
                                            <p:cond delay="0"/>
                                          </p:stCondLst>
                                        </p:cTn>
                                        <p:tgtEl>
                                          <p:spTgt spid="48148"/>
                                        </p:tgtEl>
                                        <p:attrNameLst>
                                          <p:attrName>style.visibility</p:attrName>
                                        </p:attrNameLst>
                                      </p:cBhvr>
                                      <p:to>
                                        <p:strVal val="visible"/>
                                      </p:to>
                                    </p:set>
                                    <p:animEffect transition="in" filter="blinds(horizontal)">
                                      <p:cBhvr additive="repl">
                                        <p:cTn id="35" dur="500"/>
                                        <p:tgtEl>
                                          <p:spTgt spid="48148"/>
                                        </p:tgtEl>
                                      </p:cBhvr>
                                    </p:animEffect>
                                  </p:childTnLst>
                                </p:cTn>
                              </p:par>
                            </p:childTnLst>
                          </p:cTn>
                        </p:par>
                        <p:par>
                          <p:cTn id="36" fill="hold" nodeType="afterGroup">
                            <p:stCondLst>
                              <p:cond delay="11775"/>
                            </p:stCondLst>
                            <p:childTnLst>
                              <p:par>
                                <p:cTn id="37" presetID="9" presetClass="entr" fill="hold" grpId="0" nodeType="afterEffect">
                                  <p:stCondLst>
                                    <p:cond delay="0"/>
                                  </p:stCondLst>
                                  <p:childTnLst>
                                    <p:set>
                                      <p:cBhvr additive="repl">
                                        <p:cTn id="38" dur="1" fill="hold">
                                          <p:stCondLst>
                                            <p:cond delay="0"/>
                                          </p:stCondLst>
                                        </p:cTn>
                                        <p:tgtEl>
                                          <p:spTgt spid="48133"/>
                                        </p:tgtEl>
                                        <p:attrNameLst>
                                          <p:attrName>style.visibility</p:attrName>
                                        </p:attrNameLst>
                                      </p:cBhvr>
                                      <p:to>
                                        <p:strVal val="visible"/>
                                      </p:to>
                                    </p:set>
                                    <p:animEffect transition="in" filter="dissolve">
                                      <p:cBhvr additive="repl">
                                        <p:cTn id="39" dur="500"/>
                                        <p:tgtEl>
                                          <p:spTgt spid="48133"/>
                                        </p:tgtEl>
                                      </p:cBhvr>
                                    </p:animEffect>
                                  </p:childTnLst>
                                </p:cTn>
                              </p:par>
                            </p:childTnLst>
                          </p:cTn>
                        </p:par>
                        <p:par>
                          <p:cTn id="40" fill="hold" nodeType="afterGroup">
                            <p:stCondLst>
                              <p:cond delay="13275"/>
                            </p:stCondLst>
                            <p:childTnLst>
                              <p:par>
                                <p:cTn id="41" presetID="9" presetClass="entr" fill="hold" nodeType="afterEffect">
                                  <p:stCondLst>
                                    <p:cond delay="0"/>
                                  </p:stCondLst>
                                  <p:childTnLst>
                                    <p:set>
                                      <p:cBhvr additive="repl">
                                        <p:cTn id="42" dur="1" fill="hold">
                                          <p:stCondLst>
                                            <p:cond delay="0"/>
                                          </p:stCondLst>
                                        </p:cTn>
                                        <p:tgtEl>
                                          <p:spTgt spid="48136"/>
                                        </p:tgtEl>
                                        <p:attrNameLst>
                                          <p:attrName>style.visibility</p:attrName>
                                        </p:attrNameLst>
                                      </p:cBhvr>
                                      <p:to>
                                        <p:strVal val="visible"/>
                                      </p:to>
                                    </p:set>
                                    <p:animEffect transition="in" filter="dissolve">
                                      <p:cBhvr additive="repl">
                                        <p:cTn id="43" dur="500"/>
                                        <p:tgtEl>
                                          <p:spTgt spid="48136"/>
                                        </p:tgtEl>
                                      </p:cBhvr>
                                    </p:animEffect>
                                  </p:childTnLst>
                                </p:cTn>
                              </p:par>
                            </p:childTnLst>
                          </p:cTn>
                        </p:par>
                        <p:par>
                          <p:cTn id="44" fill="hold" nodeType="afterGroup">
                            <p:stCondLst>
                              <p:cond delay="14775"/>
                            </p:stCondLst>
                            <p:childTnLst>
                              <p:par>
                                <p:cTn id="45" presetID="9" presetClass="entr" fill="hold" grpId="0" nodeType="afterEffect">
                                  <p:stCondLst>
                                    <p:cond delay="0"/>
                                  </p:stCondLst>
                                  <p:childTnLst>
                                    <p:set>
                                      <p:cBhvr additive="repl">
                                        <p:cTn id="46" dur="1" fill="hold">
                                          <p:stCondLst>
                                            <p:cond delay="0"/>
                                          </p:stCondLst>
                                        </p:cTn>
                                        <p:tgtEl>
                                          <p:spTgt spid="48149"/>
                                        </p:tgtEl>
                                        <p:attrNameLst>
                                          <p:attrName>style.visibility</p:attrName>
                                        </p:attrNameLst>
                                      </p:cBhvr>
                                      <p:to>
                                        <p:strVal val="visible"/>
                                      </p:to>
                                    </p:set>
                                    <p:animEffect transition="in" filter="dissolve">
                                      <p:cBhvr additive="repl">
                                        <p:cTn id="47" dur="500"/>
                                        <p:tgtEl>
                                          <p:spTgt spid="48149"/>
                                        </p:tgtEl>
                                      </p:cBhvr>
                                    </p:animEffect>
                                  </p:childTnLst>
                                </p:cTn>
                              </p:par>
                            </p:childTnLst>
                          </p:cTn>
                        </p:par>
                        <p:par>
                          <p:cTn id="48" fill="hold" nodeType="afterGroup">
                            <p:stCondLst>
                              <p:cond delay="16274"/>
                            </p:stCondLst>
                            <p:childTnLst>
                              <p:par>
                                <p:cTn id="49" presetID="9" presetClass="entr" fill="hold" nodeType="afterEffect">
                                  <p:stCondLst>
                                    <p:cond delay="0"/>
                                  </p:stCondLst>
                                  <p:childTnLst>
                                    <p:set>
                                      <p:cBhvr additive="repl">
                                        <p:cTn id="50" dur="1" fill="hold">
                                          <p:stCondLst>
                                            <p:cond delay="0"/>
                                          </p:stCondLst>
                                        </p:cTn>
                                        <p:tgtEl>
                                          <p:spTgt spid="48154"/>
                                        </p:tgtEl>
                                        <p:attrNameLst>
                                          <p:attrName>style.visibility</p:attrName>
                                        </p:attrNameLst>
                                      </p:cBhvr>
                                      <p:to>
                                        <p:strVal val="visible"/>
                                      </p:to>
                                    </p:set>
                                    <p:animEffect transition="in" filter="dissolve">
                                      <p:cBhvr additive="repl">
                                        <p:cTn id="51" dur="500"/>
                                        <p:tgtEl>
                                          <p:spTgt spid="48154"/>
                                        </p:tgtEl>
                                      </p:cBhvr>
                                    </p:animEffect>
                                  </p:childTnLst>
                                </p:cTn>
                              </p:par>
                            </p:childTnLst>
                          </p:cTn>
                        </p:par>
                        <p:par>
                          <p:cTn id="52" fill="hold" nodeType="afterGroup">
                            <p:stCondLst>
                              <p:cond delay="17775"/>
                            </p:stCondLst>
                            <p:childTnLst>
                              <p:par>
                                <p:cTn id="53" presetID="9" presetClass="entr" fill="hold" grpId="0" nodeType="afterEffect">
                                  <p:stCondLst>
                                    <p:cond delay="0"/>
                                  </p:stCondLst>
                                  <p:childTnLst>
                                    <p:set>
                                      <p:cBhvr additive="repl">
                                        <p:cTn id="54" dur="1" fill="hold">
                                          <p:stCondLst>
                                            <p:cond delay="0"/>
                                          </p:stCondLst>
                                        </p:cTn>
                                        <p:tgtEl>
                                          <p:spTgt spid="48134"/>
                                        </p:tgtEl>
                                        <p:attrNameLst>
                                          <p:attrName>style.visibility</p:attrName>
                                        </p:attrNameLst>
                                      </p:cBhvr>
                                      <p:to>
                                        <p:strVal val="visible"/>
                                      </p:to>
                                    </p:set>
                                    <p:animEffect transition="in" filter="dissolve">
                                      <p:cBhvr additive="repl">
                                        <p:cTn id="55" dur="500"/>
                                        <p:tgtEl>
                                          <p:spTgt spid="48134"/>
                                        </p:tgtEl>
                                      </p:cBhvr>
                                    </p:animEffect>
                                  </p:childTnLst>
                                </p:cTn>
                              </p:par>
                            </p:childTnLst>
                          </p:cTn>
                        </p:par>
                        <p:par>
                          <p:cTn id="56" fill="hold" nodeType="afterGroup">
                            <p:stCondLst>
                              <p:cond delay="19275"/>
                            </p:stCondLst>
                            <p:childTnLst>
                              <p:par>
                                <p:cTn id="57" presetID="9" presetClass="entr" fill="hold" nodeType="afterEffect">
                                  <p:stCondLst>
                                    <p:cond delay="0"/>
                                  </p:stCondLst>
                                  <p:childTnLst>
                                    <p:set>
                                      <p:cBhvr additive="repl">
                                        <p:cTn id="58" dur="1" fill="hold">
                                          <p:stCondLst>
                                            <p:cond delay="0"/>
                                          </p:stCondLst>
                                        </p:cTn>
                                        <p:tgtEl>
                                          <p:spTgt spid="48137"/>
                                        </p:tgtEl>
                                        <p:attrNameLst>
                                          <p:attrName>style.visibility</p:attrName>
                                        </p:attrNameLst>
                                      </p:cBhvr>
                                      <p:to>
                                        <p:strVal val="visible"/>
                                      </p:to>
                                    </p:set>
                                    <p:animEffect transition="in" filter="dissolve">
                                      <p:cBhvr additive="repl">
                                        <p:cTn id="59" dur="500"/>
                                        <p:tgtEl>
                                          <p:spTgt spid="481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130" grpId="0" animBg="1"/>
      <p:bldP spid="48133" grpId="0" animBg="1"/>
      <p:bldP spid="48134" grpId="0" animBg="1"/>
      <p:bldP spid="48145" grpId="0" animBg="1"/>
      <p:bldP spid="48146" grpId="0" animBg="1"/>
      <p:bldP spid="48147" grpId="0" animBg="1"/>
      <p:bldP spid="48149" grpId="0" animBg="1"/>
      <p:bldP spid="48160"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4" name="Picture 2"/>
          <p:cNvPicPr>
            <a:picLocks noChangeAspect="1"/>
          </p:cNvPicPr>
          <p:nvPr/>
        </p:nvPicPr>
        <p:blipFill>
          <a:blip r:embed="rId3" cstate="print"/>
          <a:srcRect/>
          <a:stretch>
            <a:fillRect/>
          </a:stretch>
        </p:blipFill>
        <p:spPr bwMode="auto">
          <a:xfrm>
            <a:off x="0" y="0"/>
            <a:ext cx="9139238" cy="5105400"/>
          </a:xfrm>
          <a:prstGeom prst="rect">
            <a:avLst/>
          </a:prstGeom>
          <a:noFill/>
          <a:ln w="9525">
            <a:noFill/>
            <a:miter lim="800000"/>
            <a:headEnd/>
            <a:tailEnd/>
          </a:ln>
        </p:spPr>
      </p:pic>
      <p:sp>
        <p:nvSpPr>
          <p:cNvPr id="900098" name="Rectangle 2"/>
          <p:cNvSpPr>
            <a:spLocks noGrp="1" noChangeArrowheads="1"/>
          </p:cNvSpPr>
          <p:nvPr>
            <p:ph type="ctrTitle"/>
          </p:nvPr>
        </p:nvSpPr>
        <p:spPr>
          <a:xfrm>
            <a:off x="0" y="4824744"/>
            <a:ext cx="9144000" cy="2033256"/>
          </a:xfrm>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p>
            <a:pPr rtl="1">
              <a:defRPr/>
            </a:pPr>
            <a:r>
              <a:rPr lang="ar-JO" sz="5400" dirty="0">
                <a:effectLst>
                  <a:glow rad="127000">
                    <a:schemeClr val="tx1"/>
                  </a:glow>
                </a:effectLst>
                <a:ea typeface="ＭＳ Ｐゴシック" charset="0"/>
              </a:rPr>
              <a:t>كيف </a:t>
            </a:r>
            <a:r>
              <a:rPr lang="ar-JO" sz="5400" dirty="0">
                <a:solidFill>
                  <a:srgbClr val="FFFF00"/>
                </a:solidFill>
                <a:effectLst>
                  <a:glow rad="127000">
                    <a:schemeClr val="tx1"/>
                  </a:glow>
                </a:effectLst>
                <a:ea typeface="ＭＳ Ｐゴシック" charset="0"/>
              </a:rPr>
              <a:t>سيكمل</a:t>
            </a:r>
            <a:r>
              <a:rPr lang="ar-JO" sz="5400" dirty="0">
                <a:effectLst>
                  <a:glow rad="127000">
                    <a:schemeClr val="tx1"/>
                  </a:glow>
                </a:effectLst>
                <a:ea typeface="ＭＳ Ｐゴシック" charset="0"/>
              </a:rPr>
              <a:t> الله خطته لجميع المخلوقات</a:t>
            </a:r>
            <a:r>
              <a:rPr lang="ar-SA" sz="5400" dirty="0">
                <a:effectLst>
                  <a:glow rad="127000">
                    <a:schemeClr val="tx1"/>
                  </a:glow>
                </a:effectLst>
                <a:ea typeface="ＭＳ Ｐゴシック" charset="0"/>
              </a:rPr>
              <a:t>؟</a:t>
            </a:r>
            <a:endParaRPr lang="en-US" sz="5400" dirty="0">
              <a:effectLst>
                <a:glow rad="127000">
                  <a:schemeClr val="tx1"/>
                </a:glow>
              </a:effectLst>
              <a:ea typeface="ＭＳ Ｐゴシック" charset="0"/>
            </a:endParaRPr>
          </a:p>
        </p:txBody>
      </p:sp>
      <p:sp>
        <p:nvSpPr>
          <p:cNvPr id="4" name="Rectangle 2"/>
          <p:cNvSpPr txBox="1">
            <a:spLocks noChangeArrowheads="1"/>
          </p:cNvSpPr>
          <p:nvPr/>
        </p:nvSpPr>
        <p:spPr bwMode="auto">
          <a:xfrm>
            <a:off x="174218" y="548680"/>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lang="ar-SA" sz="96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إ</a:t>
            </a:r>
            <a:r>
              <a:rPr kumimoji="0" lang="ar-JO" sz="9600" b="1"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شعياء</a:t>
            </a:r>
            <a:endParaRPr kumimoji="0" lang="en-US" sz="9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2325720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9314" name="Picture 2"/>
          <p:cNvPicPr>
            <a:picLocks noChangeAspect="1"/>
          </p:cNvPicPr>
          <p:nvPr/>
        </p:nvPicPr>
        <p:blipFill>
          <a:blip r:embed="rId3" cstate="print"/>
          <a:srcRect/>
          <a:stretch>
            <a:fillRect/>
          </a:stretch>
        </p:blipFill>
        <p:spPr bwMode="auto">
          <a:xfrm>
            <a:off x="0" y="0"/>
            <a:ext cx="9139238" cy="5105400"/>
          </a:xfrm>
          <a:prstGeom prst="rect">
            <a:avLst/>
          </a:prstGeom>
          <a:noFill/>
          <a:ln w="9525">
            <a:noFill/>
            <a:miter lim="800000"/>
            <a:headEnd/>
            <a:tailEnd/>
          </a:ln>
        </p:spPr>
      </p:pic>
      <p:sp>
        <p:nvSpPr>
          <p:cNvPr id="900098" name="Rectangle 2"/>
          <p:cNvSpPr>
            <a:spLocks noGrp="1" noChangeArrowheads="1"/>
          </p:cNvSpPr>
          <p:nvPr>
            <p:ph type="ctrTitle"/>
          </p:nvPr>
        </p:nvSpPr>
        <p:spPr>
          <a:xfrm>
            <a:off x="0" y="4824744"/>
            <a:ext cx="9144000" cy="2033256"/>
          </a:xfrm>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p>
            <a:pPr>
              <a:defRPr/>
            </a:pPr>
            <a:r>
              <a:rPr lang="ar-JO" sz="5400" dirty="0">
                <a:effectLst>
                  <a:glow rad="127000">
                    <a:schemeClr val="tx1"/>
                  </a:glow>
                </a:effectLst>
                <a:ea typeface="ＭＳ Ｐゴシック" charset="0"/>
              </a:rPr>
              <a:t>كيف </a:t>
            </a:r>
            <a:r>
              <a:rPr lang="ar-JO" sz="5400" dirty="0">
                <a:solidFill>
                  <a:srgbClr val="FFFF00"/>
                </a:solidFill>
                <a:effectLst>
                  <a:glow rad="127000">
                    <a:schemeClr val="tx1"/>
                  </a:glow>
                </a:effectLst>
                <a:ea typeface="ＭＳ Ｐゴシック" charset="0"/>
              </a:rPr>
              <a:t>سيكمل</a:t>
            </a:r>
            <a:r>
              <a:rPr lang="ar-JO" sz="5400" dirty="0">
                <a:effectLst>
                  <a:glow rad="127000">
                    <a:schemeClr val="tx1"/>
                  </a:glow>
                </a:effectLst>
                <a:ea typeface="ＭＳ Ｐゴシック" charset="0"/>
              </a:rPr>
              <a:t> الله خطته لجميع المخلوقات</a:t>
            </a:r>
            <a:r>
              <a:rPr lang="en-US" sz="5400" dirty="0">
                <a:effectLst>
                  <a:glow rad="127000">
                    <a:schemeClr val="tx1"/>
                  </a:glow>
                </a:effectLst>
                <a:ea typeface="ＭＳ Ｐゴシック" charset="0"/>
              </a:rPr>
              <a:t> </a:t>
            </a:r>
          </a:p>
        </p:txBody>
      </p:sp>
    </p:spTree>
    <p:extLst>
      <p:ext uri="{BB962C8B-B14F-4D97-AF65-F5344CB8AC3E}">
        <p14:creationId xmlns:p14="http://schemas.microsoft.com/office/powerpoint/2010/main" val="2064961831"/>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7874" name="Picture 1"/>
          <p:cNvPicPr>
            <a:picLocks noChangeAspect="1"/>
          </p:cNvPicPr>
          <p:nvPr/>
        </p:nvPicPr>
        <p:blipFill>
          <a:blip r:embed="rId3" cstate="print"/>
          <a:srcRect/>
          <a:stretch>
            <a:fillRect/>
          </a:stretch>
        </p:blipFill>
        <p:spPr bwMode="auto">
          <a:xfrm>
            <a:off x="4762" y="0"/>
            <a:ext cx="9139238" cy="5105400"/>
          </a:xfrm>
          <a:prstGeom prst="rect">
            <a:avLst/>
          </a:prstGeom>
          <a:noFill/>
          <a:ln w="9525">
            <a:noFill/>
            <a:miter lim="800000"/>
            <a:headEnd/>
            <a:tailEnd/>
          </a:ln>
        </p:spPr>
      </p:pic>
      <p:sp>
        <p:nvSpPr>
          <p:cNvPr id="8" name="Rectangle 2"/>
          <p:cNvSpPr txBox="1">
            <a:spLocks noChangeArrowheads="1"/>
          </p:cNvSpPr>
          <p:nvPr/>
        </p:nvSpPr>
        <p:spPr bwMode="auto">
          <a:xfrm>
            <a:off x="-23813" y="4865690"/>
            <a:ext cx="9144000" cy="1992310"/>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س</a:t>
            </a:r>
            <a:r>
              <a:rPr kumimoji="0" lang="ar-JO" sz="5400" b="1" u="none" strike="noStrike" kern="120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يدين</a:t>
            </a:r>
            <a:r>
              <a:rPr kumimoji="0" lang="ar-JO"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الله أولئك الذين يرفضونه</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أش ١-٣٩)</a:t>
            </a:r>
            <a:endParaRPr kumimoji="0" lang="en-US"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785794"/>
            <a:ext cx="9120187" cy="1707685"/>
          </a:xfrm>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lstStyle/>
          <a:p>
            <a:pPr rtl="1">
              <a:defRPr/>
            </a:pPr>
            <a:r>
              <a:rPr lang="ar-JO" sz="8000" dirty="0">
                <a:effectLst>
                  <a:glow rad="127000">
                    <a:schemeClr val="tx1"/>
                  </a:glow>
                </a:effectLst>
                <a:ea typeface="ＭＳ Ｐゴシック" charset="0"/>
              </a:rPr>
              <a:t>كن كاملاً</a:t>
            </a:r>
            <a:endParaRPr lang="en-US" sz="8000" dirty="0">
              <a:effectLst>
                <a:glow rad="127000">
                  <a:schemeClr val="tx1"/>
                </a:glow>
              </a:effectLst>
              <a:ea typeface="ＭＳ Ｐゴシック" charset="0"/>
            </a:endParaRPr>
          </a:p>
        </p:txBody>
      </p:sp>
      <p:sp>
        <p:nvSpPr>
          <p:cNvPr id="7" name="Rectangle 2"/>
          <p:cNvSpPr txBox="1">
            <a:spLocks noChangeArrowheads="1"/>
          </p:cNvSpPr>
          <p:nvPr/>
        </p:nvSpPr>
        <p:spPr bwMode="auto">
          <a:xfrm>
            <a:off x="4546600" y="2857496"/>
            <a:ext cx="3311548" cy="1150938"/>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الدينونة</a:t>
            </a:r>
            <a:endParaRPr kumimoji="0" lang="en-US"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10" name="Rectangle 2"/>
          <p:cNvSpPr txBox="1">
            <a:spLocks noChangeArrowheads="1"/>
          </p:cNvSpPr>
          <p:nvPr/>
        </p:nvSpPr>
        <p:spPr bwMode="auto">
          <a:xfrm>
            <a:off x="4546600" y="3714752"/>
            <a:ext cx="3311548" cy="1150938"/>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١-٣٩</a:t>
            </a:r>
            <a:endParaRPr kumimoji="0" lang="en-US"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9620768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linds(horizontal)">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blinds(horizontal)">
                                      <p:cBhvr>
                                        <p:cTn id="1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Rectangle 1"/>
          <p:cNvSpPr>
            <a:spLocks noChangeArrowheads="1"/>
          </p:cNvSpPr>
          <p:nvPr/>
        </p:nvSpPr>
        <p:spPr bwMode="auto">
          <a:xfrm>
            <a:off x="0" y="-26988"/>
            <a:ext cx="9144000" cy="6858001"/>
          </a:xfrm>
          <a:prstGeom prst="rect">
            <a:avLst/>
          </a:prstGeom>
          <a:solidFill>
            <a:schemeClr val="tx1"/>
          </a:solidFill>
          <a:ln w="9525">
            <a:solidFill>
              <a:schemeClr val="tx1"/>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mn-cs"/>
            </a:endParaRPr>
          </a:p>
        </p:txBody>
      </p:sp>
      <p:sp>
        <p:nvSpPr>
          <p:cNvPr id="290819" name="Title 2"/>
          <p:cNvSpPr>
            <a:spLocks noGrp="1"/>
          </p:cNvSpPr>
          <p:nvPr>
            <p:ph type="title" idx="4294967295"/>
          </p:nvPr>
        </p:nvSpPr>
        <p:spPr>
          <a:xfrm>
            <a:off x="0" y="1168400"/>
            <a:ext cx="9144000" cy="2401888"/>
          </a:xfrm>
        </p:spPr>
        <p:txBody>
          <a:bodyPr/>
          <a:lstStyle/>
          <a:p>
            <a:r>
              <a:rPr lang="ar-JO" sz="8800" dirty="0">
                <a:solidFill>
                  <a:schemeClr val="tx1"/>
                </a:solidFill>
                <a:ea typeface="Osaka"/>
                <a:cs typeface="Osaka"/>
              </a:rPr>
              <a:t>شرائح عن </a:t>
            </a:r>
            <a:br>
              <a:rPr lang="ar-JO" sz="8800" dirty="0">
                <a:solidFill>
                  <a:schemeClr val="tx1"/>
                </a:solidFill>
                <a:ea typeface="Osaka"/>
                <a:cs typeface="Osaka"/>
              </a:rPr>
            </a:br>
            <a:r>
              <a:rPr lang="ar-SA" sz="8800" dirty="0">
                <a:solidFill>
                  <a:schemeClr val="bg1"/>
                </a:solidFill>
                <a:ea typeface="Osaka"/>
                <a:cs typeface="Osaka"/>
              </a:rPr>
              <a:t>إ</a:t>
            </a:r>
            <a:r>
              <a:rPr lang="ar-JO" sz="8800" dirty="0" err="1">
                <a:solidFill>
                  <a:schemeClr val="bg1"/>
                </a:solidFill>
                <a:ea typeface="Osaka"/>
                <a:cs typeface="Osaka"/>
              </a:rPr>
              <a:t>شعياء</a:t>
            </a:r>
            <a:r>
              <a:rPr lang="ar-JO" sz="8800" dirty="0">
                <a:solidFill>
                  <a:schemeClr val="bg1"/>
                </a:solidFill>
                <a:ea typeface="Osaka"/>
                <a:cs typeface="Osaka"/>
              </a:rPr>
              <a:t> ١</a:t>
            </a:r>
            <a:endParaRPr lang="en-US" sz="8800" dirty="0">
              <a:solidFill>
                <a:schemeClr val="bg1"/>
              </a:solidFill>
              <a:ea typeface="Osaka"/>
              <a:cs typeface="Osaka"/>
            </a:endParaRPr>
          </a:p>
        </p:txBody>
      </p:sp>
      <p:sp>
        <p:nvSpPr>
          <p:cNvPr id="290820" name="Title 2"/>
          <p:cNvSpPr txBox="1">
            <a:spLocks/>
          </p:cNvSpPr>
          <p:nvPr/>
        </p:nvSpPr>
        <p:spPr bwMode="auto">
          <a:xfrm>
            <a:off x="0" y="4267200"/>
            <a:ext cx="9144000" cy="2401888"/>
          </a:xfrm>
          <a:prstGeom prst="rect">
            <a:avLst/>
          </a:prstGeom>
          <a:noFill/>
          <a:ln w="9525">
            <a:noFill/>
            <a:miter lim="800000"/>
            <a:headEnd/>
            <a:tailEnd/>
          </a:ln>
        </p:spPr>
        <p:txBody>
          <a:bodyPr lIns="90000" tIns="46800" rIns="90000" bIns="46800" anchor="ctr"/>
          <a:lstStyle/>
          <a:p>
            <a:pPr marL="0" marR="0" lvl="0" indent="0" algn="ctr" defTabSz="449263" rtl="0" eaLnBrk="0" fontAlgn="base" latinLnBrk="0" hangingPunct="0">
              <a:lnSpc>
                <a:spcPct val="95000"/>
              </a:lnSpc>
              <a:spcBef>
                <a:spcPct val="0"/>
              </a:spcBef>
              <a:spcAft>
                <a:spcPct val="0"/>
              </a:spcAft>
              <a:buClr>
                <a:srgbClr val="E5E5FF"/>
              </a:buClr>
              <a:buSzPct val="100000"/>
              <a:buFont typeface="Times New Roman" pitchFamily="18" charset="0"/>
              <a:buNone/>
              <a:tabLst/>
              <a:defRPr/>
            </a:pPr>
            <a:r>
              <a:rPr kumimoji="0" lang="ar-JO" sz="4000" b="1" u="none" strike="noStrike" kern="1200" cap="none" spc="0" normalizeH="0" baseline="0" noProof="0">
                <a:ln>
                  <a:noFill/>
                </a:ln>
                <a:solidFill>
                  <a:srgbClr val="FFFFFF"/>
                </a:solidFill>
                <a:effectLst/>
                <a:uLnTx/>
                <a:uFillTx/>
                <a:latin typeface="Arial" panose="020B0604020202020204" pitchFamily="34" charset="0"/>
                <a:ea typeface="Osaka"/>
                <a:cs typeface="Arial" panose="020B0604020202020204" pitchFamily="34" charset="0"/>
              </a:rPr>
              <a:t>قم بتنزيل شرائح العظات العديدة لهذا الإصحاح على رابط عظات العهد القديم </a:t>
            </a:r>
            <a:br>
              <a:rPr kumimoji="0" lang="en-US" sz="4000" b="1" u="none" strike="noStrike" kern="1200" cap="none" spc="0" normalizeH="0" baseline="0" noProof="0">
                <a:ln>
                  <a:noFill/>
                </a:ln>
                <a:solidFill>
                  <a:srgbClr val="FFFFFF"/>
                </a:solidFill>
                <a:effectLst/>
                <a:uLnTx/>
                <a:uFillTx/>
                <a:latin typeface="Arial" panose="020B0604020202020204" pitchFamily="34" charset="0"/>
                <a:ea typeface="Osaka"/>
                <a:cs typeface="Arial" panose="020B0604020202020204" pitchFamily="34" charset="0"/>
              </a:rPr>
            </a:br>
            <a:r>
              <a:rPr kumimoji="0" lang="en-US" sz="3200" b="1" u="none" strike="noStrike" kern="1200" cap="none" spc="0" normalizeH="0" baseline="0" noProof="0">
                <a:ln>
                  <a:noFill/>
                </a:ln>
                <a:solidFill>
                  <a:srgbClr val="FFFFFF"/>
                </a:solidFill>
                <a:effectLst/>
                <a:uLnTx/>
                <a:uFillTx/>
                <a:latin typeface="Lucida Grande"/>
                <a:ea typeface="Osaka"/>
                <a:cs typeface="Arial" panose="020B0604020202020204" pitchFamily="34" charset="0"/>
                <a:hlinkClick r:id="rId2"/>
              </a:rPr>
              <a:t>http://biblestudydownloads.org/resource/old-testament-preaching/</a:t>
            </a:r>
            <a:endParaRPr kumimoji="0" lang="en-US" sz="3200" b="1" u="none" strike="noStrike" kern="1200" cap="none" spc="0" normalizeH="0" baseline="0" noProof="0">
              <a:ln>
                <a:noFill/>
              </a:ln>
              <a:solidFill>
                <a:srgbClr val="FFFFFF"/>
              </a:solidFill>
              <a:effectLst/>
              <a:uLnTx/>
              <a:uFillTx/>
              <a:latin typeface="Arial" panose="020B0604020202020204" pitchFamily="34" charset="0"/>
              <a:ea typeface="Osaka"/>
              <a:cs typeface="Arial" panose="020B0604020202020204" pitchFamily="34" charset="0"/>
            </a:endParaRPr>
          </a:p>
        </p:txBody>
      </p:sp>
    </p:spTree>
    <p:extLst>
      <p:ext uri="{BB962C8B-B14F-4D97-AF65-F5344CB8AC3E}">
        <p14:creationId xmlns:p14="http://schemas.microsoft.com/office/powerpoint/2010/main" val="4209557362"/>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3" name="Picture 2"/>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0" y="116632"/>
            <a:ext cx="9224092" cy="5760640"/>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900098" name="Rectangle 2"/>
          <p:cNvSpPr>
            <a:spLocks noGrp="1" noChangeArrowheads="1"/>
          </p:cNvSpPr>
          <p:nvPr>
            <p:ph type="ctrTitle"/>
          </p:nvPr>
        </p:nvSpPr>
        <p:spPr>
          <a:xfrm>
            <a:off x="-16904" y="3501008"/>
            <a:ext cx="9144000" cy="909772"/>
          </a:xfrm>
          <a:effectLst>
            <a:outerShdw blurRad="63500" dist="35921" dir="2700000" algn="ctr" rotWithShape="0">
              <a:schemeClr val="tx2">
                <a:alpha val="74998"/>
              </a:schemeClr>
            </a:outerShdw>
          </a:effectLst>
        </p:spPr>
        <p:txBody>
          <a:bodyPr anchor="ctr"/>
          <a:lstStyle/>
          <a:p>
            <a:pPr>
              <a:defRPr/>
            </a:pPr>
            <a:r>
              <a:rPr lang="ar-EG" dirty="0">
                <a:effectLst>
                  <a:glow rad="127000">
                    <a:schemeClr val="tx1"/>
                  </a:glow>
                </a:effectLst>
                <a:ea typeface="ＭＳ Ｐゴシック" charset="0"/>
              </a:rPr>
              <a:t>إشعياء 1</a:t>
            </a:r>
            <a:endParaRPr lang="en-US" dirty="0">
              <a:effectLst>
                <a:glow rad="127000">
                  <a:schemeClr val="tx1"/>
                </a:glow>
              </a:effectLst>
              <a:ea typeface="ＭＳ Ｐゴシック" charset="0"/>
            </a:endParaRPr>
          </a:p>
        </p:txBody>
      </p:sp>
      <p:sp>
        <p:nvSpPr>
          <p:cNvPr id="5" name="Rectangle 2"/>
          <p:cNvSpPr txBox="1">
            <a:spLocks noChangeArrowheads="1"/>
          </p:cNvSpPr>
          <p:nvPr/>
        </p:nvSpPr>
        <p:spPr bwMode="auto">
          <a:xfrm>
            <a:off x="-21059" y="980728"/>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EG" sz="6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عندما يأخذ الله </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EG" sz="6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شعبه إلى المحكمة</a:t>
            </a:r>
            <a:endParaRPr kumimoji="0" lang="en-US"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2"/>
          <p:cNvSpPr txBox="1">
            <a:spLocks noChangeArrowheads="1"/>
          </p:cNvSpPr>
          <p:nvPr/>
        </p:nvSpPr>
        <p:spPr bwMode="auto">
          <a:xfrm>
            <a:off x="107504" y="4581128"/>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9" name="Rectangle 8">
            <a:extLst>
              <a:ext uri="{FF2B5EF4-FFF2-40B4-BE49-F238E27FC236}">
                <a16:creationId xmlns:a16="http://schemas.microsoft.com/office/drawing/2014/main" id="{B5F81B27-1242-BE47-94AF-3C2488406439}"/>
              </a:ext>
            </a:extLst>
          </p:cNvPr>
          <p:cNvSpPr>
            <a:spLocks noChangeArrowheads="1"/>
          </p:cNvSpPr>
          <p:nvPr/>
        </p:nvSpPr>
        <p:spPr bwMode="auto">
          <a:xfrm>
            <a:off x="0" y="6092830"/>
            <a:ext cx="9144000" cy="765175"/>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lIns="91430" tIns="45715" rIns="91430" bIns="45715"/>
          <a:lstStyle/>
          <a:p>
            <a:pPr marL="0" marR="0" lvl="0" indent="0" algn="ctr" defTabSz="449263" rtl="0" eaLnBrk="1" fontAlgn="base" latinLnBrk="0" hangingPunct="1">
              <a:lnSpc>
                <a:spcPct val="100000"/>
              </a:lnSpc>
              <a:spcBef>
                <a:spcPct val="20000"/>
              </a:spcBef>
              <a:spcAft>
                <a:spcPct val="0"/>
              </a:spcAft>
              <a:buClr>
                <a:srgbClr val="FFCC00"/>
              </a:buClr>
              <a:buSzPct val="70000"/>
              <a:buFontTx/>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Dr. Rick Griffith • Crossroads International Church Singapore</a:t>
            </a:r>
            <a:b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b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CICFamily.com &amp; BibleStudyDownloads.org</a:t>
            </a:r>
          </a:p>
        </p:txBody>
      </p:sp>
    </p:spTree>
    <p:extLst>
      <p:ext uri="{BB962C8B-B14F-4D97-AF65-F5344CB8AC3E}">
        <p14:creationId xmlns:p14="http://schemas.microsoft.com/office/powerpoint/2010/main" val="1815616854"/>
      </p:ext>
    </p:extLst>
  </p:cSld>
  <p:clrMapOvr>
    <a:overrideClrMapping bg1="lt1" tx1="dk1" bg2="lt2" tx2="dk2" accent1="accent1" accent2="accent2" accent3="accent3" accent4="accent4" accent5="accent5" accent6="accent6" hlink="hlink" folHlink="folHlink"/>
  </p:clrMapOvr>
  <p:transition/>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3"/>
          <a:stretch>
            <a:fillRect/>
          </a:stretch>
        </p:blipFill>
        <p:spPr>
          <a:xfrm>
            <a:off x="0" y="765220"/>
            <a:ext cx="9138479" cy="6092319"/>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900098" name="Rectangle 2"/>
          <p:cNvSpPr>
            <a:spLocks noGrp="1" noChangeArrowheads="1"/>
          </p:cNvSpPr>
          <p:nvPr>
            <p:ph type="ctrTitle"/>
          </p:nvPr>
        </p:nvSpPr>
        <p:spPr>
          <a:xfrm>
            <a:off x="-16373" y="0"/>
            <a:ext cx="9144000" cy="692696"/>
          </a:xfrm>
          <a:effectLst>
            <a:outerShdw blurRad="63500" dist="35921" dir="2700000" algn="ctr" rotWithShape="0">
              <a:schemeClr val="tx2">
                <a:alpha val="74998"/>
              </a:schemeClr>
            </a:outerShdw>
          </a:effectLst>
        </p:spPr>
        <p:txBody>
          <a:bodyPr anchor="ctr"/>
          <a:lstStyle/>
          <a:p>
            <a:pPr>
              <a:defRPr/>
            </a:pPr>
            <a:r>
              <a:rPr lang="ar-EG" sz="5400" dirty="0">
                <a:effectLst>
                  <a:glow rad="127000">
                    <a:schemeClr val="tx1"/>
                  </a:glow>
                </a:effectLst>
                <a:ea typeface="ＭＳ Ｐゴシック" charset="0"/>
              </a:rPr>
              <a:t>إجراءات المحكمة</a:t>
            </a:r>
            <a:endParaRPr lang="en-US" sz="5400"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1086713"/>
            <a:ext cx="8859507" cy="230425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571500" marR="0" lvl="0" indent="-571500" algn="r" defTabSz="457200" rtl="1" eaLnBrk="0" fontAlgn="base" latinLnBrk="0" hangingPunct="0">
              <a:lnSpc>
                <a:spcPct val="100000"/>
              </a:lnSpc>
              <a:spcBef>
                <a:spcPct val="0"/>
              </a:spcBef>
              <a:spcAft>
                <a:spcPct val="0"/>
              </a:spcAft>
              <a:buClrTx/>
              <a:buSzTx/>
              <a:buFont typeface="Arial"/>
              <a:buChar char="•"/>
              <a:tabLst/>
              <a:defRPr/>
            </a:pPr>
            <a:r>
              <a:rPr kumimoji="0" lang="ar-EG" sz="5400" b="1" u="none" strike="noStrike" kern="120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Arial" panose="020B0604020202020204" pitchFamily="34" charset="0"/>
              </a:rPr>
              <a:t>قضية</a:t>
            </a:r>
            <a:endParaRPr kumimoji="0" lang="en-US" sz="5400" b="1" u="none" strike="noStrike" kern="120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Arial" panose="020B0604020202020204" pitchFamily="34" charset="0"/>
            </a:endParaRPr>
          </a:p>
          <a:p>
            <a:pPr marL="571500" marR="0" lvl="0" indent="-571500" algn="r" defTabSz="457200" rtl="1" eaLnBrk="0" fontAlgn="base" latinLnBrk="0" hangingPunct="0">
              <a:lnSpc>
                <a:spcPct val="100000"/>
              </a:lnSpc>
              <a:spcBef>
                <a:spcPct val="0"/>
              </a:spcBef>
              <a:spcAft>
                <a:spcPct val="0"/>
              </a:spcAft>
              <a:buClrTx/>
              <a:buSzTx/>
              <a:buFont typeface="Arial"/>
              <a:buChar char="•"/>
              <a:tabLst/>
              <a:defRPr/>
            </a:pPr>
            <a:r>
              <a:rPr kumimoji="0" lang="ar-EG" sz="5400" b="1" u="none" strike="noStrike" kern="120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Arial" panose="020B0604020202020204" pitchFamily="34" charset="0"/>
              </a:rPr>
              <a:t>الدليل</a:t>
            </a:r>
            <a:endParaRPr kumimoji="0" lang="en-US" sz="5400" b="1" u="none" strike="noStrike" kern="120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Arial" panose="020B0604020202020204" pitchFamily="34" charset="0"/>
            </a:endParaRPr>
          </a:p>
          <a:p>
            <a:pPr marL="571500" marR="0" lvl="0" indent="-571500" algn="r" defTabSz="457200" rtl="1" eaLnBrk="0" fontAlgn="base" latinLnBrk="0" hangingPunct="0">
              <a:lnSpc>
                <a:spcPct val="100000"/>
              </a:lnSpc>
              <a:spcBef>
                <a:spcPct val="0"/>
              </a:spcBef>
              <a:spcAft>
                <a:spcPct val="0"/>
              </a:spcAft>
              <a:buClrTx/>
              <a:buSzTx/>
              <a:buFont typeface="Arial"/>
              <a:buChar char="•"/>
              <a:tabLst/>
              <a:defRPr/>
            </a:pPr>
            <a:r>
              <a:rPr kumimoji="0" lang="ar-EG" sz="5400" b="1" u="none" strike="noStrike" kern="120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Arial" panose="020B0604020202020204" pitchFamily="34" charset="0"/>
              </a:rPr>
              <a:t>الحكم</a:t>
            </a:r>
            <a:endParaRPr kumimoji="0" lang="en-US" sz="5400" b="1" u="none" strike="noStrike" kern="120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157754890"/>
      </p:ext>
    </p:extLst>
  </p:cSld>
  <p:clrMapOvr>
    <a:masterClrMapping/>
  </p:clrMapOvr>
  <p:transition/>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0" y="0"/>
            <a:ext cx="9144000" cy="6858000"/>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900098" name="Rectangle 2"/>
          <p:cNvSpPr>
            <a:spLocks noGrp="1" noChangeArrowheads="1"/>
          </p:cNvSpPr>
          <p:nvPr>
            <p:ph type="ctrTitle"/>
          </p:nvPr>
        </p:nvSpPr>
        <p:spPr>
          <a:xfrm>
            <a:off x="-16373" y="0"/>
            <a:ext cx="9144000" cy="1484784"/>
          </a:xfrm>
          <a:effectLst>
            <a:outerShdw blurRad="63500" dist="35921" dir="2700000" algn="ctr" rotWithShape="0">
              <a:schemeClr val="tx2">
                <a:alpha val="74998"/>
              </a:schemeClr>
            </a:outerShdw>
          </a:effectLst>
        </p:spPr>
        <p:txBody>
          <a:bodyPr anchor="ctr"/>
          <a:lstStyle/>
          <a:p>
            <a:pPr marL="635000" indent="-635000" algn="r" rtl="1">
              <a:defRPr/>
            </a:pPr>
            <a:r>
              <a:rPr lang="ar-EG" sz="5400" dirty="0">
                <a:effectLst>
                  <a:glow rad="127000">
                    <a:schemeClr val="tx1"/>
                  </a:glow>
                </a:effectLst>
                <a:ea typeface="ＭＳ Ｐゴシック" charset="0"/>
              </a:rPr>
              <a:t>القضية</a:t>
            </a:r>
            <a:endParaRPr lang="en-US" sz="5400" dirty="0">
              <a:effectLst>
                <a:glow rad="127000">
                  <a:schemeClr val="tx1"/>
                </a:glow>
              </a:effectLst>
              <a:ea typeface="ＭＳ Ｐゴシック" charset="0"/>
            </a:endParaRPr>
          </a:p>
        </p:txBody>
      </p:sp>
      <p:sp>
        <p:nvSpPr>
          <p:cNvPr id="6" name="Rectangle 2"/>
          <p:cNvSpPr txBox="1">
            <a:spLocks noChangeArrowheads="1"/>
          </p:cNvSpPr>
          <p:nvPr/>
        </p:nvSpPr>
        <p:spPr bwMode="auto">
          <a:xfrm>
            <a:off x="0" y="3714821"/>
            <a:ext cx="9144000" cy="314096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635000" marR="0" lvl="0" indent="-635000" algn="ctr" defTabSz="449263" rtl="1" eaLnBrk="0" fontAlgn="base" latinLnBrk="0" hangingPunct="0">
              <a:lnSpc>
                <a:spcPct val="100000"/>
              </a:lnSpc>
              <a:spcBef>
                <a:spcPct val="0"/>
              </a:spcBef>
              <a:spcAft>
                <a:spcPct val="0"/>
              </a:spcAft>
              <a:buClrTx/>
              <a:buSzTx/>
              <a:buFontTx/>
              <a:buNone/>
              <a:tabLst/>
              <a:defRPr/>
            </a:pPr>
            <a:r>
              <a:rPr kumimoji="0" lang="ar-EG"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شعب الله لا يعرف</a:t>
            </a:r>
          </a:p>
          <a:p>
            <a:pPr marL="635000" marR="0" lvl="0" indent="-635000" algn="ctr" defTabSz="449263" rtl="1"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(1: 2-4)</a:t>
            </a:r>
            <a:r>
              <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p>
        </p:txBody>
      </p:sp>
    </p:spTree>
    <p:extLst>
      <p:ext uri="{BB962C8B-B14F-4D97-AF65-F5344CB8AC3E}">
        <p14:creationId xmlns:p14="http://schemas.microsoft.com/office/powerpoint/2010/main" val="141221995"/>
      </p:ext>
    </p:extLst>
  </p:cSld>
  <p:clrMapOvr>
    <a:masterClrMapping/>
  </p:clrMapOvr>
  <p:transition/>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3"/>
          <a:stretch>
            <a:fillRect/>
          </a:stretch>
        </p:blipFill>
        <p:spPr>
          <a:xfrm>
            <a:off x="0" y="-21580"/>
            <a:ext cx="9144000" cy="6858000"/>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900098" name="Rectangle 2"/>
          <p:cNvSpPr>
            <a:spLocks noGrp="1" noChangeArrowheads="1"/>
          </p:cNvSpPr>
          <p:nvPr>
            <p:ph type="ctrTitle"/>
          </p:nvPr>
        </p:nvSpPr>
        <p:spPr>
          <a:xfrm>
            <a:off x="-16373" y="0"/>
            <a:ext cx="9144000" cy="6165304"/>
          </a:xfrm>
          <a:effectLst>
            <a:outerShdw blurRad="63500" dist="35921" dir="2700000" algn="ctr" rotWithShape="0">
              <a:schemeClr val="tx2">
                <a:alpha val="74998"/>
              </a:schemeClr>
            </a:outerShdw>
          </a:effectLst>
        </p:spPr>
        <p:txBody>
          <a:bodyPr anchor="ctr"/>
          <a:lstStyle/>
          <a:p>
            <a:pPr rtl="1">
              <a:defRPr/>
            </a:pPr>
            <a:r>
              <a:rPr lang="ar-EG" sz="5400" dirty="0">
                <a:effectLst>
                  <a:glow rad="127000">
                    <a:schemeClr val="tx1"/>
                  </a:glow>
                </a:effectLst>
                <a:ea typeface="ＭＳ Ｐゴシック" charset="0"/>
              </a:rPr>
              <a:t>كانت تهمة يهوذا هي عدم معرفة الرب وذلك بسبب تركهم للعهد الموسوي</a:t>
            </a:r>
            <a:br>
              <a:rPr lang="ar-SA" sz="5400" dirty="0">
                <a:effectLst>
                  <a:glow rad="127000">
                    <a:schemeClr val="tx1"/>
                  </a:glow>
                </a:effectLst>
                <a:ea typeface="ＭＳ Ｐゴシック" charset="0"/>
              </a:rPr>
            </a:br>
            <a:r>
              <a:rPr kumimoji="0" lang="ar-SA" sz="5400" u="none" strike="noStrike" kern="1200" cap="none" spc="0" normalizeH="0" baseline="0" noProof="0" dirty="0">
                <a:ln>
                  <a:noFill/>
                </a:ln>
                <a:solidFill>
                  <a:srgbClr val="FFFFFF"/>
                </a:solidFill>
                <a:effectLst>
                  <a:glow rad="127000">
                    <a:srgbClr val="000000"/>
                  </a:glow>
                </a:effectLst>
                <a:uLnTx/>
                <a:uFillTx/>
                <a:ea typeface="ＭＳ Ｐゴシック" charset="0"/>
              </a:rPr>
              <a:t>(1: 2-4)</a:t>
            </a:r>
            <a:r>
              <a:rPr kumimoji="0" lang="en-US" sz="5400" u="none" strike="noStrike" kern="1200" cap="none" spc="0" normalizeH="0" baseline="0" noProof="0" dirty="0">
                <a:ln>
                  <a:noFill/>
                </a:ln>
                <a:solidFill>
                  <a:srgbClr val="FFFFFF"/>
                </a:solidFill>
                <a:effectLst>
                  <a:glow rad="127000">
                    <a:srgbClr val="000000"/>
                  </a:glow>
                </a:effectLst>
                <a:uLnTx/>
                <a:uFillTx/>
                <a:ea typeface="ＭＳ Ｐゴシック" charset="0"/>
              </a:rPr>
              <a:t> </a:t>
            </a:r>
            <a:br>
              <a:rPr kumimoji="0" lang="en-US" sz="5400" u="none" strike="noStrike" kern="1200" cap="none" spc="0" normalizeH="0" baseline="0" noProof="0" dirty="0">
                <a:ln>
                  <a:noFill/>
                </a:ln>
                <a:solidFill>
                  <a:srgbClr val="FFFFFF"/>
                </a:solidFill>
                <a:effectLst>
                  <a:glow rad="127000">
                    <a:srgbClr val="000000"/>
                  </a:glow>
                </a:effectLst>
                <a:uLnTx/>
                <a:uFillTx/>
                <a:ea typeface="ＭＳ Ｐゴシック" charset="0"/>
              </a:rPr>
            </a:br>
            <a:endParaRPr lang="en-US" sz="5400" dirty="0">
              <a:effectLst>
                <a:glow rad="127000">
                  <a:schemeClr val="tx1"/>
                </a:glow>
              </a:effectLst>
              <a:ea typeface="ＭＳ Ｐゴシック" charset="0"/>
            </a:endParaRPr>
          </a:p>
        </p:txBody>
      </p:sp>
    </p:spTree>
    <p:extLst>
      <p:ext uri="{BB962C8B-B14F-4D97-AF65-F5344CB8AC3E}">
        <p14:creationId xmlns:p14="http://schemas.microsoft.com/office/powerpoint/2010/main" val="2296113133"/>
      </p:ext>
    </p:extLst>
  </p:cSld>
  <p:clrMapOvr>
    <a:masterClrMapping/>
  </p:clrMapOvr>
  <p:transition/>
</p:sld>
</file>

<file path=ppt/slides/slide1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7" name="Picture 6"/>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0" y="-15054"/>
            <a:ext cx="9144000" cy="6094194"/>
          </a:xfrm>
          <a:prstGeom prst="rect">
            <a:avLst/>
          </a:prstGeom>
        </p:spPr>
      </p:pic>
      <p:sp>
        <p:nvSpPr>
          <p:cNvPr id="123907" name="Rectangle 3"/>
          <p:cNvSpPr>
            <a:spLocks noChangeArrowheads="1"/>
          </p:cNvSpPr>
          <p:nvPr/>
        </p:nvSpPr>
        <p:spPr bwMode="auto">
          <a:xfrm>
            <a:off x="0" y="0"/>
            <a:ext cx="9144000" cy="1754326"/>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ctr" anchorCtr="0" compatLnSpc="1">
            <a:prstTxWarp prst="textNoShape">
              <a:avLst/>
            </a:prstTxWarp>
          </a:bodyPr>
          <a:lstStyle/>
          <a:p>
            <a:pPr algn="ctr" rtl="1" eaLnBrk="0" hangingPunct="0"/>
            <a:r>
              <a:rPr lang="en-US" sz="5400" b="1" dirty="0">
                <a:effectLst>
                  <a:glow rad="127000">
                    <a:schemeClr val="tx1"/>
                  </a:glow>
                </a:effectLst>
                <a:latin typeface="Arial" panose="020B0604020202020204" pitchFamily="34" charset="0"/>
                <a:cs typeface="Arial" panose="020B0604020202020204" pitchFamily="34" charset="0"/>
              </a:rPr>
              <a:t>"</a:t>
            </a:r>
            <a:r>
              <a:rPr lang="ar-EG" sz="5400" b="1" dirty="0">
                <a:effectLst>
                  <a:glow rad="127000">
                    <a:schemeClr val="tx1"/>
                  </a:glow>
                </a:effectLst>
                <a:latin typeface="Arial" panose="020B0604020202020204" pitchFamily="34" charset="0"/>
                <a:cs typeface="Arial" panose="020B0604020202020204" pitchFamily="34" charset="0"/>
              </a:rPr>
              <a:t> اِسْمَعِي أَيَّتُهَا السَّمَاوَاتُ وَأَصْغِي أَيَّتُهَا الأَرْضُ، لأَنَّ الرَّبَّ يَتَكَلَّمُ:..</a:t>
            </a:r>
            <a:r>
              <a:rPr lang="en-US" sz="5400" b="1" dirty="0">
                <a:effectLst>
                  <a:glow rad="127000">
                    <a:schemeClr val="tx1"/>
                  </a:glow>
                </a:effectLst>
                <a:latin typeface="Arial" panose="020B0604020202020204" pitchFamily="34" charset="0"/>
                <a:cs typeface="Arial" panose="020B0604020202020204" pitchFamily="34" charset="0"/>
              </a:rPr>
              <a:t>"</a:t>
            </a:r>
          </a:p>
        </p:txBody>
      </p:sp>
      <p:sp>
        <p:nvSpPr>
          <p:cNvPr id="3" name="Title 2"/>
          <p:cNvSpPr>
            <a:spLocks noGrp="1"/>
          </p:cNvSpPr>
          <p:nvPr>
            <p:ph type="title" idx="4294967295"/>
          </p:nvPr>
        </p:nvSpPr>
        <p:spPr>
          <a:xfrm>
            <a:off x="0" y="-1141413"/>
            <a:ext cx="8228013" cy="1141413"/>
          </a:xfrm>
        </p:spPr>
        <p:txBody>
          <a:bodyPr/>
          <a:lstStyle/>
          <a:p>
            <a:r>
              <a:rPr lang="ar-EG" b="1" dirty="0">
                <a:solidFill>
                  <a:srgbClr val="FFFFFF"/>
                </a:solidFill>
                <a:latin typeface="Arial" panose="020B0604020202020204" pitchFamily="34" charset="0"/>
                <a:cs typeface="Arial" panose="020B0604020202020204" pitchFamily="34" charset="0"/>
              </a:rPr>
              <a:t> جهل اسرائيل</a:t>
            </a:r>
            <a:r>
              <a:rPr lang="en-US" b="1" dirty="0">
                <a:solidFill>
                  <a:srgbClr val="FFFFFF"/>
                </a:solidFill>
                <a:latin typeface="Arial" panose="020B0604020202020204" pitchFamily="34" charset="0"/>
                <a:cs typeface="Arial" panose="020B0604020202020204" pitchFamily="34" charset="0"/>
              </a:rPr>
              <a:t>(Isa. 1:2)</a:t>
            </a:r>
          </a:p>
        </p:txBody>
      </p:sp>
      <p:sp>
        <p:nvSpPr>
          <p:cNvPr id="10" name="Rectangle 2"/>
          <p:cNvSpPr txBox="1">
            <a:spLocks noChangeArrowheads="1"/>
          </p:cNvSpPr>
          <p:nvPr/>
        </p:nvSpPr>
        <p:spPr bwMode="auto">
          <a:xfrm>
            <a:off x="0" y="5739216"/>
            <a:ext cx="9144000" cy="111793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EG"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القضية (الاتهام)</a:t>
            </a:r>
            <a:endParaRPr kumimoji="0" lang="en-US" sz="2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602837374"/>
      </p:ext>
    </p:extLst>
  </p:cSld>
  <p:clrMapOvr>
    <a:overrideClrMapping bg1="lt1" tx1="dk1" bg2="lt2" tx2="dk2" accent1="accent1" accent2="accent2" accent3="accent3" accent4="accent4" accent5="accent5" accent6="accent6" hlink="hlink" folHlink="folHlink"/>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291842" name="Picture 5"/>
          <p:cNvPicPr>
            <a:picLocks noChangeAspect="1"/>
          </p:cNvPicPr>
          <p:nvPr/>
        </p:nvPicPr>
        <p:blipFill>
          <a:blip r:embed="rId4" cstate="print"/>
          <a:srcRect/>
          <a:stretch>
            <a:fillRect/>
          </a:stretch>
        </p:blipFill>
        <p:spPr bwMode="auto">
          <a:xfrm>
            <a:off x="-53975" y="0"/>
            <a:ext cx="9305925" cy="7100888"/>
          </a:xfrm>
          <a:prstGeom prst="rect">
            <a:avLst/>
          </a:prstGeom>
          <a:noFill/>
          <a:ln w="9525">
            <a:noFill/>
            <a:miter lim="800000"/>
            <a:headEnd/>
            <a:tailEnd/>
          </a:ln>
        </p:spPr>
      </p:pic>
      <p:sp>
        <p:nvSpPr>
          <p:cNvPr id="123907" name="Rectangle 3"/>
          <p:cNvSpPr>
            <a:spLocks noChangeArrowheads="1"/>
          </p:cNvSpPr>
          <p:nvPr/>
        </p:nvSpPr>
        <p:spPr bwMode="auto">
          <a:xfrm>
            <a:off x="0" y="0"/>
            <a:ext cx="9144000" cy="1077218"/>
          </a:xfrm>
          <a:prstGeom prst="rect">
            <a:avLst/>
          </a:prstGeom>
          <a:extLst>
            <a:ext uri="{909E8E84-426E-40dd-AFC4-6F175D3DCCD1}"/>
            <a:ext uri="{91240B29-F687-4f45-9708-019B960494DF}"/>
          </a:extLst>
        </p:spPr>
        <p:txBody>
          <a:bodyPr>
            <a:spAutoFit/>
          </a:bodyPr>
          <a:lstStyle/>
          <a:p>
            <a:pPr marL="0" marR="0" lvl="0" indent="0" algn="ctr" defTabSz="449263" rtl="0"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اسمعي أيتها السماوات  و اصغي أيتها الأرض </a:t>
            </a:r>
          </a:p>
          <a:p>
            <a:pPr marL="0" marR="0" lvl="0" indent="0" algn="ctr" defTabSz="449263" rtl="0"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لأن الرب تكلم </a:t>
            </a:r>
            <a:endParaRPr kumimoji="0" lang="en-US"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endParaRPr>
          </a:p>
        </p:txBody>
      </p:sp>
      <p:sp>
        <p:nvSpPr>
          <p:cNvPr id="291844" name="Title 2"/>
          <p:cNvSpPr>
            <a:spLocks noGrp="1"/>
          </p:cNvSpPr>
          <p:nvPr>
            <p:ph type="title" idx="4294967295"/>
          </p:nvPr>
        </p:nvSpPr>
        <p:spPr>
          <a:xfrm>
            <a:off x="0" y="-1141413"/>
            <a:ext cx="8228013" cy="1141413"/>
          </a:xfrm>
        </p:spPr>
        <p:txBody>
          <a:bodyPr/>
          <a:lstStyle/>
          <a:p>
            <a:r>
              <a:rPr lang="en-US" b="1">
                <a:solidFill>
                  <a:srgbClr val="FFFFFF"/>
                </a:solidFill>
                <a:latin typeface="Arial" panose="020B0604020202020204" pitchFamily="34" charset="0"/>
                <a:cs typeface="Arial" panose="020B0604020202020204" pitchFamily="34" charset="0"/>
              </a:rPr>
              <a:t>Israel Ignorant (Isa. 1:2)</a:t>
            </a:r>
          </a:p>
        </p:txBody>
      </p:sp>
      <p:sp>
        <p:nvSpPr>
          <p:cNvPr id="9" name="Rectangle 3"/>
          <p:cNvSpPr>
            <a:spLocks noChangeArrowheads="1"/>
          </p:cNvSpPr>
          <p:nvPr/>
        </p:nvSpPr>
        <p:spPr bwMode="auto">
          <a:xfrm>
            <a:off x="0" y="4797152"/>
            <a:ext cx="9144000" cy="2123658"/>
          </a:xfrm>
          <a:prstGeom prst="rect">
            <a:avLst/>
          </a:prstGeom>
          <a:extLst>
            <a:ext uri="{909E8E84-426E-40dd-AFC4-6F175D3DCCD1}"/>
            <a:ext uri="{91240B29-F687-4f45-9708-019B960494DF}"/>
          </a:extLst>
        </p:spPr>
        <p:txBody>
          <a:bodyPr>
            <a:spAutoFit/>
          </a:bodyPr>
          <a:lstStyle/>
          <a:p>
            <a:pPr marL="0" marR="0" lvl="0" indent="0" algn="ctr" defTabSz="449263" rtl="0" eaLnBrk="1" fontAlgn="base" latinLnBrk="0" hangingPunct="1">
              <a:lnSpc>
                <a:spcPct val="100000"/>
              </a:lnSpc>
              <a:spcBef>
                <a:spcPct val="0"/>
              </a:spcBef>
              <a:spcAft>
                <a:spcPct val="0"/>
              </a:spcAft>
              <a:buClrTx/>
              <a:buSzTx/>
              <a:buFontTx/>
              <a:buNone/>
              <a:tabLst/>
              <a:defRPr/>
            </a:pPr>
            <a:r>
              <a:rPr kumimoji="0" lang="ar-JO" sz="44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ربيت بنين و نشأتهم</a:t>
            </a:r>
            <a:endParaRPr kumimoji="0" lang="en-US" sz="44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endParaRPr>
          </a:p>
          <a:p>
            <a:pPr marL="0" marR="0" lvl="0" indent="0" algn="ctr" defTabSz="449263" rtl="0" eaLnBrk="1" fontAlgn="base" latinLnBrk="0" hangingPunct="1">
              <a:lnSpc>
                <a:spcPct val="100000"/>
              </a:lnSpc>
              <a:spcBef>
                <a:spcPct val="0"/>
              </a:spcBef>
              <a:spcAft>
                <a:spcPct val="0"/>
              </a:spcAft>
              <a:buClrTx/>
              <a:buSzTx/>
              <a:buFontTx/>
              <a:buNone/>
              <a:tabLst/>
              <a:defRPr/>
            </a:pPr>
            <a:r>
              <a:rPr kumimoji="0" lang="en-US" sz="44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	</a:t>
            </a:r>
            <a:r>
              <a:rPr kumimoji="0" lang="ar-JO" sz="44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أما هم فعصوا علي</a:t>
            </a:r>
            <a:endParaRPr kumimoji="0" lang="en-US" sz="44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endParaRPr>
          </a:p>
          <a:p>
            <a:pPr marL="0" marR="0" lvl="0" indent="0" algn="l" defTabSz="449263" rtl="0" eaLnBrk="1" fontAlgn="base" latinLnBrk="0" hangingPunct="1">
              <a:lnSpc>
                <a:spcPct val="100000"/>
              </a:lnSpc>
              <a:spcBef>
                <a:spcPct val="0"/>
              </a:spcBef>
              <a:spcAft>
                <a:spcPct val="0"/>
              </a:spcAft>
              <a:buClrTx/>
              <a:buSzTx/>
              <a:buFontTx/>
              <a:buNone/>
              <a:tabLst/>
              <a:defRPr/>
            </a:pPr>
            <a:r>
              <a:rPr kumimoji="0" lang="en-US" sz="44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a:t>
            </a:r>
            <a:r>
              <a:rPr lang="ar-SA" sz="4400" b="1" dirty="0">
                <a:solidFill>
                  <a:prstClr val="white"/>
                </a:solidFill>
                <a:effectLst>
                  <a:glow rad="165100">
                    <a:prstClr val="black"/>
                  </a:glow>
                </a:effectLst>
                <a:latin typeface="Arial" panose="020B0604020202020204" pitchFamily="34" charset="0"/>
                <a:ea typeface="ＭＳ Ｐゴシック"/>
                <a:cs typeface="Arial" panose="020B0604020202020204" pitchFamily="34" charset="0"/>
              </a:rPr>
              <a:t>إ</a:t>
            </a:r>
            <a:r>
              <a:rPr kumimoji="0" lang="ar-JO" sz="44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ش 1 : 2</a:t>
            </a:r>
            <a:r>
              <a:rPr kumimoji="0" lang="en-US" sz="44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a:t>
            </a:r>
          </a:p>
        </p:txBody>
      </p:sp>
    </p:spTree>
    <p:extLst>
      <p:ext uri="{BB962C8B-B14F-4D97-AF65-F5344CB8AC3E}">
        <p14:creationId xmlns:p14="http://schemas.microsoft.com/office/powerpoint/2010/main" val="2010160682"/>
      </p:ext>
    </p:extLst>
  </p:cSld>
  <p:clrMapOvr>
    <a:overrideClrMapping bg1="lt1" tx1="dk1" bg2="lt2" tx2="dk2" accent1="accent1" accent2="accent2" accent3="accent3" accent4="accent4" accent5="accent5" accent6="accent6" hlink="hlink" folHlink="folHlink"/>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2866" name="Picture 6"/>
          <p:cNvPicPr>
            <a:picLocks noChangeAspect="1"/>
          </p:cNvPicPr>
          <p:nvPr/>
        </p:nvPicPr>
        <p:blipFill>
          <a:blip r:embed="rId3" cstate="print"/>
          <a:srcRect/>
          <a:stretch>
            <a:fillRect/>
          </a:stretch>
        </p:blipFill>
        <p:spPr bwMode="auto">
          <a:xfrm>
            <a:off x="0" y="0"/>
            <a:ext cx="9144000" cy="6858000"/>
          </a:xfrm>
          <a:prstGeom prst="rect">
            <a:avLst/>
          </a:prstGeom>
          <a:noFill/>
          <a:ln w="9525">
            <a:noFill/>
            <a:miter lim="800000"/>
            <a:headEnd/>
            <a:tailEnd/>
          </a:ln>
        </p:spPr>
      </p:pic>
      <p:sp>
        <p:nvSpPr>
          <p:cNvPr id="123907" name="Rectangle 3"/>
          <p:cNvSpPr>
            <a:spLocks noChangeArrowheads="1"/>
          </p:cNvSpPr>
          <p:nvPr/>
        </p:nvSpPr>
        <p:spPr bwMode="auto">
          <a:xfrm>
            <a:off x="0" y="201168"/>
            <a:ext cx="8906256" cy="1323439"/>
          </a:xfrm>
          <a:prstGeom prst="rect">
            <a:avLst/>
          </a:prstGeom>
          <a:extLst>
            <a:ext uri="{909E8E84-426E-40dd-AFC4-6F175D3DCCD1}"/>
            <a:ext uri="{91240B29-F687-4f45-9708-019B960494DF}"/>
          </a:extLst>
        </p:spPr>
        <p:txBody>
          <a:bodyPr wrap="square">
            <a:spAutoFit/>
          </a:bodyPr>
          <a:lstStyle/>
          <a:p>
            <a:pPr marL="0" marR="0" lvl="0" indent="0" algn="r" defTabSz="449263" rtl="0"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اسمعي أيتها السماوات  و اصغي أيتها الأرض </a:t>
            </a:r>
          </a:p>
          <a:p>
            <a:pPr marL="0" marR="0" lvl="0" indent="0" algn="r" defTabSz="449263" rtl="0"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لأن الرب تكلم </a:t>
            </a:r>
            <a:endParaRPr kumimoji="0" lang="en-US" sz="40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endParaRPr>
          </a:p>
        </p:txBody>
      </p:sp>
      <p:sp>
        <p:nvSpPr>
          <p:cNvPr id="292868" name="Title 2"/>
          <p:cNvSpPr>
            <a:spLocks noGrp="1"/>
          </p:cNvSpPr>
          <p:nvPr>
            <p:ph type="title" idx="4294967295"/>
          </p:nvPr>
        </p:nvSpPr>
        <p:spPr>
          <a:xfrm>
            <a:off x="0" y="-1141413"/>
            <a:ext cx="8228013" cy="1141413"/>
          </a:xfrm>
        </p:spPr>
        <p:txBody>
          <a:bodyPr/>
          <a:lstStyle/>
          <a:p>
            <a:r>
              <a:rPr lang="en-US">
                <a:solidFill>
                  <a:srgbClr val="FFFFFF"/>
                </a:solidFill>
              </a:rPr>
              <a:t>Israel Ignorant (Isa. 1:2)</a:t>
            </a:r>
          </a:p>
        </p:txBody>
      </p:sp>
      <p:sp>
        <p:nvSpPr>
          <p:cNvPr id="9" name="Rectangle 3"/>
          <p:cNvSpPr>
            <a:spLocks noChangeArrowheads="1"/>
          </p:cNvSpPr>
          <p:nvPr/>
        </p:nvSpPr>
        <p:spPr bwMode="auto">
          <a:xfrm>
            <a:off x="329184" y="4602840"/>
            <a:ext cx="8577072" cy="1938992"/>
          </a:xfrm>
          <a:prstGeom prst="rect">
            <a:avLst/>
          </a:prstGeom>
          <a:extLst>
            <a:ext uri="{909E8E84-426E-40dd-AFC4-6F175D3DCCD1}"/>
            <a:ext uri="{91240B29-F687-4f45-9708-019B960494DF}"/>
          </a:extLst>
        </p:spPr>
        <p:txBody>
          <a:bodyPr wrap="square">
            <a:spAutoFit/>
          </a:bodyPr>
          <a:lstStyle/>
          <a:p>
            <a:pPr marL="0" marR="0" lvl="0" indent="0" algn="r" defTabSz="449263" rtl="0"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ربيت بنين و نشأتهم</a:t>
            </a:r>
            <a:endParaRPr kumimoji="0" lang="en-US" sz="40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endParaRPr>
          </a:p>
          <a:p>
            <a:pPr marL="0" marR="0" lvl="0" indent="0" algn="r" defTabSz="449263" rtl="0" eaLnBrk="1" fontAlgn="base" latinLnBrk="0" hangingPunct="1">
              <a:lnSpc>
                <a:spcPct val="100000"/>
              </a:lnSpc>
              <a:spcBef>
                <a:spcPct val="0"/>
              </a:spcBef>
              <a:spcAft>
                <a:spcPct val="0"/>
              </a:spcAft>
              <a:buClrTx/>
              <a:buSzTx/>
              <a:buFontTx/>
              <a:buNone/>
              <a:tabLst/>
              <a:defRPr/>
            </a:pPr>
            <a:r>
              <a:rPr kumimoji="0" lang="en-US" sz="40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	</a:t>
            </a:r>
            <a:r>
              <a:rPr kumimoji="0" lang="ar-JO" sz="40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أما هم فعصوا علي</a:t>
            </a:r>
            <a:endParaRPr kumimoji="0" lang="en-US" sz="40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endParaRPr>
          </a:p>
          <a:p>
            <a:pPr marL="0" marR="0" lvl="0" indent="0" algn="l" defTabSz="449263" rtl="0" eaLnBrk="1" fontAlgn="base" latinLnBrk="0" hangingPunct="1">
              <a:lnSpc>
                <a:spcPct val="100000"/>
              </a:lnSpc>
              <a:spcBef>
                <a:spcPct val="0"/>
              </a:spcBef>
              <a:spcAft>
                <a:spcPct val="0"/>
              </a:spcAft>
              <a:buClrTx/>
              <a:buSzTx/>
              <a:buFontTx/>
              <a:buNone/>
              <a:tabLst/>
              <a:defRPr/>
            </a:pPr>
            <a:r>
              <a:rPr kumimoji="0" lang="en-US" sz="40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a:t>
            </a:r>
            <a:r>
              <a:rPr lang="ar-SA" sz="4000" b="1" dirty="0">
                <a:solidFill>
                  <a:prstClr val="white"/>
                </a:solidFill>
                <a:effectLst>
                  <a:glow rad="165100">
                    <a:prstClr val="black"/>
                  </a:glow>
                </a:effectLst>
                <a:latin typeface="Arial" panose="020B0604020202020204" pitchFamily="34" charset="0"/>
                <a:ea typeface="ＭＳ Ｐゴシック"/>
                <a:cs typeface="Arial" panose="020B0604020202020204" pitchFamily="34" charset="0"/>
              </a:rPr>
              <a:t>إ</a:t>
            </a:r>
            <a:r>
              <a:rPr kumimoji="0" lang="ar-JO" sz="40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ش 1 : 2</a:t>
            </a:r>
            <a:r>
              <a:rPr kumimoji="0" lang="en-US" sz="40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a:t>
            </a:r>
          </a:p>
        </p:txBody>
      </p:sp>
    </p:spTree>
    <p:extLst>
      <p:ext uri="{BB962C8B-B14F-4D97-AF65-F5344CB8AC3E}">
        <p14:creationId xmlns:p14="http://schemas.microsoft.com/office/powerpoint/2010/main" val="3702362294"/>
      </p:ext>
    </p:extLst>
  </p:cSld>
  <p:clrMapOvr>
    <a:masterClrMapping/>
  </p:clrMapOvr>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7874" name="Picture 1"/>
          <p:cNvPicPr>
            <a:picLocks noChangeAspect="1"/>
          </p:cNvPicPr>
          <p:nvPr/>
        </p:nvPicPr>
        <p:blipFill>
          <a:blip r:embed="rId3" cstate="print"/>
          <a:srcRect/>
          <a:stretch>
            <a:fillRect/>
          </a:stretch>
        </p:blipFill>
        <p:spPr bwMode="auto">
          <a:xfrm>
            <a:off x="4762" y="0"/>
            <a:ext cx="9139238" cy="5105400"/>
          </a:xfrm>
          <a:prstGeom prst="rect">
            <a:avLst/>
          </a:prstGeom>
          <a:noFill/>
          <a:ln w="9525">
            <a:noFill/>
            <a:miter lim="800000"/>
            <a:headEnd/>
            <a:tailEnd/>
          </a:ln>
        </p:spPr>
      </p:pic>
      <p:sp>
        <p:nvSpPr>
          <p:cNvPr id="8" name="Rectangle 2"/>
          <p:cNvSpPr txBox="1">
            <a:spLocks noChangeArrowheads="1"/>
          </p:cNvSpPr>
          <p:nvPr/>
        </p:nvSpPr>
        <p:spPr bwMode="auto">
          <a:xfrm>
            <a:off x="-23813" y="4865690"/>
            <a:ext cx="9144000" cy="1992310"/>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س</a:t>
            </a:r>
            <a:r>
              <a:rPr kumimoji="0" lang="ar-JO" sz="5400" b="1" u="none" strike="noStrike" kern="120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يدين</a:t>
            </a:r>
            <a:r>
              <a:rPr kumimoji="0" lang="ar-JO"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الله أولئك الذين يرفضونه</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a:t>
            </a:r>
            <a:r>
              <a:rPr kumimoji="0" lang="ar-SA"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إ</a:t>
            </a:r>
            <a:r>
              <a:rPr kumimoji="0" lang="ar-JO"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ش ١-٣٩)</a:t>
            </a:r>
            <a:endParaRPr kumimoji="0" lang="en-US"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785794"/>
            <a:ext cx="9120187" cy="1707685"/>
          </a:xfrm>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lstStyle/>
          <a:p>
            <a:pPr rtl="1">
              <a:defRPr/>
            </a:pPr>
            <a:r>
              <a:rPr lang="ar-JO" sz="8000" dirty="0">
                <a:effectLst>
                  <a:glow rad="127000">
                    <a:schemeClr val="tx1"/>
                  </a:glow>
                </a:effectLst>
                <a:ea typeface="ＭＳ Ｐゴシック" charset="0"/>
              </a:rPr>
              <a:t>كن كاملاً</a:t>
            </a:r>
            <a:endParaRPr lang="en-US" sz="8000" dirty="0">
              <a:effectLst>
                <a:glow rad="127000">
                  <a:schemeClr val="tx1"/>
                </a:glow>
              </a:effectLst>
              <a:ea typeface="ＭＳ Ｐゴシック" charset="0"/>
            </a:endParaRPr>
          </a:p>
        </p:txBody>
      </p:sp>
      <p:sp>
        <p:nvSpPr>
          <p:cNvPr id="7" name="Rectangle 2"/>
          <p:cNvSpPr txBox="1">
            <a:spLocks noChangeArrowheads="1"/>
          </p:cNvSpPr>
          <p:nvPr/>
        </p:nvSpPr>
        <p:spPr bwMode="auto">
          <a:xfrm>
            <a:off x="4546600" y="2857496"/>
            <a:ext cx="3311548" cy="1150938"/>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الدينونة</a:t>
            </a:r>
            <a:endParaRPr kumimoji="0" lang="en-US"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10" name="Rectangle 2"/>
          <p:cNvSpPr txBox="1">
            <a:spLocks noChangeArrowheads="1"/>
          </p:cNvSpPr>
          <p:nvPr/>
        </p:nvSpPr>
        <p:spPr bwMode="auto">
          <a:xfrm>
            <a:off x="4546600" y="3714752"/>
            <a:ext cx="3311548" cy="1150938"/>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١-٣٩</a:t>
            </a:r>
            <a:endParaRPr kumimoji="0" lang="en-US"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452863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linds(horizontal)">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blinds(horizontal)">
                                      <p:cBhvr>
                                        <p:cTn id="1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293890" name="Picture 4"/>
          <p:cNvPicPr>
            <a:picLocks noChangeAspect="1"/>
          </p:cNvPicPr>
          <p:nvPr/>
        </p:nvPicPr>
        <p:blipFill>
          <a:blip r:embed="rId4" cstate="print"/>
          <a:srcRect/>
          <a:stretch>
            <a:fillRect/>
          </a:stretch>
        </p:blipFill>
        <p:spPr bwMode="auto">
          <a:xfrm>
            <a:off x="0" y="-28575"/>
            <a:ext cx="9144000" cy="6916738"/>
          </a:xfrm>
          <a:prstGeom prst="rect">
            <a:avLst/>
          </a:prstGeom>
          <a:noFill/>
          <a:ln w="9525">
            <a:noFill/>
            <a:miter lim="800000"/>
            <a:headEnd/>
            <a:tailEnd/>
          </a:ln>
        </p:spPr>
      </p:pic>
      <p:sp>
        <p:nvSpPr>
          <p:cNvPr id="123907" name="Rectangle 3"/>
          <p:cNvSpPr>
            <a:spLocks noChangeArrowheads="1"/>
          </p:cNvSpPr>
          <p:nvPr/>
        </p:nvSpPr>
        <p:spPr bwMode="auto">
          <a:xfrm>
            <a:off x="0" y="0"/>
            <a:ext cx="9144000" cy="2554545"/>
          </a:xfrm>
          <a:prstGeom prst="rect">
            <a:avLst/>
          </a:prstGeom>
          <a:extLst>
            <a:ext uri="{909E8E84-426E-40dd-AFC4-6F175D3DCCD1}"/>
            <a:ext uri="{91240B29-F687-4f45-9708-019B960494DF}"/>
          </a:extLst>
        </p:spPr>
        <p:txBody>
          <a:bodyPr>
            <a:spAutoFit/>
          </a:bodyPr>
          <a:lstStyle/>
          <a:p>
            <a:pPr marL="0" marR="0" lvl="0" indent="0" algn="r" defTabSz="449263" rtl="0"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الثور يعرف قانيه</a:t>
            </a:r>
          </a:p>
          <a:p>
            <a:pPr marL="0" marR="0" lvl="0" indent="0" algn="r" defTabSz="449263" rtl="0"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و الحمار معلف صاحبه</a:t>
            </a:r>
          </a:p>
          <a:p>
            <a:pPr marL="0" marR="0" lvl="0" indent="0" algn="r" defTabSz="449263" rtl="0"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أما اسرائيل فلا يعرف</a:t>
            </a:r>
          </a:p>
          <a:p>
            <a:pPr marL="0" marR="0" lvl="0" indent="0" algn="r" defTabSz="449263" rtl="0"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شعبي لا يفهم</a:t>
            </a:r>
          </a:p>
          <a:p>
            <a:pPr marL="0" marR="0" lvl="0" indent="0" algn="l" defTabSz="449263" rtl="0"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 </a:t>
            </a:r>
            <a:r>
              <a:rPr kumimoji="0" lang="ar-SA"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إ</a:t>
            </a:r>
            <a:r>
              <a:rPr kumimoji="0" lang="ar-JO"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ش 1 : 3 )</a:t>
            </a:r>
            <a:endParaRPr kumimoji="0" lang="en-US"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endParaRPr>
          </a:p>
        </p:txBody>
      </p:sp>
      <p:sp>
        <p:nvSpPr>
          <p:cNvPr id="293892" name="Title 2"/>
          <p:cNvSpPr>
            <a:spLocks noGrp="1"/>
          </p:cNvSpPr>
          <p:nvPr>
            <p:ph type="title" idx="4294967295"/>
          </p:nvPr>
        </p:nvSpPr>
        <p:spPr>
          <a:xfrm>
            <a:off x="0" y="-1141413"/>
            <a:ext cx="8228013" cy="1141413"/>
          </a:xfrm>
        </p:spPr>
        <p:txBody>
          <a:bodyPr/>
          <a:lstStyle/>
          <a:p>
            <a:r>
              <a:rPr lang="en-US" b="1">
                <a:solidFill>
                  <a:srgbClr val="FFFFFF"/>
                </a:solidFill>
              </a:rPr>
              <a:t>Israel Ignorant (Isa. 1:3)</a:t>
            </a:r>
          </a:p>
        </p:txBody>
      </p:sp>
    </p:spTree>
    <p:extLst>
      <p:ext uri="{BB962C8B-B14F-4D97-AF65-F5344CB8AC3E}">
        <p14:creationId xmlns:p14="http://schemas.microsoft.com/office/powerpoint/2010/main" val="3980415429"/>
      </p:ext>
    </p:extLst>
  </p:cSld>
  <p:clrMapOvr>
    <a:overrideClrMapping bg1="lt1" tx1="dk1" bg2="lt2" tx2="dk2" accent1="accent1" accent2="accent2" accent3="accent3" accent4="accent4" accent5="accent5" accent6="accent6" hlink="hlink" folHlink="folHlink"/>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294914" name="Picture 1"/>
          <p:cNvPicPr>
            <a:picLocks noChangeAspect="1" noChangeArrowheads="1"/>
          </p:cNvPicPr>
          <p:nvPr/>
        </p:nvPicPr>
        <p:blipFill>
          <a:blip r:embed="rId4" cstate="print"/>
          <a:srcRect/>
          <a:stretch>
            <a:fillRect/>
          </a:stretch>
        </p:blipFill>
        <p:spPr bwMode="auto">
          <a:xfrm>
            <a:off x="5551488" y="0"/>
            <a:ext cx="3590925" cy="2693988"/>
          </a:xfrm>
          <a:prstGeom prst="rect">
            <a:avLst/>
          </a:prstGeom>
          <a:noFill/>
          <a:ln w="9525">
            <a:noFill/>
            <a:miter lim="800000"/>
            <a:headEnd/>
            <a:tailEnd/>
          </a:ln>
        </p:spPr>
      </p:pic>
      <p:pic>
        <p:nvPicPr>
          <p:cNvPr id="294915" name="Picture 2"/>
          <p:cNvPicPr>
            <a:picLocks noChangeAspect="1" noChangeArrowheads="1"/>
          </p:cNvPicPr>
          <p:nvPr/>
        </p:nvPicPr>
        <p:blipFill>
          <a:blip r:embed="rId5" cstate="print"/>
          <a:srcRect/>
          <a:stretch>
            <a:fillRect/>
          </a:stretch>
        </p:blipFill>
        <p:spPr bwMode="auto">
          <a:xfrm>
            <a:off x="163513" y="2776538"/>
            <a:ext cx="8816975" cy="3917950"/>
          </a:xfrm>
          <a:prstGeom prst="rect">
            <a:avLst/>
          </a:prstGeom>
          <a:noFill/>
          <a:ln w="9525">
            <a:noFill/>
            <a:miter lim="800000"/>
            <a:headEnd/>
            <a:tailEnd/>
          </a:ln>
        </p:spPr>
      </p:pic>
      <p:sp>
        <p:nvSpPr>
          <p:cNvPr id="642053" name="TextBox 5"/>
          <p:cNvSpPr txBox="1">
            <a:spLocks noChangeArrowheads="1"/>
          </p:cNvSpPr>
          <p:nvPr/>
        </p:nvSpPr>
        <p:spPr bwMode="auto">
          <a:xfrm>
            <a:off x="0" y="0"/>
            <a:ext cx="5562600" cy="2554545"/>
          </a:xfrm>
          <a:prstGeom prst="rect">
            <a:avLst/>
          </a:prstGeom>
          <a:noFill/>
          <a:ln w="9525">
            <a:noFill/>
            <a:miter lim="800000"/>
            <a:headEnd/>
            <a:tailEnd/>
          </a:ln>
        </p:spPr>
        <p:txBody>
          <a:bodyPr>
            <a:spAutoFit/>
          </a:bodyPr>
          <a:lstStyle/>
          <a:p>
            <a:pPr marL="0" marR="0" lvl="0" indent="0" algn="ctr" defTabSz="449263" rtl="0"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الثور يعرف قانيه</a:t>
            </a:r>
          </a:p>
          <a:p>
            <a:pPr marL="0" marR="0" lvl="0" indent="0" algn="ctr" defTabSz="449263" rtl="0"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و الحمار معلف صاحبه</a:t>
            </a:r>
          </a:p>
          <a:p>
            <a:pPr marL="0" marR="0" lvl="0" indent="0" algn="ctr" defTabSz="449263" rtl="0"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أما اسرائيل فلا يعرف</a:t>
            </a:r>
          </a:p>
          <a:p>
            <a:pPr marL="0" marR="0" lvl="0" indent="0" algn="ctr" defTabSz="449263" rtl="0"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شعبي لا يفهم</a:t>
            </a:r>
          </a:p>
          <a:p>
            <a:pPr marL="0" marR="0" lvl="0" indent="0" algn="l" defTabSz="449263" rtl="0"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 </a:t>
            </a:r>
            <a:r>
              <a:rPr kumimoji="0" lang="ar-SA"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إ</a:t>
            </a:r>
            <a:r>
              <a:rPr kumimoji="0" lang="ar-JO"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ش 1 : 3 )</a:t>
            </a:r>
            <a:endParaRPr kumimoji="0" lang="en-US"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endParaRPr>
          </a:p>
        </p:txBody>
      </p:sp>
    </p:spTree>
    <p:extLst>
      <p:ext uri="{BB962C8B-B14F-4D97-AF65-F5344CB8AC3E}">
        <p14:creationId xmlns:p14="http://schemas.microsoft.com/office/powerpoint/2010/main" val="558253109"/>
      </p:ext>
    </p:extLst>
  </p:cSld>
  <p:clrMapOvr>
    <a:overrideClrMapping bg1="lt1" tx1="dk1" bg2="lt2" tx2="dk2" accent1="accent1" accent2="accent2" accent3="accent3" accent4="accent4" accent5="accent5" accent6="accent6" hlink="hlink" folHlink="folHlink"/>
  </p:clrMapOvr>
  <p:transition spd="med"/>
  <p:timing>
    <p:tnLst>
      <p:par>
        <p:cTn id="1" dur="indefinite" restart="never" nodeType="tmRoot">
          <p:childTnLst>
            <p:seq concurrent="1" nextAc="seek">
              <p:cTn id="2" dur="indefinite" nodeType="mainSeq"/>
              <p:prevCondLst>
                <p:cond evt="onPrev" delay="0">
                  <p:tgtEl>
                    <p:sldTgt/>
                  </p:tgtEl>
                </p:cond>
              </p:prevCondLst>
              <p:nextCondLst>
                <p:cond evt="onNext" delay="0">
                  <p:tgtEl>
                    <p:sldTgt/>
                  </p:tgtEl>
                </p:cond>
              </p:nextCondLst>
            </p:seq>
          </p:childTnLst>
        </p:cTn>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3"/>
          <a:stretch>
            <a:fillRect/>
          </a:stretch>
        </p:blipFill>
        <p:spPr>
          <a:xfrm>
            <a:off x="25042" y="995813"/>
            <a:ext cx="9118957" cy="5862187"/>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900098" name="Rectangle 2"/>
          <p:cNvSpPr>
            <a:spLocks noGrp="1" noChangeArrowheads="1"/>
          </p:cNvSpPr>
          <p:nvPr>
            <p:ph type="ctrTitle"/>
          </p:nvPr>
        </p:nvSpPr>
        <p:spPr>
          <a:xfrm>
            <a:off x="-16373" y="0"/>
            <a:ext cx="9144000" cy="980728"/>
          </a:xfrm>
          <a:effectLst>
            <a:outerShdw blurRad="63500" dist="35921" dir="2700000" algn="ctr" rotWithShape="0">
              <a:schemeClr val="tx2">
                <a:alpha val="74998"/>
              </a:schemeClr>
            </a:outerShdw>
          </a:effectLst>
        </p:spPr>
        <p:txBody>
          <a:bodyPr anchor="ctr"/>
          <a:lstStyle/>
          <a:p>
            <a:pPr rtl="1">
              <a:defRPr/>
            </a:pPr>
            <a:r>
              <a:rPr lang="ar-EG" sz="5400" dirty="0">
                <a:effectLst>
                  <a:glow rad="127000">
                    <a:schemeClr val="tx1"/>
                  </a:glow>
                </a:effectLst>
                <a:ea typeface="ＭＳ Ｐゴシック" charset="0"/>
              </a:rPr>
              <a:t>هل تعرف الله؟</a:t>
            </a:r>
            <a:endParaRPr lang="en-US" sz="5400" dirty="0">
              <a:effectLst>
                <a:glow rad="127000">
                  <a:schemeClr val="tx1"/>
                </a:glow>
              </a:effectLst>
              <a:ea typeface="ＭＳ Ｐゴシック" charset="0"/>
            </a:endParaRPr>
          </a:p>
        </p:txBody>
      </p:sp>
      <p:sp>
        <p:nvSpPr>
          <p:cNvPr id="5" name="Rectangle 2"/>
          <p:cNvSpPr txBox="1">
            <a:spLocks noChangeArrowheads="1"/>
          </p:cNvSpPr>
          <p:nvPr/>
        </p:nvSpPr>
        <p:spPr bwMode="auto">
          <a:xfrm>
            <a:off x="251520" y="5740066"/>
            <a:ext cx="8892480" cy="111793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EG"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ليس فقط أن تعرف عنه.</a:t>
            </a:r>
            <a:endParaRPr kumimoji="0" lang="en-US" sz="2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420803448"/>
      </p:ext>
    </p:extLst>
  </p:cSld>
  <p:clrMapOvr>
    <a:masterClrMapping/>
  </p:clrMapOvr>
  <p:transition/>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0" y="-171400"/>
            <a:ext cx="9144000" cy="7024836"/>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900098" name="Rectangle 2"/>
          <p:cNvSpPr>
            <a:spLocks noGrp="1" noChangeArrowheads="1"/>
          </p:cNvSpPr>
          <p:nvPr>
            <p:ph type="ctrTitle"/>
          </p:nvPr>
        </p:nvSpPr>
        <p:spPr>
          <a:xfrm>
            <a:off x="0" y="0"/>
            <a:ext cx="9144000" cy="3501008"/>
          </a:xfrm>
          <a:effectLst>
            <a:outerShdw blurRad="63500" dist="35921" dir="2700000" algn="ctr" rotWithShape="0">
              <a:schemeClr val="tx2">
                <a:alpha val="74998"/>
              </a:schemeClr>
            </a:outerShdw>
          </a:effectLst>
        </p:spPr>
        <p:txBody>
          <a:bodyPr anchor="t"/>
          <a:lstStyle/>
          <a:p>
            <a:pPr algn="r" rtl="1">
              <a:defRPr/>
            </a:pPr>
            <a:r>
              <a:rPr lang="ar-EG" sz="5400" dirty="0">
                <a:effectLst>
                  <a:glow rad="127000">
                    <a:schemeClr val="tx1"/>
                  </a:glow>
                </a:effectLst>
                <a:ea typeface="ＭＳ Ｐゴシック" charset="0"/>
              </a:rPr>
              <a:t>الدليل</a:t>
            </a:r>
            <a:endParaRPr lang="en-US" sz="5400" dirty="0">
              <a:effectLst>
                <a:glow rad="127000">
                  <a:schemeClr val="tx1"/>
                </a:glow>
              </a:effectLst>
              <a:ea typeface="ＭＳ Ｐゴシック" charset="0"/>
            </a:endParaRPr>
          </a:p>
        </p:txBody>
      </p:sp>
      <p:sp>
        <p:nvSpPr>
          <p:cNvPr id="6" name="Rectangle 2"/>
          <p:cNvSpPr txBox="1">
            <a:spLocks noChangeArrowheads="1"/>
          </p:cNvSpPr>
          <p:nvPr/>
        </p:nvSpPr>
        <p:spPr bwMode="auto">
          <a:xfrm>
            <a:off x="-7385" y="4437111"/>
            <a:ext cx="9144000" cy="2398663"/>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49263" rtl="1" eaLnBrk="0" fontAlgn="base" latinLnBrk="0" hangingPunct="0">
              <a:lnSpc>
                <a:spcPct val="100000"/>
              </a:lnSpc>
              <a:spcBef>
                <a:spcPct val="0"/>
              </a:spcBef>
              <a:spcAft>
                <a:spcPct val="0"/>
              </a:spcAft>
              <a:buClrTx/>
              <a:buSzTx/>
              <a:buFontTx/>
              <a:buNone/>
              <a:tabLst/>
              <a:defRPr/>
            </a:pPr>
            <a:r>
              <a:rPr kumimoji="0" lang="ar-EG" sz="4800" b="1" u="none" strike="noStrike" kern="120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ممارسات (طقوس) الظلم تُظهر أن شعب الله مذنب</a:t>
            </a:r>
          </a:p>
          <a:p>
            <a:pPr marL="0" marR="0" lvl="0" indent="0" algn="ctr" defTabSz="449263" rtl="1"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(1: 5-15).</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061510793"/>
      </p:ext>
    </p:extLst>
  </p:cSld>
  <p:clrMapOvr>
    <a:masterClrMapping/>
  </p:clrMapOvr>
  <p:transition/>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900098" name="Rectangle 2"/>
          <p:cNvSpPr>
            <a:spLocks noGrp="1" noChangeArrowheads="1"/>
          </p:cNvSpPr>
          <p:nvPr>
            <p:ph type="ctrTitle"/>
          </p:nvPr>
        </p:nvSpPr>
        <p:spPr>
          <a:xfrm>
            <a:off x="-22780" y="-1190521"/>
            <a:ext cx="9144000" cy="1196752"/>
          </a:xfrm>
          <a:effectLst>
            <a:outerShdw blurRad="63500" dist="35921" dir="2700000" algn="ctr" rotWithShape="0">
              <a:schemeClr val="tx2">
                <a:alpha val="74998"/>
              </a:schemeClr>
            </a:outerShdw>
          </a:effectLst>
        </p:spPr>
        <p:txBody>
          <a:bodyPr anchor="ctr"/>
          <a:lstStyle/>
          <a:p>
            <a:pPr>
              <a:defRPr/>
            </a:pPr>
            <a:r>
              <a:rPr lang="en-US" sz="5400" dirty="0">
                <a:effectLst>
                  <a:glow rad="127000">
                    <a:schemeClr val="tx1"/>
                  </a:glow>
                </a:effectLst>
                <a:ea typeface="ＭＳ Ｐゴシック" charset="0"/>
              </a:rPr>
              <a:t>Exhibit A</a:t>
            </a:r>
          </a:p>
        </p:txBody>
      </p:sp>
      <p:sp>
        <p:nvSpPr>
          <p:cNvPr id="5" name="Rectangle 2"/>
          <p:cNvSpPr txBox="1">
            <a:spLocks noChangeArrowheads="1"/>
          </p:cNvSpPr>
          <p:nvPr/>
        </p:nvSpPr>
        <p:spPr bwMode="auto">
          <a:xfrm>
            <a:off x="119015" y="4628727"/>
            <a:ext cx="9144000" cy="111793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EG"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لا توبة حقيقية </a:t>
            </a:r>
            <a:r>
              <a:rPr kumimoji="0" lang="ar-SA"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(1: 5-9)</a:t>
            </a:r>
            <a:endParaRPr kumimoji="0" lang="en-US"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pic>
        <p:nvPicPr>
          <p:cNvPr id="2" name="Picture 1"/>
          <p:cNvPicPr>
            <a:picLocks noChangeAspect="1"/>
          </p:cNvPicPr>
          <p:nvPr/>
        </p:nvPicPr>
        <p:blipFill>
          <a:blip r:embed="rId3"/>
          <a:stretch>
            <a:fillRect/>
          </a:stretch>
        </p:blipFill>
        <p:spPr>
          <a:xfrm>
            <a:off x="0" y="1598298"/>
            <a:ext cx="9144000" cy="3089672"/>
          </a:xfrm>
          <a:prstGeom prst="rect">
            <a:avLst/>
          </a:prstGeom>
        </p:spPr>
      </p:pic>
      <p:pic>
        <p:nvPicPr>
          <p:cNvPr id="6" name="Picture 5"/>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6084303" y="1670306"/>
            <a:ext cx="2201334" cy="299238"/>
          </a:xfrm>
          <a:prstGeom prst="rect">
            <a:avLst/>
          </a:prstGeom>
        </p:spPr>
      </p:pic>
      <p:sp>
        <p:nvSpPr>
          <p:cNvPr id="11" name="Rectangle 10"/>
          <p:cNvSpPr/>
          <p:nvPr/>
        </p:nvSpPr>
        <p:spPr bwMode="auto">
          <a:xfrm>
            <a:off x="683703" y="2246370"/>
            <a:ext cx="5400600" cy="1828800"/>
          </a:xfrm>
          <a:prstGeom prst="rect">
            <a:avLst/>
          </a:prstGeom>
          <a:solidFill>
            <a:schemeClr val="bg1"/>
          </a:solid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14" name="TextBox 13">
            <a:extLst>
              <a:ext uri="{FF2B5EF4-FFF2-40B4-BE49-F238E27FC236}">
                <a16:creationId xmlns:a16="http://schemas.microsoft.com/office/drawing/2014/main" id="{88A6F852-1A94-7F53-7F35-144CAE8EBB41}"/>
              </a:ext>
            </a:extLst>
          </p:cNvPr>
          <p:cNvSpPr txBox="1"/>
          <p:nvPr/>
        </p:nvSpPr>
        <p:spPr>
          <a:xfrm>
            <a:off x="1492613" y="2348880"/>
            <a:ext cx="4375531" cy="1569660"/>
          </a:xfrm>
          <a:prstGeom prst="rect">
            <a:avLst/>
          </a:prstGeom>
          <a:noFill/>
        </p:spPr>
        <p:txBody>
          <a:bodyPr wrap="square" rtlCol="0">
            <a:spAutoFit/>
          </a:bodyPr>
          <a:lstStyle/>
          <a:p>
            <a:pPr algn="r"/>
            <a:r>
              <a:rPr lang="ar-SA" sz="9600" b="1" dirty="0">
                <a:solidFill>
                  <a:srgbClr val="FF0000"/>
                </a:solidFill>
                <a:latin typeface="Arial" panose="020B0604020202020204" pitchFamily="34" charset="0"/>
                <a:cs typeface="Arial" panose="020B0604020202020204" pitchFamily="34" charset="0"/>
              </a:rPr>
              <a:t>التظاهر</a:t>
            </a:r>
            <a:r>
              <a:rPr lang="en-US" sz="9600" b="1" dirty="0">
                <a:solidFill>
                  <a:srgbClr val="FF0000"/>
                </a:solidFill>
                <a:latin typeface="Arial" panose="020B0604020202020204" pitchFamily="34" charset="0"/>
                <a:cs typeface="Arial" panose="020B0604020202020204" pitchFamily="34" charset="0"/>
              </a:rPr>
              <a:t> </a:t>
            </a:r>
          </a:p>
        </p:txBody>
      </p:sp>
    </p:spTree>
    <p:extLst>
      <p:ext uri="{BB962C8B-B14F-4D97-AF65-F5344CB8AC3E}">
        <p14:creationId xmlns:p14="http://schemas.microsoft.com/office/powerpoint/2010/main" val="1736033566"/>
      </p:ext>
    </p:extLst>
  </p:cSld>
  <p:clrMapOvr>
    <a:masterClrMapping/>
  </p:clrMapOvr>
  <p:transition/>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900098" name="Rectangle 2"/>
          <p:cNvSpPr>
            <a:spLocks noGrp="1" noChangeArrowheads="1"/>
          </p:cNvSpPr>
          <p:nvPr>
            <p:ph type="ctrTitle"/>
          </p:nvPr>
        </p:nvSpPr>
        <p:spPr>
          <a:xfrm>
            <a:off x="-22780" y="-1190521"/>
            <a:ext cx="9144000" cy="1196752"/>
          </a:xfrm>
          <a:effectLst>
            <a:outerShdw blurRad="63500" dist="35921" dir="2700000" algn="ctr" rotWithShape="0">
              <a:schemeClr val="tx2">
                <a:alpha val="74998"/>
              </a:schemeClr>
            </a:outerShdw>
          </a:effectLst>
        </p:spPr>
        <p:txBody>
          <a:bodyPr anchor="ctr"/>
          <a:lstStyle/>
          <a:p>
            <a:pPr>
              <a:defRPr/>
            </a:pPr>
            <a:r>
              <a:rPr lang="en-US" sz="5400" dirty="0">
                <a:effectLst>
                  <a:glow rad="127000">
                    <a:schemeClr val="tx1"/>
                  </a:glow>
                </a:effectLst>
                <a:ea typeface="ＭＳ Ｐゴシック" charset="0"/>
                <a:cs typeface="ＭＳ Ｐゴシック" charset="0"/>
              </a:rPr>
              <a:t>Exhibit B</a:t>
            </a:r>
          </a:p>
        </p:txBody>
      </p:sp>
      <p:sp>
        <p:nvSpPr>
          <p:cNvPr id="5" name="Rectangle 2"/>
          <p:cNvSpPr txBox="1">
            <a:spLocks noChangeArrowheads="1"/>
          </p:cNvSpPr>
          <p:nvPr/>
        </p:nvSpPr>
        <p:spPr bwMode="auto">
          <a:xfrm>
            <a:off x="871" y="4615322"/>
            <a:ext cx="9144000" cy="111793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EG"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طقوس بدون عدالة هي سخرية وتهاون لله </a:t>
            </a:r>
            <a:endParaRPr kumimoji="0" lang="ar-SA"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(1: 10- 15)</a:t>
            </a:r>
            <a:endParaRPr kumimoji="0" lang="en-US" sz="2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grpSp>
        <p:nvGrpSpPr>
          <p:cNvPr id="7" name="Group 6"/>
          <p:cNvGrpSpPr/>
          <p:nvPr/>
        </p:nvGrpSpPr>
        <p:grpSpPr>
          <a:xfrm>
            <a:off x="-135" y="1340768"/>
            <a:ext cx="9144000" cy="3089672"/>
            <a:chOff x="-135" y="1340768"/>
            <a:chExt cx="9144000" cy="3089672"/>
          </a:xfrm>
        </p:grpSpPr>
        <p:pic>
          <p:nvPicPr>
            <p:cNvPr id="2" name="Picture 1"/>
            <p:cNvPicPr>
              <a:picLocks noChangeAspect="1"/>
            </p:cNvPicPr>
            <p:nvPr/>
          </p:nvPicPr>
          <p:blipFill>
            <a:blip r:embed="rId3"/>
            <a:stretch>
              <a:fillRect/>
            </a:stretch>
          </p:blipFill>
          <p:spPr>
            <a:xfrm>
              <a:off x="-135" y="1340768"/>
              <a:ext cx="9144000" cy="3089672"/>
            </a:xfrm>
            <a:prstGeom prst="rect">
              <a:avLst/>
            </a:prstGeom>
          </p:spPr>
        </p:pic>
        <p:pic>
          <p:nvPicPr>
            <p:cNvPr id="6" name="Picture 5"/>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6084168" y="1412776"/>
              <a:ext cx="2201334" cy="299238"/>
            </a:xfrm>
            <a:prstGeom prst="rect">
              <a:avLst/>
            </a:prstGeom>
          </p:spPr>
        </p:pic>
        <p:sp>
          <p:nvSpPr>
            <p:cNvPr id="3" name="Rectangle 2"/>
            <p:cNvSpPr/>
            <p:nvPr/>
          </p:nvSpPr>
          <p:spPr bwMode="auto">
            <a:xfrm>
              <a:off x="6156176" y="1700808"/>
              <a:ext cx="1800200" cy="1872208"/>
            </a:xfrm>
            <a:prstGeom prst="rect">
              <a:avLst/>
            </a:prstGeom>
            <a:solidFill>
              <a:schemeClr val="bg1"/>
            </a:solid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ＭＳ Ｐゴシック" charset="0"/>
              </a:endParaRPr>
            </a:p>
          </p:txBody>
        </p:sp>
        <p:sp>
          <p:nvSpPr>
            <p:cNvPr id="11" name="Rectangle 10"/>
            <p:cNvSpPr/>
            <p:nvPr/>
          </p:nvSpPr>
          <p:spPr bwMode="auto">
            <a:xfrm>
              <a:off x="683568" y="1988840"/>
              <a:ext cx="5400600" cy="1872208"/>
            </a:xfrm>
            <a:prstGeom prst="rect">
              <a:avLst/>
            </a:prstGeom>
            <a:solidFill>
              <a:schemeClr val="bg1"/>
            </a:solid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ＭＳ Ｐゴシック" charset="0"/>
              </a:endParaRPr>
            </a:p>
          </p:txBody>
        </p:sp>
      </p:grpSp>
      <p:sp>
        <p:nvSpPr>
          <p:cNvPr id="10" name="TextBox 9"/>
          <p:cNvSpPr txBox="1"/>
          <p:nvPr/>
        </p:nvSpPr>
        <p:spPr>
          <a:xfrm>
            <a:off x="683568" y="1988840"/>
            <a:ext cx="5256584" cy="1569660"/>
          </a:xfrm>
          <a:prstGeom prst="rect">
            <a:avLst/>
          </a:prstGeom>
          <a:noFill/>
        </p:spPr>
        <p:txBody>
          <a:bodyPr wrap="square" rtlCol="0">
            <a:spAutoFit/>
          </a:bodyPr>
          <a:lstStyle/>
          <a:p>
            <a:pPr marL="0" marR="0" lvl="0" indent="0" algn="r" defTabSz="449263" rtl="1" eaLnBrk="1" fontAlgn="base" latinLnBrk="0" hangingPunct="1">
              <a:lnSpc>
                <a:spcPct val="100000"/>
              </a:lnSpc>
              <a:spcBef>
                <a:spcPct val="0"/>
              </a:spcBef>
              <a:spcAft>
                <a:spcPct val="0"/>
              </a:spcAft>
              <a:buClrTx/>
              <a:buSzTx/>
              <a:buFontTx/>
              <a:buNone/>
              <a:tabLst/>
              <a:defRPr/>
            </a:pPr>
            <a:r>
              <a:rPr kumimoji="0" lang="ar-EG" sz="9600" b="1" i="0" u="none" strike="noStrike" kern="1200" cap="none" spc="-500" normalizeH="0" baseline="0" noProof="0" dirty="0">
                <a:ln>
                  <a:noFill/>
                </a:ln>
                <a:solidFill>
                  <a:srgbClr val="FF0000"/>
                </a:solidFill>
                <a:effectLst/>
                <a:uLnTx/>
                <a:uFillTx/>
                <a:latin typeface="Arial Black"/>
                <a:ea typeface="ＭＳ Ｐゴシック" charset="0"/>
                <a:cs typeface="Arial Black"/>
              </a:rPr>
              <a:t>التظاهر </a:t>
            </a:r>
            <a:endParaRPr kumimoji="0" lang="en-US" sz="9600" b="1" i="0" u="none" strike="noStrike" kern="1200" cap="none" spc="-500" normalizeH="0" baseline="0" noProof="0" dirty="0">
              <a:ln>
                <a:noFill/>
              </a:ln>
              <a:solidFill>
                <a:srgbClr val="FF0000"/>
              </a:solidFill>
              <a:effectLst/>
              <a:uLnTx/>
              <a:uFillTx/>
              <a:latin typeface="Arial Black"/>
              <a:ea typeface="ＭＳ Ｐゴシック" charset="0"/>
              <a:cs typeface="Arial Black"/>
            </a:endParaRPr>
          </a:p>
        </p:txBody>
      </p:sp>
      <p:sp>
        <p:nvSpPr>
          <p:cNvPr id="9" name="TextBox 8"/>
          <p:cNvSpPr txBox="1"/>
          <p:nvPr/>
        </p:nvSpPr>
        <p:spPr>
          <a:xfrm>
            <a:off x="5868144" y="850354"/>
            <a:ext cx="1872208" cy="3154710"/>
          </a:xfrm>
          <a:prstGeom prst="rect">
            <a:avLst/>
          </a:prstGeom>
          <a:noFill/>
        </p:spPr>
        <p:txBody>
          <a:bodyPr wrap="square" rtlCol="0">
            <a:spAutoFit/>
          </a:bodyPr>
          <a:lstStyle/>
          <a:p>
            <a:pPr marL="0" marR="0" lvl="0" indent="0" algn="l" defTabSz="449263" rtl="0" eaLnBrk="1" fontAlgn="base" latinLnBrk="0" hangingPunct="1">
              <a:lnSpc>
                <a:spcPct val="100000"/>
              </a:lnSpc>
              <a:spcBef>
                <a:spcPct val="0"/>
              </a:spcBef>
              <a:spcAft>
                <a:spcPct val="0"/>
              </a:spcAft>
              <a:buClrTx/>
              <a:buSzTx/>
              <a:buFontTx/>
              <a:buNone/>
              <a:tabLst/>
              <a:defRPr/>
            </a:pPr>
            <a:r>
              <a:rPr kumimoji="0" lang="en-US" sz="19900" b="1" i="1" u="none" strike="noStrike" kern="1200" cap="none" spc="0" normalizeH="0" baseline="0" noProof="0" dirty="0">
                <a:ln>
                  <a:noFill/>
                </a:ln>
                <a:solidFill>
                  <a:srgbClr val="000000"/>
                </a:solidFill>
                <a:effectLst/>
                <a:uLnTx/>
                <a:uFillTx/>
                <a:latin typeface="Arial Rounded MT Bold"/>
                <a:ea typeface="ＭＳ Ｐゴシック" charset="0"/>
                <a:cs typeface="Arial Rounded MT Bold"/>
              </a:rPr>
              <a:t>B</a:t>
            </a:r>
          </a:p>
        </p:txBody>
      </p:sp>
    </p:spTree>
    <p:extLst>
      <p:ext uri="{BB962C8B-B14F-4D97-AF65-F5344CB8AC3E}">
        <p14:creationId xmlns:p14="http://schemas.microsoft.com/office/powerpoint/2010/main" val="3409550528"/>
      </p:ext>
    </p:extLst>
  </p:cSld>
  <p:clrMapOvr>
    <a:masterClrMapping/>
  </p:clrMapOvr>
  <p:transition/>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3"/>
          <a:stretch>
            <a:fillRect/>
          </a:stretch>
        </p:blipFill>
        <p:spPr>
          <a:xfrm>
            <a:off x="-26597" y="9577"/>
            <a:ext cx="5139369" cy="6858000"/>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900098" name="Rectangle 2"/>
          <p:cNvSpPr>
            <a:spLocks noGrp="1" noChangeArrowheads="1"/>
          </p:cNvSpPr>
          <p:nvPr>
            <p:ph type="ctrTitle"/>
          </p:nvPr>
        </p:nvSpPr>
        <p:spPr>
          <a:xfrm>
            <a:off x="-16373" y="0"/>
            <a:ext cx="9144000" cy="1196752"/>
          </a:xfrm>
          <a:effectLst>
            <a:outerShdw blurRad="63500" dist="35921" dir="2700000" algn="ctr" rotWithShape="0">
              <a:schemeClr val="tx2">
                <a:alpha val="74998"/>
              </a:schemeClr>
            </a:outerShdw>
          </a:effectLst>
        </p:spPr>
        <p:txBody>
          <a:bodyPr anchor="ctr"/>
          <a:lstStyle/>
          <a:p>
            <a:pPr>
              <a:defRPr/>
            </a:pPr>
            <a:r>
              <a:rPr lang="ar-EG" sz="5400" dirty="0">
                <a:effectLst>
                  <a:glow rad="127000">
                    <a:schemeClr val="tx1"/>
                  </a:glow>
                </a:effectLst>
                <a:ea typeface="ＭＳ Ｐゴシック" charset="0"/>
              </a:rPr>
              <a:t>طقوس يهودية</a:t>
            </a:r>
            <a:endParaRPr lang="en-US" sz="5400"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5762017"/>
            <a:ext cx="9144000" cy="111793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EG"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الذبائح</a:t>
            </a:r>
            <a:endParaRPr kumimoji="0" lang="en-US" sz="2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596196914"/>
      </p:ext>
    </p:extLst>
  </p:cSld>
  <p:clrMapOvr>
    <a:masterClrMapping/>
  </p:clrMapOvr>
  <p:transition/>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4135232" y="-21487"/>
            <a:ext cx="5405320" cy="6858000"/>
          </a:xfrm>
          <a:prstGeom prst="rect">
            <a:avLst/>
          </a:prstGeom>
        </p:spPr>
      </p:pic>
      <p:pic>
        <p:nvPicPr>
          <p:cNvPr id="3" name="Picture 2"/>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0" y="-1"/>
            <a:ext cx="4265146" cy="6844311"/>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900098" name="Rectangle 2"/>
          <p:cNvSpPr>
            <a:spLocks noGrp="1" noChangeArrowheads="1"/>
          </p:cNvSpPr>
          <p:nvPr>
            <p:ph type="ctrTitle"/>
          </p:nvPr>
        </p:nvSpPr>
        <p:spPr>
          <a:xfrm>
            <a:off x="-16373" y="0"/>
            <a:ext cx="9144000" cy="1196752"/>
          </a:xfrm>
          <a:effectLst>
            <a:outerShdw blurRad="63500" dist="35921" dir="2700000" algn="ctr" rotWithShape="0">
              <a:schemeClr val="tx2">
                <a:alpha val="74998"/>
              </a:schemeClr>
            </a:outerShdw>
          </a:effectLst>
        </p:spPr>
        <p:txBody>
          <a:bodyPr anchor="ctr"/>
          <a:lstStyle/>
          <a:p>
            <a:pPr>
              <a:defRPr/>
            </a:pPr>
            <a:r>
              <a:rPr lang="ar-EG" sz="5400" dirty="0">
                <a:effectLst>
                  <a:glow rad="127000">
                    <a:schemeClr val="tx1"/>
                  </a:glow>
                </a:effectLst>
                <a:ea typeface="ＭＳ Ｐゴシック" charset="0"/>
              </a:rPr>
              <a:t>طقوس يهودية</a:t>
            </a:r>
            <a:endParaRPr lang="en-US" sz="5400" dirty="0">
              <a:effectLst>
                <a:glow rad="127000">
                  <a:schemeClr val="tx1"/>
                </a:glow>
              </a:effectLst>
              <a:ea typeface="ＭＳ Ｐゴシック" charset="0"/>
            </a:endParaRPr>
          </a:p>
        </p:txBody>
      </p:sp>
      <p:sp>
        <p:nvSpPr>
          <p:cNvPr id="5" name="Rectangle 2"/>
          <p:cNvSpPr txBox="1">
            <a:spLocks noChangeArrowheads="1"/>
          </p:cNvSpPr>
          <p:nvPr/>
        </p:nvSpPr>
        <p:spPr bwMode="auto">
          <a:xfrm>
            <a:off x="396552" y="5670400"/>
            <a:ext cx="9144000" cy="111793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EG"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غسل الأيدي</a:t>
            </a:r>
            <a:endParaRPr kumimoji="0" lang="en-US" sz="2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239752648"/>
      </p:ext>
    </p:extLst>
  </p:cSld>
  <p:clrMapOvr>
    <a:masterClrMapping/>
  </p:clrMapOvr>
  <p:transition/>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900098" name="Rectangle 2"/>
          <p:cNvSpPr>
            <a:spLocks noGrp="1" noChangeArrowheads="1"/>
          </p:cNvSpPr>
          <p:nvPr>
            <p:ph type="ctrTitle"/>
          </p:nvPr>
        </p:nvSpPr>
        <p:spPr>
          <a:xfrm>
            <a:off x="-16373" y="0"/>
            <a:ext cx="9144000" cy="1196752"/>
          </a:xfrm>
          <a:effectLst>
            <a:outerShdw blurRad="63500" dist="35921" dir="2700000" algn="ctr" rotWithShape="0">
              <a:schemeClr val="tx2">
                <a:alpha val="74998"/>
              </a:schemeClr>
            </a:outerShdw>
          </a:effectLst>
        </p:spPr>
        <p:txBody>
          <a:bodyPr anchor="ctr"/>
          <a:lstStyle/>
          <a:p>
            <a:pPr>
              <a:defRPr/>
            </a:pPr>
            <a:r>
              <a:rPr lang="ar-EG" sz="5400" dirty="0">
                <a:effectLst>
                  <a:glow rad="127000">
                    <a:schemeClr val="tx1"/>
                  </a:glow>
                </a:effectLst>
                <a:ea typeface="ＭＳ Ｐゴシック" charset="0"/>
              </a:rPr>
              <a:t>طقوس يهودية</a:t>
            </a:r>
            <a:endParaRPr lang="en-US" sz="5400" dirty="0">
              <a:effectLst>
                <a:glow rad="127000">
                  <a:schemeClr val="tx1"/>
                </a:glow>
              </a:effectLst>
              <a:ea typeface="ＭＳ Ｐゴシック" charset="0"/>
            </a:endParaRPr>
          </a:p>
        </p:txBody>
      </p:sp>
      <p:pic>
        <p:nvPicPr>
          <p:cNvPr id="2" name="Picture 1"/>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0" y="1213302"/>
            <a:ext cx="9144000" cy="5644698"/>
          </a:xfrm>
          <a:prstGeom prst="rect">
            <a:avLst/>
          </a:prstGeom>
        </p:spPr>
      </p:pic>
      <p:sp>
        <p:nvSpPr>
          <p:cNvPr id="5" name="Rectangle 2"/>
          <p:cNvSpPr txBox="1">
            <a:spLocks noChangeArrowheads="1"/>
          </p:cNvSpPr>
          <p:nvPr/>
        </p:nvSpPr>
        <p:spPr bwMode="auto">
          <a:xfrm>
            <a:off x="0" y="5517232"/>
            <a:ext cx="9144000" cy="111793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EG"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الفصح</a:t>
            </a:r>
            <a:endParaRPr kumimoji="0" lang="en-US" sz="2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904025166"/>
      </p:ext>
    </p:extLst>
  </p:cSld>
  <p:clrMapOvr>
    <a:masterClrMapping/>
  </p:clrMapOvr>
  <p:transition/>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3"/>
          <a:stretch>
            <a:fillRect/>
          </a:stretch>
        </p:blipFill>
        <p:spPr>
          <a:xfrm>
            <a:off x="33832" y="-20850"/>
            <a:ext cx="4610175" cy="6901460"/>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900098" name="Rectangle 2"/>
          <p:cNvSpPr>
            <a:spLocks noGrp="1" noChangeArrowheads="1"/>
          </p:cNvSpPr>
          <p:nvPr>
            <p:ph type="ctrTitle"/>
          </p:nvPr>
        </p:nvSpPr>
        <p:spPr>
          <a:xfrm>
            <a:off x="-16373" y="0"/>
            <a:ext cx="9144000" cy="1196752"/>
          </a:xfrm>
          <a:effectLst>
            <a:outerShdw blurRad="63500" dist="35921" dir="2700000" algn="ctr" rotWithShape="0">
              <a:schemeClr val="tx2">
                <a:alpha val="74998"/>
              </a:schemeClr>
            </a:outerShdw>
          </a:effectLst>
        </p:spPr>
        <p:txBody>
          <a:bodyPr anchor="ctr"/>
          <a:lstStyle/>
          <a:p>
            <a:pPr>
              <a:defRPr/>
            </a:pPr>
            <a:r>
              <a:rPr lang="ar-EG" sz="5400" dirty="0">
                <a:effectLst>
                  <a:glow rad="127000">
                    <a:schemeClr val="tx1"/>
                  </a:glow>
                </a:effectLst>
                <a:ea typeface="ＭＳ Ｐゴシック" charset="0"/>
              </a:rPr>
              <a:t>طقوس يهودية</a:t>
            </a:r>
            <a:endParaRPr lang="en-US" sz="5400"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5740066"/>
            <a:ext cx="9144000" cy="111793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EG"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طقس الدرج</a:t>
            </a:r>
            <a:r>
              <a:rPr kumimoji="0" lang="en-US"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Mezuzah</a:t>
            </a:r>
            <a:endParaRPr kumimoji="0" lang="en-US" sz="2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273209720"/>
      </p:ext>
    </p:extLst>
  </p:cSld>
  <p:clrMapOvr>
    <a:masterClrMapping/>
  </p:clrMapOvr>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8898" name="Picture 1"/>
          <p:cNvPicPr>
            <a:picLocks noChangeAspect="1"/>
          </p:cNvPicPr>
          <p:nvPr/>
        </p:nvPicPr>
        <p:blipFill>
          <a:blip r:embed="rId3" cstate="print"/>
          <a:srcRect/>
          <a:stretch>
            <a:fillRect/>
          </a:stretch>
        </p:blipFill>
        <p:spPr bwMode="auto">
          <a:xfrm>
            <a:off x="0" y="0"/>
            <a:ext cx="9139238" cy="5105400"/>
          </a:xfrm>
          <a:prstGeom prst="rect">
            <a:avLst/>
          </a:prstGeom>
          <a:noFill/>
          <a:ln w="9525">
            <a:noFill/>
            <a:miter lim="800000"/>
            <a:headEnd/>
            <a:tailEnd/>
          </a:ln>
        </p:spPr>
      </p:pic>
      <p:sp>
        <p:nvSpPr>
          <p:cNvPr id="8" name="Rectangle 2"/>
          <p:cNvSpPr txBox="1">
            <a:spLocks noChangeArrowheads="1"/>
          </p:cNvSpPr>
          <p:nvPr/>
        </p:nvSpPr>
        <p:spPr bwMode="auto">
          <a:xfrm>
            <a:off x="-23813" y="4909033"/>
            <a:ext cx="9144000" cy="1948967"/>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الله سي</a:t>
            </a:r>
            <a:r>
              <a:rPr kumimoji="0" lang="ar-JO" sz="5400" b="1" u="none" strike="noStrike" kern="120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حفظ</a:t>
            </a:r>
            <a:r>
              <a:rPr kumimoji="0" lang="ar-JO"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أولئك الذين يثقون به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(إش ٤٠-٦٦)</a:t>
            </a:r>
            <a:endParaRPr kumimoji="0" lang="en-US"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785794"/>
            <a:ext cx="9120187" cy="1707685"/>
          </a:xfrm>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lstStyle/>
          <a:p>
            <a:pPr rtl="1">
              <a:defRPr/>
            </a:pPr>
            <a:r>
              <a:rPr lang="ar-JO" sz="8000" dirty="0">
                <a:effectLst>
                  <a:glow rad="127000">
                    <a:schemeClr val="tx1"/>
                  </a:glow>
                </a:effectLst>
                <a:ea typeface="ＭＳ Ｐゴシック" charset="0"/>
              </a:rPr>
              <a:t>كن كاملاً</a:t>
            </a:r>
            <a:endParaRPr lang="en-US" sz="8000" dirty="0">
              <a:effectLst>
                <a:glow rad="127000">
                  <a:schemeClr val="tx1"/>
                </a:glow>
              </a:effectLst>
              <a:ea typeface="ＭＳ Ｐゴシック" charset="0"/>
            </a:endParaRPr>
          </a:p>
        </p:txBody>
      </p:sp>
      <p:sp>
        <p:nvSpPr>
          <p:cNvPr id="7" name="Rectangle 2"/>
          <p:cNvSpPr txBox="1">
            <a:spLocks noChangeArrowheads="1"/>
          </p:cNvSpPr>
          <p:nvPr/>
        </p:nvSpPr>
        <p:spPr bwMode="auto">
          <a:xfrm>
            <a:off x="25400" y="3125787"/>
            <a:ext cx="4597400" cy="1150938"/>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الخلاص</a:t>
            </a:r>
            <a:endParaRPr kumimoji="0" lang="en-US"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9" name="Rectangle 2"/>
          <p:cNvSpPr txBox="1">
            <a:spLocks noChangeArrowheads="1"/>
          </p:cNvSpPr>
          <p:nvPr/>
        </p:nvSpPr>
        <p:spPr bwMode="auto">
          <a:xfrm>
            <a:off x="4522787" y="3125787"/>
            <a:ext cx="3478237" cy="1150938"/>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الدينونة</a:t>
            </a:r>
            <a:endParaRPr kumimoji="0" lang="en-US"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10" name="Rectangle 2"/>
          <p:cNvSpPr txBox="1">
            <a:spLocks noChangeArrowheads="1"/>
          </p:cNvSpPr>
          <p:nvPr/>
        </p:nvSpPr>
        <p:spPr bwMode="auto">
          <a:xfrm>
            <a:off x="428595" y="3959225"/>
            <a:ext cx="4144991" cy="1150938"/>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٤٠-٦٦</a:t>
            </a:r>
            <a:endParaRPr kumimoji="0" lang="en-US"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11" name="Rectangle 2"/>
          <p:cNvSpPr txBox="1">
            <a:spLocks noChangeArrowheads="1"/>
          </p:cNvSpPr>
          <p:nvPr/>
        </p:nvSpPr>
        <p:spPr bwMode="auto">
          <a:xfrm>
            <a:off x="4473574" y="3959225"/>
            <a:ext cx="3741764" cy="1150938"/>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١-٣٩</a:t>
            </a:r>
            <a:endParaRPr kumimoji="0" lang="en-US"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733006154"/>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900098" name="Rectangle 2"/>
          <p:cNvSpPr>
            <a:spLocks noGrp="1" noChangeArrowheads="1"/>
          </p:cNvSpPr>
          <p:nvPr>
            <p:ph type="ctrTitle"/>
          </p:nvPr>
        </p:nvSpPr>
        <p:spPr>
          <a:xfrm>
            <a:off x="-16373" y="0"/>
            <a:ext cx="9144000" cy="1196752"/>
          </a:xfrm>
          <a:effectLst>
            <a:outerShdw blurRad="63500" dist="35921" dir="2700000" algn="ctr" rotWithShape="0">
              <a:schemeClr val="tx2">
                <a:alpha val="74998"/>
              </a:schemeClr>
            </a:outerShdw>
          </a:effectLst>
        </p:spPr>
        <p:txBody>
          <a:bodyPr anchor="ctr"/>
          <a:lstStyle/>
          <a:p>
            <a:pPr>
              <a:defRPr/>
            </a:pPr>
            <a:r>
              <a:rPr lang="ar-EG" sz="5400" dirty="0">
                <a:effectLst>
                  <a:glow rad="127000">
                    <a:schemeClr val="tx1"/>
                  </a:glow>
                </a:effectLst>
                <a:ea typeface="ＭＳ Ｐゴシック" charset="0"/>
              </a:rPr>
              <a:t>الممارسات (الطقوس) المسيحية</a:t>
            </a:r>
            <a:endParaRPr lang="en-US" sz="5400" dirty="0">
              <a:effectLst>
                <a:glow rad="127000">
                  <a:schemeClr val="tx1"/>
                </a:glow>
              </a:effectLst>
              <a:ea typeface="ＭＳ Ｐゴシック" charset="0"/>
            </a:endParaRPr>
          </a:p>
        </p:txBody>
      </p:sp>
      <p:sp>
        <p:nvSpPr>
          <p:cNvPr id="5" name="Rectangle 2"/>
          <p:cNvSpPr txBox="1">
            <a:spLocks noChangeArrowheads="1"/>
          </p:cNvSpPr>
          <p:nvPr/>
        </p:nvSpPr>
        <p:spPr bwMode="auto">
          <a:xfrm>
            <a:off x="871" y="4615322"/>
            <a:ext cx="9144000" cy="111793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Subtitle</a:t>
            </a:r>
            <a:endParaRPr kumimoji="0" lang="en-US" sz="2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pic>
        <p:nvPicPr>
          <p:cNvPr id="3" name="Picture 2"/>
          <p:cNvPicPr>
            <a:picLocks noChangeAspect="1"/>
          </p:cNvPicPr>
          <p:nvPr/>
        </p:nvPicPr>
        <p:blipFill>
          <a:blip r:embed="rId3"/>
          <a:stretch>
            <a:fillRect/>
          </a:stretch>
        </p:blipFill>
        <p:spPr>
          <a:xfrm>
            <a:off x="-1" y="1484784"/>
            <a:ext cx="9103869" cy="5400600"/>
          </a:xfrm>
          <a:prstGeom prst="rect">
            <a:avLst/>
          </a:prstGeom>
        </p:spPr>
      </p:pic>
    </p:spTree>
    <p:extLst>
      <p:ext uri="{BB962C8B-B14F-4D97-AF65-F5344CB8AC3E}">
        <p14:creationId xmlns:p14="http://schemas.microsoft.com/office/powerpoint/2010/main" val="1593510998"/>
      </p:ext>
    </p:extLst>
  </p:cSld>
  <p:clrMapOvr>
    <a:masterClrMapping/>
  </p:clrMapOvr>
  <p:transition/>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900098" name="Rectangle 2"/>
          <p:cNvSpPr>
            <a:spLocks noGrp="1" noChangeArrowheads="1"/>
          </p:cNvSpPr>
          <p:nvPr>
            <p:ph type="ctrTitle"/>
          </p:nvPr>
        </p:nvSpPr>
        <p:spPr>
          <a:xfrm>
            <a:off x="-16373" y="0"/>
            <a:ext cx="9144000" cy="1196752"/>
          </a:xfrm>
          <a:effectLst>
            <a:outerShdw blurRad="63500" dist="35921" dir="2700000" algn="ctr" rotWithShape="0">
              <a:schemeClr val="tx2">
                <a:alpha val="74998"/>
              </a:schemeClr>
            </a:outerShdw>
          </a:effectLst>
        </p:spPr>
        <p:txBody>
          <a:bodyPr anchor="ctr"/>
          <a:lstStyle/>
          <a:p>
            <a:pPr>
              <a:defRPr/>
            </a:pPr>
            <a:r>
              <a:rPr lang="ar-EG" sz="5400" dirty="0">
                <a:effectLst>
                  <a:glow rad="127000">
                    <a:schemeClr val="tx1"/>
                  </a:glow>
                </a:effectLst>
                <a:ea typeface="ＭＳ Ｐゴシック" charset="0"/>
              </a:rPr>
              <a:t>المعمودية</a:t>
            </a:r>
            <a:endParaRPr lang="en-US" sz="5400"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5740066"/>
            <a:ext cx="9144000" cy="111793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EG"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الممارسات الدينية اليوم</a:t>
            </a:r>
            <a:endParaRPr kumimoji="0" lang="en-US" sz="2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pic>
        <p:nvPicPr>
          <p:cNvPr id="2" name="Picture 1"/>
          <p:cNvPicPr>
            <a:picLocks noChangeAspect="1"/>
          </p:cNvPicPr>
          <p:nvPr/>
        </p:nvPicPr>
        <p:blipFill>
          <a:blip r:embed="rId3"/>
          <a:stretch>
            <a:fillRect/>
          </a:stretch>
        </p:blipFill>
        <p:spPr>
          <a:xfrm>
            <a:off x="1691680" y="1340768"/>
            <a:ext cx="5328592" cy="4523866"/>
          </a:xfrm>
          <a:prstGeom prst="rect">
            <a:avLst/>
          </a:prstGeom>
        </p:spPr>
      </p:pic>
    </p:spTree>
    <p:extLst>
      <p:ext uri="{BB962C8B-B14F-4D97-AF65-F5344CB8AC3E}">
        <p14:creationId xmlns:p14="http://schemas.microsoft.com/office/powerpoint/2010/main" val="3058767927"/>
      </p:ext>
    </p:extLst>
  </p:cSld>
  <p:clrMapOvr>
    <a:masterClrMapping/>
  </p:clrMapOvr>
  <p:transition/>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900098" name="Rectangle 2"/>
          <p:cNvSpPr>
            <a:spLocks noGrp="1" noChangeArrowheads="1"/>
          </p:cNvSpPr>
          <p:nvPr>
            <p:ph type="ctrTitle"/>
          </p:nvPr>
        </p:nvSpPr>
        <p:spPr>
          <a:xfrm>
            <a:off x="-16373" y="0"/>
            <a:ext cx="9144000" cy="1196752"/>
          </a:xfrm>
          <a:effectLst>
            <a:outerShdw blurRad="63500" dist="35921" dir="2700000" algn="ctr" rotWithShape="0">
              <a:schemeClr val="tx2">
                <a:alpha val="74998"/>
              </a:schemeClr>
            </a:outerShdw>
          </a:effectLst>
        </p:spPr>
        <p:txBody>
          <a:bodyPr anchor="ctr"/>
          <a:lstStyle/>
          <a:p>
            <a:pPr>
              <a:defRPr/>
            </a:pPr>
            <a:r>
              <a:rPr lang="ar-EG" sz="5400" dirty="0">
                <a:effectLst>
                  <a:glow rad="127000">
                    <a:schemeClr val="tx1"/>
                  </a:glow>
                </a:effectLst>
                <a:ea typeface="ＭＳ Ｐゴシック" charset="0"/>
              </a:rPr>
              <a:t>الصلاة</a:t>
            </a:r>
            <a:endParaRPr lang="en-US" sz="5400"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5740066"/>
            <a:ext cx="9144000" cy="111793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EG"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الممارسات الدينية اليوم</a:t>
            </a:r>
            <a:endParaRPr kumimoji="0" lang="en-US" sz="2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pic>
        <p:nvPicPr>
          <p:cNvPr id="2" name="Picture 1"/>
          <p:cNvPicPr>
            <a:picLocks noChangeAspect="1"/>
          </p:cNvPicPr>
          <p:nvPr/>
        </p:nvPicPr>
        <p:blipFill>
          <a:blip r:embed="rId3"/>
          <a:stretch>
            <a:fillRect/>
          </a:stretch>
        </p:blipFill>
        <p:spPr>
          <a:xfrm>
            <a:off x="127000" y="2273300"/>
            <a:ext cx="8890000" cy="2311400"/>
          </a:xfrm>
          <a:prstGeom prst="rect">
            <a:avLst/>
          </a:prstGeom>
        </p:spPr>
      </p:pic>
    </p:spTree>
    <p:extLst>
      <p:ext uri="{BB962C8B-B14F-4D97-AF65-F5344CB8AC3E}">
        <p14:creationId xmlns:p14="http://schemas.microsoft.com/office/powerpoint/2010/main" val="3683981710"/>
      </p:ext>
    </p:extLst>
  </p:cSld>
  <p:clrMapOvr>
    <a:masterClrMapping/>
  </p:clrMapOvr>
  <p:transition/>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900098" name="Rectangle 2"/>
          <p:cNvSpPr>
            <a:spLocks noGrp="1" noChangeArrowheads="1"/>
          </p:cNvSpPr>
          <p:nvPr>
            <p:ph type="ctrTitle"/>
          </p:nvPr>
        </p:nvSpPr>
        <p:spPr>
          <a:xfrm>
            <a:off x="-16373" y="0"/>
            <a:ext cx="9144000" cy="1196752"/>
          </a:xfrm>
          <a:effectLst>
            <a:outerShdw blurRad="63500" dist="35921" dir="2700000" algn="ctr" rotWithShape="0">
              <a:schemeClr val="tx2">
                <a:alpha val="74998"/>
              </a:schemeClr>
            </a:outerShdw>
          </a:effectLst>
        </p:spPr>
        <p:txBody>
          <a:bodyPr anchor="ctr"/>
          <a:lstStyle/>
          <a:p>
            <a:pPr>
              <a:defRPr/>
            </a:pPr>
            <a:r>
              <a:rPr lang="ar-EG" sz="5400" dirty="0">
                <a:effectLst>
                  <a:glow rad="127000">
                    <a:schemeClr val="tx1"/>
                  </a:glow>
                </a:effectLst>
                <a:ea typeface="ＭＳ Ｐゴシック" charset="0"/>
              </a:rPr>
              <a:t>العشاء الرباني</a:t>
            </a:r>
            <a:endParaRPr lang="en-US" sz="5400"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5740066"/>
            <a:ext cx="9144000" cy="111793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EG"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الممارسات الدينية اليوم</a:t>
            </a:r>
            <a:endParaRPr kumimoji="0" lang="en-US" sz="2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pic>
        <p:nvPicPr>
          <p:cNvPr id="3" name="Picture 2"/>
          <p:cNvPicPr>
            <a:picLocks noChangeAspect="1"/>
          </p:cNvPicPr>
          <p:nvPr/>
        </p:nvPicPr>
        <p:blipFill>
          <a:blip r:embed="rId3"/>
          <a:stretch>
            <a:fillRect/>
          </a:stretch>
        </p:blipFill>
        <p:spPr>
          <a:xfrm>
            <a:off x="22100" y="2204864"/>
            <a:ext cx="9202451" cy="2736304"/>
          </a:xfrm>
          <a:prstGeom prst="rect">
            <a:avLst/>
          </a:prstGeom>
        </p:spPr>
      </p:pic>
    </p:spTree>
    <p:extLst>
      <p:ext uri="{BB962C8B-B14F-4D97-AF65-F5344CB8AC3E}">
        <p14:creationId xmlns:p14="http://schemas.microsoft.com/office/powerpoint/2010/main" val="3788673879"/>
      </p:ext>
    </p:extLst>
  </p:cSld>
  <p:clrMapOvr>
    <a:masterClrMapping/>
  </p:clrMapOvr>
  <p:transition/>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3"/>
          <a:stretch>
            <a:fillRect/>
          </a:stretch>
        </p:blipFill>
        <p:spPr>
          <a:xfrm>
            <a:off x="15927" y="1700808"/>
            <a:ext cx="9168341" cy="5157192"/>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900098" name="Rectangle 2"/>
          <p:cNvSpPr>
            <a:spLocks noGrp="1" noChangeArrowheads="1"/>
          </p:cNvSpPr>
          <p:nvPr>
            <p:ph type="ctrTitle"/>
          </p:nvPr>
        </p:nvSpPr>
        <p:spPr>
          <a:xfrm>
            <a:off x="-16373" y="0"/>
            <a:ext cx="9144000" cy="1844824"/>
          </a:xfrm>
          <a:effectLst>
            <a:outerShdw blurRad="63500" dist="35921" dir="2700000" algn="ctr" rotWithShape="0">
              <a:schemeClr val="tx2">
                <a:alpha val="74998"/>
              </a:schemeClr>
            </a:outerShdw>
          </a:effectLst>
        </p:spPr>
        <p:txBody>
          <a:bodyPr anchor="t"/>
          <a:lstStyle/>
          <a:p>
            <a:pPr>
              <a:defRPr/>
            </a:pPr>
            <a:r>
              <a:rPr lang="ar-EG" sz="5400" dirty="0">
                <a:effectLst>
                  <a:glow rad="127000">
                    <a:schemeClr val="tx1"/>
                  </a:glow>
                </a:effectLst>
                <a:ea typeface="ＭＳ Ｐゴシック" charset="0"/>
              </a:rPr>
              <a:t>هل تعطي الأولوية لأي طقوس أخرى على العدالة؟</a:t>
            </a:r>
            <a:endParaRPr lang="en-US" sz="5400" dirty="0">
              <a:effectLst>
                <a:glow rad="127000">
                  <a:schemeClr val="tx1"/>
                </a:glow>
              </a:effectLst>
              <a:ea typeface="ＭＳ Ｐゴシック" charset="0"/>
            </a:endParaRPr>
          </a:p>
        </p:txBody>
      </p:sp>
    </p:spTree>
    <p:extLst>
      <p:ext uri="{BB962C8B-B14F-4D97-AF65-F5344CB8AC3E}">
        <p14:creationId xmlns:p14="http://schemas.microsoft.com/office/powerpoint/2010/main" val="3852951779"/>
      </p:ext>
    </p:extLst>
  </p:cSld>
  <p:clrMapOvr>
    <a:masterClrMapping/>
  </p:clrMapOvr>
  <p:transition/>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3"/>
          <a:stretch>
            <a:fillRect/>
          </a:stretch>
        </p:blipFill>
        <p:spPr>
          <a:xfrm>
            <a:off x="0" y="0"/>
            <a:ext cx="9144000" cy="6858000"/>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900098" name="Rectangle 2"/>
          <p:cNvSpPr>
            <a:spLocks noGrp="1" noChangeArrowheads="1"/>
          </p:cNvSpPr>
          <p:nvPr>
            <p:ph type="ctrTitle"/>
          </p:nvPr>
        </p:nvSpPr>
        <p:spPr>
          <a:xfrm>
            <a:off x="323527" y="0"/>
            <a:ext cx="8804099" cy="1196752"/>
          </a:xfrm>
          <a:effectLst>
            <a:outerShdw blurRad="63500" dist="35921" dir="2700000" algn="ctr" rotWithShape="0">
              <a:schemeClr val="tx2">
                <a:alpha val="74998"/>
              </a:schemeClr>
            </a:outerShdw>
          </a:effectLst>
        </p:spPr>
        <p:txBody>
          <a:bodyPr anchor="ctr"/>
          <a:lstStyle/>
          <a:p>
            <a:pPr algn="r" rtl="1">
              <a:defRPr/>
            </a:pPr>
            <a:r>
              <a:rPr lang="ar-EG" sz="5400" dirty="0">
                <a:effectLst>
                  <a:glow rad="127000">
                    <a:schemeClr val="tx1"/>
                  </a:glow>
                </a:effectLst>
                <a:ea typeface="ＭＳ Ｐゴシック" charset="0"/>
              </a:rPr>
              <a:t>الحُكم</a:t>
            </a:r>
            <a:endParaRPr lang="en-US" sz="5400" dirty="0">
              <a:effectLst>
                <a:glow rad="127000">
                  <a:schemeClr val="tx1"/>
                </a:glow>
              </a:effectLst>
              <a:ea typeface="ＭＳ Ｐゴシック" charset="0"/>
            </a:endParaRPr>
          </a:p>
        </p:txBody>
      </p:sp>
      <p:sp>
        <p:nvSpPr>
          <p:cNvPr id="5" name="Rectangle 2"/>
          <p:cNvSpPr txBox="1">
            <a:spLocks noChangeArrowheads="1"/>
          </p:cNvSpPr>
          <p:nvPr/>
        </p:nvSpPr>
        <p:spPr bwMode="auto">
          <a:xfrm>
            <a:off x="871" y="4975362"/>
            <a:ext cx="9144000" cy="154998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EG"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عندما تحل الطقوس مكان العلاقة.</a:t>
            </a:r>
          </a:p>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EG"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التوبة </a:t>
            </a:r>
            <a:r>
              <a:rPr kumimoji="0" lang="ar-EG" sz="4400" b="1"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للأسترداد</a:t>
            </a:r>
            <a:r>
              <a:rPr kumimoji="0" lang="ar-EG"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a:t>
            </a:r>
            <a:r>
              <a:rPr kumimoji="0" lang="en-US"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r>
              <a:rPr kumimoji="0" lang="ar-SA"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(1: 16-31).</a:t>
            </a:r>
            <a:endParaRPr kumimoji="0" lang="en-US" sz="2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718819194"/>
      </p:ext>
    </p:extLst>
  </p:cSld>
  <p:clrMapOvr>
    <a:masterClrMapping/>
  </p:clrMapOvr>
  <p:transition/>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a:blip r:embed="rId3"/>
          <a:stretch>
            <a:fillRect/>
          </a:stretch>
        </p:blipFill>
        <p:spPr>
          <a:xfrm>
            <a:off x="0" y="-27384"/>
            <a:ext cx="9181582" cy="6858000"/>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EG" sz="4800" dirty="0">
                <a:effectLst>
                  <a:glow rad="127000">
                    <a:schemeClr val="tx1"/>
                  </a:glow>
                </a:effectLst>
                <a:ea typeface="ＭＳ Ｐゴシック" charset="0"/>
              </a:rPr>
              <a:t>المفتاح لفهم أشعياء</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1484784"/>
            <a:ext cx="4355976" cy="42484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EG" sz="6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القضاء</a:t>
            </a:r>
            <a:endParaRPr kumimoji="0" lang="en-US" sz="3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7" name="Text Box 24"/>
          <p:cNvSpPr txBox="1">
            <a:spLocks noChangeArrowheads="1"/>
          </p:cNvSpPr>
          <p:nvPr/>
        </p:nvSpPr>
        <p:spPr bwMode="auto">
          <a:xfrm>
            <a:off x="8390480" y="65344"/>
            <a:ext cx="69817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cs typeface="Arial" panose="020B0604020202020204" pitchFamily="34" charset="0"/>
              </a:rPr>
              <a:t>452</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cs typeface="Arial" panose="020B0604020202020204" pitchFamily="34" charset="0"/>
              </a:rPr>
              <a:t>343</a:t>
            </a:r>
          </a:p>
        </p:txBody>
      </p:sp>
      <p:sp>
        <p:nvSpPr>
          <p:cNvPr id="9" name="Rectangle 2"/>
          <p:cNvSpPr txBox="1">
            <a:spLocks noChangeArrowheads="1"/>
          </p:cNvSpPr>
          <p:nvPr/>
        </p:nvSpPr>
        <p:spPr bwMode="auto">
          <a:xfrm>
            <a:off x="4788024" y="1484784"/>
            <a:ext cx="4355976" cy="42484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EG" sz="6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الخلاص</a:t>
            </a:r>
            <a:endParaRPr kumimoji="0" lang="en-US" sz="3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2" name="Right Arrow 1"/>
          <p:cNvSpPr/>
          <p:nvPr/>
        </p:nvSpPr>
        <p:spPr bwMode="auto">
          <a:xfrm>
            <a:off x="4211960" y="2924944"/>
            <a:ext cx="936104" cy="921412"/>
          </a:xfrm>
          <a:prstGeom prst="rightArrow">
            <a:avLst/>
          </a:prstGeom>
          <a:solidFill>
            <a:srgbClr val="FFFFFF"/>
          </a:solidFill>
          <a:ln w="57150"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10" name="Rectangle 2"/>
          <p:cNvSpPr txBox="1">
            <a:spLocks noChangeArrowheads="1"/>
          </p:cNvSpPr>
          <p:nvPr/>
        </p:nvSpPr>
        <p:spPr bwMode="auto">
          <a:xfrm>
            <a:off x="-5493" y="4725144"/>
            <a:ext cx="9144000" cy="191788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49263" rtl="1" eaLnBrk="0" fontAlgn="base" latinLnBrk="0" hangingPunct="0">
              <a:lnSpc>
                <a:spcPct val="100000"/>
              </a:lnSpc>
              <a:spcBef>
                <a:spcPct val="0"/>
              </a:spcBef>
              <a:spcAft>
                <a:spcPct val="0"/>
              </a:spcAft>
              <a:buClrTx/>
              <a:buSzTx/>
              <a:buFontTx/>
              <a:buNone/>
              <a:tabLst/>
              <a:defRPr/>
            </a:pPr>
            <a:r>
              <a:rPr kumimoji="0" lang="ar-EG"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بركة الاسترداد بعد الدينونة حثت يهوذا على مساعدة المظلومين (1: 16-20).</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60720661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
                                        <p:tgtEl>
                                          <p:spTgt spid="5"/>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wipe(left)">
                                      <p:cBhvr>
                                        <p:cTn id="10" dur="500"/>
                                        <p:tgtEl>
                                          <p:spTgt spid="2"/>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wipe(left)">
                                      <p:cBhvr>
                                        <p:cTn id="13"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9" grpId="0"/>
      <p:bldP spid="2" grpId="0" animBg="1"/>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5938" name="Picture 1"/>
          <p:cNvPicPr>
            <a:picLocks noChangeAspect="1" noChangeArrowheads="1"/>
          </p:cNvPicPr>
          <p:nvPr/>
        </p:nvPicPr>
        <p:blipFill>
          <a:blip r:embed="rId3" cstate="print"/>
          <a:srcRect/>
          <a:stretch>
            <a:fillRect/>
          </a:stretch>
        </p:blipFill>
        <p:spPr bwMode="auto">
          <a:xfrm>
            <a:off x="0" y="0"/>
            <a:ext cx="9144000" cy="5032375"/>
          </a:xfrm>
          <a:prstGeom prst="rect">
            <a:avLst/>
          </a:prstGeom>
          <a:noFill/>
          <a:ln w="9525">
            <a:noFill/>
            <a:miter lim="800000"/>
            <a:headEnd/>
            <a:tailEnd/>
          </a:ln>
        </p:spPr>
      </p:pic>
      <p:pic>
        <p:nvPicPr>
          <p:cNvPr id="295939" name="Picture 2"/>
          <p:cNvPicPr>
            <a:picLocks noChangeAspect="1" noChangeArrowheads="1"/>
          </p:cNvPicPr>
          <p:nvPr/>
        </p:nvPicPr>
        <p:blipFill>
          <a:blip r:embed="rId4" cstate="print"/>
          <a:srcRect/>
          <a:stretch>
            <a:fillRect/>
          </a:stretch>
        </p:blipFill>
        <p:spPr bwMode="auto">
          <a:xfrm>
            <a:off x="11113" y="3917950"/>
            <a:ext cx="9132887" cy="2940050"/>
          </a:xfrm>
          <a:prstGeom prst="rect">
            <a:avLst/>
          </a:prstGeom>
          <a:noFill/>
          <a:ln w="9525">
            <a:noFill/>
            <a:miter lim="800000"/>
            <a:headEnd/>
            <a:tailEnd/>
          </a:ln>
        </p:spPr>
      </p:pic>
      <p:sp>
        <p:nvSpPr>
          <p:cNvPr id="24579" name="Text Box 3"/>
          <p:cNvSpPr txBox="1">
            <a:spLocks noChangeArrowheads="1"/>
          </p:cNvSpPr>
          <p:nvPr/>
        </p:nvSpPr>
        <p:spPr bwMode="auto">
          <a:xfrm>
            <a:off x="179388" y="3933825"/>
            <a:ext cx="8785225" cy="2924175"/>
          </a:xfrm>
          <a:prstGeom prst="rect">
            <a:avLst/>
          </a:prstGeom>
          <a:noFill/>
          <a:ln w="9525">
            <a:noFill/>
            <a:round/>
            <a:headEnd/>
            <a:tailEnd/>
          </a:ln>
          <a:effectLst/>
        </p:spPr>
        <p:txBody>
          <a:bodyPr lIns="81639" tIns="40820" rIns="81639" bIns="40820" anchor="ctr"/>
          <a:lstStyle>
            <a:lvl1pPr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2pPr>
            <a:lvl3pPr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3pPr>
            <a:lvl4pPr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4pPr>
            <a:lvl5pPr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40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هلم نتحاجج يقول الرب إن كانت خطاياكم كالقرمز تبيض كالثلج إن كانت حمراء كالدودي تصير كالصوف </a:t>
            </a:r>
          </a:p>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40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SA" sz="40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إ</a:t>
            </a:r>
            <a:r>
              <a:rPr kumimoji="0" lang="ar-JO" sz="40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ش 1 : 18 )</a:t>
            </a:r>
            <a:endParaRPr kumimoji="0" lang="en-GB" sz="40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890644960"/>
      </p:ext>
    </p:extLst>
  </p:cSld>
  <p:clrMapOvr>
    <a:masterClrMapping/>
  </p:clrMapOvr>
  <p:timing>
    <p:tnLst>
      <p:par>
        <p:cTn id="1" dur="indefinite" restart="never" nodeType="tmRoot">
          <p:childTnLst>
            <p:seq concurrent="1" nextAc="seek">
              <p:cTn id="2" dur="indefinite" nodeType="mainSeq"/>
              <p:prevCondLst>
                <p:cond evt="onPrev" delay="0">
                  <p:tgtEl>
                    <p:sldTgt/>
                  </p:tgtEl>
                </p:cond>
              </p:prevCondLst>
              <p:nextCondLst>
                <p:cond evt="onNext" delay="0">
                  <p:tgtEl>
                    <p:sldTgt/>
                  </p:tgtEl>
                </p:cond>
              </p:nextCondLst>
            </p:seq>
          </p:childTnLst>
        </p:cTn>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3943" y="0"/>
            <a:ext cx="9140057" cy="6858000"/>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900098" name="Rectangle 2"/>
          <p:cNvSpPr>
            <a:spLocks noGrp="1" noChangeArrowheads="1"/>
          </p:cNvSpPr>
          <p:nvPr>
            <p:ph type="ctrTitle"/>
          </p:nvPr>
        </p:nvSpPr>
        <p:spPr>
          <a:xfrm>
            <a:off x="-16373" y="0"/>
            <a:ext cx="9144000" cy="5589240"/>
          </a:xfrm>
          <a:effectLst>
            <a:outerShdw blurRad="63500" dist="35921" dir="2700000" algn="ctr" rotWithShape="0">
              <a:schemeClr val="tx2">
                <a:alpha val="74998"/>
              </a:schemeClr>
            </a:outerShdw>
          </a:effectLst>
        </p:spPr>
        <p:txBody>
          <a:bodyPr anchor="t"/>
          <a:lstStyle/>
          <a:p>
            <a:pPr rtl="1">
              <a:defRPr/>
            </a:pPr>
            <a:r>
              <a:rPr lang="ar-EG" sz="5400" dirty="0">
                <a:effectLst>
                  <a:glow rad="127000">
                    <a:schemeClr val="tx1"/>
                  </a:glow>
                </a:effectLst>
                <a:ea typeface="ＭＳ Ｐゴシック" charset="0"/>
              </a:rPr>
              <a:t>سيُقيم الله دينونته ضد مظالم أورشليم وعبادة الأصنام، وذلك من خلال استرداد المدينة [عندما يحكم المسيح)</a:t>
            </a:r>
            <a:br>
              <a:rPr lang="en-US" sz="5400" dirty="0">
                <a:effectLst>
                  <a:glow rad="127000">
                    <a:schemeClr val="tx1"/>
                  </a:glow>
                </a:effectLst>
                <a:ea typeface="ＭＳ Ｐゴシック" charset="0"/>
              </a:rPr>
            </a:br>
            <a:r>
              <a:rPr lang="ar-SA" sz="5400" dirty="0">
                <a:effectLst>
                  <a:glow rad="127000">
                    <a:schemeClr val="tx1"/>
                  </a:glow>
                </a:effectLst>
                <a:ea typeface="ＭＳ Ｐゴシック" charset="0"/>
              </a:rPr>
              <a:t>(1: 21- 31).</a:t>
            </a:r>
            <a:endParaRPr lang="en-US" sz="5400" dirty="0">
              <a:effectLst>
                <a:glow rad="127000">
                  <a:schemeClr val="tx1"/>
                </a:glow>
              </a:effectLst>
              <a:ea typeface="ＭＳ Ｐゴシック" charset="0"/>
            </a:endParaRPr>
          </a:p>
        </p:txBody>
      </p:sp>
    </p:spTree>
    <p:extLst>
      <p:ext uri="{BB962C8B-B14F-4D97-AF65-F5344CB8AC3E}">
        <p14:creationId xmlns:p14="http://schemas.microsoft.com/office/powerpoint/2010/main" val="411512726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0009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0098" grpId="0"/>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3"/>
          <a:stretch>
            <a:fillRect/>
          </a:stretch>
        </p:blipFill>
        <p:spPr>
          <a:xfrm>
            <a:off x="0" y="0"/>
            <a:ext cx="9144000" cy="6858000"/>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900098" name="Rectangle 2"/>
          <p:cNvSpPr>
            <a:spLocks noGrp="1" noChangeArrowheads="1"/>
          </p:cNvSpPr>
          <p:nvPr>
            <p:ph type="ctrTitle"/>
          </p:nvPr>
        </p:nvSpPr>
        <p:spPr>
          <a:xfrm>
            <a:off x="323527" y="0"/>
            <a:ext cx="8804099" cy="1196752"/>
          </a:xfrm>
          <a:effectLst>
            <a:outerShdw blurRad="63500" dist="35921" dir="2700000" algn="ctr" rotWithShape="0">
              <a:schemeClr val="tx2">
                <a:alpha val="74998"/>
              </a:schemeClr>
            </a:outerShdw>
          </a:effectLst>
        </p:spPr>
        <p:txBody>
          <a:bodyPr anchor="ctr"/>
          <a:lstStyle/>
          <a:p>
            <a:pPr>
              <a:defRPr/>
            </a:pPr>
            <a:r>
              <a:rPr lang="ar-EG" sz="5400" dirty="0">
                <a:effectLst>
                  <a:glow rad="127000">
                    <a:schemeClr val="tx1"/>
                  </a:glow>
                </a:effectLst>
                <a:ea typeface="ＭＳ Ｐゴシック" charset="0"/>
              </a:rPr>
              <a:t>الفكرة الرئيسية لإشعياء 1</a:t>
            </a:r>
            <a:endParaRPr lang="en-US" sz="5400" dirty="0">
              <a:effectLst>
                <a:glow rad="127000">
                  <a:schemeClr val="tx1"/>
                </a:glow>
              </a:effectLst>
              <a:ea typeface="ＭＳ Ｐゴシック" charset="0"/>
            </a:endParaRPr>
          </a:p>
        </p:txBody>
      </p:sp>
      <p:sp>
        <p:nvSpPr>
          <p:cNvPr id="5" name="Rectangle 2"/>
          <p:cNvSpPr txBox="1">
            <a:spLocks noChangeArrowheads="1"/>
          </p:cNvSpPr>
          <p:nvPr/>
        </p:nvSpPr>
        <p:spPr bwMode="auto">
          <a:xfrm>
            <a:off x="871" y="4975362"/>
            <a:ext cx="9144000" cy="154998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EG"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عندما تحل الطقوس مكان العلاقة، نحتاج إلى التوبة كطريق للاسترداد</a:t>
            </a:r>
            <a:r>
              <a:rPr kumimoji="0" lang="en-US"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a:t>
            </a:r>
            <a:endParaRPr kumimoji="0" lang="en-US" sz="2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4248559692"/>
      </p:ext>
    </p:extLst>
  </p:cSld>
  <p:clrMapOvr>
    <a:masterClrMapping/>
  </p:clrMapOvr>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2466" name="Picture 1"/>
          <p:cNvPicPr>
            <a:picLocks noChangeAspect="1"/>
          </p:cNvPicPr>
          <p:nvPr/>
        </p:nvPicPr>
        <p:blipFill>
          <a:blip r:embed="rId3" cstate="print"/>
          <a:srcRect/>
          <a:stretch>
            <a:fillRect/>
          </a:stretch>
        </p:blipFill>
        <p:spPr bwMode="auto">
          <a:xfrm>
            <a:off x="0" y="0"/>
            <a:ext cx="9139238" cy="5105400"/>
          </a:xfrm>
          <a:prstGeom prst="rect">
            <a:avLst/>
          </a:prstGeom>
          <a:noFill/>
          <a:ln w="9525">
            <a:noFill/>
            <a:miter lim="800000"/>
            <a:headEnd/>
            <a:tailEnd/>
          </a:ln>
        </p:spPr>
      </p:pic>
      <p:sp>
        <p:nvSpPr>
          <p:cNvPr id="8" name="Rectangle 2"/>
          <p:cNvSpPr txBox="1">
            <a:spLocks noChangeArrowheads="1"/>
          </p:cNvSpPr>
          <p:nvPr/>
        </p:nvSpPr>
        <p:spPr bwMode="auto">
          <a:xfrm>
            <a:off x="-23813" y="5146264"/>
            <a:ext cx="9144000" cy="1645478"/>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الله سوف </a:t>
            </a:r>
            <a:r>
              <a:rPr kumimoji="0" lang="ar-JO" sz="5400" b="1" u="none" strike="noStrike" kern="120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يدين</a:t>
            </a:r>
            <a:r>
              <a:rPr kumimoji="0" lang="ar-JO"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و </a:t>
            </a:r>
            <a:r>
              <a:rPr kumimoji="0" lang="ar-JO" sz="5400" b="1" u="none" strike="noStrike" kern="120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يخلص</a:t>
            </a:r>
            <a:r>
              <a:rPr kumimoji="0" lang="ar-JO"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خليقته</a:t>
            </a:r>
            <a:endParaRPr kumimoji="0" lang="en-US"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5426"/>
            <a:ext cx="9120187" cy="1446653"/>
          </a:xfrm>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lstStyle/>
          <a:p>
            <a:pPr>
              <a:defRPr/>
            </a:pPr>
            <a:r>
              <a:rPr lang="ar-JO" sz="6000" dirty="0">
                <a:effectLst>
                  <a:glow rad="127000">
                    <a:schemeClr val="tx1"/>
                  </a:glow>
                </a:effectLst>
                <a:ea typeface="ＭＳ Ｐゴシック" charset="0"/>
              </a:rPr>
              <a:t>الفكرة الرئيسية في أشعياء</a:t>
            </a:r>
            <a:endParaRPr lang="en-US" sz="6000" dirty="0">
              <a:effectLst>
                <a:glow rad="127000">
                  <a:schemeClr val="tx1"/>
                </a:glow>
              </a:effectLst>
              <a:ea typeface="ＭＳ Ｐゴシック" charset="0"/>
            </a:endParaRPr>
          </a:p>
        </p:txBody>
      </p:sp>
      <p:sp>
        <p:nvSpPr>
          <p:cNvPr id="7" name="Rectangle 2"/>
          <p:cNvSpPr txBox="1">
            <a:spLocks noChangeArrowheads="1"/>
          </p:cNvSpPr>
          <p:nvPr/>
        </p:nvSpPr>
        <p:spPr bwMode="auto">
          <a:xfrm>
            <a:off x="1643042" y="3036887"/>
            <a:ext cx="2000264" cy="1150938"/>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الخلاص</a:t>
            </a:r>
            <a:endParaRPr kumimoji="0" lang="en-US"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9" name="Rectangle 2"/>
          <p:cNvSpPr txBox="1">
            <a:spLocks noChangeArrowheads="1"/>
          </p:cNvSpPr>
          <p:nvPr/>
        </p:nvSpPr>
        <p:spPr bwMode="auto">
          <a:xfrm>
            <a:off x="4522787" y="3036887"/>
            <a:ext cx="2906733" cy="1150938"/>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الدينونة</a:t>
            </a:r>
            <a:endParaRPr kumimoji="0" lang="en-US"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2" name="Rectangle 2">
            <a:extLst>
              <a:ext uri="{FF2B5EF4-FFF2-40B4-BE49-F238E27FC236}">
                <a16:creationId xmlns:a16="http://schemas.microsoft.com/office/drawing/2014/main" id="{F0F01C81-EEB0-F1AE-B3D8-9F362ADF64CA}"/>
              </a:ext>
            </a:extLst>
          </p:cNvPr>
          <p:cNvSpPr txBox="1">
            <a:spLocks noChangeArrowheads="1"/>
          </p:cNvSpPr>
          <p:nvPr/>
        </p:nvSpPr>
        <p:spPr bwMode="auto">
          <a:xfrm>
            <a:off x="428595" y="3959225"/>
            <a:ext cx="4144991" cy="1150938"/>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٤٠-٦٦</a:t>
            </a:r>
            <a:endParaRPr kumimoji="0" lang="en-US"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3" name="Rectangle 2">
            <a:extLst>
              <a:ext uri="{FF2B5EF4-FFF2-40B4-BE49-F238E27FC236}">
                <a16:creationId xmlns:a16="http://schemas.microsoft.com/office/drawing/2014/main" id="{23F16D55-71D5-1FA3-DBA3-0BC31FC4D643}"/>
              </a:ext>
            </a:extLst>
          </p:cNvPr>
          <p:cNvSpPr txBox="1">
            <a:spLocks noChangeArrowheads="1"/>
          </p:cNvSpPr>
          <p:nvPr/>
        </p:nvSpPr>
        <p:spPr bwMode="auto">
          <a:xfrm>
            <a:off x="4473574" y="3959225"/>
            <a:ext cx="3741764" cy="1150938"/>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١-٣٩</a:t>
            </a:r>
            <a:endParaRPr kumimoji="0" lang="en-US"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658411483"/>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62" name="Rectangle 1"/>
          <p:cNvSpPr>
            <a:spLocks noChangeArrowheads="1"/>
          </p:cNvSpPr>
          <p:nvPr/>
        </p:nvSpPr>
        <p:spPr bwMode="auto">
          <a:xfrm>
            <a:off x="0" y="0"/>
            <a:ext cx="9144000" cy="6858000"/>
          </a:xfrm>
          <a:prstGeom prst="rect">
            <a:avLst/>
          </a:prstGeom>
          <a:solidFill>
            <a:schemeClr val="tx1"/>
          </a:solidFill>
          <a:ln w="9525">
            <a:solidFill>
              <a:schemeClr val="tx1"/>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endParaRPr>
          </a:p>
        </p:txBody>
      </p:sp>
      <p:sp>
        <p:nvSpPr>
          <p:cNvPr id="296963" name="Title 2"/>
          <p:cNvSpPr>
            <a:spLocks noGrp="1"/>
          </p:cNvSpPr>
          <p:nvPr>
            <p:ph type="title" idx="4294967295"/>
          </p:nvPr>
        </p:nvSpPr>
        <p:spPr>
          <a:xfrm>
            <a:off x="0" y="1168400"/>
            <a:ext cx="9144000" cy="2401888"/>
          </a:xfrm>
        </p:spPr>
        <p:txBody>
          <a:bodyPr/>
          <a:lstStyle/>
          <a:p>
            <a:r>
              <a:rPr lang="ar-JO" sz="8800" b="1" dirty="0">
                <a:solidFill>
                  <a:schemeClr val="tx1"/>
                </a:solidFill>
                <a:latin typeface="Arial" panose="020B0604020202020204" pitchFamily="34" charset="0"/>
                <a:ea typeface="Osaka"/>
                <a:cs typeface="Arial" panose="020B0604020202020204" pitchFamily="34" charset="0"/>
              </a:rPr>
              <a:t>شرائح عن </a:t>
            </a:r>
            <a:br>
              <a:rPr lang="ar-JO" sz="8800" b="1" dirty="0">
                <a:solidFill>
                  <a:schemeClr val="tx1"/>
                </a:solidFill>
                <a:latin typeface="Arial" panose="020B0604020202020204" pitchFamily="34" charset="0"/>
                <a:ea typeface="Osaka"/>
                <a:cs typeface="Arial" panose="020B0604020202020204" pitchFamily="34" charset="0"/>
              </a:rPr>
            </a:br>
            <a:r>
              <a:rPr lang="ar-JO" sz="8800" b="1" dirty="0">
                <a:solidFill>
                  <a:schemeClr val="bg1"/>
                </a:solidFill>
                <a:latin typeface="Arial" panose="020B0604020202020204" pitchFamily="34" charset="0"/>
                <a:ea typeface="Osaka"/>
                <a:cs typeface="Arial" panose="020B0604020202020204" pitchFamily="34" charset="0"/>
              </a:rPr>
              <a:t>أشعياء ٢</a:t>
            </a:r>
            <a:endParaRPr lang="en-US" sz="8800" b="1" dirty="0">
              <a:solidFill>
                <a:schemeClr val="bg1"/>
              </a:solidFill>
              <a:latin typeface="Arial" panose="020B0604020202020204" pitchFamily="34" charset="0"/>
              <a:ea typeface="Osaka"/>
              <a:cs typeface="Arial" panose="020B0604020202020204" pitchFamily="34" charset="0"/>
            </a:endParaRPr>
          </a:p>
        </p:txBody>
      </p:sp>
      <p:sp>
        <p:nvSpPr>
          <p:cNvPr id="296964" name="Title 2"/>
          <p:cNvSpPr txBox="1">
            <a:spLocks/>
          </p:cNvSpPr>
          <p:nvPr/>
        </p:nvSpPr>
        <p:spPr bwMode="auto">
          <a:xfrm>
            <a:off x="0" y="4267200"/>
            <a:ext cx="9144000" cy="2401888"/>
          </a:xfrm>
          <a:prstGeom prst="rect">
            <a:avLst/>
          </a:prstGeom>
          <a:noFill/>
          <a:ln w="9525">
            <a:noFill/>
            <a:miter lim="800000"/>
            <a:headEnd/>
            <a:tailEnd/>
          </a:ln>
        </p:spPr>
        <p:txBody>
          <a:bodyPr lIns="90000" tIns="46800" rIns="90000" bIns="46800" anchor="ctr"/>
          <a:lstStyle/>
          <a:p>
            <a:pPr marL="0" marR="0" lvl="0" indent="0" algn="ctr" defTabSz="449263" rtl="0" eaLnBrk="0" fontAlgn="base" latinLnBrk="0" hangingPunct="0">
              <a:lnSpc>
                <a:spcPct val="95000"/>
              </a:lnSpc>
              <a:spcBef>
                <a:spcPct val="0"/>
              </a:spcBef>
              <a:spcAft>
                <a:spcPct val="0"/>
              </a:spcAft>
              <a:buClr>
                <a:srgbClr val="E5E5FF"/>
              </a:buClr>
              <a:buSzPct val="100000"/>
              <a:buFont typeface="Times New Roman" pitchFamily="18" charset="0"/>
              <a:buNone/>
              <a:tabLst/>
              <a:defRPr/>
            </a:pPr>
            <a:r>
              <a:rPr kumimoji="0" lang="ar-JO" sz="4000" b="1" u="none" strike="noStrike" kern="1200" cap="none" spc="0" normalizeH="0" baseline="0" noProof="0">
                <a:ln>
                  <a:noFill/>
                </a:ln>
                <a:solidFill>
                  <a:srgbClr val="FFFFFF"/>
                </a:solidFill>
                <a:effectLst/>
                <a:uLnTx/>
                <a:uFillTx/>
                <a:latin typeface="Arial" panose="020B0604020202020204" pitchFamily="34" charset="0"/>
                <a:ea typeface="Osaka"/>
                <a:cs typeface="Arial" panose="020B0604020202020204" pitchFamily="34" charset="0"/>
              </a:rPr>
              <a:t>قم بتنزيل شرائح العظات العديدة لهذا الإصحاح على رابط عظات العهد القديم </a:t>
            </a:r>
            <a:br>
              <a:rPr kumimoji="0" lang="en-US" sz="4000" b="1" u="none" strike="noStrike" kern="1200" cap="none" spc="0" normalizeH="0" baseline="0" noProof="0">
                <a:ln>
                  <a:noFill/>
                </a:ln>
                <a:solidFill>
                  <a:srgbClr val="FFFFFF"/>
                </a:solidFill>
                <a:effectLst/>
                <a:uLnTx/>
                <a:uFillTx/>
                <a:latin typeface="Arial" panose="020B0604020202020204" pitchFamily="34" charset="0"/>
                <a:ea typeface="Osaka"/>
                <a:cs typeface="Arial" panose="020B0604020202020204" pitchFamily="34" charset="0"/>
              </a:rPr>
            </a:br>
            <a:r>
              <a:rPr kumimoji="0" lang="en-US" sz="3200" b="1" u="none" strike="noStrike" kern="1200" cap="none" spc="0" normalizeH="0" baseline="0" noProof="0">
                <a:ln>
                  <a:noFill/>
                </a:ln>
                <a:solidFill>
                  <a:srgbClr val="FFFFFF"/>
                </a:solidFill>
                <a:effectLst/>
                <a:uLnTx/>
                <a:uFillTx/>
                <a:latin typeface="Lucida Grande"/>
                <a:ea typeface="Osaka"/>
                <a:cs typeface="Arial" panose="020B0604020202020204" pitchFamily="34" charset="0"/>
                <a:hlinkClick r:id="rId2"/>
              </a:rPr>
              <a:t>http://biblestudydownloads.org/resource/old-testament-preaching/</a:t>
            </a:r>
            <a:endParaRPr kumimoji="0" lang="en-US" sz="3200" b="1" u="none" strike="noStrike" kern="1200" cap="none" spc="0" normalizeH="0" baseline="0" noProof="0">
              <a:ln>
                <a:noFill/>
              </a:ln>
              <a:solidFill>
                <a:srgbClr val="FFFFFF"/>
              </a:solidFill>
              <a:effectLst/>
              <a:uLnTx/>
              <a:uFillTx/>
              <a:latin typeface="Arial" panose="020B0604020202020204" pitchFamily="34" charset="0"/>
              <a:ea typeface="Osaka"/>
              <a:cs typeface="Arial" panose="020B0604020202020204" pitchFamily="34" charset="0"/>
            </a:endParaRPr>
          </a:p>
        </p:txBody>
      </p:sp>
    </p:spTree>
    <p:extLst>
      <p:ext uri="{BB962C8B-B14F-4D97-AF65-F5344CB8AC3E}">
        <p14:creationId xmlns:p14="http://schemas.microsoft.com/office/powerpoint/2010/main" val="2819669986"/>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297986" name="Picture 1"/>
          <p:cNvPicPr>
            <a:picLocks noChangeAspect="1"/>
          </p:cNvPicPr>
          <p:nvPr/>
        </p:nvPicPr>
        <p:blipFill>
          <a:blip r:embed="rId4" cstate="print"/>
          <a:srcRect/>
          <a:stretch>
            <a:fillRect/>
          </a:stretch>
        </p:blipFill>
        <p:spPr bwMode="auto">
          <a:xfrm>
            <a:off x="0" y="0"/>
            <a:ext cx="9144000" cy="6858000"/>
          </a:xfrm>
          <a:prstGeom prst="rect">
            <a:avLst/>
          </a:prstGeom>
          <a:noFill/>
          <a:ln w="9525">
            <a:noFill/>
            <a:miter lim="800000"/>
            <a:headEnd/>
            <a:tailEnd/>
          </a:ln>
        </p:spPr>
      </p:pic>
      <p:sp>
        <p:nvSpPr>
          <p:cNvPr id="297987" name="Text Box 1"/>
          <p:cNvSpPr txBox="1">
            <a:spLocks noChangeArrowheads="1"/>
          </p:cNvSpPr>
          <p:nvPr/>
        </p:nvSpPr>
        <p:spPr bwMode="auto">
          <a:xfrm>
            <a:off x="457200" y="274638"/>
            <a:ext cx="8229600" cy="1143000"/>
          </a:xfrm>
          <a:prstGeom prst="rect">
            <a:avLst/>
          </a:prstGeom>
          <a:noFill/>
          <a:ln w="9525">
            <a:noFill/>
            <a:miter lim="800000"/>
            <a:headEnd/>
            <a:tailEnd/>
          </a:ln>
        </p:spPr>
        <p:txBody>
          <a:bodyPr wrap="none" anchor="ctr"/>
          <a:lstStyle/>
          <a:p>
            <a:pPr marL="0" marR="0" lvl="0" indent="0" algn="l" defTabSz="457200" rtl="0" eaLnBrk="1" fontAlgn="base" latinLnBrk="0" hangingPunct="1">
              <a:lnSpc>
                <a:spcPct val="100000"/>
              </a:lnSpc>
              <a:spcBef>
                <a:spcPct val="0"/>
              </a:spcBef>
              <a:spcAft>
                <a:spcPct val="0"/>
              </a:spcAft>
              <a:buClr>
                <a:srgbClr val="000000"/>
              </a:buClr>
              <a:buSzPct val="100000"/>
              <a:buFont typeface="Times New Roman" pitchFamily="18"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endParaRPr>
          </a:p>
        </p:txBody>
      </p:sp>
      <p:sp>
        <p:nvSpPr>
          <p:cNvPr id="123907" name="Rectangle 3"/>
          <p:cNvSpPr>
            <a:spLocks noChangeArrowheads="1"/>
          </p:cNvSpPr>
          <p:nvPr/>
        </p:nvSpPr>
        <p:spPr bwMode="auto">
          <a:xfrm>
            <a:off x="-108520" y="274638"/>
            <a:ext cx="9144000" cy="3416320"/>
          </a:xfrm>
          <a:prstGeom prst="rect">
            <a:avLst/>
          </a:prstGeom>
          <a:extLst>
            <a:ext uri="{909E8E84-426E-40dd-AFC4-6F175D3DCCD1}"/>
            <a:ext uri="{91240B29-F687-4f45-9708-019B960494DF}"/>
          </a:extLst>
        </p:spPr>
        <p:txBody>
          <a:bodyPr>
            <a:spAutoFit/>
          </a:bodyPr>
          <a:lstStyle/>
          <a:p>
            <a:pPr marL="0" marR="0" lvl="0" indent="0" algn="r" defTabSz="449263" rtl="0" eaLnBrk="1" fontAlgn="base" latinLnBrk="0" hangingPunct="1">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 و يكون في آخر الأيام </a:t>
            </a:r>
            <a:br>
              <a:rPr kumimoji="0" lang="en-SG" sz="36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br>
            <a:r>
              <a:rPr kumimoji="0" lang="ar-JO" sz="36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أن جبل بيت الرب </a:t>
            </a:r>
            <a:endParaRPr kumimoji="0" lang="en-SG" sz="36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endParaRPr>
          </a:p>
          <a:p>
            <a:pPr marL="0" marR="0" lvl="0" indent="0" algn="r" defTabSz="449263" rtl="0" eaLnBrk="1" fontAlgn="base" latinLnBrk="0" hangingPunct="1">
              <a:lnSpc>
                <a:spcPct val="100000"/>
              </a:lnSpc>
              <a:spcBef>
                <a:spcPct val="0"/>
              </a:spcBef>
              <a:spcAft>
                <a:spcPct val="0"/>
              </a:spcAft>
              <a:buClrTx/>
              <a:buSzTx/>
              <a:buFontTx/>
              <a:buNone/>
              <a:tabLst/>
              <a:defRPr/>
            </a:pPr>
            <a:r>
              <a:rPr kumimoji="0" lang="en-SG" sz="36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		 </a:t>
            </a:r>
            <a:r>
              <a:rPr kumimoji="0" lang="ar-JO" sz="36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يكون ثابتاً في رأس الجبال </a:t>
            </a:r>
            <a:endParaRPr kumimoji="0" lang="en-SG" sz="36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endParaRPr>
          </a:p>
          <a:p>
            <a:pPr marL="0" marR="0" lvl="0" indent="0" algn="r" defTabSz="449263" rtl="0" eaLnBrk="1" fontAlgn="base" latinLnBrk="0" hangingPunct="1">
              <a:lnSpc>
                <a:spcPct val="100000"/>
              </a:lnSpc>
              <a:spcBef>
                <a:spcPct val="0"/>
              </a:spcBef>
              <a:spcAft>
                <a:spcPct val="0"/>
              </a:spcAft>
              <a:buClrTx/>
              <a:buSzTx/>
              <a:buFontTx/>
              <a:buNone/>
              <a:tabLst/>
              <a:defRPr/>
            </a:pPr>
            <a:r>
              <a:rPr kumimoji="0" lang="en-SG" sz="36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	 </a:t>
            </a:r>
            <a:r>
              <a:rPr kumimoji="0" lang="ar-JO" sz="36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و يرتفع فوق التلال</a:t>
            </a:r>
            <a:endParaRPr kumimoji="0" lang="en-SG" sz="36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endParaRPr>
          </a:p>
          <a:p>
            <a:pPr marL="0" marR="0" lvl="0" indent="0" algn="r" defTabSz="449263" rtl="0" eaLnBrk="1" fontAlgn="base" latinLnBrk="0" hangingPunct="1">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و تجري إليه كل الأمم ”</a:t>
            </a:r>
            <a:r>
              <a:rPr kumimoji="0" lang="en-SG" sz="36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 </a:t>
            </a:r>
            <a:endParaRPr kumimoji="0" lang="en-US" sz="36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endParaRPr>
          </a:p>
          <a:p>
            <a:pPr marL="0" marR="0" lvl="0" indent="0" algn="r" defTabSz="449263" rtl="0" eaLnBrk="1" fontAlgn="base" latinLnBrk="0" hangingPunct="1">
              <a:lnSpc>
                <a:spcPct val="100000"/>
              </a:lnSpc>
              <a:spcBef>
                <a:spcPct val="0"/>
              </a:spcBef>
              <a:spcAft>
                <a:spcPct val="0"/>
              </a:spcAft>
              <a:buClrTx/>
              <a:buSzTx/>
              <a:buFontTx/>
              <a:buNone/>
              <a:tabLst/>
              <a:defRPr/>
            </a:pPr>
            <a:r>
              <a:rPr kumimoji="0" lang="en-US" sz="36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a:t>
            </a:r>
            <a:r>
              <a:rPr lang="ar-SA" sz="3600" b="1" dirty="0">
                <a:solidFill>
                  <a:prstClr val="white"/>
                </a:solidFill>
                <a:effectLst>
                  <a:glow rad="165100">
                    <a:prstClr val="black"/>
                  </a:glow>
                </a:effectLst>
                <a:latin typeface="Arial" panose="020B0604020202020204" pitchFamily="34" charset="0"/>
                <a:ea typeface="ＭＳ Ｐゴシック"/>
                <a:cs typeface="Arial" panose="020B0604020202020204" pitchFamily="34" charset="0"/>
              </a:rPr>
              <a:t>إ</a:t>
            </a:r>
            <a:r>
              <a:rPr kumimoji="0" lang="ar-JO" sz="36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ش 2 : 2</a:t>
            </a:r>
            <a:r>
              <a:rPr kumimoji="0" lang="en-US" sz="36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a:t>
            </a:r>
          </a:p>
        </p:txBody>
      </p:sp>
    </p:spTree>
    <p:extLst>
      <p:ext uri="{BB962C8B-B14F-4D97-AF65-F5344CB8AC3E}">
        <p14:creationId xmlns:p14="http://schemas.microsoft.com/office/powerpoint/2010/main" val="3906801663"/>
      </p:ext>
    </p:extLst>
  </p:cSld>
  <p:clrMapOvr>
    <a:overrideClrMapping bg1="lt1" tx1="dk1" bg2="lt2" tx2="dk2" accent1="accent1" accent2="accent2" accent3="accent3" accent4="accent4" accent5="accent5" accent6="accent6" hlink="hlink" folHlink="folHlink"/>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7" name="Text Box 1"/>
          <p:cNvSpPr txBox="1">
            <a:spLocks noChangeArrowheads="1"/>
          </p:cNvSpPr>
          <p:nvPr/>
        </p:nvSpPr>
        <p:spPr bwMode="auto">
          <a:xfrm>
            <a:off x="685800" y="152400"/>
            <a:ext cx="7772400" cy="990600"/>
          </a:xfrm>
          <a:prstGeom prst="rect">
            <a:avLst/>
          </a:prstGeom>
          <a:noFill/>
          <a:ln w="9525">
            <a:noFill/>
            <a:round/>
            <a:headEnd/>
            <a:tailEnd/>
          </a:ln>
          <a:effectLst/>
        </p:spPr>
        <p:txBody>
          <a:bodyPr anchor="b"/>
          <a:lstStyle/>
          <a:p>
            <a:pPr marL="0" marR="0" lvl="0" indent="0" algn="ctr" defTabSz="449263" rtl="0" eaLnBrk="1" fontAlgn="base" latinLnBrk="0" hangingPunct="1">
              <a:lnSpc>
                <a:spcPct val="80000"/>
              </a:lnSpc>
              <a:spcBef>
                <a:spcPct val="0"/>
              </a:spcBef>
              <a:spcAft>
                <a:spcPct val="0"/>
              </a:spcAft>
              <a:buClr>
                <a:srgbClr val="FFFFFF"/>
              </a:buClr>
              <a:buSzPct val="100000"/>
              <a:buFont typeface="Arial" pitchFamily="34"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4400" b="1" u="none" strike="noStrike" kern="1200" cap="none" spc="0" normalizeH="0" baseline="0" noProof="0">
                <a:ln>
                  <a:noFill/>
                </a:ln>
                <a:solidFill>
                  <a:srgbClr val="FFFFFF"/>
                </a:solidFill>
                <a:effectLst>
                  <a:outerShdw blurRad="38100" dist="38100" dir="2700000" algn="tl">
                    <a:srgbClr val="808080"/>
                  </a:outerShdw>
                </a:effectLst>
                <a:uLnTx/>
                <a:uFillTx/>
                <a:latin typeface="Arial" panose="020B0604020202020204" pitchFamily="34" charset="0"/>
                <a:ea typeface="MS PGothic" pitchFamily="34" charset="-128"/>
                <a:cs typeface="Arial" panose="020B0604020202020204" pitchFamily="34" charset="0"/>
              </a:rPr>
              <a:t>من نسخ عن من ؟</a:t>
            </a:r>
            <a:endParaRPr kumimoji="0" lang="en-GB" sz="4400" b="1" u="none" strike="noStrike" kern="1200" cap="none" spc="0" normalizeH="0" baseline="0" noProof="0">
              <a:ln>
                <a:noFill/>
              </a:ln>
              <a:solidFill>
                <a:srgbClr val="FFFFFF"/>
              </a:solidFill>
              <a:effectLst>
                <a:outerShdw blurRad="38100" dist="38100" dir="2700000" algn="tl">
                  <a:srgbClr val="808080"/>
                </a:outerShdw>
              </a:effectLst>
              <a:uLnTx/>
              <a:uFillTx/>
              <a:latin typeface="Arial" panose="020B0604020202020204" pitchFamily="34" charset="0"/>
              <a:ea typeface="MS PGothic" pitchFamily="34" charset="-128"/>
              <a:cs typeface="Arial" panose="020B0604020202020204" pitchFamily="34" charset="0"/>
            </a:endParaRPr>
          </a:p>
        </p:txBody>
      </p:sp>
      <p:sp>
        <p:nvSpPr>
          <p:cNvPr id="302083" name="Rectangle 2"/>
          <p:cNvSpPr>
            <a:spLocks noChangeArrowheads="1"/>
          </p:cNvSpPr>
          <p:nvPr/>
        </p:nvSpPr>
        <p:spPr bwMode="auto">
          <a:xfrm>
            <a:off x="685800" y="1905000"/>
            <a:ext cx="3810000" cy="4343400"/>
          </a:xfrm>
          <a:prstGeom prst="rect">
            <a:avLst/>
          </a:prstGeom>
          <a:noFill/>
          <a:ln w="9525">
            <a:noFill/>
            <a:miter lim="800000"/>
            <a:headEnd/>
            <a:tailEnd/>
          </a:ln>
        </p:spPr>
        <p:txBody>
          <a:bodyPr lIns="90000" tIns="46800" rIns="90000" bIns="46800"/>
          <a:lstStyle/>
          <a:p>
            <a:pPr marL="0" marR="0" lvl="0" indent="0" algn="r" defTabSz="449263" rtl="0" eaLnBrk="1" fontAlgn="base" latinLnBrk="0" hangingPunct="1">
              <a:lnSpc>
                <a:spcPct val="80000"/>
              </a:lnSpc>
              <a:spcBef>
                <a:spcPts val="700"/>
              </a:spcBef>
              <a:spcAft>
                <a:spcPct val="0"/>
              </a:spcAft>
              <a:buClr>
                <a:srgbClr val="990000"/>
              </a:buClr>
              <a:buSzPct val="75000"/>
              <a:buFont typeface="Wingdings" pitchFamily="2" charset="2"/>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أشعياء 2 : 2  و يكون في آخر الأيام أن جبل بيت الرب يكون ثابتاً في رأس الجبال و يرتفع فوق التلال و ـجري إليه </a:t>
            </a:r>
            <a:r>
              <a:rPr kumimoji="0" lang="ar-JO" sz="3600" b="1" u="none" strike="noStrike" kern="1200" cap="none" spc="0" normalizeH="0" baseline="0" noProof="0" dirty="0">
                <a:ln>
                  <a:noFill/>
                </a:ln>
                <a:solidFill>
                  <a:srgbClr val="FFFF00"/>
                </a:solidFill>
                <a:effectLst/>
                <a:uLnTx/>
                <a:uFillTx/>
                <a:latin typeface="Arial" panose="020B0604020202020204" pitchFamily="34" charset="0"/>
                <a:ea typeface="MS PGothic" pitchFamily="34" charset="-128"/>
                <a:cs typeface="Arial" panose="020B0604020202020204" pitchFamily="34" charset="0"/>
              </a:rPr>
              <a:t>كل الأمم</a:t>
            </a:r>
            <a:endParaRPr kumimoji="0" lang="en-GB" sz="3600" b="1" u="none" strike="noStrike" kern="1200" cap="none" spc="0" normalizeH="0" baseline="0" noProof="0" dirty="0">
              <a:ln>
                <a:noFill/>
              </a:ln>
              <a:solidFill>
                <a:srgbClr val="FFFF00"/>
              </a:solidFill>
              <a:effectLst/>
              <a:uLnTx/>
              <a:uFillTx/>
              <a:latin typeface="Arial" panose="020B0604020202020204" pitchFamily="34" charset="0"/>
              <a:ea typeface="MS PGothic" pitchFamily="34" charset="-128"/>
              <a:cs typeface="Arial" panose="020B0604020202020204" pitchFamily="34" charset="0"/>
            </a:endParaRPr>
          </a:p>
        </p:txBody>
      </p:sp>
      <p:sp>
        <p:nvSpPr>
          <p:cNvPr id="302084" name="Rectangle 3"/>
          <p:cNvSpPr>
            <a:spLocks noChangeArrowheads="1"/>
          </p:cNvSpPr>
          <p:nvPr/>
        </p:nvSpPr>
        <p:spPr bwMode="auto">
          <a:xfrm>
            <a:off x="4648200" y="1905000"/>
            <a:ext cx="3810000" cy="4343400"/>
          </a:xfrm>
          <a:prstGeom prst="rect">
            <a:avLst/>
          </a:prstGeom>
          <a:noFill/>
          <a:ln w="9525">
            <a:noFill/>
            <a:miter lim="800000"/>
            <a:headEnd/>
            <a:tailEnd/>
          </a:ln>
        </p:spPr>
        <p:txBody>
          <a:bodyPr lIns="90000" tIns="46800" rIns="90000" bIns="46800"/>
          <a:lstStyle/>
          <a:p>
            <a:pPr marL="0" marR="0" lvl="0" indent="0" algn="r" defTabSz="449263" rtl="0" eaLnBrk="1" fontAlgn="base" latinLnBrk="0" hangingPunct="1">
              <a:lnSpc>
                <a:spcPct val="80000"/>
              </a:lnSpc>
              <a:spcBef>
                <a:spcPts val="700"/>
              </a:spcBef>
              <a:spcAft>
                <a:spcPct val="0"/>
              </a:spcAft>
              <a:buClr>
                <a:srgbClr val="990000"/>
              </a:buClr>
              <a:buSzPct val="75000"/>
              <a:buFont typeface="Wingdings" pitchFamily="2" charset="2"/>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ميخا 4 : 1  و يكون في آخر الأيام أن جبل بيت الرب يكون ثابتاً في رأس الجبال و يرتفع فوق التلال و تجري إليه </a:t>
            </a:r>
            <a:r>
              <a:rPr kumimoji="0" lang="ar-JO" sz="3600" b="1" u="none" strike="noStrike" kern="1200" cap="none" spc="0" normalizeH="0" baseline="0" noProof="0">
                <a:ln>
                  <a:noFill/>
                </a:ln>
                <a:solidFill>
                  <a:srgbClr val="FFFF00"/>
                </a:solidFill>
                <a:effectLst/>
                <a:uLnTx/>
                <a:uFillTx/>
                <a:latin typeface="Arial" panose="020B0604020202020204" pitchFamily="34" charset="0"/>
                <a:ea typeface="MS PGothic" pitchFamily="34" charset="-128"/>
                <a:cs typeface="Arial" panose="020B0604020202020204" pitchFamily="34" charset="0"/>
              </a:rPr>
              <a:t>شعوب</a:t>
            </a:r>
            <a:endParaRPr kumimoji="0" lang="en-GB" sz="3600" b="1" u="none" strike="noStrike" kern="1200" cap="none" spc="0" normalizeH="0" baseline="0" noProof="0">
              <a:ln>
                <a:noFill/>
              </a:ln>
              <a:solidFill>
                <a:srgbClr val="FFFF00"/>
              </a:solidFill>
              <a:effectLst/>
              <a:uLnTx/>
              <a:uFillTx/>
              <a:latin typeface="Arial" panose="020B0604020202020204" pitchFamily="34" charset="0"/>
              <a:ea typeface="MS PGothic" pitchFamily="34" charset="-128"/>
              <a:cs typeface="Arial" panose="020B0604020202020204" pitchFamily="34" charset="0"/>
            </a:endParaRPr>
          </a:p>
        </p:txBody>
      </p:sp>
    </p:spTree>
    <p:extLst>
      <p:ext uri="{BB962C8B-B14F-4D97-AF65-F5344CB8AC3E}">
        <p14:creationId xmlns:p14="http://schemas.microsoft.com/office/powerpoint/2010/main" val="2035355430"/>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106" name="Text Box 1"/>
          <p:cNvSpPr txBox="1">
            <a:spLocks noChangeArrowheads="1"/>
          </p:cNvSpPr>
          <p:nvPr/>
        </p:nvSpPr>
        <p:spPr bwMode="auto">
          <a:xfrm>
            <a:off x="685800" y="152400"/>
            <a:ext cx="7772400" cy="990600"/>
          </a:xfrm>
          <a:prstGeom prst="rect">
            <a:avLst/>
          </a:prstGeom>
          <a:noFill/>
          <a:ln w="9525">
            <a:noFill/>
            <a:round/>
            <a:headEnd/>
            <a:tailEnd/>
          </a:ln>
        </p:spPr>
        <p:txBody>
          <a:bodyPr anchor="b"/>
          <a:lstStyle/>
          <a:p>
            <a:pPr marL="0" marR="0" lvl="0" indent="0" algn="r" defTabSz="449263" rtl="0" eaLnBrk="1" fontAlgn="base" latinLnBrk="0" hangingPunct="1">
              <a:lnSpc>
                <a:spcPct val="80000"/>
              </a:lnSpc>
              <a:spcBef>
                <a:spcPct val="0"/>
              </a:spcBef>
              <a:spcAft>
                <a:spcPct val="0"/>
              </a:spcAft>
              <a:buClr>
                <a:srgbClr val="FFFFFF"/>
              </a:buClr>
              <a:buSzPct val="100000"/>
              <a:buFont typeface="Arial" pitchFamily="34"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4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من نسخ عن من؟</a:t>
            </a:r>
            <a:endParaRPr kumimoji="0" lang="en-GB" sz="4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303107" name="Rectangle 2"/>
          <p:cNvSpPr>
            <a:spLocks noChangeArrowheads="1"/>
          </p:cNvSpPr>
          <p:nvPr/>
        </p:nvSpPr>
        <p:spPr bwMode="auto">
          <a:xfrm>
            <a:off x="762000" y="1844824"/>
            <a:ext cx="3810000" cy="4479776"/>
          </a:xfrm>
          <a:prstGeom prst="rect">
            <a:avLst/>
          </a:prstGeom>
          <a:noFill/>
          <a:ln w="9525">
            <a:noFill/>
            <a:miter lim="800000"/>
            <a:headEnd/>
            <a:tailEnd/>
          </a:ln>
        </p:spPr>
        <p:txBody>
          <a:bodyPr lIns="90000" tIns="46800" rIns="90000" bIns="46800"/>
          <a:lstStyle/>
          <a:p>
            <a:pPr marL="0" marR="0" lvl="0" indent="0" algn="r" defTabSz="449263" rtl="0" eaLnBrk="1" fontAlgn="base" latinLnBrk="0" hangingPunct="1">
              <a:lnSpc>
                <a:spcPct val="80000"/>
              </a:lnSpc>
              <a:spcBef>
                <a:spcPts val="700"/>
              </a:spcBef>
              <a:spcAft>
                <a:spcPct val="0"/>
              </a:spcAft>
              <a:buClr>
                <a:srgbClr val="990000"/>
              </a:buClr>
              <a:buSzPct val="75000"/>
              <a:buFont typeface="Wingdings" pitchFamily="2" charset="2"/>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أشعياء 2 : 3  و تسير شعوب كثيرة و يقولون هلم نصعد إلى جبل الرب إلى بيت اله يعقوب فيعلمنا من طرقه و نسلك في سبله لأنه من صهيون تخرج الشريعة و من أورشليم كلمة الرب </a:t>
            </a:r>
            <a:endParaRPr kumimoji="0" lang="en-GB" sz="36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303108" name="Rectangle 3"/>
          <p:cNvSpPr>
            <a:spLocks noChangeArrowheads="1"/>
          </p:cNvSpPr>
          <p:nvPr/>
        </p:nvSpPr>
        <p:spPr bwMode="auto">
          <a:xfrm>
            <a:off x="4724400" y="1844824"/>
            <a:ext cx="4114800" cy="4479776"/>
          </a:xfrm>
          <a:prstGeom prst="rect">
            <a:avLst/>
          </a:prstGeom>
          <a:noFill/>
          <a:ln w="9525">
            <a:noFill/>
            <a:miter lim="800000"/>
            <a:headEnd/>
            <a:tailEnd/>
          </a:ln>
        </p:spPr>
        <p:txBody>
          <a:bodyPr lIns="90000" tIns="46800" rIns="90000" bIns="46800"/>
          <a:lstStyle/>
          <a:p>
            <a:pPr marL="0" marR="0" lvl="0" indent="0" algn="r" defTabSz="449263" rtl="0" eaLnBrk="1" fontAlgn="base" latinLnBrk="0" hangingPunct="1">
              <a:lnSpc>
                <a:spcPct val="80000"/>
              </a:lnSpc>
              <a:spcBef>
                <a:spcPts val="700"/>
              </a:spcBef>
              <a:spcAft>
                <a:spcPct val="0"/>
              </a:spcAft>
              <a:buClr>
                <a:srgbClr val="990000"/>
              </a:buClr>
              <a:buSzPct val="75000"/>
              <a:buFont typeface="Wingdings" pitchFamily="2" charset="2"/>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ميخا 4 : 2  و تسير أمم كثيرة و يقولون هلم نصعد إلى جبل الرب و إلى بيت اله يعقوب فيعلمنا من طرقه و نسلك في سبله لأنه من صهيون تخرج الشريعة و من أورشليم كلمة الرب </a:t>
            </a:r>
            <a:endParaRPr kumimoji="0" lang="en-GB" sz="3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Tree>
    <p:extLst>
      <p:ext uri="{BB962C8B-B14F-4D97-AF65-F5344CB8AC3E}">
        <p14:creationId xmlns:p14="http://schemas.microsoft.com/office/powerpoint/2010/main" val="1693879059"/>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4130" name="Text Box 1"/>
          <p:cNvSpPr txBox="1">
            <a:spLocks noChangeArrowheads="1"/>
          </p:cNvSpPr>
          <p:nvPr/>
        </p:nvSpPr>
        <p:spPr bwMode="auto">
          <a:xfrm>
            <a:off x="685800" y="152400"/>
            <a:ext cx="7772400" cy="990600"/>
          </a:xfrm>
          <a:prstGeom prst="rect">
            <a:avLst/>
          </a:prstGeom>
          <a:noFill/>
          <a:ln w="9525">
            <a:noFill/>
            <a:round/>
            <a:headEnd/>
            <a:tailEnd/>
          </a:ln>
        </p:spPr>
        <p:txBody>
          <a:bodyPr anchor="b"/>
          <a:lstStyle/>
          <a:p>
            <a:pPr marL="0" marR="0" lvl="0" indent="0" algn="r" defTabSz="449263" rtl="0" eaLnBrk="1" fontAlgn="base" latinLnBrk="0" hangingPunct="1">
              <a:lnSpc>
                <a:spcPct val="80000"/>
              </a:lnSpc>
              <a:spcBef>
                <a:spcPct val="0"/>
              </a:spcBef>
              <a:spcAft>
                <a:spcPct val="0"/>
              </a:spcAft>
              <a:buClr>
                <a:srgbClr val="FFFFFF"/>
              </a:buClr>
              <a:buSzPct val="100000"/>
              <a:buFont typeface="Arial" pitchFamily="34"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4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من نسخ عن من؟</a:t>
            </a:r>
            <a:endParaRPr kumimoji="0" lang="en-GB" sz="4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304131" name="Rectangle 2"/>
          <p:cNvSpPr>
            <a:spLocks noChangeArrowheads="1"/>
          </p:cNvSpPr>
          <p:nvPr/>
        </p:nvSpPr>
        <p:spPr bwMode="auto">
          <a:xfrm>
            <a:off x="685800" y="1772816"/>
            <a:ext cx="3810000" cy="4551784"/>
          </a:xfrm>
          <a:prstGeom prst="rect">
            <a:avLst/>
          </a:prstGeom>
          <a:noFill/>
          <a:ln w="9525">
            <a:noFill/>
            <a:miter lim="800000"/>
            <a:headEnd/>
            <a:tailEnd/>
          </a:ln>
        </p:spPr>
        <p:txBody>
          <a:bodyPr lIns="90000" tIns="46800" rIns="90000" bIns="46800"/>
          <a:lstStyle/>
          <a:p>
            <a:pPr marL="0" marR="0" lvl="0" indent="0" algn="r" defTabSz="449263" rtl="0" eaLnBrk="1" fontAlgn="base" latinLnBrk="0" hangingPunct="1">
              <a:lnSpc>
                <a:spcPct val="80000"/>
              </a:lnSpc>
              <a:spcBef>
                <a:spcPts val="700"/>
              </a:spcBef>
              <a:spcAft>
                <a:spcPct val="0"/>
              </a:spcAft>
              <a:buClr>
                <a:srgbClr val="990000"/>
              </a:buClr>
              <a:buSzPct val="75000"/>
              <a:buFont typeface="Wingdings" pitchFamily="2" charset="2"/>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أشعياء 2 : 4  فيقضي بين </a:t>
            </a:r>
            <a:r>
              <a:rPr kumimoji="0" lang="ar-JO" sz="3600" b="1" u="none" strike="noStrike" kern="1200" cap="none" spc="0" normalizeH="0" baseline="0" noProof="0" dirty="0">
                <a:ln>
                  <a:noFill/>
                </a:ln>
                <a:solidFill>
                  <a:srgbClr val="FFFF00"/>
                </a:solidFill>
                <a:effectLst/>
                <a:uLnTx/>
                <a:uFillTx/>
                <a:latin typeface="Arial" panose="020B0604020202020204" pitchFamily="34" charset="0"/>
                <a:ea typeface="MS PGothic" pitchFamily="34" charset="-128"/>
                <a:cs typeface="Arial" panose="020B0604020202020204" pitchFamily="34" charset="0"/>
              </a:rPr>
              <a:t>الأمم</a:t>
            </a:r>
            <a:r>
              <a:rPr kumimoji="0" lang="ar-JO" sz="36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 و ينصف </a:t>
            </a:r>
            <a:r>
              <a:rPr kumimoji="0" lang="ar-JO" sz="3600" b="1" u="none" strike="noStrike" kern="1200" cap="none" spc="0" normalizeH="0" baseline="0" noProof="0" dirty="0">
                <a:ln>
                  <a:noFill/>
                </a:ln>
                <a:solidFill>
                  <a:srgbClr val="FFFF00"/>
                </a:solidFill>
                <a:effectLst/>
                <a:uLnTx/>
                <a:uFillTx/>
                <a:latin typeface="Arial" panose="020B0604020202020204" pitchFamily="34" charset="0"/>
                <a:ea typeface="MS PGothic" pitchFamily="34" charset="-128"/>
                <a:cs typeface="Arial" panose="020B0604020202020204" pitchFamily="34" charset="0"/>
              </a:rPr>
              <a:t>لشعوب</a:t>
            </a:r>
            <a:r>
              <a:rPr kumimoji="0" lang="ar-JO" sz="36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 </a:t>
            </a:r>
            <a:r>
              <a:rPr kumimoji="0" lang="ar-JO" sz="3600" b="1" u="none" strike="noStrike" kern="1200" cap="none" spc="0" normalizeH="0" baseline="0" noProof="0" dirty="0">
                <a:ln>
                  <a:noFill/>
                </a:ln>
                <a:solidFill>
                  <a:srgbClr val="FFFF00"/>
                </a:solidFill>
                <a:effectLst/>
                <a:uLnTx/>
                <a:uFillTx/>
                <a:latin typeface="Arial" panose="020B0604020202020204" pitchFamily="34" charset="0"/>
                <a:ea typeface="MS PGothic" pitchFamily="34" charset="-128"/>
                <a:cs typeface="Arial" panose="020B0604020202020204" pitchFamily="34" charset="0"/>
              </a:rPr>
              <a:t>كثيرين</a:t>
            </a:r>
            <a:r>
              <a:rPr kumimoji="0" lang="ar-JO" sz="36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 فيطبقون سيوفهم سككاً و رماحهم مناجل لا ترفع أمة على أمه سيفاً و لا يتعلمون الحرب فيما بعد</a:t>
            </a:r>
            <a:endParaRPr kumimoji="0" lang="en-GB" sz="36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304132" name="Rectangle 3"/>
          <p:cNvSpPr>
            <a:spLocks noChangeArrowheads="1"/>
          </p:cNvSpPr>
          <p:nvPr/>
        </p:nvSpPr>
        <p:spPr bwMode="auto">
          <a:xfrm>
            <a:off x="4648200" y="1772816"/>
            <a:ext cx="3810000" cy="4551784"/>
          </a:xfrm>
          <a:prstGeom prst="rect">
            <a:avLst/>
          </a:prstGeom>
          <a:noFill/>
          <a:ln w="9525">
            <a:noFill/>
            <a:miter lim="800000"/>
            <a:headEnd/>
            <a:tailEnd/>
          </a:ln>
        </p:spPr>
        <p:txBody>
          <a:bodyPr lIns="90000" tIns="46800" rIns="90000" bIns="46800"/>
          <a:lstStyle/>
          <a:p>
            <a:pPr marL="0" marR="0" lvl="0" indent="0" algn="r" defTabSz="449263" rtl="0" eaLnBrk="1" fontAlgn="base" latinLnBrk="0" hangingPunct="1">
              <a:lnSpc>
                <a:spcPct val="80000"/>
              </a:lnSpc>
              <a:spcBef>
                <a:spcPts val="700"/>
              </a:spcBef>
              <a:spcAft>
                <a:spcPct val="0"/>
              </a:spcAft>
              <a:buClr>
                <a:srgbClr val="990000"/>
              </a:buClr>
              <a:buSzPct val="75000"/>
              <a:buFont typeface="Wingdings" pitchFamily="2" charset="2"/>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ميخا 4 : 3  فيقضي بين </a:t>
            </a:r>
            <a:r>
              <a:rPr kumimoji="0" lang="ar-JO" sz="3600" b="1" u="none" strike="noStrike" kern="1200" cap="none" spc="0" normalizeH="0" baseline="0" noProof="0">
                <a:ln>
                  <a:noFill/>
                </a:ln>
                <a:solidFill>
                  <a:srgbClr val="FFFF00"/>
                </a:solidFill>
                <a:effectLst/>
                <a:uLnTx/>
                <a:uFillTx/>
                <a:latin typeface="Arial" panose="020B0604020202020204" pitchFamily="34" charset="0"/>
                <a:ea typeface="MS PGothic" pitchFamily="34" charset="-128"/>
                <a:cs typeface="Arial" panose="020B0604020202020204" pitchFamily="34" charset="0"/>
              </a:rPr>
              <a:t>شعوب</a:t>
            </a:r>
            <a:r>
              <a:rPr kumimoji="0" lang="ar-JO" sz="3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 كثيرين ينصف </a:t>
            </a:r>
            <a:r>
              <a:rPr kumimoji="0" lang="ar-JO" sz="3600" b="1" u="none" strike="noStrike" kern="1200" cap="none" spc="0" normalizeH="0" baseline="0" noProof="0">
                <a:ln>
                  <a:noFill/>
                </a:ln>
                <a:solidFill>
                  <a:srgbClr val="FFFF00"/>
                </a:solidFill>
                <a:effectLst/>
                <a:uLnTx/>
                <a:uFillTx/>
                <a:latin typeface="Arial" panose="020B0604020202020204" pitchFamily="34" charset="0"/>
                <a:ea typeface="MS PGothic" pitchFamily="34" charset="-128"/>
                <a:cs typeface="Arial" panose="020B0604020202020204" pitchFamily="34" charset="0"/>
              </a:rPr>
              <a:t>لأمم قوية بعيدة </a:t>
            </a:r>
            <a:r>
              <a:rPr kumimoji="0" lang="ar-JO" sz="3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فيطبقون سيوفهم سككاً و رماحهم مناجل لا ترفع أمة على أمة سيفاً و لا يتعلمون الحرب فيما بعد</a:t>
            </a:r>
            <a:endParaRPr kumimoji="0" lang="en-GB" sz="3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Tree>
    <p:extLst>
      <p:ext uri="{BB962C8B-B14F-4D97-AF65-F5344CB8AC3E}">
        <p14:creationId xmlns:p14="http://schemas.microsoft.com/office/powerpoint/2010/main" val="2792751643"/>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5" name="Text Box 1"/>
          <p:cNvSpPr txBox="1">
            <a:spLocks noChangeArrowheads="1"/>
          </p:cNvSpPr>
          <p:nvPr/>
        </p:nvSpPr>
        <p:spPr bwMode="auto">
          <a:xfrm>
            <a:off x="685800" y="152400"/>
            <a:ext cx="7772400" cy="990600"/>
          </a:xfrm>
          <a:prstGeom prst="rect">
            <a:avLst/>
          </a:prstGeom>
          <a:noFill/>
          <a:ln w="9525">
            <a:noFill/>
            <a:round/>
            <a:headEnd/>
            <a:tailEnd/>
          </a:ln>
          <a:effectLst/>
        </p:spPr>
        <p:txBody>
          <a:bodyPr anchor="b"/>
          <a:lstStyle>
            <a:lvl1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2pPr>
            <a:lvl3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3pPr>
            <a:lvl4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4pPr>
            <a:lvl5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80000"/>
              </a:lnSpc>
              <a:spcBef>
                <a:spcPct val="0"/>
              </a:spcBef>
              <a:spcAft>
                <a:spcPct val="0"/>
              </a:spcAft>
              <a:buClr>
                <a:srgbClr val="FFFFFF"/>
              </a:buClr>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4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من نسخ عن من؟</a:t>
            </a:r>
            <a:endParaRPr kumimoji="0" lang="en-GB" sz="4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146434" name="Rectangle 2"/>
          <p:cNvSpPr>
            <a:spLocks noChangeArrowheads="1"/>
          </p:cNvSpPr>
          <p:nvPr/>
        </p:nvSpPr>
        <p:spPr bwMode="auto">
          <a:xfrm>
            <a:off x="685800" y="1772816"/>
            <a:ext cx="3810000" cy="4551784"/>
          </a:xfrm>
          <a:prstGeom prst="rect">
            <a:avLst/>
          </a:prstGeom>
          <a:noFill/>
          <a:ln w="9525">
            <a:noFill/>
            <a:miter lim="800000"/>
            <a:headEnd/>
            <a:tailEnd/>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lstStyle/>
          <a:p>
            <a:pPr algn="r">
              <a:lnSpc>
                <a:spcPct val="80000"/>
              </a:lnSpc>
              <a:spcBef>
                <a:spcPts val="700"/>
              </a:spcBef>
              <a:buClr>
                <a:srgbClr val="990000"/>
              </a:buClr>
              <a:buSzPct val="7500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r>
              <a:rPr lang="ar-SA" sz="3600" b="1" dirty="0">
                <a:solidFill>
                  <a:srgbClr val="FFFFFF"/>
                </a:solidFill>
                <a:latin typeface="Arial" panose="020B0604020202020204" pitchFamily="34" charset="0"/>
                <a:ea typeface="MS PGothic" pitchFamily="34" charset="-128"/>
                <a:cs typeface="Arial" panose="020B0604020202020204" pitchFamily="34" charset="0"/>
              </a:rPr>
              <a:t>اشعياء ٢ : ٥</a:t>
            </a:r>
          </a:p>
          <a:p>
            <a:pPr algn="r">
              <a:lnSpc>
                <a:spcPct val="80000"/>
              </a:lnSpc>
              <a:spcBef>
                <a:spcPts val="700"/>
              </a:spcBef>
              <a:buClr>
                <a:srgbClr val="990000"/>
              </a:buClr>
              <a:buSzPct val="7500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r>
              <a:rPr lang="ar-SA" sz="3600" b="1" dirty="0">
                <a:solidFill>
                  <a:srgbClr val="FFFF00"/>
                </a:solidFill>
                <a:latin typeface="Arial" panose="020B0604020202020204" pitchFamily="34" charset="0"/>
                <a:ea typeface="MS PGothic" pitchFamily="34" charset="-128"/>
                <a:cs typeface="Arial" panose="020B0604020202020204" pitchFamily="34" charset="0"/>
              </a:rPr>
              <a:t>يَا بَيْتَ يَعْقُوبَ هَلُمَّ فَنَسْلُكُ فِي نُورِ الرَّبِّ. </a:t>
            </a:r>
          </a:p>
        </p:txBody>
      </p:sp>
      <p:sp>
        <p:nvSpPr>
          <p:cNvPr id="146435" name="Rectangle 3"/>
          <p:cNvSpPr>
            <a:spLocks noChangeArrowheads="1"/>
          </p:cNvSpPr>
          <p:nvPr/>
        </p:nvSpPr>
        <p:spPr bwMode="auto">
          <a:xfrm>
            <a:off x="4648200" y="1772816"/>
            <a:ext cx="3810000" cy="4551784"/>
          </a:xfrm>
          <a:prstGeom prst="rect">
            <a:avLst/>
          </a:prstGeom>
          <a:noFill/>
          <a:ln w="9525">
            <a:noFill/>
            <a:miter lim="800000"/>
            <a:headEnd/>
            <a:tailEnd/>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lstStyle/>
          <a:p>
            <a:pPr algn="r">
              <a:lnSpc>
                <a:spcPct val="80000"/>
              </a:lnSpc>
              <a:spcBef>
                <a:spcPts val="700"/>
              </a:spcBef>
              <a:buClr>
                <a:srgbClr val="990000"/>
              </a:buClr>
              <a:buSzPct val="7500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r>
              <a:rPr lang="ar-SA" sz="3600" b="1" dirty="0">
                <a:solidFill>
                  <a:srgbClr val="FFFFFF"/>
                </a:solidFill>
                <a:latin typeface="Arial" panose="020B0604020202020204" pitchFamily="34" charset="0"/>
                <a:ea typeface="MS PGothic" pitchFamily="34" charset="-128"/>
                <a:cs typeface="Arial" panose="020B0604020202020204" pitchFamily="34" charset="0"/>
              </a:rPr>
              <a:t>ميخا ٤ : ٤</a:t>
            </a:r>
          </a:p>
          <a:p>
            <a:pPr algn="r">
              <a:lnSpc>
                <a:spcPct val="80000"/>
              </a:lnSpc>
              <a:spcBef>
                <a:spcPts val="700"/>
              </a:spcBef>
              <a:buClr>
                <a:srgbClr val="990000"/>
              </a:buClr>
              <a:buSzPct val="7500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pPr>
            <a:r>
              <a:rPr lang="ar-SA" sz="3600" b="1" dirty="0">
                <a:solidFill>
                  <a:srgbClr val="FFFF00"/>
                </a:solidFill>
                <a:latin typeface="Arial" panose="020B0604020202020204" pitchFamily="34" charset="0"/>
                <a:ea typeface="MS PGothic" pitchFamily="34" charset="-128"/>
                <a:cs typeface="Arial" panose="020B0604020202020204" pitchFamily="34" charset="0"/>
              </a:rPr>
              <a:t>بَلْ يَجْلِسُونَ كُلُّ وَاحِدٍ تَحْتَ كَرْمَتِهِ وَتَحْتَ تِينَتِهِ وَلاَ يَكُونُ مَنْ يُرْعِبُ لأَنَّ فَمَ رَبِّ الْجُنُودِ تَكَلَّمَ. </a:t>
            </a:r>
          </a:p>
        </p:txBody>
      </p:sp>
    </p:spTree>
    <p:extLst>
      <p:ext uri="{BB962C8B-B14F-4D97-AF65-F5344CB8AC3E}">
        <p14:creationId xmlns:p14="http://schemas.microsoft.com/office/powerpoint/2010/main" val="1397502987"/>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5154" name="Picture 2"/>
          <p:cNvPicPr>
            <a:picLocks noChangeAspect="1"/>
          </p:cNvPicPr>
          <p:nvPr/>
        </p:nvPicPr>
        <p:blipFill>
          <a:blip r:embed="rId3" cstate="print"/>
          <a:srcRect/>
          <a:stretch>
            <a:fillRect/>
          </a:stretch>
        </p:blipFill>
        <p:spPr bwMode="auto">
          <a:xfrm>
            <a:off x="0" y="9525"/>
            <a:ext cx="9144000" cy="6848475"/>
          </a:xfrm>
          <a:prstGeom prst="rect">
            <a:avLst/>
          </a:prstGeom>
          <a:noFill/>
          <a:ln w="9525">
            <a:noFill/>
            <a:miter lim="800000"/>
            <a:headEnd/>
            <a:tailEnd/>
          </a:ln>
        </p:spPr>
      </p:pic>
      <p:sp>
        <p:nvSpPr>
          <p:cNvPr id="2" name="Title 1"/>
          <p:cNvSpPr>
            <a:spLocks noGrp="1"/>
          </p:cNvSpPr>
          <p:nvPr>
            <p:ph type="title"/>
          </p:nvPr>
        </p:nvSpPr>
        <p:spPr/>
        <p:txBody>
          <a:bodyPr/>
          <a:lstStyle/>
          <a:p>
            <a:pPr>
              <a:defRPr/>
            </a:pPr>
            <a:r>
              <a:rPr lang="ar-JO" dirty="0">
                <a:effectLst>
                  <a:glow rad="228600">
                    <a:schemeClr val="tx1"/>
                  </a:glow>
                </a:effectLst>
                <a:ea typeface="ＭＳ Ｐゴシック" charset="-128"/>
              </a:rPr>
              <a:t>مبنى الأمم المتحدة</a:t>
            </a:r>
            <a:br>
              <a:rPr lang="ar-JO" dirty="0">
                <a:effectLst>
                  <a:glow rad="228600">
                    <a:schemeClr val="tx1"/>
                  </a:glow>
                </a:effectLst>
                <a:ea typeface="ＭＳ Ｐゴシック" charset="-128"/>
              </a:rPr>
            </a:br>
            <a:r>
              <a:rPr lang="ar-JO" dirty="0">
                <a:effectLst>
                  <a:glow rad="228600">
                    <a:schemeClr val="tx1"/>
                  </a:glow>
                </a:effectLst>
                <a:ea typeface="ＭＳ Ｐゴシック" charset="-128"/>
              </a:rPr>
              <a:t>نيويورك</a:t>
            </a:r>
            <a:endParaRPr lang="en-US" dirty="0">
              <a:effectLst>
                <a:glow rad="228600">
                  <a:schemeClr val="tx1"/>
                </a:glow>
              </a:effectLst>
              <a:ea typeface="ＭＳ Ｐゴシック" charset="-128"/>
            </a:endParaRPr>
          </a:p>
        </p:txBody>
      </p:sp>
    </p:spTree>
    <p:extLst>
      <p:ext uri="{BB962C8B-B14F-4D97-AF65-F5344CB8AC3E}">
        <p14:creationId xmlns:p14="http://schemas.microsoft.com/office/powerpoint/2010/main" val="3689727390"/>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6178" name="Picture 4"/>
          <p:cNvPicPr>
            <a:picLocks noChangeAspect="1"/>
          </p:cNvPicPr>
          <p:nvPr/>
        </p:nvPicPr>
        <p:blipFill>
          <a:blip r:embed="rId3" cstate="print"/>
          <a:srcRect/>
          <a:stretch>
            <a:fillRect/>
          </a:stretch>
        </p:blipFill>
        <p:spPr bwMode="auto">
          <a:xfrm>
            <a:off x="0" y="-90488"/>
            <a:ext cx="4572000" cy="6948488"/>
          </a:xfrm>
          <a:prstGeom prst="rect">
            <a:avLst/>
          </a:prstGeom>
          <a:noFill/>
          <a:ln w="9525">
            <a:noFill/>
            <a:miter lim="800000"/>
            <a:headEnd/>
            <a:tailEnd/>
          </a:ln>
        </p:spPr>
      </p:pic>
      <p:pic>
        <p:nvPicPr>
          <p:cNvPr id="306179" name="Picture 3"/>
          <p:cNvPicPr>
            <a:picLocks noChangeAspect="1"/>
          </p:cNvPicPr>
          <p:nvPr/>
        </p:nvPicPr>
        <p:blipFill>
          <a:blip r:embed="rId4" cstate="print"/>
          <a:srcRect/>
          <a:stretch>
            <a:fillRect/>
          </a:stretch>
        </p:blipFill>
        <p:spPr bwMode="auto">
          <a:xfrm>
            <a:off x="3738563" y="-20638"/>
            <a:ext cx="5441950" cy="6858001"/>
          </a:xfrm>
          <a:prstGeom prst="rect">
            <a:avLst/>
          </a:prstGeom>
          <a:noFill/>
          <a:ln w="9525">
            <a:noFill/>
            <a:miter lim="800000"/>
            <a:headEnd/>
            <a:tailEnd/>
          </a:ln>
        </p:spPr>
      </p:pic>
      <p:sp>
        <p:nvSpPr>
          <p:cNvPr id="2" name="Title 1"/>
          <p:cNvSpPr>
            <a:spLocks noGrp="1"/>
          </p:cNvSpPr>
          <p:nvPr>
            <p:ph type="title"/>
          </p:nvPr>
        </p:nvSpPr>
        <p:spPr>
          <a:xfrm>
            <a:off x="215900" y="188913"/>
            <a:ext cx="6877050" cy="1143000"/>
          </a:xfrm>
        </p:spPr>
        <p:txBody>
          <a:bodyPr/>
          <a:lstStyle/>
          <a:p>
            <a:pPr algn="l">
              <a:defRPr/>
            </a:pPr>
            <a:r>
              <a:rPr lang="ar-JO" sz="4000" dirty="0">
                <a:effectLst>
                  <a:glow rad="228600">
                    <a:schemeClr val="tx1"/>
                  </a:glow>
                </a:effectLst>
                <a:ea typeface="ＭＳ Ｐゴシック" charset="-128"/>
              </a:rPr>
              <a:t>مبنى الأمم المتحدة</a:t>
            </a:r>
            <a:br>
              <a:rPr lang="ar-JO" sz="4000" dirty="0">
                <a:effectLst>
                  <a:glow rad="228600">
                    <a:schemeClr val="tx1"/>
                  </a:glow>
                </a:effectLst>
                <a:ea typeface="ＭＳ Ｐゴシック" charset="-128"/>
              </a:rPr>
            </a:br>
            <a:r>
              <a:rPr lang="ar-JO" sz="4000" dirty="0">
                <a:effectLst>
                  <a:glow rad="228600">
                    <a:schemeClr val="tx1"/>
                  </a:glow>
                </a:effectLst>
                <a:ea typeface="ＭＳ Ｐゴシック" charset="-128"/>
              </a:rPr>
              <a:t>نيويورك</a:t>
            </a:r>
            <a:endParaRPr lang="en-US" sz="4000" dirty="0">
              <a:effectLst>
                <a:glow rad="228600">
                  <a:schemeClr val="tx1"/>
                </a:glow>
              </a:effectLst>
              <a:ea typeface="ＭＳ Ｐゴシック" charset="-128"/>
            </a:endParaRPr>
          </a:p>
        </p:txBody>
      </p:sp>
      <p:pic>
        <p:nvPicPr>
          <p:cNvPr id="5" name="Picture 4">
            <a:extLst>
              <a:ext uri="{FF2B5EF4-FFF2-40B4-BE49-F238E27FC236}">
                <a16:creationId xmlns:a16="http://schemas.microsoft.com/office/drawing/2014/main" id="{C6BAFAB0-080D-9D4B-9C19-98F4024BC1C1}"/>
              </a:ext>
            </a:extLst>
          </p:cNvPr>
          <p:cNvPicPr>
            <a:picLocks noChangeAspect="1"/>
          </p:cNvPicPr>
          <p:nvPr/>
        </p:nvPicPr>
        <p:blipFill>
          <a:blip r:embed="rId5" cstate="print"/>
          <a:srcRect/>
          <a:stretch>
            <a:fillRect/>
          </a:stretch>
        </p:blipFill>
        <p:spPr bwMode="auto">
          <a:xfrm>
            <a:off x="5664395" y="3997842"/>
            <a:ext cx="3172327" cy="2388431"/>
          </a:xfrm>
          <a:prstGeom prst="rect">
            <a:avLst/>
          </a:prstGeom>
          <a:ln w="228600" cap="sq" cmpd="thickThin">
            <a:solidFill>
              <a:srgbClr val="000000"/>
            </a:solidFill>
            <a:prstDash val="solid"/>
            <a:miter lim="800000"/>
          </a:ln>
          <a:effectLst>
            <a:innerShdw blurRad="76200">
              <a:srgbClr val="000000"/>
            </a:innerShdw>
          </a:effectLst>
        </p:spPr>
      </p:pic>
    </p:spTree>
    <p:extLst>
      <p:ext uri="{BB962C8B-B14F-4D97-AF65-F5344CB8AC3E}">
        <p14:creationId xmlns:p14="http://schemas.microsoft.com/office/powerpoint/2010/main" val="38918678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checkerboard(across)">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defRPr/>
            </a:pPr>
            <a:r>
              <a:rPr lang="en-US" dirty="0">
                <a:effectLst>
                  <a:glow rad="228600">
                    <a:schemeClr val="tx1"/>
                  </a:glow>
                  <a:outerShdw blurRad="38100" dist="38100" dir="2700000" algn="tl">
                    <a:srgbClr val="000000">
                      <a:alpha val="43137"/>
                    </a:srgbClr>
                  </a:outerShdw>
                </a:effectLst>
                <a:ea typeface="ＭＳ Ｐゴシック" charset="-128"/>
              </a:rPr>
              <a:t>United Nations Building, New York</a:t>
            </a:r>
          </a:p>
        </p:txBody>
      </p:sp>
      <p:pic>
        <p:nvPicPr>
          <p:cNvPr id="307203" name="Picture 2"/>
          <p:cNvPicPr>
            <a:picLocks noChangeAspect="1"/>
          </p:cNvPicPr>
          <p:nvPr/>
        </p:nvPicPr>
        <p:blipFill>
          <a:blip r:embed="rId3" cstate="print"/>
          <a:srcRect/>
          <a:stretch>
            <a:fillRect/>
          </a:stretch>
        </p:blipFill>
        <p:spPr bwMode="auto">
          <a:xfrm>
            <a:off x="14288" y="0"/>
            <a:ext cx="9144000" cy="5683250"/>
          </a:xfrm>
          <a:prstGeom prst="rect">
            <a:avLst/>
          </a:prstGeom>
          <a:noFill/>
          <a:ln w="9525">
            <a:noFill/>
            <a:miter lim="800000"/>
            <a:headEnd/>
            <a:tailEnd/>
          </a:ln>
        </p:spPr>
      </p:pic>
      <p:sp>
        <p:nvSpPr>
          <p:cNvPr id="5" name="Rectangle 4"/>
          <p:cNvSpPr/>
          <p:nvPr/>
        </p:nvSpPr>
        <p:spPr>
          <a:xfrm>
            <a:off x="0" y="5786454"/>
            <a:ext cx="4214810" cy="928694"/>
          </a:xfrm>
          <a:prstGeom prst="rect">
            <a:avLst/>
          </a:prstGeom>
          <a:solidFill>
            <a:schemeClr val="tx1"/>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1" anchor="ctr"/>
          <a:lstStyle/>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فيطبعون سيوفهم سككاً و رماحهم مناجل لا ترفع أمة على أمة سيفاً و لا يتعلمون الحرب فيما بعد</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JO" sz="1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أش 2 : 4</a:t>
            </a:r>
          </a:p>
        </p:txBody>
      </p:sp>
      <p:sp>
        <p:nvSpPr>
          <p:cNvPr id="6" name="Rectangle 3">
            <a:extLst>
              <a:ext uri="{FF2B5EF4-FFF2-40B4-BE49-F238E27FC236}">
                <a16:creationId xmlns:a16="http://schemas.microsoft.com/office/drawing/2014/main" id="{BB524610-6CE1-F544-A7F5-41C6709B75F8}"/>
              </a:ext>
            </a:extLst>
          </p:cNvPr>
          <p:cNvSpPr>
            <a:spLocks noChangeArrowheads="1"/>
          </p:cNvSpPr>
          <p:nvPr/>
        </p:nvSpPr>
        <p:spPr bwMode="auto">
          <a:xfrm>
            <a:off x="4586288" y="5784849"/>
            <a:ext cx="4481512" cy="1143001"/>
          </a:xfrm>
          <a:prstGeom prst="rect">
            <a:avLst/>
          </a:prstGeom>
          <a:noFill/>
          <a:ln w="9525">
            <a:noFill/>
            <a:miter lim="800000"/>
            <a:headEnd/>
            <a:tailEnd/>
          </a:ln>
        </p:spPr>
        <p:txBody>
          <a:bodyPr lIns="90000" tIns="46800" rIns="90000" bIns="46800"/>
          <a:lstStyle/>
          <a:p>
            <a:pPr marL="0" marR="0" lvl="0" indent="0" algn="r" defTabSz="449263" rtl="0" eaLnBrk="1" fontAlgn="base" latinLnBrk="0" hangingPunct="1">
              <a:lnSpc>
                <a:spcPct val="80000"/>
              </a:lnSpc>
              <a:spcBef>
                <a:spcPts val="700"/>
              </a:spcBef>
              <a:spcAft>
                <a:spcPct val="0"/>
              </a:spcAft>
              <a:buClr>
                <a:srgbClr val="990000"/>
              </a:buClr>
              <a:buSzPct val="75000"/>
              <a:buFont typeface="Wingdings" pitchFamily="2" charset="2"/>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0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ميخا 4 : 3  فيقضي بين </a:t>
            </a:r>
            <a:r>
              <a:rPr kumimoji="0" lang="ar-JO" sz="2000" b="1" u="none" strike="noStrike" kern="1200" cap="none" spc="0" normalizeH="0" baseline="0" noProof="0" dirty="0">
                <a:ln>
                  <a:noFill/>
                </a:ln>
                <a:solidFill>
                  <a:srgbClr val="FFFF00"/>
                </a:solidFill>
                <a:effectLst/>
                <a:uLnTx/>
                <a:uFillTx/>
                <a:latin typeface="Arial" panose="020B0604020202020204" pitchFamily="34" charset="0"/>
                <a:ea typeface="MS PGothic" pitchFamily="34" charset="-128"/>
                <a:cs typeface="Arial" panose="020B0604020202020204" pitchFamily="34" charset="0"/>
              </a:rPr>
              <a:t>شعوب</a:t>
            </a:r>
            <a:r>
              <a:rPr kumimoji="0" lang="ar-JO" sz="20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 كثيرين ينصف </a:t>
            </a:r>
            <a:r>
              <a:rPr kumimoji="0" lang="ar-JO" sz="2000" b="1" u="none" strike="noStrike" kern="1200" cap="none" spc="0" normalizeH="0" baseline="0" noProof="0" dirty="0">
                <a:ln>
                  <a:noFill/>
                </a:ln>
                <a:solidFill>
                  <a:srgbClr val="FFFF00"/>
                </a:solidFill>
                <a:effectLst/>
                <a:uLnTx/>
                <a:uFillTx/>
                <a:latin typeface="Arial" panose="020B0604020202020204" pitchFamily="34" charset="0"/>
                <a:ea typeface="MS PGothic" pitchFamily="34" charset="-128"/>
                <a:cs typeface="Arial" panose="020B0604020202020204" pitchFamily="34" charset="0"/>
              </a:rPr>
              <a:t>لأمم قوية بعيدة </a:t>
            </a:r>
            <a:r>
              <a:rPr kumimoji="0" lang="ar-JO" sz="20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فيطبقون سيوفهم سككاً و رماحهم مناجل لا ترفع أمة على أمة سيفاً و لا يتعلمون الحرب فيما بعد</a:t>
            </a:r>
            <a:endParaRPr kumimoji="0" lang="en-GB" sz="20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Tree>
    <p:extLst>
      <p:ext uri="{BB962C8B-B14F-4D97-AF65-F5344CB8AC3E}">
        <p14:creationId xmlns:p14="http://schemas.microsoft.com/office/powerpoint/2010/main" val="4136051348"/>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9010" name="Picture 1"/>
          <p:cNvPicPr>
            <a:picLocks noChangeAspect="1" noChangeArrowheads="1"/>
          </p:cNvPicPr>
          <p:nvPr/>
        </p:nvPicPr>
        <p:blipFill>
          <a:blip r:embed="rId3" cstate="print"/>
          <a:srcRect/>
          <a:stretch>
            <a:fillRect/>
          </a:stretch>
        </p:blipFill>
        <p:spPr bwMode="auto">
          <a:xfrm>
            <a:off x="0" y="0"/>
            <a:ext cx="9144000" cy="6858000"/>
          </a:xfrm>
          <a:prstGeom prst="rect">
            <a:avLst/>
          </a:prstGeom>
          <a:noFill/>
          <a:ln w="9525">
            <a:noFill/>
            <a:miter lim="800000"/>
            <a:headEnd/>
            <a:tailEnd/>
          </a:ln>
        </p:spPr>
      </p:pic>
      <p:sp>
        <p:nvSpPr>
          <p:cNvPr id="86018" name="Text Box 2"/>
          <p:cNvSpPr txBox="1">
            <a:spLocks noChangeArrowheads="1"/>
          </p:cNvSpPr>
          <p:nvPr/>
        </p:nvSpPr>
        <p:spPr bwMode="auto">
          <a:xfrm>
            <a:off x="457200" y="204788"/>
            <a:ext cx="5943600" cy="701675"/>
          </a:xfrm>
          <a:prstGeom prst="rect">
            <a:avLst/>
          </a:prstGeom>
          <a:solidFill>
            <a:srgbClr val="003399"/>
          </a:solidFill>
          <a:ln w="9360">
            <a:solidFill>
              <a:srgbClr val="000514"/>
            </a:solidFill>
            <a:miter lim="800000"/>
            <a:headEnd/>
            <a:tailEnd/>
          </a:ln>
          <a:effectLst/>
        </p:spPr>
        <p:txBody>
          <a:bodyPr anchor="ctr"/>
          <a:lstStyle>
            <a:lvl1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2pPr>
            <a:lvl3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3pPr>
            <a:lvl4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4pPr>
            <a:lvl5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ct val="0"/>
              </a:spcBef>
              <a:spcAft>
                <a:spcPct val="0"/>
              </a:spcAft>
              <a:buClr>
                <a:srgbClr val="E5E5FF"/>
              </a:buClr>
              <a:buSzPct val="100000"/>
              <a:buFont typeface="Arial"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4000" b="1" u="none" strike="noStrike" kern="1200" cap="none" spc="0" normalizeH="0" baseline="0" noProof="0" dirty="0">
                <a:ln>
                  <a:noFill/>
                </a:ln>
                <a:solidFill>
                  <a:srgbClr val="E5E5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أورشليم الألفية</a:t>
            </a:r>
            <a:endParaRPr kumimoji="0" lang="en-GB" sz="4000" b="1" u="none" strike="noStrike" kern="1200" cap="none" spc="0" normalizeH="0" baseline="0" noProof="0" dirty="0">
              <a:ln>
                <a:noFill/>
              </a:ln>
              <a:solidFill>
                <a:srgbClr val="E5E5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p:txBody>
      </p:sp>
      <p:sp>
        <p:nvSpPr>
          <p:cNvPr id="86019" name="AutoShape 3"/>
          <p:cNvSpPr>
            <a:spLocks noChangeArrowheads="1"/>
          </p:cNvSpPr>
          <p:nvPr/>
        </p:nvSpPr>
        <p:spPr bwMode="auto">
          <a:xfrm>
            <a:off x="5181600" y="908050"/>
            <a:ext cx="1035050" cy="2070100"/>
          </a:xfrm>
          <a:prstGeom prst="star4">
            <a:avLst>
              <a:gd name="adj" fmla="val 12500"/>
            </a:avLst>
          </a:prstGeom>
          <a:solidFill>
            <a:srgbClr val="FF0000"/>
          </a:solidFill>
          <a:ln w="9525">
            <a:noFill/>
            <a:round/>
            <a:headEnd/>
            <a:tailEnd/>
          </a:ln>
          <a:effectLst>
            <a:outerShdw dist="17819" dir="2700000" algn="ctr" rotWithShape="0">
              <a:srgbClr val="000514">
                <a:alpha val="50027"/>
              </a:srgbClr>
            </a:outerShdw>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ＭＳ Ｐゴシック" charset="0"/>
            </a:endParaRPr>
          </a:p>
        </p:txBody>
      </p:sp>
      <p:sp>
        <p:nvSpPr>
          <p:cNvPr id="86020" name="Line 4"/>
          <p:cNvSpPr>
            <a:spLocks noChangeShapeType="1"/>
          </p:cNvSpPr>
          <p:nvPr/>
        </p:nvSpPr>
        <p:spPr bwMode="auto">
          <a:xfrm flipH="1">
            <a:off x="5027613" y="2362200"/>
            <a:ext cx="307975" cy="609600"/>
          </a:xfrm>
          <a:prstGeom prst="line">
            <a:avLst/>
          </a:prstGeom>
          <a:noFill/>
          <a:ln w="57240">
            <a:solidFill>
              <a:srgbClr val="FF0000"/>
            </a:solidFill>
            <a:miter lim="800000"/>
            <a:headEnd/>
            <a:tailEnd type="triangle" w="med" len="med"/>
          </a:ln>
          <a:effectLst>
            <a:outerShdw dist="17819" dir="2700000" algn="ctr" rotWithShape="0">
              <a:srgbClr val="000514">
                <a:alpha val="50027"/>
              </a:srgbClr>
            </a:outerShdw>
          </a:effectLst>
        </p:spPr>
        <p:txBody>
          <a:body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ＭＳ Ｐゴシック" charset="0"/>
            </a:endParaRPr>
          </a:p>
        </p:txBody>
      </p:sp>
      <p:sp>
        <p:nvSpPr>
          <p:cNvPr id="86021" name="Line 5"/>
          <p:cNvSpPr>
            <a:spLocks noChangeShapeType="1"/>
          </p:cNvSpPr>
          <p:nvPr/>
        </p:nvSpPr>
        <p:spPr bwMode="auto">
          <a:xfrm flipH="1" flipV="1">
            <a:off x="4951413" y="1674813"/>
            <a:ext cx="384175" cy="155575"/>
          </a:xfrm>
          <a:prstGeom prst="line">
            <a:avLst/>
          </a:prstGeom>
          <a:noFill/>
          <a:ln w="57240">
            <a:solidFill>
              <a:srgbClr val="FF0000"/>
            </a:solidFill>
            <a:miter lim="800000"/>
            <a:headEnd/>
            <a:tailEnd type="triangle" w="med" len="med"/>
          </a:ln>
          <a:effectLst>
            <a:outerShdw dist="17819" dir="2700000" algn="ctr" rotWithShape="0">
              <a:srgbClr val="000514">
                <a:alpha val="50027"/>
              </a:srgbClr>
            </a:outerShdw>
          </a:effectLst>
        </p:spPr>
        <p:txBody>
          <a:body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ＭＳ Ｐゴシック" charset="0"/>
            </a:endParaRPr>
          </a:p>
        </p:txBody>
      </p:sp>
      <p:sp>
        <p:nvSpPr>
          <p:cNvPr id="86022" name="Line 6"/>
          <p:cNvSpPr>
            <a:spLocks noChangeShapeType="1"/>
          </p:cNvSpPr>
          <p:nvPr/>
        </p:nvSpPr>
        <p:spPr bwMode="auto">
          <a:xfrm flipV="1">
            <a:off x="6330950" y="1685925"/>
            <a:ext cx="762000" cy="79375"/>
          </a:xfrm>
          <a:prstGeom prst="line">
            <a:avLst/>
          </a:prstGeom>
          <a:noFill/>
          <a:ln w="57240">
            <a:solidFill>
              <a:srgbClr val="FF0000"/>
            </a:solidFill>
            <a:miter lim="800000"/>
            <a:headEnd/>
            <a:tailEnd type="triangle" w="med" len="med"/>
          </a:ln>
          <a:effectLst>
            <a:outerShdw dist="17819" dir="2700000" algn="ctr" rotWithShape="0">
              <a:srgbClr val="000514">
                <a:alpha val="50027"/>
              </a:srgbClr>
            </a:outerShdw>
          </a:effectLst>
        </p:spPr>
        <p:txBody>
          <a:body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ＭＳ Ｐゴシック" charset="0"/>
            </a:endParaRPr>
          </a:p>
        </p:txBody>
      </p:sp>
      <p:sp>
        <p:nvSpPr>
          <p:cNvPr id="86023" name="Line 7"/>
          <p:cNvSpPr>
            <a:spLocks noChangeShapeType="1"/>
          </p:cNvSpPr>
          <p:nvPr/>
        </p:nvSpPr>
        <p:spPr bwMode="auto">
          <a:xfrm>
            <a:off x="6286500" y="2133600"/>
            <a:ext cx="1828800" cy="1752600"/>
          </a:xfrm>
          <a:prstGeom prst="line">
            <a:avLst/>
          </a:prstGeom>
          <a:noFill/>
          <a:ln w="57240">
            <a:solidFill>
              <a:srgbClr val="FF0000"/>
            </a:solidFill>
            <a:miter lim="800000"/>
            <a:headEnd/>
            <a:tailEnd type="triangle" w="med" len="med"/>
          </a:ln>
          <a:effectLst>
            <a:outerShdw dist="17819" dir="2700000" algn="ctr" rotWithShape="0">
              <a:srgbClr val="000514">
                <a:alpha val="50027"/>
              </a:srgbClr>
            </a:outerShdw>
          </a:effectLst>
        </p:spPr>
        <p:txBody>
          <a:body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ＭＳ Ｐゴシック" charset="0"/>
            </a:endParaRPr>
          </a:p>
        </p:txBody>
      </p:sp>
      <p:sp>
        <p:nvSpPr>
          <p:cNvPr id="86024" name="Line 8"/>
          <p:cNvSpPr>
            <a:spLocks noChangeShapeType="1"/>
          </p:cNvSpPr>
          <p:nvPr/>
        </p:nvSpPr>
        <p:spPr bwMode="auto">
          <a:xfrm flipH="1">
            <a:off x="3579813" y="2133600"/>
            <a:ext cx="1603375" cy="1447800"/>
          </a:xfrm>
          <a:prstGeom prst="line">
            <a:avLst/>
          </a:prstGeom>
          <a:noFill/>
          <a:ln w="57240">
            <a:solidFill>
              <a:srgbClr val="FF0000"/>
            </a:solidFill>
            <a:miter lim="800000"/>
            <a:headEnd/>
            <a:tailEnd type="triangle" w="med" len="med"/>
          </a:ln>
          <a:effectLst>
            <a:outerShdw dist="17819" dir="2700000" algn="ctr" rotWithShape="0">
              <a:srgbClr val="000514">
                <a:alpha val="50027"/>
              </a:srgbClr>
            </a:outerShdw>
          </a:effectLst>
        </p:spPr>
        <p:txBody>
          <a:body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ＭＳ Ｐゴシック" charset="0"/>
            </a:endParaRPr>
          </a:p>
        </p:txBody>
      </p:sp>
      <p:sp>
        <p:nvSpPr>
          <p:cNvPr id="86025" name="Line 9"/>
          <p:cNvSpPr>
            <a:spLocks noChangeShapeType="1"/>
          </p:cNvSpPr>
          <p:nvPr/>
        </p:nvSpPr>
        <p:spPr bwMode="auto">
          <a:xfrm flipH="1">
            <a:off x="2894013" y="1981200"/>
            <a:ext cx="2212975" cy="1588"/>
          </a:xfrm>
          <a:prstGeom prst="line">
            <a:avLst/>
          </a:prstGeom>
          <a:noFill/>
          <a:ln w="57240">
            <a:solidFill>
              <a:srgbClr val="FF0000"/>
            </a:solidFill>
            <a:miter lim="800000"/>
            <a:headEnd/>
            <a:tailEnd type="triangle" w="med" len="med"/>
          </a:ln>
          <a:effectLst>
            <a:outerShdw dist="17819" dir="2700000" algn="ctr" rotWithShape="0">
              <a:srgbClr val="000514">
                <a:alpha val="50027"/>
              </a:srgbClr>
            </a:outerShdw>
          </a:effectLst>
        </p:spPr>
        <p:txBody>
          <a:body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ＭＳ Ｐゴシック" charset="0"/>
            </a:endParaRPr>
          </a:p>
        </p:txBody>
      </p:sp>
      <p:sp>
        <p:nvSpPr>
          <p:cNvPr id="86026" name="Line 10"/>
          <p:cNvSpPr>
            <a:spLocks noChangeShapeType="1"/>
          </p:cNvSpPr>
          <p:nvPr/>
        </p:nvSpPr>
        <p:spPr bwMode="auto">
          <a:xfrm>
            <a:off x="6332538" y="1916113"/>
            <a:ext cx="1524000" cy="381000"/>
          </a:xfrm>
          <a:prstGeom prst="line">
            <a:avLst/>
          </a:prstGeom>
          <a:noFill/>
          <a:ln w="57240">
            <a:solidFill>
              <a:srgbClr val="FF0000"/>
            </a:solidFill>
            <a:miter lim="800000"/>
            <a:headEnd/>
            <a:tailEnd type="triangle" w="med" len="med"/>
          </a:ln>
          <a:effectLst>
            <a:outerShdw dist="17819" dir="2700000" algn="ctr" rotWithShape="0">
              <a:srgbClr val="000514">
                <a:alpha val="50027"/>
              </a:srgbClr>
            </a:outerShdw>
          </a:effectLst>
        </p:spPr>
        <p:txBody>
          <a:body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ＭＳ Ｐゴシック" charset="0"/>
            </a:endParaRPr>
          </a:p>
        </p:txBody>
      </p:sp>
      <p:sp>
        <p:nvSpPr>
          <p:cNvPr id="299020" name="Text Box 11"/>
          <p:cNvSpPr txBox="1">
            <a:spLocks noChangeArrowheads="1"/>
          </p:cNvSpPr>
          <p:nvPr/>
        </p:nvSpPr>
        <p:spPr bwMode="auto">
          <a:xfrm>
            <a:off x="152400" y="4383088"/>
            <a:ext cx="7467600" cy="1571842"/>
          </a:xfrm>
          <a:prstGeom prst="rect">
            <a:avLst/>
          </a:prstGeom>
          <a:solidFill>
            <a:srgbClr val="003399"/>
          </a:solidFill>
          <a:ln w="9360">
            <a:solidFill>
              <a:srgbClr val="000514"/>
            </a:solidFill>
            <a:miter lim="800000"/>
            <a:headEnd/>
            <a:tailEnd/>
          </a:ln>
        </p:spPr>
        <p:txBody>
          <a:bodyPr lIns="90000" tIns="46800" rIns="90000" bIns="46800">
            <a:spAutoFit/>
          </a:bodyPr>
          <a:lstStyle/>
          <a:p>
            <a:pPr marL="0" marR="0" lvl="0" indent="0" algn="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 لأنه من صهيون تخرج الشريعة </a:t>
            </a:r>
          </a:p>
          <a:p>
            <a:pPr marL="0" marR="0" lvl="0" indent="0" algn="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و من أورشليم كلمة الرب ”</a:t>
            </a:r>
          </a:p>
          <a:p>
            <a:pPr marL="0" marR="0" lvl="0" indent="0" algn="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أش ٢ : ٣</a:t>
            </a:r>
            <a:endParaRPr kumimoji="0" lang="en-GB" sz="32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99021" name="Text Box 12"/>
          <p:cNvSpPr txBox="1">
            <a:spLocks noChangeArrowheads="1"/>
          </p:cNvSpPr>
          <p:nvPr/>
        </p:nvSpPr>
        <p:spPr bwMode="auto">
          <a:xfrm>
            <a:off x="8107363" y="0"/>
            <a:ext cx="1030287" cy="460375"/>
          </a:xfrm>
          <a:prstGeom prst="rect">
            <a:avLst/>
          </a:prstGeom>
          <a:solidFill>
            <a:srgbClr val="FFFFFF"/>
          </a:solidFill>
          <a:ln w="9525">
            <a:noFill/>
            <a:miter lim="800000"/>
            <a:headEnd/>
            <a:tailEnd/>
          </a:ln>
        </p:spPr>
        <p:txBody>
          <a:bodyPr lIns="90000" tIns="46800" rIns="90000" bIns="46800">
            <a:spAutoFit/>
          </a:bodyPr>
          <a:lstStyle/>
          <a:p>
            <a:pPr marL="0" marR="0" lvl="0" indent="0" algn="ctr" defTabSz="449263" rtl="0" eaLnBrk="1" fontAlgn="base" latinLnBrk="0" hangingPunct="1">
              <a:lnSpc>
                <a:spcPct val="100000"/>
              </a:lnSpc>
              <a:spcBef>
                <a:spcPct val="0"/>
              </a:spcBef>
              <a:spcAft>
                <a:spcPct val="0"/>
              </a:spcAft>
              <a:buClr>
                <a:srgbClr val="003399"/>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dirty="0">
                <a:ln>
                  <a:noFill/>
                </a:ln>
                <a:solidFill>
                  <a:srgbClr val="003399"/>
                </a:solidFill>
                <a:effectLst/>
                <a:uLnTx/>
                <a:uFillTx/>
                <a:latin typeface="Arial" panose="020B0604020202020204" pitchFamily="34" charset="0"/>
                <a:ea typeface="MS PGothic" pitchFamily="34" charset="-128"/>
                <a:cs typeface="Arial" panose="020B0604020202020204" pitchFamily="34" charset="0"/>
              </a:rPr>
              <a:t>461ب</a:t>
            </a:r>
            <a:endParaRPr kumimoji="0" lang="en-GB" sz="2400" b="1" u="none" strike="noStrike" kern="1200" cap="none" spc="0" normalizeH="0" baseline="0" noProof="0" dirty="0">
              <a:ln>
                <a:noFill/>
              </a:ln>
              <a:solidFill>
                <a:srgbClr val="003399"/>
              </a:solidFill>
              <a:effectLst/>
              <a:uLnTx/>
              <a:uFillTx/>
              <a:latin typeface="Arial" panose="020B0604020202020204" pitchFamily="34" charset="0"/>
              <a:ea typeface="MS PGothic" pitchFamily="34" charset="-128"/>
              <a:cs typeface="Arial" panose="020B0604020202020204" pitchFamily="34" charset="0"/>
            </a:endParaRPr>
          </a:p>
        </p:txBody>
      </p:sp>
    </p:spTree>
    <p:extLst>
      <p:ext uri="{BB962C8B-B14F-4D97-AF65-F5344CB8AC3E}">
        <p14:creationId xmlns:p14="http://schemas.microsoft.com/office/powerpoint/2010/main" val="1078061198"/>
      </p:ext>
    </p:extLst>
  </p:cSld>
  <p:clrMapOvr>
    <a:masterClrMapping/>
  </p:clrMapOvr>
  <p:transition>
    <p:fade thruBlk="1"/>
  </p:transition>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45058" name="Picture 1"/>
          <p:cNvSpPr>
            <a:spLocks noChangeAspect="1"/>
          </p:cNvSpPr>
          <p:nvPr/>
        </p:nvSpPr>
        <p:spPr bwMode="auto">
          <a:xfrm>
            <a:off x="0" y="368300"/>
            <a:ext cx="9144000" cy="6099175"/>
          </a:xfrm>
          <a:prstGeom prst="rect">
            <a:avLst/>
          </a:prstGeom>
          <a:noFill/>
          <a:ln w="9525">
            <a:noFill/>
            <a:miter lim="800000"/>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lstStyle/>
          <a:p>
            <a:pPr>
              <a:defRPr/>
            </a:pPr>
            <a:r>
              <a:rPr lang="ar-JO" sz="4800" dirty="0">
                <a:effectLst>
                  <a:glow rad="127000">
                    <a:schemeClr val="tx1"/>
                  </a:glow>
                </a:effectLst>
                <a:ea typeface="ＭＳ Ｐゴシック" charset="0"/>
              </a:rPr>
              <a:t>كلمة مفتاحية</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2276872"/>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الإسترداد</a:t>
            </a:r>
            <a:endParaRPr kumimoji="0" lang="en-US"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2"/>
          <p:cNvSpPr txBox="1">
            <a:spLocks noChangeArrowheads="1"/>
          </p:cNvSpPr>
          <p:nvPr/>
        </p:nvSpPr>
        <p:spPr bwMode="auto">
          <a:xfrm>
            <a:off x="0" y="5920006"/>
            <a:ext cx="9144000" cy="909772"/>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إ</a:t>
            </a:r>
            <a:r>
              <a:rPr kumimoji="0" lang="ar-JO" sz="4800" b="1"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شعياء</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45062" name="Text Box 24"/>
          <p:cNvSpPr txBox="1">
            <a:spLocks noChangeArrowheads="1"/>
          </p:cNvSpPr>
          <p:nvPr/>
        </p:nvSpPr>
        <p:spPr bwMode="auto">
          <a:xfrm>
            <a:off x="8389938" y="65088"/>
            <a:ext cx="698500" cy="831850"/>
          </a:xfrm>
          <a:prstGeom prst="rect">
            <a:avLst/>
          </a:prstGeom>
          <a:noFill/>
          <a:ln w="9525">
            <a:noFill/>
            <a:miter lim="800000"/>
            <a:headEnd/>
            <a:tailEnd/>
          </a:ln>
        </p:spPr>
        <p:txBody>
          <a:bodyPr wrap="none">
            <a:spAutoFit/>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452</a:t>
            </a:r>
            <a:endParaRPr kumimoji="0" lang="en-US" altLang="zh-CN"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343</a:t>
            </a:r>
            <a:endParaRPr kumimoji="0" lang="en-US" altLang="zh-CN"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Tree>
    <p:extLst>
      <p:ext uri="{BB962C8B-B14F-4D97-AF65-F5344CB8AC3E}">
        <p14:creationId xmlns:p14="http://schemas.microsoft.com/office/powerpoint/2010/main" val="481957798"/>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linds(horizontal)">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Title 1"/>
          <p:cNvSpPr>
            <a:spLocks noGrp="1"/>
          </p:cNvSpPr>
          <p:nvPr>
            <p:ph type="title" idx="4294967295"/>
          </p:nvPr>
        </p:nvSpPr>
        <p:spPr>
          <a:xfrm>
            <a:off x="1574800" y="0"/>
            <a:ext cx="9070975" cy="1143000"/>
          </a:xfrm>
        </p:spPr>
        <p:txBody>
          <a:bodyPr/>
          <a:lstStyle/>
          <a:p>
            <a:pPr algn="r"/>
            <a:r>
              <a:rPr lang="ar-JO">
                <a:solidFill>
                  <a:schemeClr val="tx1"/>
                </a:solidFill>
              </a:rPr>
              <a:t>أسود</a:t>
            </a:r>
            <a:endParaRPr lang="en-US">
              <a:solidFill>
                <a:schemeClr val="tx1"/>
              </a:solidFill>
            </a:endParaRPr>
          </a:p>
        </p:txBody>
      </p:sp>
    </p:spTree>
    <p:extLst>
      <p:ext uri="{BB962C8B-B14F-4D97-AF65-F5344CB8AC3E}">
        <p14:creationId xmlns:p14="http://schemas.microsoft.com/office/powerpoint/2010/main" val="4195009310"/>
      </p:ext>
    </p:extLst>
  </p:cSld>
  <p:clrMapOvr>
    <a:masterClrMapping/>
  </p:clrMapOvr>
  <p:transition/>
</p:sld>
</file>

<file path=ppt/slides/slide20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300034" name="Picture 3"/>
          <p:cNvPicPr>
            <a:picLocks noChangeAspect="1"/>
          </p:cNvPicPr>
          <p:nvPr/>
        </p:nvPicPr>
        <p:blipFill>
          <a:blip r:embed="rId4" cstate="print"/>
          <a:srcRect/>
          <a:stretch>
            <a:fillRect/>
          </a:stretch>
        </p:blipFill>
        <p:spPr bwMode="auto">
          <a:xfrm>
            <a:off x="30163" y="1012825"/>
            <a:ext cx="9144000" cy="5872163"/>
          </a:xfrm>
          <a:prstGeom prst="rect">
            <a:avLst/>
          </a:prstGeom>
          <a:noFill/>
          <a:ln w="9525">
            <a:noFill/>
            <a:miter lim="800000"/>
            <a:headEnd/>
            <a:tailEnd/>
          </a:ln>
        </p:spPr>
      </p:pic>
      <p:sp>
        <p:nvSpPr>
          <p:cNvPr id="300035" name="Text Box 1"/>
          <p:cNvSpPr txBox="1">
            <a:spLocks noChangeArrowheads="1"/>
          </p:cNvSpPr>
          <p:nvPr/>
        </p:nvSpPr>
        <p:spPr bwMode="auto">
          <a:xfrm>
            <a:off x="457200" y="274638"/>
            <a:ext cx="8229600" cy="1143000"/>
          </a:xfrm>
          <a:prstGeom prst="rect">
            <a:avLst/>
          </a:prstGeom>
          <a:noFill/>
          <a:ln w="9525">
            <a:noFill/>
            <a:miter lim="800000"/>
            <a:headEnd/>
            <a:tailEnd/>
          </a:ln>
        </p:spPr>
        <p:txBody>
          <a:bodyPr wrap="none" anchor="ctr"/>
          <a:lstStyle/>
          <a:p>
            <a:pPr marL="0" marR="0" lvl="0" indent="0" algn="l" defTabSz="457200" rtl="0" eaLnBrk="1" fontAlgn="base" latinLnBrk="0" hangingPunct="1">
              <a:lnSpc>
                <a:spcPct val="100000"/>
              </a:lnSpc>
              <a:spcBef>
                <a:spcPct val="0"/>
              </a:spcBef>
              <a:spcAft>
                <a:spcPct val="0"/>
              </a:spcAft>
              <a:buClr>
                <a:srgbClr val="000000"/>
              </a:buClr>
              <a:buSzPct val="100000"/>
              <a:buFont typeface="Times New Roman" pitchFamily="18"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endParaRPr>
          </a:p>
        </p:txBody>
      </p:sp>
      <p:sp>
        <p:nvSpPr>
          <p:cNvPr id="123907" name="Rectangle 3"/>
          <p:cNvSpPr>
            <a:spLocks noChangeArrowheads="1"/>
          </p:cNvSpPr>
          <p:nvPr/>
        </p:nvSpPr>
        <p:spPr bwMode="auto">
          <a:xfrm>
            <a:off x="19234" y="4797152"/>
            <a:ext cx="9144000" cy="1569660"/>
          </a:xfrm>
          <a:prstGeom prst="rect">
            <a:avLst/>
          </a:prstGeom>
          <a:extLst>
            <a:ext uri="{909E8E84-426E-40dd-AFC4-6F175D3DCCD1}"/>
            <a:ext uri="{91240B29-F687-4f45-9708-019B960494DF}"/>
          </a:extLst>
        </p:spPr>
        <p:txBody>
          <a:bodyPr>
            <a:spAutoFit/>
          </a:bodyPr>
          <a:lstStyle/>
          <a:p>
            <a:pPr marL="0" marR="0" lvl="0" indent="0" algn="r" defTabSz="449263" rtl="0"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يا ذاكري الرب لا تسكتوا و لا تدعوه يسكت حتى يثبت و يجعل أورشليم تشبيحة في الأرض ”</a:t>
            </a:r>
          </a:p>
          <a:p>
            <a:pPr marL="0" marR="0" lvl="0" indent="0" algn="r" defTabSz="449263" rtl="0"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 </a:t>
            </a:r>
            <a:r>
              <a:rPr kumimoji="0" lang="ar-SA"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إ</a:t>
            </a:r>
            <a:r>
              <a:rPr kumimoji="0" lang="ar-JO"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ش 62 : 6 – 7 )</a:t>
            </a:r>
            <a:endParaRPr kumimoji="0" lang="en-US"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endParaRPr>
          </a:p>
        </p:txBody>
      </p:sp>
      <p:sp>
        <p:nvSpPr>
          <p:cNvPr id="5" name="Rectangle 3"/>
          <p:cNvSpPr>
            <a:spLocks noChangeArrowheads="1"/>
          </p:cNvSpPr>
          <p:nvPr/>
        </p:nvSpPr>
        <p:spPr bwMode="auto">
          <a:xfrm>
            <a:off x="0" y="-33172"/>
            <a:ext cx="9144000" cy="1077218"/>
          </a:xfrm>
          <a:prstGeom prst="rect">
            <a:avLst/>
          </a:prstGeom>
          <a:extLst>
            <a:ext uri="{909E8E84-426E-40dd-AFC4-6F175D3DCCD1}"/>
            <a:ext uri="{91240B29-F687-4f45-9708-019B960494DF}"/>
          </a:extLst>
        </p:spPr>
        <p:txBody>
          <a:bodyPr>
            <a:spAutoFit/>
          </a:bodyPr>
          <a:lstStyle/>
          <a:p>
            <a:pPr marL="0" marR="0" lvl="0" indent="0" algn="r" defTabSz="449263" rtl="0"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 على أسوارك يا أورشليم أقمت حراساً لا يسكتون كل النهار و كل الليل على الدوام</a:t>
            </a:r>
            <a:endParaRPr kumimoji="0" lang="en-US"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endParaRPr>
          </a:p>
        </p:txBody>
      </p:sp>
    </p:spTree>
    <p:extLst>
      <p:ext uri="{BB962C8B-B14F-4D97-AF65-F5344CB8AC3E}">
        <p14:creationId xmlns:p14="http://schemas.microsoft.com/office/powerpoint/2010/main" val="3455307947"/>
      </p:ext>
    </p:extLst>
  </p:cSld>
  <p:clrMapOvr>
    <a:overrideClrMapping bg1="lt1" tx1="dk1" bg2="lt2" tx2="dk2" accent1="accent1" accent2="accent2" accent3="accent3" accent4="accent4" accent5="accent5" accent6="accent6" hlink="hlink" folHlink="folHlink"/>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0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301058" name="Picture 3"/>
          <p:cNvPicPr>
            <a:picLocks noChangeAspect="1"/>
          </p:cNvPicPr>
          <p:nvPr/>
        </p:nvPicPr>
        <p:blipFill>
          <a:blip r:embed="rId4" cstate="print"/>
          <a:srcRect/>
          <a:stretch>
            <a:fillRect/>
          </a:stretch>
        </p:blipFill>
        <p:spPr bwMode="auto">
          <a:xfrm>
            <a:off x="0" y="6350"/>
            <a:ext cx="9137650" cy="6853238"/>
          </a:xfrm>
          <a:prstGeom prst="rect">
            <a:avLst/>
          </a:prstGeom>
          <a:noFill/>
          <a:ln w="9525">
            <a:noFill/>
            <a:miter lim="800000"/>
            <a:headEnd/>
            <a:tailEnd/>
          </a:ln>
        </p:spPr>
      </p:pic>
      <p:sp>
        <p:nvSpPr>
          <p:cNvPr id="301059" name="Text Box 1"/>
          <p:cNvSpPr txBox="1">
            <a:spLocks noChangeArrowheads="1"/>
          </p:cNvSpPr>
          <p:nvPr/>
        </p:nvSpPr>
        <p:spPr bwMode="auto">
          <a:xfrm>
            <a:off x="457200" y="274638"/>
            <a:ext cx="8229600" cy="1143000"/>
          </a:xfrm>
          <a:prstGeom prst="rect">
            <a:avLst/>
          </a:prstGeom>
          <a:noFill/>
          <a:ln w="9525">
            <a:noFill/>
            <a:miter lim="800000"/>
            <a:headEnd/>
            <a:tailEnd/>
          </a:ln>
        </p:spPr>
        <p:txBody>
          <a:bodyPr wrap="none" anchor="ctr"/>
          <a:lstStyle/>
          <a:p>
            <a:pPr marL="0" marR="0" lvl="0" indent="0" algn="l" defTabSz="457200" rtl="0" eaLnBrk="1" fontAlgn="base" latinLnBrk="0" hangingPunct="1">
              <a:lnSpc>
                <a:spcPct val="100000"/>
              </a:lnSpc>
              <a:spcBef>
                <a:spcPct val="0"/>
              </a:spcBef>
              <a:spcAft>
                <a:spcPct val="0"/>
              </a:spcAft>
              <a:buClr>
                <a:srgbClr val="000000"/>
              </a:buClr>
              <a:buSzPct val="100000"/>
              <a:buFont typeface="Times New Roman" pitchFamily="18"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endParaRPr>
          </a:p>
        </p:txBody>
      </p:sp>
      <p:sp>
        <p:nvSpPr>
          <p:cNvPr id="123907" name="Rectangle 3"/>
          <p:cNvSpPr>
            <a:spLocks noChangeArrowheads="1"/>
          </p:cNvSpPr>
          <p:nvPr/>
        </p:nvSpPr>
        <p:spPr bwMode="auto">
          <a:xfrm>
            <a:off x="9228" y="23427"/>
            <a:ext cx="9134771" cy="1569660"/>
          </a:xfrm>
          <a:prstGeom prst="rect">
            <a:avLst/>
          </a:prstGeom>
          <a:extLst>
            <a:ext uri="{909E8E84-426E-40dd-AFC4-6F175D3DCCD1}"/>
            <a:ext uri="{91240B29-F687-4f45-9708-019B960494DF}"/>
          </a:extLst>
        </p:spPr>
        <p:txBody>
          <a:bodyPr>
            <a:spAutoFit/>
          </a:bodyPr>
          <a:lstStyle/>
          <a:p>
            <a:pPr marL="0" marR="0" lvl="0" indent="0" algn="r" defTabSz="449263" rtl="0"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 حلف الرب بيمينه و بذراع عزته قائلاً إني لا أدفع بعد قمحك مأكلاً لأعدائك و لا يشرب بنو الغرباء خمرك التي تعبت فيها ”</a:t>
            </a:r>
          </a:p>
          <a:p>
            <a:pPr marL="0" marR="0" lvl="0" indent="0" algn="r" defTabSz="449263" rtl="0"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 اش 62 : 8 )</a:t>
            </a:r>
            <a:endParaRPr kumimoji="0" lang="en-US"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endParaRPr>
          </a:p>
        </p:txBody>
      </p:sp>
    </p:spTree>
    <p:extLst>
      <p:ext uri="{BB962C8B-B14F-4D97-AF65-F5344CB8AC3E}">
        <p14:creationId xmlns:p14="http://schemas.microsoft.com/office/powerpoint/2010/main" val="620197345"/>
      </p:ext>
    </p:extLst>
  </p:cSld>
  <p:clrMapOvr>
    <a:overrideClrMapping bg1="lt1" tx1="dk1" bg2="lt2" tx2="dk2" accent1="accent1" accent2="accent2" accent3="accent3" accent4="accent4" accent5="accent5" accent6="accent6" hlink="hlink" folHlink="folHlink"/>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0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308226" name="Text Box 1"/>
          <p:cNvSpPr txBox="1">
            <a:spLocks noChangeArrowheads="1"/>
          </p:cNvSpPr>
          <p:nvPr/>
        </p:nvSpPr>
        <p:spPr bwMode="auto">
          <a:xfrm>
            <a:off x="457200" y="274638"/>
            <a:ext cx="8229600" cy="1143000"/>
          </a:xfrm>
          <a:prstGeom prst="rect">
            <a:avLst/>
          </a:prstGeom>
          <a:noFill/>
          <a:ln w="9525">
            <a:noFill/>
            <a:miter lim="800000"/>
            <a:headEnd/>
            <a:tailEnd/>
          </a:ln>
        </p:spPr>
        <p:txBody>
          <a:bodyPr wrap="none" anchor="ctr"/>
          <a:lstStyle/>
          <a:p>
            <a:pPr marL="0" marR="0" lvl="0" indent="0" algn="l" defTabSz="457200" rtl="0" eaLnBrk="1" fontAlgn="base" latinLnBrk="0" hangingPunct="1">
              <a:lnSpc>
                <a:spcPct val="100000"/>
              </a:lnSpc>
              <a:spcBef>
                <a:spcPct val="0"/>
              </a:spcBef>
              <a:spcAft>
                <a:spcPct val="0"/>
              </a:spcAft>
              <a:buClr>
                <a:srgbClr val="000000"/>
              </a:buClr>
              <a:buSzPct val="100000"/>
              <a:buFont typeface="Times New Roman" pitchFamily="18"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endParaRPr>
          </a:p>
        </p:txBody>
      </p:sp>
      <p:pic>
        <p:nvPicPr>
          <p:cNvPr id="308227" name="Picture 2"/>
          <p:cNvPicPr>
            <a:picLocks noChangeAspect="1"/>
          </p:cNvPicPr>
          <p:nvPr/>
        </p:nvPicPr>
        <p:blipFill>
          <a:blip r:embed="rId4" cstate="print"/>
          <a:srcRect/>
          <a:stretch>
            <a:fillRect/>
          </a:stretch>
        </p:blipFill>
        <p:spPr bwMode="auto">
          <a:xfrm>
            <a:off x="0" y="-7938"/>
            <a:ext cx="9144000" cy="6858001"/>
          </a:xfrm>
          <a:prstGeom prst="rect">
            <a:avLst/>
          </a:prstGeom>
          <a:noFill/>
          <a:ln w="9525">
            <a:noFill/>
            <a:miter lim="800000"/>
            <a:headEnd/>
            <a:tailEnd/>
          </a:ln>
        </p:spPr>
      </p:pic>
      <p:sp>
        <p:nvSpPr>
          <p:cNvPr id="123907" name="Rectangle 3"/>
          <p:cNvSpPr>
            <a:spLocks noChangeArrowheads="1"/>
          </p:cNvSpPr>
          <p:nvPr/>
        </p:nvSpPr>
        <p:spPr bwMode="auto">
          <a:xfrm>
            <a:off x="-36512" y="6023029"/>
            <a:ext cx="9144000" cy="646331"/>
          </a:xfrm>
          <a:prstGeom prst="rect">
            <a:avLst/>
          </a:prstGeom>
          <a:extLst>
            <a:ext uri="{909E8E84-426E-40dd-AFC4-6F175D3DCCD1}"/>
            <a:ext uri="{91240B29-F687-4f45-9708-019B960494DF}"/>
          </a:extLst>
        </p:spPr>
        <p:txBody>
          <a:bodyP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sz="36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أورشليم الجديدة ستكون أفضل</a:t>
            </a:r>
            <a:endParaRPr kumimoji="0" lang="en-US" sz="36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endParaRPr>
          </a:p>
        </p:txBody>
      </p:sp>
    </p:spTree>
    <p:extLst>
      <p:ext uri="{BB962C8B-B14F-4D97-AF65-F5344CB8AC3E}">
        <p14:creationId xmlns:p14="http://schemas.microsoft.com/office/powerpoint/2010/main" val="1715090981"/>
      </p:ext>
    </p:extLst>
  </p:cSld>
  <p:clrMapOvr>
    <a:overrideClrMapping bg1="lt1" tx1="dk1" bg2="lt2" tx2="dk2" accent1="accent1" accent2="accent2" accent3="accent3" accent4="accent4" accent5="accent5" accent6="accent6" hlink="hlink" folHlink="folHlink"/>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56737" name="Picture 11" descr="Passion Week0001"/>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46038"/>
            <a:ext cx="9144000" cy="68119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756738" name="Rectangle 2"/>
          <p:cNvSpPr>
            <a:spLocks noGrp="1" noChangeArrowheads="1"/>
          </p:cNvSpPr>
          <p:nvPr>
            <p:ph type="title"/>
          </p:nvPr>
        </p:nvSpPr>
        <p:spPr>
          <a:xfrm>
            <a:off x="0" y="5181600"/>
            <a:ext cx="9144000" cy="1676400"/>
          </a:xfrm>
          <a:solidFill>
            <a:schemeClr val="bg1"/>
          </a:solidFill>
        </p:spPr>
        <p:txBody>
          <a:bodyPr anchor="ctr"/>
          <a:lstStyle/>
          <a:p>
            <a:pPr algn="ctr" eaLnBrk="1" hangingPunct="1"/>
            <a:r>
              <a:rPr lang="ar-JO" dirty="0">
                <a:solidFill>
                  <a:srgbClr val="FFFFFF"/>
                </a:solidFill>
              </a:rPr>
              <a:t>هيكل حزقيال لن يتناسب مع جبل الهيكل الحالي!</a:t>
            </a:r>
            <a:endParaRPr lang="en-US" dirty="0">
              <a:solidFill>
                <a:srgbClr val="FFFFFF"/>
              </a:solidFill>
              <a:ea typeface="新細明體" charset="0"/>
            </a:endParaRPr>
          </a:p>
        </p:txBody>
      </p:sp>
      <p:sp>
        <p:nvSpPr>
          <p:cNvPr id="756739" name="Text Box 5"/>
          <p:cNvSpPr txBox="1">
            <a:spLocks noChangeArrowheads="1"/>
          </p:cNvSpPr>
          <p:nvPr/>
        </p:nvSpPr>
        <p:spPr bwMode="auto">
          <a:xfrm>
            <a:off x="0" y="4800600"/>
            <a:ext cx="4106863" cy="304800"/>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1" u="none" strike="noStrike" kern="1200" cap="none" spc="0" normalizeH="0" baseline="0" noProof="0">
                <a:ln>
                  <a:noFill/>
                </a:ln>
                <a:solidFill>
                  <a:srgbClr val="FFFFFF"/>
                </a:solidFill>
                <a:effectLst/>
                <a:uLnTx/>
                <a:uFillTx/>
                <a:latin typeface="Arial" panose="020B0604020202020204" pitchFamily="34" charset="0"/>
                <a:ea typeface="新細明體" charset="0"/>
                <a:cs typeface="新細明體" charset="0"/>
                <a:hlinkClick r:id="rId4"/>
              </a:rPr>
              <a:t>www.pauljab.net/temple/ TemplePictures.html</a:t>
            </a:r>
            <a:r>
              <a:rPr kumimoji="0" lang="en-US" sz="1400" b="1" u="none" strike="noStrike" kern="1200" cap="none" spc="0" normalizeH="0" baseline="0" noProof="0">
                <a:ln>
                  <a:noFill/>
                </a:ln>
                <a:solidFill>
                  <a:srgbClr val="FFFFFF"/>
                </a:solidFill>
                <a:effectLst/>
                <a:uLnTx/>
                <a:uFillTx/>
                <a:latin typeface="Arial" panose="020B0604020202020204" pitchFamily="34" charset="0"/>
                <a:ea typeface="新細明體" charset="0"/>
                <a:cs typeface="新細明體" charset="0"/>
              </a:rPr>
              <a:t> </a:t>
            </a:r>
          </a:p>
        </p:txBody>
      </p:sp>
      <p:pic>
        <p:nvPicPr>
          <p:cNvPr id="366596" name="Picture 4" descr="Pict2"/>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rot="1771748">
            <a:off x="2286000" y="1295400"/>
            <a:ext cx="2362200" cy="23383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756741" name="Text Box 6"/>
          <p:cNvSpPr txBox="1">
            <a:spLocks noChangeArrowheads="1"/>
          </p:cNvSpPr>
          <p:nvPr/>
        </p:nvSpPr>
        <p:spPr bwMode="auto">
          <a:xfrm>
            <a:off x="8451850" y="0"/>
            <a:ext cx="617477" cy="461665"/>
          </a:xfrm>
          <a:prstGeom prst="rect">
            <a:avLst/>
          </a:prstGeom>
          <a:solidFill>
            <a:srgbClr val="00000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新細明體" charset="0"/>
                <a:cs typeface="新細明體" charset="0"/>
              </a:rPr>
              <a:t>521</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新細明體" charset="0"/>
              <a:cs typeface="新細明體" charset="0"/>
            </a:endParaRPr>
          </a:p>
        </p:txBody>
      </p:sp>
      <p:sp>
        <p:nvSpPr>
          <p:cNvPr id="7" name="Text Box 5"/>
          <p:cNvSpPr txBox="1">
            <a:spLocks noChangeArrowheads="1"/>
          </p:cNvSpPr>
          <p:nvPr/>
        </p:nvSpPr>
        <p:spPr bwMode="auto">
          <a:xfrm>
            <a:off x="8464330" y="519063"/>
            <a:ext cx="704039" cy="461665"/>
          </a:xfrm>
          <a:prstGeom prst="rect">
            <a:avLst/>
          </a:prstGeom>
          <a:solidFill>
            <a:srgbClr val="000000"/>
          </a:solidFill>
          <a:ln>
            <a:noFill/>
          </a:ln>
          <a:extLs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656</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19731865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1" presetClass="entr" presetSubtype="0" fill="hold" nodeType="clickEffect">
                                  <p:stCondLst>
                                    <p:cond delay="0"/>
                                  </p:stCondLst>
                                  <p:iterate type="lt">
                                    <p:tmPct val="5000"/>
                                  </p:iterate>
                                  <p:childTnLst>
                                    <p:set>
                                      <p:cBhvr>
                                        <p:cTn id="6" dur="1" fill="hold">
                                          <p:stCondLst>
                                            <p:cond delay="0"/>
                                          </p:stCondLst>
                                        </p:cTn>
                                        <p:tgtEl>
                                          <p:spTgt spid="366596"/>
                                        </p:tgtEl>
                                        <p:attrNameLst>
                                          <p:attrName>style.visibility</p:attrName>
                                        </p:attrNameLst>
                                      </p:cBhvr>
                                      <p:to>
                                        <p:strVal val="visible"/>
                                      </p:to>
                                    </p:set>
                                    <p:anim calcmode="lin" valueType="num">
                                      <p:cBhvr>
                                        <p:cTn id="7" dur="1000" fill="hold"/>
                                        <p:tgtEl>
                                          <p:spTgt spid="366596"/>
                                        </p:tgtEl>
                                        <p:attrNameLst>
                                          <p:attrName>ppt_w</p:attrName>
                                        </p:attrNameLst>
                                      </p:cBhvr>
                                      <p:tavLst>
                                        <p:tav tm="0">
                                          <p:val>
                                            <p:fltVal val="0"/>
                                          </p:val>
                                        </p:tav>
                                        <p:tav tm="100000">
                                          <p:val>
                                            <p:strVal val="#ppt_w"/>
                                          </p:val>
                                        </p:tav>
                                      </p:tavLst>
                                    </p:anim>
                                    <p:anim calcmode="lin" valueType="num">
                                      <p:cBhvr>
                                        <p:cTn id="8" dur="1000" fill="hold"/>
                                        <p:tgtEl>
                                          <p:spTgt spid="366596"/>
                                        </p:tgtEl>
                                        <p:attrNameLst>
                                          <p:attrName>ppt_h</p:attrName>
                                        </p:attrNameLst>
                                      </p:cBhvr>
                                      <p:tavLst>
                                        <p:tav tm="0">
                                          <p:val>
                                            <p:fltVal val="0"/>
                                          </p:val>
                                        </p:tav>
                                        <p:tav tm="100000">
                                          <p:val>
                                            <p:strVal val="#ppt_h"/>
                                          </p:val>
                                        </p:tav>
                                      </p:tavLst>
                                    </p:anim>
                                    <p:anim calcmode="lin" valueType="num">
                                      <p:cBhvr>
                                        <p:cTn id="9" dur="1000" fill="hold"/>
                                        <p:tgtEl>
                                          <p:spTgt spid="366596"/>
                                        </p:tgtEl>
                                        <p:attrNameLst>
                                          <p:attrName>style.rotation</p:attrName>
                                        </p:attrNameLst>
                                      </p:cBhvr>
                                      <p:tavLst>
                                        <p:tav tm="0">
                                          <p:val>
                                            <p:fltVal val="90"/>
                                          </p:val>
                                        </p:tav>
                                        <p:tav tm="100000">
                                          <p:val>
                                            <p:fltVal val="0"/>
                                          </p:val>
                                        </p:tav>
                                      </p:tavLst>
                                    </p:anim>
                                    <p:animEffect transition="in" filter="fade">
                                      <p:cBhvr>
                                        <p:cTn id="10" dur="1000"/>
                                        <p:tgtEl>
                                          <p:spTgt spid="3665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2817" name="Picture 2" descr="Passion Week0001"/>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19050" y="119063"/>
            <a:ext cx="9107488" cy="6619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17091" name="Picture 3" descr="Ascension"/>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5192713" y="0"/>
            <a:ext cx="3951287" cy="5334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62819" name="Rectangle 4"/>
          <p:cNvSpPr>
            <a:spLocks noChangeArrowheads="1"/>
          </p:cNvSpPr>
          <p:nvPr/>
        </p:nvSpPr>
        <p:spPr bwMode="auto">
          <a:xfrm>
            <a:off x="0" y="3886200"/>
            <a:ext cx="5105400" cy="2819400"/>
          </a:xfrm>
          <a:prstGeom prst="rect">
            <a:avLst/>
          </a:prstGeom>
          <a:solidFill>
            <a:srgbClr val="0033CC"/>
          </a:solidFill>
          <a:ln w="76200" cap="sq">
            <a:solidFill>
              <a:srgbClr val="99FFCC"/>
            </a:solidFill>
            <a:miter lim="800000"/>
            <a:headEnd type="none" w="sm" len="sm"/>
            <a:tailEnd type="none" w="sm" len="sm"/>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u="none" strike="noStrike" kern="1200" cap="none" spc="0" normalizeH="0" baseline="0" noProof="0">
              <a:ln>
                <a:noFill/>
              </a:ln>
              <a:solidFill>
                <a:srgbClr val="FFFFCC"/>
              </a:solidFill>
              <a:effectLst/>
              <a:uLnTx/>
              <a:uFillTx/>
              <a:latin typeface="Arial" panose="020B0604020202020204" pitchFamily="34" charset="0"/>
              <a:cs typeface="Arial" panose="020B0604020202020204" pitchFamily="34" charset="0"/>
            </a:endParaRPr>
          </a:p>
        </p:txBody>
      </p:sp>
      <p:sp>
        <p:nvSpPr>
          <p:cNvPr id="162820" name="Text Box 5"/>
          <p:cNvSpPr txBox="1">
            <a:spLocks noChangeArrowheads="1"/>
          </p:cNvSpPr>
          <p:nvPr/>
        </p:nvSpPr>
        <p:spPr bwMode="auto">
          <a:xfrm>
            <a:off x="8382000" y="76200"/>
            <a:ext cx="704039"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0066"/>
                </a:solidFill>
                <a:effectLst/>
                <a:uLnTx/>
                <a:uFillTx/>
                <a:latin typeface="Arial" panose="020B0604020202020204" pitchFamily="34" charset="0"/>
                <a:cs typeface="Arial" panose="020B0604020202020204" pitchFamily="34" charset="0"/>
              </a:rPr>
              <a:t>656</a:t>
            </a:r>
            <a:endParaRPr kumimoji="0" lang="en-US" sz="2400" b="1" u="none" strike="noStrike" kern="1200" cap="none" spc="0" normalizeH="0" baseline="0" noProof="0" dirty="0">
              <a:ln>
                <a:noFill/>
              </a:ln>
              <a:solidFill>
                <a:srgbClr val="000066"/>
              </a:solidFill>
              <a:effectLst/>
              <a:uLnTx/>
              <a:uFillTx/>
              <a:latin typeface="Arial" panose="020B0604020202020204" pitchFamily="34" charset="0"/>
              <a:cs typeface="Arial" panose="020B0604020202020204" pitchFamily="34" charset="0"/>
            </a:endParaRPr>
          </a:p>
        </p:txBody>
      </p:sp>
      <p:sp>
        <p:nvSpPr>
          <p:cNvPr id="217094" name="AutoShape 6"/>
          <p:cNvSpPr>
            <a:spLocks noChangeArrowheads="1"/>
          </p:cNvSpPr>
          <p:nvPr/>
        </p:nvSpPr>
        <p:spPr bwMode="auto">
          <a:xfrm rot="-6964770">
            <a:off x="6629400" y="5105400"/>
            <a:ext cx="685800" cy="8382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CC"/>
              </a:solidFill>
              <a:effectLst>
                <a:outerShdw blurRad="38100" dist="38100" dir="2700000" algn="tl">
                  <a:srgbClr val="000000">
                    <a:alpha val="43137"/>
                  </a:srgbClr>
                </a:outerShdw>
              </a:effectLst>
              <a:uLnTx/>
              <a:uFillTx/>
              <a:latin typeface="Arial" panose="020B0604020202020204" pitchFamily="34" charset="0"/>
              <a:cs typeface="Arial" panose="020B0604020202020204" pitchFamily="34" charset="0"/>
            </a:endParaRPr>
          </a:p>
        </p:txBody>
      </p:sp>
      <p:sp>
        <p:nvSpPr>
          <p:cNvPr id="217095" name="AutoShape 7"/>
          <p:cNvSpPr>
            <a:spLocks noChangeArrowheads="1"/>
          </p:cNvSpPr>
          <p:nvPr/>
        </p:nvSpPr>
        <p:spPr bwMode="auto">
          <a:xfrm rot="-6964770">
            <a:off x="6324600" y="4267200"/>
            <a:ext cx="685800" cy="8382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CC"/>
              </a:solidFill>
              <a:effectLst>
                <a:outerShdw blurRad="38100" dist="38100" dir="2700000" algn="tl">
                  <a:srgbClr val="000000">
                    <a:alpha val="43137"/>
                  </a:srgbClr>
                </a:outerShdw>
              </a:effectLst>
              <a:uLnTx/>
              <a:uFillTx/>
              <a:latin typeface="Arial" panose="020B0604020202020204" pitchFamily="34" charset="0"/>
              <a:cs typeface="Arial" panose="020B0604020202020204" pitchFamily="34" charset="0"/>
            </a:endParaRPr>
          </a:p>
        </p:txBody>
      </p:sp>
      <p:sp>
        <p:nvSpPr>
          <p:cNvPr id="217096" name="AutoShape 8"/>
          <p:cNvSpPr>
            <a:spLocks noChangeArrowheads="1"/>
          </p:cNvSpPr>
          <p:nvPr/>
        </p:nvSpPr>
        <p:spPr bwMode="auto">
          <a:xfrm rot="-8570306">
            <a:off x="4114800" y="2590800"/>
            <a:ext cx="685800" cy="8382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CC"/>
              </a:solidFill>
              <a:effectLst>
                <a:outerShdw blurRad="38100" dist="38100" dir="2700000" algn="tl">
                  <a:srgbClr val="000000">
                    <a:alpha val="43137"/>
                  </a:srgbClr>
                </a:outerShdw>
              </a:effectLst>
              <a:uLnTx/>
              <a:uFillTx/>
              <a:latin typeface="Arial" panose="020B0604020202020204" pitchFamily="34" charset="0"/>
              <a:cs typeface="Arial" panose="020B0604020202020204" pitchFamily="34" charset="0"/>
            </a:endParaRPr>
          </a:p>
        </p:txBody>
      </p:sp>
      <p:pic>
        <p:nvPicPr>
          <p:cNvPr id="217097" name="Picture 9" descr="j0237940"/>
          <p:cNvPicPr>
            <a:picLocks noChangeAspect="1" noChangeArrowheads="1"/>
          </p:cNvPicPr>
          <p:nvPr/>
        </p:nvPicPr>
        <p:blipFill>
          <a:blip r:embed="rId5">
            <a:extLst>
              <a:ext uri="{28A0092B-C50C-407E-A947-70E740481C1C}">
                <a14:useLocalDpi xmlns:a14="http://schemas.microsoft.com/office/drawing/2010/main"/>
              </a:ext>
            </a:extLst>
          </a:blip>
          <a:srcRect/>
          <a:stretch>
            <a:fillRect/>
          </a:stretch>
        </p:blipFill>
        <p:spPr bwMode="auto">
          <a:xfrm>
            <a:off x="5410200" y="3200400"/>
            <a:ext cx="1716088" cy="12128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7098" name="AutoShape 10"/>
          <p:cNvSpPr>
            <a:spLocks noChangeArrowheads="1"/>
          </p:cNvSpPr>
          <p:nvPr/>
        </p:nvSpPr>
        <p:spPr bwMode="auto">
          <a:xfrm rot="1822741">
            <a:off x="4191000" y="2438400"/>
            <a:ext cx="685800" cy="8382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0000"/>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CC"/>
              </a:solidFill>
              <a:effectLst>
                <a:outerShdw blurRad="38100" dist="38100" dir="2700000" algn="tl">
                  <a:srgbClr val="000000">
                    <a:alpha val="43137"/>
                  </a:srgbClr>
                </a:outerShdw>
              </a:effectLst>
              <a:uLnTx/>
              <a:uFillTx/>
              <a:latin typeface="Arial" panose="020B0604020202020204" pitchFamily="34" charset="0"/>
              <a:cs typeface="Arial" panose="020B0604020202020204" pitchFamily="34" charset="0"/>
            </a:endParaRPr>
          </a:p>
        </p:txBody>
      </p:sp>
      <p:pic>
        <p:nvPicPr>
          <p:cNvPr id="217099" name="Picture 11" descr="j0178460"/>
          <p:cNvPicPr>
            <a:picLocks noChangeAspect="1" noChangeArrowheads="1"/>
          </p:cNvPicPr>
          <p:nvPr/>
        </p:nvPicPr>
        <p:blipFill>
          <a:blip r:embed="rId6" cstate="screen">
            <a:extLst>
              <a:ext uri="{28A0092B-C50C-407E-A947-70E740481C1C}">
                <a14:useLocalDpi xmlns:a14="http://schemas.microsoft.com/office/drawing/2010/main"/>
              </a:ext>
            </a:extLst>
          </a:blip>
          <a:srcRect/>
          <a:stretch>
            <a:fillRect/>
          </a:stretch>
        </p:blipFill>
        <p:spPr bwMode="auto">
          <a:xfrm>
            <a:off x="4953000" y="2133600"/>
            <a:ext cx="3124200" cy="1295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17100" name="Picture 12" descr="j0202092"/>
          <p:cNvPicPr>
            <a:picLocks noChangeAspect="1" noChangeArrowheads="1"/>
          </p:cNvPicPr>
          <p:nvPr/>
        </p:nvPicPr>
        <p:blipFill>
          <a:blip r:embed="rId7" cstate="screen">
            <a:extLst>
              <a:ext uri="{28A0092B-C50C-407E-A947-70E740481C1C}">
                <a14:useLocalDpi xmlns:a14="http://schemas.microsoft.com/office/drawing/2010/main"/>
              </a:ext>
            </a:extLst>
          </a:blip>
          <a:srcRect/>
          <a:stretch>
            <a:fillRect/>
          </a:stretch>
        </p:blipFill>
        <p:spPr bwMode="auto">
          <a:xfrm>
            <a:off x="5334000" y="152400"/>
            <a:ext cx="1855788" cy="2819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nvGrpSpPr>
          <p:cNvPr id="2" name="Group 13"/>
          <p:cNvGrpSpPr>
            <a:grpSpLocks/>
          </p:cNvGrpSpPr>
          <p:nvPr/>
        </p:nvGrpSpPr>
        <p:grpSpPr bwMode="auto">
          <a:xfrm>
            <a:off x="2057400" y="0"/>
            <a:ext cx="1835150" cy="4038600"/>
            <a:chOff x="2302" y="1440"/>
            <a:chExt cx="1156" cy="2544"/>
          </a:xfrm>
        </p:grpSpPr>
        <p:pic>
          <p:nvPicPr>
            <p:cNvPr id="162846" name="Picture 14" descr="j0182550"/>
            <p:cNvPicPr>
              <a:picLocks noChangeAspect="1" noChangeArrowheads="1"/>
            </p:cNvPicPr>
            <p:nvPr/>
          </p:nvPicPr>
          <p:blipFill>
            <a:blip r:embed="rId8" cstate="screen">
              <a:extLst>
                <a:ext uri="{28A0092B-C50C-407E-A947-70E740481C1C}">
                  <a14:useLocalDpi xmlns:a14="http://schemas.microsoft.com/office/drawing/2010/main"/>
                </a:ext>
              </a:extLst>
            </a:blip>
            <a:srcRect/>
            <a:stretch>
              <a:fillRect/>
            </a:stretch>
          </p:blipFill>
          <p:spPr bwMode="auto">
            <a:xfrm>
              <a:off x="2302" y="1440"/>
              <a:ext cx="1156" cy="172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62847" name="Picture 15" descr="j0285300"/>
            <p:cNvPicPr>
              <a:picLocks noChangeAspect="1" noChangeArrowheads="1" noCrop="1"/>
            </p:cNvPicPr>
            <p:nvPr/>
          </p:nvPicPr>
          <p:blipFill>
            <a:blip r:embed="rId9">
              <a:extLst>
                <a:ext uri="{28A0092B-C50C-407E-A947-70E740481C1C}">
                  <a14:useLocalDpi xmlns:a14="http://schemas.microsoft.com/office/drawing/2010/main"/>
                </a:ext>
              </a:extLst>
            </a:blip>
            <a:srcRect/>
            <a:stretch>
              <a:fillRect/>
            </a:stretch>
          </p:blipFill>
          <p:spPr bwMode="auto">
            <a:xfrm>
              <a:off x="2304" y="2832"/>
              <a:ext cx="1152" cy="11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sp>
        <p:nvSpPr>
          <p:cNvPr id="217104" name="AutoShape 16"/>
          <p:cNvSpPr>
            <a:spLocks noChangeArrowheads="1"/>
          </p:cNvSpPr>
          <p:nvPr/>
        </p:nvSpPr>
        <p:spPr bwMode="auto">
          <a:xfrm rot="-5400000">
            <a:off x="5867400" y="2895600"/>
            <a:ext cx="685800" cy="8382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CC"/>
              </a:solidFill>
              <a:effectLst>
                <a:outerShdw blurRad="38100" dist="38100" dir="2700000" algn="tl">
                  <a:srgbClr val="000000">
                    <a:alpha val="43137"/>
                  </a:srgbClr>
                </a:outerShdw>
              </a:effectLst>
              <a:uLnTx/>
              <a:uFillTx/>
              <a:latin typeface="Arial" panose="020B0604020202020204" pitchFamily="34" charset="0"/>
              <a:cs typeface="Arial" panose="020B0604020202020204" pitchFamily="34" charset="0"/>
            </a:endParaRPr>
          </a:p>
        </p:txBody>
      </p:sp>
      <p:sp>
        <p:nvSpPr>
          <p:cNvPr id="217105" name="AutoShape 17"/>
          <p:cNvSpPr>
            <a:spLocks noChangeArrowheads="1"/>
          </p:cNvSpPr>
          <p:nvPr/>
        </p:nvSpPr>
        <p:spPr bwMode="auto">
          <a:xfrm rot="1101064">
            <a:off x="5029200" y="3657600"/>
            <a:ext cx="1905000" cy="685800"/>
          </a:xfrm>
          <a:prstGeom prst="leftRightArrow">
            <a:avLst>
              <a:gd name="adj1" fmla="val 50000"/>
              <a:gd name="adj2" fmla="val 55556"/>
            </a:avLst>
          </a:prstGeom>
          <a:solidFill>
            <a:srgbClr val="FF6600"/>
          </a:solidFill>
          <a:ln w="12700" cap="sq">
            <a:solidFill>
              <a:schemeClr val="tx1"/>
            </a:solidFill>
            <a:miter lim="800000"/>
            <a:headEnd type="none" w="sm" len="sm"/>
            <a:tailEnd type="none" w="sm" len="sm"/>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u="none" strike="noStrike" kern="1200" cap="none" spc="0" normalizeH="0" baseline="0" noProof="0">
              <a:ln>
                <a:noFill/>
              </a:ln>
              <a:solidFill>
                <a:srgbClr val="FFFFCC"/>
              </a:solidFill>
              <a:effectLst/>
              <a:uLnTx/>
              <a:uFillTx/>
              <a:latin typeface="Arial" panose="020B0604020202020204" pitchFamily="34" charset="0"/>
              <a:cs typeface="Arial" panose="020B0604020202020204" pitchFamily="34" charset="0"/>
            </a:endParaRPr>
          </a:p>
        </p:txBody>
      </p:sp>
      <p:grpSp>
        <p:nvGrpSpPr>
          <p:cNvPr id="3" name="Group 18"/>
          <p:cNvGrpSpPr>
            <a:grpSpLocks/>
          </p:cNvGrpSpPr>
          <p:nvPr/>
        </p:nvGrpSpPr>
        <p:grpSpPr bwMode="auto">
          <a:xfrm>
            <a:off x="76200" y="4038600"/>
            <a:ext cx="4775201" cy="838200"/>
            <a:chOff x="48" y="2544"/>
            <a:chExt cx="3008" cy="528"/>
          </a:xfrm>
        </p:grpSpPr>
        <p:sp>
          <p:nvSpPr>
            <p:cNvPr id="140316" name="AutoShape 19"/>
            <p:cNvSpPr>
              <a:spLocks noChangeArrowheads="1"/>
            </p:cNvSpPr>
            <p:nvPr/>
          </p:nvSpPr>
          <p:spPr bwMode="auto">
            <a:xfrm>
              <a:off x="48" y="2544"/>
              <a:ext cx="432" cy="52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400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0000"/>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CC"/>
                </a:solidFill>
                <a:effectLst>
                  <a:outerShdw blurRad="38100" dist="38100" dir="2700000" algn="tl">
                    <a:srgbClr val="000000">
                      <a:alpha val="43137"/>
                    </a:srgbClr>
                  </a:outerShdw>
                </a:effectLst>
                <a:uLnTx/>
                <a:uFillTx/>
                <a:latin typeface="Arial" panose="020B0604020202020204" pitchFamily="34" charset="0"/>
                <a:cs typeface="Arial" panose="020B0604020202020204" pitchFamily="34" charset="0"/>
              </a:endParaRPr>
            </a:p>
          </p:txBody>
        </p:sp>
        <p:sp>
          <p:nvSpPr>
            <p:cNvPr id="162845" name="Text Box 20"/>
            <p:cNvSpPr txBox="1">
              <a:spLocks noChangeArrowheads="1"/>
            </p:cNvSpPr>
            <p:nvPr/>
          </p:nvSpPr>
          <p:spPr bwMode="auto">
            <a:xfrm>
              <a:off x="576" y="2693"/>
              <a:ext cx="2480" cy="23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1800" b="1" u="none" strike="noStrike" kern="1200" cap="none" spc="0" normalizeH="0" baseline="0" noProof="0" dirty="0">
                  <a:ln>
                    <a:noFill/>
                  </a:ln>
                  <a:solidFill>
                    <a:srgbClr val="FFFFCC"/>
                  </a:solidFill>
                  <a:effectLst/>
                  <a:uLnTx/>
                  <a:uFillTx/>
                  <a:latin typeface="Arial" panose="020B0604020202020204" pitchFamily="34" charset="0"/>
                  <a:cs typeface="Arial" panose="020B0604020202020204" pitchFamily="34" charset="0"/>
                </a:rPr>
                <a:t>حز 8: 4، 9: 3، 10: 4، 10: 18-19، 11: 23</a:t>
              </a:r>
              <a:endParaRPr kumimoji="0" lang="en-US" sz="1800" b="1" u="none" strike="noStrike" kern="1200" cap="none" spc="0" normalizeH="0" baseline="0" noProof="0" dirty="0">
                <a:ln>
                  <a:noFill/>
                </a:ln>
                <a:solidFill>
                  <a:srgbClr val="FFFFCC"/>
                </a:solidFill>
                <a:effectLst/>
                <a:uLnTx/>
                <a:uFillTx/>
                <a:latin typeface="Arial" panose="020B0604020202020204" pitchFamily="34" charset="0"/>
                <a:cs typeface="Arial" panose="020B0604020202020204" pitchFamily="34" charset="0"/>
              </a:endParaRPr>
            </a:p>
          </p:txBody>
        </p:sp>
      </p:grpSp>
      <p:grpSp>
        <p:nvGrpSpPr>
          <p:cNvPr id="4" name="Group 21"/>
          <p:cNvGrpSpPr>
            <a:grpSpLocks/>
          </p:cNvGrpSpPr>
          <p:nvPr/>
        </p:nvGrpSpPr>
        <p:grpSpPr bwMode="auto">
          <a:xfrm>
            <a:off x="76200" y="4953000"/>
            <a:ext cx="3594101" cy="838200"/>
            <a:chOff x="48" y="3120"/>
            <a:chExt cx="2264" cy="528"/>
          </a:xfrm>
        </p:grpSpPr>
        <p:sp>
          <p:nvSpPr>
            <p:cNvPr id="140314" name="AutoShape 22"/>
            <p:cNvSpPr>
              <a:spLocks noChangeArrowheads="1"/>
            </p:cNvSpPr>
            <p:nvPr/>
          </p:nvSpPr>
          <p:spPr bwMode="auto">
            <a:xfrm>
              <a:off x="48" y="3120"/>
              <a:ext cx="432" cy="52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400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CC"/>
                </a:solidFill>
                <a:effectLst>
                  <a:outerShdw blurRad="38100" dist="38100" dir="2700000" algn="tl">
                    <a:srgbClr val="000000">
                      <a:alpha val="43137"/>
                    </a:srgbClr>
                  </a:outerShdw>
                </a:effectLst>
                <a:uLnTx/>
                <a:uFillTx/>
                <a:latin typeface="Arial" panose="020B0604020202020204" pitchFamily="34" charset="0"/>
                <a:cs typeface="Arial" panose="020B0604020202020204" pitchFamily="34" charset="0"/>
              </a:endParaRPr>
            </a:p>
          </p:txBody>
        </p:sp>
        <p:sp>
          <p:nvSpPr>
            <p:cNvPr id="162843" name="Text Box 23"/>
            <p:cNvSpPr txBox="1">
              <a:spLocks noChangeArrowheads="1"/>
            </p:cNvSpPr>
            <p:nvPr/>
          </p:nvSpPr>
          <p:spPr bwMode="auto">
            <a:xfrm>
              <a:off x="576" y="3268"/>
              <a:ext cx="1736" cy="23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1800" b="1" u="none" strike="noStrike" kern="1200" cap="none" spc="0" normalizeH="0" baseline="0" noProof="0" dirty="0">
                  <a:ln>
                    <a:noFill/>
                  </a:ln>
                  <a:solidFill>
                    <a:srgbClr val="FFFFCC"/>
                  </a:solidFill>
                  <a:effectLst/>
                  <a:uLnTx/>
                  <a:uFillTx/>
                  <a:latin typeface="Arial" panose="020B0604020202020204" pitchFamily="34" charset="0"/>
                  <a:cs typeface="Arial" panose="020B0604020202020204" pitchFamily="34" charset="0"/>
                </a:rPr>
                <a:t>لو 19: 37، 24: 50، أع 1: 10</a:t>
              </a:r>
              <a:endParaRPr kumimoji="0" lang="en-US" sz="1800" b="1" u="none" strike="noStrike" kern="1200" cap="none" spc="0" normalizeH="0" baseline="0" noProof="0" dirty="0">
                <a:ln>
                  <a:noFill/>
                </a:ln>
                <a:solidFill>
                  <a:srgbClr val="FFFFCC"/>
                </a:solidFill>
                <a:effectLst/>
                <a:uLnTx/>
                <a:uFillTx/>
                <a:latin typeface="Arial" panose="020B0604020202020204" pitchFamily="34" charset="0"/>
                <a:cs typeface="Arial" panose="020B0604020202020204" pitchFamily="34" charset="0"/>
              </a:endParaRPr>
            </a:p>
          </p:txBody>
        </p:sp>
      </p:grpSp>
      <p:grpSp>
        <p:nvGrpSpPr>
          <p:cNvPr id="5" name="Group 24"/>
          <p:cNvGrpSpPr>
            <a:grpSpLocks/>
          </p:cNvGrpSpPr>
          <p:nvPr/>
        </p:nvGrpSpPr>
        <p:grpSpPr bwMode="auto">
          <a:xfrm>
            <a:off x="76200" y="5867400"/>
            <a:ext cx="3883025" cy="838200"/>
            <a:chOff x="48" y="3696"/>
            <a:chExt cx="2446" cy="528"/>
          </a:xfrm>
        </p:grpSpPr>
        <p:sp>
          <p:nvSpPr>
            <p:cNvPr id="140312" name="AutoShape 25"/>
            <p:cNvSpPr>
              <a:spLocks noChangeArrowheads="1"/>
            </p:cNvSpPr>
            <p:nvPr/>
          </p:nvSpPr>
          <p:spPr bwMode="auto">
            <a:xfrm>
              <a:off x="48" y="3696"/>
              <a:ext cx="432" cy="52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400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6600"/>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CC"/>
                </a:solidFill>
                <a:effectLst>
                  <a:outerShdw blurRad="38100" dist="38100" dir="2700000" algn="tl">
                    <a:srgbClr val="000000">
                      <a:alpha val="43137"/>
                    </a:srgbClr>
                  </a:outerShdw>
                </a:effectLst>
                <a:uLnTx/>
                <a:uFillTx/>
                <a:latin typeface="Arial" panose="020B0604020202020204" pitchFamily="34" charset="0"/>
                <a:cs typeface="Arial" panose="020B0604020202020204" pitchFamily="34" charset="0"/>
              </a:endParaRPr>
            </a:p>
          </p:txBody>
        </p:sp>
        <p:sp>
          <p:nvSpPr>
            <p:cNvPr id="162841" name="Text Box 26"/>
            <p:cNvSpPr txBox="1">
              <a:spLocks noChangeArrowheads="1"/>
            </p:cNvSpPr>
            <p:nvPr/>
          </p:nvSpPr>
          <p:spPr bwMode="auto">
            <a:xfrm>
              <a:off x="576" y="3844"/>
              <a:ext cx="1918" cy="23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1800" b="1" u="none" strike="noStrike" kern="1200" cap="none" spc="0" normalizeH="0" baseline="0" noProof="0" dirty="0">
                  <a:ln>
                    <a:noFill/>
                  </a:ln>
                  <a:solidFill>
                    <a:srgbClr val="FFFFCC"/>
                  </a:solidFill>
                  <a:effectLst/>
                  <a:uLnTx/>
                  <a:uFillTx/>
                  <a:latin typeface="Arial" panose="020B0604020202020204" pitchFamily="34" charset="0"/>
                  <a:cs typeface="Arial" panose="020B0604020202020204" pitchFamily="34" charset="0"/>
                </a:rPr>
                <a:t>أع 1: 11، زك 14: 4، حز 43: 1-5</a:t>
              </a:r>
              <a:endParaRPr kumimoji="0" lang="en-US" sz="1800" b="1" u="none" strike="noStrike" kern="1200" cap="none" spc="0" normalizeH="0" baseline="0" noProof="0" dirty="0">
                <a:ln>
                  <a:noFill/>
                </a:ln>
                <a:solidFill>
                  <a:srgbClr val="FFFFCC"/>
                </a:solidFill>
                <a:effectLst/>
                <a:uLnTx/>
                <a:uFillTx/>
                <a:latin typeface="Arial" panose="020B0604020202020204" pitchFamily="34" charset="0"/>
                <a:cs typeface="Arial" panose="020B0604020202020204" pitchFamily="34" charset="0"/>
              </a:endParaRPr>
            </a:p>
          </p:txBody>
        </p:sp>
      </p:grpSp>
      <p:sp>
        <p:nvSpPr>
          <p:cNvPr id="217115" name="AutoShape 27"/>
          <p:cNvSpPr>
            <a:spLocks noChangeArrowheads="1"/>
          </p:cNvSpPr>
          <p:nvPr/>
        </p:nvSpPr>
        <p:spPr bwMode="auto">
          <a:xfrm rot="-8655613">
            <a:off x="4191000" y="2819400"/>
            <a:ext cx="685800" cy="8382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6600"/>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CC"/>
              </a:solidFill>
              <a:effectLst>
                <a:outerShdw blurRad="38100" dist="38100" dir="2700000" algn="tl">
                  <a:srgbClr val="000000">
                    <a:alpha val="43137"/>
                  </a:srgbClr>
                </a:outerShdw>
              </a:effectLst>
              <a:uLnTx/>
              <a:uFillTx/>
              <a:latin typeface="Arial" panose="020B0604020202020204" pitchFamily="34" charset="0"/>
              <a:cs typeface="Arial" panose="020B0604020202020204" pitchFamily="34" charset="0"/>
            </a:endParaRPr>
          </a:p>
        </p:txBody>
      </p:sp>
      <p:pic>
        <p:nvPicPr>
          <p:cNvPr id="217116" name="Picture 28" descr="j0212783"/>
          <p:cNvPicPr>
            <a:picLocks noChangeAspect="1" noChangeArrowheads="1"/>
          </p:cNvPicPr>
          <p:nvPr/>
        </p:nvPicPr>
        <p:blipFill>
          <a:blip r:embed="rId10">
            <a:extLst>
              <a:ext uri="{28A0092B-C50C-407E-A947-70E740481C1C}">
                <a14:useLocalDpi xmlns:a14="http://schemas.microsoft.com/office/drawing/2010/main"/>
              </a:ext>
            </a:extLst>
          </a:blip>
          <a:srcRect/>
          <a:stretch>
            <a:fillRect/>
          </a:stretch>
        </p:blipFill>
        <p:spPr bwMode="auto">
          <a:xfrm>
            <a:off x="762000" y="914400"/>
            <a:ext cx="1933575" cy="16383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17117" name="Picture 29" descr="j0195630"/>
          <p:cNvPicPr>
            <a:picLocks noChangeAspect="1" noChangeArrowheads="1"/>
          </p:cNvPicPr>
          <p:nvPr/>
        </p:nvPicPr>
        <p:blipFill>
          <a:blip r:embed="rId11">
            <a:extLst>
              <a:ext uri="{28A0092B-C50C-407E-A947-70E740481C1C}">
                <a14:useLocalDpi xmlns:a14="http://schemas.microsoft.com/office/drawing/2010/main"/>
              </a:ext>
            </a:extLst>
          </a:blip>
          <a:srcRect/>
          <a:stretch>
            <a:fillRect/>
          </a:stretch>
        </p:blipFill>
        <p:spPr bwMode="auto">
          <a:xfrm>
            <a:off x="2133600" y="152400"/>
            <a:ext cx="1355725" cy="18272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17118" name="AutoShape 30"/>
          <p:cNvSpPr>
            <a:spLocks noChangeArrowheads="1"/>
          </p:cNvSpPr>
          <p:nvPr/>
        </p:nvSpPr>
        <p:spPr bwMode="auto">
          <a:xfrm rot="1578731">
            <a:off x="4191000" y="2514600"/>
            <a:ext cx="685800" cy="8382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CC"/>
              </a:solidFill>
              <a:effectLst>
                <a:outerShdw blurRad="38100" dist="38100" dir="2700000" algn="tl">
                  <a:srgbClr val="000000">
                    <a:alpha val="43137"/>
                  </a:srgbClr>
                </a:outerShdw>
              </a:effectLst>
              <a:uLnTx/>
              <a:uFillTx/>
              <a:latin typeface="Arial" panose="020B0604020202020204" pitchFamily="34" charset="0"/>
              <a:cs typeface="Arial" panose="020B0604020202020204" pitchFamily="34" charset="0"/>
            </a:endParaRPr>
          </a:p>
        </p:txBody>
      </p:sp>
      <p:sp>
        <p:nvSpPr>
          <p:cNvPr id="217119" name="AutoShape 31"/>
          <p:cNvSpPr>
            <a:spLocks noChangeArrowheads="1"/>
          </p:cNvSpPr>
          <p:nvPr/>
        </p:nvSpPr>
        <p:spPr bwMode="auto">
          <a:xfrm rot="5357320">
            <a:off x="5486400" y="2667000"/>
            <a:ext cx="685800" cy="8382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6600"/>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CC"/>
              </a:solidFill>
              <a:effectLst>
                <a:outerShdw blurRad="38100" dist="38100" dir="2700000" algn="tl">
                  <a:srgbClr val="000000">
                    <a:alpha val="43137"/>
                  </a:srgbClr>
                </a:outerShdw>
              </a:effectLst>
              <a:uLnTx/>
              <a:uFillTx/>
              <a:latin typeface="Arial" panose="020B0604020202020204" pitchFamily="34" charset="0"/>
              <a:cs typeface="Arial" panose="020B0604020202020204" pitchFamily="34" charset="0"/>
            </a:endParaRPr>
          </a:p>
        </p:txBody>
      </p:sp>
      <p:sp>
        <p:nvSpPr>
          <p:cNvPr id="158743" name="Rectangle 32"/>
          <p:cNvSpPr>
            <a:spLocks noGrp="1" noChangeArrowheads="1"/>
          </p:cNvSpPr>
          <p:nvPr>
            <p:ph type="title" idx="4294967295"/>
          </p:nvPr>
        </p:nvSpPr>
        <p:spPr>
          <a:xfrm>
            <a:off x="5257800" y="5702300"/>
            <a:ext cx="3886200" cy="1155700"/>
          </a:xfrm>
          <a:solidFill>
            <a:schemeClr val="bg2"/>
          </a:solidFill>
        </p:spPr>
        <p:txBody>
          <a:bodyPr/>
          <a:lstStyle/>
          <a:p>
            <a:pPr eaLnBrk="1" hangingPunct="1">
              <a:defRPr/>
            </a:pPr>
            <a:r>
              <a:rPr lang="ar-JO" sz="2400" dirty="0">
                <a:ea typeface="ＭＳ Ｐゴシック" charset="0"/>
              </a:rPr>
              <a:t>الروح يغادر و يرجع</a:t>
            </a:r>
            <a:endParaRPr lang="en-US" sz="2400" dirty="0">
              <a:ea typeface="ＭＳ Ｐゴシック" charset="0"/>
            </a:endParaRPr>
          </a:p>
        </p:txBody>
      </p:sp>
    </p:spTree>
    <p:extLst>
      <p:ext uri="{BB962C8B-B14F-4D97-AF65-F5344CB8AC3E}">
        <p14:creationId xmlns:p14="http://schemas.microsoft.com/office/powerpoint/2010/main" val="389139503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499"/>
                                          </p:stCondLst>
                                        </p:cTn>
                                        <p:tgtEl>
                                          <p:spTgt spid="3"/>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9" presetClass="entr" presetSubtype="0" fill="hold" nodeType="click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dissolve">
                                      <p:cBhvr>
                                        <p:cTn id="11" dur="500"/>
                                        <p:tgtEl>
                                          <p:spTgt spid="2"/>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17" presetClass="exit" presetSubtype="10" fill="hold" nodeType="clickEffect">
                                  <p:stCondLst>
                                    <p:cond delay="0"/>
                                  </p:stCondLst>
                                  <p:childTnLst>
                                    <p:anim calcmode="lin" valueType="num">
                                      <p:cBhvr>
                                        <p:cTn id="15" dur="500"/>
                                        <p:tgtEl>
                                          <p:spTgt spid="2"/>
                                        </p:tgtEl>
                                        <p:attrNameLst>
                                          <p:attrName>ppt_w</p:attrName>
                                        </p:attrNameLst>
                                      </p:cBhvr>
                                      <p:tavLst>
                                        <p:tav tm="0">
                                          <p:val>
                                            <p:strVal val="ppt_w"/>
                                          </p:val>
                                        </p:tav>
                                        <p:tav tm="100000">
                                          <p:val>
                                            <p:fltVal val="0"/>
                                          </p:val>
                                        </p:tav>
                                      </p:tavLst>
                                    </p:anim>
                                    <p:anim calcmode="lin" valueType="num">
                                      <p:cBhvr>
                                        <p:cTn id="16" dur="500"/>
                                        <p:tgtEl>
                                          <p:spTgt spid="2"/>
                                        </p:tgtEl>
                                        <p:attrNameLst>
                                          <p:attrName>ppt_h</p:attrName>
                                        </p:attrNameLst>
                                      </p:cBhvr>
                                      <p:tavLst>
                                        <p:tav tm="0">
                                          <p:val>
                                            <p:strVal val="ppt_h"/>
                                          </p:val>
                                        </p:tav>
                                        <p:tav tm="100000">
                                          <p:val>
                                            <p:strVal val="ppt_h"/>
                                          </p:val>
                                        </p:tav>
                                      </p:tavLst>
                                    </p:anim>
                                    <p:set>
                                      <p:cBhvr>
                                        <p:cTn id="17" dur="1" fill="hold">
                                          <p:stCondLst>
                                            <p:cond delay="499"/>
                                          </p:stCondLst>
                                        </p:cTn>
                                        <p:tgtEl>
                                          <p:spTgt spid="2"/>
                                        </p:tgtEl>
                                        <p:attrNameLst>
                                          <p:attrName>style.visibility</p:attrName>
                                        </p:attrNameLst>
                                      </p:cBhvr>
                                      <p:to>
                                        <p:strVal val="hidden"/>
                                      </p:to>
                                    </p:set>
                                  </p:childTnLst>
                                </p:cTn>
                              </p:par>
                            </p:childTnLst>
                          </p:cTn>
                        </p:par>
                        <p:par>
                          <p:cTn id="18" fill="hold" nodeType="afterGroup">
                            <p:stCondLst>
                              <p:cond delay="500"/>
                            </p:stCondLst>
                            <p:childTnLst>
                              <p:par>
                                <p:cTn id="19" presetID="22" presetClass="entr" presetSubtype="8" fill="hold" nodeType="afterEffect">
                                  <p:stCondLst>
                                    <p:cond delay="0"/>
                                  </p:stCondLst>
                                  <p:childTnLst>
                                    <p:set>
                                      <p:cBhvr>
                                        <p:cTn id="20" dur="1" fill="hold">
                                          <p:stCondLst>
                                            <p:cond delay="0"/>
                                          </p:stCondLst>
                                        </p:cTn>
                                        <p:tgtEl>
                                          <p:spTgt spid="217098"/>
                                        </p:tgtEl>
                                        <p:attrNameLst>
                                          <p:attrName>style.visibility</p:attrName>
                                        </p:attrNameLst>
                                      </p:cBhvr>
                                      <p:to>
                                        <p:strVal val="visible"/>
                                      </p:to>
                                    </p:set>
                                    <p:animEffect transition="in" filter="wipe(left)">
                                      <p:cBhvr>
                                        <p:cTn id="21" dur="500"/>
                                        <p:tgtEl>
                                          <p:spTgt spid="217098"/>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10" presetClass="exit" presetSubtype="0" fill="hold" nodeType="clickEffect">
                                  <p:stCondLst>
                                    <p:cond delay="0"/>
                                  </p:stCondLst>
                                  <p:childTnLst>
                                    <p:animEffect transition="out" filter="fade">
                                      <p:cBhvr>
                                        <p:cTn id="25" dur="500"/>
                                        <p:tgtEl>
                                          <p:spTgt spid="217098"/>
                                        </p:tgtEl>
                                      </p:cBhvr>
                                    </p:animEffect>
                                    <p:set>
                                      <p:cBhvr>
                                        <p:cTn id="26" dur="1" fill="hold">
                                          <p:stCondLst>
                                            <p:cond delay="499"/>
                                          </p:stCondLst>
                                        </p:cTn>
                                        <p:tgtEl>
                                          <p:spTgt spid="217098"/>
                                        </p:tgtEl>
                                        <p:attrNameLst>
                                          <p:attrName>style.visibility</p:attrName>
                                        </p:attrNameLst>
                                      </p:cBhvr>
                                      <p:to>
                                        <p:strVal val="hidden"/>
                                      </p:to>
                                    </p:set>
                                  </p:childTnLst>
                                </p:cTn>
                              </p:par>
                            </p:childTnLst>
                          </p:cTn>
                        </p:par>
                        <p:par>
                          <p:cTn id="27" fill="hold" nodeType="afterGroup">
                            <p:stCondLst>
                              <p:cond delay="500"/>
                            </p:stCondLst>
                            <p:childTnLst>
                              <p:par>
                                <p:cTn id="28" presetID="9" presetClass="entr" presetSubtype="0" fill="hold" nodeType="afterEffect">
                                  <p:stCondLst>
                                    <p:cond delay="0"/>
                                  </p:stCondLst>
                                  <p:childTnLst>
                                    <p:set>
                                      <p:cBhvr>
                                        <p:cTn id="29" dur="1" fill="hold">
                                          <p:stCondLst>
                                            <p:cond delay="0"/>
                                          </p:stCondLst>
                                        </p:cTn>
                                        <p:tgtEl>
                                          <p:spTgt spid="217099"/>
                                        </p:tgtEl>
                                        <p:attrNameLst>
                                          <p:attrName>style.visibility</p:attrName>
                                        </p:attrNameLst>
                                      </p:cBhvr>
                                      <p:to>
                                        <p:strVal val="visible"/>
                                      </p:to>
                                    </p:set>
                                    <p:animEffect transition="in" filter="dissolve">
                                      <p:cBhvr>
                                        <p:cTn id="30" dur="500"/>
                                        <p:tgtEl>
                                          <p:spTgt spid="217099"/>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10" presetClass="exit" presetSubtype="0" fill="hold" nodeType="clickEffect">
                                  <p:stCondLst>
                                    <p:cond delay="0"/>
                                  </p:stCondLst>
                                  <p:childTnLst>
                                    <p:animEffect transition="out" filter="fade">
                                      <p:cBhvr>
                                        <p:cTn id="34" dur="500"/>
                                        <p:tgtEl>
                                          <p:spTgt spid="217099"/>
                                        </p:tgtEl>
                                      </p:cBhvr>
                                    </p:animEffect>
                                    <p:set>
                                      <p:cBhvr>
                                        <p:cTn id="35" dur="1" fill="hold">
                                          <p:stCondLst>
                                            <p:cond delay="499"/>
                                          </p:stCondLst>
                                        </p:cTn>
                                        <p:tgtEl>
                                          <p:spTgt spid="217099"/>
                                        </p:tgtEl>
                                        <p:attrNameLst>
                                          <p:attrName>style.visibility</p:attrName>
                                        </p:attrNameLst>
                                      </p:cBhvr>
                                      <p:to>
                                        <p:strVal val="hidden"/>
                                      </p:to>
                                    </p:set>
                                  </p:childTnLst>
                                </p:cTn>
                              </p:par>
                            </p:childTnLst>
                          </p:cTn>
                        </p:par>
                      </p:childTnLst>
                    </p:cTn>
                  </p:par>
                  <p:par>
                    <p:cTn id="36" fill="hold" nodeType="clickPar">
                      <p:stCondLst>
                        <p:cond delay="indefinite"/>
                      </p:stCondLst>
                      <p:childTnLst>
                        <p:par>
                          <p:cTn id="37" fill="hold" nodeType="withGroup">
                            <p:stCondLst>
                              <p:cond delay="0"/>
                            </p:stCondLst>
                            <p:childTnLst>
                              <p:par>
                                <p:cTn id="38" presetID="1" presetClass="entr" presetSubtype="0" fill="hold" nodeType="clickEffect">
                                  <p:stCondLst>
                                    <p:cond delay="0"/>
                                  </p:stCondLst>
                                  <p:childTnLst>
                                    <p:set>
                                      <p:cBhvr>
                                        <p:cTn id="39" dur="1" fill="hold">
                                          <p:stCondLst>
                                            <p:cond delay="499"/>
                                          </p:stCondLst>
                                        </p:cTn>
                                        <p:tgtEl>
                                          <p:spTgt spid="4"/>
                                        </p:tgtEl>
                                        <p:attrNameLst>
                                          <p:attrName>style.visibility</p:attrName>
                                        </p:attrNameLst>
                                      </p:cBhvr>
                                      <p:to>
                                        <p:strVal val="visible"/>
                                      </p:to>
                                    </p:set>
                                  </p:childTnLst>
                                </p:cTn>
                              </p:par>
                            </p:childTnLst>
                          </p:cTn>
                        </p:par>
                      </p:childTnLst>
                    </p:cTn>
                  </p:par>
                  <p:par>
                    <p:cTn id="40" fill="hold" nodeType="clickPar">
                      <p:stCondLst>
                        <p:cond delay="indefinite"/>
                      </p:stCondLst>
                      <p:childTnLst>
                        <p:par>
                          <p:cTn id="41" fill="hold" nodeType="withGroup">
                            <p:stCondLst>
                              <p:cond delay="0"/>
                            </p:stCondLst>
                            <p:childTnLst>
                              <p:par>
                                <p:cTn id="42" presetID="22" presetClass="entr" presetSubtype="4" fill="hold" nodeType="clickEffect">
                                  <p:stCondLst>
                                    <p:cond delay="0"/>
                                  </p:stCondLst>
                                  <p:childTnLst>
                                    <p:set>
                                      <p:cBhvr>
                                        <p:cTn id="43" dur="1" fill="hold">
                                          <p:stCondLst>
                                            <p:cond delay="0"/>
                                          </p:stCondLst>
                                        </p:cTn>
                                        <p:tgtEl>
                                          <p:spTgt spid="217094"/>
                                        </p:tgtEl>
                                        <p:attrNameLst>
                                          <p:attrName>style.visibility</p:attrName>
                                        </p:attrNameLst>
                                      </p:cBhvr>
                                      <p:to>
                                        <p:strVal val="visible"/>
                                      </p:to>
                                    </p:set>
                                    <p:animEffect transition="in" filter="wipe(down)">
                                      <p:cBhvr>
                                        <p:cTn id="44" dur="500"/>
                                        <p:tgtEl>
                                          <p:spTgt spid="217094"/>
                                        </p:tgtEl>
                                      </p:cBhvr>
                                    </p:animEffect>
                                  </p:childTnLst>
                                </p:cTn>
                              </p:par>
                            </p:childTnLst>
                          </p:cTn>
                        </p:par>
                      </p:childTnLst>
                    </p:cTn>
                  </p:par>
                  <p:par>
                    <p:cTn id="45" fill="hold" nodeType="clickPar">
                      <p:stCondLst>
                        <p:cond delay="indefinite"/>
                      </p:stCondLst>
                      <p:childTnLst>
                        <p:par>
                          <p:cTn id="46" fill="hold" nodeType="withGroup">
                            <p:stCondLst>
                              <p:cond delay="0"/>
                            </p:stCondLst>
                            <p:childTnLst>
                              <p:par>
                                <p:cTn id="47" presetID="10" presetClass="exit" presetSubtype="0" fill="hold" nodeType="clickEffect">
                                  <p:stCondLst>
                                    <p:cond delay="0"/>
                                  </p:stCondLst>
                                  <p:childTnLst>
                                    <p:animEffect transition="out" filter="fade">
                                      <p:cBhvr>
                                        <p:cTn id="48" dur="500"/>
                                        <p:tgtEl>
                                          <p:spTgt spid="217094"/>
                                        </p:tgtEl>
                                      </p:cBhvr>
                                    </p:animEffect>
                                    <p:set>
                                      <p:cBhvr>
                                        <p:cTn id="49" dur="1" fill="hold">
                                          <p:stCondLst>
                                            <p:cond delay="499"/>
                                          </p:stCondLst>
                                        </p:cTn>
                                        <p:tgtEl>
                                          <p:spTgt spid="217094"/>
                                        </p:tgtEl>
                                        <p:attrNameLst>
                                          <p:attrName>style.visibility</p:attrName>
                                        </p:attrNameLst>
                                      </p:cBhvr>
                                      <p:to>
                                        <p:strVal val="hidden"/>
                                      </p:to>
                                    </p:set>
                                  </p:childTnLst>
                                </p:cTn>
                              </p:par>
                            </p:childTnLst>
                          </p:cTn>
                        </p:par>
                        <p:par>
                          <p:cTn id="50" fill="hold" nodeType="afterGroup">
                            <p:stCondLst>
                              <p:cond delay="500"/>
                            </p:stCondLst>
                            <p:childTnLst>
                              <p:par>
                                <p:cTn id="51" presetID="22" presetClass="entr" presetSubtype="4" fill="hold" nodeType="afterEffect">
                                  <p:stCondLst>
                                    <p:cond delay="0"/>
                                  </p:stCondLst>
                                  <p:childTnLst>
                                    <p:set>
                                      <p:cBhvr>
                                        <p:cTn id="52" dur="1" fill="hold">
                                          <p:stCondLst>
                                            <p:cond delay="0"/>
                                          </p:stCondLst>
                                        </p:cTn>
                                        <p:tgtEl>
                                          <p:spTgt spid="217095"/>
                                        </p:tgtEl>
                                        <p:attrNameLst>
                                          <p:attrName>style.visibility</p:attrName>
                                        </p:attrNameLst>
                                      </p:cBhvr>
                                      <p:to>
                                        <p:strVal val="visible"/>
                                      </p:to>
                                    </p:set>
                                    <p:animEffect transition="in" filter="wipe(down)">
                                      <p:cBhvr>
                                        <p:cTn id="53" dur="500"/>
                                        <p:tgtEl>
                                          <p:spTgt spid="217095"/>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10" presetClass="exit" presetSubtype="0" fill="hold" nodeType="clickEffect">
                                  <p:stCondLst>
                                    <p:cond delay="0"/>
                                  </p:stCondLst>
                                  <p:childTnLst>
                                    <p:animEffect transition="out" filter="fade">
                                      <p:cBhvr>
                                        <p:cTn id="57" dur="500"/>
                                        <p:tgtEl>
                                          <p:spTgt spid="217095"/>
                                        </p:tgtEl>
                                      </p:cBhvr>
                                    </p:animEffect>
                                    <p:set>
                                      <p:cBhvr>
                                        <p:cTn id="58" dur="1" fill="hold">
                                          <p:stCondLst>
                                            <p:cond delay="499"/>
                                          </p:stCondLst>
                                        </p:cTn>
                                        <p:tgtEl>
                                          <p:spTgt spid="217095"/>
                                        </p:tgtEl>
                                        <p:attrNameLst>
                                          <p:attrName>style.visibility</p:attrName>
                                        </p:attrNameLst>
                                      </p:cBhvr>
                                      <p:to>
                                        <p:strVal val="hidden"/>
                                      </p:to>
                                    </p:set>
                                  </p:childTnLst>
                                </p:cTn>
                              </p:par>
                            </p:childTnLst>
                          </p:cTn>
                        </p:par>
                      </p:childTnLst>
                    </p:cTn>
                  </p:par>
                  <p:par>
                    <p:cTn id="59" fill="hold" nodeType="clickPar">
                      <p:stCondLst>
                        <p:cond delay="indefinite"/>
                      </p:stCondLst>
                      <p:childTnLst>
                        <p:par>
                          <p:cTn id="60" fill="hold" nodeType="withGroup">
                            <p:stCondLst>
                              <p:cond delay="0"/>
                            </p:stCondLst>
                            <p:childTnLst>
                              <p:par>
                                <p:cTn id="61" presetID="1" presetClass="entr" presetSubtype="0" fill="hold" nodeType="clickEffect">
                                  <p:stCondLst>
                                    <p:cond delay="0"/>
                                  </p:stCondLst>
                                  <p:childTnLst>
                                    <p:set>
                                      <p:cBhvr>
                                        <p:cTn id="62" dur="1" fill="hold">
                                          <p:stCondLst>
                                            <p:cond delay="499"/>
                                          </p:stCondLst>
                                        </p:cTn>
                                        <p:tgtEl>
                                          <p:spTgt spid="217097"/>
                                        </p:tgtEl>
                                        <p:attrNameLst>
                                          <p:attrName>style.visibility</p:attrName>
                                        </p:attrNameLst>
                                      </p:cBhvr>
                                      <p:to>
                                        <p:strVal val="visible"/>
                                      </p:to>
                                    </p:set>
                                  </p:childTnLst>
                                </p:cTn>
                              </p:par>
                            </p:childTnLst>
                          </p:cTn>
                        </p:par>
                      </p:childTnLst>
                    </p:cTn>
                  </p:par>
                  <p:par>
                    <p:cTn id="63" fill="hold" nodeType="clickPar">
                      <p:stCondLst>
                        <p:cond delay="indefinite"/>
                      </p:stCondLst>
                      <p:childTnLst>
                        <p:par>
                          <p:cTn id="64" fill="hold" nodeType="withGroup">
                            <p:stCondLst>
                              <p:cond delay="0"/>
                            </p:stCondLst>
                            <p:childTnLst>
                              <p:par>
                                <p:cTn id="65" presetID="10" presetClass="exit" presetSubtype="0" fill="hold" nodeType="clickEffect">
                                  <p:stCondLst>
                                    <p:cond delay="0"/>
                                  </p:stCondLst>
                                  <p:childTnLst>
                                    <p:animEffect transition="out" filter="fade">
                                      <p:cBhvr>
                                        <p:cTn id="66" dur="500"/>
                                        <p:tgtEl>
                                          <p:spTgt spid="217097"/>
                                        </p:tgtEl>
                                      </p:cBhvr>
                                    </p:animEffect>
                                    <p:set>
                                      <p:cBhvr>
                                        <p:cTn id="67" dur="1" fill="hold">
                                          <p:stCondLst>
                                            <p:cond delay="499"/>
                                          </p:stCondLst>
                                        </p:cTn>
                                        <p:tgtEl>
                                          <p:spTgt spid="217097"/>
                                        </p:tgtEl>
                                        <p:attrNameLst>
                                          <p:attrName>style.visibility</p:attrName>
                                        </p:attrNameLst>
                                      </p:cBhvr>
                                      <p:to>
                                        <p:strVal val="hidden"/>
                                      </p:to>
                                    </p:set>
                                  </p:childTnLst>
                                </p:cTn>
                              </p:par>
                            </p:childTnLst>
                          </p:cTn>
                        </p:par>
                        <p:par>
                          <p:cTn id="68" fill="hold" nodeType="afterGroup">
                            <p:stCondLst>
                              <p:cond delay="500"/>
                            </p:stCondLst>
                            <p:childTnLst>
                              <p:par>
                                <p:cTn id="69" presetID="22" presetClass="entr" presetSubtype="2" fill="hold" nodeType="afterEffect">
                                  <p:stCondLst>
                                    <p:cond delay="0"/>
                                  </p:stCondLst>
                                  <p:childTnLst>
                                    <p:set>
                                      <p:cBhvr>
                                        <p:cTn id="70" dur="1" fill="hold">
                                          <p:stCondLst>
                                            <p:cond delay="0"/>
                                          </p:stCondLst>
                                        </p:cTn>
                                        <p:tgtEl>
                                          <p:spTgt spid="217096"/>
                                        </p:tgtEl>
                                        <p:attrNameLst>
                                          <p:attrName>style.visibility</p:attrName>
                                        </p:attrNameLst>
                                      </p:cBhvr>
                                      <p:to>
                                        <p:strVal val="visible"/>
                                      </p:to>
                                    </p:set>
                                    <p:animEffect transition="in" filter="wipe(right)">
                                      <p:cBhvr>
                                        <p:cTn id="71" dur="500"/>
                                        <p:tgtEl>
                                          <p:spTgt spid="217096"/>
                                        </p:tgtEl>
                                      </p:cBhvr>
                                    </p:animEffect>
                                  </p:childTnLst>
                                </p:cTn>
                              </p:par>
                            </p:childTnLst>
                          </p:cTn>
                        </p:par>
                      </p:childTnLst>
                    </p:cTn>
                  </p:par>
                  <p:par>
                    <p:cTn id="72" fill="hold" nodeType="clickPar">
                      <p:stCondLst>
                        <p:cond delay="indefinite"/>
                      </p:stCondLst>
                      <p:childTnLst>
                        <p:par>
                          <p:cTn id="73" fill="hold" nodeType="withGroup">
                            <p:stCondLst>
                              <p:cond delay="0"/>
                            </p:stCondLst>
                            <p:childTnLst>
                              <p:par>
                                <p:cTn id="74" presetID="10" presetClass="exit" presetSubtype="0" fill="hold" nodeType="clickEffect">
                                  <p:stCondLst>
                                    <p:cond delay="0"/>
                                  </p:stCondLst>
                                  <p:childTnLst>
                                    <p:animEffect transition="out" filter="fade">
                                      <p:cBhvr>
                                        <p:cTn id="75" dur="500"/>
                                        <p:tgtEl>
                                          <p:spTgt spid="217096"/>
                                        </p:tgtEl>
                                      </p:cBhvr>
                                    </p:animEffect>
                                    <p:set>
                                      <p:cBhvr>
                                        <p:cTn id="76" dur="1" fill="hold">
                                          <p:stCondLst>
                                            <p:cond delay="499"/>
                                          </p:stCondLst>
                                        </p:cTn>
                                        <p:tgtEl>
                                          <p:spTgt spid="217096"/>
                                        </p:tgtEl>
                                        <p:attrNameLst>
                                          <p:attrName>style.visibility</p:attrName>
                                        </p:attrNameLst>
                                      </p:cBhvr>
                                      <p:to>
                                        <p:strVal val="hidden"/>
                                      </p:to>
                                    </p:set>
                                  </p:childTnLst>
                                </p:cTn>
                              </p:par>
                            </p:childTnLst>
                          </p:cTn>
                        </p:par>
                      </p:childTnLst>
                    </p:cTn>
                  </p:par>
                  <p:par>
                    <p:cTn id="77" fill="hold" nodeType="clickPar">
                      <p:stCondLst>
                        <p:cond delay="indefinite"/>
                      </p:stCondLst>
                      <p:childTnLst>
                        <p:par>
                          <p:cTn id="78" fill="hold" nodeType="withGroup">
                            <p:stCondLst>
                              <p:cond delay="0"/>
                            </p:stCondLst>
                            <p:childTnLst>
                              <p:par>
                                <p:cTn id="79" presetID="9" presetClass="entr" presetSubtype="0" fill="hold" nodeType="clickEffect">
                                  <p:stCondLst>
                                    <p:cond delay="0"/>
                                  </p:stCondLst>
                                  <p:childTnLst>
                                    <p:set>
                                      <p:cBhvr>
                                        <p:cTn id="80" dur="1" fill="hold">
                                          <p:stCondLst>
                                            <p:cond delay="0"/>
                                          </p:stCondLst>
                                        </p:cTn>
                                        <p:tgtEl>
                                          <p:spTgt spid="217116"/>
                                        </p:tgtEl>
                                        <p:attrNameLst>
                                          <p:attrName>style.visibility</p:attrName>
                                        </p:attrNameLst>
                                      </p:cBhvr>
                                      <p:to>
                                        <p:strVal val="visible"/>
                                      </p:to>
                                    </p:set>
                                    <p:animEffect transition="in" filter="dissolve">
                                      <p:cBhvr>
                                        <p:cTn id="81" dur="500"/>
                                        <p:tgtEl>
                                          <p:spTgt spid="217116"/>
                                        </p:tgtEl>
                                      </p:cBhvr>
                                    </p:animEffect>
                                  </p:childTnLst>
                                </p:cTn>
                              </p:par>
                            </p:childTnLst>
                          </p:cTn>
                        </p:par>
                      </p:childTnLst>
                    </p:cTn>
                  </p:par>
                  <p:par>
                    <p:cTn id="82" fill="hold" nodeType="clickPar">
                      <p:stCondLst>
                        <p:cond delay="indefinite"/>
                      </p:stCondLst>
                      <p:childTnLst>
                        <p:par>
                          <p:cTn id="83" fill="hold" nodeType="withGroup">
                            <p:stCondLst>
                              <p:cond delay="0"/>
                            </p:stCondLst>
                            <p:childTnLst>
                              <p:par>
                                <p:cTn id="84" presetID="10" presetClass="exit" presetSubtype="0" fill="hold" nodeType="clickEffect">
                                  <p:stCondLst>
                                    <p:cond delay="0"/>
                                  </p:stCondLst>
                                  <p:childTnLst>
                                    <p:animEffect transition="out" filter="fade">
                                      <p:cBhvr>
                                        <p:cTn id="85" dur="500"/>
                                        <p:tgtEl>
                                          <p:spTgt spid="217116"/>
                                        </p:tgtEl>
                                      </p:cBhvr>
                                    </p:animEffect>
                                    <p:set>
                                      <p:cBhvr>
                                        <p:cTn id="86" dur="1" fill="hold">
                                          <p:stCondLst>
                                            <p:cond delay="499"/>
                                          </p:stCondLst>
                                        </p:cTn>
                                        <p:tgtEl>
                                          <p:spTgt spid="217116"/>
                                        </p:tgtEl>
                                        <p:attrNameLst>
                                          <p:attrName>style.visibility</p:attrName>
                                        </p:attrNameLst>
                                      </p:cBhvr>
                                      <p:to>
                                        <p:strVal val="hidden"/>
                                      </p:to>
                                    </p:set>
                                  </p:childTnLst>
                                </p:cTn>
                              </p:par>
                            </p:childTnLst>
                          </p:cTn>
                        </p:par>
                        <p:par>
                          <p:cTn id="87" fill="hold" nodeType="afterGroup">
                            <p:stCondLst>
                              <p:cond delay="500"/>
                            </p:stCondLst>
                            <p:childTnLst>
                              <p:par>
                                <p:cTn id="88" presetID="9" presetClass="entr" presetSubtype="0" fill="hold" nodeType="afterEffect">
                                  <p:stCondLst>
                                    <p:cond delay="0"/>
                                  </p:stCondLst>
                                  <p:childTnLst>
                                    <p:set>
                                      <p:cBhvr>
                                        <p:cTn id="89" dur="1" fill="hold">
                                          <p:stCondLst>
                                            <p:cond delay="0"/>
                                          </p:stCondLst>
                                        </p:cTn>
                                        <p:tgtEl>
                                          <p:spTgt spid="217117"/>
                                        </p:tgtEl>
                                        <p:attrNameLst>
                                          <p:attrName>style.visibility</p:attrName>
                                        </p:attrNameLst>
                                      </p:cBhvr>
                                      <p:to>
                                        <p:strVal val="visible"/>
                                      </p:to>
                                    </p:set>
                                    <p:animEffect transition="in" filter="dissolve">
                                      <p:cBhvr>
                                        <p:cTn id="90" dur="500"/>
                                        <p:tgtEl>
                                          <p:spTgt spid="217117"/>
                                        </p:tgtEl>
                                      </p:cBhvr>
                                    </p:animEffect>
                                  </p:childTnLst>
                                </p:cTn>
                              </p:par>
                            </p:childTnLst>
                          </p:cTn>
                        </p:par>
                      </p:childTnLst>
                    </p:cTn>
                  </p:par>
                  <p:par>
                    <p:cTn id="91" fill="hold" nodeType="clickPar">
                      <p:stCondLst>
                        <p:cond delay="indefinite"/>
                      </p:stCondLst>
                      <p:childTnLst>
                        <p:par>
                          <p:cTn id="92" fill="hold" nodeType="withGroup">
                            <p:stCondLst>
                              <p:cond delay="0"/>
                            </p:stCondLst>
                            <p:childTnLst>
                              <p:par>
                                <p:cTn id="93" presetID="10" presetClass="exit" presetSubtype="0" fill="hold" nodeType="clickEffect">
                                  <p:stCondLst>
                                    <p:cond delay="0"/>
                                  </p:stCondLst>
                                  <p:childTnLst>
                                    <p:animEffect transition="out" filter="fade">
                                      <p:cBhvr>
                                        <p:cTn id="94" dur="500"/>
                                        <p:tgtEl>
                                          <p:spTgt spid="217117"/>
                                        </p:tgtEl>
                                      </p:cBhvr>
                                    </p:animEffect>
                                    <p:set>
                                      <p:cBhvr>
                                        <p:cTn id="95" dur="1" fill="hold">
                                          <p:stCondLst>
                                            <p:cond delay="499"/>
                                          </p:stCondLst>
                                        </p:cTn>
                                        <p:tgtEl>
                                          <p:spTgt spid="217117"/>
                                        </p:tgtEl>
                                        <p:attrNameLst>
                                          <p:attrName>style.visibility</p:attrName>
                                        </p:attrNameLst>
                                      </p:cBhvr>
                                      <p:to>
                                        <p:strVal val="hidden"/>
                                      </p:to>
                                    </p:set>
                                  </p:childTnLst>
                                </p:cTn>
                              </p:par>
                            </p:childTnLst>
                          </p:cTn>
                        </p:par>
                      </p:childTnLst>
                    </p:cTn>
                  </p:par>
                  <p:par>
                    <p:cTn id="96" fill="hold" nodeType="clickPar">
                      <p:stCondLst>
                        <p:cond delay="indefinite"/>
                      </p:stCondLst>
                      <p:childTnLst>
                        <p:par>
                          <p:cTn id="97" fill="hold" nodeType="withGroup">
                            <p:stCondLst>
                              <p:cond delay="0"/>
                            </p:stCondLst>
                            <p:childTnLst>
                              <p:par>
                                <p:cTn id="98" presetID="22" presetClass="entr" presetSubtype="4" fill="hold" nodeType="clickEffect">
                                  <p:stCondLst>
                                    <p:cond delay="0"/>
                                  </p:stCondLst>
                                  <p:childTnLst>
                                    <p:set>
                                      <p:cBhvr>
                                        <p:cTn id="99" dur="1" fill="hold">
                                          <p:stCondLst>
                                            <p:cond delay="0"/>
                                          </p:stCondLst>
                                        </p:cTn>
                                        <p:tgtEl>
                                          <p:spTgt spid="217118"/>
                                        </p:tgtEl>
                                        <p:attrNameLst>
                                          <p:attrName>style.visibility</p:attrName>
                                        </p:attrNameLst>
                                      </p:cBhvr>
                                      <p:to>
                                        <p:strVal val="visible"/>
                                      </p:to>
                                    </p:set>
                                    <p:animEffect transition="in" filter="wipe(down)">
                                      <p:cBhvr>
                                        <p:cTn id="100" dur="500"/>
                                        <p:tgtEl>
                                          <p:spTgt spid="217118"/>
                                        </p:tgtEl>
                                      </p:cBhvr>
                                    </p:animEffect>
                                  </p:childTnLst>
                                </p:cTn>
                              </p:par>
                            </p:childTnLst>
                          </p:cTn>
                        </p:par>
                      </p:childTnLst>
                    </p:cTn>
                  </p:par>
                  <p:par>
                    <p:cTn id="101" fill="hold" nodeType="clickPar">
                      <p:stCondLst>
                        <p:cond delay="indefinite"/>
                      </p:stCondLst>
                      <p:childTnLst>
                        <p:par>
                          <p:cTn id="102" fill="hold" nodeType="withGroup">
                            <p:stCondLst>
                              <p:cond delay="0"/>
                            </p:stCondLst>
                            <p:childTnLst>
                              <p:par>
                                <p:cTn id="103" presetID="10" presetClass="exit" presetSubtype="0" fill="hold" nodeType="clickEffect">
                                  <p:stCondLst>
                                    <p:cond delay="0"/>
                                  </p:stCondLst>
                                  <p:childTnLst>
                                    <p:animEffect transition="out" filter="fade">
                                      <p:cBhvr>
                                        <p:cTn id="104" dur="500"/>
                                        <p:tgtEl>
                                          <p:spTgt spid="217118"/>
                                        </p:tgtEl>
                                      </p:cBhvr>
                                    </p:animEffect>
                                    <p:set>
                                      <p:cBhvr>
                                        <p:cTn id="105" dur="1" fill="hold">
                                          <p:stCondLst>
                                            <p:cond delay="499"/>
                                          </p:stCondLst>
                                        </p:cTn>
                                        <p:tgtEl>
                                          <p:spTgt spid="217118"/>
                                        </p:tgtEl>
                                        <p:attrNameLst>
                                          <p:attrName>style.visibility</p:attrName>
                                        </p:attrNameLst>
                                      </p:cBhvr>
                                      <p:to>
                                        <p:strVal val="hidden"/>
                                      </p:to>
                                    </p:set>
                                  </p:childTnLst>
                                </p:cTn>
                              </p:par>
                            </p:childTnLst>
                          </p:cTn>
                        </p:par>
                      </p:childTnLst>
                    </p:cTn>
                  </p:par>
                  <p:par>
                    <p:cTn id="106" fill="hold" nodeType="clickPar">
                      <p:stCondLst>
                        <p:cond delay="indefinite"/>
                      </p:stCondLst>
                      <p:childTnLst>
                        <p:par>
                          <p:cTn id="107" fill="hold" nodeType="withGroup">
                            <p:stCondLst>
                              <p:cond delay="0"/>
                            </p:stCondLst>
                            <p:childTnLst>
                              <p:par>
                                <p:cTn id="108" presetID="5" presetClass="entr" presetSubtype="5" fill="hold" nodeType="clickEffect">
                                  <p:stCondLst>
                                    <p:cond delay="0"/>
                                  </p:stCondLst>
                                  <p:childTnLst>
                                    <p:set>
                                      <p:cBhvr>
                                        <p:cTn id="109" dur="1" fill="hold">
                                          <p:stCondLst>
                                            <p:cond delay="0"/>
                                          </p:stCondLst>
                                        </p:cTn>
                                        <p:tgtEl>
                                          <p:spTgt spid="217091"/>
                                        </p:tgtEl>
                                        <p:attrNameLst>
                                          <p:attrName>style.visibility</p:attrName>
                                        </p:attrNameLst>
                                      </p:cBhvr>
                                      <p:to>
                                        <p:strVal val="visible"/>
                                      </p:to>
                                    </p:set>
                                    <p:animEffect transition="in" filter="checkerboard(down)">
                                      <p:cBhvr>
                                        <p:cTn id="110" dur="500"/>
                                        <p:tgtEl>
                                          <p:spTgt spid="217091"/>
                                        </p:tgtEl>
                                      </p:cBhvr>
                                    </p:animEffect>
                                  </p:childTnLst>
                                </p:cTn>
                              </p:par>
                            </p:childTnLst>
                          </p:cTn>
                        </p:par>
                      </p:childTnLst>
                    </p:cTn>
                  </p:par>
                  <p:par>
                    <p:cTn id="111" fill="hold" nodeType="clickPar">
                      <p:stCondLst>
                        <p:cond delay="indefinite"/>
                      </p:stCondLst>
                      <p:childTnLst>
                        <p:par>
                          <p:cTn id="112" fill="hold" nodeType="withGroup">
                            <p:stCondLst>
                              <p:cond delay="0"/>
                            </p:stCondLst>
                            <p:childTnLst>
                              <p:par>
                                <p:cTn id="113" presetID="1" presetClass="exit" presetSubtype="0" fill="hold" nodeType="clickEffect">
                                  <p:stCondLst>
                                    <p:cond delay="0"/>
                                  </p:stCondLst>
                                  <p:childTnLst>
                                    <p:set>
                                      <p:cBhvr>
                                        <p:cTn id="114" dur="1" fill="hold">
                                          <p:stCondLst>
                                            <p:cond delay="499"/>
                                          </p:stCondLst>
                                        </p:cTn>
                                        <p:tgtEl>
                                          <p:spTgt spid="217091"/>
                                        </p:tgtEl>
                                        <p:attrNameLst>
                                          <p:attrName>style.visibility</p:attrName>
                                        </p:attrNameLst>
                                      </p:cBhvr>
                                      <p:to>
                                        <p:strVal val="hidden"/>
                                      </p:to>
                                    </p:set>
                                  </p:childTnLst>
                                </p:cTn>
                              </p:par>
                            </p:childTnLst>
                          </p:cTn>
                        </p:par>
                      </p:childTnLst>
                    </p:cTn>
                  </p:par>
                  <p:par>
                    <p:cTn id="115" fill="hold" nodeType="clickPar">
                      <p:stCondLst>
                        <p:cond delay="indefinite"/>
                      </p:stCondLst>
                      <p:childTnLst>
                        <p:par>
                          <p:cTn id="116" fill="hold" nodeType="withGroup">
                            <p:stCondLst>
                              <p:cond delay="0"/>
                            </p:stCondLst>
                            <p:childTnLst>
                              <p:par>
                                <p:cTn id="117" presetID="22" presetClass="entr" presetSubtype="4" fill="hold" nodeType="clickEffect">
                                  <p:stCondLst>
                                    <p:cond delay="0"/>
                                  </p:stCondLst>
                                  <p:childTnLst>
                                    <p:set>
                                      <p:cBhvr>
                                        <p:cTn id="118" dur="1" fill="hold">
                                          <p:stCondLst>
                                            <p:cond delay="0"/>
                                          </p:stCondLst>
                                        </p:cTn>
                                        <p:tgtEl>
                                          <p:spTgt spid="217104"/>
                                        </p:tgtEl>
                                        <p:attrNameLst>
                                          <p:attrName>style.visibility</p:attrName>
                                        </p:attrNameLst>
                                      </p:cBhvr>
                                      <p:to>
                                        <p:strVal val="visible"/>
                                      </p:to>
                                    </p:set>
                                    <p:animEffect transition="in" filter="wipe(down)">
                                      <p:cBhvr>
                                        <p:cTn id="119" dur="500"/>
                                        <p:tgtEl>
                                          <p:spTgt spid="217104"/>
                                        </p:tgtEl>
                                      </p:cBhvr>
                                    </p:animEffect>
                                  </p:childTnLst>
                                </p:cTn>
                              </p:par>
                            </p:childTnLst>
                          </p:cTn>
                        </p:par>
                      </p:childTnLst>
                    </p:cTn>
                  </p:par>
                  <p:par>
                    <p:cTn id="120" fill="hold" nodeType="clickPar">
                      <p:stCondLst>
                        <p:cond delay="indefinite"/>
                      </p:stCondLst>
                      <p:childTnLst>
                        <p:par>
                          <p:cTn id="121" fill="hold" nodeType="withGroup">
                            <p:stCondLst>
                              <p:cond delay="0"/>
                            </p:stCondLst>
                            <p:childTnLst>
                              <p:par>
                                <p:cTn id="122" presetID="10" presetClass="exit" presetSubtype="0" fill="hold" nodeType="clickEffect">
                                  <p:stCondLst>
                                    <p:cond delay="0"/>
                                  </p:stCondLst>
                                  <p:childTnLst>
                                    <p:animEffect transition="out" filter="fade">
                                      <p:cBhvr>
                                        <p:cTn id="123" dur="500"/>
                                        <p:tgtEl>
                                          <p:spTgt spid="217104"/>
                                        </p:tgtEl>
                                      </p:cBhvr>
                                    </p:animEffect>
                                    <p:set>
                                      <p:cBhvr>
                                        <p:cTn id="124" dur="1" fill="hold">
                                          <p:stCondLst>
                                            <p:cond delay="499"/>
                                          </p:stCondLst>
                                        </p:cTn>
                                        <p:tgtEl>
                                          <p:spTgt spid="217104"/>
                                        </p:tgtEl>
                                        <p:attrNameLst>
                                          <p:attrName>style.visibility</p:attrName>
                                        </p:attrNameLst>
                                      </p:cBhvr>
                                      <p:to>
                                        <p:strVal val="hidden"/>
                                      </p:to>
                                    </p:set>
                                  </p:childTnLst>
                                </p:cTn>
                              </p:par>
                            </p:childTnLst>
                          </p:cTn>
                        </p:par>
                        <p:par>
                          <p:cTn id="125" fill="hold" nodeType="afterGroup">
                            <p:stCondLst>
                              <p:cond delay="500"/>
                            </p:stCondLst>
                            <p:childTnLst>
                              <p:par>
                                <p:cTn id="126" presetID="9" presetClass="entr" presetSubtype="0" fill="hold" nodeType="afterEffect">
                                  <p:stCondLst>
                                    <p:cond delay="0"/>
                                  </p:stCondLst>
                                  <p:childTnLst>
                                    <p:set>
                                      <p:cBhvr>
                                        <p:cTn id="127" dur="1" fill="hold">
                                          <p:stCondLst>
                                            <p:cond delay="0"/>
                                          </p:stCondLst>
                                        </p:cTn>
                                        <p:tgtEl>
                                          <p:spTgt spid="217100"/>
                                        </p:tgtEl>
                                        <p:attrNameLst>
                                          <p:attrName>style.visibility</p:attrName>
                                        </p:attrNameLst>
                                      </p:cBhvr>
                                      <p:to>
                                        <p:strVal val="visible"/>
                                      </p:to>
                                    </p:set>
                                    <p:animEffect transition="in" filter="dissolve">
                                      <p:cBhvr>
                                        <p:cTn id="128" dur="500"/>
                                        <p:tgtEl>
                                          <p:spTgt spid="217100"/>
                                        </p:tgtEl>
                                      </p:cBhvr>
                                    </p:animEffect>
                                  </p:childTnLst>
                                </p:cTn>
                              </p:par>
                            </p:childTnLst>
                          </p:cTn>
                        </p:par>
                      </p:childTnLst>
                    </p:cTn>
                  </p:par>
                  <p:par>
                    <p:cTn id="129" fill="hold" nodeType="clickPar">
                      <p:stCondLst>
                        <p:cond delay="indefinite"/>
                      </p:stCondLst>
                      <p:childTnLst>
                        <p:par>
                          <p:cTn id="130" fill="hold" nodeType="withGroup">
                            <p:stCondLst>
                              <p:cond delay="0"/>
                            </p:stCondLst>
                            <p:childTnLst>
                              <p:par>
                                <p:cTn id="131" presetID="10" presetClass="exit" presetSubtype="0" fill="hold" nodeType="clickEffect">
                                  <p:stCondLst>
                                    <p:cond delay="0"/>
                                  </p:stCondLst>
                                  <p:childTnLst>
                                    <p:animEffect transition="out" filter="fade">
                                      <p:cBhvr>
                                        <p:cTn id="132" dur="500"/>
                                        <p:tgtEl>
                                          <p:spTgt spid="217100"/>
                                        </p:tgtEl>
                                      </p:cBhvr>
                                    </p:animEffect>
                                    <p:set>
                                      <p:cBhvr>
                                        <p:cTn id="133" dur="1" fill="hold">
                                          <p:stCondLst>
                                            <p:cond delay="499"/>
                                          </p:stCondLst>
                                        </p:cTn>
                                        <p:tgtEl>
                                          <p:spTgt spid="217100"/>
                                        </p:tgtEl>
                                        <p:attrNameLst>
                                          <p:attrName>style.visibility</p:attrName>
                                        </p:attrNameLst>
                                      </p:cBhvr>
                                      <p:to>
                                        <p:strVal val="hidden"/>
                                      </p:to>
                                    </p:set>
                                  </p:childTnLst>
                                </p:cTn>
                              </p:par>
                            </p:childTnLst>
                          </p:cTn>
                        </p:par>
                      </p:childTnLst>
                    </p:cTn>
                  </p:par>
                  <p:par>
                    <p:cTn id="134" fill="hold" nodeType="clickPar">
                      <p:stCondLst>
                        <p:cond delay="indefinite"/>
                      </p:stCondLst>
                      <p:childTnLst>
                        <p:par>
                          <p:cTn id="135" fill="hold" nodeType="withGroup">
                            <p:stCondLst>
                              <p:cond delay="0"/>
                            </p:stCondLst>
                            <p:childTnLst>
                              <p:par>
                                <p:cTn id="136" presetID="1" presetClass="entr" presetSubtype="0" fill="hold" nodeType="clickEffect">
                                  <p:stCondLst>
                                    <p:cond delay="0"/>
                                  </p:stCondLst>
                                  <p:childTnLst>
                                    <p:set>
                                      <p:cBhvr>
                                        <p:cTn id="137" dur="1" fill="hold">
                                          <p:stCondLst>
                                            <p:cond delay="499"/>
                                          </p:stCondLst>
                                        </p:cTn>
                                        <p:tgtEl>
                                          <p:spTgt spid="5"/>
                                        </p:tgtEl>
                                        <p:attrNameLst>
                                          <p:attrName>style.visibility</p:attrName>
                                        </p:attrNameLst>
                                      </p:cBhvr>
                                      <p:to>
                                        <p:strVal val="visible"/>
                                      </p:to>
                                    </p:set>
                                  </p:childTnLst>
                                </p:cTn>
                              </p:par>
                            </p:childTnLst>
                          </p:cTn>
                        </p:par>
                      </p:childTnLst>
                    </p:cTn>
                  </p:par>
                  <p:par>
                    <p:cTn id="138" fill="hold" nodeType="clickPar">
                      <p:stCondLst>
                        <p:cond delay="indefinite"/>
                      </p:stCondLst>
                      <p:childTnLst>
                        <p:par>
                          <p:cTn id="139" fill="hold" nodeType="withGroup">
                            <p:stCondLst>
                              <p:cond delay="0"/>
                            </p:stCondLst>
                            <p:childTnLst>
                              <p:par>
                                <p:cTn id="140" presetID="22" presetClass="entr" presetSubtype="1" fill="hold" nodeType="clickEffect">
                                  <p:stCondLst>
                                    <p:cond delay="0"/>
                                  </p:stCondLst>
                                  <p:childTnLst>
                                    <p:set>
                                      <p:cBhvr>
                                        <p:cTn id="141" dur="1" fill="hold">
                                          <p:stCondLst>
                                            <p:cond delay="0"/>
                                          </p:stCondLst>
                                        </p:cTn>
                                        <p:tgtEl>
                                          <p:spTgt spid="217119"/>
                                        </p:tgtEl>
                                        <p:attrNameLst>
                                          <p:attrName>style.visibility</p:attrName>
                                        </p:attrNameLst>
                                      </p:cBhvr>
                                      <p:to>
                                        <p:strVal val="visible"/>
                                      </p:to>
                                    </p:set>
                                    <p:animEffect transition="in" filter="wipe(up)">
                                      <p:cBhvr>
                                        <p:cTn id="142" dur="500"/>
                                        <p:tgtEl>
                                          <p:spTgt spid="217119"/>
                                        </p:tgtEl>
                                      </p:cBhvr>
                                    </p:animEffect>
                                  </p:childTnLst>
                                </p:cTn>
                              </p:par>
                            </p:childTnLst>
                          </p:cTn>
                        </p:par>
                      </p:childTnLst>
                    </p:cTn>
                  </p:par>
                  <p:par>
                    <p:cTn id="143" fill="hold" nodeType="clickPar">
                      <p:stCondLst>
                        <p:cond delay="indefinite"/>
                      </p:stCondLst>
                      <p:childTnLst>
                        <p:par>
                          <p:cTn id="144" fill="hold" nodeType="withGroup">
                            <p:stCondLst>
                              <p:cond delay="0"/>
                            </p:stCondLst>
                            <p:childTnLst>
                              <p:par>
                                <p:cTn id="145" presetID="1" presetClass="exit" presetSubtype="0" fill="hold" nodeType="clickEffect">
                                  <p:stCondLst>
                                    <p:cond delay="0"/>
                                  </p:stCondLst>
                                  <p:childTnLst>
                                    <p:set>
                                      <p:cBhvr>
                                        <p:cTn id="146" dur="1" fill="hold">
                                          <p:stCondLst>
                                            <p:cond delay="499"/>
                                          </p:stCondLst>
                                        </p:cTn>
                                        <p:tgtEl>
                                          <p:spTgt spid="217119"/>
                                        </p:tgtEl>
                                        <p:attrNameLst>
                                          <p:attrName>style.visibility</p:attrName>
                                        </p:attrNameLst>
                                      </p:cBhvr>
                                      <p:to>
                                        <p:strVal val="hidden"/>
                                      </p:to>
                                    </p:set>
                                  </p:childTnLst>
                                </p:cTn>
                              </p:par>
                            </p:childTnLst>
                          </p:cTn>
                        </p:par>
                      </p:childTnLst>
                    </p:cTn>
                  </p:par>
                  <p:par>
                    <p:cTn id="147" fill="hold" nodeType="clickPar">
                      <p:stCondLst>
                        <p:cond delay="indefinite"/>
                      </p:stCondLst>
                      <p:childTnLst>
                        <p:par>
                          <p:cTn id="148" fill="hold" nodeType="withGroup">
                            <p:stCondLst>
                              <p:cond delay="0"/>
                            </p:stCondLst>
                            <p:childTnLst>
                              <p:par>
                                <p:cTn id="149" presetID="20" presetClass="entr" presetSubtype="0" fill="hold" grpId="0" nodeType="clickEffect">
                                  <p:stCondLst>
                                    <p:cond delay="0"/>
                                  </p:stCondLst>
                                  <p:childTnLst>
                                    <p:set>
                                      <p:cBhvr>
                                        <p:cTn id="150" dur="1" fill="hold">
                                          <p:stCondLst>
                                            <p:cond delay="0"/>
                                          </p:stCondLst>
                                        </p:cTn>
                                        <p:tgtEl>
                                          <p:spTgt spid="217105"/>
                                        </p:tgtEl>
                                        <p:attrNameLst>
                                          <p:attrName>style.visibility</p:attrName>
                                        </p:attrNameLst>
                                      </p:cBhvr>
                                      <p:to>
                                        <p:strVal val="visible"/>
                                      </p:to>
                                    </p:set>
                                    <p:animEffect transition="in" filter="wedge">
                                      <p:cBhvr>
                                        <p:cTn id="151" dur="500"/>
                                        <p:tgtEl>
                                          <p:spTgt spid="217105"/>
                                        </p:tgtEl>
                                      </p:cBhvr>
                                    </p:animEffect>
                                  </p:childTnLst>
                                </p:cTn>
                              </p:par>
                            </p:childTnLst>
                          </p:cTn>
                        </p:par>
                      </p:childTnLst>
                    </p:cTn>
                  </p:par>
                  <p:par>
                    <p:cTn id="152" fill="hold" nodeType="clickPar">
                      <p:stCondLst>
                        <p:cond delay="indefinite"/>
                      </p:stCondLst>
                      <p:childTnLst>
                        <p:par>
                          <p:cTn id="153" fill="hold" nodeType="withGroup">
                            <p:stCondLst>
                              <p:cond delay="0"/>
                            </p:stCondLst>
                            <p:childTnLst>
                              <p:par>
                                <p:cTn id="154" presetID="10" presetClass="exit" presetSubtype="0" fill="hold" grpId="1" nodeType="clickEffect">
                                  <p:stCondLst>
                                    <p:cond delay="0"/>
                                  </p:stCondLst>
                                  <p:childTnLst>
                                    <p:animEffect transition="out" filter="fade">
                                      <p:cBhvr>
                                        <p:cTn id="155" dur="500"/>
                                        <p:tgtEl>
                                          <p:spTgt spid="217105"/>
                                        </p:tgtEl>
                                      </p:cBhvr>
                                    </p:animEffect>
                                    <p:set>
                                      <p:cBhvr>
                                        <p:cTn id="156" dur="1" fill="hold">
                                          <p:stCondLst>
                                            <p:cond delay="499"/>
                                          </p:stCondLst>
                                        </p:cTn>
                                        <p:tgtEl>
                                          <p:spTgt spid="217105"/>
                                        </p:tgtEl>
                                        <p:attrNameLst>
                                          <p:attrName>style.visibility</p:attrName>
                                        </p:attrNameLst>
                                      </p:cBhvr>
                                      <p:to>
                                        <p:strVal val="hidden"/>
                                      </p:to>
                                    </p:set>
                                  </p:childTnLst>
                                </p:cTn>
                              </p:par>
                            </p:childTnLst>
                          </p:cTn>
                        </p:par>
                      </p:childTnLst>
                    </p:cTn>
                  </p:par>
                  <p:par>
                    <p:cTn id="157" fill="hold" nodeType="clickPar">
                      <p:stCondLst>
                        <p:cond delay="indefinite"/>
                      </p:stCondLst>
                      <p:childTnLst>
                        <p:par>
                          <p:cTn id="158" fill="hold" nodeType="withGroup">
                            <p:stCondLst>
                              <p:cond delay="0"/>
                            </p:stCondLst>
                            <p:childTnLst>
                              <p:par>
                                <p:cTn id="159" presetID="22" presetClass="entr" presetSubtype="4" fill="hold" nodeType="clickEffect">
                                  <p:stCondLst>
                                    <p:cond delay="0"/>
                                  </p:stCondLst>
                                  <p:childTnLst>
                                    <p:set>
                                      <p:cBhvr>
                                        <p:cTn id="160" dur="1" fill="hold">
                                          <p:stCondLst>
                                            <p:cond delay="0"/>
                                          </p:stCondLst>
                                        </p:cTn>
                                        <p:tgtEl>
                                          <p:spTgt spid="217115"/>
                                        </p:tgtEl>
                                        <p:attrNameLst>
                                          <p:attrName>style.visibility</p:attrName>
                                        </p:attrNameLst>
                                      </p:cBhvr>
                                      <p:to>
                                        <p:strVal val="visible"/>
                                      </p:to>
                                    </p:set>
                                    <p:animEffect transition="in" filter="wipe(down)">
                                      <p:cBhvr>
                                        <p:cTn id="161" dur="500"/>
                                        <p:tgtEl>
                                          <p:spTgt spid="217115"/>
                                        </p:tgtEl>
                                      </p:cBhvr>
                                    </p:animEffect>
                                  </p:childTnLst>
                                </p:cTn>
                              </p:par>
                            </p:childTnLst>
                          </p:cTn>
                        </p:par>
                      </p:childTnLst>
                    </p:cTn>
                  </p:par>
                  <p:par>
                    <p:cTn id="162" fill="hold" nodeType="clickPar">
                      <p:stCondLst>
                        <p:cond delay="indefinite"/>
                      </p:stCondLst>
                      <p:childTnLst>
                        <p:par>
                          <p:cTn id="163" fill="hold" nodeType="withGroup">
                            <p:stCondLst>
                              <p:cond delay="0"/>
                            </p:stCondLst>
                            <p:childTnLst>
                              <p:par>
                                <p:cTn id="164" presetID="1" presetClass="exit" presetSubtype="0" fill="hold" nodeType="clickEffect">
                                  <p:stCondLst>
                                    <p:cond delay="0"/>
                                  </p:stCondLst>
                                  <p:childTnLst>
                                    <p:set>
                                      <p:cBhvr>
                                        <p:cTn id="165" dur="1" fill="hold">
                                          <p:stCondLst>
                                            <p:cond delay="499"/>
                                          </p:stCondLst>
                                        </p:cTn>
                                        <p:tgtEl>
                                          <p:spTgt spid="21711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7105" grpId="0" animBg="1"/>
      <p:bldP spid="217105" grpId="1" animBg="1"/>
    </p:bld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3057" name="Picture 1" descr="jesus_return.jpg"/>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0" y="0"/>
            <a:ext cx="9175750" cy="4495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 name="Title 2"/>
          <p:cNvSpPr>
            <a:spLocks noGrp="1"/>
          </p:cNvSpPr>
          <p:nvPr>
            <p:ph type="title" idx="4294967295"/>
          </p:nvPr>
        </p:nvSpPr>
        <p:spPr>
          <a:xfrm>
            <a:off x="228600" y="0"/>
            <a:ext cx="5105400" cy="838200"/>
          </a:xfrm>
        </p:spPr>
        <p:txBody>
          <a:bodyPr/>
          <a:lstStyle/>
          <a:p>
            <a:pPr algn="l">
              <a:defRPr/>
            </a:pPr>
            <a:r>
              <a:rPr lang="ar-JO" dirty="0">
                <a:solidFill>
                  <a:srgbClr val="FFFFFF"/>
                </a:solidFill>
                <a:effectLst>
                  <a:outerShdw blurRad="38100" dist="38100" dir="2700000" algn="tl">
                    <a:srgbClr val="000000">
                      <a:alpha val="43137"/>
                    </a:srgbClr>
                  </a:outerShdw>
                </a:effectLst>
                <a:ea typeface="ＭＳ Ｐゴシック" charset="0"/>
              </a:rPr>
              <a:t>المجيء الثاني</a:t>
            </a:r>
            <a:endParaRPr lang="en-US" dirty="0">
              <a:solidFill>
                <a:srgbClr val="FFFFFF"/>
              </a:solidFill>
              <a:effectLst>
                <a:outerShdw blurRad="38100" dist="38100" dir="2700000" algn="tl">
                  <a:srgbClr val="000000">
                    <a:alpha val="43137"/>
                  </a:srgbClr>
                </a:outerShdw>
              </a:effectLst>
              <a:ea typeface="ＭＳ Ｐゴシック" charset="0"/>
            </a:endParaRPr>
          </a:p>
        </p:txBody>
      </p:sp>
      <p:sp>
        <p:nvSpPr>
          <p:cNvPr id="173059" name="Title 2"/>
          <p:cNvSpPr txBox="1">
            <a:spLocks/>
          </p:cNvSpPr>
          <p:nvPr/>
        </p:nvSpPr>
        <p:spPr bwMode="auto">
          <a:xfrm>
            <a:off x="0" y="4495800"/>
            <a:ext cx="9144000" cy="2362200"/>
          </a:xfrm>
          <a:prstGeom prst="rect">
            <a:avLst/>
          </a:prstGeom>
          <a:solidFill>
            <a:schemeClr val="tx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lIns="90000" tIns="46800" rIns="90000" bIns="46800" anchor="ct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ja-JP"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و تقف قدماه في ذلك اليوم على جبل الزيتون الذي قدام أورشليم من الشرق</a:t>
            </a:r>
            <a:br>
              <a:rPr kumimoji="0" lang="en-US" altLang="ja-JP"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en-US" altLang="ja-JP"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a:t>
            </a:r>
            <a:r>
              <a:rPr kumimoji="0" lang="ar-JO" altLang="ja-JP"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زك 14: 4</a:t>
            </a:r>
            <a:r>
              <a:rPr kumimoji="0" lang="en-US" altLang="ja-JP"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a:t>
            </a:r>
            <a:endParaRPr kumimoji="0" lang="en-US"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176129" name="Picture 1" descr="Zech 14v4 Christ on Mount of Olives.png"/>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0"/>
            <a:ext cx="9144000" cy="6883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 name="Title 2"/>
          <p:cNvSpPr>
            <a:spLocks noGrp="1"/>
          </p:cNvSpPr>
          <p:nvPr>
            <p:ph type="title" idx="4294967295"/>
          </p:nvPr>
        </p:nvSpPr>
        <p:spPr>
          <a:xfrm>
            <a:off x="0" y="0"/>
            <a:ext cx="5105400" cy="838200"/>
          </a:xfrm>
        </p:spPr>
        <p:txBody>
          <a:bodyPr/>
          <a:lstStyle/>
          <a:p>
            <a:pPr algn="l">
              <a:defRPr/>
            </a:pPr>
            <a:r>
              <a:rPr lang="ar-JO" dirty="0">
                <a:solidFill>
                  <a:srgbClr val="FFFFFF"/>
                </a:solidFill>
                <a:effectLst>
                  <a:glow rad="152400">
                    <a:schemeClr val="tx1"/>
                  </a:glow>
                  <a:outerShdw blurRad="38100" dist="38100" dir="2700000" algn="tl">
                    <a:srgbClr val="000000">
                      <a:alpha val="43137"/>
                    </a:srgbClr>
                  </a:outerShdw>
                </a:effectLst>
                <a:ea typeface="ＭＳ Ｐゴシック" charset="0"/>
              </a:rPr>
              <a:t>المجيء الثاني</a:t>
            </a:r>
            <a:endParaRPr lang="en-US" dirty="0">
              <a:solidFill>
                <a:srgbClr val="FFFFFF"/>
              </a:solidFill>
              <a:effectLst>
                <a:glow rad="152400">
                  <a:schemeClr val="tx1"/>
                </a:glow>
                <a:outerShdw blurRad="38100" dist="38100" dir="2700000" algn="tl">
                  <a:srgbClr val="000000">
                    <a:alpha val="43137"/>
                  </a:srgbClr>
                </a:outerShdw>
              </a:effectLst>
              <a:ea typeface="ＭＳ Ｐゴシック" charset="0"/>
            </a:endParaRPr>
          </a:p>
        </p:txBody>
      </p:sp>
      <p:sp>
        <p:nvSpPr>
          <p:cNvPr id="145411" name="Title 2"/>
          <p:cNvSpPr txBox="1">
            <a:spLocks/>
          </p:cNvSpPr>
          <p:nvPr/>
        </p:nvSpPr>
        <p:spPr bwMode="auto">
          <a:xfrm>
            <a:off x="4819650" y="15875"/>
            <a:ext cx="4356100" cy="4221163"/>
          </a:xfrm>
          <a:prstGeom prst="rect">
            <a:avLst/>
          </a:prstGeom>
          <a:noFill/>
          <a:ln>
            <a:noFill/>
          </a:ln>
        </p:spPr>
        <p:txBody>
          <a:bodyPr lIns="90000" tIns="46800" rIns="90000" bIns="46800" anchor="ct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ja-JP" sz="3600" b="1" u="none" strike="noStrike" kern="1200" cap="none" spc="0" normalizeH="0" baseline="0" noProof="0" dirty="0">
                <a:ln>
                  <a:noFill/>
                </a:ln>
                <a:solidFill>
                  <a:srgbClr val="FFFFFF"/>
                </a:solidFill>
                <a:effectLst>
                  <a:glow rad="152400">
                    <a:srgbClr val="000000"/>
                  </a:glow>
                </a:effectLst>
                <a:uLnTx/>
                <a:uFillTx/>
                <a:latin typeface="Arial" panose="020B0604020202020204" pitchFamily="34" charset="0"/>
                <a:ea typeface="ＭＳ Ｐゴシック" charset="0"/>
                <a:cs typeface="Arial" panose="020B0604020202020204" pitchFamily="34" charset="0"/>
              </a:rPr>
              <a:t>و تقف قدماه في ذلك اليوم على جبل الزيتون الذي قدام أورشليم من الشرق</a:t>
            </a:r>
            <a:br>
              <a:rPr kumimoji="0" lang="en-US" altLang="ja-JP" sz="3600" b="1" u="none" strike="noStrike" kern="1200" cap="none" spc="0" normalizeH="0" baseline="0" noProof="0" dirty="0">
                <a:ln>
                  <a:noFill/>
                </a:ln>
                <a:solidFill>
                  <a:srgbClr val="FFFFFF"/>
                </a:solidFill>
                <a:effectLst>
                  <a:glow rad="152400">
                    <a:srgbClr val="000000"/>
                  </a:glow>
                </a:effectLst>
                <a:uLnTx/>
                <a:uFillTx/>
                <a:latin typeface="Arial" panose="020B0604020202020204" pitchFamily="34" charset="0"/>
                <a:ea typeface="ＭＳ Ｐゴシック" charset="0"/>
                <a:cs typeface="Arial" panose="020B0604020202020204" pitchFamily="34" charset="0"/>
              </a:rPr>
            </a:br>
            <a:r>
              <a:rPr kumimoji="0" lang="en-US" altLang="ja-JP" sz="3600" b="1" u="none" strike="noStrike" kern="1200" cap="none" spc="0" normalizeH="0" baseline="0" noProof="0" dirty="0">
                <a:ln>
                  <a:noFill/>
                </a:ln>
                <a:solidFill>
                  <a:srgbClr val="FFFFFF"/>
                </a:solidFill>
                <a:effectLst>
                  <a:glow rad="152400">
                    <a:srgbClr val="000000"/>
                  </a:glow>
                </a:effectLst>
                <a:uLnTx/>
                <a:uFillTx/>
                <a:latin typeface="Arial" panose="020B0604020202020204" pitchFamily="34" charset="0"/>
                <a:ea typeface="ＭＳ Ｐゴシック" charset="0"/>
                <a:cs typeface="Arial" panose="020B0604020202020204" pitchFamily="34" charset="0"/>
              </a:rPr>
              <a:t>(</a:t>
            </a:r>
            <a:r>
              <a:rPr kumimoji="0" lang="ar-JO" altLang="ja-JP" sz="3600" b="1" u="none" strike="noStrike" kern="1200" cap="none" spc="0" normalizeH="0" baseline="0" noProof="0" dirty="0">
                <a:ln>
                  <a:noFill/>
                </a:ln>
                <a:solidFill>
                  <a:srgbClr val="FFFFFF"/>
                </a:solidFill>
                <a:effectLst>
                  <a:glow rad="152400">
                    <a:srgbClr val="000000"/>
                  </a:glow>
                </a:effectLst>
                <a:uLnTx/>
                <a:uFillTx/>
                <a:latin typeface="Arial" panose="020B0604020202020204" pitchFamily="34" charset="0"/>
                <a:ea typeface="ＭＳ Ｐゴシック" charset="0"/>
                <a:cs typeface="Arial" panose="020B0604020202020204" pitchFamily="34" charset="0"/>
              </a:rPr>
              <a:t>زك 14: 4أ</a:t>
            </a:r>
            <a:r>
              <a:rPr kumimoji="0" lang="en-US" altLang="ja-JP" sz="3600" b="1" u="none" strike="noStrike" kern="1200" cap="none" spc="0" normalizeH="0" baseline="0" noProof="0" dirty="0">
                <a:ln>
                  <a:noFill/>
                </a:ln>
                <a:solidFill>
                  <a:srgbClr val="FFFFFF"/>
                </a:solidFill>
                <a:effectLst>
                  <a:glow rad="152400">
                    <a:srgbClr val="000000"/>
                  </a:glow>
                </a:effectLst>
                <a:uLnTx/>
                <a:uFillTx/>
                <a:latin typeface="Arial" panose="020B0604020202020204" pitchFamily="34" charset="0"/>
                <a:ea typeface="ＭＳ Ｐゴシック" charset="0"/>
                <a:cs typeface="Arial" panose="020B0604020202020204" pitchFamily="34" charset="0"/>
              </a:rPr>
              <a:t>)</a:t>
            </a:r>
            <a:endParaRPr kumimoji="0" lang="en-US" sz="3600" b="1" u="none" strike="noStrike" kern="1200" cap="none" spc="0" normalizeH="0" baseline="0" noProof="0" dirty="0">
              <a:ln>
                <a:noFill/>
              </a:ln>
              <a:solidFill>
                <a:srgbClr val="FFFFFF"/>
              </a:solidFill>
              <a:effectLst>
                <a:glow rad="1524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046307034"/>
      </p:ext>
    </p:extLst>
  </p:cSld>
  <p:clrMapOvr>
    <a:overrideClrMapping bg1="lt1" tx1="dk1" bg2="lt2" tx2="dk2" accent1="accent1" accent2="accent2" accent3="accent3" accent4="accent4" accent5="accent5" accent6="accent6" hlink="hlink" folHlink="folHlink"/>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The Millennial River – Ezekiel 47-48 - YouTube">
            <a:extLst>
              <a:ext uri="{FF2B5EF4-FFF2-40B4-BE49-F238E27FC236}">
                <a16:creationId xmlns:a16="http://schemas.microsoft.com/office/drawing/2014/main" id="{AD32EBA7-FB01-39FE-549D-F82BE36A0573}"/>
              </a:ext>
            </a:extLst>
          </p:cNvPr>
          <p:cNvPicPr>
            <a:picLocks noChangeAspect="1" noChangeArrowheads="1"/>
          </p:cNvPicPr>
          <p:nvPr/>
        </p:nvPicPr>
        <p:blipFill rotWithShape="1">
          <a:blip r:embed="rId2" cstate="screen">
            <a:extLst>
              <a:ext uri="{28A0092B-C50C-407E-A947-70E740481C1C}">
                <a14:useLocalDpi xmlns:a14="http://schemas.microsoft.com/office/drawing/2010/main"/>
              </a:ext>
            </a:extLst>
          </a:blip>
          <a:srcRect/>
          <a:stretch/>
        </p:blipFill>
        <p:spPr bwMode="auto">
          <a:xfrm>
            <a:off x="0" y="116632"/>
            <a:ext cx="8991790" cy="4032448"/>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a:extLst>
              <a:ext uri="{FF2B5EF4-FFF2-40B4-BE49-F238E27FC236}">
                <a16:creationId xmlns:a16="http://schemas.microsoft.com/office/drawing/2014/main" id="{82C46637-C155-C7E6-32FF-E2F6E5F7DDF8}"/>
              </a:ext>
            </a:extLst>
          </p:cNvPr>
          <p:cNvSpPr>
            <a:spLocks noGrp="1"/>
          </p:cNvSpPr>
          <p:nvPr>
            <p:ph type="title"/>
          </p:nvPr>
        </p:nvSpPr>
        <p:spPr>
          <a:xfrm>
            <a:off x="59870" y="4293096"/>
            <a:ext cx="9070975" cy="1143000"/>
          </a:xfrm>
        </p:spPr>
        <p:txBody>
          <a:bodyPr/>
          <a:lstStyle/>
          <a:p>
            <a:r>
              <a:rPr lang="ar-SA" dirty="0"/>
              <a:t>نهر الألفية</a:t>
            </a:r>
            <a:endParaRPr lang="en-US" dirty="0"/>
          </a:p>
        </p:txBody>
      </p:sp>
      <p:sp>
        <p:nvSpPr>
          <p:cNvPr id="3" name="Title 1">
            <a:extLst>
              <a:ext uri="{FF2B5EF4-FFF2-40B4-BE49-F238E27FC236}">
                <a16:creationId xmlns:a16="http://schemas.microsoft.com/office/drawing/2014/main" id="{46AEC9D1-68AA-9BE7-7397-189B5ECE31C1}"/>
              </a:ext>
            </a:extLst>
          </p:cNvPr>
          <p:cNvSpPr txBox="1">
            <a:spLocks/>
          </p:cNvSpPr>
          <p:nvPr/>
        </p:nvSpPr>
        <p:spPr bwMode="auto">
          <a:xfrm>
            <a:off x="93737" y="5275230"/>
            <a:ext cx="9070975"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3600" b="1" u="none" strike="noStrike" kern="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حزقيال ٤٧ : ١-١٢</a:t>
            </a:r>
          </a:p>
        </p:txBody>
      </p:sp>
    </p:spTree>
    <p:extLst>
      <p:ext uri="{BB962C8B-B14F-4D97-AF65-F5344CB8AC3E}">
        <p14:creationId xmlns:p14="http://schemas.microsoft.com/office/powerpoint/2010/main" val="2800116959"/>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pic>
        <p:nvPicPr>
          <p:cNvPr id="2" name="Picture 1"/>
          <p:cNvPicPr>
            <a:picLocks noChangeAspect="1"/>
          </p:cNvPicPr>
          <p:nvPr/>
        </p:nvPicPr>
        <p:blipFill>
          <a:blip r:embed="rId3"/>
          <a:stretch>
            <a:fillRect/>
          </a:stretch>
        </p:blipFill>
        <p:spPr>
          <a:xfrm>
            <a:off x="0" y="736600"/>
            <a:ext cx="9144000" cy="5380074"/>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sym typeface="Calibri"/>
            </a:endParaRPr>
          </a:p>
        </p:txBody>
      </p:sp>
      <p:sp>
        <p:nvSpPr>
          <p:cNvPr id="900098" name="Rectangle 2"/>
          <p:cNvSpPr>
            <a:spLocks noGrp="1" noChangeArrowheads="1"/>
          </p:cNvSpPr>
          <p:nvPr>
            <p:ph type="ctrTitle"/>
          </p:nvPr>
        </p:nvSpPr>
        <p:spPr>
          <a:xfrm>
            <a:off x="-16904" y="3501008"/>
            <a:ext cx="9144000" cy="909772"/>
          </a:xfr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defTabSz="457200"/>
            <a:r>
              <a:rPr lang="ar-EG" sz="6000" kern="1200" dirty="0">
                <a:effectLst>
                  <a:glow rad="127000">
                    <a:srgbClr val="000000"/>
                  </a:glow>
                </a:effectLst>
                <a:ea typeface="ＭＳ Ｐゴシック" charset="0"/>
              </a:rPr>
              <a:t>إشعياء 2: 6- 4: 1</a:t>
            </a:r>
            <a:endParaRPr lang="en-US" sz="6000" kern="1200" dirty="0">
              <a:effectLst>
                <a:glow rad="127000">
                  <a:srgbClr val="000000"/>
                </a:glow>
              </a:effectLst>
              <a:ea typeface="ＭＳ Ｐゴシック" charset="0"/>
            </a:endParaRPr>
          </a:p>
        </p:txBody>
      </p:sp>
      <p:sp>
        <p:nvSpPr>
          <p:cNvPr id="5" name="Rectangle 2"/>
          <p:cNvSpPr txBox="1">
            <a:spLocks noChangeArrowheads="1"/>
          </p:cNvSpPr>
          <p:nvPr/>
        </p:nvSpPr>
        <p:spPr bwMode="auto">
          <a:xfrm>
            <a:off x="0" y="2422576"/>
            <a:ext cx="9144000" cy="107843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EG" sz="8800" b="1" u="none" strike="noStrike" kern="1200" cap="none" spc="0" normalizeH="0" baseline="0" noProof="0" dirty="0">
                <a:ln>
                  <a:noFill/>
                </a:ln>
                <a:effectLst>
                  <a:glow rad="127000">
                    <a:srgbClr val="000000"/>
                  </a:glow>
                </a:effectLst>
                <a:uLnTx/>
                <a:uFillTx/>
                <a:latin typeface="Arial" panose="020B0604020202020204" pitchFamily="34" charset="0"/>
                <a:ea typeface="ＭＳ Ｐゴシック" charset="0"/>
                <a:cs typeface="Arial" panose="020B0604020202020204" pitchFamily="34" charset="0"/>
                <a:sym typeface="Calibri"/>
              </a:rPr>
              <a:t>لماذا الحرارة؟</a:t>
            </a:r>
            <a:endParaRPr kumimoji="0" lang="en-US" sz="4800" b="1" u="none" strike="noStrike" kern="1200" cap="none" spc="0" normalizeH="0" baseline="0" noProof="0" dirty="0">
              <a:ln>
                <a:noFill/>
              </a:ln>
              <a:effectLst>
                <a:glow rad="127000">
                  <a:srgbClr val="000000"/>
                </a:glow>
              </a:effectLst>
              <a:uLnTx/>
              <a:uFillTx/>
              <a:latin typeface="Arial" panose="020B0604020202020204" pitchFamily="34" charset="0"/>
              <a:ea typeface="ＭＳ Ｐゴシック" charset="0"/>
              <a:cs typeface="Arial" panose="020B0604020202020204" pitchFamily="34" charset="0"/>
              <a:sym typeface="Calibri"/>
            </a:endParaRPr>
          </a:p>
        </p:txBody>
      </p:sp>
      <p:sp>
        <p:nvSpPr>
          <p:cNvPr id="6" name="Rectangle 2"/>
          <p:cNvSpPr txBox="1">
            <a:spLocks noChangeArrowheads="1"/>
          </p:cNvSpPr>
          <p:nvPr/>
        </p:nvSpPr>
        <p:spPr bwMode="auto">
          <a:xfrm>
            <a:off x="107504" y="4581128"/>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sym typeface="Calibri"/>
            </a:endParaRPr>
          </a:p>
        </p:txBody>
      </p:sp>
      <p:sp>
        <p:nvSpPr>
          <p:cNvPr id="9" name="Rectangle 8">
            <a:extLst>
              <a:ext uri="{FF2B5EF4-FFF2-40B4-BE49-F238E27FC236}">
                <a16:creationId xmlns:a16="http://schemas.microsoft.com/office/drawing/2014/main" id="{86EC7AFB-B14A-4948-BC50-92BED9DB9A74}"/>
              </a:ext>
            </a:extLst>
          </p:cNvPr>
          <p:cNvSpPr>
            <a:spLocks noChangeArrowheads="1"/>
          </p:cNvSpPr>
          <p:nvPr/>
        </p:nvSpPr>
        <p:spPr bwMode="auto">
          <a:xfrm>
            <a:off x="0" y="6092830"/>
            <a:ext cx="9144000" cy="765175"/>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lIns="91430" tIns="45715" rIns="91430" bIns="45715"/>
          <a:lstStyle/>
          <a:p>
            <a:pPr marL="0" marR="0" lvl="0" indent="0" algn="ctr" defTabSz="449263" rtl="0" eaLnBrk="1" fontAlgn="base" latinLnBrk="0" hangingPunct="1">
              <a:lnSpc>
                <a:spcPct val="100000"/>
              </a:lnSpc>
              <a:spcBef>
                <a:spcPct val="20000"/>
              </a:spcBef>
              <a:spcAft>
                <a:spcPct val="0"/>
              </a:spcAft>
              <a:buClr>
                <a:srgbClr val="FFCC00"/>
              </a:buClr>
              <a:buSzPct val="70000"/>
              <a:buFontTx/>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Dr. Rick Griffith • Crossroads International Church Singapore</a:t>
            </a:r>
            <a:b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b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CICFamily.com &amp; BibleStudyDownloads.org</a:t>
            </a:r>
          </a:p>
        </p:txBody>
      </p:sp>
    </p:spTree>
    <p:extLst>
      <p:ext uri="{BB962C8B-B14F-4D97-AF65-F5344CB8AC3E}">
        <p14:creationId xmlns:p14="http://schemas.microsoft.com/office/powerpoint/2010/main" val="2519888998"/>
      </p:ext>
    </p:extLst>
  </p:cSld>
  <p:clrMapOvr>
    <a:masterClrMapping/>
  </p:clrMapOvr>
  <p:transition/>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Calibri"/>
            </a:endParaRPr>
          </a:p>
        </p:txBody>
      </p:sp>
      <p:sp>
        <p:nvSpPr>
          <p:cNvPr id="900098" name="Rectangle 2"/>
          <p:cNvSpPr>
            <a:spLocks noGrp="1" noChangeArrowheads="1"/>
          </p:cNvSpPr>
          <p:nvPr>
            <p:ph type="ctrTitle"/>
          </p:nvPr>
        </p:nvSpPr>
        <p:spPr>
          <a:xfrm>
            <a:off x="1547664" y="1849984"/>
            <a:ext cx="6264696" cy="2659136"/>
          </a:xfrm>
          <a:effectLst>
            <a:outerShdw blurRad="63500" dist="35921" dir="2700000" algn="ctr" rotWithShape="0">
              <a:schemeClr val="tx2">
                <a:alpha val="74998"/>
              </a:schemeClr>
            </a:outerShdw>
          </a:effectLst>
        </p:spPr>
        <p:txBody>
          <a:bodyPr anchor="t"/>
          <a:lstStyle/>
          <a:p>
            <a:pPr>
              <a:defRPr/>
            </a:pPr>
            <a:r>
              <a:rPr lang="ar-EG" sz="5400" dirty="0">
                <a:effectLst>
                  <a:glow rad="127000">
                    <a:schemeClr val="tx1"/>
                  </a:glow>
                </a:effectLst>
                <a:ea typeface="ＭＳ Ｐゴシック" charset="0"/>
              </a:rPr>
              <a:t>أحيانًا الله لا يكون مفهوم بالنسبة لنا.</a:t>
            </a:r>
            <a:endParaRPr lang="en-US" sz="5400" dirty="0">
              <a:effectLst>
                <a:glow rad="127000">
                  <a:schemeClr val="tx1"/>
                </a:glow>
              </a:effectLst>
              <a:ea typeface="ＭＳ Ｐゴシック" charset="0"/>
            </a:endParaRPr>
          </a:p>
        </p:txBody>
      </p:sp>
    </p:spTree>
    <p:extLst>
      <p:ext uri="{BB962C8B-B14F-4D97-AF65-F5344CB8AC3E}">
        <p14:creationId xmlns:p14="http://schemas.microsoft.com/office/powerpoint/2010/main" val="3653893855"/>
      </p:ext>
    </p:extLst>
  </p:cSld>
  <p:clrMapOvr>
    <a:masterClrMapping/>
  </p:clrMapOvr>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0162" name="Picture 5"/>
          <p:cNvPicPr>
            <a:picLocks noChangeAspect="1"/>
          </p:cNvPicPr>
          <p:nvPr/>
        </p:nvPicPr>
        <p:blipFill>
          <a:blip r:embed="rId3" cstate="print"/>
          <a:srcRect/>
          <a:stretch>
            <a:fillRect/>
          </a:stretch>
        </p:blipFill>
        <p:spPr bwMode="auto">
          <a:xfrm>
            <a:off x="-1620838" y="-6350"/>
            <a:ext cx="5976938" cy="4483100"/>
          </a:xfrm>
          <a:prstGeom prst="rect">
            <a:avLst/>
          </a:prstGeom>
          <a:noFill/>
          <a:ln w="9525">
            <a:noFill/>
            <a:miter lim="800000"/>
            <a:headEnd/>
            <a:tailEnd/>
          </a:ln>
        </p:spPr>
      </p:pic>
      <p:sp>
        <p:nvSpPr>
          <p:cNvPr id="220163" name="Picture 1"/>
          <p:cNvSpPr>
            <a:spLocks noChangeAspect="1"/>
          </p:cNvSpPr>
          <p:nvPr/>
        </p:nvSpPr>
        <p:spPr bwMode="auto">
          <a:xfrm>
            <a:off x="0" y="368300"/>
            <a:ext cx="9144000" cy="6099175"/>
          </a:xfrm>
          <a:prstGeom prst="rect">
            <a:avLst/>
          </a:prstGeom>
          <a:noFill/>
          <a:ln w="9525">
            <a:noFill/>
            <a:miter lim="800000"/>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7" name="Text Box 24"/>
          <p:cNvSpPr txBox="1">
            <a:spLocks noChangeArrowheads="1"/>
          </p:cNvSpPr>
          <p:nvPr/>
        </p:nvSpPr>
        <p:spPr bwMode="auto">
          <a:xfrm>
            <a:off x="8389938" y="65088"/>
            <a:ext cx="698500" cy="461962"/>
          </a:xfrm>
          <a:prstGeom prst="rect">
            <a:avLst/>
          </a:prstGeom>
          <a:noFill/>
          <a:ln>
            <a:noFill/>
          </a:ln>
          <a:extLst>
            <a:ext uri="{909E8E84-426E-40dd-AFC4-6F175D3DCCD1}"/>
            <a:ext uri="{91240B29-F687-4f45-9708-019B960494DF}"/>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cs typeface="Arial" panose="020B0604020202020204" pitchFamily="34" charset="0"/>
              </a:rPr>
              <a:t>452</a:t>
            </a:r>
          </a:p>
        </p:txBody>
      </p:sp>
      <p:pic>
        <p:nvPicPr>
          <p:cNvPr id="220165" name="Picture 7"/>
          <p:cNvPicPr>
            <a:picLocks noChangeAspect="1"/>
          </p:cNvPicPr>
          <p:nvPr/>
        </p:nvPicPr>
        <p:blipFill>
          <a:blip r:embed="rId4" cstate="print"/>
          <a:srcRect/>
          <a:stretch>
            <a:fillRect/>
          </a:stretch>
        </p:blipFill>
        <p:spPr bwMode="auto">
          <a:xfrm>
            <a:off x="3203575" y="3116263"/>
            <a:ext cx="5940425" cy="3706812"/>
          </a:xfrm>
          <a:prstGeom prst="rect">
            <a:avLst/>
          </a:prstGeom>
          <a:noFill/>
          <a:ln w="9525">
            <a:noFill/>
            <a:miter lim="800000"/>
            <a:headEnd/>
            <a:tailEnd/>
          </a:ln>
        </p:spPr>
      </p:pic>
      <p:sp>
        <p:nvSpPr>
          <p:cNvPr id="900098" name="Rectangle 2"/>
          <p:cNvSpPr>
            <a:spLocks noGrp="1" noChangeArrowheads="1"/>
          </p:cNvSpPr>
          <p:nvPr>
            <p:ph type="ctrTitle"/>
          </p:nvPr>
        </p:nvSpPr>
        <p:spPr>
          <a:xfrm>
            <a:off x="-16033" y="5981786"/>
            <a:ext cx="9144000" cy="909772"/>
          </a:xfrm>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lstStyle/>
          <a:p>
            <a:pPr>
              <a:defRPr/>
            </a:pPr>
            <a:r>
              <a:rPr lang="ar-JO" dirty="0">
                <a:effectLst>
                  <a:glow rad="127000">
                    <a:schemeClr val="tx1"/>
                  </a:glow>
                </a:effectLst>
                <a:ea typeface="ＭＳ Ｐゴシック" charset="0"/>
              </a:rPr>
              <a:t>حديث المدينة اليوم</a:t>
            </a:r>
            <a:endParaRPr lang="en-US"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4643446"/>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الإحتباس الحراري</a:t>
            </a:r>
            <a:endParaRPr kumimoji="0" lang="en-US"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pic>
        <p:nvPicPr>
          <p:cNvPr id="220168" name="Picture 8"/>
          <p:cNvPicPr>
            <a:picLocks noChangeAspect="1"/>
          </p:cNvPicPr>
          <p:nvPr/>
        </p:nvPicPr>
        <p:blipFill>
          <a:blip r:embed="rId5" cstate="print"/>
          <a:srcRect/>
          <a:stretch>
            <a:fillRect/>
          </a:stretch>
        </p:blipFill>
        <p:spPr bwMode="auto">
          <a:xfrm>
            <a:off x="4356100" y="0"/>
            <a:ext cx="4819650" cy="3213100"/>
          </a:xfrm>
          <a:prstGeom prst="rect">
            <a:avLst/>
          </a:prstGeom>
          <a:noFill/>
          <a:ln w="9525">
            <a:noFill/>
            <a:miter lim="800000"/>
            <a:headEnd/>
            <a:tailEnd/>
          </a:ln>
        </p:spPr>
      </p:pic>
    </p:spTree>
    <p:extLst>
      <p:ext uri="{BB962C8B-B14F-4D97-AF65-F5344CB8AC3E}">
        <p14:creationId xmlns:p14="http://schemas.microsoft.com/office/powerpoint/2010/main" val="1737924986"/>
      </p:ext>
    </p:extLst>
  </p:cSld>
  <p:clrMapOvr>
    <a:masterClrMapping/>
  </p:clrMapOvr>
  <p:transition/>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sym typeface="Calibri"/>
            </a:endParaRPr>
          </a:p>
        </p:txBody>
      </p:sp>
      <p:sp>
        <p:nvSpPr>
          <p:cNvPr id="900098" name="Rectangle 2"/>
          <p:cNvSpPr>
            <a:spLocks noGrp="1" noChangeArrowheads="1"/>
          </p:cNvSpPr>
          <p:nvPr>
            <p:ph type="ctrTitle"/>
          </p:nvPr>
        </p:nvSpPr>
        <p:spPr>
          <a:xfrm>
            <a:off x="1547664" y="1849984"/>
            <a:ext cx="6264696" cy="2659136"/>
          </a:xfrm>
          <a:effectLst>
            <a:outerShdw blurRad="63500" dist="35921" dir="2700000" algn="ctr" rotWithShape="0">
              <a:schemeClr val="tx2">
                <a:alpha val="74998"/>
              </a:schemeClr>
            </a:outerShdw>
          </a:effectLst>
        </p:spPr>
        <p:txBody>
          <a:bodyPr anchor="t"/>
          <a:lstStyle/>
          <a:p>
            <a:pPr>
              <a:defRPr/>
            </a:pPr>
            <a:r>
              <a:rPr lang="en-US" sz="5400" dirty="0">
                <a:effectLst>
                  <a:glow rad="127000">
                    <a:schemeClr val="tx1"/>
                  </a:glow>
                </a:effectLst>
                <a:ea typeface="ＭＳ Ｐゴシック" charset="0"/>
                <a:cs typeface="ＭＳ Ｐゴシック" charset="0"/>
              </a:rPr>
              <a:t>Sometimes God </a:t>
            </a:r>
            <a:r>
              <a:rPr lang="en-US" sz="5400" dirty="0" err="1">
                <a:effectLst>
                  <a:glow rad="127000">
                    <a:schemeClr val="tx1"/>
                  </a:glow>
                </a:effectLst>
                <a:ea typeface="ＭＳ Ｐゴシック" charset="0"/>
                <a:cs typeface="ＭＳ Ｐゴシック" charset="0"/>
              </a:rPr>
              <a:t>doesn</a:t>
            </a:r>
            <a:r>
              <a:rPr lang="fr-FR" sz="5400" dirty="0">
                <a:effectLst>
                  <a:glow rad="127000">
                    <a:schemeClr val="tx1"/>
                  </a:glow>
                </a:effectLst>
                <a:ea typeface="ＭＳ Ｐゴシック" charset="0"/>
                <a:cs typeface="ＭＳ Ｐゴシック" charset="0"/>
              </a:rPr>
              <a:t>'</a:t>
            </a:r>
            <a:r>
              <a:rPr lang="en-US" sz="5400" dirty="0">
                <a:effectLst>
                  <a:glow rad="127000">
                    <a:schemeClr val="tx1"/>
                  </a:glow>
                </a:effectLst>
                <a:ea typeface="ＭＳ Ｐゴシック" charset="0"/>
                <a:cs typeface="ＭＳ Ｐゴシック" charset="0"/>
              </a:rPr>
              <a:t>t make sense.</a:t>
            </a:r>
          </a:p>
        </p:txBody>
      </p:sp>
      <p:pic>
        <p:nvPicPr>
          <p:cNvPr id="2" name="Picture 1"/>
          <p:cNvPicPr>
            <a:picLocks noChangeAspect="1"/>
          </p:cNvPicPr>
          <p:nvPr/>
        </p:nvPicPr>
        <p:blipFill>
          <a:blip r:embed="rId3"/>
          <a:stretch>
            <a:fillRect/>
          </a:stretch>
        </p:blipFill>
        <p:spPr>
          <a:xfrm>
            <a:off x="611560" y="620687"/>
            <a:ext cx="7704856" cy="5663069"/>
          </a:xfrm>
          <a:prstGeom prst="rect">
            <a:avLst/>
          </a:prstGeom>
        </p:spPr>
      </p:pic>
    </p:spTree>
    <p:extLst>
      <p:ext uri="{BB962C8B-B14F-4D97-AF65-F5344CB8AC3E}">
        <p14:creationId xmlns:p14="http://schemas.microsoft.com/office/powerpoint/2010/main" val="2648603254"/>
      </p:ext>
    </p:extLst>
  </p:cSld>
  <p:clrMapOvr>
    <a:masterClrMapping/>
  </p:clrMapOvr>
  <p:transition/>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107504" y="116632"/>
            <a:ext cx="9036496" cy="2232247"/>
          </a:xfrm>
          <a:effectLst>
            <a:outerShdw blurRad="63500" dist="35921" dir="2700000" algn="ctr" rotWithShape="0">
              <a:schemeClr val="tx2">
                <a:alpha val="74998"/>
              </a:schemeClr>
            </a:outerShdw>
          </a:effectLst>
        </p:spPr>
        <p:txBody>
          <a:bodyPr anchor="t"/>
          <a:lstStyle/>
          <a:p>
            <a:pPr>
              <a:defRPr/>
            </a:pPr>
            <a:r>
              <a:rPr lang="en-US" sz="3600" dirty="0">
                <a:effectLst>
                  <a:glow rad="127000">
                    <a:schemeClr val="tx1"/>
                  </a:glow>
                </a:effectLst>
                <a:ea typeface="ＭＳ Ｐゴシック" charset="0"/>
                <a:cs typeface="ＭＳ Ｐゴシック" charset="0"/>
              </a:rPr>
              <a:t>Bible Q &amp; A</a:t>
            </a:r>
          </a:p>
        </p:txBody>
      </p:sp>
      <p:pic>
        <p:nvPicPr>
          <p:cNvPr id="2" name="Picture 1"/>
          <p:cNvPicPr>
            <a:picLocks noChangeAspect="1"/>
          </p:cNvPicPr>
          <p:nvPr/>
        </p:nvPicPr>
        <p:blipFill>
          <a:blip r:embed="rId3"/>
          <a:stretch>
            <a:fillRect/>
          </a:stretch>
        </p:blipFill>
        <p:spPr>
          <a:xfrm>
            <a:off x="-149413" y="-29883"/>
            <a:ext cx="9323295" cy="6992471"/>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sym typeface="Calibri"/>
            </a:endParaRPr>
          </a:p>
        </p:txBody>
      </p:sp>
    </p:spTree>
    <p:extLst>
      <p:ext uri="{BB962C8B-B14F-4D97-AF65-F5344CB8AC3E}">
        <p14:creationId xmlns:p14="http://schemas.microsoft.com/office/powerpoint/2010/main" val="951034632"/>
      </p:ext>
    </p:extLst>
  </p:cSld>
  <p:clrMapOvr>
    <a:masterClrMapping/>
  </p:clrMapOvr>
  <p:transition/>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Calibri"/>
            </a:endParaRPr>
          </a:p>
        </p:txBody>
      </p:sp>
      <p:sp>
        <p:nvSpPr>
          <p:cNvPr id="900098" name="Rectangle 2"/>
          <p:cNvSpPr>
            <a:spLocks noGrp="1" noChangeArrowheads="1"/>
          </p:cNvSpPr>
          <p:nvPr>
            <p:ph type="ctrTitle"/>
          </p:nvPr>
        </p:nvSpPr>
        <p:spPr>
          <a:xfrm>
            <a:off x="1547664" y="1340768"/>
            <a:ext cx="6264696" cy="3816424"/>
          </a:xfrm>
          <a:effectLst>
            <a:outerShdw blurRad="63500" dist="35921" dir="2700000" algn="ctr" rotWithShape="0">
              <a:schemeClr val="tx2">
                <a:alpha val="74998"/>
              </a:schemeClr>
            </a:outerShdw>
          </a:effectLst>
        </p:spPr>
        <p:txBody>
          <a:bodyPr anchor="t"/>
          <a:lstStyle/>
          <a:p>
            <a:pPr>
              <a:defRPr/>
            </a:pPr>
            <a:r>
              <a:rPr lang="ar-EG" sz="5400" dirty="0">
                <a:effectLst>
                  <a:glow rad="127000">
                    <a:schemeClr val="tx1"/>
                  </a:glow>
                </a:effectLst>
                <a:ea typeface="ＭＳ Ｐゴシック" charset="0"/>
              </a:rPr>
              <a:t>لماذا يضع الله صعوبات في حياة خاصته؟</a:t>
            </a:r>
            <a:endParaRPr lang="en-US" sz="5400" dirty="0">
              <a:effectLst>
                <a:glow rad="127000">
                  <a:schemeClr val="tx1"/>
                </a:glow>
              </a:effectLst>
              <a:ea typeface="ＭＳ Ｐゴシック" charset="0"/>
            </a:endParaRPr>
          </a:p>
        </p:txBody>
      </p:sp>
    </p:spTree>
    <p:extLst>
      <p:ext uri="{BB962C8B-B14F-4D97-AF65-F5344CB8AC3E}">
        <p14:creationId xmlns:p14="http://schemas.microsoft.com/office/powerpoint/2010/main" val="2721120770"/>
      </p:ext>
    </p:extLst>
  </p:cSld>
  <p:clrMapOvr>
    <a:masterClrMapping/>
  </p:clrMapOvr>
  <p:transition/>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AutoShape 2"/>
          <p:cNvSpPr>
            <a:spLocks noChangeArrowheads="1"/>
          </p:cNvSpPr>
          <p:nvPr/>
        </p:nvSpPr>
        <p:spPr bwMode="auto">
          <a:xfrm rot="-1020000">
            <a:off x="5788025" y="2274888"/>
            <a:ext cx="1066800" cy="1543050"/>
          </a:xfrm>
          <a:custGeom>
            <a:avLst/>
            <a:gdLst>
              <a:gd name="T0" fmla="*/ 2147483647 w 625"/>
              <a:gd name="T1" fmla="*/ 2147483647 h 972"/>
              <a:gd name="T2" fmla="*/ 2147483647 w 625"/>
              <a:gd name="T3" fmla="*/ 2147483647 h 972"/>
              <a:gd name="T4" fmla="*/ 2147483647 w 625"/>
              <a:gd name="T5" fmla="*/ 2147483647 h 972"/>
              <a:gd name="T6" fmla="*/ 2147483647 w 625"/>
              <a:gd name="T7" fmla="*/ 2147483647 h 972"/>
              <a:gd name="T8" fmla="*/ 2147483647 w 625"/>
              <a:gd name="T9" fmla="*/ 2147483647 h 972"/>
              <a:gd name="T10" fmla="*/ 2147483647 w 625"/>
              <a:gd name="T11" fmla="*/ 2147483647 h 972"/>
              <a:gd name="T12" fmla="*/ 2147483647 w 625"/>
              <a:gd name="T13" fmla="*/ 2147483647 h 972"/>
              <a:gd name="T14" fmla="*/ 2147483647 w 625"/>
              <a:gd name="T15" fmla="*/ 2147483647 h 972"/>
              <a:gd name="T16" fmla="*/ 2147483647 w 625"/>
              <a:gd name="T17" fmla="*/ 2147483647 h 972"/>
              <a:gd name="T18" fmla="*/ 2147483647 w 625"/>
              <a:gd name="T19" fmla="*/ 2147483647 h 972"/>
              <a:gd name="T20" fmla="*/ 2147483647 w 625"/>
              <a:gd name="T21" fmla="*/ 2147483647 h 972"/>
              <a:gd name="T22" fmla="*/ 2147483647 w 625"/>
              <a:gd name="T23" fmla="*/ 2147483647 h 972"/>
              <a:gd name="T24" fmla="*/ 2147483647 w 625"/>
              <a:gd name="T25" fmla="*/ 2147483647 h 972"/>
              <a:gd name="T26" fmla="*/ 2147483647 w 625"/>
              <a:gd name="T27" fmla="*/ 2147483647 h 972"/>
              <a:gd name="T28" fmla="*/ 2147483647 w 625"/>
              <a:gd name="T29" fmla="*/ 2147483647 h 972"/>
              <a:gd name="T30" fmla="*/ 2147483647 w 625"/>
              <a:gd name="T31" fmla="*/ 2147483647 h 97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25"/>
              <a:gd name="T49" fmla="*/ 0 h 972"/>
              <a:gd name="T50" fmla="*/ 625 w 625"/>
              <a:gd name="T51" fmla="*/ 972 h 97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25" h="972">
                <a:moveTo>
                  <a:pt x="135" y="50"/>
                </a:moveTo>
                <a:cubicBezTo>
                  <a:pt x="91" y="114"/>
                  <a:pt x="125" y="158"/>
                  <a:pt x="50" y="184"/>
                </a:cubicBezTo>
                <a:cubicBezTo>
                  <a:pt x="5" y="250"/>
                  <a:pt x="0" y="340"/>
                  <a:pt x="62" y="402"/>
                </a:cubicBezTo>
                <a:cubicBezTo>
                  <a:pt x="80" y="420"/>
                  <a:pt x="104" y="432"/>
                  <a:pt x="123" y="450"/>
                </a:cubicBezTo>
                <a:cubicBezTo>
                  <a:pt x="152" y="541"/>
                  <a:pt x="179" y="659"/>
                  <a:pt x="280" y="693"/>
                </a:cubicBezTo>
                <a:cubicBezTo>
                  <a:pt x="310" y="786"/>
                  <a:pt x="307" y="832"/>
                  <a:pt x="389" y="887"/>
                </a:cubicBezTo>
                <a:cubicBezTo>
                  <a:pt x="414" y="924"/>
                  <a:pt x="443" y="940"/>
                  <a:pt x="474" y="972"/>
                </a:cubicBezTo>
                <a:cubicBezTo>
                  <a:pt x="506" y="968"/>
                  <a:pt x="538" y="966"/>
                  <a:pt x="571" y="960"/>
                </a:cubicBezTo>
                <a:cubicBezTo>
                  <a:pt x="583" y="957"/>
                  <a:pt x="605" y="959"/>
                  <a:pt x="607" y="947"/>
                </a:cubicBezTo>
                <a:cubicBezTo>
                  <a:pt x="625" y="732"/>
                  <a:pt x="553" y="566"/>
                  <a:pt x="510" y="366"/>
                </a:cubicBezTo>
                <a:cubicBezTo>
                  <a:pt x="514" y="338"/>
                  <a:pt x="535" y="207"/>
                  <a:pt x="535" y="184"/>
                </a:cubicBezTo>
                <a:cubicBezTo>
                  <a:pt x="535" y="109"/>
                  <a:pt x="478" y="24"/>
                  <a:pt x="401" y="14"/>
                </a:cubicBezTo>
                <a:cubicBezTo>
                  <a:pt x="352" y="7"/>
                  <a:pt x="304" y="6"/>
                  <a:pt x="256" y="2"/>
                </a:cubicBezTo>
                <a:cubicBezTo>
                  <a:pt x="223" y="6"/>
                  <a:pt x="188" y="0"/>
                  <a:pt x="159" y="14"/>
                </a:cubicBezTo>
                <a:cubicBezTo>
                  <a:pt x="84" y="46"/>
                  <a:pt x="218" y="62"/>
                  <a:pt x="110" y="62"/>
                </a:cubicBezTo>
                <a:cubicBezTo>
                  <a:pt x="100" y="62"/>
                  <a:pt x="126" y="54"/>
                  <a:pt x="135" y="50"/>
                </a:cubicBezTo>
                <a:close/>
              </a:path>
            </a:pathLst>
          </a:custGeom>
          <a:solidFill>
            <a:srgbClr val="660066"/>
          </a:solidFill>
          <a:ln w="9360">
            <a:solidFill>
              <a:srgbClr val="FFFFFF"/>
            </a:solidFill>
            <a:round/>
            <a:headEnd/>
            <a:tailEnd/>
          </a:ln>
        </p:spPr>
        <p:txBody>
          <a:bodyPr wrap="none" anchor="ct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48131" name="Rectangle 3"/>
          <p:cNvSpPr>
            <a:spLocks noChangeArrowheads="1"/>
          </p:cNvSpPr>
          <p:nvPr/>
        </p:nvSpPr>
        <p:spPr bwMode="auto">
          <a:xfrm>
            <a:off x="539750" y="188913"/>
            <a:ext cx="7772400" cy="1143000"/>
          </a:xfrm>
          <a:prstGeom prst="rect">
            <a:avLst/>
          </a:prstGeom>
          <a:noFill/>
          <a:ln w="9525">
            <a:noFill/>
            <a:miter lim="800000"/>
            <a:headEnd/>
            <a:tailEnd/>
          </a:ln>
        </p:spPr>
        <p:txBody>
          <a:bodyPr lIns="90000" tIns="46800" rIns="90000" bIns="46800" anchor="ctr"/>
          <a:lstStyle/>
          <a:p>
            <a:pPr marL="0" marR="0" lvl="0" indent="0" algn="ctr" defTabSz="449263" rtl="0" eaLnBrk="1" fontAlgn="base" latinLnBrk="0" hangingPunct="1">
              <a:lnSpc>
                <a:spcPct val="100000"/>
              </a:lnSpc>
              <a:spcBef>
                <a:spcPct val="0"/>
              </a:spcBef>
              <a:spcAft>
                <a:spcPct val="0"/>
              </a:spcAft>
              <a:buClr>
                <a:srgbClr val="FFCC66"/>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endParaRPr kumimoji="0" lang="ar-JO" sz="6000" b="1" u="none" strike="noStrike" kern="1200" cap="none" spc="0" normalizeH="0" baseline="0" noProof="0">
              <a:ln>
                <a:noFill/>
              </a:ln>
              <a:solidFill>
                <a:srgbClr val="FFCC66"/>
              </a:solidFill>
              <a:effectLst/>
              <a:uLnTx/>
              <a:uFillTx/>
              <a:latin typeface="Arial" panose="020B0604020202020204" pitchFamily="34" charset="0"/>
              <a:ea typeface="MS PGothic" pitchFamily="34" charset="-128"/>
              <a:cs typeface="Arial" panose="020B0604020202020204" pitchFamily="34" charset="0"/>
            </a:endParaRPr>
          </a:p>
        </p:txBody>
      </p:sp>
      <p:sp>
        <p:nvSpPr>
          <p:cNvPr id="287748" name="AutoShape 4"/>
          <p:cNvSpPr>
            <a:spLocks noChangeArrowheads="1"/>
          </p:cNvSpPr>
          <p:nvPr/>
        </p:nvSpPr>
        <p:spPr bwMode="auto">
          <a:xfrm>
            <a:off x="-152400" y="2819400"/>
            <a:ext cx="2295525" cy="3128963"/>
          </a:xfrm>
          <a:custGeom>
            <a:avLst/>
            <a:gdLst>
              <a:gd name="T0" fmla="*/ 2147483647 w 918"/>
              <a:gd name="T1" fmla="*/ 2147483647 h 1971"/>
              <a:gd name="T2" fmla="*/ 2147483647 w 918"/>
              <a:gd name="T3" fmla="*/ 2147483647 h 1971"/>
              <a:gd name="T4" fmla="*/ 2147483647 w 918"/>
              <a:gd name="T5" fmla="*/ 2147483647 h 1971"/>
              <a:gd name="T6" fmla="*/ 2147483647 w 918"/>
              <a:gd name="T7" fmla="*/ 2147483647 h 1971"/>
              <a:gd name="T8" fmla="*/ 2147483647 w 918"/>
              <a:gd name="T9" fmla="*/ 2147483647 h 1971"/>
              <a:gd name="T10" fmla="*/ 2147483647 w 918"/>
              <a:gd name="T11" fmla="*/ 2147483647 h 1971"/>
              <a:gd name="T12" fmla="*/ 2147483647 w 918"/>
              <a:gd name="T13" fmla="*/ 2147483647 h 1971"/>
              <a:gd name="T14" fmla="*/ 2147483647 w 918"/>
              <a:gd name="T15" fmla="*/ 2147483647 h 1971"/>
              <a:gd name="T16" fmla="*/ 2147483647 w 918"/>
              <a:gd name="T17" fmla="*/ 2147483647 h 1971"/>
              <a:gd name="T18" fmla="*/ 2147483647 w 918"/>
              <a:gd name="T19" fmla="*/ 2147483647 h 1971"/>
              <a:gd name="T20" fmla="*/ 2147483647 w 918"/>
              <a:gd name="T21" fmla="*/ 2147483647 h 1971"/>
              <a:gd name="T22" fmla="*/ 2147483647 w 918"/>
              <a:gd name="T23" fmla="*/ 2147483647 h 1971"/>
              <a:gd name="T24" fmla="*/ 2147483647 w 918"/>
              <a:gd name="T25" fmla="*/ 2147483647 h 1971"/>
              <a:gd name="T26" fmla="*/ 2147483647 w 918"/>
              <a:gd name="T27" fmla="*/ 2147483647 h 1971"/>
              <a:gd name="T28" fmla="*/ 2147483647 w 918"/>
              <a:gd name="T29" fmla="*/ 2147483647 h 1971"/>
              <a:gd name="T30" fmla="*/ 2147483647 w 918"/>
              <a:gd name="T31" fmla="*/ 2147483647 h 1971"/>
              <a:gd name="T32" fmla="*/ 2147483647 w 918"/>
              <a:gd name="T33" fmla="*/ 2147483647 h 1971"/>
              <a:gd name="T34" fmla="*/ 2147483647 w 918"/>
              <a:gd name="T35" fmla="*/ 2147483647 h 1971"/>
              <a:gd name="T36" fmla="*/ 0 w 918"/>
              <a:gd name="T37" fmla="*/ 2147483647 h 197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8"/>
              <a:gd name="T58" fmla="*/ 0 h 1971"/>
              <a:gd name="T59" fmla="*/ 918 w 918"/>
              <a:gd name="T60" fmla="*/ 1971 h 197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8" h="1971">
                <a:moveTo>
                  <a:pt x="29" y="15"/>
                </a:moveTo>
                <a:cubicBezTo>
                  <a:pt x="146" y="74"/>
                  <a:pt x="184" y="51"/>
                  <a:pt x="311" y="30"/>
                </a:cubicBezTo>
                <a:cubicBezTo>
                  <a:pt x="433" y="45"/>
                  <a:pt x="435" y="55"/>
                  <a:pt x="563" y="30"/>
                </a:cubicBezTo>
                <a:cubicBezTo>
                  <a:pt x="593" y="23"/>
                  <a:pt x="651" y="1"/>
                  <a:pt x="651" y="1"/>
                </a:cubicBezTo>
                <a:cubicBezTo>
                  <a:pt x="691" y="8"/>
                  <a:pt x="741" y="0"/>
                  <a:pt x="770" y="30"/>
                </a:cubicBezTo>
                <a:cubicBezTo>
                  <a:pt x="795" y="55"/>
                  <a:pt x="829" y="119"/>
                  <a:pt x="829" y="119"/>
                </a:cubicBezTo>
                <a:cubicBezTo>
                  <a:pt x="806" y="187"/>
                  <a:pt x="819" y="193"/>
                  <a:pt x="859" y="252"/>
                </a:cubicBezTo>
                <a:cubicBezTo>
                  <a:pt x="881" y="341"/>
                  <a:pt x="899" y="428"/>
                  <a:pt x="918" y="519"/>
                </a:cubicBezTo>
                <a:cubicBezTo>
                  <a:pt x="906" y="622"/>
                  <a:pt x="871" y="744"/>
                  <a:pt x="903" y="845"/>
                </a:cubicBezTo>
                <a:cubicBezTo>
                  <a:pt x="884" y="923"/>
                  <a:pt x="870" y="1001"/>
                  <a:pt x="859" y="1082"/>
                </a:cubicBezTo>
                <a:cubicBezTo>
                  <a:pt x="870" y="1193"/>
                  <a:pt x="904" y="1311"/>
                  <a:pt x="874" y="1423"/>
                </a:cubicBezTo>
                <a:cubicBezTo>
                  <a:pt x="864" y="1459"/>
                  <a:pt x="841" y="1490"/>
                  <a:pt x="829" y="1526"/>
                </a:cubicBezTo>
                <a:cubicBezTo>
                  <a:pt x="821" y="1545"/>
                  <a:pt x="819" y="1566"/>
                  <a:pt x="814" y="1586"/>
                </a:cubicBezTo>
                <a:cubicBezTo>
                  <a:pt x="828" y="1642"/>
                  <a:pt x="840" y="1727"/>
                  <a:pt x="800" y="1778"/>
                </a:cubicBezTo>
                <a:cubicBezTo>
                  <a:pt x="757" y="1830"/>
                  <a:pt x="668" y="1834"/>
                  <a:pt x="607" y="1852"/>
                </a:cubicBezTo>
                <a:cubicBezTo>
                  <a:pt x="592" y="1856"/>
                  <a:pt x="576" y="1860"/>
                  <a:pt x="563" y="1867"/>
                </a:cubicBezTo>
                <a:cubicBezTo>
                  <a:pt x="546" y="1875"/>
                  <a:pt x="535" y="1891"/>
                  <a:pt x="518" y="1897"/>
                </a:cubicBezTo>
                <a:cubicBezTo>
                  <a:pt x="425" y="1928"/>
                  <a:pt x="318" y="1923"/>
                  <a:pt x="222" y="1941"/>
                </a:cubicBezTo>
                <a:cubicBezTo>
                  <a:pt x="147" y="1954"/>
                  <a:pt x="75" y="1971"/>
                  <a:pt x="0" y="1971"/>
                </a:cubicBezTo>
              </a:path>
            </a:pathLst>
          </a:custGeom>
          <a:solidFill>
            <a:srgbClr val="000000"/>
          </a:solidFill>
          <a:ln w="38160">
            <a:solidFill>
              <a:srgbClr val="FFFFFF"/>
            </a:solidFill>
            <a:round/>
            <a:headEnd/>
            <a:tailEnd/>
          </a:ln>
        </p:spPr>
        <p:txBody>
          <a:bodyPr wrap="none" anchor="ct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48133" name="AutoShape 5"/>
          <p:cNvSpPr>
            <a:spLocks noChangeArrowheads="1"/>
          </p:cNvSpPr>
          <p:nvPr/>
        </p:nvSpPr>
        <p:spPr bwMode="auto">
          <a:xfrm>
            <a:off x="2058988" y="3579813"/>
            <a:ext cx="808037" cy="769937"/>
          </a:xfrm>
          <a:custGeom>
            <a:avLst/>
            <a:gdLst>
              <a:gd name="T0" fmla="*/ 2147483647 w 509"/>
              <a:gd name="T1" fmla="*/ 0 h 485"/>
              <a:gd name="T2" fmla="*/ 2147483647 w 509"/>
              <a:gd name="T3" fmla="*/ 2147483647 h 485"/>
              <a:gd name="T4" fmla="*/ 2147483647 w 509"/>
              <a:gd name="T5" fmla="*/ 2147483647 h 485"/>
              <a:gd name="T6" fmla="*/ 0 w 509"/>
              <a:gd name="T7" fmla="*/ 2147483647 h 485"/>
              <a:gd name="T8" fmla="*/ 2147483647 w 509"/>
              <a:gd name="T9" fmla="*/ 2147483647 h 485"/>
              <a:gd name="T10" fmla="*/ 2147483647 w 509"/>
              <a:gd name="T11" fmla="*/ 2147483647 h 485"/>
              <a:gd name="T12" fmla="*/ 2147483647 w 509"/>
              <a:gd name="T13" fmla="*/ 2147483647 h 485"/>
              <a:gd name="T14" fmla="*/ 2147483647 w 509"/>
              <a:gd name="T15" fmla="*/ 2147483647 h 485"/>
              <a:gd name="T16" fmla="*/ 2147483647 w 509"/>
              <a:gd name="T17" fmla="*/ 2147483647 h 485"/>
              <a:gd name="T18" fmla="*/ 2147483647 w 509"/>
              <a:gd name="T19" fmla="*/ 0 h 485"/>
              <a:gd name="T20" fmla="*/ 2147483647 w 509"/>
              <a:gd name="T21" fmla="*/ 0 h 4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09"/>
              <a:gd name="T34" fmla="*/ 0 h 485"/>
              <a:gd name="T35" fmla="*/ 509 w 509"/>
              <a:gd name="T36" fmla="*/ 485 h 4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09" h="485">
                <a:moveTo>
                  <a:pt x="230" y="0"/>
                </a:moveTo>
                <a:cubicBezTo>
                  <a:pt x="189" y="4"/>
                  <a:pt x="148" y="4"/>
                  <a:pt x="109" y="12"/>
                </a:cubicBezTo>
                <a:cubicBezTo>
                  <a:pt x="83" y="16"/>
                  <a:pt x="36" y="36"/>
                  <a:pt x="36" y="36"/>
                </a:cubicBezTo>
                <a:cubicBezTo>
                  <a:pt x="58" y="104"/>
                  <a:pt x="22" y="187"/>
                  <a:pt x="0" y="254"/>
                </a:cubicBezTo>
                <a:cubicBezTo>
                  <a:pt x="9" y="283"/>
                  <a:pt x="34" y="398"/>
                  <a:pt x="48" y="412"/>
                </a:cubicBezTo>
                <a:cubicBezTo>
                  <a:pt x="83" y="445"/>
                  <a:pt x="63" y="429"/>
                  <a:pt x="109" y="460"/>
                </a:cubicBezTo>
                <a:cubicBezTo>
                  <a:pt x="211" y="425"/>
                  <a:pt x="335" y="448"/>
                  <a:pt x="436" y="485"/>
                </a:cubicBezTo>
                <a:cubicBezTo>
                  <a:pt x="470" y="448"/>
                  <a:pt x="493" y="410"/>
                  <a:pt x="509" y="363"/>
                </a:cubicBezTo>
                <a:cubicBezTo>
                  <a:pt x="498" y="288"/>
                  <a:pt x="489" y="253"/>
                  <a:pt x="448" y="194"/>
                </a:cubicBezTo>
                <a:cubicBezTo>
                  <a:pt x="461" y="86"/>
                  <a:pt x="487" y="37"/>
                  <a:pt x="376" y="0"/>
                </a:cubicBezTo>
                <a:cubicBezTo>
                  <a:pt x="282" y="30"/>
                  <a:pt x="316" y="28"/>
                  <a:pt x="230" y="0"/>
                </a:cubicBezTo>
                <a:close/>
              </a:path>
            </a:pathLst>
          </a:custGeom>
          <a:solidFill>
            <a:srgbClr val="3366FF"/>
          </a:solidFill>
          <a:ln w="9360">
            <a:solidFill>
              <a:srgbClr val="FFFFFF"/>
            </a:solidFill>
            <a:round/>
            <a:headEnd/>
            <a:tailEnd/>
          </a:ln>
        </p:spPr>
        <p:txBody>
          <a:bodyPr wrap="none" anchor="ct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48134" name="AutoShape 6"/>
          <p:cNvSpPr>
            <a:spLocks noChangeArrowheads="1"/>
          </p:cNvSpPr>
          <p:nvPr/>
        </p:nvSpPr>
        <p:spPr bwMode="auto">
          <a:xfrm>
            <a:off x="1892300" y="4933950"/>
            <a:ext cx="673100" cy="730250"/>
          </a:xfrm>
          <a:custGeom>
            <a:avLst/>
            <a:gdLst>
              <a:gd name="T0" fmla="*/ 2147483647 w 424"/>
              <a:gd name="T1" fmla="*/ 2147483647 h 460"/>
              <a:gd name="T2" fmla="*/ 2147483647 w 424"/>
              <a:gd name="T3" fmla="*/ 2147483647 h 460"/>
              <a:gd name="T4" fmla="*/ 2147483647 w 424"/>
              <a:gd name="T5" fmla="*/ 2147483647 h 460"/>
              <a:gd name="T6" fmla="*/ 2147483647 w 424"/>
              <a:gd name="T7" fmla="*/ 2147483647 h 460"/>
              <a:gd name="T8" fmla="*/ 0 w 424"/>
              <a:gd name="T9" fmla="*/ 2147483647 h 460"/>
              <a:gd name="T10" fmla="*/ 2147483647 w 424"/>
              <a:gd name="T11" fmla="*/ 2147483647 h 460"/>
              <a:gd name="T12" fmla="*/ 0 w 424"/>
              <a:gd name="T13" fmla="*/ 2147483647 h 460"/>
              <a:gd name="T14" fmla="*/ 2147483647 w 424"/>
              <a:gd name="T15" fmla="*/ 2147483647 h 460"/>
              <a:gd name="T16" fmla="*/ 2147483647 w 424"/>
              <a:gd name="T17" fmla="*/ 2147483647 h 460"/>
              <a:gd name="T18" fmla="*/ 2147483647 w 424"/>
              <a:gd name="T19" fmla="*/ 2147483647 h 460"/>
              <a:gd name="T20" fmla="*/ 2147483647 w 424"/>
              <a:gd name="T21" fmla="*/ 2147483647 h 460"/>
              <a:gd name="T22" fmla="*/ 2147483647 w 424"/>
              <a:gd name="T23" fmla="*/ 2147483647 h 460"/>
              <a:gd name="T24" fmla="*/ 2147483647 w 424"/>
              <a:gd name="T25" fmla="*/ 2147483647 h 460"/>
              <a:gd name="T26" fmla="*/ 2147483647 w 424"/>
              <a:gd name="T27" fmla="*/ 2147483647 h 460"/>
              <a:gd name="T28" fmla="*/ 2147483647 w 424"/>
              <a:gd name="T29" fmla="*/ 2147483647 h 460"/>
              <a:gd name="T30" fmla="*/ 2147483647 w 424"/>
              <a:gd name="T31" fmla="*/ 2147483647 h 460"/>
              <a:gd name="T32" fmla="*/ 2147483647 w 424"/>
              <a:gd name="T33" fmla="*/ 2147483647 h 460"/>
              <a:gd name="T34" fmla="*/ 2147483647 w 424"/>
              <a:gd name="T35" fmla="*/ 2147483647 h 460"/>
              <a:gd name="T36" fmla="*/ 2147483647 w 424"/>
              <a:gd name="T37" fmla="*/ 2147483647 h 460"/>
              <a:gd name="T38" fmla="*/ 2147483647 w 424"/>
              <a:gd name="T39" fmla="*/ 2147483647 h 460"/>
              <a:gd name="T40" fmla="*/ 2147483647 w 424"/>
              <a:gd name="T41" fmla="*/ 2147483647 h 460"/>
              <a:gd name="T42" fmla="*/ 2147483647 w 424"/>
              <a:gd name="T43" fmla="*/ 2147483647 h 460"/>
              <a:gd name="T44" fmla="*/ 2147483647 w 424"/>
              <a:gd name="T45" fmla="*/ 2147483647 h 460"/>
              <a:gd name="T46" fmla="*/ 2147483647 w 424"/>
              <a:gd name="T47" fmla="*/ 2147483647 h 460"/>
              <a:gd name="T48" fmla="*/ 2147483647 w 424"/>
              <a:gd name="T49" fmla="*/ 2147483647 h 460"/>
              <a:gd name="T50" fmla="*/ 2147483647 w 424"/>
              <a:gd name="T51" fmla="*/ 2147483647 h 460"/>
              <a:gd name="T52" fmla="*/ 2147483647 w 424"/>
              <a:gd name="T53" fmla="*/ 2147483647 h 460"/>
              <a:gd name="T54" fmla="*/ 2147483647 w 424"/>
              <a:gd name="T55" fmla="*/ 2147483647 h 460"/>
              <a:gd name="T56" fmla="*/ 2147483647 w 424"/>
              <a:gd name="T57" fmla="*/ 2147483647 h 460"/>
              <a:gd name="T58" fmla="*/ 2147483647 w 424"/>
              <a:gd name="T59" fmla="*/ 2147483647 h 460"/>
              <a:gd name="T60" fmla="*/ 2147483647 w 424"/>
              <a:gd name="T61" fmla="*/ 2147483647 h 460"/>
              <a:gd name="T62" fmla="*/ 2147483647 w 424"/>
              <a:gd name="T63" fmla="*/ 2147483647 h 460"/>
              <a:gd name="T64" fmla="*/ 2147483647 w 424"/>
              <a:gd name="T65" fmla="*/ 2147483647 h 460"/>
              <a:gd name="T66" fmla="*/ 2147483647 w 424"/>
              <a:gd name="T67" fmla="*/ 2147483647 h 460"/>
              <a:gd name="T68" fmla="*/ 2147483647 w 424"/>
              <a:gd name="T69" fmla="*/ 2147483647 h 460"/>
              <a:gd name="T70" fmla="*/ 2147483647 w 424"/>
              <a:gd name="T71" fmla="*/ 2147483647 h 460"/>
              <a:gd name="T72" fmla="*/ 2147483647 w 424"/>
              <a:gd name="T73" fmla="*/ 2147483647 h 460"/>
              <a:gd name="T74" fmla="*/ 2147483647 w 424"/>
              <a:gd name="T75" fmla="*/ 2147483647 h 46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24"/>
              <a:gd name="T115" fmla="*/ 0 h 460"/>
              <a:gd name="T116" fmla="*/ 424 w 424"/>
              <a:gd name="T117" fmla="*/ 460 h 46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24" h="460">
                <a:moveTo>
                  <a:pt x="104" y="12"/>
                </a:moveTo>
                <a:cubicBezTo>
                  <a:pt x="119" y="0"/>
                  <a:pt x="110" y="13"/>
                  <a:pt x="108" y="22"/>
                </a:cubicBezTo>
                <a:cubicBezTo>
                  <a:pt x="104" y="53"/>
                  <a:pt x="97" y="92"/>
                  <a:pt x="78" y="118"/>
                </a:cubicBezTo>
                <a:cubicBezTo>
                  <a:pt x="69" y="142"/>
                  <a:pt x="49" y="157"/>
                  <a:pt x="34" y="176"/>
                </a:cubicBezTo>
                <a:cubicBezTo>
                  <a:pt x="18" y="194"/>
                  <a:pt x="7" y="211"/>
                  <a:pt x="0" y="234"/>
                </a:cubicBezTo>
                <a:cubicBezTo>
                  <a:pt x="0" y="238"/>
                  <a:pt x="2" y="243"/>
                  <a:pt x="2" y="248"/>
                </a:cubicBezTo>
                <a:cubicBezTo>
                  <a:pt x="2" y="250"/>
                  <a:pt x="0" y="251"/>
                  <a:pt x="0" y="254"/>
                </a:cubicBezTo>
                <a:cubicBezTo>
                  <a:pt x="0" y="274"/>
                  <a:pt x="11" y="295"/>
                  <a:pt x="18" y="314"/>
                </a:cubicBezTo>
                <a:cubicBezTo>
                  <a:pt x="14" y="332"/>
                  <a:pt x="14" y="337"/>
                  <a:pt x="16" y="358"/>
                </a:cubicBezTo>
                <a:cubicBezTo>
                  <a:pt x="11" y="372"/>
                  <a:pt x="11" y="388"/>
                  <a:pt x="10" y="404"/>
                </a:cubicBezTo>
                <a:cubicBezTo>
                  <a:pt x="13" y="413"/>
                  <a:pt x="12" y="408"/>
                  <a:pt x="8" y="422"/>
                </a:cubicBezTo>
                <a:cubicBezTo>
                  <a:pt x="6" y="426"/>
                  <a:pt x="4" y="434"/>
                  <a:pt x="4" y="434"/>
                </a:cubicBezTo>
                <a:cubicBezTo>
                  <a:pt x="7" y="445"/>
                  <a:pt x="23" y="444"/>
                  <a:pt x="34" y="448"/>
                </a:cubicBezTo>
                <a:cubicBezTo>
                  <a:pt x="56" y="445"/>
                  <a:pt x="78" y="443"/>
                  <a:pt x="102" y="444"/>
                </a:cubicBezTo>
                <a:cubicBezTo>
                  <a:pt x="109" y="444"/>
                  <a:pt x="119" y="456"/>
                  <a:pt x="128" y="458"/>
                </a:cubicBezTo>
                <a:cubicBezTo>
                  <a:pt x="141" y="459"/>
                  <a:pt x="154" y="459"/>
                  <a:pt x="168" y="460"/>
                </a:cubicBezTo>
                <a:cubicBezTo>
                  <a:pt x="196" y="456"/>
                  <a:pt x="223" y="453"/>
                  <a:pt x="252" y="450"/>
                </a:cubicBezTo>
                <a:cubicBezTo>
                  <a:pt x="285" y="453"/>
                  <a:pt x="283" y="454"/>
                  <a:pt x="332" y="450"/>
                </a:cubicBezTo>
                <a:cubicBezTo>
                  <a:pt x="338" y="449"/>
                  <a:pt x="350" y="444"/>
                  <a:pt x="350" y="444"/>
                </a:cubicBezTo>
                <a:cubicBezTo>
                  <a:pt x="349" y="442"/>
                  <a:pt x="347" y="439"/>
                  <a:pt x="348" y="438"/>
                </a:cubicBezTo>
                <a:cubicBezTo>
                  <a:pt x="348" y="435"/>
                  <a:pt x="352" y="435"/>
                  <a:pt x="354" y="434"/>
                </a:cubicBezTo>
                <a:cubicBezTo>
                  <a:pt x="359" y="426"/>
                  <a:pt x="362" y="414"/>
                  <a:pt x="364" y="406"/>
                </a:cubicBezTo>
                <a:cubicBezTo>
                  <a:pt x="358" y="390"/>
                  <a:pt x="363" y="384"/>
                  <a:pt x="366" y="368"/>
                </a:cubicBezTo>
                <a:cubicBezTo>
                  <a:pt x="365" y="354"/>
                  <a:pt x="363" y="340"/>
                  <a:pt x="364" y="326"/>
                </a:cubicBezTo>
                <a:cubicBezTo>
                  <a:pt x="364" y="321"/>
                  <a:pt x="368" y="314"/>
                  <a:pt x="368" y="314"/>
                </a:cubicBezTo>
                <a:cubicBezTo>
                  <a:pt x="367" y="299"/>
                  <a:pt x="366" y="284"/>
                  <a:pt x="366" y="270"/>
                </a:cubicBezTo>
                <a:cubicBezTo>
                  <a:pt x="364" y="246"/>
                  <a:pt x="366" y="173"/>
                  <a:pt x="396" y="164"/>
                </a:cubicBezTo>
                <a:cubicBezTo>
                  <a:pt x="400" y="157"/>
                  <a:pt x="410" y="144"/>
                  <a:pt x="410" y="144"/>
                </a:cubicBezTo>
                <a:cubicBezTo>
                  <a:pt x="412" y="113"/>
                  <a:pt x="420" y="84"/>
                  <a:pt x="424" y="54"/>
                </a:cubicBezTo>
                <a:cubicBezTo>
                  <a:pt x="418" y="36"/>
                  <a:pt x="354" y="33"/>
                  <a:pt x="338" y="32"/>
                </a:cubicBezTo>
                <a:cubicBezTo>
                  <a:pt x="328" y="28"/>
                  <a:pt x="320" y="24"/>
                  <a:pt x="312" y="22"/>
                </a:cubicBezTo>
                <a:cubicBezTo>
                  <a:pt x="290" y="26"/>
                  <a:pt x="274" y="25"/>
                  <a:pt x="254" y="20"/>
                </a:cubicBezTo>
                <a:cubicBezTo>
                  <a:pt x="246" y="22"/>
                  <a:pt x="241" y="20"/>
                  <a:pt x="234" y="18"/>
                </a:cubicBezTo>
                <a:cubicBezTo>
                  <a:pt x="227" y="16"/>
                  <a:pt x="216" y="12"/>
                  <a:pt x="216" y="12"/>
                </a:cubicBezTo>
                <a:cubicBezTo>
                  <a:pt x="208" y="14"/>
                  <a:pt x="200" y="15"/>
                  <a:pt x="192" y="18"/>
                </a:cubicBezTo>
                <a:cubicBezTo>
                  <a:pt x="171" y="14"/>
                  <a:pt x="150" y="7"/>
                  <a:pt x="130" y="2"/>
                </a:cubicBezTo>
                <a:cubicBezTo>
                  <a:pt x="122" y="4"/>
                  <a:pt x="117" y="8"/>
                  <a:pt x="110" y="10"/>
                </a:cubicBezTo>
                <a:cubicBezTo>
                  <a:pt x="107" y="17"/>
                  <a:pt x="109" y="17"/>
                  <a:pt x="104" y="12"/>
                </a:cubicBezTo>
                <a:close/>
              </a:path>
            </a:pathLst>
          </a:custGeom>
          <a:solidFill>
            <a:srgbClr val="333333"/>
          </a:solidFill>
          <a:ln w="9360">
            <a:solidFill>
              <a:srgbClr val="FFFFFF"/>
            </a:solidFill>
            <a:round/>
            <a:headEnd/>
            <a:tailEnd/>
          </a:ln>
        </p:spPr>
        <p:txBody>
          <a:bodyPr wrap="none" anchor="ct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287751" name="Text Box 7"/>
          <p:cNvSpPr txBox="1">
            <a:spLocks noChangeArrowheads="1"/>
          </p:cNvSpPr>
          <p:nvPr/>
        </p:nvSpPr>
        <p:spPr bwMode="auto">
          <a:xfrm>
            <a:off x="-107950" y="3505200"/>
            <a:ext cx="2098675" cy="525401"/>
          </a:xfrm>
          <a:prstGeom prst="rect">
            <a:avLst/>
          </a:prstGeom>
          <a:noFill/>
          <a:ln w="9525">
            <a:noFill/>
            <a:miter lim="800000"/>
            <a:headEnd/>
            <a:tailEnd/>
          </a:ln>
        </p:spPr>
        <p:txBody>
          <a:bodyPr lIns="90000" tIns="46800" rIns="90000" bIns="46800">
            <a:spAutoFit/>
          </a:bodyPr>
          <a:lstStyle/>
          <a:p>
            <a:pPr marL="0" marR="0" lvl="0" indent="0" algn="ctr" defTabSz="449263" rtl="0" eaLnBrk="1" fontAlgn="base" latinLnBrk="0" hangingPunct="1">
              <a:lnSpc>
                <a:spcPct val="100000"/>
              </a:lnSpc>
              <a:spcBef>
                <a:spcPts val="1250"/>
              </a:spcBef>
              <a:spcAft>
                <a:spcPct val="0"/>
              </a:spcAft>
              <a:buClr>
                <a:srgbClr val="FFFFFF"/>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8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البحر المتوسط</a:t>
            </a:r>
            <a:endParaRPr kumimoji="0" lang="en-GB" sz="28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48136" name="Text Box 8"/>
          <p:cNvSpPr txBox="1">
            <a:spLocks noChangeArrowheads="1"/>
          </p:cNvSpPr>
          <p:nvPr/>
        </p:nvSpPr>
        <p:spPr bwMode="auto">
          <a:xfrm>
            <a:off x="2286000" y="3733800"/>
            <a:ext cx="1295400" cy="587375"/>
          </a:xfrm>
          <a:prstGeom prst="rect">
            <a:avLst/>
          </a:prstGeom>
          <a:noFill/>
          <a:ln w="9525">
            <a:noFill/>
            <a:miter lim="800000"/>
            <a:headEnd/>
            <a:tailEnd/>
          </a:ln>
        </p:spPr>
        <p:txBody>
          <a:bodyPr lIns="90000" tIns="46800" rIns="90000" bIns="46800">
            <a:spAutoFit/>
          </a:bodyPr>
          <a:lstStyle/>
          <a:p>
            <a:pPr marL="0" marR="0" lvl="0" indent="0" algn="l" defTabSz="449263" rtl="0" eaLnBrk="1" fontAlgn="base" latinLnBrk="0" hangingPunct="1">
              <a:lnSpc>
                <a:spcPct val="100000"/>
              </a:lnSpc>
              <a:spcBef>
                <a:spcPts val="2000"/>
              </a:spcBef>
              <a:spcAft>
                <a:spcPct val="0"/>
              </a:spcAft>
              <a:buClr>
                <a:srgbClr val="FFFFFF"/>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آرام</a:t>
            </a:r>
            <a:endParaRPr kumimoji="0" lang="en-GB" sz="32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48137" name="Text Box 9"/>
          <p:cNvSpPr txBox="1">
            <a:spLocks noChangeArrowheads="1"/>
          </p:cNvSpPr>
          <p:nvPr/>
        </p:nvSpPr>
        <p:spPr bwMode="auto">
          <a:xfrm>
            <a:off x="1898650" y="4876800"/>
            <a:ext cx="1487488" cy="587375"/>
          </a:xfrm>
          <a:prstGeom prst="rect">
            <a:avLst/>
          </a:prstGeom>
          <a:noFill/>
          <a:ln w="9525">
            <a:noFill/>
            <a:miter lim="800000"/>
            <a:headEnd/>
            <a:tailEnd/>
          </a:ln>
        </p:spPr>
        <p:txBody>
          <a:bodyPr lIns="90000" tIns="46800" rIns="90000" bIns="46800">
            <a:spAutoFit/>
          </a:bodyPr>
          <a:lstStyle/>
          <a:p>
            <a:pPr marL="0" marR="0" lvl="0" indent="0" algn="ctr" defTabSz="449263" rtl="0" eaLnBrk="1" fontAlgn="base" latinLnBrk="0" hangingPunct="1">
              <a:lnSpc>
                <a:spcPct val="100000"/>
              </a:lnSpc>
              <a:spcBef>
                <a:spcPts val="2000"/>
              </a:spcBef>
              <a:spcAft>
                <a:spcPct val="0"/>
              </a:spcAft>
              <a:buClr>
                <a:srgbClr val="FFFFFF"/>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يهوذا</a:t>
            </a:r>
            <a:endParaRPr kumimoji="0" lang="en-GB" sz="32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87754" name="Text Box 10"/>
          <p:cNvSpPr txBox="1">
            <a:spLocks noChangeArrowheads="1"/>
          </p:cNvSpPr>
          <p:nvPr/>
        </p:nvSpPr>
        <p:spPr bwMode="auto">
          <a:xfrm>
            <a:off x="533400" y="6096000"/>
            <a:ext cx="1447800" cy="587375"/>
          </a:xfrm>
          <a:prstGeom prst="rect">
            <a:avLst/>
          </a:prstGeom>
          <a:noFill/>
          <a:ln w="9525">
            <a:noFill/>
            <a:miter lim="800000"/>
            <a:headEnd/>
            <a:tailEnd/>
          </a:ln>
        </p:spPr>
        <p:txBody>
          <a:bodyPr lIns="90000" tIns="46800" rIns="90000" bIns="46800">
            <a:spAutoFit/>
          </a:bodyPr>
          <a:lstStyle/>
          <a:p>
            <a:pPr marL="0" marR="0" lvl="0" indent="0" algn="ctr" defTabSz="449263" rtl="0" eaLnBrk="1" fontAlgn="base" latinLnBrk="0" hangingPunct="1">
              <a:lnSpc>
                <a:spcPct val="100000"/>
              </a:lnSpc>
              <a:spcBef>
                <a:spcPts val="2000"/>
              </a:spcBef>
              <a:spcAft>
                <a:spcPct val="0"/>
              </a:spcAft>
              <a:buClr>
                <a:srgbClr val="FFFFFF"/>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مصر</a:t>
            </a:r>
            <a:endParaRPr kumimoji="0" lang="en-GB" sz="32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87755" name="AutoShape 11"/>
          <p:cNvSpPr>
            <a:spLocks noChangeArrowheads="1"/>
          </p:cNvSpPr>
          <p:nvPr/>
        </p:nvSpPr>
        <p:spPr bwMode="auto">
          <a:xfrm>
            <a:off x="2357438" y="6350000"/>
            <a:ext cx="277812" cy="676275"/>
          </a:xfrm>
          <a:custGeom>
            <a:avLst/>
            <a:gdLst>
              <a:gd name="T0" fmla="*/ 2147483647 w 175"/>
              <a:gd name="T1" fmla="*/ 2147483647 h 426"/>
              <a:gd name="T2" fmla="*/ 2147483647 w 175"/>
              <a:gd name="T3" fmla="*/ 2147483647 h 426"/>
              <a:gd name="T4" fmla="*/ 2147483647 w 175"/>
              <a:gd name="T5" fmla="*/ 0 h 426"/>
              <a:gd name="T6" fmla="*/ 2147483647 w 175"/>
              <a:gd name="T7" fmla="*/ 2147483647 h 426"/>
              <a:gd name="T8" fmla="*/ 2147483647 w 175"/>
              <a:gd name="T9" fmla="*/ 2147483647 h 426"/>
              <a:gd name="T10" fmla="*/ 2147483647 w 175"/>
              <a:gd name="T11" fmla="*/ 2147483647 h 426"/>
              <a:gd name="T12" fmla="*/ 0 60000 65536"/>
              <a:gd name="T13" fmla="*/ 0 60000 65536"/>
              <a:gd name="T14" fmla="*/ 0 60000 65536"/>
              <a:gd name="T15" fmla="*/ 0 60000 65536"/>
              <a:gd name="T16" fmla="*/ 0 60000 65536"/>
              <a:gd name="T17" fmla="*/ 0 60000 65536"/>
              <a:gd name="T18" fmla="*/ 0 w 175"/>
              <a:gd name="T19" fmla="*/ 0 h 426"/>
              <a:gd name="T20" fmla="*/ 175 w 175"/>
              <a:gd name="T21" fmla="*/ 426 h 426"/>
            </a:gdLst>
            <a:ahLst/>
            <a:cxnLst>
              <a:cxn ang="T12">
                <a:pos x="T0" y="T1"/>
              </a:cxn>
              <a:cxn ang="T13">
                <a:pos x="T2" y="T3"/>
              </a:cxn>
              <a:cxn ang="T14">
                <a:pos x="T4" y="T5"/>
              </a:cxn>
              <a:cxn ang="T15">
                <a:pos x="T6" y="T7"/>
              </a:cxn>
              <a:cxn ang="T16">
                <a:pos x="T8" y="T9"/>
              </a:cxn>
              <a:cxn ang="T17">
                <a:pos x="T10" y="T11"/>
              </a:cxn>
            </a:cxnLst>
            <a:rect l="T18" t="T19" r="T20" b="T21"/>
            <a:pathLst>
              <a:path w="175" h="426">
                <a:moveTo>
                  <a:pt x="91" y="340"/>
                </a:moveTo>
                <a:cubicBezTo>
                  <a:pt x="51" y="280"/>
                  <a:pt x="65" y="320"/>
                  <a:pt x="78" y="231"/>
                </a:cubicBezTo>
                <a:cubicBezTo>
                  <a:pt x="89" y="148"/>
                  <a:pt x="101" y="78"/>
                  <a:pt x="127" y="0"/>
                </a:cubicBezTo>
                <a:cubicBezTo>
                  <a:pt x="154" y="85"/>
                  <a:pt x="159" y="48"/>
                  <a:pt x="139" y="109"/>
                </a:cubicBezTo>
                <a:cubicBezTo>
                  <a:pt x="148" y="191"/>
                  <a:pt x="159" y="270"/>
                  <a:pt x="175" y="352"/>
                </a:cubicBezTo>
                <a:cubicBezTo>
                  <a:pt x="174" y="352"/>
                  <a:pt x="0" y="426"/>
                  <a:pt x="91" y="340"/>
                </a:cubicBezTo>
                <a:close/>
              </a:path>
            </a:pathLst>
          </a:custGeom>
          <a:solidFill>
            <a:srgbClr val="000000"/>
          </a:solidFill>
          <a:ln w="9360">
            <a:solidFill>
              <a:srgbClr val="FFFFFF"/>
            </a:solidFill>
            <a:round/>
            <a:headEnd/>
            <a:tailEnd/>
          </a:ln>
        </p:spPr>
        <p:txBody>
          <a:bodyPr wrap="none" anchor="ct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287756" name="AutoShape 12"/>
          <p:cNvSpPr>
            <a:spLocks noChangeArrowheads="1"/>
          </p:cNvSpPr>
          <p:nvPr/>
        </p:nvSpPr>
        <p:spPr bwMode="auto">
          <a:xfrm>
            <a:off x="1600200" y="6400800"/>
            <a:ext cx="192088" cy="519113"/>
          </a:xfrm>
          <a:custGeom>
            <a:avLst/>
            <a:gdLst>
              <a:gd name="T0" fmla="*/ 2147483647 w 121"/>
              <a:gd name="T1" fmla="*/ 2147483647 h 327"/>
              <a:gd name="T2" fmla="*/ 2147483647 w 121"/>
              <a:gd name="T3" fmla="*/ 0 h 327"/>
              <a:gd name="T4" fmla="*/ 0 w 121"/>
              <a:gd name="T5" fmla="*/ 2147483647 h 327"/>
              <a:gd name="T6" fmla="*/ 2147483647 w 121"/>
              <a:gd name="T7" fmla="*/ 2147483647 h 327"/>
              <a:gd name="T8" fmla="*/ 2147483647 w 121"/>
              <a:gd name="T9" fmla="*/ 2147483647 h 327"/>
              <a:gd name="T10" fmla="*/ 2147483647 w 121"/>
              <a:gd name="T11" fmla="*/ 2147483647 h 327"/>
              <a:gd name="T12" fmla="*/ 2147483647 w 121"/>
              <a:gd name="T13" fmla="*/ 2147483647 h 327"/>
              <a:gd name="T14" fmla="*/ 0 60000 65536"/>
              <a:gd name="T15" fmla="*/ 0 60000 65536"/>
              <a:gd name="T16" fmla="*/ 0 60000 65536"/>
              <a:gd name="T17" fmla="*/ 0 60000 65536"/>
              <a:gd name="T18" fmla="*/ 0 60000 65536"/>
              <a:gd name="T19" fmla="*/ 0 60000 65536"/>
              <a:gd name="T20" fmla="*/ 0 60000 65536"/>
              <a:gd name="T21" fmla="*/ 0 w 121"/>
              <a:gd name="T22" fmla="*/ 0 h 327"/>
              <a:gd name="T23" fmla="*/ 121 w 121"/>
              <a:gd name="T24" fmla="*/ 327 h 3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1" h="327">
                <a:moveTo>
                  <a:pt x="121" y="290"/>
                </a:moveTo>
                <a:cubicBezTo>
                  <a:pt x="63" y="203"/>
                  <a:pt x="82" y="96"/>
                  <a:pt x="48" y="0"/>
                </a:cubicBezTo>
                <a:cubicBezTo>
                  <a:pt x="30" y="52"/>
                  <a:pt x="13" y="103"/>
                  <a:pt x="0" y="157"/>
                </a:cubicBezTo>
                <a:cubicBezTo>
                  <a:pt x="14" y="286"/>
                  <a:pt x="12" y="229"/>
                  <a:pt x="12" y="327"/>
                </a:cubicBezTo>
                <a:cubicBezTo>
                  <a:pt x="36" y="319"/>
                  <a:pt x="67" y="321"/>
                  <a:pt x="85" y="303"/>
                </a:cubicBezTo>
                <a:cubicBezTo>
                  <a:pt x="93" y="294"/>
                  <a:pt x="98" y="281"/>
                  <a:pt x="109" y="278"/>
                </a:cubicBezTo>
                <a:cubicBezTo>
                  <a:pt x="114" y="276"/>
                  <a:pt x="117" y="286"/>
                  <a:pt x="121" y="290"/>
                </a:cubicBezTo>
                <a:close/>
              </a:path>
            </a:pathLst>
          </a:custGeom>
          <a:solidFill>
            <a:srgbClr val="000000"/>
          </a:solidFill>
          <a:ln w="9360">
            <a:solidFill>
              <a:srgbClr val="FFFFFF"/>
            </a:solidFill>
            <a:round/>
            <a:headEnd/>
            <a:tailEnd/>
          </a:ln>
        </p:spPr>
        <p:txBody>
          <a:bodyPr wrap="none" anchor="ct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48141" name="Text Box 13"/>
          <p:cNvSpPr txBox="1">
            <a:spLocks noChangeArrowheads="1"/>
          </p:cNvSpPr>
          <p:nvPr/>
        </p:nvSpPr>
        <p:spPr bwMode="auto">
          <a:xfrm>
            <a:off x="6078538" y="2362200"/>
            <a:ext cx="1749425" cy="525463"/>
          </a:xfrm>
          <a:prstGeom prst="rect">
            <a:avLst/>
          </a:prstGeom>
          <a:noFill/>
          <a:ln w="9525">
            <a:noFill/>
            <a:miter lim="800000"/>
            <a:headEnd/>
            <a:tailEnd/>
          </a:ln>
        </p:spPr>
        <p:txBody>
          <a:bodyPr lIns="90000" tIns="46800" rIns="90000" bIns="46800">
            <a:spAutoFit/>
          </a:bodyPr>
          <a:lstStyle/>
          <a:p>
            <a:pPr marL="0" marR="0" lvl="0" indent="0" algn="ctr" defTabSz="449263" rtl="0" eaLnBrk="1" fontAlgn="base" latinLnBrk="0" hangingPunct="1">
              <a:lnSpc>
                <a:spcPct val="100000"/>
              </a:lnSpc>
              <a:spcBef>
                <a:spcPts val="1750"/>
              </a:spcBef>
              <a:spcAft>
                <a:spcPct val="0"/>
              </a:spcAft>
              <a:buClr>
                <a:srgbClr val="FFFFFF"/>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8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نينوى</a:t>
            </a:r>
            <a:endParaRPr kumimoji="0" lang="en-GB" sz="28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grpSp>
        <p:nvGrpSpPr>
          <p:cNvPr id="287758" name="Group 14"/>
          <p:cNvGrpSpPr>
            <a:grpSpLocks/>
          </p:cNvGrpSpPr>
          <p:nvPr/>
        </p:nvGrpSpPr>
        <p:grpSpPr bwMode="auto">
          <a:xfrm>
            <a:off x="3178175" y="1574800"/>
            <a:ext cx="5202238" cy="4291013"/>
            <a:chOff x="2002" y="992"/>
            <a:chExt cx="3277" cy="2703"/>
          </a:xfrm>
        </p:grpSpPr>
        <p:sp>
          <p:nvSpPr>
            <p:cNvPr id="287775" name="AutoShape 15"/>
            <p:cNvSpPr>
              <a:spLocks noChangeArrowheads="1"/>
            </p:cNvSpPr>
            <p:nvPr/>
          </p:nvSpPr>
          <p:spPr bwMode="auto">
            <a:xfrm>
              <a:off x="3474" y="1152"/>
              <a:ext cx="1806" cy="2544"/>
            </a:xfrm>
            <a:custGeom>
              <a:avLst/>
              <a:gdLst>
                <a:gd name="T0" fmla="*/ 700222 w 1556"/>
                <a:gd name="T1" fmla="*/ 30286712 h 2012"/>
                <a:gd name="T2" fmla="*/ 606578 w 1556"/>
                <a:gd name="T3" fmla="*/ 28716311 h 2012"/>
                <a:gd name="T4" fmla="*/ 566114 w 1556"/>
                <a:gd name="T5" fmla="*/ 27824242 h 2012"/>
                <a:gd name="T6" fmla="*/ 559822 w 1556"/>
                <a:gd name="T7" fmla="*/ 26047529 h 2012"/>
                <a:gd name="T8" fmla="*/ 539966 w 1556"/>
                <a:gd name="T9" fmla="*/ 25598774 h 2012"/>
                <a:gd name="T10" fmla="*/ 499959 w 1556"/>
                <a:gd name="T11" fmla="*/ 24485220 h 2012"/>
                <a:gd name="T12" fmla="*/ 479685 w 1556"/>
                <a:gd name="T13" fmla="*/ 23141220 h 2012"/>
                <a:gd name="T14" fmla="*/ 439915 w 1556"/>
                <a:gd name="T15" fmla="*/ 20921745 h 2012"/>
                <a:gd name="T16" fmla="*/ 433427 w 1556"/>
                <a:gd name="T17" fmla="*/ 20245577 h 2012"/>
                <a:gd name="T18" fmla="*/ 392922 w 1556"/>
                <a:gd name="T19" fmla="*/ 19575215 h 2012"/>
                <a:gd name="T20" fmla="*/ 326552 w 1556"/>
                <a:gd name="T21" fmla="*/ 13773541 h 2012"/>
                <a:gd name="T22" fmla="*/ 305927 w 1556"/>
                <a:gd name="T23" fmla="*/ 12909138 h 2012"/>
                <a:gd name="T24" fmla="*/ 293355 w 1556"/>
                <a:gd name="T25" fmla="*/ 12221479 h 2012"/>
                <a:gd name="T26" fmla="*/ 252935 w 1556"/>
                <a:gd name="T27" fmla="*/ 11325435 h 2012"/>
                <a:gd name="T28" fmla="*/ 180330 w 1556"/>
                <a:gd name="T29" fmla="*/ 9541543 h 2012"/>
                <a:gd name="T30" fmla="*/ 146686 w 1556"/>
                <a:gd name="T31" fmla="*/ 8213383 h 2012"/>
                <a:gd name="T32" fmla="*/ 120079 w 1556"/>
                <a:gd name="T33" fmla="*/ 5973091 h 2012"/>
                <a:gd name="T34" fmla="*/ 92886 w 1556"/>
                <a:gd name="T35" fmla="*/ 4651269 h 2012"/>
                <a:gd name="T36" fmla="*/ 59819 w 1556"/>
                <a:gd name="T37" fmla="*/ 2201983 h 2012"/>
                <a:gd name="T38" fmla="*/ 0 w 1556"/>
                <a:gd name="T39" fmla="*/ 628104 h 201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556"/>
                <a:gd name="T61" fmla="*/ 0 h 2012"/>
                <a:gd name="T62" fmla="*/ 1556 w 1556"/>
                <a:gd name="T63" fmla="*/ 2012 h 201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556" h="2012">
                  <a:moveTo>
                    <a:pt x="1556" y="2012"/>
                  </a:moveTo>
                  <a:cubicBezTo>
                    <a:pt x="1487" y="1961"/>
                    <a:pt x="1419" y="1947"/>
                    <a:pt x="1348" y="1908"/>
                  </a:cubicBezTo>
                  <a:cubicBezTo>
                    <a:pt x="1316" y="1890"/>
                    <a:pt x="1259" y="1849"/>
                    <a:pt x="1259" y="1849"/>
                  </a:cubicBezTo>
                  <a:cubicBezTo>
                    <a:pt x="1254" y="1809"/>
                    <a:pt x="1259" y="1767"/>
                    <a:pt x="1245" y="1731"/>
                  </a:cubicBezTo>
                  <a:cubicBezTo>
                    <a:pt x="1238" y="1714"/>
                    <a:pt x="1213" y="1712"/>
                    <a:pt x="1200" y="1701"/>
                  </a:cubicBezTo>
                  <a:cubicBezTo>
                    <a:pt x="1085" y="1605"/>
                    <a:pt x="1223" y="1702"/>
                    <a:pt x="1111" y="1627"/>
                  </a:cubicBezTo>
                  <a:cubicBezTo>
                    <a:pt x="1015" y="1479"/>
                    <a:pt x="1138" y="1676"/>
                    <a:pt x="1067" y="1538"/>
                  </a:cubicBezTo>
                  <a:cubicBezTo>
                    <a:pt x="1041" y="1487"/>
                    <a:pt x="1003" y="1440"/>
                    <a:pt x="978" y="1390"/>
                  </a:cubicBezTo>
                  <a:cubicBezTo>
                    <a:pt x="970" y="1375"/>
                    <a:pt x="975" y="1355"/>
                    <a:pt x="963" y="1345"/>
                  </a:cubicBezTo>
                  <a:cubicBezTo>
                    <a:pt x="937" y="1323"/>
                    <a:pt x="903" y="1315"/>
                    <a:pt x="874" y="1301"/>
                  </a:cubicBezTo>
                  <a:cubicBezTo>
                    <a:pt x="674" y="935"/>
                    <a:pt x="892" y="1364"/>
                    <a:pt x="726" y="916"/>
                  </a:cubicBezTo>
                  <a:cubicBezTo>
                    <a:pt x="717" y="892"/>
                    <a:pt x="695" y="877"/>
                    <a:pt x="681" y="857"/>
                  </a:cubicBezTo>
                  <a:cubicBezTo>
                    <a:pt x="670" y="842"/>
                    <a:pt x="665" y="823"/>
                    <a:pt x="652" y="812"/>
                  </a:cubicBezTo>
                  <a:cubicBezTo>
                    <a:pt x="625" y="788"/>
                    <a:pt x="563" y="753"/>
                    <a:pt x="563" y="753"/>
                  </a:cubicBezTo>
                  <a:cubicBezTo>
                    <a:pt x="521" y="690"/>
                    <a:pt x="468" y="657"/>
                    <a:pt x="400" y="634"/>
                  </a:cubicBezTo>
                  <a:cubicBezTo>
                    <a:pt x="373" y="607"/>
                    <a:pt x="341" y="581"/>
                    <a:pt x="326" y="546"/>
                  </a:cubicBezTo>
                  <a:cubicBezTo>
                    <a:pt x="282" y="450"/>
                    <a:pt x="314" y="475"/>
                    <a:pt x="267" y="397"/>
                  </a:cubicBezTo>
                  <a:cubicBezTo>
                    <a:pt x="248" y="366"/>
                    <a:pt x="207" y="309"/>
                    <a:pt x="207" y="309"/>
                  </a:cubicBezTo>
                  <a:cubicBezTo>
                    <a:pt x="190" y="219"/>
                    <a:pt x="197" y="208"/>
                    <a:pt x="133" y="146"/>
                  </a:cubicBezTo>
                  <a:cubicBezTo>
                    <a:pt x="115" y="74"/>
                    <a:pt x="83" y="0"/>
                    <a:pt x="0" y="42"/>
                  </a:cubicBezTo>
                </a:path>
              </a:pathLst>
            </a:custGeom>
            <a:noFill/>
            <a:ln w="38160">
              <a:solidFill>
                <a:srgbClr val="FFFFFF"/>
              </a:solidFill>
              <a:round/>
              <a:headEnd/>
              <a:tailEnd/>
            </a:ln>
          </p:spPr>
          <p:txBody>
            <a:bodyPr wrap="none" anchor="ct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287776" name="AutoShape 16"/>
            <p:cNvSpPr>
              <a:spLocks noChangeArrowheads="1"/>
            </p:cNvSpPr>
            <p:nvPr/>
          </p:nvSpPr>
          <p:spPr bwMode="auto">
            <a:xfrm>
              <a:off x="2002" y="992"/>
              <a:ext cx="2915" cy="2528"/>
            </a:xfrm>
            <a:custGeom>
              <a:avLst/>
              <a:gdLst>
                <a:gd name="T0" fmla="*/ 2915 w 2915"/>
                <a:gd name="T1" fmla="*/ 2528 h 2528"/>
                <a:gd name="T2" fmla="*/ 2809 w 2915"/>
                <a:gd name="T3" fmla="*/ 2475 h 2528"/>
                <a:gd name="T4" fmla="*/ 2723 w 2915"/>
                <a:gd name="T5" fmla="*/ 2400 h 2528"/>
                <a:gd name="T6" fmla="*/ 2691 w 2915"/>
                <a:gd name="T7" fmla="*/ 2389 h 2528"/>
                <a:gd name="T8" fmla="*/ 2553 w 2915"/>
                <a:gd name="T9" fmla="*/ 2315 h 2528"/>
                <a:gd name="T10" fmla="*/ 2499 w 2915"/>
                <a:gd name="T11" fmla="*/ 2283 h 2528"/>
                <a:gd name="T12" fmla="*/ 2435 w 2915"/>
                <a:gd name="T13" fmla="*/ 2240 h 2528"/>
                <a:gd name="T14" fmla="*/ 2318 w 2915"/>
                <a:gd name="T15" fmla="*/ 2069 h 2528"/>
                <a:gd name="T16" fmla="*/ 2243 w 2915"/>
                <a:gd name="T17" fmla="*/ 1931 h 2528"/>
                <a:gd name="T18" fmla="*/ 2201 w 2915"/>
                <a:gd name="T19" fmla="*/ 1771 h 2528"/>
                <a:gd name="T20" fmla="*/ 2179 w 2915"/>
                <a:gd name="T21" fmla="*/ 1707 h 2528"/>
                <a:gd name="T22" fmla="*/ 2073 w 2915"/>
                <a:gd name="T23" fmla="*/ 1579 h 2528"/>
                <a:gd name="T24" fmla="*/ 1987 w 2915"/>
                <a:gd name="T25" fmla="*/ 1504 h 2528"/>
                <a:gd name="T26" fmla="*/ 1891 w 2915"/>
                <a:gd name="T27" fmla="*/ 1376 h 2528"/>
                <a:gd name="T28" fmla="*/ 1753 w 2915"/>
                <a:gd name="T29" fmla="*/ 1365 h 2528"/>
                <a:gd name="T30" fmla="*/ 1603 w 2915"/>
                <a:gd name="T31" fmla="*/ 1323 h 2528"/>
                <a:gd name="T32" fmla="*/ 1347 w 2915"/>
                <a:gd name="T33" fmla="*/ 1216 h 2528"/>
                <a:gd name="T34" fmla="*/ 1017 w 2915"/>
                <a:gd name="T35" fmla="*/ 1077 h 2528"/>
                <a:gd name="T36" fmla="*/ 995 w 2915"/>
                <a:gd name="T37" fmla="*/ 1056 h 2528"/>
                <a:gd name="T38" fmla="*/ 931 w 2915"/>
                <a:gd name="T39" fmla="*/ 1035 h 2528"/>
                <a:gd name="T40" fmla="*/ 729 w 2915"/>
                <a:gd name="T41" fmla="*/ 907 h 2528"/>
                <a:gd name="T42" fmla="*/ 451 w 2915"/>
                <a:gd name="T43" fmla="*/ 853 h 2528"/>
                <a:gd name="T44" fmla="*/ 419 w 2915"/>
                <a:gd name="T45" fmla="*/ 843 h 2528"/>
                <a:gd name="T46" fmla="*/ 398 w 2915"/>
                <a:gd name="T47" fmla="*/ 821 h 2528"/>
                <a:gd name="T48" fmla="*/ 302 w 2915"/>
                <a:gd name="T49" fmla="*/ 789 h 2528"/>
                <a:gd name="T50" fmla="*/ 270 w 2915"/>
                <a:gd name="T51" fmla="*/ 768 h 2528"/>
                <a:gd name="T52" fmla="*/ 46 w 2915"/>
                <a:gd name="T53" fmla="*/ 629 h 2528"/>
                <a:gd name="T54" fmla="*/ 35 w 2915"/>
                <a:gd name="T55" fmla="*/ 363 h 2528"/>
                <a:gd name="T56" fmla="*/ 142 w 2915"/>
                <a:gd name="T57" fmla="*/ 117 h 2528"/>
                <a:gd name="T58" fmla="*/ 195 w 2915"/>
                <a:gd name="T59" fmla="*/ 0 h 252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915"/>
                <a:gd name="T91" fmla="*/ 0 h 2528"/>
                <a:gd name="T92" fmla="*/ 2915 w 2915"/>
                <a:gd name="T93" fmla="*/ 2528 h 252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915" h="2528">
                  <a:moveTo>
                    <a:pt x="2915" y="2528"/>
                  </a:moveTo>
                  <a:cubicBezTo>
                    <a:pt x="2879" y="2510"/>
                    <a:pt x="2840" y="2499"/>
                    <a:pt x="2809" y="2475"/>
                  </a:cubicBezTo>
                  <a:cubicBezTo>
                    <a:pt x="2735" y="2416"/>
                    <a:pt x="2879" y="2504"/>
                    <a:pt x="2723" y="2400"/>
                  </a:cubicBezTo>
                  <a:cubicBezTo>
                    <a:pt x="2713" y="2393"/>
                    <a:pt x="2700" y="2394"/>
                    <a:pt x="2691" y="2389"/>
                  </a:cubicBezTo>
                  <a:cubicBezTo>
                    <a:pt x="2529" y="2299"/>
                    <a:pt x="2729" y="2391"/>
                    <a:pt x="2553" y="2315"/>
                  </a:cubicBezTo>
                  <a:cubicBezTo>
                    <a:pt x="2502" y="2264"/>
                    <a:pt x="2563" y="2318"/>
                    <a:pt x="2499" y="2283"/>
                  </a:cubicBezTo>
                  <a:cubicBezTo>
                    <a:pt x="2476" y="2270"/>
                    <a:pt x="2435" y="2240"/>
                    <a:pt x="2435" y="2240"/>
                  </a:cubicBezTo>
                  <a:cubicBezTo>
                    <a:pt x="2413" y="2171"/>
                    <a:pt x="2357" y="2128"/>
                    <a:pt x="2318" y="2069"/>
                  </a:cubicBezTo>
                  <a:cubicBezTo>
                    <a:pt x="2303" y="2014"/>
                    <a:pt x="2283" y="1970"/>
                    <a:pt x="2243" y="1931"/>
                  </a:cubicBezTo>
                  <a:cubicBezTo>
                    <a:pt x="2217" y="1878"/>
                    <a:pt x="2217" y="1826"/>
                    <a:pt x="2201" y="1771"/>
                  </a:cubicBezTo>
                  <a:cubicBezTo>
                    <a:pt x="2194" y="1749"/>
                    <a:pt x="2194" y="1723"/>
                    <a:pt x="2179" y="1707"/>
                  </a:cubicBezTo>
                  <a:cubicBezTo>
                    <a:pt x="2140" y="1666"/>
                    <a:pt x="2108" y="1621"/>
                    <a:pt x="2073" y="1579"/>
                  </a:cubicBezTo>
                  <a:cubicBezTo>
                    <a:pt x="2048" y="1549"/>
                    <a:pt x="2014" y="1531"/>
                    <a:pt x="1987" y="1504"/>
                  </a:cubicBezTo>
                  <a:cubicBezTo>
                    <a:pt x="1970" y="1454"/>
                    <a:pt x="1955" y="1384"/>
                    <a:pt x="1891" y="1376"/>
                  </a:cubicBezTo>
                  <a:cubicBezTo>
                    <a:pt x="1845" y="1370"/>
                    <a:pt x="1799" y="1368"/>
                    <a:pt x="1753" y="1365"/>
                  </a:cubicBezTo>
                  <a:cubicBezTo>
                    <a:pt x="1700" y="1347"/>
                    <a:pt x="1657" y="1333"/>
                    <a:pt x="1603" y="1323"/>
                  </a:cubicBezTo>
                  <a:cubicBezTo>
                    <a:pt x="1551" y="1268"/>
                    <a:pt x="1420" y="1226"/>
                    <a:pt x="1347" y="1216"/>
                  </a:cubicBezTo>
                  <a:cubicBezTo>
                    <a:pt x="1247" y="1140"/>
                    <a:pt x="1133" y="1116"/>
                    <a:pt x="1017" y="1077"/>
                  </a:cubicBezTo>
                  <a:cubicBezTo>
                    <a:pt x="1009" y="1070"/>
                    <a:pt x="1004" y="1060"/>
                    <a:pt x="995" y="1056"/>
                  </a:cubicBezTo>
                  <a:cubicBezTo>
                    <a:pt x="974" y="1046"/>
                    <a:pt x="931" y="1035"/>
                    <a:pt x="931" y="1035"/>
                  </a:cubicBezTo>
                  <a:cubicBezTo>
                    <a:pt x="874" y="949"/>
                    <a:pt x="822" y="932"/>
                    <a:pt x="729" y="907"/>
                  </a:cubicBezTo>
                  <a:cubicBezTo>
                    <a:pt x="634" y="881"/>
                    <a:pt x="549" y="864"/>
                    <a:pt x="451" y="853"/>
                  </a:cubicBezTo>
                  <a:cubicBezTo>
                    <a:pt x="440" y="849"/>
                    <a:pt x="428" y="848"/>
                    <a:pt x="419" y="843"/>
                  </a:cubicBezTo>
                  <a:cubicBezTo>
                    <a:pt x="410" y="837"/>
                    <a:pt x="407" y="825"/>
                    <a:pt x="398" y="821"/>
                  </a:cubicBezTo>
                  <a:cubicBezTo>
                    <a:pt x="367" y="805"/>
                    <a:pt x="330" y="807"/>
                    <a:pt x="302" y="789"/>
                  </a:cubicBezTo>
                  <a:cubicBezTo>
                    <a:pt x="291" y="782"/>
                    <a:pt x="281" y="773"/>
                    <a:pt x="270" y="768"/>
                  </a:cubicBezTo>
                  <a:cubicBezTo>
                    <a:pt x="183" y="730"/>
                    <a:pt x="100" y="712"/>
                    <a:pt x="46" y="629"/>
                  </a:cubicBezTo>
                  <a:cubicBezTo>
                    <a:pt x="27" y="541"/>
                    <a:pt x="13" y="451"/>
                    <a:pt x="35" y="363"/>
                  </a:cubicBezTo>
                  <a:cubicBezTo>
                    <a:pt x="45" y="162"/>
                    <a:pt x="0" y="165"/>
                    <a:pt x="142" y="117"/>
                  </a:cubicBezTo>
                  <a:cubicBezTo>
                    <a:pt x="173" y="85"/>
                    <a:pt x="219" y="46"/>
                    <a:pt x="195" y="0"/>
                  </a:cubicBezTo>
                </a:path>
              </a:pathLst>
            </a:custGeom>
            <a:noFill/>
            <a:ln w="38160">
              <a:solidFill>
                <a:srgbClr val="FFFFFF"/>
              </a:solidFill>
              <a:round/>
              <a:headEnd/>
              <a:tailEnd/>
            </a:ln>
          </p:spPr>
          <p:txBody>
            <a:bodyPr wrap="none" anchor="ct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grpSp>
      <p:sp>
        <p:nvSpPr>
          <p:cNvPr id="48145" name="AutoShape 17"/>
          <p:cNvSpPr>
            <a:spLocks noChangeArrowheads="1"/>
          </p:cNvSpPr>
          <p:nvPr/>
        </p:nvSpPr>
        <p:spPr bwMode="auto">
          <a:xfrm>
            <a:off x="3200400" y="1519238"/>
            <a:ext cx="3759200" cy="3114675"/>
          </a:xfrm>
          <a:custGeom>
            <a:avLst/>
            <a:gdLst>
              <a:gd name="T0" fmla="*/ 2147483647 w 2368"/>
              <a:gd name="T1" fmla="*/ 2147483647 h 1962"/>
              <a:gd name="T2" fmla="*/ 2147483647 w 2368"/>
              <a:gd name="T3" fmla="*/ 2147483647 h 1962"/>
              <a:gd name="T4" fmla="*/ 2147483647 w 2368"/>
              <a:gd name="T5" fmla="*/ 2147483647 h 1962"/>
              <a:gd name="T6" fmla="*/ 2147483647 w 2368"/>
              <a:gd name="T7" fmla="*/ 2147483647 h 1962"/>
              <a:gd name="T8" fmla="*/ 2147483647 w 2368"/>
              <a:gd name="T9" fmla="*/ 2147483647 h 1962"/>
              <a:gd name="T10" fmla="*/ 2147483647 w 2368"/>
              <a:gd name="T11" fmla="*/ 2147483647 h 1962"/>
              <a:gd name="T12" fmla="*/ 2147483647 w 2368"/>
              <a:gd name="T13" fmla="*/ 2147483647 h 1962"/>
              <a:gd name="T14" fmla="*/ 2147483647 w 2368"/>
              <a:gd name="T15" fmla="*/ 2147483647 h 1962"/>
              <a:gd name="T16" fmla="*/ 2147483647 w 2368"/>
              <a:gd name="T17" fmla="*/ 2147483647 h 1962"/>
              <a:gd name="T18" fmla="*/ 2147483647 w 2368"/>
              <a:gd name="T19" fmla="*/ 2147483647 h 1962"/>
              <a:gd name="T20" fmla="*/ 2147483647 w 2368"/>
              <a:gd name="T21" fmla="*/ 2147483647 h 1962"/>
              <a:gd name="T22" fmla="*/ 2147483647 w 2368"/>
              <a:gd name="T23" fmla="*/ 2147483647 h 1962"/>
              <a:gd name="T24" fmla="*/ 2147483647 w 2368"/>
              <a:gd name="T25" fmla="*/ 2147483647 h 1962"/>
              <a:gd name="T26" fmla="*/ 2147483647 w 2368"/>
              <a:gd name="T27" fmla="*/ 2147483647 h 1962"/>
              <a:gd name="T28" fmla="*/ 2147483647 w 2368"/>
              <a:gd name="T29" fmla="*/ 2147483647 h 1962"/>
              <a:gd name="T30" fmla="*/ 2147483647 w 2368"/>
              <a:gd name="T31" fmla="*/ 2147483647 h 1962"/>
              <a:gd name="T32" fmla="*/ 2147483647 w 2368"/>
              <a:gd name="T33" fmla="*/ 2147483647 h 1962"/>
              <a:gd name="T34" fmla="*/ 2147483647 w 2368"/>
              <a:gd name="T35" fmla="*/ 2147483647 h 1962"/>
              <a:gd name="T36" fmla="*/ 2147483647 w 2368"/>
              <a:gd name="T37" fmla="*/ 2147483647 h 1962"/>
              <a:gd name="T38" fmla="*/ 2147483647 w 2368"/>
              <a:gd name="T39" fmla="*/ 2147483647 h 1962"/>
              <a:gd name="T40" fmla="*/ 2147483647 w 2368"/>
              <a:gd name="T41" fmla="*/ 2147483647 h 1962"/>
              <a:gd name="T42" fmla="*/ 2147483647 w 2368"/>
              <a:gd name="T43" fmla="*/ 2147483647 h 1962"/>
              <a:gd name="T44" fmla="*/ 2147483647 w 2368"/>
              <a:gd name="T45" fmla="*/ 2147483647 h 1962"/>
              <a:gd name="T46" fmla="*/ 2147483647 w 2368"/>
              <a:gd name="T47" fmla="*/ 2147483647 h 1962"/>
              <a:gd name="T48" fmla="*/ 2147483647 w 2368"/>
              <a:gd name="T49" fmla="*/ 2147483647 h 1962"/>
              <a:gd name="T50" fmla="*/ 2147483647 w 2368"/>
              <a:gd name="T51" fmla="*/ 2147483647 h 1962"/>
              <a:gd name="T52" fmla="*/ 2147483647 w 2368"/>
              <a:gd name="T53" fmla="*/ 2147483647 h 1962"/>
              <a:gd name="T54" fmla="*/ 2147483647 w 2368"/>
              <a:gd name="T55" fmla="*/ 2147483647 h 1962"/>
              <a:gd name="T56" fmla="*/ 2147483647 w 2368"/>
              <a:gd name="T57" fmla="*/ 2147483647 h 1962"/>
              <a:gd name="T58" fmla="*/ 2147483647 w 2368"/>
              <a:gd name="T59" fmla="*/ 2147483647 h 1962"/>
              <a:gd name="T60" fmla="*/ 2147483647 w 2368"/>
              <a:gd name="T61" fmla="*/ 2147483647 h 1962"/>
              <a:gd name="T62" fmla="*/ 2147483647 w 2368"/>
              <a:gd name="T63" fmla="*/ 2147483647 h 1962"/>
              <a:gd name="T64" fmla="*/ 2147483647 w 2368"/>
              <a:gd name="T65" fmla="*/ 2147483647 h 1962"/>
              <a:gd name="T66" fmla="*/ 2147483647 w 2368"/>
              <a:gd name="T67" fmla="*/ 2147483647 h 1962"/>
              <a:gd name="T68" fmla="*/ 2147483647 w 2368"/>
              <a:gd name="T69" fmla="*/ 2147483647 h 1962"/>
              <a:gd name="T70" fmla="*/ 2147483647 w 2368"/>
              <a:gd name="T71" fmla="*/ 2147483647 h 1962"/>
              <a:gd name="T72" fmla="*/ 2147483647 w 2368"/>
              <a:gd name="T73" fmla="*/ 2147483647 h 1962"/>
              <a:gd name="T74" fmla="*/ 0 w 2368"/>
              <a:gd name="T75" fmla="*/ 2147483647 h 1962"/>
              <a:gd name="T76" fmla="*/ 2147483647 w 2368"/>
              <a:gd name="T77" fmla="*/ 2147483647 h 1962"/>
              <a:gd name="T78" fmla="*/ 2147483647 w 2368"/>
              <a:gd name="T79" fmla="*/ 2147483647 h 1962"/>
              <a:gd name="T80" fmla="*/ 2147483647 w 2368"/>
              <a:gd name="T81" fmla="*/ 2147483647 h 1962"/>
              <a:gd name="T82" fmla="*/ 2147483647 w 2368"/>
              <a:gd name="T83" fmla="*/ 2147483647 h 1962"/>
              <a:gd name="T84" fmla="*/ 2147483647 w 2368"/>
              <a:gd name="T85" fmla="*/ 2147483647 h 1962"/>
              <a:gd name="T86" fmla="*/ 2147483647 w 2368"/>
              <a:gd name="T87" fmla="*/ 2147483647 h 1962"/>
              <a:gd name="T88" fmla="*/ 2147483647 w 2368"/>
              <a:gd name="T89" fmla="*/ 2147483647 h 1962"/>
              <a:gd name="T90" fmla="*/ 2147483647 w 2368"/>
              <a:gd name="T91" fmla="*/ 2147483647 h 1962"/>
              <a:gd name="T92" fmla="*/ 2147483647 w 2368"/>
              <a:gd name="T93" fmla="*/ 2147483647 h 1962"/>
              <a:gd name="T94" fmla="*/ 2147483647 w 2368"/>
              <a:gd name="T95" fmla="*/ 2147483647 h 1962"/>
              <a:gd name="T96" fmla="*/ 2147483647 w 2368"/>
              <a:gd name="T97" fmla="*/ 2147483647 h 1962"/>
              <a:gd name="T98" fmla="*/ 2147483647 w 2368"/>
              <a:gd name="T99" fmla="*/ 2147483647 h 1962"/>
              <a:gd name="T100" fmla="*/ 2147483647 w 2368"/>
              <a:gd name="T101" fmla="*/ 2147483647 h 1962"/>
              <a:gd name="T102" fmla="*/ 2147483647 w 2368"/>
              <a:gd name="T103" fmla="*/ 2147483647 h 1962"/>
              <a:gd name="T104" fmla="*/ 2147483647 w 2368"/>
              <a:gd name="T105" fmla="*/ 2147483647 h 1962"/>
              <a:gd name="T106" fmla="*/ 2147483647 w 2368"/>
              <a:gd name="T107" fmla="*/ 2147483647 h 1962"/>
              <a:gd name="T108" fmla="*/ 2147483647 w 2368"/>
              <a:gd name="T109" fmla="*/ 2147483647 h 1962"/>
              <a:gd name="T110" fmla="*/ 2147483647 w 2368"/>
              <a:gd name="T111" fmla="*/ 2147483647 h 1962"/>
              <a:gd name="T112" fmla="*/ 2147483647 w 2368"/>
              <a:gd name="T113" fmla="*/ 2147483647 h 1962"/>
              <a:gd name="T114" fmla="*/ 2147483647 w 2368"/>
              <a:gd name="T115" fmla="*/ 2147483647 h 1962"/>
              <a:gd name="T116" fmla="*/ 2147483647 w 2368"/>
              <a:gd name="T117" fmla="*/ 2147483647 h 1962"/>
              <a:gd name="T118" fmla="*/ 2147483647 w 2368"/>
              <a:gd name="T119" fmla="*/ 2147483647 h 1962"/>
              <a:gd name="T120" fmla="*/ 2147483647 w 2368"/>
              <a:gd name="T121" fmla="*/ 2147483647 h 1962"/>
              <a:gd name="T122" fmla="*/ 2147483647 w 2368"/>
              <a:gd name="T123" fmla="*/ 2147483647 h 196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368"/>
              <a:gd name="T187" fmla="*/ 0 h 1962"/>
              <a:gd name="T188" fmla="*/ 2368 w 2368"/>
              <a:gd name="T189" fmla="*/ 1962 h 196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368" h="1962">
                <a:moveTo>
                  <a:pt x="2240" y="1944"/>
                </a:moveTo>
                <a:cubicBezTo>
                  <a:pt x="2287" y="1880"/>
                  <a:pt x="2315" y="1853"/>
                  <a:pt x="2336" y="1784"/>
                </a:cubicBezTo>
                <a:cubicBezTo>
                  <a:pt x="2345" y="1751"/>
                  <a:pt x="2368" y="1688"/>
                  <a:pt x="2368" y="1688"/>
                </a:cubicBezTo>
                <a:cubicBezTo>
                  <a:pt x="2364" y="1652"/>
                  <a:pt x="2363" y="1616"/>
                  <a:pt x="2357" y="1582"/>
                </a:cubicBezTo>
                <a:cubicBezTo>
                  <a:pt x="2350" y="1548"/>
                  <a:pt x="2331" y="1519"/>
                  <a:pt x="2325" y="1486"/>
                </a:cubicBezTo>
                <a:cubicBezTo>
                  <a:pt x="2317" y="1447"/>
                  <a:pt x="2325" y="1430"/>
                  <a:pt x="2293" y="1411"/>
                </a:cubicBezTo>
                <a:cubicBezTo>
                  <a:pt x="2242" y="1381"/>
                  <a:pt x="2175" y="1370"/>
                  <a:pt x="2133" y="1326"/>
                </a:cubicBezTo>
                <a:cubicBezTo>
                  <a:pt x="2094" y="1285"/>
                  <a:pt x="2069" y="1226"/>
                  <a:pt x="2016" y="1208"/>
                </a:cubicBezTo>
                <a:cubicBezTo>
                  <a:pt x="1971" y="1174"/>
                  <a:pt x="1922" y="1164"/>
                  <a:pt x="1877" y="1134"/>
                </a:cubicBezTo>
                <a:cubicBezTo>
                  <a:pt x="1850" y="1092"/>
                  <a:pt x="1815" y="1061"/>
                  <a:pt x="1781" y="1027"/>
                </a:cubicBezTo>
                <a:cubicBezTo>
                  <a:pt x="1770" y="1016"/>
                  <a:pt x="1763" y="999"/>
                  <a:pt x="1749" y="995"/>
                </a:cubicBezTo>
                <a:cubicBezTo>
                  <a:pt x="1704" y="979"/>
                  <a:pt x="1726" y="990"/>
                  <a:pt x="1685" y="963"/>
                </a:cubicBezTo>
                <a:cubicBezTo>
                  <a:pt x="1678" y="952"/>
                  <a:pt x="1673" y="940"/>
                  <a:pt x="1664" y="931"/>
                </a:cubicBezTo>
                <a:cubicBezTo>
                  <a:pt x="1654" y="921"/>
                  <a:pt x="1640" y="919"/>
                  <a:pt x="1632" y="910"/>
                </a:cubicBezTo>
                <a:cubicBezTo>
                  <a:pt x="1614" y="890"/>
                  <a:pt x="1589" y="846"/>
                  <a:pt x="1589" y="846"/>
                </a:cubicBezTo>
                <a:cubicBezTo>
                  <a:pt x="1596" y="792"/>
                  <a:pt x="1607" y="756"/>
                  <a:pt x="1621" y="707"/>
                </a:cubicBezTo>
                <a:cubicBezTo>
                  <a:pt x="1621" y="706"/>
                  <a:pt x="1637" y="637"/>
                  <a:pt x="1643" y="632"/>
                </a:cubicBezTo>
                <a:cubicBezTo>
                  <a:pt x="1661" y="614"/>
                  <a:pt x="1707" y="590"/>
                  <a:pt x="1707" y="590"/>
                </a:cubicBezTo>
                <a:cubicBezTo>
                  <a:pt x="1723" y="536"/>
                  <a:pt x="1706" y="533"/>
                  <a:pt x="1664" y="504"/>
                </a:cubicBezTo>
                <a:cubicBezTo>
                  <a:pt x="1650" y="465"/>
                  <a:pt x="1650" y="423"/>
                  <a:pt x="1632" y="387"/>
                </a:cubicBezTo>
                <a:cubicBezTo>
                  <a:pt x="1626" y="375"/>
                  <a:pt x="1619" y="364"/>
                  <a:pt x="1611" y="355"/>
                </a:cubicBezTo>
                <a:cubicBezTo>
                  <a:pt x="1597" y="339"/>
                  <a:pt x="1568" y="312"/>
                  <a:pt x="1568" y="312"/>
                </a:cubicBezTo>
                <a:cubicBezTo>
                  <a:pt x="1564" y="301"/>
                  <a:pt x="1557" y="291"/>
                  <a:pt x="1557" y="280"/>
                </a:cubicBezTo>
                <a:cubicBezTo>
                  <a:pt x="1557" y="268"/>
                  <a:pt x="1574" y="256"/>
                  <a:pt x="1568" y="248"/>
                </a:cubicBezTo>
                <a:cubicBezTo>
                  <a:pt x="1559" y="236"/>
                  <a:pt x="1539" y="240"/>
                  <a:pt x="1525" y="238"/>
                </a:cubicBezTo>
                <a:cubicBezTo>
                  <a:pt x="1496" y="233"/>
                  <a:pt x="1468" y="230"/>
                  <a:pt x="1440" y="227"/>
                </a:cubicBezTo>
                <a:cubicBezTo>
                  <a:pt x="1363" y="200"/>
                  <a:pt x="1461" y="237"/>
                  <a:pt x="1365" y="184"/>
                </a:cubicBezTo>
                <a:cubicBezTo>
                  <a:pt x="1328" y="163"/>
                  <a:pt x="1266" y="155"/>
                  <a:pt x="1227" y="142"/>
                </a:cubicBezTo>
                <a:cubicBezTo>
                  <a:pt x="1205" y="134"/>
                  <a:pt x="1184" y="127"/>
                  <a:pt x="1163" y="120"/>
                </a:cubicBezTo>
                <a:cubicBezTo>
                  <a:pt x="1152" y="116"/>
                  <a:pt x="1131" y="110"/>
                  <a:pt x="1131" y="110"/>
                </a:cubicBezTo>
                <a:cubicBezTo>
                  <a:pt x="1120" y="102"/>
                  <a:pt x="1110" y="93"/>
                  <a:pt x="1099" y="88"/>
                </a:cubicBezTo>
                <a:cubicBezTo>
                  <a:pt x="1085" y="82"/>
                  <a:pt x="1068" y="86"/>
                  <a:pt x="1056" y="78"/>
                </a:cubicBezTo>
                <a:cubicBezTo>
                  <a:pt x="1035" y="64"/>
                  <a:pt x="1024" y="37"/>
                  <a:pt x="1003" y="24"/>
                </a:cubicBezTo>
                <a:cubicBezTo>
                  <a:pt x="992" y="17"/>
                  <a:pt x="981" y="10"/>
                  <a:pt x="971" y="3"/>
                </a:cubicBezTo>
                <a:cubicBezTo>
                  <a:pt x="736" y="21"/>
                  <a:pt x="499" y="0"/>
                  <a:pt x="267" y="35"/>
                </a:cubicBezTo>
                <a:cubicBezTo>
                  <a:pt x="253" y="73"/>
                  <a:pt x="249" y="101"/>
                  <a:pt x="224" y="131"/>
                </a:cubicBezTo>
                <a:cubicBezTo>
                  <a:pt x="183" y="177"/>
                  <a:pt x="121" y="209"/>
                  <a:pt x="85" y="259"/>
                </a:cubicBezTo>
                <a:cubicBezTo>
                  <a:pt x="24" y="339"/>
                  <a:pt x="31" y="359"/>
                  <a:pt x="0" y="451"/>
                </a:cubicBezTo>
                <a:cubicBezTo>
                  <a:pt x="24" y="521"/>
                  <a:pt x="15" y="647"/>
                  <a:pt x="53" y="696"/>
                </a:cubicBezTo>
                <a:cubicBezTo>
                  <a:pt x="74" y="723"/>
                  <a:pt x="149" y="739"/>
                  <a:pt x="149" y="739"/>
                </a:cubicBezTo>
                <a:cubicBezTo>
                  <a:pt x="235" y="825"/>
                  <a:pt x="291" y="833"/>
                  <a:pt x="405" y="867"/>
                </a:cubicBezTo>
                <a:cubicBezTo>
                  <a:pt x="439" y="877"/>
                  <a:pt x="465" y="904"/>
                  <a:pt x="501" y="910"/>
                </a:cubicBezTo>
                <a:cubicBezTo>
                  <a:pt x="536" y="915"/>
                  <a:pt x="572" y="916"/>
                  <a:pt x="608" y="920"/>
                </a:cubicBezTo>
                <a:cubicBezTo>
                  <a:pt x="692" y="949"/>
                  <a:pt x="649" y="938"/>
                  <a:pt x="736" y="952"/>
                </a:cubicBezTo>
                <a:cubicBezTo>
                  <a:pt x="813" y="927"/>
                  <a:pt x="794" y="967"/>
                  <a:pt x="843" y="1006"/>
                </a:cubicBezTo>
                <a:cubicBezTo>
                  <a:pt x="872" y="1029"/>
                  <a:pt x="907" y="1038"/>
                  <a:pt x="939" y="1059"/>
                </a:cubicBezTo>
                <a:cubicBezTo>
                  <a:pt x="971" y="1108"/>
                  <a:pt x="997" y="1114"/>
                  <a:pt x="1056" y="1134"/>
                </a:cubicBezTo>
                <a:cubicBezTo>
                  <a:pt x="1066" y="1137"/>
                  <a:pt x="1088" y="1144"/>
                  <a:pt x="1088" y="1144"/>
                </a:cubicBezTo>
                <a:cubicBezTo>
                  <a:pt x="1121" y="1179"/>
                  <a:pt x="1180" y="1182"/>
                  <a:pt x="1227" y="1198"/>
                </a:cubicBezTo>
                <a:cubicBezTo>
                  <a:pt x="1237" y="1201"/>
                  <a:pt x="1259" y="1208"/>
                  <a:pt x="1259" y="1208"/>
                </a:cubicBezTo>
                <a:cubicBezTo>
                  <a:pt x="1295" y="1246"/>
                  <a:pt x="1269" y="1226"/>
                  <a:pt x="1344" y="1251"/>
                </a:cubicBezTo>
                <a:cubicBezTo>
                  <a:pt x="1354" y="1254"/>
                  <a:pt x="1365" y="1258"/>
                  <a:pt x="1376" y="1262"/>
                </a:cubicBezTo>
                <a:cubicBezTo>
                  <a:pt x="1386" y="1265"/>
                  <a:pt x="1408" y="1272"/>
                  <a:pt x="1408" y="1272"/>
                </a:cubicBezTo>
                <a:cubicBezTo>
                  <a:pt x="1481" y="1345"/>
                  <a:pt x="1515" y="1336"/>
                  <a:pt x="1621" y="1347"/>
                </a:cubicBezTo>
                <a:cubicBezTo>
                  <a:pt x="1642" y="1361"/>
                  <a:pt x="1681" y="1406"/>
                  <a:pt x="1707" y="1411"/>
                </a:cubicBezTo>
                <a:cubicBezTo>
                  <a:pt x="1770" y="1422"/>
                  <a:pt x="1835" y="1425"/>
                  <a:pt x="1899" y="1432"/>
                </a:cubicBezTo>
                <a:cubicBezTo>
                  <a:pt x="1918" y="1438"/>
                  <a:pt x="1948" y="1446"/>
                  <a:pt x="1963" y="1464"/>
                </a:cubicBezTo>
                <a:cubicBezTo>
                  <a:pt x="1987" y="1494"/>
                  <a:pt x="1967" y="1554"/>
                  <a:pt x="1995" y="1582"/>
                </a:cubicBezTo>
                <a:cubicBezTo>
                  <a:pt x="2013" y="1599"/>
                  <a:pt x="2041" y="1605"/>
                  <a:pt x="2059" y="1624"/>
                </a:cubicBezTo>
                <a:cubicBezTo>
                  <a:pt x="2093" y="1660"/>
                  <a:pt x="2125" y="1701"/>
                  <a:pt x="2155" y="1742"/>
                </a:cubicBezTo>
                <a:cubicBezTo>
                  <a:pt x="2180" y="1823"/>
                  <a:pt x="2176" y="1859"/>
                  <a:pt x="2240" y="1923"/>
                </a:cubicBezTo>
                <a:cubicBezTo>
                  <a:pt x="2252" y="1959"/>
                  <a:pt x="2258" y="1962"/>
                  <a:pt x="2240" y="1944"/>
                </a:cubicBezTo>
                <a:close/>
              </a:path>
            </a:pathLst>
          </a:custGeom>
          <a:solidFill>
            <a:srgbClr val="FF66CC"/>
          </a:solidFill>
          <a:ln w="9360">
            <a:solidFill>
              <a:srgbClr val="FFFFFF"/>
            </a:solidFill>
            <a:round/>
            <a:headEnd/>
            <a:tailEnd/>
          </a:ln>
        </p:spPr>
        <p:txBody>
          <a:bodyPr wrap="none" anchor="ct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48146" name="AutoShape 18"/>
          <p:cNvSpPr>
            <a:spLocks noChangeArrowheads="1"/>
          </p:cNvSpPr>
          <p:nvPr/>
        </p:nvSpPr>
        <p:spPr bwMode="auto">
          <a:xfrm>
            <a:off x="990600" y="1346200"/>
            <a:ext cx="2235200" cy="2286000"/>
          </a:xfrm>
          <a:custGeom>
            <a:avLst/>
            <a:gdLst>
              <a:gd name="T0" fmla="*/ 2147483647 w 1408"/>
              <a:gd name="T1" fmla="*/ 2147483647 h 1440"/>
              <a:gd name="T2" fmla="*/ 2147483647 w 1408"/>
              <a:gd name="T3" fmla="*/ 2147483647 h 1440"/>
              <a:gd name="T4" fmla="*/ 2147483647 w 1408"/>
              <a:gd name="T5" fmla="*/ 2147483647 h 1440"/>
              <a:gd name="T6" fmla="*/ 2147483647 w 1408"/>
              <a:gd name="T7" fmla="*/ 2147483647 h 1440"/>
              <a:gd name="T8" fmla="*/ 2147483647 w 1408"/>
              <a:gd name="T9" fmla="*/ 2147483647 h 1440"/>
              <a:gd name="T10" fmla="*/ 2147483647 w 1408"/>
              <a:gd name="T11" fmla="*/ 2147483647 h 1440"/>
              <a:gd name="T12" fmla="*/ 2147483647 w 1408"/>
              <a:gd name="T13" fmla="*/ 2147483647 h 1440"/>
              <a:gd name="T14" fmla="*/ 2147483647 w 1408"/>
              <a:gd name="T15" fmla="*/ 0 h 1440"/>
              <a:gd name="T16" fmla="*/ 2147483647 w 1408"/>
              <a:gd name="T17" fmla="*/ 2147483647 h 1440"/>
              <a:gd name="T18" fmla="*/ 2147483647 w 1408"/>
              <a:gd name="T19" fmla="*/ 2147483647 h 1440"/>
              <a:gd name="T20" fmla="*/ 2147483647 w 1408"/>
              <a:gd name="T21" fmla="*/ 2147483647 h 1440"/>
              <a:gd name="T22" fmla="*/ 2147483647 w 1408"/>
              <a:gd name="T23" fmla="*/ 2147483647 h 1440"/>
              <a:gd name="T24" fmla="*/ 2147483647 w 1408"/>
              <a:gd name="T25" fmla="*/ 2147483647 h 1440"/>
              <a:gd name="T26" fmla="*/ 2147483647 w 1408"/>
              <a:gd name="T27" fmla="*/ 2147483647 h 1440"/>
              <a:gd name="T28" fmla="*/ 2147483647 w 1408"/>
              <a:gd name="T29" fmla="*/ 2147483647 h 1440"/>
              <a:gd name="T30" fmla="*/ 2147483647 w 1408"/>
              <a:gd name="T31" fmla="*/ 2147483647 h 1440"/>
              <a:gd name="T32" fmla="*/ 2147483647 w 1408"/>
              <a:gd name="T33" fmla="*/ 2147483647 h 1440"/>
              <a:gd name="T34" fmla="*/ 2147483647 w 1408"/>
              <a:gd name="T35" fmla="*/ 2147483647 h 1440"/>
              <a:gd name="T36" fmla="*/ 2147483647 w 1408"/>
              <a:gd name="T37" fmla="*/ 2147483647 h 1440"/>
              <a:gd name="T38" fmla="*/ 2147483647 w 1408"/>
              <a:gd name="T39" fmla="*/ 2147483647 h 1440"/>
              <a:gd name="T40" fmla="*/ 2147483647 w 1408"/>
              <a:gd name="T41" fmla="*/ 2147483647 h 1440"/>
              <a:gd name="T42" fmla="*/ 2147483647 w 1408"/>
              <a:gd name="T43" fmla="*/ 2147483647 h 1440"/>
              <a:gd name="T44" fmla="*/ 2147483647 w 1408"/>
              <a:gd name="T45" fmla="*/ 2147483647 h 1440"/>
              <a:gd name="T46" fmla="*/ 2147483647 w 1408"/>
              <a:gd name="T47" fmla="*/ 2147483647 h 1440"/>
              <a:gd name="T48" fmla="*/ 2147483647 w 1408"/>
              <a:gd name="T49" fmla="*/ 2147483647 h 1440"/>
              <a:gd name="T50" fmla="*/ 2147483647 w 1408"/>
              <a:gd name="T51" fmla="*/ 2147483647 h 1440"/>
              <a:gd name="T52" fmla="*/ 2147483647 w 1408"/>
              <a:gd name="T53" fmla="*/ 2147483647 h 1440"/>
              <a:gd name="T54" fmla="*/ 2147483647 w 1408"/>
              <a:gd name="T55" fmla="*/ 2147483647 h 1440"/>
              <a:gd name="T56" fmla="*/ 2147483647 w 1408"/>
              <a:gd name="T57" fmla="*/ 2147483647 h 1440"/>
              <a:gd name="T58" fmla="*/ 2147483647 w 1408"/>
              <a:gd name="T59" fmla="*/ 2147483647 h 1440"/>
              <a:gd name="T60" fmla="*/ 2147483647 w 1408"/>
              <a:gd name="T61" fmla="*/ 2147483647 h 1440"/>
              <a:gd name="T62" fmla="*/ 2147483647 w 1408"/>
              <a:gd name="T63" fmla="*/ 2147483647 h 1440"/>
              <a:gd name="T64" fmla="*/ 2147483647 w 1408"/>
              <a:gd name="T65" fmla="*/ 2147483647 h 1440"/>
              <a:gd name="T66" fmla="*/ 2147483647 w 1408"/>
              <a:gd name="T67" fmla="*/ 2147483647 h 1440"/>
              <a:gd name="T68" fmla="*/ 2147483647 w 1408"/>
              <a:gd name="T69" fmla="*/ 2147483647 h 1440"/>
              <a:gd name="T70" fmla="*/ 2147483647 w 1408"/>
              <a:gd name="T71" fmla="*/ 2147483647 h 1440"/>
              <a:gd name="T72" fmla="*/ 2147483647 w 1408"/>
              <a:gd name="T73" fmla="*/ 2147483647 h 1440"/>
              <a:gd name="T74" fmla="*/ 2147483647 w 1408"/>
              <a:gd name="T75" fmla="*/ 2147483647 h 1440"/>
              <a:gd name="T76" fmla="*/ 2147483647 w 1408"/>
              <a:gd name="T77" fmla="*/ 2147483647 h 1440"/>
              <a:gd name="T78" fmla="*/ 2147483647 w 1408"/>
              <a:gd name="T79" fmla="*/ 2147483647 h 1440"/>
              <a:gd name="T80" fmla="*/ 2147483647 w 1408"/>
              <a:gd name="T81" fmla="*/ 2147483647 h 1440"/>
              <a:gd name="T82" fmla="*/ 2147483647 w 1408"/>
              <a:gd name="T83" fmla="*/ 2147483647 h 1440"/>
              <a:gd name="T84" fmla="*/ 2147483647 w 1408"/>
              <a:gd name="T85" fmla="*/ 2147483647 h 1440"/>
              <a:gd name="T86" fmla="*/ 2147483647 w 1408"/>
              <a:gd name="T87" fmla="*/ 2147483647 h 1440"/>
              <a:gd name="T88" fmla="*/ 2147483647 w 1408"/>
              <a:gd name="T89" fmla="*/ 2147483647 h 1440"/>
              <a:gd name="T90" fmla="*/ 2147483647 w 1408"/>
              <a:gd name="T91" fmla="*/ 2147483647 h 1440"/>
              <a:gd name="T92" fmla="*/ 2147483647 w 1408"/>
              <a:gd name="T93" fmla="*/ 2147483647 h 1440"/>
              <a:gd name="T94" fmla="*/ 2147483647 w 1408"/>
              <a:gd name="T95" fmla="*/ 2147483647 h 1440"/>
              <a:gd name="T96" fmla="*/ 2147483647 w 1408"/>
              <a:gd name="T97" fmla="*/ 2147483647 h 144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408"/>
              <a:gd name="T148" fmla="*/ 0 h 1440"/>
              <a:gd name="T149" fmla="*/ 1408 w 1408"/>
              <a:gd name="T150" fmla="*/ 1440 h 144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408" h="1440">
                <a:moveTo>
                  <a:pt x="1384" y="536"/>
                </a:moveTo>
                <a:cubicBezTo>
                  <a:pt x="1362" y="525"/>
                  <a:pt x="1336" y="514"/>
                  <a:pt x="1320" y="496"/>
                </a:cubicBezTo>
                <a:cubicBezTo>
                  <a:pt x="1307" y="481"/>
                  <a:pt x="1298" y="464"/>
                  <a:pt x="1288" y="448"/>
                </a:cubicBezTo>
                <a:cubicBezTo>
                  <a:pt x="1282" y="440"/>
                  <a:pt x="1272" y="424"/>
                  <a:pt x="1272" y="424"/>
                </a:cubicBezTo>
                <a:cubicBezTo>
                  <a:pt x="1278" y="362"/>
                  <a:pt x="1284" y="318"/>
                  <a:pt x="1312" y="264"/>
                </a:cubicBezTo>
                <a:cubicBezTo>
                  <a:pt x="1327" y="188"/>
                  <a:pt x="1335" y="136"/>
                  <a:pt x="1392" y="80"/>
                </a:cubicBezTo>
                <a:cubicBezTo>
                  <a:pt x="1354" y="23"/>
                  <a:pt x="1376" y="42"/>
                  <a:pt x="1336" y="16"/>
                </a:cubicBezTo>
                <a:cubicBezTo>
                  <a:pt x="1251" y="22"/>
                  <a:pt x="1224" y="24"/>
                  <a:pt x="1152" y="0"/>
                </a:cubicBezTo>
                <a:cubicBezTo>
                  <a:pt x="1116" y="7"/>
                  <a:pt x="1108" y="0"/>
                  <a:pt x="1088" y="32"/>
                </a:cubicBezTo>
                <a:cubicBezTo>
                  <a:pt x="1083" y="39"/>
                  <a:pt x="1085" y="50"/>
                  <a:pt x="1080" y="56"/>
                </a:cubicBezTo>
                <a:cubicBezTo>
                  <a:pt x="1074" y="61"/>
                  <a:pt x="1063" y="59"/>
                  <a:pt x="1056" y="64"/>
                </a:cubicBezTo>
                <a:cubicBezTo>
                  <a:pt x="1017" y="85"/>
                  <a:pt x="989" y="116"/>
                  <a:pt x="944" y="128"/>
                </a:cubicBezTo>
                <a:cubicBezTo>
                  <a:pt x="933" y="130"/>
                  <a:pt x="899" y="138"/>
                  <a:pt x="888" y="144"/>
                </a:cubicBezTo>
                <a:cubicBezTo>
                  <a:pt x="847" y="164"/>
                  <a:pt x="815" y="213"/>
                  <a:pt x="792" y="248"/>
                </a:cubicBezTo>
                <a:cubicBezTo>
                  <a:pt x="777" y="269"/>
                  <a:pt x="778" y="301"/>
                  <a:pt x="760" y="320"/>
                </a:cubicBezTo>
                <a:cubicBezTo>
                  <a:pt x="744" y="336"/>
                  <a:pt x="728" y="352"/>
                  <a:pt x="712" y="368"/>
                </a:cubicBezTo>
                <a:cubicBezTo>
                  <a:pt x="704" y="376"/>
                  <a:pt x="688" y="392"/>
                  <a:pt x="688" y="392"/>
                </a:cubicBezTo>
                <a:cubicBezTo>
                  <a:pt x="680" y="415"/>
                  <a:pt x="675" y="444"/>
                  <a:pt x="656" y="464"/>
                </a:cubicBezTo>
                <a:cubicBezTo>
                  <a:pt x="617" y="502"/>
                  <a:pt x="535" y="552"/>
                  <a:pt x="488" y="584"/>
                </a:cubicBezTo>
                <a:cubicBezTo>
                  <a:pt x="470" y="609"/>
                  <a:pt x="438" y="676"/>
                  <a:pt x="408" y="688"/>
                </a:cubicBezTo>
                <a:cubicBezTo>
                  <a:pt x="343" y="712"/>
                  <a:pt x="266" y="711"/>
                  <a:pt x="200" y="728"/>
                </a:cubicBezTo>
                <a:cubicBezTo>
                  <a:pt x="170" y="735"/>
                  <a:pt x="150" y="752"/>
                  <a:pt x="120" y="760"/>
                </a:cubicBezTo>
                <a:cubicBezTo>
                  <a:pt x="104" y="770"/>
                  <a:pt x="78" y="773"/>
                  <a:pt x="72" y="792"/>
                </a:cubicBezTo>
                <a:cubicBezTo>
                  <a:pt x="58" y="832"/>
                  <a:pt x="35" y="873"/>
                  <a:pt x="16" y="912"/>
                </a:cubicBezTo>
                <a:cubicBezTo>
                  <a:pt x="13" y="928"/>
                  <a:pt x="0" y="945"/>
                  <a:pt x="8" y="960"/>
                </a:cubicBezTo>
                <a:cubicBezTo>
                  <a:pt x="28" y="1000"/>
                  <a:pt x="73" y="959"/>
                  <a:pt x="96" y="952"/>
                </a:cubicBezTo>
                <a:cubicBezTo>
                  <a:pt x="181" y="957"/>
                  <a:pt x="217" y="966"/>
                  <a:pt x="296" y="952"/>
                </a:cubicBezTo>
                <a:cubicBezTo>
                  <a:pt x="296" y="951"/>
                  <a:pt x="355" y="932"/>
                  <a:pt x="368" y="928"/>
                </a:cubicBezTo>
                <a:cubicBezTo>
                  <a:pt x="376" y="925"/>
                  <a:pt x="392" y="920"/>
                  <a:pt x="392" y="920"/>
                </a:cubicBezTo>
                <a:cubicBezTo>
                  <a:pt x="408" y="922"/>
                  <a:pt x="425" y="921"/>
                  <a:pt x="440" y="928"/>
                </a:cubicBezTo>
                <a:cubicBezTo>
                  <a:pt x="450" y="932"/>
                  <a:pt x="453" y="946"/>
                  <a:pt x="464" y="952"/>
                </a:cubicBezTo>
                <a:cubicBezTo>
                  <a:pt x="486" y="963"/>
                  <a:pt x="512" y="968"/>
                  <a:pt x="536" y="976"/>
                </a:cubicBezTo>
                <a:cubicBezTo>
                  <a:pt x="545" y="979"/>
                  <a:pt x="552" y="986"/>
                  <a:pt x="560" y="992"/>
                </a:cubicBezTo>
                <a:cubicBezTo>
                  <a:pt x="586" y="1071"/>
                  <a:pt x="585" y="1137"/>
                  <a:pt x="648" y="1200"/>
                </a:cubicBezTo>
                <a:cubicBezTo>
                  <a:pt x="651" y="1235"/>
                  <a:pt x="652" y="1293"/>
                  <a:pt x="672" y="1328"/>
                </a:cubicBezTo>
                <a:cubicBezTo>
                  <a:pt x="681" y="1344"/>
                  <a:pt x="697" y="1357"/>
                  <a:pt x="704" y="1376"/>
                </a:cubicBezTo>
                <a:cubicBezTo>
                  <a:pt x="723" y="1433"/>
                  <a:pt x="705" y="1414"/>
                  <a:pt x="744" y="1440"/>
                </a:cubicBezTo>
                <a:cubicBezTo>
                  <a:pt x="752" y="1437"/>
                  <a:pt x="760" y="1436"/>
                  <a:pt x="768" y="1432"/>
                </a:cubicBezTo>
                <a:cubicBezTo>
                  <a:pt x="777" y="1425"/>
                  <a:pt x="781" y="1410"/>
                  <a:pt x="792" y="1408"/>
                </a:cubicBezTo>
                <a:cubicBezTo>
                  <a:pt x="825" y="1399"/>
                  <a:pt x="861" y="1402"/>
                  <a:pt x="896" y="1400"/>
                </a:cubicBezTo>
                <a:cubicBezTo>
                  <a:pt x="937" y="1393"/>
                  <a:pt x="958" y="1390"/>
                  <a:pt x="992" y="1368"/>
                </a:cubicBezTo>
                <a:cubicBezTo>
                  <a:pt x="982" y="1312"/>
                  <a:pt x="957" y="1272"/>
                  <a:pt x="928" y="1224"/>
                </a:cubicBezTo>
                <a:cubicBezTo>
                  <a:pt x="918" y="1178"/>
                  <a:pt x="918" y="1131"/>
                  <a:pt x="904" y="1088"/>
                </a:cubicBezTo>
                <a:cubicBezTo>
                  <a:pt x="890" y="994"/>
                  <a:pt x="890" y="917"/>
                  <a:pt x="960" y="848"/>
                </a:cubicBezTo>
                <a:cubicBezTo>
                  <a:pt x="997" y="736"/>
                  <a:pt x="1067" y="735"/>
                  <a:pt x="1176" y="728"/>
                </a:cubicBezTo>
                <a:cubicBezTo>
                  <a:pt x="1237" y="703"/>
                  <a:pt x="1238" y="703"/>
                  <a:pt x="1312" y="712"/>
                </a:cubicBezTo>
                <a:cubicBezTo>
                  <a:pt x="1353" y="725"/>
                  <a:pt x="1391" y="738"/>
                  <a:pt x="1408" y="688"/>
                </a:cubicBezTo>
                <a:cubicBezTo>
                  <a:pt x="1395" y="651"/>
                  <a:pt x="1390" y="614"/>
                  <a:pt x="1384" y="576"/>
                </a:cubicBezTo>
                <a:cubicBezTo>
                  <a:pt x="1376" y="533"/>
                  <a:pt x="1362" y="536"/>
                  <a:pt x="1384" y="536"/>
                </a:cubicBezTo>
                <a:close/>
              </a:path>
            </a:pathLst>
          </a:custGeom>
          <a:solidFill>
            <a:srgbClr val="FF9900"/>
          </a:solidFill>
          <a:ln w="9360">
            <a:solidFill>
              <a:srgbClr val="FFFFFF"/>
            </a:solidFill>
            <a:round/>
            <a:headEnd/>
            <a:tailEnd/>
          </a:ln>
        </p:spPr>
        <p:txBody>
          <a:bodyPr wrap="none" anchor="ct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48147" name="AutoShape 19"/>
          <p:cNvSpPr>
            <a:spLocks noChangeArrowheads="1"/>
          </p:cNvSpPr>
          <p:nvPr/>
        </p:nvSpPr>
        <p:spPr bwMode="auto">
          <a:xfrm>
            <a:off x="2362200" y="2432050"/>
            <a:ext cx="895350" cy="996950"/>
          </a:xfrm>
          <a:custGeom>
            <a:avLst/>
            <a:gdLst>
              <a:gd name="T0" fmla="*/ 2147483647 w 564"/>
              <a:gd name="T1" fmla="*/ 2147483647 h 628"/>
              <a:gd name="T2" fmla="*/ 2147483647 w 564"/>
              <a:gd name="T3" fmla="*/ 2147483647 h 628"/>
              <a:gd name="T4" fmla="*/ 2147483647 w 564"/>
              <a:gd name="T5" fmla="*/ 2147483647 h 628"/>
              <a:gd name="T6" fmla="*/ 2147483647 w 564"/>
              <a:gd name="T7" fmla="*/ 2147483647 h 628"/>
              <a:gd name="T8" fmla="*/ 2147483647 w 564"/>
              <a:gd name="T9" fmla="*/ 2147483647 h 628"/>
              <a:gd name="T10" fmla="*/ 2147483647 w 564"/>
              <a:gd name="T11" fmla="*/ 2147483647 h 628"/>
              <a:gd name="T12" fmla="*/ 2147483647 w 564"/>
              <a:gd name="T13" fmla="*/ 2147483647 h 628"/>
              <a:gd name="T14" fmla="*/ 2147483647 w 564"/>
              <a:gd name="T15" fmla="*/ 2147483647 h 628"/>
              <a:gd name="T16" fmla="*/ 2147483647 w 564"/>
              <a:gd name="T17" fmla="*/ 2147483647 h 628"/>
              <a:gd name="T18" fmla="*/ 2147483647 w 564"/>
              <a:gd name="T19" fmla="*/ 2147483647 h 628"/>
              <a:gd name="T20" fmla="*/ 2147483647 w 564"/>
              <a:gd name="T21" fmla="*/ 2147483647 h 628"/>
              <a:gd name="T22" fmla="*/ 2147483647 w 564"/>
              <a:gd name="T23" fmla="*/ 2147483647 h 628"/>
              <a:gd name="T24" fmla="*/ 2147483647 w 564"/>
              <a:gd name="T25" fmla="*/ 2147483647 h 628"/>
              <a:gd name="T26" fmla="*/ 2147483647 w 564"/>
              <a:gd name="T27" fmla="*/ 2147483647 h 628"/>
              <a:gd name="T28" fmla="*/ 2147483647 w 564"/>
              <a:gd name="T29" fmla="*/ 2147483647 h 628"/>
              <a:gd name="T30" fmla="*/ 2147483647 w 564"/>
              <a:gd name="T31" fmla="*/ 2147483647 h 628"/>
              <a:gd name="T32" fmla="*/ 2147483647 w 564"/>
              <a:gd name="T33" fmla="*/ 2147483647 h 628"/>
              <a:gd name="T34" fmla="*/ 2147483647 w 564"/>
              <a:gd name="T35" fmla="*/ 2147483647 h 628"/>
              <a:gd name="T36" fmla="*/ 2147483647 w 564"/>
              <a:gd name="T37" fmla="*/ 0 h 628"/>
              <a:gd name="T38" fmla="*/ 2147483647 w 564"/>
              <a:gd name="T39" fmla="*/ 2147483647 h 628"/>
              <a:gd name="T40" fmla="*/ 2147483647 w 564"/>
              <a:gd name="T41" fmla="*/ 2147483647 h 628"/>
              <a:gd name="T42" fmla="*/ 2147483647 w 564"/>
              <a:gd name="T43" fmla="*/ 2147483647 h 628"/>
              <a:gd name="T44" fmla="*/ 2147483647 w 564"/>
              <a:gd name="T45" fmla="*/ 2147483647 h 62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564"/>
              <a:gd name="T70" fmla="*/ 0 h 628"/>
              <a:gd name="T71" fmla="*/ 564 w 564"/>
              <a:gd name="T72" fmla="*/ 628 h 62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564" h="628">
                <a:moveTo>
                  <a:pt x="532" y="80"/>
                </a:moveTo>
                <a:cubicBezTo>
                  <a:pt x="498" y="113"/>
                  <a:pt x="458" y="134"/>
                  <a:pt x="420" y="160"/>
                </a:cubicBezTo>
                <a:cubicBezTo>
                  <a:pt x="387" y="208"/>
                  <a:pt x="352" y="252"/>
                  <a:pt x="316" y="296"/>
                </a:cubicBezTo>
                <a:cubicBezTo>
                  <a:pt x="309" y="303"/>
                  <a:pt x="307" y="314"/>
                  <a:pt x="300" y="320"/>
                </a:cubicBezTo>
                <a:cubicBezTo>
                  <a:pt x="280" y="333"/>
                  <a:pt x="257" y="341"/>
                  <a:pt x="236" y="352"/>
                </a:cubicBezTo>
                <a:cubicBezTo>
                  <a:pt x="173" y="429"/>
                  <a:pt x="130" y="518"/>
                  <a:pt x="76" y="600"/>
                </a:cubicBezTo>
                <a:cubicBezTo>
                  <a:pt x="78" y="608"/>
                  <a:pt x="91" y="620"/>
                  <a:pt x="84" y="624"/>
                </a:cubicBezTo>
                <a:cubicBezTo>
                  <a:pt x="75" y="628"/>
                  <a:pt x="65" y="616"/>
                  <a:pt x="60" y="608"/>
                </a:cubicBezTo>
                <a:cubicBezTo>
                  <a:pt x="59" y="607"/>
                  <a:pt x="40" y="548"/>
                  <a:pt x="36" y="536"/>
                </a:cubicBezTo>
                <a:cubicBezTo>
                  <a:pt x="30" y="520"/>
                  <a:pt x="20" y="488"/>
                  <a:pt x="20" y="488"/>
                </a:cubicBezTo>
                <a:cubicBezTo>
                  <a:pt x="34" y="445"/>
                  <a:pt x="33" y="458"/>
                  <a:pt x="20" y="392"/>
                </a:cubicBezTo>
                <a:cubicBezTo>
                  <a:pt x="16" y="375"/>
                  <a:pt x="4" y="344"/>
                  <a:pt x="4" y="344"/>
                </a:cubicBezTo>
                <a:cubicBezTo>
                  <a:pt x="9" y="309"/>
                  <a:pt x="0" y="269"/>
                  <a:pt x="20" y="240"/>
                </a:cubicBezTo>
                <a:cubicBezTo>
                  <a:pt x="32" y="220"/>
                  <a:pt x="57" y="213"/>
                  <a:pt x="76" y="200"/>
                </a:cubicBezTo>
                <a:cubicBezTo>
                  <a:pt x="109" y="150"/>
                  <a:pt x="84" y="201"/>
                  <a:pt x="84" y="152"/>
                </a:cubicBezTo>
                <a:cubicBezTo>
                  <a:pt x="84" y="112"/>
                  <a:pt x="133" y="90"/>
                  <a:pt x="164" y="80"/>
                </a:cubicBezTo>
                <a:cubicBezTo>
                  <a:pt x="200" y="49"/>
                  <a:pt x="205" y="39"/>
                  <a:pt x="244" y="24"/>
                </a:cubicBezTo>
                <a:cubicBezTo>
                  <a:pt x="259" y="17"/>
                  <a:pt x="276" y="13"/>
                  <a:pt x="292" y="8"/>
                </a:cubicBezTo>
                <a:cubicBezTo>
                  <a:pt x="300" y="5"/>
                  <a:pt x="316" y="0"/>
                  <a:pt x="316" y="0"/>
                </a:cubicBezTo>
                <a:cubicBezTo>
                  <a:pt x="326" y="2"/>
                  <a:pt x="338" y="3"/>
                  <a:pt x="348" y="8"/>
                </a:cubicBezTo>
                <a:cubicBezTo>
                  <a:pt x="365" y="16"/>
                  <a:pt x="396" y="40"/>
                  <a:pt x="396" y="40"/>
                </a:cubicBezTo>
                <a:cubicBezTo>
                  <a:pt x="447" y="33"/>
                  <a:pt x="482" y="22"/>
                  <a:pt x="532" y="32"/>
                </a:cubicBezTo>
                <a:cubicBezTo>
                  <a:pt x="564" y="64"/>
                  <a:pt x="564" y="48"/>
                  <a:pt x="532" y="80"/>
                </a:cubicBezTo>
                <a:close/>
              </a:path>
            </a:pathLst>
          </a:custGeom>
          <a:solidFill>
            <a:srgbClr val="00FF00"/>
          </a:solidFill>
          <a:ln w="9360">
            <a:solidFill>
              <a:srgbClr val="FFFFFF"/>
            </a:solidFill>
            <a:round/>
            <a:headEnd/>
            <a:tailEnd/>
          </a:ln>
        </p:spPr>
        <p:txBody>
          <a:bodyPr wrap="none" anchor="ct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48148" name="Text Box 20"/>
          <p:cNvSpPr txBox="1">
            <a:spLocks noChangeArrowheads="1"/>
          </p:cNvSpPr>
          <p:nvPr/>
        </p:nvSpPr>
        <p:spPr bwMode="auto">
          <a:xfrm>
            <a:off x="2181200" y="2095500"/>
            <a:ext cx="4191000" cy="587375"/>
          </a:xfrm>
          <a:prstGeom prst="rect">
            <a:avLst/>
          </a:prstGeom>
          <a:noFill/>
          <a:ln w="9525">
            <a:noFill/>
            <a:miter lim="800000"/>
            <a:headEnd/>
            <a:tailEnd/>
          </a:ln>
        </p:spPr>
        <p:txBody>
          <a:bodyPr lIns="90000" tIns="46800" rIns="90000" bIns="46800">
            <a:spAutoFit/>
          </a:bodyPr>
          <a:lstStyle/>
          <a:p>
            <a:pPr marL="0" marR="0" lvl="0" indent="0" algn="ctr" defTabSz="449263" rtl="0" eaLnBrk="1" fontAlgn="base" latinLnBrk="0" hangingPunct="1">
              <a:lnSpc>
                <a:spcPct val="100000"/>
              </a:lnSpc>
              <a:spcBef>
                <a:spcPts val="2000"/>
              </a:spcBef>
              <a:spcAft>
                <a:spcPct val="0"/>
              </a:spcAft>
              <a:buClr>
                <a:srgbClr val="000044"/>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u="none" strike="noStrike" kern="1200" cap="none" spc="0" normalizeH="0" baseline="0" noProof="0" dirty="0">
                <a:ln>
                  <a:noFill/>
                </a:ln>
                <a:solidFill>
                  <a:srgbClr val="000044"/>
                </a:solidFill>
                <a:effectLst/>
                <a:uLnTx/>
                <a:uFillTx/>
                <a:latin typeface="Arial" panose="020B0604020202020204" pitchFamily="34" charset="0"/>
                <a:ea typeface="MS PGothic" pitchFamily="34" charset="-128"/>
                <a:cs typeface="Arial" panose="020B0604020202020204" pitchFamily="34" charset="0"/>
              </a:rPr>
              <a:t>التوسع الأشوري</a:t>
            </a:r>
            <a:endParaRPr kumimoji="0" lang="en-GB" sz="3200" b="1" u="none" strike="noStrike" kern="1200" cap="none" spc="0" normalizeH="0" baseline="0" noProof="0" dirty="0">
              <a:ln>
                <a:noFill/>
              </a:ln>
              <a:solidFill>
                <a:srgbClr val="000044"/>
              </a:solidFill>
              <a:effectLst/>
              <a:uLnTx/>
              <a:uFillTx/>
              <a:latin typeface="Arial" panose="020B0604020202020204" pitchFamily="34" charset="0"/>
              <a:ea typeface="MS PGothic" pitchFamily="34" charset="-128"/>
              <a:cs typeface="Arial" panose="020B0604020202020204" pitchFamily="34" charset="0"/>
            </a:endParaRPr>
          </a:p>
        </p:txBody>
      </p:sp>
      <p:sp>
        <p:nvSpPr>
          <p:cNvPr id="48149" name="AutoShape 21"/>
          <p:cNvSpPr>
            <a:spLocks noChangeArrowheads="1"/>
          </p:cNvSpPr>
          <p:nvPr/>
        </p:nvSpPr>
        <p:spPr bwMode="auto">
          <a:xfrm>
            <a:off x="2006600" y="4203700"/>
            <a:ext cx="558800" cy="800100"/>
          </a:xfrm>
          <a:custGeom>
            <a:avLst/>
            <a:gdLst>
              <a:gd name="T0" fmla="*/ 2147483647 w 352"/>
              <a:gd name="T1" fmla="*/ 2147483647 h 504"/>
              <a:gd name="T2" fmla="*/ 2147483647 w 352"/>
              <a:gd name="T3" fmla="*/ 2147483647 h 504"/>
              <a:gd name="T4" fmla="*/ 2147483647 w 352"/>
              <a:gd name="T5" fmla="*/ 2147483647 h 504"/>
              <a:gd name="T6" fmla="*/ 2147483647 w 352"/>
              <a:gd name="T7" fmla="*/ 2147483647 h 504"/>
              <a:gd name="T8" fmla="*/ 2147483647 w 352"/>
              <a:gd name="T9" fmla="*/ 2147483647 h 504"/>
              <a:gd name="T10" fmla="*/ 2147483647 w 352"/>
              <a:gd name="T11" fmla="*/ 2147483647 h 504"/>
              <a:gd name="T12" fmla="*/ 2147483647 w 352"/>
              <a:gd name="T13" fmla="*/ 2147483647 h 504"/>
              <a:gd name="T14" fmla="*/ 2147483647 w 352"/>
              <a:gd name="T15" fmla="*/ 2147483647 h 504"/>
              <a:gd name="T16" fmla="*/ 2147483647 w 352"/>
              <a:gd name="T17" fmla="*/ 2147483647 h 504"/>
              <a:gd name="T18" fmla="*/ 2147483647 w 352"/>
              <a:gd name="T19" fmla="*/ 2147483647 h 504"/>
              <a:gd name="T20" fmla="*/ 2147483647 w 352"/>
              <a:gd name="T21" fmla="*/ 2147483647 h 504"/>
              <a:gd name="T22" fmla="*/ 2147483647 w 352"/>
              <a:gd name="T23" fmla="*/ 2147483647 h 504"/>
              <a:gd name="T24" fmla="*/ 2147483647 w 352"/>
              <a:gd name="T25" fmla="*/ 2147483647 h 504"/>
              <a:gd name="T26" fmla="*/ 2147483647 w 352"/>
              <a:gd name="T27" fmla="*/ 2147483647 h 504"/>
              <a:gd name="T28" fmla="*/ 2147483647 w 352"/>
              <a:gd name="T29" fmla="*/ 0 h 504"/>
              <a:gd name="T30" fmla="*/ 2147483647 w 352"/>
              <a:gd name="T31" fmla="*/ 2147483647 h 504"/>
              <a:gd name="T32" fmla="*/ 2147483647 w 352"/>
              <a:gd name="T33" fmla="*/ 2147483647 h 504"/>
              <a:gd name="T34" fmla="*/ 0 w 352"/>
              <a:gd name="T35" fmla="*/ 2147483647 h 504"/>
              <a:gd name="T36" fmla="*/ 2147483647 w 352"/>
              <a:gd name="T37" fmla="*/ 2147483647 h 504"/>
              <a:gd name="T38" fmla="*/ 2147483647 w 352"/>
              <a:gd name="T39" fmla="*/ 2147483647 h 504"/>
              <a:gd name="T40" fmla="*/ 2147483647 w 352"/>
              <a:gd name="T41" fmla="*/ 2147483647 h 504"/>
              <a:gd name="T42" fmla="*/ 2147483647 w 352"/>
              <a:gd name="T43" fmla="*/ 2147483647 h 504"/>
              <a:gd name="T44" fmla="*/ 2147483647 w 352"/>
              <a:gd name="T45" fmla="*/ 2147483647 h 504"/>
              <a:gd name="T46" fmla="*/ 2147483647 w 352"/>
              <a:gd name="T47" fmla="*/ 2147483647 h 504"/>
              <a:gd name="T48" fmla="*/ 2147483647 w 352"/>
              <a:gd name="T49" fmla="*/ 2147483647 h 50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52"/>
              <a:gd name="T76" fmla="*/ 0 h 504"/>
              <a:gd name="T77" fmla="*/ 352 w 352"/>
              <a:gd name="T78" fmla="*/ 504 h 50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52" h="504">
                <a:moveTo>
                  <a:pt x="352" y="504"/>
                </a:moveTo>
                <a:cubicBezTo>
                  <a:pt x="343" y="477"/>
                  <a:pt x="334" y="454"/>
                  <a:pt x="324" y="428"/>
                </a:cubicBezTo>
                <a:cubicBezTo>
                  <a:pt x="329" y="397"/>
                  <a:pt x="323" y="366"/>
                  <a:pt x="316" y="336"/>
                </a:cubicBezTo>
                <a:cubicBezTo>
                  <a:pt x="321" y="306"/>
                  <a:pt x="323" y="285"/>
                  <a:pt x="336" y="260"/>
                </a:cubicBezTo>
                <a:cubicBezTo>
                  <a:pt x="332" y="239"/>
                  <a:pt x="335" y="226"/>
                  <a:pt x="316" y="220"/>
                </a:cubicBezTo>
                <a:cubicBezTo>
                  <a:pt x="313" y="216"/>
                  <a:pt x="311" y="211"/>
                  <a:pt x="308" y="208"/>
                </a:cubicBezTo>
                <a:cubicBezTo>
                  <a:pt x="304" y="205"/>
                  <a:pt x="298" y="206"/>
                  <a:pt x="296" y="204"/>
                </a:cubicBezTo>
                <a:cubicBezTo>
                  <a:pt x="282" y="190"/>
                  <a:pt x="281" y="183"/>
                  <a:pt x="276" y="168"/>
                </a:cubicBezTo>
                <a:cubicBezTo>
                  <a:pt x="282" y="136"/>
                  <a:pt x="299" y="128"/>
                  <a:pt x="324" y="112"/>
                </a:cubicBezTo>
                <a:cubicBezTo>
                  <a:pt x="332" y="98"/>
                  <a:pt x="343" y="93"/>
                  <a:pt x="352" y="80"/>
                </a:cubicBezTo>
                <a:cubicBezTo>
                  <a:pt x="333" y="24"/>
                  <a:pt x="311" y="51"/>
                  <a:pt x="232" y="48"/>
                </a:cubicBezTo>
                <a:cubicBezTo>
                  <a:pt x="201" y="37"/>
                  <a:pt x="182" y="63"/>
                  <a:pt x="156" y="72"/>
                </a:cubicBezTo>
                <a:cubicBezTo>
                  <a:pt x="109" y="66"/>
                  <a:pt x="125" y="58"/>
                  <a:pt x="92" y="36"/>
                </a:cubicBezTo>
                <a:cubicBezTo>
                  <a:pt x="86" y="28"/>
                  <a:pt x="81" y="20"/>
                  <a:pt x="76" y="12"/>
                </a:cubicBezTo>
                <a:cubicBezTo>
                  <a:pt x="73" y="8"/>
                  <a:pt x="68" y="0"/>
                  <a:pt x="68" y="0"/>
                </a:cubicBezTo>
                <a:cubicBezTo>
                  <a:pt x="42" y="8"/>
                  <a:pt x="51" y="38"/>
                  <a:pt x="40" y="60"/>
                </a:cubicBezTo>
                <a:cubicBezTo>
                  <a:pt x="30" y="77"/>
                  <a:pt x="16" y="93"/>
                  <a:pt x="8" y="112"/>
                </a:cubicBezTo>
                <a:cubicBezTo>
                  <a:pt x="4" y="119"/>
                  <a:pt x="0" y="136"/>
                  <a:pt x="0" y="136"/>
                </a:cubicBezTo>
                <a:cubicBezTo>
                  <a:pt x="1" y="168"/>
                  <a:pt x="1" y="200"/>
                  <a:pt x="4" y="232"/>
                </a:cubicBezTo>
                <a:cubicBezTo>
                  <a:pt x="5" y="247"/>
                  <a:pt x="16" y="276"/>
                  <a:pt x="16" y="276"/>
                </a:cubicBezTo>
                <a:cubicBezTo>
                  <a:pt x="19" y="326"/>
                  <a:pt x="6" y="391"/>
                  <a:pt x="36" y="436"/>
                </a:cubicBezTo>
                <a:cubicBezTo>
                  <a:pt x="47" y="481"/>
                  <a:pt x="39" y="463"/>
                  <a:pt x="112" y="468"/>
                </a:cubicBezTo>
                <a:cubicBezTo>
                  <a:pt x="133" y="471"/>
                  <a:pt x="151" y="475"/>
                  <a:pt x="172" y="480"/>
                </a:cubicBezTo>
                <a:cubicBezTo>
                  <a:pt x="196" y="471"/>
                  <a:pt x="237" y="489"/>
                  <a:pt x="264" y="492"/>
                </a:cubicBezTo>
                <a:cubicBezTo>
                  <a:pt x="290" y="500"/>
                  <a:pt x="323" y="504"/>
                  <a:pt x="352" y="504"/>
                </a:cubicBezTo>
                <a:close/>
              </a:path>
            </a:pathLst>
          </a:custGeom>
          <a:solidFill>
            <a:srgbClr val="FF0000"/>
          </a:solidFill>
          <a:ln w="9360">
            <a:solidFill>
              <a:srgbClr val="FFFFFF"/>
            </a:solidFill>
            <a:round/>
            <a:headEnd/>
            <a:tailEnd/>
          </a:ln>
        </p:spPr>
        <p:txBody>
          <a:bodyPr wrap="none" anchor="ct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grpSp>
        <p:nvGrpSpPr>
          <p:cNvPr id="287764" name="Group 22"/>
          <p:cNvGrpSpPr>
            <a:grpSpLocks/>
          </p:cNvGrpSpPr>
          <p:nvPr/>
        </p:nvGrpSpPr>
        <p:grpSpPr bwMode="auto">
          <a:xfrm>
            <a:off x="2422525" y="4384675"/>
            <a:ext cx="166688" cy="1225550"/>
            <a:chOff x="1526" y="2762"/>
            <a:chExt cx="105" cy="772"/>
          </a:xfrm>
        </p:grpSpPr>
        <p:sp>
          <p:nvSpPr>
            <p:cNvPr id="287772" name="AutoShape 23"/>
            <p:cNvSpPr>
              <a:spLocks noChangeArrowheads="1"/>
            </p:cNvSpPr>
            <p:nvPr/>
          </p:nvSpPr>
          <p:spPr bwMode="auto">
            <a:xfrm>
              <a:off x="1593" y="2863"/>
              <a:ext cx="31" cy="392"/>
            </a:xfrm>
            <a:custGeom>
              <a:avLst/>
              <a:gdLst>
                <a:gd name="T0" fmla="*/ 15 w 31"/>
                <a:gd name="T1" fmla="*/ 0 h 392"/>
                <a:gd name="T2" fmla="*/ 31 w 31"/>
                <a:gd name="T3" fmla="*/ 280 h 392"/>
                <a:gd name="T4" fmla="*/ 15 w 31"/>
                <a:gd name="T5" fmla="*/ 392 h 392"/>
                <a:gd name="T6" fmla="*/ 0 60000 65536"/>
                <a:gd name="T7" fmla="*/ 0 60000 65536"/>
                <a:gd name="T8" fmla="*/ 0 60000 65536"/>
                <a:gd name="T9" fmla="*/ 0 w 31"/>
                <a:gd name="T10" fmla="*/ 0 h 392"/>
                <a:gd name="T11" fmla="*/ 31 w 31"/>
                <a:gd name="T12" fmla="*/ 392 h 392"/>
              </a:gdLst>
              <a:ahLst/>
              <a:cxnLst>
                <a:cxn ang="T6">
                  <a:pos x="T0" y="T1"/>
                </a:cxn>
                <a:cxn ang="T7">
                  <a:pos x="T2" y="T3"/>
                </a:cxn>
                <a:cxn ang="T8">
                  <a:pos x="T4" y="T5"/>
                </a:cxn>
              </a:cxnLst>
              <a:rect l="T9" t="T10" r="T11" b="T12"/>
              <a:pathLst>
                <a:path w="31" h="392">
                  <a:moveTo>
                    <a:pt x="15" y="0"/>
                  </a:moveTo>
                  <a:cubicBezTo>
                    <a:pt x="7" y="93"/>
                    <a:pt x="0" y="189"/>
                    <a:pt x="31" y="280"/>
                  </a:cubicBezTo>
                  <a:cubicBezTo>
                    <a:pt x="29" y="296"/>
                    <a:pt x="15" y="363"/>
                    <a:pt x="15" y="392"/>
                  </a:cubicBezTo>
                </a:path>
              </a:pathLst>
            </a:custGeom>
            <a:noFill/>
            <a:ln w="9360">
              <a:solidFill>
                <a:srgbClr val="FFFFFF"/>
              </a:solidFill>
              <a:round/>
              <a:headEnd/>
              <a:tailEnd/>
            </a:ln>
          </p:spPr>
          <p:txBody>
            <a:bodyPr wrap="none" anchor="ct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287773" name="AutoShape 24"/>
            <p:cNvSpPr>
              <a:spLocks noChangeArrowheads="1"/>
            </p:cNvSpPr>
            <p:nvPr/>
          </p:nvSpPr>
          <p:spPr bwMode="auto">
            <a:xfrm>
              <a:off x="1526" y="3255"/>
              <a:ext cx="106" cy="280"/>
            </a:xfrm>
            <a:custGeom>
              <a:avLst/>
              <a:gdLst>
                <a:gd name="T0" fmla="*/ 82 w 106"/>
                <a:gd name="T1" fmla="*/ 0 h 280"/>
                <a:gd name="T2" fmla="*/ 34 w 106"/>
                <a:gd name="T3" fmla="*/ 264 h 280"/>
                <a:gd name="T4" fmla="*/ 106 w 106"/>
                <a:gd name="T5" fmla="*/ 216 h 280"/>
                <a:gd name="T6" fmla="*/ 74 w 106"/>
                <a:gd name="T7" fmla="*/ 112 h 280"/>
                <a:gd name="T8" fmla="*/ 74 w 106"/>
                <a:gd name="T9" fmla="*/ 48 h 280"/>
                <a:gd name="T10" fmla="*/ 58 w 106"/>
                <a:gd name="T11" fmla="*/ 24 h 280"/>
                <a:gd name="T12" fmla="*/ 82 w 106"/>
                <a:gd name="T13" fmla="*/ 0 h 280"/>
                <a:gd name="T14" fmla="*/ 0 60000 65536"/>
                <a:gd name="T15" fmla="*/ 0 60000 65536"/>
                <a:gd name="T16" fmla="*/ 0 60000 65536"/>
                <a:gd name="T17" fmla="*/ 0 60000 65536"/>
                <a:gd name="T18" fmla="*/ 0 60000 65536"/>
                <a:gd name="T19" fmla="*/ 0 60000 65536"/>
                <a:gd name="T20" fmla="*/ 0 60000 65536"/>
                <a:gd name="T21" fmla="*/ 0 w 106"/>
                <a:gd name="T22" fmla="*/ 0 h 280"/>
                <a:gd name="T23" fmla="*/ 106 w 106"/>
                <a:gd name="T24" fmla="*/ 280 h 28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6" h="280">
                  <a:moveTo>
                    <a:pt x="82" y="0"/>
                  </a:moveTo>
                  <a:cubicBezTo>
                    <a:pt x="0" y="54"/>
                    <a:pt x="56" y="175"/>
                    <a:pt x="34" y="264"/>
                  </a:cubicBezTo>
                  <a:cubicBezTo>
                    <a:pt x="83" y="280"/>
                    <a:pt x="91" y="259"/>
                    <a:pt x="106" y="216"/>
                  </a:cubicBezTo>
                  <a:cubicBezTo>
                    <a:pt x="94" y="180"/>
                    <a:pt x="82" y="147"/>
                    <a:pt x="74" y="112"/>
                  </a:cubicBezTo>
                  <a:cubicBezTo>
                    <a:pt x="83" y="82"/>
                    <a:pt x="87" y="84"/>
                    <a:pt x="74" y="48"/>
                  </a:cubicBezTo>
                  <a:cubicBezTo>
                    <a:pt x="70" y="38"/>
                    <a:pt x="56" y="33"/>
                    <a:pt x="58" y="24"/>
                  </a:cubicBezTo>
                  <a:cubicBezTo>
                    <a:pt x="59" y="12"/>
                    <a:pt x="74" y="8"/>
                    <a:pt x="82" y="0"/>
                  </a:cubicBezTo>
                  <a:close/>
                </a:path>
              </a:pathLst>
            </a:custGeom>
            <a:solidFill>
              <a:srgbClr val="FF9900"/>
            </a:solidFill>
            <a:ln w="9360">
              <a:solidFill>
                <a:srgbClr val="FFFFFF"/>
              </a:solidFill>
              <a:round/>
              <a:headEnd/>
              <a:tailEnd/>
            </a:ln>
          </p:spPr>
          <p:txBody>
            <a:bodyPr wrap="none" anchor="ct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287774" name="AutoShape 25"/>
            <p:cNvSpPr>
              <a:spLocks noChangeArrowheads="1"/>
            </p:cNvSpPr>
            <p:nvPr/>
          </p:nvSpPr>
          <p:spPr bwMode="auto">
            <a:xfrm>
              <a:off x="1550" y="2762"/>
              <a:ext cx="80" cy="114"/>
            </a:xfrm>
            <a:custGeom>
              <a:avLst/>
              <a:gdLst>
                <a:gd name="T0" fmla="*/ 58 w 80"/>
                <a:gd name="T1" fmla="*/ 105 h 114"/>
                <a:gd name="T2" fmla="*/ 22 w 80"/>
                <a:gd name="T3" fmla="*/ 87 h 114"/>
                <a:gd name="T4" fmla="*/ 6 w 80"/>
                <a:gd name="T5" fmla="*/ 61 h 114"/>
                <a:gd name="T6" fmla="*/ 0 w 80"/>
                <a:gd name="T7" fmla="*/ 35 h 114"/>
                <a:gd name="T8" fmla="*/ 16 w 80"/>
                <a:gd name="T9" fmla="*/ 25 h 114"/>
                <a:gd name="T10" fmla="*/ 36 w 80"/>
                <a:gd name="T11" fmla="*/ 1 h 114"/>
                <a:gd name="T12" fmla="*/ 78 w 80"/>
                <a:gd name="T13" fmla="*/ 23 h 114"/>
                <a:gd name="T14" fmla="*/ 62 w 80"/>
                <a:gd name="T15" fmla="*/ 93 h 114"/>
                <a:gd name="T16" fmla="*/ 58 w 80"/>
                <a:gd name="T17" fmla="*/ 105 h 1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0"/>
                <a:gd name="T28" fmla="*/ 0 h 114"/>
                <a:gd name="T29" fmla="*/ 80 w 80"/>
                <a:gd name="T30" fmla="*/ 114 h 1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0" h="114">
                  <a:moveTo>
                    <a:pt x="58" y="105"/>
                  </a:moveTo>
                  <a:cubicBezTo>
                    <a:pt x="47" y="97"/>
                    <a:pt x="34" y="91"/>
                    <a:pt x="22" y="87"/>
                  </a:cubicBezTo>
                  <a:cubicBezTo>
                    <a:pt x="16" y="78"/>
                    <a:pt x="10" y="70"/>
                    <a:pt x="6" y="61"/>
                  </a:cubicBezTo>
                  <a:cubicBezTo>
                    <a:pt x="4" y="51"/>
                    <a:pt x="2" y="43"/>
                    <a:pt x="0" y="35"/>
                  </a:cubicBezTo>
                  <a:cubicBezTo>
                    <a:pt x="2" y="26"/>
                    <a:pt x="7" y="27"/>
                    <a:pt x="16" y="25"/>
                  </a:cubicBezTo>
                  <a:cubicBezTo>
                    <a:pt x="22" y="16"/>
                    <a:pt x="27" y="6"/>
                    <a:pt x="36" y="1"/>
                  </a:cubicBezTo>
                  <a:cubicBezTo>
                    <a:pt x="62" y="9"/>
                    <a:pt x="62" y="0"/>
                    <a:pt x="78" y="23"/>
                  </a:cubicBezTo>
                  <a:cubicBezTo>
                    <a:pt x="80" y="45"/>
                    <a:pt x="75" y="73"/>
                    <a:pt x="62" y="93"/>
                  </a:cubicBezTo>
                  <a:cubicBezTo>
                    <a:pt x="57" y="110"/>
                    <a:pt x="58" y="114"/>
                    <a:pt x="58" y="105"/>
                  </a:cubicBezTo>
                  <a:close/>
                </a:path>
              </a:pathLst>
            </a:custGeom>
            <a:solidFill>
              <a:srgbClr val="FF9900"/>
            </a:solidFill>
            <a:ln w="9360">
              <a:solidFill>
                <a:srgbClr val="FFFFFF"/>
              </a:solidFill>
              <a:round/>
              <a:headEnd/>
              <a:tailEnd/>
            </a:ln>
          </p:spPr>
          <p:txBody>
            <a:bodyPr wrap="none" anchor="ct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grpSp>
      <p:sp>
        <p:nvSpPr>
          <p:cNvPr id="48154" name="Text Box 26"/>
          <p:cNvSpPr txBox="1">
            <a:spLocks noChangeArrowheads="1"/>
          </p:cNvSpPr>
          <p:nvPr/>
        </p:nvSpPr>
        <p:spPr bwMode="auto">
          <a:xfrm>
            <a:off x="2055813" y="4343400"/>
            <a:ext cx="1398587" cy="587375"/>
          </a:xfrm>
          <a:prstGeom prst="rect">
            <a:avLst/>
          </a:prstGeom>
          <a:noFill/>
          <a:ln w="9525">
            <a:noFill/>
            <a:miter lim="800000"/>
            <a:headEnd/>
            <a:tailEnd/>
          </a:ln>
        </p:spPr>
        <p:txBody>
          <a:bodyPr lIns="90000" tIns="46800" rIns="90000" bIns="46800">
            <a:spAutoFit/>
          </a:bodyPr>
          <a:lstStyle/>
          <a:p>
            <a:pPr marL="0" marR="0" lvl="0" indent="0" algn="l" defTabSz="449263" rtl="0" eaLnBrk="1" fontAlgn="base" latinLnBrk="0" hangingPunct="1">
              <a:lnSpc>
                <a:spcPct val="100000"/>
              </a:lnSpc>
              <a:spcBef>
                <a:spcPts val="2000"/>
              </a:spcBef>
              <a:spcAft>
                <a:spcPct val="0"/>
              </a:spcAft>
              <a:buClr>
                <a:srgbClr val="FFFFFF"/>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إسرائيل</a:t>
            </a:r>
            <a:endParaRPr kumimoji="0" lang="en-GB" sz="32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87766" name="AutoShape 27"/>
          <p:cNvSpPr>
            <a:spLocks noChangeArrowheads="1"/>
          </p:cNvSpPr>
          <p:nvPr/>
        </p:nvSpPr>
        <p:spPr bwMode="auto">
          <a:xfrm>
            <a:off x="7848600" y="5334000"/>
            <a:ext cx="1430338" cy="1755775"/>
          </a:xfrm>
          <a:custGeom>
            <a:avLst/>
            <a:gdLst>
              <a:gd name="T0" fmla="*/ 2147483647 w 757"/>
              <a:gd name="T1" fmla="*/ 2147483647 h 1106"/>
              <a:gd name="T2" fmla="*/ 2147483647 w 757"/>
              <a:gd name="T3" fmla="*/ 2147483647 h 1106"/>
              <a:gd name="T4" fmla="*/ 2147483647 w 757"/>
              <a:gd name="T5" fmla="*/ 2147483647 h 1106"/>
              <a:gd name="T6" fmla="*/ 2147483647 w 757"/>
              <a:gd name="T7" fmla="*/ 2147483647 h 1106"/>
              <a:gd name="T8" fmla="*/ 2147483647 w 757"/>
              <a:gd name="T9" fmla="*/ 2147483647 h 1106"/>
              <a:gd name="T10" fmla="*/ 2147483647 w 757"/>
              <a:gd name="T11" fmla="*/ 2147483647 h 1106"/>
              <a:gd name="T12" fmla="*/ 2147483647 w 757"/>
              <a:gd name="T13" fmla="*/ 2147483647 h 1106"/>
              <a:gd name="T14" fmla="*/ 2147483647 w 757"/>
              <a:gd name="T15" fmla="*/ 2147483647 h 1106"/>
              <a:gd name="T16" fmla="*/ 2147483647 w 757"/>
              <a:gd name="T17" fmla="*/ 2147483647 h 1106"/>
              <a:gd name="T18" fmla="*/ 2147483647 w 757"/>
              <a:gd name="T19" fmla="*/ 2147483647 h 1106"/>
              <a:gd name="T20" fmla="*/ 2147483647 w 757"/>
              <a:gd name="T21" fmla="*/ 2147483647 h 1106"/>
              <a:gd name="T22" fmla="*/ 0 w 757"/>
              <a:gd name="T23" fmla="*/ 2147483647 h 1106"/>
              <a:gd name="T24" fmla="*/ 2147483647 w 757"/>
              <a:gd name="T25" fmla="*/ 2147483647 h 1106"/>
              <a:gd name="T26" fmla="*/ 2147483647 w 757"/>
              <a:gd name="T27" fmla="*/ 2147483647 h 1106"/>
              <a:gd name="T28" fmla="*/ 2147483647 w 757"/>
              <a:gd name="T29" fmla="*/ 2147483647 h 1106"/>
              <a:gd name="T30" fmla="*/ 2147483647 w 757"/>
              <a:gd name="T31" fmla="*/ 2147483647 h 1106"/>
              <a:gd name="T32" fmla="*/ 2147483647 w 757"/>
              <a:gd name="T33" fmla="*/ 2147483647 h 1106"/>
              <a:gd name="T34" fmla="*/ 2147483647 w 757"/>
              <a:gd name="T35" fmla="*/ 2147483647 h 1106"/>
              <a:gd name="T36" fmla="*/ 2147483647 w 757"/>
              <a:gd name="T37" fmla="*/ 2147483647 h 1106"/>
              <a:gd name="T38" fmla="*/ 2147483647 w 757"/>
              <a:gd name="T39" fmla="*/ 2147483647 h 1106"/>
              <a:gd name="T40" fmla="*/ 2147483647 w 757"/>
              <a:gd name="T41" fmla="*/ 2147483647 h 1106"/>
              <a:gd name="T42" fmla="*/ 2147483647 w 757"/>
              <a:gd name="T43" fmla="*/ 2147483647 h 1106"/>
              <a:gd name="T44" fmla="*/ 2147483647 w 757"/>
              <a:gd name="T45" fmla="*/ 2147483647 h 1106"/>
              <a:gd name="T46" fmla="*/ 2147483647 w 757"/>
              <a:gd name="T47" fmla="*/ 2147483647 h 1106"/>
              <a:gd name="T48" fmla="*/ 2147483647 w 757"/>
              <a:gd name="T49" fmla="*/ 2147483647 h 1106"/>
              <a:gd name="T50" fmla="*/ 2147483647 w 757"/>
              <a:gd name="T51" fmla="*/ 2147483647 h 1106"/>
              <a:gd name="T52" fmla="*/ 2147483647 w 757"/>
              <a:gd name="T53" fmla="*/ 2147483647 h 1106"/>
              <a:gd name="T54" fmla="*/ 2147483647 w 757"/>
              <a:gd name="T55" fmla="*/ 2147483647 h 1106"/>
              <a:gd name="T56" fmla="*/ 2147483647 w 757"/>
              <a:gd name="T57" fmla="*/ 2147483647 h 110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57"/>
              <a:gd name="T88" fmla="*/ 0 h 1106"/>
              <a:gd name="T89" fmla="*/ 757 w 757"/>
              <a:gd name="T90" fmla="*/ 1106 h 110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57" h="1106">
                <a:moveTo>
                  <a:pt x="691" y="229"/>
                </a:moveTo>
                <a:cubicBezTo>
                  <a:pt x="668" y="159"/>
                  <a:pt x="691" y="201"/>
                  <a:pt x="594" y="144"/>
                </a:cubicBezTo>
                <a:cubicBezTo>
                  <a:pt x="571" y="130"/>
                  <a:pt x="556" y="105"/>
                  <a:pt x="533" y="95"/>
                </a:cubicBezTo>
                <a:cubicBezTo>
                  <a:pt x="514" y="86"/>
                  <a:pt x="492" y="88"/>
                  <a:pt x="473" y="83"/>
                </a:cubicBezTo>
                <a:cubicBezTo>
                  <a:pt x="463" y="80"/>
                  <a:pt x="387" y="54"/>
                  <a:pt x="364" y="47"/>
                </a:cubicBezTo>
                <a:cubicBezTo>
                  <a:pt x="351" y="42"/>
                  <a:pt x="327" y="35"/>
                  <a:pt x="327" y="35"/>
                </a:cubicBezTo>
                <a:cubicBezTo>
                  <a:pt x="319" y="26"/>
                  <a:pt x="309" y="0"/>
                  <a:pt x="303" y="10"/>
                </a:cubicBezTo>
                <a:cubicBezTo>
                  <a:pt x="280" y="40"/>
                  <a:pt x="295" y="86"/>
                  <a:pt x="279" y="120"/>
                </a:cubicBezTo>
                <a:cubicBezTo>
                  <a:pt x="258" y="161"/>
                  <a:pt x="175" y="249"/>
                  <a:pt x="133" y="277"/>
                </a:cubicBezTo>
                <a:cubicBezTo>
                  <a:pt x="94" y="334"/>
                  <a:pt x="113" y="299"/>
                  <a:pt x="85" y="386"/>
                </a:cubicBezTo>
                <a:cubicBezTo>
                  <a:pt x="80" y="398"/>
                  <a:pt x="82" y="414"/>
                  <a:pt x="73" y="423"/>
                </a:cubicBezTo>
                <a:cubicBezTo>
                  <a:pt x="35" y="459"/>
                  <a:pt x="58" y="441"/>
                  <a:pt x="0" y="471"/>
                </a:cubicBezTo>
                <a:cubicBezTo>
                  <a:pt x="18" y="525"/>
                  <a:pt x="45" y="550"/>
                  <a:pt x="97" y="568"/>
                </a:cubicBezTo>
                <a:cubicBezTo>
                  <a:pt x="129" y="616"/>
                  <a:pt x="131" y="676"/>
                  <a:pt x="182" y="714"/>
                </a:cubicBezTo>
                <a:cubicBezTo>
                  <a:pt x="205" y="731"/>
                  <a:pt x="255" y="762"/>
                  <a:pt x="255" y="762"/>
                </a:cubicBezTo>
                <a:cubicBezTo>
                  <a:pt x="250" y="778"/>
                  <a:pt x="239" y="794"/>
                  <a:pt x="242" y="811"/>
                </a:cubicBezTo>
                <a:cubicBezTo>
                  <a:pt x="243" y="822"/>
                  <a:pt x="260" y="825"/>
                  <a:pt x="267" y="835"/>
                </a:cubicBezTo>
                <a:cubicBezTo>
                  <a:pt x="307" y="900"/>
                  <a:pt x="241" y="845"/>
                  <a:pt x="315" y="895"/>
                </a:cubicBezTo>
                <a:cubicBezTo>
                  <a:pt x="323" y="919"/>
                  <a:pt x="330" y="943"/>
                  <a:pt x="339" y="968"/>
                </a:cubicBezTo>
                <a:cubicBezTo>
                  <a:pt x="342" y="980"/>
                  <a:pt x="339" y="999"/>
                  <a:pt x="351" y="1004"/>
                </a:cubicBezTo>
                <a:cubicBezTo>
                  <a:pt x="375" y="1012"/>
                  <a:pt x="424" y="1029"/>
                  <a:pt x="424" y="1029"/>
                </a:cubicBezTo>
                <a:cubicBezTo>
                  <a:pt x="452" y="1025"/>
                  <a:pt x="480" y="1017"/>
                  <a:pt x="509" y="1017"/>
                </a:cubicBezTo>
                <a:cubicBezTo>
                  <a:pt x="752" y="1017"/>
                  <a:pt x="757" y="1106"/>
                  <a:pt x="727" y="980"/>
                </a:cubicBezTo>
                <a:cubicBezTo>
                  <a:pt x="735" y="923"/>
                  <a:pt x="748" y="867"/>
                  <a:pt x="751" y="811"/>
                </a:cubicBezTo>
                <a:cubicBezTo>
                  <a:pt x="754" y="736"/>
                  <a:pt x="727" y="653"/>
                  <a:pt x="715" y="580"/>
                </a:cubicBezTo>
                <a:cubicBezTo>
                  <a:pt x="733" y="505"/>
                  <a:pt x="712" y="426"/>
                  <a:pt x="703" y="350"/>
                </a:cubicBezTo>
                <a:cubicBezTo>
                  <a:pt x="699" y="321"/>
                  <a:pt x="696" y="293"/>
                  <a:pt x="691" y="265"/>
                </a:cubicBezTo>
                <a:cubicBezTo>
                  <a:pt x="688" y="252"/>
                  <a:pt x="679" y="241"/>
                  <a:pt x="679" y="229"/>
                </a:cubicBezTo>
                <a:cubicBezTo>
                  <a:pt x="679" y="225"/>
                  <a:pt x="687" y="229"/>
                  <a:pt x="691" y="229"/>
                </a:cubicBezTo>
                <a:close/>
              </a:path>
            </a:pathLst>
          </a:custGeom>
          <a:solidFill>
            <a:srgbClr val="000000"/>
          </a:solidFill>
          <a:ln w="9360">
            <a:solidFill>
              <a:srgbClr val="FFFFFF"/>
            </a:solidFill>
            <a:round/>
            <a:headEnd/>
            <a:tailEnd/>
          </a:ln>
        </p:spPr>
        <p:txBody>
          <a:bodyPr wrap="none" anchor="ctr"/>
          <a:lstStyle/>
          <a:p>
            <a:pPr marL="0" marR="0" lvl="0" indent="0" algn="r" defTabSz="449263" rtl="1" eaLnBrk="1" fontAlgn="base" latinLnBrk="0" hangingPunct="1">
              <a:lnSpc>
                <a:spcPct val="100000"/>
              </a:lnSpc>
              <a:spcBef>
                <a:spcPct val="0"/>
              </a:spcBef>
              <a:spcAft>
                <a:spcPct val="0"/>
              </a:spcAft>
              <a:buClrTx/>
              <a:buSzTx/>
              <a:buFontTx/>
              <a:buNone/>
              <a:tabLst/>
              <a:defRPr/>
            </a:pPr>
            <a:endPar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287767" name="Text Box 28"/>
          <p:cNvSpPr txBox="1">
            <a:spLocks noChangeArrowheads="1"/>
          </p:cNvSpPr>
          <p:nvPr/>
        </p:nvSpPr>
        <p:spPr bwMode="auto">
          <a:xfrm>
            <a:off x="8081963" y="5791200"/>
            <a:ext cx="1225550" cy="401638"/>
          </a:xfrm>
          <a:prstGeom prst="rect">
            <a:avLst/>
          </a:prstGeom>
          <a:noFill/>
          <a:ln w="9525">
            <a:noFill/>
            <a:miter lim="800000"/>
            <a:headEnd/>
            <a:tailEnd/>
          </a:ln>
        </p:spPr>
        <p:txBody>
          <a:bodyPr lIns="90000" tIns="46800" rIns="90000" bIns="46800">
            <a:spAutoFit/>
          </a:bodyPr>
          <a:lstStyle/>
          <a:p>
            <a:pPr marL="0" marR="0" lvl="0" indent="0" algn="ctr" defTabSz="449263" rtl="0" eaLnBrk="1" fontAlgn="base" latinLnBrk="0" hangingPunct="1">
              <a:lnSpc>
                <a:spcPct val="100000"/>
              </a:lnSpc>
              <a:spcBef>
                <a:spcPts val="1250"/>
              </a:spcBef>
              <a:spcAft>
                <a:spcPct val="0"/>
              </a:spcAft>
              <a:buClr>
                <a:srgbClr val="FFFFFF"/>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0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خليج فارس</a:t>
            </a:r>
            <a:endParaRPr kumimoji="0" lang="en-GB" sz="20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48160" name="AutoShape 32"/>
          <p:cNvSpPr>
            <a:spLocks noChangeArrowheads="1"/>
          </p:cNvSpPr>
          <p:nvPr/>
        </p:nvSpPr>
        <p:spPr bwMode="auto">
          <a:xfrm>
            <a:off x="5867400" y="2667000"/>
            <a:ext cx="533400" cy="533400"/>
          </a:xfrm>
          <a:prstGeom prst="irregularSeal2">
            <a:avLst/>
          </a:prstGeom>
          <a:solidFill>
            <a:srgbClr val="FF0000"/>
          </a:solidFill>
          <a:ln w="9360">
            <a:solidFill>
              <a:srgbClr val="FFFFFF"/>
            </a:solid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87769" name="Text Box 33"/>
          <p:cNvSpPr txBox="1">
            <a:spLocks noChangeArrowheads="1"/>
          </p:cNvSpPr>
          <p:nvPr/>
        </p:nvSpPr>
        <p:spPr bwMode="auto">
          <a:xfrm>
            <a:off x="8382000" y="0"/>
            <a:ext cx="755650" cy="460375"/>
          </a:xfrm>
          <a:prstGeom prst="rect">
            <a:avLst/>
          </a:prstGeom>
          <a:noFill/>
          <a:ln w="9525">
            <a:noFill/>
            <a:miter lim="800000"/>
            <a:headEnd/>
            <a:tailEnd/>
          </a:ln>
        </p:spPr>
        <p:txBody>
          <a:bodyPr lIns="90000" tIns="46800" rIns="90000" bIns="46800">
            <a:spAutoFit/>
          </a:bodyPr>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454</a:t>
            </a:r>
            <a:endParaRPr kumimoji="0" lang="en-GB"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87770" name="Text Box 34"/>
          <p:cNvSpPr txBox="1">
            <a:spLocks noChangeArrowheads="1"/>
          </p:cNvSpPr>
          <p:nvPr/>
        </p:nvSpPr>
        <p:spPr bwMode="auto">
          <a:xfrm>
            <a:off x="5486400" y="5922963"/>
            <a:ext cx="1828800" cy="587375"/>
          </a:xfrm>
          <a:prstGeom prst="rect">
            <a:avLst/>
          </a:prstGeom>
          <a:noFill/>
          <a:ln w="9525">
            <a:noFill/>
            <a:miter lim="800000"/>
            <a:headEnd/>
            <a:tailEnd/>
          </a:ln>
        </p:spPr>
        <p:txBody>
          <a:bodyPr lIns="90000" tIns="46800" rIns="90000" bIns="46800">
            <a:spAutoFit/>
          </a:bodyPr>
          <a:lstStyle/>
          <a:p>
            <a:pPr marL="0" marR="0" lvl="0" indent="0" algn="ctr" defTabSz="449263" rtl="0" eaLnBrk="1" fontAlgn="base" latinLnBrk="0" hangingPunct="1">
              <a:lnSpc>
                <a:spcPct val="100000"/>
              </a:lnSpc>
              <a:spcBef>
                <a:spcPts val="2000"/>
              </a:spcBef>
              <a:spcAft>
                <a:spcPct val="0"/>
              </a:spcAft>
              <a:buClr>
                <a:srgbClr val="FFFFFF"/>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أشعياء 7 </a:t>
            </a:r>
            <a:endParaRPr kumimoji="0" lang="en-GB" sz="32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 name="Title 1"/>
          <p:cNvSpPr>
            <a:spLocks noGrp="1"/>
          </p:cNvSpPr>
          <p:nvPr>
            <p:ph type="title" idx="4294967295"/>
          </p:nvPr>
        </p:nvSpPr>
        <p:spPr>
          <a:xfrm>
            <a:off x="0" y="333375"/>
            <a:ext cx="9144000" cy="935038"/>
          </a:xfrm>
        </p:spPr>
        <p:txBody>
          <a:bodyPr/>
          <a:lstStyle/>
          <a:p>
            <a:pPr>
              <a:buFont typeface="Times New Roman" charset="0"/>
              <a:buNone/>
              <a:defRPr/>
            </a:pPr>
            <a:r>
              <a:rPr lang="ar-JO" sz="6000" kern="1200" dirty="0">
                <a:ea typeface="ＭＳ Ｐゴシック"/>
              </a:rPr>
              <a:t>التهديد الأشوري</a:t>
            </a:r>
            <a:endParaRPr lang="en-US" dirty="0">
              <a:ea typeface="+mj-ea"/>
            </a:endParaRPr>
          </a:p>
        </p:txBody>
      </p:sp>
    </p:spTree>
    <p:extLst>
      <p:ext uri="{BB962C8B-B14F-4D97-AF65-F5344CB8AC3E}">
        <p14:creationId xmlns:p14="http://schemas.microsoft.com/office/powerpoint/2010/main" val="1357596699"/>
      </p:ext>
    </p:extLst>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7" presetClass="entr" presetSubtype="10" fill="hold" nodeType="afterEffect">
                                  <p:stCondLst>
                                    <p:cond delay="0"/>
                                  </p:stCondLst>
                                  <p:iterate type="lt">
                                    <p:tmPct val="100000"/>
                                  </p:iterate>
                                  <p:childTnLst>
                                    <p:set>
                                      <p:cBhvr additive="repl">
                                        <p:cTn id="6" dur="1" fill="hold">
                                          <p:stCondLst>
                                            <p:cond delay="0"/>
                                          </p:stCondLst>
                                        </p:cTn>
                                        <p:tgtEl>
                                          <p:spTgt spid="48131"/>
                                        </p:tgtEl>
                                        <p:attrNameLst>
                                          <p:attrName>style.visibility</p:attrName>
                                        </p:attrNameLst>
                                      </p:cBhvr>
                                      <p:to>
                                        <p:strVal val="visible"/>
                                      </p:to>
                                    </p:set>
                                    <p:anim calcmode="lin" valueType="num">
                                      <p:cBhvr additive="repl">
                                        <p:cTn id="7" dur="75" fill="hold"/>
                                        <p:tgtEl>
                                          <p:spTgt spid="48131"/>
                                        </p:tgtEl>
                                        <p:attrNameLst>
                                          <p:attrName>ppt_w</p:attrName>
                                        </p:attrNameLst>
                                      </p:cBhvr>
                                      <p:tavLst>
                                        <p:tav tm="100000">
                                          <p:val>
                                            <p:fltVal val="0"/>
                                          </p:val>
                                        </p:tav>
                                        <p:tav>
                                          <p:val>
                                            <p:strVal val="#ppt_w"/>
                                          </p:val>
                                        </p:tav>
                                      </p:tavLst>
                                    </p:anim>
                                    <p:anim calcmode="lin" valueType="num">
                                      <p:cBhvr additive="repl">
                                        <p:cTn id="8" dur="75" fill="hold"/>
                                        <p:tgtEl>
                                          <p:spTgt spid="48131"/>
                                        </p:tgtEl>
                                        <p:attrNameLst>
                                          <p:attrName>ppt_h</p:attrName>
                                        </p:attrNameLst>
                                      </p:cBhvr>
                                      <p:tavLst>
                                        <p:tav tm="100000">
                                          <p:val>
                                            <p:strVal val="#ppt_h"/>
                                          </p:val>
                                        </p:tav>
                                        <p:tav>
                                          <p:val>
                                            <p:strVal val="#ppt_h"/>
                                          </p:val>
                                        </p:tav>
                                      </p:tavLst>
                                    </p:anim>
                                  </p:childTnLst>
                                </p:cTn>
                              </p:par>
                            </p:childTnLst>
                          </p:cTn>
                        </p:par>
                        <p:par>
                          <p:cTn id="9" fill="hold" nodeType="afterGroup">
                            <p:stCondLst>
                              <p:cond delay="1275"/>
                            </p:stCondLst>
                            <p:childTnLst>
                              <p:par>
                                <p:cTn id="10" presetID="1" presetClass="entr" fill="hold" grpId="0" nodeType="afterEffect">
                                  <p:stCondLst>
                                    <p:cond delay="0"/>
                                  </p:stCondLst>
                                  <p:childTnLst>
                                    <p:set>
                                      <p:cBhvr additive="repl">
                                        <p:cTn id="11" dur="1" fill="hold">
                                          <p:stCondLst>
                                            <p:cond delay="0"/>
                                          </p:stCondLst>
                                        </p:cTn>
                                        <p:tgtEl>
                                          <p:spTgt spid="48160"/>
                                        </p:tgtEl>
                                        <p:attrNameLst>
                                          <p:attrName>style.visibility</p:attrName>
                                        </p:attrNameLst>
                                      </p:cBhvr>
                                      <p:to>
                                        <p:strVal val="visible"/>
                                      </p:to>
                                    </p:set>
                                  </p:childTnLst>
                                </p:cTn>
                              </p:par>
                            </p:childTnLst>
                          </p:cTn>
                        </p:par>
                        <p:par>
                          <p:cTn id="12" fill="hold" nodeType="afterGroup">
                            <p:stCondLst>
                              <p:cond delay="2775"/>
                            </p:stCondLst>
                            <p:childTnLst>
                              <p:par>
                                <p:cTn id="13" presetID="4" presetClass="entr" presetSubtype="32" fill="hold" nodeType="afterEffect">
                                  <p:stCondLst>
                                    <p:cond delay="0"/>
                                  </p:stCondLst>
                                  <p:childTnLst>
                                    <p:set>
                                      <p:cBhvr additive="repl">
                                        <p:cTn id="14" dur="1" fill="hold">
                                          <p:stCondLst>
                                            <p:cond delay="0"/>
                                          </p:stCondLst>
                                        </p:cTn>
                                        <p:tgtEl>
                                          <p:spTgt spid="48141"/>
                                        </p:tgtEl>
                                        <p:attrNameLst>
                                          <p:attrName>style.visibility</p:attrName>
                                        </p:attrNameLst>
                                      </p:cBhvr>
                                      <p:to>
                                        <p:strVal val="visible"/>
                                      </p:to>
                                    </p:set>
                                    <p:animEffect transition="in" filter="box(out)">
                                      <p:cBhvr additive="repl">
                                        <p:cTn id="15" dur="500"/>
                                        <p:tgtEl>
                                          <p:spTgt spid="48141"/>
                                        </p:tgtEl>
                                      </p:cBhvr>
                                    </p:animEffect>
                                  </p:childTnLst>
                                </p:cTn>
                              </p:par>
                            </p:childTnLst>
                          </p:cTn>
                        </p:par>
                        <p:par>
                          <p:cTn id="16" fill="hold" nodeType="afterGroup">
                            <p:stCondLst>
                              <p:cond delay="4275"/>
                            </p:stCondLst>
                            <p:childTnLst>
                              <p:par>
                                <p:cTn id="17" presetID="4" presetClass="entr" presetSubtype="32" fill="hold" grpId="0" nodeType="afterEffect">
                                  <p:stCondLst>
                                    <p:cond delay="0"/>
                                  </p:stCondLst>
                                  <p:childTnLst>
                                    <p:set>
                                      <p:cBhvr additive="repl">
                                        <p:cTn id="18" dur="1" fill="hold">
                                          <p:stCondLst>
                                            <p:cond delay="0"/>
                                          </p:stCondLst>
                                        </p:cTn>
                                        <p:tgtEl>
                                          <p:spTgt spid="48130"/>
                                        </p:tgtEl>
                                        <p:attrNameLst>
                                          <p:attrName>style.visibility</p:attrName>
                                        </p:attrNameLst>
                                      </p:cBhvr>
                                      <p:to>
                                        <p:strVal val="visible"/>
                                      </p:to>
                                    </p:set>
                                    <p:animEffect transition="in" filter="box(out)">
                                      <p:cBhvr additive="repl">
                                        <p:cTn id="19" dur="500"/>
                                        <p:tgtEl>
                                          <p:spTgt spid="48130"/>
                                        </p:tgtEl>
                                      </p:cBhvr>
                                    </p:animEffect>
                                  </p:childTnLst>
                                </p:cTn>
                              </p:par>
                            </p:childTnLst>
                          </p:cTn>
                        </p:par>
                        <p:par>
                          <p:cTn id="20" fill="hold" nodeType="afterGroup">
                            <p:stCondLst>
                              <p:cond delay="5775"/>
                            </p:stCondLst>
                            <p:childTnLst>
                              <p:par>
                                <p:cTn id="21" presetID="22" presetClass="entr" presetSubtype="2" fill="hold" grpId="0" nodeType="afterEffect">
                                  <p:stCondLst>
                                    <p:cond delay="0"/>
                                  </p:stCondLst>
                                  <p:childTnLst>
                                    <p:set>
                                      <p:cBhvr additive="repl">
                                        <p:cTn id="22" dur="1" fill="hold">
                                          <p:stCondLst>
                                            <p:cond delay="0"/>
                                          </p:stCondLst>
                                        </p:cTn>
                                        <p:tgtEl>
                                          <p:spTgt spid="48145"/>
                                        </p:tgtEl>
                                        <p:attrNameLst>
                                          <p:attrName>style.visibility</p:attrName>
                                        </p:attrNameLst>
                                      </p:cBhvr>
                                      <p:to>
                                        <p:strVal val="visible"/>
                                      </p:to>
                                    </p:set>
                                    <p:animEffect transition="in" filter="wipe(right)">
                                      <p:cBhvr additive="repl">
                                        <p:cTn id="23" dur="500"/>
                                        <p:tgtEl>
                                          <p:spTgt spid="48145"/>
                                        </p:tgtEl>
                                      </p:cBhvr>
                                    </p:animEffect>
                                  </p:childTnLst>
                                </p:cTn>
                              </p:par>
                            </p:childTnLst>
                          </p:cTn>
                        </p:par>
                        <p:par>
                          <p:cTn id="24" fill="hold" nodeType="afterGroup">
                            <p:stCondLst>
                              <p:cond delay="7275"/>
                            </p:stCondLst>
                            <p:childTnLst>
                              <p:par>
                                <p:cTn id="25" presetID="22" presetClass="entr" presetSubtype="2" fill="hold" grpId="0" nodeType="afterEffect">
                                  <p:stCondLst>
                                    <p:cond delay="0"/>
                                  </p:stCondLst>
                                  <p:childTnLst>
                                    <p:set>
                                      <p:cBhvr additive="repl">
                                        <p:cTn id="26" dur="1" fill="hold">
                                          <p:stCondLst>
                                            <p:cond delay="0"/>
                                          </p:stCondLst>
                                        </p:cTn>
                                        <p:tgtEl>
                                          <p:spTgt spid="48146"/>
                                        </p:tgtEl>
                                        <p:attrNameLst>
                                          <p:attrName>style.visibility</p:attrName>
                                        </p:attrNameLst>
                                      </p:cBhvr>
                                      <p:to>
                                        <p:strVal val="visible"/>
                                      </p:to>
                                    </p:set>
                                    <p:animEffect transition="in" filter="wipe(right)">
                                      <p:cBhvr additive="repl">
                                        <p:cTn id="27" dur="500"/>
                                        <p:tgtEl>
                                          <p:spTgt spid="48146"/>
                                        </p:tgtEl>
                                      </p:cBhvr>
                                    </p:animEffect>
                                  </p:childTnLst>
                                </p:cTn>
                              </p:par>
                            </p:childTnLst>
                          </p:cTn>
                        </p:par>
                        <p:par>
                          <p:cTn id="28" fill="hold" nodeType="afterGroup">
                            <p:stCondLst>
                              <p:cond delay="8775"/>
                            </p:stCondLst>
                            <p:childTnLst>
                              <p:par>
                                <p:cTn id="29" presetID="22" presetClass="entr" presetSubtype="2" fill="hold" grpId="0" nodeType="afterEffect">
                                  <p:stCondLst>
                                    <p:cond delay="0"/>
                                  </p:stCondLst>
                                  <p:childTnLst>
                                    <p:set>
                                      <p:cBhvr additive="repl">
                                        <p:cTn id="30" dur="1" fill="hold">
                                          <p:stCondLst>
                                            <p:cond delay="0"/>
                                          </p:stCondLst>
                                        </p:cTn>
                                        <p:tgtEl>
                                          <p:spTgt spid="48147"/>
                                        </p:tgtEl>
                                        <p:attrNameLst>
                                          <p:attrName>style.visibility</p:attrName>
                                        </p:attrNameLst>
                                      </p:cBhvr>
                                      <p:to>
                                        <p:strVal val="visible"/>
                                      </p:to>
                                    </p:set>
                                    <p:animEffect transition="in" filter="wipe(right)">
                                      <p:cBhvr additive="repl">
                                        <p:cTn id="31" dur="500"/>
                                        <p:tgtEl>
                                          <p:spTgt spid="48147"/>
                                        </p:tgtEl>
                                      </p:cBhvr>
                                    </p:animEffect>
                                  </p:childTnLst>
                                </p:cTn>
                              </p:par>
                            </p:childTnLst>
                          </p:cTn>
                        </p:par>
                        <p:par>
                          <p:cTn id="32" fill="hold" nodeType="afterGroup">
                            <p:stCondLst>
                              <p:cond delay="10275"/>
                            </p:stCondLst>
                            <p:childTnLst>
                              <p:par>
                                <p:cTn id="33" presetID="3" presetClass="entr" presetSubtype="10" fill="hold" nodeType="afterEffect">
                                  <p:stCondLst>
                                    <p:cond delay="0"/>
                                  </p:stCondLst>
                                  <p:childTnLst>
                                    <p:set>
                                      <p:cBhvr additive="repl">
                                        <p:cTn id="34" dur="1" fill="hold">
                                          <p:stCondLst>
                                            <p:cond delay="0"/>
                                          </p:stCondLst>
                                        </p:cTn>
                                        <p:tgtEl>
                                          <p:spTgt spid="48148"/>
                                        </p:tgtEl>
                                        <p:attrNameLst>
                                          <p:attrName>style.visibility</p:attrName>
                                        </p:attrNameLst>
                                      </p:cBhvr>
                                      <p:to>
                                        <p:strVal val="visible"/>
                                      </p:to>
                                    </p:set>
                                    <p:animEffect transition="in" filter="blinds(horizontal)">
                                      <p:cBhvr additive="repl">
                                        <p:cTn id="35" dur="500"/>
                                        <p:tgtEl>
                                          <p:spTgt spid="48148"/>
                                        </p:tgtEl>
                                      </p:cBhvr>
                                    </p:animEffect>
                                  </p:childTnLst>
                                </p:cTn>
                              </p:par>
                            </p:childTnLst>
                          </p:cTn>
                        </p:par>
                        <p:par>
                          <p:cTn id="36" fill="hold" nodeType="afterGroup">
                            <p:stCondLst>
                              <p:cond delay="11775"/>
                            </p:stCondLst>
                            <p:childTnLst>
                              <p:par>
                                <p:cTn id="37" presetID="9" presetClass="entr" fill="hold" grpId="0" nodeType="afterEffect">
                                  <p:stCondLst>
                                    <p:cond delay="0"/>
                                  </p:stCondLst>
                                  <p:childTnLst>
                                    <p:set>
                                      <p:cBhvr additive="repl">
                                        <p:cTn id="38" dur="1" fill="hold">
                                          <p:stCondLst>
                                            <p:cond delay="0"/>
                                          </p:stCondLst>
                                        </p:cTn>
                                        <p:tgtEl>
                                          <p:spTgt spid="48133"/>
                                        </p:tgtEl>
                                        <p:attrNameLst>
                                          <p:attrName>style.visibility</p:attrName>
                                        </p:attrNameLst>
                                      </p:cBhvr>
                                      <p:to>
                                        <p:strVal val="visible"/>
                                      </p:to>
                                    </p:set>
                                    <p:animEffect transition="in" filter="dissolve">
                                      <p:cBhvr additive="repl">
                                        <p:cTn id="39" dur="500"/>
                                        <p:tgtEl>
                                          <p:spTgt spid="48133"/>
                                        </p:tgtEl>
                                      </p:cBhvr>
                                    </p:animEffect>
                                  </p:childTnLst>
                                </p:cTn>
                              </p:par>
                            </p:childTnLst>
                          </p:cTn>
                        </p:par>
                        <p:par>
                          <p:cTn id="40" fill="hold" nodeType="afterGroup">
                            <p:stCondLst>
                              <p:cond delay="13275"/>
                            </p:stCondLst>
                            <p:childTnLst>
                              <p:par>
                                <p:cTn id="41" presetID="9" presetClass="entr" fill="hold" nodeType="afterEffect">
                                  <p:stCondLst>
                                    <p:cond delay="0"/>
                                  </p:stCondLst>
                                  <p:childTnLst>
                                    <p:set>
                                      <p:cBhvr additive="repl">
                                        <p:cTn id="42" dur="1" fill="hold">
                                          <p:stCondLst>
                                            <p:cond delay="0"/>
                                          </p:stCondLst>
                                        </p:cTn>
                                        <p:tgtEl>
                                          <p:spTgt spid="48136"/>
                                        </p:tgtEl>
                                        <p:attrNameLst>
                                          <p:attrName>style.visibility</p:attrName>
                                        </p:attrNameLst>
                                      </p:cBhvr>
                                      <p:to>
                                        <p:strVal val="visible"/>
                                      </p:to>
                                    </p:set>
                                    <p:animEffect transition="in" filter="dissolve">
                                      <p:cBhvr additive="repl">
                                        <p:cTn id="43" dur="500"/>
                                        <p:tgtEl>
                                          <p:spTgt spid="48136"/>
                                        </p:tgtEl>
                                      </p:cBhvr>
                                    </p:animEffect>
                                  </p:childTnLst>
                                </p:cTn>
                              </p:par>
                            </p:childTnLst>
                          </p:cTn>
                        </p:par>
                        <p:par>
                          <p:cTn id="44" fill="hold" nodeType="afterGroup">
                            <p:stCondLst>
                              <p:cond delay="14775"/>
                            </p:stCondLst>
                            <p:childTnLst>
                              <p:par>
                                <p:cTn id="45" presetID="9" presetClass="entr" fill="hold" grpId="0" nodeType="afterEffect">
                                  <p:stCondLst>
                                    <p:cond delay="0"/>
                                  </p:stCondLst>
                                  <p:childTnLst>
                                    <p:set>
                                      <p:cBhvr additive="repl">
                                        <p:cTn id="46" dur="1" fill="hold">
                                          <p:stCondLst>
                                            <p:cond delay="0"/>
                                          </p:stCondLst>
                                        </p:cTn>
                                        <p:tgtEl>
                                          <p:spTgt spid="48149"/>
                                        </p:tgtEl>
                                        <p:attrNameLst>
                                          <p:attrName>style.visibility</p:attrName>
                                        </p:attrNameLst>
                                      </p:cBhvr>
                                      <p:to>
                                        <p:strVal val="visible"/>
                                      </p:to>
                                    </p:set>
                                    <p:animEffect transition="in" filter="dissolve">
                                      <p:cBhvr additive="repl">
                                        <p:cTn id="47" dur="500"/>
                                        <p:tgtEl>
                                          <p:spTgt spid="48149"/>
                                        </p:tgtEl>
                                      </p:cBhvr>
                                    </p:animEffect>
                                  </p:childTnLst>
                                </p:cTn>
                              </p:par>
                            </p:childTnLst>
                          </p:cTn>
                        </p:par>
                        <p:par>
                          <p:cTn id="48" fill="hold" nodeType="afterGroup">
                            <p:stCondLst>
                              <p:cond delay="16274"/>
                            </p:stCondLst>
                            <p:childTnLst>
                              <p:par>
                                <p:cTn id="49" presetID="9" presetClass="entr" fill="hold" nodeType="afterEffect">
                                  <p:stCondLst>
                                    <p:cond delay="0"/>
                                  </p:stCondLst>
                                  <p:childTnLst>
                                    <p:set>
                                      <p:cBhvr additive="repl">
                                        <p:cTn id="50" dur="1" fill="hold">
                                          <p:stCondLst>
                                            <p:cond delay="0"/>
                                          </p:stCondLst>
                                        </p:cTn>
                                        <p:tgtEl>
                                          <p:spTgt spid="48154"/>
                                        </p:tgtEl>
                                        <p:attrNameLst>
                                          <p:attrName>style.visibility</p:attrName>
                                        </p:attrNameLst>
                                      </p:cBhvr>
                                      <p:to>
                                        <p:strVal val="visible"/>
                                      </p:to>
                                    </p:set>
                                    <p:animEffect transition="in" filter="dissolve">
                                      <p:cBhvr additive="repl">
                                        <p:cTn id="51" dur="500"/>
                                        <p:tgtEl>
                                          <p:spTgt spid="48154"/>
                                        </p:tgtEl>
                                      </p:cBhvr>
                                    </p:animEffect>
                                  </p:childTnLst>
                                </p:cTn>
                              </p:par>
                            </p:childTnLst>
                          </p:cTn>
                        </p:par>
                        <p:par>
                          <p:cTn id="52" fill="hold" nodeType="afterGroup">
                            <p:stCondLst>
                              <p:cond delay="17775"/>
                            </p:stCondLst>
                            <p:childTnLst>
                              <p:par>
                                <p:cTn id="53" presetID="9" presetClass="entr" fill="hold" grpId="0" nodeType="afterEffect">
                                  <p:stCondLst>
                                    <p:cond delay="0"/>
                                  </p:stCondLst>
                                  <p:childTnLst>
                                    <p:set>
                                      <p:cBhvr additive="repl">
                                        <p:cTn id="54" dur="1" fill="hold">
                                          <p:stCondLst>
                                            <p:cond delay="0"/>
                                          </p:stCondLst>
                                        </p:cTn>
                                        <p:tgtEl>
                                          <p:spTgt spid="48134"/>
                                        </p:tgtEl>
                                        <p:attrNameLst>
                                          <p:attrName>style.visibility</p:attrName>
                                        </p:attrNameLst>
                                      </p:cBhvr>
                                      <p:to>
                                        <p:strVal val="visible"/>
                                      </p:to>
                                    </p:set>
                                    <p:animEffect transition="in" filter="dissolve">
                                      <p:cBhvr additive="repl">
                                        <p:cTn id="55" dur="500"/>
                                        <p:tgtEl>
                                          <p:spTgt spid="48134"/>
                                        </p:tgtEl>
                                      </p:cBhvr>
                                    </p:animEffect>
                                  </p:childTnLst>
                                </p:cTn>
                              </p:par>
                            </p:childTnLst>
                          </p:cTn>
                        </p:par>
                        <p:par>
                          <p:cTn id="56" fill="hold" nodeType="afterGroup">
                            <p:stCondLst>
                              <p:cond delay="19275"/>
                            </p:stCondLst>
                            <p:childTnLst>
                              <p:par>
                                <p:cTn id="57" presetID="9" presetClass="entr" fill="hold" nodeType="afterEffect">
                                  <p:stCondLst>
                                    <p:cond delay="0"/>
                                  </p:stCondLst>
                                  <p:childTnLst>
                                    <p:set>
                                      <p:cBhvr additive="repl">
                                        <p:cTn id="58" dur="1" fill="hold">
                                          <p:stCondLst>
                                            <p:cond delay="0"/>
                                          </p:stCondLst>
                                        </p:cTn>
                                        <p:tgtEl>
                                          <p:spTgt spid="48137"/>
                                        </p:tgtEl>
                                        <p:attrNameLst>
                                          <p:attrName>style.visibility</p:attrName>
                                        </p:attrNameLst>
                                      </p:cBhvr>
                                      <p:to>
                                        <p:strVal val="visible"/>
                                      </p:to>
                                    </p:set>
                                    <p:animEffect transition="in" filter="dissolve">
                                      <p:cBhvr additive="repl">
                                        <p:cTn id="59" dur="500"/>
                                        <p:tgtEl>
                                          <p:spTgt spid="481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130" grpId="0" animBg="1"/>
      <p:bldP spid="48133" grpId="0" animBg="1"/>
      <p:bldP spid="48134" grpId="0" animBg="1"/>
      <p:bldP spid="48145" grpId="0" animBg="1"/>
      <p:bldP spid="48146" grpId="0" animBg="1"/>
      <p:bldP spid="48147" grpId="0" animBg="1"/>
      <p:bldP spid="48149" grpId="0" animBg="1"/>
      <p:bldP spid="48160" grpId="0" animBg="1"/>
    </p:bld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0" y="4322"/>
            <a:ext cx="9144000" cy="6823060"/>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Calibri"/>
            </a:endParaRPr>
          </a:p>
        </p:txBody>
      </p:sp>
      <p:sp>
        <p:nvSpPr>
          <p:cNvPr id="900098" name="Rectangle 2"/>
          <p:cNvSpPr>
            <a:spLocks noGrp="1" noChangeArrowheads="1"/>
          </p:cNvSpPr>
          <p:nvPr>
            <p:ph type="ctrTitle"/>
          </p:nvPr>
        </p:nvSpPr>
        <p:spPr>
          <a:xfrm>
            <a:off x="-16373" y="0"/>
            <a:ext cx="9144000" cy="1196752"/>
          </a:xfrm>
          <a:effectLst>
            <a:outerShdw blurRad="63500" dist="35921" dir="2700000" algn="ctr" rotWithShape="0">
              <a:schemeClr val="tx2">
                <a:alpha val="74998"/>
              </a:schemeClr>
            </a:outerShdw>
          </a:effectLst>
        </p:spPr>
        <p:txBody>
          <a:bodyPr anchor="ctr"/>
          <a:lstStyle/>
          <a:p>
            <a:pPr>
              <a:defRPr/>
            </a:pPr>
            <a:r>
              <a:rPr lang="ar-EG" sz="5400" dirty="0">
                <a:effectLst>
                  <a:glow rad="127000">
                    <a:schemeClr val="tx1"/>
                  </a:glow>
                </a:effectLst>
                <a:ea typeface="ＭＳ Ｐゴシック" charset="0"/>
              </a:rPr>
              <a:t>إشعيا 1</a:t>
            </a:r>
            <a:endParaRPr lang="en-US" sz="5400" dirty="0">
              <a:effectLst>
                <a:glow rad="127000">
                  <a:schemeClr val="tx1"/>
                </a:glow>
              </a:effectLst>
              <a:ea typeface="ＭＳ Ｐゴシック" charset="0"/>
            </a:endParaRPr>
          </a:p>
        </p:txBody>
      </p:sp>
      <p:sp>
        <p:nvSpPr>
          <p:cNvPr id="5" name="Rectangle 2"/>
          <p:cNvSpPr txBox="1">
            <a:spLocks noChangeArrowheads="1"/>
          </p:cNvSpPr>
          <p:nvPr/>
        </p:nvSpPr>
        <p:spPr bwMode="auto">
          <a:xfrm>
            <a:off x="-9962" y="4293096"/>
            <a:ext cx="9144000" cy="234207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EG" sz="6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Calibri"/>
              </a:rPr>
              <a:t>الدعوى القضائية ضد إسرائيل</a:t>
            </a:r>
            <a:endParaRPr kumimoji="0" lang="en-US"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Calibri"/>
            </a:endParaRPr>
          </a:p>
        </p:txBody>
      </p:sp>
    </p:spTree>
    <p:extLst>
      <p:ext uri="{BB962C8B-B14F-4D97-AF65-F5344CB8AC3E}">
        <p14:creationId xmlns:p14="http://schemas.microsoft.com/office/powerpoint/2010/main" val="1569487069"/>
      </p:ext>
    </p:extLst>
  </p:cSld>
  <p:clrMapOvr>
    <a:masterClrMapping/>
  </p:clrMapOvr>
  <p:transition/>
</p:sld>
</file>

<file path=ppt/slides/slide2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3" name="Picture 2"/>
          <p:cNvPicPr>
            <a:picLocks noChangeAspect="1"/>
          </p:cNvPicPr>
          <p:nvPr/>
        </p:nvPicPr>
        <p:blipFill>
          <a:blip r:embed="rId3"/>
          <a:stretch>
            <a:fillRect/>
          </a:stretch>
        </p:blipFill>
        <p:spPr>
          <a:xfrm>
            <a:off x="0" y="0"/>
            <a:ext cx="9144000" cy="6858000"/>
          </a:xfrm>
          <a:prstGeom prst="rect">
            <a:avLst/>
          </a:prstGeom>
        </p:spPr>
      </p:pic>
      <p:sp>
        <p:nvSpPr>
          <p:cNvPr id="8" name="Rectangle 2"/>
          <p:cNvSpPr txBox="1">
            <a:spLocks noChangeArrowheads="1"/>
          </p:cNvSpPr>
          <p:nvPr/>
        </p:nvSpPr>
        <p:spPr bwMode="auto">
          <a:xfrm>
            <a:off x="-26844" y="5085184"/>
            <a:ext cx="9144000" cy="115093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Calibri"/>
              </a:rPr>
              <a:t>Isaiah 2:1-5; 4:2-6</a:t>
            </a:r>
          </a:p>
        </p:txBody>
      </p:sp>
      <p:sp>
        <p:nvSpPr>
          <p:cNvPr id="900098" name="Rectangle 2"/>
          <p:cNvSpPr>
            <a:spLocks noGrp="1" noChangeArrowheads="1"/>
          </p:cNvSpPr>
          <p:nvPr>
            <p:ph type="ctrTitle"/>
          </p:nvPr>
        </p:nvSpPr>
        <p:spPr>
          <a:xfrm>
            <a:off x="900113" y="1412875"/>
            <a:ext cx="7451725" cy="2951163"/>
          </a:xfrm>
          <a:effectLst>
            <a:outerShdw blurRad="63500" dist="35921" dir="2700000" algn="ctr" rotWithShape="0">
              <a:schemeClr val="tx2">
                <a:alpha val="74998"/>
              </a:schemeClr>
            </a:outerShdw>
          </a:effectLst>
        </p:spPr>
        <p:txBody>
          <a:bodyPr/>
          <a:lstStyle/>
          <a:p>
            <a:pPr>
              <a:defRPr/>
            </a:pPr>
            <a:r>
              <a:rPr lang="ar-EG" sz="6600" dirty="0">
                <a:effectLst>
                  <a:glow rad="127000">
                    <a:schemeClr val="tx1"/>
                  </a:glow>
                </a:effectLst>
                <a:ea typeface="ＭＳ Ｐゴシック" charset="0"/>
              </a:rPr>
              <a:t>حكم المسيح المستقبلي في أورشليم</a:t>
            </a:r>
            <a:endParaRPr lang="en-US" sz="6600" dirty="0">
              <a:effectLst>
                <a:glow rad="127000">
                  <a:schemeClr val="tx1"/>
                </a:glow>
              </a:effectLst>
              <a:ea typeface="ＭＳ Ｐゴシック" charset="0"/>
            </a:endParaRPr>
          </a:p>
        </p:txBody>
      </p:sp>
    </p:spTree>
    <p:extLst>
      <p:ext uri="{BB962C8B-B14F-4D97-AF65-F5344CB8AC3E}">
        <p14:creationId xmlns:p14="http://schemas.microsoft.com/office/powerpoint/2010/main" val="82901653"/>
      </p:ext>
    </p:extLst>
  </p:cSld>
  <p:clrMapOvr>
    <a:masterClrMapping/>
  </p:clrMapOvr>
  <p:transition/>
</p:sld>
</file>

<file path=ppt/slides/slide216.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pic>
        <p:nvPicPr>
          <p:cNvPr id="2" name="Picture 1"/>
          <p:cNvPicPr>
            <a:picLocks noChangeAspect="1"/>
          </p:cNvPicPr>
          <p:nvPr/>
        </p:nvPicPr>
        <p:blipFill>
          <a:blip r:embed="rId3"/>
          <a:stretch>
            <a:fillRect/>
          </a:stretch>
        </p:blipFill>
        <p:spPr>
          <a:xfrm>
            <a:off x="-1183341" y="0"/>
            <a:ext cx="10327341" cy="6858000"/>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Calibri"/>
            </a:endParaRPr>
          </a:p>
        </p:txBody>
      </p:sp>
      <p:sp>
        <p:nvSpPr>
          <p:cNvPr id="900098" name="Rectangle 2"/>
          <p:cNvSpPr>
            <a:spLocks noGrp="1" noChangeArrowheads="1"/>
          </p:cNvSpPr>
          <p:nvPr>
            <p:ph type="ctrTitle"/>
          </p:nvPr>
        </p:nvSpPr>
        <p:spPr>
          <a:xfrm>
            <a:off x="0" y="21563"/>
            <a:ext cx="8532440" cy="909772"/>
          </a:xfrm>
          <a:effectLst>
            <a:outerShdw blurRad="63500" dist="35921" dir="2700000" algn="ctr" rotWithShape="0">
              <a:schemeClr val="tx2">
                <a:alpha val="74998"/>
              </a:schemeClr>
            </a:outerShdw>
          </a:effectLst>
        </p:spPr>
        <p:txBody>
          <a:bodyPr anchor="ctr"/>
          <a:lstStyle/>
          <a:p>
            <a:pPr rtl="1">
              <a:defRPr/>
            </a:pPr>
            <a:r>
              <a:rPr lang="ar-EG" sz="4800" dirty="0">
                <a:effectLst>
                  <a:glow rad="127000">
                    <a:schemeClr val="tx1"/>
                  </a:glow>
                </a:effectLst>
                <a:ea typeface="ＭＳ Ｐゴシック" charset="0"/>
              </a:rPr>
              <a:t>نصين مفتاحيين عن الملكوت</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489864" y="1025818"/>
            <a:ext cx="5148064" cy="431799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EG"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Calibri"/>
              </a:rPr>
              <a:t>إشعيا 2: 1-5</a:t>
            </a:r>
            <a:endParaRPr kumimoji="0" lang="en-US"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Calibri"/>
            </a:endParaRP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EG"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Calibri"/>
              </a:rPr>
              <a:t>إشعياء 4: 2-6</a:t>
            </a:r>
            <a:endParaRPr kumimoji="0" lang="en-US"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Calibri"/>
            </a:endParaRPr>
          </a:p>
        </p:txBody>
      </p:sp>
    </p:spTree>
    <p:extLst>
      <p:ext uri="{BB962C8B-B14F-4D97-AF65-F5344CB8AC3E}">
        <p14:creationId xmlns:p14="http://schemas.microsoft.com/office/powerpoint/2010/main" val="2992309602"/>
      </p:ext>
    </p:extLst>
  </p:cSld>
  <p:clrMapOvr>
    <a:masterClrMapping/>
  </p:clrMapOvr>
  <p:transition/>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Calibri"/>
            </a:endParaRPr>
          </a:p>
        </p:txBody>
      </p:sp>
      <p:sp>
        <p:nvSpPr>
          <p:cNvPr id="900098" name="Rectangle 2"/>
          <p:cNvSpPr>
            <a:spLocks noGrp="1" noChangeArrowheads="1"/>
          </p:cNvSpPr>
          <p:nvPr>
            <p:ph type="ctrTitle"/>
          </p:nvPr>
        </p:nvSpPr>
        <p:spPr>
          <a:xfrm>
            <a:off x="1547664" y="1340768"/>
            <a:ext cx="6264696" cy="3816424"/>
          </a:xfrm>
          <a:effectLst>
            <a:outerShdw blurRad="63500" dist="35921" dir="2700000" algn="ctr" rotWithShape="0">
              <a:schemeClr val="tx2">
                <a:alpha val="74998"/>
              </a:schemeClr>
            </a:outerShdw>
          </a:effectLst>
        </p:spPr>
        <p:txBody>
          <a:bodyPr anchor="t"/>
          <a:lstStyle/>
          <a:p>
            <a:pPr rtl="1">
              <a:defRPr/>
            </a:pPr>
            <a:r>
              <a:rPr lang="ar-EG" sz="5400" dirty="0">
                <a:effectLst>
                  <a:glow rad="127000">
                    <a:schemeClr val="tx1"/>
                  </a:glow>
                </a:effectLst>
                <a:ea typeface="ＭＳ Ｐゴシック" charset="0"/>
              </a:rPr>
              <a:t>لماذا يضع الله صعوبات في حياة خاصته (شعبه)؟</a:t>
            </a:r>
            <a:endParaRPr lang="en-US" sz="5400" dirty="0">
              <a:effectLst>
                <a:glow rad="127000">
                  <a:schemeClr val="tx1"/>
                </a:glow>
              </a:effectLst>
              <a:ea typeface="ＭＳ Ｐゴシック" charset="0"/>
            </a:endParaRPr>
          </a:p>
        </p:txBody>
      </p:sp>
      <p:sp>
        <p:nvSpPr>
          <p:cNvPr id="4" name="Rectangle 2"/>
          <p:cNvSpPr txBox="1">
            <a:spLocks noChangeArrowheads="1"/>
          </p:cNvSpPr>
          <p:nvPr/>
        </p:nvSpPr>
        <p:spPr bwMode="auto">
          <a:xfrm rot="20706249">
            <a:off x="3171142" y="5079408"/>
            <a:ext cx="6264696" cy="112474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49263" rtl="1" eaLnBrk="0" fontAlgn="base" latinLnBrk="0" hangingPunct="0">
              <a:lnSpc>
                <a:spcPct val="100000"/>
              </a:lnSpc>
              <a:spcBef>
                <a:spcPct val="0"/>
              </a:spcBef>
              <a:spcAft>
                <a:spcPct val="0"/>
              </a:spcAft>
              <a:buClrTx/>
              <a:buSzTx/>
              <a:buFontTx/>
              <a:buNone/>
              <a:tabLst/>
              <a:defRPr/>
            </a:pPr>
            <a:r>
              <a:rPr kumimoji="0" lang="ar-EG"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Calibri"/>
              </a:rPr>
              <a:t>لسببين...</a:t>
            </a:r>
            <a:endParaRPr kumimoji="0" lang="en-US"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Calibri"/>
            </a:endParaRPr>
          </a:p>
        </p:txBody>
      </p:sp>
    </p:spTree>
    <p:extLst>
      <p:ext uri="{BB962C8B-B14F-4D97-AF65-F5344CB8AC3E}">
        <p14:creationId xmlns:p14="http://schemas.microsoft.com/office/powerpoint/2010/main" val="2113607473"/>
      </p:ext>
    </p:extLst>
  </p:cSld>
  <p:clrMapOvr>
    <a:masterClrMapping/>
  </p:clrMapOvr>
  <p:transition/>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3"/>
          <a:stretch>
            <a:fillRect/>
          </a:stretch>
        </p:blipFill>
        <p:spPr>
          <a:xfrm>
            <a:off x="7676" y="0"/>
            <a:ext cx="4636332" cy="7202068"/>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sym typeface="Calibri"/>
            </a:endParaRPr>
          </a:p>
        </p:txBody>
      </p:sp>
      <p:sp>
        <p:nvSpPr>
          <p:cNvPr id="900098" name="Rectangle 2"/>
          <p:cNvSpPr>
            <a:spLocks noGrp="1" noChangeArrowheads="1"/>
          </p:cNvSpPr>
          <p:nvPr>
            <p:ph type="ctrTitle"/>
          </p:nvPr>
        </p:nvSpPr>
        <p:spPr>
          <a:xfrm>
            <a:off x="-11121" y="4149080"/>
            <a:ext cx="9144000" cy="1939056"/>
          </a:xfrm>
          <a:effectLst>
            <a:outerShdw blurRad="63500" dist="35921" dir="2700000" algn="ctr" rotWithShape="0">
              <a:schemeClr val="tx2">
                <a:alpha val="74998"/>
              </a:schemeClr>
            </a:outerShdw>
          </a:effectLst>
        </p:spPr>
        <p:txBody>
          <a:bodyPr anchor="t"/>
          <a:lstStyle/>
          <a:p>
            <a:pPr rtl="1">
              <a:defRPr/>
            </a:pPr>
            <a:r>
              <a:rPr lang="ar-EG" sz="4800" dirty="0">
                <a:effectLst>
                  <a:glow rad="127000">
                    <a:schemeClr val="tx1"/>
                  </a:glow>
                </a:effectLst>
                <a:ea typeface="ＭＳ Ｐゴシック" charset="0"/>
              </a:rPr>
              <a:t>1. </a:t>
            </a:r>
            <a:r>
              <a:rPr lang="en-US" sz="4800" dirty="0">
                <a:effectLst>
                  <a:glow rad="127000">
                    <a:schemeClr val="tx1"/>
                  </a:glow>
                </a:effectLst>
                <a:ea typeface="ＭＳ Ｐゴシック" charset="0"/>
              </a:rPr>
              <a:t> </a:t>
            </a:r>
            <a:r>
              <a:rPr lang="ar-EG" sz="4800" dirty="0">
                <a:effectLst>
                  <a:glow rad="127000">
                    <a:schemeClr val="tx1"/>
                  </a:glow>
                </a:effectLst>
                <a:ea typeface="ＭＳ Ｐゴシック" charset="0"/>
              </a:rPr>
              <a:t>كبرياءنا يقودنا إلى الثقة بالنفس</a:t>
            </a:r>
            <a:br>
              <a:rPr lang="ar-EG" sz="4800" dirty="0">
                <a:effectLst>
                  <a:glow rad="127000">
                    <a:schemeClr val="tx1"/>
                  </a:glow>
                </a:effectLst>
                <a:ea typeface="ＭＳ Ｐゴシック" charset="0"/>
              </a:rPr>
            </a:br>
            <a:r>
              <a:rPr lang="ar-SA" sz="4800" dirty="0">
                <a:effectLst>
                  <a:glow rad="127000">
                    <a:schemeClr val="tx1"/>
                  </a:glow>
                </a:effectLst>
                <a:ea typeface="ＭＳ Ｐゴシック" charset="0"/>
              </a:rPr>
              <a:t>(2: 6-22).</a:t>
            </a:r>
            <a:endParaRPr lang="en-US" sz="4800" dirty="0">
              <a:effectLst>
                <a:glow rad="127000">
                  <a:schemeClr val="tx1"/>
                </a:glow>
              </a:effectLst>
              <a:ea typeface="ＭＳ Ｐゴシック" charset="0"/>
            </a:endParaRPr>
          </a:p>
        </p:txBody>
      </p:sp>
    </p:spTree>
    <p:extLst>
      <p:ext uri="{BB962C8B-B14F-4D97-AF65-F5344CB8AC3E}">
        <p14:creationId xmlns:p14="http://schemas.microsoft.com/office/powerpoint/2010/main" val="1700781167"/>
      </p:ext>
    </p:extLst>
  </p:cSld>
  <p:clrMapOvr>
    <a:masterClrMapping/>
  </p:clrMapOvr>
  <p:transition/>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3"/>
          <a:stretch>
            <a:fillRect/>
          </a:stretch>
        </p:blipFill>
        <p:spPr>
          <a:xfrm>
            <a:off x="33737" y="0"/>
            <a:ext cx="9149424" cy="6165304"/>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sym typeface="Calibri"/>
            </a:endParaRPr>
          </a:p>
        </p:txBody>
      </p:sp>
      <p:sp>
        <p:nvSpPr>
          <p:cNvPr id="900098" name="Rectangle 2"/>
          <p:cNvSpPr>
            <a:spLocks noGrp="1" noChangeArrowheads="1"/>
          </p:cNvSpPr>
          <p:nvPr>
            <p:ph type="ctrTitle"/>
          </p:nvPr>
        </p:nvSpPr>
        <p:spPr>
          <a:xfrm>
            <a:off x="107504" y="2852936"/>
            <a:ext cx="9036496" cy="3096344"/>
          </a:xfrm>
          <a:effectLst>
            <a:outerShdw blurRad="63500" dist="35921" dir="2700000" algn="ctr" rotWithShape="0">
              <a:schemeClr val="tx2">
                <a:alpha val="74998"/>
              </a:schemeClr>
            </a:outerShdw>
          </a:effectLst>
        </p:spPr>
        <p:txBody>
          <a:bodyPr anchor="t"/>
          <a:lstStyle/>
          <a:p>
            <a:pPr rtl="1">
              <a:defRPr/>
            </a:pPr>
            <a:r>
              <a:rPr lang="ar-EG" sz="3600" dirty="0">
                <a:effectLst>
                  <a:glow rad="127000">
                    <a:schemeClr val="tx1"/>
                  </a:glow>
                </a:effectLst>
                <a:ea typeface="ＭＳ Ｐゴシック" charset="0"/>
              </a:rPr>
              <a:t>"لأن الرب قد رفض شعبه بني يعقوب"</a:t>
            </a:r>
            <a:br>
              <a:rPr lang="ar-EG" sz="3600" dirty="0"/>
            </a:br>
            <a:br>
              <a:rPr lang="en-US" sz="3600" dirty="0">
                <a:effectLst>
                  <a:glow rad="127000">
                    <a:schemeClr val="tx1"/>
                  </a:glow>
                </a:effectLst>
                <a:ea typeface="ＭＳ Ｐゴシック" charset="0"/>
              </a:rPr>
            </a:br>
            <a:r>
              <a:rPr lang="ar-SA" sz="3600" dirty="0">
                <a:effectLst>
                  <a:glow rad="127000">
                    <a:schemeClr val="tx1"/>
                  </a:glow>
                </a:effectLst>
                <a:ea typeface="ＭＳ Ｐゴシック" charset="0"/>
              </a:rPr>
              <a:t>(2: 6).</a:t>
            </a:r>
            <a:endParaRPr lang="en-US" sz="3600" dirty="0">
              <a:effectLst>
                <a:glow rad="127000">
                  <a:schemeClr val="tx1"/>
                </a:glow>
              </a:effectLst>
              <a:ea typeface="ＭＳ Ｐゴシック" charset="0"/>
            </a:endParaRPr>
          </a:p>
        </p:txBody>
      </p:sp>
    </p:spTree>
    <p:extLst>
      <p:ext uri="{BB962C8B-B14F-4D97-AF65-F5344CB8AC3E}">
        <p14:creationId xmlns:p14="http://schemas.microsoft.com/office/powerpoint/2010/main" val="950899055"/>
      </p:ext>
    </p:extLst>
  </p:cSld>
  <p:clrMapOvr>
    <a:masterClrMapping/>
  </p:clrMapOvr>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7" name="Text Box 24"/>
          <p:cNvSpPr txBox="1">
            <a:spLocks noChangeArrowheads="1"/>
          </p:cNvSpPr>
          <p:nvPr/>
        </p:nvSpPr>
        <p:spPr bwMode="auto">
          <a:xfrm>
            <a:off x="8390480" y="65344"/>
            <a:ext cx="698178"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452</a:t>
            </a:r>
          </a:p>
        </p:txBody>
      </p:sp>
      <p:sp>
        <p:nvSpPr>
          <p:cNvPr id="900098" name="Rectangle 2"/>
          <p:cNvSpPr>
            <a:spLocks noGrp="1" noChangeArrowheads="1"/>
          </p:cNvSpPr>
          <p:nvPr>
            <p:ph type="ctrTitle"/>
          </p:nvPr>
        </p:nvSpPr>
        <p:spPr>
          <a:xfrm>
            <a:off x="-16033" y="5981786"/>
            <a:ext cx="9144000" cy="909772"/>
          </a:xfrm>
          <a:effectLst>
            <a:outerShdw blurRad="63500" dist="35921" dir="2700000" algn="ctr" rotWithShape="0">
              <a:schemeClr val="tx2">
                <a:alpha val="74998"/>
              </a:schemeClr>
            </a:outerShdw>
          </a:effectLst>
        </p:spPr>
        <p:txBody>
          <a:bodyPr anchor="ctr"/>
          <a:lstStyle/>
          <a:p>
            <a:pPr>
              <a:defRPr/>
            </a:pPr>
            <a:r>
              <a:rPr lang="en-US" dirty="0">
                <a:effectLst>
                  <a:glow rad="127000">
                    <a:schemeClr val="tx1"/>
                  </a:glow>
                </a:effectLst>
                <a:ea typeface="ＭＳ Ｐゴシック" charset="0"/>
                <a:cs typeface="ＭＳ Ｐゴシック" charset="0"/>
              </a:rPr>
              <a:t>The Talk of the Town Today</a:t>
            </a:r>
          </a:p>
        </p:txBody>
      </p:sp>
      <p:sp>
        <p:nvSpPr>
          <p:cNvPr id="5" name="Rectangle 2"/>
          <p:cNvSpPr txBox="1">
            <a:spLocks noChangeArrowheads="1"/>
          </p:cNvSpPr>
          <p:nvPr/>
        </p:nvSpPr>
        <p:spPr bwMode="auto">
          <a:xfrm>
            <a:off x="871" y="4615322"/>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Global Warming</a:t>
            </a:r>
            <a:endParaRPr kumimoji="0" lang="en-US"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pic>
        <p:nvPicPr>
          <p:cNvPr id="2" name="Picture 1"/>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224" y="65344"/>
            <a:ext cx="9088882" cy="6792656"/>
          </a:xfrm>
          <a:prstGeom prst="rect">
            <a:avLst/>
          </a:prstGeom>
        </p:spPr>
      </p:pic>
    </p:spTree>
    <p:extLst>
      <p:ext uri="{BB962C8B-B14F-4D97-AF65-F5344CB8AC3E}">
        <p14:creationId xmlns:p14="http://schemas.microsoft.com/office/powerpoint/2010/main" val="2102752486"/>
      </p:ext>
    </p:extLst>
  </p:cSld>
  <p:clrMapOvr>
    <a:masterClrMapping/>
  </p:clrMapOvr>
  <p:transition/>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9921" name="Picture 2" descr="b_bulb_glow"/>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9922" name="Picture 3" descr="international[1]"/>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1143000" y="914400"/>
            <a:ext cx="7239000" cy="571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9204" name="Title 5"/>
          <p:cNvSpPr>
            <a:spLocks noGrp="1"/>
          </p:cNvSpPr>
          <p:nvPr>
            <p:ph type="title" idx="4294967295"/>
          </p:nvPr>
        </p:nvSpPr>
        <p:spPr>
          <a:xfrm>
            <a:off x="0" y="0"/>
            <a:ext cx="9144000" cy="914400"/>
          </a:xfrm>
        </p:spPr>
        <p:txBody>
          <a:bodyPr/>
          <a:lstStyle/>
          <a:p>
            <a:pPr eaLnBrk="1" hangingPunct="1">
              <a:defRPr/>
            </a:pPr>
            <a:r>
              <a:rPr lang="ar-EG" sz="3200" dirty="0">
                <a:solidFill>
                  <a:srgbClr val="FFFFFF"/>
                </a:solidFill>
                <a:ea typeface="ＭＳ Ｐゴシック" charset="0"/>
                <a:cs typeface="Arial" panose="020B0604020202020204" pitchFamily="34" charset="0"/>
              </a:rPr>
              <a:t>المقابل بين العهدين</a:t>
            </a:r>
            <a:endParaRPr lang="en-US" sz="3200" dirty="0">
              <a:solidFill>
                <a:srgbClr val="FFFFFF"/>
              </a:solidFill>
              <a:ea typeface="ＭＳ Ｐゴシック" charset="0"/>
              <a:cs typeface="Arial" panose="020B0604020202020204" pitchFamily="34" charset="0"/>
            </a:endParaRPr>
          </a:p>
        </p:txBody>
      </p:sp>
      <p:sp>
        <p:nvSpPr>
          <p:cNvPr id="7" name="Text Box 5"/>
          <p:cNvSpPr txBox="1">
            <a:spLocks noChangeArrowheads="1"/>
          </p:cNvSpPr>
          <p:nvPr/>
        </p:nvSpPr>
        <p:spPr bwMode="auto">
          <a:xfrm>
            <a:off x="8616950" y="0"/>
            <a:ext cx="527050" cy="461963"/>
          </a:xfrm>
          <a:prstGeom prst="rect">
            <a:avLst/>
          </a:prstGeom>
          <a:noFill/>
          <a:ln w="9525">
            <a:noFill/>
            <a:miter lim="800000"/>
            <a:headEnd/>
            <a:tailEnd/>
          </a:ln>
          <a:effectLst>
            <a:outerShdw blurRad="63500" dist="35921" dir="2700000" algn="ctr" rotWithShape="0">
              <a:srgbClr val="000000">
                <a:alpha val="74998"/>
              </a:srgbClr>
            </a:outerShdw>
          </a:effectLst>
        </p:spPr>
        <p:txBody>
          <a:bodyPr wrap="none">
            <a:spAutoFit/>
          </a:bodyPr>
          <a:lstStyle>
            <a:lvl1pPr>
              <a:defRPr sz="2400">
                <a:solidFill>
                  <a:schemeClr val="tx1"/>
                </a:solidFill>
                <a:latin typeface="Tahoma" charset="0"/>
                <a:ea typeface="ＭＳ Ｐゴシック" charset="0"/>
                <a:cs typeface="ＭＳ Ｐゴシック" charset="0"/>
              </a:defRPr>
            </a:lvl1pPr>
            <a:lvl2pPr marL="37931725" indent="-37474525">
              <a:defRPr sz="2400">
                <a:solidFill>
                  <a:schemeClr val="tx1"/>
                </a:solidFill>
                <a:latin typeface="Tahoma" charset="0"/>
                <a:ea typeface="ＭＳ Ｐゴシック" charset="0"/>
              </a:defRPr>
            </a:lvl2pPr>
            <a:lvl3pPr>
              <a:defRPr sz="2400">
                <a:solidFill>
                  <a:schemeClr val="tx1"/>
                </a:solidFill>
                <a:latin typeface="Tahoma" charset="0"/>
                <a:ea typeface="ＭＳ Ｐゴシック" charset="0"/>
              </a:defRPr>
            </a:lvl3pPr>
            <a:lvl4pPr>
              <a:defRPr sz="2400">
                <a:solidFill>
                  <a:schemeClr val="tx1"/>
                </a:solidFill>
                <a:latin typeface="Tahoma" charset="0"/>
                <a:ea typeface="ＭＳ Ｐゴシック" charset="0"/>
              </a:defRPr>
            </a:lvl4pPr>
            <a:lvl5pPr>
              <a:defRPr sz="2400">
                <a:solidFill>
                  <a:schemeClr val="tx1"/>
                </a:solidFill>
                <a:latin typeface="Tahoma" charset="0"/>
                <a:ea typeface="ＭＳ Ｐゴシック" charset="0"/>
              </a:defRPr>
            </a:lvl5pPr>
            <a:lvl6pPr marL="457200" eaLnBrk="0" fontAlgn="base" hangingPunct="0">
              <a:spcBef>
                <a:spcPct val="0"/>
              </a:spcBef>
              <a:spcAft>
                <a:spcPct val="0"/>
              </a:spcAft>
              <a:defRPr sz="2400">
                <a:solidFill>
                  <a:schemeClr val="tx1"/>
                </a:solidFill>
                <a:latin typeface="Tahoma" charset="0"/>
                <a:ea typeface="ＭＳ Ｐゴシック" charset="0"/>
              </a:defRPr>
            </a:lvl6pPr>
            <a:lvl7pPr marL="914400" eaLnBrk="0" fontAlgn="base" hangingPunct="0">
              <a:spcBef>
                <a:spcPct val="0"/>
              </a:spcBef>
              <a:spcAft>
                <a:spcPct val="0"/>
              </a:spcAft>
              <a:defRPr sz="2400">
                <a:solidFill>
                  <a:schemeClr val="tx1"/>
                </a:solidFill>
                <a:latin typeface="Tahoma" charset="0"/>
                <a:ea typeface="ＭＳ Ｐゴシック" charset="0"/>
              </a:defRPr>
            </a:lvl7pPr>
            <a:lvl8pPr marL="1371600" eaLnBrk="0" fontAlgn="base" hangingPunct="0">
              <a:spcBef>
                <a:spcPct val="0"/>
              </a:spcBef>
              <a:spcAft>
                <a:spcPct val="0"/>
              </a:spcAft>
              <a:defRPr sz="2400">
                <a:solidFill>
                  <a:schemeClr val="tx1"/>
                </a:solidFill>
                <a:latin typeface="Tahoma" charset="0"/>
                <a:ea typeface="ＭＳ Ｐゴシック" charset="0"/>
              </a:defRPr>
            </a:lvl8pPr>
            <a:lvl9pPr marL="1828800" eaLnBrk="0" fontAlgn="base" hangingPunct="0">
              <a:spcBef>
                <a:spcPct val="0"/>
              </a:spcBef>
              <a:spcAft>
                <a:spcPct val="0"/>
              </a:spcAft>
              <a:defRPr sz="2400">
                <a:solidFill>
                  <a:schemeClr val="tx1"/>
                </a:solidFill>
                <a:latin typeface="Tahom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1"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rPr>
              <a:t>51</a:t>
            </a:r>
            <a:endParaRPr kumimoji="0" lang="en-US" sz="1800" b="1"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9" name="Title 5"/>
          <p:cNvSpPr txBox="1">
            <a:spLocks/>
          </p:cNvSpPr>
          <p:nvPr/>
        </p:nvSpPr>
        <p:spPr bwMode="auto">
          <a:xfrm>
            <a:off x="0" y="1556792"/>
            <a:ext cx="4283968" cy="9144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0"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0"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0"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0"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0" charset="0"/>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0" charset="0"/>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0" charset="0"/>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0"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32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العهد الإبراهيمي</a:t>
            </a:r>
            <a:endParaRPr kumimoji="0" lang="en-US" sz="32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p:txBody>
      </p:sp>
      <p:sp>
        <p:nvSpPr>
          <p:cNvPr id="10" name="Title 5"/>
          <p:cNvSpPr txBox="1">
            <a:spLocks/>
          </p:cNvSpPr>
          <p:nvPr/>
        </p:nvSpPr>
        <p:spPr bwMode="auto">
          <a:xfrm>
            <a:off x="0" y="2660915"/>
            <a:ext cx="4283968" cy="9144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0"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0"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0"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0"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0" charset="0"/>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0" charset="0"/>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0" charset="0"/>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0"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32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تكوين 12: 1-3</a:t>
            </a:r>
            <a:endParaRPr kumimoji="0" lang="en-US" sz="32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p:txBody>
      </p:sp>
      <p:sp>
        <p:nvSpPr>
          <p:cNvPr id="11" name="Title 5"/>
          <p:cNvSpPr txBox="1">
            <a:spLocks/>
          </p:cNvSpPr>
          <p:nvPr/>
        </p:nvSpPr>
        <p:spPr bwMode="auto">
          <a:xfrm>
            <a:off x="0" y="3765038"/>
            <a:ext cx="4283968" cy="9144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0"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0"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0"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0"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0" charset="0"/>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0" charset="0"/>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0" charset="0"/>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0"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32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«أنا سوف»</a:t>
            </a:r>
            <a:endParaRPr kumimoji="0" lang="en-US" sz="32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p:txBody>
      </p:sp>
      <p:sp>
        <p:nvSpPr>
          <p:cNvPr id="12" name="Title 5"/>
          <p:cNvSpPr txBox="1">
            <a:spLocks/>
          </p:cNvSpPr>
          <p:nvPr/>
        </p:nvSpPr>
        <p:spPr bwMode="auto">
          <a:xfrm>
            <a:off x="0" y="4869160"/>
            <a:ext cx="4283968" cy="9144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0"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0"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0"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0"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0" charset="0"/>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0" charset="0"/>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0" charset="0"/>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0"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32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غير مشروط</a:t>
            </a:r>
            <a:endParaRPr kumimoji="0" lang="en-US" sz="32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p:txBody>
      </p:sp>
      <p:sp>
        <p:nvSpPr>
          <p:cNvPr id="13" name="Title 5"/>
          <p:cNvSpPr txBox="1">
            <a:spLocks/>
          </p:cNvSpPr>
          <p:nvPr/>
        </p:nvSpPr>
        <p:spPr bwMode="auto">
          <a:xfrm>
            <a:off x="4572000" y="1484784"/>
            <a:ext cx="4283968" cy="9144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0"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0"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0"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0"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0" charset="0"/>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0" charset="0"/>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0" charset="0"/>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0"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32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العهد الموسوي</a:t>
            </a:r>
            <a:endParaRPr kumimoji="0" lang="en-US" sz="32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p:txBody>
      </p:sp>
      <p:sp>
        <p:nvSpPr>
          <p:cNvPr id="14" name="Title 5"/>
          <p:cNvSpPr txBox="1">
            <a:spLocks/>
          </p:cNvSpPr>
          <p:nvPr/>
        </p:nvSpPr>
        <p:spPr bwMode="auto">
          <a:xfrm>
            <a:off x="4860032" y="2539319"/>
            <a:ext cx="4283968" cy="9144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0"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0"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0"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0"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0" charset="0"/>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0" charset="0"/>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0" charset="0"/>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0"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32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خروج 20- 31</a:t>
            </a:r>
            <a:endParaRPr kumimoji="0" lang="en-US" sz="32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p:txBody>
      </p:sp>
      <p:sp>
        <p:nvSpPr>
          <p:cNvPr id="15" name="Title 5"/>
          <p:cNvSpPr txBox="1">
            <a:spLocks/>
          </p:cNvSpPr>
          <p:nvPr/>
        </p:nvSpPr>
        <p:spPr bwMode="auto">
          <a:xfrm>
            <a:off x="4572000" y="3693030"/>
            <a:ext cx="4283968" cy="9144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0"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0"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0"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0"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0" charset="0"/>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0" charset="0"/>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0" charset="0"/>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0"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32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a:t>
            </a:r>
            <a:r>
              <a:rPr kumimoji="0" lang="ar-EG" sz="32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لو شئت أنت!</a:t>
            </a:r>
            <a:r>
              <a:rPr kumimoji="0" lang="en-US" sz="32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a:t>
            </a:r>
          </a:p>
        </p:txBody>
      </p:sp>
      <p:sp>
        <p:nvSpPr>
          <p:cNvPr id="16" name="Title 5"/>
          <p:cNvSpPr txBox="1">
            <a:spLocks/>
          </p:cNvSpPr>
          <p:nvPr/>
        </p:nvSpPr>
        <p:spPr bwMode="auto">
          <a:xfrm>
            <a:off x="4572000" y="4797152"/>
            <a:ext cx="4283968" cy="9144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0"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0"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0"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0"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0" charset="0"/>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0" charset="0"/>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0" charset="0"/>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0"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32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مشروط</a:t>
            </a:r>
            <a:endParaRPr kumimoji="0" lang="en-US" sz="32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045629752"/>
      </p:ext>
    </p:extLst>
  </p:cSld>
  <p:clrMapOvr>
    <a:masterClrMapping/>
  </p:clrMapOvr>
  <p:transition spd="slow">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2"/>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3"/>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15"/>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1" grpId="0"/>
      <p:bldP spid="12" grpId="0"/>
      <p:bldP spid="13" grpId="0"/>
      <p:bldP spid="14" grpId="0"/>
      <p:bldP spid="15" grpId="0"/>
      <p:bldP spid="16" grpId="0"/>
    </p:bld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3"/>
          <a:stretch>
            <a:fillRect/>
          </a:stretch>
        </p:blipFill>
        <p:spPr>
          <a:xfrm>
            <a:off x="33737" y="0"/>
            <a:ext cx="9149424" cy="6165304"/>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sym typeface="Calibri"/>
            </a:endParaRPr>
          </a:p>
        </p:txBody>
      </p:sp>
      <p:sp>
        <p:nvSpPr>
          <p:cNvPr id="900098" name="Rectangle 2"/>
          <p:cNvSpPr>
            <a:spLocks noGrp="1" noChangeArrowheads="1"/>
          </p:cNvSpPr>
          <p:nvPr>
            <p:ph type="ctrTitle"/>
          </p:nvPr>
        </p:nvSpPr>
        <p:spPr>
          <a:xfrm>
            <a:off x="107504" y="2852936"/>
            <a:ext cx="9036496" cy="3096344"/>
          </a:xfrm>
          <a:effectLst>
            <a:outerShdw blurRad="63500" dist="35921" dir="2700000" algn="ctr" rotWithShape="0">
              <a:schemeClr val="tx2">
                <a:alpha val="74998"/>
              </a:schemeClr>
            </a:outerShdw>
          </a:effectLst>
        </p:spPr>
        <p:txBody>
          <a:bodyPr anchor="t"/>
          <a:lstStyle/>
          <a:p>
            <a:pPr rtl="1">
              <a:defRPr/>
            </a:pPr>
            <a:r>
              <a:rPr lang="en-US" sz="3600" dirty="0">
                <a:effectLst>
                  <a:glow rad="127000">
                    <a:schemeClr val="tx1"/>
                  </a:glow>
                </a:effectLst>
                <a:ea typeface="ＭＳ Ｐゴシック" charset="0"/>
              </a:rPr>
              <a:t>"</a:t>
            </a:r>
            <a:r>
              <a:rPr lang="ar-EG" sz="3600" dirty="0">
                <a:effectLst>
                  <a:glow rad="127000">
                    <a:schemeClr val="tx1"/>
                  </a:glow>
                </a:effectLst>
                <a:ea typeface="ＭＳ Ｐゴシック" charset="0"/>
              </a:rPr>
              <a:t> لأن الرب قد رفض شعبه، بيت يعقوب، لأنهم ملاوا أرضهم بأعمال الشرق </a:t>
            </a:r>
            <a:r>
              <a:rPr lang="en-US" sz="3600" dirty="0">
                <a:effectLst>
                  <a:glow rad="127000">
                    <a:schemeClr val="tx1"/>
                  </a:glow>
                </a:effectLst>
                <a:ea typeface="ＭＳ Ｐゴシック" charset="0"/>
              </a:rPr>
              <a:t>" </a:t>
            </a:r>
            <a:br>
              <a:rPr lang="en-US" sz="3600" dirty="0">
                <a:effectLst>
                  <a:glow rad="127000">
                    <a:schemeClr val="tx1"/>
                  </a:glow>
                </a:effectLst>
                <a:ea typeface="ＭＳ Ｐゴシック" charset="0"/>
              </a:rPr>
            </a:br>
            <a:r>
              <a:rPr lang="ar-SA" sz="3600" dirty="0">
                <a:effectLst>
                  <a:glow rad="127000">
                    <a:schemeClr val="tx1"/>
                  </a:glow>
                </a:effectLst>
                <a:ea typeface="ＭＳ Ｐゴシック" charset="0"/>
              </a:rPr>
              <a:t>(2: 6).</a:t>
            </a:r>
            <a:endParaRPr lang="en-US" sz="3600" dirty="0">
              <a:effectLst>
                <a:glow rad="127000">
                  <a:schemeClr val="tx1"/>
                </a:glow>
              </a:effectLst>
              <a:ea typeface="ＭＳ Ｐゴシック" charset="0"/>
            </a:endParaRPr>
          </a:p>
        </p:txBody>
      </p:sp>
    </p:spTree>
    <p:extLst>
      <p:ext uri="{BB962C8B-B14F-4D97-AF65-F5344CB8AC3E}">
        <p14:creationId xmlns:p14="http://schemas.microsoft.com/office/powerpoint/2010/main" val="2833626663"/>
      </p:ext>
    </p:extLst>
  </p:cSld>
  <p:clrMapOvr>
    <a:masterClrMapping/>
  </p:clrMapOvr>
  <p:transition/>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37" name="Rectangle 2"/>
          <p:cNvSpPr>
            <a:spLocks noGrp="1" noChangeArrowheads="1"/>
          </p:cNvSpPr>
          <p:nvPr>
            <p:ph type="ctrTitle"/>
          </p:nvPr>
        </p:nvSpPr>
        <p:spPr>
          <a:xfrm>
            <a:off x="0" y="44624"/>
            <a:ext cx="9144000" cy="541338"/>
          </a:xfrm>
        </p:spPr>
        <p:txBody>
          <a:bodyPr/>
          <a:lstStyle/>
          <a:p>
            <a:pPr eaLnBrk="1" hangingPunct="1"/>
            <a:r>
              <a:rPr kumimoji="1" lang="ar-EG" altLang="zh-CN" sz="4000" dirty="0">
                <a:solidFill>
                  <a:schemeClr val="bg1"/>
                </a:solidFill>
                <a:cs typeface="Arial" panose="020B0604020202020204" pitchFamily="34" charset="0"/>
              </a:rPr>
              <a:t>الشرق</a:t>
            </a:r>
            <a:endParaRPr kumimoji="1" lang="en-US" altLang="zh-CN" sz="2800" dirty="0">
              <a:solidFill>
                <a:schemeClr val="bg1"/>
              </a:solidFill>
              <a:cs typeface="Arial" panose="020B0604020202020204" pitchFamily="34" charset="0"/>
            </a:endParaRPr>
          </a:p>
        </p:txBody>
      </p:sp>
      <p:sp>
        <p:nvSpPr>
          <p:cNvPr id="219138" name="Text Box 5"/>
          <p:cNvSpPr txBox="1">
            <a:spLocks noChangeArrowheads="1"/>
          </p:cNvSpPr>
          <p:nvPr/>
        </p:nvSpPr>
        <p:spPr bwMode="auto">
          <a:xfrm>
            <a:off x="8509000" y="87313"/>
            <a:ext cx="52705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000">
                <a:solidFill>
                  <a:schemeClr val="tx1"/>
                </a:solidFill>
                <a:latin typeface="Arial" charset="0"/>
                <a:ea typeface="ＭＳ Ｐゴシック" charset="0"/>
                <a:cs typeface="ＭＳ Ｐゴシック" charset="0"/>
              </a:defRPr>
            </a:lvl1pPr>
            <a:lvl2pPr marL="742950" indent="-285750">
              <a:defRPr sz="1000">
                <a:solidFill>
                  <a:schemeClr val="tx1"/>
                </a:solidFill>
                <a:latin typeface="Arial" charset="0"/>
                <a:ea typeface="ＭＳ Ｐゴシック" charset="0"/>
              </a:defRPr>
            </a:lvl2pPr>
            <a:lvl3pPr marL="1143000" indent="-228600">
              <a:defRPr sz="1000">
                <a:solidFill>
                  <a:schemeClr val="tx1"/>
                </a:solidFill>
                <a:latin typeface="Arial" charset="0"/>
                <a:ea typeface="ＭＳ Ｐゴシック" charset="0"/>
              </a:defRPr>
            </a:lvl3pPr>
            <a:lvl4pPr marL="1600200" indent="-228600">
              <a:defRPr sz="1000">
                <a:solidFill>
                  <a:schemeClr val="tx1"/>
                </a:solidFill>
                <a:latin typeface="Arial" charset="0"/>
                <a:ea typeface="ＭＳ Ｐゴシック" charset="0"/>
              </a:defRPr>
            </a:lvl4pPr>
            <a:lvl5pPr marL="2057400" indent="-228600">
              <a:defRPr sz="1000">
                <a:solidFill>
                  <a:schemeClr val="tx1"/>
                </a:solidFill>
                <a:latin typeface="Arial" charset="0"/>
                <a:ea typeface="ＭＳ Ｐゴシック" charset="0"/>
              </a:defRPr>
            </a:lvl5pPr>
            <a:lvl6pPr marL="2514600" indent="-228600" eaLnBrk="0" fontAlgn="base" hangingPunct="0">
              <a:spcBef>
                <a:spcPct val="0"/>
              </a:spcBef>
              <a:spcAft>
                <a:spcPct val="0"/>
              </a:spcAft>
              <a:defRPr sz="1000">
                <a:solidFill>
                  <a:schemeClr val="tx1"/>
                </a:solidFill>
                <a:latin typeface="Arial" charset="0"/>
                <a:ea typeface="ＭＳ Ｐゴシック" charset="0"/>
              </a:defRPr>
            </a:lvl6pPr>
            <a:lvl7pPr marL="2971800" indent="-228600" eaLnBrk="0" fontAlgn="base" hangingPunct="0">
              <a:spcBef>
                <a:spcPct val="0"/>
              </a:spcBef>
              <a:spcAft>
                <a:spcPct val="0"/>
              </a:spcAft>
              <a:defRPr sz="1000">
                <a:solidFill>
                  <a:schemeClr val="tx1"/>
                </a:solidFill>
                <a:latin typeface="Arial" charset="0"/>
                <a:ea typeface="ＭＳ Ｐゴシック" charset="0"/>
              </a:defRPr>
            </a:lvl7pPr>
            <a:lvl8pPr marL="3429000" indent="-228600" eaLnBrk="0" fontAlgn="base" hangingPunct="0">
              <a:spcBef>
                <a:spcPct val="0"/>
              </a:spcBef>
              <a:spcAft>
                <a:spcPct val="0"/>
              </a:spcAft>
              <a:defRPr sz="1000">
                <a:solidFill>
                  <a:schemeClr val="tx1"/>
                </a:solidFill>
                <a:latin typeface="Arial" charset="0"/>
                <a:ea typeface="ＭＳ Ｐゴシック" charset="0"/>
              </a:defRPr>
            </a:lvl8pPr>
            <a:lvl9pPr marL="3886200" indent="-228600" eaLnBrk="0" fontAlgn="base" hangingPunct="0">
              <a:spcBef>
                <a:spcPct val="0"/>
              </a:spcBef>
              <a:spcAft>
                <a:spcPct val="0"/>
              </a:spcAft>
              <a:defRPr sz="1000">
                <a:solidFill>
                  <a:schemeClr val="tx1"/>
                </a:solidFill>
                <a:latin typeface="Arial" charset="0"/>
                <a:ea typeface="ＭＳ Ｐゴシック" charset="0"/>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sym typeface="Calibri"/>
              </a:rPr>
              <a:t>28</a:t>
            </a:r>
          </a:p>
        </p:txBody>
      </p:sp>
      <p:pic>
        <p:nvPicPr>
          <p:cNvPr id="2" name="Picture 1" descr="Screen Shot 2015-07-22 at 7.57.00 am.pn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0" y="726885"/>
            <a:ext cx="9144000" cy="6131115"/>
          </a:xfrm>
          <a:prstGeom prst="rect">
            <a:avLst/>
          </a:prstGeom>
        </p:spPr>
      </p:pic>
      <p:sp>
        <p:nvSpPr>
          <p:cNvPr id="7" name="Text Box 9"/>
          <p:cNvSpPr txBox="1">
            <a:spLocks noChangeArrowheads="1"/>
          </p:cNvSpPr>
          <p:nvPr/>
        </p:nvSpPr>
        <p:spPr bwMode="auto">
          <a:xfrm>
            <a:off x="5610201" y="1628800"/>
            <a:ext cx="1160895" cy="769441"/>
          </a:xfrm>
          <a:prstGeom prst="rect">
            <a:avLst/>
          </a:prstGeom>
          <a:noFill/>
          <a:ln w="9525">
            <a:noFill/>
            <a:miter lim="800000"/>
            <a:headEnd/>
            <a:tailEnd/>
          </a:ln>
          <a:effectLst/>
        </p:spPr>
        <p:txBody>
          <a:bodyPr wrap="none">
            <a:spAutoFit/>
          </a:bodyPr>
          <a:lstStyle>
            <a:lvl1pPr>
              <a:defRPr sz="3600">
                <a:solidFill>
                  <a:schemeClr val="tx1"/>
                </a:solidFill>
                <a:latin typeface="Garamond" charset="0"/>
                <a:ea typeface="ＭＳ Ｐゴシック" charset="0"/>
                <a:cs typeface="ＭＳ Ｐゴシック" charset="0"/>
              </a:defRPr>
            </a:lvl1pPr>
            <a:lvl2pPr marL="37931725" indent="-37474525">
              <a:defRPr sz="3600">
                <a:solidFill>
                  <a:schemeClr val="tx1"/>
                </a:solidFill>
                <a:latin typeface="Garamond" charset="0"/>
                <a:ea typeface="ＭＳ Ｐゴシック" charset="0"/>
              </a:defRPr>
            </a:lvl2pPr>
            <a:lvl3pPr>
              <a:defRPr sz="3600">
                <a:solidFill>
                  <a:schemeClr val="tx1"/>
                </a:solidFill>
                <a:latin typeface="Garamond" charset="0"/>
                <a:ea typeface="ＭＳ Ｐゴシック" charset="0"/>
              </a:defRPr>
            </a:lvl3pPr>
            <a:lvl4pPr>
              <a:defRPr sz="3600">
                <a:solidFill>
                  <a:schemeClr val="tx1"/>
                </a:solidFill>
                <a:latin typeface="Garamond" charset="0"/>
                <a:ea typeface="ＭＳ Ｐゴシック" charset="0"/>
              </a:defRPr>
            </a:lvl4pPr>
            <a:lvl5pPr>
              <a:defRPr sz="3600">
                <a:solidFill>
                  <a:schemeClr val="tx1"/>
                </a:solidFill>
                <a:latin typeface="Garamond" charset="0"/>
                <a:ea typeface="ＭＳ Ｐゴシック" charset="0"/>
              </a:defRPr>
            </a:lvl5pPr>
            <a:lvl6pPr marL="457200" eaLnBrk="0" fontAlgn="t" hangingPunct="0">
              <a:spcBef>
                <a:spcPct val="50000"/>
              </a:spcBef>
              <a:spcAft>
                <a:spcPct val="0"/>
              </a:spcAft>
              <a:defRPr sz="3600">
                <a:solidFill>
                  <a:schemeClr val="tx1"/>
                </a:solidFill>
                <a:latin typeface="Garamond" charset="0"/>
                <a:ea typeface="ＭＳ Ｐゴシック" charset="0"/>
              </a:defRPr>
            </a:lvl6pPr>
            <a:lvl7pPr marL="914400" eaLnBrk="0" fontAlgn="t" hangingPunct="0">
              <a:spcBef>
                <a:spcPct val="50000"/>
              </a:spcBef>
              <a:spcAft>
                <a:spcPct val="0"/>
              </a:spcAft>
              <a:defRPr sz="3600">
                <a:solidFill>
                  <a:schemeClr val="tx1"/>
                </a:solidFill>
                <a:latin typeface="Garamond" charset="0"/>
                <a:ea typeface="ＭＳ Ｐゴシック" charset="0"/>
              </a:defRPr>
            </a:lvl7pPr>
            <a:lvl8pPr marL="1371600" eaLnBrk="0" fontAlgn="t" hangingPunct="0">
              <a:spcBef>
                <a:spcPct val="50000"/>
              </a:spcBef>
              <a:spcAft>
                <a:spcPct val="0"/>
              </a:spcAft>
              <a:defRPr sz="3600">
                <a:solidFill>
                  <a:schemeClr val="tx1"/>
                </a:solidFill>
                <a:latin typeface="Garamond" charset="0"/>
                <a:ea typeface="ＭＳ Ｐゴシック" charset="0"/>
              </a:defRPr>
            </a:lvl8pPr>
            <a:lvl9pPr marL="1828800" eaLnBrk="0" fontAlgn="t" hangingPunct="0">
              <a:spcBef>
                <a:spcPct val="50000"/>
              </a:spcBef>
              <a:spcAft>
                <a:spcPct val="0"/>
              </a:spcAft>
              <a:defRPr sz="3600">
                <a:solidFill>
                  <a:schemeClr val="tx1"/>
                </a:solidFill>
                <a:latin typeface="Garamond" charset="0"/>
                <a:ea typeface="ＭＳ Ｐゴシック" charset="0"/>
              </a:defRPr>
            </a:lvl9pPr>
          </a:lstStyle>
          <a:p>
            <a:pPr marL="0" marR="0" lvl="0" indent="0" algn="l" defTabSz="457200" rtl="0" eaLnBrk="1" fontAlgn="t" latinLnBrk="0" hangingPunct="1">
              <a:lnSpc>
                <a:spcPct val="100000"/>
              </a:lnSpc>
              <a:spcBef>
                <a:spcPct val="50000"/>
              </a:spcBef>
              <a:spcAft>
                <a:spcPts val="0"/>
              </a:spcAft>
              <a:buClrTx/>
              <a:buSzTx/>
              <a:buFontTx/>
              <a:buNone/>
              <a:tabLst/>
              <a:defRPr/>
            </a:pPr>
            <a:r>
              <a:rPr kumimoji="0" lang="ar-EG" sz="4400" b="1" u="none" strike="noStrike" kern="1200" cap="none" spc="0" normalizeH="0" baseline="0" noProof="0" dirty="0">
                <a:ln>
                  <a:noFill/>
                </a:ln>
                <a:solidFill>
                  <a:srgbClr val="FFFFFF"/>
                </a:solidFill>
                <a:effectLst>
                  <a:glow rad="203200">
                    <a:srgbClr val="000514">
                      <a:alpha val="88000"/>
                    </a:srgbClr>
                  </a:glow>
                </a:effectLst>
                <a:uLnTx/>
                <a:uFillTx/>
                <a:latin typeface="Arial" panose="020B0604020202020204" pitchFamily="34" charset="0"/>
                <a:cs typeface="Arial" panose="020B0604020202020204" pitchFamily="34" charset="0"/>
                <a:sym typeface="Calibri"/>
              </a:rPr>
              <a:t>آشور</a:t>
            </a:r>
            <a:endParaRPr kumimoji="0" lang="en-US" sz="4400" b="1" u="none" strike="noStrike" kern="1200" cap="none" spc="0" normalizeH="0" baseline="0" noProof="0" dirty="0">
              <a:ln>
                <a:noFill/>
              </a:ln>
              <a:solidFill>
                <a:srgbClr val="FFFFFF"/>
              </a:solidFill>
              <a:effectLst>
                <a:glow rad="203200">
                  <a:srgbClr val="000514">
                    <a:alpha val="88000"/>
                  </a:srgbClr>
                </a:glow>
              </a:effectLst>
              <a:uLnTx/>
              <a:uFillTx/>
              <a:latin typeface="Arial" panose="020B0604020202020204" pitchFamily="34" charset="0"/>
              <a:cs typeface="Arial" panose="020B0604020202020204" pitchFamily="34" charset="0"/>
              <a:sym typeface="Calibri"/>
            </a:endParaRPr>
          </a:p>
        </p:txBody>
      </p:sp>
      <p:sp>
        <p:nvSpPr>
          <p:cNvPr id="15" name="Text Box 9"/>
          <p:cNvSpPr txBox="1">
            <a:spLocks noChangeArrowheads="1"/>
          </p:cNvSpPr>
          <p:nvPr/>
        </p:nvSpPr>
        <p:spPr bwMode="auto">
          <a:xfrm>
            <a:off x="3080402" y="2204864"/>
            <a:ext cx="2848857" cy="1785104"/>
          </a:xfrm>
          <a:prstGeom prst="rect">
            <a:avLst/>
          </a:prstGeom>
          <a:noFill/>
          <a:ln w="9525">
            <a:noFill/>
            <a:miter lim="800000"/>
            <a:headEnd/>
            <a:tailEnd/>
          </a:ln>
          <a:effectLst/>
        </p:spPr>
        <p:txBody>
          <a:bodyPr wrap="none">
            <a:spAutoFit/>
          </a:bodyPr>
          <a:lstStyle>
            <a:lvl1pPr>
              <a:defRPr sz="3600">
                <a:solidFill>
                  <a:schemeClr val="tx1"/>
                </a:solidFill>
                <a:latin typeface="Garamond" charset="0"/>
                <a:ea typeface="ＭＳ Ｐゴシック" charset="0"/>
                <a:cs typeface="ＭＳ Ｐゴシック" charset="0"/>
              </a:defRPr>
            </a:lvl1pPr>
            <a:lvl2pPr marL="37931725" indent="-37474525">
              <a:defRPr sz="3600">
                <a:solidFill>
                  <a:schemeClr val="tx1"/>
                </a:solidFill>
                <a:latin typeface="Garamond" charset="0"/>
                <a:ea typeface="ＭＳ Ｐゴシック" charset="0"/>
              </a:defRPr>
            </a:lvl2pPr>
            <a:lvl3pPr>
              <a:defRPr sz="3600">
                <a:solidFill>
                  <a:schemeClr val="tx1"/>
                </a:solidFill>
                <a:latin typeface="Garamond" charset="0"/>
                <a:ea typeface="ＭＳ Ｐゴシック" charset="0"/>
              </a:defRPr>
            </a:lvl3pPr>
            <a:lvl4pPr>
              <a:defRPr sz="3600">
                <a:solidFill>
                  <a:schemeClr val="tx1"/>
                </a:solidFill>
                <a:latin typeface="Garamond" charset="0"/>
                <a:ea typeface="ＭＳ Ｐゴシック" charset="0"/>
              </a:defRPr>
            </a:lvl4pPr>
            <a:lvl5pPr>
              <a:defRPr sz="3600">
                <a:solidFill>
                  <a:schemeClr val="tx1"/>
                </a:solidFill>
                <a:latin typeface="Garamond" charset="0"/>
                <a:ea typeface="ＭＳ Ｐゴシック" charset="0"/>
              </a:defRPr>
            </a:lvl5pPr>
            <a:lvl6pPr marL="457200" eaLnBrk="0" fontAlgn="t" hangingPunct="0">
              <a:spcBef>
                <a:spcPct val="50000"/>
              </a:spcBef>
              <a:spcAft>
                <a:spcPct val="0"/>
              </a:spcAft>
              <a:defRPr sz="3600">
                <a:solidFill>
                  <a:schemeClr val="tx1"/>
                </a:solidFill>
                <a:latin typeface="Garamond" charset="0"/>
                <a:ea typeface="ＭＳ Ｐゴシック" charset="0"/>
              </a:defRPr>
            </a:lvl6pPr>
            <a:lvl7pPr marL="914400" eaLnBrk="0" fontAlgn="t" hangingPunct="0">
              <a:spcBef>
                <a:spcPct val="50000"/>
              </a:spcBef>
              <a:spcAft>
                <a:spcPct val="0"/>
              </a:spcAft>
              <a:defRPr sz="3600">
                <a:solidFill>
                  <a:schemeClr val="tx1"/>
                </a:solidFill>
                <a:latin typeface="Garamond" charset="0"/>
                <a:ea typeface="ＭＳ Ｐゴシック" charset="0"/>
              </a:defRPr>
            </a:lvl7pPr>
            <a:lvl8pPr marL="1371600" eaLnBrk="0" fontAlgn="t" hangingPunct="0">
              <a:spcBef>
                <a:spcPct val="50000"/>
              </a:spcBef>
              <a:spcAft>
                <a:spcPct val="0"/>
              </a:spcAft>
              <a:defRPr sz="3600">
                <a:solidFill>
                  <a:schemeClr val="tx1"/>
                </a:solidFill>
                <a:latin typeface="Garamond" charset="0"/>
                <a:ea typeface="ＭＳ Ｐゴシック" charset="0"/>
              </a:defRPr>
            </a:lvl8pPr>
            <a:lvl9pPr marL="1828800" eaLnBrk="0" fontAlgn="t" hangingPunct="0">
              <a:spcBef>
                <a:spcPct val="50000"/>
              </a:spcBef>
              <a:spcAft>
                <a:spcPct val="0"/>
              </a:spcAft>
              <a:defRPr sz="3600">
                <a:solidFill>
                  <a:schemeClr val="tx1"/>
                </a:solidFill>
                <a:latin typeface="Garamond" charset="0"/>
                <a:ea typeface="ＭＳ Ｐゴシック" charset="0"/>
              </a:defRPr>
            </a:lvl9pPr>
          </a:lstStyle>
          <a:p>
            <a:pPr marL="0" marR="0" lvl="0" indent="0" algn="l" defTabSz="457200" rtl="0" eaLnBrk="1" fontAlgn="t" latinLnBrk="0" hangingPunct="1">
              <a:lnSpc>
                <a:spcPct val="100000"/>
              </a:lnSpc>
              <a:spcBef>
                <a:spcPct val="50000"/>
              </a:spcBef>
              <a:spcAft>
                <a:spcPts val="0"/>
              </a:spcAft>
              <a:buClrTx/>
              <a:buSzTx/>
              <a:buFontTx/>
              <a:buNone/>
              <a:tabLst/>
              <a:defRPr/>
            </a:pPr>
            <a:r>
              <a:rPr kumimoji="0" lang="ar-EG" sz="4400" b="1" u="none" strike="noStrike" kern="1200" cap="none" spc="0" normalizeH="0" baseline="0" noProof="0" dirty="0">
                <a:ln>
                  <a:noFill/>
                </a:ln>
                <a:solidFill>
                  <a:srgbClr val="FFFFFF"/>
                </a:solidFill>
                <a:effectLst>
                  <a:glow rad="203200">
                    <a:srgbClr val="000514">
                      <a:alpha val="88000"/>
                    </a:srgbClr>
                  </a:glow>
                </a:effectLst>
                <a:uLnTx/>
                <a:uFillTx/>
                <a:latin typeface="Arial" panose="020B0604020202020204" pitchFamily="34" charset="0"/>
                <a:cs typeface="Arial" panose="020B0604020202020204" pitchFamily="34" charset="0"/>
                <a:sym typeface="Calibri"/>
              </a:rPr>
              <a:t>سوريا</a:t>
            </a:r>
          </a:p>
          <a:p>
            <a:pPr marL="0" marR="0" lvl="0" indent="0" algn="l" defTabSz="457200" rtl="0" eaLnBrk="1" fontAlgn="t" latinLnBrk="0" hangingPunct="1">
              <a:lnSpc>
                <a:spcPct val="100000"/>
              </a:lnSpc>
              <a:spcBef>
                <a:spcPct val="50000"/>
              </a:spcBef>
              <a:spcAft>
                <a:spcPts val="0"/>
              </a:spcAft>
              <a:buClrTx/>
              <a:buSzTx/>
              <a:buFontTx/>
              <a:buNone/>
              <a:tabLst/>
              <a:defRPr/>
            </a:pPr>
            <a:r>
              <a:rPr kumimoji="0" lang="ar-EG" sz="4400" b="1" u="none" strike="noStrike" kern="1200" cap="none" spc="0" normalizeH="0" baseline="0" noProof="0" dirty="0">
                <a:ln>
                  <a:noFill/>
                </a:ln>
                <a:solidFill>
                  <a:srgbClr val="FFFFFF"/>
                </a:solidFill>
                <a:effectLst>
                  <a:glow rad="203200">
                    <a:srgbClr val="000514">
                      <a:alpha val="88000"/>
                    </a:srgbClr>
                  </a:glow>
                </a:effectLst>
                <a:uLnTx/>
                <a:uFillTx/>
                <a:latin typeface="Arial" panose="020B0604020202020204" pitchFamily="34" charset="0"/>
                <a:cs typeface="Arial" panose="020B0604020202020204" pitchFamily="34" charset="0"/>
                <a:sym typeface="Calibri"/>
              </a:rPr>
              <a:t>إشعياء 9: 12</a:t>
            </a:r>
            <a:endParaRPr kumimoji="0" lang="en-US" sz="4400" b="1" u="none" strike="noStrike" kern="1200" cap="none" spc="0" normalizeH="0" baseline="0" noProof="0" dirty="0">
              <a:ln>
                <a:noFill/>
              </a:ln>
              <a:solidFill>
                <a:srgbClr val="FFFFFF"/>
              </a:solidFill>
              <a:effectLst>
                <a:glow rad="203200">
                  <a:srgbClr val="000514">
                    <a:alpha val="88000"/>
                  </a:srgbClr>
                </a:glow>
              </a:effectLst>
              <a:uLnTx/>
              <a:uFillTx/>
              <a:latin typeface="Arial" panose="020B0604020202020204" pitchFamily="34" charset="0"/>
              <a:cs typeface="Arial" panose="020B0604020202020204" pitchFamily="34" charset="0"/>
              <a:sym typeface="Calibri"/>
            </a:endParaRPr>
          </a:p>
        </p:txBody>
      </p:sp>
      <p:sp>
        <p:nvSpPr>
          <p:cNvPr id="17" name="Right Arrow 16"/>
          <p:cNvSpPr/>
          <p:nvPr/>
        </p:nvSpPr>
        <p:spPr bwMode="auto">
          <a:xfrm rot="1381308">
            <a:off x="8231331" y="4755655"/>
            <a:ext cx="856912" cy="459656"/>
          </a:xfrm>
          <a:prstGeom prst="rightArrow">
            <a:avLst/>
          </a:prstGeom>
          <a:solidFill>
            <a:srgbClr val="FFFFFF"/>
          </a:solidFill>
          <a:ln w="38100" cap="flat" cmpd="sng" algn="ctr">
            <a:solidFill>
              <a:srgbClr val="00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0" cap="none" spc="0" normalizeH="0" baseline="0" noProof="0">
              <a:ln>
                <a:noFill/>
              </a:ln>
              <a:solidFill>
                <a:srgbClr val="FFFFFF"/>
              </a:solidFill>
              <a:effectLst/>
              <a:uLnTx/>
              <a:uFillTx/>
              <a:latin typeface="Arial" panose="020B0604020202020204" pitchFamily="34" charset="0"/>
              <a:cs typeface="Arial" panose="020B0604020202020204" pitchFamily="34" charset="0"/>
              <a:sym typeface="Calibri"/>
            </a:endParaRPr>
          </a:p>
        </p:txBody>
      </p:sp>
      <p:sp>
        <p:nvSpPr>
          <p:cNvPr id="16" name="Text Box 9"/>
          <p:cNvSpPr txBox="1">
            <a:spLocks noChangeArrowheads="1"/>
          </p:cNvSpPr>
          <p:nvPr/>
        </p:nvSpPr>
        <p:spPr bwMode="auto">
          <a:xfrm>
            <a:off x="6920239" y="4216042"/>
            <a:ext cx="1042273" cy="769441"/>
          </a:xfrm>
          <a:prstGeom prst="rect">
            <a:avLst/>
          </a:prstGeom>
          <a:noFill/>
          <a:ln w="9525">
            <a:noFill/>
            <a:miter lim="800000"/>
            <a:headEnd/>
            <a:tailEnd/>
          </a:ln>
          <a:effectLst/>
        </p:spPr>
        <p:txBody>
          <a:bodyPr wrap="none">
            <a:spAutoFit/>
          </a:bodyPr>
          <a:lstStyle>
            <a:lvl1pPr>
              <a:defRPr sz="3600">
                <a:solidFill>
                  <a:schemeClr val="tx1"/>
                </a:solidFill>
                <a:latin typeface="Garamond" charset="0"/>
                <a:ea typeface="ＭＳ Ｐゴシック" charset="0"/>
                <a:cs typeface="ＭＳ Ｐゴシック" charset="0"/>
              </a:defRPr>
            </a:lvl1pPr>
            <a:lvl2pPr marL="37931725" indent="-37474525">
              <a:defRPr sz="3600">
                <a:solidFill>
                  <a:schemeClr val="tx1"/>
                </a:solidFill>
                <a:latin typeface="Garamond" charset="0"/>
                <a:ea typeface="ＭＳ Ｐゴシック" charset="0"/>
              </a:defRPr>
            </a:lvl2pPr>
            <a:lvl3pPr>
              <a:defRPr sz="3600">
                <a:solidFill>
                  <a:schemeClr val="tx1"/>
                </a:solidFill>
                <a:latin typeface="Garamond" charset="0"/>
                <a:ea typeface="ＭＳ Ｐゴシック" charset="0"/>
              </a:defRPr>
            </a:lvl3pPr>
            <a:lvl4pPr>
              <a:defRPr sz="3600">
                <a:solidFill>
                  <a:schemeClr val="tx1"/>
                </a:solidFill>
                <a:latin typeface="Garamond" charset="0"/>
                <a:ea typeface="ＭＳ Ｐゴシック" charset="0"/>
              </a:defRPr>
            </a:lvl4pPr>
            <a:lvl5pPr>
              <a:defRPr sz="3600">
                <a:solidFill>
                  <a:schemeClr val="tx1"/>
                </a:solidFill>
                <a:latin typeface="Garamond" charset="0"/>
                <a:ea typeface="ＭＳ Ｐゴシック" charset="0"/>
              </a:defRPr>
            </a:lvl5pPr>
            <a:lvl6pPr marL="457200" eaLnBrk="0" fontAlgn="t" hangingPunct="0">
              <a:spcBef>
                <a:spcPct val="50000"/>
              </a:spcBef>
              <a:spcAft>
                <a:spcPct val="0"/>
              </a:spcAft>
              <a:defRPr sz="3600">
                <a:solidFill>
                  <a:schemeClr val="tx1"/>
                </a:solidFill>
                <a:latin typeface="Garamond" charset="0"/>
                <a:ea typeface="ＭＳ Ｐゴシック" charset="0"/>
              </a:defRPr>
            </a:lvl6pPr>
            <a:lvl7pPr marL="914400" eaLnBrk="0" fontAlgn="t" hangingPunct="0">
              <a:spcBef>
                <a:spcPct val="50000"/>
              </a:spcBef>
              <a:spcAft>
                <a:spcPct val="0"/>
              </a:spcAft>
              <a:defRPr sz="3600">
                <a:solidFill>
                  <a:schemeClr val="tx1"/>
                </a:solidFill>
                <a:latin typeface="Garamond" charset="0"/>
                <a:ea typeface="ＭＳ Ｐゴシック" charset="0"/>
              </a:defRPr>
            </a:lvl7pPr>
            <a:lvl8pPr marL="1371600" eaLnBrk="0" fontAlgn="t" hangingPunct="0">
              <a:spcBef>
                <a:spcPct val="50000"/>
              </a:spcBef>
              <a:spcAft>
                <a:spcPct val="0"/>
              </a:spcAft>
              <a:defRPr sz="3600">
                <a:solidFill>
                  <a:schemeClr val="tx1"/>
                </a:solidFill>
                <a:latin typeface="Garamond" charset="0"/>
                <a:ea typeface="ＭＳ Ｐゴシック" charset="0"/>
              </a:defRPr>
            </a:lvl8pPr>
            <a:lvl9pPr marL="1828800" eaLnBrk="0" fontAlgn="t" hangingPunct="0">
              <a:spcBef>
                <a:spcPct val="50000"/>
              </a:spcBef>
              <a:spcAft>
                <a:spcPct val="0"/>
              </a:spcAft>
              <a:defRPr sz="3600">
                <a:solidFill>
                  <a:schemeClr val="tx1"/>
                </a:solidFill>
                <a:latin typeface="Garamond" charset="0"/>
                <a:ea typeface="ＭＳ Ｐゴシック" charset="0"/>
              </a:defRPr>
            </a:lvl9pPr>
          </a:lstStyle>
          <a:p>
            <a:pPr marL="0" marR="0" lvl="0" indent="0" algn="l" defTabSz="457200" rtl="0" eaLnBrk="1" fontAlgn="t" latinLnBrk="0" hangingPunct="1">
              <a:lnSpc>
                <a:spcPct val="100000"/>
              </a:lnSpc>
              <a:spcBef>
                <a:spcPct val="50000"/>
              </a:spcBef>
              <a:spcAft>
                <a:spcPts val="0"/>
              </a:spcAft>
              <a:buClrTx/>
              <a:buSzTx/>
              <a:buFontTx/>
              <a:buNone/>
              <a:tabLst/>
              <a:defRPr/>
            </a:pPr>
            <a:r>
              <a:rPr kumimoji="0" lang="ar-EG" sz="4400" b="1" u="none" strike="noStrike" kern="1200" cap="none" spc="0" normalizeH="0" baseline="0" noProof="0" dirty="0">
                <a:ln>
                  <a:noFill/>
                </a:ln>
                <a:solidFill>
                  <a:srgbClr val="FFFFFF"/>
                </a:solidFill>
                <a:effectLst>
                  <a:glow rad="203200">
                    <a:srgbClr val="000514">
                      <a:alpha val="88000"/>
                    </a:srgbClr>
                  </a:glow>
                </a:effectLst>
                <a:uLnTx/>
                <a:uFillTx/>
                <a:latin typeface="Arial" panose="020B0604020202020204" pitchFamily="34" charset="0"/>
                <a:cs typeface="Arial" panose="020B0604020202020204" pitchFamily="34" charset="0"/>
                <a:sym typeface="Calibri"/>
              </a:rPr>
              <a:t>الهند</a:t>
            </a:r>
            <a:endParaRPr kumimoji="0" lang="en-US" sz="4400" b="1" u="none" strike="noStrike" kern="1200" cap="none" spc="0" normalizeH="0" baseline="0" noProof="0" dirty="0">
              <a:ln>
                <a:noFill/>
              </a:ln>
              <a:solidFill>
                <a:srgbClr val="FFFFFF"/>
              </a:solidFill>
              <a:effectLst>
                <a:glow rad="203200">
                  <a:srgbClr val="000514">
                    <a:alpha val="88000"/>
                  </a:srgbClr>
                </a:glow>
              </a:effectLst>
              <a:uLnTx/>
              <a:uFillTx/>
              <a:latin typeface="Arial" panose="020B0604020202020204" pitchFamily="34" charset="0"/>
              <a:cs typeface="Arial" panose="020B0604020202020204" pitchFamily="34" charset="0"/>
              <a:sym typeface="Calibri"/>
            </a:endParaRPr>
          </a:p>
        </p:txBody>
      </p:sp>
    </p:spTree>
    <p:extLst>
      <p:ext uri="{BB962C8B-B14F-4D97-AF65-F5344CB8AC3E}">
        <p14:creationId xmlns:p14="http://schemas.microsoft.com/office/powerpoint/2010/main" val="2790595982"/>
      </p:ext>
    </p:extLst>
  </p:cSld>
  <p:clrMapOvr>
    <a:masterClrMapping/>
  </p:clrMapOvr>
  <p:transition spd="med">
    <p:randomBar dir="vert"/>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6"/>
                                        </p:tgtEl>
                                        <p:attrNameLst>
                                          <p:attrName>style.visibility</p:attrName>
                                        </p:attrNameLst>
                                      </p:cBhvr>
                                      <p:to>
                                        <p:strVal val="visible"/>
                                      </p:to>
                                    </p:set>
                                  </p:childTnLst>
                                </p:cTn>
                              </p:par>
                              <p:par>
                                <p:cTn id="15" presetID="22" presetClass="entr" presetSubtype="1" fill="hold" grpId="0" nodeType="with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wipe(up)">
                                      <p:cBhvr>
                                        <p:cTn id="1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5" grpId="0"/>
      <p:bldP spid="17" grpId="0" animBg="1"/>
      <p:bldP spid="16" grpId="0"/>
    </p:bld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Calibri"/>
            </a:endParaRPr>
          </a:p>
        </p:txBody>
      </p:sp>
      <p:sp>
        <p:nvSpPr>
          <p:cNvPr id="900098" name="Rectangle 2"/>
          <p:cNvSpPr>
            <a:spLocks noGrp="1" noChangeArrowheads="1"/>
          </p:cNvSpPr>
          <p:nvPr>
            <p:ph type="ctrTitle"/>
          </p:nvPr>
        </p:nvSpPr>
        <p:spPr>
          <a:xfrm>
            <a:off x="107504" y="116633"/>
            <a:ext cx="9036496" cy="864096"/>
          </a:xfrm>
          <a:effectLst>
            <a:outerShdw blurRad="63500" dist="35921" dir="2700000" algn="ctr" rotWithShape="0">
              <a:schemeClr val="tx2">
                <a:alpha val="74998"/>
              </a:schemeClr>
            </a:outerShdw>
          </a:effectLst>
        </p:spPr>
        <p:txBody>
          <a:bodyPr anchor="t"/>
          <a:lstStyle/>
          <a:p>
            <a:pPr>
              <a:defRPr/>
            </a:pPr>
            <a:r>
              <a:rPr lang="ar-EG" sz="4800" dirty="0">
                <a:effectLst>
                  <a:glow rad="127000">
                    <a:schemeClr val="tx1"/>
                  </a:glow>
                </a:effectLst>
                <a:ea typeface="ＭＳ Ｐゴシック" charset="0"/>
              </a:rPr>
              <a:t>الفكر الشرقي</a:t>
            </a:r>
            <a:endParaRPr lang="en-US" sz="4800" dirty="0">
              <a:effectLst>
                <a:glow rad="127000">
                  <a:schemeClr val="tx1"/>
                </a:glow>
              </a:effectLst>
              <a:ea typeface="ＭＳ Ｐゴシック" charset="0"/>
            </a:endParaRPr>
          </a:p>
        </p:txBody>
      </p:sp>
      <p:pic>
        <p:nvPicPr>
          <p:cNvPr id="2" name="Picture 1"/>
          <p:cNvPicPr>
            <a:picLocks noChangeAspect="1"/>
          </p:cNvPicPr>
          <p:nvPr/>
        </p:nvPicPr>
        <p:blipFill>
          <a:blip r:embed="rId3"/>
          <a:stretch>
            <a:fillRect/>
          </a:stretch>
        </p:blipFill>
        <p:spPr>
          <a:xfrm>
            <a:off x="1907704" y="1140668"/>
            <a:ext cx="5387808" cy="5600700"/>
          </a:xfrm>
          <a:prstGeom prst="rect">
            <a:avLst/>
          </a:prstGeom>
        </p:spPr>
      </p:pic>
    </p:spTree>
    <p:extLst>
      <p:ext uri="{BB962C8B-B14F-4D97-AF65-F5344CB8AC3E}">
        <p14:creationId xmlns:p14="http://schemas.microsoft.com/office/powerpoint/2010/main" val="797426834"/>
      </p:ext>
    </p:extLst>
  </p:cSld>
  <p:clrMapOvr>
    <a:masterClrMapping/>
  </p:clrMapOvr>
  <p:transition/>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107504" y="116633"/>
            <a:ext cx="9036496" cy="864096"/>
          </a:xfrm>
          <a:effectLst>
            <a:outerShdw blurRad="63500" dist="35921" dir="2700000" algn="ctr" rotWithShape="0">
              <a:schemeClr val="tx2">
                <a:alpha val="74998"/>
              </a:schemeClr>
            </a:outerShdw>
          </a:effectLst>
        </p:spPr>
        <p:txBody>
          <a:bodyPr anchor="t"/>
          <a:lstStyle/>
          <a:p>
            <a:pPr>
              <a:defRPr/>
            </a:pPr>
            <a:r>
              <a:rPr lang="en-US" sz="4800" dirty="0">
                <a:effectLst>
                  <a:glow rad="127000">
                    <a:schemeClr val="tx1"/>
                  </a:glow>
                </a:effectLst>
                <a:ea typeface="ＭＳ Ｐゴシック" charset="0"/>
                <a:cs typeface="ＭＳ Ｐゴシック" charset="0"/>
              </a:rPr>
              <a:t>The Wizard of Oz</a:t>
            </a:r>
          </a:p>
        </p:txBody>
      </p:sp>
      <p:pic>
        <p:nvPicPr>
          <p:cNvPr id="3" name="Picture 2"/>
          <p:cNvPicPr>
            <a:picLocks noChangeAspect="1"/>
          </p:cNvPicPr>
          <p:nvPr/>
        </p:nvPicPr>
        <p:blipFill>
          <a:blip r:embed="rId3"/>
          <a:stretch>
            <a:fillRect/>
          </a:stretch>
        </p:blipFill>
        <p:spPr>
          <a:xfrm>
            <a:off x="17354" y="44624"/>
            <a:ext cx="9136110" cy="6669360"/>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sym typeface="Calibri"/>
            </a:endParaRPr>
          </a:p>
        </p:txBody>
      </p:sp>
      <p:pic>
        <p:nvPicPr>
          <p:cNvPr id="4" name="Picture 3"/>
          <p:cNvPicPr>
            <a:picLocks noChangeAspect="1"/>
          </p:cNvPicPr>
          <p:nvPr/>
        </p:nvPicPr>
        <p:blipFill>
          <a:blip r:embed="rId4"/>
          <a:stretch>
            <a:fillRect/>
          </a:stretch>
        </p:blipFill>
        <p:spPr>
          <a:xfrm>
            <a:off x="9355" y="4729073"/>
            <a:ext cx="2834453" cy="2114693"/>
          </a:xfrm>
          <a:prstGeom prst="rect">
            <a:avLst/>
          </a:prstGeom>
        </p:spPr>
      </p:pic>
    </p:spTree>
    <p:extLst>
      <p:ext uri="{BB962C8B-B14F-4D97-AF65-F5344CB8AC3E}">
        <p14:creationId xmlns:p14="http://schemas.microsoft.com/office/powerpoint/2010/main" val="598808520"/>
      </p:ext>
    </p:extLst>
  </p:cSld>
  <p:clrMapOvr>
    <a:masterClrMapping/>
  </p:clrMapOvr>
  <p:transition/>
</p:sld>
</file>

<file path=ppt/slides/slide22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4" name="Picture 3"/>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1" y="-28080"/>
            <a:ext cx="9132417" cy="6886080"/>
          </a:xfrm>
          <a:prstGeom prst="rect">
            <a:avLst/>
          </a:prstGeom>
        </p:spPr>
      </p:pic>
      <p:sp>
        <p:nvSpPr>
          <p:cNvPr id="100355"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Calibri"/>
            </a:endParaRPr>
          </a:p>
        </p:txBody>
      </p:sp>
      <p:sp>
        <p:nvSpPr>
          <p:cNvPr id="900098" name="Rectangle 2"/>
          <p:cNvSpPr>
            <a:spLocks noGrp="1" noChangeArrowheads="1"/>
          </p:cNvSpPr>
          <p:nvPr>
            <p:ph type="ctrTitle"/>
          </p:nvPr>
        </p:nvSpPr>
        <p:spPr>
          <a:xfrm>
            <a:off x="5076056" y="368300"/>
            <a:ext cx="4067943" cy="2844676"/>
          </a:xfrm>
          <a:effectLst/>
        </p:spPr>
        <p:txBody>
          <a:bodyPr/>
          <a:lstStyle/>
          <a:p>
            <a:pPr>
              <a:defRPr/>
            </a:pPr>
            <a:r>
              <a:rPr lang="ar-SA" sz="8800" dirty="0">
                <a:solidFill>
                  <a:schemeClr val="tx2"/>
                </a:solidFill>
                <a:effectLst>
                  <a:glow rad="127000">
                    <a:schemeClr val="bg1"/>
                  </a:glow>
                </a:effectLst>
                <a:ea typeface="ＭＳ Ｐゴシック" charset="0"/>
              </a:rPr>
              <a:t>نساء</a:t>
            </a:r>
            <a:endParaRPr lang="en-US" sz="8800" dirty="0">
              <a:solidFill>
                <a:schemeClr val="tx2"/>
              </a:solidFill>
              <a:effectLst>
                <a:glow rad="127000">
                  <a:schemeClr val="bg1"/>
                </a:glow>
              </a:effectLst>
              <a:ea typeface="ＭＳ Ｐゴシック" charset="0"/>
            </a:endParaRPr>
          </a:p>
        </p:txBody>
      </p:sp>
    </p:spTree>
    <p:extLst>
      <p:ext uri="{BB962C8B-B14F-4D97-AF65-F5344CB8AC3E}">
        <p14:creationId xmlns:p14="http://schemas.microsoft.com/office/powerpoint/2010/main" val="2417619018"/>
      </p:ext>
    </p:extLst>
  </p:cSld>
  <p:clrMapOvr>
    <a:masterClrMapping/>
  </p:clrMapOvr>
  <p:transition/>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5"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sym typeface="Calibri"/>
            </a:endParaRPr>
          </a:p>
        </p:txBody>
      </p:sp>
      <p:sp>
        <p:nvSpPr>
          <p:cNvPr id="900098" name="Rectangle 2"/>
          <p:cNvSpPr>
            <a:spLocks noGrp="1" noChangeArrowheads="1"/>
          </p:cNvSpPr>
          <p:nvPr>
            <p:ph type="ctrTitle"/>
          </p:nvPr>
        </p:nvSpPr>
        <p:spPr>
          <a:xfrm>
            <a:off x="5076056" y="368300"/>
            <a:ext cx="4067943" cy="2844676"/>
          </a:xfrm>
          <a:effectLst/>
        </p:spPr>
        <p:txBody>
          <a:bodyPr/>
          <a:lstStyle/>
          <a:p>
            <a:pPr>
              <a:defRPr/>
            </a:pPr>
            <a:r>
              <a:rPr lang="en-US" sz="5400" dirty="0">
                <a:solidFill>
                  <a:schemeClr val="tx2"/>
                </a:solidFill>
                <a:effectLst>
                  <a:glow rad="127000">
                    <a:schemeClr val="bg1"/>
                  </a:glow>
                </a:effectLst>
                <a:ea typeface="ＭＳ Ｐゴシック" charset="0"/>
                <a:cs typeface="ＭＳ Ｐゴシック" charset="0"/>
              </a:rPr>
              <a:t>Women</a:t>
            </a:r>
          </a:p>
        </p:txBody>
      </p:sp>
      <p:pic>
        <p:nvPicPr>
          <p:cNvPr id="2" name="Picture 1"/>
          <p:cNvPicPr>
            <a:picLocks noChangeAspect="1"/>
          </p:cNvPicPr>
          <p:nvPr/>
        </p:nvPicPr>
        <p:blipFill>
          <a:blip r:embed="rId3"/>
          <a:stretch>
            <a:fillRect/>
          </a:stretch>
        </p:blipFill>
        <p:spPr>
          <a:xfrm>
            <a:off x="0" y="850900"/>
            <a:ext cx="9144000" cy="5143500"/>
          </a:xfrm>
          <a:prstGeom prst="rect">
            <a:avLst/>
          </a:prstGeom>
        </p:spPr>
      </p:pic>
    </p:spTree>
    <p:extLst>
      <p:ext uri="{BB962C8B-B14F-4D97-AF65-F5344CB8AC3E}">
        <p14:creationId xmlns:p14="http://schemas.microsoft.com/office/powerpoint/2010/main" val="2984036280"/>
      </p:ext>
    </p:extLst>
  </p:cSld>
  <p:clrMapOvr>
    <a:masterClrMapping/>
  </p:clrMapOvr>
  <p:transition/>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3"/>
          <a:stretch>
            <a:fillRect/>
          </a:stretch>
        </p:blipFill>
        <p:spPr>
          <a:xfrm>
            <a:off x="33737" y="0"/>
            <a:ext cx="9149424" cy="6165304"/>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sym typeface="Calibri"/>
            </a:endParaRPr>
          </a:p>
        </p:txBody>
      </p:sp>
      <p:sp>
        <p:nvSpPr>
          <p:cNvPr id="900098" name="Rectangle 2"/>
          <p:cNvSpPr>
            <a:spLocks noGrp="1" noChangeArrowheads="1"/>
          </p:cNvSpPr>
          <p:nvPr>
            <p:ph type="ctrTitle"/>
          </p:nvPr>
        </p:nvSpPr>
        <p:spPr>
          <a:xfrm>
            <a:off x="35496" y="4221088"/>
            <a:ext cx="9036496" cy="1728192"/>
          </a:xfrm>
          <a:effectLst>
            <a:outerShdw blurRad="63500" dist="35921" dir="2700000" algn="ctr" rotWithShape="0">
              <a:schemeClr val="tx2">
                <a:alpha val="74998"/>
              </a:schemeClr>
            </a:outerShdw>
          </a:effectLst>
        </p:spPr>
        <p:txBody>
          <a:bodyPr anchor="t"/>
          <a:lstStyle/>
          <a:p>
            <a:pPr rtl="1">
              <a:defRPr/>
            </a:pPr>
            <a:r>
              <a:rPr lang="ar-SA" sz="3600" dirty="0">
                <a:effectLst>
                  <a:glow rad="127000">
                    <a:schemeClr val="tx1"/>
                  </a:glow>
                </a:effectLst>
                <a:ea typeface="ＭＳ Ｐゴシック" charset="0"/>
              </a:rPr>
              <a:t>إشعياء </a:t>
            </a:r>
            <a:r>
              <a:rPr lang="en-US" sz="3600" dirty="0">
                <a:effectLst>
                  <a:glow rad="127000">
                    <a:schemeClr val="tx1"/>
                  </a:glow>
                </a:effectLst>
                <a:ea typeface="ＭＳ Ｐゴシック" charset="0"/>
              </a:rPr>
              <a:t>2</a:t>
            </a:r>
            <a:r>
              <a:rPr lang="ar-SA" sz="3600" dirty="0">
                <a:effectLst>
                  <a:glow rad="127000">
                    <a:schemeClr val="tx1"/>
                  </a:glow>
                </a:effectLst>
                <a:ea typeface="ＭＳ Ｐゴシック" charset="0"/>
              </a:rPr>
              <a:t> : </a:t>
            </a:r>
            <a:r>
              <a:rPr lang="en-US" sz="3600" dirty="0">
                <a:effectLst>
                  <a:glow rad="127000">
                    <a:schemeClr val="tx1"/>
                  </a:glow>
                </a:effectLst>
                <a:ea typeface="ＭＳ Ｐゴシック" charset="0"/>
              </a:rPr>
              <a:t>6</a:t>
            </a:r>
            <a:br>
              <a:rPr lang="ar-SA" sz="3600" dirty="0">
                <a:effectLst>
                  <a:glow rad="127000">
                    <a:schemeClr val="tx1"/>
                  </a:glow>
                </a:effectLst>
                <a:ea typeface="ＭＳ Ｐゴシック" charset="0"/>
              </a:rPr>
            </a:br>
            <a:r>
              <a:rPr lang="ar-SA" sz="3600" dirty="0">
                <a:effectLst>
                  <a:glow rad="127000">
                    <a:schemeClr val="tx1"/>
                  </a:glow>
                </a:effectLst>
                <a:ea typeface="ＭＳ Ｐゴシック" charset="0"/>
              </a:rPr>
              <a:t>فَإِنَّكَ رَفَضْتَ شَعْبَكَ بَيْتَ يَعْقُوبَ لأَنَّهُمُ امْتَلَأُوا مِنَ الْمَشْرِقِ وَهُمْ </a:t>
            </a:r>
            <a:r>
              <a:rPr lang="ar-SA" sz="3600" dirty="0" err="1">
                <a:effectLst>
                  <a:glow rad="127000">
                    <a:schemeClr val="tx1"/>
                  </a:glow>
                </a:effectLst>
                <a:ea typeface="ＭＳ Ｐゴシック" charset="0"/>
              </a:rPr>
              <a:t>عَائِفُونَ</a:t>
            </a:r>
            <a:r>
              <a:rPr lang="ar-SA" sz="3600" dirty="0">
                <a:effectLst>
                  <a:glow rad="127000">
                    <a:schemeClr val="tx1"/>
                  </a:glow>
                </a:effectLst>
                <a:ea typeface="ＭＳ Ｐゴシック" charset="0"/>
              </a:rPr>
              <a:t> كَالْفِلِسْطِينِيِّينَ </a:t>
            </a:r>
            <a:r>
              <a:rPr lang="ar-SA" sz="3600" dirty="0">
                <a:solidFill>
                  <a:srgbClr val="FFFF00"/>
                </a:solidFill>
                <a:effectLst>
                  <a:glow rad="127000">
                    <a:schemeClr val="tx1"/>
                  </a:glow>
                </a:effectLst>
                <a:ea typeface="ＭＳ Ｐゴシック" charset="0"/>
              </a:rPr>
              <a:t>وَيُصَافِحُونَ أَوْلاَدَ الأَجَانِبِ. </a:t>
            </a:r>
          </a:p>
        </p:txBody>
      </p:sp>
    </p:spTree>
    <p:extLst>
      <p:ext uri="{BB962C8B-B14F-4D97-AF65-F5344CB8AC3E}">
        <p14:creationId xmlns:p14="http://schemas.microsoft.com/office/powerpoint/2010/main" val="1261672610"/>
      </p:ext>
    </p:extLst>
  </p:cSld>
  <p:clrMapOvr>
    <a:masterClrMapping/>
  </p:clrMapOvr>
  <p:transition/>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250" name="Rectangle 1"/>
          <p:cNvSpPr>
            <a:spLocks noChangeArrowheads="1"/>
          </p:cNvSpPr>
          <p:nvPr/>
        </p:nvSpPr>
        <p:spPr bwMode="auto">
          <a:xfrm>
            <a:off x="0" y="0"/>
            <a:ext cx="9144000" cy="6858000"/>
          </a:xfrm>
          <a:prstGeom prst="rect">
            <a:avLst/>
          </a:prstGeom>
          <a:solidFill>
            <a:schemeClr val="tx1"/>
          </a:solidFill>
          <a:ln w="9525">
            <a:solidFill>
              <a:schemeClr val="tx1"/>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endParaRPr>
          </a:p>
        </p:txBody>
      </p:sp>
      <p:sp>
        <p:nvSpPr>
          <p:cNvPr id="309251" name="Title 2"/>
          <p:cNvSpPr>
            <a:spLocks noGrp="1"/>
          </p:cNvSpPr>
          <p:nvPr>
            <p:ph type="title" idx="4294967295"/>
          </p:nvPr>
        </p:nvSpPr>
        <p:spPr>
          <a:xfrm>
            <a:off x="0" y="1168400"/>
            <a:ext cx="9144000" cy="2401888"/>
          </a:xfrm>
        </p:spPr>
        <p:txBody>
          <a:bodyPr/>
          <a:lstStyle/>
          <a:p>
            <a:r>
              <a:rPr lang="ar-JO" sz="8800" b="1" dirty="0">
                <a:solidFill>
                  <a:schemeClr val="tx1"/>
                </a:solidFill>
                <a:latin typeface="Arial" panose="020B0604020202020204" pitchFamily="34" charset="0"/>
                <a:ea typeface="Osaka"/>
                <a:cs typeface="Arial" panose="020B0604020202020204" pitchFamily="34" charset="0"/>
              </a:rPr>
              <a:t>شرائح عن</a:t>
            </a:r>
            <a:br>
              <a:rPr lang="en-US" sz="8800" b="1" dirty="0">
                <a:solidFill>
                  <a:schemeClr val="tx1"/>
                </a:solidFill>
                <a:latin typeface="Arial" panose="020B0604020202020204" pitchFamily="34" charset="0"/>
                <a:ea typeface="Osaka"/>
                <a:cs typeface="Arial" panose="020B0604020202020204" pitchFamily="34" charset="0"/>
              </a:rPr>
            </a:br>
            <a:r>
              <a:rPr lang="ar-SA" sz="8800" b="1" dirty="0">
                <a:solidFill>
                  <a:schemeClr val="bg1"/>
                </a:solidFill>
                <a:latin typeface="Arial" panose="020B0604020202020204" pitchFamily="34" charset="0"/>
                <a:ea typeface="Osaka"/>
                <a:cs typeface="Arial" panose="020B0604020202020204" pitchFamily="34" charset="0"/>
              </a:rPr>
              <a:t>إ</a:t>
            </a:r>
            <a:r>
              <a:rPr lang="ar-JO" sz="8800" b="1" dirty="0" err="1">
                <a:solidFill>
                  <a:schemeClr val="bg1"/>
                </a:solidFill>
                <a:latin typeface="Arial" panose="020B0604020202020204" pitchFamily="34" charset="0"/>
                <a:ea typeface="Osaka"/>
                <a:cs typeface="Arial" panose="020B0604020202020204" pitchFamily="34" charset="0"/>
              </a:rPr>
              <a:t>شعياء</a:t>
            </a:r>
            <a:r>
              <a:rPr lang="ar-JO" sz="8800" b="1" dirty="0">
                <a:solidFill>
                  <a:schemeClr val="bg1"/>
                </a:solidFill>
                <a:latin typeface="Arial" panose="020B0604020202020204" pitchFamily="34" charset="0"/>
                <a:ea typeface="Osaka"/>
                <a:cs typeface="Arial" panose="020B0604020202020204" pitchFamily="34" charset="0"/>
              </a:rPr>
              <a:t> ٣</a:t>
            </a:r>
            <a:endParaRPr lang="en-US" sz="8800" b="1" dirty="0">
              <a:solidFill>
                <a:schemeClr val="bg1"/>
              </a:solidFill>
              <a:latin typeface="Arial" panose="020B0604020202020204" pitchFamily="34" charset="0"/>
              <a:ea typeface="Osaka"/>
              <a:cs typeface="Arial" panose="020B0604020202020204" pitchFamily="34" charset="0"/>
            </a:endParaRPr>
          </a:p>
        </p:txBody>
      </p:sp>
      <p:sp>
        <p:nvSpPr>
          <p:cNvPr id="309252" name="Title 2"/>
          <p:cNvSpPr txBox="1">
            <a:spLocks/>
          </p:cNvSpPr>
          <p:nvPr/>
        </p:nvSpPr>
        <p:spPr bwMode="auto">
          <a:xfrm>
            <a:off x="0" y="4267200"/>
            <a:ext cx="9144000" cy="2401888"/>
          </a:xfrm>
          <a:prstGeom prst="rect">
            <a:avLst/>
          </a:prstGeom>
          <a:noFill/>
          <a:ln w="9525">
            <a:noFill/>
            <a:miter lim="800000"/>
            <a:headEnd/>
            <a:tailEnd/>
          </a:ln>
        </p:spPr>
        <p:txBody>
          <a:bodyPr lIns="90000" tIns="46800" rIns="90000" bIns="46800" anchor="ctr"/>
          <a:lstStyle/>
          <a:p>
            <a:pPr marL="0" marR="0" lvl="0" indent="0" algn="ctr" defTabSz="449263" rtl="0" eaLnBrk="0" fontAlgn="base" latinLnBrk="0" hangingPunct="0">
              <a:lnSpc>
                <a:spcPct val="95000"/>
              </a:lnSpc>
              <a:spcBef>
                <a:spcPct val="0"/>
              </a:spcBef>
              <a:spcAft>
                <a:spcPct val="0"/>
              </a:spcAft>
              <a:buClr>
                <a:srgbClr val="E5E5FF"/>
              </a:buClr>
              <a:buSzPct val="100000"/>
              <a:buFont typeface="Times New Roman" pitchFamily="18" charset="0"/>
              <a:buNone/>
              <a:tabLst/>
              <a:defRPr/>
            </a:pPr>
            <a:r>
              <a:rPr kumimoji="0" lang="ar-JO" sz="4000" b="1" u="none" strike="noStrike" kern="1200" cap="none" spc="0" normalizeH="0" baseline="0" noProof="0">
                <a:ln>
                  <a:noFill/>
                </a:ln>
                <a:solidFill>
                  <a:srgbClr val="FFFFFF"/>
                </a:solidFill>
                <a:effectLst/>
                <a:uLnTx/>
                <a:uFillTx/>
                <a:latin typeface="Arial" panose="020B0604020202020204" pitchFamily="34" charset="0"/>
                <a:ea typeface="Osaka"/>
                <a:cs typeface="Arial" panose="020B0604020202020204" pitchFamily="34" charset="0"/>
              </a:rPr>
              <a:t>قم بتنزيل شرائح العظات العديدة لهذا الإصحاح على رابط عظات العهد القديم </a:t>
            </a:r>
            <a:br>
              <a:rPr kumimoji="0" lang="en-US" sz="4000" b="1" u="none" strike="noStrike" kern="1200" cap="none" spc="0" normalizeH="0" baseline="0" noProof="0">
                <a:ln>
                  <a:noFill/>
                </a:ln>
                <a:solidFill>
                  <a:srgbClr val="FFFFFF"/>
                </a:solidFill>
                <a:effectLst/>
                <a:uLnTx/>
                <a:uFillTx/>
                <a:latin typeface="Arial" panose="020B0604020202020204" pitchFamily="34" charset="0"/>
                <a:ea typeface="Osaka"/>
                <a:cs typeface="Arial" panose="020B0604020202020204" pitchFamily="34" charset="0"/>
              </a:rPr>
            </a:br>
            <a:r>
              <a:rPr kumimoji="0" lang="en-US" sz="3200" b="1" u="none" strike="noStrike" kern="1200" cap="none" spc="0" normalizeH="0" baseline="0" noProof="0">
                <a:ln>
                  <a:noFill/>
                </a:ln>
                <a:solidFill>
                  <a:srgbClr val="FFFFFF"/>
                </a:solidFill>
                <a:effectLst/>
                <a:uLnTx/>
                <a:uFillTx/>
                <a:latin typeface="Lucida Grande"/>
                <a:ea typeface="Osaka"/>
                <a:cs typeface="Arial" panose="020B0604020202020204" pitchFamily="34" charset="0"/>
                <a:hlinkClick r:id="rId2"/>
              </a:rPr>
              <a:t>http://biblestudydownloads.org/resource/old-testament-preaching/</a:t>
            </a:r>
            <a:endParaRPr kumimoji="0" lang="en-US" sz="3200" b="1" u="none" strike="noStrike" kern="1200" cap="none" spc="0" normalizeH="0" baseline="0" noProof="0">
              <a:ln>
                <a:noFill/>
              </a:ln>
              <a:solidFill>
                <a:srgbClr val="FFFFFF"/>
              </a:solidFill>
              <a:effectLst/>
              <a:uLnTx/>
              <a:uFillTx/>
              <a:latin typeface="Arial" panose="020B0604020202020204" pitchFamily="34" charset="0"/>
              <a:ea typeface="Osaka"/>
              <a:cs typeface="Arial" panose="020B0604020202020204" pitchFamily="34" charset="0"/>
            </a:endParaRPr>
          </a:p>
        </p:txBody>
      </p:sp>
    </p:spTree>
    <p:extLst>
      <p:ext uri="{BB962C8B-B14F-4D97-AF65-F5344CB8AC3E}">
        <p14:creationId xmlns:p14="http://schemas.microsoft.com/office/powerpoint/2010/main" val="1481226063"/>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3"/>
          <a:stretch>
            <a:fillRect/>
          </a:stretch>
        </p:blipFill>
        <p:spPr>
          <a:xfrm>
            <a:off x="0" y="-1"/>
            <a:ext cx="5148064" cy="6864085"/>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sym typeface="Calibri"/>
            </a:endParaRPr>
          </a:p>
        </p:txBody>
      </p:sp>
      <p:sp>
        <p:nvSpPr>
          <p:cNvPr id="900098" name="Rectangle 2"/>
          <p:cNvSpPr>
            <a:spLocks noGrp="1" noChangeArrowheads="1"/>
          </p:cNvSpPr>
          <p:nvPr>
            <p:ph type="ctrTitle"/>
          </p:nvPr>
        </p:nvSpPr>
        <p:spPr>
          <a:xfrm>
            <a:off x="-11121" y="4149080"/>
            <a:ext cx="9144000" cy="1939056"/>
          </a:xfrm>
          <a:effectLst>
            <a:outerShdw blurRad="63500" dist="35921" dir="2700000" algn="ctr" rotWithShape="0">
              <a:schemeClr val="tx2">
                <a:alpha val="74998"/>
              </a:schemeClr>
            </a:outerShdw>
          </a:effectLst>
        </p:spPr>
        <p:txBody>
          <a:bodyPr anchor="t"/>
          <a:lstStyle/>
          <a:p>
            <a:pPr rtl="1">
              <a:defRPr/>
            </a:pPr>
            <a:r>
              <a:rPr lang="ar-EG" sz="4800" dirty="0">
                <a:effectLst>
                  <a:glow rad="127000">
                    <a:schemeClr val="tx1"/>
                  </a:glow>
                </a:effectLst>
                <a:ea typeface="ＭＳ Ｐゴシック" charset="0"/>
              </a:rPr>
              <a:t>2. الله يزيل ما وثقنا به فنتوكل عليه</a:t>
            </a:r>
            <a:br>
              <a:rPr lang="ar-EG" sz="4800" dirty="0">
                <a:effectLst>
                  <a:glow rad="127000">
                    <a:schemeClr val="tx1"/>
                  </a:glow>
                </a:effectLst>
                <a:ea typeface="ＭＳ Ｐゴシック" charset="0"/>
              </a:rPr>
            </a:br>
            <a:r>
              <a:rPr lang="ar-SA" sz="4800" dirty="0">
                <a:effectLst>
                  <a:glow rad="127000">
                    <a:schemeClr val="tx1"/>
                  </a:glow>
                </a:effectLst>
                <a:ea typeface="ＭＳ Ｐゴシック" charset="0"/>
              </a:rPr>
              <a:t>(3: 1- 4: 1).</a:t>
            </a:r>
            <a:endParaRPr lang="en-US" sz="4800" dirty="0">
              <a:effectLst>
                <a:glow rad="127000">
                  <a:schemeClr val="tx1"/>
                </a:glow>
              </a:effectLst>
              <a:ea typeface="ＭＳ Ｐゴシック" charset="0"/>
            </a:endParaRPr>
          </a:p>
        </p:txBody>
      </p:sp>
    </p:spTree>
    <p:extLst>
      <p:ext uri="{BB962C8B-B14F-4D97-AF65-F5344CB8AC3E}">
        <p14:creationId xmlns:p14="http://schemas.microsoft.com/office/powerpoint/2010/main" val="1904268233"/>
      </p:ext>
    </p:extLst>
  </p:cSld>
  <p:clrMapOvr>
    <a:masterClrMapping/>
  </p:clrMapOvr>
  <p:transition/>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Picture 1"/>
          <p:cNvSpPr>
            <a:spLocks noChangeAspect="1"/>
          </p:cNvSpPr>
          <p:nvPr/>
        </p:nvSpPr>
        <p:spPr bwMode="auto">
          <a:xfrm>
            <a:off x="0" y="368300"/>
            <a:ext cx="9144000" cy="6099175"/>
          </a:xfrm>
          <a:prstGeom prst="rect">
            <a:avLst/>
          </a:prstGeom>
          <a:noFill/>
          <a:ln w="9525">
            <a:noFill/>
            <a:miter lim="800000"/>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mn-cs"/>
            </a:endParaRPr>
          </a:p>
        </p:txBody>
      </p:sp>
      <p:sp>
        <p:nvSpPr>
          <p:cNvPr id="5" name="Rectangle 2"/>
          <p:cNvSpPr txBox="1">
            <a:spLocks noChangeArrowheads="1"/>
          </p:cNvSpPr>
          <p:nvPr/>
        </p:nvSpPr>
        <p:spPr bwMode="auto">
          <a:xfrm>
            <a:off x="0" y="15875"/>
            <a:ext cx="7812088" cy="1036638"/>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1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222212" name="Text Box 24"/>
          <p:cNvSpPr txBox="1">
            <a:spLocks noChangeArrowheads="1"/>
          </p:cNvSpPr>
          <p:nvPr/>
        </p:nvSpPr>
        <p:spPr bwMode="auto">
          <a:xfrm>
            <a:off x="8386763" y="65088"/>
            <a:ext cx="704850" cy="461962"/>
          </a:xfrm>
          <a:prstGeom prst="rect">
            <a:avLst/>
          </a:prstGeom>
          <a:noFill/>
          <a:ln w="9525">
            <a:noFill/>
            <a:miter lim="800000"/>
            <a:headEnd/>
            <a:tailEnd/>
          </a:ln>
        </p:spPr>
        <p:txBody>
          <a:bodyPr wrap="none">
            <a:spAutoFit/>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452</a:t>
            </a:r>
            <a:endParaRPr kumimoji="0" lang="en-US" altLang="zh-CN"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 name="Title 1"/>
          <p:cNvSpPr>
            <a:spLocks noGrp="1"/>
          </p:cNvSpPr>
          <p:nvPr>
            <p:ph type="ctrTitle"/>
          </p:nvPr>
        </p:nvSpPr>
        <p:spPr>
          <a:xfrm>
            <a:off x="0" y="980728"/>
            <a:ext cx="9144000" cy="1124744"/>
          </a:xfrm>
          <a:solidFill>
            <a:schemeClr val="tx1"/>
          </a:solidFill>
          <a:extLst>
            <a:ext uri="{909E8E84-426E-40dd-AFC4-6F175D3DCCD1}"/>
            <a:ext uri="{91240B29-F687-4f45-9708-019B960494DF}"/>
            <a:ext uri="{FAA26D3D-D897-4be2-8F04-BA451C77F1D7}"/>
          </a:extLst>
        </p:spPr>
        <p:txBody>
          <a:bodyPr/>
          <a:lstStyle/>
          <a:p>
            <a:pPr>
              <a:defRPr/>
            </a:pPr>
            <a:r>
              <a:rPr lang="en-US" sz="4000" dirty="0">
                <a:solidFill>
                  <a:srgbClr val="FFFFFF"/>
                </a:solidFill>
                <a:effectLst>
                  <a:glow rad="127000">
                    <a:srgbClr val="000000"/>
                  </a:glow>
                </a:effectLst>
                <a:ea typeface="ＭＳ Ｐゴシック" charset="0"/>
                <a:cs typeface="ＭＳ Ｐゴシック" charset="0"/>
              </a:rPr>
              <a:t>Proof of Global Warming</a:t>
            </a:r>
            <a:endParaRPr lang="en-US" sz="4000" dirty="0">
              <a:ea typeface="ＭＳ Ｐゴシック" pitchFamily="-108" charset="-128"/>
            </a:endParaRPr>
          </a:p>
        </p:txBody>
      </p:sp>
      <p:pic>
        <p:nvPicPr>
          <p:cNvPr id="222214" name="Picture 9"/>
          <p:cNvPicPr>
            <a:picLocks noChangeAspect="1"/>
          </p:cNvPicPr>
          <p:nvPr/>
        </p:nvPicPr>
        <p:blipFill>
          <a:blip r:embed="rId3" cstate="print"/>
          <a:srcRect/>
          <a:stretch>
            <a:fillRect/>
          </a:stretch>
        </p:blipFill>
        <p:spPr bwMode="auto">
          <a:xfrm>
            <a:off x="-74613" y="1196975"/>
            <a:ext cx="9218613" cy="5661025"/>
          </a:xfrm>
          <a:prstGeom prst="rect">
            <a:avLst/>
          </a:prstGeom>
          <a:noFill/>
          <a:ln w="9525">
            <a:noFill/>
            <a:miter lim="800000"/>
            <a:headEnd/>
            <a:tailEnd/>
          </a:ln>
        </p:spPr>
      </p:pic>
    </p:spTree>
    <p:extLst>
      <p:ext uri="{BB962C8B-B14F-4D97-AF65-F5344CB8AC3E}">
        <p14:creationId xmlns:p14="http://schemas.microsoft.com/office/powerpoint/2010/main" val="1301352889"/>
      </p:ext>
    </p:extLst>
  </p:cSld>
  <p:clrMapOvr>
    <a:masterClrMapping/>
  </p:clrMapOvr>
  <p:transition/>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395536" y="2492896"/>
            <a:ext cx="8318500" cy="4365104"/>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Calibri"/>
            </a:endParaRPr>
          </a:p>
        </p:txBody>
      </p:sp>
      <p:sp>
        <p:nvSpPr>
          <p:cNvPr id="900098" name="Rectangle 2"/>
          <p:cNvSpPr>
            <a:spLocks noGrp="1" noChangeArrowheads="1"/>
          </p:cNvSpPr>
          <p:nvPr>
            <p:ph type="ctrTitle"/>
          </p:nvPr>
        </p:nvSpPr>
        <p:spPr>
          <a:xfrm>
            <a:off x="-72008" y="116632"/>
            <a:ext cx="9252520" cy="3312368"/>
          </a:xfrm>
          <a:effectLst>
            <a:outerShdw blurRad="63500" dist="35921" dir="2700000" algn="ctr" rotWithShape="0">
              <a:schemeClr val="tx2">
                <a:alpha val="74998"/>
              </a:schemeClr>
            </a:outerShdw>
          </a:effectLst>
        </p:spPr>
        <p:txBody>
          <a:bodyPr anchor="t"/>
          <a:lstStyle/>
          <a:p>
            <a:pPr rtl="1">
              <a:defRPr/>
            </a:pPr>
            <a:r>
              <a:rPr lang="ar-SA" sz="3600" dirty="0">
                <a:effectLst>
                  <a:glow rad="127000">
                    <a:schemeClr val="tx1"/>
                  </a:glow>
                </a:effectLst>
                <a:ea typeface="ＭＳ Ｐゴシック" charset="0"/>
              </a:rPr>
              <a:t>إشعياء </a:t>
            </a:r>
            <a:r>
              <a:rPr lang="en-US" sz="3600" dirty="0">
                <a:effectLst>
                  <a:glow rad="127000">
                    <a:schemeClr val="tx1"/>
                  </a:glow>
                </a:effectLst>
                <a:ea typeface="ＭＳ Ｐゴシック" charset="0"/>
              </a:rPr>
              <a:t>3</a:t>
            </a:r>
            <a:r>
              <a:rPr lang="ar-SA" sz="3600" dirty="0">
                <a:effectLst>
                  <a:glow rad="127000">
                    <a:schemeClr val="tx1"/>
                  </a:glow>
                </a:effectLst>
                <a:ea typeface="ＭＳ Ｐゴシック" charset="0"/>
              </a:rPr>
              <a:t> : </a:t>
            </a:r>
            <a:r>
              <a:rPr lang="en-US" sz="3600" dirty="0">
                <a:effectLst>
                  <a:glow rad="127000">
                    <a:schemeClr val="tx1"/>
                  </a:glow>
                </a:effectLst>
                <a:ea typeface="ＭＳ Ｐゴシック" charset="0"/>
              </a:rPr>
              <a:t>1</a:t>
            </a:r>
            <a:br>
              <a:rPr lang="ar-SA" sz="3600" dirty="0">
                <a:effectLst>
                  <a:glow rad="127000">
                    <a:schemeClr val="tx1"/>
                  </a:glow>
                </a:effectLst>
                <a:ea typeface="ＭＳ Ｐゴシック" charset="0"/>
              </a:rPr>
            </a:br>
            <a:r>
              <a:rPr lang="ar-SA" sz="3600" dirty="0">
                <a:effectLst>
                  <a:glow rad="127000">
                    <a:schemeClr val="tx1"/>
                  </a:glow>
                </a:effectLst>
                <a:ea typeface="ＭＳ Ｐゴシック" charset="0"/>
              </a:rPr>
              <a:t>فَإِنَّهُ هُوَذَا السَّيِّدُ رَبُّ الْجُنُودِ يَنْزِعُ مِنْ أُورُشَلِيمَ وَمِنْ يَهُوذَا السَّنَدَ وَالرُّكْنَ كُلَّ سَنَدِ خُبْزٍ وَكُلَّ سَنَدِ مَاءٍ. </a:t>
            </a:r>
          </a:p>
        </p:txBody>
      </p:sp>
    </p:spTree>
    <p:extLst>
      <p:ext uri="{BB962C8B-B14F-4D97-AF65-F5344CB8AC3E}">
        <p14:creationId xmlns:p14="http://schemas.microsoft.com/office/powerpoint/2010/main" val="2128783462"/>
      </p:ext>
    </p:extLst>
  </p:cSld>
  <p:clrMapOvr>
    <a:masterClrMapping/>
  </p:clrMapOvr>
  <p:transition/>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Calibri"/>
            </a:endParaRPr>
          </a:p>
        </p:txBody>
      </p:sp>
      <p:sp>
        <p:nvSpPr>
          <p:cNvPr id="900098" name="Rectangle 2"/>
          <p:cNvSpPr>
            <a:spLocks noGrp="1" noChangeArrowheads="1"/>
          </p:cNvSpPr>
          <p:nvPr>
            <p:ph type="ctrTitle"/>
          </p:nvPr>
        </p:nvSpPr>
        <p:spPr>
          <a:xfrm>
            <a:off x="35496" y="260648"/>
            <a:ext cx="9036496" cy="720080"/>
          </a:xfrm>
          <a:effectLst>
            <a:outerShdw blurRad="63500" dist="35921" dir="2700000" algn="ctr" rotWithShape="0">
              <a:schemeClr val="tx2">
                <a:alpha val="74998"/>
              </a:schemeClr>
            </a:outerShdw>
          </a:effectLst>
        </p:spPr>
        <p:txBody>
          <a:bodyPr anchor="t"/>
          <a:lstStyle/>
          <a:p>
            <a:pPr rtl="1">
              <a:defRPr/>
            </a:pPr>
            <a:r>
              <a:rPr lang="ar-EG" sz="3600" dirty="0">
                <a:effectLst>
                  <a:glow rad="127000">
                    <a:schemeClr val="tx1"/>
                  </a:glow>
                </a:effectLst>
                <a:ea typeface="ＭＳ Ｐゴシック" charset="0"/>
              </a:rPr>
              <a:t>فراغ القيادة</a:t>
            </a:r>
            <a:r>
              <a:rPr lang="en-US" sz="3600" dirty="0">
                <a:effectLst>
                  <a:glow rad="127000">
                    <a:schemeClr val="tx1"/>
                  </a:glow>
                </a:effectLst>
                <a:ea typeface="ＭＳ Ｐゴシック" charset="0"/>
              </a:rPr>
              <a:t> </a:t>
            </a:r>
            <a:r>
              <a:rPr lang="ar-SA" sz="3600" dirty="0">
                <a:effectLst>
                  <a:glow rad="127000">
                    <a:schemeClr val="tx1"/>
                  </a:glow>
                </a:effectLst>
                <a:ea typeface="ＭＳ Ｐゴシック" charset="0"/>
              </a:rPr>
              <a:t>(3: 2-15)</a:t>
            </a:r>
            <a:endParaRPr lang="en-US" sz="3600" dirty="0">
              <a:effectLst>
                <a:glow rad="127000">
                  <a:schemeClr val="tx1"/>
                </a:glow>
              </a:effectLst>
              <a:ea typeface="ＭＳ Ｐゴシック" charset="0"/>
            </a:endParaRPr>
          </a:p>
        </p:txBody>
      </p:sp>
      <p:pic>
        <p:nvPicPr>
          <p:cNvPr id="2" name="Picture 1"/>
          <p:cNvPicPr>
            <a:picLocks noChangeAspect="1"/>
          </p:cNvPicPr>
          <p:nvPr/>
        </p:nvPicPr>
        <p:blipFill>
          <a:blip r:embed="rId3"/>
          <a:stretch>
            <a:fillRect/>
          </a:stretch>
        </p:blipFill>
        <p:spPr>
          <a:xfrm>
            <a:off x="-36512" y="1340768"/>
            <a:ext cx="9195387" cy="5517232"/>
          </a:xfrm>
          <a:prstGeom prst="rect">
            <a:avLst/>
          </a:prstGeom>
        </p:spPr>
      </p:pic>
    </p:spTree>
    <p:extLst>
      <p:ext uri="{BB962C8B-B14F-4D97-AF65-F5344CB8AC3E}">
        <p14:creationId xmlns:p14="http://schemas.microsoft.com/office/powerpoint/2010/main" val="2621460255"/>
      </p:ext>
    </p:extLst>
  </p:cSld>
  <p:clrMapOvr>
    <a:masterClrMapping/>
  </p:clrMapOvr>
  <p:transition/>
</p:sld>
</file>

<file path=ppt/slides/slide2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310274" name="Picture 1"/>
          <p:cNvPicPr>
            <a:picLocks noChangeAspect="1"/>
          </p:cNvPicPr>
          <p:nvPr/>
        </p:nvPicPr>
        <p:blipFill>
          <a:blip r:embed="rId4" cstate="print"/>
          <a:srcRect/>
          <a:stretch>
            <a:fillRect/>
          </a:stretch>
        </p:blipFill>
        <p:spPr bwMode="auto">
          <a:xfrm>
            <a:off x="0" y="0"/>
            <a:ext cx="9144000" cy="6858000"/>
          </a:xfrm>
          <a:prstGeom prst="rect">
            <a:avLst/>
          </a:prstGeom>
          <a:noFill/>
          <a:ln w="9525">
            <a:noFill/>
            <a:miter lim="800000"/>
            <a:headEnd/>
            <a:tailEnd/>
          </a:ln>
        </p:spPr>
      </p:pic>
      <p:sp>
        <p:nvSpPr>
          <p:cNvPr id="123907" name="Rectangle 3"/>
          <p:cNvSpPr>
            <a:spLocks noChangeArrowheads="1"/>
          </p:cNvSpPr>
          <p:nvPr/>
        </p:nvSpPr>
        <p:spPr bwMode="auto">
          <a:xfrm>
            <a:off x="0" y="0"/>
            <a:ext cx="8028384" cy="3539430"/>
          </a:xfrm>
          <a:prstGeom prst="rect">
            <a:avLst/>
          </a:prstGeom>
        </p:spPr>
        <p:txBody>
          <a:bodyPr wrap="square">
            <a:spAutoFit/>
          </a:bodyP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 لأن أورشليم عثرت</a:t>
            </a:r>
          </a:p>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و يهوذا سقطت لأن</a:t>
            </a:r>
          </a:p>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لأن لسانهما و أفعالهما</a:t>
            </a:r>
          </a:p>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ضد الرب</a:t>
            </a:r>
          </a:p>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لإغاظة عيني مجده</a:t>
            </a:r>
          </a:p>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 </a:t>
            </a:r>
            <a:r>
              <a:rPr kumimoji="0" lang="ar-SA"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إ</a:t>
            </a:r>
            <a:r>
              <a:rPr kumimoji="0" lang="ar-JO"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ش 3 : 8 )</a:t>
            </a:r>
          </a:p>
          <a:p>
            <a:pPr marL="0" marR="0" lvl="0" indent="0" algn="ctr" defTabSz="449263" rtl="1" eaLnBrk="1" fontAlgn="base" latinLnBrk="0" hangingPunct="1">
              <a:lnSpc>
                <a:spcPct val="100000"/>
              </a:lnSpc>
              <a:spcBef>
                <a:spcPct val="0"/>
              </a:spcBef>
              <a:spcAft>
                <a:spcPct val="0"/>
              </a:spcAft>
              <a:buClrTx/>
              <a:buSzTx/>
              <a:buFontTx/>
              <a:buNone/>
              <a:tabLst/>
              <a:defRPr/>
            </a:pPr>
            <a:endParaRPr kumimoji="0" lang="en-US"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endParaRPr>
          </a:p>
        </p:txBody>
      </p:sp>
      <p:sp>
        <p:nvSpPr>
          <p:cNvPr id="310276" name="Title 2"/>
          <p:cNvSpPr>
            <a:spLocks noGrp="1"/>
          </p:cNvSpPr>
          <p:nvPr>
            <p:ph type="title" idx="4294967295"/>
          </p:nvPr>
        </p:nvSpPr>
        <p:spPr>
          <a:xfrm>
            <a:off x="0" y="-1141413"/>
            <a:ext cx="8228013" cy="1141413"/>
          </a:xfrm>
        </p:spPr>
        <p:txBody>
          <a:bodyPr/>
          <a:lstStyle/>
          <a:p>
            <a:r>
              <a:rPr lang="en-US" b="1">
                <a:solidFill>
                  <a:srgbClr val="FFFFFF"/>
                </a:solidFill>
              </a:rPr>
              <a:t>Israel Rebellious (Isa. 3:8)</a:t>
            </a:r>
          </a:p>
        </p:txBody>
      </p:sp>
    </p:spTree>
    <p:extLst>
      <p:ext uri="{BB962C8B-B14F-4D97-AF65-F5344CB8AC3E}">
        <p14:creationId xmlns:p14="http://schemas.microsoft.com/office/powerpoint/2010/main" val="42840815"/>
      </p:ext>
    </p:extLst>
  </p:cSld>
  <p:clrMapOvr>
    <a:overrideClrMapping bg1="lt1" tx1="dk1" bg2="lt2" tx2="dk2" accent1="accent1" accent2="accent2" accent3="accent3" accent4="accent4" accent5="accent5" accent6="accent6" hlink="hlink" folHlink="folHlink"/>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311298" name="Picture 6"/>
          <p:cNvPicPr>
            <a:picLocks noChangeAspect="1"/>
          </p:cNvPicPr>
          <p:nvPr/>
        </p:nvPicPr>
        <p:blipFill>
          <a:blip r:embed="rId4" cstate="print"/>
          <a:srcRect/>
          <a:stretch>
            <a:fillRect/>
          </a:stretch>
        </p:blipFill>
        <p:spPr bwMode="auto">
          <a:xfrm>
            <a:off x="5580063" y="3294063"/>
            <a:ext cx="3563937" cy="3563937"/>
          </a:xfrm>
          <a:prstGeom prst="rect">
            <a:avLst/>
          </a:prstGeom>
          <a:noFill/>
          <a:ln w="9525">
            <a:noFill/>
            <a:miter lim="800000"/>
            <a:headEnd/>
            <a:tailEnd/>
          </a:ln>
        </p:spPr>
      </p:pic>
      <p:pic>
        <p:nvPicPr>
          <p:cNvPr id="311299" name="Picture 5"/>
          <p:cNvPicPr>
            <a:picLocks noChangeAspect="1"/>
          </p:cNvPicPr>
          <p:nvPr/>
        </p:nvPicPr>
        <p:blipFill>
          <a:blip r:embed="rId5" cstate="print"/>
          <a:srcRect/>
          <a:stretch>
            <a:fillRect/>
          </a:stretch>
        </p:blipFill>
        <p:spPr bwMode="auto">
          <a:xfrm>
            <a:off x="14288" y="3500438"/>
            <a:ext cx="5597525" cy="3382962"/>
          </a:xfrm>
          <a:prstGeom prst="rect">
            <a:avLst/>
          </a:prstGeom>
          <a:noFill/>
          <a:ln w="9525">
            <a:noFill/>
            <a:miter lim="800000"/>
            <a:headEnd/>
            <a:tailEnd/>
          </a:ln>
        </p:spPr>
      </p:pic>
      <p:sp>
        <p:nvSpPr>
          <p:cNvPr id="311300" name="Title 2"/>
          <p:cNvSpPr>
            <a:spLocks noGrp="1"/>
          </p:cNvSpPr>
          <p:nvPr>
            <p:ph type="title" idx="4294967295"/>
          </p:nvPr>
        </p:nvSpPr>
        <p:spPr>
          <a:xfrm>
            <a:off x="0" y="-1141413"/>
            <a:ext cx="8228013" cy="1141413"/>
          </a:xfrm>
        </p:spPr>
        <p:txBody>
          <a:bodyPr/>
          <a:lstStyle/>
          <a:p>
            <a:r>
              <a:rPr lang="en-US" b="1">
                <a:solidFill>
                  <a:srgbClr val="FFFFFF"/>
                </a:solidFill>
              </a:rPr>
              <a:t>Israel Ignorant (Isa. 1:2)</a:t>
            </a:r>
          </a:p>
        </p:txBody>
      </p:sp>
      <p:pic>
        <p:nvPicPr>
          <p:cNvPr id="311301" name="Picture 4"/>
          <p:cNvPicPr>
            <a:picLocks noChangeAspect="1"/>
          </p:cNvPicPr>
          <p:nvPr/>
        </p:nvPicPr>
        <p:blipFill>
          <a:blip r:embed="rId6" cstate="print"/>
          <a:srcRect/>
          <a:stretch>
            <a:fillRect/>
          </a:stretch>
        </p:blipFill>
        <p:spPr bwMode="auto">
          <a:xfrm>
            <a:off x="4932363" y="487363"/>
            <a:ext cx="4064000" cy="3302000"/>
          </a:xfrm>
          <a:prstGeom prst="rect">
            <a:avLst/>
          </a:prstGeom>
          <a:noFill/>
          <a:ln w="9525">
            <a:noFill/>
            <a:miter lim="800000"/>
            <a:headEnd/>
            <a:tailEnd/>
          </a:ln>
        </p:spPr>
      </p:pic>
      <p:sp>
        <p:nvSpPr>
          <p:cNvPr id="123907" name="Rectangle 3"/>
          <p:cNvSpPr>
            <a:spLocks noChangeArrowheads="1"/>
          </p:cNvSpPr>
          <p:nvPr/>
        </p:nvSpPr>
        <p:spPr bwMode="auto">
          <a:xfrm>
            <a:off x="0" y="0"/>
            <a:ext cx="4929190" cy="3046988"/>
          </a:xfrm>
          <a:prstGeom prst="rect">
            <a:avLst/>
          </a:prstGeom>
        </p:spPr>
        <p:txBody>
          <a:bodyPr>
            <a:spAutoFit/>
          </a:bodyPr>
          <a:lstStyle/>
          <a:p>
            <a:pPr marL="0" marR="0" lvl="0" indent="0" algn="r" defTabSz="449263" rtl="0"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 نظر وجوههم يشهد عليهم </a:t>
            </a:r>
          </a:p>
          <a:p>
            <a:pPr marL="0" marR="0" lvl="0" indent="0" algn="r" defTabSz="449263" rtl="0"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و هم يخبرون بخطيتهم كسدوم </a:t>
            </a:r>
          </a:p>
          <a:p>
            <a:pPr marL="0" marR="0" lvl="0" indent="0" algn="r" defTabSz="449263" rtl="0"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لا يخفونها </a:t>
            </a:r>
          </a:p>
          <a:p>
            <a:pPr marL="0" marR="0" lvl="0" indent="0" algn="r" defTabSz="449263" rtl="0"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ويل لنفوسهم </a:t>
            </a:r>
          </a:p>
          <a:p>
            <a:pPr marL="0" marR="0" lvl="0" indent="0" algn="r" defTabSz="449263" rtl="0"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لأنهم يصنعون لأنفسهم شراً</a:t>
            </a:r>
          </a:p>
          <a:p>
            <a:pPr marL="0" marR="0" lvl="0" indent="0" algn="r" defTabSz="449263" rtl="0"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 </a:t>
            </a:r>
            <a:r>
              <a:rPr kumimoji="0" lang="ar-SA"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إ</a:t>
            </a:r>
            <a:r>
              <a:rPr kumimoji="0" lang="ar-JO"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ش 3 :9 )</a:t>
            </a:r>
            <a:endParaRPr kumimoji="0" lang="en-US" sz="32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endParaRPr>
          </a:p>
        </p:txBody>
      </p:sp>
    </p:spTree>
    <p:extLst>
      <p:ext uri="{BB962C8B-B14F-4D97-AF65-F5344CB8AC3E}">
        <p14:creationId xmlns:p14="http://schemas.microsoft.com/office/powerpoint/2010/main" val="469422979"/>
      </p:ext>
    </p:extLst>
  </p:cSld>
  <p:clrMapOvr>
    <a:overrideClrMapping bg1="lt1" tx1="dk1" bg2="lt2" tx2="dk2" accent1="accent1" accent2="accent2" accent3="accent3" accent4="accent4" accent5="accent5" accent6="accent6" hlink="hlink" folHlink="folHlink"/>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322" name="Rectangle 1"/>
          <p:cNvSpPr>
            <a:spLocks noChangeArrowheads="1"/>
          </p:cNvSpPr>
          <p:nvPr/>
        </p:nvSpPr>
        <p:spPr bwMode="auto">
          <a:xfrm>
            <a:off x="0" y="0"/>
            <a:ext cx="9144000" cy="6858000"/>
          </a:xfrm>
          <a:prstGeom prst="rect">
            <a:avLst/>
          </a:prstGeom>
          <a:solidFill>
            <a:schemeClr val="tx1"/>
          </a:solidFill>
          <a:ln w="9525">
            <a:solidFill>
              <a:schemeClr val="tx1"/>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endParaRPr>
          </a:p>
        </p:txBody>
      </p:sp>
      <p:sp>
        <p:nvSpPr>
          <p:cNvPr id="312323" name="Title 2"/>
          <p:cNvSpPr>
            <a:spLocks noGrp="1"/>
          </p:cNvSpPr>
          <p:nvPr>
            <p:ph type="title" idx="4294967295"/>
          </p:nvPr>
        </p:nvSpPr>
        <p:spPr>
          <a:xfrm>
            <a:off x="0" y="1168400"/>
            <a:ext cx="9144000" cy="2401888"/>
          </a:xfrm>
        </p:spPr>
        <p:txBody>
          <a:bodyPr/>
          <a:lstStyle/>
          <a:p>
            <a:r>
              <a:rPr lang="ar-JO" sz="8800" b="1" dirty="0">
                <a:solidFill>
                  <a:schemeClr val="tx1"/>
                </a:solidFill>
                <a:latin typeface="Arial" panose="020B0604020202020204" pitchFamily="34" charset="0"/>
                <a:ea typeface="Osaka"/>
                <a:cs typeface="Arial" panose="020B0604020202020204" pitchFamily="34" charset="0"/>
              </a:rPr>
              <a:t>شرائح عن</a:t>
            </a:r>
            <a:br>
              <a:rPr lang="en-US" sz="8800" b="1" dirty="0">
                <a:solidFill>
                  <a:schemeClr val="tx1"/>
                </a:solidFill>
                <a:latin typeface="Arial" panose="020B0604020202020204" pitchFamily="34" charset="0"/>
                <a:ea typeface="Osaka"/>
                <a:cs typeface="Arial" panose="020B0604020202020204" pitchFamily="34" charset="0"/>
              </a:rPr>
            </a:br>
            <a:r>
              <a:rPr lang="ar-SA" sz="8800" b="1" dirty="0">
                <a:solidFill>
                  <a:schemeClr val="bg1"/>
                </a:solidFill>
                <a:latin typeface="Arial" panose="020B0604020202020204" pitchFamily="34" charset="0"/>
                <a:ea typeface="Osaka"/>
                <a:cs typeface="Arial" panose="020B0604020202020204" pitchFamily="34" charset="0"/>
              </a:rPr>
              <a:t>إ</a:t>
            </a:r>
            <a:r>
              <a:rPr lang="ar-JO" sz="8800" b="1" dirty="0" err="1">
                <a:solidFill>
                  <a:schemeClr val="bg1"/>
                </a:solidFill>
                <a:latin typeface="Arial" panose="020B0604020202020204" pitchFamily="34" charset="0"/>
                <a:ea typeface="Osaka"/>
                <a:cs typeface="Arial" panose="020B0604020202020204" pitchFamily="34" charset="0"/>
              </a:rPr>
              <a:t>شعياء</a:t>
            </a:r>
            <a:r>
              <a:rPr lang="ar-JO" sz="8800" b="1" dirty="0">
                <a:solidFill>
                  <a:schemeClr val="bg1"/>
                </a:solidFill>
                <a:latin typeface="Arial" panose="020B0604020202020204" pitchFamily="34" charset="0"/>
                <a:ea typeface="Osaka"/>
                <a:cs typeface="Arial" panose="020B0604020202020204" pitchFamily="34" charset="0"/>
              </a:rPr>
              <a:t> ٤</a:t>
            </a:r>
            <a:endParaRPr lang="en-US" sz="8800" b="1" dirty="0">
              <a:solidFill>
                <a:schemeClr val="bg1"/>
              </a:solidFill>
              <a:latin typeface="Arial" panose="020B0604020202020204" pitchFamily="34" charset="0"/>
              <a:ea typeface="Osaka"/>
              <a:cs typeface="Arial" panose="020B0604020202020204" pitchFamily="34" charset="0"/>
            </a:endParaRPr>
          </a:p>
        </p:txBody>
      </p:sp>
      <p:sp>
        <p:nvSpPr>
          <p:cNvPr id="312324" name="Title 2"/>
          <p:cNvSpPr txBox="1">
            <a:spLocks/>
          </p:cNvSpPr>
          <p:nvPr/>
        </p:nvSpPr>
        <p:spPr bwMode="auto">
          <a:xfrm>
            <a:off x="0" y="4267200"/>
            <a:ext cx="9144000" cy="2401888"/>
          </a:xfrm>
          <a:prstGeom prst="rect">
            <a:avLst/>
          </a:prstGeom>
          <a:noFill/>
          <a:ln w="9525">
            <a:noFill/>
            <a:miter lim="800000"/>
            <a:headEnd/>
            <a:tailEnd/>
          </a:ln>
        </p:spPr>
        <p:txBody>
          <a:bodyPr lIns="90000" tIns="46800" rIns="90000" bIns="46800" anchor="ctr"/>
          <a:lstStyle/>
          <a:p>
            <a:pPr marL="0" marR="0" lvl="0" indent="0" algn="ctr" defTabSz="449263" rtl="0" eaLnBrk="0" fontAlgn="base" latinLnBrk="0" hangingPunct="0">
              <a:lnSpc>
                <a:spcPct val="95000"/>
              </a:lnSpc>
              <a:spcBef>
                <a:spcPct val="0"/>
              </a:spcBef>
              <a:spcAft>
                <a:spcPct val="0"/>
              </a:spcAft>
              <a:buClr>
                <a:srgbClr val="E5E5FF"/>
              </a:buClr>
              <a:buSzPct val="100000"/>
              <a:buFont typeface="Times New Roman" pitchFamily="18" charset="0"/>
              <a:buNone/>
              <a:tabLst/>
              <a:defRPr/>
            </a:pPr>
            <a:r>
              <a:rPr kumimoji="0" lang="ar-JO" sz="4000" b="1" u="none" strike="noStrike" kern="1200" cap="none" spc="0" normalizeH="0" baseline="0" noProof="0">
                <a:ln>
                  <a:noFill/>
                </a:ln>
                <a:solidFill>
                  <a:srgbClr val="FFFFFF"/>
                </a:solidFill>
                <a:effectLst/>
                <a:uLnTx/>
                <a:uFillTx/>
                <a:latin typeface="Arial" panose="020B0604020202020204" pitchFamily="34" charset="0"/>
                <a:ea typeface="Osaka"/>
                <a:cs typeface="Arial" panose="020B0604020202020204" pitchFamily="34" charset="0"/>
              </a:rPr>
              <a:t>قم بتنزيل شرائح العظات العديدة لهذا الإصحاح على رابط عظات العهد القديم </a:t>
            </a:r>
            <a:br>
              <a:rPr kumimoji="0" lang="en-US" sz="4000" b="1" u="none" strike="noStrike" kern="1200" cap="none" spc="0" normalizeH="0" baseline="0" noProof="0">
                <a:ln>
                  <a:noFill/>
                </a:ln>
                <a:solidFill>
                  <a:srgbClr val="FFFFFF"/>
                </a:solidFill>
                <a:effectLst/>
                <a:uLnTx/>
                <a:uFillTx/>
                <a:latin typeface="Arial" panose="020B0604020202020204" pitchFamily="34" charset="0"/>
                <a:ea typeface="Osaka"/>
                <a:cs typeface="Arial" panose="020B0604020202020204" pitchFamily="34" charset="0"/>
              </a:rPr>
            </a:br>
            <a:r>
              <a:rPr kumimoji="0" lang="en-US" sz="3200" b="1" u="none" strike="noStrike" kern="1200" cap="none" spc="0" normalizeH="0" baseline="0" noProof="0">
                <a:ln>
                  <a:noFill/>
                </a:ln>
                <a:solidFill>
                  <a:srgbClr val="FFFFFF"/>
                </a:solidFill>
                <a:effectLst/>
                <a:uLnTx/>
                <a:uFillTx/>
                <a:latin typeface="Lucida Grande"/>
                <a:ea typeface="Osaka"/>
                <a:cs typeface="Arial" panose="020B0604020202020204" pitchFamily="34" charset="0"/>
                <a:hlinkClick r:id="rId2"/>
              </a:rPr>
              <a:t>http://biblestudydownloads.org/resource/old-testament-preaching/</a:t>
            </a:r>
            <a:endParaRPr kumimoji="0" lang="en-US" sz="3200" b="1" u="none" strike="noStrike" kern="1200" cap="none" spc="0" normalizeH="0" baseline="0" noProof="0">
              <a:ln>
                <a:noFill/>
              </a:ln>
              <a:solidFill>
                <a:srgbClr val="FFFFFF"/>
              </a:solidFill>
              <a:effectLst/>
              <a:uLnTx/>
              <a:uFillTx/>
              <a:latin typeface="Arial" panose="020B0604020202020204" pitchFamily="34" charset="0"/>
              <a:ea typeface="Osaka"/>
              <a:cs typeface="Arial" panose="020B0604020202020204" pitchFamily="34" charset="0"/>
            </a:endParaRPr>
          </a:p>
        </p:txBody>
      </p:sp>
    </p:spTree>
    <p:extLst>
      <p:ext uri="{BB962C8B-B14F-4D97-AF65-F5344CB8AC3E}">
        <p14:creationId xmlns:p14="http://schemas.microsoft.com/office/powerpoint/2010/main" val="1933485913"/>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12004E18-923F-A44F-A0CB-6E9449153903}"/>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0" y="286681"/>
            <a:ext cx="9144000" cy="6284638"/>
          </a:xfrm>
          <a:prstGeom prst="rect">
            <a:avLst/>
          </a:prstGeom>
        </p:spPr>
      </p:pic>
      <p:sp>
        <p:nvSpPr>
          <p:cNvPr id="123907" name="Rectangle 3"/>
          <p:cNvSpPr>
            <a:spLocks noChangeArrowheads="1"/>
          </p:cNvSpPr>
          <p:nvPr/>
        </p:nvSpPr>
        <p:spPr bwMode="auto">
          <a:xfrm>
            <a:off x="2915816" y="3742772"/>
            <a:ext cx="5312197" cy="2862322"/>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Lst>
        </p:spPr>
        <p:txBody>
          <a:bodyPr wrap="square">
            <a:spAutoFit/>
          </a:bodyPr>
          <a:lstStyle/>
          <a:p>
            <a:pPr marL="0" marR="0" lvl="0" indent="0" algn="r" defTabSz="449263" rtl="1" eaLnBrk="1" fontAlgn="base" latinLnBrk="0" hangingPunct="1">
              <a:lnSpc>
                <a:spcPct val="100000"/>
              </a:lnSpc>
              <a:spcBef>
                <a:spcPct val="0"/>
              </a:spcBef>
              <a:spcAft>
                <a:spcPct val="0"/>
              </a:spcAft>
              <a:buClrTx/>
              <a:buSzTx/>
              <a:buFontTx/>
              <a:buNone/>
              <a:tabLst/>
              <a:defRPr/>
            </a:pPr>
            <a:r>
              <a:rPr lang="ar-SA" sz="3600" b="1" dirty="0">
                <a:solidFill>
                  <a:prstClr val="white"/>
                </a:solidFill>
                <a:effectLst>
                  <a:glow rad="165100">
                    <a:prstClr val="black"/>
                  </a:glow>
                </a:effectLst>
                <a:latin typeface="Arial" panose="020B0604020202020204" pitchFamily="34" charset="0"/>
                <a:ea typeface="ＭＳ Ｐゴシック"/>
                <a:cs typeface="Arial" panose="020B0604020202020204" pitchFamily="34" charset="0"/>
              </a:rPr>
              <a:t>إ</a:t>
            </a:r>
            <a:r>
              <a:rPr kumimoji="0" lang="ar-SA" sz="3600" b="1" u="none" strike="noStrike" kern="1200" cap="none" spc="0" normalizeH="0" baseline="0" noProof="0" dirty="0" err="1">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شعياء</a:t>
            </a:r>
            <a:r>
              <a:rPr kumimoji="0" lang="ar-SA" sz="36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 </a:t>
            </a:r>
            <a:r>
              <a:rPr kumimoji="0" lang="en-US" sz="36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4</a:t>
            </a:r>
            <a:r>
              <a:rPr kumimoji="0" lang="ar-SA" sz="36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 : </a:t>
            </a:r>
            <a:r>
              <a:rPr kumimoji="0" lang="en-US" sz="36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1</a:t>
            </a:r>
            <a:endParaRPr kumimoji="0" lang="ar-SA" sz="36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endParaRP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prstClr val="white"/>
                </a:solidFill>
                <a:effectLst>
                  <a:glow rad="165100">
                    <a:prstClr val="black"/>
                  </a:glow>
                </a:effectLst>
                <a:uLnTx/>
                <a:uFillTx/>
                <a:latin typeface="Arial" panose="020B0604020202020204" pitchFamily="34" charset="0"/>
                <a:ea typeface="ＭＳ Ｐゴシック"/>
                <a:cs typeface="Arial" panose="020B0604020202020204" pitchFamily="34" charset="0"/>
              </a:rPr>
              <a:t>فَتُمْسِكُ سَبْعُ نِسَاءٍ بِرَجُلٍ وَاحِدٍ فِي ذَلِكَ الْيَوْمِ قَائِلاَتٍ: «نَأْكُلُ خُبْزَنَا وَنَلْبِسُ ثِيَابَنَا. لِيُدْعَ فَقَطِ اسْمُكَ عَلَيْنَا. انْزِعْ عَارَنَا». </a:t>
            </a:r>
          </a:p>
        </p:txBody>
      </p:sp>
      <p:sp>
        <p:nvSpPr>
          <p:cNvPr id="3" name="Title 2"/>
          <p:cNvSpPr>
            <a:spLocks noGrp="1"/>
          </p:cNvSpPr>
          <p:nvPr>
            <p:ph type="title" idx="4294967295"/>
          </p:nvPr>
        </p:nvSpPr>
        <p:spPr>
          <a:xfrm>
            <a:off x="0" y="-1141413"/>
            <a:ext cx="8228013" cy="1141413"/>
          </a:xfrm>
        </p:spPr>
        <p:txBody>
          <a:bodyPr/>
          <a:lstStyle/>
          <a:p>
            <a:r>
              <a:rPr lang="en-US" b="1" dirty="0">
                <a:solidFill>
                  <a:srgbClr val="FFFFFF"/>
                </a:solidFill>
              </a:rPr>
              <a:t>Israel Rebellious (Isa. 3:8)</a:t>
            </a:r>
          </a:p>
        </p:txBody>
      </p:sp>
    </p:spTree>
    <p:extLst>
      <p:ext uri="{BB962C8B-B14F-4D97-AF65-F5344CB8AC3E}">
        <p14:creationId xmlns:p14="http://schemas.microsoft.com/office/powerpoint/2010/main" val="4099001312"/>
      </p:ext>
    </p:extLst>
  </p:cSld>
  <p:clrMapOvr>
    <a:overrideClrMapping bg1="lt1" tx1="dk1" bg2="lt2" tx2="dk2" accent1="accent1" accent2="accent2" accent3="accent3" accent4="accent4" accent5="accent5" accent6="accent6" hlink="hlink" folHlink="folHlink"/>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3"/>
          <a:stretch>
            <a:fillRect/>
          </a:stretch>
        </p:blipFill>
        <p:spPr>
          <a:xfrm>
            <a:off x="0" y="0"/>
            <a:ext cx="9144000" cy="5824904"/>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Calibri"/>
            </a:endParaRPr>
          </a:p>
        </p:txBody>
      </p:sp>
      <p:sp>
        <p:nvSpPr>
          <p:cNvPr id="900098" name="Rectangle 2"/>
          <p:cNvSpPr>
            <a:spLocks noGrp="1" noChangeArrowheads="1"/>
          </p:cNvSpPr>
          <p:nvPr>
            <p:ph type="ctrTitle"/>
          </p:nvPr>
        </p:nvSpPr>
        <p:spPr>
          <a:xfrm>
            <a:off x="0" y="116632"/>
            <a:ext cx="3851920" cy="3816424"/>
          </a:xfrm>
          <a:noFill/>
          <a:ln>
            <a:noFill/>
          </a:ln>
          <a:effectLst/>
        </p:spPr>
        <p:txBody>
          <a:bodyPr vert="horz" wrap="square" lIns="91440" tIns="45720" rIns="91440" bIns="45720" numCol="1" anchor="ctr" anchorCtr="0" compatLnSpc="1">
            <a:prstTxWarp prst="textNoShape">
              <a:avLst/>
            </a:prstTxWarp>
          </a:bodyPr>
          <a:lstStyle/>
          <a:p>
            <a:pPr defTabSz="449263"/>
            <a:r>
              <a:rPr lang="ar-EG" sz="4800" kern="1200" dirty="0">
                <a:solidFill>
                  <a:schemeClr val="tx2"/>
                </a:solidFill>
                <a:ea typeface="ＭＳ Ｐゴシック" charset="0"/>
              </a:rPr>
              <a:t>تبديل ثقتك بنفسك</a:t>
            </a:r>
            <a:endParaRPr lang="en-US" sz="4800" kern="1200" dirty="0">
              <a:solidFill>
                <a:schemeClr val="tx2"/>
              </a:solidFill>
              <a:effectLst/>
              <a:ea typeface="ＭＳ Ｐゴシック" charset="0"/>
            </a:endParaRPr>
          </a:p>
        </p:txBody>
      </p:sp>
      <p:sp>
        <p:nvSpPr>
          <p:cNvPr id="4" name="Rectangle 2"/>
          <p:cNvSpPr txBox="1">
            <a:spLocks noChangeArrowheads="1"/>
          </p:cNvSpPr>
          <p:nvPr/>
        </p:nvSpPr>
        <p:spPr bwMode="auto">
          <a:xfrm>
            <a:off x="827584" y="5824904"/>
            <a:ext cx="9036496" cy="936103"/>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49263" rtl="1" eaLnBrk="0" fontAlgn="base" latinLnBrk="0" hangingPunct="0">
              <a:lnSpc>
                <a:spcPct val="100000"/>
              </a:lnSpc>
              <a:spcBef>
                <a:spcPct val="0"/>
              </a:spcBef>
              <a:spcAft>
                <a:spcPct val="0"/>
              </a:spcAft>
              <a:buClrTx/>
              <a:buSzTx/>
              <a:buFontTx/>
              <a:buNone/>
              <a:tabLst/>
              <a:defRPr/>
            </a:pPr>
            <a:r>
              <a:rPr kumimoji="0" lang="ar-EG"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Calibri"/>
              </a:rPr>
              <a:t>إشعياء</a:t>
            </a:r>
            <a:r>
              <a:rPr kumimoji="0" lang="en-US"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Calibri"/>
              </a:rPr>
              <a:t> 2:1–4:1 </a:t>
            </a:r>
            <a:r>
              <a:rPr kumimoji="0" lang="ar-EG"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Calibri"/>
              </a:rPr>
              <a:t>الفكرة الرئيسية</a:t>
            </a:r>
            <a:endParaRPr kumimoji="0" lang="en-US"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Calibri"/>
            </a:endParaRPr>
          </a:p>
        </p:txBody>
      </p:sp>
      <p:sp>
        <p:nvSpPr>
          <p:cNvPr id="6" name="Rectangle 2"/>
          <p:cNvSpPr txBox="1">
            <a:spLocks noChangeArrowheads="1"/>
          </p:cNvSpPr>
          <p:nvPr/>
        </p:nvSpPr>
        <p:spPr bwMode="auto">
          <a:xfrm>
            <a:off x="5508104" y="-99392"/>
            <a:ext cx="3672408" cy="446449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49263" rtl="0" eaLnBrk="0" fontAlgn="base" latinLnBrk="0" hangingPunct="0">
              <a:lnSpc>
                <a:spcPct val="100000"/>
              </a:lnSpc>
              <a:spcBef>
                <a:spcPct val="0"/>
              </a:spcBef>
              <a:spcAft>
                <a:spcPct val="0"/>
              </a:spcAft>
              <a:buClrTx/>
              <a:buSzTx/>
              <a:buFontTx/>
              <a:buNone/>
              <a:tabLst/>
              <a:defRPr/>
            </a:pPr>
            <a:r>
              <a:rPr kumimoji="0" lang="ar-EG" sz="4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sym typeface="Calibri"/>
              </a:rPr>
              <a:t>إلى ثقتك بالله</a:t>
            </a:r>
            <a:endParaRPr kumimoji="0" lang="en-US" sz="4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sym typeface="Calibri"/>
            </a:endParaRPr>
          </a:p>
        </p:txBody>
      </p:sp>
    </p:spTree>
    <p:extLst>
      <p:ext uri="{BB962C8B-B14F-4D97-AF65-F5344CB8AC3E}">
        <p14:creationId xmlns:p14="http://schemas.microsoft.com/office/powerpoint/2010/main" val="1517971536"/>
      </p:ext>
    </p:extLst>
  </p:cSld>
  <p:clrMapOvr>
    <a:masterClrMapping/>
  </p:clrMapOvr>
  <p:transition/>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3"/>
          <a:stretch>
            <a:fillRect/>
          </a:stretch>
        </p:blipFill>
        <p:spPr>
          <a:xfrm>
            <a:off x="-107504" y="1230902"/>
            <a:ext cx="9144000" cy="4777740"/>
          </a:xfrm>
          <a:prstGeom prst="rect">
            <a:avLst/>
          </a:prstGeom>
        </p:spPr>
      </p:pic>
      <p:sp>
        <p:nvSpPr>
          <p:cNvPr id="3" name="Rectangle 2"/>
          <p:cNvSpPr/>
          <p:nvPr/>
        </p:nvSpPr>
        <p:spPr bwMode="auto">
          <a:xfrm>
            <a:off x="1547664" y="2982812"/>
            <a:ext cx="2592288" cy="463846"/>
          </a:xfrm>
          <a:prstGeom prst="rect">
            <a:avLst/>
          </a:prstGeom>
          <a:solidFill>
            <a:schemeClr val="bg1"/>
          </a:solid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Calibri"/>
            </a:endParaRPr>
          </a:p>
        </p:txBody>
      </p:sp>
      <p:sp>
        <p:nvSpPr>
          <p:cNvPr id="9" name="Rectangle 8"/>
          <p:cNvSpPr/>
          <p:nvPr/>
        </p:nvSpPr>
        <p:spPr bwMode="auto">
          <a:xfrm>
            <a:off x="1547664" y="3774901"/>
            <a:ext cx="2520280" cy="463846"/>
          </a:xfrm>
          <a:prstGeom prst="rect">
            <a:avLst/>
          </a:prstGeom>
          <a:solidFill>
            <a:srgbClr val="2F292B"/>
          </a:solid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sym typeface="Calibri"/>
            </a:endParaRPr>
          </a:p>
        </p:txBody>
      </p:sp>
      <p:sp>
        <p:nvSpPr>
          <p:cNvPr id="94210" name="Picture 1"/>
          <p:cNvSpPr>
            <a:spLocks noChangeAspect="1"/>
          </p:cNvSpPr>
          <p:nvPr/>
        </p:nvSpPr>
        <p:spPr bwMode="auto">
          <a:xfrm>
            <a:off x="0" y="570185"/>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Calibri"/>
            </a:endParaRPr>
          </a:p>
        </p:txBody>
      </p:sp>
      <p:sp>
        <p:nvSpPr>
          <p:cNvPr id="900098" name="Rectangle 2"/>
          <p:cNvSpPr>
            <a:spLocks noGrp="1" noChangeArrowheads="1"/>
          </p:cNvSpPr>
          <p:nvPr>
            <p:ph type="ctrTitle"/>
          </p:nvPr>
        </p:nvSpPr>
        <p:spPr>
          <a:xfrm>
            <a:off x="207097" y="431441"/>
            <a:ext cx="9036496" cy="1296143"/>
          </a:xfrm>
          <a:effectLst>
            <a:outerShdw blurRad="63500" dist="35921" dir="2700000" algn="ctr" rotWithShape="0">
              <a:schemeClr val="tx2">
                <a:alpha val="74998"/>
              </a:schemeClr>
            </a:outerShdw>
          </a:effectLst>
        </p:spPr>
        <p:txBody>
          <a:bodyPr anchor="t"/>
          <a:lstStyle/>
          <a:p>
            <a:pPr rtl="1">
              <a:defRPr/>
            </a:pPr>
            <a:r>
              <a:rPr lang="ar-EG" sz="3600" dirty="0">
                <a:effectLst>
                  <a:glow rad="127000">
                    <a:schemeClr val="tx1"/>
                  </a:glow>
                </a:effectLst>
                <a:ea typeface="ＭＳ Ｐゴシック" charset="0"/>
              </a:rPr>
              <a:t>فكيف تستبدل ثقتك بنفسك بالثقة بالله؟</a:t>
            </a:r>
            <a:endParaRPr lang="en-US" sz="3600" dirty="0">
              <a:effectLst>
                <a:glow rad="127000">
                  <a:schemeClr val="tx1"/>
                </a:glow>
              </a:effectLst>
              <a:ea typeface="ＭＳ Ｐゴシック" charset="0"/>
            </a:endParaRPr>
          </a:p>
        </p:txBody>
      </p:sp>
      <p:sp>
        <p:nvSpPr>
          <p:cNvPr id="6" name="Rectangle 2"/>
          <p:cNvSpPr txBox="1">
            <a:spLocks noChangeArrowheads="1"/>
          </p:cNvSpPr>
          <p:nvPr/>
        </p:nvSpPr>
        <p:spPr bwMode="auto">
          <a:xfrm>
            <a:off x="557809" y="2478757"/>
            <a:ext cx="4067943" cy="1296144"/>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49263" rtl="0" eaLnBrk="0" fontAlgn="base" latinLnBrk="0" hangingPunct="0">
              <a:lnSpc>
                <a:spcPct val="100000"/>
              </a:lnSpc>
              <a:spcBef>
                <a:spcPct val="0"/>
              </a:spcBef>
              <a:spcAft>
                <a:spcPct val="0"/>
              </a:spcAft>
              <a:buClrTx/>
              <a:buSzTx/>
              <a:buFontTx/>
              <a:buNone/>
              <a:tabLst/>
              <a:defRPr/>
            </a:pPr>
            <a:r>
              <a:rPr kumimoji="0" lang="ar-EG" sz="5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sym typeface="Calibri"/>
              </a:rPr>
              <a:t>كبرياؤهم</a:t>
            </a:r>
            <a:endParaRPr kumimoji="0" lang="en-US" sz="5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sym typeface="Calibri"/>
            </a:endParaRPr>
          </a:p>
        </p:txBody>
      </p:sp>
      <p:sp>
        <p:nvSpPr>
          <p:cNvPr id="7" name="Rectangle 2"/>
          <p:cNvSpPr txBox="1">
            <a:spLocks noChangeArrowheads="1"/>
          </p:cNvSpPr>
          <p:nvPr/>
        </p:nvSpPr>
        <p:spPr bwMode="auto">
          <a:xfrm>
            <a:off x="504057" y="3693071"/>
            <a:ext cx="4067943" cy="129614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49263" rtl="0" eaLnBrk="0" fontAlgn="base" latinLnBrk="0" hangingPunct="0">
              <a:lnSpc>
                <a:spcPct val="100000"/>
              </a:lnSpc>
              <a:spcBef>
                <a:spcPct val="0"/>
              </a:spcBef>
              <a:spcAft>
                <a:spcPct val="0"/>
              </a:spcAft>
              <a:buClrTx/>
              <a:buSzTx/>
              <a:buFontTx/>
              <a:buNone/>
              <a:tabLst/>
              <a:defRPr/>
            </a:pPr>
            <a:r>
              <a:rPr kumimoji="0" lang="ar-EG" sz="5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sym typeface="Calibri"/>
              </a:rPr>
              <a:t>إنكارهم</a:t>
            </a:r>
            <a:endParaRPr kumimoji="0" lang="en-US" sz="5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sym typeface="Calibri"/>
            </a:endParaRPr>
          </a:p>
        </p:txBody>
      </p:sp>
    </p:spTree>
    <p:extLst>
      <p:ext uri="{BB962C8B-B14F-4D97-AF65-F5344CB8AC3E}">
        <p14:creationId xmlns:p14="http://schemas.microsoft.com/office/powerpoint/2010/main" val="2941698702"/>
      </p:ext>
    </p:extLst>
  </p:cSld>
  <p:clrMapOvr>
    <a:masterClrMapping/>
  </p:clrMapOvr>
  <p:transition/>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3"/>
          <a:stretch>
            <a:fillRect/>
          </a:stretch>
        </p:blipFill>
        <p:spPr>
          <a:xfrm>
            <a:off x="367223" y="-177800"/>
            <a:ext cx="8491813" cy="6793450"/>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Calibri"/>
            </a:endParaRPr>
          </a:p>
        </p:txBody>
      </p:sp>
      <p:sp>
        <p:nvSpPr>
          <p:cNvPr id="900098" name="Rectangle 2"/>
          <p:cNvSpPr>
            <a:spLocks noGrp="1" noChangeArrowheads="1"/>
          </p:cNvSpPr>
          <p:nvPr>
            <p:ph type="ctrTitle"/>
          </p:nvPr>
        </p:nvSpPr>
        <p:spPr>
          <a:xfrm>
            <a:off x="0" y="5025619"/>
            <a:ext cx="9144000" cy="949731"/>
          </a:xfrm>
          <a:solidFill>
            <a:schemeClr val="tx1"/>
          </a:solidFill>
          <a:effectLst>
            <a:outerShdw blurRad="63500" dist="35921" dir="2700000" algn="ctr" rotWithShape="0">
              <a:schemeClr val="tx2">
                <a:alpha val="74998"/>
              </a:schemeClr>
            </a:outerShdw>
          </a:effectLst>
        </p:spPr>
        <p:txBody>
          <a:bodyPr anchor="ctr"/>
          <a:lstStyle/>
          <a:p>
            <a:pPr>
              <a:defRPr/>
            </a:pPr>
            <a:r>
              <a:rPr lang="ar-EG" sz="5400" dirty="0">
                <a:effectLst>
                  <a:glow rad="127000">
                    <a:schemeClr val="tx1"/>
                  </a:glow>
                </a:effectLst>
                <a:ea typeface="ＭＳ Ｐゴシック" charset="0"/>
              </a:rPr>
              <a:t>سلحفاة على السياج</a:t>
            </a:r>
            <a:endParaRPr lang="en-US" sz="5400" dirty="0">
              <a:effectLst>
                <a:glow rad="127000">
                  <a:schemeClr val="tx1"/>
                </a:glow>
              </a:effectLst>
              <a:ea typeface="ＭＳ Ｐゴシック" charset="0"/>
            </a:endParaRPr>
          </a:p>
        </p:txBody>
      </p:sp>
      <p:sp>
        <p:nvSpPr>
          <p:cNvPr id="6" name="Rectangle 2"/>
          <p:cNvSpPr txBox="1">
            <a:spLocks noChangeArrowheads="1"/>
          </p:cNvSpPr>
          <p:nvPr/>
        </p:nvSpPr>
        <p:spPr bwMode="auto">
          <a:xfrm>
            <a:off x="0" y="5889219"/>
            <a:ext cx="9144000" cy="949731"/>
          </a:xfrm>
          <a:prstGeom prst="rect">
            <a:avLst/>
          </a:prstGeom>
          <a:solidFill>
            <a:schemeClr val="tx1"/>
          </a:solidFill>
          <a:ln>
            <a:noFill/>
          </a:ln>
          <a:effectLst>
            <a:outerShdw blurRad="63500" dist="35921" dir="2700000" algn="ctr" rotWithShape="0">
              <a:schemeClr val="tx2">
                <a:alpha val="74998"/>
              </a:schemeClr>
            </a:outerShdw>
          </a:effectLst>
          <a:extLs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49263" rtl="0" eaLnBrk="0" fontAlgn="base" latinLnBrk="0" hangingPunct="0">
              <a:lnSpc>
                <a:spcPct val="100000"/>
              </a:lnSpc>
              <a:spcBef>
                <a:spcPct val="0"/>
              </a:spcBef>
              <a:spcAft>
                <a:spcPct val="0"/>
              </a:spcAft>
              <a:buClrTx/>
              <a:buSzTx/>
              <a:buFontTx/>
              <a:buNone/>
              <a:tabLst/>
              <a:defRPr/>
            </a:pPr>
            <a:r>
              <a:rPr kumimoji="0" lang="ar-EG"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Calibri"/>
              </a:rPr>
              <a:t>هي لم تصل هناك بنفسها</a:t>
            </a:r>
            <a:endParaRPr kumimoji="0" lang="en-US"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Calibri"/>
            </a:endParaRPr>
          </a:p>
        </p:txBody>
      </p:sp>
    </p:spTree>
    <p:extLst>
      <p:ext uri="{BB962C8B-B14F-4D97-AF65-F5344CB8AC3E}">
        <p14:creationId xmlns:p14="http://schemas.microsoft.com/office/powerpoint/2010/main" val="4203705774"/>
      </p:ext>
    </p:extLst>
  </p:cSld>
  <p:clrMapOvr>
    <a:masterClrMapping/>
  </p:clrMapOvr>
  <p:transition/>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p:cNvPicPr>
            <a:picLocks noChangeAspect="1"/>
          </p:cNvPicPr>
          <p:nvPr/>
        </p:nvPicPr>
        <p:blipFill>
          <a:blip r:embed="rId3"/>
          <a:stretch>
            <a:fillRect/>
          </a:stretch>
        </p:blipFill>
        <p:spPr>
          <a:xfrm>
            <a:off x="203200" y="12700"/>
            <a:ext cx="8737600" cy="6832600"/>
          </a:xfrm>
          <a:prstGeom prst="rect">
            <a:avLst/>
          </a:prstGeom>
        </p:spPr>
      </p:pic>
      <p:sp>
        <p:nvSpPr>
          <p:cNvPr id="94210" name="Picture 1"/>
          <p:cNvSpPr>
            <a:spLocks noChangeAspect="1"/>
          </p:cNvSpPr>
          <p:nvPr/>
        </p:nvSpPr>
        <p:spPr bwMode="auto">
          <a:xfrm>
            <a:off x="0" y="570185"/>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Calibri"/>
            </a:endParaRPr>
          </a:p>
        </p:txBody>
      </p:sp>
      <p:sp>
        <p:nvSpPr>
          <p:cNvPr id="900098" name="Rectangle 2"/>
          <p:cNvSpPr>
            <a:spLocks noGrp="1" noChangeArrowheads="1"/>
          </p:cNvSpPr>
          <p:nvPr>
            <p:ph type="ctrTitle"/>
          </p:nvPr>
        </p:nvSpPr>
        <p:spPr>
          <a:xfrm>
            <a:off x="107504" y="366788"/>
            <a:ext cx="9036496" cy="1296143"/>
          </a:xfrm>
          <a:effectLst>
            <a:outerShdw blurRad="63500" dist="35921" dir="2700000" algn="ctr" rotWithShape="0">
              <a:schemeClr val="tx2">
                <a:alpha val="74998"/>
              </a:schemeClr>
            </a:outerShdw>
          </a:effectLst>
        </p:spPr>
        <p:txBody>
          <a:bodyPr anchor="t"/>
          <a:lstStyle/>
          <a:p>
            <a:pPr>
              <a:defRPr/>
            </a:pPr>
            <a:r>
              <a:rPr lang="ar-EG" sz="4800" dirty="0">
                <a:effectLst>
                  <a:glow rad="127000">
                    <a:schemeClr val="tx1"/>
                  </a:glow>
                </a:effectLst>
                <a:ea typeface="ＭＳ Ｐゴシック" charset="0"/>
              </a:rPr>
              <a:t>فكيف تستبدل ثقتك بنفسك بالثقة بالله؟</a:t>
            </a:r>
            <a:endParaRPr lang="en-US" sz="4800" dirty="0">
              <a:effectLst>
                <a:glow rad="127000">
                  <a:schemeClr val="tx1"/>
                </a:glow>
              </a:effectLst>
              <a:ea typeface="ＭＳ Ｐゴシック" charset="0"/>
            </a:endParaRPr>
          </a:p>
        </p:txBody>
      </p:sp>
      <p:sp>
        <p:nvSpPr>
          <p:cNvPr id="10" name="Rectangle 2"/>
          <p:cNvSpPr txBox="1">
            <a:spLocks noChangeArrowheads="1"/>
          </p:cNvSpPr>
          <p:nvPr/>
        </p:nvSpPr>
        <p:spPr bwMode="auto">
          <a:xfrm>
            <a:off x="1187624" y="1556792"/>
            <a:ext cx="7418169" cy="864096"/>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49263" rtl="1" eaLnBrk="0" fontAlgn="base" latinLnBrk="0" hangingPunct="0">
              <a:lnSpc>
                <a:spcPct val="100000"/>
              </a:lnSpc>
              <a:spcBef>
                <a:spcPct val="0"/>
              </a:spcBef>
              <a:spcAft>
                <a:spcPct val="0"/>
              </a:spcAft>
              <a:buClrTx/>
              <a:buSzTx/>
              <a:buFontTx/>
              <a:buNone/>
              <a:tabLst/>
              <a:defRPr/>
            </a:pPr>
            <a:r>
              <a:rPr kumimoji="0" lang="ar-EG"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MS PGothic" pitchFamily="34" charset="-128"/>
                <a:cs typeface="Arial" panose="020B0604020202020204" pitchFamily="34" charset="0"/>
                <a:sym typeface="Calibri"/>
              </a:rPr>
              <a:t>كن متواضعًا.</a:t>
            </a:r>
            <a:endParaRPr kumimoji="0" lang="en-US"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MS PGothic" pitchFamily="34" charset="-128"/>
              <a:cs typeface="Arial" panose="020B0604020202020204" pitchFamily="34" charset="0"/>
              <a:sym typeface="Calibri"/>
            </a:endParaRPr>
          </a:p>
        </p:txBody>
      </p:sp>
      <p:sp>
        <p:nvSpPr>
          <p:cNvPr id="11" name="Rectangle 2"/>
          <p:cNvSpPr txBox="1">
            <a:spLocks noChangeArrowheads="1"/>
          </p:cNvSpPr>
          <p:nvPr/>
        </p:nvSpPr>
        <p:spPr bwMode="auto">
          <a:xfrm>
            <a:off x="2411760" y="2467644"/>
            <a:ext cx="6073271" cy="2304256"/>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571500" marR="0" lvl="0" indent="-571500" algn="r" defTabSz="449263" rtl="1" eaLnBrk="0" fontAlgn="base" latinLnBrk="0" hangingPunct="0">
              <a:lnSpc>
                <a:spcPct val="100000"/>
              </a:lnSpc>
              <a:spcBef>
                <a:spcPct val="0"/>
              </a:spcBef>
              <a:spcAft>
                <a:spcPct val="0"/>
              </a:spcAft>
              <a:buClrTx/>
              <a:buSzTx/>
              <a:buFont typeface="Arial"/>
              <a:buChar char="•"/>
              <a:tabLst/>
              <a:defRPr/>
            </a:pPr>
            <a:r>
              <a:rPr kumimoji="0" lang="ar-EG"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Calibri"/>
              </a:rPr>
              <a:t>الأعتراف او اعطاء الفضل لله.</a:t>
            </a:r>
            <a:endParaRPr kumimoji="0" lang="en-US"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Calibri"/>
            </a:endParaRPr>
          </a:p>
          <a:p>
            <a:pPr marL="571500" marR="0" lvl="0" indent="-571500" algn="r" defTabSz="449263" rtl="1" eaLnBrk="0" fontAlgn="base" latinLnBrk="0" hangingPunct="0">
              <a:lnSpc>
                <a:spcPct val="100000"/>
              </a:lnSpc>
              <a:spcBef>
                <a:spcPct val="0"/>
              </a:spcBef>
              <a:spcAft>
                <a:spcPct val="0"/>
              </a:spcAft>
              <a:buClrTx/>
              <a:buSzTx/>
              <a:buFont typeface="Arial"/>
              <a:buChar char="•"/>
              <a:tabLst/>
              <a:defRPr/>
            </a:pPr>
            <a:r>
              <a:rPr kumimoji="0" lang="ar-EG"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Calibri"/>
              </a:rPr>
              <a:t>الأعتراف بفضل الأخرين.</a:t>
            </a:r>
            <a:endParaRPr kumimoji="0" lang="en-US"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Calibri"/>
            </a:endParaRPr>
          </a:p>
          <a:p>
            <a:pPr marL="571500" marR="0" lvl="0" indent="-571500" algn="r" defTabSz="449263" rtl="1" eaLnBrk="0" fontAlgn="base" latinLnBrk="0" hangingPunct="0">
              <a:lnSpc>
                <a:spcPct val="100000"/>
              </a:lnSpc>
              <a:spcBef>
                <a:spcPct val="0"/>
              </a:spcBef>
              <a:spcAft>
                <a:spcPct val="0"/>
              </a:spcAft>
              <a:buClrTx/>
              <a:buSzTx/>
              <a:buFont typeface="Arial"/>
              <a:buChar char="•"/>
              <a:tabLst/>
              <a:defRPr/>
            </a:pPr>
            <a:r>
              <a:rPr kumimoji="0" lang="ar-EG"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Calibri"/>
              </a:rPr>
              <a:t>اصغي للأخرين</a:t>
            </a:r>
            <a:r>
              <a:rPr kumimoji="0" lang="en-US"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Calibri"/>
              </a:rPr>
              <a:t>.</a:t>
            </a:r>
          </a:p>
        </p:txBody>
      </p:sp>
      <p:sp>
        <p:nvSpPr>
          <p:cNvPr id="12" name="Rectangle 2"/>
          <p:cNvSpPr txBox="1">
            <a:spLocks noChangeArrowheads="1"/>
          </p:cNvSpPr>
          <p:nvPr/>
        </p:nvSpPr>
        <p:spPr bwMode="auto">
          <a:xfrm>
            <a:off x="1187624" y="5085184"/>
            <a:ext cx="7418169" cy="864096"/>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49263" rtl="1" eaLnBrk="0" fontAlgn="base" latinLnBrk="0" hangingPunct="0">
              <a:lnSpc>
                <a:spcPct val="100000"/>
              </a:lnSpc>
              <a:spcBef>
                <a:spcPct val="0"/>
              </a:spcBef>
              <a:spcAft>
                <a:spcPct val="0"/>
              </a:spcAft>
              <a:buClrTx/>
              <a:buSzTx/>
              <a:buFontTx/>
              <a:buNone/>
              <a:tabLst/>
              <a:defRPr/>
            </a:pPr>
            <a:r>
              <a:rPr kumimoji="0" lang="ar-EG"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Calibri"/>
              </a:rPr>
              <a:t>كن متشجعًا..</a:t>
            </a:r>
            <a:endParaRPr kumimoji="0" lang="en-US"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Calibri"/>
            </a:endParaRPr>
          </a:p>
        </p:txBody>
      </p:sp>
    </p:spTree>
    <p:extLst>
      <p:ext uri="{BB962C8B-B14F-4D97-AF65-F5344CB8AC3E}">
        <p14:creationId xmlns:p14="http://schemas.microsoft.com/office/powerpoint/2010/main" val="309011337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down)">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wipe(down)">
                                      <p:cBhvr>
                                        <p:cTn id="1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0" y="980728"/>
            <a:ext cx="9144000" cy="1124744"/>
          </a:xfrm>
          <a:solidFill>
            <a:schemeClr val="tx1"/>
          </a:solidFill>
          <a:extLst>
            <a:ext uri="{909E8E84-426E-40dd-AFC4-6F175D3DCCD1}"/>
            <a:ext uri="{91240B29-F687-4f45-9708-019B960494DF}"/>
            <a:ext uri="{FAA26D3D-D897-4be2-8F04-BA451C77F1D7}"/>
          </a:extLst>
        </p:spPr>
        <p:txBody>
          <a:bodyPr/>
          <a:lstStyle/>
          <a:p>
            <a:pPr>
              <a:defRPr/>
            </a:pPr>
            <a:r>
              <a:rPr lang="en-US" sz="4000" dirty="0">
                <a:solidFill>
                  <a:srgbClr val="FFFFFF"/>
                </a:solidFill>
                <a:effectLst>
                  <a:glow rad="127000">
                    <a:srgbClr val="000000"/>
                  </a:glow>
                </a:effectLst>
                <a:ea typeface="ＭＳ Ｐゴシック" charset="0"/>
              </a:rPr>
              <a:t>Proof of Global Warming</a:t>
            </a:r>
            <a:endParaRPr lang="en-US" sz="4000" dirty="0">
              <a:ea typeface="ＭＳ Ｐゴシック" pitchFamily="-108" charset="-128"/>
            </a:endParaRPr>
          </a:p>
        </p:txBody>
      </p:sp>
      <p:grpSp>
        <p:nvGrpSpPr>
          <p:cNvPr id="223235" name="Group 5"/>
          <p:cNvGrpSpPr>
            <a:grpSpLocks/>
          </p:cNvGrpSpPr>
          <p:nvPr/>
        </p:nvGrpSpPr>
        <p:grpSpPr bwMode="auto">
          <a:xfrm>
            <a:off x="766763" y="205184"/>
            <a:ext cx="7620000" cy="6680200"/>
            <a:chOff x="762000" y="88900"/>
            <a:chExt cx="7620000" cy="6680200"/>
          </a:xfrm>
        </p:grpSpPr>
        <p:pic>
          <p:nvPicPr>
            <p:cNvPr id="223244" name="Picture 3"/>
            <p:cNvPicPr>
              <a:picLocks noChangeAspect="1"/>
            </p:cNvPicPr>
            <p:nvPr/>
          </p:nvPicPr>
          <p:blipFill>
            <a:blip r:embed="rId3" cstate="print"/>
            <a:srcRect/>
            <a:stretch>
              <a:fillRect/>
            </a:stretch>
          </p:blipFill>
          <p:spPr bwMode="auto">
            <a:xfrm>
              <a:off x="762000" y="88900"/>
              <a:ext cx="7620000" cy="6680200"/>
            </a:xfrm>
            <a:prstGeom prst="rect">
              <a:avLst/>
            </a:prstGeom>
            <a:noFill/>
            <a:ln w="9525">
              <a:noFill/>
              <a:miter lim="800000"/>
              <a:headEnd/>
              <a:tailEnd/>
            </a:ln>
          </p:spPr>
        </p:pic>
        <p:sp>
          <p:nvSpPr>
            <p:cNvPr id="223245" name="Rounded Rectangle 8"/>
            <p:cNvSpPr>
              <a:spLocks noChangeArrowheads="1"/>
            </p:cNvSpPr>
            <p:nvPr/>
          </p:nvSpPr>
          <p:spPr bwMode="auto">
            <a:xfrm>
              <a:off x="1979712" y="793057"/>
              <a:ext cx="3240360" cy="513191"/>
            </a:xfrm>
            <a:prstGeom prst="roundRect">
              <a:avLst>
                <a:gd name="adj" fmla="val 16667"/>
              </a:avLst>
            </a:prstGeom>
            <a:solidFill>
              <a:schemeClr val="bg1"/>
            </a:solidFill>
            <a:ln w="9525" algn="ctr">
              <a:noFill/>
              <a:round/>
              <a:headEnd/>
              <a:tailEnd type="stealth" w="lg" len="lg"/>
            </a:ln>
          </p:spPr>
          <p:txBody>
            <a:bodyPr lIns="90000" tIns="46800" rIns="90000" bIns="4680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223246" name="Rounded Rectangle 12"/>
            <p:cNvSpPr>
              <a:spLocks noChangeArrowheads="1"/>
            </p:cNvSpPr>
            <p:nvPr/>
          </p:nvSpPr>
          <p:spPr bwMode="auto">
            <a:xfrm>
              <a:off x="5982071" y="1772816"/>
              <a:ext cx="1539765" cy="513191"/>
            </a:xfrm>
            <a:prstGeom prst="roundRect">
              <a:avLst>
                <a:gd name="adj" fmla="val 16667"/>
              </a:avLst>
            </a:prstGeom>
            <a:solidFill>
              <a:schemeClr val="bg1"/>
            </a:solidFill>
            <a:ln w="9525" algn="ctr">
              <a:noFill/>
              <a:round/>
              <a:headEnd/>
              <a:tailEnd type="stealth" w="lg" len="lg"/>
            </a:ln>
          </p:spPr>
          <p:txBody>
            <a:bodyPr lIns="90000" tIns="46800" rIns="90000" bIns="4680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grpSp>
      <p:sp>
        <p:nvSpPr>
          <p:cNvPr id="223236" name="Picture 1"/>
          <p:cNvSpPr>
            <a:spLocks noChangeAspect="1"/>
          </p:cNvSpPr>
          <p:nvPr/>
        </p:nvSpPr>
        <p:spPr bwMode="auto">
          <a:xfrm>
            <a:off x="0" y="368300"/>
            <a:ext cx="9144000" cy="6099175"/>
          </a:xfrm>
          <a:prstGeom prst="rect">
            <a:avLst/>
          </a:prstGeom>
          <a:noFill/>
          <a:ln w="9525">
            <a:noFill/>
            <a:miter lim="800000"/>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5" name="Rectangle 2"/>
          <p:cNvSpPr txBox="1">
            <a:spLocks noChangeArrowheads="1"/>
          </p:cNvSpPr>
          <p:nvPr/>
        </p:nvSpPr>
        <p:spPr bwMode="auto">
          <a:xfrm>
            <a:off x="0" y="33643"/>
            <a:ext cx="7812088" cy="1036638"/>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1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223238" name="Text Box 24"/>
          <p:cNvSpPr txBox="1">
            <a:spLocks noChangeArrowheads="1"/>
          </p:cNvSpPr>
          <p:nvPr/>
        </p:nvSpPr>
        <p:spPr bwMode="auto">
          <a:xfrm>
            <a:off x="8386763" y="65088"/>
            <a:ext cx="704850" cy="461962"/>
          </a:xfrm>
          <a:prstGeom prst="rect">
            <a:avLst/>
          </a:prstGeom>
          <a:noFill/>
          <a:ln w="9525">
            <a:noFill/>
            <a:miter lim="800000"/>
            <a:headEnd/>
            <a:tailEnd/>
          </a:ln>
        </p:spPr>
        <p:txBody>
          <a:bodyPr wrap="none">
            <a:spAutoFit/>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452</a:t>
            </a:r>
            <a:endParaRPr kumimoji="0" lang="en-US" altLang="zh-CN"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23239" name="Rectangle 2"/>
          <p:cNvSpPr txBox="1">
            <a:spLocks noChangeArrowheads="1"/>
          </p:cNvSpPr>
          <p:nvPr/>
        </p:nvSpPr>
        <p:spPr bwMode="auto">
          <a:xfrm>
            <a:off x="-2197100" y="4292600"/>
            <a:ext cx="2698750" cy="1125538"/>
          </a:xfrm>
          <a:prstGeom prst="rect">
            <a:avLst/>
          </a:prstGeom>
          <a:noFill/>
          <a:ln w="9525">
            <a:noFill/>
            <a:miter lim="800000"/>
            <a:headEnd/>
            <a:tailEnd/>
          </a:ln>
        </p:spPr>
        <p:txBody>
          <a:bodyPr anchor="ct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32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TEXT</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223240" name="Rectangle 2"/>
          <p:cNvSpPr txBox="1">
            <a:spLocks noChangeArrowheads="1"/>
          </p:cNvSpPr>
          <p:nvPr/>
        </p:nvSpPr>
        <p:spPr bwMode="auto">
          <a:xfrm>
            <a:off x="1347531" y="3718250"/>
            <a:ext cx="4097337" cy="1220787"/>
          </a:xfrm>
          <a:prstGeom prst="rect">
            <a:avLst/>
          </a:prstGeom>
          <a:noFill/>
          <a:ln w="9525">
            <a:noFill/>
            <a:miter lim="800000"/>
            <a:headEnd/>
            <a:tailEnd/>
          </a:ln>
        </p:spPr>
        <p:txBody>
          <a:bodyPr anchor="ct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11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223241" name="Rectangle 2"/>
          <p:cNvSpPr txBox="1">
            <a:spLocks noChangeArrowheads="1"/>
          </p:cNvSpPr>
          <p:nvPr/>
        </p:nvSpPr>
        <p:spPr bwMode="auto">
          <a:xfrm>
            <a:off x="4211142" y="3006240"/>
            <a:ext cx="1728788" cy="1108075"/>
          </a:xfrm>
          <a:prstGeom prst="rect">
            <a:avLst/>
          </a:prstGeom>
          <a:noFill/>
          <a:ln w="9525">
            <a:noFill/>
            <a:miter lim="800000"/>
            <a:headEnd/>
            <a:tailEnd/>
          </a:ln>
        </p:spPr>
        <p:txBody>
          <a:bodyPr anchor="ct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10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20" name="Rectangle 19"/>
          <p:cNvSpPr/>
          <p:nvPr/>
        </p:nvSpPr>
        <p:spPr bwMode="auto">
          <a:xfrm>
            <a:off x="5006490" y="4625179"/>
            <a:ext cx="790803" cy="402291"/>
          </a:xfrm>
          <a:prstGeom prst="rect">
            <a:avLst/>
          </a:prstGeom>
          <a:solidFill>
            <a:schemeClr val="bg1">
              <a:lumMod val="75000"/>
            </a:schemeClr>
          </a:solidFill>
          <a:ln w="9525" cap="flat" cmpd="sng" algn="ctr">
            <a:solidFill>
              <a:schemeClr val="bg1">
                <a:lumMod val="75000"/>
              </a:schemeClr>
            </a:solidFill>
            <a:prstDash val="solid"/>
            <a:round/>
            <a:headEnd type="none" w="med" len="med"/>
            <a:tailEnd type="stealth" w="lg" len="lg"/>
          </a:ln>
          <a:effectLst/>
        </p:spPr>
        <p:txBody>
          <a:bodyPr wrap="square" lIns="90000" tIns="46800" rIns="90000" bIns="46800" rtlCol="1">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20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آل غور</a:t>
            </a:r>
          </a:p>
        </p:txBody>
      </p:sp>
      <p:sp>
        <p:nvSpPr>
          <p:cNvPr id="3" name="Rectangle 2">
            <a:extLst>
              <a:ext uri="{FF2B5EF4-FFF2-40B4-BE49-F238E27FC236}">
                <a16:creationId xmlns:a16="http://schemas.microsoft.com/office/drawing/2014/main" id="{5AEBDD03-F7A8-0920-803B-5BEA2A779FE3}"/>
              </a:ext>
            </a:extLst>
          </p:cNvPr>
          <p:cNvSpPr/>
          <p:nvPr/>
        </p:nvSpPr>
        <p:spPr bwMode="auto">
          <a:xfrm>
            <a:off x="2210522" y="1191464"/>
            <a:ext cx="2885852" cy="1202510"/>
          </a:xfrm>
          <a:prstGeom prst="rect">
            <a:avLst/>
          </a:prstGeom>
          <a:solidFill>
            <a:schemeClr val="bg1"/>
          </a:solid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أنا متأكد من أنني أستطيع تحمل بعض الاحتباس الحراري في الوقت الحالي</a:t>
            </a:r>
            <a:endParaRPr kumimoji="0" lang="en-US" sz="11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4" name="Oval 3">
            <a:extLst>
              <a:ext uri="{FF2B5EF4-FFF2-40B4-BE49-F238E27FC236}">
                <a16:creationId xmlns:a16="http://schemas.microsoft.com/office/drawing/2014/main" id="{51C22E6F-9EA3-A2AB-1F0F-052B16C33945}"/>
              </a:ext>
            </a:extLst>
          </p:cNvPr>
          <p:cNvSpPr/>
          <p:nvPr/>
        </p:nvSpPr>
        <p:spPr bwMode="auto">
          <a:xfrm>
            <a:off x="5704420" y="1622344"/>
            <a:ext cx="2231976" cy="1171606"/>
          </a:xfrm>
          <a:prstGeom prst="ellipse">
            <a:avLst/>
          </a:prstGeom>
          <a:solidFill>
            <a:schemeClr val="bg1"/>
          </a:solid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كذلك سمعتي تستطيع</a:t>
            </a:r>
            <a:endParaRPr kumimoji="0" lang="en-US" sz="11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Tree>
    <p:extLst>
      <p:ext uri="{BB962C8B-B14F-4D97-AF65-F5344CB8AC3E}">
        <p14:creationId xmlns:p14="http://schemas.microsoft.com/office/powerpoint/2010/main" val="1862007044"/>
      </p:ext>
    </p:extLst>
  </p:cSld>
  <p:clrMapOvr>
    <a:masterClrMapping/>
  </p:clrMapOvr>
  <p:transition/>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3"/>
          <a:stretch>
            <a:fillRect/>
          </a:stretch>
        </p:blipFill>
        <p:spPr>
          <a:xfrm>
            <a:off x="-15400" y="0"/>
            <a:ext cx="9144000" cy="6874636"/>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900098" name="Rectangle 2"/>
          <p:cNvSpPr>
            <a:spLocks noGrp="1" noChangeArrowheads="1"/>
          </p:cNvSpPr>
          <p:nvPr>
            <p:ph type="ctrTitle"/>
          </p:nvPr>
        </p:nvSpPr>
        <p:spPr>
          <a:xfrm>
            <a:off x="0" y="21562"/>
            <a:ext cx="9144000" cy="3396325"/>
          </a:xfrm>
          <a:effectLst>
            <a:outerShdw blurRad="63500" dist="35921" dir="2700000" algn="ctr" rotWithShape="0">
              <a:schemeClr val="tx2">
                <a:alpha val="74998"/>
              </a:schemeClr>
            </a:outerShdw>
          </a:effectLst>
        </p:spPr>
        <p:txBody>
          <a:bodyPr anchor="t"/>
          <a:lstStyle/>
          <a:p>
            <a:pPr>
              <a:defRPr/>
            </a:pPr>
            <a:r>
              <a:rPr lang="ar-EG" sz="4800" dirty="0">
                <a:effectLst>
                  <a:glow rad="127000">
                    <a:schemeClr val="tx1"/>
                  </a:glow>
                </a:effectLst>
                <a:ea typeface="ＭＳ Ｐゴシック" charset="0"/>
              </a:rPr>
              <a:t>سوف يمنحك يسوع الرخاء والقداسة والحماية في كل الأرض</a:t>
            </a:r>
            <a:br>
              <a:rPr lang="ar-EG" sz="4800" dirty="0">
                <a:effectLst>
                  <a:glow rad="127000">
                    <a:schemeClr val="tx1"/>
                  </a:glow>
                </a:effectLst>
                <a:ea typeface="ＭＳ Ｐゴシック" charset="0"/>
              </a:rPr>
            </a:br>
            <a:r>
              <a:rPr lang="ar-SA" sz="4800" dirty="0">
                <a:effectLst>
                  <a:glow rad="127000">
                    <a:schemeClr val="tx1"/>
                  </a:glow>
                </a:effectLst>
                <a:ea typeface="ＭＳ Ｐゴシック" charset="0"/>
              </a:rPr>
              <a:t> (4: 2- 6).</a:t>
            </a:r>
            <a:endParaRPr lang="en-US" sz="4800" dirty="0">
              <a:effectLst>
                <a:glow rad="127000">
                  <a:schemeClr val="tx1"/>
                </a:glow>
              </a:effectLst>
              <a:ea typeface="ＭＳ Ｐゴシック" charset="0"/>
            </a:endParaRPr>
          </a:p>
        </p:txBody>
      </p:sp>
    </p:spTree>
    <p:extLst>
      <p:ext uri="{BB962C8B-B14F-4D97-AF65-F5344CB8AC3E}">
        <p14:creationId xmlns:p14="http://schemas.microsoft.com/office/powerpoint/2010/main" val="3283867759"/>
      </p:ext>
    </p:extLst>
  </p:cSld>
  <p:clrMapOvr>
    <a:masterClrMapping/>
  </p:clrMapOvr>
  <p:transition/>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pic>
        <p:nvPicPr>
          <p:cNvPr id="2" name="Picture 1"/>
          <p:cNvPicPr>
            <a:picLocks noChangeAspect="1"/>
          </p:cNvPicPr>
          <p:nvPr/>
        </p:nvPicPr>
        <p:blipFill>
          <a:blip r:embed="rId3"/>
          <a:stretch>
            <a:fillRect/>
          </a:stretch>
        </p:blipFill>
        <p:spPr>
          <a:xfrm>
            <a:off x="0" y="2564904"/>
            <a:ext cx="9144000" cy="4293096"/>
          </a:xfrm>
          <a:prstGeom prst="rect">
            <a:avLst/>
          </a:prstGeom>
        </p:spPr>
      </p:pic>
      <p:sp>
        <p:nvSpPr>
          <p:cNvPr id="900098" name="Rectangle 2"/>
          <p:cNvSpPr>
            <a:spLocks noGrp="1" noChangeArrowheads="1"/>
          </p:cNvSpPr>
          <p:nvPr>
            <p:ph type="ctrTitle"/>
          </p:nvPr>
        </p:nvSpPr>
        <p:spPr>
          <a:xfrm>
            <a:off x="107504" y="116632"/>
            <a:ext cx="9036496" cy="2232247"/>
          </a:xfrm>
          <a:effectLst>
            <a:outerShdw blurRad="63500" dist="35921" dir="2700000" algn="ctr" rotWithShape="0">
              <a:schemeClr val="tx2">
                <a:alpha val="74998"/>
              </a:schemeClr>
            </a:outerShdw>
          </a:effectLst>
        </p:spPr>
        <p:txBody>
          <a:bodyPr anchor="t"/>
          <a:lstStyle/>
          <a:p>
            <a:pPr rtl="1">
              <a:defRPr/>
            </a:pPr>
            <a:r>
              <a:rPr lang="ar-SA" sz="4000" dirty="0">
                <a:effectLst>
                  <a:glow rad="127000">
                    <a:schemeClr val="tx1"/>
                  </a:glow>
                </a:effectLst>
                <a:ea typeface="ＭＳ Ｐゴシック" charset="0"/>
              </a:rPr>
              <a:t>إشعياء </a:t>
            </a:r>
            <a:r>
              <a:rPr lang="en-US" sz="4000" dirty="0">
                <a:effectLst>
                  <a:glow rad="127000">
                    <a:schemeClr val="tx1"/>
                  </a:glow>
                </a:effectLst>
                <a:ea typeface="ＭＳ Ｐゴシック" charset="0"/>
              </a:rPr>
              <a:t>4</a:t>
            </a:r>
            <a:r>
              <a:rPr lang="ar-SA" sz="4000" dirty="0">
                <a:effectLst>
                  <a:glow rad="127000">
                    <a:schemeClr val="tx1"/>
                  </a:glow>
                </a:effectLst>
                <a:ea typeface="ＭＳ Ｐゴシック" charset="0"/>
              </a:rPr>
              <a:t> : </a:t>
            </a:r>
            <a:r>
              <a:rPr lang="en-US" sz="4000" dirty="0">
                <a:effectLst>
                  <a:glow rad="127000">
                    <a:schemeClr val="tx1"/>
                  </a:glow>
                </a:effectLst>
                <a:ea typeface="ＭＳ Ｐゴシック" charset="0"/>
              </a:rPr>
              <a:t>2</a:t>
            </a:r>
            <a:br>
              <a:rPr lang="ar-SA" sz="4000" dirty="0">
                <a:effectLst>
                  <a:glow rad="127000">
                    <a:schemeClr val="tx1"/>
                  </a:glow>
                </a:effectLst>
                <a:ea typeface="ＭＳ Ｐゴシック" charset="0"/>
              </a:rPr>
            </a:br>
            <a:r>
              <a:rPr lang="ar-SA" sz="4000" dirty="0">
                <a:effectLst>
                  <a:glow rad="127000">
                    <a:schemeClr val="tx1"/>
                  </a:glow>
                </a:effectLst>
                <a:ea typeface="ＭＳ Ｐゴシック" charset="0"/>
              </a:rPr>
              <a:t>فِي ذَلِكَ الْيَوْمِ يَكُونُ غُصْنُ الرَّبِّ بَهَاءً وَمَجْداً وَثَمَرُ الأَرْضِ فَخْراً وَزِينَةً لِلنَّاجِينَ مِنْ إِسْرَائِيلَ. </a:t>
            </a:r>
          </a:p>
        </p:txBody>
      </p:sp>
    </p:spTree>
    <p:extLst>
      <p:ext uri="{BB962C8B-B14F-4D97-AF65-F5344CB8AC3E}">
        <p14:creationId xmlns:p14="http://schemas.microsoft.com/office/powerpoint/2010/main" val="2283093358"/>
      </p:ext>
    </p:extLst>
  </p:cSld>
  <p:clrMapOvr>
    <a:masterClrMapping/>
  </p:clrMapOvr>
  <p:transition/>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900098" name="Rectangle 2"/>
          <p:cNvSpPr>
            <a:spLocks noGrp="1" noChangeArrowheads="1"/>
          </p:cNvSpPr>
          <p:nvPr>
            <p:ph type="ctrTitle"/>
          </p:nvPr>
        </p:nvSpPr>
        <p:spPr>
          <a:xfrm>
            <a:off x="107504" y="116632"/>
            <a:ext cx="9036496" cy="2232247"/>
          </a:xfrm>
          <a:effectLst>
            <a:outerShdw blurRad="63500" dist="35921" dir="2700000" algn="ctr" rotWithShape="0">
              <a:schemeClr val="tx2">
                <a:alpha val="74998"/>
              </a:schemeClr>
            </a:outerShdw>
          </a:effectLst>
        </p:spPr>
        <p:txBody>
          <a:bodyPr anchor="t"/>
          <a:lstStyle/>
          <a:p>
            <a:pPr rtl="1">
              <a:defRPr/>
            </a:pPr>
            <a:r>
              <a:rPr lang="ar-EG" sz="3600" dirty="0">
                <a:effectLst>
                  <a:glow rad="127000">
                    <a:schemeClr val="tx1"/>
                  </a:glow>
                </a:effectLst>
                <a:ea typeface="ＭＳ Ｐゴシック" charset="0"/>
              </a:rPr>
              <a:t>وسيجعل المسيح بقية أورشليم المقدسة في أجساد مائتة</a:t>
            </a:r>
            <a:br>
              <a:rPr lang="ar-EG" sz="3600" dirty="0">
                <a:effectLst>
                  <a:glow rad="127000">
                    <a:schemeClr val="tx1"/>
                  </a:glow>
                </a:effectLst>
                <a:ea typeface="ＭＳ Ｐゴシック" charset="0"/>
              </a:rPr>
            </a:br>
            <a:r>
              <a:rPr lang="ar-SA" sz="3600" dirty="0">
                <a:effectLst>
                  <a:glow rad="127000">
                    <a:schemeClr val="tx1"/>
                  </a:glow>
                </a:effectLst>
                <a:ea typeface="ＭＳ Ｐゴシック" charset="0"/>
              </a:rPr>
              <a:t> (4: 3- 4).</a:t>
            </a:r>
            <a:endParaRPr lang="en-US" sz="3600" dirty="0">
              <a:effectLst>
                <a:glow rad="127000">
                  <a:schemeClr val="tx1"/>
                </a:glow>
              </a:effectLst>
              <a:ea typeface="ＭＳ Ｐゴシック" charset="0"/>
            </a:endParaRPr>
          </a:p>
        </p:txBody>
      </p:sp>
      <p:pic>
        <p:nvPicPr>
          <p:cNvPr id="2" name="Picture 1"/>
          <p:cNvPicPr>
            <a:picLocks noChangeAspect="1"/>
          </p:cNvPicPr>
          <p:nvPr/>
        </p:nvPicPr>
        <p:blipFill>
          <a:blip r:embed="rId3"/>
          <a:stretch>
            <a:fillRect/>
          </a:stretch>
        </p:blipFill>
        <p:spPr>
          <a:xfrm>
            <a:off x="2123728" y="1765300"/>
            <a:ext cx="4775200" cy="5092700"/>
          </a:xfrm>
          <a:prstGeom prst="rect">
            <a:avLst/>
          </a:prstGeom>
        </p:spPr>
      </p:pic>
    </p:spTree>
    <p:extLst>
      <p:ext uri="{BB962C8B-B14F-4D97-AF65-F5344CB8AC3E}">
        <p14:creationId xmlns:p14="http://schemas.microsoft.com/office/powerpoint/2010/main" val="1041142919"/>
      </p:ext>
    </p:extLst>
  </p:cSld>
  <p:clrMapOvr>
    <a:masterClrMapping/>
  </p:clrMapOvr>
  <p:transition/>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900098" name="Rectangle 2"/>
          <p:cNvSpPr>
            <a:spLocks noGrp="1" noChangeArrowheads="1"/>
          </p:cNvSpPr>
          <p:nvPr>
            <p:ph type="ctrTitle"/>
          </p:nvPr>
        </p:nvSpPr>
        <p:spPr>
          <a:xfrm>
            <a:off x="-11021" y="5445224"/>
            <a:ext cx="9036496" cy="1152127"/>
          </a:xfrm>
          <a:effectLst>
            <a:outerShdw blurRad="63500" dist="35921" dir="2700000" algn="ctr" rotWithShape="0">
              <a:schemeClr val="tx2">
                <a:alpha val="74998"/>
              </a:schemeClr>
            </a:outerShdw>
          </a:effectLst>
        </p:spPr>
        <p:txBody>
          <a:bodyPr anchor="t"/>
          <a:lstStyle/>
          <a:p>
            <a:pPr>
              <a:defRPr/>
            </a:pPr>
            <a:r>
              <a:rPr lang="ar-EG" sz="3600" dirty="0">
                <a:effectLst>
                  <a:glow rad="127000">
                    <a:schemeClr val="tx1"/>
                  </a:glow>
                </a:effectLst>
                <a:ea typeface="ＭＳ Ｐゴシック" charset="0"/>
              </a:rPr>
              <a:t>المسيح سوف يحمي مواطني أورشليم من الشمس والمطر (4: 5-6).</a:t>
            </a:r>
            <a:endParaRPr lang="en-US" sz="3600" dirty="0">
              <a:effectLst>
                <a:glow rad="127000">
                  <a:schemeClr val="tx1"/>
                </a:glow>
              </a:effectLst>
              <a:ea typeface="ＭＳ Ｐゴシック" charset="0"/>
            </a:endParaRPr>
          </a:p>
        </p:txBody>
      </p:sp>
      <p:pic>
        <p:nvPicPr>
          <p:cNvPr id="2" name="Picture 1"/>
          <p:cNvPicPr>
            <a:picLocks noChangeAspect="1"/>
          </p:cNvPicPr>
          <p:nvPr/>
        </p:nvPicPr>
        <p:blipFill>
          <a:blip r:embed="rId3"/>
          <a:stretch>
            <a:fillRect/>
          </a:stretch>
        </p:blipFill>
        <p:spPr>
          <a:xfrm>
            <a:off x="0" y="0"/>
            <a:ext cx="9144000" cy="5143500"/>
          </a:xfrm>
          <a:prstGeom prst="rect">
            <a:avLst/>
          </a:prstGeom>
        </p:spPr>
      </p:pic>
    </p:spTree>
    <p:extLst>
      <p:ext uri="{BB962C8B-B14F-4D97-AF65-F5344CB8AC3E}">
        <p14:creationId xmlns:p14="http://schemas.microsoft.com/office/powerpoint/2010/main" val="2088236263"/>
      </p:ext>
    </p:extLst>
  </p:cSld>
  <p:clrMapOvr>
    <a:masterClrMapping/>
  </p:clrMapOvr>
  <p:transition/>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9" name="Rectangle 1"/>
          <p:cNvSpPr>
            <a:spLocks noChangeArrowheads="1"/>
          </p:cNvSpPr>
          <p:nvPr/>
        </p:nvSpPr>
        <p:spPr bwMode="auto">
          <a:xfrm>
            <a:off x="2471738" y="1981200"/>
            <a:ext cx="9144000" cy="1588"/>
          </a:xfrm>
          <a:prstGeom prst="rect">
            <a:avLst/>
          </a:prstGeom>
          <a:noFill/>
          <a:ln w="9525">
            <a:noFill/>
            <a:round/>
            <a:headEnd/>
            <a:tailEnd/>
          </a:ln>
          <a:effectLst/>
        </p:spPr>
        <p:txBody>
          <a:bodyPr wrap="none" anchor="ct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Arial" panose="020B0604020202020204" pitchFamily="34" charset="0"/>
            </a:endParaRPr>
          </a:p>
        </p:txBody>
      </p:sp>
      <p:pic>
        <p:nvPicPr>
          <p:cNvPr id="313347" name="Picture 2"/>
          <p:cNvPicPr>
            <a:picLocks noChangeAspect="1" noChangeArrowheads="1"/>
          </p:cNvPicPr>
          <p:nvPr/>
        </p:nvPicPr>
        <p:blipFill>
          <a:blip r:embed="rId3" cstate="print"/>
          <a:srcRect/>
          <a:stretch>
            <a:fillRect/>
          </a:stretch>
        </p:blipFill>
        <p:spPr bwMode="auto">
          <a:xfrm>
            <a:off x="0" y="0"/>
            <a:ext cx="9144000" cy="6303963"/>
          </a:xfrm>
          <a:prstGeom prst="rect">
            <a:avLst/>
          </a:prstGeom>
          <a:noFill/>
          <a:ln w="9525">
            <a:noFill/>
            <a:miter lim="800000"/>
            <a:headEnd/>
            <a:tailEnd/>
          </a:ln>
        </p:spPr>
      </p:pic>
      <p:sp>
        <p:nvSpPr>
          <p:cNvPr id="53251" name="Line 3"/>
          <p:cNvSpPr>
            <a:spLocks noChangeShapeType="1"/>
          </p:cNvSpPr>
          <p:nvPr/>
        </p:nvSpPr>
        <p:spPr bwMode="auto">
          <a:xfrm>
            <a:off x="990600" y="2438400"/>
            <a:ext cx="762000" cy="1588"/>
          </a:xfrm>
          <a:prstGeom prst="line">
            <a:avLst/>
          </a:prstGeom>
          <a:noFill/>
          <a:ln w="76320">
            <a:solidFill>
              <a:srgbClr val="990000"/>
            </a:solidFill>
            <a:miter lim="800000"/>
            <a:headEnd/>
            <a:tailEnd/>
          </a:ln>
          <a:effectLst>
            <a:outerShdw dist="17819" dir="2700000" algn="ctr" rotWithShape="0">
              <a:srgbClr val="FFFFFF">
                <a:alpha val="75014"/>
              </a:srgbClr>
            </a:outerShdw>
          </a:effectLst>
        </p:spPr>
        <p:txBody>
          <a:bodyP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Arial" panose="020B0604020202020204" pitchFamily="34" charset="0"/>
            </a:endParaRPr>
          </a:p>
        </p:txBody>
      </p:sp>
      <p:sp>
        <p:nvSpPr>
          <p:cNvPr id="53252" name="Line 4"/>
          <p:cNvSpPr>
            <a:spLocks noChangeShapeType="1"/>
          </p:cNvSpPr>
          <p:nvPr/>
        </p:nvSpPr>
        <p:spPr bwMode="auto">
          <a:xfrm>
            <a:off x="-26988" y="4648200"/>
            <a:ext cx="9144001" cy="1588"/>
          </a:xfrm>
          <a:prstGeom prst="line">
            <a:avLst/>
          </a:prstGeom>
          <a:noFill/>
          <a:ln w="76320">
            <a:solidFill>
              <a:srgbClr val="FF3300"/>
            </a:solidFill>
            <a:miter lim="800000"/>
            <a:headEnd/>
            <a:tailEnd/>
          </a:ln>
          <a:effectLst>
            <a:outerShdw dist="17819" dir="2700000" algn="ctr" rotWithShape="0">
              <a:srgbClr val="FFFFFF">
                <a:alpha val="75014"/>
              </a:srgbClr>
            </a:outerShdw>
          </a:effectLst>
        </p:spPr>
        <p:txBody>
          <a:bodyP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Arial" panose="020B0604020202020204" pitchFamily="34" charset="0"/>
            </a:endParaRPr>
          </a:p>
        </p:txBody>
      </p:sp>
      <p:sp>
        <p:nvSpPr>
          <p:cNvPr id="53253" name="Line 5"/>
          <p:cNvSpPr>
            <a:spLocks noChangeShapeType="1"/>
          </p:cNvSpPr>
          <p:nvPr/>
        </p:nvSpPr>
        <p:spPr bwMode="auto">
          <a:xfrm>
            <a:off x="-26988" y="3657600"/>
            <a:ext cx="9144001" cy="1588"/>
          </a:xfrm>
          <a:prstGeom prst="line">
            <a:avLst/>
          </a:prstGeom>
          <a:noFill/>
          <a:ln w="76320">
            <a:solidFill>
              <a:srgbClr val="FF3300"/>
            </a:solidFill>
            <a:miter lim="800000"/>
            <a:headEnd/>
            <a:tailEnd/>
          </a:ln>
          <a:effectLst>
            <a:outerShdw dist="17819" dir="2700000" algn="ctr" rotWithShape="0">
              <a:srgbClr val="FFFFFF">
                <a:alpha val="75014"/>
              </a:srgbClr>
            </a:outerShdw>
          </a:effectLst>
        </p:spPr>
        <p:txBody>
          <a:bodyP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Arial" panose="020B0604020202020204" pitchFamily="34" charset="0"/>
            </a:endParaRPr>
          </a:p>
        </p:txBody>
      </p:sp>
      <p:sp>
        <p:nvSpPr>
          <p:cNvPr id="53254" name="Line 6"/>
          <p:cNvSpPr>
            <a:spLocks noChangeShapeType="1"/>
          </p:cNvSpPr>
          <p:nvPr/>
        </p:nvSpPr>
        <p:spPr bwMode="auto">
          <a:xfrm>
            <a:off x="-26988" y="1543050"/>
            <a:ext cx="9144001" cy="1588"/>
          </a:xfrm>
          <a:prstGeom prst="line">
            <a:avLst/>
          </a:prstGeom>
          <a:noFill/>
          <a:ln w="76320">
            <a:solidFill>
              <a:srgbClr val="FF3300"/>
            </a:solidFill>
            <a:miter lim="800000"/>
            <a:headEnd/>
            <a:tailEnd/>
          </a:ln>
          <a:effectLst>
            <a:outerShdw dist="17819" dir="2700000" algn="ctr" rotWithShape="0">
              <a:srgbClr val="FFFFFF">
                <a:alpha val="75014"/>
              </a:srgbClr>
            </a:outerShdw>
          </a:effectLst>
        </p:spPr>
        <p:txBody>
          <a:bodyP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Arial" panose="020B0604020202020204" pitchFamily="34" charset="0"/>
            </a:endParaRPr>
          </a:p>
        </p:txBody>
      </p:sp>
      <p:sp>
        <p:nvSpPr>
          <p:cNvPr id="53255" name="Line 7"/>
          <p:cNvSpPr>
            <a:spLocks noChangeShapeType="1"/>
          </p:cNvSpPr>
          <p:nvPr/>
        </p:nvSpPr>
        <p:spPr bwMode="auto">
          <a:xfrm>
            <a:off x="6705600" y="914400"/>
            <a:ext cx="1588" cy="5410200"/>
          </a:xfrm>
          <a:prstGeom prst="line">
            <a:avLst/>
          </a:prstGeom>
          <a:noFill/>
          <a:ln w="76320">
            <a:solidFill>
              <a:srgbClr val="FF3300"/>
            </a:solidFill>
            <a:miter lim="800000"/>
            <a:headEnd/>
            <a:tailEnd/>
          </a:ln>
          <a:effectLst>
            <a:outerShdw dist="17819" dir="2700000" algn="ctr" rotWithShape="0">
              <a:srgbClr val="FFFFFF">
                <a:alpha val="75014"/>
              </a:srgbClr>
            </a:outerShdw>
          </a:effectLst>
        </p:spPr>
        <p:txBody>
          <a:bodyP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Arial" panose="020B0604020202020204" pitchFamily="34" charset="0"/>
            </a:endParaRPr>
          </a:p>
        </p:txBody>
      </p:sp>
      <p:sp>
        <p:nvSpPr>
          <p:cNvPr id="53256" name="Line 8"/>
          <p:cNvSpPr>
            <a:spLocks noChangeShapeType="1"/>
          </p:cNvSpPr>
          <p:nvPr/>
        </p:nvSpPr>
        <p:spPr bwMode="auto">
          <a:xfrm>
            <a:off x="5029200" y="914400"/>
            <a:ext cx="1588" cy="5410200"/>
          </a:xfrm>
          <a:prstGeom prst="line">
            <a:avLst/>
          </a:prstGeom>
          <a:noFill/>
          <a:ln w="76320">
            <a:solidFill>
              <a:srgbClr val="FF3300"/>
            </a:solidFill>
            <a:miter lim="800000"/>
            <a:headEnd/>
            <a:tailEnd/>
          </a:ln>
          <a:effectLst>
            <a:outerShdw dist="17819" dir="2700000" algn="ctr" rotWithShape="0">
              <a:srgbClr val="FFFFFF">
                <a:alpha val="75014"/>
              </a:srgbClr>
            </a:outerShdw>
          </a:effectLst>
        </p:spPr>
        <p:txBody>
          <a:bodyP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Arial" panose="020B0604020202020204" pitchFamily="34" charset="0"/>
            </a:endParaRPr>
          </a:p>
        </p:txBody>
      </p:sp>
      <p:sp>
        <p:nvSpPr>
          <p:cNvPr id="53257" name="Line 9"/>
          <p:cNvSpPr>
            <a:spLocks noChangeShapeType="1"/>
          </p:cNvSpPr>
          <p:nvPr/>
        </p:nvSpPr>
        <p:spPr bwMode="auto">
          <a:xfrm>
            <a:off x="3352800" y="914400"/>
            <a:ext cx="1588" cy="5410200"/>
          </a:xfrm>
          <a:prstGeom prst="line">
            <a:avLst/>
          </a:prstGeom>
          <a:noFill/>
          <a:ln w="76320">
            <a:solidFill>
              <a:srgbClr val="FF3300"/>
            </a:solidFill>
            <a:miter lim="800000"/>
            <a:headEnd/>
            <a:tailEnd/>
          </a:ln>
          <a:effectLst>
            <a:outerShdw dist="17819" dir="2700000" algn="ctr" rotWithShape="0">
              <a:srgbClr val="FFFFFF">
                <a:alpha val="75014"/>
              </a:srgbClr>
            </a:outerShdw>
          </a:effectLst>
        </p:spPr>
        <p:txBody>
          <a:bodyP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Arial" panose="020B0604020202020204" pitchFamily="34" charset="0"/>
            </a:endParaRPr>
          </a:p>
        </p:txBody>
      </p:sp>
      <p:sp>
        <p:nvSpPr>
          <p:cNvPr id="53258" name="Text Box 10"/>
          <p:cNvSpPr txBox="1">
            <a:spLocks noChangeArrowheads="1"/>
          </p:cNvSpPr>
          <p:nvPr/>
        </p:nvSpPr>
        <p:spPr bwMode="auto">
          <a:xfrm>
            <a:off x="609600" y="6278563"/>
            <a:ext cx="8153400" cy="579437"/>
          </a:xfrm>
          <a:prstGeom prst="rect">
            <a:avLst/>
          </a:prstGeom>
          <a:noFill/>
          <a:ln w="9525">
            <a:noFill/>
            <a:round/>
            <a:headEnd/>
            <a:tailEnd/>
          </a:ln>
          <a:effectLst/>
        </p:spPr>
        <p:txBody>
          <a:bodyPr anchor="b"/>
          <a:lstStyle>
            <a:lvl1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2pPr>
            <a:lvl3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3pPr>
            <a:lvl4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4pPr>
            <a:lvl5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9pPr>
          </a:lstStyle>
          <a:p>
            <a:pPr marL="0" marR="0" lvl="0" indent="0" algn="ctr" defTabSz="449263" rtl="1" eaLnBrk="1" fontAlgn="base" latinLnBrk="0" hangingPunct="1">
              <a:lnSpc>
                <a:spcPct val="80000"/>
              </a:lnSpc>
              <a:spcBef>
                <a:spcPct val="0"/>
              </a:spcBef>
              <a:spcAft>
                <a:spcPct val="0"/>
              </a:spcAft>
              <a:buClr>
                <a:srgbClr val="FFFFFF"/>
              </a:buClr>
              <a:buSzPct val="100000"/>
              <a:buFont typeface="Arial"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40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من كتب عن من ؟</a:t>
            </a:r>
            <a:endParaRPr kumimoji="0" lang="en-GB" sz="40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53259" name="Text Box 11"/>
          <p:cNvSpPr txBox="1">
            <a:spLocks noChangeArrowheads="1"/>
          </p:cNvSpPr>
          <p:nvPr/>
        </p:nvSpPr>
        <p:spPr bwMode="auto">
          <a:xfrm>
            <a:off x="8367713" y="55563"/>
            <a:ext cx="722312" cy="460375"/>
          </a:xfrm>
          <a:prstGeom prst="rect">
            <a:avLst/>
          </a:prstGeom>
          <a:solidFill>
            <a:srgbClr val="000000"/>
          </a:solidFill>
          <a:ln w="9525">
            <a:noFill/>
            <a:round/>
            <a:headEnd/>
            <a:tailEnd/>
          </a:ln>
          <a:effectLst>
            <a:outerShdw dist="38184" dir="2700000" algn="ctr" rotWithShape="0">
              <a:srgbClr val="000000">
                <a:alpha val="43031"/>
              </a:srgbClr>
            </a:outerShdw>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1" eaLnBrk="1" fontAlgn="base" latinLnBrk="0" hangingPunct="1">
              <a:lnSpc>
                <a:spcPct val="100000"/>
              </a:lnSpc>
              <a:spcBef>
                <a:spcPts val="150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cs typeface="Arial" panose="020B0604020202020204" pitchFamily="34" charset="0"/>
              </a:rPr>
              <a:t>341</a:t>
            </a:r>
            <a:endParaRPr kumimoji="0" lang="en-GB" sz="2400" b="1"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cs typeface="Arial" panose="020B0604020202020204" pitchFamily="34" charset="0"/>
            </a:endParaRPr>
          </a:p>
        </p:txBody>
      </p:sp>
      <p:sp>
        <p:nvSpPr>
          <p:cNvPr id="13" name="Rectangle 12"/>
          <p:cNvSpPr/>
          <p:nvPr/>
        </p:nvSpPr>
        <p:spPr bwMode="auto">
          <a:xfrm>
            <a:off x="357158" y="428604"/>
            <a:ext cx="8429684" cy="428628"/>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defRPr/>
            </a:pP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نبوات عن يهوذا, إسرائيل, أدوم و أشور</a:t>
            </a:r>
          </a:p>
        </p:txBody>
      </p:sp>
      <p:sp>
        <p:nvSpPr>
          <p:cNvPr id="14" name="Rectangle 13"/>
          <p:cNvSpPr/>
          <p:nvPr/>
        </p:nvSpPr>
        <p:spPr bwMode="auto">
          <a:xfrm>
            <a:off x="928662" y="857232"/>
            <a:ext cx="1214446" cy="642942"/>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نبوات </a:t>
            </a:r>
          </a:p>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عن يهوذا</a:t>
            </a:r>
          </a:p>
        </p:txBody>
      </p:sp>
      <p:sp>
        <p:nvSpPr>
          <p:cNvPr id="15" name="Rectangle 14"/>
          <p:cNvSpPr/>
          <p:nvPr/>
        </p:nvSpPr>
        <p:spPr bwMode="auto">
          <a:xfrm>
            <a:off x="3643306" y="928670"/>
            <a:ext cx="1143008" cy="571504"/>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نبوات </a:t>
            </a:r>
          </a:p>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عن إسرائيل</a:t>
            </a:r>
          </a:p>
        </p:txBody>
      </p:sp>
      <p:sp>
        <p:nvSpPr>
          <p:cNvPr id="16" name="Rectangle 15"/>
          <p:cNvSpPr/>
          <p:nvPr/>
        </p:nvSpPr>
        <p:spPr bwMode="auto">
          <a:xfrm>
            <a:off x="5286380" y="928670"/>
            <a:ext cx="1214446" cy="571504"/>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نبوات </a:t>
            </a:r>
          </a:p>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عن أدوم</a:t>
            </a:r>
          </a:p>
        </p:txBody>
      </p:sp>
      <p:sp>
        <p:nvSpPr>
          <p:cNvPr id="17" name="Rectangle 16"/>
          <p:cNvSpPr/>
          <p:nvPr/>
        </p:nvSpPr>
        <p:spPr bwMode="auto">
          <a:xfrm>
            <a:off x="7143768" y="928670"/>
            <a:ext cx="1143008" cy="571504"/>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نبوات </a:t>
            </a:r>
          </a:p>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عن أشور</a:t>
            </a:r>
          </a:p>
        </p:txBody>
      </p:sp>
      <p:sp>
        <p:nvSpPr>
          <p:cNvPr id="18" name="Rectangle 17"/>
          <p:cNvSpPr/>
          <p:nvPr/>
        </p:nvSpPr>
        <p:spPr bwMode="auto">
          <a:xfrm>
            <a:off x="357158" y="1571612"/>
            <a:ext cx="2857520" cy="2000264"/>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قبل السبي – في يهوذا</a:t>
            </a:r>
          </a:p>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يوئيل</a:t>
            </a:r>
          </a:p>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600" b="1" u="sng"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أشعياء</a:t>
            </a:r>
          </a:p>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ميخا</a:t>
            </a:r>
          </a:p>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إرميا</a:t>
            </a:r>
          </a:p>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حبقوق</a:t>
            </a:r>
          </a:p>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صفنيا</a:t>
            </a:r>
          </a:p>
        </p:txBody>
      </p:sp>
      <p:sp>
        <p:nvSpPr>
          <p:cNvPr id="19" name="Rectangle 18"/>
          <p:cNvSpPr/>
          <p:nvPr/>
        </p:nvSpPr>
        <p:spPr bwMode="auto">
          <a:xfrm>
            <a:off x="357158" y="3714752"/>
            <a:ext cx="2857520" cy="857256"/>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خلال السبي – في بابل</a:t>
            </a:r>
          </a:p>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حزقيال</a:t>
            </a:r>
          </a:p>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دانيال</a:t>
            </a:r>
          </a:p>
        </p:txBody>
      </p:sp>
      <p:sp>
        <p:nvSpPr>
          <p:cNvPr id="20" name="Rectangle 19"/>
          <p:cNvSpPr/>
          <p:nvPr/>
        </p:nvSpPr>
        <p:spPr bwMode="auto">
          <a:xfrm>
            <a:off x="357158" y="4786322"/>
            <a:ext cx="2857520" cy="1214446"/>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بعد السبي – في أورشليم</a:t>
            </a:r>
          </a:p>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حجي</a:t>
            </a:r>
          </a:p>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زكريا</a:t>
            </a:r>
          </a:p>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ملاخي</a:t>
            </a:r>
          </a:p>
        </p:txBody>
      </p:sp>
      <p:sp>
        <p:nvSpPr>
          <p:cNvPr id="21" name="Rectangle 20"/>
          <p:cNvSpPr/>
          <p:nvPr/>
        </p:nvSpPr>
        <p:spPr bwMode="auto">
          <a:xfrm>
            <a:off x="3786182" y="2214554"/>
            <a:ext cx="1000132" cy="857256"/>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هوشع</a:t>
            </a:r>
          </a:p>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defRPr/>
            </a:pPr>
            <a:endPar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endParaRPr>
          </a:p>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عاموس</a:t>
            </a:r>
          </a:p>
        </p:txBody>
      </p:sp>
      <p:sp>
        <p:nvSpPr>
          <p:cNvPr id="22" name="Rectangle 21"/>
          <p:cNvSpPr/>
          <p:nvPr/>
        </p:nvSpPr>
        <p:spPr bwMode="auto">
          <a:xfrm>
            <a:off x="5214942" y="1928802"/>
            <a:ext cx="1357322" cy="500066"/>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عوبديا</a:t>
            </a:r>
          </a:p>
        </p:txBody>
      </p:sp>
      <p:sp>
        <p:nvSpPr>
          <p:cNvPr id="23" name="Rectangle 22"/>
          <p:cNvSpPr/>
          <p:nvPr/>
        </p:nvSpPr>
        <p:spPr bwMode="auto">
          <a:xfrm>
            <a:off x="7072330" y="1928802"/>
            <a:ext cx="1500198" cy="1428760"/>
          </a:xfrm>
          <a:prstGeom prst="rect">
            <a:avLst/>
          </a:prstGeom>
          <a:solidFill>
            <a:schemeClr val="bg1"/>
          </a:solidFill>
          <a:ln w="9525" cap="flat" cmpd="sng" algn="ctr">
            <a:solidFill>
              <a:schemeClr val="bg1"/>
            </a:solidFill>
            <a:prstDash val="solid"/>
            <a:round/>
            <a:headEnd type="none" w="med" len="med"/>
            <a:tailEnd type="none" w="med" len="med"/>
          </a:ln>
          <a:effectLst/>
        </p:spPr>
        <p:txBody>
          <a:bodyPr vert="horz" wrap="square" lIns="91440" tIns="45720" rIns="91440" bIns="45720" numCol="1" rtlCol="1" anchor="t" anchorCtr="0" compatLnSpc="1">
            <a:prstTxWarp prst="textNoShape">
              <a:avLst/>
            </a:prstTxWarp>
          </a:bodyP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يونان</a:t>
            </a:r>
          </a:p>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defRPr/>
            </a:pPr>
            <a:endPar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endParaRPr>
          </a:p>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defRPr/>
            </a:pPr>
            <a:endPar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endParaRPr>
          </a:p>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ناحوم</a:t>
            </a:r>
          </a:p>
        </p:txBody>
      </p:sp>
    </p:spTree>
    <p:extLst>
      <p:ext uri="{BB962C8B-B14F-4D97-AF65-F5344CB8AC3E}">
        <p14:creationId xmlns:p14="http://schemas.microsoft.com/office/powerpoint/2010/main" val="4144028845"/>
      </p:ext>
    </p:extLst>
  </p:cSld>
  <p:clrMapOvr>
    <a:masterClrMapping/>
  </p:clrMapOvr>
  <p:transition spd="med">
    <p:randomBar dir="vert"/>
  </p:transition>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Rectangle 2"/>
          <p:cNvSpPr>
            <a:spLocks noGrp="1" noChangeArrowheads="1"/>
          </p:cNvSpPr>
          <p:nvPr>
            <p:ph type="ctrTitle"/>
          </p:nvPr>
        </p:nvSpPr>
        <p:spPr>
          <a:xfrm>
            <a:off x="2209800" y="1143000"/>
            <a:ext cx="6400800" cy="838200"/>
          </a:xfrm>
          <a:effectLst>
            <a:outerShdw blurRad="50800" dist="35921" dir="2700000" algn="ctr" rotWithShape="0">
              <a:schemeClr val="bg2">
                <a:alpha val="75000"/>
              </a:schemeClr>
            </a:outerShdw>
          </a:effectLst>
        </p:spPr>
        <p:txBody>
          <a:bodyPr anchor="ctr"/>
          <a:lstStyle/>
          <a:p>
            <a:pPr eaLnBrk="1" hangingPunct="1">
              <a:defRPr/>
            </a:pPr>
            <a:r>
              <a:rPr lang="ar-JO" dirty="0">
                <a:ea typeface="ＭＳ Ｐゴシック" charset="0"/>
                <a:cs typeface="Arial" panose="020B0604020202020204" pitchFamily="34" charset="0"/>
              </a:rPr>
              <a:t>تشابه ميخا و أشعياء</a:t>
            </a:r>
            <a:endParaRPr lang="en-US" dirty="0">
              <a:ea typeface="ＭＳ Ｐゴシック" charset="0"/>
              <a:cs typeface="Arial" panose="020B0604020202020204" pitchFamily="34" charset="0"/>
            </a:endParaRPr>
          </a:p>
        </p:txBody>
      </p:sp>
      <p:sp>
        <p:nvSpPr>
          <p:cNvPr id="4" name="Rectangle 3"/>
          <p:cNvSpPr txBox="1">
            <a:spLocks noChangeArrowheads="1"/>
          </p:cNvSpPr>
          <p:nvPr/>
        </p:nvSpPr>
        <p:spPr bwMode="auto">
          <a:xfrm>
            <a:off x="1692275" y="1985460"/>
            <a:ext cx="7086600" cy="3733800"/>
          </a:xfrm>
          <a:prstGeom prst="rect">
            <a:avLst/>
          </a:prstGeom>
          <a:noFill/>
          <a:ln w="9525">
            <a:noFill/>
            <a:miter lim="800000"/>
            <a:headEnd/>
            <a:tailEnd/>
          </a:ln>
          <a:effectLst/>
        </p:spPr>
        <p:txBody>
          <a:bodyPr/>
          <a:lstStyle>
            <a:lvl1pPr marL="452438" indent="-452438">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452438" marR="0" lvl="0" indent="-452438" algn="r" defTabSz="914400" rtl="0" eaLnBrk="1" fontAlgn="base" latinLnBrk="0" hangingPunct="1">
              <a:lnSpc>
                <a:spcPct val="100000"/>
              </a:lnSpc>
              <a:spcBef>
                <a:spcPct val="20000"/>
              </a:spcBef>
              <a:spcAft>
                <a:spcPct val="0"/>
              </a:spcAft>
              <a:buClr>
                <a:srgbClr val="CFBBFA"/>
              </a:buClr>
              <a:buSzPct val="85000"/>
              <a:buFontTx/>
              <a:buNone/>
              <a:tabLst/>
              <a:defRPr/>
            </a:pPr>
            <a:r>
              <a:rPr kumimoji="0" lang="ar-JO"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توازيات دقيقة</a:t>
            </a:r>
          </a:p>
          <a:p>
            <a:pPr marL="452438" marR="0" lvl="0" indent="-452438" algn="r" defTabSz="914400" rtl="0" eaLnBrk="1" fontAlgn="base" latinLnBrk="0" hangingPunct="1">
              <a:lnSpc>
                <a:spcPct val="100000"/>
              </a:lnSpc>
              <a:spcBef>
                <a:spcPct val="20000"/>
              </a:spcBef>
              <a:spcAft>
                <a:spcPct val="0"/>
              </a:spcAft>
              <a:buClr>
                <a:srgbClr val="CFBBFA"/>
              </a:buClr>
              <a:buSzPct val="85000"/>
              <a:buFontTx/>
              <a:buNone/>
              <a:tabLst/>
              <a:defRPr/>
            </a:pPr>
            <a:r>
              <a:rPr kumimoji="0" lang="ar-JO"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بروز المسيا</a:t>
            </a: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452438" marR="0" lvl="0" indent="-452438" algn="r" defTabSz="914400" rtl="0" eaLnBrk="1" fontAlgn="base" latinLnBrk="0" hangingPunct="1">
              <a:lnSpc>
                <a:spcPct val="100000"/>
              </a:lnSpc>
              <a:spcBef>
                <a:spcPct val="20000"/>
              </a:spcBef>
              <a:spcAft>
                <a:spcPct val="0"/>
              </a:spcAft>
              <a:buClr>
                <a:srgbClr val="CFBBFA"/>
              </a:buClr>
              <a:buSzPct val="85000"/>
              <a:buFontTx/>
              <a:buNone/>
              <a:tabLst/>
              <a:defRPr/>
            </a:pPr>
            <a:r>
              <a:rPr kumimoji="0" lang="ar-JO"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كتبا من أورشليم</a:t>
            </a: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452438" marR="0" lvl="0" indent="-452438" algn="r" defTabSz="914400" rtl="0" eaLnBrk="1" fontAlgn="base" latinLnBrk="0" hangingPunct="1">
              <a:lnSpc>
                <a:spcPct val="100000"/>
              </a:lnSpc>
              <a:spcBef>
                <a:spcPct val="20000"/>
              </a:spcBef>
              <a:spcAft>
                <a:spcPct val="0"/>
              </a:spcAft>
              <a:buClr>
                <a:srgbClr val="CFBBFA"/>
              </a:buClr>
              <a:buSzPct val="85000"/>
              <a:buFontTx/>
              <a:buNone/>
              <a:tabLst/>
              <a:defRPr/>
            </a:pPr>
            <a:r>
              <a:rPr kumimoji="0" lang="ar-JO"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كتبا عن كل من إسرائيل و يهوذا</a:t>
            </a: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452438" marR="0" lvl="0" indent="-452438" algn="r" defTabSz="914400" rtl="0" eaLnBrk="1" fontAlgn="base" latinLnBrk="0" hangingPunct="1">
              <a:lnSpc>
                <a:spcPct val="100000"/>
              </a:lnSpc>
              <a:spcBef>
                <a:spcPct val="20000"/>
              </a:spcBef>
              <a:spcAft>
                <a:spcPct val="0"/>
              </a:spcAft>
              <a:buClr>
                <a:srgbClr val="CFBBFA"/>
              </a:buClr>
              <a:buSzPct val="85000"/>
              <a:buFontTx/>
              <a:buNone/>
              <a:tabLst/>
              <a:defRPr/>
            </a:pPr>
            <a:r>
              <a:rPr kumimoji="0" lang="ar-JO"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أثرا على حزقيا </a:t>
            </a: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452438" marR="0" lvl="0" indent="-452438" algn="r" defTabSz="914400" rtl="0" eaLnBrk="1" fontAlgn="base" latinLnBrk="0" hangingPunct="1">
              <a:lnSpc>
                <a:spcPct val="100000"/>
              </a:lnSpc>
              <a:spcBef>
                <a:spcPct val="20000"/>
              </a:spcBef>
              <a:spcAft>
                <a:spcPct val="0"/>
              </a:spcAft>
              <a:buClr>
                <a:srgbClr val="CFBBFA"/>
              </a:buClr>
              <a:buSzPct val="85000"/>
              <a:buFontTx/>
              <a:buNone/>
              <a:tabLst/>
              <a:defRPr/>
            </a:pPr>
            <a:r>
              <a:rPr kumimoji="0" lang="ar-JO"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ركزا كثيراً على الملكوت</a:t>
            </a:r>
          </a:p>
          <a:p>
            <a:pPr marL="452438" marR="0" lvl="0" indent="-452438" algn="r" defTabSz="914400" rtl="0" eaLnBrk="1" fontAlgn="base" latinLnBrk="0" hangingPunct="1">
              <a:lnSpc>
                <a:spcPct val="100000"/>
              </a:lnSpc>
              <a:spcBef>
                <a:spcPct val="20000"/>
              </a:spcBef>
              <a:spcAft>
                <a:spcPct val="0"/>
              </a:spcAft>
              <a:buClr>
                <a:srgbClr val="CFBBFA"/>
              </a:buClr>
              <a:buSzPct val="85000"/>
              <a:buFontTx/>
              <a:buNone/>
              <a:tabLst/>
              <a:defRPr/>
            </a:pPr>
            <a:r>
              <a:rPr kumimoji="0" lang="ar-JO"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كانا معاصرين لبعضهما</a:t>
            </a:r>
            <a:r>
              <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p>
        </p:txBody>
      </p:sp>
      <p:sp>
        <p:nvSpPr>
          <p:cNvPr id="314372" name="Text Box 24"/>
          <p:cNvSpPr txBox="1">
            <a:spLocks noChangeArrowheads="1"/>
          </p:cNvSpPr>
          <p:nvPr/>
        </p:nvSpPr>
        <p:spPr bwMode="auto">
          <a:xfrm>
            <a:off x="8408988" y="0"/>
            <a:ext cx="704850" cy="461963"/>
          </a:xfrm>
          <a:prstGeom prst="rect">
            <a:avLst/>
          </a:prstGeom>
          <a:noFill/>
          <a:ln w="9525">
            <a:noFill/>
            <a:miter lim="800000"/>
            <a:headEnd/>
            <a:tailEnd/>
          </a:ln>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616</a:t>
            </a: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6" name="Rectangle 2"/>
          <p:cNvSpPr txBox="1">
            <a:spLocks noChangeArrowheads="1"/>
          </p:cNvSpPr>
          <p:nvPr/>
        </p:nvSpPr>
        <p:spPr bwMode="auto">
          <a:xfrm>
            <a:off x="1692275" y="5903913"/>
            <a:ext cx="7488238" cy="838200"/>
          </a:xfrm>
          <a:prstGeom prst="rect">
            <a:avLst/>
          </a:prstGeom>
          <a:noFill/>
          <a:ln w="9525">
            <a:noFill/>
            <a:miter lim="800000"/>
            <a:headEnd/>
            <a:tailEnd/>
          </a:ln>
          <a:effectLst>
            <a:outerShdw blurRad="50800" dist="35921" dir="2700000" algn="ctr" rotWithShape="0">
              <a:schemeClr val="bg2">
                <a:alpha val="75000"/>
              </a:schemeClr>
            </a:outerShdw>
          </a:effectLst>
        </p:spPr>
        <p:txBody>
          <a:bodyPr anchor="ctr"/>
          <a:lstStyle>
            <a:lvl1pPr algn="ctr" rtl="0" eaLnBrk="0" fontAlgn="base" hangingPunct="0">
              <a:spcBef>
                <a:spcPct val="0"/>
              </a:spcBef>
              <a:spcAft>
                <a:spcPct val="0"/>
              </a:spcAft>
              <a:defRPr sz="4000" i="1">
                <a:solidFill>
                  <a:srgbClr val="FFFFFF"/>
                </a:solidFill>
                <a:latin typeface="+mj-lt"/>
                <a:ea typeface="+mj-ea"/>
                <a:cs typeface="+mj-cs"/>
              </a:defRPr>
            </a:lvl1pPr>
            <a:lvl2pPr algn="l" rtl="0" eaLnBrk="0" fontAlgn="base" hangingPunct="0">
              <a:spcBef>
                <a:spcPct val="0"/>
              </a:spcBef>
              <a:spcAft>
                <a:spcPct val="0"/>
              </a:spcAft>
              <a:defRPr sz="4000" i="1">
                <a:solidFill>
                  <a:srgbClr val="FFFFFF"/>
                </a:solidFill>
                <a:latin typeface="Times New Roman" pitchFamily="24" charset="0"/>
                <a:ea typeface="ＭＳ Ｐゴシック" pitchFamily="24" charset="-128"/>
                <a:cs typeface="ＭＳ Ｐゴシック" pitchFamily="24" charset="-128"/>
              </a:defRPr>
            </a:lvl2pPr>
            <a:lvl3pPr algn="l" rtl="0" eaLnBrk="0" fontAlgn="base" hangingPunct="0">
              <a:spcBef>
                <a:spcPct val="0"/>
              </a:spcBef>
              <a:spcAft>
                <a:spcPct val="0"/>
              </a:spcAft>
              <a:defRPr sz="4000" i="1">
                <a:solidFill>
                  <a:srgbClr val="FFFFFF"/>
                </a:solidFill>
                <a:latin typeface="Times New Roman" pitchFamily="24" charset="0"/>
                <a:ea typeface="ＭＳ Ｐゴシック" pitchFamily="24" charset="-128"/>
                <a:cs typeface="ＭＳ Ｐゴシック" pitchFamily="24" charset="-128"/>
              </a:defRPr>
            </a:lvl3pPr>
            <a:lvl4pPr algn="l" rtl="0" eaLnBrk="0" fontAlgn="base" hangingPunct="0">
              <a:spcBef>
                <a:spcPct val="0"/>
              </a:spcBef>
              <a:spcAft>
                <a:spcPct val="0"/>
              </a:spcAft>
              <a:defRPr sz="4000" i="1">
                <a:solidFill>
                  <a:srgbClr val="FFFFFF"/>
                </a:solidFill>
                <a:latin typeface="Times New Roman" pitchFamily="24" charset="0"/>
                <a:ea typeface="ＭＳ Ｐゴシック" pitchFamily="24" charset="-128"/>
                <a:cs typeface="ＭＳ Ｐゴシック" pitchFamily="24" charset="-128"/>
              </a:defRPr>
            </a:lvl4pPr>
            <a:lvl5pPr algn="l" rtl="0" eaLnBrk="0" fontAlgn="base" hangingPunct="0">
              <a:spcBef>
                <a:spcPct val="0"/>
              </a:spcBef>
              <a:spcAft>
                <a:spcPct val="0"/>
              </a:spcAft>
              <a:defRPr sz="4000" i="1">
                <a:solidFill>
                  <a:srgbClr val="FFFFFF"/>
                </a:solidFill>
                <a:latin typeface="Times New Roman" pitchFamily="24" charset="0"/>
                <a:ea typeface="ＭＳ Ｐゴシック" pitchFamily="24" charset="-128"/>
                <a:cs typeface="ＭＳ Ｐゴシック" pitchFamily="24" charset="-128"/>
              </a:defRPr>
            </a:lvl5pPr>
            <a:lvl6pPr marL="457200" algn="l" rtl="0" fontAlgn="base">
              <a:spcBef>
                <a:spcPct val="0"/>
              </a:spcBef>
              <a:spcAft>
                <a:spcPct val="0"/>
              </a:spcAft>
              <a:defRPr sz="4000" i="1">
                <a:solidFill>
                  <a:srgbClr val="FFFFFF"/>
                </a:solidFill>
                <a:latin typeface="Times New Roman" pitchFamily="24" charset="0"/>
                <a:ea typeface="ＭＳ Ｐゴシック" pitchFamily="24" charset="-128"/>
                <a:cs typeface="ＭＳ Ｐゴシック" pitchFamily="24" charset="-128"/>
              </a:defRPr>
            </a:lvl6pPr>
            <a:lvl7pPr marL="914400" algn="l" rtl="0" fontAlgn="base">
              <a:spcBef>
                <a:spcPct val="0"/>
              </a:spcBef>
              <a:spcAft>
                <a:spcPct val="0"/>
              </a:spcAft>
              <a:defRPr sz="4000" i="1">
                <a:solidFill>
                  <a:srgbClr val="FFFFFF"/>
                </a:solidFill>
                <a:latin typeface="Times New Roman" pitchFamily="24" charset="0"/>
                <a:ea typeface="ＭＳ Ｐゴシック" pitchFamily="24" charset="-128"/>
                <a:cs typeface="ＭＳ Ｐゴシック" pitchFamily="24" charset="-128"/>
              </a:defRPr>
            </a:lvl7pPr>
            <a:lvl8pPr marL="1371600" algn="l" rtl="0" fontAlgn="base">
              <a:spcBef>
                <a:spcPct val="0"/>
              </a:spcBef>
              <a:spcAft>
                <a:spcPct val="0"/>
              </a:spcAft>
              <a:defRPr sz="4000" i="1">
                <a:solidFill>
                  <a:srgbClr val="FFFFFF"/>
                </a:solidFill>
                <a:latin typeface="Times New Roman" pitchFamily="24" charset="0"/>
                <a:ea typeface="ＭＳ Ｐゴシック" pitchFamily="24" charset="-128"/>
                <a:cs typeface="ＭＳ Ｐゴシック" pitchFamily="24" charset="-128"/>
              </a:defRPr>
            </a:lvl8pPr>
            <a:lvl9pPr marL="1828800" algn="l" rtl="0" fontAlgn="base">
              <a:spcBef>
                <a:spcPct val="0"/>
              </a:spcBef>
              <a:spcAft>
                <a:spcPct val="0"/>
              </a:spcAft>
              <a:defRPr sz="4000" i="1">
                <a:solidFill>
                  <a:srgbClr val="FFFFFF"/>
                </a:solidFill>
                <a:latin typeface="Times New Roman" pitchFamily="24" charset="0"/>
                <a:ea typeface="ＭＳ Ｐゴシック" pitchFamily="24" charset="-128"/>
                <a:cs typeface="ＭＳ Ｐゴシック" pitchFamily="24" charset="-128"/>
              </a:defRPr>
            </a:lvl9pPr>
          </a:lstStyle>
          <a:p>
            <a:pPr marL="0" marR="0" lvl="0" indent="0" defTabSz="914400" rtl="1" eaLnBrk="1" fontAlgn="base" latinLnBrk="0" hangingPunct="1">
              <a:lnSpc>
                <a:spcPct val="100000"/>
              </a:lnSpc>
              <a:spcBef>
                <a:spcPct val="0"/>
              </a:spcBef>
              <a:spcAft>
                <a:spcPct val="0"/>
              </a:spcAft>
              <a:buClrTx/>
              <a:buSzTx/>
              <a:buFontTx/>
              <a:buNone/>
              <a:tabLst/>
              <a:defRPr/>
            </a:pPr>
            <a:r>
              <a:rPr kumimoji="0" lang="ar-JO"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t>على صعيد آخر كان يونان و ناحوم متشابهين</a:t>
            </a:r>
            <a:endParaRPr kumimoji="0" lang="en-US"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endParaRPr>
          </a:p>
        </p:txBody>
      </p:sp>
    </p:spTree>
    <p:extLst>
      <p:ext uri="{BB962C8B-B14F-4D97-AF65-F5344CB8AC3E}">
        <p14:creationId xmlns:p14="http://schemas.microsoft.com/office/powerpoint/2010/main" val="3398722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 calcmode="lin" valueType="num">
                                      <p:cBhvr additive="base">
                                        <p:cTn id="7" dur="500" fill="hold"/>
                                        <p:tgtEl>
                                          <p:spTgt spid="4">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4">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4">
                                            <p:txEl>
                                              <p:pRg st="1" end="1"/>
                                            </p:txEl>
                                          </p:spTgt>
                                        </p:tgtEl>
                                        <p:attrNameLst>
                                          <p:attrName>style.visibility</p:attrName>
                                        </p:attrNameLst>
                                      </p:cBhvr>
                                      <p:to>
                                        <p:strVal val="visible"/>
                                      </p:to>
                                    </p:set>
                                    <p:anim calcmode="lin" valueType="num">
                                      <p:cBhvr additive="base">
                                        <p:cTn id="13" dur="500" fill="hold"/>
                                        <p:tgtEl>
                                          <p:spTgt spid="4">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4">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4">
                                            <p:txEl>
                                              <p:pRg st="2" end="2"/>
                                            </p:txEl>
                                          </p:spTgt>
                                        </p:tgtEl>
                                        <p:attrNameLst>
                                          <p:attrName>style.visibility</p:attrName>
                                        </p:attrNameLst>
                                      </p:cBhvr>
                                      <p:to>
                                        <p:strVal val="visible"/>
                                      </p:to>
                                    </p:set>
                                    <p:anim calcmode="lin" valueType="num">
                                      <p:cBhvr additive="base">
                                        <p:cTn id="19" dur="500" fill="hold"/>
                                        <p:tgtEl>
                                          <p:spTgt spid="4">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4">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4">
                                            <p:txEl>
                                              <p:pRg st="3" end="3"/>
                                            </p:txEl>
                                          </p:spTgt>
                                        </p:tgtEl>
                                        <p:attrNameLst>
                                          <p:attrName>style.visibility</p:attrName>
                                        </p:attrNameLst>
                                      </p:cBhvr>
                                      <p:to>
                                        <p:strVal val="visible"/>
                                      </p:to>
                                    </p:set>
                                    <p:anim calcmode="lin" valueType="num">
                                      <p:cBhvr additive="base">
                                        <p:cTn id="25" dur="500" fill="hold"/>
                                        <p:tgtEl>
                                          <p:spTgt spid="4">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4">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4">
                                            <p:txEl>
                                              <p:pRg st="4" end="4"/>
                                            </p:txEl>
                                          </p:spTgt>
                                        </p:tgtEl>
                                        <p:attrNameLst>
                                          <p:attrName>style.visibility</p:attrName>
                                        </p:attrNameLst>
                                      </p:cBhvr>
                                      <p:to>
                                        <p:strVal val="visible"/>
                                      </p:to>
                                    </p:set>
                                    <p:anim calcmode="lin" valueType="num">
                                      <p:cBhvr additive="base">
                                        <p:cTn id="31" dur="500" fill="hold"/>
                                        <p:tgtEl>
                                          <p:spTgt spid="4">
                                            <p:txEl>
                                              <p:pRg st="4" end="4"/>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4">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4">
                                            <p:txEl>
                                              <p:pRg st="5" end="5"/>
                                            </p:txEl>
                                          </p:spTgt>
                                        </p:tgtEl>
                                        <p:attrNameLst>
                                          <p:attrName>style.visibility</p:attrName>
                                        </p:attrNameLst>
                                      </p:cBhvr>
                                      <p:to>
                                        <p:strVal val="visible"/>
                                      </p:to>
                                    </p:set>
                                    <p:anim calcmode="lin" valueType="num">
                                      <p:cBhvr additive="base">
                                        <p:cTn id="37" dur="500" fill="hold"/>
                                        <p:tgtEl>
                                          <p:spTgt spid="4">
                                            <p:txEl>
                                              <p:pRg st="5" end="5"/>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4">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grpId="0" nodeType="clickEffect">
                                  <p:stCondLst>
                                    <p:cond delay="0"/>
                                  </p:stCondLst>
                                  <p:childTnLst>
                                    <p:set>
                                      <p:cBhvr>
                                        <p:cTn id="42" dur="1" fill="hold">
                                          <p:stCondLst>
                                            <p:cond delay="0"/>
                                          </p:stCondLst>
                                        </p:cTn>
                                        <p:tgtEl>
                                          <p:spTgt spid="4">
                                            <p:txEl>
                                              <p:pRg st="6" end="6"/>
                                            </p:txEl>
                                          </p:spTgt>
                                        </p:tgtEl>
                                        <p:attrNameLst>
                                          <p:attrName>style.visibility</p:attrName>
                                        </p:attrNameLst>
                                      </p:cBhvr>
                                      <p:to>
                                        <p:strVal val="visible"/>
                                      </p:to>
                                    </p:set>
                                    <p:anim calcmode="lin" valueType="num">
                                      <p:cBhvr additive="base">
                                        <p:cTn id="43" dur="500" fill="hold"/>
                                        <p:tgtEl>
                                          <p:spTgt spid="4">
                                            <p:txEl>
                                              <p:pRg st="6" end="6"/>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4">
                                            <p:txEl>
                                              <p:pRg st="6" end="6"/>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5394" name="Rectangle 1"/>
          <p:cNvSpPr>
            <a:spLocks noChangeArrowheads="1"/>
          </p:cNvSpPr>
          <p:nvPr/>
        </p:nvSpPr>
        <p:spPr bwMode="auto">
          <a:xfrm>
            <a:off x="0" y="0"/>
            <a:ext cx="9144000" cy="6858000"/>
          </a:xfrm>
          <a:prstGeom prst="rect">
            <a:avLst/>
          </a:prstGeom>
          <a:solidFill>
            <a:schemeClr val="tx1"/>
          </a:solidFill>
          <a:ln w="9525">
            <a:solidFill>
              <a:schemeClr val="tx1"/>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uLnTx/>
              <a:uFillTx/>
              <a:latin typeface="Arial" panose="020B0604020202020204" pitchFamily="34" charset="0"/>
              <a:ea typeface="Osaka"/>
            </a:endParaRPr>
          </a:p>
        </p:txBody>
      </p:sp>
      <p:sp>
        <p:nvSpPr>
          <p:cNvPr id="315395" name="Title 2"/>
          <p:cNvSpPr>
            <a:spLocks noGrp="1"/>
          </p:cNvSpPr>
          <p:nvPr>
            <p:ph type="title" idx="4294967295"/>
          </p:nvPr>
        </p:nvSpPr>
        <p:spPr>
          <a:xfrm>
            <a:off x="0" y="1168400"/>
            <a:ext cx="9144000" cy="2401888"/>
          </a:xfrm>
        </p:spPr>
        <p:txBody>
          <a:bodyPr/>
          <a:lstStyle/>
          <a:p>
            <a:r>
              <a:rPr lang="ar-JO" sz="8800" dirty="0">
                <a:solidFill>
                  <a:schemeClr val="tx1"/>
                </a:solidFill>
                <a:cs typeface="Arial" panose="020B0604020202020204" pitchFamily="34" charset="0"/>
              </a:rPr>
              <a:t>شرائح عن</a:t>
            </a:r>
            <a:br>
              <a:rPr lang="en-US" sz="8800" dirty="0">
                <a:solidFill>
                  <a:schemeClr val="tx1"/>
                </a:solidFill>
                <a:cs typeface="Arial" panose="020B0604020202020204" pitchFamily="34" charset="0"/>
              </a:rPr>
            </a:br>
            <a:r>
              <a:rPr lang="ar-SA" sz="8800" dirty="0">
                <a:cs typeface="Arial" panose="020B0604020202020204" pitchFamily="34" charset="0"/>
              </a:rPr>
              <a:t>إ</a:t>
            </a:r>
            <a:r>
              <a:rPr lang="ar-JO" sz="8800" dirty="0" err="1">
                <a:cs typeface="Arial" panose="020B0604020202020204" pitchFamily="34" charset="0"/>
              </a:rPr>
              <a:t>شعياء</a:t>
            </a:r>
            <a:r>
              <a:rPr lang="ar-JO" sz="8800" dirty="0">
                <a:cs typeface="Arial" panose="020B0604020202020204" pitchFamily="34" charset="0"/>
              </a:rPr>
              <a:t> ٥</a:t>
            </a:r>
            <a:endParaRPr lang="en-US" sz="8800" dirty="0">
              <a:cs typeface="Arial" panose="020B0604020202020204" pitchFamily="34" charset="0"/>
            </a:endParaRPr>
          </a:p>
        </p:txBody>
      </p:sp>
      <p:sp>
        <p:nvSpPr>
          <p:cNvPr id="315396" name="Title 2"/>
          <p:cNvSpPr txBox="1">
            <a:spLocks/>
          </p:cNvSpPr>
          <p:nvPr/>
        </p:nvSpPr>
        <p:spPr bwMode="auto">
          <a:xfrm>
            <a:off x="0" y="4267200"/>
            <a:ext cx="9144000" cy="2401888"/>
          </a:xfrm>
          <a:prstGeom prst="rect">
            <a:avLst/>
          </a:prstGeom>
          <a:noFill/>
          <a:ln w="9525">
            <a:noFill/>
            <a:miter lim="800000"/>
            <a:headEnd/>
            <a:tailEnd/>
          </a:ln>
        </p:spPr>
        <p:txBody>
          <a:bodyPr lIns="90000" tIns="46800" rIns="90000" bIns="46800" anchor="ctr"/>
          <a:lstStyle/>
          <a:p>
            <a:pPr marL="0" marR="0" lvl="0" indent="0" algn="ctr" defTabSz="449263" rtl="0" eaLnBrk="0" fontAlgn="base" latinLnBrk="0" hangingPunct="0">
              <a:lnSpc>
                <a:spcPct val="95000"/>
              </a:lnSpc>
              <a:spcBef>
                <a:spcPct val="0"/>
              </a:spcBef>
              <a:spcAft>
                <a:spcPct val="0"/>
              </a:spcAft>
              <a:buClr>
                <a:srgbClr val="E5E5FF"/>
              </a:buClr>
              <a:buSzPct val="100000"/>
              <a:buFont typeface="Times New Roman" pitchFamily="18" charset="0"/>
              <a:buNone/>
              <a:tabLst/>
              <a:defRPr/>
            </a:pPr>
            <a:r>
              <a:rPr kumimoji="0" lang="ar-JO" sz="4000" b="1" u="none" strike="noStrike" kern="1200" cap="none" spc="0" normalizeH="0" baseline="0" noProof="0">
                <a:ln>
                  <a:noFill/>
                </a:ln>
                <a:solidFill>
                  <a:srgbClr val="FFFFFF"/>
                </a:solidFill>
                <a:effectLst/>
                <a:uLnTx/>
                <a:uFillTx/>
                <a:latin typeface="Arial" panose="020B0604020202020204" pitchFamily="34" charset="0"/>
                <a:ea typeface="Osaka"/>
                <a:cs typeface="Arial" panose="020B0604020202020204" pitchFamily="34" charset="0"/>
              </a:rPr>
              <a:t>قم بتنزيل شرائح العظات العديدة لهذا الإصحاح على رابط عظات العهد القديم </a:t>
            </a:r>
            <a:br>
              <a:rPr kumimoji="0" lang="en-US" sz="4000" b="1" u="none" strike="noStrike" kern="1200" cap="none" spc="0" normalizeH="0" baseline="0" noProof="0">
                <a:ln>
                  <a:noFill/>
                </a:ln>
                <a:solidFill>
                  <a:srgbClr val="FFFFFF"/>
                </a:solidFill>
                <a:effectLst/>
                <a:uLnTx/>
                <a:uFillTx/>
                <a:latin typeface="Arial" panose="020B0604020202020204" pitchFamily="34" charset="0"/>
                <a:ea typeface="Osaka"/>
                <a:cs typeface="Arial" panose="020B0604020202020204" pitchFamily="34" charset="0"/>
              </a:rPr>
            </a:br>
            <a:r>
              <a:rPr kumimoji="0" lang="en-US" sz="3200" b="1" u="none" strike="noStrike" kern="1200" cap="none" spc="0" normalizeH="0" baseline="0" noProof="0">
                <a:ln>
                  <a:noFill/>
                </a:ln>
                <a:solidFill>
                  <a:srgbClr val="FFFFFF"/>
                </a:solidFill>
                <a:effectLst/>
                <a:uLnTx/>
                <a:uFillTx/>
                <a:latin typeface="Lucida Grande"/>
                <a:ea typeface="Osaka"/>
                <a:cs typeface="Arial" panose="020B0604020202020204" pitchFamily="34" charset="0"/>
                <a:hlinkClick r:id="rId2"/>
              </a:rPr>
              <a:t>http://biblestudydownloads.org/resource/old-testament-preaching/</a:t>
            </a:r>
            <a:endParaRPr kumimoji="0" lang="en-US" sz="3200" b="1" u="none" strike="noStrike" kern="1200" cap="none" spc="0" normalizeH="0" baseline="0" noProof="0">
              <a:ln>
                <a:noFill/>
              </a:ln>
              <a:solidFill>
                <a:srgbClr val="FFFFFF"/>
              </a:solidFill>
              <a:effectLst/>
              <a:uLnTx/>
              <a:uFillTx/>
              <a:latin typeface="Arial" panose="020B0604020202020204" pitchFamily="34" charset="0"/>
              <a:ea typeface="Osaka"/>
              <a:cs typeface="Arial" panose="020B0604020202020204" pitchFamily="34" charset="0"/>
            </a:endParaRPr>
          </a:p>
        </p:txBody>
      </p:sp>
    </p:spTree>
    <p:extLst>
      <p:ext uri="{BB962C8B-B14F-4D97-AF65-F5344CB8AC3E}">
        <p14:creationId xmlns:p14="http://schemas.microsoft.com/office/powerpoint/2010/main" val="915274565"/>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2" name="Picture 1"/>
          <p:cNvPicPr>
            <a:picLocks noChangeAspect="1"/>
          </p:cNvPicPr>
          <p:nvPr/>
        </p:nvPicPr>
        <p:blipFill>
          <a:blip r:embed="rId3"/>
          <a:stretch>
            <a:fillRect/>
          </a:stretch>
        </p:blipFill>
        <p:spPr>
          <a:xfrm>
            <a:off x="-3952" y="16906"/>
            <a:ext cx="9147951" cy="6098634"/>
          </a:xfrm>
          <a:prstGeom prst="rect">
            <a:avLst/>
          </a:prstGeom>
        </p:spPr>
      </p:pic>
      <p:sp>
        <p:nvSpPr>
          <p:cNvPr id="7" name="Text Box 5"/>
          <p:cNvSpPr txBox="1">
            <a:spLocks noChangeArrowheads="1"/>
          </p:cNvSpPr>
          <p:nvPr/>
        </p:nvSpPr>
        <p:spPr bwMode="auto">
          <a:xfrm>
            <a:off x="-23813" y="6092825"/>
            <a:ext cx="9118601"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Dr. Rick Griffith, Crossroads International Church</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CICFamily.com • BibleStudyDownloads.org</a:t>
            </a:r>
          </a:p>
        </p:txBody>
      </p:sp>
      <p:sp>
        <p:nvSpPr>
          <p:cNvPr id="8" name="Rectangle 2"/>
          <p:cNvSpPr txBox="1">
            <a:spLocks noChangeArrowheads="1"/>
          </p:cNvSpPr>
          <p:nvPr/>
        </p:nvSpPr>
        <p:spPr bwMode="auto">
          <a:xfrm>
            <a:off x="-26844" y="4797152"/>
            <a:ext cx="9144000" cy="115093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EG"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إشعياء 5</a:t>
            </a:r>
            <a:endParaRPr kumimoji="0" lang="en-US"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900113" y="1412875"/>
            <a:ext cx="7451725" cy="2951163"/>
          </a:xfrm>
          <a:effectLst>
            <a:outerShdw blurRad="63500" dist="35921" dir="2700000" algn="ctr" rotWithShape="0">
              <a:schemeClr val="tx2">
                <a:alpha val="74998"/>
              </a:schemeClr>
            </a:outerShdw>
          </a:effectLst>
        </p:spPr>
        <p:txBody>
          <a:bodyPr/>
          <a:lstStyle/>
          <a:p>
            <a:pPr>
              <a:defRPr/>
            </a:pPr>
            <a:r>
              <a:rPr lang="ar-EG" sz="6600" dirty="0">
                <a:effectLst>
                  <a:glow rad="127000">
                    <a:schemeClr val="tx1"/>
                  </a:glow>
                </a:effectLst>
                <a:ea typeface="ＭＳ Ｐゴシック" charset="0"/>
              </a:rPr>
              <a:t>أغنية الكرم</a:t>
            </a:r>
            <a:endParaRPr lang="en-US" sz="6600" dirty="0">
              <a:effectLst>
                <a:glow rad="127000">
                  <a:schemeClr val="tx1"/>
                </a:glow>
              </a:effectLst>
              <a:ea typeface="ＭＳ Ｐゴシック" charset="0"/>
            </a:endParaRPr>
          </a:p>
        </p:txBody>
      </p:sp>
    </p:spTree>
    <p:extLst>
      <p:ext uri="{BB962C8B-B14F-4D97-AF65-F5344CB8AC3E}">
        <p14:creationId xmlns:p14="http://schemas.microsoft.com/office/powerpoint/2010/main" val="4135435995"/>
      </p:ext>
    </p:extLst>
  </p:cSld>
  <p:clrMapOvr>
    <a:masterClrMapping/>
  </p:clrMapOvr>
  <p:transition/>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0" y="1099554"/>
            <a:ext cx="9144000" cy="5758445"/>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900098" name="Rectangle 2"/>
          <p:cNvSpPr>
            <a:spLocks noGrp="1" noChangeArrowheads="1"/>
          </p:cNvSpPr>
          <p:nvPr>
            <p:ph type="ctrTitle"/>
          </p:nvPr>
        </p:nvSpPr>
        <p:spPr>
          <a:xfrm>
            <a:off x="0" y="49784"/>
            <a:ext cx="9144000" cy="1086599"/>
          </a:xfrm>
          <a:effectLst>
            <a:outerShdw blurRad="63500" dist="35921" dir="2700000" algn="ctr" rotWithShape="0">
              <a:schemeClr val="tx2">
                <a:alpha val="74998"/>
              </a:schemeClr>
            </a:outerShdw>
          </a:effectLst>
        </p:spPr>
        <p:txBody>
          <a:bodyPr anchor="t"/>
          <a:lstStyle/>
          <a:p>
            <a:pPr>
              <a:defRPr/>
            </a:pPr>
            <a:r>
              <a:rPr lang="ar-EG" sz="4800" dirty="0">
                <a:effectLst>
                  <a:glow rad="127000">
                    <a:schemeClr val="tx1"/>
                  </a:glow>
                </a:effectLst>
                <a:ea typeface="ＭＳ Ｐゴシック" charset="0"/>
              </a:rPr>
              <a:t>أغنية الكرم</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35496" y="1556792"/>
            <a:ext cx="9036496" cy="2232247"/>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eaLnBrk="0" hangingPunct="0">
              <a:defRPr sz="6600" b="1">
                <a:effectLst>
                  <a:glow rad="127000">
                    <a:schemeClr val="tx1"/>
                  </a:glow>
                </a:effectLst>
                <a:latin typeface="Arial" panose="020B0604020202020204" pitchFamily="34" charset="0"/>
                <a:cs typeface="Arial" panose="020B0604020202020204" pitchFamily="34" charset="0"/>
              </a:defRPr>
            </a:lvl1pPr>
            <a:lvl2pPr algn="ctr" eaLnBrk="0" hangingPunct="0">
              <a:defRPr sz="4400">
                <a:ea typeface="ＭＳ Ｐゴシック" pitchFamily="-108" charset="-128"/>
                <a:cs typeface="ＭＳ Ｐゴシック" pitchFamily="-108" charset="-128"/>
              </a:defRPr>
            </a:lvl2pPr>
            <a:lvl3pPr algn="ctr" eaLnBrk="0" hangingPunct="0">
              <a:defRPr sz="4400">
                <a:ea typeface="ＭＳ Ｐゴシック" pitchFamily="-108" charset="-128"/>
                <a:cs typeface="ＭＳ Ｐゴシック" pitchFamily="-108" charset="-128"/>
              </a:defRPr>
            </a:lvl3pPr>
            <a:lvl4pPr algn="ctr" eaLnBrk="0" hangingPunct="0">
              <a:defRPr sz="4400">
                <a:ea typeface="ＭＳ Ｐゴシック" pitchFamily="-108" charset="-128"/>
                <a:cs typeface="ＭＳ Ｐゴシック" pitchFamily="-108" charset="-128"/>
              </a:defRPr>
            </a:lvl4pPr>
            <a:lvl5pPr algn="ctr" eaLnBrk="0" hangingPunct="0">
              <a:defRPr sz="440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r>
              <a:rPr lang="ar-EG" sz="4800" dirty="0"/>
              <a:t>لأُنْشِدَنَّ عَنْ حَبِيبِي نَشِيدَ مُحِبِّي لِكَرْمِهِ</a:t>
            </a:r>
            <a:endParaRPr lang="en-US" sz="4800" dirty="0"/>
          </a:p>
          <a:p>
            <a:r>
              <a:rPr lang="ar-EG" sz="4000" dirty="0"/>
              <a:t>(إش 1: 1 أ)</a:t>
            </a:r>
          </a:p>
        </p:txBody>
      </p:sp>
    </p:spTree>
    <p:extLst>
      <p:ext uri="{BB962C8B-B14F-4D97-AF65-F5344CB8AC3E}">
        <p14:creationId xmlns:p14="http://schemas.microsoft.com/office/powerpoint/2010/main" val="214701821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4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5" name="Picture 4"/>
          <p:cNvPicPr>
            <a:picLocks noChangeAspect="1"/>
          </p:cNvPicPr>
          <p:nvPr/>
        </p:nvPicPr>
        <p:blipFill>
          <a:blip r:embed="rId3"/>
          <a:stretch>
            <a:fillRect/>
          </a:stretch>
        </p:blipFill>
        <p:spPr>
          <a:xfrm>
            <a:off x="7115" y="505209"/>
            <a:ext cx="9144000" cy="6352791"/>
          </a:xfrm>
          <a:prstGeom prst="rect">
            <a:avLst/>
          </a:prstGeom>
        </p:spPr>
      </p:pic>
      <p:sp>
        <p:nvSpPr>
          <p:cNvPr id="100355"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900098" name="Rectangle 2"/>
          <p:cNvSpPr>
            <a:spLocks noGrp="1" noChangeArrowheads="1"/>
          </p:cNvSpPr>
          <p:nvPr>
            <p:ph type="ctrTitle"/>
          </p:nvPr>
        </p:nvSpPr>
        <p:spPr>
          <a:xfrm>
            <a:off x="1" y="368300"/>
            <a:ext cx="4716016" cy="1692548"/>
          </a:xfrm>
          <a:effectLst/>
        </p:spPr>
        <p:txBody>
          <a:bodyPr/>
          <a:lstStyle/>
          <a:p>
            <a:pPr rtl="1">
              <a:defRPr/>
            </a:pPr>
            <a:r>
              <a:rPr lang="ar-EG" dirty="0">
                <a:solidFill>
                  <a:schemeClr val="tx2"/>
                </a:solidFill>
                <a:effectLst>
                  <a:glow rad="127000">
                    <a:schemeClr val="bg1"/>
                  </a:glow>
                </a:effectLst>
                <a:ea typeface="MS PGothic" pitchFamily="34" charset="-128"/>
              </a:rPr>
              <a:t>كيف يتجاوب الله مع رفضه؟</a:t>
            </a:r>
            <a:endParaRPr lang="en-US" dirty="0">
              <a:solidFill>
                <a:schemeClr val="tx2"/>
              </a:solidFill>
              <a:effectLst>
                <a:glow rad="127000">
                  <a:schemeClr val="bg1"/>
                </a:glow>
              </a:effectLst>
              <a:ea typeface="MS PGothic" pitchFamily="34" charset="-128"/>
            </a:endParaRPr>
          </a:p>
        </p:txBody>
      </p:sp>
    </p:spTree>
    <p:extLst>
      <p:ext uri="{BB962C8B-B14F-4D97-AF65-F5344CB8AC3E}">
        <p14:creationId xmlns:p14="http://schemas.microsoft.com/office/powerpoint/2010/main" val="4278609549"/>
      </p:ext>
    </p:extLst>
  </p:cSld>
  <p:clrMapOvr>
    <a:masterClrMapping/>
  </p:clrMapOvr>
  <p:transition/>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16033" y="5981786"/>
            <a:ext cx="9144000" cy="909772"/>
          </a:xfrm>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lstStyle/>
          <a:p>
            <a:pPr>
              <a:defRPr/>
            </a:pPr>
            <a:r>
              <a:rPr lang="en-US" dirty="0">
                <a:effectLst>
                  <a:glow rad="127000">
                    <a:schemeClr val="tx1"/>
                  </a:glow>
                </a:effectLst>
                <a:ea typeface="ＭＳ Ｐゴシック" charset="0"/>
              </a:rPr>
              <a:t>The Talk of the Town Today</a:t>
            </a:r>
          </a:p>
        </p:txBody>
      </p:sp>
      <p:sp>
        <p:nvSpPr>
          <p:cNvPr id="5" name="Rectangle 2"/>
          <p:cNvSpPr txBox="1">
            <a:spLocks noChangeArrowheads="1"/>
          </p:cNvSpPr>
          <p:nvPr/>
        </p:nvSpPr>
        <p:spPr bwMode="auto">
          <a:xfrm>
            <a:off x="871" y="4615322"/>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Global Warming</a:t>
            </a:r>
            <a:endParaRPr kumimoji="0" lang="en-US"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grpSp>
        <p:nvGrpSpPr>
          <p:cNvPr id="224260" name="Group 2"/>
          <p:cNvGrpSpPr>
            <a:grpSpLocks/>
          </p:cNvGrpSpPr>
          <p:nvPr/>
        </p:nvGrpSpPr>
        <p:grpSpPr bwMode="auto">
          <a:xfrm>
            <a:off x="240428" y="31011"/>
            <a:ext cx="8820150" cy="6911976"/>
            <a:chOff x="216024" y="-99392"/>
            <a:chExt cx="8820472" cy="7013351"/>
          </a:xfrm>
        </p:grpSpPr>
        <p:pic>
          <p:nvPicPr>
            <p:cNvPr id="224265" name="Picture 1"/>
            <p:cNvPicPr>
              <a:picLocks noChangeAspect="1"/>
            </p:cNvPicPr>
            <p:nvPr/>
          </p:nvPicPr>
          <p:blipFill>
            <a:blip r:embed="rId3" cstate="print"/>
            <a:srcRect/>
            <a:stretch>
              <a:fillRect/>
            </a:stretch>
          </p:blipFill>
          <p:spPr bwMode="auto">
            <a:xfrm>
              <a:off x="216024" y="-99392"/>
              <a:ext cx="8820472" cy="7013351"/>
            </a:xfrm>
            <a:prstGeom prst="rect">
              <a:avLst/>
            </a:prstGeom>
            <a:noFill/>
            <a:ln w="9525">
              <a:noFill/>
              <a:miter lim="800000"/>
              <a:headEnd/>
              <a:tailEnd/>
            </a:ln>
          </p:spPr>
        </p:pic>
        <p:sp>
          <p:nvSpPr>
            <p:cNvPr id="224266" name="Rounded Rectangle 8"/>
            <p:cNvSpPr>
              <a:spLocks noChangeArrowheads="1"/>
            </p:cNvSpPr>
            <p:nvPr/>
          </p:nvSpPr>
          <p:spPr bwMode="auto">
            <a:xfrm>
              <a:off x="1835696" y="404664"/>
              <a:ext cx="3096344" cy="1548000"/>
            </a:xfrm>
            <a:prstGeom prst="roundRect">
              <a:avLst>
                <a:gd name="adj" fmla="val 16667"/>
              </a:avLst>
            </a:prstGeom>
            <a:solidFill>
              <a:schemeClr val="bg1"/>
            </a:solidFill>
            <a:ln w="9525" algn="ctr">
              <a:noFill/>
              <a:round/>
              <a:headEnd/>
              <a:tailEnd type="stealth" w="lg" len="lg"/>
            </a:ln>
          </p:spPr>
          <p:txBody>
            <a:bodyPr lIns="90000" tIns="46800" rIns="90000" bIns="4680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66" charset="0"/>
                <a:ea typeface="MS PGothic" pitchFamily="34" charset="-128"/>
                <a:cs typeface="+mn-cs"/>
              </a:endParaRPr>
            </a:p>
          </p:txBody>
        </p:sp>
        <p:sp>
          <p:nvSpPr>
            <p:cNvPr id="224267" name="Rounded Rectangle 10"/>
            <p:cNvSpPr>
              <a:spLocks noChangeArrowheads="1"/>
            </p:cNvSpPr>
            <p:nvPr/>
          </p:nvSpPr>
          <p:spPr bwMode="auto">
            <a:xfrm>
              <a:off x="1979712" y="872888"/>
              <a:ext cx="2448272" cy="1548000"/>
            </a:xfrm>
            <a:prstGeom prst="roundRect">
              <a:avLst>
                <a:gd name="adj" fmla="val 16667"/>
              </a:avLst>
            </a:prstGeom>
            <a:solidFill>
              <a:schemeClr val="bg1"/>
            </a:solidFill>
            <a:ln w="9525" algn="ctr">
              <a:noFill/>
              <a:round/>
              <a:headEnd/>
              <a:tailEnd type="stealth" w="lg" len="lg"/>
            </a:ln>
          </p:spPr>
          <p:txBody>
            <a:bodyPr lIns="90000" tIns="46800" rIns="90000" bIns="4680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66" charset="0"/>
                <a:ea typeface="MS PGothic" pitchFamily="34" charset="-128"/>
                <a:cs typeface="+mn-cs"/>
              </a:endParaRPr>
            </a:p>
          </p:txBody>
        </p:sp>
      </p:grpSp>
      <p:sp>
        <p:nvSpPr>
          <p:cNvPr id="224261" name="Picture 1"/>
          <p:cNvSpPr>
            <a:spLocks noChangeAspect="1"/>
          </p:cNvSpPr>
          <p:nvPr/>
        </p:nvSpPr>
        <p:spPr bwMode="auto">
          <a:xfrm>
            <a:off x="0" y="368300"/>
            <a:ext cx="9144000" cy="6099175"/>
          </a:xfrm>
          <a:prstGeom prst="rect">
            <a:avLst/>
          </a:prstGeom>
          <a:noFill/>
          <a:ln w="9525">
            <a:noFill/>
            <a:miter lim="800000"/>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mn-cs"/>
            </a:endParaRPr>
          </a:p>
        </p:txBody>
      </p:sp>
      <p:sp>
        <p:nvSpPr>
          <p:cNvPr id="224262" name="Text Box 24"/>
          <p:cNvSpPr txBox="1">
            <a:spLocks noChangeArrowheads="1"/>
          </p:cNvSpPr>
          <p:nvPr/>
        </p:nvSpPr>
        <p:spPr bwMode="auto">
          <a:xfrm>
            <a:off x="8386763" y="65088"/>
            <a:ext cx="704850" cy="461962"/>
          </a:xfrm>
          <a:prstGeom prst="rect">
            <a:avLst/>
          </a:prstGeom>
          <a:noFill/>
          <a:ln w="9525">
            <a:noFill/>
            <a:miter lim="800000"/>
            <a:headEnd/>
            <a:tailEnd/>
          </a:ln>
        </p:spPr>
        <p:txBody>
          <a:bodyPr wrap="none">
            <a:spAutoFit/>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452</a:t>
            </a:r>
            <a:endParaRPr kumimoji="0" lang="en-US" altLang="zh-CN"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10" name="Rectangle 2"/>
          <p:cNvSpPr txBox="1">
            <a:spLocks noChangeArrowheads="1"/>
          </p:cNvSpPr>
          <p:nvPr/>
        </p:nvSpPr>
        <p:spPr bwMode="auto">
          <a:xfrm>
            <a:off x="1691680" y="449263"/>
            <a:ext cx="3404108" cy="1646237"/>
          </a:xfrm>
          <a:prstGeom prst="rect">
            <a:avLst/>
          </a:prstGeom>
          <a:noFill/>
          <a:ln>
            <a:noFill/>
          </a:ln>
          <a:effectLst/>
          <a:extLst>
            <a:ext uri="{909E8E84-426E-40dd-AFC4-6F175D3DCCD1}"/>
            <a:ext uri="{91240B29-F687-4f45-9708-019B960494DF}"/>
            <a:ext uri="{FAA26D3D-D897-4be2-8F04-BA451C77F1D7}"/>
          </a:extLst>
        </p:spPr>
        <p:txBody>
          <a:bodyPr anchor="ct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مسكين آل غور. إنه يحاول أن ينقذ سمعته بأن يذيب القمم الجليدية القطبية بمفرده</a:t>
            </a:r>
            <a:endParaRPr kumimoji="0" lang="en-US" sz="105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Tree>
    <p:extLst>
      <p:ext uri="{BB962C8B-B14F-4D97-AF65-F5344CB8AC3E}">
        <p14:creationId xmlns:p14="http://schemas.microsoft.com/office/powerpoint/2010/main" val="1190469209"/>
      </p:ext>
    </p:extLst>
  </p:cSld>
  <p:clrMapOvr>
    <a:masterClrMapping/>
  </p:clrMapOvr>
  <p:transition/>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900098" name="Rectangle 2"/>
          <p:cNvSpPr>
            <a:spLocks noGrp="1" noChangeArrowheads="1"/>
          </p:cNvSpPr>
          <p:nvPr>
            <p:ph type="ctrTitle"/>
          </p:nvPr>
        </p:nvSpPr>
        <p:spPr>
          <a:xfrm>
            <a:off x="0" y="49784"/>
            <a:ext cx="9144000" cy="1086599"/>
          </a:xfrm>
          <a:effectLst>
            <a:outerShdw blurRad="63500" dist="35921" dir="2700000" algn="ctr" rotWithShape="0">
              <a:schemeClr val="tx2">
                <a:alpha val="74998"/>
              </a:schemeClr>
            </a:outerShdw>
          </a:effectLst>
        </p:spPr>
        <p:txBody>
          <a:bodyPr anchor="t"/>
          <a:lstStyle/>
          <a:p>
            <a:pPr rtl="1">
              <a:defRPr/>
            </a:pPr>
            <a:r>
              <a:rPr lang="en-US" dirty="0">
                <a:effectLst>
                  <a:glow rad="127000">
                    <a:schemeClr val="tx1"/>
                  </a:glow>
                </a:effectLst>
                <a:ea typeface="ＭＳ Ｐゴシック" charset="0"/>
              </a:rPr>
              <a:t> </a:t>
            </a:r>
            <a:r>
              <a:rPr lang="ar-EG" dirty="0">
                <a:effectLst>
                  <a:glow rad="127000">
                    <a:schemeClr val="tx1"/>
                  </a:glow>
                </a:effectLst>
                <a:ea typeface="ＭＳ Ｐゴシック" charset="0"/>
              </a:rPr>
              <a:t> الفكرة الرئيسية </a:t>
            </a:r>
            <a:r>
              <a:rPr lang="en-US" dirty="0">
                <a:effectLst>
                  <a:glow rad="127000">
                    <a:schemeClr val="tx1"/>
                  </a:glow>
                </a:effectLst>
                <a:ea typeface="ＭＳ Ｐゴシック" charset="0"/>
              </a:rPr>
              <a:t>2:1-5; 4:2-6</a:t>
            </a:r>
          </a:p>
        </p:txBody>
      </p:sp>
      <p:pic>
        <p:nvPicPr>
          <p:cNvPr id="2" name="Picture 1"/>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36512" y="985808"/>
            <a:ext cx="9235660" cy="5899576"/>
          </a:xfrm>
          <a:prstGeom prst="rect">
            <a:avLst/>
          </a:prstGeom>
        </p:spPr>
      </p:pic>
      <p:sp>
        <p:nvSpPr>
          <p:cNvPr id="7" name="Rectangle 2"/>
          <p:cNvSpPr txBox="1">
            <a:spLocks noChangeArrowheads="1"/>
          </p:cNvSpPr>
          <p:nvPr/>
        </p:nvSpPr>
        <p:spPr bwMode="auto">
          <a:xfrm>
            <a:off x="0" y="1700808"/>
            <a:ext cx="9144000" cy="309634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49263" rtl="1" eaLnBrk="0" fontAlgn="base" latinLnBrk="0" hangingPunct="0">
              <a:lnSpc>
                <a:spcPct val="100000"/>
              </a:lnSpc>
              <a:spcBef>
                <a:spcPct val="0"/>
              </a:spcBef>
              <a:spcAft>
                <a:spcPct val="0"/>
              </a:spcAft>
              <a:buClrTx/>
              <a:buSzTx/>
              <a:buFontTx/>
              <a:buNone/>
              <a:tabLst/>
              <a:defRPr/>
            </a:pPr>
            <a:r>
              <a:rPr kumimoji="0" lang="ar-EG"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سوف يمنح يسوع الحق والسلام والازدهار والقداسة والحماية إلى جميع العالم</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952665130"/>
      </p:ext>
    </p:extLst>
  </p:cSld>
  <p:clrMapOvr>
    <a:masterClrMapping/>
  </p:clrMapOvr>
  <p:transition/>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900098" name="Rectangle 2"/>
          <p:cNvSpPr>
            <a:spLocks noGrp="1" noChangeArrowheads="1"/>
          </p:cNvSpPr>
          <p:nvPr>
            <p:ph type="ctrTitle"/>
          </p:nvPr>
        </p:nvSpPr>
        <p:spPr>
          <a:xfrm>
            <a:off x="107504" y="116633"/>
            <a:ext cx="9036496" cy="1152128"/>
          </a:xfrm>
          <a:effectLst>
            <a:outerShdw blurRad="63500" dist="35921" dir="2700000" algn="ctr" rotWithShape="0">
              <a:schemeClr val="tx2">
                <a:alpha val="74998"/>
              </a:schemeClr>
            </a:outerShdw>
          </a:effectLst>
        </p:spPr>
        <p:txBody>
          <a:bodyPr anchor="t"/>
          <a:lstStyle/>
          <a:p>
            <a:pPr>
              <a:defRPr/>
            </a:pPr>
            <a:r>
              <a:rPr lang="en-US" sz="3600" dirty="0">
                <a:effectLst>
                  <a:glow rad="127000">
                    <a:schemeClr val="tx1"/>
                  </a:glow>
                </a:effectLst>
                <a:ea typeface="ＭＳ Ｐゴシック" charset="0"/>
                <a:cs typeface="ＭＳ Ｐゴシック" charset="0"/>
              </a:rPr>
              <a:t>The Branch</a:t>
            </a:r>
          </a:p>
        </p:txBody>
      </p:sp>
      <p:pic>
        <p:nvPicPr>
          <p:cNvPr id="2" name="Picture 1"/>
          <p:cNvPicPr>
            <a:picLocks noChangeAspect="1"/>
          </p:cNvPicPr>
          <p:nvPr/>
        </p:nvPicPr>
        <p:blipFill>
          <a:blip r:embed="rId3"/>
          <a:stretch>
            <a:fillRect/>
          </a:stretch>
        </p:blipFill>
        <p:spPr>
          <a:xfrm>
            <a:off x="32987" y="0"/>
            <a:ext cx="9146213" cy="6858000"/>
          </a:xfrm>
          <a:prstGeom prst="rect">
            <a:avLst/>
          </a:prstGeom>
        </p:spPr>
      </p:pic>
      <p:sp>
        <p:nvSpPr>
          <p:cNvPr id="5" name="Rectangle 2"/>
          <p:cNvSpPr txBox="1">
            <a:spLocks noChangeArrowheads="1"/>
          </p:cNvSpPr>
          <p:nvPr/>
        </p:nvSpPr>
        <p:spPr bwMode="auto">
          <a:xfrm>
            <a:off x="35496" y="44624"/>
            <a:ext cx="9036496" cy="5904656"/>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GB"/>
            </a:defPPr>
            <a:lvl1pPr marL="0" marR="0" lvl="0" indent="0" algn="ctr" rtl="1" eaLnBrk="0" latinLnBrk="0" hangingPunct="0">
              <a:lnSpc>
                <a:spcPct val="100000"/>
              </a:lnSpc>
              <a:buClrTx/>
              <a:buSzTx/>
              <a:buFontTx/>
              <a:buNone/>
              <a:tabLst/>
              <a:defRPr kumimoji="0" sz="4800" b="1" i="0" u="none" strike="noStrike" cap="none" spc="0" normalizeH="0" baseline="0">
                <a:ln>
                  <a:noFill/>
                </a:ln>
                <a:solidFill>
                  <a:srgbClr val="FFFFFF"/>
                </a:solidFill>
                <a:effectLst>
                  <a:glow rad="127000">
                    <a:srgbClr val="000000"/>
                  </a:glow>
                </a:effectLst>
                <a:uLnTx/>
                <a:uFillTx/>
                <a:latin typeface="Arial" panose="020B0604020202020204" pitchFamily="34" charset="0"/>
                <a:cs typeface="Arial" panose="020B0604020202020204" pitchFamily="34" charset="0"/>
              </a:defRPr>
            </a:lvl1pPr>
            <a:lvl2pPr algn="ctr" eaLnBrk="0" hangingPunct="0">
              <a:defRPr sz="4400">
                <a:ea typeface="ＭＳ Ｐゴシック" pitchFamily="-108" charset="-128"/>
                <a:cs typeface="ＭＳ Ｐゴシック" pitchFamily="-108" charset="-128"/>
              </a:defRPr>
            </a:lvl2pPr>
            <a:lvl3pPr algn="ctr" eaLnBrk="0" hangingPunct="0">
              <a:defRPr sz="4400">
                <a:ea typeface="ＭＳ Ｐゴシック" pitchFamily="-108" charset="-128"/>
                <a:cs typeface="ＭＳ Ｐゴシック" pitchFamily="-108" charset="-128"/>
              </a:defRPr>
            </a:lvl3pPr>
            <a:lvl4pPr algn="ctr" eaLnBrk="0" hangingPunct="0">
              <a:defRPr sz="4400">
                <a:ea typeface="ＭＳ Ｐゴシック" pitchFamily="-108" charset="-128"/>
                <a:cs typeface="ＭＳ Ｐゴシック" pitchFamily="-108" charset="-128"/>
              </a:defRPr>
            </a:lvl4pPr>
            <a:lvl5pPr algn="ctr" eaLnBrk="0" hangingPunct="0">
              <a:defRPr sz="440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r>
              <a:rPr lang="ar-EG" sz="3600" dirty="0"/>
              <a:t>«...الأصحاح الخامس يُرجعنا إلى حالة إسرائيل في وقت إشعياء. ومهما كان ما يحمله المستقبل، ومهما حدث فداء، فإن الحقيقة الواضحة هي أن الخطية الحاضرة  في حياة هذا الشعبو، يجب مواجهتها والتعامل معها، فلا رجاء في مستقبل. ومثل تلك الحقيقة المتضمنة في 4: 2-6، فلا يمكن أن يحجب أو يتجنب الشر الحاضر. الرسالة هي نفسها مثل أي وقت مضى. نعم، هناك أمل، لكن هذا الأمل لا يمكنه أن يلغي الحاضر، ويخرجنا بطريقة أو بأخرى من مسؤوليتنا...»</a:t>
            </a:r>
            <a:endParaRPr lang="en-US" sz="3600" dirty="0"/>
          </a:p>
        </p:txBody>
      </p:sp>
      <p:sp>
        <p:nvSpPr>
          <p:cNvPr id="6" name="Text Box 5"/>
          <p:cNvSpPr txBox="1">
            <a:spLocks noChangeArrowheads="1"/>
          </p:cNvSpPr>
          <p:nvPr/>
        </p:nvSpPr>
        <p:spPr bwMode="auto">
          <a:xfrm>
            <a:off x="48421" y="6165304"/>
            <a:ext cx="9118601" cy="720080"/>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(John N. Oswalt, The Book of Isaiah: Chapters 1–39, NICOT, 151) </a:t>
            </a:r>
          </a:p>
        </p:txBody>
      </p:sp>
    </p:spTree>
    <p:extLst>
      <p:ext uri="{BB962C8B-B14F-4D97-AF65-F5344CB8AC3E}">
        <p14:creationId xmlns:p14="http://schemas.microsoft.com/office/powerpoint/2010/main" val="279917651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3"/>
          <a:stretch>
            <a:fillRect/>
          </a:stretch>
        </p:blipFill>
        <p:spPr>
          <a:xfrm>
            <a:off x="539552" y="1606500"/>
            <a:ext cx="8128000" cy="5422900"/>
          </a:xfrm>
          <a:prstGeom prst="rect">
            <a:avLst/>
          </a:prstGeom>
        </p:spPr>
      </p:pic>
      <p:sp>
        <p:nvSpPr>
          <p:cNvPr id="900098" name="Rectangle 2"/>
          <p:cNvSpPr>
            <a:spLocks noGrp="1" noChangeArrowheads="1"/>
          </p:cNvSpPr>
          <p:nvPr>
            <p:ph type="ctrTitle"/>
          </p:nvPr>
        </p:nvSpPr>
        <p:spPr>
          <a:xfrm>
            <a:off x="0" y="49784"/>
            <a:ext cx="9144000" cy="1579016"/>
          </a:xfrm>
          <a:effectLst>
            <a:outerShdw blurRad="63500" dist="35921" dir="2700000" algn="ctr" rotWithShape="0">
              <a:schemeClr val="tx2">
                <a:alpha val="74998"/>
              </a:schemeClr>
            </a:outerShdw>
          </a:effectLst>
        </p:spPr>
        <p:txBody>
          <a:bodyPr anchor="ctr"/>
          <a:lstStyle/>
          <a:p>
            <a:pPr rtl="1">
              <a:defRPr/>
            </a:pPr>
            <a:r>
              <a:rPr lang="ar-EG" sz="4800" dirty="0">
                <a:effectLst>
                  <a:glow rad="127000">
                    <a:schemeClr val="tx1"/>
                  </a:glow>
                </a:effectLst>
                <a:ea typeface="ＭＳ Ｐゴシック" charset="0"/>
              </a:rPr>
              <a:t>1. رفض بركات الله له ثمن.</a:t>
            </a:r>
            <a:endParaRPr lang="en-US" sz="4800" dirty="0">
              <a:effectLst>
                <a:glow rad="127000">
                  <a:schemeClr val="tx1"/>
                </a:glow>
              </a:effectLst>
              <a:ea typeface="ＭＳ Ｐゴシック" charset="0"/>
            </a:endParaRPr>
          </a:p>
        </p:txBody>
      </p:sp>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366148847"/>
      </p:ext>
    </p:extLst>
  </p:cSld>
  <p:clrMapOvr>
    <a:masterClrMapping/>
  </p:clrMapOvr>
  <p:transition/>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3"/>
          <a:stretch>
            <a:fillRect/>
          </a:stretch>
        </p:blipFill>
        <p:spPr>
          <a:xfrm>
            <a:off x="0" y="0"/>
            <a:ext cx="9144000" cy="6858000"/>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900098" name="Rectangle 2"/>
          <p:cNvSpPr>
            <a:spLocks noGrp="1" noChangeArrowheads="1"/>
          </p:cNvSpPr>
          <p:nvPr>
            <p:ph type="ctrTitle"/>
          </p:nvPr>
        </p:nvSpPr>
        <p:spPr>
          <a:xfrm>
            <a:off x="0" y="49784"/>
            <a:ext cx="9144000" cy="2443112"/>
          </a:xfrm>
          <a:effectLst>
            <a:outerShdw blurRad="63500" dist="35921" dir="2700000" algn="ctr" rotWithShape="0">
              <a:schemeClr val="tx2">
                <a:alpha val="74998"/>
              </a:schemeClr>
            </a:outerShdw>
          </a:effectLst>
        </p:spPr>
        <p:txBody>
          <a:bodyPr anchor="t"/>
          <a:lstStyle/>
          <a:p>
            <a:pPr>
              <a:defRPr/>
            </a:pPr>
            <a:r>
              <a:rPr lang="ar-EG" dirty="0">
                <a:effectLst>
                  <a:glow rad="127000">
                    <a:schemeClr val="tx1"/>
                  </a:glow>
                </a:effectLst>
                <a:ea typeface="ＭＳ Ｐゴシック" charset="0"/>
              </a:rPr>
              <a:t>بذل الله كل ما في وسعه لكي يزرع يهوذا «كرمه جيدًا" ككرمه (5: 1ب-2أ).</a:t>
            </a:r>
            <a:endParaRPr lang="en-US" dirty="0">
              <a:effectLst>
                <a:glow rad="127000">
                  <a:schemeClr val="tx1"/>
                </a:glow>
              </a:effectLst>
              <a:ea typeface="ＭＳ Ｐゴシック" charset="0"/>
            </a:endParaRPr>
          </a:p>
        </p:txBody>
      </p:sp>
    </p:spTree>
    <p:extLst>
      <p:ext uri="{BB962C8B-B14F-4D97-AF65-F5344CB8AC3E}">
        <p14:creationId xmlns:p14="http://schemas.microsoft.com/office/powerpoint/2010/main" val="3232809177"/>
      </p:ext>
    </p:extLst>
  </p:cSld>
  <p:clrMapOvr>
    <a:masterClrMapping/>
  </p:clrMapOvr>
  <p:transition/>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32833" name="Picture 1" descr="NatGeo Photo of the Day 2010 - autumn-landscape-colorful-leaves_25289_990x742.jpg"/>
          <p:cNvPicPr>
            <a:picLocks noGrp="1" noChangeAspect="1"/>
          </p:cNvPicPr>
          <p:nvPr isPhoto="1"/>
        </p:nvPicPr>
        <p:blipFill>
          <a:blip r:embed="rId3">
            <a:extLst>
              <a:ext uri="{28A0092B-C50C-407E-A947-70E740481C1C}">
                <a14:useLocalDpi xmlns:a14="http://schemas.microsoft.com/office/drawing/2010/main"/>
              </a:ext>
            </a:extLst>
          </a:blip>
          <a:srcRect/>
          <a:stretch>
            <a:fillRect/>
          </a:stretch>
        </p:blipFill>
        <p:spPr bwMode="auto">
          <a:xfrm>
            <a:off x="1588" y="0"/>
            <a:ext cx="9140825"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idx="4294967295"/>
          </p:nvPr>
        </p:nvSpPr>
        <p:spPr>
          <a:xfrm>
            <a:off x="181419" y="200504"/>
            <a:ext cx="7982417" cy="1068256"/>
          </a:xfrm>
        </p:spPr>
        <p:txBody>
          <a:bodyPr/>
          <a:lstStyle/>
          <a:p>
            <a:pPr algn="r" rtl="1">
              <a:defRPr/>
            </a:pPr>
            <a:r>
              <a:rPr lang="ar-EG" dirty="0">
                <a:solidFill>
                  <a:srgbClr val="FFFFFF"/>
                </a:solidFill>
                <a:effectLst>
                  <a:glow rad="241300">
                    <a:schemeClr val="tx1">
                      <a:alpha val="75000"/>
                    </a:schemeClr>
                  </a:glow>
                </a:effectLst>
              </a:rPr>
              <a:t>الله يراقب إسرائيل من 1300 إلى 700 قبل الميلاد!</a:t>
            </a:r>
            <a:endParaRPr lang="en-US" dirty="0">
              <a:solidFill>
                <a:srgbClr val="FFFFFF"/>
              </a:solidFill>
              <a:effectLst>
                <a:glow rad="241300">
                  <a:schemeClr val="tx1">
                    <a:alpha val="75000"/>
                  </a:schemeClr>
                </a:glow>
              </a:effectLst>
            </a:endParaRPr>
          </a:p>
        </p:txBody>
      </p:sp>
      <p:sp>
        <p:nvSpPr>
          <p:cNvPr id="632836" name="Text Box 37"/>
          <p:cNvSpPr txBox="1">
            <a:spLocks noChangeArrowheads="1"/>
          </p:cNvSpPr>
          <p:nvPr/>
        </p:nvSpPr>
        <p:spPr bwMode="auto">
          <a:xfrm>
            <a:off x="9251950" y="0"/>
            <a:ext cx="1397000" cy="46355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90000" tIns="46800" rIns="90000" bIns="46800">
            <a:spAutoFit/>
          </a:bodyP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eaLnBrk="0" fontAlgn="base" hangingPunct="0">
              <a:spcBef>
                <a:spcPct val="0"/>
              </a:spcBef>
              <a:spcAft>
                <a:spcPct val="0"/>
              </a:spcAft>
              <a:defRPr sz="2400">
                <a:solidFill>
                  <a:schemeClr val="bg1"/>
                </a:solidFill>
                <a:latin typeface="Arial" charset="0"/>
                <a:ea typeface="ＭＳ Ｐゴシック" charset="0"/>
              </a:defRPr>
            </a:lvl6pPr>
            <a:lvl7pPr marL="2971800" indent="-228600" eaLnBrk="0" fontAlgn="base" hangingPunct="0">
              <a:spcBef>
                <a:spcPct val="0"/>
              </a:spcBef>
              <a:spcAft>
                <a:spcPct val="0"/>
              </a:spcAft>
              <a:defRPr sz="2400">
                <a:solidFill>
                  <a:schemeClr val="bg1"/>
                </a:solidFill>
                <a:latin typeface="Arial" charset="0"/>
                <a:ea typeface="ＭＳ Ｐゴシック" charset="0"/>
              </a:defRPr>
            </a:lvl7pPr>
            <a:lvl8pPr marL="3429000" indent="-228600" eaLnBrk="0" fontAlgn="base" hangingPunct="0">
              <a:spcBef>
                <a:spcPct val="0"/>
              </a:spcBef>
              <a:spcAft>
                <a:spcPct val="0"/>
              </a:spcAft>
              <a:defRPr sz="2400">
                <a:solidFill>
                  <a:schemeClr val="bg1"/>
                </a:solidFill>
                <a:latin typeface="Arial" charset="0"/>
                <a:ea typeface="ＭＳ Ｐゴシック" charset="0"/>
              </a:defRPr>
            </a:lvl8pPr>
            <a:lvl9pPr marL="3886200" indent="-228600"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NTS 424</a:t>
            </a:r>
          </a:p>
        </p:txBody>
      </p:sp>
    </p:spTree>
    <p:extLst>
      <p:ext uri="{BB962C8B-B14F-4D97-AF65-F5344CB8AC3E}">
        <p14:creationId xmlns:p14="http://schemas.microsoft.com/office/powerpoint/2010/main" val="2340777115"/>
      </p:ext>
    </p:extLst>
  </p:cSld>
  <p:clrMapOvr>
    <a:masterClrMapping/>
  </p:clrMapOvr>
  <p:transition/>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4849622" y="692696"/>
            <a:ext cx="4294378" cy="5616624"/>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900098" name="Rectangle 2"/>
          <p:cNvSpPr>
            <a:spLocks noGrp="1" noChangeArrowheads="1"/>
          </p:cNvSpPr>
          <p:nvPr>
            <p:ph type="ctrTitle"/>
          </p:nvPr>
        </p:nvSpPr>
        <p:spPr>
          <a:xfrm>
            <a:off x="0" y="116632"/>
            <a:ext cx="4644008" cy="6741368"/>
          </a:xfrm>
          <a:effectLst>
            <a:outerShdw blurRad="63500" dist="35921" dir="2700000" algn="ctr" rotWithShape="0">
              <a:schemeClr val="tx2">
                <a:alpha val="74998"/>
              </a:schemeClr>
            </a:outerShdw>
          </a:effectLst>
        </p:spPr>
        <p:txBody>
          <a:bodyPr anchor="ctr"/>
          <a:lstStyle/>
          <a:p>
            <a:pPr algn="r" rtl="1">
              <a:defRPr/>
            </a:pPr>
            <a:r>
              <a:rPr lang="ar-SA" dirty="0">
                <a:effectLst>
                  <a:glow rad="127000">
                    <a:schemeClr val="tx1"/>
                  </a:glow>
                </a:effectLst>
                <a:ea typeface="ＭＳ Ｐゴシック" charset="0"/>
              </a:rPr>
              <a:t>إشعياء </a:t>
            </a:r>
            <a:r>
              <a:rPr lang="en-US" dirty="0">
                <a:effectLst>
                  <a:glow rad="127000">
                    <a:schemeClr val="tx1"/>
                  </a:glow>
                </a:effectLst>
                <a:ea typeface="ＭＳ Ｐゴシック" charset="0"/>
              </a:rPr>
              <a:t>5</a:t>
            </a:r>
            <a:r>
              <a:rPr lang="ar-SA" dirty="0">
                <a:effectLst>
                  <a:glow rad="127000">
                    <a:schemeClr val="tx1"/>
                  </a:glow>
                </a:effectLst>
                <a:ea typeface="ＭＳ Ｐゴシック" charset="0"/>
              </a:rPr>
              <a:t> : </a:t>
            </a:r>
            <a:r>
              <a:rPr lang="en-US" dirty="0">
                <a:effectLst>
                  <a:glow rad="127000">
                    <a:schemeClr val="tx1"/>
                  </a:glow>
                </a:effectLst>
                <a:ea typeface="ＭＳ Ｐゴシック" charset="0"/>
              </a:rPr>
              <a:t>3</a:t>
            </a:r>
            <a:r>
              <a:rPr lang="ar-SA" dirty="0">
                <a:effectLst>
                  <a:glow rad="127000">
                    <a:schemeClr val="tx1"/>
                  </a:glow>
                </a:effectLst>
                <a:ea typeface="ＭＳ Ｐゴシック" charset="0"/>
              </a:rPr>
              <a:t>-</a:t>
            </a:r>
            <a:r>
              <a:rPr lang="en-US" dirty="0">
                <a:effectLst>
                  <a:glow rad="127000">
                    <a:schemeClr val="tx1"/>
                  </a:glow>
                </a:effectLst>
                <a:ea typeface="ＭＳ Ｐゴシック" charset="0"/>
              </a:rPr>
              <a:t>4</a:t>
            </a:r>
            <a:br>
              <a:rPr lang="ar-SA" dirty="0">
                <a:effectLst>
                  <a:glow rad="127000">
                    <a:schemeClr val="tx1"/>
                  </a:glow>
                </a:effectLst>
                <a:ea typeface="ＭＳ Ｐゴシック" charset="0"/>
              </a:rPr>
            </a:br>
            <a:r>
              <a:rPr lang="ar-SA" dirty="0">
                <a:effectLst>
                  <a:glow rad="127000">
                    <a:schemeClr val="tx1"/>
                  </a:glow>
                </a:effectLst>
                <a:ea typeface="ＭＳ Ｐゴシック" charset="0"/>
              </a:rPr>
              <a:t>«وَالآنَ يَا سُكَّانَ أُورُشَلِيمَ وَرِجَالَ يَهُوذَا احْكُمُوا بَيْنِي وَبَيْنَ كَرْمِي. مَاذَا يُصْنَعُ أَيْضاً لِكَرْمِي وَأَنَا لَمْ أَصْنَعْهُ لَهُ؟ لِمَاذَا إِذِ انْتَظَرْتُ أَنْ يَصْنَعَ عِنَباً صَنَعَ عِنَباً رَدِيئاً؟ </a:t>
            </a:r>
          </a:p>
        </p:txBody>
      </p:sp>
    </p:spTree>
    <p:extLst>
      <p:ext uri="{BB962C8B-B14F-4D97-AF65-F5344CB8AC3E}">
        <p14:creationId xmlns:p14="http://schemas.microsoft.com/office/powerpoint/2010/main" val="802585033"/>
      </p:ext>
    </p:extLst>
  </p:cSld>
  <p:clrMapOvr>
    <a:masterClrMapping/>
  </p:clrMapOvr>
  <p:transition/>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0" y="44624"/>
            <a:ext cx="9144000" cy="6083857"/>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900098" name="Rectangle 2"/>
          <p:cNvSpPr>
            <a:spLocks noGrp="1" noChangeArrowheads="1"/>
          </p:cNvSpPr>
          <p:nvPr>
            <p:ph type="ctrTitle"/>
          </p:nvPr>
        </p:nvSpPr>
        <p:spPr>
          <a:xfrm>
            <a:off x="35496" y="116632"/>
            <a:ext cx="9036496" cy="6741368"/>
          </a:xfrm>
          <a:effectLst>
            <a:outerShdw blurRad="63500" dist="35921" dir="2700000" algn="ctr" rotWithShape="0">
              <a:schemeClr val="tx2">
                <a:alpha val="74998"/>
              </a:schemeClr>
            </a:outerShdw>
          </a:effectLst>
        </p:spPr>
        <p:txBody>
          <a:bodyPr anchor="t"/>
          <a:lstStyle/>
          <a:p>
            <a:pPr rtl="1">
              <a:defRPr/>
            </a:pPr>
            <a:r>
              <a:rPr lang="ar-SA" sz="4000" dirty="0">
                <a:effectLst>
                  <a:glow rad="127000">
                    <a:schemeClr val="tx1"/>
                  </a:glow>
                </a:effectLst>
                <a:ea typeface="ＭＳ Ｐゴシック" charset="0"/>
              </a:rPr>
              <a:t>إشعياء </a:t>
            </a:r>
            <a:r>
              <a:rPr lang="en-US" sz="4000" dirty="0">
                <a:effectLst>
                  <a:glow rad="127000">
                    <a:schemeClr val="tx1"/>
                  </a:glow>
                </a:effectLst>
                <a:ea typeface="ＭＳ Ｐゴシック" charset="0"/>
              </a:rPr>
              <a:t>5</a:t>
            </a:r>
            <a:r>
              <a:rPr lang="ar-SA" sz="4000" dirty="0">
                <a:effectLst>
                  <a:glow rad="127000">
                    <a:schemeClr val="tx1"/>
                  </a:glow>
                </a:effectLst>
                <a:ea typeface="ＭＳ Ｐゴシック" charset="0"/>
              </a:rPr>
              <a:t> : </a:t>
            </a:r>
            <a:r>
              <a:rPr lang="en-US" sz="4000" dirty="0">
                <a:effectLst>
                  <a:glow rad="127000">
                    <a:schemeClr val="tx1"/>
                  </a:glow>
                </a:effectLst>
                <a:ea typeface="ＭＳ Ｐゴシック" charset="0"/>
              </a:rPr>
              <a:t>5</a:t>
            </a:r>
            <a:r>
              <a:rPr lang="ar-SA" sz="4000" dirty="0">
                <a:effectLst>
                  <a:glow rad="127000">
                    <a:schemeClr val="tx1"/>
                  </a:glow>
                </a:effectLst>
                <a:ea typeface="ＭＳ Ｐゴシック" charset="0"/>
              </a:rPr>
              <a:t>-</a:t>
            </a:r>
            <a:r>
              <a:rPr lang="en-US" sz="4000" dirty="0">
                <a:effectLst>
                  <a:glow rad="127000">
                    <a:schemeClr val="tx1"/>
                  </a:glow>
                </a:effectLst>
                <a:ea typeface="ＭＳ Ｐゴシック" charset="0"/>
              </a:rPr>
              <a:t>6</a:t>
            </a:r>
            <a:br>
              <a:rPr lang="ar-SA" sz="4000" dirty="0">
                <a:effectLst>
                  <a:glow rad="127000">
                    <a:schemeClr val="tx1"/>
                  </a:glow>
                </a:effectLst>
                <a:ea typeface="ＭＳ Ｐゴシック" charset="0"/>
              </a:rPr>
            </a:br>
            <a:br>
              <a:rPr lang="en-US" sz="4000" dirty="0">
                <a:effectLst>
                  <a:glow rad="127000">
                    <a:schemeClr val="tx1"/>
                  </a:glow>
                </a:effectLst>
                <a:ea typeface="ＭＳ Ｐゴシック" charset="0"/>
              </a:rPr>
            </a:br>
            <a:r>
              <a:rPr lang="ar-SA" sz="4000" dirty="0">
                <a:effectLst>
                  <a:glow rad="127000">
                    <a:schemeClr val="tx1"/>
                  </a:glow>
                </a:effectLst>
                <a:ea typeface="ＭＳ Ｐゴシック" charset="0"/>
              </a:rPr>
              <a:t>فَالآنَ أُعَرِّفُكُمْ مَاذَا أَصْنَعُ بِكَرْمِي. أَنْزِعُ سِيَاجَهُ فَيَصِيرُ لِلرَّعْيِ. أَهْدِمُ جُدْرَانَهُ فَيَصِيرُ لِلدَّوْسِ. وَأَجْعَلُهُ خَرَاباً لاَ يُقْضَبُ وَلاَ يُنْقَبُ فَيَطْلَعُ شَوْكٌ وَحَسَكٌ. وَأُوصِي الْغَيْمَ أَنْ لاَ يُمْطِرَ عَلَيْهِ مَطَراً». </a:t>
            </a:r>
          </a:p>
        </p:txBody>
      </p:sp>
    </p:spTree>
    <p:extLst>
      <p:ext uri="{BB962C8B-B14F-4D97-AF65-F5344CB8AC3E}">
        <p14:creationId xmlns:p14="http://schemas.microsoft.com/office/powerpoint/2010/main" val="56840022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0009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0098" grpId="0"/>
    </p:bld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Divided Kingdom Regions.png"/>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0" y="-8182"/>
            <a:ext cx="5216120" cy="6866182"/>
          </a:xfrm>
          <a:prstGeom prst="rect">
            <a:avLst/>
          </a:prstGeom>
        </p:spPr>
      </p:pic>
      <p:sp>
        <p:nvSpPr>
          <p:cNvPr id="6" name="Text Box 6"/>
          <p:cNvSpPr txBox="1">
            <a:spLocks noChangeArrowheads="1"/>
          </p:cNvSpPr>
          <p:nvPr/>
        </p:nvSpPr>
        <p:spPr bwMode="auto">
          <a:xfrm>
            <a:off x="321239" y="4194696"/>
            <a:ext cx="2667000" cy="579437"/>
          </a:xfrm>
          <a:prstGeom prst="rect">
            <a:avLst/>
          </a:prstGeom>
          <a:noFill/>
          <a:ln w="9525">
            <a:noFill/>
            <a:miter lim="800000"/>
            <a:headEnd/>
            <a:tailEnd/>
          </a:ln>
          <a:effectLst>
            <a:outerShdw blurRad="63500" dist="38099" dir="2700000" algn="ctr" rotWithShape="0">
              <a:schemeClr val="tx1">
                <a:alpha val="74998"/>
              </a:schemeClr>
            </a:outerShdw>
          </a:effectLst>
        </p:spPr>
        <p:txBody>
          <a:bodyPr>
            <a:spAutoFit/>
          </a:bodyPr>
          <a:lstStyle/>
          <a:p>
            <a:pPr lvl="0" algn="ctr" defTabSz="457200" fontAlgn="auto">
              <a:spcBef>
                <a:spcPct val="50000"/>
              </a:spcBef>
              <a:spcAft>
                <a:spcPts val="0"/>
              </a:spcAft>
              <a:defRPr/>
            </a:pPr>
            <a:r>
              <a:rPr lang="ar-SA" sz="3200" b="1" dirty="0">
                <a:solidFill>
                  <a:srgbClr val="FFFFFF"/>
                </a:solidFill>
                <a:effectLst>
                  <a:glow rad="101600">
                    <a:srgbClr val="000000">
                      <a:alpha val="75000"/>
                    </a:srgbClr>
                  </a:glow>
                </a:effectLst>
                <a:latin typeface="Arial" panose="020B0604020202020204" pitchFamily="34" charset="0"/>
                <a:cs typeface="Arial" panose="020B0604020202020204" pitchFamily="34" charset="0"/>
              </a:rPr>
              <a:t>يهوذا</a:t>
            </a:r>
            <a:endParaRPr kumimoji="0" lang="en-US" sz="3200" b="1"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ＭＳ Ｐゴシック" charset="0"/>
              <a:cs typeface="Arial" panose="020B0604020202020204" pitchFamily="34" charset="0"/>
            </a:endParaRPr>
          </a:p>
        </p:txBody>
      </p:sp>
      <p:sp>
        <p:nvSpPr>
          <p:cNvPr id="7" name="Text Box 8"/>
          <p:cNvSpPr txBox="1">
            <a:spLocks noChangeArrowheads="1"/>
          </p:cNvSpPr>
          <p:nvPr/>
        </p:nvSpPr>
        <p:spPr bwMode="auto">
          <a:xfrm>
            <a:off x="420631" y="2246351"/>
            <a:ext cx="2667000" cy="579438"/>
          </a:xfrm>
          <a:prstGeom prst="rect">
            <a:avLst/>
          </a:prstGeom>
          <a:noFill/>
          <a:ln w="9525">
            <a:noFill/>
            <a:miter lim="800000"/>
            <a:headEnd/>
            <a:tailEnd/>
          </a:ln>
          <a:effectLst>
            <a:outerShdw blurRad="63500" dist="38099" dir="2700000" algn="ctr" rotWithShape="0">
              <a:schemeClr val="tx1">
                <a:alpha val="74998"/>
              </a:schemeClr>
            </a:outerShdw>
          </a:effectLst>
        </p:spPr>
        <p:txBody>
          <a:bodyPr>
            <a:spAutoFit/>
          </a:bodyPr>
          <a:lstStyle/>
          <a:p>
            <a:pPr lvl="0" algn="ctr" defTabSz="457200" fontAlgn="auto">
              <a:spcBef>
                <a:spcPct val="50000"/>
              </a:spcBef>
              <a:spcAft>
                <a:spcPts val="0"/>
              </a:spcAft>
              <a:defRPr/>
            </a:pPr>
            <a:r>
              <a:rPr lang="ar-SA" sz="3200" b="1" dirty="0">
                <a:solidFill>
                  <a:srgbClr val="FFFFFF"/>
                </a:solidFill>
                <a:effectLst>
                  <a:glow rad="101600">
                    <a:srgbClr val="000000">
                      <a:alpha val="75000"/>
                    </a:srgbClr>
                  </a:glow>
                </a:effectLst>
                <a:latin typeface="Arial" panose="020B0604020202020204" pitchFamily="34" charset="0"/>
                <a:cs typeface="Arial" panose="020B0604020202020204" pitchFamily="34" charset="0"/>
              </a:rPr>
              <a:t>إسرائيل </a:t>
            </a:r>
            <a:endParaRPr kumimoji="0" lang="en-US" sz="3200" b="1"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ＭＳ Ｐゴシック" charset="0"/>
              <a:cs typeface="Arial" panose="020B0604020202020204" pitchFamily="34" charset="0"/>
            </a:endParaRPr>
          </a:p>
        </p:txBody>
      </p:sp>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900098" name="Rectangle 2"/>
          <p:cNvSpPr>
            <a:spLocks noGrp="1" noChangeArrowheads="1"/>
          </p:cNvSpPr>
          <p:nvPr>
            <p:ph type="ctrTitle"/>
          </p:nvPr>
        </p:nvSpPr>
        <p:spPr>
          <a:xfrm>
            <a:off x="3508262" y="44624"/>
            <a:ext cx="5491722" cy="6741368"/>
          </a:xfrm>
          <a:effectLst>
            <a:outerShdw blurRad="63500" dist="35921" dir="2700000" algn="ctr" rotWithShape="0">
              <a:schemeClr val="tx2">
                <a:alpha val="74998"/>
              </a:schemeClr>
            </a:outerShdw>
          </a:effectLst>
        </p:spPr>
        <p:txBody>
          <a:bodyPr anchor="t"/>
          <a:lstStyle/>
          <a:p>
            <a:pPr rtl="1">
              <a:defRPr/>
            </a:pPr>
            <a:r>
              <a:rPr lang="ar-SA" sz="4800" dirty="0">
                <a:effectLst>
                  <a:glow rad="127000">
                    <a:schemeClr val="tx1"/>
                  </a:glow>
                </a:effectLst>
                <a:ea typeface="ＭＳ Ｐゴシック" charset="0"/>
              </a:rPr>
              <a:t>إشعياء </a:t>
            </a:r>
            <a:r>
              <a:rPr lang="en-US" sz="4800" dirty="0">
                <a:effectLst>
                  <a:glow rad="127000">
                    <a:schemeClr val="tx1"/>
                  </a:glow>
                </a:effectLst>
                <a:ea typeface="ＭＳ Ｐゴシック" charset="0"/>
              </a:rPr>
              <a:t>5</a:t>
            </a:r>
            <a:r>
              <a:rPr lang="ar-SA" sz="4800" dirty="0">
                <a:effectLst>
                  <a:glow rad="127000">
                    <a:schemeClr val="tx1"/>
                  </a:glow>
                </a:effectLst>
                <a:ea typeface="ＭＳ Ｐゴシック" charset="0"/>
              </a:rPr>
              <a:t> : </a:t>
            </a:r>
            <a:r>
              <a:rPr lang="en-US" sz="4800" dirty="0">
                <a:effectLst>
                  <a:glow rad="127000">
                    <a:schemeClr val="tx1"/>
                  </a:glow>
                </a:effectLst>
                <a:ea typeface="ＭＳ Ｐゴシック" charset="0"/>
              </a:rPr>
              <a:t>7</a:t>
            </a:r>
            <a:br>
              <a:rPr lang="ar-SA" sz="4800" dirty="0">
                <a:effectLst>
                  <a:glow rad="127000">
                    <a:schemeClr val="tx1"/>
                  </a:glow>
                </a:effectLst>
                <a:ea typeface="ＭＳ Ｐゴシック" charset="0"/>
              </a:rPr>
            </a:br>
            <a:br>
              <a:rPr lang="en-US" sz="4800" dirty="0">
                <a:effectLst>
                  <a:glow rad="127000">
                    <a:schemeClr val="tx1"/>
                  </a:glow>
                </a:effectLst>
                <a:ea typeface="ＭＳ Ｐゴシック" charset="0"/>
              </a:rPr>
            </a:br>
            <a:r>
              <a:rPr lang="ar-SA" sz="4800" dirty="0">
                <a:effectLst>
                  <a:glow rad="127000">
                    <a:schemeClr val="tx1"/>
                  </a:glow>
                </a:effectLst>
                <a:ea typeface="ＭＳ Ｐゴシック" charset="0"/>
              </a:rPr>
              <a:t>إِنَّ كَرْمَ رَبِّ الْجُنُودِ هُوَ بَيْتُ إِسْرَائِيلَ وَغَرْسَ لَذَّتِهِ رِجَالُ يَهُوذَا. فَانْتَظَرَ حَقّاً فَإِذَا سَفْكُ دَمٍ وَعَدْلاً فَإِذَا صُرَاخٌ. </a:t>
            </a:r>
          </a:p>
        </p:txBody>
      </p:sp>
    </p:spTree>
    <p:extLst>
      <p:ext uri="{BB962C8B-B14F-4D97-AF65-F5344CB8AC3E}">
        <p14:creationId xmlns:p14="http://schemas.microsoft.com/office/powerpoint/2010/main" val="73950335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0" y="4322"/>
            <a:ext cx="9144000" cy="6823060"/>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900098" name="Rectangle 2"/>
          <p:cNvSpPr>
            <a:spLocks noGrp="1" noChangeArrowheads="1"/>
          </p:cNvSpPr>
          <p:nvPr>
            <p:ph type="ctrTitle"/>
          </p:nvPr>
        </p:nvSpPr>
        <p:spPr>
          <a:xfrm>
            <a:off x="-34102" y="5013176"/>
            <a:ext cx="9144000" cy="1698597"/>
          </a:xfrm>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r" rtl="1"/>
            <a:r>
              <a:rPr lang="en-US" sz="5400" dirty="0">
                <a:effectLst>
                  <a:glow rad="127000">
                    <a:schemeClr val="tx1"/>
                  </a:glow>
                </a:effectLst>
                <a:ea typeface="ＭＳ Ｐゴシック" charset="0"/>
              </a:rPr>
              <a:t>II. </a:t>
            </a:r>
            <a:r>
              <a:rPr lang="ar-EG" sz="5400" dirty="0">
                <a:effectLst>
                  <a:glow rad="127000">
                    <a:schemeClr val="tx1"/>
                  </a:glow>
                </a:effectLst>
                <a:ea typeface="ＭＳ Ｐゴシック" charset="0"/>
              </a:rPr>
              <a:t>لله لديه قائمة بالخطايا الخاصة التي يدينها</a:t>
            </a:r>
            <a:endParaRPr lang="en-US" sz="5400" dirty="0">
              <a:effectLst>
                <a:glow rad="127000">
                  <a:schemeClr val="tx1"/>
                </a:glow>
              </a:effectLst>
              <a:ea typeface="ＭＳ Ｐゴシック" charset="0"/>
            </a:endParaRPr>
          </a:p>
        </p:txBody>
      </p:sp>
      <p:sp>
        <p:nvSpPr>
          <p:cNvPr id="5" name="Rectangle 2"/>
          <p:cNvSpPr txBox="1">
            <a:spLocks noChangeArrowheads="1"/>
          </p:cNvSpPr>
          <p:nvPr/>
        </p:nvSpPr>
        <p:spPr bwMode="auto">
          <a:xfrm>
            <a:off x="1835696" y="-223911"/>
            <a:ext cx="7012133" cy="42210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742950" marR="0" lvl="0" indent="-742950" algn="r" defTabSz="457200" rtl="1" eaLnBrk="0" fontAlgn="base" latinLnBrk="0" hangingPunct="0">
              <a:lnSpc>
                <a:spcPct val="100000"/>
              </a:lnSpc>
              <a:spcBef>
                <a:spcPct val="0"/>
              </a:spcBef>
              <a:spcAft>
                <a:spcPct val="0"/>
              </a:spcAft>
              <a:buClrTx/>
              <a:buSzTx/>
              <a:buFont typeface="+mj-lt"/>
              <a:buAutoNum type="arabicPeriod"/>
              <a:tabLst/>
              <a:defRPr/>
            </a:pPr>
            <a:endParaRPr kumimoji="0" lang="ar-EG" sz="4400" b="1" u="none" strike="noStrike" kern="1200" cap="none" spc="0" normalizeH="0" baseline="0" noProof="0" dirty="0">
              <a:ln>
                <a:noFill/>
              </a:ln>
              <a:effectLst>
                <a:glow rad="127000">
                  <a:srgbClr val="000000"/>
                </a:glow>
              </a:effectLst>
              <a:uLnTx/>
              <a:uFillTx/>
              <a:latin typeface="Arial" panose="020B0604020202020204" pitchFamily="34" charset="0"/>
              <a:ea typeface="ＭＳ Ｐゴシック" charset="0"/>
              <a:cs typeface="Arial" panose="020B0604020202020204" pitchFamily="34" charset="0"/>
            </a:endParaRPr>
          </a:p>
          <a:p>
            <a:pPr marL="742950" marR="0" lvl="0" indent="-742950" algn="r" defTabSz="457200" rtl="1" eaLnBrk="0" fontAlgn="base" latinLnBrk="0" hangingPunct="0">
              <a:lnSpc>
                <a:spcPct val="100000"/>
              </a:lnSpc>
              <a:spcBef>
                <a:spcPct val="0"/>
              </a:spcBef>
              <a:spcAft>
                <a:spcPct val="0"/>
              </a:spcAft>
              <a:buClrTx/>
              <a:buSzTx/>
              <a:buFont typeface="+mj-lt"/>
              <a:buAutoNum type="arabicPeriod"/>
              <a:tabLst/>
              <a:defRPr/>
            </a:pPr>
            <a:r>
              <a:rPr kumimoji="0" lang="ar-EG" sz="4400" b="1" u="none" strike="noStrike" kern="1200" cap="none" spc="0" normalizeH="0" baseline="0" noProof="0" dirty="0">
                <a:ln>
                  <a:noFill/>
                </a:ln>
                <a:effectLst>
                  <a:glow rad="127000">
                    <a:srgbClr val="000000"/>
                  </a:glow>
                </a:effectLst>
                <a:uLnTx/>
                <a:uFillTx/>
                <a:latin typeface="Arial" panose="020B0604020202020204" pitchFamily="34" charset="0"/>
                <a:ea typeface="ＭＳ Ｐゴシック" charset="0"/>
                <a:cs typeface="Arial" panose="020B0604020202020204" pitchFamily="34" charset="0"/>
              </a:rPr>
              <a:t>المادية (8-10)</a:t>
            </a:r>
          </a:p>
          <a:p>
            <a:pPr marL="742950" marR="0" lvl="0" indent="-742950" algn="r" defTabSz="457200" rtl="1" eaLnBrk="0" fontAlgn="base" latinLnBrk="0" hangingPunct="0">
              <a:lnSpc>
                <a:spcPct val="100000"/>
              </a:lnSpc>
              <a:spcBef>
                <a:spcPct val="0"/>
              </a:spcBef>
              <a:spcAft>
                <a:spcPct val="0"/>
              </a:spcAft>
              <a:buClrTx/>
              <a:buSzTx/>
              <a:buFont typeface="+mj-lt"/>
              <a:buAutoNum type="arabicPeriod"/>
              <a:tabLst/>
              <a:defRPr/>
            </a:pPr>
            <a:r>
              <a:rPr kumimoji="0" lang="ar-EG" sz="4400" b="1" u="none" strike="noStrike" kern="1200" cap="none" spc="0" normalizeH="0" baseline="0" noProof="0" dirty="0">
                <a:ln>
                  <a:noFill/>
                </a:ln>
                <a:effectLst>
                  <a:glow rad="127000">
                    <a:srgbClr val="000000"/>
                  </a:glow>
                </a:effectLst>
                <a:uLnTx/>
                <a:uFillTx/>
                <a:latin typeface="Arial" panose="020B0604020202020204" pitchFamily="34" charset="0"/>
                <a:ea typeface="ＭＳ Ｐゴシック" charset="0"/>
                <a:cs typeface="Arial" panose="020B0604020202020204" pitchFamily="34" charset="0"/>
              </a:rPr>
              <a:t>السُكر (11-17)</a:t>
            </a:r>
          </a:p>
          <a:p>
            <a:pPr marL="742950" marR="0" lvl="0" indent="-742950" algn="r" defTabSz="457200" rtl="1" eaLnBrk="0" fontAlgn="base" latinLnBrk="0" hangingPunct="0">
              <a:lnSpc>
                <a:spcPct val="100000"/>
              </a:lnSpc>
              <a:spcBef>
                <a:spcPct val="0"/>
              </a:spcBef>
              <a:spcAft>
                <a:spcPct val="0"/>
              </a:spcAft>
              <a:buClrTx/>
              <a:buSzTx/>
              <a:buFont typeface="+mj-lt"/>
              <a:buAutoNum type="arabicPeriod"/>
              <a:tabLst/>
              <a:defRPr/>
            </a:pPr>
            <a:r>
              <a:rPr kumimoji="0" lang="ar-EG" sz="4400" b="1" u="none" strike="noStrike" kern="1200" cap="none" spc="0" normalizeH="0" baseline="0" noProof="0" dirty="0">
                <a:ln>
                  <a:noFill/>
                </a:ln>
                <a:effectLst>
                  <a:glow rad="127000">
                    <a:srgbClr val="000000"/>
                  </a:glow>
                </a:effectLst>
                <a:uLnTx/>
                <a:uFillTx/>
                <a:latin typeface="Arial" panose="020B0604020202020204" pitchFamily="34" charset="0"/>
                <a:ea typeface="ＭＳ Ｐゴシック" charset="0"/>
                <a:cs typeface="Arial" panose="020B0604020202020204" pitchFamily="34" charset="0"/>
              </a:rPr>
              <a:t>الاستهزاء (18-19)</a:t>
            </a:r>
            <a:endParaRPr kumimoji="0" lang="en-US" sz="4400" b="1" u="none" strike="noStrike" kern="1200" cap="none" spc="0" normalizeH="0" baseline="0" noProof="0" dirty="0">
              <a:ln>
                <a:noFill/>
              </a:ln>
              <a:effectLst>
                <a:glow rad="127000">
                  <a:srgbClr val="000000"/>
                </a:glow>
              </a:effectLst>
              <a:uLnTx/>
              <a:uFillTx/>
              <a:latin typeface="Arial" panose="020B0604020202020204" pitchFamily="34" charset="0"/>
              <a:ea typeface="ＭＳ Ｐゴシック" charset="0"/>
              <a:cs typeface="Arial" panose="020B0604020202020204" pitchFamily="34" charset="0"/>
            </a:endParaRPr>
          </a:p>
          <a:p>
            <a:pPr marL="742950" marR="0" lvl="0" indent="-742950" algn="r" defTabSz="457200" rtl="1" eaLnBrk="0" fontAlgn="base" latinLnBrk="0" hangingPunct="0">
              <a:lnSpc>
                <a:spcPct val="100000"/>
              </a:lnSpc>
              <a:spcBef>
                <a:spcPct val="0"/>
              </a:spcBef>
              <a:spcAft>
                <a:spcPct val="0"/>
              </a:spcAft>
              <a:buClrTx/>
              <a:buSzTx/>
              <a:buFont typeface="+mj-lt"/>
              <a:buAutoNum type="arabicPeriod"/>
              <a:tabLst/>
              <a:defRPr/>
            </a:pPr>
            <a:r>
              <a:rPr kumimoji="0" lang="ar-EG" sz="4400" b="1" u="none" strike="noStrike" kern="1200" cap="none" spc="0" normalizeH="0" baseline="0" noProof="0" dirty="0">
                <a:ln>
                  <a:noFill/>
                </a:ln>
                <a:effectLst>
                  <a:glow rad="127000">
                    <a:srgbClr val="000000"/>
                  </a:glow>
                </a:effectLst>
                <a:uLnTx/>
                <a:uFillTx/>
                <a:latin typeface="Arial" panose="020B0604020202020204" pitchFamily="34" charset="0"/>
                <a:ea typeface="ＭＳ Ｐゴシック" charset="0"/>
                <a:cs typeface="Arial" panose="020B0604020202020204" pitchFamily="34" charset="0"/>
              </a:rPr>
              <a:t>الخداع (20)</a:t>
            </a:r>
          </a:p>
          <a:p>
            <a:pPr marL="742950" marR="0" lvl="0" indent="-742950" algn="r" defTabSz="457200" rtl="1" eaLnBrk="0" fontAlgn="base" latinLnBrk="0" hangingPunct="0">
              <a:lnSpc>
                <a:spcPct val="100000"/>
              </a:lnSpc>
              <a:spcBef>
                <a:spcPct val="0"/>
              </a:spcBef>
              <a:spcAft>
                <a:spcPct val="0"/>
              </a:spcAft>
              <a:buClrTx/>
              <a:buSzTx/>
              <a:buFont typeface="+mj-lt"/>
              <a:buAutoNum type="arabicPeriod"/>
              <a:tabLst/>
              <a:defRPr/>
            </a:pPr>
            <a:r>
              <a:rPr kumimoji="0" lang="ar-EG" sz="4400" b="1" u="none" strike="noStrike" kern="1200" cap="none" spc="0" normalizeH="0" baseline="0" noProof="0" dirty="0">
                <a:ln>
                  <a:noFill/>
                </a:ln>
                <a:effectLst>
                  <a:glow rad="127000">
                    <a:srgbClr val="000000"/>
                  </a:glow>
                </a:effectLst>
                <a:uLnTx/>
                <a:uFillTx/>
                <a:latin typeface="Arial" panose="020B0604020202020204" pitchFamily="34" charset="0"/>
                <a:ea typeface="ＭＳ Ｐゴシック" charset="0"/>
                <a:cs typeface="Arial" panose="020B0604020202020204" pitchFamily="34" charset="0"/>
              </a:rPr>
              <a:t>الكبرياء (21)</a:t>
            </a:r>
            <a:endParaRPr kumimoji="0" lang="en-US" sz="4400" b="1" u="none" strike="noStrike" kern="1200" cap="none" spc="0" normalizeH="0" baseline="0" noProof="0" dirty="0">
              <a:ln>
                <a:noFill/>
              </a:ln>
              <a:effectLst>
                <a:glow rad="127000">
                  <a:srgbClr val="000000"/>
                </a:glow>
              </a:effectLst>
              <a:uLnTx/>
              <a:uFillTx/>
              <a:latin typeface="Arial" panose="020B0604020202020204" pitchFamily="34" charset="0"/>
              <a:ea typeface="ＭＳ Ｐゴシック" charset="0"/>
              <a:cs typeface="Arial" panose="020B0604020202020204" pitchFamily="34" charset="0"/>
            </a:endParaRPr>
          </a:p>
          <a:p>
            <a:pPr marL="742950" marR="0" lvl="0" indent="-742950" algn="r" defTabSz="457200" rtl="1" eaLnBrk="0" fontAlgn="base" latinLnBrk="0" hangingPunct="0">
              <a:lnSpc>
                <a:spcPct val="100000"/>
              </a:lnSpc>
              <a:spcBef>
                <a:spcPct val="0"/>
              </a:spcBef>
              <a:spcAft>
                <a:spcPct val="0"/>
              </a:spcAft>
              <a:buClrTx/>
              <a:buSzTx/>
              <a:buFont typeface="+mj-lt"/>
              <a:buAutoNum type="arabicPeriod"/>
              <a:tabLst/>
              <a:defRPr/>
            </a:pPr>
            <a:r>
              <a:rPr kumimoji="0" lang="ar-EG" sz="4400" b="1" u="none" strike="noStrike" kern="1200" cap="none" spc="0" normalizeH="0" baseline="0" noProof="0" dirty="0">
                <a:ln>
                  <a:noFill/>
                </a:ln>
                <a:effectLst>
                  <a:glow rad="127000">
                    <a:srgbClr val="000000"/>
                  </a:glow>
                </a:effectLst>
                <a:uLnTx/>
                <a:uFillTx/>
                <a:latin typeface="Arial" panose="020B0604020202020204" pitchFamily="34" charset="0"/>
                <a:ea typeface="ＭＳ Ｐゴシック" charset="0"/>
                <a:cs typeface="Arial" panose="020B0604020202020204" pitchFamily="34" charset="0"/>
              </a:rPr>
              <a:t>الظلم (22-25)</a:t>
            </a:r>
            <a:endParaRPr kumimoji="0" lang="en-US" sz="4400" b="1" u="none" strike="noStrike" kern="1200" cap="none" spc="0" normalizeH="0" baseline="0" noProof="0" dirty="0">
              <a:ln>
                <a:noFill/>
              </a:ln>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2"/>
          <p:cNvSpPr txBox="1">
            <a:spLocks noChangeArrowheads="1"/>
          </p:cNvSpPr>
          <p:nvPr/>
        </p:nvSpPr>
        <p:spPr bwMode="auto">
          <a:xfrm>
            <a:off x="-684584" y="83617"/>
            <a:ext cx="2987824" cy="289756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49263" rtl="1" eaLnBrk="0" fontAlgn="base" latinLnBrk="0" hangingPunct="0">
              <a:lnSpc>
                <a:spcPct val="100000"/>
              </a:lnSpc>
              <a:spcBef>
                <a:spcPct val="0"/>
              </a:spcBef>
              <a:spcAft>
                <a:spcPct val="0"/>
              </a:spcAft>
              <a:buClrTx/>
              <a:buSzTx/>
              <a:buFontTx/>
              <a:buNone/>
              <a:tabLst/>
              <a:defRPr/>
            </a:pPr>
            <a:r>
              <a:rPr kumimoji="0" lang="ar-EG" sz="5400" b="1" u="none" strike="noStrike" kern="1200" cap="none" spc="0" normalizeH="0" baseline="0" noProof="0" dirty="0">
                <a:ln>
                  <a:noFill/>
                </a:ln>
                <a:effectLst>
                  <a:glow rad="127000">
                    <a:srgbClr val="000000"/>
                  </a:glow>
                </a:effectLst>
                <a:uLnTx/>
                <a:uFillTx/>
                <a:latin typeface="Arial" panose="020B0604020202020204" pitchFamily="34" charset="0"/>
                <a:ea typeface="ＭＳ Ｐゴシック" charset="0"/>
                <a:cs typeface="Arial" panose="020B0604020202020204" pitchFamily="34" charset="0"/>
              </a:rPr>
              <a:t>ال 6</a:t>
            </a:r>
            <a:r>
              <a:rPr kumimoji="0" lang="en-US" sz="5400" b="1" u="none" strike="noStrike" kern="1200" cap="none" spc="0" normalizeH="0" baseline="0" noProof="0" dirty="0">
                <a:ln>
                  <a:noFill/>
                </a:ln>
                <a:effectLst>
                  <a:glow rad="127000">
                    <a:srgbClr val="000000"/>
                  </a:glow>
                </a:effectLst>
                <a:uLnTx/>
                <a:uFillTx/>
                <a:latin typeface="Arial" panose="020B0604020202020204" pitchFamily="34" charset="0"/>
                <a:ea typeface="ＭＳ Ｐゴシック" charset="0"/>
                <a:cs typeface="Arial" panose="020B0604020202020204" pitchFamily="34" charset="0"/>
              </a:rPr>
              <a:t> «</a:t>
            </a:r>
            <a:endParaRPr kumimoji="0" lang="ar-EG" sz="5400" b="1" u="none" strike="noStrike" kern="1200" cap="none" spc="0" normalizeH="0" baseline="0" noProof="0" dirty="0">
              <a:ln>
                <a:noFill/>
              </a:ln>
              <a:effectLst>
                <a:glow rad="1270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r" defTabSz="449263" rtl="1" eaLnBrk="0" fontAlgn="base" latinLnBrk="0" hangingPunct="0">
              <a:lnSpc>
                <a:spcPct val="100000"/>
              </a:lnSpc>
              <a:spcBef>
                <a:spcPct val="0"/>
              </a:spcBef>
              <a:spcAft>
                <a:spcPct val="0"/>
              </a:spcAft>
              <a:buClrTx/>
              <a:buSzTx/>
              <a:buFontTx/>
              <a:buNone/>
              <a:tabLst/>
              <a:defRPr/>
            </a:pPr>
            <a:r>
              <a:rPr kumimoji="0" lang="ar-EG" sz="5400" b="1" u="none" strike="noStrike" kern="1200" cap="none" spc="0" normalizeH="0" baseline="0" noProof="0" dirty="0">
                <a:ln>
                  <a:noFill/>
                </a:ln>
                <a:effectLst>
                  <a:glow rad="127000">
                    <a:srgbClr val="000000"/>
                  </a:glow>
                </a:effectLst>
                <a:uLnTx/>
                <a:uFillTx/>
                <a:latin typeface="Arial" panose="020B0604020202020204" pitchFamily="34" charset="0"/>
                <a:ea typeface="ＭＳ Ｐゴシック" charset="0"/>
                <a:cs typeface="Arial" panose="020B0604020202020204" pitchFamily="34" charset="0"/>
              </a:rPr>
              <a:t>«أ» </a:t>
            </a:r>
            <a:r>
              <a:rPr kumimoji="0" lang="ar-EG" sz="5400" b="1" u="none" strike="noStrike" kern="1200" cap="none" spc="0" normalizeH="0" baseline="0" noProof="0" dirty="0">
                <a:ln>
                  <a:noFill/>
                </a:ln>
                <a:effectLst>
                  <a:glow rad="127000">
                    <a:srgbClr val="000000"/>
                  </a:glow>
                </a:effectLst>
                <a:uLnTx/>
                <a:uFillTx/>
                <a:latin typeface="Arial" panose="020B0604020202020204" pitchFamily="34" charset="0"/>
                <a:ea typeface="ＭＳ Ｐゴシック" charset="0"/>
                <a:cs typeface="Arial" panose="020B0604020202020204" pitchFamily="34" charset="0"/>
                <a:sym typeface="Wingdings" pitchFamily="2" charset="2"/>
              </a:rPr>
              <a:t></a:t>
            </a:r>
            <a:endParaRPr kumimoji="0" lang="en-US" sz="5400" b="1" u="none" strike="noStrike" kern="1200" cap="none" spc="0" normalizeH="0" baseline="0" noProof="0" dirty="0">
              <a:ln>
                <a:noFill/>
              </a:ln>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022484501"/>
      </p:ext>
    </p:extLst>
  </p:cSld>
  <p:clrMapOvr>
    <a:masterClrMapping/>
  </p:clrMapOvr>
  <p:transition/>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extLst>
            <a:ext uri="{FAA26D3D-D897-4be2-8F04-BA451C77F1D7}"/>
          </a:extLst>
        </p:spPr>
        <p:txBody>
          <a:bodyPr/>
          <a:lstStyle/>
          <a:p>
            <a:pPr rtl="1"/>
            <a:r>
              <a:rPr lang="ar-SA" sz="4000" dirty="0"/>
              <a:t>إشعياء </a:t>
            </a:r>
            <a:r>
              <a:rPr lang="en-US" sz="4000" dirty="0"/>
              <a:t>5</a:t>
            </a:r>
            <a:r>
              <a:rPr lang="ar-SA" sz="4000" dirty="0"/>
              <a:t> : </a:t>
            </a:r>
            <a:r>
              <a:rPr lang="en-US" sz="4000" dirty="0"/>
              <a:t>20</a:t>
            </a:r>
            <a:endParaRPr lang="ar-SA" sz="4000" dirty="0"/>
          </a:p>
        </p:txBody>
      </p:sp>
      <p:sp>
        <p:nvSpPr>
          <p:cNvPr id="319491" name="Title 1"/>
          <p:cNvSpPr txBox="1">
            <a:spLocks/>
          </p:cNvSpPr>
          <p:nvPr/>
        </p:nvSpPr>
        <p:spPr bwMode="auto">
          <a:xfrm>
            <a:off x="0" y="1268413"/>
            <a:ext cx="9109075" cy="3652837"/>
          </a:xfrm>
          <a:prstGeom prst="rect">
            <a:avLst/>
          </a:prstGeom>
          <a:noFill/>
          <a:ln w="9525">
            <a:noFill/>
            <a:miter lim="800000"/>
            <a:headEnd/>
            <a:tailEnd/>
          </a:ln>
        </p:spPr>
        <p:txBody>
          <a:bodyPr anchor="ctr"/>
          <a:lstStyle/>
          <a:p>
            <a:pPr marL="0" marR="0" lvl="0" indent="0" algn="ctr" defTabSz="449263" rtl="0"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ويل للقائلين للشر خيراً و للخير شراً الجاعلين الظلام نوراً و النور ظلاماً الجاعلين المر حلواً و الحلو مراً </a:t>
            </a:r>
            <a:endParaRPr kumimoji="0" lang="en-SG" sz="3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Tree>
    <p:extLst>
      <p:ext uri="{BB962C8B-B14F-4D97-AF65-F5344CB8AC3E}">
        <p14:creationId xmlns:p14="http://schemas.microsoft.com/office/powerpoint/2010/main" val="2802516933"/>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0" y="980728"/>
            <a:ext cx="9144000" cy="1124744"/>
          </a:xfrm>
          <a:solidFill>
            <a:schemeClr val="tx1"/>
          </a:solidFill>
          <a:extLst>
            <a:ext uri="{909E8E84-426E-40dd-AFC4-6F175D3DCCD1}"/>
            <a:ext uri="{91240B29-F687-4f45-9708-019B960494DF}"/>
            <a:ext uri="{FAA26D3D-D897-4be2-8F04-BA451C77F1D7}"/>
          </a:extLst>
        </p:spPr>
        <p:txBody>
          <a:bodyPr/>
          <a:lstStyle/>
          <a:p>
            <a:pPr>
              <a:defRPr/>
            </a:pPr>
            <a:r>
              <a:rPr lang="en-US" sz="4000" dirty="0">
                <a:solidFill>
                  <a:srgbClr val="FFFFFF"/>
                </a:solidFill>
                <a:effectLst>
                  <a:glow rad="127000">
                    <a:srgbClr val="000000"/>
                  </a:glow>
                </a:effectLst>
                <a:ea typeface="ＭＳ Ｐゴシック" charset="0"/>
                <a:cs typeface="ＭＳ Ｐゴシック" charset="0"/>
              </a:rPr>
              <a:t>Proof of Global Warming</a:t>
            </a:r>
            <a:endParaRPr lang="en-US" sz="4000" dirty="0">
              <a:ea typeface="ＭＳ Ｐゴシック" pitchFamily="-108" charset="-128"/>
            </a:endParaRPr>
          </a:p>
        </p:txBody>
      </p:sp>
      <p:grpSp>
        <p:nvGrpSpPr>
          <p:cNvPr id="225283" name="Group 3"/>
          <p:cNvGrpSpPr>
            <a:grpSpLocks/>
          </p:cNvGrpSpPr>
          <p:nvPr/>
        </p:nvGrpSpPr>
        <p:grpSpPr bwMode="auto">
          <a:xfrm>
            <a:off x="0" y="144463"/>
            <a:ext cx="9128125" cy="6597650"/>
            <a:chOff x="0" y="144016"/>
            <a:chExt cx="9128412" cy="6597352"/>
          </a:xfrm>
        </p:grpSpPr>
        <p:pic>
          <p:nvPicPr>
            <p:cNvPr id="225289" name="Picture 2"/>
            <p:cNvPicPr>
              <a:picLocks noChangeAspect="1"/>
            </p:cNvPicPr>
            <p:nvPr/>
          </p:nvPicPr>
          <p:blipFill>
            <a:blip r:embed="rId3" cstate="print"/>
            <a:srcRect/>
            <a:stretch>
              <a:fillRect/>
            </a:stretch>
          </p:blipFill>
          <p:spPr bwMode="auto">
            <a:xfrm>
              <a:off x="0" y="144016"/>
              <a:ext cx="9128412" cy="6597352"/>
            </a:xfrm>
            <a:prstGeom prst="rect">
              <a:avLst/>
            </a:prstGeom>
            <a:noFill/>
            <a:ln w="9525">
              <a:noFill/>
              <a:miter lim="800000"/>
              <a:headEnd/>
              <a:tailEnd/>
            </a:ln>
          </p:spPr>
        </p:pic>
        <p:sp>
          <p:nvSpPr>
            <p:cNvPr id="225290" name="Rounded Rectangle 8"/>
            <p:cNvSpPr>
              <a:spLocks noChangeArrowheads="1"/>
            </p:cNvSpPr>
            <p:nvPr/>
          </p:nvSpPr>
          <p:spPr bwMode="auto">
            <a:xfrm>
              <a:off x="1619672" y="620812"/>
              <a:ext cx="2664296" cy="1312415"/>
            </a:xfrm>
            <a:prstGeom prst="roundRect">
              <a:avLst>
                <a:gd name="adj" fmla="val 16667"/>
              </a:avLst>
            </a:prstGeom>
            <a:solidFill>
              <a:schemeClr val="bg1"/>
            </a:solidFill>
            <a:ln w="9525" algn="ctr">
              <a:noFill/>
              <a:round/>
              <a:headEnd/>
              <a:tailEnd type="stealth" w="lg" len="lg"/>
            </a:ln>
          </p:spPr>
          <p:txBody>
            <a:bodyPr lIns="90000" tIns="46800" rIns="90000" bIns="4680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66" charset="0"/>
                <a:ea typeface="MS PGothic" pitchFamily="34" charset="-128"/>
                <a:cs typeface="+mn-cs"/>
              </a:endParaRPr>
            </a:p>
          </p:txBody>
        </p:sp>
        <p:sp>
          <p:nvSpPr>
            <p:cNvPr id="225291" name="Rounded Rectangle 10"/>
            <p:cNvSpPr>
              <a:spLocks noChangeArrowheads="1"/>
            </p:cNvSpPr>
            <p:nvPr/>
          </p:nvSpPr>
          <p:spPr bwMode="auto">
            <a:xfrm>
              <a:off x="5067064" y="466999"/>
              <a:ext cx="2745295" cy="801761"/>
            </a:xfrm>
            <a:prstGeom prst="roundRect">
              <a:avLst>
                <a:gd name="adj" fmla="val 16667"/>
              </a:avLst>
            </a:prstGeom>
            <a:solidFill>
              <a:schemeClr val="bg1"/>
            </a:solidFill>
            <a:ln w="9525" algn="ctr">
              <a:noFill/>
              <a:round/>
              <a:headEnd/>
              <a:tailEnd type="stealth" w="lg" len="lg"/>
            </a:ln>
          </p:spPr>
          <p:txBody>
            <a:bodyPr lIns="90000" tIns="46800" rIns="90000" bIns="4680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66" charset="0"/>
                <a:ea typeface="MS PGothic" pitchFamily="34" charset="-128"/>
                <a:cs typeface="+mn-cs"/>
              </a:endParaRPr>
            </a:p>
          </p:txBody>
        </p:sp>
      </p:grpSp>
      <p:sp>
        <p:nvSpPr>
          <p:cNvPr id="225284" name="Picture 1"/>
          <p:cNvSpPr>
            <a:spLocks noChangeAspect="1"/>
          </p:cNvSpPr>
          <p:nvPr/>
        </p:nvSpPr>
        <p:spPr bwMode="auto">
          <a:xfrm>
            <a:off x="0" y="368300"/>
            <a:ext cx="9144000" cy="6099175"/>
          </a:xfrm>
          <a:prstGeom prst="rect">
            <a:avLst/>
          </a:prstGeom>
          <a:noFill/>
          <a:ln w="9525">
            <a:noFill/>
            <a:miter lim="800000"/>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mn-cs"/>
            </a:endParaRPr>
          </a:p>
        </p:txBody>
      </p:sp>
      <p:sp>
        <p:nvSpPr>
          <p:cNvPr id="5" name="Rectangle 2"/>
          <p:cNvSpPr txBox="1">
            <a:spLocks noChangeArrowheads="1"/>
          </p:cNvSpPr>
          <p:nvPr/>
        </p:nvSpPr>
        <p:spPr bwMode="auto">
          <a:xfrm>
            <a:off x="0" y="15875"/>
            <a:ext cx="7812088" cy="1036638"/>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1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225286" name="Text Box 24"/>
          <p:cNvSpPr txBox="1">
            <a:spLocks noChangeArrowheads="1"/>
          </p:cNvSpPr>
          <p:nvPr/>
        </p:nvSpPr>
        <p:spPr bwMode="auto">
          <a:xfrm>
            <a:off x="8386763" y="65088"/>
            <a:ext cx="704850" cy="461962"/>
          </a:xfrm>
          <a:prstGeom prst="rect">
            <a:avLst/>
          </a:prstGeom>
          <a:noFill/>
          <a:ln w="9525">
            <a:noFill/>
            <a:miter lim="800000"/>
            <a:headEnd/>
            <a:tailEnd/>
          </a:ln>
        </p:spPr>
        <p:txBody>
          <a:bodyPr wrap="none">
            <a:spAutoFit/>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452</a:t>
            </a:r>
            <a:endParaRPr kumimoji="0" lang="en-US" altLang="zh-CN"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25287" name="Rectangle 2"/>
          <p:cNvSpPr txBox="1">
            <a:spLocks noChangeArrowheads="1"/>
          </p:cNvSpPr>
          <p:nvPr/>
        </p:nvSpPr>
        <p:spPr bwMode="auto">
          <a:xfrm>
            <a:off x="1451805" y="668338"/>
            <a:ext cx="3120195" cy="1123950"/>
          </a:xfrm>
          <a:prstGeom prst="rect">
            <a:avLst/>
          </a:prstGeom>
          <a:noFill/>
          <a:ln w="9525">
            <a:noFill/>
            <a:miter lim="800000"/>
            <a:headEnd/>
            <a:tailEnd/>
          </a:ln>
        </p:spPr>
        <p:txBody>
          <a:bodyPr anchor="ct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حسناً. أعتقد أن البشر سببوا الإحتباس الحراري</a:t>
            </a:r>
            <a:endParaRPr kumimoji="0" lang="en-US"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225288" name="Rectangle 2"/>
          <p:cNvSpPr txBox="1">
            <a:spLocks noChangeArrowheads="1"/>
          </p:cNvSpPr>
          <p:nvPr/>
        </p:nvSpPr>
        <p:spPr bwMode="auto">
          <a:xfrm>
            <a:off x="4959350" y="287338"/>
            <a:ext cx="2997200" cy="1125537"/>
          </a:xfrm>
          <a:prstGeom prst="rect">
            <a:avLst/>
          </a:prstGeom>
          <a:noFill/>
          <a:ln w="9525">
            <a:noFill/>
            <a:miter lim="800000"/>
            <a:headEnd/>
            <a:tailEnd/>
          </a:ln>
        </p:spPr>
        <p:txBody>
          <a:bodyPr anchor="ct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جيد جداً .. أعيدوا إلى هذا المهرطق أموال بحثه</a:t>
            </a:r>
            <a:endParaRPr kumimoji="0" lang="en-US"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Tree>
    <p:extLst>
      <p:ext uri="{BB962C8B-B14F-4D97-AF65-F5344CB8AC3E}">
        <p14:creationId xmlns:p14="http://schemas.microsoft.com/office/powerpoint/2010/main" val="3384483255"/>
      </p:ext>
    </p:extLst>
  </p:cSld>
  <p:clrMapOvr>
    <a:masterClrMapping/>
  </p:clrMapOvr>
  <p:transition/>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pic>
        <p:nvPicPr>
          <p:cNvPr id="2" name="Picture 1"/>
          <p:cNvPicPr>
            <a:picLocks noChangeAspect="1"/>
          </p:cNvPicPr>
          <p:nvPr/>
        </p:nvPicPr>
        <p:blipFill>
          <a:blip r:embed="rId3"/>
          <a:stretch>
            <a:fillRect/>
          </a:stretch>
        </p:blipFill>
        <p:spPr>
          <a:xfrm>
            <a:off x="-1" y="0"/>
            <a:ext cx="9097531" cy="6874588"/>
          </a:xfrm>
          <a:prstGeom prst="rect">
            <a:avLst/>
          </a:prstGeom>
        </p:spPr>
      </p:pic>
      <p:sp>
        <p:nvSpPr>
          <p:cNvPr id="5" name="Rectangle 2"/>
          <p:cNvSpPr txBox="1">
            <a:spLocks noChangeArrowheads="1"/>
          </p:cNvSpPr>
          <p:nvPr/>
        </p:nvSpPr>
        <p:spPr bwMode="auto">
          <a:xfrm>
            <a:off x="-2" y="1256413"/>
            <a:ext cx="9036496" cy="566124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eaLnBrk="0" hangingPunct="0">
              <a:defRPr sz="3600" b="1">
                <a:effectLst>
                  <a:glow rad="127000">
                    <a:schemeClr val="tx1"/>
                  </a:glow>
                </a:effectLst>
              </a:defRPr>
            </a:lvl1pPr>
            <a:lvl2pPr algn="ctr" eaLnBrk="0" hangingPunct="0">
              <a:defRPr sz="4400">
                <a:ea typeface="ＭＳ Ｐゴシック" pitchFamily="-108" charset="-128"/>
                <a:cs typeface="ＭＳ Ｐゴシック" pitchFamily="-108" charset="-128"/>
              </a:defRPr>
            </a:lvl2pPr>
            <a:lvl3pPr algn="ctr" eaLnBrk="0" hangingPunct="0">
              <a:defRPr sz="4400">
                <a:ea typeface="ＭＳ Ｐゴシック" pitchFamily="-108" charset="-128"/>
                <a:cs typeface="ＭＳ Ｐゴシック" pitchFamily="-108" charset="-128"/>
              </a:defRPr>
            </a:lvl3pPr>
            <a:lvl4pPr algn="ctr" eaLnBrk="0" hangingPunct="0">
              <a:defRPr sz="4400">
                <a:ea typeface="ＭＳ Ｐゴシック" pitchFamily="-108" charset="-128"/>
                <a:cs typeface="ＭＳ Ｐゴシック" pitchFamily="-108" charset="-128"/>
              </a:defRPr>
            </a:lvl4pPr>
            <a:lvl5pPr algn="ctr" eaLnBrk="0" hangingPunct="0">
              <a:defRPr sz="440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7938" marR="0" lvl="3" indent="0" algn="ctr" defTabSz="449263" rtl="0" eaLnBrk="0" fontAlgn="base" latinLnBrk="0" hangingPunct="0">
              <a:lnSpc>
                <a:spcPct val="100000"/>
              </a:lnSpc>
              <a:spcBef>
                <a:spcPct val="0"/>
              </a:spcBef>
              <a:spcAft>
                <a:spcPct val="0"/>
              </a:spcAft>
              <a:buClrTx/>
              <a:buSzTx/>
              <a:buFontTx/>
              <a:buNone/>
              <a:tabLst/>
              <a:defRPr/>
            </a:pPr>
            <a:r>
              <a:rPr kumimoji="0" lang="ar-EG" sz="3600" b="1" u="none" strike="noStrike" kern="1200" cap="none" spc="0" normalizeH="0" baseline="0" noProof="0" dirty="0">
                <a:ln>
                  <a:noFill/>
                </a:ln>
                <a:solidFill>
                  <a:srgbClr val="FFFFFF"/>
                </a:solidFill>
                <a:effectLst>
                  <a:glow rad="228600">
                    <a:srgbClr val="000000"/>
                  </a:glow>
                </a:effectLst>
                <a:uLnTx/>
                <a:uFillTx/>
                <a:latin typeface="Arial" panose="020B0604020202020204" pitchFamily="34" charset="0"/>
                <a:cs typeface="Arial" panose="020B0604020202020204" pitchFamily="34" charset="0"/>
              </a:rPr>
              <a:t>ماذا فعل الله لأجلك؟</a:t>
            </a:r>
            <a:endParaRPr kumimoji="0" lang="en-US" sz="3600" b="1" u="none" strike="noStrike" kern="1200" cap="none" spc="0" normalizeH="0" baseline="0" noProof="0" dirty="0">
              <a:ln>
                <a:noFill/>
              </a:ln>
              <a:solidFill>
                <a:srgbClr val="FFFFFF"/>
              </a:solidFill>
              <a:effectLst>
                <a:glow rad="228600">
                  <a:srgbClr val="000000"/>
                </a:glow>
              </a:effectLst>
              <a:uLnTx/>
              <a:uFillTx/>
              <a:latin typeface="Arial" panose="020B0604020202020204" pitchFamily="34" charset="0"/>
              <a:cs typeface="Arial" panose="020B0604020202020204" pitchFamily="34" charset="0"/>
            </a:endParaRPr>
          </a:p>
          <a:p>
            <a:pPr marL="7938" marR="0" lvl="3" indent="0" algn="ctr" defTabSz="449263" rtl="0" eaLnBrk="0" fontAlgn="base" latinLnBrk="0" hangingPunct="0">
              <a:lnSpc>
                <a:spcPct val="100000"/>
              </a:lnSpc>
              <a:spcBef>
                <a:spcPct val="0"/>
              </a:spcBef>
              <a:spcAft>
                <a:spcPct val="0"/>
              </a:spcAft>
              <a:buClrTx/>
              <a:buSzTx/>
              <a:buFontTx/>
              <a:buNone/>
              <a:tabLst/>
              <a:defRPr/>
            </a:pPr>
            <a:endParaRPr kumimoji="0" lang="en-SG" sz="3600" b="1" u="none" strike="noStrike" kern="1200" cap="none" spc="0" normalizeH="0" baseline="0" noProof="0" dirty="0">
              <a:ln>
                <a:noFill/>
              </a:ln>
              <a:solidFill>
                <a:srgbClr val="FFFFFF"/>
              </a:solidFill>
              <a:effectLst>
                <a:glow rad="228600">
                  <a:srgbClr val="000000"/>
                </a:glow>
              </a:effectLst>
              <a:uLnTx/>
              <a:uFillTx/>
              <a:latin typeface="Arial" panose="020B0604020202020204" pitchFamily="34" charset="0"/>
              <a:cs typeface="Arial" panose="020B0604020202020204" pitchFamily="34" charset="0"/>
            </a:endParaRPr>
          </a:p>
          <a:p>
            <a:pPr marL="7938" marR="0" lvl="3" indent="0" algn="ctr" defTabSz="449263" rtl="0" eaLnBrk="0" fontAlgn="base" latinLnBrk="0" hangingPunct="0">
              <a:lnSpc>
                <a:spcPct val="100000"/>
              </a:lnSpc>
              <a:spcBef>
                <a:spcPct val="0"/>
              </a:spcBef>
              <a:spcAft>
                <a:spcPct val="0"/>
              </a:spcAft>
              <a:buClrTx/>
              <a:buSzTx/>
              <a:buFontTx/>
              <a:buNone/>
              <a:tabLst/>
              <a:defRPr/>
            </a:pPr>
            <a:r>
              <a:rPr kumimoji="0" lang="ar-EG" sz="3600" b="1" u="none" strike="noStrike" kern="1200" cap="none" spc="0" normalizeH="0" baseline="0" noProof="0" dirty="0">
                <a:ln>
                  <a:noFill/>
                </a:ln>
                <a:solidFill>
                  <a:srgbClr val="FFFFFF"/>
                </a:solidFill>
                <a:effectLst>
                  <a:glow rad="228600">
                    <a:srgbClr val="000000"/>
                  </a:glow>
                </a:effectLst>
                <a:uLnTx/>
                <a:uFillTx/>
                <a:latin typeface="Arial" panose="020B0604020202020204" pitchFamily="34" charset="0"/>
                <a:cs typeface="Arial" panose="020B0604020202020204" pitchFamily="34" charset="0"/>
              </a:rPr>
              <a:t>كيف أعطيته «كرم رديء»؟</a:t>
            </a:r>
            <a:endParaRPr kumimoji="0" lang="en-SG" sz="3600" b="1" u="none" strike="noStrike" kern="1200" cap="none" spc="0" normalizeH="0" baseline="0" noProof="0" dirty="0">
              <a:ln>
                <a:noFill/>
              </a:ln>
              <a:solidFill>
                <a:srgbClr val="FFFFFF"/>
              </a:solidFill>
              <a:effectLst>
                <a:glow rad="228600">
                  <a:srgbClr val="000000"/>
                </a:glow>
              </a:effectLst>
              <a:uLnTx/>
              <a:uFillTx/>
              <a:latin typeface="Arial" panose="020B0604020202020204" pitchFamily="34" charset="0"/>
              <a:cs typeface="Arial" panose="020B0604020202020204" pitchFamily="34" charset="0"/>
            </a:endParaRPr>
          </a:p>
          <a:p>
            <a:pPr marL="7938" marR="0" lvl="3" indent="0" algn="ctr" defTabSz="449263" rtl="0" eaLnBrk="0" fontAlgn="base" latinLnBrk="0" hangingPunct="0">
              <a:lnSpc>
                <a:spcPct val="100000"/>
              </a:lnSpc>
              <a:spcBef>
                <a:spcPct val="0"/>
              </a:spcBef>
              <a:spcAft>
                <a:spcPct val="0"/>
              </a:spcAft>
              <a:buClrTx/>
              <a:buSzTx/>
              <a:buFontTx/>
              <a:buNone/>
              <a:tabLst/>
              <a:defRPr/>
            </a:pPr>
            <a:endParaRPr kumimoji="0" lang="ar-EG" sz="3600" b="1" u="none" strike="noStrike" kern="1200" cap="none" spc="0" normalizeH="0" baseline="0" noProof="0" dirty="0">
              <a:ln>
                <a:noFill/>
              </a:ln>
              <a:solidFill>
                <a:srgbClr val="FFFFFF"/>
              </a:solidFill>
              <a:effectLst>
                <a:glow rad="228600">
                  <a:srgbClr val="000000"/>
                </a:glow>
              </a:effectLst>
              <a:uLnTx/>
              <a:uFillTx/>
              <a:latin typeface="Arial" panose="020B0604020202020204" pitchFamily="34" charset="0"/>
              <a:cs typeface="Arial" panose="020B0604020202020204" pitchFamily="34" charset="0"/>
            </a:endParaRPr>
          </a:p>
          <a:p>
            <a:pPr marL="7938" marR="0" lvl="3" indent="0" algn="ctr" defTabSz="449263" rtl="0" eaLnBrk="0" fontAlgn="base" latinLnBrk="0" hangingPunct="0">
              <a:lnSpc>
                <a:spcPct val="100000"/>
              </a:lnSpc>
              <a:spcBef>
                <a:spcPct val="0"/>
              </a:spcBef>
              <a:spcAft>
                <a:spcPct val="0"/>
              </a:spcAft>
              <a:buClrTx/>
              <a:buSzTx/>
              <a:buFontTx/>
              <a:buNone/>
              <a:tabLst/>
              <a:defRPr/>
            </a:pPr>
            <a:r>
              <a:rPr kumimoji="0" lang="ar-EG" sz="3600" b="1" u="none" strike="noStrike" kern="1200" cap="none" spc="0" normalizeH="0" baseline="0" noProof="0" dirty="0">
                <a:ln>
                  <a:noFill/>
                </a:ln>
                <a:solidFill>
                  <a:srgbClr val="FFFFFF"/>
                </a:solidFill>
                <a:effectLst>
                  <a:glow rad="228600">
                    <a:srgbClr val="000000"/>
                  </a:glow>
                </a:effectLst>
                <a:uLnTx/>
                <a:uFillTx/>
                <a:latin typeface="Arial" panose="020B0604020202020204" pitchFamily="34" charset="0"/>
                <a:cs typeface="Arial" panose="020B0604020202020204" pitchFamily="34" charset="0"/>
              </a:rPr>
              <a:t>ما الثمن الذي يجب أن تدفعه مقابل هذا؟</a:t>
            </a:r>
            <a:endParaRPr kumimoji="0" lang="en-US" sz="3600" b="1" u="none" strike="noStrike" kern="1200" cap="none" spc="0" normalizeH="0" baseline="0" noProof="0" dirty="0">
              <a:ln>
                <a:noFill/>
              </a:ln>
              <a:solidFill>
                <a:srgbClr val="FFFFFF"/>
              </a:solidFill>
              <a:effectLst>
                <a:glow rad="228600">
                  <a:srgbClr val="000000"/>
                </a:glow>
              </a:effectLst>
              <a:uLnTx/>
              <a:uFillTx/>
              <a:latin typeface="Arial" panose="020B0604020202020204" pitchFamily="34" charset="0"/>
              <a:cs typeface="Arial" panose="020B0604020202020204" pitchFamily="34" charset="0"/>
            </a:endParaRPr>
          </a:p>
          <a:p>
            <a:pPr marL="7938" marR="0" lvl="3" indent="0" algn="ctr" defTabSz="449263" rtl="0" eaLnBrk="0" fontAlgn="base" latinLnBrk="0" hangingPunct="0">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FFFFFF"/>
              </a:solidFill>
              <a:effectLst>
                <a:glow rad="228600">
                  <a:srgbClr val="000000"/>
                </a:glow>
              </a:effectLst>
              <a:uLnTx/>
              <a:uFillTx/>
              <a:latin typeface="Arial" panose="020B0604020202020204" pitchFamily="34" charset="0"/>
              <a:cs typeface="Arial" panose="020B0604020202020204" pitchFamily="34" charset="0"/>
            </a:endParaRPr>
          </a:p>
          <a:p>
            <a:pPr marL="7938" marR="0" lvl="3" indent="0" algn="ctr" defTabSz="449263" rtl="0" eaLnBrk="0" fontAlgn="base" latinLnBrk="0" hangingPunct="0">
              <a:lnSpc>
                <a:spcPct val="100000"/>
              </a:lnSpc>
              <a:spcBef>
                <a:spcPct val="0"/>
              </a:spcBef>
              <a:spcAft>
                <a:spcPct val="0"/>
              </a:spcAft>
              <a:buClrTx/>
              <a:buSzTx/>
              <a:buFontTx/>
              <a:buNone/>
              <a:tabLst/>
              <a:defRPr/>
            </a:pPr>
            <a:r>
              <a:rPr kumimoji="0" lang="ar-EG" sz="3600" b="1" u="none" strike="noStrike" kern="1200" cap="none" spc="0" normalizeH="0" baseline="0" noProof="0" dirty="0">
                <a:ln>
                  <a:noFill/>
                </a:ln>
                <a:solidFill>
                  <a:srgbClr val="FFFFFF"/>
                </a:solidFill>
                <a:effectLst>
                  <a:glow rad="228600">
                    <a:srgbClr val="000000"/>
                  </a:glow>
                </a:effectLst>
                <a:uLnTx/>
                <a:uFillTx/>
                <a:latin typeface="Arial" panose="020B0604020202020204" pitchFamily="34" charset="0"/>
                <a:cs typeface="Arial" panose="020B0604020202020204" pitchFamily="34" charset="0"/>
              </a:rPr>
              <a:t>كيف ترد على الله الذي فعل الكثير من أجلك؟</a:t>
            </a:r>
            <a:endParaRPr kumimoji="0" lang="en-US" sz="3600" b="1" u="none" strike="noStrike" kern="1200" cap="none" spc="0" normalizeH="0" baseline="0" noProof="0" dirty="0">
              <a:ln>
                <a:noFill/>
              </a:ln>
              <a:solidFill>
                <a:srgbClr val="FFFFFF"/>
              </a:solidFill>
              <a:effectLst>
                <a:glow rad="228600">
                  <a:srgbClr val="000000"/>
                </a:glow>
              </a:effectLst>
              <a:uLnTx/>
              <a:uFillTx/>
              <a:latin typeface="Arial" panose="020B0604020202020204" pitchFamily="34" charset="0"/>
              <a:cs typeface="Arial" panose="020B0604020202020204" pitchFamily="34" charset="0"/>
            </a:endParaRPr>
          </a:p>
          <a:p>
            <a:pPr marL="7938" marR="0" lvl="3" indent="0" algn="ctr" defTabSz="449263" rtl="0" eaLnBrk="0" fontAlgn="base" latinLnBrk="0" hangingPunct="0">
              <a:lnSpc>
                <a:spcPct val="100000"/>
              </a:lnSpc>
              <a:spcBef>
                <a:spcPct val="0"/>
              </a:spcBef>
              <a:spcAft>
                <a:spcPct val="0"/>
              </a:spcAft>
              <a:buClrTx/>
              <a:buSzTx/>
              <a:buFontTx/>
              <a:buNone/>
              <a:tabLst/>
              <a:defRPr/>
            </a:pPr>
            <a:endParaRPr kumimoji="0" lang="en-SG" sz="3600" b="1" u="none" strike="noStrike" kern="1200" cap="none" spc="0" normalizeH="0" baseline="0" noProof="0" dirty="0">
              <a:ln>
                <a:noFill/>
              </a:ln>
              <a:solidFill>
                <a:srgbClr val="FFFFFF"/>
              </a:solidFill>
              <a:effectLst>
                <a:glow rad="228600">
                  <a:srgbClr val="000000"/>
                </a:glow>
              </a:effectLst>
              <a:uLnTx/>
              <a:uFillTx/>
              <a:latin typeface="Arial" panose="020B0604020202020204" pitchFamily="34" charset="0"/>
              <a:cs typeface="Arial" panose="020B0604020202020204" pitchFamily="34" charset="0"/>
            </a:endParaRPr>
          </a:p>
          <a:p>
            <a:pPr marL="7938" marR="0" lvl="3" indent="0" algn="ctr" defTabSz="449263" rtl="0" eaLnBrk="0" fontAlgn="base" latinLnBrk="0" hangingPunct="0">
              <a:lnSpc>
                <a:spcPct val="100000"/>
              </a:lnSpc>
              <a:spcBef>
                <a:spcPct val="0"/>
              </a:spcBef>
              <a:spcAft>
                <a:spcPct val="0"/>
              </a:spcAft>
              <a:buClrTx/>
              <a:buSzTx/>
              <a:buFontTx/>
              <a:buNone/>
              <a:tabLst/>
              <a:defRPr/>
            </a:pPr>
            <a:r>
              <a:rPr kumimoji="0" lang="ar-EG" sz="3600" b="1" u="none" strike="noStrike" kern="1200" cap="none" spc="0" normalizeH="0" baseline="0" noProof="0" dirty="0">
                <a:ln>
                  <a:noFill/>
                </a:ln>
                <a:solidFill>
                  <a:srgbClr val="FFFFFF"/>
                </a:solidFill>
                <a:effectLst>
                  <a:glow rad="228600">
                    <a:srgbClr val="000000"/>
                  </a:glow>
                </a:effectLst>
                <a:uLnTx/>
                <a:uFillTx/>
                <a:latin typeface="Arial" panose="020B0604020202020204" pitchFamily="34" charset="0"/>
                <a:cs typeface="Arial" panose="020B0604020202020204" pitchFamily="34" charset="0"/>
              </a:rPr>
              <a:t>كيف يجب أن ترد على الله الذي فعل الكثير من أجلك؟</a:t>
            </a:r>
            <a:endParaRPr kumimoji="0" lang="en-SG" sz="3600" b="1" u="none" strike="noStrike" kern="1200" cap="none" spc="0" normalizeH="0" baseline="0" noProof="0" dirty="0">
              <a:ln>
                <a:noFill/>
              </a:ln>
              <a:solidFill>
                <a:srgbClr val="FFFFFF"/>
              </a:solidFill>
              <a:effectLst>
                <a:glow rad="228600">
                  <a:srgbClr val="000000"/>
                </a:glow>
              </a:effectLst>
              <a:uLnTx/>
              <a:uFillTx/>
              <a:latin typeface="Arial" panose="020B0604020202020204" pitchFamily="34" charset="0"/>
              <a:cs typeface="Arial" panose="020B0604020202020204" pitchFamily="34" charset="0"/>
            </a:endParaRPr>
          </a:p>
        </p:txBody>
      </p:sp>
      <p:sp>
        <p:nvSpPr>
          <p:cNvPr id="900098" name="Rectangle 2"/>
          <p:cNvSpPr>
            <a:spLocks noGrp="1" noChangeArrowheads="1"/>
          </p:cNvSpPr>
          <p:nvPr>
            <p:ph type="ctrTitle"/>
          </p:nvPr>
        </p:nvSpPr>
        <p:spPr>
          <a:xfrm>
            <a:off x="8549" y="0"/>
            <a:ext cx="9036496" cy="720080"/>
          </a:xfrm>
          <a:effectLst>
            <a:outerShdw blurRad="63500" dist="35921" dir="2700000" algn="ctr" rotWithShape="0">
              <a:schemeClr val="tx2">
                <a:alpha val="74998"/>
              </a:schemeClr>
            </a:outerShdw>
          </a:effectLst>
        </p:spPr>
        <p:txBody>
          <a:bodyPr anchor="t"/>
          <a:lstStyle/>
          <a:p>
            <a:pPr>
              <a:defRPr/>
            </a:pPr>
            <a:r>
              <a:rPr lang="ar-EG" sz="5400" dirty="0">
                <a:effectLst>
                  <a:glow rad="127000">
                    <a:schemeClr val="tx1"/>
                  </a:glow>
                </a:effectLst>
                <a:ea typeface="ＭＳ Ｐゴシック" charset="0"/>
              </a:rPr>
              <a:t>أسئلة للتأمل</a:t>
            </a:r>
            <a:endParaRPr lang="en-US" sz="5400" dirty="0">
              <a:effectLst>
                <a:glow rad="127000">
                  <a:schemeClr val="tx1"/>
                </a:glow>
              </a:effectLst>
              <a:ea typeface="ＭＳ Ｐゴシック" charset="0"/>
            </a:endParaRPr>
          </a:p>
        </p:txBody>
      </p:sp>
    </p:spTree>
    <p:extLst>
      <p:ext uri="{BB962C8B-B14F-4D97-AF65-F5344CB8AC3E}">
        <p14:creationId xmlns:p14="http://schemas.microsoft.com/office/powerpoint/2010/main" val="36785949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5" presetClass="entr" presetSubtype="0" fill="hold" grpId="0"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p:cTn id="7" dur="1000" fill="hold"/>
                                        <p:tgtEl>
                                          <p:spTgt spid="5">
                                            <p:txEl>
                                              <p:pRg st="0" end="0"/>
                                            </p:txEl>
                                          </p:spTgt>
                                        </p:tgtEl>
                                        <p:attrNameLst>
                                          <p:attrName>ppt_w</p:attrName>
                                        </p:attrNameLst>
                                      </p:cBhvr>
                                      <p:tavLst>
                                        <p:tav tm="0">
                                          <p:val>
                                            <p:strVal val="#ppt_w*0.70"/>
                                          </p:val>
                                        </p:tav>
                                        <p:tav tm="100000">
                                          <p:val>
                                            <p:strVal val="#ppt_w"/>
                                          </p:val>
                                        </p:tav>
                                      </p:tavLst>
                                    </p:anim>
                                    <p:anim calcmode="lin" valueType="num">
                                      <p:cBhvr>
                                        <p:cTn id="8" dur="1000" fill="hold"/>
                                        <p:tgtEl>
                                          <p:spTgt spid="5">
                                            <p:txEl>
                                              <p:pRg st="0" end="0"/>
                                            </p:txEl>
                                          </p:spTgt>
                                        </p:tgtEl>
                                        <p:attrNameLst>
                                          <p:attrName>ppt_h</p:attrName>
                                        </p:attrNameLst>
                                      </p:cBhvr>
                                      <p:tavLst>
                                        <p:tav tm="0">
                                          <p:val>
                                            <p:strVal val="#ppt_h"/>
                                          </p:val>
                                        </p:tav>
                                        <p:tav tm="100000">
                                          <p:val>
                                            <p:strVal val="#ppt_h"/>
                                          </p:val>
                                        </p:tav>
                                      </p:tavLst>
                                    </p:anim>
                                    <p:animEffect transition="in" filter="fade">
                                      <p:cBhvr>
                                        <p:cTn id="9" dur="1000"/>
                                        <p:tgtEl>
                                          <p:spTgt spid="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bld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0514" name="Rectangle 1"/>
          <p:cNvSpPr>
            <a:spLocks noChangeArrowheads="1"/>
          </p:cNvSpPr>
          <p:nvPr/>
        </p:nvSpPr>
        <p:spPr bwMode="auto">
          <a:xfrm>
            <a:off x="0" y="0"/>
            <a:ext cx="9144000" cy="6858000"/>
          </a:xfrm>
          <a:prstGeom prst="rect">
            <a:avLst/>
          </a:prstGeom>
          <a:solidFill>
            <a:schemeClr val="tx1"/>
          </a:solidFill>
          <a:ln w="9525">
            <a:solidFill>
              <a:schemeClr val="tx1"/>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mn-cs"/>
            </a:endParaRPr>
          </a:p>
        </p:txBody>
      </p:sp>
      <p:sp>
        <p:nvSpPr>
          <p:cNvPr id="320515" name="Title 2"/>
          <p:cNvSpPr>
            <a:spLocks noGrp="1"/>
          </p:cNvSpPr>
          <p:nvPr>
            <p:ph type="title" idx="4294967295"/>
          </p:nvPr>
        </p:nvSpPr>
        <p:spPr>
          <a:xfrm>
            <a:off x="0" y="1168400"/>
            <a:ext cx="9144000" cy="2401888"/>
          </a:xfrm>
        </p:spPr>
        <p:txBody>
          <a:bodyPr/>
          <a:lstStyle/>
          <a:p>
            <a:r>
              <a:rPr lang="ar-JO" sz="8800" dirty="0">
                <a:solidFill>
                  <a:schemeClr val="tx1"/>
                </a:solidFill>
                <a:ea typeface="Osaka"/>
                <a:cs typeface="Osaka"/>
              </a:rPr>
              <a:t>شرائح عن</a:t>
            </a:r>
            <a:br>
              <a:rPr lang="en-US" sz="8800" dirty="0">
                <a:solidFill>
                  <a:schemeClr val="tx1"/>
                </a:solidFill>
                <a:ea typeface="Osaka"/>
                <a:cs typeface="Osaka"/>
              </a:rPr>
            </a:br>
            <a:r>
              <a:rPr lang="ar-JO" sz="8800" dirty="0">
                <a:solidFill>
                  <a:schemeClr val="bg1"/>
                </a:solidFill>
                <a:ea typeface="Osaka"/>
                <a:cs typeface="Osaka"/>
              </a:rPr>
              <a:t>أشعياء ٦</a:t>
            </a:r>
            <a:endParaRPr lang="en-US" sz="8800" dirty="0">
              <a:solidFill>
                <a:schemeClr val="bg1"/>
              </a:solidFill>
              <a:ea typeface="Osaka"/>
              <a:cs typeface="Osaka"/>
            </a:endParaRPr>
          </a:p>
        </p:txBody>
      </p:sp>
      <p:sp>
        <p:nvSpPr>
          <p:cNvPr id="320516" name="Title 2"/>
          <p:cNvSpPr txBox="1">
            <a:spLocks/>
          </p:cNvSpPr>
          <p:nvPr/>
        </p:nvSpPr>
        <p:spPr bwMode="auto">
          <a:xfrm>
            <a:off x="0" y="4267200"/>
            <a:ext cx="9144000" cy="2401888"/>
          </a:xfrm>
          <a:prstGeom prst="rect">
            <a:avLst/>
          </a:prstGeom>
          <a:noFill/>
          <a:ln w="9525">
            <a:noFill/>
            <a:miter lim="800000"/>
            <a:headEnd/>
            <a:tailEnd/>
          </a:ln>
        </p:spPr>
        <p:txBody>
          <a:bodyPr lIns="90000" tIns="46800" rIns="90000" bIns="46800" anchor="ctr"/>
          <a:lstStyle/>
          <a:p>
            <a:pPr marL="0" marR="0" lvl="0" indent="0" algn="ctr" defTabSz="449263" rtl="0" eaLnBrk="0" fontAlgn="base" latinLnBrk="0" hangingPunct="0">
              <a:lnSpc>
                <a:spcPct val="95000"/>
              </a:lnSpc>
              <a:spcBef>
                <a:spcPct val="0"/>
              </a:spcBef>
              <a:spcAft>
                <a:spcPct val="0"/>
              </a:spcAft>
              <a:buClr>
                <a:srgbClr val="E5E5FF"/>
              </a:buClr>
              <a:buSzPct val="100000"/>
              <a:buFont typeface="Times New Roman" pitchFamily="18" charset="0"/>
              <a:buNone/>
              <a:tabLst/>
              <a:defRPr/>
            </a:pPr>
            <a:r>
              <a:rPr kumimoji="0" lang="ar-JO" sz="4000" b="1" u="none" strike="noStrike" kern="1200" cap="none" spc="0" normalizeH="0" baseline="0" noProof="0">
                <a:ln>
                  <a:noFill/>
                </a:ln>
                <a:solidFill>
                  <a:srgbClr val="FFFFFF"/>
                </a:solidFill>
                <a:effectLst/>
                <a:uLnTx/>
                <a:uFillTx/>
                <a:latin typeface="Arial" panose="020B0604020202020204" pitchFamily="34" charset="0"/>
                <a:ea typeface="Osaka"/>
                <a:cs typeface="Arial" panose="020B0604020202020204" pitchFamily="34" charset="0"/>
              </a:rPr>
              <a:t>قم بتنزيل شرائح العظات العديدة لهذا الإصحاح على رابط عظات العهد القديم </a:t>
            </a:r>
            <a:br>
              <a:rPr kumimoji="0" lang="en-US" sz="4000" b="1" u="none" strike="noStrike" kern="1200" cap="none" spc="0" normalizeH="0" baseline="0" noProof="0">
                <a:ln>
                  <a:noFill/>
                </a:ln>
                <a:solidFill>
                  <a:srgbClr val="FFFFFF"/>
                </a:solidFill>
                <a:effectLst/>
                <a:uLnTx/>
                <a:uFillTx/>
                <a:latin typeface="Arial" panose="020B0604020202020204" pitchFamily="34" charset="0"/>
                <a:ea typeface="Osaka"/>
                <a:cs typeface="Arial" panose="020B0604020202020204" pitchFamily="34" charset="0"/>
              </a:rPr>
            </a:br>
            <a:r>
              <a:rPr kumimoji="0" lang="en-US" sz="3200" b="1" u="none" strike="noStrike" kern="1200" cap="none" spc="0" normalizeH="0" baseline="0" noProof="0">
                <a:ln>
                  <a:noFill/>
                </a:ln>
                <a:solidFill>
                  <a:srgbClr val="FFFFFF"/>
                </a:solidFill>
                <a:effectLst/>
                <a:uLnTx/>
                <a:uFillTx/>
                <a:latin typeface="Lucida Grande"/>
                <a:ea typeface="Osaka"/>
                <a:cs typeface="Arial" panose="020B0604020202020204" pitchFamily="34" charset="0"/>
                <a:hlinkClick r:id="rId2"/>
              </a:rPr>
              <a:t>http://biblestudydownloads.org/resource/old-testament-preaching/</a:t>
            </a:r>
            <a:endParaRPr kumimoji="0" lang="en-US" sz="3200" b="1" u="none" strike="noStrike" kern="1200" cap="none" spc="0" normalizeH="0" baseline="0" noProof="0">
              <a:ln>
                <a:noFill/>
              </a:ln>
              <a:solidFill>
                <a:srgbClr val="FFFFFF"/>
              </a:solidFill>
              <a:effectLst/>
              <a:uLnTx/>
              <a:uFillTx/>
              <a:latin typeface="Arial" panose="020B0604020202020204" pitchFamily="34" charset="0"/>
              <a:ea typeface="Osaka"/>
              <a:cs typeface="Arial" panose="020B0604020202020204" pitchFamily="34" charset="0"/>
            </a:endParaRPr>
          </a:p>
        </p:txBody>
      </p:sp>
    </p:spTree>
    <p:extLst>
      <p:ext uri="{BB962C8B-B14F-4D97-AF65-F5344CB8AC3E}">
        <p14:creationId xmlns:p14="http://schemas.microsoft.com/office/powerpoint/2010/main" val="1503937892"/>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6418" name="Title 1"/>
          <p:cNvSpPr>
            <a:spLocks noGrp="1"/>
          </p:cNvSpPr>
          <p:nvPr>
            <p:ph type="title"/>
          </p:nvPr>
        </p:nvSpPr>
        <p:spPr>
          <a:xfrm>
            <a:off x="457200" y="115888"/>
            <a:ext cx="8228013" cy="1141412"/>
          </a:xfrm>
        </p:spPr>
        <p:txBody>
          <a:bodyPr/>
          <a:lstStyle/>
          <a:p>
            <a:r>
              <a:rPr lang="ar-SA" sz="6000" dirty="0">
                <a:cs typeface="Arial" panose="020B0604020202020204" pitchFamily="34" charset="0"/>
              </a:rPr>
              <a:t>إ</a:t>
            </a:r>
            <a:r>
              <a:rPr lang="ar-JO" sz="6000" dirty="0" err="1">
                <a:cs typeface="Arial" panose="020B0604020202020204" pitchFamily="34" charset="0"/>
              </a:rPr>
              <a:t>شعياء</a:t>
            </a:r>
            <a:r>
              <a:rPr lang="ar-JO" sz="6000" dirty="0">
                <a:cs typeface="Arial" panose="020B0604020202020204" pitchFamily="34" charset="0"/>
              </a:rPr>
              <a:t> النبي</a:t>
            </a:r>
            <a:endParaRPr lang="en-US" sz="6000" dirty="0">
              <a:cs typeface="Arial" panose="020B0604020202020204" pitchFamily="34" charset="0"/>
            </a:endParaRPr>
          </a:p>
        </p:txBody>
      </p:sp>
      <p:pic>
        <p:nvPicPr>
          <p:cNvPr id="316419" name="Picture 2" descr="isaiah_prophet.jpg"/>
          <p:cNvPicPr>
            <a:picLocks noChangeAspect="1"/>
          </p:cNvPicPr>
          <p:nvPr/>
        </p:nvPicPr>
        <p:blipFill>
          <a:blip r:embed="rId2" cstate="print"/>
          <a:srcRect/>
          <a:stretch>
            <a:fillRect/>
          </a:stretch>
        </p:blipFill>
        <p:spPr bwMode="auto">
          <a:xfrm>
            <a:off x="179388" y="1196975"/>
            <a:ext cx="3708400" cy="5340350"/>
          </a:xfrm>
          <a:prstGeom prst="rect">
            <a:avLst/>
          </a:prstGeom>
          <a:noFill/>
          <a:ln w="9525">
            <a:noFill/>
            <a:miter lim="800000"/>
            <a:headEnd/>
            <a:tailEnd/>
          </a:ln>
        </p:spPr>
      </p:pic>
      <p:pic>
        <p:nvPicPr>
          <p:cNvPr id="4" name="Picture 3" descr="isaiah-sawn-into-two.jpg"/>
          <p:cNvPicPr>
            <a:picLocks noChangeAspect="1"/>
          </p:cNvPicPr>
          <p:nvPr/>
        </p:nvPicPr>
        <p:blipFill>
          <a:blip r:embed="rId3" cstate="print"/>
          <a:srcRect/>
          <a:stretch>
            <a:fillRect/>
          </a:stretch>
        </p:blipFill>
        <p:spPr bwMode="auto">
          <a:xfrm>
            <a:off x="3822700" y="1125538"/>
            <a:ext cx="5308600" cy="5278437"/>
          </a:xfrm>
          <a:prstGeom prst="rect">
            <a:avLst/>
          </a:prstGeom>
          <a:noFill/>
          <a:ln w="9525">
            <a:noFill/>
            <a:miter lim="800000"/>
            <a:headEnd/>
            <a:tailEnd/>
          </a:ln>
        </p:spPr>
      </p:pic>
    </p:spTree>
    <p:extLst>
      <p:ext uri="{BB962C8B-B14F-4D97-AF65-F5344CB8AC3E}">
        <p14:creationId xmlns:p14="http://schemas.microsoft.com/office/powerpoint/2010/main" val="294000951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42" name="Text Box 1"/>
          <p:cNvSpPr txBox="1">
            <a:spLocks noChangeArrowheads="1"/>
          </p:cNvSpPr>
          <p:nvPr/>
        </p:nvSpPr>
        <p:spPr bwMode="auto">
          <a:xfrm>
            <a:off x="762000" y="381000"/>
            <a:ext cx="7467600" cy="771525"/>
          </a:xfrm>
          <a:prstGeom prst="rect">
            <a:avLst/>
          </a:prstGeom>
          <a:solidFill>
            <a:srgbClr val="FF3300"/>
          </a:solidFill>
          <a:ln w="9525">
            <a:noFill/>
            <a:round/>
            <a:headEnd/>
            <a:tailEnd/>
          </a:ln>
        </p:spPr>
        <p:txBody>
          <a:bodyPr lIns="90000" tIns="46800" rIns="90000" bIns="46800">
            <a:spAutoFit/>
          </a:bodyPr>
          <a:lstStyle/>
          <a:p>
            <a:pPr marL="0" marR="0" lvl="0" indent="0" algn="ctr" defTabSz="449263" rtl="1" eaLnBrk="1" fontAlgn="base" latinLnBrk="0" hangingPunct="1">
              <a:lnSpc>
                <a:spcPct val="100000"/>
              </a:lnSpc>
              <a:spcBef>
                <a:spcPts val="275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SA" sz="4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إ</a:t>
            </a:r>
            <a:r>
              <a:rPr kumimoji="0" lang="ar-JO" sz="4400" b="1" u="none" strike="noStrike" kern="1200" cap="none" spc="0" normalizeH="0" baseline="0" noProof="0" dirty="0" err="1">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شعياء</a:t>
            </a:r>
            <a:endParaRPr kumimoji="0" lang="en-GB" sz="4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317443" name="Text Box 2"/>
          <p:cNvSpPr txBox="1">
            <a:spLocks noChangeArrowheads="1"/>
          </p:cNvSpPr>
          <p:nvPr/>
        </p:nvSpPr>
        <p:spPr bwMode="auto">
          <a:xfrm>
            <a:off x="788988" y="3048000"/>
            <a:ext cx="3478212" cy="460375"/>
          </a:xfrm>
          <a:prstGeom prst="rect">
            <a:avLst/>
          </a:prstGeom>
          <a:solidFill>
            <a:schemeClr val="accent2"/>
          </a:solidFill>
          <a:ln w="9525">
            <a:noFill/>
            <a:miter lim="800000"/>
            <a:headEnd/>
            <a:tailEnd/>
          </a:ln>
        </p:spPr>
        <p:txBody>
          <a:bodyPr lIns="90000" tIns="46800" rIns="90000" bIns="46800">
            <a:spAutoFit/>
          </a:bodyPr>
          <a:lstStyle/>
          <a:p>
            <a:pPr marL="0" marR="0" lvl="0" indent="0" algn="ctr" defTabSz="449263" rtl="1" eaLnBrk="1" fontAlgn="base" latinLnBrk="0" hangingPunct="1">
              <a:lnSpc>
                <a:spcPct val="100000"/>
              </a:lnSpc>
              <a:spcBef>
                <a:spcPts val="150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الخلاص ( و الدينونة )</a:t>
            </a:r>
            <a:endParaRPr kumimoji="0" lang="en-GB"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317444" name="Text Box 3"/>
          <p:cNvSpPr txBox="1">
            <a:spLocks noChangeArrowheads="1"/>
          </p:cNvSpPr>
          <p:nvPr/>
        </p:nvSpPr>
        <p:spPr bwMode="auto">
          <a:xfrm>
            <a:off x="4419600" y="3048000"/>
            <a:ext cx="3657600" cy="460375"/>
          </a:xfrm>
          <a:prstGeom prst="rect">
            <a:avLst/>
          </a:prstGeom>
          <a:solidFill>
            <a:srgbClr val="AC0000"/>
          </a:solidFill>
          <a:ln w="9525">
            <a:noFill/>
            <a:miter lim="800000"/>
            <a:headEnd/>
            <a:tailEnd/>
          </a:ln>
        </p:spPr>
        <p:txBody>
          <a:bodyPr lIns="90000" tIns="46800" rIns="90000" bIns="46800">
            <a:spAutoFit/>
          </a:bodyPr>
          <a:lstStyle/>
          <a:p>
            <a:pPr marL="0" marR="0" lvl="0" indent="0" algn="ctr" defTabSz="449263" rtl="1" eaLnBrk="1" fontAlgn="base" latinLnBrk="0" hangingPunct="1">
              <a:lnSpc>
                <a:spcPct val="100000"/>
              </a:lnSpc>
              <a:spcBef>
                <a:spcPts val="150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الدينونة ( و الخلاص )</a:t>
            </a:r>
            <a:endParaRPr kumimoji="0" lang="en-GB"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317445" name="Rectangle 4"/>
          <p:cNvSpPr>
            <a:spLocks noChangeArrowheads="1"/>
          </p:cNvSpPr>
          <p:nvPr/>
        </p:nvSpPr>
        <p:spPr bwMode="auto">
          <a:xfrm>
            <a:off x="762000" y="2895600"/>
            <a:ext cx="3505200" cy="685800"/>
          </a:xfrm>
          <a:prstGeom prst="rect">
            <a:avLst/>
          </a:prstGeom>
          <a:noFill/>
          <a:ln w="9360">
            <a:solidFill>
              <a:srgbClr val="FFFFFF"/>
            </a:solidFill>
            <a:miter lim="800000"/>
            <a:headEnd/>
            <a:tailEnd/>
          </a:ln>
        </p:spPr>
        <p:txBody>
          <a:bodyPr wrap="none" anchor="ct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317446" name="Rectangle 5"/>
          <p:cNvSpPr>
            <a:spLocks noChangeArrowheads="1"/>
          </p:cNvSpPr>
          <p:nvPr/>
        </p:nvSpPr>
        <p:spPr bwMode="auto">
          <a:xfrm>
            <a:off x="4267200" y="2895600"/>
            <a:ext cx="3962400" cy="685800"/>
          </a:xfrm>
          <a:prstGeom prst="rect">
            <a:avLst/>
          </a:prstGeom>
          <a:noFill/>
          <a:ln w="9360">
            <a:solidFill>
              <a:srgbClr val="FFFFFF"/>
            </a:solidFill>
            <a:miter lim="800000"/>
            <a:headEnd/>
            <a:tailEnd/>
          </a:ln>
        </p:spPr>
        <p:txBody>
          <a:bodyPr wrap="none" anchor="ct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317447" name="Text Box 6"/>
          <p:cNvSpPr txBox="1">
            <a:spLocks noChangeArrowheads="1"/>
          </p:cNvSpPr>
          <p:nvPr/>
        </p:nvSpPr>
        <p:spPr bwMode="auto">
          <a:xfrm>
            <a:off x="788988" y="1752600"/>
            <a:ext cx="3478212" cy="460375"/>
          </a:xfrm>
          <a:prstGeom prst="rect">
            <a:avLst/>
          </a:prstGeom>
          <a:solidFill>
            <a:schemeClr val="accent2"/>
          </a:solidFill>
          <a:ln w="9525">
            <a:noFill/>
            <a:miter lim="800000"/>
            <a:headEnd/>
            <a:tailEnd/>
          </a:ln>
        </p:spPr>
        <p:txBody>
          <a:bodyPr lIns="90000" tIns="46800" rIns="90000" bIns="46800">
            <a:spAutoFit/>
          </a:bodyPr>
          <a:lstStyle/>
          <a:p>
            <a:pPr marL="0" marR="0" lvl="0" indent="0" algn="ctr" defTabSz="449263" rtl="1" eaLnBrk="1" fontAlgn="base" latinLnBrk="0" hangingPunct="1">
              <a:lnSpc>
                <a:spcPct val="100000"/>
              </a:lnSpc>
              <a:spcBef>
                <a:spcPts val="150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الإصحاحات ٤٠-٦٦</a:t>
            </a:r>
            <a:endParaRPr kumimoji="0" lang="en-GB" sz="2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317448" name="Text Box 7"/>
          <p:cNvSpPr txBox="1">
            <a:spLocks noChangeArrowheads="1"/>
          </p:cNvSpPr>
          <p:nvPr/>
        </p:nvSpPr>
        <p:spPr bwMode="auto">
          <a:xfrm>
            <a:off x="4419600" y="1752600"/>
            <a:ext cx="3657600" cy="460375"/>
          </a:xfrm>
          <a:prstGeom prst="rect">
            <a:avLst/>
          </a:prstGeom>
          <a:solidFill>
            <a:srgbClr val="AC0000"/>
          </a:solidFill>
          <a:ln w="9525">
            <a:noFill/>
            <a:miter lim="800000"/>
            <a:headEnd/>
            <a:tailEnd/>
          </a:ln>
        </p:spPr>
        <p:txBody>
          <a:bodyPr lIns="90000" tIns="46800" rIns="90000" bIns="46800">
            <a:spAutoFit/>
          </a:bodyPr>
          <a:lstStyle/>
          <a:p>
            <a:pPr marL="0" marR="0" lvl="0" indent="0" algn="ctr" defTabSz="449263" rtl="1" eaLnBrk="1" fontAlgn="base" latinLnBrk="0" hangingPunct="1">
              <a:lnSpc>
                <a:spcPct val="100000"/>
              </a:lnSpc>
              <a:spcBef>
                <a:spcPts val="150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الإصحاحات ١-٣٩ </a:t>
            </a:r>
            <a:endParaRPr kumimoji="0" lang="en-GB" sz="2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317449" name="Text Box 8"/>
          <p:cNvSpPr txBox="1">
            <a:spLocks noChangeArrowheads="1"/>
          </p:cNvSpPr>
          <p:nvPr/>
        </p:nvSpPr>
        <p:spPr bwMode="auto">
          <a:xfrm>
            <a:off x="838200" y="4800600"/>
            <a:ext cx="7315200" cy="460375"/>
          </a:xfrm>
          <a:prstGeom prst="rect">
            <a:avLst/>
          </a:prstGeom>
          <a:solidFill>
            <a:srgbClr val="333319"/>
          </a:solidFill>
          <a:ln w="9525">
            <a:noFill/>
            <a:miter lim="800000"/>
            <a:headEnd/>
            <a:tailEnd/>
          </a:ln>
        </p:spPr>
        <p:txBody>
          <a:bodyPr lIns="90000" tIns="46800" rIns="90000" bIns="46800">
            <a:spAutoFit/>
          </a:bodyPr>
          <a:lstStyle/>
          <a:p>
            <a:pPr marL="0" marR="0" lvl="0" indent="0" algn="ctr" defTabSz="449263" rtl="1" eaLnBrk="1" fontAlgn="base" latinLnBrk="0" hangingPunct="1">
              <a:lnSpc>
                <a:spcPct val="100000"/>
              </a:lnSpc>
              <a:spcBef>
                <a:spcPts val="150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يهوذا ( 739 – 681 ق . م )</a:t>
            </a:r>
            <a:endParaRPr kumimoji="0" lang="en-GB" sz="2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317450" name="Rectangle 9"/>
          <p:cNvSpPr>
            <a:spLocks noChangeArrowheads="1"/>
          </p:cNvSpPr>
          <p:nvPr/>
        </p:nvSpPr>
        <p:spPr bwMode="auto">
          <a:xfrm>
            <a:off x="762000" y="1066800"/>
            <a:ext cx="7467600" cy="609600"/>
          </a:xfrm>
          <a:prstGeom prst="rect">
            <a:avLst/>
          </a:prstGeom>
          <a:noFill/>
          <a:ln w="9360">
            <a:solidFill>
              <a:srgbClr val="FFFFFF"/>
            </a:solidFill>
            <a:miter lim="800000"/>
            <a:headEnd/>
            <a:tailEnd/>
          </a:ln>
        </p:spPr>
        <p:txBody>
          <a:bodyPr wrap="none" anchor="ct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317451" name="Text Box 10"/>
          <p:cNvSpPr txBox="1">
            <a:spLocks noChangeArrowheads="1"/>
          </p:cNvSpPr>
          <p:nvPr/>
        </p:nvSpPr>
        <p:spPr bwMode="auto">
          <a:xfrm>
            <a:off x="788988" y="2362200"/>
            <a:ext cx="3478212" cy="460375"/>
          </a:xfrm>
          <a:prstGeom prst="rect">
            <a:avLst/>
          </a:prstGeom>
          <a:solidFill>
            <a:schemeClr val="accent2"/>
          </a:solidFill>
          <a:ln w="9525">
            <a:noFill/>
            <a:miter lim="800000"/>
            <a:headEnd/>
            <a:tailEnd/>
          </a:ln>
        </p:spPr>
        <p:txBody>
          <a:bodyPr lIns="90000" tIns="46800" rIns="90000" bIns="46800">
            <a:spAutoFit/>
          </a:bodyPr>
          <a:lstStyle/>
          <a:p>
            <a:pPr marL="0" marR="0" lvl="0" indent="0" algn="ctr" defTabSz="449263" rtl="1" eaLnBrk="1" fontAlgn="base" latinLnBrk="0" hangingPunct="1">
              <a:lnSpc>
                <a:spcPct val="100000"/>
              </a:lnSpc>
              <a:spcBef>
                <a:spcPts val="150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السبي البابلي</a:t>
            </a:r>
            <a:endParaRPr kumimoji="0" lang="en-GB"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317452" name="Text Box 11"/>
          <p:cNvSpPr txBox="1">
            <a:spLocks noChangeArrowheads="1"/>
          </p:cNvSpPr>
          <p:nvPr/>
        </p:nvSpPr>
        <p:spPr bwMode="auto">
          <a:xfrm>
            <a:off x="4419600" y="2362200"/>
            <a:ext cx="3657600" cy="460375"/>
          </a:xfrm>
          <a:prstGeom prst="rect">
            <a:avLst/>
          </a:prstGeom>
          <a:solidFill>
            <a:srgbClr val="AC0000"/>
          </a:solidFill>
          <a:ln w="9525">
            <a:noFill/>
            <a:miter lim="800000"/>
            <a:headEnd/>
            <a:tailEnd/>
          </a:ln>
        </p:spPr>
        <p:txBody>
          <a:bodyPr lIns="90000" tIns="46800" rIns="90000" bIns="46800">
            <a:spAutoFit/>
          </a:bodyPr>
          <a:lstStyle/>
          <a:p>
            <a:pPr marL="0" marR="0" lvl="0" indent="0" algn="ctr" defTabSz="449263" rtl="1" eaLnBrk="1" fontAlgn="base" latinLnBrk="0" hangingPunct="1">
              <a:lnSpc>
                <a:spcPct val="100000"/>
              </a:lnSpc>
              <a:spcBef>
                <a:spcPts val="150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الغزو الأشوري</a:t>
            </a:r>
            <a:endParaRPr kumimoji="0" lang="en-GB"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317453" name="Rectangle 12"/>
          <p:cNvSpPr>
            <a:spLocks noChangeArrowheads="1"/>
          </p:cNvSpPr>
          <p:nvPr/>
        </p:nvSpPr>
        <p:spPr bwMode="auto">
          <a:xfrm>
            <a:off x="762000" y="1676400"/>
            <a:ext cx="3505200" cy="609600"/>
          </a:xfrm>
          <a:prstGeom prst="rect">
            <a:avLst/>
          </a:prstGeom>
          <a:noFill/>
          <a:ln w="9360">
            <a:solidFill>
              <a:srgbClr val="FFFFFF"/>
            </a:solidFill>
            <a:miter lim="800000"/>
            <a:headEnd/>
            <a:tailEnd/>
          </a:ln>
        </p:spPr>
        <p:txBody>
          <a:bodyPr wrap="none" anchor="ct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317454" name="Rectangle 13"/>
          <p:cNvSpPr>
            <a:spLocks noChangeArrowheads="1"/>
          </p:cNvSpPr>
          <p:nvPr/>
        </p:nvSpPr>
        <p:spPr bwMode="auto">
          <a:xfrm>
            <a:off x="4267200" y="1676400"/>
            <a:ext cx="3962400" cy="609600"/>
          </a:xfrm>
          <a:prstGeom prst="rect">
            <a:avLst/>
          </a:prstGeom>
          <a:noFill/>
          <a:ln w="9360">
            <a:solidFill>
              <a:srgbClr val="FFFFFF"/>
            </a:solidFill>
            <a:miter lim="800000"/>
            <a:headEnd/>
            <a:tailEnd/>
          </a:ln>
        </p:spPr>
        <p:txBody>
          <a:bodyPr wrap="none" anchor="ct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317455" name="Rectangle 14"/>
          <p:cNvSpPr>
            <a:spLocks noChangeArrowheads="1"/>
          </p:cNvSpPr>
          <p:nvPr/>
        </p:nvSpPr>
        <p:spPr bwMode="auto">
          <a:xfrm>
            <a:off x="762000" y="2286000"/>
            <a:ext cx="3505200" cy="609600"/>
          </a:xfrm>
          <a:prstGeom prst="rect">
            <a:avLst/>
          </a:prstGeom>
          <a:noFill/>
          <a:ln w="9360">
            <a:solidFill>
              <a:srgbClr val="FFFFFF"/>
            </a:solidFill>
            <a:miter lim="800000"/>
            <a:headEnd/>
            <a:tailEnd/>
          </a:ln>
        </p:spPr>
        <p:txBody>
          <a:bodyPr wrap="none" anchor="ct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317456" name="Rectangle 15"/>
          <p:cNvSpPr>
            <a:spLocks noChangeArrowheads="1"/>
          </p:cNvSpPr>
          <p:nvPr/>
        </p:nvSpPr>
        <p:spPr bwMode="auto">
          <a:xfrm>
            <a:off x="4267200" y="2286000"/>
            <a:ext cx="3962400" cy="609600"/>
          </a:xfrm>
          <a:prstGeom prst="rect">
            <a:avLst/>
          </a:prstGeom>
          <a:noFill/>
          <a:ln w="9360">
            <a:solidFill>
              <a:srgbClr val="FFFFFF"/>
            </a:solidFill>
            <a:miter lim="800000"/>
            <a:headEnd/>
            <a:tailEnd/>
          </a:ln>
        </p:spPr>
        <p:txBody>
          <a:bodyPr wrap="none" anchor="ct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317457" name="Text Box 16"/>
          <p:cNvSpPr txBox="1">
            <a:spLocks noChangeArrowheads="1"/>
          </p:cNvSpPr>
          <p:nvPr/>
        </p:nvSpPr>
        <p:spPr bwMode="auto">
          <a:xfrm>
            <a:off x="788988" y="3810000"/>
            <a:ext cx="3478212" cy="460375"/>
          </a:xfrm>
          <a:prstGeom prst="rect">
            <a:avLst/>
          </a:prstGeom>
          <a:solidFill>
            <a:schemeClr val="accent2"/>
          </a:solidFill>
          <a:ln w="9525">
            <a:noFill/>
            <a:miter lim="800000"/>
            <a:headEnd/>
            <a:tailEnd/>
          </a:ln>
        </p:spPr>
        <p:txBody>
          <a:bodyPr lIns="90000" tIns="46800" rIns="90000" bIns="46800">
            <a:spAutoFit/>
          </a:bodyPr>
          <a:lstStyle/>
          <a:p>
            <a:pPr marL="0" marR="0" lvl="0" indent="0" algn="ctr" defTabSz="449263" rtl="1" eaLnBrk="1" fontAlgn="base" latinLnBrk="0" hangingPunct="1">
              <a:lnSpc>
                <a:spcPct val="100000"/>
              </a:lnSpc>
              <a:spcBef>
                <a:spcPts val="150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في الغالب تعزية</a:t>
            </a:r>
            <a:endParaRPr kumimoji="0" lang="en-GB"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317458" name="Text Box 17"/>
          <p:cNvSpPr txBox="1">
            <a:spLocks noChangeArrowheads="1"/>
          </p:cNvSpPr>
          <p:nvPr/>
        </p:nvSpPr>
        <p:spPr bwMode="auto">
          <a:xfrm>
            <a:off x="4419600" y="3810000"/>
            <a:ext cx="3657600" cy="460375"/>
          </a:xfrm>
          <a:prstGeom prst="rect">
            <a:avLst/>
          </a:prstGeom>
          <a:solidFill>
            <a:srgbClr val="AC0000"/>
          </a:solidFill>
          <a:ln w="9525">
            <a:noFill/>
            <a:miter lim="800000"/>
            <a:headEnd/>
            <a:tailEnd/>
          </a:ln>
        </p:spPr>
        <p:txBody>
          <a:bodyPr lIns="90000" tIns="46800" rIns="90000" bIns="46800">
            <a:spAutoFit/>
          </a:bodyPr>
          <a:lstStyle/>
          <a:p>
            <a:pPr marL="0" marR="0" lvl="0" indent="0" algn="ctr" defTabSz="449263" rtl="1" eaLnBrk="1" fontAlgn="base" latinLnBrk="0" hangingPunct="1">
              <a:lnSpc>
                <a:spcPct val="100000"/>
              </a:lnSpc>
              <a:spcBef>
                <a:spcPts val="150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في الغالب إدانة</a:t>
            </a:r>
            <a:endParaRPr kumimoji="0" lang="en-GB"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317459" name="Rectangle 18"/>
          <p:cNvSpPr>
            <a:spLocks noChangeArrowheads="1"/>
          </p:cNvSpPr>
          <p:nvPr/>
        </p:nvSpPr>
        <p:spPr bwMode="auto">
          <a:xfrm>
            <a:off x="762000" y="3581400"/>
            <a:ext cx="3505200" cy="914400"/>
          </a:xfrm>
          <a:prstGeom prst="rect">
            <a:avLst/>
          </a:prstGeom>
          <a:noFill/>
          <a:ln w="9360">
            <a:solidFill>
              <a:srgbClr val="FFFFFF"/>
            </a:solidFill>
            <a:miter lim="800000"/>
            <a:headEnd/>
            <a:tailEnd/>
          </a:ln>
        </p:spPr>
        <p:txBody>
          <a:bodyPr wrap="none" anchor="ct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317460" name="Rectangle 19"/>
          <p:cNvSpPr>
            <a:spLocks noChangeArrowheads="1"/>
          </p:cNvSpPr>
          <p:nvPr/>
        </p:nvSpPr>
        <p:spPr bwMode="auto">
          <a:xfrm>
            <a:off x="4267200" y="3581400"/>
            <a:ext cx="3962400" cy="914400"/>
          </a:xfrm>
          <a:prstGeom prst="rect">
            <a:avLst/>
          </a:prstGeom>
          <a:noFill/>
          <a:ln w="9360">
            <a:solidFill>
              <a:srgbClr val="FFFFFF"/>
            </a:solidFill>
            <a:miter lim="800000"/>
            <a:headEnd/>
            <a:tailEnd/>
          </a:ln>
        </p:spPr>
        <p:txBody>
          <a:bodyPr wrap="none" anchor="ct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317461" name="Text Box 20"/>
          <p:cNvSpPr txBox="1">
            <a:spLocks noChangeArrowheads="1"/>
          </p:cNvSpPr>
          <p:nvPr/>
        </p:nvSpPr>
        <p:spPr bwMode="auto">
          <a:xfrm>
            <a:off x="762000" y="1143000"/>
            <a:ext cx="7467600" cy="520700"/>
          </a:xfrm>
          <a:prstGeom prst="rect">
            <a:avLst/>
          </a:prstGeom>
          <a:solidFill>
            <a:srgbClr val="333319"/>
          </a:solidFill>
          <a:ln w="9525">
            <a:noFill/>
            <a:miter lim="800000"/>
            <a:headEnd/>
            <a:tailEnd/>
          </a:ln>
        </p:spPr>
        <p:txBody>
          <a:bodyPr lIns="90000" tIns="46800" rIns="90000" bIns="46800">
            <a:spAutoFit/>
          </a:bodyPr>
          <a:lstStyle/>
          <a:p>
            <a:pPr marL="0" marR="0" lvl="0" indent="0" algn="ctr" defTabSz="449263" rtl="1" eaLnBrk="1" fontAlgn="base" latinLnBrk="0" hangingPunct="1">
              <a:lnSpc>
                <a:spcPct val="100000"/>
              </a:lnSpc>
              <a:spcBef>
                <a:spcPts val="175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تجديد النظام المخلوق</a:t>
            </a:r>
            <a:endParaRPr kumimoji="0" lang="en-GB" sz="28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317462" name="Rectangle 21"/>
          <p:cNvSpPr>
            <a:spLocks noChangeArrowheads="1"/>
          </p:cNvSpPr>
          <p:nvPr/>
        </p:nvSpPr>
        <p:spPr bwMode="auto">
          <a:xfrm>
            <a:off x="762000" y="4495800"/>
            <a:ext cx="7467600" cy="1066800"/>
          </a:xfrm>
          <a:prstGeom prst="rect">
            <a:avLst/>
          </a:prstGeom>
          <a:noFill/>
          <a:ln w="9360">
            <a:solidFill>
              <a:srgbClr val="FFFFFF"/>
            </a:solidFill>
            <a:miter lim="800000"/>
            <a:headEnd/>
            <a:tailEnd/>
          </a:ln>
        </p:spPr>
        <p:txBody>
          <a:bodyPr wrap="none" anchor="ct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317463" name="Text Box 22"/>
          <p:cNvSpPr txBox="1">
            <a:spLocks noChangeArrowheads="1"/>
          </p:cNvSpPr>
          <p:nvPr/>
        </p:nvSpPr>
        <p:spPr bwMode="auto">
          <a:xfrm>
            <a:off x="8154988" y="304800"/>
            <a:ext cx="701675" cy="463550"/>
          </a:xfrm>
          <a:prstGeom prst="rect">
            <a:avLst/>
          </a:prstGeom>
          <a:noFill/>
          <a:ln w="9525">
            <a:noFill/>
            <a:miter lim="800000"/>
            <a:headEnd/>
            <a:tailEnd/>
          </a:ln>
        </p:spPr>
        <p:txBody>
          <a:bodyPr wrap="none" lIns="90000" tIns="46800" rIns="90000" bIns="46800">
            <a:spAutoFit/>
          </a:bodyPr>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452</a:t>
            </a:r>
            <a:endParaRPr kumimoji="0" lang="en-GB"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54295" name="Text Box 23"/>
          <p:cNvSpPr txBox="1">
            <a:spLocks noChangeArrowheads="1"/>
          </p:cNvSpPr>
          <p:nvPr/>
        </p:nvSpPr>
        <p:spPr bwMode="auto">
          <a:xfrm>
            <a:off x="533400" y="6324600"/>
            <a:ext cx="8153400" cy="533400"/>
          </a:xfrm>
          <a:prstGeom prst="rect">
            <a:avLst/>
          </a:prstGeom>
          <a:noFill/>
          <a:ln w="9525">
            <a:noFill/>
            <a:round/>
            <a:headEnd/>
            <a:tailEnd/>
          </a:ln>
          <a:effectLst/>
        </p:spPr>
        <p:txBody>
          <a:bodyPr anchor="b"/>
          <a:lstStyle>
            <a:lvl1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2pPr>
            <a:lvl3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3pPr>
            <a:lvl4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4pPr>
            <a:lvl5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9pPr>
          </a:lstStyle>
          <a:p>
            <a:pPr marL="0" marR="0" lvl="0" indent="0" algn="ctr" defTabSz="449263" rtl="1" eaLnBrk="1" fontAlgn="base" latinLnBrk="0" hangingPunct="1">
              <a:lnSpc>
                <a:spcPct val="80000"/>
              </a:lnSpc>
              <a:spcBef>
                <a:spcPct val="0"/>
              </a:spcBef>
              <a:spcAft>
                <a:spcPct val="0"/>
              </a:spcAft>
              <a:buClr>
                <a:srgbClr val="FFFFFF"/>
              </a:buClr>
              <a:buSzPct val="100000"/>
              <a:buFont typeface="Arial"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2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rPr>
              <a:t>مخطط سفر أشعياء</a:t>
            </a:r>
            <a:endParaRPr kumimoji="0" lang="en-GB" sz="2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836114327"/>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7" name="Text Box 1"/>
          <p:cNvSpPr txBox="1">
            <a:spLocks noChangeArrowheads="1"/>
          </p:cNvSpPr>
          <p:nvPr/>
        </p:nvSpPr>
        <p:spPr bwMode="auto">
          <a:xfrm>
            <a:off x="533400" y="473075"/>
            <a:ext cx="8153400" cy="1143000"/>
          </a:xfrm>
          <a:prstGeom prst="rect">
            <a:avLst/>
          </a:prstGeom>
          <a:noFill/>
          <a:ln w="9525">
            <a:noFill/>
            <a:round/>
            <a:headEnd/>
            <a:tailEnd/>
          </a:ln>
          <a:effectLst/>
        </p:spPr>
        <p:txBody>
          <a:bodyPr anchor="b"/>
          <a:lstStyle>
            <a:lvl1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2pPr>
            <a:lvl3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3pPr>
            <a:lvl4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4pPr>
            <a:lvl5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80000"/>
              </a:lnSpc>
              <a:spcBef>
                <a:spcPct val="0"/>
              </a:spcBef>
              <a:spcAft>
                <a:spcPct val="0"/>
              </a:spcAft>
              <a:buClr>
                <a:srgbClr val="FFFFFF"/>
              </a:buClr>
              <a:buSzPct val="100000"/>
              <a:buFont typeface="Arial"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GB" sz="4400" b="1" u="none" strike="noStrike" kern="1200" cap="none" spc="0" normalizeH="0" baseline="0" noProof="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rPr>
              <a:t>Isaiah 1-12</a:t>
            </a:r>
          </a:p>
        </p:txBody>
      </p:sp>
      <p:pic>
        <p:nvPicPr>
          <p:cNvPr id="318467" name="Picture 2"/>
          <p:cNvPicPr>
            <a:picLocks noChangeAspect="1" noChangeArrowheads="1"/>
          </p:cNvPicPr>
          <p:nvPr/>
        </p:nvPicPr>
        <p:blipFill>
          <a:blip r:embed="rId3" cstate="print"/>
          <a:srcRect/>
          <a:stretch>
            <a:fillRect/>
          </a:stretch>
        </p:blipFill>
        <p:spPr bwMode="auto">
          <a:xfrm>
            <a:off x="609600" y="304800"/>
            <a:ext cx="5486400" cy="6086475"/>
          </a:xfrm>
          <a:prstGeom prst="rect">
            <a:avLst/>
          </a:prstGeom>
          <a:noFill/>
          <a:ln w="9525">
            <a:noFill/>
            <a:miter lim="800000"/>
            <a:headEnd/>
            <a:tailEnd/>
          </a:ln>
        </p:spPr>
      </p:pic>
      <p:sp>
        <p:nvSpPr>
          <p:cNvPr id="318468" name="Text Box 3"/>
          <p:cNvSpPr txBox="1">
            <a:spLocks noChangeArrowheads="1"/>
          </p:cNvSpPr>
          <p:nvPr/>
        </p:nvSpPr>
        <p:spPr bwMode="auto">
          <a:xfrm>
            <a:off x="6172200" y="1066800"/>
            <a:ext cx="2438400" cy="1201738"/>
          </a:xfrm>
          <a:prstGeom prst="rect">
            <a:avLst/>
          </a:prstGeom>
          <a:solidFill>
            <a:srgbClr val="0000FF"/>
          </a:solidFill>
          <a:ln w="9525">
            <a:noFill/>
            <a:miter lim="800000"/>
            <a:headEnd/>
            <a:tailEnd/>
          </a:ln>
        </p:spPr>
        <p:txBody>
          <a:bodyPr lIns="90000" tIns="46800" rIns="90000" bIns="46800">
            <a:spAutoFit/>
          </a:bodyPr>
          <a:lstStyle/>
          <a:p>
            <a:pPr marL="0" marR="0" lvl="0" indent="0" algn="ctr" defTabSz="449263" rtl="0" eaLnBrk="1" fontAlgn="base" latinLnBrk="0" hangingPunct="1">
              <a:lnSpc>
                <a:spcPct val="100000"/>
              </a:lnSpc>
              <a:spcBef>
                <a:spcPts val="150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دينونة                   و خلاص            يهوذا</a:t>
            </a:r>
            <a:endParaRPr kumimoji="0" lang="en-GB"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318469" name="Oval 4"/>
          <p:cNvSpPr>
            <a:spLocks noChangeArrowheads="1"/>
          </p:cNvSpPr>
          <p:nvPr/>
        </p:nvSpPr>
        <p:spPr bwMode="auto">
          <a:xfrm>
            <a:off x="1752600" y="3581400"/>
            <a:ext cx="2667000" cy="2743200"/>
          </a:xfrm>
          <a:prstGeom prst="ellipse">
            <a:avLst/>
          </a:prstGeom>
          <a:noFill/>
          <a:ln w="9360">
            <a:solidFill>
              <a:srgbClr val="FFFFFF"/>
            </a:solid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318470" name="Text Box 5"/>
          <p:cNvSpPr txBox="1">
            <a:spLocks noChangeArrowheads="1"/>
          </p:cNvSpPr>
          <p:nvPr/>
        </p:nvSpPr>
        <p:spPr bwMode="auto">
          <a:xfrm>
            <a:off x="6172200" y="2514600"/>
            <a:ext cx="2438400" cy="2517775"/>
          </a:xfrm>
          <a:prstGeom prst="rect">
            <a:avLst/>
          </a:prstGeom>
          <a:solidFill>
            <a:srgbClr val="0000FF"/>
          </a:solidFill>
          <a:ln w="9525">
            <a:noFill/>
            <a:miter lim="800000"/>
            <a:headEnd/>
            <a:tailEnd/>
          </a:ln>
        </p:spPr>
        <p:txBody>
          <a:bodyPr lIns="90000" tIns="46800" rIns="90000" bIns="46800">
            <a:spAutoFit/>
          </a:bodyPr>
          <a:lstStyle/>
          <a:p>
            <a:pPr marL="0" marR="0" lvl="0" indent="0" algn="ctr" defTabSz="449263" rtl="1" eaLnBrk="1" fontAlgn="base" latinLnBrk="0" hangingPunct="1">
              <a:lnSpc>
                <a:spcPct val="100000"/>
              </a:lnSpc>
              <a:spcBef>
                <a:spcPts val="150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sng"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الإصحاحات ١-٦</a:t>
            </a:r>
          </a:p>
          <a:p>
            <a:pPr marL="0" marR="0" lvl="0" indent="0" algn="ctr" defTabSz="449263" rtl="1" eaLnBrk="1" fontAlgn="base" latinLnBrk="0" hangingPunct="1">
              <a:lnSpc>
                <a:spcPct val="100000"/>
              </a:lnSpc>
              <a:spcBef>
                <a:spcPts val="150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إتهام يهوة للأمم</a:t>
            </a:r>
            <a:endParaRPr kumimoji="0" lang="en-GB" altLang="ja-JP" sz="2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a:p>
            <a:pPr marL="0" marR="0" lvl="0" indent="0" algn="ctr" defTabSz="449263" rtl="1" eaLnBrk="1" fontAlgn="base" latinLnBrk="0" hangingPunct="1">
              <a:lnSpc>
                <a:spcPct val="100000"/>
              </a:lnSpc>
              <a:spcBef>
                <a:spcPts val="150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sng"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الإصحاحات ٧-١٢</a:t>
            </a:r>
          </a:p>
          <a:p>
            <a:pPr marL="0" marR="0" lvl="0" indent="0" algn="ctr" defTabSz="449263" rtl="1" eaLnBrk="1" fontAlgn="base" latinLnBrk="0" hangingPunct="1">
              <a:lnSpc>
                <a:spcPct val="100000"/>
              </a:lnSpc>
              <a:spcBef>
                <a:spcPts val="150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نبوات عن      الخلاص</a:t>
            </a:r>
            <a:endParaRPr kumimoji="0" lang="en-GB" sz="2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318471" name="Text Box 6"/>
          <p:cNvSpPr txBox="1">
            <a:spLocks noChangeArrowheads="1"/>
          </p:cNvSpPr>
          <p:nvPr/>
        </p:nvSpPr>
        <p:spPr bwMode="auto">
          <a:xfrm>
            <a:off x="6172200" y="381000"/>
            <a:ext cx="2514600" cy="460375"/>
          </a:xfrm>
          <a:prstGeom prst="rect">
            <a:avLst/>
          </a:prstGeom>
          <a:solidFill>
            <a:srgbClr val="FF3300"/>
          </a:solidFill>
          <a:ln w="9525">
            <a:noFill/>
            <a:miter lim="800000"/>
            <a:headEnd/>
            <a:tailEnd/>
          </a:ln>
        </p:spPr>
        <p:txBody>
          <a:bodyPr lIns="90000" tIns="46800" rIns="90000" bIns="46800">
            <a:spAutoFit/>
          </a:bodyPr>
          <a:lstStyle/>
          <a:p>
            <a:pPr marL="0" marR="0" lvl="0" indent="0" algn="l" defTabSz="449263" rtl="0" eaLnBrk="1" fontAlgn="base" latinLnBrk="0" hangingPunct="1">
              <a:lnSpc>
                <a:spcPct val="100000"/>
              </a:lnSpc>
              <a:spcBef>
                <a:spcPts val="150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الإصحاحات ١-١٢</a:t>
            </a:r>
            <a:endParaRPr kumimoji="0" lang="en-GB" sz="2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318472" name="Text Box 7"/>
          <p:cNvSpPr txBox="1">
            <a:spLocks noChangeArrowheads="1"/>
          </p:cNvSpPr>
          <p:nvPr/>
        </p:nvSpPr>
        <p:spPr bwMode="auto">
          <a:xfrm>
            <a:off x="8396288" y="33338"/>
            <a:ext cx="701675" cy="463550"/>
          </a:xfrm>
          <a:prstGeom prst="rect">
            <a:avLst/>
          </a:prstGeom>
          <a:solidFill>
            <a:srgbClr val="000000"/>
          </a:solidFill>
          <a:ln w="9525">
            <a:noFill/>
            <a:miter lim="800000"/>
            <a:headEnd/>
            <a:tailEnd/>
          </a:ln>
        </p:spPr>
        <p:txBody>
          <a:bodyPr wrap="none" lIns="90000" tIns="46800" rIns="90000" bIns="46800">
            <a:spAutoFit/>
          </a:bodyPr>
          <a:lstStyle/>
          <a:p>
            <a:pPr marL="0" marR="0" lvl="0" indent="0" algn="l"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456</a:t>
            </a:r>
            <a:endParaRPr kumimoji="0" lang="en-GB"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Tree>
    <p:extLst>
      <p:ext uri="{BB962C8B-B14F-4D97-AF65-F5344CB8AC3E}">
        <p14:creationId xmlns:p14="http://schemas.microsoft.com/office/powerpoint/2010/main" val="3673658653"/>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21857" name="Text Box 1"/>
          <p:cNvSpPr txBox="1">
            <a:spLocks noChangeArrowheads="1"/>
          </p:cNvSpPr>
          <p:nvPr/>
        </p:nvSpPr>
        <p:spPr bwMode="auto">
          <a:xfrm>
            <a:off x="457200" y="274638"/>
            <a:ext cx="8229600" cy="11430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flat">
                <a:solidFill>
                  <a:srgbClr val="808080"/>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marL="0" marR="0" lvl="0" indent="0" algn="l" defTabSz="457200" rtl="0" eaLnBrk="1" fontAlgn="base" latinLnBrk="0" hangingPunct="1">
              <a:lnSpc>
                <a:spcPct val="100000"/>
              </a:lnSpc>
              <a:spcBef>
                <a:spcPct val="0"/>
              </a:spcBef>
              <a:spcAft>
                <a:spcPct val="0"/>
              </a:spcAft>
              <a:buClr>
                <a:srgbClr val="000000"/>
              </a:buClr>
              <a:buSzPct val="100000"/>
              <a:buFont typeface="Times New Roman"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endParaRPr>
          </a:p>
        </p:txBody>
      </p:sp>
      <p:pic>
        <p:nvPicPr>
          <p:cNvPr id="121858" name="Picture 2"/>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808080"/>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5" name="Rectangle 3"/>
          <p:cNvSpPr>
            <a:spLocks noChangeArrowheads="1"/>
          </p:cNvSpPr>
          <p:nvPr/>
        </p:nvSpPr>
        <p:spPr bwMode="auto">
          <a:xfrm>
            <a:off x="0" y="0"/>
            <a:ext cx="4139952" cy="3170099"/>
          </a:xfrm>
          <a:prstGeom prst="rect">
            <a:avLst/>
          </a:prstGeom>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flat">
                <a:solidFill>
                  <a:srgbClr val="808080"/>
                </a:solidFill>
                <a:round/>
                <a:headEnd/>
                <a:tailEnd/>
              </a14:hiddenLine>
            </a:ext>
          </a:extLst>
        </p:spPr>
        <p:txBody>
          <a:bodyPr>
            <a:spAutoFit/>
          </a:bodyPr>
          <a:lstStyle/>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فِي سَنَةِ وَفَاةِ </a:t>
            </a:r>
            <a:r>
              <a:rPr kumimoji="0" lang="ar-SA" sz="4000" b="1" u="none" strike="noStrike" kern="1200" cap="none" spc="0" normalizeH="0" baseline="0" noProof="0" dirty="0" err="1">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عُزِّيَّا </a:t>
            </a:r>
            <a:r>
              <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ٱلْمَلِكِ، </a:t>
            </a:r>
            <a:r>
              <a:rPr kumimoji="0" lang="ar-SA" sz="4000" b="1" u="none" strike="noStrike" kern="1200" cap="none" spc="0" normalizeH="0" baseline="0" noProof="0" dirty="0" err="1">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رَأَيْتُ </a:t>
            </a:r>
            <a:r>
              <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ٱلسَّيِّدَ جَالِسًا عَلَى كُرْسِيٍّ عَال </a:t>
            </a:r>
            <a:r>
              <a:rPr kumimoji="0" lang="en-GB"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 </a:t>
            </a:r>
            <a:r>
              <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وَمُرْتَفِعٍ، وَأَذْيَالُهُ تَمْلأُ ٱلْهَيْكَلَ.</a:t>
            </a:r>
            <a:r>
              <a:rPr kumimoji="0" lang="en-GB"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 </a:t>
            </a:r>
            <a:r>
              <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(إشعياء </a:t>
            </a:r>
            <a:r>
              <a:rPr kumimoji="0" lang="en-US"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6</a:t>
            </a:r>
            <a:r>
              <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 : </a:t>
            </a:r>
            <a:r>
              <a:rPr kumimoji="0" lang="en-US"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1</a:t>
            </a:r>
            <a:r>
              <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a:t>
            </a:r>
            <a:endParaRPr kumimoji="0" lang="en-US" sz="4000" b="1" u="none" strike="noStrike" kern="1200" cap="none" spc="0" normalizeH="0" baseline="0" noProof="0" dirty="0">
              <a:ln>
                <a:noFill/>
              </a:ln>
              <a:solidFill>
                <a:prstClr val="white"/>
              </a:solidFill>
              <a:effectLst>
                <a:glow rad="228600">
                  <a:srgbClr val="000000">
                    <a:satMod val="175000"/>
                  </a:srgbClr>
                </a:glow>
              </a:effectLst>
              <a:uLnTx/>
              <a:uFillTx/>
              <a:latin typeface="Arial" panose="020B0604020202020204" pitchFamily="34" charset="0"/>
              <a:ea typeface="ＭＳ Ｐゴシック"/>
              <a:cs typeface="Arial" panose="020B0604020202020204" pitchFamily="34" charset="0"/>
            </a:endParaRPr>
          </a:p>
        </p:txBody>
      </p:sp>
    </p:spTree>
    <p:extLst>
      <p:ext uri="{BB962C8B-B14F-4D97-AF65-F5344CB8AC3E}">
        <p14:creationId xmlns:p14="http://schemas.microsoft.com/office/powerpoint/2010/main" val="653410482"/>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22881" name="Text Box 1"/>
          <p:cNvSpPr txBox="1">
            <a:spLocks noChangeArrowheads="1"/>
          </p:cNvSpPr>
          <p:nvPr/>
        </p:nvSpPr>
        <p:spPr bwMode="auto">
          <a:xfrm>
            <a:off x="457200" y="274638"/>
            <a:ext cx="8229600" cy="11430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flat">
                <a:solidFill>
                  <a:srgbClr val="808080"/>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marL="0" marR="0" lvl="0" indent="0" algn="l" defTabSz="457200" rtl="0" eaLnBrk="1" fontAlgn="base" latinLnBrk="0" hangingPunct="1">
              <a:lnSpc>
                <a:spcPct val="100000"/>
              </a:lnSpc>
              <a:spcBef>
                <a:spcPct val="0"/>
              </a:spcBef>
              <a:spcAft>
                <a:spcPct val="0"/>
              </a:spcAft>
              <a:buClr>
                <a:srgbClr val="000000"/>
              </a:buClr>
              <a:buSzPct val="100000"/>
              <a:buFont typeface="Times New Roman"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endParaRPr>
          </a:p>
        </p:txBody>
      </p:sp>
      <p:pic>
        <p:nvPicPr>
          <p:cNvPr id="122882" name="Picture 2"/>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0" y="0"/>
            <a:ext cx="9204325" cy="6858000"/>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808080"/>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5" name="Rectangle 3"/>
          <p:cNvSpPr>
            <a:spLocks noChangeArrowheads="1"/>
          </p:cNvSpPr>
          <p:nvPr/>
        </p:nvSpPr>
        <p:spPr bwMode="auto">
          <a:xfrm>
            <a:off x="0" y="4099310"/>
            <a:ext cx="9144000" cy="1938992"/>
          </a:xfrm>
          <a:prstGeom prst="rect">
            <a:avLst/>
          </a:prstGeom>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flat">
                <a:solidFill>
                  <a:srgbClr val="808080"/>
                </a:solidFill>
                <a:round/>
                <a:headEnd/>
                <a:tailEnd/>
              </a14:hiddenLine>
            </a:ext>
          </a:extLst>
        </p:spPr>
        <p:txBody>
          <a:bodyPr>
            <a:spAutoFit/>
          </a:bodyPr>
          <a:lstStyle/>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SA" sz="4000" b="1" u="none" strike="noStrike" kern="1200" cap="none" spc="0" normalizeH="0" baseline="0" noProof="0" dirty="0" err="1">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ٱلسَّرَافِيمُ</a:t>
            </a:r>
            <a:r>
              <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 </a:t>
            </a:r>
            <a:r>
              <a:rPr kumimoji="0" lang="ar-SA" sz="4000" b="1" u="none" strike="noStrike" kern="1200" cap="none" spc="0" normalizeH="0" baseline="0" noProof="0" dirty="0" err="1">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وَٱقِفُونَ</a:t>
            </a:r>
            <a:r>
              <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 فَوْقَهُ، لِكُلِّ وَٱحِدٍ سِتَّةُ أَجْنِحَةٍ، بِاثْنَيْنِ يُغَطِّي وَجْهَهُ، وَبِاثْنَيْنِ يُغَطِّي رِجْلَيْهِ، وَبَاثْنَيْنِ يَطِيرُ. (إشعياء </a:t>
            </a:r>
            <a:r>
              <a:rPr lang="en-US" sz="4000" b="1" dirty="0">
                <a:solidFill>
                  <a:srgbClr val="FFFFFF"/>
                </a:solidFill>
                <a:effectLst>
                  <a:glow rad="228600">
                    <a:srgbClr val="000000">
                      <a:satMod val="175000"/>
                    </a:srgbClr>
                  </a:glow>
                </a:effectLst>
                <a:latin typeface="Arial" panose="020B0604020202020204" pitchFamily="34" charset="0"/>
                <a:cs typeface="Arial" panose="020B0604020202020204" pitchFamily="34" charset="0"/>
              </a:rPr>
              <a:t>6</a:t>
            </a:r>
            <a:r>
              <a:rPr lang="ar-SA" sz="4000" b="1" dirty="0">
                <a:solidFill>
                  <a:srgbClr val="FFFFFF"/>
                </a:solidFill>
                <a:effectLst>
                  <a:glow rad="228600">
                    <a:srgbClr val="000000">
                      <a:satMod val="175000"/>
                    </a:srgbClr>
                  </a:glow>
                </a:effectLst>
                <a:latin typeface="Arial" panose="020B0604020202020204" pitchFamily="34" charset="0"/>
                <a:cs typeface="Arial" panose="020B0604020202020204" pitchFamily="34" charset="0"/>
              </a:rPr>
              <a:t> : </a:t>
            </a:r>
            <a:r>
              <a:rPr lang="en-US" sz="4000" b="1" dirty="0">
                <a:solidFill>
                  <a:srgbClr val="FFFFFF"/>
                </a:solidFill>
                <a:effectLst>
                  <a:glow rad="228600">
                    <a:srgbClr val="000000">
                      <a:satMod val="175000"/>
                    </a:srgbClr>
                  </a:glow>
                </a:effectLst>
                <a:latin typeface="Arial" panose="020B0604020202020204" pitchFamily="34" charset="0"/>
                <a:cs typeface="Arial" panose="020B0604020202020204" pitchFamily="34" charset="0"/>
              </a:rPr>
              <a:t>2</a:t>
            </a:r>
            <a:r>
              <a:rPr lang="ar-SA" sz="4000" b="1" dirty="0">
                <a:solidFill>
                  <a:srgbClr val="FFFFFF"/>
                </a:solidFill>
                <a:effectLst>
                  <a:glow rad="228600">
                    <a:srgbClr val="000000">
                      <a:satMod val="175000"/>
                    </a:srgbClr>
                  </a:glow>
                </a:effectLst>
                <a:latin typeface="Arial" panose="020B0604020202020204" pitchFamily="34" charset="0"/>
                <a:cs typeface="Arial" panose="020B0604020202020204" pitchFamily="34" charset="0"/>
              </a:rPr>
              <a:t>)</a:t>
            </a:r>
            <a:endPar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180554311"/>
      </p:ext>
    </p:extLst>
  </p:cSld>
  <p:clrMapOvr>
    <a:masterClrMapping/>
  </p:clrMapOvr>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23905" name="Text Box 1"/>
          <p:cNvSpPr txBox="1">
            <a:spLocks noChangeArrowheads="1"/>
          </p:cNvSpPr>
          <p:nvPr/>
        </p:nvSpPr>
        <p:spPr bwMode="auto">
          <a:xfrm>
            <a:off x="457200" y="274638"/>
            <a:ext cx="8229600" cy="114300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flat">
                <a:solidFill>
                  <a:srgbClr val="808080"/>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anchor="ctr"/>
          <a:lstStyle/>
          <a:p>
            <a:pPr marL="0" marR="0" lvl="0" indent="0" algn="l" defTabSz="457200" rtl="0" eaLnBrk="1" fontAlgn="base" latinLnBrk="0" hangingPunct="1">
              <a:lnSpc>
                <a:spcPct val="100000"/>
              </a:lnSpc>
              <a:spcBef>
                <a:spcPct val="0"/>
              </a:spcBef>
              <a:spcAft>
                <a:spcPct val="0"/>
              </a:spcAft>
              <a:buClr>
                <a:srgbClr val="000000"/>
              </a:buClr>
              <a:buSzPct val="100000"/>
              <a:buFont typeface="Times New Roman"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endParaRPr>
          </a:p>
        </p:txBody>
      </p:sp>
      <p:pic>
        <p:nvPicPr>
          <p:cNvPr id="123906" name="Picture 2"/>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ffectLst/>
          <a:extLst>
            <a:ext uri="{909E8E84-426E-40dd-AFC4-6F175D3DCCD1}">
              <a14:hiddenFill xmlns:a14="http://schemas.microsoft.com/office/drawing/2010/main" xmlns="">
                <a:blipFill dpi="0" rotWithShape="0">
                  <a:blip/>
                  <a:srcRect/>
                  <a:stretch>
                    <a:fillRect/>
                  </a:stretch>
                </a:blipFill>
              </a14:hiddenFill>
            </a:ext>
            <a:ext uri="{91240B29-F687-4f45-9708-019B960494DF}">
              <a14:hiddenLine xmlns:a14="http://schemas.microsoft.com/office/drawing/2010/main" xmlns="" w="9525" cap="flat">
                <a:solidFill>
                  <a:srgbClr val="808080"/>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pic>
      <p:sp>
        <p:nvSpPr>
          <p:cNvPr id="123907" name="Rectangle 3"/>
          <p:cNvSpPr>
            <a:spLocks noChangeArrowheads="1"/>
          </p:cNvSpPr>
          <p:nvPr/>
        </p:nvSpPr>
        <p:spPr bwMode="auto">
          <a:xfrm>
            <a:off x="107504" y="3789040"/>
            <a:ext cx="9144000" cy="1323439"/>
          </a:xfrm>
          <a:prstGeom prst="rect">
            <a:avLst/>
          </a:prstGeom>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flat">
                <a:solidFill>
                  <a:srgbClr val="808080"/>
                </a:solidFill>
                <a:round/>
                <a:headEnd/>
                <a:tailEnd/>
              </a14:hiddenLine>
            </a:ext>
          </a:extLst>
        </p:spPr>
        <p:txBody>
          <a:bodyPr>
            <a:spAutoFit/>
          </a:bodyPr>
          <a:lstStyle/>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وَهذَا نَادَى ذَاكَ وَقَالَ: قُدُّوسٌ، قُدُّوسٌ، قُدُّوسٌ رَبُّ </a:t>
            </a:r>
            <a:r>
              <a:rPr kumimoji="0" lang="ar-SA" sz="4000" b="1" u="none" strike="noStrike" kern="1200" cap="none" spc="0" normalizeH="0" baseline="0" noProof="0" dirty="0" err="1">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ٱلْجُنُودِ</a:t>
            </a:r>
            <a:r>
              <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 مَجْدُهُ مِلْئُ كُلِّ </a:t>
            </a:r>
            <a:r>
              <a:rPr kumimoji="0" lang="ar-SA" sz="4000" b="1" u="none" strike="noStrike" kern="1200" cap="none" spc="0" normalizeH="0" baseline="0" noProof="0" dirty="0" err="1">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ٱلْأَرْضِ</a:t>
            </a:r>
            <a:r>
              <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 (إشعياء </a:t>
            </a:r>
            <a:r>
              <a:rPr lang="ar-SA" sz="4000" b="1" dirty="0">
                <a:solidFill>
                  <a:srgbClr val="FFFFFF"/>
                </a:solidFill>
                <a:effectLst>
                  <a:glow rad="228600">
                    <a:srgbClr val="000000">
                      <a:satMod val="175000"/>
                    </a:srgbClr>
                  </a:glow>
                </a:effectLst>
                <a:latin typeface="Arial" panose="020B0604020202020204" pitchFamily="34" charset="0"/>
                <a:cs typeface="Arial" panose="020B0604020202020204" pitchFamily="34" charset="0"/>
              </a:rPr>
              <a:t>6 : 3)</a:t>
            </a:r>
            <a:endPar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046304659"/>
      </p:ext>
    </p:extLst>
  </p:cSld>
  <p:clrMapOvr>
    <a:masterClrMapping/>
  </p:clrMapOvr>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2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24993" name="Title 1"/>
          <p:cNvSpPr>
            <a:spLocks noGrp="1"/>
          </p:cNvSpPr>
          <p:nvPr>
            <p:ph type="title"/>
          </p:nvPr>
        </p:nvSpPr>
        <p:spPr/>
        <p:txBody>
          <a:bodyPr/>
          <a:lstStyle/>
          <a:p>
            <a:pPr eaLnBrk="1" hangingPunct="1"/>
            <a:endParaRPr lang="en-US">
              <a:latin typeface="Calibri" charset="0"/>
            </a:endParaRPr>
          </a:p>
        </p:txBody>
      </p:sp>
      <p:pic>
        <p:nvPicPr>
          <p:cNvPr id="724994" name="Picture 5"/>
          <p:cNvPicPr>
            <a:picLocks noChangeAspect="1"/>
          </p:cNvPicPr>
          <p:nvPr/>
        </p:nvPicPr>
        <p:blipFill>
          <a:blip r:embed="rId2" cstate="screen">
            <a:extLst>
              <a:ext uri="{28A0092B-C50C-407E-A947-70E740481C1C}">
                <a14:useLocalDpi xmlns:a14="http://schemas.microsoft.com/office/drawing/2010/main"/>
              </a:ext>
            </a:extLst>
          </a:blip>
          <a:srcRect/>
          <a:stretch>
            <a:fillRect/>
          </a:stretch>
        </p:blipFill>
        <p:spPr bwMode="auto">
          <a:xfrm>
            <a:off x="0" y="-171450"/>
            <a:ext cx="9251950" cy="7072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 name="Rectangle 6"/>
          <p:cNvSpPr/>
          <p:nvPr/>
        </p:nvSpPr>
        <p:spPr>
          <a:xfrm>
            <a:off x="36512" y="0"/>
            <a:ext cx="9144000" cy="6247864"/>
          </a:xfrm>
          <a:prstGeom prst="rect">
            <a:avLst/>
          </a:prstGeom>
        </p:spPr>
        <p:txBody>
          <a:bodyPr>
            <a:spAutoFit/>
          </a:bodyPr>
          <a:lstStyle/>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  فَاهْتَزَّتْ أَسَاسَاتُ ٱلْعَتَبِ مِنْ صَوْتِ ٱلصَّارِخِ، </a:t>
            </a:r>
            <a:r>
              <a:rPr kumimoji="0" lang="ar-SA" sz="4000" b="1" u="none" strike="noStrike" kern="1200" cap="none" spc="0" normalizeH="0" baseline="0" noProof="0" dirty="0" err="1">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وَٱمْتَلأَ</a:t>
            </a:r>
            <a:r>
              <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 ٱلْبَيْتُ دُخَانًا.</a:t>
            </a:r>
          </a:p>
          <a:p>
            <a:pPr marL="0" marR="0" lvl="0" indent="0" algn="ctr" defTabSz="457200" rtl="1" eaLnBrk="1" fontAlgn="auto" latinLnBrk="0" hangingPunct="1">
              <a:lnSpc>
                <a:spcPct val="100000"/>
              </a:lnSpc>
              <a:spcBef>
                <a:spcPts val="0"/>
              </a:spcBef>
              <a:spcAft>
                <a:spcPts val="0"/>
              </a:spcAft>
              <a:buClrTx/>
              <a:buSzTx/>
              <a:buFontTx/>
              <a:buNone/>
              <a:tabLst/>
              <a:defRPr/>
            </a:pPr>
            <a:endPar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endParaRPr>
          </a:p>
          <a:p>
            <a:pPr marL="0" marR="0" lvl="0" indent="0" algn="ctr" defTabSz="457200" rtl="1" eaLnBrk="1" fontAlgn="auto" latinLnBrk="0" hangingPunct="1">
              <a:lnSpc>
                <a:spcPct val="100000"/>
              </a:lnSpc>
              <a:spcBef>
                <a:spcPts val="0"/>
              </a:spcBef>
              <a:spcAft>
                <a:spcPts val="0"/>
              </a:spcAft>
              <a:buClrTx/>
              <a:buSzTx/>
              <a:buFontTx/>
              <a:buNone/>
              <a:tabLst/>
              <a:defRPr/>
            </a:pPr>
            <a:endPar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endParaRPr>
          </a:p>
          <a:p>
            <a:pPr marL="0" marR="0" lvl="0" indent="0" algn="ctr" defTabSz="457200" rtl="1" eaLnBrk="1" fontAlgn="auto" latinLnBrk="0" hangingPunct="1">
              <a:lnSpc>
                <a:spcPct val="100000"/>
              </a:lnSpc>
              <a:spcBef>
                <a:spcPts val="0"/>
              </a:spcBef>
              <a:spcAft>
                <a:spcPts val="0"/>
              </a:spcAft>
              <a:buClrTx/>
              <a:buSzTx/>
              <a:buFontTx/>
              <a:buNone/>
              <a:tabLst/>
              <a:defRPr/>
            </a:pPr>
            <a:endPar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endParaRPr>
          </a:p>
          <a:p>
            <a:pPr marL="0" marR="0" lvl="0" indent="0" algn="ctr" defTabSz="457200" rtl="1" eaLnBrk="1" fontAlgn="auto" latinLnBrk="0" hangingPunct="1">
              <a:lnSpc>
                <a:spcPct val="100000"/>
              </a:lnSpc>
              <a:spcBef>
                <a:spcPts val="0"/>
              </a:spcBef>
              <a:spcAft>
                <a:spcPts val="0"/>
              </a:spcAft>
              <a:buClrTx/>
              <a:buSzTx/>
              <a:buFontTx/>
              <a:buNone/>
              <a:tabLst/>
              <a:defRPr/>
            </a:pPr>
            <a:endPar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endParaRPr>
          </a:p>
          <a:p>
            <a:pPr marL="0" marR="0" lvl="0" indent="0" algn="ctr" defTabSz="457200" rtl="1" eaLnBrk="1" fontAlgn="auto" latinLnBrk="0" hangingPunct="1">
              <a:lnSpc>
                <a:spcPct val="100000"/>
              </a:lnSpc>
              <a:spcBef>
                <a:spcPts val="0"/>
              </a:spcBef>
              <a:spcAft>
                <a:spcPts val="0"/>
              </a:spcAft>
              <a:buClrTx/>
              <a:buSzTx/>
              <a:buFontTx/>
              <a:buNone/>
              <a:tabLst/>
              <a:defRPr/>
            </a:pPr>
            <a:endParaRPr kumimoji="0" lang="he-IL"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endParaRPr>
          </a:p>
          <a:p>
            <a:pPr marL="0" marR="0" lvl="0" indent="0" algn="ctr" defTabSz="457200" rtl="1" eaLnBrk="1" fontAlgn="auto" latinLnBrk="0" hangingPunct="1">
              <a:lnSpc>
                <a:spcPct val="100000"/>
              </a:lnSpc>
              <a:spcBef>
                <a:spcPts val="0"/>
              </a:spcBef>
              <a:spcAft>
                <a:spcPts val="0"/>
              </a:spcAft>
              <a:buClrTx/>
              <a:buSzTx/>
              <a:buFontTx/>
              <a:buNone/>
              <a:tabLst/>
              <a:defRPr/>
            </a:pPr>
            <a:r>
              <a:rPr kumimoji="0" lang="en-US"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 </a:t>
            </a:r>
            <a:r>
              <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فَقُلْتُ: وَيْلٌ لِي! إِنِّي هَلَكْتُ، لأَنِّي إِنْسَانٌ نَجِسُ ٱلشَّفَتَيْنِ، وَأَنَا سَاكِنٌ بَيْنَ شَعْبٍ نَجِسِ ٱلشَّفَتَيْنِ، لأَنَّ عَيْنَيَّ قَدْ رَأَتَا </a:t>
            </a:r>
            <a:r>
              <a:rPr kumimoji="0" lang="ar-SA" sz="4000" b="1" u="none" strike="noStrike" kern="1200" cap="none" spc="0" normalizeH="0" baseline="0" noProof="0" dirty="0" err="1">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ٱلْمَلِكَ</a:t>
            </a:r>
            <a:r>
              <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 رَبَّ </a:t>
            </a:r>
            <a:r>
              <a:rPr kumimoji="0" lang="ar-SA" sz="4000" b="1" u="none" strike="noStrike" kern="1200" cap="none" spc="0" normalizeH="0" baseline="0" noProof="0" dirty="0" err="1">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ٱلْجُنُودِ</a:t>
            </a:r>
            <a:r>
              <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 (إشعياء </a:t>
            </a:r>
            <a:r>
              <a:rPr lang="ar-SA" sz="4000" b="1" dirty="0">
                <a:solidFill>
                  <a:srgbClr val="FFFFFF"/>
                </a:solidFill>
                <a:effectLst>
                  <a:glow rad="228600">
                    <a:srgbClr val="000000">
                      <a:satMod val="175000"/>
                    </a:srgbClr>
                  </a:glow>
                </a:effectLst>
                <a:latin typeface="Arial" panose="020B0604020202020204" pitchFamily="34" charset="0"/>
                <a:cs typeface="Arial" panose="020B0604020202020204" pitchFamily="34" charset="0"/>
              </a:rPr>
              <a:t>6 : 4-5)</a:t>
            </a:r>
            <a:endPar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855185482"/>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26017" name="Title 1"/>
          <p:cNvSpPr>
            <a:spLocks noGrp="1"/>
          </p:cNvSpPr>
          <p:nvPr>
            <p:ph type="title"/>
          </p:nvPr>
        </p:nvSpPr>
        <p:spPr/>
        <p:txBody>
          <a:bodyPr/>
          <a:lstStyle/>
          <a:p>
            <a:pPr eaLnBrk="1" hangingPunct="1"/>
            <a:endParaRPr lang="en-US">
              <a:latin typeface="Calibri" charset="0"/>
            </a:endParaRPr>
          </a:p>
        </p:txBody>
      </p:sp>
      <p:pic>
        <p:nvPicPr>
          <p:cNvPr id="726018" name="Picture 3"/>
          <p:cNvPicPr>
            <a:picLocks noChangeAspect="1"/>
          </p:cNvPicPr>
          <p:nvPr/>
        </p:nvPicPr>
        <p:blipFill>
          <a:blip r:embed="rId2" cstate="screen">
            <a:extLst>
              <a:ext uri="{28A0092B-C50C-407E-A947-70E740481C1C}">
                <a14:useLocalDpi xmlns:a14="http://schemas.microsoft.com/office/drawing/2010/main"/>
              </a:ext>
            </a:extLst>
          </a:blip>
          <a:srcRect/>
          <a:stretch>
            <a:fillRect/>
          </a:stretch>
        </p:blipFill>
        <p:spPr bwMode="auto">
          <a:xfrm>
            <a:off x="-36513" y="-26988"/>
            <a:ext cx="9180513" cy="692467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 name="Rectangle 6"/>
          <p:cNvSpPr/>
          <p:nvPr/>
        </p:nvSpPr>
        <p:spPr>
          <a:xfrm>
            <a:off x="0" y="2780928"/>
            <a:ext cx="4716016" cy="2554545"/>
          </a:xfrm>
          <a:prstGeom prst="rect">
            <a:avLst/>
          </a:prstGeom>
        </p:spPr>
        <p:txBody>
          <a:bodyPr>
            <a:spAutoFit/>
          </a:bodyPr>
          <a:lstStyle/>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فَطَارَ إِلَيَّ وَٱحِدٌ مِنَ ٱلسَّرَافِيمِ وَبِيَدِهِ جَمْرَةٌ قَدْ أَخَذَهَا بِمِلْقَطٍ مِنْ عَلَى ٱلْمَذْبَحِ </a:t>
            </a:r>
            <a:endParaRPr kumimoji="0" lang="en-US"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endParaRPr>
          </a:p>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a:t>
            </a:r>
            <a:r>
              <a:rPr lang="ar-SA" sz="4000" b="1" dirty="0">
                <a:solidFill>
                  <a:srgbClr val="FFFFFF"/>
                </a:solidFill>
                <a:effectLst>
                  <a:glow rad="228600">
                    <a:srgbClr val="000000">
                      <a:satMod val="175000"/>
                    </a:srgbClr>
                  </a:glow>
                </a:effectLst>
                <a:latin typeface="Arial" panose="020B0604020202020204" pitchFamily="34" charset="0"/>
                <a:cs typeface="Arial" panose="020B0604020202020204" pitchFamily="34" charset="0"/>
              </a:rPr>
              <a:t>إ</a:t>
            </a:r>
            <a:r>
              <a:rPr kumimoji="0" lang="ar-SA" sz="4000" b="1" u="none" strike="noStrike" kern="1200" cap="none" spc="0" normalizeH="0" baseline="0" noProof="0" dirty="0" err="1">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شعياء</a:t>
            </a:r>
            <a:r>
              <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 </a:t>
            </a:r>
            <a:r>
              <a:rPr lang="ar-SA" sz="4000" b="1" dirty="0">
                <a:solidFill>
                  <a:srgbClr val="FFFFFF"/>
                </a:solidFill>
                <a:effectLst>
                  <a:glow rad="228600">
                    <a:srgbClr val="000000">
                      <a:satMod val="175000"/>
                    </a:srgbClr>
                  </a:glow>
                </a:effectLst>
                <a:latin typeface="Arial" panose="020B0604020202020204" pitchFamily="34" charset="0"/>
                <a:cs typeface="Arial" panose="020B0604020202020204" pitchFamily="34" charset="0"/>
              </a:rPr>
              <a:t>6 : 6)</a:t>
            </a:r>
            <a:endPar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778158657"/>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0" y="980728"/>
            <a:ext cx="9144000" cy="1124744"/>
          </a:xfrm>
          <a:solidFill>
            <a:schemeClr val="tx1"/>
          </a:solidFill>
          <a:extLst>
            <a:ext uri="{909E8E84-426E-40dd-AFC4-6F175D3DCCD1}"/>
            <a:ext uri="{91240B29-F687-4f45-9708-019B960494DF}"/>
            <a:ext uri="{FAA26D3D-D897-4be2-8F04-BA451C77F1D7}"/>
          </a:extLst>
        </p:spPr>
        <p:txBody>
          <a:bodyPr/>
          <a:lstStyle/>
          <a:p>
            <a:pPr>
              <a:defRPr/>
            </a:pPr>
            <a:r>
              <a:rPr lang="en-US" sz="4000" dirty="0">
                <a:solidFill>
                  <a:srgbClr val="FFFFFF"/>
                </a:solidFill>
                <a:effectLst>
                  <a:glow rad="127000">
                    <a:srgbClr val="000000"/>
                  </a:glow>
                </a:effectLst>
                <a:ea typeface="ＭＳ Ｐゴシック" charset="0"/>
              </a:rPr>
              <a:t>Proof of Global Warming</a:t>
            </a:r>
            <a:endParaRPr lang="en-US" sz="4000" dirty="0">
              <a:ea typeface="ＭＳ Ｐゴシック" pitchFamily="-108" charset="-128"/>
            </a:endParaRPr>
          </a:p>
        </p:txBody>
      </p:sp>
      <p:pic>
        <p:nvPicPr>
          <p:cNvPr id="226313" name="Picture 5"/>
          <p:cNvPicPr>
            <a:picLocks noChangeAspect="1"/>
          </p:cNvPicPr>
          <p:nvPr/>
        </p:nvPicPr>
        <p:blipFill>
          <a:blip r:embed="rId3" cstate="print"/>
          <a:srcRect/>
          <a:stretch>
            <a:fillRect/>
          </a:stretch>
        </p:blipFill>
        <p:spPr bwMode="auto">
          <a:xfrm>
            <a:off x="0" y="0"/>
            <a:ext cx="9144000" cy="6858000"/>
          </a:xfrm>
          <a:prstGeom prst="rect">
            <a:avLst/>
          </a:prstGeom>
          <a:noFill/>
          <a:ln w="9525">
            <a:noFill/>
            <a:miter lim="800000"/>
            <a:headEnd/>
            <a:tailEnd/>
          </a:ln>
        </p:spPr>
      </p:pic>
      <p:sp>
        <p:nvSpPr>
          <p:cNvPr id="226314" name="Rounded Rectangle 8"/>
          <p:cNvSpPr>
            <a:spLocks noChangeArrowheads="1"/>
          </p:cNvSpPr>
          <p:nvPr/>
        </p:nvSpPr>
        <p:spPr bwMode="auto">
          <a:xfrm>
            <a:off x="1691680" y="386908"/>
            <a:ext cx="2016224" cy="513191"/>
          </a:xfrm>
          <a:prstGeom prst="roundRect">
            <a:avLst>
              <a:gd name="adj" fmla="val 16667"/>
            </a:avLst>
          </a:prstGeom>
          <a:solidFill>
            <a:srgbClr val="FDFEF5"/>
          </a:solidFill>
          <a:ln w="9525" algn="ctr">
            <a:noFill/>
            <a:round/>
            <a:headEnd/>
            <a:tailEnd type="stealth" w="lg" len="lg"/>
          </a:ln>
        </p:spPr>
        <p:txBody>
          <a:bodyPr wrap="square" lIns="90000" tIns="46800" rIns="90000" bIns="4680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226308" name="Picture 1"/>
          <p:cNvSpPr>
            <a:spLocks noChangeAspect="1"/>
          </p:cNvSpPr>
          <p:nvPr/>
        </p:nvSpPr>
        <p:spPr bwMode="auto">
          <a:xfrm>
            <a:off x="0" y="368300"/>
            <a:ext cx="9144000" cy="6099175"/>
          </a:xfrm>
          <a:prstGeom prst="rect">
            <a:avLst/>
          </a:prstGeom>
          <a:noFill/>
          <a:ln w="9525">
            <a:noFill/>
            <a:miter lim="800000"/>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7" name="Text Box 24"/>
          <p:cNvSpPr txBox="1">
            <a:spLocks noChangeArrowheads="1"/>
          </p:cNvSpPr>
          <p:nvPr/>
        </p:nvSpPr>
        <p:spPr bwMode="auto">
          <a:xfrm>
            <a:off x="8386763" y="65088"/>
            <a:ext cx="704850" cy="461962"/>
          </a:xfrm>
          <a:prstGeom prst="rect">
            <a:avLst/>
          </a:prstGeom>
          <a:noFill/>
          <a:ln>
            <a:noFill/>
          </a:ln>
          <a:extLst>
            <a:ext uri="{909E8E84-426E-40dd-AFC4-6F175D3DCCD1}"/>
            <a:ext uri="{91240B29-F687-4f45-9708-019B960494DF}"/>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cs typeface="Arial" panose="020B0604020202020204" pitchFamily="34" charset="0"/>
              </a:rPr>
              <a:t>452</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cs typeface="Arial" panose="020B0604020202020204" pitchFamily="34" charset="0"/>
            </a:endParaRPr>
          </a:p>
        </p:txBody>
      </p:sp>
      <p:sp>
        <p:nvSpPr>
          <p:cNvPr id="226311" name="Rectangle 2"/>
          <p:cNvSpPr txBox="1">
            <a:spLocks noChangeArrowheads="1"/>
          </p:cNvSpPr>
          <p:nvPr/>
        </p:nvSpPr>
        <p:spPr bwMode="auto">
          <a:xfrm>
            <a:off x="1417903" y="393841"/>
            <a:ext cx="2303462" cy="1730375"/>
          </a:xfrm>
          <a:prstGeom prst="rect">
            <a:avLst/>
          </a:prstGeom>
          <a:noFill/>
          <a:ln w="9525">
            <a:noFill/>
            <a:miter lim="800000"/>
            <a:headEnd/>
            <a:tailEnd/>
          </a:ln>
        </p:spPr>
        <p:txBody>
          <a:bodyPr anchor="ct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إنه أحد علماء الإحتباس الحراري من عدة سنوات مضت </a:t>
            </a:r>
            <a:endParaRPr kumimoji="0" lang="en-US" sz="11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11" name="Flowchart: Connector 10"/>
          <p:cNvSpPr/>
          <p:nvPr/>
        </p:nvSpPr>
        <p:spPr bwMode="auto">
          <a:xfrm rot="60000">
            <a:off x="5572158" y="2856062"/>
            <a:ext cx="1220525" cy="2296866"/>
          </a:xfrm>
          <a:prstGeom prst="flowChartConnector">
            <a:avLst/>
          </a:prstGeom>
          <a:solidFill>
            <a:schemeClr val="accent5">
              <a:lumMod val="40000"/>
              <a:lumOff val="60000"/>
            </a:schemeClr>
          </a:solidFill>
          <a:ln w="9525" cap="flat" cmpd="sng" algn="ctr">
            <a:solidFill>
              <a:schemeClr val="accent5">
                <a:lumMod val="60000"/>
                <a:lumOff val="40000"/>
              </a:schemeClr>
            </a:solidFill>
            <a:prstDash val="solid"/>
            <a:round/>
            <a:headEnd type="none" w="med" len="med"/>
            <a:tailEnd type="stealth" w="lg" len="lg"/>
          </a:ln>
          <a:effectLst/>
        </p:spPr>
        <p:txBody>
          <a:bodyPr vert="horz" wrap="square" lIns="90000" tIns="46800" rIns="90000" bIns="46800" numCol="1" rtlCol="1" anchor="t" anchorCtr="0" compatLnSpc="1">
            <a:prstTxWarp prst="textNoShape">
              <a:avLst/>
            </a:prstTxWarp>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الثلج هو شيء من الماضي</a:t>
            </a:r>
          </a:p>
        </p:txBody>
      </p:sp>
    </p:spTree>
    <p:extLst>
      <p:ext uri="{BB962C8B-B14F-4D97-AF65-F5344CB8AC3E}">
        <p14:creationId xmlns:p14="http://schemas.microsoft.com/office/powerpoint/2010/main" val="1979037164"/>
      </p:ext>
    </p:extLst>
  </p:cSld>
  <p:clrMapOvr>
    <a:masterClrMapping/>
  </p:clrMapOvr>
  <p:transition/>
</p:sld>
</file>

<file path=ppt/slides/slide2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727041" name="Picture 2"/>
          <p:cNvPicPr>
            <a:picLocks noChangeAspect="1"/>
          </p:cNvPicPr>
          <p:nvPr/>
        </p:nvPicPr>
        <p:blipFill>
          <a:blip r:embed="rId2" cstate="screen">
            <a:extLst>
              <a:ext uri="{28A0092B-C50C-407E-A947-70E740481C1C}">
                <a14:useLocalDpi xmlns:a14="http://schemas.microsoft.com/office/drawing/2010/main"/>
              </a:ext>
            </a:extLst>
          </a:blip>
          <a:srcRect/>
          <a:stretch>
            <a:fillRect/>
          </a:stretch>
        </p:blipFill>
        <p:spPr bwMode="auto">
          <a:xfrm>
            <a:off x="0" y="-387350"/>
            <a:ext cx="9247188" cy="72453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 name="Rectangle 6"/>
          <p:cNvSpPr/>
          <p:nvPr/>
        </p:nvSpPr>
        <p:spPr>
          <a:xfrm>
            <a:off x="251520" y="-23875"/>
            <a:ext cx="8450943" cy="1323439"/>
          </a:xfrm>
          <a:prstGeom prst="rect">
            <a:avLst/>
          </a:prstGeom>
        </p:spPr>
        <p:txBody>
          <a:bodyPr>
            <a:spAutoFit/>
          </a:bodyPr>
          <a:lstStyle/>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 وَمَسَّ بِهَا فَمِي وَقَالَ: إِنَّ هٰذِهِ قَدْ مَسَّتْ شَفَتَيْكَ، فَانْتُزِعَ إِثْمُكَ، وَكُفِّرَ عَنْ خَطِيَّتِكَ (إشعياء </a:t>
            </a:r>
            <a:r>
              <a:rPr lang="ar-SA" sz="4000" b="1" dirty="0">
                <a:solidFill>
                  <a:srgbClr val="FFFFFF"/>
                </a:solidFill>
                <a:effectLst>
                  <a:glow rad="228600">
                    <a:srgbClr val="000000">
                      <a:satMod val="175000"/>
                    </a:srgbClr>
                  </a:glow>
                </a:effectLst>
                <a:latin typeface="Arial" panose="020B0604020202020204" pitchFamily="34" charset="0"/>
                <a:cs typeface="Arial" panose="020B0604020202020204" pitchFamily="34" charset="0"/>
              </a:rPr>
              <a:t>6 : 7)</a:t>
            </a:r>
            <a:endPar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860042041"/>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28065" name="Title 1"/>
          <p:cNvSpPr>
            <a:spLocks noGrp="1"/>
          </p:cNvSpPr>
          <p:nvPr>
            <p:ph type="title"/>
          </p:nvPr>
        </p:nvSpPr>
        <p:spPr/>
        <p:txBody>
          <a:bodyPr/>
          <a:lstStyle/>
          <a:p>
            <a:pPr eaLnBrk="1" hangingPunct="1"/>
            <a:endParaRPr lang="en-US">
              <a:latin typeface="Calibri" charset="0"/>
            </a:endParaRPr>
          </a:p>
        </p:txBody>
      </p:sp>
      <p:pic>
        <p:nvPicPr>
          <p:cNvPr id="728066" name="Picture 4"/>
          <p:cNvPicPr>
            <a:picLocks noChangeAspect="1"/>
          </p:cNvPicPr>
          <p:nvPr/>
        </p:nvPicPr>
        <p:blipFill>
          <a:blip r:embed="rId2" cstate="print">
            <a:extLst>
              <a:ext uri="{28A0092B-C50C-407E-A947-70E740481C1C}">
                <a14:useLocalDpi xmlns:a14="http://schemas.microsoft.com/office/drawing/2010/main"/>
              </a:ext>
            </a:extLst>
          </a:blip>
          <a:srcRect/>
          <a:stretch>
            <a:fillRect/>
          </a:stretch>
        </p:blipFill>
        <p:spPr bwMode="auto">
          <a:xfrm>
            <a:off x="0" y="0"/>
            <a:ext cx="9148763"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 name="Rectangle 6"/>
          <p:cNvSpPr/>
          <p:nvPr/>
        </p:nvSpPr>
        <p:spPr>
          <a:xfrm>
            <a:off x="0" y="3212976"/>
            <a:ext cx="9036496" cy="1323439"/>
          </a:xfrm>
          <a:prstGeom prst="rect">
            <a:avLst/>
          </a:prstGeom>
        </p:spPr>
        <p:txBody>
          <a:bodyPr>
            <a:spAutoFit/>
          </a:bodyPr>
          <a:lstStyle/>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ثُمَّ سَمِعْتُ صَوْتَ ٱلسَّيِّدِ قَائِلاً: مَنْ أُرْسِلُ؟ وَمَنْ يَذْهَبُ مِنْ أَجْلِنَا؟ فَقُلْتُ: </a:t>
            </a:r>
            <a:r>
              <a:rPr kumimoji="0" lang="ar-SA" sz="4000" b="1" u="none" strike="noStrike" kern="1200" cap="none" spc="0" normalizeH="0" baseline="0" noProof="0" dirty="0" err="1">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هأَنَذَا</a:t>
            </a:r>
            <a:r>
              <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 أَرْسِلْنِي. (</a:t>
            </a:r>
            <a:r>
              <a:rPr lang="ar-SA" sz="4000" b="1" dirty="0">
                <a:solidFill>
                  <a:srgbClr val="FFFFFF"/>
                </a:solidFill>
                <a:effectLst>
                  <a:glow rad="228600">
                    <a:srgbClr val="000000">
                      <a:satMod val="175000"/>
                    </a:srgbClr>
                  </a:glow>
                </a:effectLst>
                <a:latin typeface="Arial" panose="020B0604020202020204" pitchFamily="34" charset="0"/>
                <a:cs typeface="Arial" panose="020B0604020202020204" pitchFamily="34" charset="0"/>
              </a:rPr>
              <a:t>إ</a:t>
            </a:r>
            <a:r>
              <a:rPr kumimoji="0" lang="ar-SA" sz="4000" b="1" u="none" strike="noStrike" kern="1200" cap="none" spc="0" normalizeH="0" baseline="0" noProof="0" dirty="0" err="1">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شعياء</a:t>
            </a:r>
            <a:r>
              <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rPr>
              <a:t> </a:t>
            </a:r>
            <a:r>
              <a:rPr lang="ar-SA" sz="4000" b="1" dirty="0">
                <a:solidFill>
                  <a:srgbClr val="FFFFFF"/>
                </a:solidFill>
                <a:effectLst>
                  <a:glow rad="228600">
                    <a:srgbClr val="000000">
                      <a:satMod val="175000"/>
                    </a:srgbClr>
                  </a:glow>
                </a:effectLst>
                <a:latin typeface="Arial" panose="020B0604020202020204" pitchFamily="34" charset="0"/>
                <a:cs typeface="Arial" panose="020B0604020202020204" pitchFamily="34" charset="0"/>
              </a:rPr>
              <a:t>6 : 8)</a:t>
            </a:r>
            <a:endParaRPr kumimoji="0" lang="en-US"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867038983"/>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09313" name="Picture 1"/>
          <p:cNvPicPr>
            <a:picLocks noChangeAspect="1" noChangeArrowheads="1"/>
          </p:cNvPicPr>
          <p:nvPr/>
        </p:nvPicPr>
        <p:blipFill>
          <a:blip r:embed="rId3" cstate="print">
            <a:lum bright="-30000"/>
            <a:extLst>
              <a:ext uri="{28A0092B-C50C-407E-A947-70E740481C1C}">
                <a14:useLocalDpi xmlns:a14="http://schemas.microsoft.com/office/drawing/2010/main"/>
              </a:ext>
            </a:extLst>
          </a:blip>
          <a:srcRect/>
          <a:stretch>
            <a:fillRect/>
          </a:stretch>
        </p:blipFill>
        <p:spPr bwMode="auto">
          <a:xfrm>
            <a:off x="0" y="-27384"/>
            <a:ext cx="9144000" cy="68853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pic>
      <p:sp>
        <p:nvSpPr>
          <p:cNvPr id="909314" name="Text Box 2"/>
          <p:cNvSpPr txBox="1">
            <a:spLocks noChangeArrowheads="1"/>
          </p:cNvSpPr>
          <p:nvPr/>
        </p:nvSpPr>
        <p:spPr bwMode="auto">
          <a:xfrm>
            <a:off x="457200" y="55308"/>
            <a:ext cx="8228013" cy="707886"/>
          </a:xfrm>
          <a:prstGeom prst="rect">
            <a:avLst/>
          </a:prstGeom>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spAutoFit/>
          </a:bodyPr>
          <a:lstStyle>
            <a:defPPr>
              <a:defRPr lang="en-US"/>
            </a:defPPr>
            <a:lvl1pPr algn="ctr" rtl="1">
              <a:defRPr sz="4000" b="1">
                <a:solidFill>
                  <a:srgbClr val="FFFFFF"/>
                </a:solidFill>
                <a:effectLst>
                  <a:glow rad="228600">
                    <a:srgbClr val="000000">
                      <a:satMod val="175000"/>
                    </a:srgbClr>
                  </a:glow>
                </a:effectLst>
                <a:latin typeface="Arial" panose="020B0604020202020204" pitchFamily="34" charset="0"/>
                <a:ea typeface="ＭＳ Ｐゴシック" charset="0"/>
                <a:cs typeface="Arial" panose="020B0604020202020204" pitchFamily="34" charset="0"/>
              </a:defRPr>
            </a:lvl1pPr>
            <a:lvl2pPr marL="37931725" indent="-37474525"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2pPr>
            <a:lvl3pPr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3pPr>
            <a:lvl4pPr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4pPr>
            <a:lvl5pPr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9pPr>
          </a:lstStyle>
          <a:p>
            <a:pPr marL="0" marR="0" lvl="0" indent="0" algn="r" defTabSz="457200" rtl="1" eaLnBrk="1" fontAlgn="auto" latinLnBrk="0" hangingPunct="1">
              <a:lnSpc>
                <a:spcPct val="100000"/>
              </a:lnSpc>
              <a:spcBef>
                <a:spcPts val="0"/>
              </a:spcBef>
              <a:spcAft>
                <a:spcPts val="0"/>
              </a:spcAft>
              <a:buClrTx/>
              <a:buSzTx/>
              <a:buFontTx/>
              <a:buNone/>
              <a:tabLst/>
              <a:defRPr/>
            </a:pPr>
            <a:r>
              <a:rPr kumimoji="0" lang="ar-SA" sz="4000" u="none" strike="noStrike" kern="1200" cap="none" spc="0" normalizeH="0" baseline="0" noProof="0" dirty="0">
                <a:ln>
                  <a:noFill/>
                </a:ln>
                <a:solidFill>
                  <a:srgbClr val="FFFFFF"/>
                </a:solidFill>
                <a:effectLst>
                  <a:glow rad="228600">
                    <a:srgbClr val="000000">
                      <a:satMod val="175000"/>
                    </a:srgbClr>
                  </a:glow>
                </a:effectLst>
                <a:uLnTx/>
                <a:uFillTx/>
                <a:ea typeface="ＭＳ Ｐゴシック" charset="0"/>
              </a:rPr>
              <a:t> رأيتُ الربَّ ...</a:t>
            </a:r>
            <a:endParaRPr kumimoji="0" lang="en-GB" sz="4000" u="none" strike="noStrike" kern="1200" cap="none" spc="0" normalizeH="0" baseline="0" noProof="0" dirty="0">
              <a:ln>
                <a:noFill/>
              </a:ln>
              <a:solidFill>
                <a:srgbClr val="FFFFFF"/>
              </a:solidFill>
              <a:effectLst>
                <a:glow rad="228600">
                  <a:srgbClr val="000000">
                    <a:satMod val="175000"/>
                  </a:srgbClr>
                </a:glow>
              </a:effectLst>
              <a:uLnTx/>
              <a:uFillTx/>
              <a:ea typeface="ＭＳ Ｐゴシック" charset="0"/>
            </a:endParaRPr>
          </a:p>
        </p:txBody>
      </p:sp>
      <p:sp>
        <p:nvSpPr>
          <p:cNvPr id="10243" name="Text Box 3"/>
          <p:cNvSpPr txBox="1">
            <a:spLocks noChangeArrowheads="1"/>
          </p:cNvSpPr>
          <p:nvPr/>
        </p:nvSpPr>
        <p:spPr bwMode="auto">
          <a:xfrm>
            <a:off x="813744" y="435668"/>
            <a:ext cx="4014720" cy="4444307"/>
          </a:xfrm>
          <a:prstGeom prst="rect">
            <a:avLst/>
          </a:prstGeom>
          <a:noFill/>
          <a:ln w="9525">
            <a:noFill/>
            <a:round/>
            <a:headEnd/>
            <a:tailEnd/>
          </a:ln>
          <a:effectLst/>
        </p:spPr>
        <p:txBody>
          <a:bodyPr lIns="0" tIns="35268" rIns="0" bIns="0"/>
          <a:lstStyle/>
          <a:p>
            <a:pPr marL="309605" marR="0" lvl="0" indent="-300965" algn="r" defTabSz="449263" rtl="0" eaLnBrk="1" fontAlgn="base" latinLnBrk="0" hangingPunct="1">
              <a:lnSpc>
                <a:spcPct val="93000"/>
              </a:lnSpc>
              <a:spcBef>
                <a:spcPct val="0"/>
              </a:spcBef>
              <a:spcAft>
                <a:spcPts val="1293"/>
              </a:spcAft>
              <a:buClr>
                <a:srgbClr val="FFFFFF"/>
              </a:buClr>
              <a:buSzPct val="100000"/>
              <a:buFont typeface="Arial" charset="0"/>
              <a:buNone/>
              <a:tabLst>
                <a:tab pos="309605" algn="l"/>
                <a:tab pos="715691" algn="l"/>
                <a:tab pos="1123217" algn="l"/>
                <a:tab pos="1530743" algn="l"/>
                <a:tab pos="1938269" algn="l"/>
                <a:tab pos="2345795" algn="l"/>
                <a:tab pos="2753321" algn="l"/>
                <a:tab pos="3160847" algn="l"/>
                <a:tab pos="3568373" algn="l"/>
                <a:tab pos="3975899" algn="l"/>
                <a:tab pos="4383425" algn="l"/>
                <a:tab pos="4790951" algn="l"/>
                <a:tab pos="5198477" algn="l"/>
                <a:tab pos="5606003" algn="l"/>
                <a:tab pos="6013529" algn="l"/>
                <a:tab pos="6421055" algn="l"/>
                <a:tab pos="6828581" algn="l"/>
                <a:tab pos="7236107" algn="l"/>
                <a:tab pos="7643633" algn="l"/>
                <a:tab pos="8051159" algn="l"/>
                <a:tab pos="8458685" algn="l"/>
              </a:tabLst>
              <a:defRPr/>
            </a:pPr>
            <a:r>
              <a:rPr kumimoji="0" lang="ar-SA" sz="4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 ويل</a:t>
            </a:r>
            <a:endParaRPr kumimoji="0" lang="en-GB" sz="4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ＭＳ Ｐゴシック" charset="0"/>
            </a:endParaRPr>
          </a:p>
          <a:p>
            <a:pPr marL="309605" marR="0" lvl="0" indent="-300965" algn="r" defTabSz="449263" rtl="0" eaLnBrk="1" fontAlgn="base" latinLnBrk="0" hangingPunct="1">
              <a:lnSpc>
                <a:spcPct val="93000"/>
              </a:lnSpc>
              <a:spcBef>
                <a:spcPct val="0"/>
              </a:spcBef>
              <a:spcAft>
                <a:spcPts val="1293"/>
              </a:spcAft>
              <a:buClr>
                <a:srgbClr val="FFFFFF"/>
              </a:buClr>
              <a:buSzPct val="100000"/>
              <a:buFont typeface="Arial" charset="0"/>
              <a:buNone/>
              <a:tabLst>
                <a:tab pos="309605" algn="l"/>
                <a:tab pos="715691" algn="l"/>
                <a:tab pos="1123217" algn="l"/>
                <a:tab pos="1530743" algn="l"/>
                <a:tab pos="1938269" algn="l"/>
                <a:tab pos="2345795" algn="l"/>
                <a:tab pos="2753321" algn="l"/>
                <a:tab pos="3160847" algn="l"/>
                <a:tab pos="3568373" algn="l"/>
                <a:tab pos="3975899" algn="l"/>
                <a:tab pos="4383425" algn="l"/>
                <a:tab pos="4790951" algn="l"/>
                <a:tab pos="5198477" algn="l"/>
                <a:tab pos="5606003" algn="l"/>
                <a:tab pos="6013529" algn="l"/>
                <a:tab pos="6421055" algn="l"/>
                <a:tab pos="6828581" algn="l"/>
                <a:tab pos="7236107" algn="l"/>
                <a:tab pos="7643633" algn="l"/>
                <a:tab pos="8051159" algn="l"/>
                <a:tab pos="8458685" algn="l"/>
              </a:tabLst>
              <a:defRPr/>
            </a:pPr>
            <a:r>
              <a:rPr kumimoji="0" lang="ar-SA" sz="4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rPr>
              <a:t> لي!</a:t>
            </a:r>
            <a:endParaRPr kumimoji="0" lang="en-GB" sz="4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ＭＳ Ｐゴシック" charset="0"/>
            </a:endParaRPr>
          </a:p>
        </p:txBody>
      </p:sp>
      <p:pic>
        <p:nvPicPr>
          <p:cNvPr id="10244" name="Picture 4"/>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a:off x="4659313" y="3922713"/>
            <a:ext cx="4321175" cy="26098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pic>
      <p:sp>
        <p:nvSpPr>
          <p:cNvPr id="10245" name="Text Box 5"/>
          <p:cNvSpPr txBox="1">
            <a:spLocks noChangeArrowheads="1"/>
          </p:cNvSpPr>
          <p:nvPr/>
        </p:nvSpPr>
        <p:spPr bwMode="auto">
          <a:xfrm>
            <a:off x="-58738" y="4879975"/>
            <a:ext cx="3732213" cy="1323439"/>
          </a:xfrm>
          <a:prstGeom prst="rect">
            <a:avLst/>
          </a:prstGeom>
        </p:spPr>
        <p:txBody>
          <a:bodyPr>
            <a:spAutoFit/>
          </a:bodyPr>
          <a:lstStyle>
            <a:defPPr>
              <a:defRPr lang="en-US"/>
            </a:defPPr>
            <a:lvl1pPr algn="ctr" rtl="1">
              <a:defRPr sz="4000" b="1">
                <a:solidFill>
                  <a:srgbClr val="FFFFFF"/>
                </a:solidFill>
                <a:effectLst>
                  <a:glow rad="228600">
                    <a:srgbClr val="000000">
                      <a:satMod val="175000"/>
                    </a:srgbClr>
                  </a:glow>
                </a:effectLst>
                <a:latin typeface="Arial" panose="020B0604020202020204" pitchFamily="34" charset="0"/>
                <a:ea typeface="ＭＳ Ｐゴシック" charset="0"/>
                <a:cs typeface="Arial" panose="020B0604020202020204" pitchFamily="34" charset="0"/>
              </a:defRPr>
            </a:lvl1pPr>
            <a:lvl2pPr marL="37931725" indent="-37474525"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2pPr>
            <a:lvl3pPr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3pPr>
            <a:lvl4pPr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4pPr>
            <a:lvl5pPr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9pPr>
          </a:lstStyle>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SA" sz="4000" u="none" strike="noStrike" kern="1200" cap="none" spc="0" normalizeH="0" baseline="0" noProof="0" dirty="0" err="1">
                <a:ln>
                  <a:noFill/>
                </a:ln>
                <a:solidFill>
                  <a:srgbClr val="FFFFFF"/>
                </a:solidFill>
                <a:effectLst>
                  <a:glow rad="228600">
                    <a:srgbClr val="000000">
                      <a:satMod val="175000"/>
                    </a:srgbClr>
                  </a:glow>
                </a:effectLst>
                <a:uLnTx/>
                <a:uFillTx/>
                <a:ea typeface="ＭＳ Ｐゴシック" charset="0"/>
              </a:rPr>
              <a:t>هأَنَذَا</a:t>
            </a:r>
            <a:r>
              <a:rPr kumimoji="0" lang="ar-SA" sz="4000" u="none" strike="noStrike" kern="1200" cap="none" spc="0" normalizeH="0" baseline="0" noProof="0" dirty="0">
                <a:ln>
                  <a:noFill/>
                </a:ln>
                <a:solidFill>
                  <a:srgbClr val="FFFFFF"/>
                </a:solidFill>
                <a:effectLst>
                  <a:glow rad="228600">
                    <a:srgbClr val="000000">
                      <a:satMod val="175000"/>
                    </a:srgbClr>
                  </a:glow>
                </a:effectLst>
                <a:uLnTx/>
                <a:uFillTx/>
                <a:ea typeface="ＭＳ Ｐゴシック" charset="0"/>
              </a:rPr>
              <a:t>،</a:t>
            </a:r>
          </a:p>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SA" sz="4000" u="none" strike="noStrike" kern="1200" cap="none" spc="0" normalizeH="0" baseline="0" noProof="0" dirty="0">
                <a:ln>
                  <a:noFill/>
                </a:ln>
                <a:solidFill>
                  <a:srgbClr val="FFFFFF"/>
                </a:solidFill>
                <a:effectLst>
                  <a:glow rad="228600">
                    <a:srgbClr val="000000">
                      <a:satMod val="175000"/>
                    </a:srgbClr>
                  </a:glow>
                </a:effectLst>
                <a:uLnTx/>
                <a:uFillTx/>
                <a:ea typeface="ＭＳ Ｐゴシック" charset="0"/>
              </a:rPr>
              <a:t> أَرْسِلْنِي.</a:t>
            </a:r>
            <a:endParaRPr kumimoji="0" lang="en-GB" sz="4000" u="none" strike="noStrike" kern="1200" cap="none" spc="0" normalizeH="0" baseline="0" noProof="0" dirty="0">
              <a:ln>
                <a:noFill/>
              </a:ln>
              <a:solidFill>
                <a:srgbClr val="FFFFFF"/>
              </a:solidFill>
              <a:effectLst>
                <a:glow rad="228600">
                  <a:srgbClr val="000000">
                    <a:satMod val="175000"/>
                  </a:srgbClr>
                </a:glow>
              </a:effectLst>
              <a:uLnTx/>
              <a:uFillTx/>
              <a:ea typeface="ＭＳ Ｐゴシック" charset="0"/>
            </a:endParaRPr>
          </a:p>
        </p:txBody>
      </p:sp>
      <p:pic>
        <p:nvPicPr>
          <p:cNvPr id="909318" name="Picture 6"/>
          <p:cNvPicPr>
            <a:picLocks noChangeAspect="1" noChangeArrowheads="1"/>
          </p:cNvPicPr>
          <p:nvPr/>
        </p:nvPicPr>
        <p:blipFill>
          <a:blip r:embed="rId5" cstate="print">
            <a:extLst>
              <a:ext uri="{28A0092B-C50C-407E-A947-70E740481C1C}">
                <a14:useLocalDpi xmlns:a14="http://schemas.microsoft.com/office/drawing/2010/main"/>
              </a:ext>
            </a:extLst>
          </a:blip>
          <a:srcRect/>
          <a:stretch>
            <a:fillRect/>
          </a:stretch>
        </p:blipFill>
        <p:spPr bwMode="auto">
          <a:xfrm>
            <a:off x="107504" y="1412776"/>
            <a:ext cx="2333625" cy="1831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pic>
      <p:sp>
        <p:nvSpPr>
          <p:cNvPr id="10247" name="Text Box 7"/>
          <p:cNvSpPr txBox="1">
            <a:spLocks noChangeArrowheads="1"/>
          </p:cNvSpPr>
          <p:nvPr/>
        </p:nvSpPr>
        <p:spPr bwMode="auto">
          <a:xfrm rot="-660000">
            <a:off x="230188" y="2874963"/>
            <a:ext cx="7142162" cy="1217612"/>
          </a:xfrm>
          <a:prstGeom prst="rect">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lIns="81639" tIns="40820" rIns="81639" bIns="40820"/>
          <a:lstStyle>
            <a:lvl1pPr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2pPr>
            <a:lvl3pPr marL="1143000" indent="-228600"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3pPr>
            <a:lvl4pPr marL="1600200" indent="-228600"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4pPr>
            <a:lvl5pPr marL="2057400" indent="-228600"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2000"/>
              </a:lnSpc>
              <a:spcBef>
                <a:spcPct val="0"/>
              </a:spcBef>
              <a:spcAft>
                <a:spcPct val="0"/>
              </a:spcAft>
              <a:buClr>
                <a:srgbClr val="FF0000"/>
              </a:buClr>
              <a:buSzPct val="100000"/>
              <a:buFont typeface="Arial"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SA" sz="7300" b="1" u="none" strike="noStrike" kern="1200" cap="none" spc="0" normalizeH="0" baseline="0" noProof="0" dirty="0">
                <a:ln>
                  <a:noFill/>
                </a:ln>
                <a:solidFill>
                  <a:srgbClr val="FF0000"/>
                </a:solidFill>
                <a:effectLst/>
                <a:uLnTx/>
                <a:uFillTx/>
                <a:latin typeface="Arial" panose="020B0604020202020204" pitchFamily="34" charset="0"/>
                <a:ea typeface="ＭＳ Ｐゴシック" charset="0"/>
                <a:cs typeface="Arial" panose="020B0604020202020204" pitchFamily="34" charset="0"/>
              </a:rPr>
              <a:t>الـغــفــــــران!</a:t>
            </a:r>
            <a:endParaRPr kumimoji="0" lang="en-GB" sz="7300" b="1" u="none" strike="noStrike" kern="1200" cap="none" spc="0" normalizeH="0" baseline="0" noProof="0" dirty="0">
              <a:ln>
                <a:noFill/>
              </a:ln>
              <a:solidFill>
                <a:srgbClr val="FF0000"/>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84005668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accel="50000" fill="hold" nodeType="clickEffect">
                                  <p:stCondLst>
                                    <p:cond delay="0"/>
                                  </p:stCondLst>
                                  <p:childTnLst>
                                    <p:set>
                                      <p:cBhvr additive="repl">
                                        <p:cTn id="6" dur="indefinite" fill="hold">
                                          <p:stCondLst>
                                            <p:cond delay="0"/>
                                          </p:stCondLst>
                                        </p:cTn>
                                        <p:tgtEl>
                                          <p:spTgt spid="10247">
                                            <p:txEl>
                                              <p:pRg st="0" end="0"/>
                                            </p:txEl>
                                          </p:spTgt>
                                        </p:tgtEl>
                                        <p:attrNameLst>
                                          <p:attrName>style.visibility</p:attrName>
                                        </p:attrNameLst>
                                      </p:cBhvr>
                                      <p:to>
                                        <p:strVal val="visible"/>
                                      </p:to>
                                    </p:set>
                                  </p:childTnLst>
                                </p:cTn>
                              </p:par>
                              <p:par>
                                <p:cTn id="7" presetID="1" presetClass="entr" fill="hold" nodeType="withEffect">
                                  <p:stCondLst>
                                    <p:cond delay="0"/>
                                  </p:stCondLst>
                                  <p:childTnLst>
                                    <p:set>
                                      <p:cBhvr additive="repl">
                                        <p:cTn id="8" dur="1" fill="hold">
                                          <p:stCondLst>
                                            <p:cond delay="0"/>
                                          </p:stCondLst>
                                        </p:cTn>
                                        <p:tgtEl>
                                          <p:spTgt spid="10247"/>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fill="hold" nodeType="clickEffect">
                                  <p:stCondLst>
                                    <p:cond delay="0"/>
                                  </p:stCondLst>
                                  <p:childTnLst>
                                    <p:set>
                                      <p:cBhvr additive="repl">
                                        <p:cTn id="12" dur="1" fill="hold">
                                          <p:stCondLst>
                                            <p:cond delay="0"/>
                                          </p:stCondLst>
                                        </p:cTn>
                                        <p:tgtEl>
                                          <p:spTgt spid="10245">
                                            <p:txEl>
                                              <p:pRg st="0" end="0"/>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fill="hold" nodeType="clickEffect">
                                  <p:stCondLst>
                                    <p:cond delay="0"/>
                                  </p:stCondLst>
                                  <p:childTnLst>
                                    <p:set>
                                      <p:cBhvr additive="repl">
                                        <p:cTn id="16" dur="1" fill="hold">
                                          <p:stCondLst>
                                            <p:cond delay="0"/>
                                          </p:stCondLst>
                                        </p:cTn>
                                        <p:tgtEl>
                                          <p:spTgt spid="10245">
                                            <p:txEl>
                                              <p:pRg st="1" end="1"/>
                                            </p:txEl>
                                          </p:spTgt>
                                        </p:tgtEl>
                                        <p:attrNameLst>
                                          <p:attrName>style.visibility</p:attrName>
                                        </p:attrNameLst>
                                      </p:cBhvr>
                                      <p:to>
                                        <p:strVal val="visible"/>
                                      </p:to>
                                    </p:set>
                                  </p:childTnLst>
                                </p:cTn>
                              </p:par>
                            </p:childTnLst>
                          </p:cTn>
                        </p:par>
                      </p:childTnLst>
                    </p:cTn>
                  </p:par>
                  <p:par>
                    <p:cTn id="17" fill="hold" nodeType="clickPar">
                      <p:stCondLst>
                        <p:cond delay="indefinite"/>
                      </p:stCondLst>
                      <p:childTnLst>
                        <p:par>
                          <p:cTn id="18" fill="hold" nodeType="withGroup">
                            <p:stCondLst>
                              <p:cond delay="0"/>
                            </p:stCondLst>
                            <p:childTnLst>
                              <p:par>
                                <p:cTn id="19" presetID="1" presetClass="entr" fill="hold" nodeType="clickEffect">
                                  <p:stCondLst>
                                    <p:cond delay="0"/>
                                  </p:stCondLst>
                                  <p:childTnLst>
                                    <p:set>
                                      <p:cBhvr additive="repl">
                                        <p:cTn id="20" dur="indefinite" fill="hold">
                                          <p:stCondLst>
                                            <p:cond delay="0"/>
                                          </p:stCondLst>
                                        </p:cTn>
                                        <p:tgtEl>
                                          <p:spTgt spid="1024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3.xml><?xml version="1.0" encoding="utf-8"?>
<p:sld xmlns:a="http://schemas.openxmlformats.org/drawingml/2006/main" xmlns:r="http://schemas.openxmlformats.org/officeDocument/2006/relationships" xmlns:p="http://schemas.openxmlformats.org/presentationml/2006/main" showMasterPhAnim="0">
  <p:cSld>
    <p:bg>
      <p:bgPr>
        <a:solidFill>
          <a:schemeClr val="tx2"/>
        </a:solidFill>
        <a:effectLst/>
      </p:bgPr>
    </p:bg>
    <p:spTree>
      <p:nvGrpSpPr>
        <p:cNvPr id="1" name=""/>
        <p:cNvGrpSpPr/>
        <p:nvPr/>
      </p:nvGrpSpPr>
      <p:grpSpPr>
        <a:xfrm>
          <a:off x="0" y="0"/>
          <a:ext cx="0" cy="0"/>
          <a:chOff x="0" y="0"/>
          <a:chExt cx="0" cy="0"/>
        </a:xfrm>
      </p:grpSpPr>
      <p:sp>
        <p:nvSpPr>
          <p:cNvPr id="61443" name="Rectangle 3" descr="Paper bag"/>
          <p:cNvSpPr>
            <a:spLocks noGrp="1" noChangeArrowheads="1"/>
          </p:cNvSpPr>
          <p:nvPr>
            <p:ph type="title"/>
          </p:nvPr>
        </p:nvSpPr>
        <p:spPr>
          <a:xfrm>
            <a:off x="2819400" y="4267200"/>
            <a:ext cx="6324600" cy="2590800"/>
          </a:xfrm>
        </p:spPr>
        <p:txBody>
          <a:bodyPr/>
          <a:lstStyle/>
          <a:p>
            <a:pPr eaLnBrk="1" hangingPunct="1"/>
            <a:r>
              <a:rPr lang="en-US" sz="5400" dirty="0">
                <a:solidFill>
                  <a:srgbClr val="000000"/>
                </a:solidFill>
                <a:effectLst>
                  <a:outerShdw blurRad="38100" dist="38100" dir="2700000" algn="tl">
                    <a:srgbClr val="FFFFFF"/>
                  </a:outerShdw>
                </a:effectLst>
                <a:ea typeface="ＭＳ Ｐゴシック" charset="0"/>
                <a:cs typeface="ＭＳ Ｐゴシック" charset="0"/>
              </a:rPr>
              <a:t>Rejection</a:t>
            </a:r>
            <a:endParaRPr lang="en-US" sz="4800" dirty="0">
              <a:solidFill>
                <a:srgbClr val="000000"/>
              </a:solidFill>
              <a:effectLst>
                <a:outerShdw blurRad="38100" dist="38100" dir="2700000" algn="tl">
                  <a:srgbClr val="FFFFFF"/>
                </a:outerShdw>
              </a:effectLst>
              <a:ea typeface="ＭＳ Ｐゴシック" charset="0"/>
              <a:cs typeface="ＭＳ Ｐゴシック" charset="0"/>
            </a:endParaRPr>
          </a:p>
        </p:txBody>
      </p:sp>
      <p:pic>
        <p:nvPicPr>
          <p:cNvPr id="3" name="Picture 2"/>
          <p:cNvPicPr>
            <a:picLocks noChangeAspect="1"/>
          </p:cNvPicPr>
          <p:nvPr/>
        </p:nvPicPr>
        <p:blipFill>
          <a:blip r:embed="rId4"/>
          <a:stretch>
            <a:fillRect/>
          </a:stretch>
        </p:blipFill>
        <p:spPr>
          <a:xfrm>
            <a:off x="4003653" y="228600"/>
            <a:ext cx="5118100" cy="6350000"/>
          </a:xfrm>
          <a:prstGeom prst="rect">
            <a:avLst/>
          </a:prstGeom>
        </p:spPr>
      </p:pic>
      <p:sp>
        <p:nvSpPr>
          <p:cNvPr id="4" name="Rectangle 2"/>
          <p:cNvSpPr txBox="1">
            <a:spLocks noChangeArrowheads="1"/>
          </p:cNvSpPr>
          <p:nvPr/>
        </p:nvSpPr>
        <p:spPr bwMode="auto">
          <a:xfrm>
            <a:off x="17918" y="0"/>
            <a:ext cx="3834002" cy="685800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defTabSz="914400" rtl="1">
              <a:defRPr/>
            </a:pPr>
            <a:r>
              <a:rPr lang="ar-SA" sz="40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إشعياء 6 : 9-10</a:t>
            </a:r>
          </a:p>
          <a:p>
            <a:pPr lvl="0" algn="r" defTabSz="914400" rtl="1">
              <a:defRPr/>
            </a:pPr>
            <a:r>
              <a:rPr lang="ar-SA" sz="40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فَقَالَ: «اذْهَبْ وَقُلْ لِهَذَا الشَّعْبِ: اسْمَعُوا سَمْعاً وَلاَ تَفْهَمُوا وَأَبْصِرُوا إِبْصَاراً وَلاَ تَعْرِفُوا. غَلِّظْ قَلْبَ هَذَا الشَّعْبِ وَثَقِّلْ أُذُنَيْهِ وَاطْمُسْ عَيْنَيْهِ لِئَلاَّ يُبْصِرَ بِعَيْنَيْهِ وَيَسْمَعَ بِأُذُنَيْهِ وَيَفْهَمْ بِقَلْبِهِ وَيَرْجِعَ فَيُشْفَى». </a:t>
            </a:r>
          </a:p>
        </p:txBody>
      </p:sp>
    </p:spTree>
    <p:extLst>
      <p:ext uri="{BB962C8B-B14F-4D97-AF65-F5344CB8AC3E}">
        <p14:creationId xmlns:p14="http://schemas.microsoft.com/office/powerpoint/2010/main" val="3895890319"/>
      </p:ext>
    </p:extLst>
  </p:cSld>
  <p:clrMapOvr>
    <a:overrideClrMapping bg1="lt1" tx1="dk1" bg2="lt2" tx2="dk2" accent1="accent1" accent2="accent2" accent3="accent3" accent4="accent4" accent5="accent5" accent6="accent6" hlink="hlink" folHlink="folHlink"/>
  </p:clrMapOvr>
  <p:transition>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7" presetClass="entr" presetSubtype="4" fill="hold" grpId="0" nodeType="afterEffect">
                                  <p:stCondLst>
                                    <p:cond delay="0"/>
                                  </p:stCondLst>
                                  <p:childTnLst>
                                    <p:set>
                                      <p:cBhvr>
                                        <p:cTn id="6" dur="1" fill="hold">
                                          <p:stCondLst>
                                            <p:cond delay="0"/>
                                          </p:stCondLst>
                                        </p:cTn>
                                        <p:tgtEl>
                                          <p:spTgt spid="61443"/>
                                        </p:tgtEl>
                                        <p:attrNameLst>
                                          <p:attrName>style.visibility</p:attrName>
                                        </p:attrNameLst>
                                      </p:cBhvr>
                                      <p:to>
                                        <p:strVal val="visible"/>
                                      </p:to>
                                    </p:set>
                                    <p:anim calcmode="lin" valueType="num">
                                      <p:cBhvr additive="base">
                                        <p:cTn id="7" dur="5000" fill="hold"/>
                                        <p:tgtEl>
                                          <p:spTgt spid="61443"/>
                                        </p:tgtEl>
                                        <p:attrNameLst>
                                          <p:attrName>ppt_x</p:attrName>
                                        </p:attrNameLst>
                                      </p:cBhvr>
                                      <p:tavLst>
                                        <p:tav tm="0">
                                          <p:val>
                                            <p:strVal val="#ppt_x"/>
                                          </p:val>
                                        </p:tav>
                                        <p:tav tm="100000">
                                          <p:val>
                                            <p:strVal val="#ppt_x"/>
                                          </p:val>
                                        </p:tav>
                                      </p:tavLst>
                                    </p:anim>
                                    <p:anim calcmode="lin" valueType="num">
                                      <p:cBhvr additive="base">
                                        <p:cTn id="8" dur="5000" fill="hold"/>
                                        <p:tgtEl>
                                          <p:spTgt spid="61443"/>
                                        </p:tgtEl>
                                        <p:attrNameLst>
                                          <p:attrName>ppt_y</p:attrName>
                                        </p:attrNameLst>
                                      </p:cBhvr>
                                      <p:tavLst>
                                        <p:tav tm="0">
                                          <p:val>
                                            <p:strVal val="1+#ppt_h/2"/>
                                          </p:val>
                                        </p:tav>
                                        <p:tav tm="100000">
                                          <p:val>
                                            <p:strVal val="#ppt_y"/>
                                          </p:val>
                                        </p:tav>
                                      </p:tavLst>
                                    </p:anim>
                                  </p:childTnLst>
                                </p:cTn>
                              </p:par>
                              <p:par>
                                <p:cTn id="9" presetID="1" presetClass="entr" presetSubtype="0"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43" grpId="0" autoUpdateAnimBg="0"/>
      <p:bldP spid="4" grpId="0"/>
    </p:bld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16932" y="0"/>
            <a:ext cx="9127067" cy="5888595"/>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900098" name="Rectangle 2"/>
          <p:cNvSpPr>
            <a:spLocks noGrp="1" noChangeArrowheads="1"/>
          </p:cNvSpPr>
          <p:nvPr>
            <p:ph type="ctrTitle"/>
          </p:nvPr>
        </p:nvSpPr>
        <p:spPr>
          <a:xfrm>
            <a:off x="0" y="5867400"/>
            <a:ext cx="9036496" cy="838200"/>
          </a:xfrm>
          <a:solidFill>
            <a:schemeClr val="tx1"/>
          </a:solidFill>
          <a:effectLst>
            <a:outerShdw blurRad="63500" dist="35921" dir="2700000" algn="ctr" rotWithShape="0">
              <a:schemeClr val="tx2">
                <a:alpha val="74998"/>
              </a:schemeClr>
            </a:outerShdw>
          </a:effectLst>
        </p:spPr>
        <p:txBody>
          <a:bodyPr anchor="ctr"/>
          <a:lstStyle/>
          <a:p>
            <a:pPr>
              <a:defRPr/>
            </a:pPr>
            <a:r>
              <a:rPr lang="ar-SA" sz="5400" dirty="0">
                <a:effectLst>
                  <a:glow rad="127000">
                    <a:schemeClr val="tx1"/>
                  </a:glow>
                </a:effectLst>
                <a:ea typeface="ＭＳ Ｐゴシック" charset="0"/>
              </a:rPr>
              <a:t>إلى متى يا رب؟</a:t>
            </a:r>
            <a:endParaRPr lang="en-US" sz="5400" dirty="0">
              <a:effectLst>
                <a:glow rad="127000">
                  <a:schemeClr val="tx1"/>
                </a:glow>
              </a:effectLst>
              <a:ea typeface="ＭＳ Ｐゴシック" charset="0"/>
            </a:endParaRPr>
          </a:p>
        </p:txBody>
      </p:sp>
      <p:sp>
        <p:nvSpPr>
          <p:cNvPr id="5" name="Rectangle 2"/>
          <p:cNvSpPr txBox="1">
            <a:spLocks noChangeArrowheads="1"/>
          </p:cNvSpPr>
          <p:nvPr/>
        </p:nvSpPr>
        <p:spPr bwMode="auto">
          <a:xfrm>
            <a:off x="-180528" y="323074"/>
            <a:ext cx="8953332" cy="646331"/>
          </a:xfrm>
          <a:prstGeom prst="rect">
            <a:avLst/>
          </a:prstGeom>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wrap="square">
            <a:spAutoFit/>
          </a:bodyPr>
          <a:lstStyle>
            <a:defPPr>
              <a:defRPr lang="en-US"/>
            </a:defPPr>
            <a:lvl1pPr algn="r" rtl="1">
              <a:defRPr sz="4000" b="1">
                <a:solidFill>
                  <a:srgbClr val="FFFFFF"/>
                </a:solidFill>
                <a:effectLst>
                  <a:glow rad="228600">
                    <a:srgbClr val="000000">
                      <a:satMod val="175000"/>
                    </a:srgbClr>
                  </a:glow>
                </a:effectLst>
                <a:latin typeface="Arial" panose="020B0604020202020204" pitchFamily="34" charset="0"/>
                <a:ea typeface="ＭＳ Ｐゴシック" charset="0"/>
                <a:cs typeface="Arial" panose="020B0604020202020204" pitchFamily="34" charset="0"/>
              </a:defRPr>
            </a:lvl1pPr>
            <a:lvl2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1" eaLnBrk="1" fontAlgn="auto" latinLnBrk="0" hangingPunct="1">
              <a:lnSpc>
                <a:spcPct val="100000"/>
              </a:lnSpc>
              <a:spcBef>
                <a:spcPts val="0"/>
              </a:spcBef>
              <a:spcAft>
                <a:spcPts val="0"/>
              </a:spcAft>
              <a:buClrTx/>
              <a:buSzTx/>
              <a:buFontTx/>
              <a:buNone/>
              <a:tabLst/>
              <a:defRPr/>
            </a:pPr>
            <a:r>
              <a:rPr kumimoji="0" lang="ar-SA" sz="3600" u="none" strike="noStrike" kern="1200" cap="none" spc="0" normalizeH="0" baseline="0" noProof="0" dirty="0">
                <a:ln>
                  <a:noFill/>
                </a:ln>
                <a:solidFill>
                  <a:srgbClr val="FFFFFF"/>
                </a:solidFill>
                <a:effectLst>
                  <a:glow rad="228600">
                    <a:srgbClr val="000000">
                      <a:satMod val="175000"/>
                    </a:srgbClr>
                  </a:glow>
                </a:effectLst>
                <a:uLnTx/>
                <a:uFillTx/>
              </a:rPr>
              <a:t>فَقُلْتُ: إِلَى مَتَى أَيُّهَا ٱلسَّيِّدُ؟</a:t>
            </a:r>
            <a:endParaRPr kumimoji="0" lang="en-US" sz="3600" u="none" strike="noStrike" kern="1200" cap="none" spc="0" normalizeH="0" baseline="0" noProof="0" dirty="0">
              <a:ln>
                <a:noFill/>
              </a:ln>
              <a:solidFill>
                <a:srgbClr val="FFFFFF"/>
              </a:solidFill>
              <a:effectLst>
                <a:glow rad="228600">
                  <a:srgbClr val="000000">
                    <a:satMod val="175000"/>
                  </a:srgbClr>
                </a:glow>
              </a:effectLst>
              <a:uLnTx/>
              <a:uFillTx/>
            </a:endParaRPr>
          </a:p>
        </p:txBody>
      </p:sp>
      <p:sp>
        <p:nvSpPr>
          <p:cNvPr id="6" name="Rectangle 2"/>
          <p:cNvSpPr txBox="1">
            <a:spLocks noChangeArrowheads="1"/>
          </p:cNvSpPr>
          <p:nvPr/>
        </p:nvSpPr>
        <p:spPr bwMode="auto">
          <a:xfrm>
            <a:off x="16932" y="1009628"/>
            <a:ext cx="8953332" cy="3477875"/>
          </a:xfrm>
          <a:prstGeom prst="rect">
            <a:avLst/>
          </a:prstGeom>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wrap="square">
            <a:spAutoFit/>
          </a:bodyPr>
          <a:lstStyle>
            <a:defPPr>
              <a:defRPr lang="en-US"/>
            </a:defPPr>
            <a:lvl1pPr algn="ctr" rtl="1">
              <a:defRPr sz="4000" b="1">
                <a:solidFill>
                  <a:srgbClr val="FFFFFF"/>
                </a:solidFill>
                <a:effectLst>
                  <a:glow rad="228600">
                    <a:srgbClr val="000000">
                      <a:satMod val="175000"/>
                    </a:srgbClr>
                  </a:glow>
                </a:effectLst>
                <a:latin typeface="Arial" panose="020B0604020202020204" pitchFamily="34" charset="0"/>
                <a:ea typeface="ＭＳ Ｐゴシック" charset="0"/>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635000" marR="0" lvl="0" indent="-627063" algn="r" defTabSz="457200" rtl="1" eaLnBrk="1" fontAlgn="auto" latinLnBrk="0" hangingPunct="1">
              <a:lnSpc>
                <a:spcPct val="100000"/>
              </a:lnSpc>
              <a:spcBef>
                <a:spcPts val="0"/>
              </a:spcBef>
              <a:spcAft>
                <a:spcPts val="0"/>
              </a:spcAft>
              <a:buClrTx/>
              <a:buSzTx/>
              <a:buFontTx/>
              <a:buNone/>
              <a:tabLst/>
              <a:defRPr/>
            </a:pPr>
            <a:r>
              <a:rPr kumimoji="0" lang="ar-SA" sz="3600" u="none" strike="noStrike" kern="1200" cap="none" spc="0" normalizeH="0" baseline="0" noProof="0" dirty="0">
                <a:ln>
                  <a:noFill/>
                </a:ln>
                <a:solidFill>
                  <a:srgbClr val="FFFFFF"/>
                </a:solidFill>
                <a:effectLst>
                  <a:glow rad="228600">
                    <a:srgbClr val="000000">
                      <a:satMod val="175000"/>
                    </a:srgbClr>
                  </a:glow>
                </a:effectLst>
                <a:uLnTx/>
                <a:uFillTx/>
              </a:rPr>
              <a:t>١١ فَقَالَ: إِلَى أَنْ تَصِيرَ ٱلْمُدُنُ خَرِبَةً بِلاَ سَاكِنٍ،</a:t>
            </a:r>
            <a:br>
              <a:rPr kumimoji="0" lang="en-US" sz="3600" u="none" strike="noStrike" kern="1200" cap="none" spc="0" normalizeH="0" baseline="0" noProof="0" dirty="0">
                <a:ln>
                  <a:noFill/>
                </a:ln>
                <a:solidFill>
                  <a:srgbClr val="FFFFFF"/>
                </a:solidFill>
                <a:effectLst>
                  <a:glow rad="228600">
                    <a:srgbClr val="000000">
                      <a:satMod val="175000"/>
                    </a:srgbClr>
                  </a:glow>
                </a:effectLst>
                <a:uLnTx/>
                <a:uFillTx/>
              </a:rPr>
            </a:br>
            <a:r>
              <a:rPr kumimoji="0" lang="ar-SA" sz="3600" u="none" strike="noStrike" kern="1200" cap="none" spc="0" normalizeH="0" baseline="0" noProof="0" dirty="0" err="1">
                <a:ln>
                  <a:noFill/>
                </a:ln>
                <a:solidFill>
                  <a:srgbClr val="FFFFFF"/>
                </a:solidFill>
                <a:effectLst>
                  <a:glow rad="228600">
                    <a:srgbClr val="000000">
                      <a:satMod val="175000"/>
                    </a:srgbClr>
                  </a:glow>
                </a:effectLst>
                <a:uLnTx/>
                <a:uFillTx/>
              </a:rPr>
              <a:t>وَٱلْبُيُوتُ</a:t>
            </a:r>
            <a:r>
              <a:rPr kumimoji="0" lang="ar-SA" sz="3600" u="none" strike="noStrike" kern="1200" cap="none" spc="0" normalizeH="0" baseline="0" noProof="0" dirty="0">
                <a:ln>
                  <a:noFill/>
                </a:ln>
                <a:solidFill>
                  <a:srgbClr val="FFFFFF"/>
                </a:solidFill>
                <a:effectLst>
                  <a:glow rad="228600">
                    <a:srgbClr val="000000">
                      <a:satMod val="175000"/>
                    </a:srgbClr>
                  </a:glow>
                </a:effectLst>
                <a:uLnTx/>
                <a:uFillTx/>
              </a:rPr>
              <a:t> بِلاَ إِنْسَانٍ،</a:t>
            </a:r>
            <a:br>
              <a:rPr kumimoji="0" lang="en-US" sz="3600" u="none" strike="noStrike" kern="1200" cap="none" spc="0" normalizeH="0" baseline="0" noProof="0" dirty="0">
                <a:ln>
                  <a:noFill/>
                </a:ln>
                <a:solidFill>
                  <a:srgbClr val="FFFFFF"/>
                </a:solidFill>
                <a:effectLst>
                  <a:glow rad="228600">
                    <a:srgbClr val="000000">
                      <a:satMod val="175000"/>
                    </a:srgbClr>
                  </a:glow>
                </a:effectLst>
                <a:uLnTx/>
                <a:uFillTx/>
              </a:rPr>
            </a:br>
            <a:r>
              <a:rPr kumimoji="0" lang="ar-SA" sz="3600" u="none" strike="noStrike" kern="1200" cap="none" spc="0" normalizeH="0" baseline="0" noProof="0" dirty="0">
                <a:ln>
                  <a:noFill/>
                </a:ln>
                <a:solidFill>
                  <a:srgbClr val="FFFFFF"/>
                </a:solidFill>
                <a:effectLst>
                  <a:glow rad="228600">
                    <a:srgbClr val="000000">
                      <a:satMod val="175000"/>
                    </a:srgbClr>
                  </a:glow>
                </a:effectLst>
                <a:uLnTx/>
                <a:uFillTx/>
              </a:rPr>
              <a:t>وَتَخْرَبَ </a:t>
            </a:r>
            <a:r>
              <a:rPr kumimoji="0" lang="ar-SA" sz="3600" u="none" strike="noStrike" kern="1200" cap="none" spc="0" normalizeH="0" baseline="0" noProof="0" dirty="0" err="1">
                <a:ln>
                  <a:noFill/>
                </a:ln>
                <a:solidFill>
                  <a:srgbClr val="FFFFFF"/>
                </a:solidFill>
                <a:effectLst>
                  <a:glow rad="228600">
                    <a:srgbClr val="000000">
                      <a:satMod val="175000"/>
                    </a:srgbClr>
                  </a:glow>
                </a:effectLst>
                <a:uLnTx/>
                <a:uFillTx/>
              </a:rPr>
              <a:t>ٱلْأَرْضُ</a:t>
            </a:r>
            <a:r>
              <a:rPr kumimoji="0" lang="ar-SA" sz="3600" u="none" strike="noStrike" kern="1200" cap="none" spc="0" normalizeH="0" baseline="0" noProof="0" dirty="0">
                <a:ln>
                  <a:noFill/>
                </a:ln>
                <a:solidFill>
                  <a:srgbClr val="FFFFFF"/>
                </a:solidFill>
                <a:effectLst>
                  <a:glow rad="228600">
                    <a:srgbClr val="000000">
                      <a:satMod val="175000"/>
                    </a:srgbClr>
                  </a:glow>
                </a:effectLst>
                <a:uLnTx/>
                <a:uFillTx/>
              </a:rPr>
              <a:t> وَتُقْفِرَ، </a:t>
            </a:r>
          </a:p>
          <a:p>
            <a:pPr marL="635000" lvl="0" indent="-627063" algn="r" defTabSz="457200" fontAlgn="auto">
              <a:spcBef>
                <a:spcPts val="0"/>
              </a:spcBef>
              <a:spcAft>
                <a:spcPts val="0"/>
              </a:spcAft>
              <a:defRPr/>
            </a:pPr>
            <a:r>
              <a:rPr kumimoji="0" lang="ar-SA" sz="3600" u="none" strike="noStrike" kern="1200" cap="none" spc="0" normalizeH="0" baseline="0" noProof="0" dirty="0">
                <a:ln>
                  <a:noFill/>
                </a:ln>
                <a:solidFill>
                  <a:srgbClr val="FFFFFF"/>
                </a:solidFill>
                <a:effectLst>
                  <a:glow rad="228600">
                    <a:srgbClr val="000000">
                      <a:satMod val="175000"/>
                    </a:srgbClr>
                  </a:glow>
                </a:effectLst>
                <a:uLnTx/>
                <a:uFillTx/>
              </a:rPr>
              <a:t>١٢ وَيُبْعِدَ </a:t>
            </a:r>
            <a:r>
              <a:rPr kumimoji="0" lang="ar-SA" sz="3600" u="none" strike="noStrike" kern="1200" cap="none" spc="0" normalizeH="0" baseline="0" noProof="0" dirty="0" err="1">
                <a:ln>
                  <a:noFill/>
                </a:ln>
                <a:solidFill>
                  <a:srgbClr val="FFFFFF"/>
                </a:solidFill>
                <a:effectLst>
                  <a:glow rad="228600">
                    <a:srgbClr val="000000">
                      <a:satMod val="175000"/>
                    </a:srgbClr>
                  </a:glow>
                </a:effectLst>
                <a:uLnTx/>
                <a:uFillTx/>
              </a:rPr>
              <a:t>ٱلرَّبُّ</a:t>
            </a:r>
            <a:r>
              <a:rPr kumimoji="0" lang="ar-SA" sz="3600" u="none" strike="noStrike" kern="1200" cap="none" spc="0" normalizeH="0" baseline="0" noProof="0" dirty="0">
                <a:ln>
                  <a:noFill/>
                </a:ln>
                <a:solidFill>
                  <a:srgbClr val="FFFFFF"/>
                </a:solidFill>
                <a:effectLst>
                  <a:glow rad="228600">
                    <a:srgbClr val="000000">
                      <a:satMod val="175000"/>
                    </a:srgbClr>
                  </a:glow>
                </a:effectLst>
                <a:uLnTx/>
                <a:uFillTx/>
              </a:rPr>
              <a:t> </a:t>
            </a:r>
            <a:r>
              <a:rPr kumimoji="0" lang="ar-SA" sz="3600" u="none" strike="noStrike" kern="1200" cap="none" spc="0" normalizeH="0" baseline="0" noProof="0" dirty="0" err="1">
                <a:ln>
                  <a:noFill/>
                </a:ln>
                <a:solidFill>
                  <a:srgbClr val="FFFFFF"/>
                </a:solidFill>
                <a:effectLst>
                  <a:glow rad="228600">
                    <a:srgbClr val="000000">
                      <a:satMod val="175000"/>
                    </a:srgbClr>
                  </a:glow>
                </a:effectLst>
                <a:uLnTx/>
                <a:uFillTx/>
              </a:rPr>
              <a:t>ٱلْإِنْسَانَ</a:t>
            </a:r>
            <a:r>
              <a:rPr kumimoji="0" lang="ar-SA" sz="3600" u="none" strike="noStrike" kern="1200" cap="none" spc="0" normalizeH="0" baseline="0" noProof="0" dirty="0">
                <a:ln>
                  <a:noFill/>
                </a:ln>
                <a:solidFill>
                  <a:srgbClr val="FFFFFF"/>
                </a:solidFill>
                <a:effectLst>
                  <a:glow rad="228600">
                    <a:srgbClr val="000000">
                      <a:satMod val="175000"/>
                    </a:srgbClr>
                  </a:glow>
                </a:effectLst>
                <a:uLnTx/>
                <a:uFillTx/>
              </a:rPr>
              <a:t>، </a:t>
            </a:r>
            <a:br>
              <a:rPr kumimoji="0" lang="en-US" sz="3600" u="none" strike="noStrike" kern="1200" cap="none" spc="0" normalizeH="0" baseline="0" noProof="0" dirty="0">
                <a:ln>
                  <a:noFill/>
                </a:ln>
                <a:solidFill>
                  <a:srgbClr val="FFFFFF"/>
                </a:solidFill>
                <a:effectLst>
                  <a:glow rad="228600">
                    <a:srgbClr val="000000">
                      <a:satMod val="175000"/>
                    </a:srgbClr>
                  </a:glow>
                </a:effectLst>
                <a:uLnTx/>
                <a:uFillTx/>
              </a:rPr>
            </a:br>
            <a:r>
              <a:rPr kumimoji="0" lang="ar-SA" sz="3600" u="none" strike="noStrike" kern="1200" cap="none" spc="0" normalizeH="0" baseline="0" noProof="0" dirty="0">
                <a:ln>
                  <a:noFill/>
                </a:ln>
                <a:solidFill>
                  <a:srgbClr val="FFFFFF"/>
                </a:solidFill>
                <a:effectLst>
                  <a:glow rad="228600">
                    <a:srgbClr val="000000">
                      <a:satMod val="175000"/>
                    </a:srgbClr>
                  </a:glow>
                </a:effectLst>
                <a:uLnTx/>
                <a:uFillTx/>
              </a:rPr>
              <a:t>وَيَكْثُرَ ٱلْخَرَابُ فِي وَسَطِ </a:t>
            </a:r>
            <a:r>
              <a:rPr kumimoji="0" lang="ar-SA" sz="3600" u="none" strike="noStrike" kern="1200" cap="none" spc="0" normalizeH="0" baseline="0" noProof="0" dirty="0" err="1">
                <a:ln>
                  <a:noFill/>
                </a:ln>
                <a:solidFill>
                  <a:srgbClr val="FFFFFF"/>
                </a:solidFill>
                <a:effectLst>
                  <a:glow rad="228600">
                    <a:srgbClr val="000000">
                      <a:satMod val="175000"/>
                    </a:srgbClr>
                  </a:glow>
                </a:effectLst>
                <a:uLnTx/>
                <a:uFillTx/>
              </a:rPr>
              <a:t>ٱلْأَرْضِ</a:t>
            </a:r>
            <a:r>
              <a:rPr kumimoji="0" lang="ar-SA" sz="3600" u="none" strike="noStrike" kern="1200" cap="none" spc="0" normalizeH="0" baseline="0" noProof="0" dirty="0">
                <a:ln>
                  <a:noFill/>
                </a:ln>
                <a:solidFill>
                  <a:srgbClr val="FFFFFF"/>
                </a:solidFill>
                <a:effectLst>
                  <a:glow rad="228600">
                    <a:srgbClr val="000000">
                      <a:satMod val="175000"/>
                    </a:srgbClr>
                  </a:glow>
                </a:effectLst>
                <a:uLnTx/>
                <a:uFillTx/>
              </a:rPr>
              <a:t>.</a:t>
            </a:r>
            <a:br>
              <a:rPr kumimoji="0" lang="ar-SA" sz="3600" u="none" strike="noStrike" kern="1200" cap="none" spc="0" normalizeH="0" baseline="0" noProof="0" dirty="0">
                <a:ln>
                  <a:noFill/>
                </a:ln>
                <a:solidFill>
                  <a:srgbClr val="FFFFFF"/>
                </a:solidFill>
                <a:effectLst>
                  <a:glow rad="228600">
                    <a:srgbClr val="000000">
                      <a:satMod val="175000"/>
                    </a:srgbClr>
                  </a:glow>
                </a:effectLst>
                <a:uLnTx/>
                <a:uFillTx/>
              </a:rPr>
            </a:br>
            <a:r>
              <a:rPr kumimoji="0" lang="ar-SA" sz="3600" u="none" strike="noStrike" kern="1200" cap="none" spc="0" normalizeH="0" baseline="0" noProof="0" dirty="0">
                <a:ln>
                  <a:noFill/>
                </a:ln>
                <a:solidFill>
                  <a:srgbClr val="FFFFFF"/>
                </a:solidFill>
                <a:effectLst>
                  <a:glow rad="228600">
                    <a:srgbClr val="000000">
                      <a:satMod val="175000"/>
                    </a:srgbClr>
                  </a:glow>
                </a:effectLst>
                <a:uLnTx/>
                <a:uFillTx/>
              </a:rPr>
              <a:t> (</a:t>
            </a:r>
            <a:r>
              <a:rPr kumimoji="0" lang="ar-SA" sz="3600" u="none" strike="noStrike" kern="1200" cap="none" spc="0" normalizeH="0" baseline="0" noProof="0" dirty="0" err="1">
                <a:ln>
                  <a:noFill/>
                </a:ln>
                <a:solidFill>
                  <a:srgbClr val="FFFFFF"/>
                </a:solidFill>
                <a:effectLst>
                  <a:glow rad="228600">
                    <a:srgbClr val="000000">
                      <a:satMod val="175000"/>
                    </a:srgbClr>
                  </a:glow>
                </a:effectLst>
                <a:uLnTx/>
                <a:uFillTx/>
              </a:rPr>
              <a:t>أشعياء</a:t>
            </a:r>
            <a:r>
              <a:rPr kumimoji="0" lang="ar-SA" sz="3600" u="none" strike="noStrike" kern="1200" cap="none" spc="0" normalizeH="0" baseline="0" noProof="0" dirty="0">
                <a:ln>
                  <a:noFill/>
                </a:ln>
                <a:solidFill>
                  <a:srgbClr val="FFFFFF"/>
                </a:solidFill>
                <a:effectLst>
                  <a:glow rad="228600">
                    <a:srgbClr val="000000">
                      <a:satMod val="175000"/>
                    </a:srgbClr>
                  </a:glow>
                </a:effectLst>
                <a:uLnTx/>
                <a:uFillTx/>
              </a:rPr>
              <a:t> </a:t>
            </a:r>
            <a:r>
              <a:rPr lang="ar-SA" sz="3600" dirty="0"/>
              <a:t>6 : 11-12)</a:t>
            </a:r>
            <a:endParaRPr kumimoji="0" lang="ar-SA" sz="3600" u="none" strike="noStrike" kern="1200" cap="none" spc="0" normalizeH="0" baseline="0" noProof="0" dirty="0">
              <a:ln>
                <a:noFill/>
              </a:ln>
              <a:solidFill>
                <a:srgbClr val="FFFFFF"/>
              </a:solidFill>
              <a:effectLst>
                <a:glow rad="228600">
                  <a:srgbClr val="000000">
                    <a:satMod val="175000"/>
                  </a:srgbClr>
                </a:glow>
              </a:effectLst>
              <a:uLnTx/>
              <a:uFillTx/>
            </a:endParaRPr>
          </a:p>
        </p:txBody>
      </p:sp>
    </p:spTree>
    <p:extLst>
      <p:ext uri="{BB962C8B-B14F-4D97-AF65-F5344CB8AC3E}">
        <p14:creationId xmlns:p14="http://schemas.microsoft.com/office/powerpoint/2010/main" val="26775684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7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aphicFrame>
        <p:nvGraphicFramePr>
          <p:cNvPr id="101378" name="Object 2"/>
          <p:cNvGraphicFramePr>
            <a:graphicFrameLocks noGrp="1" noChangeAspect="1"/>
          </p:cNvGraphicFramePr>
          <p:nvPr>
            <p:ph type="clipArt" sz="half" idx="1"/>
          </p:nvPr>
        </p:nvGraphicFramePr>
        <p:xfrm>
          <a:off x="0" y="-76200"/>
          <a:ext cx="9144000" cy="7162800"/>
        </p:xfrm>
        <a:graphic>
          <a:graphicData uri="http://schemas.openxmlformats.org/presentationml/2006/ole">
            <mc:AlternateContent xmlns:mc="http://schemas.openxmlformats.org/markup-compatibility/2006">
              <mc:Choice xmlns:v="urn:schemas-microsoft-com:vml" Requires="v">
                <p:oleObj name="Clip" r:id="rId3" imgW="0" imgH="0" progId="MS_ClipArt_Gallery.2">
                  <p:embed/>
                </p:oleObj>
              </mc:Choice>
              <mc:Fallback>
                <p:oleObj name="Clip" r:id="rId3" imgW="0" imgH="0" progId="MS_ClipArt_Gallery.2">
                  <p:embed/>
                  <p:pic>
                    <p:nvPicPr>
                      <p:cNvPr id="101378"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76200"/>
                        <a:ext cx="9144000" cy="7162800"/>
                      </a:xfrm>
                      <a:prstGeom prst="rect">
                        <a:avLst/>
                      </a:prstGeom>
                      <a:noFill/>
                    </p:spPr>
                  </p:pic>
                </p:oleObj>
              </mc:Fallback>
            </mc:AlternateContent>
          </a:graphicData>
        </a:graphic>
      </p:graphicFrame>
      <p:sp>
        <p:nvSpPr>
          <p:cNvPr id="61443" name="Rectangle 3" descr="Paper bag"/>
          <p:cNvSpPr>
            <a:spLocks noGrp="1" noChangeArrowheads="1"/>
          </p:cNvSpPr>
          <p:nvPr>
            <p:ph type="title"/>
          </p:nvPr>
        </p:nvSpPr>
        <p:spPr>
          <a:xfrm>
            <a:off x="-152400" y="4267200"/>
            <a:ext cx="9296400" cy="2590800"/>
          </a:xfrm>
        </p:spPr>
        <p:txBody>
          <a:bodyPr/>
          <a:lstStyle/>
          <a:p>
            <a:pPr eaLnBrk="1" hangingPunct="1"/>
            <a:r>
              <a:rPr lang="ar-EG" sz="4800" dirty="0">
                <a:solidFill>
                  <a:srgbClr val="000000"/>
                </a:solidFill>
                <a:effectLst>
                  <a:outerShdw blurRad="38100" dist="38100" dir="2700000" algn="tl">
                    <a:srgbClr val="FFFFFF"/>
                  </a:outerShdw>
                </a:effectLst>
                <a:ea typeface="ＭＳ Ｐゴシック" charset="0"/>
                <a:cs typeface="Arial" panose="020B0604020202020204" pitchFamily="34" charset="0"/>
              </a:rPr>
              <a:t>الله لإشعياء: «عظ في الضيق حتى لا يبقى أحد" (6: 11-13)</a:t>
            </a:r>
            <a:endParaRPr lang="en-US" dirty="0">
              <a:solidFill>
                <a:srgbClr val="000000"/>
              </a:solidFill>
              <a:effectLst>
                <a:outerShdw blurRad="38100" dist="38100" dir="2700000" algn="tl">
                  <a:srgbClr val="FFFFFF"/>
                </a:outerShdw>
              </a:effectLst>
              <a:ea typeface="ＭＳ Ｐゴシック" charset="0"/>
              <a:cs typeface="Arial" panose="020B0604020202020204" pitchFamily="34" charset="0"/>
            </a:endParaRPr>
          </a:p>
        </p:txBody>
      </p:sp>
    </p:spTree>
    <p:extLst>
      <p:ext uri="{BB962C8B-B14F-4D97-AF65-F5344CB8AC3E}">
        <p14:creationId xmlns:p14="http://schemas.microsoft.com/office/powerpoint/2010/main" val="3863897415"/>
      </p:ext>
    </p:extLst>
  </p:cSld>
  <p:clrMapOvr>
    <a:masterClrMapping/>
  </p:clrMapOvr>
  <p:transition>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7" presetClass="entr" presetSubtype="4" fill="hold" grpId="0" nodeType="afterEffect">
                                  <p:stCondLst>
                                    <p:cond delay="0"/>
                                  </p:stCondLst>
                                  <p:childTnLst>
                                    <p:set>
                                      <p:cBhvr>
                                        <p:cTn id="6" dur="1" fill="hold">
                                          <p:stCondLst>
                                            <p:cond delay="0"/>
                                          </p:stCondLst>
                                        </p:cTn>
                                        <p:tgtEl>
                                          <p:spTgt spid="61443"/>
                                        </p:tgtEl>
                                        <p:attrNameLst>
                                          <p:attrName>style.visibility</p:attrName>
                                        </p:attrNameLst>
                                      </p:cBhvr>
                                      <p:to>
                                        <p:strVal val="visible"/>
                                      </p:to>
                                    </p:set>
                                    <p:anim calcmode="lin" valueType="num">
                                      <p:cBhvr additive="base">
                                        <p:cTn id="7" dur="5000" fill="hold"/>
                                        <p:tgtEl>
                                          <p:spTgt spid="61443"/>
                                        </p:tgtEl>
                                        <p:attrNameLst>
                                          <p:attrName>ppt_x</p:attrName>
                                        </p:attrNameLst>
                                      </p:cBhvr>
                                      <p:tavLst>
                                        <p:tav tm="0">
                                          <p:val>
                                            <p:strVal val="#ppt_x"/>
                                          </p:val>
                                        </p:tav>
                                        <p:tav tm="100000">
                                          <p:val>
                                            <p:strVal val="#ppt_x"/>
                                          </p:val>
                                        </p:tav>
                                      </p:tavLst>
                                    </p:anim>
                                    <p:anim calcmode="lin" valueType="num">
                                      <p:cBhvr additive="base">
                                        <p:cTn id="8" dur="5000" fill="hold"/>
                                        <p:tgtEl>
                                          <p:spTgt spid="6144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43" grpId="0" autoUpdateAnimBg="0"/>
    </p:bld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0" y="1375832"/>
            <a:ext cx="9144000" cy="5482167"/>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900098" name="Rectangle 2"/>
          <p:cNvSpPr>
            <a:spLocks noGrp="1" noChangeArrowheads="1"/>
          </p:cNvSpPr>
          <p:nvPr>
            <p:ph type="ctrTitle"/>
          </p:nvPr>
        </p:nvSpPr>
        <p:spPr>
          <a:xfrm>
            <a:off x="0" y="0"/>
            <a:ext cx="9036496" cy="1375831"/>
          </a:xfrm>
          <a:effectLst>
            <a:outerShdw blurRad="63500" dist="35921" dir="2700000" algn="ctr" rotWithShape="0">
              <a:schemeClr val="tx2">
                <a:alpha val="74998"/>
              </a:schemeClr>
            </a:outerShdw>
          </a:effectLst>
        </p:spPr>
        <p:txBody>
          <a:bodyPr anchor="ctr"/>
          <a:lstStyle/>
          <a:p>
            <a:pPr>
              <a:defRPr/>
            </a:pPr>
            <a:r>
              <a:rPr lang="ar-SA" sz="4000" dirty="0">
                <a:solidFill>
                  <a:srgbClr val="FFFFFF"/>
                </a:solidFill>
                <a:effectLst>
                  <a:glow rad="127000">
                    <a:srgbClr val="000000"/>
                  </a:glow>
                </a:effectLst>
                <a:ea typeface="ＭＳ Ｐゴシック" charset="0"/>
              </a:rPr>
              <a:t>وَإِنْ بَقِيَ فِيهَا عُشْرٌ بَعْدُ فَيَعُودُ وَيَصِيرُ لِلْخَرَابِ</a:t>
            </a:r>
            <a:endParaRPr lang="en-US" sz="4000"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4149080"/>
            <a:ext cx="9144000" cy="270892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وَلَكِنْ </a:t>
            </a:r>
            <a:r>
              <a:rPr kumimoji="0" lang="ar-SA" sz="4000" b="1"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كَالْبُطْمَةِ</a:t>
            </a:r>
            <a:r>
              <a:rPr kumimoji="0" lang="ar-SA"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r>
              <a:rPr kumimoji="0" lang="ar-SA" sz="4000" b="1"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وَالْبَلُّوطَةِ</a:t>
            </a:r>
            <a:r>
              <a:rPr kumimoji="0" lang="ar-SA"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الَّتِي وَإِنْ قُطِعَتْ فَلَهَا سَاقٌ يَكُونُ سَاقُهُ زَرْعاً مُقَدَّساً. </a:t>
            </a:r>
            <a:endParaRPr kumimoji="0" lang="en-US"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lang="ar-SA" sz="40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إ</a:t>
            </a:r>
            <a:r>
              <a:rPr kumimoji="0" lang="ar-SA" sz="4000" b="1"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شعياء</a:t>
            </a:r>
            <a:r>
              <a:rPr kumimoji="0" lang="ar-SA"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٦ : ١٣</a:t>
            </a:r>
          </a:p>
        </p:txBody>
      </p:sp>
    </p:spTree>
    <p:extLst>
      <p:ext uri="{BB962C8B-B14F-4D97-AF65-F5344CB8AC3E}">
        <p14:creationId xmlns:p14="http://schemas.microsoft.com/office/powerpoint/2010/main" val="253639386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3"/>
          <a:stretch>
            <a:fillRect/>
          </a:stretch>
        </p:blipFill>
        <p:spPr>
          <a:xfrm>
            <a:off x="8466" y="12700"/>
            <a:ext cx="9135533" cy="6851650"/>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900098" name="Rectangle 2"/>
          <p:cNvSpPr>
            <a:spLocks noGrp="1" noChangeArrowheads="1"/>
          </p:cNvSpPr>
          <p:nvPr>
            <p:ph type="ctrTitle"/>
          </p:nvPr>
        </p:nvSpPr>
        <p:spPr>
          <a:xfrm>
            <a:off x="0" y="5257800"/>
            <a:ext cx="6300192" cy="1600200"/>
          </a:xfrm>
          <a:effectLst>
            <a:outerShdw blurRad="63500" dist="35921" dir="2700000" algn="ctr" rotWithShape="0">
              <a:schemeClr val="tx2">
                <a:alpha val="74998"/>
              </a:schemeClr>
            </a:outerShdw>
          </a:effectLst>
        </p:spPr>
        <p:txBody>
          <a:bodyPr anchor="t"/>
          <a:lstStyle/>
          <a:p>
            <a:pPr rtl="1">
              <a:defRPr/>
            </a:pPr>
            <a:r>
              <a:rPr lang="ar-EG" sz="4800" dirty="0">
                <a:solidFill>
                  <a:schemeClr val="tx1"/>
                </a:solidFill>
                <a:ea typeface="ＭＳ Ｐゴシック" charset="0"/>
              </a:rPr>
              <a:t>إن خدمة المسيح أمر صعب،</a:t>
            </a:r>
            <a:br>
              <a:rPr lang="en-US" sz="4800" dirty="0">
                <a:solidFill>
                  <a:schemeClr val="tx1"/>
                </a:solidFill>
                <a:ea typeface="ＭＳ Ｐゴシック" charset="0"/>
              </a:rPr>
            </a:br>
            <a:r>
              <a:rPr lang="ar-EG" sz="4800" dirty="0">
                <a:solidFill>
                  <a:schemeClr val="tx1"/>
                </a:solidFill>
                <a:ea typeface="ＭＳ Ｐゴシック" charset="0"/>
              </a:rPr>
              <a:t> ولكنه ناجح في النهاية</a:t>
            </a:r>
            <a:r>
              <a:rPr lang="en-US" sz="4800" dirty="0">
                <a:solidFill>
                  <a:schemeClr val="tx1"/>
                </a:solidFill>
                <a:effectLst/>
                <a:ea typeface="ＭＳ Ｐゴシック" charset="0"/>
              </a:rPr>
              <a:t>.</a:t>
            </a:r>
          </a:p>
        </p:txBody>
      </p:sp>
    </p:spTree>
    <p:extLst>
      <p:ext uri="{BB962C8B-B14F-4D97-AF65-F5344CB8AC3E}">
        <p14:creationId xmlns:p14="http://schemas.microsoft.com/office/powerpoint/2010/main" val="262093995"/>
      </p:ext>
    </p:extLst>
  </p:cSld>
  <p:clrMapOvr>
    <a:masterClrMapping/>
  </p:clrMapOvr>
  <p:transition/>
</p:sld>
</file>

<file path=ppt/slides/slide278.xml><?xml version="1.0" encoding="utf-8"?>
<p:sld xmlns:a="http://schemas.openxmlformats.org/drawingml/2006/main" xmlns:r="http://schemas.openxmlformats.org/officeDocument/2006/relationships" xmlns:p="http://schemas.openxmlformats.org/presentationml/2006/main">
  <p:cSld>
    <p:bg>
      <p:bgPr>
        <a:solidFill>
          <a:schemeClr val="bg2"/>
        </a:solidFill>
        <a:effectLst/>
      </p:bgPr>
    </p:bg>
    <p:spTree>
      <p:nvGrpSpPr>
        <p:cNvPr id="1" name=""/>
        <p:cNvGrpSpPr/>
        <p:nvPr/>
      </p:nvGrpSpPr>
      <p:grpSpPr>
        <a:xfrm>
          <a:off x="0" y="0"/>
          <a:ext cx="0" cy="0"/>
          <a:chOff x="0" y="0"/>
          <a:chExt cx="0" cy="0"/>
        </a:xfrm>
      </p:grpSpPr>
      <p:pic>
        <p:nvPicPr>
          <p:cNvPr id="2" name="Picture 1"/>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16980" y="-76200"/>
            <a:ext cx="9169447" cy="6934200"/>
          </a:xfrm>
          <a:prstGeom prst="rect">
            <a:avLst/>
          </a:prstGeom>
        </p:spPr>
      </p:pic>
      <p:sp>
        <p:nvSpPr>
          <p:cNvPr id="2050" name="Rectangle 2"/>
          <p:cNvSpPr>
            <a:spLocks noGrp="1" noChangeArrowheads="1"/>
          </p:cNvSpPr>
          <p:nvPr>
            <p:ph type="ctrTitle"/>
          </p:nvPr>
        </p:nvSpPr>
        <p:spPr>
          <a:xfrm>
            <a:off x="4902324" y="304800"/>
            <a:ext cx="3962400" cy="4267200"/>
          </a:xfrm>
          <a:effectLst>
            <a:outerShdw blurRad="63500" dist="38099" dir="2700000" algn="ctr" rotWithShape="0">
              <a:srgbClr val="000000">
                <a:alpha val="74998"/>
              </a:srgbClr>
            </a:outerShdw>
          </a:effectLst>
        </p:spPr>
        <p:txBody>
          <a:bodyPr/>
          <a:lstStyle/>
          <a:p>
            <a:pPr eaLnBrk="1" hangingPunct="1"/>
            <a:r>
              <a:rPr lang="ar-EG" altLang="zh-CN" dirty="0">
                <a:ea typeface="SimSun" charset="0"/>
                <a:cs typeface="Arial" panose="020B0604020202020204" pitchFamily="34" charset="0"/>
              </a:rPr>
              <a:t>كيف يمكنك الركض في الماراثون – خدمة المسيح على المدى الطويل؟</a:t>
            </a:r>
            <a:endParaRPr lang="en-US" sz="4400" dirty="0">
              <a:ea typeface="ＭＳ Ｐゴシック" charset="0"/>
              <a:cs typeface="Arial" panose="020B0604020202020204" pitchFamily="34" charset="0"/>
            </a:endParaRPr>
          </a:p>
        </p:txBody>
      </p:sp>
      <p:sp>
        <p:nvSpPr>
          <p:cNvPr id="2051" name="Rectangle 3"/>
          <p:cNvSpPr>
            <a:spLocks noGrp="1" noChangeArrowheads="1"/>
          </p:cNvSpPr>
          <p:nvPr>
            <p:ph type="subTitle" idx="1"/>
          </p:nvPr>
        </p:nvSpPr>
        <p:spPr>
          <a:xfrm>
            <a:off x="4788024" y="5029200"/>
            <a:ext cx="4191000" cy="1447800"/>
          </a:xfrm>
          <a:effectLst>
            <a:outerShdw blurRad="63500" dist="38099" dir="2700000" algn="ctr" rotWithShape="0">
              <a:srgbClr val="000000">
                <a:alpha val="74998"/>
              </a:srgbClr>
            </a:outerShdw>
          </a:effectLst>
        </p:spPr>
        <p:txBody>
          <a:bodyPr/>
          <a:lstStyle/>
          <a:p>
            <a:pPr eaLnBrk="1" hangingPunct="1">
              <a:lnSpc>
                <a:spcPct val="80000"/>
              </a:lnSpc>
            </a:pPr>
            <a:r>
              <a:rPr lang="ar-EG" dirty="0">
                <a:ea typeface="ＭＳ Ｐゴシック" charset="0"/>
                <a:cs typeface="Arial" panose="020B0604020202020204" pitchFamily="34" charset="0"/>
              </a:rPr>
              <a:t>نصائح في سباق الماراثون الروحي لحياتنا</a:t>
            </a:r>
            <a:endParaRPr lang="en-US" dirty="0">
              <a:ea typeface="ＭＳ Ｐゴシック" charset="0"/>
              <a:cs typeface="Arial" panose="020B0604020202020204" pitchFamily="34" charset="0"/>
            </a:endParaRPr>
          </a:p>
        </p:txBody>
      </p:sp>
    </p:spTree>
    <p:extLst>
      <p:ext uri="{BB962C8B-B14F-4D97-AF65-F5344CB8AC3E}">
        <p14:creationId xmlns:p14="http://schemas.microsoft.com/office/powerpoint/2010/main" val="1217282532"/>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2"/>
          <p:cNvSpPr>
            <a:spLocks noGrp="1" noChangeArrowheads="1"/>
          </p:cNvSpPr>
          <p:nvPr>
            <p:ph type="title"/>
          </p:nvPr>
        </p:nvSpPr>
        <p:spPr>
          <a:xfrm>
            <a:off x="0" y="0"/>
            <a:ext cx="4572000" cy="6858000"/>
          </a:xfrm>
        </p:spPr>
        <p:txBody>
          <a:bodyPr/>
          <a:lstStyle/>
          <a:p>
            <a:pPr rtl="1" eaLnBrk="1" hangingPunct="1"/>
            <a:r>
              <a:rPr lang="ar-EG" dirty="0">
                <a:solidFill>
                  <a:srgbClr val="FFFFFF"/>
                </a:solidFill>
                <a:ea typeface="ＭＳ Ｐゴシック" charset="0"/>
                <a:cs typeface="Arial" panose="020B0604020202020204" pitchFamily="34" charset="0"/>
              </a:rPr>
              <a:t>يجب أن تدرك أنك مدعو إلى دعوة صعبة</a:t>
            </a:r>
            <a:br>
              <a:rPr lang="ar-EG" dirty="0">
                <a:solidFill>
                  <a:srgbClr val="FFFFFF"/>
                </a:solidFill>
                <a:ea typeface="ＭＳ Ｐゴシック" charset="0"/>
                <a:cs typeface="Arial" panose="020B0604020202020204" pitchFamily="34" charset="0"/>
              </a:rPr>
            </a:br>
            <a:r>
              <a:rPr lang="ar-EG" dirty="0">
                <a:solidFill>
                  <a:srgbClr val="FFFFFF"/>
                </a:solidFill>
                <a:ea typeface="ＭＳ Ｐゴシック" charset="0"/>
                <a:cs typeface="Arial" panose="020B0604020202020204" pitchFamily="34" charset="0"/>
              </a:rPr>
              <a:t> ولكن تأكد من النجاح النهائي (الأقصى)</a:t>
            </a:r>
            <a:br>
              <a:rPr lang="ar-EG" dirty="0">
                <a:solidFill>
                  <a:srgbClr val="FFFFFF"/>
                </a:solidFill>
                <a:ea typeface="ＭＳ Ｐゴシック" charset="0"/>
                <a:cs typeface="Arial" panose="020B0604020202020204" pitchFamily="34" charset="0"/>
              </a:rPr>
            </a:br>
            <a:r>
              <a:rPr lang="ar-EG" dirty="0">
                <a:solidFill>
                  <a:srgbClr val="FFFFFF"/>
                </a:solidFill>
                <a:ea typeface="ＭＳ Ｐゴシック" charset="0"/>
                <a:cs typeface="Arial" panose="020B0604020202020204" pitchFamily="34" charset="0"/>
              </a:rPr>
              <a:t> </a:t>
            </a:r>
            <a:br>
              <a:rPr lang="ar-EG" dirty="0">
                <a:solidFill>
                  <a:srgbClr val="FFFFFF"/>
                </a:solidFill>
                <a:ea typeface="ＭＳ Ｐゴシック" charset="0"/>
                <a:cs typeface="Arial" panose="020B0604020202020204" pitchFamily="34" charset="0"/>
              </a:rPr>
            </a:br>
            <a:r>
              <a:rPr lang="ar-EG" sz="4000" dirty="0">
                <a:solidFill>
                  <a:srgbClr val="FFFFFF"/>
                </a:solidFill>
                <a:ea typeface="ＭＳ Ｐゴシック" charset="0"/>
                <a:cs typeface="Arial" panose="020B0604020202020204" pitchFamily="34" charset="0"/>
              </a:rPr>
              <a:t>— الفكرة الرئيسية —</a:t>
            </a:r>
            <a:endParaRPr lang="en-US" dirty="0">
              <a:solidFill>
                <a:srgbClr val="FFFFFF"/>
              </a:solidFill>
              <a:ea typeface="ＭＳ Ｐゴシック" charset="0"/>
              <a:cs typeface="Arial" panose="020B0604020202020204" pitchFamily="34" charset="0"/>
            </a:endParaRPr>
          </a:p>
        </p:txBody>
      </p:sp>
      <p:pic>
        <p:nvPicPr>
          <p:cNvPr id="2" name="Picture 1"/>
          <p:cNvPicPr>
            <a:picLocks noChangeAspect="1"/>
          </p:cNvPicPr>
          <p:nvPr/>
        </p:nvPicPr>
        <p:blipFill>
          <a:blip r:embed="rId3"/>
          <a:stretch>
            <a:fillRect/>
          </a:stretch>
        </p:blipFill>
        <p:spPr>
          <a:xfrm>
            <a:off x="4648200" y="9017"/>
            <a:ext cx="4495800" cy="6750370"/>
          </a:xfrm>
          <a:prstGeom prst="rect">
            <a:avLst/>
          </a:prstGeom>
        </p:spPr>
      </p:pic>
    </p:spTree>
    <p:extLst>
      <p:ext uri="{BB962C8B-B14F-4D97-AF65-F5344CB8AC3E}">
        <p14:creationId xmlns:p14="http://schemas.microsoft.com/office/powerpoint/2010/main" val="1046717159"/>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30" name="Picture 1"/>
          <p:cNvSpPr>
            <a:spLocks noChangeAspect="1"/>
          </p:cNvSpPr>
          <p:nvPr/>
        </p:nvSpPr>
        <p:spPr bwMode="auto">
          <a:xfrm>
            <a:off x="0" y="368300"/>
            <a:ext cx="9144000" cy="6099175"/>
          </a:xfrm>
          <a:prstGeom prst="rect">
            <a:avLst/>
          </a:prstGeom>
          <a:noFill/>
          <a:ln w="9525">
            <a:noFill/>
            <a:miter lim="800000"/>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mn-cs"/>
            </a:endParaRPr>
          </a:p>
        </p:txBody>
      </p:sp>
      <p:sp>
        <p:nvSpPr>
          <p:cNvPr id="5" name="Rectangle 2"/>
          <p:cNvSpPr txBox="1">
            <a:spLocks noChangeArrowheads="1"/>
          </p:cNvSpPr>
          <p:nvPr/>
        </p:nvSpPr>
        <p:spPr bwMode="auto">
          <a:xfrm>
            <a:off x="0" y="15875"/>
            <a:ext cx="7812088" cy="1036638"/>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1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2" name="Title 1"/>
          <p:cNvSpPr>
            <a:spLocks noGrp="1"/>
          </p:cNvSpPr>
          <p:nvPr>
            <p:ph type="ctrTitle"/>
          </p:nvPr>
        </p:nvSpPr>
        <p:spPr>
          <a:xfrm>
            <a:off x="0" y="980728"/>
            <a:ext cx="9144000" cy="1124744"/>
          </a:xfrm>
          <a:solidFill>
            <a:schemeClr val="tx1"/>
          </a:solidFill>
          <a:extLst>
            <a:ext uri="{909E8E84-426E-40dd-AFC4-6F175D3DCCD1}"/>
            <a:ext uri="{91240B29-F687-4f45-9708-019B960494DF}"/>
            <a:ext uri="{FAA26D3D-D897-4be2-8F04-BA451C77F1D7}"/>
          </a:extLst>
        </p:spPr>
        <p:txBody>
          <a:bodyPr/>
          <a:lstStyle/>
          <a:p>
            <a:pPr>
              <a:defRPr/>
            </a:pPr>
            <a:r>
              <a:rPr lang="en-US" sz="4000" dirty="0">
                <a:solidFill>
                  <a:srgbClr val="FFFFFF"/>
                </a:solidFill>
                <a:effectLst>
                  <a:glow rad="127000">
                    <a:srgbClr val="000000"/>
                  </a:glow>
                </a:effectLst>
                <a:ea typeface="ＭＳ Ｐゴシック" charset="0"/>
                <a:cs typeface="ＭＳ Ｐゴシック" charset="0"/>
              </a:rPr>
              <a:t>Proof of Global Warming</a:t>
            </a:r>
            <a:endParaRPr lang="en-US" sz="4000" dirty="0">
              <a:ea typeface="ＭＳ Ｐゴシック" pitchFamily="-108" charset="-128"/>
            </a:endParaRPr>
          </a:p>
        </p:txBody>
      </p:sp>
      <p:pic>
        <p:nvPicPr>
          <p:cNvPr id="227333" name="Picture 5"/>
          <p:cNvPicPr>
            <a:picLocks noChangeAspect="1"/>
          </p:cNvPicPr>
          <p:nvPr/>
        </p:nvPicPr>
        <p:blipFill>
          <a:blip r:embed="rId3" cstate="print"/>
          <a:srcRect/>
          <a:stretch>
            <a:fillRect/>
          </a:stretch>
        </p:blipFill>
        <p:spPr bwMode="auto">
          <a:xfrm>
            <a:off x="469900" y="-53975"/>
            <a:ext cx="8204200" cy="6911975"/>
          </a:xfrm>
          <a:prstGeom prst="rect">
            <a:avLst/>
          </a:prstGeom>
          <a:noFill/>
          <a:ln w="9525">
            <a:noFill/>
            <a:miter lim="800000"/>
            <a:headEnd/>
            <a:tailEnd/>
          </a:ln>
        </p:spPr>
      </p:pic>
      <p:sp>
        <p:nvSpPr>
          <p:cNvPr id="227334" name="Rectangle 5"/>
          <p:cNvSpPr>
            <a:spLocks noChangeArrowheads="1"/>
          </p:cNvSpPr>
          <p:nvPr/>
        </p:nvSpPr>
        <p:spPr bwMode="auto">
          <a:xfrm>
            <a:off x="1907704" y="5690683"/>
            <a:ext cx="6429375" cy="371513"/>
          </a:xfrm>
          <a:prstGeom prst="rect">
            <a:avLst/>
          </a:prstGeom>
          <a:solidFill>
            <a:schemeClr val="bg1"/>
          </a:solidFill>
          <a:ln w="9525" algn="ctr">
            <a:solidFill>
              <a:schemeClr val="bg1"/>
            </a:solidFill>
            <a:round/>
            <a:headEnd/>
            <a:tailEnd type="stealth" w="lg" len="lg"/>
          </a:ln>
        </p:spPr>
        <p:txBody>
          <a:bodyPr lIns="90000" tIns="46800" rIns="90000" bIns="4680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انخفاض الحرارة ( ف ) ينتهي يوم السبت 15 تشرين الثاني 2014 في 7 صباحاً </a:t>
            </a:r>
          </a:p>
        </p:txBody>
      </p:sp>
      <p:sp>
        <p:nvSpPr>
          <p:cNvPr id="227335" name="Rectangle 6"/>
          <p:cNvSpPr>
            <a:spLocks noChangeArrowheads="1"/>
          </p:cNvSpPr>
          <p:nvPr/>
        </p:nvSpPr>
        <p:spPr bwMode="auto">
          <a:xfrm>
            <a:off x="1691680" y="6072188"/>
            <a:ext cx="6120408" cy="833178"/>
          </a:xfrm>
          <a:prstGeom prst="rect">
            <a:avLst/>
          </a:prstGeom>
          <a:solidFill>
            <a:schemeClr val="bg1"/>
          </a:solidFill>
          <a:ln w="9525" algn="ctr">
            <a:solidFill>
              <a:schemeClr val="bg1"/>
            </a:solidFill>
            <a:round/>
            <a:headEnd/>
            <a:tailEnd type="stealth" w="lg" len="lg"/>
          </a:ln>
        </p:spPr>
        <p:txBody>
          <a:bodyPr wrap="square" lIns="90000" tIns="46800" rIns="90000" bIns="46800">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 السبت 15 تشرين الثاني 2014 122 )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قاعدة البيانات الوطنية للتنبؤات الرقمية:</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تم تصميم الرسم في 14 تشرين الثاني في الساعة 8:07 م </a:t>
            </a:r>
          </a:p>
        </p:txBody>
      </p:sp>
    </p:spTree>
    <p:extLst>
      <p:ext uri="{BB962C8B-B14F-4D97-AF65-F5344CB8AC3E}">
        <p14:creationId xmlns:p14="http://schemas.microsoft.com/office/powerpoint/2010/main" val="940949644"/>
      </p:ext>
    </p:extLst>
  </p:cSld>
  <p:clrMapOvr>
    <a:masterClrMapping/>
  </p:clrMapOvr>
  <p:transition/>
</p:sld>
</file>

<file path=ppt/slides/slide280.xml><?xml version="1.0" encoding="utf-8"?>
<p:sld xmlns:a="http://schemas.openxmlformats.org/drawingml/2006/main" xmlns:r="http://schemas.openxmlformats.org/officeDocument/2006/relationships" xmlns:p="http://schemas.openxmlformats.org/presentationml/2006/main">
  <p:cSld>
    <p:bg>
      <p:bgPr>
        <a:solidFill>
          <a:srgbClr val="003399"/>
        </a:solidFill>
        <a:effectLst/>
      </p:bgPr>
    </p:bg>
    <p:spTree>
      <p:nvGrpSpPr>
        <p:cNvPr id="1" name=""/>
        <p:cNvGrpSpPr/>
        <p:nvPr/>
      </p:nvGrpSpPr>
      <p:grpSpPr>
        <a:xfrm>
          <a:off x="0" y="0"/>
          <a:ext cx="0" cy="0"/>
          <a:chOff x="0" y="0"/>
          <a:chExt cx="0" cy="0"/>
        </a:xfrm>
      </p:grpSpPr>
      <p:sp>
        <p:nvSpPr>
          <p:cNvPr id="265218" name="Rectangle 1"/>
          <p:cNvSpPr>
            <a:spLocks noChangeArrowheads="1"/>
          </p:cNvSpPr>
          <p:nvPr/>
        </p:nvSpPr>
        <p:spPr bwMode="auto">
          <a:xfrm>
            <a:off x="0" y="0"/>
            <a:ext cx="9144000" cy="6858000"/>
          </a:xfrm>
          <a:prstGeom prst="rect">
            <a:avLst/>
          </a:prstGeom>
          <a:solidFill>
            <a:schemeClr val="tx1"/>
          </a:solidFill>
          <a:ln w="9525">
            <a:solidFill>
              <a:schemeClr val="tx1"/>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ＭＳ Ｐゴシック" charset="0"/>
            </a:endParaRPr>
          </a:p>
        </p:txBody>
      </p:sp>
      <p:sp>
        <p:nvSpPr>
          <p:cNvPr id="265219" name="Title 2"/>
          <p:cNvSpPr>
            <a:spLocks noGrp="1"/>
          </p:cNvSpPr>
          <p:nvPr>
            <p:ph type="title" idx="4294967295"/>
          </p:nvPr>
        </p:nvSpPr>
        <p:spPr>
          <a:xfrm>
            <a:off x="0" y="1168400"/>
            <a:ext cx="9144000" cy="2401888"/>
          </a:xfrm>
        </p:spPr>
        <p:txBody>
          <a:bodyPr/>
          <a:lstStyle/>
          <a:p>
            <a:r>
              <a:rPr lang="en-US" sz="8800" dirty="0">
                <a:solidFill>
                  <a:schemeClr val="tx1"/>
                </a:solidFill>
                <a:ea typeface="Osaka" charset="0"/>
              </a:rPr>
              <a:t>Slides on </a:t>
            </a:r>
            <a:br>
              <a:rPr lang="en-US" sz="8800" dirty="0">
                <a:solidFill>
                  <a:schemeClr val="tx1"/>
                </a:solidFill>
                <a:ea typeface="Osaka" charset="0"/>
              </a:rPr>
            </a:br>
            <a:r>
              <a:rPr lang="ar-SA" sz="8800" dirty="0">
                <a:solidFill>
                  <a:schemeClr val="bg1"/>
                </a:solidFill>
                <a:ea typeface="Osaka" charset="0"/>
              </a:rPr>
              <a:t>أشعياء ٧</a:t>
            </a:r>
            <a:endParaRPr lang="en-US" sz="8800" dirty="0">
              <a:solidFill>
                <a:schemeClr val="bg1"/>
              </a:solidFill>
              <a:ea typeface="Osaka" charset="0"/>
            </a:endParaRPr>
          </a:p>
        </p:txBody>
      </p:sp>
    </p:spTree>
    <p:extLst>
      <p:ext uri="{BB962C8B-B14F-4D97-AF65-F5344CB8AC3E}">
        <p14:creationId xmlns:p14="http://schemas.microsoft.com/office/powerpoint/2010/main" val="3406735114"/>
      </p:ext>
    </p:extLst>
  </p:cSld>
  <p:clrMapOvr>
    <a:overrideClrMapping bg1="lt1" tx1="dk1" bg2="lt2" tx2="dk2" accent1="accent1" accent2="accent2" accent3="accent3" accent4="accent4" accent5="accent5" accent6="accent6" hlink="hlink" folHlink="folHlink"/>
  </p:clrMapOvr>
  <p:transition/>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mn-cs"/>
            </a:endParaRPr>
          </a:p>
        </p:txBody>
      </p:sp>
      <p:sp>
        <p:nvSpPr>
          <p:cNvPr id="900098" name="Rectangle 2"/>
          <p:cNvSpPr>
            <a:spLocks noGrp="1" noChangeArrowheads="1"/>
          </p:cNvSpPr>
          <p:nvPr>
            <p:ph type="ctrTitle"/>
          </p:nvPr>
        </p:nvSpPr>
        <p:spPr>
          <a:xfrm>
            <a:off x="107277" y="5299548"/>
            <a:ext cx="9036496" cy="838200"/>
          </a:xfrm>
          <a:solidFill>
            <a:schemeClr val="tx1"/>
          </a:solidFill>
          <a:effectLst>
            <a:outerShdw blurRad="63500" dist="35921" dir="2700000" algn="ctr" rotWithShape="0">
              <a:schemeClr val="tx2">
                <a:alpha val="74998"/>
              </a:schemeClr>
            </a:outerShdw>
          </a:effectLst>
        </p:spPr>
        <p:txBody>
          <a:bodyPr anchor="ctr"/>
          <a:lstStyle/>
          <a:p>
            <a:pPr>
              <a:defRPr/>
            </a:pPr>
            <a:r>
              <a:rPr lang="ar-EG" sz="5400" dirty="0">
                <a:solidFill>
                  <a:srgbClr val="FFFFFF"/>
                </a:solidFill>
                <a:effectLst>
                  <a:glow rad="127000">
                    <a:srgbClr val="000000"/>
                  </a:glow>
                </a:effectLst>
                <a:ea typeface="ＭＳ Ｐゴシック" charset="0"/>
              </a:rPr>
              <a:t>ملخص إشعياء 7-12</a:t>
            </a:r>
            <a:endParaRPr lang="en-US" sz="5400" dirty="0">
              <a:effectLst>
                <a:glow rad="127000">
                  <a:schemeClr val="tx1"/>
                </a:glow>
              </a:effectLst>
              <a:ea typeface="ＭＳ Ｐゴシック" charset="0"/>
            </a:endParaRPr>
          </a:p>
        </p:txBody>
      </p:sp>
      <p:sp>
        <p:nvSpPr>
          <p:cNvPr id="6" name="Rectangle 2"/>
          <p:cNvSpPr txBox="1">
            <a:spLocks noChangeArrowheads="1"/>
          </p:cNvSpPr>
          <p:nvPr/>
        </p:nvSpPr>
        <p:spPr bwMode="auto">
          <a:xfrm>
            <a:off x="1" y="836799"/>
            <a:ext cx="9143772" cy="3991909"/>
          </a:xfrm>
          <a:prstGeom prst="rect">
            <a:avLst/>
          </a:prstGeom>
          <a:solidFill>
            <a:srgbClr val="235335"/>
          </a:solid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GB"/>
            </a:defPPr>
            <a:lvl1pPr marL="0" marR="0" lvl="0" indent="0" algn="ctr" defTabSz="914400" eaLnBrk="0" latinLnBrk="0" hangingPunct="0">
              <a:lnSpc>
                <a:spcPct val="100000"/>
              </a:lnSpc>
              <a:buClrTx/>
              <a:buSzTx/>
              <a:buFontTx/>
              <a:buNone/>
              <a:tabLst/>
              <a:defRPr kumimoji="0" sz="4000" b="1" i="0" u="none" strike="noStrike" cap="none" spc="0" normalizeH="0" baseline="0">
                <a:ln>
                  <a:noFill/>
                </a:ln>
                <a:solidFill>
                  <a:srgbClr val="FFFFFF"/>
                </a:solidFill>
                <a:effectLst>
                  <a:glow rad="127000">
                    <a:srgbClr val="000000"/>
                  </a:glow>
                </a:effectLst>
                <a:uLnTx/>
                <a:uFillTx/>
                <a:latin typeface="Arial" panose="020B0604020202020204" pitchFamily="34" charset="0"/>
                <a:cs typeface="Arial" panose="020B0604020202020204" pitchFamily="34" charset="0"/>
              </a:defRPr>
            </a:lvl1pPr>
            <a:lvl2pPr algn="ctr" eaLnBrk="0" hangingPunct="0">
              <a:defRPr sz="4400">
                <a:ea typeface="ＭＳ Ｐゴシック" pitchFamily="-108" charset="-128"/>
                <a:cs typeface="ＭＳ Ｐゴシック" pitchFamily="-108" charset="-128"/>
              </a:defRPr>
            </a:lvl2pPr>
            <a:lvl3pPr algn="ctr" eaLnBrk="0" hangingPunct="0">
              <a:defRPr sz="4400">
                <a:ea typeface="ＭＳ Ｐゴシック" pitchFamily="-108" charset="-128"/>
                <a:cs typeface="ＭＳ Ｐゴシック" pitchFamily="-108" charset="-128"/>
              </a:defRPr>
            </a:lvl3pPr>
            <a:lvl4pPr algn="ctr" eaLnBrk="0" hangingPunct="0">
              <a:defRPr sz="4400">
                <a:ea typeface="ＭＳ Ｐゴシック" pitchFamily="-108" charset="-128"/>
                <a:cs typeface="ＭＳ Ｐゴシック" pitchFamily="-108" charset="-128"/>
              </a:defRPr>
            </a:lvl4pPr>
            <a:lvl5pPr algn="ctr" eaLnBrk="0" hangingPunct="0">
              <a:defRPr sz="440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r>
              <a:rPr lang="ar-EG" dirty="0"/>
              <a:t>الله سيرسل يهوذا في كل من الولادات القريبة والبعيدة، حتى أنه على الرغم من الدينونة، فإنه لن ينسى وعده بمباركتهم في مملكة المسيا.</a:t>
            </a:r>
            <a:endParaRPr lang="en-US" dirty="0"/>
          </a:p>
        </p:txBody>
      </p:sp>
    </p:spTree>
    <p:extLst>
      <p:ext uri="{BB962C8B-B14F-4D97-AF65-F5344CB8AC3E}">
        <p14:creationId xmlns:p14="http://schemas.microsoft.com/office/powerpoint/2010/main" val="115361358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00100" name="Picture 4">
            <a:extLst>
              <a:ext uri="{FF2B5EF4-FFF2-40B4-BE49-F238E27FC236}">
                <a16:creationId xmlns:a16="http://schemas.microsoft.com/office/drawing/2014/main" id="{963D648A-D98C-4B49-9D13-51F349595B1F}"/>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839465" y="3645024"/>
            <a:ext cx="7260927" cy="3218429"/>
          </a:xfrm>
          <a:prstGeom prst="rect">
            <a:avLst/>
          </a:prstGeom>
          <a:noFill/>
          <a:extLst>
            <a:ext uri="{909E8E84-426E-40DD-AFC4-6F175D3DCCD1}">
              <a14:hiddenFill xmlns:a14="http://schemas.microsoft.com/office/drawing/2010/main">
                <a:solidFill>
                  <a:srgbClr val="FFFFFF"/>
                </a:solidFill>
              </a14:hiddenFill>
            </a:ext>
          </a:extLst>
        </p:spPr>
      </p:pic>
      <p:pic>
        <p:nvPicPr>
          <p:cNvPr id="900098" name="Picture 2">
            <a:extLst>
              <a:ext uri="{FF2B5EF4-FFF2-40B4-BE49-F238E27FC236}">
                <a16:creationId xmlns:a16="http://schemas.microsoft.com/office/drawing/2014/main" id="{9DDD05A8-058F-E247-BE65-78CC7E7A7F4A}"/>
              </a:ext>
            </a:extLst>
          </p:cNvPr>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251520" y="0"/>
            <a:ext cx="5791200" cy="3312368"/>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p:cNvSpPr>
            <a:spLocks noGrp="1"/>
          </p:cNvSpPr>
          <p:nvPr>
            <p:ph type="title"/>
          </p:nvPr>
        </p:nvSpPr>
        <p:spPr>
          <a:xfrm>
            <a:off x="35496" y="116632"/>
            <a:ext cx="9070975" cy="850604"/>
          </a:xfrm>
        </p:spPr>
        <p:txBody>
          <a:bodyPr anchor="ctr"/>
          <a:lstStyle/>
          <a:p>
            <a:pPr rtl="1"/>
            <a:r>
              <a:rPr lang="ar-SA" altLang="ko-KR" sz="3600" dirty="0">
                <a:effectLst>
                  <a:glow rad="228600">
                    <a:schemeClr val="tx1"/>
                  </a:glow>
                </a:effectLst>
              </a:rPr>
              <a:t>البنية </a:t>
            </a:r>
            <a:r>
              <a:rPr lang="ar-SA" altLang="ko-KR" sz="3600" dirty="0" err="1">
                <a:effectLst>
                  <a:glow rad="228600">
                    <a:schemeClr val="tx1"/>
                  </a:glow>
                </a:effectLst>
              </a:rPr>
              <a:t>الإنقاذية</a:t>
            </a:r>
            <a:r>
              <a:rPr lang="ar-SA" altLang="ko-KR" sz="3600" dirty="0">
                <a:effectLst>
                  <a:glow rad="228600">
                    <a:schemeClr val="tx1"/>
                  </a:glow>
                </a:effectLst>
              </a:rPr>
              <a:t> لإشعياء </a:t>
            </a:r>
            <a:r>
              <a:rPr lang="ar-SA" sz="3600" kern="1200" dirty="0">
                <a:solidFill>
                  <a:srgbClr val="FFFFFF"/>
                </a:solidFill>
                <a:effectLst>
                  <a:glow rad="228600">
                    <a:srgbClr val="000000">
                      <a:satMod val="175000"/>
                    </a:srgbClr>
                  </a:glow>
                </a:effectLst>
                <a:ea typeface="ＭＳ Ｐゴシック" charset="0"/>
              </a:rPr>
              <a:t>٧ : ١٢</a:t>
            </a:r>
            <a:endParaRPr lang="en-US" sz="3600" dirty="0">
              <a:effectLst>
                <a:glow rad="228600">
                  <a:schemeClr val="tx1"/>
                </a:glow>
              </a:effectLst>
            </a:endParaRPr>
          </a:p>
        </p:txBody>
      </p:sp>
      <p:sp>
        <p:nvSpPr>
          <p:cNvPr id="3" name="Title 1"/>
          <p:cNvSpPr txBox="1">
            <a:spLocks/>
          </p:cNvSpPr>
          <p:nvPr/>
        </p:nvSpPr>
        <p:spPr bwMode="auto">
          <a:xfrm>
            <a:off x="251521" y="1700808"/>
            <a:ext cx="8640960" cy="30047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49263" rtl="1" eaLnBrk="0" fontAlgn="base" latinLnBrk="0" hangingPunct="0">
              <a:lnSpc>
                <a:spcPct val="100000"/>
              </a:lnSpc>
              <a:spcBef>
                <a:spcPct val="0"/>
              </a:spcBef>
              <a:spcAft>
                <a:spcPct val="0"/>
              </a:spcAft>
              <a:buClrTx/>
              <a:buSzTx/>
              <a:buFontTx/>
              <a:buNone/>
              <a:tabLst>
                <a:tab pos="1714500" algn="l"/>
                <a:tab pos="4454525" algn="l"/>
              </a:tabLst>
              <a:defRPr/>
            </a:pPr>
            <a:r>
              <a:rPr kumimoji="0" lang="ar-SA" sz="3200" b="1" u="sng"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cs typeface="Arial" panose="020B0604020202020204" pitchFamily="34" charset="0"/>
              </a:rPr>
              <a:t>نبوّات </a:t>
            </a:r>
            <a:r>
              <a:rPr kumimoji="0" lang="ar-SA" sz="3200" b="1" u="sng" strike="noStrike" kern="1200" cap="none" spc="0" normalizeH="0" baseline="0" noProof="0" dirty="0" err="1">
                <a:ln>
                  <a:noFill/>
                </a:ln>
                <a:solidFill>
                  <a:srgbClr val="FFFFFF"/>
                </a:solidFill>
                <a:effectLst>
                  <a:glow rad="139700">
                    <a:srgbClr val="000000">
                      <a:satMod val="175000"/>
                      <a:alpha val="40000"/>
                    </a:srgbClr>
                  </a:glow>
                </a:effectLst>
                <a:uLnTx/>
                <a:uFillTx/>
                <a:latin typeface="Arial" panose="020B0604020202020204" pitchFamily="34" charset="0"/>
                <a:cs typeface="Arial" panose="020B0604020202020204" pitchFamily="34" charset="0"/>
              </a:rPr>
              <a:t>مسيانية</a:t>
            </a:r>
            <a:endParaRPr kumimoji="0" lang="ar-SA" sz="3200" b="1" u="sng"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cs typeface="Arial" panose="020B0604020202020204" pitchFamily="34" charset="0"/>
            </a:endParaRPr>
          </a:p>
          <a:p>
            <a:pPr marL="0" marR="0" lvl="0" indent="0" algn="r" defTabSz="449263" rtl="1" eaLnBrk="0" fontAlgn="base" latinLnBrk="0" hangingPunct="0">
              <a:lnSpc>
                <a:spcPct val="100000"/>
              </a:lnSpc>
              <a:spcBef>
                <a:spcPct val="0"/>
              </a:spcBef>
              <a:spcAft>
                <a:spcPct val="0"/>
              </a:spcAft>
              <a:buClrTx/>
              <a:buSzTx/>
              <a:buFontTx/>
              <a:buNone/>
              <a:tabLst>
                <a:tab pos="1714500" algn="l"/>
                <a:tab pos="4454525" algn="l"/>
              </a:tabLst>
              <a:defRPr/>
            </a:pPr>
            <a:endParaRPr kumimoji="0" lang="ar-SA" sz="2400" b="1" u="sng"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cs typeface="Arial" panose="020B0604020202020204" pitchFamily="34" charset="0"/>
            </a:endParaRPr>
          </a:p>
          <a:p>
            <a:pPr lvl="0" algn="r" rtl="1">
              <a:tabLst>
                <a:tab pos="1714500" algn="l"/>
                <a:tab pos="4454525" algn="l"/>
              </a:tabLst>
              <a:defRPr/>
            </a:pPr>
            <a:r>
              <a:rPr lang="ar-SA" sz="2400" b="1" dirty="0">
                <a:solidFill>
                  <a:srgbClr val="FFFFFF"/>
                </a:solidFill>
                <a:effectLst>
                  <a:glow rad="139700">
                    <a:srgbClr val="000000">
                      <a:satMod val="175000"/>
                      <a:alpha val="40000"/>
                    </a:srgbClr>
                  </a:glow>
                </a:effectLst>
                <a:latin typeface="Arial" panose="020B0604020202020204" pitchFamily="34" charset="0"/>
                <a:cs typeface="Arial" panose="020B0604020202020204" pitchFamily="34" charset="0"/>
              </a:rPr>
              <a:t>7: 14  </a:t>
            </a:r>
            <a:r>
              <a:rPr lang="ar-SA" sz="2800" b="1" dirty="0">
                <a:solidFill>
                  <a:srgbClr val="FFFFFF"/>
                </a:solidFill>
                <a:effectLst>
                  <a:glow rad="139700">
                    <a:srgbClr val="000000">
                      <a:satMod val="175000"/>
                      <a:alpha val="40000"/>
                    </a:srgbClr>
                  </a:glow>
                </a:effectLst>
                <a:latin typeface="Arial" panose="020B0604020202020204" pitchFamily="34" charset="0"/>
                <a:cs typeface="Arial" panose="020B0604020202020204" pitchFamily="34" charset="0"/>
              </a:rPr>
              <a:t>ولادة </a:t>
            </a:r>
            <a:r>
              <a:rPr lang="ar-SA" sz="2800" b="1" dirty="0" err="1">
                <a:solidFill>
                  <a:srgbClr val="FFFFFF"/>
                </a:solidFill>
                <a:effectLst>
                  <a:glow rad="139700">
                    <a:srgbClr val="000000">
                      <a:satMod val="175000"/>
                      <a:alpha val="40000"/>
                    </a:srgbClr>
                  </a:glow>
                </a:effectLst>
                <a:latin typeface="Arial" panose="020B0604020202020204" pitchFamily="34" charset="0"/>
                <a:cs typeface="Arial" panose="020B0604020202020204" pitchFamily="34" charset="0"/>
              </a:rPr>
              <a:t>عذراوية</a:t>
            </a:r>
            <a:r>
              <a:rPr lang="ar-SA" sz="2800" b="1" dirty="0">
                <a:solidFill>
                  <a:srgbClr val="FFFFFF"/>
                </a:solidFill>
                <a:effectLst>
                  <a:glow rad="139700">
                    <a:srgbClr val="000000">
                      <a:satMod val="175000"/>
                      <a:alpha val="40000"/>
                    </a:srgbClr>
                  </a:glow>
                </a:effectLst>
                <a:latin typeface="Arial" panose="020B0604020202020204" pitchFamily="34" charset="0"/>
                <a:cs typeface="Arial" panose="020B0604020202020204" pitchFamily="34" charset="0"/>
              </a:rPr>
              <a:t>             ابنان</a:t>
            </a:r>
            <a:r>
              <a:rPr lang="ar-SA" sz="2400" b="1" dirty="0">
                <a:solidFill>
                  <a:srgbClr val="FFFFFF"/>
                </a:solidFill>
                <a:effectLst>
                  <a:glow rad="139700">
                    <a:srgbClr val="000000">
                      <a:satMod val="175000"/>
                      <a:alpha val="40000"/>
                    </a:srgbClr>
                  </a:glow>
                </a:effectLst>
                <a:latin typeface="Arial" panose="020B0604020202020204" pitchFamily="34" charset="0"/>
                <a:cs typeface="Arial" panose="020B0604020202020204" pitchFamily="34" charset="0"/>
              </a:rPr>
              <a:t>                                  7</a:t>
            </a:r>
            <a:r>
              <a:rPr kumimoji="0" lang="ar-SA"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cs typeface="Arial" panose="020B0604020202020204" pitchFamily="34" charset="0"/>
              </a:rPr>
              <a:t>: 1- 9: 7	        		</a:t>
            </a:r>
            <a:endParaRPr kumimoji="0" lang="en-SG"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cs typeface="Arial" panose="020B0604020202020204" pitchFamily="34" charset="0"/>
            </a:endParaRPr>
          </a:p>
        </p:txBody>
      </p:sp>
      <p:sp>
        <p:nvSpPr>
          <p:cNvPr id="4" name="Title 1">
            <a:extLst>
              <a:ext uri="{FF2B5EF4-FFF2-40B4-BE49-F238E27FC236}">
                <a16:creationId xmlns:a16="http://schemas.microsoft.com/office/drawing/2014/main" id="{E9BEBA59-2C49-8644-B2B3-0FACF72678F4}"/>
              </a:ext>
            </a:extLst>
          </p:cNvPr>
          <p:cNvSpPr txBox="1">
            <a:spLocks/>
          </p:cNvSpPr>
          <p:nvPr/>
        </p:nvSpPr>
        <p:spPr bwMode="auto">
          <a:xfrm>
            <a:off x="35496" y="836712"/>
            <a:ext cx="9070975" cy="66156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49263" rtl="1" eaLnBrk="0" fontAlgn="base" latinLnBrk="0" hangingPunct="0">
              <a:lnSpc>
                <a:spcPct val="100000"/>
              </a:lnSpc>
              <a:spcBef>
                <a:spcPct val="0"/>
              </a:spcBef>
              <a:spcAft>
                <a:spcPct val="0"/>
              </a:spcAft>
              <a:buClrTx/>
              <a:buSzTx/>
              <a:buFontTx/>
              <a:buNone/>
              <a:tabLst/>
              <a:defRPr/>
            </a:pPr>
            <a:r>
              <a:rPr kumimoji="0" lang="ar-SA"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القريب  والبعيد</a:t>
            </a:r>
            <a:endParaRPr kumimoji="0" lang="en-SG"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5" name="Title 1">
            <a:extLst>
              <a:ext uri="{FF2B5EF4-FFF2-40B4-BE49-F238E27FC236}">
                <a16:creationId xmlns:a16="http://schemas.microsoft.com/office/drawing/2014/main" id="{FC4FFC75-491B-84AC-B100-D78CB322BEE6}"/>
              </a:ext>
            </a:extLst>
          </p:cNvPr>
          <p:cNvSpPr txBox="1">
            <a:spLocks/>
          </p:cNvSpPr>
          <p:nvPr/>
        </p:nvSpPr>
        <p:spPr bwMode="auto">
          <a:xfrm>
            <a:off x="839465" y="4705539"/>
            <a:ext cx="7260927" cy="1978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GB"/>
            </a:defPPr>
            <a:lvl1pPr marL="0" marR="0" lvl="0" indent="0" algn="ctr" eaLnBrk="0" latinLnBrk="0" hangingPunct="0">
              <a:lnSpc>
                <a:spcPct val="100000"/>
              </a:lnSpc>
              <a:buClrTx/>
              <a:buSzTx/>
              <a:buFontTx/>
              <a:buNone/>
              <a:tabLst/>
              <a:defRPr kumimoji="0" sz="3200" b="1" i="1" u="none" strike="noStrike" cap="none" spc="0" normalizeH="0" baseline="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defRPr>
            </a:lvl1pPr>
            <a:lvl2pPr algn="ctr" eaLnBrk="0" hangingPunct="0">
              <a:defRPr sz="4400">
                <a:ea typeface="ＭＳ Ｐゴシック" pitchFamily="-108" charset="-128"/>
                <a:cs typeface="ＭＳ Ｐゴシック" pitchFamily="-108" charset="-128"/>
              </a:defRPr>
            </a:lvl2pPr>
            <a:lvl3pPr algn="ctr" eaLnBrk="0" hangingPunct="0">
              <a:defRPr sz="4400">
                <a:ea typeface="ＭＳ Ｐゴシック" pitchFamily="-108" charset="-128"/>
                <a:cs typeface="ＭＳ Ｐゴシック" pitchFamily="-108" charset="-128"/>
              </a:defRPr>
            </a:lvl3pPr>
            <a:lvl4pPr algn="ctr" eaLnBrk="0" hangingPunct="0">
              <a:defRPr sz="4400">
                <a:ea typeface="ＭＳ Ｐゴシック" pitchFamily="-108" charset="-128"/>
                <a:cs typeface="ＭＳ Ｐゴシック" pitchFamily="-108" charset="-128"/>
              </a:defRPr>
            </a:lvl4pPr>
            <a:lvl5pPr algn="ctr" eaLnBrk="0" hangingPunct="0">
              <a:defRPr sz="440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r>
              <a:rPr lang="ar-EG" i="0" dirty="0">
                <a:effectLst>
                  <a:glow rad="228600">
                    <a:schemeClr val="accent4">
                      <a:satMod val="175000"/>
                      <a:alpha val="86293"/>
                    </a:schemeClr>
                  </a:glow>
                </a:effectLst>
              </a:rPr>
              <a:t>سيأتي خلاص الله القريب والبعيد ليهوذا من خلال ولادة ولدين:  مَهَيْرَ شَلاَلَ حَاشَ بَزَ. والمسيح</a:t>
            </a:r>
            <a:br>
              <a:rPr lang="en-US" i="0" dirty="0">
                <a:effectLst>
                  <a:glow rad="228600">
                    <a:schemeClr val="accent4">
                      <a:satMod val="175000"/>
                      <a:alpha val="86293"/>
                    </a:schemeClr>
                  </a:glow>
                </a:effectLst>
              </a:rPr>
            </a:br>
            <a:r>
              <a:rPr lang="ar-EG" i="0" dirty="0">
                <a:effectLst>
                  <a:glow rad="228600">
                    <a:schemeClr val="accent4">
                      <a:satMod val="175000"/>
                      <a:alpha val="86293"/>
                    </a:schemeClr>
                  </a:glow>
                </a:effectLst>
              </a:rPr>
              <a:t>7: 1–9: 7).</a:t>
            </a:r>
            <a:r>
              <a:rPr lang="en-SG" i="0" dirty="0">
                <a:effectLst>
                  <a:glow rad="228600">
                    <a:schemeClr val="accent4">
                      <a:satMod val="175000"/>
                      <a:alpha val="86293"/>
                    </a:schemeClr>
                  </a:glow>
                </a:effectLst>
              </a:rPr>
              <a:t>).</a:t>
            </a:r>
          </a:p>
        </p:txBody>
      </p:sp>
    </p:spTree>
    <p:extLst>
      <p:ext uri="{BB962C8B-B14F-4D97-AF65-F5344CB8AC3E}">
        <p14:creationId xmlns:p14="http://schemas.microsoft.com/office/powerpoint/2010/main" val="234664368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FD2C8A3-164F-4D45-96A0-C9CC3F588192}"/>
              </a:ext>
            </a:extLst>
          </p:cNvPr>
          <p:cNvSpPr/>
          <p:nvPr/>
        </p:nvSpPr>
        <p:spPr>
          <a:xfrm>
            <a:off x="0" y="0"/>
            <a:ext cx="9144000" cy="6858000"/>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5" name="Picture 4" descr="A picture containing man, riding, young, board&#10;&#10;Description automatically generated">
            <a:extLst>
              <a:ext uri="{FF2B5EF4-FFF2-40B4-BE49-F238E27FC236}">
                <a16:creationId xmlns:a16="http://schemas.microsoft.com/office/drawing/2014/main" id="{73D86C6D-F7CA-4300-B0AD-0AB730D4E331}"/>
              </a:ext>
            </a:extLst>
          </p:cNvPr>
          <p:cNvPicPr>
            <a:picLocks noChangeAspect="1"/>
          </p:cNvPicPr>
          <p:nvPr/>
        </p:nvPicPr>
        <p:blipFill>
          <a:blip r:embed="rId3" cstate="print">
            <a:extLst>
              <a:ext uri="{28A0092B-C50C-407E-A947-70E740481C1C}">
                <a14:useLocalDpi xmlns:a14="http://schemas.microsoft.com/office/drawing/2010/main"/>
              </a:ext>
            </a:extLst>
          </a:blip>
          <a:stretch>
            <a:fillRect/>
          </a:stretch>
        </p:blipFill>
        <p:spPr>
          <a:xfrm>
            <a:off x="70339" y="0"/>
            <a:ext cx="9144000" cy="5242560"/>
          </a:xfrm>
          <a:prstGeom prst="rect">
            <a:avLst/>
          </a:prstGeom>
          <a:ln>
            <a:noFill/>
          </a:ln>
          <a:effectLst>
            <a:softEdge rad="112500"/>
          </a:effectLst>
        </p:spPr>
      </p:pic>
      <p:sp>
        <p:nvSpPr>
          <p:cNvPr id="6" name="Rectangle 5">
            <a:extLst>
              <a:ext uri="{FF2B5EF4-FFF2-40B4-BE49-F238E27FC236}">
                <a16:creationId xmlns:a16="http://schemas.microsoft.com/office/drawing/2014/main" id="{89969C58-D7F4-4EC5-910D-526764FA3334}"/>
              </a:ext>
            </a:extLst>
          </p:cNvPr>
          <p:cNvSpPr/>
          <p:nvPr/>
        </p:nvSpPr>
        <p:spPr>
          <a:xfrm>
            <a:off x="70339" y="3690257"/>
            <a:ext cx="6802734" cy="707886"/>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SA" sz="4000" b="1" u="none" strike="noStrike" kern="1200" cap="none" spc="0" normalizeH="0" baseline="0" noProof="0" dirty="0">
                <a:ln>
                  <a:noFill/>
                </a:ln>
                <a:solidFill>
                  <a:srgbClr val="FFFFFF"/>
                </a:solidFill>
                <a:effectLst>
                  <a:glow rad="228600">
                    <a:prstClr val="black"/>
                  </a:glow>
                </a:effectLst>
                <a:uLnTx/>
                <a:uFillTx/>
                <a:latin typeface="Arial" panose="020B0604020202020204" pitchFamily="34" charset="0"/>
                <a:ea typeface="Arial Unicode MS"/>
                <a:cs typeface="Arial" panose="020B0604020202020204" pitchFamily="34" charset="0"/>
              </a:rPr>
              <a:t>من ماذا تخاف؟ أشعياء ٧ </a:t>
            </a:r>
            <a:endParaRPr kumimoji="0" lang="en-US" sz="4000" b="1" u="none" strike="noStrike" kern="1200" cap="none" spc="0" normalizeH="0" baseline="0" noProof="0" dirty="0">
              <a:ln>
                <a:noFill/>
              </a:ln>
              <a:solidFill>
                <a:prstClr val="black"/>
              </a:solidFill>
              <a:effectLst>
                <a:glow rad="228600">
                  <a:prstClr val="black"/>
                </a:glow>
              </a:effectLst>
              <a:uLnTx/>
              <a:uFillTx/>
              <a:latin typeface="Arial" panose="020B0604020202020204" pitchFamily="34" charset="0"/>
              <a:ea typeface="ＭＳ Ｐゴシック" charset="0"/>
              <a:cs typeface="Arial" panose="020B0604020202020204" pitchFamily="34" charset="0"/>
            </a:endParaRPr>
          </a:p>
        </p:txBody>
      </p:sp>
      <p:sp>
        <p:nvSpPr>
          <p:cNvPr id="7" name="Rectangle 6">
            <a:extLst>
              <a:ext uri="{FF2B5EF4-FFF2-40B4-BE49-F238E27FC236}">
                <a16:creationId xmlns:a16="http://schemas.microsoft.com/office/drawing/2014/main" id="{1B1E3D1F-233B-5F4D-BCA0-292F42EE39AA}"/>
              </a:ext>
            </a:extLst>
          </p:cNvPr>
          <p:cNvSpPr>
            <a:spLocks noChangeArrowheads="1"/>
          </p:cNvSpPr>
          <p:nvPr/>
        </p:nvSpPr>
        <p:spPr bwMode="auto">
          <a:xfrm>
            <a:off x="0" y="5325117"/>
            <a:ext cx="9252520" cy="1532883"/>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lIns="91430" tIns="45715" rIns="91430" bIns="45715"/>
          <a:lstStyle/>
          <a:p>
            <a:pPr marL="0" marR="0" lvl="0" indent="0" algn="ctr" defTabSz="914300" rtl="0" eaLnBrk="1" fontAlgn="base" latinLnBrk="0" hangingPunct="1">
              <a:lnSpc>
                <a:spcPct val="100000"/>
              </a:lnSpc>
              <a:spcBef>
                <a:spcPct val="20000"/>
              </a:spcBef>
              <a:spcAft>
                <a:spcPts val="0"/>
              </a:spcAft>
              <a:buClr>
                <a:srgbClr val="FFCC00"/>
              </a:buClr>
              <a:buSzPct val="70000"/>
              <a:buFontTx/>
              <a:buNone/>
              <a:tabLst/>
              <a:defRPr/>
            </a:pPr>
            <a:r>
              <a:rPr kumimoji="0" lang="ar-SA"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عظة </a:t>
            </a:r>
            <a:r>
              <a:rPr kumimoji="0" lang="ar-SA" sz="2000" b="1" u="none" strike="noStrike" kern="0" cap="none" spc="0" normalizeH="0" baseline="0" noProof="0" dirty="0" err="1">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a:t>
            </a:r>
            <a:r>
              <a:rPr kumimoji="0" lang="ar-SA"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SA" sz="2000" b="1" u="none" strike="noStrike" kern="0" cap="none" spc="0" normalizeH="0" baseline="0" noProof="0" dirty="0" err="1">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هارملين</a:t>
            </a:r>
            <a:endParaRPr kumimoji="0" lang="ar-SA"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a:p>
            <a:pPr marL="0" marR="0" lvl="0" indent="0" algn="ctr" defTabSz="914300" rtl="1" eaLnBrk="1" fontAlgn="base" latinLnBrk="0" hangingPunct="1">
              <a:lnSpc>
                <a:spcPct val="100000"/>
              </a:lnSpc>
              <a:spcBef>
                <a:spcPct val="20000"/>
              </a:spcBef>
              <a:spcAft>
                <a:spcPts val="0"/>
              </a:spcAft>
              <a:buClr>
                <a:srgbClr val="FFCC00"/>
              </a:buClr>
              <a:buSzPct val="70000"/>
              <a:buFontTx/>
              <a:buNone/>
              <a:tabLst/>
              <a:defRPr/>
            </a:pPr>
            <a:r>
              <a:rPr kumimoji="0" lang="ar-SA"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في كنيسة درب الصليب </a:t>
            </a:r>
            <a:r>
              <a:rPr kumimoji="0" lang="ar-SA" sz="2000" b="1" u="none" strike="noStrike" kern="0" cap="none" spc="0" normalizeH="0" baseline="0" noProof="0" dirty="0" err="1">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سينغافورة</a:t>
            </a:r>
            <a:r>
              <a:rPr kumimoji="0" lang="ar-SA"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lang="en-US" sz="2000" b="1" kern="0" dirty="0">
                <a:solidFill>
                  <a:srgbClr val="FFFFFF"/>
                </a:solidFill>
                <a:effectLst>
                  <a:outerShdw blurRad="38100" dist="38100" dir="2700000" algn="tl">
                    <a:srgbClr val="000000"/>
                  </a:outerShdw>
                </a:effectLst>
                <a:latin typeface="Arial" panose="020B0604020202020204" pitchFamily="34" charset="0"/>
                <a:cs typeface="Arial" panose="020B0604020202020204" pitchFamily="34" charset="0"/>
              </a:rPr>
              <a:t>CICF</a:t>
            </a:r>
            <a:r>
              <a:rPr kumimoji="0" lang="en-US" sz="2000" b="1" u="none" strike="noStrike" kern="0" cap="none" spc="0" normalizeH="0" baseline="0" noProof="0" dirty="0" err="1">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amily</a:t>
            </a:r>
            <a:r>
              <a:rPr kumimoji="0" lang="en-GB"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.com</a:t>
            </a:r>
            <a:b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br>
            <a:r>
              <a:rPr kumimoji="0" lang="ar-SA"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تمّ تحميله بواسطة </a:t>
            </a:r>
            <a:r>
              <a:rPr kumimoji="0" lang="ar-SA" sz="2000" b="1" u="none" strike="noStrike" kern="0" cap="none" spc="0" normalizeH="0" baseline="0" noProof="0" dirty="0" err="1">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a:t>
            </a:r>
            <a:r>
              <a:rPr kumimoji="0" lang="ar-SA"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ريك </a:t>
            </a:r>
            <a:r>
              <a:rPr kumimoji="0" lang="ar-SA" sz="2000" b="1" u="none" strike="noStrike" kern="0" cap="none" spc="0" normalizeH="0" baseline="0" noProof="0" dirty="0" err="1">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غريفكس.</a:t>
            </a:r>
            <a:r>
              <a:rPr kumimoji="0" lang="ar-SA"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كلية اللاهوت </a:t>
            </a:r>
            <a:r>
              <a:rPr kumimoji="0" lang="ar-SA" sz="2000" b="1" u="none" strike="noStrike" kern="0" cap="none" spc="0" normalizeH="0" baseline="0" noProof="0" dirty="0" err="1">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سينغافورة</a:t>
            </a:r>
            <a:b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br>
            <a:r>
              <a:rPr kumimoji="0" lang="ar-SA"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يتوفر هذا الملف للتحميل المجاني مترجم لعدة لغات في  </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at BibleStudyDownloads.org</a:t>
            </a:r>
          </a:p>
        </p:txBody>
      </p:sp>
    </p:spTree>
    <p:extLst>
      <p:ext uri="{BB962C8B-B14F-4D97-AF65-F5344CB8AC3E}">
        <p14:creationId xmlns:p14="http://schemas.microsoft.com/office/powerpoint/2010/main" val="7960847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FD2C8A3-164F-4D45-96A0-C9CC3F588192}"/>
              </a:ext>
            </a:extLst>
          </p:cNvPr>
          <p:cNvSpPr/>
          <p:nvPr/>
        </p:nvSpPr>
        <p:spPr>
          <a:xfrm>
            <a:off x="0" y="0"/>
            <a:ext cx="9144000" cy="6858000"/>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4" name="Picture 3" descr="A close up of text on a white background&#10;&#10;Description automatically generated">
            <a:extLst>
              <a:ext uri="{FF2B5EF4-FFF2-40B4-BE49-F238E27FC236}">
                <a16:creationId xmlns:a16="http://schemas.microsoft.com/office/drawing/2014/main" id="{987A8965-8D2C-4A73-A535-66AB1C9637EA}"/>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933650" y="413887"/>
            <a:ext cx="8209144" cy="6044664"/>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spTree>
    <p:extLst>
      <p:ext uri="{BB962C8B-B14F-4D97-AF65-F5344CB8AC3E}">
        <p14:creationId xmlns:p14="http://schemas.microsoft.com/office/powerpoint/2010/main" val="25260172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FD2C8A3-164F-4D45-96A0-C9CC3F588192}"/>
              </a:ext>
            </a:extLst>
          </p:cNvPr>
          <p:cNvSpPr/>
          <p:nvPr/>
        </p:nvSpPr>
        <p:spPr>
          <a:xfrm>
            <a:off x="0" y="0"/>
            <a:ext cx="9144000" cy="6858000"/>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5" name="Picture 4" descr="A close up of a book&#10;&#10;Description automatically generated">
            <a:extLst>
              <a:ext uri="{FF2B5EF4-FFF2-40B4-BE49-F238E27FC236}">
                <a16:creationId xmlns:a16="http://schemas.microsoft.com/office/drawing/2014/main" id="{76E8D4FB-AE92-454C-B378-954164C2B2BF}"/>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205576" y="135803"/>
            <a:ext cx="3408845" cy="5741469"/>
          </a:xfrm>
          <a:prstGeom prst="rect">
            <a:avLst/>
          </a:prstGeom>
          <a:ln>
            <a:noFill/>
          </a:ln>
          <a:effectLst>
            <a:outerShdw blurRad="292100" dist="139700" dir="2700000" algn="tl" rotWithShape="0">
              <a:srgbClr val="333333">
                <a:alpha val="65000"/>
              </a:srgbClr>
            </a:outerShdw>
          </a:effectLst>
        </p:spPr>
      </p:pic>
      <p:pic>
        <p:nvPicPr>
          <p:cNvPr id="7" name="Picture 6" descr="A close up of a person&#10;&#10;Description automatically generated">
            <a:extLst>
              <a:ext uri="{FF2B5EF4-FFF2-40B4-BE49-F238E27FC236}">
                <a16:creationId xmlns:a16="http://schemas.microsoft.com/office/drawing/2014/main" id="{FE702CE0-69F1-4B90-B227-35A0FA676D8C}"/>
              </a:ext>
            </a:extLst>
          </p:cNvPr>
          <p:cNvPicPr>
            <a:picLocks noChangeAspect="1"/>
          </p:cNvPicPr>
          <p:nvPr/>
        </p:nvPicPr>
        <p:blipFill>
          <a:blip r:embed="rId4" cstate="print">
            <a:extLst>
              <a:ext uri="{28A0092B-C50C-407E-A947-70E740481C1C}">
                <a14:useLocalDpi xmlns:a14="http://schemas.microsoft.com/office/drawing/2010/main"/>
              </a:ext>
            </a:extLst>
          </a:blip>
          <a:stretch>
            <a:fillRect/>
          </a:stretch>
        </p:blipFill>
        <p:spPr>
          <a:xfrm>
            <a:off x="1966066" y="1848051"/>
            <a:ext cx="7277996" cy="4090736"/>
          </a:xfrm>
          <a:prstGeom prst="rect">
            <a:avLst/>
          </a:prstGeom>
        </p:spPr>
      </p:pic>
      <p:sp>
        <p:nvSpPr>
          <p:cNvPr id="3" name="Rectangle 2">
            <a:extLst>
              <a:ext uri="{FF2B5EF4-FFF2-40B4-BE49-F238E27FC236}">
                <a16:creationId xmlns:a16="http://schemas.microsoft.com/office/drawing/2014/main" id="{EF133EC6-D3B2-1E83-6150-1287E1782F1C}"/>
              </a:ext>
            </a:extLst>
          </p:cNvPr>
          <p:cNvSpPr/>
          <p:nvPr/>
        </p:nvSpPr>
        <p:spPr>
          <a:xfrm>
            <a:off x="613854" y="544689"/>
            <a:ext cx="2734010" cy="1165848"/>
          </a:xfrm>
          <a:prstGeom prst="rect">
            <a:avLst/>
          </a:prstGeom>
          <a:solidFill>
            <a:schemeClr val="accent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tx1"/>
                </a:solidFill>
                <a:latin typeface="Arial" panose="020B0604020202020204" pitchFamily="34" charset="0"/>
                <a:cs typeface="Arial" panose="020B0604020202020204" pitchFamily="34" charset="0"/>
              </a:rPr>
              <a:t>H.G.WELLS</a:t>
            </a:r>
          </a:p>
          <a:p>
            <a:pPr algn="ctr"/>
            <a:r>
              <a:rPr lang="en-US" sz="2800" b="1" dirty="0">
                <a:solidFill>
                  <a:schemeClr val="tx1"/>
                </a:solidFill>
                <a:latin typeface="Arial" panose="020B0604020202020204" pitchFamily="34" charset="0"/>
                <a:cs typeface="Arial" panose="020B0604020202020204" pitchFamily="34" charset="0"/>
              </a:rPr>
              <a:t> </a:t>
            </a:r>
            <a:r>
              <a:rPr lang="ar-SA" sz="2800" b="1" dirty="0">
                <a:solidFill>
                  <a:schemeClr val="tx1"/>
                </a:solidFill>
                <a:latin typeface="Arial" panose="020B0604020202020204" pitchFamily="34" charset="0"/>
                <a:cs typeface="Arial" panose="020B0604020202020204" pitchFamily="34" charset="0"/>
              </a:rPr>
              <a:t>حرب العالم مع كلمة بعد إسحاق </a:t>
            </a:r>
            <a:r>
              <a:rPr lang="ar-SA" sz="2800" b="1" dirty="0" err="1">
                <a:solidFill>
                  <a:schemeClr val="tx1"/>
                </a:solidFill>
                <a:latin typeface="Arial" panose="020B0604020202020204" pitchFamily="34" charset="0"/>
                <a:cs typeface="Arial" panose="020B0604020202020204" pitchFamily="34" charset="0"/>
              </a:rPr>
              <a:t>أسيموف</a:t>
            </a:r>
            <a:endParaRPr lang="en-US" sz="2800" b="1" dirty="0">
              <a:solidFill>
                <a:schemeClr val="tx1"/>
              </a:solidFill>
              <a:latin typeface="Arial" panose="020B0604020202020204" pitchFamily="34" charset="0"/>
              <a:cs typeface="Arial" panose="020B0604020202020204" pitchFamily="34" charset="0"/>
            </a:endParaRPr>
          </a:p>
        </p:txBody>
      </p:sp>
      <p:sp>
        <p:nvSpPr>
          <p:cNvPr id="6" name="Rectangle 5">
            <a:extLst>
              <a:ext uri="{FF2B5EF4-FFF2-40B4-BE49-F238E27FC236}">
                <a16:creationId xmlns:a16="http://schemas.microsoft.com/office/drawing/2014/main" id="{07751FB2-71BB-F068-2F34-24AEED6E8ED7}"/>
              </a:ext>
            </a:extLst>
          </p:cNvPr>
          <p:cNvSpPr/>
          <p:nvPr/>
        </p:nvSpPr>
        <p:spPr>
          <a:xfrm>
            <a:off x="5580487" y="2924944"/>
            <a:ext cx="3563513" cy="64807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ar-SA" b="1" dirty="0">
                <a:solidFill>
                  <a:schemeClr val="tx1"/>
                </a:solidFill>
                <a:cs typeface="Arial" panose="020B0604020202020204" pitchFamily="34" charset="0"/>
              </a:rPr>
              <a:t>مستمعي الراديو بالذعر، ويأخذ دراما الحرب على أنها حقيقة.</a:t>
            </a:r>
          </a:p>
        </p:txBody>
      </p:sp>
      <p:sp>
        <p:nvSpPr>
          <p:cNvPr id="8" name="Rectangle 7">
            <a:extLst>
              <a:ext uri="{FF2B5EF4-FFF2-40B4-BE49-F238E27FC236}">
                <a16:creationId xmlns:a16="http://schemas.microsoft.com/office/drawing/2014/main" id="{964FBA65-26D2-52D0-9799-56037CD8552A}"/>
              </a:ext>
            </a:extLst>
          </p:cNvPr>
          <p:cNvSpPr/>
          <p:nvPr/>
        </p:nvSpPr>
        <p:spPr>
          <a:xfrm>
            <a:off x="5351609" y="3679371"/>
            <a:ext cx="3937634" cy="9705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ar-SA" sz="2000" b="1" dirty="0">
                <a:solidFill>
                  <a:schemeClr val="tx1"/>
                </a:solidFill>
                <a:cs typeface="Arial" panose="020B0604020202020204" pitchFamily="34" charset="0"/>
              </a:rPr>
              <a:t>يفر الكثير من المنازل هربًا من غارة الغاز من مكالمات هاتفية على المريخ تصطدم بشرطة المستنقع عند بث خيال البئر</a:t>
            </a:r>
          </a:p>
        </p:txBody>
      </p:sp>
    </p:spTree>
    <p:extLst>
      <p:ext uri="{BB962C8B-B14F-4D97-AF65-F5344CB8AC3E}">
        <p14:creationId xmlns:p14="http://schemas.microsoft.com/office/powerpoint/2010/main" val="201622249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5F0B6592-B7FC-4776-833C-D78A3B053A5F}"/>
              </a:ext>
            </a:extLst>
          </p:cNvPr>
          <p:cNvSpPr/>
          <p:nvPr/>
        </p:nvSpPr>
        <p:spPr>
          <a:xfrm>
            <a:off x="0" y="0"/>
            <a:ext cx="9144000" cy="6858000"/>
          </a:xfrm>
          <a:prstGeom prst="rect">
            <a:avLst/>
          </a:prstGeom>
          <a:solidFill>
            <a:schemeClr val="bg2">
              <a:lumMod val="2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u="none" strike="noStrike" kern="120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pic>
        <p:nvPicPr>
          <p:cNvPr id="8" name="Picture 7" descr="A bridge over a body of water&#10;&#10;Description automatically generated">
            <a:extLst>
              <a:ext uri="{FF2B5EF4-FFF2-40B4-BE49-F238E27FC236}">
                <a16:creationId xmlns:a16="http://schemas.microsoft.com/office/drawing/2014/main" id="{F981843B-F96F-4617-A9AE-30ADA7372460}"/>
              </a:ext>
            </a:extLst>
          </p:cNvPr>
          <p:cNvPicPr>
            <a:picLocks noChangeAspect="1"/>
          </p:cNvPicPr>
          <p:nvPr/>
        </p:nvPicPr>
        <p:blipFill>
          <a:blip r:embed="rId3" cstate="print">
            <a:extLst>
              <a:ext uri="{28A0092B-C50C-407E-A947-70E740481C1C}">
                <a14:useLocalDpi xmlns:a14="http://schemas.microsoft.com/office/drawing/2010/main"/>
              </a:ext>
            </a:extLst>
          </a:blip>
          <a:stretch>
            <a:fillRect/>
          </a:stretch>
        </p:blipFill>
        <p:spPr>
          <a:xfrm>
            <a:off x="9524" y="19050"/>
            <a:ext cx="9144000" cy="6267449"/>
          </a:xfrm>
          <a:prstGeom prst="rect">
            <a:avLst/>
          </a:prstGeom>
        </p:spPr>
      </p:pic>
      <p:sp>
        <p:nvSpPr>
          <p:cNvPr id="9" name="officeArt object">
            <a:extLst>
              <a:ext uri="{FF2B5EF4-FFF2-40B4-BE49-F238E27FC236}">
                <a16:creationId xmlns:a16="http://schemas.microsoft.com/office/drawing/2014/main" id="{3131E7E5-9D52-4562-9794-F1F1CF5AE96E}"/>
              </a:ext>
            </a:extLst>
          </p:cNvPr>
          <p:cNvSpPr txBox="1"/>
          <p:nvPr/>
        </p:nvSpPr>
        <p:spPr>
          <a:xfrm>
            <a:off x="1338263" y="406400"/>
            <a:ext cx="6467474" cy="1582440"/>
          </a:xfrm>
          <a:prstGeom prst="rect">
            <a:avLst/>
          </a:prstGeom>
          <a:solidFill>
            <a:schemeClr val="bg2">
              <a:lumMod val="20000"/>
              <a:lumOff val="80000"/>
            </a:schemeClr>
          </a:solidFill>
          <a:ln w="127000" cap="flat">
            <a:solidFill>
              <a:srgbClr val="000000"/>
            </a:solidFill>
            <a:prstDash val="solid"/>
            <a:miter lim="400000"/>
          </a:ln>
          <a:effectLst/>
        </p:spPr>
        <p:txBody>
          <a:bodyPr wrap="square" lIns="50800" tIns="50800" rIns="50800" bIns="50800" numCol="1" anchor="t">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SA" sz="6000" b="1" u="none" strike="noStrike" kern="1200" cap="none" spc="0" normalizeH="0" baseline="0" noProof="0" dirty="0">
                <a:ln>
                  <a:noFill/>
                </a:ln>
                <a:solidFill>
                  <a:srgbClr val="000000"/>
                </a:solidFill>
                <a:effectLst/>
                <a:uLnTx/>
                <a:uFill>
                  <a:solidFill>
                    <a:srgbClr val="000000"/>
                  </a:solidFill>
                </a:uFill>
                <a:latin typeface="Arial" panose="020B0604020202020204" pitchFamily="34" charset="0"/>
                <a:ea typeface="Arial Unicode MS"/>
                <a:cs typeface="Arial" panose="020B0604020202020204" pitchFamily="34" charset="0"/>
              </a:rPr>
              <a:t>في من تثق؟</a:t>
            </a:r>
            <a:endParaRPr kumimoji="0" lang="en-US" sz="1600" b="1" u="none" strike="noStrike" kern="1200" cap="none" spc="0" normalizeH="0" baseline="0" noProof="0" dirty="0">
              <a:ln>
                <a:noFill/>
              </a:ln>
              <a:solidFill>
                <a:srgbClr val="000000"/>
              </a:solidFill>
              <a:effectLst/>
              <a:uLnTx/>
              <a:uFill>
                <a:solidFill>
                  <a:srgbClr val="000000"/>
                </a:solidFill>
              </a:uFill>
              <a:latin typeface="Arial" panose="020B0604020202020204" pitchFamily="34" charset="0"/>
              <a:ea typeface="Arial Unicode MS"/>
              <a:cs typeface="Arial" panose="020B0604020202020204" pitchFamily="34" charset="0"/>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SA" sz="3200" b="1" u="none" strike="noStrike" kern="1200" cap="none" spc="0" normalizeH="0" baseline="0" noProof="0" dirty="0">
                <a:ln>
                  <a:noFill/>
                </a:ln>
                <a:solidFill>
                  <a:srgbClr val="000000"/>
                </a:solidFill>
                <a:effectLst/>
                <a:uLnTx/>
                <a:uFill>
                  <a:solidFill>
                    <a:srgbClr val="000000"/>
                  </a:solidFill>
                </a:uFill>
                <a:latin typeface="Arial" panose="020B0604020202020204" pitchFamily="34" charset="0"/>
                <a:ea typeface="Arial Unicode MS"/>
                <a:cs typeface="Arial" panose="020B0604020202020204" pitchFamily="34" charset="0"/>
              </a:rPr>
              <a:t>اطِع صوت الرب عند الكارثة.</a:t>
            </a:r>
            <a:endParaRPr kumimoji="0" lang="en-US" sz="1600" b="1" u="none" strike="noStrike" kern="1200" cap="none" spc="0" normalizeH="0" baseline="0" noProof="0" dirty="0">
              <a:ln>
                <a:noFill/>
              </a:ln>
              <a:solidFill>
                <a:srgbClr val="000000"/>
              </a:solidFill>
              <a:effectLst/>
              <a:uLnTx/>
              <a:uFill>
                <a:solidFill>
                  <a:srgbClr val="000000"/>
                </a:solidFill>
              </a:uFill>
              <a:latin typeface="Arial" panose="020B0604020202020204" pitchFamily="34" charset="0"/>
              <a:ea typeface="Arial Unicode MS"/>
              <a:cs typeface="Arial" panose="020B0604020202020204" pitchFamily="34" charset="0"/>
            </a:endParaRPr>
          </a:p>
        </p:txBody>
      </p:sp>
      <p:sp>
        <p:nvSpPr>
          <p:cNvPr id="10" name="Text Box 2">
            <a:extLst>
              <a:ext uri="{FF2B5EF4-FFF2-40B4-BE49-F238E27FC236}">
                <a16:creationId xmlns:a16="http://schemas.microsoft.com/office/drawing/2014/main" id="{51670111-6A12-400B-B908-352F2DE74A9D}"/>
              </a:ext>
            </a:extLst>
          </p:cNvPr>
          <p:cNvSpPr txBox="1">
            <a:spLocks noChangeArrowheads="1"/>
          </p:cNvSpPr>
          <p:nvPr/>
        </p:nvSpPr>
        <p:spPr bwMode="auto">
          <a:xfrm>
            <a:off x="0" y="6241097"/>
            <a:ext cx="9144000" cy="607378"/>
          </a:xfrm>
          <a:prstGeom prst="rect">
            <a:avLst/>
          </a:prstGeom>
          <a:solidFill>
            <a:schemeClr val="bg2">
              <a:lumMod val="25000"/>
            </a:schemeClr>
          </a:solidFill>
          <a:ln w="9525">
            <a:solidFill>
              <a:schemeClr val="accent1"/>
            </a:solidFill>
            <a:miter lim="800000"/>
            <a:headEnd/>
            <a:tailEnd/>
          </a:ln>
        </p:spPr>
        <p:txBody>
          <a:bodyPr rot="0" vert="horz" wrap="square" lIns="91440" tIns="45720" rIns="91440" bIns="45720" anchor="t"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SA" sz="3200" b="1" u="none" strike="noStrike" kern="1200" cap="none" spc="0" normalizeH="0" baseline="0" noProof="0" dirty="0">
                <a:ln>
                  <a:noFill/>
                </a:ln>
                <a:solidFill>
                  <a:srgbClr val="FFFFFF"/>
                </a:solidFill>
                <a:effectLst/>
                <a:uLnTx/>
                <a:uFillTx/>
                <a:latin typeface="Arial" panose="020B0604020202020204" pitchFamily="34" charset="0"/>
                <a:ea typeface="Arial Unicode MS"/>
                <a:cs typeface="Arial" panose="020B0604020202020204" pitchFamily="34" charset="0"/>
              </a:rPr>
              <a:t>إضاءات من نبوّة </a:t>
            </a:r>
            <a:r>
              <a:rPr lang="ar-SA" sz="3200" b="1" dirty="0">
                <a:solidFill>
                  <a:srgbClr val="FFFFFF"/>
                </a:solidFill>
                <a:latin typeface="Arial" panose="020B0604020202020204" pitchFamily="34" charset="0"/>
                <a:ea typeface="Arial Unicode MS"/>
                <a:cs typeface="Arial" panose="020B0604020202020204" pitchFamily="34" charset="0"/>
              </a:rPr>
              <a:t>إ</a:t>
            </a:r>
            <a:r>
              <a:rPr kumimoji="0" lang="ar-SA" sz="3200" b="1" u="none" strike="noStrike" kern="1200" cap="none" spc="0" normalizeH="0" baseline="0" noProof="0" dirty="0" err="1">
                <a:ln>
                  <a:noFill/>
                </a:ln>
                <a:solidFill>
                  <a:srgbClr val="FFFFFF"/>
                </a:solidFill>
                <a:effectLst/>
                <a:uLnTx/>
                <a:uFillTx/>
                <a:latin typeface="Arial" panose="020B0604020202020204" pitchFamily="34" charset="0"/>
                <a:ea typeface="Arial Unicode MS"/>
                <a:cs typeface="Arial" panose="020B0604020202020204" pitchFamily="34" charset="0"/>
              </a:rPr>
              <a:t>شعياء</a:t>
            </a:r>
            <a:endParaRPr kumimoji="0" lang="en-US" sz="2000" b="1" u="none" strike="noStrike" kern="1200" cap="none" spc="0" normalizeH="0" baseline="0" noProof="0" dirty="0">
              <a:ln>
                <a:noFill/>
              </a:ln>
              <a:solidFill>
                <a:prstClr val="black"/>
              </a:solidFill>
              <a:effectLst/>
              <a:uLnTx/>
              <a:uFillTx/>
              <a:latin typeface="Arial" panose="020B0604020202020204" pitchFamily="34" charset="0"/>
              <a:ea typeface="Arial Unicode MS"/>
              <a:cs typeface="Arial" panose="020B0604020202020204" pitchFamily="34" charset="0"/>
            </a:endParaRPr>
          </a:p>
        </p:txBody>
      </p:sp>
    </p:spTree>
    <p:extLst>
      <p:ext uri="{BB962C8B-B14F-4D97-AF65-F5344CB8AC3E}">
        <p14:creationId xmlns:p14="http://schemas.microsoft.com/office/powerpoint/2010/main" val="16903619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4CF4FBE9-83E8-4102-8B38-CE7B66B434A8}"/>
              </a:ext>
            </a:extLst>
          </p:cNvPr>
          <p:cNvSpPr/>
          <p:nvPr/>
        </p:nvSpPr>
        <p:spPr>
          <a:xfrm>
            <a:off x="0" y="-309934"/>
            <a:ext cx="9144000" cy="7167933"/>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457200" rtl="1"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Text Box 2">
            <a:extLst>
              <a:ext uri="{FF2B5EF4-FFF2-40B4-BE49-F238E27FC236}">
                <a16:creationId xmlns:a16="http://schemas.microsoft.com/office/drawing/2014/main" id="{B284AF85-8978-4CE0-A142-F346D6B773D0}"/>
              </a:ext>
            </a:extLst>
          </p:cNvPr>
          <p:cNvSpPr txBox="1">
            <a:spLocks noChangeArrowheads="1"/>
          </p:cNvSpPr>
          <p:nvPr/>
        </p:nvSpPr>
        <p:spPr bwMode="auto">
          <a:xfrm>
            <a:off x="0" y="194433"/>
            <a:ext cx="8364354" cy="664529"/>
          </a:xfrm>
          <a:prstGeom prst="rect">
            <a:avLst/>
          </a:prstGeom>
          <a:noFill/>
          <a:ln w="9525">
            <a:noFill/>
            <a:miter lim="800000"/>
            <a:headEnd/>
            <a:tailEnd/>
          </a:ln>
        </p:spPr>
        <p:txBody>
          <a:bodyPr rot="0" vert="horz" wrap="square" lIns="91440" tIns="45720" rIns="91440" bIns="45720" anchor="t" anchorCtr="0">
            <a:noAutofit/>
          </a:bodyPr>
          <a:lstStyle/>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SA" sz="3600" b="1" u="none" strike="noStrike" kern="1200" cap="none" spc="0" normalizeH="0" baseline="0" noProof="0" dirty="0">
                <a:ln>
                  <a:noFill/>
                </a:ln>
                <a:solidFill>
                  <a:srgbClr val="FFFFFF"/>
                </a:solidFill>
                <a:effectLst/>
                <a:uLnTx/>
                <a:uFillTx/>
                <a:latin typeface="Arial" panose="020B0604020202020204" pitchFamily="34" charset="0"/>
                <a:ea typeface="Arial Unicode MS"/>
                <a:cs typeface="Arial" panose="020B0604020202020204" pitchFamily="34" charset="0"/>
              </a:rPr>
              <a:t>في من تثق عندما تكون خائفًا؟</a:t>
            </a:r>
            <a:endParaRPr kumimoji="0" lang="en-US" sz="3600" b="1" u="none" strike="noStrike" kern="1200" cap="none" spc="0" normalizeH="0" baseline="0" noProof="0" dirty="0">
              <a:ln>
                <a:noFill/>
              </a:ln>
              <a:solidFill>
                <a:srgbClr val="FFFFFF"/>
              </a:solidFill>
              <a:effectLst/>
              <a:uLnTx/>
              <a:uFillTx/>
              <a:latin typeface="Arial" panose="020B0604020202020204" pitchFamily="34" charset="0"/>
              <a:ea typeface="Arial Unicode MS"/>
              <a:cs typeface="+mn-cs"/>
            </a:endParaRPr>
          </a:p>
        </p:txBody>
      </p:sp>
      <p:pic>
        <p:nvPicPr>
          <p:cNvPr id="4" name="Picture 3" descr="A close up of a flower&#10;&#10;Description automatically generated">
            <a:extLst>
              <a:ext uri="{FF2B5EF4-FFF2-40B4-BE49-F238E27FC236}">
                <a16:creationId xmlns:a16="http://schemas.microsoft.com/office/drawing/2014/main" id="{229B87D6-2197-405D-BB94-EAE0D249A077}"/>
              </a:ext>
            </a:extLst>
          </p:cNvPr>
          <p:cNvPicPr>
            <a:picLocks noChangeAspect="1"/>
          </p:cNvPicPr>
          <p:nvPr/>
        </p:nvPicPr>
        <p:blipFill>
          <a:blip r:embed="rId2" cstate="print">
            <a:extLst>
              <a:ext uri="{28A0092B-C50C-407E-A947-70E740481C1C}">
                <a14:useLocalDpi xmlns:a14="http://schemas.microsoft.com/office/drawing/2010/main"/>
              </a:ext>
            </a:extLst>
          </a:blip>
          <a:stretch>
            <a:fillRect/>
          </a:stretch>
        </p:blipFill>
        <p:spPr>
          <a:xfrm>
            <a:off x="1076960" y="1463040"/>
            <a:ext cx="8067040" cy="4537710"/>
          </a:xfrm>
          <a:prstGeom prst="rect">
            <a:avLst/>
          </a:prstGeom>
          <a:ln>
            <a:noFill/>
          </a:ln>
          <a:effectLst>
            <a:outerShdw blurRad="292100" dist="139700" dir="2700000" algn="tl" rotWithShape="0">
              <a:srgbClr val="333333">
                <a:alpha val="65000"/>
              </a:srgbClr>
            </a:outerShdw>
          </a:effectLst>
        </p:spPr>
      </p:pic>
      <p:sp>
        <p:nvSpPr>
          <p:cNvPr id="5" name="Rectangle 4">
            <a:extLst>
              <a:ext uri="{FF2B5EF4-FFF2-40B4-BE49-F238E27FC236}">
                <a16:creationId xmlns:a16="http://schemas.microsoft.com/office/drawing/2014/main" id="{14DECA6B-741A-4AC0-A5DE-84599110BC4D}"/>
              </a:ext>
            </a:extLst>
          </p:cNvPr>
          <p:cNvSpPr/>
          <p:nvPr/>
        </p:nvSpPr>
        <p:spPr>
          <a:xfrm>
            <a:off x="1403648" y="6000750"/>
            <a:ext cx="1224135" cy="954107"/>
          </a:xfrm>
          <a:prstGeom prst="rect">
            <a:avLst/>
          </a:prstGeom>
        </p:spPr>
        <p:txBody>
          <a:bodyPr wrap="square">
            <a:spAutoFit/>
          </a:bodyPr>
          <a:lstStyle/>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SA" sz="2800" b="1" u="none" strike="noStrike" kern="1200" cap="none" spc="0" normalizeH="0" baseline="0" noProof="0" dirty="0">
                <a:ln>
                  <a:noFill/>
                </a:ln>
                <a:solidFill>
                  <a:srgbClr val="FFFFFF"/>
                </a:solidFill>
                <a:effectLst/>
                <a:uLnTx/>
                <a:uFillTx/>
                <a:latin typeface="Arial" panose="020B0604020202020204" pitchFamily="34" charset="0"/>
                <a:ea typeface="Arial Unicode MS"/>
                <a:cs typeface="Arial" panose="020B0604020202020204" pitchFamily="34" charset="0"/>
              </a:rPr>
              <a:t>إشعياء 7</a:t>
            </a:r>
            <a:endParaRPr kumimoji="0" lang="en-US" sz="2800" b="1" u="none" strike="noStrike" kern="1200" cap="none" spc="0" normalizeH="0" baseline="0" noProof="0" dirty="0">
              <a:ln>
                <a:noFill/>
              </a:ln>
              <a:solidFill>
                <a:prstClr val="black"/>
              </a:solidFill>
              <a:effectLst/>
              <a:uLnTx/>
              <a:uFillTx/>
              <a:latin typeface="Arial" panose="020B0604020202020204" pitchFamily="34" charset="0"/>
              <a:ea typeface="Arial Unicode MS"/>
              <a:cs typeface="Arial" panose="020B0604020202020204" pitchFamily="34" charset="0"/>
            </a:endParaRPr>
          </a:p>
        </p:txBody>
      </p:sp>
      <p:sp>
        <p:nvSpPr>
          <p:cNvPr id="7" name="Rectangle 6">
            <a:extLst>
              <a:ext uri="{FF2B5EF4-FFF2-40B4-BE49-F238E27FC236}">
                <a16:creationId xmlns:a16="http://schemas.microsoft.com/office/drawing/2014/main" id="{3F053040-9505-46F1-A4E0-2AD0DE4CEA07}"/>
              </a:ext>
            </a:extLst>
          </p:cNvPr>
          <p:cNvSpPr/>
          <p:nvPr/>
        </p:nvSpPr>
        <p:spPr>
          <a:xfrm>
            <a:off x="1115616" y="1832871"/>
            <a:ext cx="8028384" cy="519886"/>
          </a:xfrm>
          <a:prstGeom prst="rect">
            <a:avLst/>
          </a:prstGeom>
          <a:solidFill>
            <a:schemeClr val="bg1"/>
          </a:solidFill>
        </p:spPr>
        <p:txBody>
          <a:bodyPr wrap="square">
            <a:spAutoFit/>
          </a:bodyPr>
          <a:lstStyle/>
          <a:p>
            <a:pPr marL="0" marR="0" lvl="0" indent="0" algn="ctr" defTabSz="457200" rtl="1" eaLnBrk="1" fontAlgn="auto" latinLnBrk="0" hangingPunct="1">
              <a:lnSpc>
                <a:spcPct val="107000"/>
              </a:lnSpc>
              <a:spcBef>
                <a:spcPts val="0"/>
              </a:spcBef>
              <a:spcAft>
                <a:spcPts val="800"/>
              </a:spcAft>
              <a:buClrTx/>
              <a:buSzTx/>
              <a:buFontTx/>
              <a:buNone/>
              <a:tabLst/>
              <a:defRPr/>
            </a:pPr>
            <a:r>
              <a:rPr kumimoji="0" lang="ar-SA" sz="2800" b="1" u="none" strike="noStrike" kern="1200" cap="none" spc="0" normalizeH="0" baseline="0" noProof="0" dirty="0">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 قاوم تجربة الوثوق بالقدرة البشرية (الآيات 1-2)</a:t>
            </a:r>
            <a:endParaRPr kumimoji="0" lang="en-US" sz="2400" b="1" u="none" strike="noStrike" kern="1200" cap="none" spc="0" normalizeH="0" baseline="0" noProof="0" dirty="0">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endParaRPr>
          </a:p>
        </p:txBody>
      </p:sp>
    </p:spTree>
    <p:extLst>
      <p:ext uri="{BB962C8B-B14F-4D97-AF65-F5344CB8AC3E}">
        <p14:creationId xmlns:p14="http://schemas.microsoft.com/office/powerpoint/2010/main" val="11335304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AutoShape 2"/>
          <p:cNvSpPr>
            <a:spLocks noChangeArrowheads="1"/>
          </p:cNvSpPr>
          <p:nvPr/>
        </p:nvSpPr>
        <p:spPr bwMode="auto">
          <a:xfrm rot="-1020000">
            <a:off x="5788025" y="2274888"/>
            <a:ext cx="1066800" cy="1543050"/>
          </a:xfrm>
          <a:custGeom>
            <a:avLst/>
            <a:gdLst>
              <a:gd name="T0" fmla="*/ 2147483647 w 625"/>
              <a:gd name="T1" fmla="*/ 2147483647 h 972"/>
              <a:gd name="T2" fmla="*/ 2147483647 w 625"/>
              <a:gd name="T3" fmla="*/ 2147483647 h 972"/>
              <a:gd name="T4" fmla="*/ 2147483647 w 625"/>
              <a:gd name="T5" fmla="*/ 2147483647 h 972"/>
              <a:gd name="T6" fmla="*/ 2147483647 w 625"/>
              <a:gd name="T7" fmla="*/ 2147483647 h 972"/>
              <a:gd name="T8" fmla="*/ 2147483647 w 625"/>
              <a:gd name="T9" fmla="*/ 2147483647 h 972"/>
              <a:gd name="T10" fmla="*/ 2147483647 w 625"/>
              <a:gd name="T11" fmla="*/ 2147483647 h 972"/>
              <a:gd name="T12" fmla="*/ 2147483647 w 625"/>
              <a:gd name="T13" fmla="*/ 2147483647 h 972"/>
              <a:gd name="T14" fmla="*/ 2147483647 w 625"/>
              <a:gd name="T15" fmla="*/ 2147483647 h 972"/>
              <a:gd name="T16" fmla="*/ 2147483647 w 625"/>
              <a:gd name="T17" fmla="*/ 2147483647 h 972"/>
              <a:gd name="T18" fmla="*/ 2147483647 w 625"/>
              <a:gd name="T19" fmla="*/ 2147483647 h 972"/>
              <a:gd name="T20" fmla="*/ 2147483647 w 625"/>
              <a:gd name="T21" fmla="*/ 2147483647 h 972"/>
              <a:gd name="T22" fmla="*/ 2147483647 w 625"/>
              <a:gd name="T23" fmla="*/ 2147483647 h 972"/>
              <a:gd name="T24" fmla="*/ 2147483647 w 625"/>
              <a:gd name="T25" fmla="*/ 2147483647 h 972"/>
              <a:gd name="T26" fmla="*/ 2147483647 w 625"/>
              <a:gd name="T27" fmla="*/ 2147483647 h 972"/>
              <a:gd name="T28" fmla="*/ 2147483647 w 625"/>
              <a:gd name="T29" fmla="*/ 2147483647 h 972"/>
              <a:gd name="T30" fmla="*/ 2147483647 w 625"/>
              <a:gd name="T31" fmla="*/ 2147483647 h 97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25"/>
              <a:gd name="T49" fmla="*/ 0 h 972"/>
              <a:gd name="T50" fmla="*/ 625 w 625"/>
              <a:gd name="T51" fmla="*/ 972 h 97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25" h="972">
                <a:moveTo>
                  <a:pt x="135" y="50"/>
                </a:moveTo>
                <a:cubicBezTo>
                  <a:pt x="91" y="114"/>
                  <a:pt x="125" y="158"/>
                  <a:pt x="50" y="184"/>
                </a:cubicBezTo>
                <a:cubicBezTo>
                  <a:pt x="5" y="250"/>
                  <a:pt x="0" y="340"/>
                  <a:pt x="62" y="402"/>
                </a:cubicBezTo>
                <a:cubicBezTo>
                  <a:pt x="80" y="420"/>
                  <a:pt x="104" y="432"/>
                  <a:pt x="123" y="450"/>
                </a:cubicBezTo>
                <a:cubicBezTo>
                  <a:pt x="152" y="541"/>
                  <a:pt x="179" y="659"/>
                  <a:pt x="280" y="693"/>
                </a:cubicBezTo>
                <a:cubicBezTo>
                  <a:pt x="310" y="786"/>
                  <a:pt x="307" y="832"/>
                  <a:pt x="389" y="887"/>
                </a:cubicBezTo>
                <a:cubicBezTo>
                  <a:pt x="414" y="924"/>
                  <a:pt x="443" y="940"/>
                  <a:pt x="474" y="972"/>
                </a:cubicBezTo>
                <a:cubicBezTo>
                  <a:pt x="506" y="968"/>
                  <a:pt x="538" y="966"/>
                  <a:pt x="571" y="960"/>
                </a:cubicBezTo>
                <a:cubicBezTo>
                  <a:pt x="583" y="957"/>
                  <a:pt x="605" y="959"/>
                  <a:pt x="607" y="947"/>
                </a:cubicBezTo>
                <a:cubicBezTo>
                  <a:pt x="625" y="732"/>
                  <a:pt x="553" y="566"/>
                  <a:pt x="510" y="366"/>
                </a:cubicBezTo>
                <a:cubicBezTo>
                  <a:pt x="514" y="338"/>
                  <a:pt x="535" y="207"/>
                  <a:pt x="535" y="184"/>
                </a:cubicBezTo>
                <a:cubicBezTo>
                  <a:pt x="535" y="109"/>
                  <a:pt x="478" y="24"/>
                  <a:pt x="401" y="14"/>
                </a:cubicBezTo>
                <a:cubicBezTo>
                  <a:pt x="352" y="7"/>
                  <a:pt x="304" y="6"/>
                  <a:pt x="256" y="2"/>
                </a:cubicBezTo>
                <a:cubicBezTo>
                  <a:pt x="223" y="6"/>
                  <a:pt x="188" y="0"/>
                  <a:pt x="159" y="14"/>
                </a:cubicBezTo>
                <a:cubicBezTo>
                  <a:pt x="84" y="46"/>
                  <a:pt x="218" y="62"/>
                  <a:pt x="110" y="62"/>
                </a:cubicBezTo>
                <a:cubicBezTo>
                  <a:pt x="100" y="62"/>
                  <a:pt x="126" y="54"/>
                  <a:pt x="135" y="50"/>
                </a:cubicBezTo>
                <a:close/>
              </a:path>
            </a:pathLst>
          </a:custGeom>
          <a:solidFill>
            <a:srgbClr val="660066"/>
          </a:solidFill>
          <a:ln w="9360">
            <a:solidFill>
              <a:srgbClr val="FFFFFF"/>
            </a:solidFill>
            <a:round/>
            <a:headEnd/>
            <a:tailEnd/>
          </a:ln>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48131" name="Rectangle 3"/>
          <p:cNvSpPr>
            <a:spLocks noChangeArrowheads="1"/>
          </p:cNvSpPr>
          <p:nvPr/>
        </p:nvSpPr>
        <p:spPr bwMode="auto">
          <a:xfrm>
            <a:off x="539552" y="188640"/>
            <a:ext cx="77724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lIns="90000" tIns="46800" rIns="90000" bIns="46800" anchor="ctr"/>
          <a:lstStyle/>
          <a:p>
            <a:pPr marL="0" marR="0" lvl="0" indent="0" algn="ctr" defTabSz="449263" rtl="0" eaLnBrk="1" fontAlgn="base" latinLnBrk="0" hangingPunct="1">
              <a:lnSpc>
                <a:spcPct val="100000"/>
              </a:lnSpc>
              <a:spcBef>
                <a:spcPct val="0"/>
              </a:spcBef>
              <a:spcAft>
                <a:spcPct val="0"/>
              </a:spcAft>
              <a:buClr>
                <a:srgbClr val="FFCC66"/>
              </a:buClr>
              <a:buSzPct val="100000"/>
              <a:buFont typeface="Times New Roman"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endParaRPr kumimoji="0" lang="en-GB" sz="6000" b="1" u="none" strike="noStrike" kern="1200" cap="none" spc="0" normalizeH="0" baseline="0" noProof="0" dirty="0">
              <a:ln>
                <a:noFill/>
              </a:ln>
              <a:solidFill>
                <a:srgbClr val="FFCC66"/>
              </a:solidFill>
              <a:effectLst/>
              <a:uLnTx/>
              <a:uFillTx/>
              <a:latin typeface="Arial" panose="020B0604020202020204" pitchFamily="34" charset="0"/>
              <a:ea typeface="ＭＳ Ｐゴシック" charset="0"/>
              <a:cs typeface="Arial" panose="020B0604020202020204" pitchFamily="34" charset="0"/>
            </a:endParaRPr>
          </a:p>
        </p:txBody>
      </p:sp>
      <p:sp>
        <p:nvSpPr>
          <p:cNvPr id="687108" name="AutoShape 4"/>
          <p:cNvSpPr>
            <a:spLocks noChangeArrowheads="1"/>
          </p:cNvSpPr>
          <p:nvPr/>
        </p:nvSpPr>
        <p:spPr bwMode="auto">
          <a:xfrm>
            <a:off x="-152400" y="2819400"/>
            <a:ext cx="2295525" cy="3128963"/>
          </a:xfrm>
          <a:custGeom>
            <a:avLst/>
            <a:gdLst>
              <a:gd name="T0" fmla="*/ 2147483647 w 918"/>
              <a:gd name="T1" fmla="*/ 2147483647 h 1971"/>
              <a:gd name="T2" fmla="*/ 2147483647 w 918"/>
              <a:gd name="T3" fmla="*/ 2147483647 h 1971"/>
              <a:gd name="T4" fmla="*/ 2147483647 w 918"/>
              <a:gd name="T5" fmla="*/ 2147483647 h 1971"/>
              <a:gd name="T6" fmla="*/ 2147483647 w 918"/>
              <a:gd name="T7" fmla="*/ 2147483647 h 1971"/>
              <a:gd name="T8" fmla="*/ 2147483647 w 918"/>
              <a:gd name="T9" fmla="*/ 2147483647 h 1971"/>
              <a:gd name="T10" fmla="*/ 2147483647 w 918"/>
              <a:gd name="T11" fmla="*/ 2147483647 h 1971"/>
              <a:gd name="T12" fmla="*/ 2147483647 w 918"/>
              <a:gd name="T13" fmla="*/ 2147483647 h 1971"/>
              <a:gd name="T14" fmla="*/ 2147483647 w 918"/>
              <a:gd name="T15" fmla="*/ 2147483647 h 1971"/>
              <a:gd name="T16" fmla="*/ 2147483647 w 918"/>
              <a:gd name="T17" fmla="*/ 2147483647 h 1971"/>
              <a:gd name="T18" fmla="*/ 2147483647 w 918"/>
              <a:gd name="T19" fmla="*/ 2147483647 h 1971"/>
              <a:gd name="T20" fmla="*/ 2147483647 w 918"/>
              <a:gd name="T21" fmla="*/ 2147483647 h 1971"/>
              <a:gd name="T22" fmla="*/ 2147483647 w 918"/>
              <a:gd name="T23" fmla="*/ 2147483647 h 1971"/>
              <a:gd name="T24" fmla="*/ 2147483647 w 918"/>
              <a:gd name="T25" fmla="*/ 2147483647 h 1971"/>
              <a:gd name="T26" fmla="*/ 2147483647 w 918"/>
              <a:gd name="T27" fmla="*/ 2147483647 h 1971"/>
              <a:gd name="T28" fmla="*/ 2147483647 w 918"/>
              <a:gd name="T29" fmla="*/ 2147483647 h 1971"/>
              <a:gd name="T30" fmla="*/ 2147483647 w 918"/>
              <a:gd name="T31" fmla="*/ 2147483647 h 1971"/>
              <a:gd name="T32" fmla="*/ 2147483647 w 918"/>
              <a:gd name="T33" fmla="*/ 2147483647 h 1971"/>
              <a:gd name="T34" fmla="*/ 2147483647 w 918"/>
              <a:gd name="T35" fmla="*/ 2147483647 h 1971"/>
              <a:gd name="T36" fmla="*/ 0 w 918"/>
              <a:gd name="T37" fmla="*/ 2147483647 h 197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8"/>
              <a:gd name="T58" fmla="*/ 0 h 1971"/>
              <a:gd name="T59" fmla="*/ 918 w 918"/>
              <a:gd name="T60" fmla="*/ 1971 h 197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8" h="1971">
                <a:moveTo>
                  <a:pt x="29" y="15"/>
                </a:moveTo>
                <a:cubicBezTo>
                  <a:pt x="146" y="74"/>
                  <a:pt x="184" y="51"/>
                  <a:pt x="311" y="30"/>
                </a:cubicBezTo>
                <a:cubicBezTo>
                  <a:pt x="433" y="45"/>
                  <a:pt x="435" y="55"/>
                  <a:pt x="563" y="30"/>
                </a:cubicBezTo>
                <a:cubicBezTo>
                  <a:pt x="593" y="23"/>
                  <a:pt x="651" y="1"/>
                  <a:pt x="651" y="1"/>
                </a:cubicBezTo>
                <a:cubicBezTo>
                  <a:pt x="691" y="8"/>
                  <a:pt x="741" y="0"/>
                  <a:pt x="770" y="30"/>
                </a:cubicBezTo>
                <a:cubicBezTo>
                  <a:pt x="795" y="55"/>
                  <a:pt x="829" y="119"/>
                  <a:pt x="829" y="119"/>
                </a:cubicBezTo>
                <a:cubicBezTo>
                  <a:pt x="806" y="187"/>
                  <a:pt x="819" y="193"/>
                  <a:pt x="859" y="252"/>
                </a:cubicBezTo>
                <a:cubicBezTo>
                  <a:pt x="881" y="341"/>
                  <a:pt x="899" y="428"/>
                  <a:pt x="918" y="519"/>
                </a:cubicBezTo>
                <a:cubicBezTo>
                  <a:pt x="906" y="622"/>
                  <a:pt x="871" y="744"/>
                  <a:pt x="903" y="845"/>
                </a:cubicBezTo>
                <a:cubicBezTo>
                  <a:pt x="884" y="923"/>
                  <a:pt x="870" y="1001"/>
                  <a:pt x="859" y="1082"/>
                </a:cubicBezTo>
                <a:cubicBezTo>
                  <a:pt x="870" y="1193"/>
                  <a:pt x="904" y="1311"/>
                  <a:pt x="874" y="1423"/>
                </a:cubicBezTo>
                <a:cubicBezTo>
                  <a:pt x="864" y="1459"/>
                  <a:pt x="841" y="1490"/>
                  <a:pt x="829" y="1526"/>
                </a:cubicBezTo>
                <a:cubicBezTo>
                  <a:pt x="821" y="1545"/>
                  <a:pt x="819" y="1566"/>
                  <a:pt x="814" y="1586"/>
                </a:cubicBezTo>
                <a:cubicBezTo>
                  <a:pt x="828" y="1642"/>
                  <a:pt x="840" y="1727"/>
                  <a:pt x="800" y="1778"/>
                </a:cubicBezTo>
                <a:cubicBezTo>
                  <a:pt x="757" y="1830"/>
                  <a:pt x="668" y="1834"/>
                  <a:pt x="607" y="1852"/>
                </a:cubicBezTo>
                <a:cubicBezTo>
                  <a:pt x="592" y="1856"/>
                  <a:pt x="576" y="1860"/>
                  <a:pt x="563" y="1867"/>
                </a:cubicBezTo>
                <a:cubicBezTo>
                  <a:pt x="546" y="1875"/>
                  <a:pt x="535" y="1891"/>
                  <a:pt x="518" y="1897"/>
                </a:cubicBezTo>
                <a:cubicBezTo>
                  <a:pt x="425" y="1928"/>
                  <a:pt x="318" y="1923"/>
                  <a:pt x="222" y="1941"/>
                </a:cubicBezTo>
                <a:cubicBezTo>
                  <a:pt x="147" y="1954"/>
                  <a:pt x="75" y="1971"/>
                  <a:pt x="0" y="1971"/>
                </a:cubicBezTo>
              </a:path>
            </a:pathLst>
          </a:custGeom>
          <a:solidFill>
            <a:srgbClr val="000000"/>
          </a:solidFill>
          <a:ln w="38160">
            <a:solidFill>
              <a:srgbClr val="FFFFFF"/>
            </a:solidFill>
            <a:round/>
            <a:headEnd/>
            <a:tailEnd/>
          </a:ln>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48133" name="AutoShape 5"/>
          <p:cNvSpPr>
            <a:spLocks noChangeArrowheads="1"/>
          </p:cNvSpPr>
          <p:nvPr/>
        </p:nvSpPr>
        <p:spPr bwMode="auto">
          <a:xfrm>
            <a:off x="2058988" y="3579813"/>
            <a:ext cx="808037" cy="769937"/>
          </a:xfrm>
          <a:custGeom>
            <a:avLst/>
            <a:gdLst>
              <a:gd name="T0" fmla="*/ 2147483647 w 509"/>
              <a:gd name="T1" fmla="*/ 0 h 485"/>
              <a:gd name="T2" fmla="*/ 2147483647 w 509"/>
              <a:gd name="T3" fmla="*/ 2147483647 h 485"/>
              <a:gd name="T4" fmla="*/ 2147483647 w 509"/>
              <a:gd name="T5" fmla="*/ 2147483647 h 485"/>
              <a:gd name="T6" fmla="*/ 0 w 509"/>
              <a:gd name="T7" fmla="*/ 2147483647 h 485"/>
              <a:gd name="T8" fmla="*/ 2147483647 w 509"/>
              <a:gd name="T9" fmla="*/ 2147483647 h 485"/>
              <a:gd name="T10" fmla="*/ 2147483647 w 509"/>
              <a:gd name="T11" fmla="*/ 2147483647 h 485"/>
              <a:gd name="T12" fmla="*/ 2147483647 w 509"/>
              <a:gd name="T13" fmla="*/ 2147483647 h 485"/>
              <a:gd name="T14" fmla="*/ 2147483647 w 509"/>
              <a:gd name="T15" fmla="*/ 2147483647 h 485"/>
              <a:gd name="T16" fmla="*/ 2147483647 w 509"/>
              <a:gd name="T17" fmla="*/ 2147483647 h 485"/>
              <a:gd name="T18" fmla="*/ 2147483647 w 509"/>
              <a:gd name="T19" fmla="*/ 0 h 485"/>
              <a:gd name="T20" fmla="*/ 2147483647 w 509"/>
              <a:gd name="T21" fmla="*/ 0 h 4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09"/>
              <a:gd name="T34" fmla="*/ 0 h 485"/>
              <a:gd name="T35" fmla="*/ 509 w 509"/>
              <a:gd name="T36" fmla="*/ 485 h 4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09" h="485">
                <a:moveTo>
                  <a:pt x="230" y="0"/>
                </a:moveTo>
                <a:cubicBezTo>
                  <a:pt x="189" y="4"/>
                  <a:pt x="148" y="4"/>
                  <a:pt x="109" y="12"/>
                </a:cubicBezTo>
                <a:cubicBezTo>
                  <a:pt x="83" y="16"/>
                  <a:pt x="36" y="36"/>
                  <a:pt x="36" y="36"/>
                </a:cubicBezTo>
                <a:cubicBezTo>
                  <a:pt x="58" y="104"/>
                  <a:pt x="22" y="187"/>
                  <a:pt x="0" y="254"/>
                </a:cubicBezTo>
                <a:cubicBezTo>
                  <a:pt x="9" y="283"/>
                  <a:pt x="34" y="398"/>
                  <a:pt x="48" y="412"/>
                </a:cubicBezTo>
                <a:cubicBezTo>
                  <a:pt x="83" y="445"/>
                  <a:pt x="63" y="429"/>
                  <a:pt x="109" y="460"/>
                </a:cubicBezTo>
                <a:cubicBezTo>
                  <a:pt x="211" y="425"/>
                  <a:pt x="335" y="448"/>
                  <a:pt x="436" y="485"/>
                </a:cubicBezTo>
                <a:cubicBezTo>
                  <a:pt x="470" y="448"/>
                  <a:pt x="493" y="410"/>
                  <a:pt x="509" y="363"/>
                </a:cubicBezTo>
                <a:cubicBezTo>
                  <a:pt x="498" y="288"/>
                  <a:pt x="489" y="253"/>
                  <a:pt x="448" y="194"/>
                </a:cubicBezTo>
                <a:cubicBezTo>
                  <a:pt x="461" y="86"/>
                  <a:pt x="487" y="37"/>
                  <a:pt x="376" y="0"/>
                </a:cubicBezTo>
                <a:cubicBezTo>
                  <a:pt x="282" y="30"/>
                  <a:pt x="316" y="28"/>
                  <a:pt x="230" y="0"/>
                </a:cubicBezTo>
                <a:close/>
              </a:path>
            </a:pathLst>
          </a:custGeom>
          <a:solidFill>
            <a:srgbClr val="3366FF"/>
          </a:solidFill>
          <a:ln w="9360">
            <a:solidFill>
              <a:srgbClr val="FFFFFF"/>
            </a:solidFill>
            <a:round/>
            <a:headEnd/>
            <a:tailEnd/>
          </a:ln>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48134" name="AutoShape 6"/>
          <p:cNvSpPr>
            <a:spLocks noChangeArrowheads="1"/>
          </p:cNvSpPr>
          <p:nvPr/>
        </p:nvSpPr>
        <p:spPr bwMode="auto">
          <a:xfrm>
            <a:off x="1892300" y="4933950"/>
            <a:ext cx="673100" cy="730250"/>
          </a:xfrm>
          <a:custGeom>
            <a:avLst/>
            <a:gdLst>
              <a:gd name="T0" fmla="*/ 2147483647 w 424"/>
              <a:gd name="T1" fmla="*/ 2147483647 h 460"/>
              <a:gd name="T2" fmla="*/ 2147483647 w 424"/>
              <a:gd name="T3" fmla="*/ 2147483647 h 460"/>
              <a:gd name="T4" fmla="*/ 2147483647 w 424"/>
              <a:gd name="T5" fmla="*/ 2147483647 h 460"/>
              <a:gd name="T6" fmla="*/ 2147483647 w 424"/>
              <a:gd name="T7" fmla="*/ 2147483647 h 460"/>
              <a:gd name="T8" fmla="*/ 0 w 424"/>
              <a:gd name="T9" fmla="*/ 2147483647 h 460"/>
              <a:gd name="T10" fmla="*/ 2147483647 w 424"/>
              <a:gd name="T11" fmla="*/ 2147483647 h 460"/>
              <a:gd name="T12" fmla="*/ 0 w 424"/>
              <a:gd name="T13" fmla="*/ 2147483647 h 460"/>
              <a:gd name="T14" fmla="*/ 2147483647 w 424"/>
              <a:gd name="T15" fmla="*/ 2147483647 h 460"/>
              <a:gd name="T16" fmla="*/ 2147483647 w 424"/>
              <a:gd name="T17" fmla="*/ 2147483647 h 460"/>
              <a:gd name="T18" fmla="*/ 2147483647 w 424"/>
              <a:gd name="T19" fmla="*/ 2147483647 h 460"/>
              <a:gd name="T20" fmla="*/ 2147483647 w 424"/>
              <a:gd name="T21" fmla="*/ 2147483647 h 460"/>
              <a:gd name="T22" fmla="*/ 2147483647 w 424"/>
              <a:gd name="T23" fmla="*/ 2147483647 h 460"/>
              <a:gd name="T24" fmla="*/ 2147483647 w 424"/>
              <a:gd name="T25" fmla="*/ 2147483647 h 460"/>
              <a:gd name="T26" fmla="*/ 2147483647 w 424"/>
              <a:gd name="T27" fmla="*/ 2147483647 h 460"/>
              <a:gd name="T28" fmla="*/ 2147483647 w 424"/>
              <a:gd name="T29" fmla="*/ 2147483647 h 460"/>
              <a:gd name="T30" fmla="*/ 2147483647 w 424"/>
              <a:gd name="T31" fmla="*/ 2147483647 h 460"/>
              <a:gd name="T32" fmla="*/ 2147483647 w 424"/>
              <a:gd name="T33" fmla="*/ 2147483647 h 460"/>
              <a:gd name="T34" fmla="*/ 2147483647 w 424"/>
              <a:gd name="T35" fmla="*/ 2147483647 h 460"/>
              <a:gd name="T36" fmla="*/ 2147483647 w 424"/>
              <a:gd name="T37" fmla="*/ 2147483647 h 460"/>
              <a:gd name="T38" fmla="*/ 2147483647 w 424"/>
              <a:gd name="T39" fmla="*/ 2147483647 h 460"/>
              <a:gd name="T40" fmla="*/ 2147483647 w 424"/>
              <a:gd name="T41" fmla="*/ 2147483647 h 460"/>
              <a:gd name="T42" fmla="*/ 2147483647 w 424"/>
              <a:gd name="T43" fmla="*/ 2147483647 h 460"/>
              <a:gd name="T44" fmla="*/ 2147483647 w 424"/>
              <a:gd name="T45" fmla="*/ 2147483647 h 460"/>
              <a:gd name="T46" fmla="*/ 2147483647 w 424"/>
              <a:gd name="T47" fmla="*/ 2147483647 h 460"/>
              <a:gd name="T48" fmla="*/ 2147483647 w 424"/>
              <a:gd name="T49" fmla="*/ 2147483647 h 460"/>
              <a:gd name="T50" fmla="*/ 2147483647 w 424"/>
              <a:gd name="T51" fmla="*/ 2147483647 h 460"/>
              <a:gd name="T52" fmla="*/ 2147483647 w 424"/>
              <a:gd name="T53" fmla="*/ 2147483647 h 460"/>
              <a:gd name="T54" fmla="*/ 2147483647 w 424"/>
              <a:gd name="T55" fmla="*/ 2147483647 h 460"/>
              <a:gd name="T56" fmla="*/ 2147483647 w 424"/>
              <a:gd name="T57" fmla="*/ 2147483647 h 460"/>
              <a:gd name="T58" fmla="*/ 2147483647 w 424"/>
              <a:gd name="T59" fmla="*/ 2147483647 h 460"/>
              <a:gd name="T60" fmla="*/ 2147483647 w 424"/>
              <a:gd name="T61" fmla="*/ 2147483647 h 460"/>
              <a:gd name="T62" fmla="*/ 2147483647 w 424"/>
              <a:gd name="T63" fmla="*/ 2147483647 h 460"/>
              <a:gd name="T64" fmla="*/ 2147483647 w 424"/>
              <a:gd name="T65" fmla="*/ 2147483647 h 460"/>
              <a:gd name="T66" fmla="*/ 2147483647 w 424"/>
              <a:gd name="T67" fmla="*/ 2147483647 h 460"/>
              <a:gd name="T68" fmla="*/ 2147483647 w 424"/>
              <a:gd name="T69" fmla="*/ 2147483647 h 460"/>
              <a:gd name="T70" fmla="*/ 2147483647 w 424"/>
              <a:gd name="T71" fmla="*/ 2147483647 h 460"/>
              <a:gd name="T72" fmla="*/ 2147483647 w 424"/>
              <a:gd name="T73" fmla="*/ 2147483647 h 460"/>
              <a:gd name="T74" fmla="*/ 2147483647 w 424"/>
              <a:gd name="T75" fmla="*/ 2147483647 h 46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24"/>
              <a:gd name="T115" fmla="*/ 0 h 460"/>
              <a:gd name="T116" fmla="*/ 424 w 424"/>
              <a:gd name="T117" fmla="*/ 460 h 46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24" h="460">
                <a:moveTo>
                  <a:pt x="104" y="12"/>
                </a:moveTo>
                <a:cubicBezTo>
                  <a:pt x="119" y="0"/>
                  <a:pt x="110" y="13"/>
                  <a:pt x="108" y="22"/>
                </a:cubicBezTo>
                <a:cubicBezTo>
                  <a:pt x="104" y="53"/>
                  <a:pt x="97" y="92"/>
                  <a:pt x="78" y="118"/>
                </a:cubicBezTo>
                <a:cubicBezTo>
                  <a:pt x="69" y="142"/>
                  <a:pt x="49" y="157"/>
                  <a:pt x="34" y="176"/>
                </a:cubicBezTo>
                <a:cubicBezTo>
                  <a:pt x="18" y="194"/>
                  <a:pt x="7" y="211"/>
                  <a:pt x="0" y="234"/>
                </a:cubicBezTo>
                <a:cubicBezTo>
                  <a:pt x="0" y="238"/>
                  <a:pt x="2" y="243"/>
                  <a:pt x="2" y="248"/>
                </a:cubicBezTo>
                <a:cubicBezTo>
                  <a:pt x="2" y="250"/>
                  <a:pt x="0" y="251"/>
                  <a:pt x="0" y="254"/>
                </a:cubicBezTo>
                <a:cubicBezTo>
                  <a:pt x="0" y="274"/>
                  <a:pt x="11" y="295"/>
                  <a:pt x="18" y="314"/>
                </a:cubicBezTo>
                <a:cubicBezTo>
                  <a:pt x="14" y="332"/>
                  <a:pt x="14" y="337"/>
                  <a:pt x="16" y="358"/>
                </a:cubicBezTo>
                <a:cubicBezTo>
                  <a:pt x="11" y="372"/>
                  <a:pt x="11" y="388"/>
                  <a:pt x="10" y="404"/>
                </a:cubicBezTo>
                <a:cubicBezTo>
                  <a:pt x="13" y="413"/>
                  <a:pt x="12" y="408"/>
                  <a:pt x="8" y="422"/>
                </a:cubicBezTo>
                <a:cubicBezTo>
                  <a:pt x="6" y="426"/>
                  <a:pt x="4" y="434"/>
                  <a:pt x="4" y="434"/>
                </a:cubicBezTo>
                <a:cubicBezTo>
                  <a:pt x="7" y="445"/>
                  <a:pt x="23" y="444"/>
                  <a:pt x="34" y="448"/>
                </a:cubicBezTo>
                <a:cubicBezTo>
                  <a:pt x="56" y="445"/>
                  <a:pt x="78" y="443"/>
                  <a:pt x="102" y="444"/>
                </a:cubicBezTo>
                <a:cubicBezTo>
                  <a:pt x="109" y="444"/>
                  <a:pt x="119" y="456"/>
                  <a:pt x="128" y="458"/>
                </a:cubicBezTo>
                <a:cubicBezTo>
                  <a:pt x="141" y="459"/>
                  <a:pt x="154" y="459"/>
                  <a:pt x="168" y="460"/>
                </a:cubicBezTo>
                <a:cubicBezTo>
                  <a:pt x="196" y="456"/>
                  <a:pt x="223" y="453"/>
                  <a:pt x="252" y="450"/>
                </a:cubicBezTo>
                <a:cubicBezTo>
                  <a:pt x="285" y="453"/>
                  <a:pt x="283" y="454"/>
                  <a:pt x="332" y="450"/>
                </a:cubicBezTo>
                <a:cubicBezTo>
                  <a:pt x="338" y="449"/>
                  <a:pt x="350" y="444"/>
                  <a:pt x="350" y="444"/>
                </a:cubicBezTo>
                <a:cubicBezTo>
                  <a:pt x="349" y="442"/>
                  <a:pt x="347" y="439"/>
                  <a:pt x="348" y="438"/>
                </a:cubicBezTo>
                <a:cubicBezTo>
                  <a:pt x="348" y="435"/>
                  <a:pt x="352" y="435"/>
                  <a:pt x="354" y="434"/>
                </a:cubicBezTo>
                <a:cubicBezTo>
                  <a:pt x="359" y="426"/>
                  <a:pt x="362" y="414"/>
                  <a:pt x="364" y="406"/>
                </a:cubicBezTo>
                <a:cubicBezTo>
                  <a:pt x="358" y="390"/>
                  <a:pt x="363" y="384"/>
                  <a:pt x="366" y="368"/>
                </a:cubicBezTo>
                <a:cubicBezTo>
                  <a:pt x="365" y="354"/>
                  <a:pt x="363" y="340"/>
                  <a:pt x="364" y="326"/>
                </a:cubicBezTo>
                <a:cubicBezTo>
                  <a:pt x="364" y="321"/>
                  <a:pt x="368" y="314"/>
                  <a:pt x="368" y="314"/>
                </a:cubicBezTo>
                <a:cubicBezTo>
                  <a:pt x="367" y="299"/>
                  <a:pt x="366" y="284"/>
                  <a:pt x="366" y="270"/>
                </a:cubicBezTo>
                <a:cubicBezTo>
                  <a:pt x="364" y="246"/>
                  <a:pt x="366" y="173"/>
                  <a:pt x="396" y="164"/>
                </a:cubicBezTo>
                <a:cubicBezTo>
                  <a:pt x="400" y="157"/>
                  <a:pt x="410" y="144"/>
                  <a:pt x="410" y="144"/>
                </a:cubicBezTo>
                <a:cubicBezTo>
                  <a:pt x="412" y="113"/>
                  <a:pt x="420" y="84"/>
                  <a:pt x="424" y="54"/>
                </a:cubicBezTo>
                <a:cubicBezTo>
                  <a:pt x="418" y="36"/>
                  <a:pt x="354" y="33"/>
                  <a:pt x="338" y="32"/>
                </a:cubicBezTo>
                <a:cubicBezTo>
                  <a:pt x="328" y="28"/>
                  <a:pt x="320" y="24"/>
                  <a:pt x="312" y="22"/>
                </a:cubicBezTo>
                <a:cubicBezTo>
                  <a:pt x="290" y="26"/>
                  <a:pt x="274" y="25"/>
                  <a:pt x="254" y="20"/>
                </a:cubicBezTo>
                <a:cubicBezTo>
                  <a:pt x="246" y="22"/>
                  <a:pt x="241" y="20"/>
                  <a:pt x="234" y="18"/>
                </a:cubicBezTo>
                <a:cubicBezTo>
                  <a:pt x="227" y="16"/>
                  <a:pt x="216" y="12"/>
                  <a:pt x="216" y="12"/>
                </a:cubicBezTo>
                <a:cubicBezTo>
                  <a:pt x="208" y="14"/>
                  <a:pt x="200" y="15"/>
                  <a:pt x="192" y="18"/>
                </a:cubicBezTo>
                <a:cubicBezTo>
                  <a:pt x="171" y="14"/>
                  <a:pt x="150" y="7"/>
                  <a:pt x="130" y="2"/>
                </a:cubicBezTo>
                <a:cubicBezTo>
                  <a:pt x="122" y="4"/>
                  <a:pt x="117" y="8"/>
                  <a:pt x="110" y="10"/>
                </a:cubicBezTo>
                <a:cubicBezTo>
                  <a:pt x="107" y="17"/>
                  <a:pt x="109" y="17"/>
                  <a:pt x="104" y="12"/>
                </a:cubicBezTo>
                <a:close/>
              </a:path>
            </a:pathLst>
          </a:custGeom>
          <a:solidFill>
            <a:srgbClr val="333333"/>
          </a:solidFill>
          <a:ln w="9360">
            <a:solidFill>
              <a:srgbClr val="FFFFFF"/>
            </a:solidFill>
            <a:round/>
            <a:headEnd/>
            <a:tailEnd/>
          </a:ln>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687111" name="Text Box 7"/>
          <p:cNvSpPr txBox="1">
            <a:spLocks noChangeArrowheads="1"/>
          </p:cNvSpPr>
          <p:nvPr/>
        </p:nvSpPr>
        <p:spPr bwMode="auto">
          <a:xfrm>
            <a:off x="-107950" y="3505200"/>
            <a:ext cx="2098675" cy="40229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1250"/>
              </a:spcBef>
              <a:spcAft>
                <a:spcPct val="0"/>
              </a:spcAft>
              <a:buClr>
                <a:srgbClr val="FFFFFF"/>
              </a:buClr>
              <a:buSzPct val="100000"/>
              <a:buFont typeface="Times New Roman"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SA" sz="2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البحر الأبيض المتوسط</a:t>
            </a:r>
            <a:endParaRPr kumimoji="0" lang="en-GB" sz="2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48136" name="Text Box 8"/>
          <p:cNvSpPr txBox="1">
            <a:spLocks noChangeArrowheads="1"/>
          </p:cNvSpPr>
          <p:nvPr/>
        </p:nvSpPr>
        <p:spPr bwMode="auto">
          <a:xfrm>
            <a:off x="2286000" y="3733800"/>
            <a:ext cx="1295400" cy="5873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000"/>
              </a:spcBef>
              <a:spcAft>
                <a:spcPct val="0"/>
              </a:spcAft>
              <a:buClr>
                <a:srgbClr val="FFFFFF"/>
              </a:buClr>
              <a:buSzPct val="100000"/>
              <a:buFont typeface="Times New Roman"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SA"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آرام</a:t>
            </a:r>
            <a:endParaRPr kumimoji="0" lang="en-GB"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48137" name="Text Box 9"/>
          <p:cNvSpPr txBox="1">
            <a:spLocks noChangeArrowheads="1"/>
          </p:cNvSpPr>
          <p:nvPr/>
        </p:nvSpPr>
        <p:spPr bwMode="auto">
          <a:xfrm>
            <a:off x="1898650" y="4876800"/>
            <a:ext cx="1487488" cy="5873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000"/>
              </a:spcBef>
              <a:spcAft>
                <a:spcPct val="0"/>
              </a:spcAft>
              <a:buClr>
                <a:srgbClr val="FFFFFF"/>
              </a:buClr>
              <a:buSzPct val="100000"/>
              <a:buFont typeface="Times New Roman"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SA"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اليهودية</a:t>
            </a:r>
            <a:endParaRPr kumimoji="0" lang="en-GB"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87114" name="Text Box 10"/>
          <p:cNvSpPr txBox="1">
            <a:spLocks noChangeArrowheads="1"/>
          </p:cNvSpPr>
          <p:nvPr/>
        </p:nvSpPr>
        <p:spPr bwMode="auto">
          <a:xfrm>
            <a:off x="533400" y="6096000"/>
            <a:ext cx="1447800" cy="5873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000"/>
              </a:spcBef>
              <a:spcAft>
                <a:spcPct val="0"/>
              </a:spcAft>
              <a:buClr>
                <a:srgbClr val="FFFFFF"/>
              </a:buClr>
              <a:buSzPct val="100000"/>
              <a:buFont typeface="Times New Roman"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SA"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مصر</a:t>
            </a:r>
            <a:endParaRPr kumimoji="0" lang="en-GB"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87115" name="AutoShape 11"/>
          <p:cNvSpPr>
            <a:spLocks noChangeArrowheads="1"/>
          </p:cNvSpPr>
          <p:nvPr/>
        </p:nvSpPr>
        <p:spPr bwMode="auto">
          <a:xfrm>
            <a:off x="2357438" y="6350000"/>
            <a:ext cx="277812" cy="676275"/>
          </a:xfrm>
          <a:custGeom>
            <a:avLst/>
            <a:gdLst>
              <a:gd name="T0" fmla="*/ 2147483647 w 175"/>
              <a:gd name="T1" fmla="*/ 2147483647 h 426"/>
              <a:gd name="T2" fmla="*/ 2147483647 w 175"/>
              <a:gd name="T3" fmla="*/ 2147483647 h 426"/>
              <a:gd name="T4" fmla="*/ 2147483647 w 175"/>
              <a:gd name="T5" fmla="*/ 0 h 426"/>
              <a:gd name="T6" fmla="*/ 2147483647 w 175"/>
              <a:gd name="T7" fmla="*/ 2147483647 h 426"/>
              <a:gd name="T8" fmla="*/ 2147483647 w 175"/>
              <a:gd name="T9" fmla="*/ 2147483647 h 426"/>
              <a:gd name="T10" fmla="*/ 2147483647 w 175"/>
              <a:gd name="T11" fmla="*/ 2147483647 h 426"/>
              <a:gd name="T12" fmla="*/ 0 60000 65536"/>
              <a:gd name="T13" fmla="*/ 0 60000 65536"/>
              <a:gd name="T14" fmla="*/ 0 60000 65536"/>
              <a:gd name="T15" fmla="*/ 0 60000 65536"/>
              <a:gd name="T16" fmla="*/ 0 60000 65536"/>
              <a:gd name="T17" fmla="*/ 0 60000 65536"/>
              <a:gd name="T18" fmla="*/ 0 w 175"/>
              <a:gd name="T19" fmla="*/ 0 h 426"/>
              <a:gd name="T20" fmla="*/ 175 w 175"/>
              <a:gd name="T21" fmla="*/ 426 h 426"/>
            </a:gdLst>
            <a:ahLst/>
            <a:cxnLst>
              <a:cxn ang="T12">
                <a:pos x="T0" y="T1"/>
              </a:cxn>
              <a:cxn ang="T13">
                <a:pos x="T2" y="T3"/>
              </a:cxn>
              <a:cxn ang="T14">
                <a:pos x="T4" y="T5"/>
              </a:cxn>
              <a:cxn ang="T15">
                <a:pos x="T6" y="T7"/>
              </a:cxn>
              <a:cxn ang="T16">
                <a:pos x="T8" y="T9"/>
              </a:cxn>
              <a:cxn ang="T17">
                <a:pos x="T10" y="T11"/>
              </a:cxn>
            </a:cxnLst>
            <a:rect l="T18" t="T19" r="T20" b="T21"/>
            <a:pathLst>
              <a:path w="175" h="426">
                <a:moveTo>
                  <a:pt x="91" y="340"/>
                </a:moveTo>
                <a:cubicBezTo>
                  <a:pt x="51" y="280"/>
                  <a:pt x="65" y="320"/>
                  <a:pt x="78" y="231"/>
                </a:cubicBezTo>
                <a:cubicBezTo>
                  <a:pt x="89" y="148"/>
                  <a:pt x="101" y="78"/>
                  <a:pt x="127" y="0"/>
                </a:cubicBezTo>
                <a:cubicBezTo>
                  <a:pt x="154" y="85"/>
                  <a:pt x="159" y="48"/>
                  <a:pt x="139" y="109"/>
                </a:cubicBezTo>
                <a:cubicBezTo>
                  <a:pt x="148" y="191"/>
                  <a:pt x="159" y="270"/>
                  <a:pt x="175" y="352"/>
                </a:cubicBezTo>
                <a:cubicBezTo>
                  <a:pt x="174" y="352"/>
                  <a:pt x="0" y="426"/>
                  <a:pt x="91" y="340"/>
                </a:cubicBezTo>
                <a:close/>
              </a:path>
            </a:pathLst>
          </a:custGeom>
          <a:solidFill>
            <a:srgbClr val="000000"/>
          </a:solidFill>
          <a:ln w="9360">
            <a:solidFill>
              <a:srgbClr val="FFFFFF"/>
            </a:solidFill>
            <a:round/>
            <a:headEnd/>
            <a:tailEnd/>
          </a:ln>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687116" name="AutoShape 12"/>
          <p:cNvSpPr>
            <a:spLocks noChangeArrowheads="1"/>
          </p:cNvSpPr>
          <p:nvPr/>
        </p:nvSpPr>
        <p:spPr bwMode="auto">
          <a:xfrm>
            <a:off x="1600200" y="6400800"/>
            <a:ext cx="192088" cy="519113"/>
          </a:xfrm>
          <a:custGeom>
            <a:avLst/>
            <a:gdLst>
              <a:gd name="T0" fmla="*/ 2147483647 w 121"/>
              <a:gd name="T1" fmla="*/ 2147483647 h 327"/>
              <a:gd name="T2" fmla="*/ 2147483647 w 121"/>
              <a:gd name="T3" fmla="*/ 0 h 327"/>
              <a:gd name="T4" fmla="*/ 0 w 121"/>
              <a:gd name="T5" fmla="*/ 2147483647 h 327"/>
              <a:gd name="T6" fmla="*/ 2147483647 w 121"/>
              <a:gd name="T7" fmla="*/ 2147483647 h 327"/>
              <a:gd name="T8" fmla="*/ 2147483647 w 121"/>
              <a:gd name="T9" fmla="*/ 2147483647 h 327"/>
              <a:gd name="T10" fmla="*/ 2147483647 w 121"/>
              <a:gd name="T11" fmla="*/ 2147483647 h 327"/>
              <a:gd name="T12" fmla="*/ 2147483647 w 121"/>
              <a:gd name="T13" fmla="*/ 2147483647 h 327"/>
              <a:gd name="T14" fmla="*/ 0 60000 65536"/>
              <a:gd name="T15" fmla="*/ 0 60000 65536"/>
              <a:gd name="T16" fmla="*/ 0 60000 65536"/>
              <a:gd name="T17" fmla="*/ 0 60000 65536"/>
              <a:gd name="T18" fmla="*/ 0 60000 65536"/>
              <a:gd name="T19" fmla="*/ 0 60000 65536"/>
              <a:gd name="T20" fmla="*/ 0 60000 65536"/>
              <a:gd name="T21" fmla="*/ 0 w 121"/>
              <a:gd name="T22" fmla="*/ 0 h 327"/>
              <a:gd name="T23" fmla="*/ 121 w 121"/>
              <a:gd name="T24" fmla="*/ 327 h 3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1" h="327">
                <a:moveTo>
                  <a:pt x="121" y="290"/>
                </a:moveTo>
                <a:cubicBezTo>
                  <a:pt x="63" y="203"/>
                  <a:pt x="82" y="96"/>
                  <a:pt x="48" y="0"/>
                </a:cubicBezTo>
                <a:cubicBezTo>
                  <a:pt x="30" y="52"/>
                  <a:pt x="13" y="103"/>
                  <a:pt x="0" y="157"/>
                </a:cubicBezTo>
                <a:cubicBezTo>
                  <a:pt x="14" y="286"/>
                  <a:pt x="12" y="229"/>
                  <a:pt x="12" y="327"/>
                </a:cubicBezTo>
                <a:cubicBezTo>
                  <a:pt x="36" y="319"/>
                  <a:pt x="67" y="321"/>
                  <a:pt x="85" y="303"/>
                </a:cubicBezTo>
                <a:cubicBezTo>
                  <a:pt x="93" y="294"/>
                  <a:pt x="98" y="281"/>
                  <a:pt x="109" y="278"/>
                </a:cubicBezTo>
                <a:cubicBezTo>
                  <a:pt x="114" y="276"/>
                  <a:pt x="117" y="286"/>
                  <a:pt x="121" y="290"/>
                </a:cubicBezTo>
                <a:close/>
              </a:path>
            </a:pathLst>
          </a:custGeom>
          <a:solidFill>
            <a:srgbClr val="000000"/>
          </a:solidFill>
          <a:ln w="9360">
            <a:solidFill>
              <a:srgbClr val="FFFFFF"/>
            </a:solidFill>
            <a:round/>
            <a:headEnd/>
            <a:tailEnd/>
          </a:ln>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48141" name="Text Box 13"/>
          <p:cNvSpPr txBox="1">
            <a:spLocks noChangeArrowheads="1"/>
          </p:cNvSpPr>
          <p:nvPr/>
        </p:nvSpPr>
        <p:spPr bwMode="auto">
          <a:xfrm>
            <a:off x="6078538" y="2362200"/>
            <a:ext cx="1749425" cy="5254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1750"/>
              </a:spcBef>
              <a:spcAft>
                <a:spcPct val="0"/>
              </a:spcAft>
              <a:buClr>
                <a:srgbClr val="FFFFFF"/>
              </a:buClr>
              <a:buSzPct val="100000"/>
              <a:buFont typeface="Times New Roman"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SA"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نينوى</a:t>
            </a:r>
            <a:endParaRPr kumimoji="0" lang="en-GB"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grpSp>
        <p:nvGrpSpPr>
          <p:cNvPr id="687118" name="Group 14"/>
          <p:cNvGrpSpPr>
            <a:grpSpLocks/>
          </p:cNvGrpSpPr>
          <p:nvPr/>
        </p:nvGrpSpPr>
        <p:grpSpPr bwMode="auto">
          <a:xfrm>
            <a:off x="3178175" y="1574800"/>
            <a:ext cx="5202238" cy="4291013"/>
            <a:chOff x="2002" y="992"/>
            <a:chExt cx="3277" cy="2703"/>
          </a:xfrm>
        </p:grpSpPr>
        <p:sp>
          <p:nvSpPr>
            <p:cNvPr id="687137" name="AutoShape 15"/>
            <p:cNvSpPr>
              <a:spLocks noChangeArrowheads="1"/>
            </p:cNvSpPr>
            <p:nvPr/>
          </p:nvSpPr>
          <p:spPr bwMode="auto">
            <a:xfrm>
              <a:off x="3474" y="1152"/>
              <a:ext cx="1806" cy="2544"/>
            </a:xfrm>
            <a:custGeom>
              <a:avLst/>
              <a:gdLst>
                <a:gd name="T0" fmla="*/ 519780 w 1556"/>
                <a:gd name="T1" fmla="*/ 18944096 h 2012"/>
                <a:gd name="T2" fmla="*/ 450267 w 1556"/>
                <a:gd name="T3" fmla="*/ 17961834 h 2012"/>
                <a:gd name="T4" fmla="*/ 420230 w 1556"/>
                <a:gd name="T5" fmla="*/ 17403840 h 2012"/>
                <a:gd name="T6" fmla="*/ 415560 w 1556"/>
                <a:gd name="T7" fmla="*/ 16292533 h 2012"/>
                <a:gd name="T8" fmla="*/ 400821 w 1556"/>
                <a:gd name="T9" fmla="*/ 16011836 h 2012"/>
                <a:gd name="T10" fmla="*/ 371123 w 1556"/>
                <a:gd name="T11" fmla="*/ 15315317 h 2012"/>
                <a:gd name="T12" fmla="*/ 356073 w 1556"/>
                <a:gd name="T13" fmla="*/ 14474654 h 2012"/>
                <a:gd name="T14" fmla="*/ 326552 w 1556"/>
                <a:gd name="T15" fmla="*/ 13086387 h 2012"/>
                <a:gd name="T16" fmla="*/ 321736 w 1556"/>
                <a:gd name="T17" fmla="*/ 12663449 h 2012"/>
                <a:gd name="T18" fmla="*/ 291669 w 1556"/>
                <a:gd name="T19" fmla="*/ 12244148 h 2012"/>
                <a:gd name="T20" fmla="*/ 242402 w 1556"/>
                <a:gd name="T21" fmla="*/ 8615241 h 2012"/>
                <a:gd name="T22" fmla="*/ 227092 w 1556"/>
                <a:gd name="T23" fmla="*/ 8074564 h 2012"/>
                <a:gd name="T24" fmla="*/ 217760 w 1556"/>
                <a:gd name="T25" fmla="*/ 7644442 h 2012"/>
                <a:gd name="T26" fmla="*/ 187756 w 1556"/>
                <a:gd name="T27" fmla="*/ 7083975 h 2012"/>
                <a:gd name="T28" fmla="*/ 133860 w 1556"/>
                <a:gd name="T29" fmla="*/ 5968163 h 2012"/>
                <a:gd name="T30" fmla="*/ 108886 w 1556"/>
                <a:gd name="T31" fmla="*/ 5137407 h 2012"/>
                <a:gd name="T32" fmla="*/ 89136 w 1556"/>
                <a:gd name="T33" fmla="*/ 3736122 h 2012"/>
                <a:gd name="T34" fmla="*/ 68950 w 1556"/>
                <a:gd name="T35" fmla="*/ 2909333 h 2012"/>
                <a:gd name="T36" fmla="*/ 44404 w 1556"/>
                <a:gd name="T37" fmla="*/ 1377322 h 2012"/>
                <a:gd name="T38" fmla="*/ 0 w 1556"/>
                <a:gd name="T39" fmla="*/ 392874 h 201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556"/>
                <a:gd name="T61" fmla="*/ 0 h 2012"/>
                <a:gd name="T62" fmla="*/ 1556 w 1556"/>
                <a:gd name="T63" fmla="*/ 2012 h 201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556" h="2012">
                  <a:moveTo>
                    <a:pt x="1556" y="2012"/>
                  </a:moveTo>
                  <a:cubicBezTo>
                    <a:pt x="1487" y="1961"/>
                    <a:pt x="1419" y="1947"/>
                    <a:pt x="1348" y="1908"/>
                  </a:cubicBezTo>
                  <a:cubicBezTo>
                    <a:pt x="1316" y="1890"/>
                    <a:pt x="1259" y="1849"/>
                    <a:pt x="1259" y="1849"/>
                  </a:cubicBezTo>
                  <a:cubicBezTo>
                    <a:pt x="1254" y="1809"/>
                    <a:pt x="1259" y="1767"/>
                    <a:pt x="1245" y="1731"/>
                  </a:cubicBezTo>
                  <a:cubicBezTo>
                    <a:pt x="1238" y="1714"/>
                    <a:pt x="1213" y="1712"/>
                    <a:pt x="1200" y="1701"/>
                  </a:cubicBezTo>
                  <a:cubicBezTo>
                    <a:pt x="1085" y="1605"/>
                    <a:pt x="1223" y="1702"/>
                    <a:pt x="1111" y="1627"/>
                  </a:cubicBezTo>
                  <a:cubicBezTo>
                    <a:pt x="1015" y="1479"/>
                    <a:pt x="1138" y="1676"/>
                    <a:pt x="1067" y="1538"/>
                  </a:cubicBezTo>
                  <a:cubicBezTo>
                    <a:pt x="1041" y="1487"/>
                    <a:pt x="1003" y="1440"/>
                    <a:pt x="978" y="1390"/>
                  </a:cubicBezTo>
                  <a:cubicBezTo>
                    <a:pt x="970" y="1375"/>
                    <a:pt x="975" y="1355"/>
                    <a:pt x="963" y="1345"/>
                  </a:cubicBezTo>
                  <a:cubicBezTo>
                    <a:pt x="937" y="1323"/>
                    <a:pt x="903" y="1315"/>
                    <a:pt x="874" y="1301"/>
                  </a:cubicBezTo>
                  <a:cubicBezTo>
                    <a:pt x="674" y="935"/>
                    <a:pt x="892" y="1364"/>
                    <a:pt x="726" y="916"/>
                  </a:cubicBezTo>
                  <a:cubicBezTo>
                    <a:pt x="717" y="892"/>
                    <a:pt x="695" y="877"/>
                    <a:pt x="681" y="857"/>
                  </a:cubicBezTo>
                  <a:cubicBezTo>
                    <a:pt x="670" y="842"/>
                    <a:pt x="665" y="823"/>
                    <a:pt x="652" y="812"/>
                  </a:cubicBezTo>
                  <a:cubicBezTo>
                    <a:pt x="625" y="788"/>
                    <a:pt x="563" y="753"/>
                    <a:pt x="563" y="753"/>
                  </a:cubicBezTo>
                  <a:cubicBezTo>
                    <a:pt x="521" y="690"/>
                    <a:pt x="468" y="657"/>
                    <a:pt x="400" y="634"/>
                  </a:cubicBezTo>
                  <a:cubicBezTo>
                    <a:pt x="373" y="607"/>
                    <a:pt x="341" y="581"/>
                    <a:pt x="326" y="546"/>
                  </a:cubicBezTo>
                  <a:cubicBezTo>
                    <a:pt x="282" y="450"/>
                    <a:pt x="314" y="475"/>
                    <a:pt x="267" y="397"/>
                  </a:cubicBezTo>
                  <a:cubicBezTo>
                    <a:pt x="248" y="366"/>
                    <a:pt x="207" y="309"/>
                    <a:pt x="207" y="309"/>
                  </a:cubicBezTo>
                  <a:cubicBezTo>
                    <a:pt x="190" y="219"/>
                    <a:pt x="197" y="208"/>
                    <a:pt x="133" y="146"/>
                  </a:cubicBezTo>
                  <a:cubicBezTo>
                    <a:pt x="115" y="74"/>
                    <a:pt x="83" y="0"/>
                    <a:pt x="0" y="42"/>
                  </a:cubicBezTo>
                </a:path>
              </a:pathLst>
            </a:custGeom>
            <a:noFill/>
            <a:ln w="38160">
              <a:solidFill>
                <a:srgbClr val="FFFFFF"/>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687138" name="AutoShape 16"/>
            <p:cNvSpPr>
              <a:spLocks noChangeArrowheads="1"/>
            </p:cNvSpPr>
            <p:nvPr/>
          </p:nvSpPr>
          <p:spPr bwMode="auto">
            <a:xfrm>
              <a:off x="2002" y="992"/>
              <a:ext cx="2915" cy="2528"/>
            </a:xfrm>
            <a:custGeom>
              <a:avLst/>
              <a:gdLst>
                <a:gd name="T0" fmla="*/ 2915 w 2915"/>
                <a:gd name="T1" fmla="*/ 2528 h 2528"/>
                <a:gd name="T2" fmla="*/ 2809 w 2915"/>
                <a:gd name="T3" fmla="*/ 2475 h 2528"/>
                <a:gd name="T4" fmla="*/ 2723 w 2915"/>
                <a:gd name="T5" fmla="*/ 2400 h 2528"/>
                <a:gd name="T6" fmla="*/ 2691 w 2915"/>
                <a:gd name="T7" fmla="*/ 2389 h 2528"/>
                <a:gd name="T8" fmla="*/ 2553 w 2915"/>
                <a:gd name="T9" fmla="*/ 2315 h 2528"/>
                <a:gd name="T10" fmla="*/ 2499 w 2915"/>
                <a:gd name="T11" fmla="*/ 2283 h 2528"/>
                <a:gd name="T12" fmla="*/ 2435 w 2915"/>
                <a:gd name="T13" fmla="*/ 2240 h 2528"/>
                <a:gd name="T14" fmla="*/ 2318 w 2915"/>
                <a:gd name="T15" fmla="*/ 2069 h 2528"/>
                <a:gd name="T16" fmla="*/ 2243 w 2915"/>
                <a:gd name="T17" fmla="*/ 1931 h 2528"/>
                <a:gd name="T18" fmla="*/ 2201 w 2915"/>
                <a:gd name="T19" fmla="*/ 1771 h 2528"/>
                <a:gd name="T20" fmla="*/ 2179 w 2915"/>
                <a:gd name="T21" fmla="*/ 1707 h 2528"/>
                <a:gd name="T22" fmla="*/ 2073 w 2915"/>
                <a:gd name="T23" fmla="*/ 1579 h 2528"/>
                <a:gd name="T24" fmla="*/ 1987 w 2915"/>
                <a:gd name="T25" fmla="*/ 1504 h 2528"/>
                <a:gd name="T26" fmla="*/ 1891 w 2915"/>
                <a:gd name="T27" fmla="*/ 1376 h 2528"/>
                <a:gd name="T28" fmla="*/ 1753 w 2915"/>
                <a:gd name="T29" fmla="*/ 1365 h 2528"/>
                <a:gd name="T30" fmla="*/ 1603 w 2915"/>
                <a:gd name="T31" fmla="*/ 1323 h 2528"/>
                <a:gd name="T32" fmla="*/ 1347 w 2915"/>
                <a:gd name="T33" fmla="*/ 1216 h 2528"/>
                <a:gd name="T34" fmla="*/ 1017 w 2915"/>
                <a:gd name="T35" fmla="*/ 1077 h 2528"/>
                <a:gd name="T36" fmla="*/ 995 w 2915"/>
                <a:gd name="T37" fmla="*/ 1056 h 2528"/>
                <a:gd name="T38" fmla="*/ 931 w 2915"/>
                <a:gd name="T39" fmla="*/ 1035 h 2528"/>
                <a:gd name="T40" fmla="*/ 729 w 2915"/>
                <a:gd name="T41" fmla="*/ 907 h 2528"/>
                <a:gd name="T42" fmla="*/ 451 w 2915"/>
                <a:gd name="T43" fmla="*/ 853 h 2528"/>
                <a:gd name="T44" fmla="*/ 419 w 2915"/>
                <a:gd name="T45" fmla="*/ 843 h 2528"/>
                <a:gd name="T46" fmla="*/ 398 w 2915"/>
                <a:gd name="T47" fmla="*/ 821 h 2528"/>
                <a:gd name="T48" fmla="*/ 302 w 2915"/>
                <a:gd name="T49" fmla="*/ 789 h 2528"/>
                <a:gd name="T50" fmla="*/ 270 w 2915"/>
                <a:gd name="T51" fmla="*/ 768 h 2528"/>
                <a:gd name="T52" fmla="*/ 46 w 2915"/>
                <a:gd name="T53" fmla="*/ 629 h 2528"/>
                <a:gd name="T54" fmla="*/ 35 w 2915"/>
                <a:gd name="T55" fmla="*/ 363 h 2528"/>
                <a:gd name="T56" fmla="*/ 142 w 2915"/>
                <a:gd name="T57" fmla="*/ 117 h 2528"/>
                <a:gd name="T58" fmla="*/ 195 w 2915"/>
                <a:gd name="T59" fmla="*/ 0 h 252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915"/>
                <a:gd name="T91" fmla="*/ 0 h 2528"/>
                <a:gd name="T92" fmla="*/ 2915 w 2915"/>
                <a:gd name="T93" fmla="*/ 2528 h 252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915" h="2528">
                  <a:moveTo>
                    <a:pt x="2915" y="2528"/>
                  </a:moveTo>
                  <a:cubicBezTo>
                    <a:pt x="2879" y="2510"/>
                    <a:pt x="2840" y="2499"/>
                    <a:pt x="2809" y="2475"/>
                  </a:cubicBezTo>
                  <a:cubicBezTo>
                    <a:pt x="2735" y="2416"/>
                    <a:pt x="2879" y="2504"/>
                    <a:pt x="2723" y="2400"/>
                  </a:cubicBezTo>
                  <a:cubicBezTo>
                    <a:pt x="2713" y="2393"/>
                    <a:pt x="2700" y="2394"/>
                    <a:pt x="2691" y="2389"/>
                  </a:cubicBezTo>
                  <a:cubicBezTo>
                    <a:pt x="2529" y="2299"/>
                    <a:pt x="2729" y="2391"/>
                    <a:pt x="2553" y="2315"/>
                  </a:cubicBezTo>
                  <a:cubicBezTo>
                    <a:pt x="2502" y="2264"/>
                    <a:pt x="2563" y="2318"/>
                    <a:pt x="2499" y="2283"/>
                  </a:cubicBezTo>
                  <a:cubicBezTo>
                    <a:pt x="2476" y="2270"/>
                    <a:pt x="2435" y="2240"/>
                    <a:pt x="2435" y="2240"/>
                  </a:cubicBezTo>
                  <a:cubicBezTo>
                    <a:pt x="2413" y="2171"/>
                    <a:pt x="2357" y="2128"/>
                    <a:pt x="2318" y="2069"/>
                  </a:cubicBezTo>
                  <a:cubicBezTo>
                    <a:pt x="2303" y="2014"/>
                    <a:pt x="2283" y="1970"/>
                    <a:pt x="2243" y="1931"/>
                  </a:cubicBezTo>
                  <a:cubicBezTo>
                    <a:pt x="2217" y="1878"/>
                    <a:pt x="2217" y="1826"/>
                    <a:pt x="2201" y="1771"/>
                  </a:cubicBezTo>
                  <a:cubicBezTo>
                    <a:pt x="2194" y="1749"/>
                    <a:pt x="2194" y="1723"/>
                    <a:pt x="2179" y="1707"/>
                  </a:cubicBezTo>
                  <a:cubicBezTo>
                    <a:pt x="2140" y="1666"/>
                    <a:pt x="2108" y="1621"/>
                    <a:pt x="2073" y="1579"/>
                  </a:cubicBezTo>
                  <a:cubicBezTo>
                    <a:pt x="2048" y="1549"/>
                    <a:pt x="2014" y="1531"/>
                    <a:pt x="1987" y="1504"/>
                  </a:cubicBezTo>
                  <a:cubicBezTo>
                    <a:pt x="1970" y="1454"/>
                    <a:pt x="1955" y="1384"/>
                    <a:pt x="1891" y="1376"/>
                  </a:cubicBezTo>
                  <a:cubicBezTo>
                    <a:pt x="1845" y="1370"/>
                    <a:pt x="1799" y="1368"/>
                    <a:pt x="1753" y="1365"/>
                  </a:cubicBezTo>
                  <a:cubicBezTo>
                    <a:pt x="1700" y="1347"/>
                    <a:pt x="1657" y="1333"/>
                    <a:pt x="1603" y="1323"/>
                  </a:cubicBezTo>
                  <a:cubicBezTo>
                    <a:pt x="1551" y="1268"/>
                    <a:pt x="1420" y="1226"/>
                    <a:pt x="1347" y="1216"/>
                  </a:cubicBezTo>
                  <a:cubicBezTo>
                    <a:pt x="1247" y="1140"/>
                    <a:pt x="1133" y="1116"/>
                    <a:pt x="1017" y="1077"/>
                  </a:cubicBezTo>
                  <a:cubicBezTo>
                    <a:pt x="1009" y="1070"/>
                    <a:pt x="1004" y="1060"/>
                    <a:pt x="995" y="1056"/>
                  </a:cubicBezTo>
                  <a:cubicBezTo>
                    <a:pt x="974" y="1046"/>
                    <a:pt x="931" y="1035"/>
                    <a:pt x="931" y="1035"/>
                  </a:cubicBezTo>
                  <a:cubicBezTo>
                    <a:pt x="874" y="949"/>
                    <a:pt x="822" y="932"/>
                    <a:pt x="729" y="907"/>
                  </a:cubicBezTo>
                  <a:cubicBezTo>
                    <a:pt x="634" y="881"/>
                    <a:pt x="549" y="864"/>
                    <a:pt x="451" y="853"/>
                  </a:cubicBezTo>
                  <a:cubicBezTo>
                    <a:pt x="440" y="849"/>
                    <a:pt x="428" y="848"/>
                    <a:pt x="419" y="843"/>
                  </a:cubicBezTo>
                  <a:cubicBezTo>
                    <a:pt x="410" y="837"/>
                    <a:pt x="407" y="825"/>
                    <a:pt x="398" y="821"/>
                  </a:cubicBezTo>
                  <a:cubicBezTo>
                    <a:pt x="367" y="805"/>
                    <a:pt x="330" y="807"/>
                    <a:pt x="302" y="789"/>
                  </a:cubicBezTo>
                  <a:cubicBezTo>
                    <a:pt x="291" y="782"/>
                    <a:pt x="281" y="773"/>
                    <a:pt x="270" y="768"/>
                  </a:cubicBezTo>
                  <a:cubicBezTo>
                    <a:pt x="183" y="730"/>
                    <a:pt x="100" y="712"/>
                    <a:pt x="46" y="629"/>
                  </a:cubicBezTo>
                  <a:cubicBezTo>
                    <a:pt x="27" y="541"/>
                    <a:pt x="13" y="451"/>
                    <a:pt x="35" y="363"/>
                  </a:cubicBezTo>
                  <a:cubicBezTo>
                    <a:pt x="45" y="162"/>
                    <a:pt x="0" y="165"/>
                    <a:pt x="142" y="117"/>
                  </a:cubicBezTo>
                  <a:cubicBezTo>
                    <a:pt x="173" y="85"/>
                    <a:pt x="219" y="46"/>
                    <a:pt x="195" y="0"/>
                  </a:cubicBezTo>
                </a:path>
              </a:pathLst>
            </a:custGeom>
            <a:noFill/>
            <a:ln w="38160">
              <a:solidFill>
                <a:srgbClr val="FFFFFF"/>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ＭＳ Ｐゴシック" charset="0"/>
              </a:endParaRPr>
            </a:p>
          </p:txBody>
        </p:sp>
      </p:grpSp>
      <p:sp>
        <p:nvSpPr>
          <p:cNvPr id="48145" name="AutoShape 17"/>
          <p:cNvSpPr>
            <a:spLocks noChangeArrowheads="1"/>
          </p:cNvSpPr>
          <p:nvPr/>
        </p:nvSpPr>
        <p:spPr bwMode="auto">
          <a:xfrm>
            <a:off x="3200400" y="1519238"/>
            <a:ext cx="3759200" cy="3114675"/>
          </a:xfrm>
          <a:custGeom>
            <a:avLst/>
            <a:gdLst>
              <a:gd name="T0" fmla="*/ 2147483647 w 2368"/>
              <a:gd name="T1" fmla="*/ 2147483647 h 1962"/>
              <a:gd name="T2" fmla="*/ 2147483647 w 2368"/>
              <a:gd name="T3" fmla="*/ 2147483647 h 1962"/>
              <a:gd name="T4" fmla="*/ 2147483647 w 2368"/>
              <a:gd name="T5" fmla="*/ 2147483647 h 1962"/>
              <a:gd name="T6" fmla="*/ 2147483647 w 2368"/>
              <a:gd name="T7" fmla="*/ 2147483647 h 1962"/>
              <a:gd name="T8" fmla="*/ 2147483647 w 2368"/>
              <a:gd name="T9" fmla="*/ 2147483647 h 1962"/>
              <a:gd name="T10" fmla="*/ 2147483647 w 2368"/>
              <a:gd name="T11" fmla="*/ 2147483647 h 1962"/>
              <a:gd name="T12" fmla="*/ 2147483647 w 2368"/>
              <a:gd name="T13" fmla="*/ 2147483647 h 1962"/>
              <a:gd name="T14" fmla="*/ 2147483647 w 2368"/>
              <a:gd name="T15" fmla="*/ 2147483647 h 1962"/>
              <a:gd name="T16" fmla="*/ 2147483647 w 2368"/>
              <a:gd name="T17" fmla="*/ 2147483647 h 1962"/>
              <a:gd name="T18" fmla="*/ 2147483647 w 2368"/>
              <a:gd name="T19" fmla="*/ 2147483647 h 1962"/>
              <a:gd name="T20" fmla="*/ 2147483647 w 2368"/>
              <a:gd name="T21" fmla="*/ 2147483647 h 1962"/>
              <a:gd name="T22" fmla="*/ 2147483647 w 2368"/>
              <a:gd name="T23" fmla="*/ 2147483647 h 1962"/>
              <a:gd name="T24" fmla="*/ 2147483647 w 2368"/>
              <a:gd name="T25" fmla="*/ 2147483647 h 1962"/>
              <a:gd name="T26" fmla="*/ 2147483647 w 2368"/>
              <a:gd name="T27" fmla="*/ 2147483647 h 1962"/>
              <a:gd name="T28" fmla="*/ 2147483647 w 2368"/>
              <a:gd name="T29" fmla="*/ 2147483647 h 1962"/>
              <a:gd name="T30" fmla="*/ 2147483647 w 2368"/>
              <a:gd name="T31" fmla="*/ 2147483647 h 1962"/>
              <a:gd name="T32" fmla="*/ 2147483647 w 2368"/>
              <a:gd name="T33" fmla="*/ 2147483647 h 1962"/>
              <a:gd name="T34" fmla="*/ 2147483647 w 2368"/>
              <a:gd name="T35" fmla="*/ 2147483647 h 1962"/>
              <a:gd name="T36" fmla="*/ 2147483647 w 2368"/>
              <a:gd name="T37" fmla="*/ 2147483647 h 1962"/>
              <a:gd name="T38" fmla="*/ 2147483647 w 2368"/>
              <a:gd name="T39" fmla="*/ 2147483647 h 1962"/>
              <a:gd name="T40" fmla="*/ 2147483647 w 2368"/>
              <a:gd name="T41" fmla="*/ 2147483647 h 1962"/>
              <a:gd name="T42" fmla="*/ 2147483647 w 2368"/>
              <a:gd name="T43" fmla="*/ 2147483647 h 1962"/>
              <a:gd name="T44" fmla="*/ 2147483647 w 2368"/>
              <a:gd name="T45" fmla="*/ 2147483647 h 1962"/>
              <a:gd name="T46" fmla="*/ 2147483647 w 2368"/>
              <a:gd name="T47" fmla="*/ 2147483647 h 1962"/>
              <a:gd name="T48" fmla="*/ 2147483647 w 2368"/>
              <a:gd name="T49" fmla="*/ 2147483647 h 1962"/>
              <a:gd name="T50" fmla="*/ 2147483647 w 2368"/>
              <a:gd name="T51" fmla="*/ 2147483647 h 1962"/>
              <a:gd name="T52" fmla="*/ 2147483647 w 2368"/>
              <a:gd name="T53" fmla="*/ 2147483647 h 1962"/>
              <a:gd name="T54" fmla="*/ 2147483647 w 2368"/>
              <a:gd name="T55" fmla="*/ 2147483647 h 1962"/>
              <a:gd name="T56" fmla="*/ 2147483647 w 2368"/>
              <a:gd name="T57" fmla="*/ 2147483647 h 1962"/>
              <a:gd name="T58" fmla="*/ 2147483647 w 2368"/>
              <a:gd name="T59" fmla="*/ 2147483647 h 1962"/>
              <a:gd name="T60" fmla="*/ 2147483647 w 2368"/>
              <a:gd name="T61" fmla="*/ 2147483647 h 1962"/>
              <a:gd name="T62" fmla="*/ 2147483647 w 2368"/>
              <a:gd name="T63" fmla="*/ 2147483647 h 1962"/>
              <a:gd name="T64" fmla="*/ 2147483647 w 2368"/>
              <a:gd name="T65" fmla="*/ 2147483647 h 1962"/>
              <a:gd name="T66" fmla="*/ 2147483647 w 2368"/>
              <a:gd name="T67" fmla="*/ 2147483647 h 1962"/>
              <a:gd name="T68" fmla="*/ 2147483647 w 2368"/>
              <a:gd name="T69" fmla="*/ 2147483647 h 1962"/>
              <a:gd name="T70" fmla="*/ 2147483647 w 2368"/>
              <a:gd name="T71" fmla="*/ 2147483647 h 1962"/>
              <a:gd name="T72" fmla="*/ 2147483647 w 2368"/>
              <a:gd name="T73" fmla="*/ 2147483647 h 1962"/>
              <a:gd name="T74" fmla="*/ 0 w 2368"/>
              <a:gd name="T75" fmla="*/ 2147483647 h 1962"/>
              <a:gd name="T76" fmla="*/ 2147483647 w 2368"/>
              <a:gd name="T77" fmla="*/ 2147483647 h 1962"/>
              <a:gd name="T78" fmla="*/ 2147483647 w 2368"/>
              <a:gd name="T79" fmla="*/ 2147483647 h 1962"/>
              <a:gd name="T80" fmla="*/ 2147483647 w 2368"/>
              <a:gd name="T81" fmla="*/ 2147483647 h 1962"/>
              <a:gd name="T82" fmla="*/ 2147483647 w 2368"/>
              <a:gd name="T83" fmla="*/ 2147483647 h 1962"/>
              <a:gd name="T84" fmla="*/ 2147483647 w 2368"/>
              <a:gd name="T85" fmla="*/ 2147483647 h 1962"/>
              <a:gd name="T86" fmla="*/ 2147483647 w 2368"/>
              <a:gd name="T87" fmla="*/ 2147483647 h 1962"/>
              <a:gd name="T88" fmla="*/ 2147483647 w 2368"/>
              <a:gd name="T89" fmla="*/ 2147483647 h 1962"/>
              <a:gd name="T90" fmla="*/ 2147483647 w 2368"/>
              <a:gd name="T91" fmla="*/ 2147483647 h 1962"/>
              <a:gd name="T92" fmla="*/ 2147483647 w 2368"/>
              <a:gd name="T93" fmla="*/ 2147483647 h 1962"/>
              <a:gd name="T94" fmla="*/ 2147483647 w 2368"/>
              <a:gd name="T95" fmla="*/ 2147483647 h 1962"/>
              <a:gd name="T96" fmla="*/ 2147483647 w 2368"/>
              <a:gd name="T97" fmla="*/ 2147483647 h 1962"/>
              <a:gd name="T98" fmla="*/ 2147483647 w 2368"/>
              <a:gd name="T99" fmla="*/ 2147483647 h 1962"/>
              <a:gd name="T100" fmla="*/ 2147483647 w 2368"/>
              <a:gd name="T101" fmla="*/ 2147483647 h 1962"/>
              <a:gd name="T102" fmla="*/ 2147483647 w 2368"/>
              <a:gd name="T103" fmla="*/ 2147483647 h 1962"/>
              <a:gd name="T104" fmla="*/ 2147483647 w 2368"/>
              <a:gd name="T105" fmla="*/ 2147483647 h 1962"/>
              <a:gd name="T106" fmla="*/ 2147483647 w 2368"/>
              <a:gd name="T107" fmla="*/ 2147483647 h 1962"/>
              <a:gd name="T108" fmla="*/ 2147483647 w 2368"/>
              <a:gd name="T109" fmla="*/ 2147483647 h 1962"/>
              <a:gd name="T110" fmla="*/ 2147483647 w 2368"/>
              <a:gd name="T111" fmla="*/ 2147483647 h 1962"/>
              <a:gd name="T112" fmla="*/ 2147483647 w 2368"/>
              <a:gd name="T113" fmla="*/ 2147483647 h 1962"/>
              <a:gd name="T114" fmla="*/ 2147483647 w 2368"/>
              <a:gd name="T115" fmla="*/ 2147483647 h 1962"/>
              <a:gd name="T116" fmla="*/ 2147483647 w 2368"/>
              <a:gd name="T117" fmla="*/ 2147483647 h 1962"/>
              <a:gd name="T118" fmla="*/ 2147483647 w 2368"/>
              <a:gd name="T119" fmla="*/ 2147483647 h 1962"/>
              <a:gd name="T120" fmla="*/ 2147483647 w 2368"/>
              <a:gd name="T121" fmla="*/ 2147483647 h 1962"/>
              <a:gd name="T122" fmla="*/ 2147483647 w 2368"/>
              <a:gd name="T123" fmla="*/ 2147483647 h 196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368"/>
              <a:gd name="T187" fmla="*/ 0 h 1962"/>
              <a:gd name="T188" fmla="*/ 2368 w 2368"/>
              <a:gd name="T189" fmla="*/ 1962 h 196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368" h="1962">
                <a:moveTo>
                  <a:pt x="2240" y="1944"/>
                </a:moveTo>
                <a:cubicBezTo>
                  <a:pt x="2287" y="1880"/>
                  <a:pt x="2315" y="1853"/>
                  <a:pt x="2336" y="1784"/>
                </a:cubicBezTo>
                <a:cubicBezTo>
                  <a:pt x="2345" y="1751"/>
                  <a:pt x="2368" y="1688"/>
                  <a:pt x="2368" y="1688"/>
                </a:cubicBezTo>
                <a:cubicBezTo>
                  <a:pt x="2364" y="1652"/>
                  <a:pt x="2363" y="1616"/>
                  <a:pt x="2357" y="1582"/>
                </a:cubicBezTo>
                <a:cubicBezTo>
                  <a:pt x="2350" y="1548"/>
                  <a:pt x="2331" y="1519"/>
                  <a:pt x="2325" y="1486"/>
                </a:cubicBezTo>
                <a:cubicBezTo>
                  <a:pt x="2317" y="1447"/>
                  <a:pt x="2325" y="1430"/>
                  <a:pt x="2293" y="1411"/>
                </a:cubicBezTo>
                <a:cubicBezTo>
                  <a:pt x="2242" y="1381"/>
                  <a:pt x="2175" y="1370"/>
                  <a:pt x="2133" y="1326"/>
                </a:cubicBezTo>
                <a:cubicBezTo>
                  <a:pt x="2094" y="1285"/>
                  <a:pt x="2069" y="1226"/>
                  <a:pt x="2016" y="1208"/>
                </a:cubicBezTo>
                <a:cubicBezTo>
                  <a:pt x="1971" y="1174"/>
                  <a:pt x="1922" y="1164"/>
                  <a:pt x="1877" y="1134"/>
                </a:cubicBezTo>
                <a:cubicBezTo>
                  <a:pt x="1850" y="1092"/>
                  <a:pt x="1815" y="1061"/>
                  <a:pt x="1781" y="1027"/>
                </a:cubicBezTo>
                <a:cubicBezTo>
                  <a:pt x="1770" y="1016"/>
                  <a:pt x="1763" y="999"/>
                  <a:pt x="1749" y="995"/>
                </a:cubicBezTo>
                <a:cubicBezTo>
                  <a:pt x="1704" y="979"/>
                  <a:pt x="1726" y="990"/>
                  <a:pt x="1685" y="963"/>
                </a:cubicBezTo>
                <a:cubicBezTo>
                  <a:pt x="1678" y="952"/>
                  <a:pt x="1673" y="940"/>
                  <a:pt x="1664" y="931"/>
                </a:cubicBezTo>
                <a:cubicBezTo>
                  <a:pt x="1654" y="921"/>
                  <a:pt x="1640" y="919"/>
                  <a:pt x="1632" y="910"/>
                </a:cubicBezTo>
                <a:cubicBezTo>
                  <a:pt x="1614" y="890"/>
                  <a:pt x="1589" y="846"/>
                  <a:pt x="1589" y="846"/>
                </a:cubicBezTo>
                <a:cubicBezTo>
                  <a:pt x="1596" y="792"/>
                  <a:pt x="1607" y="756"/>
                  <a:pt x="1621" y="707"/>
                </a:cubicBezTo>
                <a:cubicBezTo>
                  <a:pt x="1621" y="706"/>
                  <a:pt x="1637" y="637"/>
                  <a:pt x="1643" y="632"/>
                </a:cubicBezTo>
                <a:cubicBezTo>
                  <a:pt x="1661" y="614"/>
                  <a:pt x="1707" y="590"/>
                  <a:pt x="1707" y="590"/>
                </a:cubicBezTo>
                <a:cubicBezTo>
                  <a:pt x="1723" y="536"/>
                  <a:pt x="1706" y="533"/>
                  <a:pt x="1664" y="504"/>
                </a:cubicBezTo>
                <a:cubicBezTo>
                  <a:pt x="1650" y="465"/>
                  <a:pt x="1650" y="423"/>
                  <a:pt x="1632" y="387"/>
                </a:cubicBezTo>
                <a:cubicBezTo>
                  <a:pt x="1626" y="375"/>
                  <a:pt x="1619" y="364"/>
                  <a:pt x="1611" y="355"/>
                </a:cubicBezTo>
                <a:cubicBezTo>
                  <a:pt x="1597" y="339"/>
                  <a:pt x="1568" y="312"/>
                  <a:pt x="1568" y="312"/>
                </a:cubicBezTo>
                <a:cubicBezTo>
                  <a:pt x="1564" y="301"/>
                  <a:pt x="1557" y="291"/>
                  <a:pt x="1557" y="280"/>
                </a:cubicBezTo>
                <a:cubicBezTo>
                  <a:pt x="1557" y="268"/>
                  <a:pt x="1574" y="256"/>
                  <a:pt x="1568" y="248"/>
                </a:cubicBezTo>
                <a:cubicBezTo>
                  <a:pt x="1559" y="236"/>
                  <a:pt x="1539" y="240"/>
                  <a:pt x="1525" y="238"/>
                </a:cubicBezTo>
                <a:cubicBezTo>
                  <a:pt x="1496" y="233"/>
                  <a:pt x="1468" y="230"/>
                  <a:pt x="1440" y="227"/>
                </a:cubicBezTo>
                <a:cubicBezTo>
                  <a:pt x="1363" y="200"/>
                  <a:pt x="1461" y="237"/>
                  <a:pt x="1365" y="184"/>
                </a:cubicBezTo>
                <a:cubicBezTo>
                  <a:pt x="1328" y="163"/>
                  <a:pt x="1266" y="155"/>
                  <a:pt x="1227" y="142"/>
                </a:cubicBezTo>
                <a:cubicBezTo>
                  <a:pt x="1205" y="134"/>
                  <a:pt x="1184" y="127"/>
                  <a:pt x="1163" y="120"/>
                </a:cubicBezTo>
                <a:cubicBezTo>
                  <a:pt x="1152" y="116"/>
                  <a:pt x="1131" y="110"/>
                  <a:pt x="1131" y="110"/>
                </a:cubicBezTo>
                <a:cubicBezTo>
                  <a:pt x="1120" y="102"/>
                  <a:pt x="1110" y="93"/>
                  <a:pt x="1099" y="88"/>
                </a:cubicBezTo>
                <a:cubicBezTo>
                  <a:pt x="1085" y="82"/>
                  <a:pt x="1068" y="86"/>
                  <a:pt x="1056" y="78"/>
                </a:cubicBezTo>
                <a:cubicBezTo>
                  <a:pt x="1035" y="64"/>
                  <a:pt x="1024" y="37"/>
                  <a:pt x="1003" y="24"/>
                </a:cubicBezTo>
                <a:cubicBezTo>
                  <a:pt x="992" y="17"/>
                  <a:pt x="981" y="10"/>
                  <a:pt x="971" y="3"/>
                </a:cubicBezTo>
                <a:cubicBezTo>
                  <a:pt x="736" y="21"/>
                  <a:pt x="499" y="0"/>
                  <a:pt x="267" y="35"/>
                </a:cubicBezTo>
                <a:cubicBezTo>
                  <a:pt x="253" y="73"/>
                  <a:pt x="249" y="101"/>
                  <a:pt x="224" y="131"/>
                </a:cubicBezTo>
                <a:cubicBezTo>
                  <a:pt x="183" y="177"/>
                  <a:pt x="121" y="209"/>
                  <a:pt x="85" y="259"/>
                </a:cubicBezTo>
                <a:cubicBezTo>
                  <a:pt x="24" y="339"/>
                  <a:pt x="31" y="359"/>
                  <a:pt x="0" y="451"/>
                </a:cubicBezTo>
                <a:cubicBezTo>
                  <a:pt x="24" y="521"/>
                  <a:pt x="15" y="647"/>
                  <a:pt x="53" y="696"/>
                </a:cubicBezTo>
                <a:cubicBezTo>
                  <a:pt x="74" y="723"/>
                  <a:pt x="149" y="739"/>
                  <a:pt x="149" y="739"/>
                </a:cubicBezTo>
                <a:cubicBezTo>
                  <a:pt x="235" y="825"/>
                  <a:pt x="291" y="833"/>
                  <a:pt x="405" y="867"/>
                </a:cubicBezTo>
                <a:cubicBezTo>
                  <a:pt x="439" y="877"/>
                  <a:pt x="465" y="904"/>
                  <a:pt x="501" y="910"/>
                </a:cubicBezTo>
                <a:cubicBezTo>
                  <a:pt x="536" y="915"/>
                  <a:pt x="572" y="916"/>
                  <a:pt x="608" y="920"/>
                </a:cubicBezTo>
                <a:cubicBezTo>
                  <a:pt x="692" y="949"/>
                  <a:pt x="649" y="938"/>
                  <a:pt x="736" y="952"/>
                </a:cubicBezTo>
                <a:cubicBezTo>
                  <a:pt x="813" y="927"/>
                  <a:pt x="794" y="967"/>
                  <a:pt x="843" y="1006"/>
                </a:cubicBezTo>
                <a:cubicBezTo>
                  <a:pt x="872" y="1029"/>
                  <a:pt x="907" y="1038"/>
                  <a:pt x="939" y="1059"/>
                </a:cubicBezTo>
                <a:cubicBezTo>
                  <a:pt x="971" y="1108"/>
                  <a:pt x="997" y="1114"/>
                  <a:pt x="1056" y="1134"/>
                </a:cubicBezTo>
                <a:cubicBezTo>
                  <a:pt x="1066" y="1137"/>
                  <a:pt x="1088" y="1144"/>
                  <a:pt x="1088" y="1144"/>
                </a:cubicBezTo>
                <a:cubicBezTo>
                  <a:pt x="1121" y="1179"/>
                  <a:pt x="1180" y="1182"/>
                  <a:pt x="1227" y="1198"/>
                </a:cubicBezTo>
                <a:cubicBezTo>
                  <a:pt x="1237" y="1201"/>
                  <a:pt x="1259" y="1208"/>
                  <a:pt x="1259" y="1208"/>
                </a:cubicBezTo>
                <a:cubicBezTo>
                  <a:pt x="1295" y="1246"/>
                  <a:pt x="1269" y="1226"/>
                  <a:pt x="1344" y="1251"/>
                </a:cubicBezTo>
                <a:cubicBezTo>
                  <a:pt x="1354" y="1254"/>
                  <a:pt x="1365" y="1258"/>
                  <a:pt x="1376" y="1262"/>
                </a:cubicBezTo>
                <a:cubicBezTo>
                  <a:pt x="1386" y="1265"/>
                  <a:pt x="1408" y="1272"/>
                  <a:pt x="1408" y="1272"/>
                </a:cubicBezTo>
                <a:cubicBezTo>
                  <a:pt x="1481" y="1345"/>
                  <a:pt x="1515" y="1336"/>
                  <a:pt x="1621" y="1347"/>
                </a:cubicBezTo>
                <a:cubicBezTo>
                  <a:pt x="1642" y="1361"/>
                  <a:pt x="1681" y="1406"/>
                  <a:pt x="1707" y="1411"/>
                </a:cubicBezTo>
                <a:cubicBezTo>
                  <a:pt x="1770" y="1422"/>
                  <a:pt x="1835" y="1425"/>
                  <a:pt x="1899" y="1432"/>
                </a:cubicBezTo>
                <a:cubicBezTo>
                  <a:pt x="1918" y="1438"/>
                  <a:pt x="1948" y="1446"/>
                  <a:pt x="1963" y="1464"/>
                </a:cubicBezTo>
                <a:cubicBezTo>
                  <a:pt x="1987" y="1494"/>
                  <a:pt x="1967" y="1554"/>
                  <a:pt x="1995" y="1582"/>
                </a:cubicBezTo>
                <a:cubicBezTo>
                  <a:pt x="2013" y="1599"/>
                  <a:pt x="2041" y="1605"/>
                  <a:pt x="2059" y="1624"/>
                </a:cubicBezTo>
                <a:cubicBezTo>
                  <a:pt x="2093" y="1660"/>
                  <a:pt x="2125" y="1701"/>
                  <a:pt x="2155" y="1742"/>
                </a:cubicBezTo>
                <a:cubicBezTo>
                  <a:pt x="2180" y="1823"/>
                  <a:pt x="2176" y="1859"/>
                  <a:pt x="2240" y="1923"/>
                </a:cubicBezTo>
                <a:cubicBezTo>
                  <a:pt x="2252" y="1959"/>
                  <a:pt x="2258" y="1962"/>
                  <a:pt x="2240" y="1944"/>
                </a:cubicBezTo>
                <a:close/>
              </a:path>
            </a:pathLst>
          </a:custGeom>
          <a:solidFill>
            <a:srgbClr val="FF66CC"/>
          </a:solidFill>
          <a:ln w="9360">
            <a:solidFill>
              <a:srgbClr val="FFFFFF"/>
            </a:solidFill>
            <a:round/>
            <a:headEnd/>
            <a:tailEnd/>
          </a:ln>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48146" name="AutoShape 18"/>
          <p:cNvSpPr>
            <a:spLocks noChangeArrowheads="1"/>
          </p:cNvSpPr>
          <p:nvPr/>
        </p:nvSpPr>
        <p:spPr bwMode="auto">
          <a:xfrm>
            <a:off x="990600" y="1346200"/>
            <a:ext cx="2235200" cy="2286000"/>
          </a:xfrm>
          <a:custGeom>
            <a:avLst/>
            <a:gdLst>
              <a:gd name="T0" fmla="*/ 2147483647 w 1408"/>
              <a:gd name="T1" fmla="*/ 2147483647 h 1440"/>
              <a:gd name="T2" fmla="*/ 2147483647 w 1408"/>
              <a:gd name="T3" fmla="*/ 2147483647 h 1440"/>
              <a:gd name="T4" fmla="*/ 2147483647 w 1408"/>
              <a:gd name="T5" fmla="*/ 2147483647 h 1440"/>
              <a:gd name="T6" fmla="*/ 2147483647 w 1408"/>
              <a:gd name="T7" fmla="*/ 2147483647 h 1440"/>
              <a:gd name="T8" fmla="*/ 2147483647 w 1408"/>
              <a:gd name="T9" fmla="*/ 2147483647 h 1440"/>
              <a:gd name="T10" fmla="*/ 2147483647 w 1408"/>
              <a:gd name="T11" fmla="*/ 2147483647 h 1440"/>
              <a:gd name="T12" fmla="*/ 2147483647 w 1408"/>
              <a:gd name="T13" fmla="*/ 2147483647 h 1440"/>
              <a:gd name="T14" fmla="*/ 2147483647 w 1408"/>
              <a:gd name="T15" fmla="*/ 0 h 1440"/>
              <a:gd name="T16" fmla="*/ 2147483647 w 1408"/>
              <a:gd name="T17" fmla="*/ 2147483647 h 1440"/>
              <a:gd name="T18" fmla="*/ 2147483647 w 1408"/>
              <a:gd name="T19" fmla="*/ 2147483647 h 1440"/>
              <a:gd name="T20" fmla="*/ 2147483647 w 1408"/>
              <a:gd name="T21" fmla="*/ 2147483647 h 1440"/>
              <a:gd name="T22" fmla="*/ 2147483647 w 1408"/>
              <a:gd name="T23" fmla="*/ 2147483647 h 1440"/>
              <a:gd name="T24" fmla="*/ 2147483647 w 1408"/>
              <a:gd name="T25" fmla="*/ 2147483647 h 1440"/>
              <a:gd name="T26" fmla="*/ 2147483647 w 1408"/>
              <a:gd name="T27" fmla="*/ 2147483647 h 1440"/>
              <a:gd name="T28" fmla="*/ 2147483647 w 1408"/>
              <a:gd name="T29" fmla="*/ 2147483647 h 1440"/>
              <a:gd name="T30" fmla="*/ 2147483647 w 1408"/>
              <a:gd name="T31" fmla="*/ 2147483647 h 1440"/>
              <a:gd name="T32" fmla="*/ 2147483647 w 1408"/>
              <a:gd name="T33" fmla="*/ 2147483647 h 1440"/>
              <a:gd name="T34" fmla="*/ 2147483647 w 1408"/>
              <a:gd name="T35" fmla="*/ 2147483647 h 1440"/>
              <a:gd name="T36" fmla="*/ 2147483647 w 1408"/>
              <a:gd name="T37" fmla="*/ 2147483647 h 1440"/>
              <a:gd name="T38" fmla="*/ 2147483647 w 1408"/>
              <a:gd name="T39" fmla="*/ 2147483647 h 1440"/>
              <a:gd name="T40" fmla="*/ 2147483647 w 1408"/>
              <a:gd name="T41" fmla="*/ 2147483647 h 1440"/>
              <a:gd name="T42" fmla="*/ 2147483647 w 1408"/>
              <a:gd name="T43" fmla="*/ 2147483647 h 1440"/>
              <a:gd name="T44" fmla="*/ 2147483647 w 1408"/>
              <a:gd name="T45" fmla="*/ 2147483647 h 1440"/>
              <a:gd name="T46" fmla="*/ 2147483647 w 1408"/>
              <a:gd name="T47" fmla="*/ 2147483647 h 1440"/>
              <a:gd name="T48" fmla="*/ 2147483647 w 1408"/>
              <a:gd name="T49" fmla="*/ 2147483647 h 1440"/>
              <a:gd name="T50" fmla="*/ 2147483647 w 1408"/>
              <a:gd name="T51" fmla="*/ 2147483647 h 1440"/>
              <a:gd name="T52" fmla="*/ 2147483647 w 1408"/>
              <a:gd name="T53" fmla="*/ 2147483647 h 1440"/>
              <a:gd name="T54" fmla="*/ 2147483647 w 1408"/>
              <a:gd name="T55" fmla="*/ 2147483647 h 1440"/>
              <a:gd name="T56" fmla="*/ 2147483647 w 1408"/>
              <a:gd name="T57" fmla="*/ 2147483647 h 1440"/>
              <a:gd name="T58" fmla="*/ 2147483647 w 1408"/>
              <a:gd name="T59" fmla="*/ 2147483647 h 1440"/>
              <a:gd name="T60" fmla="*/ 2147483647 w 1408"/>
              <a:gd name="T61" fmla="*/ 2147483647 h 1440"/>
              <a:gd name="T62" fmla="*/ 2147483647 w 1408"/>
              <a:gd name="T63" fmla="*/ 2147483647 h 1440"/>
              <a:gd name="T64" fmla="*/ 2147483647 w 1408"/>
              <a:gd name="T65" fmla="*/ 2147483647 h 1440"/>
              <a:gd name="T66" fmla="*/ 2147483647 w 1408"/>
              <a:gd name="T67" fmla="*/ 2147483647 h 1440"/>
              <a:gd name="T68" fmla="*/ 2147483647 w 1408"/>
              <a:gd name="T69" fmla="*/ 2147483647 h 1440"/>
              <a:gd name="T70" fmla="*/ 2147483647 w 1408"/>
              <a:gd name="T71" fmla="*/ 2147483647 h 1440"/>
              <a:gd name="T72" fmla="*/ 2147483647 w 1408"/>
              <a:gd name="T73" fmla="*/ 2147483647 h 1440"/>
              <a:gd name="T74" fmla="*/ 2147483647 w 1408"/>
              <a:gd name="T75" fmla="*/ 2147483647 h 1440"/>
              <a:gd name="T76" fmla="*/ 2147483647 w 1408"/>
              <a:gd name="T77" fmla="*/ 2147483647 h 1440"/>
              <a:gd name="T78" fmla="*/ 2147483647 w 1408"/>
              <a:gd name="T79" fmla="*/ 2147483647 h 1440"/>
              <a:gd name="T80" fmla="*/ 2147483647 w 1408"/>
              <a:gd name="T81" fmla="*/ 2147483647 h 1440"/>
              <a:gd name="T82" fmla="*/ 2147483647 w 1408"/>
              <a:gd name="T83" fmla="*/ 2147483647 h 1440"/>
              <a:gd name="T84" fmla="*/ 2147483647 w 1408"/>
              <a:gd name="T85" fmla="*/ 2147483647 h 1440"/>
              <a:gd name="T86" fmla="*/ 2147483647 w 1408"/>
              <a:gd name="T87" fmla="*/ 2147483647 h 1440"/>
              <a:gd name="T88" fmla="*/ 2147483647 w 1408"/>
              <a:gd name="T89" fmla="*/ 2147483647 h 1440"/>
              <a:gd name="T90" fmla="*/ 2147483647 w 1408"/>
              <a:gd name="T91" fmla="*/ 2147483647 h 1440"/>
              <a:gd name="T92" fmla="*/ 2147483647 w 1408"/>
              <a:gd name="T93" fmla="*/ 2147483647 h 1440"/>
              <a:gd name="T94" fmla="*/ 2147483647 w 1408"/>
              <a:gd name="T95" fmla="*/ 2147483647 h 1440"/>
              <a:gd name="T96" fmla="*/ 2147483647 w 1408"/>
              <a:gd name="T97" fmla="*/ 2147483647 h 144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408"/>
              <a:gd name="T148" fmla="*/ 0 h 1440"/>
              <a:gd name="T149" fmla="*/ 1408 w 1408"/>
              <a:gd name="T150" fmla="*/ 1440 h 144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408" h="1440">
                <a:moveTo>
                  <a:pt x="1384" y="536"/>
                </a:moveTo>
                <a:cubicBezTo>
                  <a:pt x="1362" y="525"/>
                  <a:pt x="1336" y="514"/>
                  <a:pt x="1320" y="496"/>
                </a:cubicBezTo>
                <a:cubicBezTo>
                  <a:pt x="1307" y="481"/>
                  <a:pt x="1298" y="464"/>
                  <a:pt x="1288" y="448"/>
                </a:cubicBezTo>
                <a:cubicBezTo>
                  <a:pt x="1282" y="440"/>
                  <a:pt x="1272" y="424"/>
                  <a:pt x="1272" y="424"/>
                </a:cubicBezTo>
                <a:cubicBezTo>
                  <a:pt x="1278" y="362"/>
                  <a:pt x="1284" y="318"/>
                  <a:pt x="1312" y="264"/>
                </a:cubicBezTo>
                <a:cubicBezTo>
                  <a:pt x="1327" y="188"/>
                  <a:pt x="1335" y="136"/>
                  <a:pt x="1392" y="80"/>
                </a:cubicBezTo>
                <a:cubicBezTo>
                  <a:pt x="1354" y="23"/>
                  <a:pt x="1376" y="42"/>
                  <a:pt x="1336" y="16"/>
                </a:cubicBezTo>
                <a:cubicBezTo>
                  <a:pt x="1251" y="22"/>
                  <a:pt x="1224" y="24"/>
                  <a:pt x="1152" y="0"/>
                </a:cubicBezTo>
                <a:cubicBezTo>
                  <a:pt x="1116" y="7"/>
                  <a:pt x="1108" y="0"/>
                  <a:pt x="1088" y="32"/>
                </a:cubicBezTo>
                <a:cubicBezTo>
                  <a:pt x="1083" y="39"/>
                  <a:pt x="1085" y="50"/>
                  <a:pt x="1080" y="56"/>
                </a:cubicBezTo>
                <a:cubicBezTo>
                  <a:pt x="1074" y="61"/>
                  <a:pt x="1063" y="59"/>
                  <a:pt x="1056" y="64"/>
                </a:cubicBezTo>
                <a:cubicBezTo>
                  <a:pt x="1017" y="85"/>
                  <a:pt x="989" y="116"/>
                  <a:pt x="944" y="128"/>
                </a:cubicBezTo>
                <a:cubicBezTo>
                  <a:pt x="933" y="130"/>
                  <a:pt x="899" y="138"/>
                  <a:pt x="888" y="144"/>
                </a:cubicBezTo>
                <a:cubicBezTo>
                  <a:pt x="847" y="164"/>
                  <a:pt x="815" y="213"/>
                  <a:pt x="792" y="248"/>
                </a:cubicBezTo>
                <a:cubicBezTo>
                  <a:pt x="777" y="269"/>
                  <a:pt x="778" y="301"/>
                  <a:pt x="760" y="320"/>
                </a:cubicBezTo>
                <a:cubicBezTo>
                  <a:pt x="744" y="336"/>
                  <a:pt x="728" y="352"/>
                  <a:pt x="712" y="368"/>
                </a:cubicBezTo>
                <a:cubicBezTo>
                  <a:pt x="704" y="376"/>
                  <a:pt x="688" y="392"/>
                  <a:pt x="688" y="392"/>
                </a:cubicBezTo>
                <a:cubicBezTo>
                  <a:pt x="680" y="415"/>
                  <a:pt x="675" y="444"/>
                  <a:pt x="656" y="464"/>
                </a:cubicBezTo>
                <a:cubicBezTo>
                  <a:pt x="617" y="502"/>
                  <a:pt x="535" y="552"/>
                  <a:pt x="488" y="584"/>
                </a:cubicBezTo>
                <a:cubicBezTo>
                  <a:pt x="470" y="609"/>
                  <a:pt x="438" y="676"/>
                  <a:pt x="408" y="688"/>
                </a:cubicBezTo>
                <a:cubicBezTo>
                  <a:pt x="343" y="712"/>
                  <a:pt x="266" y="711"/>
                  <a:pt x="200" y="728"/>
                </a:cubicBezTo>
                <a:cubicBezTo>
                  <a:pt x="170" y="735"/>
                  <a:pt x="150" y="752"/>
                  <a:pt x="120" y="760"/>
                </a:cubicBezTo>
                <a:cubicBezTo>
                  <a:pt x="104" y="770"/>
                  <a:pt x="78" y="773"/>
                  <a:pt x="72" y="792"/>
                </a:cubicBezTo>
                <a:cubicBezTo>
                  <a:pt x="58" y="832"/>
                  <a:pt x="35" y="873"/>
                  <a:pt x="16" y="912"/>
                </a:cubicBezTo>
                <a:cubicBezTo>
                  <a:pt x="13" y="928"/>
                  <a:pt x="0" y="945"/>
                  <a:pt x="8" y="960"/>
                </a:cubicBezTo>
                <a:cubicBezTo>
                  <a:pt x="28" y="1000"/>
                  <a:pt x="73" y="959"/>
                  <a:pt x="96" y="952"/>
                </a:cubicBezTo>
                <a:cubicBezTo>
                  <a:pt x="181" y="957"/>
                  <a:pt x="217" y="966"/>
                  <a:pt x="296" y="952"/>
                </a:cubicBezTo>
                <a:cubicBezTo>
                  <a:pt x="296" y="951"/>
                  <a:pt x="355" y="932"/>
                  <a:pt x="368" y="928"/>
                </a:cubicBezTo>
                <a:cubicBezTo>
                  <a:pt x="376" y="925"/>
                  <a:pt x="392" y="920"/>
                  <a:pt x="392" y="920"/>
                </a:cubicBezTo>
                <a:cubicBezTo>
                  <a:pt x="408" y="922"/>
                  <a:pt x="425" y="921"/>
                  <a:pt x="440" y="928"/>
                </a:cubicBezTo>
                <a:cubicBezTo>
                  <a:pt x="450" y="932"/>
                  <a:pt x="453" y="946"/>
                  <a:pt x="464" y="952"/>
                </a:cubicBezTo>
                <a:cubicBezTo>
                  <a:pt x="486" y="963"/>
                  <a:pt x="512" y="968"/>
                  <a:pt x="536" y="976"/>
                </a:cubicBezTo>
                <a:cubicBezTo>
                  <a:pt x="545" y="979"/>
                  <a:pt x="552" y="986"/>
                  <a:pt x="560" y="992"/>
                </a:cubicBezTo>
                <a:cubicBezTo>
                  <a:pt x="586" y="1071"/>
                  <a:pt x="585" y="1137"/>
                  <a:pt x="648" y="1200"/>
                </a:cubicBezTo>
                <a:cubicBezTo>
                  <a:pt x="651" y="1235"/>
                  <a:pt x="652" y="1293"/>
                  <a:pt x="672" y="1328"/>
                </a:cubicBezTo>
                <a:cubicBezTo>
                  <a:pt x="681" y="1344"/>
                  <a:pt x="697" y="1357"/>
                  <a:pt x="704" y="1376"/>
                </a:cubicBezTo>
                <a:cubicBezTo>
                  <a:pt x="723" y="1433"/>
                  <a:pt x="705" y="1414"/>
                  <a:pt x="744" y="1440"/>
                </a:cubicBezTo>
                <a:cubicBezTo>
                  <a:pt x="752" y="1437"/>
                  <a:pt x="760" y="1436"/>
                  <a:pt x="768" y="1432"/>
                </a:cubicBezTo>
                <a:cubicBezTo>
                  <a:pt x="777" y="1425"/>
                  <a:pt x="781" y="1410"/>
                  <a:pt x="792" y="1408"/>
                </a:cubicBezTo>
                <a:cubicBezTo>
                  <a:pt x="825" y="1399"/>
                  <a:pt x="861" y="1402"/>
                  <a:pt x="896" y="1400"/>
                </a:cubicBezTo>
                <a:cubicBezTo>
                  <a:pt x="937" y="1393"/>
                  <a:pt x="958" y="1390"/>
                  <a:pt x="992" y="1368"/>
                </a:cubicBezTo>
                <a:cubicBezTo>
                  <a:pt x="982" y="1312"/>
                  <a:pt x="957" y="1272"/>
                  <a:pt x="928" y="1224"/>
                </a:cubicBezTo>
                <a:cubicBezTo>
                  <a:pt x="918" y="1178"/>
                  <a:pt x="918" y="1131"/>
                  <a:pt x="904" y="1088"/>
                </a:cubicBezTo>
                <a:cubicBezTo>
                  <a:pt x="890" y="994"/>
                  <a:pt x="890" y="917"/>
                  <a:pt x="960" y="848"/>
                </a:cubicBezTo>
                <a:cubicBezTo>
                  <a:pt x="997" y="736"/>
                  <a:pt x="1067" y="735"/>
                  <a:pt x="1176" y="728"/>
                </a:cubicBezTo>
                <a:cubicBezTo>
                  <a:pt x="1237" y="703"/>
                  <a:pt x="1238" y="703"/>
                  <a:pt x="1312" y="712"/>
                </a:cubicBezTo>
                <a:cubicBezTo>
                  <a:pt x="1353" y="725"/>
                  <a:pt x="1391" y="738"/>
                  <a:pt x="1408" y="688"/>
                </a:cubicBezTo>
                <a:cubicBezTo>
                  <a:pt x="1395" y="651"/>
                  <a:pt x="1390" y="614"/>
                  <a:pt x="1384" y="576"/>
                </a:cubicBezTo>
                <a:cubicBezTo>
                  <a:pt x="1376" y="533"/>
                  <a:pt x="1362" y="536"/>
                  <a:pt x="1384" y="536"/>
                </a:cubicBezTo>
                <a:close/>
              </a:path>
            </a:pathLst>
          </a:custGeom>
          <a:solidFill>
            <a:srgbClr val="FF9900"/>
          </a:solidFill>
          <a:ln w="9360">
            <a:solidFill>
              <a:srgbClr val="FFFFFF"/>
            </a:solidFill>
            <a:round/>
            <a:headEnd/>
            <a:tailEnd/>
          </a:ln>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48147" name="AutoShape 19"/>
          <p:cNvSpPr>
            <a:spLocks noChangeArrowheads="1"/>
          </p:cNvSpPr>
          <p:nvPr/>
        </p:nvSpPr>
        <p:spPr bwMode="auto">
          <a:xfrm>
            <a:off x="2362200" y="2432050"/>
            <a:ext cx="895350" cy="996950"/>
          </a:xfrm>
          <a:custGeom>
            <a:avLst/>
            <a:gdLst>
              <a:gd name="T0" fmla="*/ 2147483647 w 564"/>
              <a:gd name="T1" fmla="*/ 2147483647 h 628"/>
              <a:gd name="T2" fmla="*/ 2147483647 w 564"/>
              <a:gd name="T3" fmla="*/ 2147483647 h 628"/>
              <a:gd name="T4" fmla="*/ 2147483647 w 564"/>
              <a:gd name="T5" fmla="*/ 2147483647 h 628"/>
              <a:gd name="T6" fmla="*/ 2147483647 w 564"/>
              <a:gd name="T7" fmla="*/ 2147483647 h 628"/>
              <a:gd name="T8" fmla="*/ 2147483647 w 564"/>
              <a:gd name="T9" fmla="*/ 2147483647 h 628"/>
              <a:gd name="T10" fmla="*/ 2147483647 w 564"/>
              <a:gd name="T11" fmla="*/ 2147483647 h 628"/>
              <a:gd name="T12" fmla="*/ 2147483647 w 564"/>
              <a:gd name="T13" fmla="*/ 2147483647 h 628"/>
              <a:gd name="T14" fmla="*/ 2147483647 w 564"/>
              <a:gd name="T15" fmla="*/ 2147483647 h 628"/>
              <a:gd name="T16" fmla="*/ 2147483647 w 564"/>
              <a:gd name="T17" fmla="*/ 2147483647 h 628"/>
              <a:gd name="T18" fmla="*/ 2147483647 w 564"/>
              <a:gd name="T19" fmla="*/ 2147483647 h 628"/>
              <a:gd name="T20" fmla="*/ 2147483647 w 564"/>
              <a:gd name="T21" fmla="*/ 2147483647 h 628"/>
              <a:gd name="T22" fmla="*/ 2147483647 w 564"/>
              <a:gd name="T23" fmla="*/ 2147483647 h 628"/>
              <a:gd name="T24" fmla="*/ 2147483647 w 564"/>
              <a:gd name="T25" fmla="*/ 2147483647 h 628"/>
              <a:gd name="T26" fmla="*/ 2147483647 w 564"/>
              <a:gd name="T27" fmla="*/ 2147483647 h 628"/>
              <a:gd name="T28" fmla="*/ 2147483647 w 564"/>
              <a:gd name="T29" fmla="*/ 2147483647 h 628"/>
              <a:gd name="T30" fmla="*/ 2147483647 w 564"/>
              <a:gd name="T31" fmla="*/ 2147483647 h 628"/>
              <a:gd name="T32" fmla="*/ 2147483647 w 564"/>
              <a:gd name="T33" fmla="*/ 2147483647 h 628"/>
              <a:gd name="T34" fmla="*/ 2147483647 w 564"/>
              <a:gd name="T35" fmla="*/ 2147483647 h 628"/>
              <a:gd name="T36" fmla="*/ 2147483647 w 564"/>
              <a:gd name="T37" fmla="*/ 0 h 628"/>
              <a:gd name="T38" fmla="*/ 2147483647 w 564"/>
              <a:gd name="T39" fmla="*/ 2147483647 h 628"/>
              <a:gd name="T40" fmla="*/ 2147483647 w 564"/>
              <a:gd name="T41" fmla="*/ 2147483647 h 628"/>
              <a:gd name="T42" fmla="*/ 2147483647 w 564"/>
              <a:gd name="T43" fmla="*/ 2147483647 h 628"/>
              <a:gd name="T44" fmla="*/ 2147483647 w 564"/>
              <a:gd name="T45" fmla="*/ 2147483647 h 62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564"/>
              <a:gd name="T70" fmla="*/ 0 h 628"/>
              <a:gd name="T71" fmla="*/ 564 w 564"/>
              <a:gd name="T72" fmla="*/ 628 h 62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564" h="628">
                <a:moveTo>
                  <a:pt x="532" y="80"/>
                </a:moveTo>
                <a:cubicBezTo>
                  <a:pt x="498" y="113"/>
                  <a:pt x="458" y="134"/>
                  <a:pt x="420" y="160"/>
                </a:cubicBezTo>
                <a:cubicBezTo>
                  <a:pt x="387" y="208"/>
                  <a:pt x="352" y="252"/>
                  <a:pt x="316" y="296"/>
                </a:cubicBezTo>
                <a:cubicBezTo>
                  <a:pt x="309" y="303"/>
                  <a:pt x="307" y="314"/>
                  <a:pt x="300" y="320"/>
                </a:cubicBezTo>
                <a:cubicBezTo>
                  <a:pt x="280" y="333"/>
                  <a:pt x="257" y="341"/>
                  <a:pt x="236" y="352"/>
                </a:cubicBezTo>
                <a:cubicBezTo>
                  <a:pt x="173" y="429"/>
                  <a:pt x="130" y="518"/>
                  <a:pt x="76" y="600"/>
                </a:cubicBezTo>
                <a:cubicBezTo>
                  <a:pt x="78" y="608"/>
                  <a:pt x="91" y="620"/>
                  <a:pt x="84" y="624"/>
                </a:cubicBezTo>
                <a:cubicBezTo>
                  <a:pt x="75" y="628"/>
                  <a:pt x="65" y="616"/>
                  <a:pt x="60" y="608"/>
                </a:cubicBezTo>
                <a:cubicBezTo>
                  <a:pt x="59" y="607"/>
                  <a:pt x="40" y="548"/>
                  <a:pt x="36" y="536"/>
                </a:cubicBezTo>
                <a:cubicBezTo>
                  <a:pt x="30" y="520"/>
                  <a:pt x="20" y="488"/>
                  <a:pt x="20" y="488"/>
                </a:cubicBezTo>
                <a:cubicBezTo>
                  <a:pt x="34" y="445"/>
                  <a:pt x="33" y="458"/>
                  <a:pt x="20" y="392"/>
                </a:cubicBezTo>
                <a:cubicBezTo>
                  <a:pt x="16" y="375"/>
                  <a:pt x="4" y="344"/>
                  <a:pt x="4" y="344"/>
                </a:cubicBezTo>
                <a:cubicBezTo>
                  <a:pt x="9" y="309"/>
                  <a:pt x="0" y="269"/>
                  <a:pt x="20" y="240"/>
                </a:cubicBezTo>
                <a:cubicBezTo>
                  <a:pt x="32" y="220"/>
                  <a:pt x="57" y="213"/>
                  <a:pt x="76" y="200"/>
                </a:cubicBezTo>
                <a:cubicBezTo>
                  <a:pt x="109" y="150"/>
                  <a:pt x="84" y="201"/>
                  <a:pt x="84" y="152"/>
                </a:cubicBezTo>
                <a:cubicBezTo>
                  <a:pt x="84" y="112"/>
                  <a:pt x="133" y="90"/>
                  <a:pt x="164" y="80"/>
                </a:cubicBezTo>
                <a:cubicBezTo>
                  <a:pt x="200" y="49"/>
                  <a:pt x="205" y="39"/>
                  <a:pt x="244" y="24"/>
                </a:cubicBezTo>
                <a:cubicBezTo>
                  <a:pt x="259" y="17"/>
                  <a:pt x="276" y="13"/>
                  <a:pt x="292" y="8"/>
                </a:cubicBezTo>
                <a:cubicBezTo>
                  <a:pt x="300" y="5"/>
                  <a:pt x="316" y="0"/>
                  <a:pt x="316" y="0"/>
                </a:cubicBezTo>
                <a:cubicBezTo>
                  <a:pt x="326" y="2"/>
                  <a:pt x="338" y="3"/>
                  <a:pt x="348" y="8"/>
                </a:cubicBezTo>
                <a:cubicBezTo>
                  <a:pt x="365" y="16"/>
                  <a:pt x="396" y="40"/>
                  <a:pt x="396" y="40"/>
                </a:cubicBezTo>
                <a:cubicBezTo>
                  <a:pt x="447" y="33"/>
                  <a:pt x="482" y="22"/>
                  <a:pt x="532" y="32"/>
                </a:cubicBezTo>
                <a:cubicBezTo>
                  <a:pt x="564" y="64"/>
                  <a:pt x="564" y="48"/>
                  <a:pt x="532" y="80"/>
                </a:cubicBezTo>
                <a:close/>
              </a:path>
            </a:pathLst>
          </a:custGeom>
          <a:solidFill>
            <a:srgbClr val="00FF00"/>
          </a:solidFill>
          <a:ln w="9360">
            <a:solidFill>
              <a:srgbClr val="FFFFFF"/>
            </a:solidFill>
            <a:round/>
            <a:headEnd/>
            <a:tailEnd/>
          </a:ln>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48148" name="Text Box 20"/>
          <p:cNvSpPr txBox="1">
            <a:spLocks noChangeArrowheads="1"/>
          </p:cNvSpPr>
          <p:nvPr/>
        </p:nvSpPr>
        <p:spPr bwMode="auto">
          <a:xfrm>
            <a:off x="1981200" y="2095500"/>
            <a:ext cx="4191000" cy="5873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000"/>
              </a:spcBef>
              <a:spcAft>
                <a:spcPct val="0"/>
              </a:spcAft>
              <a:buClr>
                <a:srgbClr val="000044"/>
              </a:buClr>
              <a:buSzPct val="100000"/>
              <a:buFont typeface="Times New Roman"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SA" sz="3200" b="1" u="none" strike="noStrike" kern="1200" cap="none" spc="0" normalizeH="0" baseline="0" noProof="0" dirty="0">
                <a:ln>
                  <a:noFill/>
                </a:ln>
                <a:solidFill>
                  <a:srgbClr val="000044"/>
                </a:solidFill>
                <a:effectLst/>
                <a:uLnTx/>
                <a:uFillTx/>
                <a:latin typeface="Arial" panose="020B0604020202020204" pitchFamily="34" charset="0"/>
                <a:ea typeface="ＭＳ Ｐゴシック" charset="0"/>
                <a:cs typeface="Arial" panose="020B0604020202020204" pitchFamily="34" charset="0"/>
              </a:rPr>
              <a:t>التمدد الأشوري</a:t>
            </a:r>
            <a:endParaRPr kumimoji="0" lang="en-GB" sz="3200" b="1" u="none" strike="noStrike" kern="1200" cap="none" spc="0" normalizeH="0" baseline="0" noProof="0" dirty="0">
              <a:ln>
                <a:noFill/>
              </a:ln>
              <a:solidFill>
                <a:srgbClr val="000044"/>
              </a:solidFill>
              <a:effectLst/>
              <a:uLnTx/>
              <a:uFillTx/>
              <a:latin typeface="Arial" panose="020B0604020202020204" pitchFamily="34" charset="0"/>
              <a:ea typeface="ＭＳ Ｐゴシック" charset="0"/>
              <a:cs typeface="Arial" panose="020B0604020202020204" pitchFamily="34" charset="0"/>
            </a:endParaRPr>
          </a:p>
        </p:txBody>
      </p:sp>
      <p:sp>
        <p:nvSpPr>
          <p:cNvPr id="48149" name="AutoShape 21"/>
          <p:cNvSpPr>
            <a:spLocks noChangeArrowheads="1"/>
          </p:cNvSpPr>
          <p:nvPr/>
        </p:nvSpPr>
        <p:spPr bwMode="auto">
          <a:xfrm>
            <a:off x="2006600" y="4203700"/>
            <a:ext cx="558800" cy="800100"/>
          </a:xfrm>
          <a:custGeom>
            <a:avLst/>
            <a:gdLst>
              <a:gd name="T0" fmla="*/ 2147483647 w 352"/>
              <a:gd name="T1" fmla="*/ 2147483647 h 504"/>
              <a:gd name="T2" fmla="*/ 2147483647 w 352"/>
              <a:gd name="T3" fmla="*/ 2147483647 h 504"/>
              <a:gd name="T4" fmla="*/ 2147483647 w 352"/>
              <a:gd name="T5" fmla="*/ 2147483647 h 504"/>
              <a:gd name="T6" fmla="*/ 2147483647 w 352"/>
              <a:gd name="T7" fmla="*/ 2147483647 h 504"/>
              <a:gd name="T8" fmla="*/ 2147483647 w 352"/>
              <a:gd name="T9" fmla="*/ 2147483647 h 504"/>
              <a:gd name="T10" fmla="*/ 2147483647 w 352"/>
              <a:gd name="T11" fmla="*/ 2147483647 h 504"/>
              <a:gd name="T12" fmla="*/ 2147483647 w 352"/>
              <a:gd name="T13" fmla="*/ 2147483647 h 504"/>
              <a:gd name="T14" fmla="*/ 2147483647 w 352"/>
              <a:gd name="T15" fmla="*/ 2147483647 h 504"/>
              <a:gd name="T16" fmla="*/ 2147483647 w 352"/>
              <a:gd name="T17" fmla="*/ 2147483647 h 504"/>
              <a:gd name="T18" fmla="*/ 2147483647 w 352"/>
              <a:gd name="T19" fmla="*/ 2147483647 h 504"/>
              <a:gd name="T20" fmla="*/ 2147483647 w 352"/>
              <a:gd name="T21" fmla="*/ 2147483647 h 504"/>
              <a:gd name="T22" fmla="*/ 2147483647 w 352"/>
              <a:gd name="T23" fmla="*/ 2147483647 h 504"/>
              <a:gd name="T24" fmla="*/ 2147483647 w 352"/>
              <a:gd name="T25" fmla="*/ 2147483647 h 504"/>
              <a:gd name="T26" fmla="*/ 2147483647 w 352"/>
              <a:gd name="T27" fmla="*/ 2147483647 h 504"/>
              <a:gd name="T28" fmla="*/ 2147483647 w 352"/>
              <a:gd name="T29" fmla="*/ 0 h 504"/>
              <a:gd name="T30" fmla="*/ 2147483647 w 352"/>
              <a:gd name="T31" fmla="*/ 2147483647 h 504"/>
              <a:gd name="T32" fmla="*/ 2147483647 w 352"/>
              <a:gd name="T33" fmla="*/ 2147483647 h 504"/>
              <a:gd name="T34" fmla="*/ 0 w 352"/>
              <a:gd name="T35" fmla="*/ 2147483647 h 504"/>
              <a:gd name="T36" fmla="*/ 2147483647 w 352"/>
              <a:gd name="T37" fmla="*/ 2147483647 h 504"/>
              <a:gd name="T38" fmla="*/ 2147483647 w 352"/>
              <a:gd name="T39" fmla="*/ 2147483647 h 504"/>
              <a:gd name="T40" fmla="*/ 2147483647 w 352"/>
              <a:gd name="T41" fmla="*/ 2147483647 h 504"/>
              <a:gd name="T42" fmla="*/ 2147483647 w 352"/>
              <a:gd name="T43" fmla="*/ 2147483647 h 504"/>
              <a:gd name="T44" fmla="*/ 2147483647 w 352"/>
              <a:gd name="T45" fmla="*/ 2147483647 h 504"/>
              <a:gd name="T46" fmla="*/ 2147483647 w 352"/>
              <a:gd name="T47" fmla="*/ 2147483647 h 504"/>
              <a:gd name="T48" fmla="*/ 2147483647 w 352"/>
              <a:gd name="T49" fmla="*/ 2147483647 h 50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52"/>
              <a:gd name="T76" fmla="*/ 0 h 504"/>
              <a:gd name="T77" fmla="*/ 352 w 352"/>
              <a:gd name="T78" fmla="*/ 504 h 50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52" h="504">
                <a:moveTo>
                  <a:pt x="352" y="504"/>
                </a:moveTo>
                <a:cubicBezTo>
                  <a:pt x="343" y="477"/>
                  <a:pt x="334" y="454"/>
                  <a:pt x="324" y="428"/>
                </a:cubicBezTo>
                <a:cubicBezTo>
                  <a:pt x="329" y="397"/>
                  <a:pt x="323" y="366"/>
                  <a:pt x="316" y="336"/>
                </a:cubicBezTo>
                <a:cubicBezTo>
                  <a:pt x="321" y="306"/>
                  <a:pt x="323" y="285"/>
                  <a:pt x="336" y="260"/>
                </a:cubicBezTo>
                <a:cubicBezTo>
                  <a:pt x="332" y="239"/>
                  <a:pt x="335" y="226"/>
                  <a:pt x="316" y="220"/>
                </a:cubicBezTo>
                <a:cubicBezTo>
                  <a:pt x="313" y="216"/>
                  <a:pt x="311" y="211"/>
                  <a:pt x="308" y="208"/>
                </a:cubicBezTo>
                <a:cubicBezTo>
                  <a:pt x="304" y="205"/>
                  <a:pt x="298" y="206"/>
                  <a:pt x="296" y="204"/>
                </a:cubicBezTo>
                <a:cubicBezTo>
                  <a:pt x="282" y="190"/>
                  <a:pt x="281" y="183"/>
                  <a:pt x="276" y="168"/>
                </a:cubicBezTo>
                <a:cubicBezTo>
                  <a:pt x="282" y="136"/>
                  <a:pt x="299" y="128"/>
                  <a:pt x="324" y="112"/>
                </a:cubicBezTo>
                <a:cubicBezTo>
                  <a:pt x="332" y="98"/>
                  <a:pt x="343" y="93"/>
                  <a:pt x="352" y="80"/>
                </a:cubicBezTo>
                <a:cubicBezTo>
                  <a:pt x="333" y="24"/>
                  <a:pt x="311" y="51"/>
                  <a:pt x="232" y="48"/>
                </a:cubicBezTo>
                <a:cubicBezTo>
                  <a:pt x="201" y="37"/>
                  <a:pt x="182" y="63"/>
                  <a:pt x="156" y="72"/>
                </a:cubicBezTo>
                <a:cubicBezTo>
                  <a:pt x="109" y="66"/>
                  <a:pt x="125" y="58"/>
                  <a:pt x="92" y="36"/>
                </a:cubicBezTo>
                <a:cubicBezTo>
                  <a:pt x="86" y="28"/>
                  <a:pt x="81" y="20"/>
                  <a:pt x="76" y="12"/>
                </a:cubicBezTo>
                <a:cubicBezTo>
                  <a:pt x="73" y="8"/>
                  <a:pt x="68" y="0"/>
                  <a:pt x="68" y="0"/>
                </a:cubicBezTo>
                <a:cubicBezTo>
                  <a:pt x="42" y="8"/>
                  <a:pt x="51" y="38"/>
                  <a:pt x="40" y="60"/>
                </a:cubicBezTo>
                <a:cubicBezTo>
                  <a:pt x="30" y="77"/>
                  <a:pt x="16" y="93"/>
                  <a:pt x="8" y="112"/>
                </a:cubicBezTo>
                <a:cubicBezTo>
                  <a:pt x="4" y="119"/>
                  <a:pt x="0" y="136"/>
                  <a:pt x="0" y="136"/>
                </a:cubicBezTo>
                <a:cubicBezTo>
                  <a:pt x="1" y="168"/>
                  <a:pt x="1" y="200"/>
                  <a:pt x="4" y="232"/>
                </a:cubicBezTo>
                <a:cubicBezTo>
                  <a:pt x="5" y="247"/>
                  <a:pt x="16" y="276"/>
                  <a:pt x="16" y="276"/>
                </a:cubicBezTo>
                <a:cubicBezTo>
                  <a:pt x="19" y="326"/>
                  <a:pt x="6" y="391"/>
                  <a:pt x="36" y="436"/>
                </a:cubicBezTo>
                <a:cubicBezTo>
                  <a:pt x="47" y="481"/>
                  <a:pt x="39" y="463"/>
                  <a:pt x="112" y="468"/>
                </a:cubicBezTo>
                <a:cubicBezTo>
                  <a:pt x="133" y="471"/>
                  <a:pt x="151" y="475"/>
                  <a:pt x="172" y="480"/>
                </a:cubicBezTo>
                <a:cubicBezTo>
                  <a:pt x="196" y="471"/>
                  <a:pt x="237" y="489"/>
                  <a:pt x="264" y="492"/>
                </a:cubicBezTo>
                <a:cubicBezTo>
                  <a:pt x="290" y="500"/>
                  <a:pt x="323" y="504"/>
                  <a:pt x="352" y="504"/>
                </a:cubicBezTo>
                <a:close/>
              </a:path>
            </a:pathLst>
          </a:custGeom>
          <a:solidFill>
            <a:srgbClr val="FF0000"/>
          </a:solidFill>
          <a:ln w="9360">
            <a:solidFill>
              <a:srgbClr val="FFFFFF"/>
            </a:solidFill>
            <a:round/>
            <a:headEnd/>
            <a:tailEnd/>
          </a:ln>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ＭＳ Ｐゴシック" charset="0"/>
            </a:endParaRPr>
          </a:p>
        </p:txBody>
      </p:sp>
      <p:grpSp>
        <p:nvGrpSpPr>
          <p:cNvPr id="687124" name="Group 22"/>
          <p:cNvGrpSpPr>
            <a:grpSpLocks/>
          </p:cNvGrpSpPr>
          <p:nvPr/>
        </p:nvGrpSpPr>
        <p:grpSpPr bwMode="auto">
          <a:xfrm>
            <a:off x="2422525" y="4384675"/>
            <a:ext cx="166688" cy="1225550"/>
            <a:chOff x="1526" y="2762"/>
            <a:chExt cx="105" cy="772"/>
          </a:xfrm>
        </p:grpSpPr>
        <p:sp>
          <p:nvSpPr>
            <p:cNvPr id="687134" name="AutoShape 23"/>
            <p:cNvSpPr>
              <a:spLocks noChangeArrowheads="1"/>
            </p:cNvSpPr>
            <p:nvPr/>
          </p:nvSpPr>
          <p:spPr bwMode="auto">
            <a:xfrm>
              <a:off x="1593" y="2863"/>
              <a:ext cx="31" cy="392"/>
            </a:xfrm>
            <a:custGeom>
              <a:avLst/>
              <a:gdLst>
                <a:gd name="T0" fmla="*/ 15 w 31"/>
                <a:gd name="T1" fmla="*/ 0 h 392"/>
                <a:gd name="T2" fmla="*/ 31 w 31"/>
                <a:gd name="T3" fmla="*/ 280 h 392"/>
                <a:gd name="T4" fmla="*/ 15 w 31"/>
                <a:gd name="T5" fmla="*/ 392 h 392"/>
                <a:gd name="T6" fmla="*/ 0 60000 65536"/>
                <a:gd name="T7" fmla="*/ 0 60000 65536"/>
                <a:gd name="T8" fmla="*/ 0 60000 65536"/>
                <a:gd name="T9" fmla="*/ 0 w 31"/>
                <a:gd name="T10" fmla="*/ 0 h 392"/>
                <a:gd name="T11" fmla="*/ 31 w 31"/>
                <a:gd name="T12" fmla="*/ 392 h 392"/>
              </a:gdLst>
              <a:ahLst/>
              <a:cxnLst>
                <a:cxn ang="T6">
                  <a:pos x="T0" y="T1"/>
                </a:cxn>
                <a:cxn ang="T7">
                  <a:pos x="T2" y="T3"/>
                </a:cxn>
                <a:cxn ang="T8">
                  <a:pos x="T4" y="T5"/>
                </a:cxn>
              </a:cxnLst>
              <a:rect l="T9" t="T10" r="T11" b="T12"/>
              <a:pathLst>
                <a:path w="31" h="392">
                  <a:moveTo>
                    <a:pt x="15" y="0"/>
                  </a:moveTo>
                  <a:cubicBezTo>
                    <a:pt x="7" y="93"/>
                    <a:pt x="0" y="189"/>
                    <a:pt x="31" y="280"/>
                  </a:cubicBezTo>
                  <a:cubicBezTo>
                    <a:pt x="29" y="296"/>
                    <a:pt x="15" y="363"/>
                    <a:pt x="15" y="392"/>
                  </a:cubicBezTo>
                </a:path>
              </a:pathLst>
            </a:custGeom>
            <a:noFill/>
            <a:ln w="9360">
              <a:solidFill>
                <a:srgbClr val="FFFFFF"/>
              </a:solidFill>
              <a:round/>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687135" name="AutoShape 24"/>
            <p:cNvSpPr>
              <a:spLocks noChangeArrowheads="1"/>
            </p:cNvSpPr>
            <p:nvPr/>
          </p:nvSpPr>
          <p:spPr bwMode="auto">
            <a:xfrm>
              <a:off x="1526" y="3255"/>
              <a:ext cx="106" cy="280"/>
            </a:xfrm>
            <a:custGeom>
              <a:avLst/>
              <a:gdLst>
                <a:gd name="T0" fmla="*/ 82 w 106"/>
                <a:gd name="T1" fmla="*/ 0 h 280"/>
                <a:gd name="T2" fmla="*/ 34 w 106"/>
                <a:gd name="T3" fmla="*/ 264 h 280"/>
                <a:gd name="T4" fmla="*/ 106 w 106"/>
                <a:gd name="T5" fmla="*/ 216 h 280"/>
                <a:gd name="T6" fmla="*/ 74 w 106"/>
                <a:gd name="T7" fmla="*/ 112 h 280"/>
                <a:gd name="T8" fmla="*/ 74 w 106"/>
                <a:gd name="T9" fmla="*/ 48 h 280"/>
                <a:gd name="T10" fmla="*/ 58 w 106"/>
                <a:gd name="T11" fmla="*/ 24 h 280"/>
                <a:gd name="T12" fmla="*/ 82 w 106"/>
                <a:gd name="T13" fmla="*/ 0 h 280"/>
                <a:gd name="T14" fmla="*/ 0 60000 65536"/>
                <a:gd name="T15" fmla="*/ 0 60000 65536"/>
                <a:gd name="T16" fmla="*/ 0 60000 65536"/>
                <a:gd name="T17" fmla="*/ 0 60000 65536"/>
                <a:gd name="T18" fmla="*/ 0 60000 65536"/>
                <a:gd name="T19" fmla="*/ 0 60000 65536"/>
                <a:gd name="T20" fmla="*/ 0 60000 65536"/>
                <a:gd name="T21" fmla="*/ 0 w 106"/>
                <a:gd name="T22" fmla="*/ 0 h 280"/>
                <a:gd name="T23" fmla="*/ 106 w 106"/>
                <a:gd name="T24" fmla="*/ 280 h 28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6" h="280">
                  <a:moveTo>
                    <a:pt x="82" y="0"/>
                  </a:moveTo>
                  <a:cubicBezTo>
                    <a:pt x="0" y="54"/>
                    <a:pt x="56" y="175"/>
                    <a:pt x="34" y="264"/>
                  </a:cubicBezTo>
                  <a:cubicBezTo>
                    <a:pt x="83" y="280"/>
                    <a:pt x="91" y="259"/>
                    <a:pt x="106" y="216"/>
                  </a:cubicBezTo>
                  <a:cubicBezTo>
                    <a:pt x="94" y="180"/>
                    <a:pt x="82" y="147"/>
                    <a:pt x="74" y="112"/>
                  </a:cubicBezTo>
                  <a:cubicBezTo>
                    <a:pt x="83" y="82"/>
                    <a:pt x="87" y="84"/>
                    <a:pt x="74" y="48"/>
                  </a:cubicBezTo>
                  <a:cubicBezTo>
                    <a:pt x="70" y="38"/>
                    <a:pt x="56" y="33"/>
                    <a:pt x="58" y="24"/>
                  </a:cubicBezTo>
                  <a:cubicBezTo>
                    <a:pt x="59" y="12"/>
                    <a:pt x="74" y="8"/>
                    <a:pt x="82" y="0"/>
                  </a:cubicBezTo>
                  <a:close/>
                </a:path>
              </a:pathLst>
            </a:custGeom>
            <a:solidFill>
              <a:srgbClr val="FF9900"/>
            </a:solidFill>
            <a:ln w="9360">
              <a:solidFill>
                <a:srgbClr val="FFFFFF"/>
              </a:solidFill>
              <a:round/>
              <a:headEnd/>
              <a:tailEnd/>
            </a:ln>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687136" name="AutoShape 25"/>
            <p:cNvSpPr>
              <a:spLocks noChangeArrowheads="1"/>
            </p:cNvSpPr>
            <p:nvPr/>
          </p:nvSpPr>
          <p:spPr bwMode="auto">
            <a:xfrm>
              <a:off x="1550" y="2762"/>
              <a:ext cx="80" cy="114"/>
            </a:xfrm>
            <a:custGeom>
              <a:avLst/>
              <a:gdLst>
                <a:gd name="T0" fmla="*/ 58 w 80"/>
                <a:gd name="T1" fmla="*/ 105 h 114"/>
                <a:gd name="T2" fmla="*/ 22 w 80"/>
                <a:gd name="T3" fmla="*/ 87 h 114"/>
                <a:gd name="T4" fmla="*/ 6 w 80"/>
                <a:gd name="T5" fmla="*/ 61 h 114"/>
                <a:gd name="T6" fmla="*/ 0 w 80"/>
                <a:gd name="T7" fmla="*/ 35 h 114"/>
                <a:gd name="T8" fmla="*/ 16 w 80"/>
                <a:gd name="T9" fmla="*/ 25 h 114"/>
                <a:gd name="T10" fmla="*/ 36 w 80"/>
                <a:gd name="T11" fmla="*/ 1 h 114"/>
                <a:gd name="T12" fmla="*/ 78 w 80"/>
                <a:gd name="T13" fmla="*/ 23 h 114"/>
                <a:gd name="T14" fmla="*/ 62 w 80"/>
                <a:gd name="T15" fmla="*/ 93 h 114"/>
                <a:gd name="T16" fmla="*/ 58 w 80"/>
                <a:gd name="T17" fmla="*/ 105 h 1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0"/>
                <a:gd name="T28" fmla="*/ 0 h 114"/>
                <a:gd name="T29" fmla="*/ 80 w 80"/>
                <a:gd name="T30" fmla="*/ 114 h 1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0" h="114">
                  <a:moveTo>
                    <a:pt x="58" y="105"/>
                  </a:moveTo>
                  <a:cubicBezTo>
                    <a:pt x="47" y="97"/>
                    <a:pt x="34" y="91"/>
                    <a:pt x="22" y="87"/>
                  </a:cubicBezTo>
                  <a:cubicBezTo>
                    <a:pt x="16" y="78"/>
                    <a:pt x="10" y="70"/>
                    <a:pt x="6" y="61"/>
                  </a:cubicBezTo>
                  <a:cubicBezTo>
                    <a:pt x="4" y="51"/>
                    <a:pt x="2" y="43"/>
                    <a:pt x="0" y="35"/>
                  </a:cubicBezTo>
                  <a:cubicBezTo>
                    <a:pt x="2" y="26"/>
                    <a:pt x="7" y="27"/>
                    <a:pt x="16" y="25"/>
                  </a:cubicBezTo>
                  <a:cubicBezTo>
                    <a:pt x="22" y="16"/>
                    <a:pt x="27" y="6"/>
                    <a:pt x="36" y="1"/>
                  </a:cubicBezTo>
                  <a:cubicBezTo>
                    <a:pt x="62" y="9"/>
                    <a:pt x="62" y="0"/>
                    <a:pt x="78" y="23"/>
                  </a:cubicBezTo>
                  <a:cubicBezTo>
                    <a:pt x="80" y="45"/>
                    <a:pt x="75" y="73"/>
                    <a:pt x="62" y="93"/>
                  </a:cubicBezTo>
                  <a:cubicBezTo>
                    <a:pt x="57" y="110"/>
                    <a:pt x="58" y="114"/>
                    <a:pt x="58" y="105"/>
                  </a:cubicBezTo>
                  <a:close/>
                </a:path>
              </a:pathLst>
            </a:custGeom>
            <a:solidFill>
              <a:srgbClr val="FF9900"/>
            </a:solidFill>
            <a:ln w="9360">
              <a:solidFill>
                <a:srgbClr val="FFFFFF"/>
              </a:solidFill>
              <a:round/>
              <a:headEnd/>
              <a:tailEnd/>
            </a:ln>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ＭＳ Ｐゴシック" charset="0"/>
              </a:endParaRPr>
            </a:p>
          </p:txBody>
        </p:sp>
      </p:grpSp>
      <p:sp>
        <p:nvSpPr>
          <p:cNvPr id="48154" name="Text Box 26"/>
          <p:cNvSpPr txBox="1">
            <a:spLocks noChangeArrowheads="1"/>
          </p:cNvSpPr>
          <p:nvPr/>
        </p:nvSpPr>
        <p:spPr bwMode="auto">
          <a:xfrm>
            <a:off x="2055813" y="4343400"/>
            <a:ext cx="1398587" cy="5873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000"/>
              </a:spcBef>
              <a:spcAft>
                <a:spcPct val="0"/>
              </a:spcAft>
              <a:buClr>
                <a:srgbClr val="FFFFFF"/>
              </a:buClr>
              <a:buSzPct val="100000"/>
              <a:buFont typeface="Times New Roman"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SA"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إسرائيل</a:t>
            </a:r>
            <a:endParaRPr kumimoji="0" lang="en-GB"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87126" name="AutoShape 27"/>
          <p:cNvSpPr>
            <a:spLocks noChangeArrowheads="1"/>
          </p:cNvSpPr>
          <p:nvPr/>
        </p:nvSpPr>
        <p:spPr bwMode="auto">
          <a:xfrm>
            <a:off x="7848600" y="5334000"/>
            <a:ext cx="1430338" cy="1755775"/>
          </a:xfrm>
          <a:custGeom>
            <a:avLst/>
            <a:gdLst>
              <a:gd name="T0" fmla="*/ 2147483647 w 757"/>
              <a:gd name="T1" fmla="*/ 2147483647 h 1106"/>
              <a:gd name="T2" fmla="*/ 2147483647 w 757"/>
              <a:gd name="T3" fmla="*/ 2147483647 h 1106"/>
              <a:gd name="T4" fmla="*/ 2147483647 w 757"/>
              <a:gd name="T5" fmla="*/ 2147483647 h 1106"/>
              <a:gd name="T6" fmla="*/ 2147483647 w 757"/>
              <a:gd name="T7" fmla="*/ 2147483647 h 1106"/>
              <a:gd name="T8" fmla="*/ 2147483647 w 757"/>
              <a:gd name="T9" fmla="*/ 2147483647 h 1106"/>
              <a:gd name="T10" fmla="*/ 2147483647 w 757"/>
              <a:gd name="T11" fmla="*/ 2147483647 h 1106"/>
              <a:gd name="T12" fmla="*/ 2147483647 w 757"/>
              <a:gd name="T13" fmla="*/ 2147483647 h 1106"/>
              <a:gd name="T14" fmla="*/ 2147483647 w 757"/>
              <a:gd name="T15" fmla="*/ 2147483647 h 1106"/>
              <a:gd name="T16" fmla="*/ 2147483647 w 757"/>
              <a:gd name="T17" fmla="*/ 2147483647 h 1106"/>
              <a:gd name="T18" fmla="*/ 2147483647 w 757"/>
              <a:gd name="T19" fmla="*/ 2147483647 h 1106"/>
              <a:gd name="T20" fmla="*/ 2147483647 w 757"/>
              <a:gd name="T21" fmla="*/ 2147483647 h 1106"/>
              <a:gd name="T22" fmla="*/ 0 w 757"/>
              <a:gd name="T23" fmla="*/ 2147483647 h 1106"/>
              <a:gd name="T24" fmla="*/ 2147483647 w 757"/>
              <a:gd name="T25" fmla="*/ 2147483647 h 1106"/>
              <a:gd name="T26" fmla="*/ 2147483647 w 757"/>
              <a:gd name="T27" fmla="*/ 2147483647 h 1106"/>
              <a:gd name="T28" fmla="*/ 2147483647 w 757"/>
              <a:gd name="T29" fmla="*/ 2147483647 h 1106"/>
              <a:gd name="T30" fmla="*/ 2147483647 w 757"/>
              <a:gd name="T31" fmla="*/ 2147483647 h 1106"/>
              <a:gd name="T32" fmla="*/ 2147483647 w 757"/>
              <a:gd name="T33" fmla="*/ 2147483647 h 1106"/>
              <a:gd name="T34" fmla="*/ 2147483647 w 757"/>
              <a:gd name="T35" fmla="*/ 2147483647 h 1106"/>
              <a:gd name="T36" fmla="*/ 2147483647 w 757"/>
              <a:gd name="T37" fmla="*/ 2147483647 h 1106"/>
              <a:gd name="T38" fmla="*/ 2147483647 w 757"/>
              <a:gd name="T39" fmla="*/ 2147483647 h 1106"/>
              <a:gd name="T40" fmla="*/ 2147483647 w 757"/>
              <a:gd name="T41" fmla="*/ 2147483647 h 1106"/>
              <a:gd name="T42" fmla="*/ 2147483647 w 757"/>
              <a:gd name="T43" fmla="*/ 2147483647 h 1106"/>
              <a:gd name="T44" fmla="*/ 2147483647 w 757"/>
              <a:gd name="T45" fmla="*/ 2147483647 h 1106"/>
              <a:gd name="T46" fmla="*/ 2147483647 w 757"/>
              <a:gd name="T47" fmla="*/ 2147483647 h 1106"/>
              <a:gd name="T48" fmla="*/ 2147483647 w 757"/>
              <a:gd name="T49" fmla="*/ 2147483647 h 1106"/>
              <a:gd name="T50" fmla="*/ 2147483647 w 757"/>
              <a:gd name="T51" fmla="*/ 2147483647 h 1106"/>
              <a:gd name="T52" fmla="*/ 2147483647 w 757"/>
              <a:gd name="T53" fmla="*/ 2147483647 h 1106"/>
              <a:gd name="T54" fmla="*/ 2147483647 w 757"/>
              <a:gd name="T55" fmla="*/ 2147483647 h 1106"/>
              <a:gd name="T56" fmla="*/ 2147483647 w 757"/>
              <a:gd name="T57" fmla="*/ 2147483647 h 110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57"/>
              <a:gd name="T88" fmla="*/ 0 h 1106"/>
              <a:gd name="T89" fmla="*/ 757 w 757"/>
              <a:gd name="T90" fmla="*/ 1106 h 110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57" h="1106">
                <a:moveTo>
                  <a:pt x="691" y="229"/>
                </a:moveTo>
                <a:cubicBezTo>
                  <a:pt x="668" y="159"/>
                  <a:pt x="691" y="201"/>
                  <a:pt x="594" y="144"/>
                </a:cubicBezTo>
                <a:cubicBezTo>
                  <a:pt x="571" y="130"/>
                  <a:pt x="556" y="105"/>
                  <a:pt x="533" y="95"/>
                </a:cubicBezTo>
                <a:cubicBezTo>
                  <a:pt x="514" y="86"/>
                  <a:pt x="492" y="88"/>
                  <a:pt x="473" y="83"/>
                </a:cubicBezTo>
                <a:cubicBezTo>
                  <a:pt x="463" y="80"/>
                  <a:pt x="387" y="54"/>
                  <a:pt x="364" y="47"/>
                </a:cubicBezTo>
                <a:cubicBezTo>
                  <a:pt x="351" y="42"/>
                  <a:pt x="327" y="35"/>
                  <a:pt x="327" y="35"/>
                </a:cubicBezTo>
                <a:cubicBezTo>
                  <a:pt x="319" y="26"/>
                  <a:pt x="309" y="0"/>
                  <a:pt x="303" y="10"/>
                </a:cubicBezTo>
                <a:cubicBezTo>
                  <a:pt x="280" y="40"/>
                  <a:pt x="295" y="86"/>
                  <a:pt x="279" y="120"/>
                </a:cubicBezTo>
                <a:cubicBezTo>
                  <a:pt x="258" y="161"/>
                  <a:pt x="175" y="249"/>
                  <a:pt x="133" y="277"/>
                </a:cubicBezTo>
                <a:cubicBezTo>
                  <a:pt x="94" y="334"/>
                  <a:pt x="113" y="299"/>
                  <a:pt x="85" y="386"/>
                </a:cubicBezTo>
                <a:cubicBezTo>
                  <a:pt x="80" y="398"/>
                  <a:pt x="82" y="414"/>
                  <a:pt x="73" y="423"/>
                </a:cubicBezTo>
                <a:cubicBezTo>
                  <a:pt x="35" y="459"/>
                  <a:pt x="58" y="441"/>
                  <a:pt x="0" y="471"/>
                </a:cubicBezTo>
                <a:cubicBezTo>
                  <a:pt x="18" y="525"/>
                  <a:pt x="45" y="550"/>
                  <a:pt x="97" y="568"/>
                </a:cubicBezTo>
                <a:cubicBezTo>
                  <a:pt x="129" y="616"/>
                  <a:pt x="131" y="676"/>
                  <a:pt x="182" y="714"/>
                </a:cubicBezTo>
                <a:cubicBezTo>
                  <a:pt x="205" y="731"/>
                  <a:pt x="255" y="762"/>
                  <a:pt x="255" y="762"/>
                </a:cubicBezTo>
                <a:cubicBezTo>
                  <a:pt x="250" y="778"/>
                  <a:pt x="239" y="794"/>
                  <a:pt x="242" y="811"/>
                </a:cubicBezTo>
                <a:cubicBezTo>
                  <a:pt x="243" y="822"/>
                  <a:pt x="260" y="825"/>
                  <a:pt x="267" y="835"/>
                </a:cubicBezTo>
                <a:cubicBezTo>
                  <a:pt x="307" y="900"/>
                  <a:pt x="241" y="845"/>
                  <a:pt x="315" y="895"/>
                </a:cubicBezTo>
                <a:cubicBezTo>
                  <a:pt x="323" y="919"/>
                  <a:pt x="330" y="943"/>
                  <a:pt x="339" y="968"/>
                </a:cubicBezTo>
                <a:cubicBezTo>
                  <a:pt x="342" y="980"/>
                  <a:pt x="339" y="999"/>
                  <a:pt x="351" y="1004"/>
                </a:cubicBezTo>
                <a:cubicBezTo>
                  <a:pt x="375" y="1012"/>
                  <a:pt x="424" y="1029"/>
                  <a:pt x="424" y="1029"/>
                </a:cubicBezTo>
                <a:cubicBezTo>
                  <a:pt x="452" y="1025"/>
                  <a:pt x="480" y="1017"/>
                  <a:pt x="509" y="1017"/>
                </a:cubicBezTo>
                <a:cubicBezTo>
                  <a:pt x="752" y="1017"/>
                  <a:pt x="757" y="1106"/>
                  <a:pt x="727" y="980"/>
                </a:cubicBezTo>
                <a:cubicBezTo>
                  <a:pt x="735" y="923"/>
                  <a:pt x="748" y="867"/>
                  <a:pt x="751" y="811"/>
                </a:cubicBezTo>
                <a:cubicBezTo>
                  <a:pt x="754" y="736"/>
                  <a:pt x="727" y="653"/>
                  <a:pt x="715" y="580"/>
                </a:cubicBezTo>
                <a:cubicBezTo>
                  <a:pt x="733" y="505"/>
                  <a:pt x="712" y="426"/>
                  <a:pt x="703" y="350"/>
                </a:cubicBezTo>
                <a:cubicBezTo>
                  <a:pt x="699" y="321"/>
                  <a:pt x="696" y="293"/>
                  <a:pt x="691" y="265"/>
                </a:cubicBezTo>
                <a:cubicBezTo>
                  <a:pt x="688" y="252"/>
                  <a:pt x="679" y="241"/>
                  <a:pt x="679" y="229"/>
                </a:cubicBezTo>
                <a:cubicBezTo>
                  <a:pt x="679" y="225"/>
                  <a:pt x="687" y="229"/>
                  <a:pt x="691" y="229"/>
                </a:cubicBezTo>
                <a:close/>
              </a:path>
            </a:pathLst>
          </a:custGeom>
          <a:solidFill>
            <a:srgbClr val="000000"/>
          </a:solidFill>
          <a:ln w="9360">
            <a:solidFill>
              <a:srgbClr val="FFFFFF"/>
            </a:solidFill>
            <a:round/>
            <a:headEnd/>
            <a:tailEnd/>
          </a:ln>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687127" name="Text Box 28"/>
          <p:cNvSpPr txBox="1">
            <a:spLocks noChangeArrowheads="1"/>
          </p:cNvSpPr>
          <p:nvPr/>
        </p:nvSpPr>
        <p:spPr bwMode="auto">
          <a:xfrm>
            <a:off x="8081963" y="5791200"/>
            <a:ext cx="1225550" cy="71006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1250"/>
              </a:spcBef>
              <a:spcAft>
                <a:spcPct val="0"/>
              </a:spcAft>
              <a:buClr>
                <a:srgbClr val="FFFFFF"/>
              </a:buClr>
              <a:buSzPct val="100000"/>
              <a:buFont typeface="Times New Roman"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SA" sz="2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الخليج الفارسي</a:t>
            </a:r>
            <a:endParaRPr kumimoji="0" lang="en-GB" sz="2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48157" name="Oval 29"/>
          <p:cNvSpPr>
            <a:spLocks noChangeArrowheads="1"/>
          </p:cNvSpPr>
          <p:nvPr/>
        </p:nvSpPr>
        <p:spPr bwMode="auto">
          <a:xfrm rot="1980000">
            <a:off x="863600" y="3262313"/>
            <a:ext cx="2362200" cy="4354512"/>
          </a:xfrm>
          <a:prstGeom prst="ellipse">
            <a:avLst/>
          </a:prstGeom>
          <a:noFill/>
          <a:ln w="127080">
            <a:solidFill>
              <a:srgbClr val="FF33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48158" name="AutoShape 30"/>
          <p:cNvSpPr>
            <a:spLocks/>
          </p:cNvSpPr>
          <p:nvPr/>
        </p:nvSpPr>
        <p:spPr bwMode="auto">
          <a:xfrm>
            <a:off x="2667000" y="2971800"/>
            <a:ext cx="1230313" cy="2425700"/>
          </a:xfrm>
          <a:custGeom>
            <a:avLst/>
            <a:gdLst>
              <a:gd name="T0" fmla="*/ 0 w 919"/>
              <a:gd name="T1" fmla="*/ 2147483647 h 1416"/>
              <a:gd name="T2" fmla="*/ 2147483647 w 919"/>
              <a:gd name="T3" fmla="*/ 2147483647 h 1416"/>
              <a:gd name="T4" fmla="*/ 2147483647 w 919"/>
              <a:gd name="T5" fmla="*/ 2147483647 h 1416"/>
              <a:gd name="T6" fmla="*/ 2147483647 w 919"/>
              <a:gd name="T7" fmla="*/ 2147483647 h 1416"/>
              <a:gd name="T8" fmla="*/ 2147483647 w 919"/>
              <a:gd name="T9" fmla="*/ 2147483647 h 1416"/>
              <a:gd name="T10" fmla="*/ 2147483647 w 919"/>
              <a:gd name="T11" fmla="*/ 2147483647 h 1416"/>
              <a:gd name="T12" fmla="*/ 2147483647 w 919"/>
              <a:gd name="T13" fmla="*/ 2147483647 h 1416"/>
              <a:gd name="T14" fmla="*/ 0 w 919"/>
              <a:gd name="T15" fmla="*/ 2147483647 h 1416"/>
              <a:gd name="T16" fmla="*/ 0 60000 65536"/>
              <a:gd name="T17" fmla="*/ 0 60000 65536"/>
              <a:gd name="T18" fmla="*/ 0 60000 65536"/>
              <a:gd name="T19" fmla="*/ 0 60000 65536"/>
              <a:gd name="T20" fmla="*/ 0 60000 65536"/>
              <a:gd name="T21" fmla="*/ 0 60000 65536"/>
              <a:gd name="T22" fmla="*/ 0 60000 65536"/>
              <a:gd name="T23" fmla="*/ 0 60000 65536"/>
              <a:gd name="T24" fmla="*/ 0 w 919"/>
              <a:gd name="T25" fmla="*/ 0 h 1416"/>
              <a:gd name="T26" fmla="*/ 919 w 919"/>
              <a:gd name="T27" fmla="*/ 1416 h 14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19" h="1416">
                <a:moveTo>
                  <a:pt x="0" y="1376"/>
                </a:moveTo>
                <a:cubicBezTo>
                  <a:pt x="172" y="1396"/>
                  <a:pt x="344" y="1416"/>
                  <a:pt x="480" y="1376"/>
                </a:cubicBezTo>
                <a:cubicBezTo>
                  <a:pt x="616" y="1336"/>
                  <a:pt x="744" y="1263"/>
                  <a:pt x="816" y="1136"/>
                </a:cubicBezTo>
                <a:cubicBezTo>
                  <a:pt x="887" y="1008"/>
                  <a:pt x="919" y="759"/>
                  <a:pt x="912" y="608"/>
                </a:cubicBezTo>
                <a:cubicBezTo>
                  <a:pt x="904" y="456"/>
                  <a:pt x="831" y="319"/>
                  <a:pt x="768" y="224"/>
                </a:cubicBezTo>
                <a:cubicBezTo>
                  <a:pt x="704" y="128"/>
                  <a:pt x="631" y="63"/>
                  <a:pt x="528" y="32"/>
                </a:cubicBezTo>
                <a:cubicBezTo>
                  <a:pt x="424" y="0"/>
                  <a:pt x="232" y="16"/>
                  <a:pt x="144" y="32"/>
                </a:cubicBezTo>
                <a:cubicBezTo>
                  <a:pt x="56" y="48"/>
                  <a:pt x="24" y="112"/>
                  <a:pt x="0" y="128"/>
                </a:cubicBezTo>
              </a:path>
            </a:pathLst>
          </a:custGeom>
          <a:noFill/>
          <a:ln w="38160">
            <a:solidFill>
              <a:srgbClr val="FFFFFF"/>
            </a:solidFill>
            <a:round/>
            <a:headEnd/>
            <a:tailEnd type="triangle" w="med" len="me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ＭＳ Ｐゴシック" charset="0"/>
            </a:endParaRPr>
          </a:p>
        </p:txBody>
      </p:sp>
      <p:graphicFrame>
        <p:nvGraphicFramePr>
          <p:cNvPr id="48159" name="Object 2"/>
          <p:cNvGraphicFramePr>
            <a:graphicFrameLocks noChangeAspect="1"/>
          </p:cNvGraphicFramePr>
          <p:nvPr/>
        </p:nvGraphicFramePr>
        <p:xfrm>
          <a:off x="3048000" y="2743200"/>
          <a:ext cx="2438400" cy="1284288"/>
        </p:xfrm>
        <a:graphic>
          <a:graphicData uri="http://schemas.openxmlformats.org/presentationml/2006/ole">
            <mc:AlternateContent xmlns:mc="http://schemas.openxmlformats.org/markup-compatibility/2006">
              <mc:Choice xmlns:v="urn:schemas-microsoft-com:vml" Requires="v">
                <p:oleObj r:id="rId3" imgW="5384160" imgH="2387160" progId="">
                  <p:embed/>
                </p:oleObj>
              </mc:Choice>
              <mc:Fallback>
                <p:oleObj r:id="rId3" imgW="5384160" imgH="2387160" progId="">
                  <p:embed/>
                  <p:pic>
                    <p:nvPicPr>
                      <p:cNvPr id="48159"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48000" y="2743200"/>
                        <a:ext cx="2438400" cy="12842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8160" name="AutoShape 32"/>
          <p:cNvSpPr>
            <a:spLocks noChangeArrowheads="1"/>
          </p:cNvSpPr>
          <p:nvPr/>
        </p:nvSpPr>
        <p:spPr bwMode="auto">
          <a:xfrm>
            <a:off x="5867400" y="2667000"/>
            <a:ext cx="533400" cy="533400"/>
          </a:xfrm>
          <a:prstGeom prst="irregularSeal2">
            <a:avLst/>
          </a:prstGeom>
          <a:solidFill>
            <a:srgbClr val="FF0000"/>
          </a:solidFill>
          <a:ln w="9360">
            <a:solidFill>
              <a:srgbClr val="FFFFFF"/>
            </a:solid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87132" name="Text Box 33"/>
          <p:cNvSpPr txBox="1">
            <a:spLocks noChangeArrowheads="1"/>
          </p:cNvSpPr>
          <p:nvPr/>
        </p:nvSpPr>
        <p:spPr bwMode="auto">
          <a:xfrm>
            <a:off x="8382000" y="0"/>
            <a:ext cx="755650" cy="4603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en-GB"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454</a:t>
            </a:r>
          </a:p>
        </p:txBody>
      </p:sp>
      <p:sp>
        <p:nvSpPr>
          <p:cNvPr id="687133" name="Text Box 34"/>
          <p:cNvSpPr txBox="1">
            <a:spLocks noChangeArrowheads="1"/>
          </p:cNvSpPr>
          <p:nvPr/>
        </p:nvSpPr>
        <p:spPr bwMode="auto">
          <a:xfrm>
            <a:off x="5486400" y="5922963"/>
            <a:ext cx="1828800" cy="5873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000"/>
              </a:spcBef>
              <a:spcAft>
                <a:spcPct val="0"/>
              </a:spcAft>
              <a:buClr>
                <a:srgbClr val="FFFFFF"/>
              </a:buClr>
              <a:buSzPct val="100000"/>
              <a:buFont typeface="Times New Roman"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SA"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أشعياء ٧</a:t>
            </a:r>
            <a:endParaRPr kumimoji="0" lang="en-GB"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 name="Title 1"/>
          <p:cNvSpPr>
            <a:spLocks noGrp="1"/>
          </p:cNvSpPr>
          <p:nvPr>
            <p:ph type="title" idx="4294967295"/>
          </p:nvPr>
        </p:nvSpPr>
        <p:spPr>
          <a:xfrm>
            <a:off x="0" y="332656"/>
            <a:ext cx="9144000" cy="936104"/>
          </a:xfrm>
        </p:spPr>
        <p:txBody>
          <a:bodyPr/>
          <a:lstStyle/>
          <a:p>
            <a:pPr rtl="0" fontAlgn="base"/>
            <a:r>
              <a:rPr lang="ar-SA" sz="6000" kern="1200" dirty="0">
                <a:solidFill>
                  <a:srgbClr val="FFCC66"/>
                </a:solidFill>
                <a:effectLst/>
                <a:ea typeface="ＭＳ Ｐゴシック"/>
              </a:rPr>
              <a:t>التهديد الأشوري</a:t>
            </a:r>
            <a:endParaRPr lang="en-US" dirty="0"/>
          </a:p>
        </p:txBody>
      </p:sp>
    </p:spTree>
    <p:extLst>
      <p:ext uri="{BB962C8B-B14F-4D97-AF65-F5344CB8AC3E}">
        <p14:creationId xmlns:p14="http://schemas.microsoft.com/office/powerpoint/2010/main" val="375048778"/>
      </p:ext>
    </p:extLst>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7" presetClass="entr" presetSubtype="10" fill="hold" nodeType="afterEffect">
                                  <p:stCondLst>
                                    <p:cond delay="0"/>
                                  </p:stCondLst>
                                  <p:iterate type="lt">
                                    <p:tmPct val="100000"/>
                                  </p:iterate>
                                  <p:childTnLst>
                                    <p:set>
                                      <p:cBhvr additive="repl">
                                        <p:cTn id="6" dur="1" fill="hold">
                                          <p:stCondLst>
                                            <p:cond delay="0"/>
                                          </p:stCondLst>
                                        </p:cTn>
                                        <p:tgtEl>
                                          <p:spTgt spid="48131"/>
                                        </p:tgtEl>
                                        <p:attrNameLst>
                                          <p:attrName>style.visibility</p:attrName>
                                        </p:attrNameLst>
                                      </p:cBhvr>
                                      <p:to>
                                        <p:strVal val="visible"/>
                                      </p:to>
                                    </p:set>
                                    <p:anim calcmode="lin" valueType="num">
                                      <p:cBhvr additive="repl">
                                        <p:cTn id="7" dur="75" fill="hold"/>
                                        <p:tgtEl>
                                          <p:spTgt spid="48131"/>
                                        </p:tgtEl>
                                        <p:attrNameLst>
                                          <p:attrName>ppt_w</p:attrName>
                                        </p:attrNameLst>
                                      </p:cBhvr>
                                      <p:tavLst>
                                        <p:tav tm="100000">
                                          <p:val>
                                            <p:fltVal val="0"/>
                                          </p:val>
                                        </p:tav>
                                        <p:tav>
                                          <p:val>
                                            <p:strVal val="#ppt_w"/>
                                          </p:val>
                                        </p:tav>
                                      </p:tavLst>
                                    </p:anim>
                                    <p:anim calcmode="lin" valueType="num">
                                      <p:cBhvr additive="repl">
                                        <p:cTn id="8" dur="75" fill="hold"/>
                                        <p:tgtEl>
                                          <p:spTgt spid="48131"/>
                                        </p:tgtEl>
                                        <p:attrNameLst>
                                          <p:attrName>ppt_h</p:attrName>
                                        </p:attrNameLst>
                                      </p:cBhvr>
                                      <p:tavLst>
                                        <p:tav tm="100000">
                                          <p:val>
                                            <p:strVal val="#ppt_h"/>
                                          </p:val>
                                        </p:tav>
                                        <p:tav>
                                          <p:val>
                                            <p:strVal val="#ppt_h"/>
                                          </p:val>
                                        </p:tav>
                                      </p:tavLst>
                                    </p:anim>
                                  </p:childTnLst>
                                </p:cTn>
                              </p:par>
                            </p:childTnLst>
                          </p:cTn>
                        </p:par>
                        <p:par>
                          <p:cTn id="9" fill="hold" nodeType="afterGroup">
                            <p:stCondLst>
                              <p:cond delay="1275"/>
                            </p:stCondLst>
                            <p:childTnLst>
                              <p:par>
                                <p:cTn id="10" presetID="1" presetClass="entr" fill="hold" grpId="0" nodeType="afterEffect">
                                  <p:stCondLst>
                                    <p:cond delay="0"/>
                                  </p:stCondLst>
                                  <p:childTnLst>
                                    <p:set>
                                      <p:cBhvr additive="repl">
                                        <p:cTn id="11" dur="1" fill="hold">
                                          <p:stCondLst>
                                            <p:cond delay="0"/>
                                          </p:stCondLst>
                                        </p:cTn>
                                        <p:tgtEl>
                                          <p:spTgt spid="48160"/>
                                        </p:tgtEl>
                                        <p:attrNameLst>
                                          <p:attrName>style.visibility</p:attrName>
                                        </p:attrNameLst>
                                      </p:cBhvr>
                                      <p:to>
                                        <p:strVal val="visible"/>
                                      </p:to>
                                    </p:set>
                                  </p:childTnLst>
                                </p:cTn>
                              </p:par>
                            </p:childTnLst>
                          </p:cTn>
                        </p:par>
                        <p:par>
                          <p:cTn id="12" fill="hold" nodeType="afterGroup">
                            <p:stCondLst>
                              <p:cond delay="2775"/>
                            </p:stCondLst>
                            <p:childTnLst>
                              <p:par>
                                <p:cTn id="13" presetID="4" presetClass="entr" presetSubtype="32" fill="hold" nodeType="afterEffect">
                                  <p:stCondLst>
                                    <p:cond delay="0"/>
                                  </p:stCondLst>
                                  <p:childTnLst>
                                    <p:set>
                                      <p:cBhvr additive="repl">
                                        <p:cTn id="14" dur="1" fill="hold">
                                          <p:stCondLst>
                                            <p:cond delay="0"/>
                                          </p:stCondLst>
                                        </p:cTn>
                                        <p:tgtEl>
                                          <p:spTgt spid="48141"/>
                                        </p:tgtEl>
                                        <p:attrNameLst>
                                          <p:attrName>style.visibility</p:attrName>
                                        </p:attrNameLst>
                                      </p:cBhvr>
                                      <p:to>
                                        <p:strVal val="visible"/>
                                      </p:to>
                                    </p:set>
                                    <p:animEffect transition="in" filter="box(out)">
                                      <p:cBhvr additive="repl">
                                        <p:cTn id="15" dur="500"/>
                                        <p:tgtEl>
                                          <p:spTgt spid="48141"/>
                                        </p:tgtEl>
                                      </p:cBhvr>
                                    </p:animEffect>
                                  </p:childTnLst>
                                </p:cTn>
                              </p:par>
                            </p:childTnLst>
                          </p:cTn>
                        </p:par>
                        <p:par>
                          <p:cTn id="16" fill="hold" nodeType="afterGroup">
                            <p:stCondLst>
                              <p:cond delay="4275"/>
                            </p:stCondLst>
                            <p:childTnLst>
                              <p:par>
                                <p:cTn id="17" presetID="4" presetClass="entr" presetSubtype="32" fill="hold" grpId="0" nodeType="afterEffect">
                                  <p:stCondLst>
                                    <p:cond delay="0"/>
                                  </p:stCondLst>
                                  <p:childTnLst>
                                    <p:set>
                                      <p:cBhvr additive="repl">
                                        <p:cTn id="18" dur="1" fill="hold">
                                          <p:stCondLst>
                                            <p:cond delay="0"/>
                                          </p:stCondLst>
                                        </p:cTn>
                                        <p:tgtEl>
                                          <p:spTgt spid="48130"/>
                                        </p:tgtEl>
                                        <p:attrNameLst>
                                          <p:attrName>style.visibility</p:attrName>
                                        </p:attrNameLst>
                                      </p:cBhvr>
                                      <p:to>
                                        <p:strVal val="visible"/>
                                      </p:to>
                                    </p:set>
                                    <p:animEffect transition="in" filter="box(out)">
                                      <p:cBhvr additive="repl">
                                        <p:cTn id="19" dur="500"/>
                                        <p:tgtEl>
                                          <p:spTgt spid="48130"/>
                                        </p:tgtEl>
                                      </p:cBhvr>
                                    </p:animEffect>
                                  </p:childTnLst>
                                </p:cTn>
                              </p:par>
                            </p:childTnLst>
                          </p:cTn>
                        </p:par>
                        <p:par>
                          <p:cTn id="20" fill="hold" nodeType="afterGroup">
                            <p:stCondLst>
                              <p:cond delay="5775"/>
                            </p:stCondLst>
                            <p:childTnLst>
                              <p:par>
                                <p:cTn id="21" presetID="22" presetClass="entr" presetSubtype="2" fill="hold" grpId="0" nodeType="afterEffect">
                                  <p:stCondLst>
                                    <p:cond delay="0"/>
                                  </p:stCondLst>
                                  <p:childTnLst>
                                    <p:set>
                                      <p:cBhvr additive="repl">
                                        <p:cTn id="22" dur="1" fill="hold">
                                          <p:stCondLst>
                                            <p:cond delay="0"/>
                                          </p:stCondLst>
                                        </p:cTn>
                                        <p:tgtEl>
                                          <p:spTgt spid="48145"/>
                                        </p:tgtEl>
                                        <p:attrNameLst>
                                          <p:attrName>style.visibility</p:attrName>
                                        </p:attrNameLst>
                                      </p:cBhvr>
                                      <p:to>
                                        <p:strVal val="visible"/>
                                      </p:to>
                                    </p:set>
                                    <p:animEffect transition="in" filter="wipe(right)">
                                      <p:cBhvr additive="repl">
                                        <p:cTn id="23" dur="500"/>
                                        <p:tgtEl>
                                          <p:spTgt spid="48145"/>
                                        </p:tgtEl>
                                      </p:cBhvr>
                                    </p:animEffect>
                                  </p:childTnLst>
                                </p:cTn>
                              </p:par>
                            </p:childTnLst>
                          </p:cTn>
                        </p:par>
                        <p:par>
                          <p:cTn id="24" fill="hold" nodeType="afterGroup">
                            <p:stCondLst>
                              <p:cond delay="7275"/>
                            </p:stCondLst>
                            <p:childTnLst>
                              <p:par>
                                <p:cTn id="25" presetID="22" presetClass="entr" presetSubtype="2" fill="hold" grpId="0" nodeType="afterEffect">
                                  <p:stCondLst>
                                    <p:cond delay="0"/>
                                  </p:stCondLst>
                                  <p:childTnLst>
                                    <p:set>
                                      <p:cBhvr additive="repl">
                                        <p:cTn id="26" dur="1" fill="hold">
                                          <p:stCondLst>
                                            <p:cond delay="0"/>
                                          </p:stCondLst>
                                        </p:cTn>
                                        <p:tgtEl>
                                          <p:spTgt spid="48146"/>
                                        </p:tgtEl>
                                        <p:attrNameLst>
                                          <p:attrName>style.visibility</p:attrName>
                                        </p:attrNameLst>
                                      </p:cBhvr>
                                      <p:to>
                                        <p:strVal val="visible"/>
                                      </p:to>
                                    </p:set>
                                    <p:animEffect transition="in" filter="wipe(right)">
                                      <p:cBhvr additive="repl">
                                        <p:cTn id="27" dur="500"/>
                                        <p:tgtEl>
                                          <p:spTgt spid="48146"/>
                                        </p:tgtEl>
                                      </p:cBhvr>
                                    </p:animEffect>
                                  </p:childTnLst>
                                </p:cTn>
                              </p:par>
                            </p:childTnLst>
                          </p:cTn>
                        </p:par>
                        <p:par>
                          <p:cTn id="28" fill="hold" nodeType="afterGroup">
                            <p:stCondLst>
                              <p:cond delay="8775"/>
                            </p:stCondLst>
                            <p:childTnLst>
                              <p:par>
                                <p:cTn id="29" presetID="22" presetClass="entr" presetSubtype="2" fill="hold" grpId="0" nodeType="afterEffect">
                                  <p:stCondLst>
                                    <p:cond delay="0"/>
                                  </p:stCondLst>
                                  <p:childTnLst>
                                    <p:set>
                                      <p:cBhvr additive="repl">
                                        <p:cTn id="30" dur="1" fill="hold">
                                          <p:stCondLst>
                                            <p:cond delay="0"/>
                                          </p:stCondLst>
                                        </p:cTn>
                                        <p:tgtEl>
                                          <p:spTgt spid="48147"/>
                                        </p:tgtEl>
                                        <p:attrNameLst>
                                          <p:attrName>style.visibility</p:attrName>
                                        </p:attrNameLst>
                                      </p:cBhvr>
                                      <p:to>
                                        <p:strVal val="visible"/>
                                      </p:to>
                                    </p:set>
                                    <p:animEffect transition="in" filter="wipe(right)">
                                      <p:cBhvr additive="repl">
                                        <p:cTn id="31" dur="500"/>
                                        <p:tgtEl>
                                          <p:spTgt spid="48147"/>
                                        </p:tgtEl>
                                      </p:cBhvr>
                                    </p:animEffect>
                                  </p:childTnLst>
                                </p:cTn>
                              </p:par>
                            </p:childTnLst>
                          </p:cTn>
                        </p:par>
                        <p:par>
                          <p:cTn id="32" fill="hold" nodeType="afterGroup">
                            <p:stCondLst>
                              <p:cond delay="10275"/>
                            </p:stCondLst>
                            <p:childTnLst>
                              <p:par>
                                <p:cTn id="33" presetID="3" presetClass="entr" presetSubtype="10" fill="hold" nodeType="afterEffect">
                                  <p:stCondLst>
                                    <p:cond delay="0"/>
                                  </p:stCondLst>
                                  <p:childTnLst>
                                    <p:set>
                                      <p:cBhvr additive="repl">
                                        <p:cTn id="34" dur="1" fill="hold">
                                          <p:stCondLst>
                                            <p:cond delay="0"/>
                                          </p:stCondLst>
                                        </p:cTn>
                                        <p:tgtEl>
                                          <p:spTgt spid="48148"/>
                                        </p:tgtEl>
                                        <p:attrNameLst>
                                          <p:attrName>style.visibility</p:attrName>
                                        </p:attrNameLst>
                                      </p:cBhvr>
                                      <p:to>
                                        <p:strVal val="visible"/>
                                      </p:to>
                                    </p:set>
                                    <p:animEffect transition="in" filter="blinds(horizontal)">
                                      <p:cBhvr additive="repl">
                                        <p:cTn id="35" dur="500"/>
                                        <p:tgtEl>
                                          <p:spTgt spid="48148"/>
                                        </p:tgtEl>
                                      </p:cBhvr>
                                    </p:animEffect>
                                  </p:childTnLst>
                                </p:cTn>
                              </p:par>
                            </p:childTnLst>
                          </p:cTn>
                        </p:par>
                        <p:par>
                          <p:cTn id="36" fill="hold" nodeType="afterGroup">
                            <p:stCondLst>
                              <p:cond delay="11775"/>
                            </p:stCondLst>
                            <p:childTnLst>
                              <p:par>
                                <p:cTn id="37" presetID="9" presetClass="entr" fill="hold" grpId="0" nodeType="afterEffect">
                                  <p:stCondLst>
                                    <p:cond delay="0"/>
                                  </p:stCondLst>
                                  <p:childTnLst>
                                    <p:set>
                                      <p:cBhvr additive="repl">
                                        <p:cTn id="38" dur="1" fill="hold">
                                          <p:stCondLst>
                                            <p:cond delay="0"/>
                                          </p:stCondLst>
                                        </p:cTn>
                                        <p:tgtEl>
                                          <p:spTgt spid="48133"/>
                                        </p:tgtEl>
                                        <p:attrNameLst>
                                          <p:attrName>style.visibility</p:attrName>
                                        </p:attrNameLst>
                                      </p:cBhvr>
                                      <p:to>
                                        <p:strVal val="visible"/>
                                      </p:to>
                                    </p:set>
                                    <p:animEffect transition="in" filter="dissolve">
                                      <p:cBhvr additive="repl">
                                        <p:cTn id="39" dur="500"/>
                                        <p:tgtEl>
                                          <p:spTgt spid="48133"/>
                                        </p:tgtEl>
                                      </p:cBhvr>
                                    </p:animEffect>
                                  </p:childTnLst>
                                </p:cTn>
                              </p:par>
                            </p:childTnLst>
                          </p:cTn>
                        </p:par>
                        <p:par>
                          <p:cTn id="40" fill="hold" nodeType="afterGroup">
                            <p:stCondLst>
                              <p:cond delay="13275"/>
                            </p:stCondLst>
                            <p:childTnLst>
                              <p:par>
                                <p:cTn id="41" presetID="9" presetClass="entr" fill="hold" nodeType="afterEffect">
                                  <p:stCondLst>
                                    <p:cond delay="0"/>
                                  </p:stCondLst>
                                  <p:childTnLst>
                                    <p:set>
                                      <p:cBhvr additive="repl">
                                        <p:cTn id="42" dur="1" fill="hold">
                                          <p:stCondLst>
                                            <p:cond delay="0"/>
                                          </p:stCondLst>
                                        </p:cTn>
                                        <p:tgtEl>
                                          <p:spTgt spid="48136"/>
                                        </p:tgtEl>
                                        <p:attrNameLst>
                                          <p:attrName>style.visibility</p:attrName>
                                        </p:attrNameLst>
                                      </p:cBhvr>
                                      <p:to>
                                        <p:strVal val="visible"/>
                                      </p:to>
                                    </p:set>
                                    <p:animEffect transition="in" filter="dissolve">
                                      <p:cBhvr additive="repl">
                                        <p:cTn id="43" dur="500"/>
                                        <p:tgtEl>
                                          <p:spTgt spid="48136"/>
                                        </p:tgtEl>
                                      </p:cBhvr>
                                    </p:animEffect>
                                  </p:childTnLst>
                                </p:cTn>
                              </p:par>
                            </p:childTnLst>
                          </p:cTn>
                        </p:par>
                        <p:par>
                          <p:cTn id="44" fill="hold" nodeType="afterGroup">
                            <p:stCondLst>
                              <p:cond delay="14775"/>
                            </p:stCondLst>
                            <p:childTnLst>
                              <p:par>
                                <p:cTn id="45" presetID="9" presetClass="entr" fill="hold" grpId="0" nodeType="afterEffect">
                                  <p:stCondLst>
                                    <p:cond delay="0"/>
                                  </p:stCondLst>
                                  <p:childTnLst>
                                    <p:set>
                                      <p:cBhvr additive="repl">
                                        <p:cTn id="46" dur="1" fill="hold">
                                          <p:stCondLst>
                                            <p:cond delay="0"/>
                                          </p:stCondLst>
                                        </p:cTn>
                                        <p:tgtEl>
                                          <p:spTgt spid="48149"/>
                                        </p:tgtEl>
                                        <p:attrNameLst>
                                          <p:attrName>style.visibility</p:attrName>
                                        </p:attrNameLst>
                                      </p:cBhvr>
                                      <p:to>
                                        <p:strVal val="visible"/>
                                      </p:to>
                                    </p:set>
                                    <p:animEffect transition="in" filter="dissolve">
                                      <p:cBhvr additive="repl">
                                        <p:cTn id="47" dur="500"/>
                                        <p:tgtEl>
                                          <p:spTgt spid="48149"/>
                                        </p:tgtEl>
                                      </p:cBhvr>
                                    </p:animEffect>
                                  </p:childTnLst>
                                </p:cTn>
                              </p:par>
                            </p:childTnLst>
                          </p:cTn>
                        </p:par>
                        <p:par>
                          <p:cTn id="48" fill="hold" nodeType="afterGroup">
                            <p:stCondLst>
                              <p:cond delay="16274"/>
                            </p:stCondLst>
                            <p:childTnLst>
                              <p:par>
                                <p:cTn id="49" presetID="9" presetClass="entr" fill="hold" nodeType="afterEffect">
                                  <p:stCondLst>
                                    <p:cond delay="0"/>
                                  </p:stCondLst>
                                  <p:childTnLst>
                                    <p:set>
                                      <p:cBhvr additive="repl">
                                        <p:cTn id="50" dur="1" fill="hold">
                                          <p:stCondLst>
                                            <p:cond delay="0"/>
                                          </p:stCondLst>
                                        </p:cTn>
                                        <p:tgtEl>
                                          <p:spTgt spid="48154"/>
                                        </p:tgtEl>
                                        <p:attrNameLst>
                                          <p:attrName>style.visibility</p:attrName>
                                        </p:attrNameLst>
                                      </p:cBhvr>
                                      <p:to>
                                        <p:strVal val="visible"/>
                                      </p:to>
                                    </p:set>
                                    <p:animEffect transition="in" filter="dissolve">
                                      <p:cBhvr additive="repl">
                                        <p:cTn id="51" dur="500"/>
                                        <p:tgtEl>
                                          <p:spTgt spid="48154"/>
                                        </p:tgtEl>
                                      </p:cBhvr>
                                    </p:animEffect>
                                  </p:childTnLst>
                                </p:cTn>
                              </p:par>
                            </p:childTnLst>
                          </p:cTn>
                        </p:par>
                        <p:par>
                          <p:cTn id="52" fill="hold" nodeType="afterGroup">
                            <p:stCondLst>
                              <p:cond delay="17775"/>
                            </p:stCondLst>
                            <p:childTnLst>
                              <p:par>
                                <p:cTn id="53" presetID="9" presetClass="entr" fill="hold" grpId="0" nodeType="afterEffect">
                                  <p:stCondLst>
                                    <p:cond delay="0"/>
                                  </p:stCondLst>
                                  <p:childTnLst>
                                    <p:set>
                                      <p:cBhvr additive="repl">
                                        <p:cTn id="54" dur="1" fill="hold">
                                          <p:stCondLst>
                                            <p:cond delay="0"/>
                                          </p:stCondLst>
                                        </p:cTn>
                                        <p:tgtEl>
                                          <p:spTgt spid="48134"/>
                                        </p:tgtEl>
                                        <p:attrNameLst>
                                          <p:attrName>style.visibility</p:attrName>
                                        </p:attrNameLst>
                                      </p:cBhvr>
                                      <p:to>
                                        <p:strVal val="visible"/>
                                      </p:to>
                                    </p:set>
                                    <p:animEffect transition="in" filter="dissolve">
                                      <p:cBhvr additive="repl">
                                        <p:cTn id="55" dur="500"/>
                                        <p:tgtEl>
                                          <p:spTgt spid="48134"/>
                                        </p:tgtEl>
                                      </p:cBhvr>
                                    </p:animEffect>
                                  </p:childTnLst>
                                </p:cTn>
                              </p:par>
                            </p:childTnLst>
                          </p:cTn>
                        </p:par>
                        <p:par>
                          <p:cTn id="56" fill="hold" nodeType="afterGroup">
                            <p:stCondLst>
                              <p:cond delay="19275"/>
                            </p:stCondLst>
                            <p:childTnLst>
                              <p:par>
                                <p:cTn id="57" presetID="9" presetClass="entr" fill="hold" nodeType="afterEffect">
                                  <p:stCondLst>
                                    <p:cond delay="0"/>
                                  </p:stCondLst>
                                  <p:childTnLst>
                                    <p:set>
                                      <p:cBhvr additive="repl">
                                        <p:cTn id="58" dur="1" fill="hold">
                                          <p:stCondLst>
                                            <p:cond delay="0"/>
                                          </p:stCondLst>
                                        </p:cTn>
                                        <p:tgtEl>
                                          <p:spTgt spid="48137"/>
                                        </p:tgtEl>
                                        <p:attrNameLst>
                                          <p:attrName>style.visibility</p:attrName>
                                        </p:attrNameLst>
                                      </p:cBhvr>
                                      <p:to>
                                        <p:strVal val="visible"/>
                                      </p:to>
                                    </p:set>
                                    <p:animEffect transition="in" filter="dissolve">
                                      <p:cBhvr additive="repl">
                                        <p:cTn id="59" dur="500"/>
                                        <p:tgtEl>
                                          <p:spTgt spid="48137"/>
                                        </p:tgtEl>
                                      </p:cBhvr>
                                    </p:animEffect>
                                  </p:childTnLst>
                                </p:cTn>
                              </p:par>
                            </p:childTnLst>
                          </p:cTn>
                        </p:par>
                        <p:par>
                          <p:cTn id="60" fill="hold" nodeType="afterGroup">
                            <p:stCondLst>
                              <p:cond delay="20775"/>
                            </p:stCondLst>
                            <p:childTnLst>
                              <p:par>
                                <p:cTn id="61" presetID="2" presetClass="entr" presetSubtype="8" fill="hold" grpId="0" nodeType="afterEffect">
                                  <p:stCondLst>
                                    <p:cond delay="0"/>
                                  </p:stCondLst>
                                  <p:childTnLst>
                                    <p:set>
                                      <p:cBhvr additive="repl">
                                        <p:cTn id="62" dur="1" fill="hold">
                                          <p:stCondLst>
                                            <p:cond delay="0"/>
                                          </p:stCondLst>
                                        </p:cTn>
                                        <p:tgtEl>
                                          <p:spTgt spid="48157"/>
                                        </p:tgtEl>
                                        <p:attrNameLst>
                                          <p:attrName>style.visibility</p:attrName>
                                        </p:attrNameLst>
                                      </p:cBhvr>
                                      <p:to>
                                        <p:strVal val="visible"/>
                                      </p:to>
                                    </p:set>
                                    <p:anim calcmode="lin" valueType="num">
                                      <p:cBhvr>
                                        <p:cTn id="63" dur="500" fill="hold"/>
                                        <p:tgtEl>
                                          <p:spTgt spid="48157"/>
                                        </p:tgtEl>
                                        <p:attrNameLst>
                                          <p:attrName>ppt_x</p:attrName>
                                        </p:attrNameLst>
                                      </p:cBhvr>
                                      <p:tavLst>
                                        <p:tav tm="100000">
                                          <p:val>
                                            <p:strVal val="0-#ppt_w/2"/>
                                          </p:val>
                                        </p:tav>
                                        <p:tav>
                                          <p:val>
                                            <p:strVal val="#ppt_x"/>
                                          </p:val>
                                        </p:tav>
                                      </p:tavLst>
                                    </p:anim>
                                    <p:anim calcmode="lin" valueType="num">
                                      <p:cBhvr>
                                        <p:cTn id="64" dur="500" fill="hold"/>
                                        <p:tgtEl>
                                          <p:spTgt spid="48157"/>
                                        </p:tgtEl>
                                        <p:attrNameLst>
                                          <p:attrName>ppt_y</p:attrName>
                                        </p:attrNameLst>
                                      </p:cBhvr>
                                      <p:tavLst>
                                        <p:tav tm="100000">
                                          <p:val>
                                            <p:strVal val="#ppt_y"/>
                                          </p:val>
                                        </p:tav>
                                        <p:tav>
                                          <p:val>
                                            <p:strVal val="#ppt_y"/>
                                          </p:val>
                                        </p:tav>
                                      </p:tavLst>
                                    </p:anim>
                                  </p:childTnLst>
                                </p:cTn>
                              </p:par>
                            </p:childTnLst>
                          </p:cTn>
                        </p:par>
                        <p:par>
                          <p:cTn id="65" fill="hold" nodeType="afterGroup">
                            <p:stCondLst>
                              <p:cond delay="27275"/>
                            </p:stCondLst>
                            <p:childTnLst>
                              <p:par>
                                <p:cTn id="66" presetID="22" presetClass="entr" presetSubtype="4" fill="hold" grpId="0" nodeType="afterEffect">
                                  <p:stCondLst>
                                    <p:cond delay="0"/>
                                  </p:stCondLst>
                                  <p:childTnLst>
                                    <p:set>
                                      <p:cBhvr additive="repl">
                                        <p:cTn id="67" dur="1" fill="hold">
                                          <p:stCondLst>
                                            <p:cond delay="0"/>
                                          </p:stCondLst>
                                        </p:cTn>
                                        <p:tgtEl>
                                          <p:spTgt spid="48158"/>
                                        </p:tgtEl>
                                        <p:attrNameLst>
                                          <p:attrName>style.visibility</p:attrName>
                                        </p:attrNameLst>
                                      </p:cBhvr>
                                      <p:to>
                                        <p:strVal val="visible"/>
                                      </p:to>
                                    </p:set>
                                    <p:animEffect transition="in" filter="wipe(down)">
                                      <p:cBhvr additive="repl">
                                        <p:cTn id="68" dur="500"/>
                                        <p:tgtEl>
                                          <p:spTgt spid="48158"/>
                                        </p:tgtEl>
                                      </p:cBhvr>
                                    </p:animEffect>
                                  </p:childTnLst>
                                </p:cTn>
                              </p:par>
                            </p:childTnLst>
                          </p:cTn>
                        </p:par>
                        <p:par>
                          <p:cTn id="69" fill="hold" nodeType="afterGroup">
                            <p:stCondLst>
                              <p:cond delay="34775"/>
                            </p:stCondLst>
                            <p:childTnLst>
                              <p:par>
                                <p:cTn id="70" presetID="15" presetClass="entr" fill="hold" nodeType="afterEffect">
                                  <p:stCondLst>
                                    <p:cond delay="0"/>
                                  </p:stCondLst>
                                  <p:childTnLst>
                                    <p:set>
                                      <p:cBhvr additive="repl">
                                        <p:cTn id="71" dur="1" fill="hold">
                                          <p:stCondLst>
                                            <p:cond delay="0"/>
                                          </p:stCondLst>
                                        </p:cTn>
                                        <p:tgtEl>
                                          <p:spTgt spid="48159"/>
                                        </p:tgtEl>
                                        <p:attrNameLst>
                                          <p:attrName>style.visibility</p:attrName>
                                        </p:attrNameLst>
                                      </p:cBhvr>
                                      <p:to>
                                        <p:strVal val="visible"/>
                                      </p:to>
                                    </p:set>
                                    <p:anim calcmode="lin" valueType="num">
                                      <p:cBhvr additive="repl">
                                        <p:cTn id="72" dur="1000" fill="hold"/>
                                        <p:tgtEl>
                                          <p:spTgt spid="48159"/>
                                        </p:tgtEl>
                                        <p:attrNameLst>
                                          <p:attrName>ppt_w</p:attrName>
                                        </p:attrNameLst>
                                      </p:cBhvr>
                                      <p:tavLst>
                                        <p:tav tm="100000">
                                          <p:val>
                                            <p:fltVal val="0"/>
                                          </p:val>
                                        </p:tav>
                                        <p:tav>
                                          <p:val>
                                            <p:strVal val="#ppt_w"/>
                                          </p:val>
                                        </p:tav>
                                      </p:tavLst>
                                    </p:anim>
                                    <p:anim calcmode="lin" valueType="num">
                                      <p:cBhvr additive="repl">
                                        <p:cTn id="73" dur="1000" fill="hold"/>
                                        <p:tgtEl>
                                          <p:spTgt spid="48159"/>
                                        </p:tgtEl>
                                        <p:attrNameLst>
                                          <p:attrName>ppt_h</p:attrName>
                                        </p:attrNameLst>
                                      </p:cBhvr>
                                      <p:tavLst>
                                        <p:tav tm="100000">
                                          <p:val>
                                            <p:fltVal val="0"/>
                                          </p:val>
                                        </p:tav>
                                        <p:tav>
                                          <p:val>
                                            <p:strVal val="#ppt_h"/>
                                          </p:val>
                                        </p:tav>
                                      </p:tavLst>
                                    </p:anim>
                                    <p:anim calcmode="lin" valueType="num">
                                      <p:cBhvr additive="repl">
                                        <p:cTn id="74" dur="1000" fill="hold"/>
                                        <p:tgtEl>
                                          <p:spTgt spid="48159"/>
                                        </p:tgtEl>
                                        <p:attrNameLst>
                                          <p:attrName>ppt_x</p:attrName>
                                        </p:attrNameLst>
                                      </p:cBhvr>
                                      <p:tavLst>
                                        <p:tav tm="0" fmla="#ppt_x+(cos(-2*pi*(1-$))*-#ppt_x-sin(-2*pi*(1-$))*(1-#ppt_y))*(1-$)">
                                          <p:val>
                                            <p:fltVal val="0"/>
                                          </p:val>
                                        </p:tav>
                                        <p:tav tm="100000">
                                          <p:val>
                                            <p:fltVal val="1"/>
                                          </p:val>
                                        </p:tav>
                                      </p:tavLst>
                                    </p:anim>
                                    <p:anim calcmode="lin" valueType="num">
                                      <p:cBhvr additive="repl">
                                        <p:cTn id="75" dur="1000" fill="hold"/>
                                        <p:tgtEl>
                                          <p:spTgt spid="48159"/>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130" grpId="0" animBg="1"/>
      <p:bldP spid="48133" grpId="0" animBg="1"/>
      <p:bldP spid="48134" grpId="0" animBg="1"/>
      <p:bldP spid="48145" grpId="0" animBg="1"/>
      <p:bldP spid="48146" grpId="0" animBg="1"/>
      <p:bldP spid="48147" grpId="0" animBg="1"/>
      <p:bldP spid="48149" grpId="0" animBg="1"/>
      <p:bldP spid="48157" grpId="0" animBg="1"/>
      <p:bldP spid="48158" grpId="0" animBg="1"/>
      <p:bldP spid="48160" grpId="0" animBg="1"/>
    </p:bld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338ED94-075E-4F4D-8457-40408D9991EA}"/>
              </a:ext>
            </a:extLst>
          </p:cNvPr>
          <p:cNvSpPr/>
          <p:nvPr/>
        </p:nvSpPr>
        <p:spPr>
          <a:xfrm>
            <a:off x="880712" y="1158251"/>
            <a:ext cx="7382576" cy="4009111"/>
          </a:xfrm>
          <a:prstGeom prst="rect">
            <a:avLst/>
          </a:prstGeom>
          <a:ln>
            <a:solidFill>
              <a:schemeClr val="accent2">
                <a:lumMod val="60000"/>
                <a:lumOff val="40000"/>
              </a:schemeClr>
            </a:solidFill>
          </a:ln>
        </p:spPr>
        <p:txBody>
          <a:bodyPr wrap="square">
            <a:spAutoFit/>
          </a:bodyPr>
          <a:lstStyle/>
          <a:p>
            <a:pPr marL="0" marR="0" lvl="0" indent="0" algn="ctr" defTabSz="457200" rtl="1" eaLnBrk="1" fontAlgn="auto" latinLnBrk="0" hangingPunct="1">
              <a:lnSpc>
                <a:spcPct val="107000"/>
              </a:lnSpc>
              <a:spcBef>
                <a:spcPts val="0"/>
              </a:spcBef>
              <a:spcAft>
                <a:spcPts val="0"/>
              </a:spcAft>
              <a:buClrTx/>
              <a:buSzTx/>
              <a:buFontTx/>
              <a:buNone/>
              <a:tabLst/>
              <a:defRPr/>
            </a:pPr>
            <a:r>
              <a:rPr kumimoji="0" lang="ar-SA" sz="3600" b="1" u="none" strike="noStrike" kern="1200" cap="none" spc="0" normalizeH="0" baseline="0" noProof="0" dirty="0">
                <a:ln>
                  <a:noFill/>
                </a:ln>
                <a:solidFill>
                  <a:srgbClr val="4472C4">
                    <a:lumMod val="50000"/>
                  </a:srgbClr>
                </a:solidFill>
                <a:effectLst/>
                <a:uLnTx/>
                <a:uFillTx/>
                <a:latin typeface="Arial" panose="020B0604020202020204" pitchFamily="34" charset="0"/>
                <a:ea typeface="Calibri" panose="020F0502020204030204" pitchFamily="34" charset="0"/>
                <a:cs typeface="Arial" panose="020B0604020202020204" pitchFamily="34" charset="0"/>
              </a:rPr>
              <a:t>2 أخبار 28: 6، 8</a:t>
            </a:r>
            <a:endParaRPr kumimoji="0" lang="en-US" sz="3600" b="1" u="none" strike="noStrike" kern="1200" cap="none" spc="0" normalizeH="0" baseline="0" noProof="0" dirty="0">
              <a:ln>
                <a:noFill/>
              </a:ln>
              <a:solidFill>
                <a:srgbClr val="4472C4">
                  <a:lumMod val="50000"/>
                </a:srgbClr>
              </a:solidFill>
              <a:effectLst/>
              <a:uLnTx/>
              <a:uFillTx/>
              <a:latin typeface="Arial" panose="020B0604020202020204" pitchFamily="34" charset="0"/>
              <a:ea typeface="Calibri" panose="020F0502020204030204" pitchFamily="34" charset="0"/>
              <a:cs typeface="Arial" panose="020B0604020202020204" pitchFamily="34" charset="0"/>
            </a:endParaRPr>
          </a:p>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SA" sz="3600" b="1" u="none" strike="noStrike" kern="1200" cap="none" spc="0" normalizeH="0" baseline="0" noProof="0" dirty="0">
                <a:ln>
                  <a:noFill/>
                </a:ln>
                <a:solidFill>
                  <a:srgbClr val="4472C4">
                    <a:lumMod val="50000"/>
                  </a:srgbClr>
                </a:solidFill>
                <a:effectLst/>
                <a:uLnTx/>
                <a:uFillTx/>
                <a:latin typeface="Arial" panose="020B0604020202020204" pitchFamily="34" charset="0"/>
                <a:cs typeface="Arial" panose="020B0604020202020204" pitchFamily="34" charset="0"/>
              </a:rPr>
              <a:t>6 وقتل فقح بن رمليا في يهوذا 120000 في يوم واحد، الجميع بنو بأس لأنهم تركوا الرب إله آبائهم... 8 وسبى بنو إسرائيل من إخوتهم 200000 من النساء والبنين والبنات، ونهبوا أيضًا منهم غنيمة وافرة وأتوا بالغنيمة إلى السامرة.</a:t>
            </a:r>
            <a:endParaRPr kumimoji="0" lang="en-US" sz="3600" b="1" u="none" strike="noStrike" kern="1200" cap="none" spc="0" normalizeH="0" baseline="0" noProof="0" dirty="0">
              <a:ln>
                <a:noFill/>
              </a:ln>
              <a:solidFill>
                <a:srgbClr val="4472C4">
                  <a:lumMod val="50000"/>
                </a:srgbClr>
              </a:solidFill>
              <a:effectLst/>
              <a:uLnTx/>
              <a:uFillTx/>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2651774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354" name="Picture 1"/>
          <p:cNvSpPr>
            <a:spLocks noChangeAspect="1"/>
          </p:cNvSpPr>
          <p:nvPr/>
        </p:nvSpPr>
        <p:spPr bwMode="auto">
          <a:xfrm>
            <a:off x="0" y="368300"/>
            <a:ext cx="9144000" cy="6099175"/>
          </a:xfrm>
          <a:prstGeom prst="rect">
            <a:avLst/>
          </a:prstGeom>
          <a:noFill/>
          <a:ln w="9525">
            <a:noFill/>
            <a:miter lim="800000"/>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mn-cs"/>
            </a:endParaRPr>
          </a:p>
        </p:txBody>
      </p:sp>
      <p:sp>
        <p:nvSpPr>
          <p:cNvPr id="5" name="Rectangle 2"/>
          <p:cNvSpPr txBox="1">
            <a:spLocks noChangeArrowheads="1"/>
          </p:cNvSpPr>
          <p:nvPr/>
        </p:nvSpPr>
        <p:spPr bwMode="auto">
          <a:xfrm>
            <a:off x="0" y="15875"/>
            <a:ext cx="7812088" cy="1036638"/>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1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2" name="Title 1"/>
          <p:cNvSpPr>
            <a:spLocks noGrp="1"/>
          </p:cNvSpPr>
          <p:nvPr>
            <p:ph type="ctrTitle"/>
          </p:nvPr>
        </p:nvSpPr>
        <p:spPr>
          <a:xfrm>
            <a:off x="0" y="980728"/>
            <a:ext cx="9144000" cy="1124744"/>
          </a:xfrm>
          <a:solidFill>
            <a:schemeClr val="tx1"/>
          </a:solidFill>
          <a:extLst>
            <a:ext uri="{909E8E84-426E-40dd-AFC4-6F175D3DCCD1}"/>
            <a:ext uri="{91240B29-F687-4f45-9708-019B960494DF}"/>
            <a:ext uri="{FAA26D3D-D897-4be2-8F04-BA451C77F1D7}"/>
          </a:extLst>
        </p:spPr>
        <p:txBody>
          <a:bodyPr/>
          <a:lstStyle/>
          <a:p>
            <a:pPr>
              <a:defRPr/>
            </a:pPr>
            <a:r>
              <a:rPr lang="en-US" sz="4000" dirty="0">
                <a:solidFill>
                  <a:srgbClr val="FFFFFF"/>
                </a:solidFill>
                <a:effectLst>
                  <a:glow rad="127000">
                    <a:srgbClr val="000000"/>
                  </a:glow>
                </a:effectLst>
                <a:ea typeface="ＭＳ Ｐゴシック" charset="0"/>
                <a:cs typeface="ＭＳ Ｐゴシック" charset="0"/>
              </a:rPr>
              <a:t>Proof of Global Warming</a:t>
            </a:r>
            <a:endParaRPr lang="en-US" sz="4000" dirty="0">
              <a:ea typeface="ＭＳ Ｐゴシック" pitchFamily="-108" charset="-128"/>
            </a:endParaRPr>
          </a:p>
        </p:txBody>
      </p:sp>
      <p:pic>
        <p:nvPicPr>
          <p:cNvPr id="228357" name="Picture 2"/>
          <p:cNvPicPr>
            <a:picLocks noChangeAspect="1"/>
          </p:cNvPicPr>
          <p:nvPr/>
        </p:nvPicPr>
        <p:blipFill>
          <a:blip r:embed="rId3" cstate="print"/>
          <a:srcRect/>
          <a:stretch>
            <a:fillRect/>
          </a:stretch>
        </p:blipFill>
        <p:spPr bwMode="auto">
          <a:xfrm>
            <a:off x="0" y="0"/>
            <a:ext cx="9217025" cy="6858000"/>
          </a:xfrm>
          <a:prstGeom prst="rect">
            <a:avLst/>
          </a:prstGeom>
          <a:noFill/>
          <a:ln w="9525">
            <a:noFill/>
            <a:miter lim="800000"/>
            <a:headEnd/>
            <a:tailEnd/>
          </a:ln>
        </p:spPr>
      </p:pic>
      <p:sp>
        <p:nvSpPr>
          <p:cNvPr id="6" name="Rectangle 5"/>
          <p:cNvSpPr/>
          <p:nvPr/>
        </p:nvSpPr>
        <p:spPr bwMode="auto">
          <a:xfrm>
            <a:off x="0" y="1"/>
            <a:ext cx="9144000" cy="463846"/>
          </a:xfrm>
          <a:prstGeom prst="rect">
            <a:avLst/>
          </a:prstGeom>
          <a:solidFill>
            <a:schemeClr val="accent2">
              <a:lumMod val="50000"/>
            </a:schemeClr>
          </a:solidFill>
          <a:ln w="9525" cap="flat" cmpd="sng" algn="ctr">
            <a:solidFill>
              <a:schemeClr val="accent2">
                <a:lumMod val="50000"/>
              </a:schemeClr>
            </a:solidFill>
            <a:prstDash val="solid"/>
            <a:round/>
            <a:headEnd type="none" w="med" len="med"/>
            <a:tailEnd type="stealth" w="lg" len="lg"/>
          </a:ln>
          <a:effectLst/>
        </p:spPr>
        <p:txBody>
          <a:bodyPr vert="horz" wrap="square" lIns="90000" tIns="46800" rIns="90000" bIns="46800" numCol="1" rtlCol="1" anchor="t" anchorCtr="0" compatLnSpc="1">
            <a:prstTxWarp prst="textNoShape">
              <a:avLst/>
            </a:prstTxWarp>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التوقعات الوطنية لدرجات الحرارة المنخفضة</a:t>
            </a:r>
          </a:p>
        </p:txBody>
      </p:sp>
      <p:sp>
        <p:nvSpPr>
          <p:cNvPr id="7" name="Rectangle 6"/>
          <p:cNvSpPr/>
          <p:nvPr/>
        </p:nvSpPr>
        <p:spPr bwMode="auto">
          <a:xfrm>
            <a:off x="2915816" y="496171"/>
            <a:ext cx="2736304" cy="402291"/>
          </a:xfrm>
          <a:prstGeom prst="rect">
            <a:avLst/>
          </a:prstGeom>
          <a:solidFill>
            <a:schemeClr val="bg1"/>
          </a:solidFill>
          <a:ln w="9525" cap="flat" cmpd="sng" algn="ctr">
            <a:solidFill>
              <a:schemeClr val="bg1"/>
            </a:solidFill>
            <a:prstDash val="solid"/>
            <a:round/>
            <a:headEnd type="none" w="med" len="med"/>
            <a:tailEnd type="stealth" w="lg" len="lg"/>
          </a:ln>
          <a:effectLst/>
        </p:spPr>
        <p:txBody>
          <a:bodyPr vert="horz" wrap="square" lIns="90000" tIns="46800" rIns="90000" bIns="46800" numCol="1" rtlCol="1" anchor="t" anchorCtr="0" compatLnSpc="1">
            <a:prstTxWarp prst="textNoShape">
              <a:avLst/>
            </a:prstTxWarp>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18 تشرين الثاني, 2014</a:t>
            </a:r>
          </a:p>
        </p:txBody>
      </p:sp>
    </p:spTree>
    <p:extLst>
      <p:ext uri="{BB962C8B-B14F-4D97-AF65-F5344CB8AC3E}">
        <p14:creationId xmlns:p14="http://schemas.microsoft.com/office/powerpoint/2010/main" val="2498739867"/>
      </p:ext>
    </p:extLst>
  </p:cSld>
  <p:clrMapOvr>
    <a:masterClrMapping/>
  </p:clrMapOvr>
  <p:transition/>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FD2C8A3-164F-4D45-96A0-C9CC3F588192}"/>
              </a:ext>
            </a:extLst>
          </p:cNvPr>
          <p:cNvSpPr/>
          <p:nvPr/>
        </p:nvSpPr>
        <p:spPr>
          <a:xfrm>
            <a:off x="0" y="0"/>
            <a:ext cx="9144000" cy="6858000"/>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F1724FC2-368D-4249-99A8-5954882F51DE}"/>
              </a:ext>
            </a:extLst>
          </p:cNvPr>
          <p:cNvSpPr/>
          <p:nvPr/>
        </p:nvSpPr>
        <p:spPr>
          <a:xfrm>
            <a:off x="421105" y="516639"/>
            <a:ext cx="8395636" cy="523220"/>
          </a:xfrm>
          <a:prstGeom prst="rect">
            <a:avLst/>
          </a:prstGeom>
        </p:spPr>
        <p:txBody>
          <a:bodyPr wrap="square">
            <a:spAutoFit/>
          </a:bodyPr>
          <a:lstStyle/>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SA" sz="2800" b="1" u="none" strike="noStrike" kern="1200" cap="none" spc="0" normalizeH="0" baseline="0" noProof="0" dirty="0">
                <a:ln>
                  <a:noFill/>
                </a:ln>
                <a:solidFill>
                  <a:prstClr val="white"/>
                </a:solidFill>
                <a:effectLst/>
                <a:uLnTx/>
                <a:uFillTx/>
                <a:latin typeface="Arial" panose="020B0604020202020204" pitchFamily="34" charset="0"/>
                <a:ea typeface="Calibri" panose="020F0502020204030204" pitchFamily="34" charset="0"/>
                <a:cs typeface="Arial" panose="020B0604020202020204" pitchFamily="34" charset="0"/>
              </a:rPr>
              <a:t>اتبع الرب بالوثوق في كلامه المؤكّد (الآيات ٣-٩)</a:t>
            </a:r>
            <a:endParaRPr kumimoji="0" lang="en-US" sz="2800" b="0" i="0" u="none" strike="noStrike" kern="1200" cap="none" spc="0" normalizeH="0" baseline="0" noProof="0" dirty="0">
              <a:ln>
                <a:noFill/>
              </a:ln>
              <a:solidFill>
                <a:prstClr val="white"/>
              </a:solidFill>
              <a:effectLst/>
              <a:uLnTx/>
              <a:uFillTx/>
              <a:latin typeface="Calibri" panose="020F0502020204030204"/>
              <a:ea typeface="ＭＳ Ｐゴシック" charset="0"/>
              <a:cs typeface="+mn-cs"/>
            </a:endParaRPr>
          </a:p>
        </p:txBody>
      </p:sp>
      <p:pic>
        <p:nvPicPr>
          <p:cNvPr id="6" name="Picture 5" descr="A picture containing water, outdoor, bird, ocean&#10;&#10;Description automatically generated">
            <a:extLst>
              <a:ext uri="{FF2B5EF4-FFF2-40B4-BE49-F238E27FC236}">
                <a16:creationId xmlns:a16="http://schemas.microsoft.com/office/drawing/2014/main" id="{D8A69367-FDD2-4718-B846-01565EE62CA1}"/>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3876575" y="1744579"/>
            <a:ext cx="5113421" cy="5113421"/>
          </a:xfrm>
          <a:prstGeom prst="rect">
            <a:avLst/>
          </a:prstGeom>
        </p:spPr>
      </p:pic>
      <p:sp>
        <p:nvSpPr>
          <p:cNvPr id="8" name="Rectangle 7">
            <a:extLst>
              <a:ext uri="{FF2B5EF4-FFF2-40B4-BE49-F238E27FC236}">
                <a16:creationId xmlns:a16="http://schemas.microsoft.com/office/drawing/2014/main" id="{0E9629F7-1318-4077-AE8C-AFD96632BA46}"/>
              </a:ext>
            </a:extLst>
          </p:cNvPr>
          <p:cNvSpPr/>
          <p:nvPr/>
        </p:nvSpPr>
        <p:spPr>
          <a:xfrm>
            <a:off x="0" y="1744579"/>
            <a:ext cx="3851920" cy="468077"/>
          </a:xfrm>
          <a:prstGeom prst="rect">
            <a:avLst/>
          </a:prstGeom>
          <a:solidFill>
            <a:schemeClr val="accent6">
              <a:lumMod val="20000"/>
              <a:lumOff val="80000"/>
            </a:schemeClr>
          </a:solidFill>
        </p:spPr>
        <p:txBody>
          <a:bodyPr wrap="square">
            <a:spAutoFit/>
          </a:bodyPr>
          <a:lstStyle/>
          <a:p>
            <a:pPr marL="342900" marR="0" lvl="0" indent="-342900" algn="r" defTabSz="457200" rtl="1" eaLnBrk="1" fontAlgn="auto" latinLnBrk="0" hangingPunct="1">
              <a:lnSpc>
                <a:spcPct val="107000"/>
              </a:lnSpc>
              <a:spcBef>
                <a:spcPts val="0"/>
              </a:spcBef>
              <a:spcAft>
                <a:spcPts val="800"/>
              </a:spcAft>
              <a:buClrTx/>
              <a:buSzTx/>
              <a:buFont typeface="Symbol" panose="05050102010706020507" pitchFamily="18" charset="2"/>
              <a:buChar char=""/>
              <a:tabLst/>
              <a:defRPr/>
            </a:pPr>
            <a:r>
              <a:rPr kumimoji="0" lang="ar-SA" sz="2400" b="1" u="none" strike="noStrike" kern="1200" cap="none" spc="0" normalizeH="0" baseline="0" noProof="0" dirty="0">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كلمات </a:t>
            </a:r>
            <a:r>
              <a:rPr kumimoji="0" lang="ar-SA" sz="2400" b="1" u="none" strike="noStrike" kern="1200" cap="none" spc="0" normalizeH="0" baseline="0" noProof="0" dirty="0" err="1">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توجيهية </a:t>
            </a:r>
            <a:r>
              <a:rPr kumimoji="0" lang="ar-SA" sz="2400" b="1" u="none" strike="noStrike" kern="1200" cap="none" spc="0" normalizeH="0" baseline="0" noProof="0" dirty="0">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(تعليمات</a:t>
            </a:r>
            <a:r>
              <a:rPr kumimoji="0" lang="ar-SA" sz="2400" b="1" u="none" strike="noStrike" kern="1200" cap="none" spc="0" normalizeH="0" baseline="0" noProof="0" dirty="0" err="1">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a:t>
            </a:r>
            <a:endParaRPr kumimoji="0" lang="en-US" sz="2400" b="1" u="none" strike="noStrike" kern="1200" cap="none" spc="0" normalizeH="0" baseline="0" noProof="0" dirty="0">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endParaRPr>
          </a:p>
        </p:txBody>
      </p:sp>
    </p:spTree>
    <p:extLst>
      <p:ext uri="{BB962C8B-B14F-4D97-AF65-F5344CB8AC3E}">
        <p14:creationId xmlns:p14="http://schemas.microsoft.com/office/powerpoint/2010/main" val="28946637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2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F1724FC2-368D-4249-99A8-5954882F51DE}"/>
              </a:ext>
            </a:extLst>
          </p:cNvPr>
          <p:cNvSpPr/>
          <p:nvPr/>
        </p:nvSpPr>
        <p:spPr>
          <a:xfrm>
            <a:off x="467544" y="4725144"/>
            <a:ext cx="3141780" cy="769441"/>
          </a:xfrm>
          <a:prstGeom prst="rect">
            <a:avLst/>
          </a:prstGeom>
        </p:spPr>
        <p:txBody>
          <a:bodyPr wrap="square">
            <a:spAutoFit/>
          </a:bodyPr>
          <a:lstStyle/>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SA" sz="4400" b="1" u="none" strike="noStrike" kern="1200" cap="none" spc="0" normalizeH="0" baseline="0" noProof="0" dirty="0">
                <a:ln>
                  <a:noFill/>
                </a:ln>
                <a:solidFill>
                  <a:prstClr val="white"/>
                </a:solidFill>
                <a:effectLst/>
                <a:uLnTx/>
                <a:uFillTx/>
                <a:latin typeface="Arial" panose="020B0604020202020204" pitchFamily="34" charset="0"/>
                <a:ea typeface="Calibri" panose="020F0502020204030204" pitchFamily="34" charset="0"/>
                <a:cs typeface="Arial" panose="020B0604020202020204" pitchFamily="34" charset="0"/>
              </a:rPr>
              <a:t>كن الحلّ</a:t>
            </a:r>
            <a:endParaRPr kumimoji="0" lang="en-US" sz="4400" b="1" i="0" u="none" strike="noStrike" kern="1200" cap="none" spc="0" normalizeH="0" baseline="0" noProof="0" dirty="0">
              <a:ln>
                <a:noFill/>
              </a:ln>
              <a:solidFill>
                <a:prstClr val="white"/>
              </a:solidFill>
              <a:effectLst/>
              <a:uLnTx/>
              <a:uFillTx/>
              <a:latin typeface="Calibri" panose="020F0502020204030204"/>
              <a:cs typeface="+mn-cs"/>
            </a:endParaRPr>
          </a:p>
        </p:txBody>
      </p:sp>
      <p:sp>
        <p:nvSpPr>
          <p:cNvPr id="7" name="Rectangle 6">
            <a:extLst>
              <a:ext uri="{FF2B5EF4-FFF2-40B4-BE49-F238E27FC236}">
                <a16:creationId xmlns:a16="http://schemas.microsoft.com/office/drawing/2014/main" id="{A8F1F6E4-954C-42C2-A83A-F06AD80E41CB}"/>
              </a:ext>
            </a:extLst>
          </p:cNvPr>
          <p:cNvSpPr/>
          <p:nvPr/>
        </p:nvSpPr>
        <p:spPr>
          <a:xfrm>
            <a:off x="7106542" y="593974"/>
            <a:ext cx="1246913" cy="769441"/>
          </a:xfrm>
          <a:prstGeom prst="rect">
            <a:avLst/>
          </a:prstGeom>
        </p:spPr>
        <p:txBody>
          <a:bodyPr wrap="square">
            <a:spAutoFit/>
          </a:bodyPr>
          <a:lstStyle/>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SA" sz="4400" b="1" u="none" strike="noStrike" kern="1200" cap="none" spc="0" normalizeH="0" baseline="0" noProof="0" dirty="0">
                <a:ln>
                  <a:noFill/>
                </a:ln>
                <a:solidFill>
                  <a:prstClr val="white"/>
                </a:solidFill>
                <a:effectLst/>
                <a:uLnTx/>
                <a:uFillTx/>
                <a:latin typeface="Arial" panose="020B0604020202020204" pitchFamily="34" charset="0"/>
                <a:ea typeface="ＭＳ Ｐゴシック" charset="0"/>
                <a:cs typeface="Arial" panose="020B0604020202020204" pitchFamily="34" charset="0"/>
              </a:rPr>
              <a:t>توقف</a:t>
            </a:r>
            <a:endParaRPr kumimoji="0" lang="en-US" sz="4400" b="1" i="0" u="none" strike="noStrike" kern="1200" cap="none" spc="0" normalizeH="0" baseline="0" noProof="0" dirty="0">
              <a:ln>
                <a:noFill/>
              </a:ln>
              <a:solidFill>
                <a:prstClr val="white"/>
              </a:solidFill>
              <a:effectLst/>
              <a:uLnTx/>
              <a:uFillTx/>
              <a:latin typeface="Calibri" panose="020F0502020204030204"/>
              <a:ea typeface="ＭＳ Ｐゴシック" charset="0"/>
              <a:cs typeface="+mn-cs"/>
            </a:endParaRPr>
          </a:p>
        </p:txBody>
      </p:sp>
      <p:sp>
        <p:nvSpPr>
          <p:cNvPr id="9" name="Rectangle 8">
            <a:extLst>
              <a:ext uri="{FF2B5EF4-FFF2-40B4-BE49-F238E27FC236}">
                <a16:creationId xmlns:a16="http://schemas.microsoft.com/office/drawing/2014/main" id="{18EB8038-AD42-4BD8-B761-DC3BACC458BF}"/>
              </a:ext>
            </a:extLst>
          </p:cNvPr>
          <p:cNvSpPr/>
          <p:nvPr/>
        </p:nvSpPr>
        <p:spPr>
          <a:xfrm>
            <a:off x="2134199" y="3348088"/>
            <a:ext cx="4105341" cy="769441"/>
          </a:xfrm>
          <a:prstGeom prst="rect">
            <a:avLst/>
          </a:prstGeom>
        </p:spPr>
        <p:txBody>
          <a:bodyPr wrap="square">
            <a:spAutoFit/>
          </a:bodyPr>
          <a:lstStyle/>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SA" sz="4400" b="1" u="none" strike="noStrike" kern="1200" cap="none" spc="0" normalizeH="0" baseline="0" noProof="0" dirty="0">
                <a:ln>
                  <a:noFill/>
                </a:ln>
                <a:solidFill>
                  <a:prstClr val="white"/>
                </a:solidFill>
                <a:effectLst/>
                <a:uLnTx/>
                <a:uFillTx/>
                <a:latin typeface="Arial" panose="020B0604020202020204" pitchFamily="34" charset="0"/>
                <a:ea typeface="Calibri" panose="020F0502020204030204" pitchFamily="34" charset="0"/>
                <a:cs typeface="Arial" panose="020B0604020202020204" pitchFamily="34" charset="0"/>
              </a:rPr>
              <a:t>هادئ</a:t>
            </a:r>
            <a:endParaRPr kumimoji="0" lang="en-US" sz="4400" b="1" i="0" u="none" strike="noStrike" kern="1200" cap="none" spc="0" normalizeH="0" baseline="0" noProof="0" dirty="0">
              <a:ln>
                <a:noFill/>
              </a:ln>
              <a:solidFill>
                <a:prstClr val="white"/>
              </a:solidFill>
              <a:effectLst/>
              <a:uLnTx/>
              <a:uFillTx/>
              <a:latin typeface="Calibri" panose="020F0502020204030204"/>
              <a:cs typeface="+mn-cs"/>
            </a:endParaRPr>
          </a:p>
        </p:txBody>
      </p:sp>
      <p:sp>
        <p:nvSpPr>
          <p:cNvPr id="10" name="Rectangle 9">
            <a:extLst>
              <a:ext uri="{FF2B5EF4-FFF2-40B4-BE49-F238E27FC236}">
                <a16:creationId xmlns:a16="http://schemas.microsoft.com/office/drawing/2014/main" id="{E5BA7AB5-FEF0-481A-8822-ABEBB6C4EEAA}"/>
              </a:ext>
            </a:extLst>
          </p:cNvPr>
          <p:cNvSpPr/>
          <p:nvPr/>
        </p:nvSpPr>
        <p:spPr>
          <a:xfrm>
            <a:off x="4729894" y="1971031"/>
            <a:ext cx="3019293" cy="769441"/>
          </a:xfrm>
          <a:prstGeom prst="rect">
            <a:avLst/>
          </a:prstGeom>
        </p:spPr>
        <p:txBody>
          <a:bodyPr wrap="square">
            <a:spAutoFit/>
          </a:bodyPr>
          <a:lstStyle/>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SA" sz="4400" b="1" u="none" strike="noStrike" kern="1200" cap="none" spc="0" normalizeH="0" baseline="0" noProof="0" dirty="0">
                <a:ln>
                  <a:noFill/>
                </a:ln>
                <a:solidFill>
                  <a:prstClr val="white"/>
                </a:solidFill>
                <a:effectLst/>
                <a:uLnTx/>
                <a:uFillTx/>
                <a:latin typeface="Arial" panose="020B0604020202020204" pitchFamily="34" charset="0"/>
                <a:ea typeface="ＭＳ Ｐゴシック" charset="0"/>
                <a:cs typeface="Arial" panose="020B0604020202020204" pitchFamily="34" charset="0"/>
              </a:rPr>
              <a:t>أن تكون</a:t>
            </a:r>
            <a:endParaRPr kumimoji="0" lang="en-US" sz="4400" b="1" i="0" u="none" strike="noStrike" kern="1200" cap="none" spc="0" normalizeH="0" baseline="0" noProof="0" dirty="0">
              <a:ln>
                <a:noFill/>
              </a:ln>
              <a:solidFill>
                <a:prstClr val="white"/>
              </a:solidFill>
              <a:effectLst/>
              <a:uLnTx/>
              <a:uFillTx/>
              <a:latin typeface="Calibri" panose="020F0502020204030204"/>
              <a:ea typeface="ＭＳ Ｐゴシック" charset="0"/>
              <a:cs typeface="+mn-cs"/>
            </a:endParaRPr>
          </a:p>
        </p:txBody>
      </p:sp>
    </p:spTree>
    <p:extLst>
      <p:ext uri="{BB962C8B-B14F-4D97-AF65-F5344CB8AC3E}">
        <p14:creationId xmlns:p14="http://schemas.microsoft.com/office/powerpoint/2010/main" val="26145531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fade">
                                      <p:cBhvr>
                                        <p:cTn id="2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7" grpId="0"/>
      <p:bldP spid="9" grpId="0"/>
      <p:bldP spid="10" grpId="0"/>
    </p:bld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FD2C8A3-164F-4D45-96A0-C9CC3F588192}"/>
              </a:ext>
            </a:extLst>
          </p:cNvPr>
          <p:cNvSpPr/>
          <p:nvPr/>
        </p:nvSpPr>
        <p:spPr>
          <a:xfrm>
            <a:off x="0" y="0"/>
            <a:ext cx="9144000" cy="6858000"/>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u="none" strike="noStrike" kern="120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sp>
        <p:nvSpPr>
          <p:cNvPr id="3" name="Rectangle 2">
            <a:extLst>
              <a:ext uri="{FF2B5EF4-FFF2-40B4-BE49-F238E27FC236}">
                <a16:creationId xmlns:a16="http://schemas.microsoft.com/office/drawing/2014/main" id="{F1724FC2-368D-4249-99A8-5954882F51DE}"/>
              </a:ext>
            </a:extLst>
          </p:cNvPr>
          <p:cNvSpPr/>
          <p:nvPr/>
        </p:nvSpPr>
        <p:spPr>
          <a:xfrm>
            <a:off x="421105" y="516639"/>
            <a:ext cx="8395636" cy="523220"/>
          </a:xfrm>
          <a:prstGeom prst="rect">
            <a:avLst/>
          </a:prstGeom>
        </p:spPr>
        <p:txBody>
          <a:bodyPr wrap="square">
            <a:spAutoFit/>
          </a:bodyPr>
          <a:lstStyle/>
          <a:p>
            <a:pPr marL="0" marR="0" lvl="0" indent="0" algn="r" defTabSz="449263" rtl="1" eaLnBrk="1" fontAlgn="base" latinLnBrk="0" hangingPunct="1">
              <a:lnSpc>
                <a:spcPct val="100000"/>
              </a:lnSpc>
              <a:spcBef>
                <a:spcPct val="0"/>
              </a:spcBef>
              <a:spcAft>
                <a:spcPct val="0"/>
              </a:spcAft>
              <a:buClrTx/>
              <a:buSzTx/>
              <a:buFontTx/>
              <a:buNone/>
              <a:tabLst/>
              <a:defRPr/>
            </a:pPr>
            <a:r>
              <a:rPr kumimoji="0" lang="ar-EG" sz="2800" b="1"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اتبع الرب من خلال الثقة في كلامه الصادق الأمين (ع. 3- 9)</a:t>
            </a:r>
            <a:endParaRPr kumimoji="0" lang="en-US" sz="2800" b="1"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pic>
        <p:nvPicPr>
          <p:cNvPr id="6" name="Picture 5" descr="A picture containing water, outdoor, bird, ocean&#10;&#10;Description automatically generated">
            <a:extLst>
              <a:ext uri="{FF2B5EF4-FFF2-40B4-BE49-F238E27FC236}">
                <a16:creationId xmlns:a16="http://schemas.microsoft.com/office/drawing/2014/main" id="{D8A69367-FDD2-4718-B846-01565EE62CA1}"/>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3876575" y="1744579"/>
            <a:ext cx="5113421" cy="5113421"/>
          </a:xfrm>
          <a:prstGeom prst="rect">
            <a:avLst/>
          </a:prstGeom>
        </p:spPr>
      </p:pic>
      <p:sp>
        <p:nvSpPr>
          <p:cNvPr id="8" name="Rectangle 7">
            <a:extLst>
              <a:ext uri="{FF2B5EF4-FFF2-40B4-BE49-F238E27FC236}">
                <a16:creationId xmlns:a16="http://schemas.microsoft.com/office/drawing/2014/main" id="{0E9629F7-1318-4077-AE8C-AFD96632BA46}"/>
              </a:ext>
            </a:extLst>
          </p:cNvPr>
          <p:cNvSpPr/>
          <p:nvPr/>
        </p:nvSpPr>
        <p:spPr>
          <a:xfrm>
            <a:off x="854546" y="1744579"/>
            <a:ext cx="7677893" cy="519822"/>
          </a:xfrm>
          <a:prstGeom prst="rect">
            <a:avLst/>
          </a:prstGeom>
          <a:solidFill>
            <a:schemeClr val="accent6">
              <a:lumMod val="20000"/>
              <a:lumOff val="80000"/>
            </a:schemeClr>
          </a:solidFill>
        </p:spPr>
        <p:txBody>
          <a:bodyPr wrap="square">
            <a:spAutoFit/>
          </a:bodyPr>
          <a:lstStyle/>
          <a:p>
            <a:pPr marL="342900" marR="0" lvl="0" indent="-342900" algn="r" defTabSz="457200" rtl="1" eaLnBrk="1" fontAlgn="auto" latinLnBrk="0" hangingPunct="1">
              <a:lnSpc>
                <a:spcPct val="107000"/>
              </a:lnSpc>
              <a:spcBef>
                <a:spcPts val="0"/>
              </a:spcBef>
              <a:spcAft>
                <a:spcPts val="800"/>
              </a:spcAft>
              <a:buClrTx/>
              <a:buSzTx/>
              <a:buFont typeface="Symbol" panose="05050102010706020507" pitchFamily="18" charset="2"/>
              <a:buChar char=""/>
              <a:tabLst/>
              <a:defRPr/>
            </a:pPr>
            <a:r>
              <a:rPr kumimoji="0" lang="ar-EG" sz="2800" b="1" u="none" strike="noStrike" kern="1200" cap="none" spc="0" normalizeH="0" baseline="0" noProof="0" dirty="0">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كلمات الإرشاد أو النصح</a:t>
            </a:r>
            <a:endParaRPr kumimoji="0" lang="en-US" sz="2400" b="1" u="none" strike="noStrike" kern="1200" cap="none" spc="0" normalizeH="0" baseline="0" noProof="0" dirty="0">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endParaRPr>
          </a:p>
        </p:txBody>
      </p:sp>
      <p:sp>
        <p:nvSpPr>
          <p:cNvPr id="4" name="Rectangle 3">
            <a:extLst>
              <a:ext uri="{FF2B5EF4-FFF2-40B4-BE49-F238E27FC236}">
                <a16:creationId xmlns:a16="http://schemas.microsoft.com/office/drawing/2014/main" id="{941D4B7E-F966-4D4E-ACBD-E52C17BCA9D7}"/>
              </a:ext>
            </a:extLst>
          </p:cNvPr>
          <p:cNvSpPr/>
          <p:nvPr/>
        </p:nvSpPr>
        <p:spPr>
          <a:xfrm>
            <a:off x="374182" y="2805327"/>
            <a:ext cx="8395636" cy="1815882"/>
          </a:xfrm>
          <a:prstGeom prst="rect">
            <a:avLst/>
          </a:prstGeom>
          <a:solidFill>
            <a:schemeClr val="bg1"/>
          </a:solidFill>
        </p:spPr>
        <p:txBody>
          <a:bodyPr wrap="square">
            <a:spAutoFit/>
          </a:bodyPr>
          <a:lstStyle/>
          <a:p>
            <a:pPr marL="0" marR="0" lvl="0" indent="0" algn="r" defTabSz="449263" rtl="1" eaLnBrk="1" fontAlgn="base" latinLnBrk="0" hangingPunct="1">
              <a:lnSpc>
                <a:spcPct val="100000"/>
              </a:lnSpc>
              <a:spcBef>
                <a:spcPct val="0"/>
              </a:spcBef>
              <a:spcAft>
                <a:spcPct val="0"/>
              </a:spcAft>
              <a:buClrTx/>
              <a:buSzTx/>
              <a:buFontTx/>
              <a:buNone/>
              <a:tabLst/>
              <a:defRPr/>
            </a:pPr>
            <a:r>
              <a:rPr kumimoji="0" lang="ar-EG" sz="2800" b="1" u="none" strike="noStrike" kern="1200" cap="none" spc="0" normalizeH="0" baseline="0" noProof="0" dirty="0">
                <a:ln>
                  <a:noFill/>
                </a:ln>
                <a:solidFill>
                  <a:srgbClr val="0070C0"/>
                </a:solidFill>
                <a:effectLst/>
                <a:uLnTx/>
                <a:uFillTx/>
                <a:latin typeface="Arial" panose="020B0604020202020204" pitchFamily="34" charset="0"/>
                <a:cs typeface="Arial" panose="020B0604020202020204" pitchFamily="34" charset="0"/>
              </a:rPr>
              <a:t>الروح المضطربة لا تتالروح المضطربة لا تتوافق مع الإيمان الحقيقي، عندما يتكل الإنسان على الله، فلا داعي للخوف مما سيفعله البشر. الإيمان يتضمن على الهدوء والسكينة.</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EG" sz="2800" b="1" u="none" strike="noStrike" kern="1200" cap="none" spc="0" normalizeH="0" baseline="0" noProof="0" dirty="0">
                <a:ln>
                  <a:noFill/>
                </a:ln>
                <a:solidFill>
                  <a:srgbClr val="0070C0"/>
                </a:solidFill>
                <a:effectLst/>
                <a:uLnTx/>
                <a:uFillTx/>
                <a:latin typeface="Arial" panose="020B0604020202020204" pitchFamily="34" charset="0"/>
                <a:cs typeface="Arial" panose="020B0604020202020204" pitchFamily="34" charset="0"/>
              </a:rPr>
              <a:t>إي جي يونغ</a:t>
            </a:r>
          </a:p>
        </p:txBody>
      </p:sp>
    </p:spTree>
    <p:extLst>
      <p:ext uri="{BB962C8B-B14F-4D97-AF65-F5344CB8AC3E}">
        <p14:creationId xmlns:p14="http://schemas.microsoft.com/office/powerpoint/2010/main" val="18456255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FD2C8A3-164F-4D45-96A0-C9CC3F588192}"/>
              </a:ext>
            </a:extLst>
          </p:cNvPr>
          <p:cNvSpPr/>
          <p:nvPr/>
        </p:nvSpPr>
        <p:spPr>
          <a:xfrm>
            <a:off x="0" y="0"/>
            <a:ext cx="9144000" cy="6858000"/>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endParaRPr>
          </a:p>
        </p:txBody>
      </p:sp>
      <p:pic>
        <p:nvPicPr>
          <p:cNvPr id="5" name="Picture 4" descr="A pile of rocks&#10;&#10;Description automatically generated">
            <a:extLst>
              <a:ext uri="{FF2B5EF4-FFF2-40B4-BE49-F238E27FC236}">
                <a16:creationId xmlns:a16="http://schemas.microsoft.com/office/drawing/2014/main" id="{1B6FDB46-4920-46CE-954E-76DBB1CD3534}"/>
              </a:ext>
            </a:extLst>
          </p:cNvPr>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1171135" y="2992667"/>
            <a:ext cx="6523541" cy="3675234"/>
          </a:xfrm>
          <a:prstGeom prst="rect">
            <a:avLst/>
          </a:prstGeom>
        </p:spPr>
      </p:pic>
      <p:sp>
        <p:nvSpPr>
          <p:cNvPr id="6" name="Arrow: Right 5">
            <a:extLst>
              <a:ext uri="{FF2B5EF4-FFF2-40B4-BE49-F238E27FC236}">
                <a16:creationId xmlns:a16="http://schemas.microsoft.com/office/drawing/2014/main" id="{76C60F99-E11C-4E21-84BA-2D8DF2F72B06}"/>
              </a:ext>
            </a:extLst>
          </p:cNvPr>
          <p:cNvSpPr/>
          <p:nvPr/>
        </p:nvSpPr>
        <p:spPr>
          <a:xfrm>
            <a:off x="125128" y="3696102"/>
            <a:ext cx="2002055" cy="954107"/>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endParaRPr>
          </a:p>
        </p:txBody>
      </p:sp>
      <p:sp>
        <p:nvSpPr>
          <p:cNvPr id="3" name="Rectangle 2">
            <a:extLst>
              <a:ext uri="{FF2B5EF4-FFF2-40B4-BE49-F238E27FC236}">
                <a16:creationId xmlns:a16="http://schemas.microsoft.com/office/drawing/2014/main" id="{F1724FC2-368D-4249-99A8-5954882F51DE}"/>
              </a:ext>
            </a:extLst>
          </p:cNvPr>
          <p:cNvSpPr/>
          <p:nvPr/>
        </p:nvSpPr>
        <p:spPr>
          <a:xfrm>
            <a:off x="421105" y="516639"/>
            <a:ext cx="8395636" cy="523220"/>
          </a:xfrm>
          <a:prstGeom prst="rect">
            <a:avLst/>
          </a:prstGeom>
        </p:spPr>
        <p:txBody>
          <a:bodyPr wrap="square">
            <a:spAutoFit/>
          </a:bodyP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EG" sz="2800" b="1" u="none" strike="noStrike" kern="1200" cap="none" spc="0" normalizeH="0" baseline="0" noProof="0" dirty="0">
                <a:ln>
                  <a:noFill/>
                </a:ln>
                <a:solidFill>
                  <a:prstClr val="white"/>
                </a:solidFill>
                <a:effectLst/>
                <a:uLnTx/>
                <a:uFillTx/>
                <a:latin typeface="Arial" panose="020B0604020202020204" pitchFamily="34" charset="0"/>
                <a:ea typeface="ＭＳ Ｐゴシック" charset="0"/>
                <a:cs typeface="Arial" panose="020B0604020202020204" pitchFamily="34" charset="0"/>
              </a:rPr>
              <a:t>اتبع الرب من خلال الثقة في كلامه الصادق الأمين (ع. 3- 9)</a:t>
            </a:r>
            <a:endParaRPr kumimoji="0" lang="en-US" sz="2800" b="1" u="none" strike="noStrike" kern="1200" cap="none" spc="0" normalizeH="0" baseline="0" noProof="0" dirty="0">
              <a:ln>
                <a:noFill/>
              </a:ln>
              <a:solidFill>
                <a:prstClr val="white"/>
              </a:solidFill>
              <a:effectLst/>
              <a:uLnTx/>
              <a:uFillTx/>
              <a:latin typeface="Arial" panose="020B0604020202020204" pitchFamily="34" charset="0"/>
              <a:ea typeface="ＭＳ Ｐゴシック" charset="0"/>
              <a:cs typeface="+mn-cs"/>
            </a:endParaRPr>
          </a:p>
        </p:txBody>
      </p:sp>
      <p:sp>
        <p:nvSpPr>
          <p:cNvPr id="8" name="Rectangle 7">
            <a:extLst>
              <a:ext uri="{FF2B5EF4-FFF2-40B4-BE49-F238E27FC236}">
                <a16:creationId xmlns:a16="http://schemas.microsoft.com/office/drawing/2014/main" id="{0E9629F7-1318-4077-AE8C-AFD96632BA46}"/>
              </a:ext>
            </a:extLst>
          </p:cNvPr>
          <p:cNvSpPr/>
          <p:nvPr/>
        </p:nvSpPr>
        <p:spPr>
          <a:xfrm>
            <a:off x="885406" y="1467900"/>
            <a:ext cx="7800168" cy="530594"/>
          </a:xfrm>
          <a:prstGeom prst="rect">
            <a:avLst/>
          </a:prstGeom>
          <a:solidFill>
            <a:schemeClr val="accent6">
              <a:lumMod val="20000"/>
              <a:lumOff val="80000"/>
            </a:schemeClr>
          </a:solidFill>
        </p:spPr>
        <p:txBody>
          <a:bodyPr wrap="square">
            <a:spAutoFit/>
          </a:bodyPr>
          <a:lstStyle/>
          <a:p>
            <a:pPr marL="342900" indent="-342900" algn="r" defTabSz="457200" rtl="1" fontAlgn="auto">
              <a:lnSpc>
                <a:spcPct val="107000"/>
              </a:lnSpc>
              <a:spcBef>
                <a:spcPts val="0"/>
              </a:spcBef>
              <a:spcAft>
                <a:spcPts val="800"/>
              </a:spcAft>
              <a:buFont typeface="Symbol" panose="05050102010706020507" pitchFamily="18" charset="2"/>
              <a:buChar char=""/>
            </a:pPr>
            <a:r>
              <a:rPr lang="ar-EG" sz="2800" b="1" dirty="0">
                <a:solidFill>
                  <a:prstClr val="black"/>
                </a:solidFill>
                <a:latin typeface="Arial" panose="020B0604020202020204" pitchFamily="34" charset="0"/>
                <a:cs typeface="Arial" panose="020B0604020202020204" pitchFamily="34" charset="0"/>
              </a:rPr>
              <a:t>كلمات الإرشاد والنصح</a:t>
            </a:r>
            <a:endParaRPr lang="en-US" sz="2800" b="1" dirty="0">
              <a:solidFill>
                <a:prstClr val="black"/>
              </a:solidFill>
              <a:latin typeface="Arial" panose="020B0604020202020204" pitchFamily="34" charset="0"/>
              <a:cs typeface="+mn-cs"/>
            </a:endParaRPr>
          </a:p>
        </p:txBody>
      </p:sp>
      <p:sp>
        <p:nvSpPr>
          <p:cNvPr id="7" name="Rectangle 6">
            <a:extLst>
              <a:ext uri="{FF2B5EF4-FFF2-40B4-BE49-F238E27FC236}">
                <a16:creationId xmlns:a16="http://schemas.microsoft.com/office/drawing/2014/main" id="{6841B002-20BF-4DA6-ACC8-17947A1EC930}"/>
              </a:ext>
            </a:extLst>
          </p:cNvPr>
          <p:cNvSpPr/>
          <p:nvPr/>
        </p:nvSpPr>
        <p:spPr>
          <a:xfrm>
            <a:off x="885407" y="2368623"/>
            <a:ext cx="7800167" cy="530594"/>
          </a:xfrm>
          <a:prstGeom prst="rect">
            <a:avLst/>
          </a:prstGeom>
          <a:solidFill>
            <a:schemeClr val="accent6">
              <a:lumMod val="20000"/>
              <a:lumOff val="80000"/>
            </a:schemeClr>
          </a:solidFill>
        </p:spPr>
        <p:txBody>
          <a:bodyPr wrap="square">
            <a:spAutoFit/>
          </a:bodyPr>
          <a:lstStyle/>
          <a:p>
            <a:pPr marL="342900" marR="0" lvl="0" indent="-342900" algn="r" defTabSz="457200" rtl="1" eaLnBrk="1" fontAlgn="auto" latinLnBrk="0" hangingPunct="1">
              <a:lnSpc>
                <a:spcPct val="107000"/>
              </a:lnSpc>
              <a:spcBef>
                <a:spcPts val="0"/>
              </a:spcBef>
              <a:spcAft>
                <a:spcPts val="800"/>
              </a:spcAft>
              <a:buClrTx/>
              <a:buSzTx/>
              <a:buFont typeface="Symbol" panose="05050102010706020507" pitchFamily="18" charset="2"/>
              <a:buChar char=""/>
              <a:tabLst/>
              <a:defRPr/>
            </a:pPr>
            <a:r>
              <a:rPr kumimoji="0" lang="ar-EG" sz="2800" b="1" u="none" strike="noStrike" kern="1200" cap="none" spc="0" normalizeH="0" baseline="0" noProof="0" dirty="0">
                <a:ln>
                  <a:noFill/>
                </a:ln>
                <a:solidFill>
                  <a:prstClr val="black"/>
                </a:solidFill>
                <a:effectLst/>
                <a:uLnTx/>
                <a:uFillTx/>
                <a:latin typeface="Arial" panose="020B0604020202020204" pitchFamily="34" charset="0"/>
                <a:ea typeface="Calibri" panose="020F0502020204030204" pitchFamily="34" charset="0"/>
                <a:cs typeface="Arial" panose="020B0604020202020204" pitchFamily="34" charset="0"/>
              </a:rPr>
              <a:t>كلمات للفهم </a:t>
            </a:r>
            <a:endParaRPr kumimoji="0" lang="en-US" sz="2400"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mn-cs"/>
            </a:endParaRPr>
          </a:p>
        </p:txBody>
      </p:sp>
      <p:sp>
        <p:nvSpPr>
          <p:cNvPr id="4" name="Rectangle 3">
            <a:extLst>
              <a:ext uri="{FF2B5EF4-FFF2-40B4-BE49-F238E27FC236}">
                <a16:creationId xmlns:a16="http://schemas.microsoft.com/office/drawing/2014/main" id="{F1C44332-3278-4D80-8BC4-C732FF98D5E8}"/>
              </a:ext>
            </a:extLst>
          </p:cNvPr>
          <p:cNvSpPr/>
          <p:nvPr/>
        </p:nvSpPr>
        <p:spPr>
          <a:xfrm>
            <a:off x="354651" y="3889226"/>
            <a:ext cx="1244251" cy="523220"/>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1" u="none" strike="noStrike" kern="1200" cap="none" spc="0" normalizeH="0" baseline="0" noProof="0" dirty="0" err="1">
                <a:ln>
                  <a:noFill/>
                </a:ln>
                <a:solidFill>
                  <a:prstClr val="white"/>
                </a:solidFill>
                <a:effectLst/>
                <a:uLnTx/>
                <a:uFillTx/>
                <a:latin typeface="Arial" panose="020B0604020202020204" pitchFamily="34" charset="0"/>
                <a:ea typeface="Calibri" panose="020F0502020204030204" pitchFamily="34" charset="0"/>
                <a:cs typeface="+mn-cs"/>
              </a:rPr>
              <a:t>Pekah</a:t>
            </a:r>
            <a:endParaRPr kumimoji="0" lang="en-US" sz="2800" b="0" i="0" u="none" strike="noStrike" kern="1200" cap="none" spc="0" normalizeH="0" baseline="0" noProof="0" dirty="0">
              <a:ln>
                <a:noFill/>
              </a:ln>
              <a:solidFill>
                <a:prstClr val="white"/>
              </a:solidFill>
              <a:effectLst/>
              <a:uLnTx/>
              <a:uFillTx/>
              <a:latin typeface="Calibri" panose="020F0502020204030204"/>
              <a:cs typeface="+mn-cs"/>
            </a:endParaRPr>
          </a:p>
        </p:txBody>
      </p:sp>
      <p:sp>
        <p:nvSpPr>
          <p:cNvPr id="11" name="Arrow: Left 10">
            <a:extLst>
              <a:ext uri="{FF2B5EF4-FFF2-40B4-BE49-F238E27FC236}">
                <a16:creationId xmlns:a16="http://schemas.microsoft.com/office/drawing/2014/main" id="{A6C84224-0C74-4833-A8EB-99AE63BAC559}"/>
              </a:ext>
            </a:extLst>
          </p:cNvPr>
          <p:cNvSpPr/>
          <p:nvPr/>
        </p:nvSpPr>
        <p:spPr>
          <a:xfrm>
            <a:off x="6987941" y="3871370"/>
            <a:ext cx="1674796" cy="954107"/>
          </a:xfrm>
          <a:prstGeom prst="leftArrow">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endParaRPr>
          </a:p>
        </p:txBody>
      </p:sp>
      <p:sp>
        <p:nvSpPr>
          <p:cNvPr id="9" name="Rectangle 8">
            <a:extLst>
              <a:ext uri="{FF2B5EF4-FFF2-40B4-BE49-F238E27FC236}">
                <a16:creationId xmlns:a16="http://schemas.microsoft.com/office/drawing/2014/main" id="{003AA983-5228-4CCD-A28E-A35575B1A91E}"/>
              </a:ext>
            </a:extLst>
          </p:cNvPr>
          <p:cNvSpPr/>
          <p:nvPr/>
        </p:nvSpPr>
        <p:spPr>
          <a:xfrm>
            <a:off x="7504640" y="4060877"/>
            <a:ext cx="1019831" cy="954107"/>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1" u="none" strike="noStrike" kern="1200" cap="none" spc="0" normalizeH="0" baseline="0" noProof="0" dirty="0" err="1">
                <a:ln>
                  <a:noFill/>
                </a:ln>
                <a:solidFill>
                  <a:prstClr val="white"/>
                </a:solidFill>
                <a:effectLst/>
                <a:uLnTx/>
                <a:uFillTx/>
                <a:latin typeface="Arial" panose="020B0604020202020204" pitchFamily="34" charset="0"/>
                <a:ea typeface="Calibri" panose="020F0502020204030204" pitchFamily="34" charset="0"/>
                <a:cs typeface="+mn-cs"/>
              </a:rPr>
              <a:t>Rezin</a:t>
            </a:r>
            <a:endParaRPr kumimoji="0" lang="en-US" sz="2800" b="0" i="0" u="none" strike="noStrike" kern="1200" cap="none" spc="0" normalizeH="0" baseline="0" noProof="0" dirty="0">
              <a:ln>
                <a:noFill/>
              </a:ln>
              <a:solidFill>
                <a:prstClr val="white"/>
              </a:solidFill>
              <a:effectLst/>
              <a:uLnTx/>
              <a:uFillTx/>
              <a:latin typeface="Calibri" panose="020F0502020204030204"/>
              <a:cs typeface="+mn-cs"/>
            </a:endParaRPr>
          </a:p>
        </p:txBody>
      </p:sp>
    </p:spTree>
    <p:extLst>
      <p:ext uri="{BB962C8B-B14F-4D97-AF65-F5344CB8AC3E}">
        <p14:creationId xmlns:p14="http://schemas.microsoft.com/office/powerpoint/2010/main" val="4275494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fade">
                                      <p:cBhvr>
                                        <p:cTn id="18" dur="500"/>
                                        <p:tgtEl>
                                          <p:spTgt spid="4"/>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500"/>
                                        <p:tgtEl>
                                          <p:spTgt spid="11"/>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fade">
                                      <p:cBhvr>
                                        <p:cTn id="24"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4" grpId="0"/>
      <p:bldP spid="11" grpId="0" animBg="1"/>
      <p:bldP spid="9" grpId="0"/>
    </p:bldLst>
  </p:timing>
</p:sld>
</file>

<file path=ppt/slides/slide29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F1724FC2-368D-4249-99A8-5954882F51DE}"/>
              </a:ext>
            </a:extLst>
          </p:cNvPr>
          <p:cNvSpPr/>
          <p:nvPr/>
        </p:nvSpPr>
        <p:spPr>
          <a:xfrm>
            <a:off x="421105" y="516639"/>
            <a:ext cx="8395636" cy="523220"/>
          </a:xfrm>
          <a:prstGeom prst="rect">
            <a:avLst/>
          </a:prstGeom>
        </p:spPr>
        <p:txBody>
          <a:bodyPr wrap="square">
            <a:spAutoFit/>
          </a:bodyPr>
          <a:lstStyle/>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EG" sz="2800" b="1"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اتبع الرب من خلال الثقة في كلامه الصادق الأمين (ع. 3- 9)</a:t>
            </a:r>
            <a:endParaRPr kumimoji="0" lang="en-US" sz="2800" b="1"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pic>
        <p:nvPicPr>
          <p:cNvPr id="6" name="Picture 5" descr="A picture containing water, outdoor, bird, ocean&#10;&#10;Description automatically generated">
            <a:extLst>
              <a:ext uri="{FF2B5EF4-FFF2-40B4-BE49-F238E27FC236}">
                <a16:creationId xmlns:a16="http://schemas.microsoft.com/office/drawing/2014/main" id="{D8A69367-FDD2-4718-B846-01565EE62CA1}"/>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3876575" y="1744579"/>
            <a:ext cx="5113421" cy="5113421"/>
          </a:xfrm>
          <a:prstGeom prst="rect">
            <a:avLst/>
          </a:prstGeom>
        </p:spPr>
      </p:pic>
      <p:sp>
        <p:nvSpPr>
          <p:cNvPr id="4" name="Rectangle 3">
            <a:extLst>
              <a:ext uri="{FF2B5EF4-FFF2-40B4-BE49-F238E27FC236}">
                <a16:creationId xmlns:a16="http://schemas.microsoft.com/office/drawing/2014/main" id="{9FBB419A-A197-4783-8E49-FCCD5B8FF5C3}"/>
              </a:ext>
            </a:extLst>
          </p:cNvPr>
          <p:cNvSpPr/>
          <p:nvPr/>
        </p:nvSpPr>
        <p:spPr>
          <a:xfrm>
            <a:off x="423512" y="1565800"/>
            <a:ext cx="3356400" cy="1569660"/>
          </a:xfrm>
          <a:prstGeom prst="rect">
            <a:avLst/>
          </a:prstGeom>
          <a:solidFill>
            <a:schemeClr val="tx1"/>
          </a:solidFill>
        </p:spPr>
        <p:txBody>
          <a:bodyPr wrap="square">
            <a:spAutoFit/>
          </a:bodyPr>
          <a:lstStyle/>
          <a:p>
            <a:pPr marL="296863" marR="0" lvl="0" algn="ctr" defTabSz="457200" rtl="1" eaLnBrk="1" fontAlgn="auto" latinLnBrk="0" hangingPunct="1">
              <a:lnSpc>
                <a:spcPct val="100000"/>
              </a:lnSpc>
              <a:spcBef>
                <a:spcPts val="0"/>
              </a:spcBef>
              <a:spcAft>
                <a:spcPts val="0"/>
              </a:spcAft>
              <a:buClrTx/>
              <a:buSzTx/>
              <a:buFontTx/>
              <a:buNone/>
              <a:defRPr/>
            </a:pPr>
            <a:r>
              <a:rPr kumimoji="0" lang="ar-EG" sz="3200" b="1" u="none" strike="noStrike" kern="1200" cap="none" spc="0" normalizeH="0" baseline="0" noProof="0" dirty="0">
                <a:ln>
                  <a:noFill/>
                </a:ln>
                <a:solidFill>
                  <a:prstClr val="white"/>
                </a:solidFill>
                <a:effectLst/>
                <a:uLnTx/>
                <a:uFillTx/>
                <a:latin typeface="Arial" panose="020B0604020202020204" pitchFamily="34" charset="0"/>
                <a:ea typeface="Calibri" panose="020F0502020204030204" pitchFamily="34" charset="0"/>
                <a:cs typeface="Arial" panose="020B0604020202020204" pitchFamily="34" charset="0"/>
              </a:rPr>
              <a:t>اتبع الرب بالثقة في سيادته وقدرته</a:t>
            </a:r>
            <a:br>
              <a:rPr kumimoji="0" lang="en-US" sz="3200" b="1" u="none" strike="noStrike" kern="1200" cap="none" spc="0" normalizeH="0" baseline="0" noProof="0" dirty="0">
                <a:ln>
                  <a:noFill/>
                </a:ln>
                <a:solidFill>
                  <a:prstClr val="white"/>
                </a:solidFill>
                <a:effectLst/>
                <a:uLnTx/>
                <a:uFillTx/>
                <a:latin typeface="Arial" panose="020B0604020202020204" pitchFamily="34" charset="0"/>
                <a:ea typeface="Calibri" panose="020F0502020204030204" pitchFamily="34" charset="0"/>
                <a:cs typeface="Arial" panose="020B0604020202020204" pitchFamily="34" charset="0"/>
              </a:rPr>
            </a:br>
            <a:r>
              <a:rPr kumimoji="0" lang="ar-EG" sz="3200" b="1" u="none" strike="noStrike" kern="1200" cap="none" spc="0" normalizeH="0" baseline="0" noProof="0" dirty="0">
                <a:ln>
                  <a:noFill/>
                </a:ln>
                <a:solidFill>
                  <a:prstClr val="white"/>
                </a:solidFill>
                <a:effectLst/>
                <a:uLnTx/>
                <a:uFillTx/>
                <a:latin typeface="Arial" panose="020B0604020202020204" pitchFamily="34" charset="0"/>
                <a:ea typeface="Calibri" panose="020F0502020204030204" pitchFamily="34" charset="0"/>
                <a:cs typeface="Arial" panose="020B0604020202020204" pitchFamily="34" charset="0"/>
              </a:rPr>
              <a:t> (الآيات 10-25)</a:t>
            </a:r>
          </a:p>
        </p:txBody>
      </p:sp>
    </p:spTree>
    <p:extLst>
      <p:ext uri="{BB962C8B-B14F-4D97-AF65-F5344CB8AC3E}">
        <p14:creationId xmlns:p14="http://schemas.microsoft.com/office/powerpoint/2010/main" val="118961039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2"/>
          <p:cNvSpPr>
            <a:spLocks noChangeArrowheads="1"/>
          </p:cNvSpPr>
          <p:nvPr/>
        </p:nvSpPr>
        <p:spPr bwMode="auto">
          <a:xfrm>
            <a:off x="0" y="0"/>
            <a:ext cx="9144000" cy="6858000"/>
          </a:xfrm>
          <a:prstGeom prst="rect">
            <a:avLst/>
          </a:prstGeom>
          <a:solidFill>
            <a:schemeClr val="bg2"/>
          </a:solidFill>
          <a:ln w="9525">
            <a:solidFill>
              <a:schemeClr val="bg2"/>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pic>
        <p:nvPicPr>
          <p:cNvPr id="2" name="Picture 1"/>
          <p:cNvPicPr>
            <a:picLocks noChangeAspect="1"/>
          </p:cNvPicPr>
          <p:nvPr/>
        </p:nvPicPr>
        <p:blipFill>
          <a:blip r:embed="rId3"/>
          <a:stretch>
            <a:fillRect/>
          </a:stretch>
        </p:blipFill>
        <p:spPr>
          <a:xfrm>
            <a:off x="0" y="2071687"/>
            <a:ext cx="9144000" cy="4786313"/>
          </a:xfrm>
          <a:prstGeom prst="rect">
            <a:avLst/>
          </a:prstGeom>
        </p:spPr>
      </p:pic>
      <p:sp>
        <p:nvSpPr>
          <p:cNvPr id="8194" name="Rectangle 2"/>
          <p:cNvSpPr>
            <a:spLocks noGrp="1" noChangeArrowheads="1"/>
          </p:cNvSpPr>
          <p:nvPr>
            <p:ph type="ctrTitle"/>
          </p:nvPr>
        </p:nvSpPr>
        <p:spPr>
          <a:xfrm>
            <a:off x="-49484" y="28574"/>
            <a:ext cx="9275954" cy="1917893"/>
          </a:xfrm>
          <a:solidFill>
            <a:srgbClr val="000000"/>
          </a:solidFill>
        </p:spPr>
        <p:txBody>
          <a:bodyPr/>
          <a:lstStyle/>
          <a:p>
            <a:pPr>
              <a:defRPr/>
            </a:pPr>
            <a:r>
              <a:rPr lang="ar-SA" dirty="0">
                <a:solidFill>
                  <a:srgbClr val="FFFFFF"/>
                </a:solidFill>
              </a:rPr>
              <a:t>وَلَكِنْ يُعْطِيكُمُ السَّيِّدُ نَفْسُهُ آيَةً: هَا الْعَذْرَاءُ تَحْبَلُ وَتَلِدُ ابْناً وَتَدْعُو اسْمَهُ «</a:t>
            </a:r>
            <a:r>
              <a:rPr lang="ar-SA" dirty="0" err="1">
                <a:solidFill>
                  <a:srgbClr val="FFFFFF"/>
                </a:solidFill>
              </a:rPr>
              <a:t>عِمَّانُوئِيلَ</a:t>
            </a:r>
            <a:r>
              <a:rPr lang="ar-SA" dirty="0">
                <a:solidFill>
                  <a:srgbClr val="FFFFFF"/>
                </a:solidFill>
              </a:rPr>
              <a:t>». </a:t>
            </a:r>
          </a:p>
        </p:txBody>
      </p:sp>
      <p:sp>
        <p:nvSpPr>
          <p:cNvPr id="8" name="Rectangle 2"/>
          <p:cNvSpPr txBox="1">
            <a:spLocks noChangeArrowheads="1"/>
          </p:cNvSpPr>
          <p:nvPr/>
        </p:nvSpPr>
        <p:spPr bwMode="auto">
          <a:xfrm>
            <a:off x="-49484" y="6103331"/>
            <a:ext cx="3595748" cy="754669"/>
          </a:xfrm>
          <a:prstGeom prst="rect">
            <a:avLst/>
          </a:prstGeom>
          <a:solidFill>
            <a:srgbClr val="0000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Arial"/>
                <a:ea typeface="+mj-ea"/>
                <a:cs typeface="Arial"/>
              </a:defRPr>
            </a:lvl1pPr>
            <a:lvl2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2pPr>
            <a:lvl3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3pPr>
            <a:lvl4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4pPr>
            <a:lvl5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5pPr>
            <a:lvl6pPr marL="457200" algn="ctr" rtl="0" eaLnBrk="0" fontAlgn="base" hangingPunct="0">
              <a:spcBef>
                <a:spcPct val="0"/>
              </a:spcBef>
              <a:spcAft>
                <a:spcPct val="0"/>
              </a:spcAft>
              <a:defRPr sz="4400">
                <a:solidFill>
                  <a:schemeClr val="tx2"/>
                </a:solidFill>
                <a:latin typeface="Times New Roman" charset="0"/>
                <a:ea typeface="ＭＳ Ｐゴシック" charset="0"/>
              </a:defRPr>
            </a:lvl6pPr>
            <a:lvl7pPr marL="914400" algn="ctr" rtl="0" eaLnBrk="0" fontAlgn="base" hangingPunct="0">
              <a:spcBef>
                <a:spcPct val="0"/>
              </a:spcBef>
              <a:spcAft>
                <a:spcPct val="0"/>
              </a:spcAft>
              <a:defRPr sz="4400">
                <a:solidFill>
                  <a:schemeClr val="tx2"/>
                </a:solidFill>
                <a:latin typeface="Times New Roman" charset="0"/>
                <a:ea typeface="ＭＳ Ｐゴシック" charset="0"/>
              </a:defRPr>
            </a:lvl7pPr>
            <a:lvl8pPr marL="1371600" algn="ctr" rtl="0" eaLnBrk="0" fontAlgn="base" hangingPunct="0">
              <a:spcBef>
                <a:spcPct val="0"/>
              </a:spcBef>
              <a:spcAft>
                <a:spcPct val="0"/>
              </a:spcAft>
              <a:defRPr sz="4400">
                <a:solidFill>
                  <a:schemeClr val="tx2"/>
                </a:solidFill>
                <a:latin typeface="Times New Roman" charset="0"/>
                <a:ea typeface="ＭＳ Ｐゴシック" charset="0"/>
              </a:defRPr>
            </a:lvl8pPr>
            <a:lvl9pPr marL="1828800" algn="ctr" rtl="0" eaLnBrk="0" fontAlgn="base" hangingPunct="0">
              <a:spcBef>
                <a:spcPct val="0"/>
              </a:spcBef>
              <a:spcAft>
                <a:spcPct val="0"/>
              </a:spcAft>
              <a:defRPr sz="4400">
                <a:solidFill>
                  <a:schemeClr val="tx2"/>
                </a:solidFill>
                <a:latin typeface="Times New Roman"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lang="ar-SA" sz="3200" b="1" dirty="0">
                <a:solidFill>
                  <a:srgbClr val="FFFFFF"/>
                </a:solidFill>
                <a:latin typeface="Arial" panose="020B0604020202020204" pitchFamily="34" charset="0"/>
                <a:ea typeface="ＭＳ Ｐゴシック"/>
                <a:cs typeface="Arial" panose="020B0604020202020204" pitchFamily="34" charset="0"/>
              </a:rPr>
              <a:t>إ</a:t>
            </a:r>
            <a:r>
              <a:rPr kumimoji="0" lang="ar-SA" sz="3200" b="1" u="none" strike="noStrike" kern="1200" cap="none" spc="0" normalizeH="0" baseline="0" noProof="0" dirty="0" err="1">
                <a:ln>
                  <a:noFill/>
                </a:ln>
                <a:solidFill>
                  <a:srgbClr val="FFFFFF"/>
                </a:solidFill>
                <a:effectLst/>
                <a:uLnTx/>
                <a:uFillTx/>
                <a:latin typeface="Arial" panose="020B0604020202020204" pitchFamily="34" charset="0"/>
                <a:ea typeface="ＭＳ Ｐゴシック"/>
                <a:cs typeface="Arial" panose="020B0604020202020204" pitchFamily="34" charset="0"/>
              </a:rPr>
              <a:t>شعياء</a:t>
            </a:r>
            <a:r>
              <a:rPr kumimoji="0" lang="ar-SA"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t> 7 : 14</a:t>
            </a:r>
            <a:endParaRPr kumimoji="0" lang="en-US" sz="2000" b="1" u="none" strike="noStrike" kern="120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endParaRPr>
          </a:p>
        </p:txBody>
      </p:sp>
    </p:spTree>
    <p:extLst>
      <p:ext uri="{BB962C8B-B14F-4D97-AF65-F5344CB8AC3E}">
        <p14:creationId xmlns:p14="http://schemas.microsoft.com/office/powerpoint/2010/main" val="3829529933"/>
      </p:ext>
    </p:extLst>
  </p:cSld>
  <p:clrMapOvr>
    <a:masterClrMapping/>
  </p:clrMapOvr>
  <p:transition/>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FD2C8A3-164F-4D45-96A0-C9CC3F588192}"/>
              </a:ext>
            </a:extLst>
          </p:cNvPr>
          <p:cNvSpPr/>
          <p:nvPr/>
        </p:nvSpPr>
        <p:spPr>
          <a:xfrm>
            <a:off x="0" y="0"/>
            <a:ext cx="9144000" cy="6858000"/>
          </a:xfrm>
          <a:prstGeom prst="rect">
            <a:avLst/>
          </a:prstGeom>
          <a:solidFill>
            <a:schemeClr val="accent6">
              <a:lumMod val="60000"/>
              <a:lumOff val="40000"/>
            </a:schemeClr>
          </a:solidFill>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u="none" strike="noStrike" kern="1200" cap="none" spc="0" normalizeH="0" baseline="0" noProof="0">
              <a:ln>
                <a:noFill/>
              </a:ln>
              <a:solidFill>
                <a:prstClr val="white"/>
              </a:solidFill>
              <a:effectLst/>
              <a:uLnTx/>
              <a:uFillTx/>
              <a:latin typeface="Arial" panose="020B0604020202020204" pitchFamily="34" charset="0"/>
              <a:cs typeface="Arial" panose="020B0604020202020204" pitchFamily="34" charset="0"/>
            </a:endParaRPr>
          </a:p>
        </p:txBody>
      </p:sp>
      <p:sp>
        <p:nvSpPr>
          <p:cNvPr id="4" name="Rectangle 3">
            <a:extLst>
              <a:ext uri="{FF2B5EF4-FFF2-40B4-BE49-F238E27FC236}">
                <a16:creationId xmlns:a16="http://schemas.microsoft.com/office/drawing/2014/main" id="{9FBB419A-A197-4783-8E49-FCCD5B8FF5C3}"/>
              </a:ext>
            </a:extLst>
          </p:cNvPr>
          <p:cNvSpPr/>
          <p:nvPr/>
        </p:nvSpPr>
        <p:spPr>
          <a:xfrm>
            <a:off x="107504" y="370660"/>
            <a:ext cx="4292864" cy="6124754"/>
          </a:xfrm>
          <a:prstGeom prst="rect">
            <a:avLst/>
          </a:prstGeom>
          <a:solidFill>
            <a:schemeClr val="tx1"/>
          </a:solidFill>
          <a:ln w="76200">
            <a:solidFill>
              <a:schemeClr val="accent4">
                <a:lumMod val="60000"/>
                <a:lumOff val="40000"/>
              </a:schemeClr>
            </a:solidFill>
          </a:ln>
        </p:spPr>
        <p:txBody>
          <a:bodyPr wrap="square">
            <a:spAutoFit/>
          </a:bodyPr>
          <a:lstStyle/>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EG" sz="2800" b="1" u="sng"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إشعياء 7: 14</a:t>
            </a:r>
            <a:endParaRPr kumimoji="0" lang="en-US" sz="2800" b="1" u="sng"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EG" sz="2800" b="1"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الأية أُعطيت لـ آحاز/ إسرائيل</a:t>
            </a:r>
          </a:p>
          <a:p>
            <a:pPr marL="0" marR="0" lvl="0" indent="0" algn="ctr" defTabSz="449263" rtl="1" eaLnBrk="1" fontAlgn="base" latinLnBrk="0" hangingPunct="1">
              <a:lnSpc>
                <a:spcPct val="100000"/>
              </a:lnSpc>
              <a:spcBef>
                <a:spcPct val="0"/>
              </a:spcBef>
              <a:spcAft>
                <a:spcPct val="0"/>
              </a:spcAft>
              <a:buClrTx/>
              <a:buSzTx/>
              <a:buFontTx/>
              <a:buNone/>
              <a:tabLst/>
              <a:defRPr/>
            </a:pPr>
            <a:endParaRPr kumimoji="0" lang="ar-EG" sz="2800" b="1"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EG" sz="2800" b="1"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الأية يكول طفل</a:t>
            </a:r>
          </a:p>
          <a:p>
            <a:pPr marL="0" marR="0" lvl="0" indent="0" algn="ctr" defTabSz="449263" rtl="1" eaLnBrk="1" fontAlgn="base" latinLnBrk="0" hangingPunct="1">
              <a:lnSpc>
                <a:spcPct val="100000"/>
              </a:lnSpc>
              <a:spcBef>
                <a:spcPct val="0"/>
              </a:spcBef>
              <a:spcAft>
                <a:spcPct val="0"/>
              </a:spcAft>
              <a:buClrTx/>
              <a:buSzTx/>
              <a:buFontTx/>
              <a:buNone/>
              <a:tabLst/>
              <a:defRPr/>
            </a:pPr>
            <a:endParaRPr kumimoji="0" lang="ar-EG" sz="2800" b="1"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EG" sz="2800" b="1"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الأيات والعجائب تؤكد الحضور الإلهي الملموس.</a:t>
            </a:r>
          </a:p>
          <a:p>
            <a:pPr marL="0" marR="0" lvl="0" indent="0" algn="ctr" defTabSz="449263" rtl="1" eaLnBrk="1" fontAlgn="base" latinLnBrk="0" hangingPunct="1">
              <a:lnSpc>
                <a:spcPct val="100000"/>
              </a:lnSpc>
              <a:spcBef>
                <a:spcPct val="0"/>
              </a:spcBef>
              <a:spcAft>
                <a:spcPct val="0"/>
              </a:spcAft>
              <a:buClrTx/>
              <a:buSzTx/>
              <a:buFontTx/>
              <a:buNone/>
              <a:tabLst/>
              <a:defRPr/>
            </a:pPr>
            <a:endParaRPr kumimoji="0" lang="ar-EG" sz="2800" b="1"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EG" sz="2800" b="1"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آحاز في أزمة</a:t>
            </a:r>
          </a:p>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EG" sz="2800" b="1"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رفض مشيئة الله</a:t>
            </a:r>
          </a:p>
          <a:p>
            <a:pPr marL="0" marR="0" lvl="0" indent="0" algn="ctr" defTabSz="449263" rtl="1" eaLnBrk="1" fontAlgn="base" latinLnBrk="0" hangingPunct="1">
              <a:lnSpc>
                <a:spcPct val="100000"/>
              </a:lnSpc>
              <a:spcBef>
                <a:spcPct val="0"/>
              </a:spcBef>
              <a:spcAft>
                <a:spcPct val="0"/>
              </a:spcAft>
              <a:buClrTx/>
              <a:buSzTx/>
              <a:buFontTx/>
              <a:buNone/>
              <a:tabLst/>
              <a:defRPr/>
            </a:pPr>
            <a:endParaRPr kumimoji="0" lang="ar-EG" sz="2800" b="1"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EG" sz="2800" b="1"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الله والأية رُفضوا من قِبل إسرائيل  ولهذا هم يعانون الهزيمة</a:t>
            </a:r>
            <a:endParaRPr kumimoji="0" lang="en-US" sz="2800" b="1"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a:p>
            <a:pPr marL="0" marR="0" lvl="0" indent="0" algn="ctr" defTabSz="457200" rtl="1" eaLnBrk="1" fontAlgn="auto" latinLnBrk="0" hangingPunct="1">
              <a:lnSpc>
                <a:spcPct val="100000"/>
              </a:lnSpc>
              <a:spcBef>
                <a:spcPts val="0"/>
              </a:spcBef>
              <a:spcAft>
                <a:spcPts val="0"/>
              </a:spcAft>
              <a:buClrTx/>
              <a:buSzTx/>
              <a:buFontTx/>
              <a:buNone/>
              <a:tabLst/>
              <a:defRPr/>
            </a:pPr>
            <a:endParaRPr kumimoji="0" lang="en-US" sz="2800" b="1"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5" name="Rectangle 4">
            <a:extLst>
              <a:ext uri="{FF2B5EF4-FFF2-40B4-BE49-F238E27FC236}">
                <a16:creationId xmlns:a16="http://schemas.microsoft.com/office/drawing/2014/main" id="{532979A7-F0DC-4BC5-995E-F22335B57728}"/>
              </a:ext>
            </a:extLst>
          </p:cNvPr>
          <p:cNvSpPr/>
          <p:nvPr/>
        </p:nvSpPr>
        <p:spPr>
          <a:xfrm>
            <a:off x="4507872" y="370660"/>
            <a:ext cx="4472503" cy="6555641"/>
          </a:xfrm>
          <a:prstGeom prst="rect">
            <a:avLst/>
          </a:prstGeom>
          <a:solidFill>
            <a:schemeClr val="tx1"/>
          </a:solidFill>
          <a:ln w="76200">
            <a:solidFill>
              <a:schemeClr val="accent4">
                <a:lumMod val="60000"/>
                <a:lumOff val="40000"/>
              </a:schemeClr>
            </a:solidFill>
          </a:ln>
        </p:spPr>
        <p:txBody>
          <a:bodyPr wrap="square">
            <a:spAutoFit/>
          </a:bodyPr>
          <a:lstStyle/>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EG" sz="2800" b="1" u="sng"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متى 1: 22- 23</a:t>
            </a:r>
            <a:endParaRPr kumimoji="0" lang="en-US" sz="2800" b="1" u="sng"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EG" sz="3200" b="1"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الأية أُعطيت لـ إسرائيل</a:t>
            </a:r>
          </a:p>
          <a:p>
            <a:pPr marL="0" marR="0" lvl="0" indent="0" algn="ctr" defTabSz="457200" rtl="1" eaLnBrk="1" fontAlgn="auto" latinLnBrk="0" hangingPunct="1">
              <a:lnSpc>
                <a:spcPct val="100000"/>
              </a:lnSpc>
              <a:spcBef>
                <a:spcPts val="0"/>
              </a:spcBef>
              <a:spcAft>
                <a:spcPts val="0"/>
              </a:spcAft>
              <a:buClrTx/>
              <a:buSzTx/>
              <a:buFontTx/>
              <a:buNone/>
              <a:tabLst/>
              <a:defRPr/>
            </a:pPr>
            <a:endParaRPr kumimoji="0" lang="en-US" sz="2800" b="1"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EG" sz="2800" b="1"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الأية إمرأة</a:t>
            </a:r>
            <a:endParaRPr kumimoji="0" lang="en-US" sz="2800" b="1"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a:p>
            <a:pPr marL="0" marR="0" lvl="0" indent="0" algn="ctr" defTabSz="457200" rtl="1" eaLnBrk="1" fontAlgn="auto" latinLnBrk="0" hangingPunct="1">
              <a:lnSpc>
                <a:spcPct val="100000"/>
              </a:lnSpc>
              <a:spcBef>
                <a:spcPts val="0"/>
              </a:spcBef>
              <a:spcAft>
                <a:spcPts val="0"/>
              </a:spcAft>
              <a:buClrTx/>
              <a:buSzTx/>
              <a:buFontTx/>
              <a:buNone/>
              <a:tabLst/>
              <a:defRPr/>
            </a:pPr>
            <a:endParaRPr kumimoji="0" lang="en-US" sz="2800" b="1"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EG" sz="3200" b="1"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الأيات والعجائب تؤكد الحضور الإلهي بشكل الروحي.</a:t>
            </a:r>
          </a:p>
          <a:p>
            <a:pPr marL="0" marR="0" lvl="0" indent="0" algn="ctr" defTabSz="457200" rtl="1" eaLnBrk="1" fontAlgn="auto" latinLnBrk="0" hangingPunct="1">
              <a:lnSpc>
                <a:spcPct val="100000"/>
              </a:lnSpc>
              <a:spcBef>
                <a:spcPts val="0"/>
              </a:spcBef>
              <a:spcAft>
                <a:spcPts val="0"/>
              </a:spcAft>
              <a:buClrTx/>
              <a:buSzTx/>
              <a:buFontTx/>
              <a:buNone/>
              <a:tabLst/>
              <a:defRPr/>
            </a:pPr>
            <a:endParaRPr kumimoji="0" lang="en-US" sz="2800" b="1"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EG" sz="2800" b="1"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يوسف في أزمة</a:t>
            </a:r>
            <a:endParaRPr kumimoji="0" lang="en-US" sz="2800" b="1"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EG" sz="2800" b="1"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قبول مشيئة الله</a:t>
            </a:r>
            <a:endParaRPr kumimoji="0" lang="en-US" sz="2800" b="1"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a:p>
            <a:pPr marL="0" marR="0" lvl="0" indent="0" algn="ctr" defTabSz="449263" rtl="1" eaLnBrk="1" fontAlgn="base" latinLnBrk="0" hangingPunct="1">
              <a:lnSpc>
                <a:spcPct val="100000"/>
              </a:lnSpc>
              <a:spcBef>
                <a:spcPct val="0"/>
              </a:spcBef>
              <a:spcAft>
                <a:spcPct val="0"/>
              </a:spcAft>
              <a:buClrTx/>
              <a:buSzTx/>
              <a:buFontTx/>
              <a:buNone/>
              <a:tabLst/>
              <a:defRPr/>
            </a:pPr>
            <a:endParaRPr kumimoji="0" lang="ar-EG" sz="3200" b="1"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a:p>
            <a:pPr marL="0" marR="0" lvl="0" indent="0" algn="ctr" defTabSz="449263" rtl="1" eaLnBrk="1" fontAlgn="base" latinLnBrk="0" hangingPunct="1">
              <a:lnSpc>
                <a:spcPct val="100000"/>
              </a:lnSpc>
              <a:spcBef>
                <a:spcPct val="0"/>
              </a:spcBef>
              <a:spcAft>
                <a:spcPct val="0"/>
              </a:spcAft>
              <a:buClrTx/>
              <a:buSzTx/>
              <a:buFontTx/>
              <a:buNone/>
              <a:tabLst/>
              <a:defRPr/>
            </a:pPr>
            <a:r>
              <a:rPr kumimoji="0" lang="ar-EG" sz="3200" b="1"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الله والأية رُفضوا من قِبل الإنسان  ولهذا هم يعانون الدينونة</a:t>
            </a:r>
            <a:endParaRPr kumimoji="0" lang="en-US" sz="3200" b="1" u="none" strike="noStrike" kern="120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6952868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9089" name="Text Box 1"/>
          <p:cNvSpPr txBox="1">
            <a:spLocks noChangeArrowheads="1"/>
          </p:cNvSpPr>
          <p:nvPr/>
        </p:nvSpPr>
        <p:spPr bwMode="auto">
          <a:xfrm>
            <a:off x="908050" y="533400"/>
            <a:ext cx="7924800" cy="586957"/>
          </a:xfrm>
          <a:prstGeom prst="rect">
            <a:avLst/>
          </a:prstGeom>
          <a:gradFill rotWithShape="0">
            <a:gsLst>
              <a:gs pos="0">
                <a:srgbClr val="336600"/>
              </a:gs>
              <a:gs pos="50000">
                <a:srgbClr val="0A1400"/>
              </a:gs>
              <a:gs pos="100000">
                <a:srgbClr val="3366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1" eaLnBrk="1" fontAlgn="base" latinLnBrk="0" hangingPunct="1">
              <a:lnSpc>
                <a:spcPct val="100000"/>
              </a:lnSpc>
              <a:spcBef>
                <a:spcPts val="200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EG"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قضايا في إشعياء</a:t>
            </a:r>
          </a:p>
        </p:txBody>
      </p:sp>
      <p:sp>
        <p:nvSpPr>
          <p:cNvPr id="729090" name="Text Box 2"/>
          <p:cNvSpPr txBox="1">
            <a:spLocks noChangeArrowheads="1"/>
          </p:cNvSpPr>
          <p:nvPr/>
        </p:nvSpPr>
        <p:spPr bwMode="auto">
          <a:xfrm>
            <a:off x="990600" y="2971800"/>
            <a:ext cx="3352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r" defTabSz="449263" rtl="1"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pic>
        <p:nvPicPr>
          <p:cNvPr id="729094" name="Picture 6"/>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46038" y="0"/>
            <a:ext cx="2301876" cy="2632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pic>
      <p:sp>
        <p:nvSpPr>
          <p:cNvPr id="56327" name="Text Box 7"/>
          <p:cNvSpPr txBox="1">
            <a:spLocks noChangeArrowheads="1"/>
          </p:cNvSpPr>
          <p:nvPr/>
        </p:nvSpPr>
        <p:spPr bwMode="auto">
          <a:xfrm>
            <a:off x="2255838" y="1447800"/>
            <a:ext cx="6577012" cy="631608"/>
          </a:xfrm>
          <a:prstGeom prst="rect">
            <a:avLst/>
          </a:prstGeom>
          <a:solidFill>
            <a:srgbClr val="0000FF"/>
          </a:solidFill>
          <a:ln w="9525">
            <a:noFill/>
            <a:round/>
            <a:headEnd/>
            <a:tailEnd/>
          </a:ln>
          <a:effectLst/>
        </p:spPr>
        <p:txBody>
          <a:bodyPr/>
          <a:lstStyle>
            <a:lvl1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2pPr>
            <a:lvl3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3pPr>
            <a:lvl4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4pPr>
            <a:lvl5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9pPr>
          </a:lstStyle>
          <a:p>
            <a:pPr marL="0" marR="0" lvl="0" indent="0" algn="r" defTabSz="449263" rtl="1" eaLnBrk="1" fontAlgn="base" latinLnBrk="0" hangingPunct="1">
              <a:lnSpc>
                <a:spcPct val="100000"/>
              </a:lnSpc>
              <a:spcBef>
                <a:spcPts val="1250"/>
              </a:spcBef>
              <a:spcAft>
                <a:spcPct val="0"/>
              </a:spcAft>
              <a:buClr>
                <a:srgbClr val="FFFFFF"/>
              </a:buClr>
              <a:buSzPct val="100000"/>
              <a:buFont typeface="Arial"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EG" sz="2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rPr>
              <a:t>عذراء شابة (إمرأة) أو عذراء في 7</a:t>
            </a:r>
            <a:r>
              <a:rPr kumimoji="0" lang="ar-SA" sz="2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rPr>
              <a:t> </a:t>
            </a:r>
            <a:r>
              <a:rPr kumimoji="0" lang="ar-EG" sz="2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rPr>
              <a:t>:14؟</a:t>
            </a:r>
          </a:p>
          <a:p>
            <a:pPr marL="0" marR="0" lvl="0" indent="0" algn="r" defTabSz="449263" rtl="1" eaLnBrk="1" fontAlgn="base" latinLnBrk="0" hangingPunct="1">
              <a:lnSpc>
                <a:spcPct val="100000"/>
              </a:lnSpc>
              <a:spcBef>
                <a:spcPts val="1250"/>
              </a:spcBef>
              <a:spcAft>
                <a:spcPct val="0"/>
              </a:spcAft>
              <a:buClr>
                <a:srgbClr val="FFFFFF"/>
              </a:buClr>
              <a:buSzPct val="100000"/>
              <a:buFont typeface="Arial"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endParaRPr kumimoji="0" lang="ar-EG" sz="2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endParaRPr>
          </a:p>
        </p:txBody>
      </p:sp>
      <p:sp>
        <p:nvSpPr>
          <p:cNvPr id="729096" name="Text Box 8"/>
          <p:cNvSpPr txBox="1">
            <a:spLocks noChangeArrowheads="1"/>
          </p:cNvSpPr>
          <p:nvPr/>
        </p:nvSpPr>
        <p:spPr bwMode="auto">
          <a:xfrm>
            <a:off x="8347521" y="44624"/>
            <a:ext cx="696322" cy="463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wrap="none"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1" eaLnBrk="1" fontAlgn="base" latinLnBrk="0" hangingPunct="1">
              <a:lnSpc>
                <a:spcPct val="100000"/>
              </a:lnSpc>
              <a:spcBef>
                <a:spcPct val="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en-GB"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457</a:t>
            </a:r>
          </a:p>
        </p:txBody>
      </p:sp>
      <p:grpSp>
        <p:nvGrpSpPr>
          <p:cNvPr id="6" name="Group 5">
            <a:extLst>
              <a:ext uri="{FF2B5EF4-FFF2-40B4-BE49-F238E27FC236}">
                <a16:creationId xmlns:a16="http://schemas.microsoft.com/office/drawing/2014/main" id="{F01FEA5C-8350-9364-0C7D-536E3710EE45}"/>
              </a:ext>
            </a:extLst>
          </p:cNvPr>
          <p:cNvGrpSpPr/>
          <p:nvPr/>
        </p:nvGrpSpPr>
        <p:grpSpPr>
          <a:xfrm>
            <a:off x="3568700" y="2749550"/>
            <a:ext cx="5270500" cy="2556727"/>
            <a:chOff x="3568700" y="2749550"/>
            <a:chExt cx="5270500" cy="2556727"/>
          </a:xfrm>
        </p:grpSpPr>
        <p:sp>
          <p:nvSpPr>
            <p:cNvPr id="56323" name="Text Box 3"/>
            <p:cNvSpPr txBox="1">
              <a:spLocks noChangeArrowheads="1"/>
            </p:cNvSpPr>
            <p:nvPr/>
          </p:nvSpPr>
          <p:spPr bwMode="auto">
            <a:xfrm>
              <a:off x="3568700" y="2749550"/>
              <a:ext cx="5270500" cy="2556727"/>
            </a:xfrm>
            <a:prstGeom prst="rect">
              <a:avLst/>
            </a:pr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lIns="90000" tIns="46800" rIns="90000" bIns="46800">
              <a:spAutoFit/>
            </a:bodyPr>
            <a:lstStyle>
              <a:lvl1pPr marL="457200" indent="-457200" eaLnBrk="0" hangingPunct="0">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 pos="9601200" algn="l"/>
                </a:tabLst>
                <a:defRPr sz="2400">
                  <a:solidFill>
                    <a:schemeClr val="bg1"/>
                  </a:solidFill>
                  <a:latin typeface="Arial" charset="0"/>
                  <a:ea typeface="ＭＳ Ｐゴシック" charset="0"/>
                  <a:cs typeface="ＭＳ Ｐゴシック" charset="0"/>
                </a:defRPr>
              </a:lvl1pPr>
              <a:lvl2pPr marL="742950" indent="-285750" eaLnBrk="0" hangingPunct="0">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 pos="9601200" algn="l"/>
                </a:tabLst>
                <a:defRPr sz="2400">
                  <a:solidFill>
                    <a:schemeClr val="bg1"/>
                  </a:solidFill>
                  <a:latin typeface="Arial" charset="0"/>
                  <a:ea typeface="ＭＳ Ｐゴシック" charset="0"/>
                </a:defRPr>
              </a:lvl2pPr>
              <a:lvl3pPr marL="1143000" indent="-228600" eaLnBrk="0" hangingPunct="0">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 pos="9601200" algn="l"/>
                </a:tabLst>
                <a:defRPr sz="2400">
                  <a:solidFill>
                    <a:schemeClr val="bg1"/>
                  </a:solidFill>
                  <a:latin typeface="Arial" charset="0"/>
                  <a:ea typeface="ＭＳ Ｐゴシック" charset="0"/>
                </a:defRPr>
              </a:lvl3pPr>
              <a:lvl4pPr marL="1600200" indent="-228600" eaLnBrk="0" hangingPunct="0">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 pos="9601200" algn="l"/>
                </a:tabLst>
                <a:defRPr sz="2400">
                  <a:solidFill>
                    <a:schemeClr val="bg1"/>
                  </a:solidFill>
                  <a:latin typeface="Arial" charset="0"/>
                  <a:ea typeface="ＭＳ Ｐゴシック" charset="0"/>
                </a:defRPr>
              </a:lvl4pPr>
              <a:lvl5pPr marL="2057400" indent="-228600" eaLnBrk="0" hangingPunct="0">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 pos="96012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 pos="96012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 pos="96012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 pos="96012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 pos="9601200" algn="l"/>
                </a:tabLst>
                <a:defRPr sz="2400">
                  <a:solidFill>
                    <a:schemeClr val="bg1"/>
                  </a:solidFill>
                  <a:latin typeface="Arial" charset="0"/>
                  <a:ea typeface="ＭＳ Ｐゴシック" charset="0"/>
                </a:defRPr>
              </a:lvl9pPr>
            </a:lstStyle>
            <a:p>
              <a:pPr marL="457200" marR="0" lvl="0" indent="-457200" algn="l" defTabSz="449263" eaLnBrk="1" fontAlgn="base" latinLnBrk="0" hangingPunct="1">
                <a:lnSpc>
                  <a:spcPct val="100000"/>
                </a:lnSpc>
                <a:spcBef>
                  <a:spcPct val="0"/>
                </a:spcBef>
                <a:spcAft>
                  <a:spcPct val="0"/>
                </a:spcAft>
                <a:buClr>
                  <a:srgbClr val="FFFFFF"/>
                </a:buClr>
                <a:buSzPct val="100000"/>
                <a:buFont typeface="Bwhebb" charset="0"/>
                <a:buNone/>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 pos="9601200" algn="l"/>
                </a:tabLst>
                <a:defRPr/>
              </a:pPr>
              <a:r>
                <a:rPr kumimoji="0" lang="en-US"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0" lang="en-GB" altLang="ja-JP"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almah </a:t>
              </a:r>
              <a:r>
                <a:rPr kumimoji="0" lang="en-GB" altLang="ja-JP" sz="3200" b="1" u="none" strike="noStrike" kern="120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n.f</a:t>
              </a:r>
              <a:endParaRPr kumimoji="0" lang="ar-SA" altLang="ja-JP"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a:p>
              <a:pPr marL="457200" marR="0" lvl="0" indent="-457200" algn="r" defTabSz="449263" rtl="1" eaLnBrk="1" fontAlgn="base" latinLnBrk="0" hangingPunct="1">
                <a:lnSpc>
                  <a:spcPct val="100000"/>
                </a:lnSpc>
                <a:spcBef>
                  <a:spcPct val="0"/>
                </a:spcBef>
                <a:spcAft>
                  <a:spcPct val="0"/>
                </a:spcAft>
                <a:buClr>
                  <a:srgbClr val="FFFFFF"/>
                </a:buClr>
                <a:buSzPct val="100000"/>
                <a:buFont typeface="Bwhebb" charset="0"/>
                <a:buNone/>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 pos="9601200" algn="l"/>
                </a:tabLst>
                <a:defRPr/>
              </a:pPr>
              <a:r>
                <a:rPr kumimoji="0" lang="ar-SA" altLang="ja-JP"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امرأة شابه</a:t>
              </a:r>
              <a:endParaRPr kumimoji="0" lang="en-GB" altLang="ja-JP"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a:p>
              <a:pPr marL="457200" marR="0" lvl="0" indent="-457200" algn="r" defTabSz="449263" rtl="1" eaLnBrk="0" fontAlgn="base" latinLnBrk="0" hangingPunct="0">
                <a:lnSpc>
                  <a:spcPct val="100000"/>
                </a:lnSpc>
                <a:spcBef>
                  <a:spcPct val="0"/>
                </a:spcBef>
                <a:spcAft>
                  <a:spcPct val="0"/>
                </a:spcAft>
                <a:buClrTx/>
                <a:buSzTx/>
                <a:buFont typeface="Arial" pitchFamily="34" charset="0"/>
                <a:buChar char="•"/>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 pos="9601200" algn="l"/>
                </a:tabLst>
                <a:defRPr/>
              </a:pPr>
              <a:r>
                <a:rPr kumimoji="0" lang="ar-EG"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ناضجة جنسيًا (في سن الزواج)</a:t>
              </a:r>
            </a:p>
            <a:p>
              <a:pPr marL="457200" marR="0" lvl="0" indent="-457200" algn="r" defTabSz="449263" rtl="1" eaLnBrk="0" fontAlgn="base" latinLnBrk="0" hangingPunct="0">
                <a:lnSpc>
                  <a:spcPct val="100000"/>
                </a:lnSpc>
                <a:spcBef>
                  <a:spcPct val="0"/>
                </a:spcBef>
                <a:spcAft>
                  <a:spcPct val="0"/>
                </a:spcAft>
                <a:buClrTx/>
                <a:buSzTx/>
                <a:buFont typeface="Arial" pitchFamily="34" charset="0"/>
                <a:buChar char="•"/>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 pos="9601200" algn="l"/>
                </a:tabLst>
                <a:defRPr/>
              </a:pPr>
              <a:r>
                <a:rPr kumimoji="0" lang="ar-EG"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فتاة و متزوجة حديثاً</a:t>
              </a:r>
              <a:endParaRPr kumimoji="0" lang="ar-SA"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a:p>
              <a:pPr marL="457200" marR="0" lvl="0" indent="-457200" algn="r" defTabSz="449263" rtl="1" eaLnBrk="0" fontAlgn="base" latinLnBrk="0" hangingPunct="0">
                <a:lnSpc>
                  <a:spcPct val="100000"/>
                </a:lnSpc>
                <a:spcBef>
                  <a:spcPct val="0"/>
                </a:spcBef>
                <a:spcAft>
                  <a:spcPct val="0"/>
                </a:spcAft>
                <a:buClrTx/>
                <a:buSzTx/>
                <a:buFont typeface="Arial" pitchFamily="34" charset="0"/>
                <a:buChar char="•"/>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 pos="9601200" algn="l"/>
                </a:tabLst>
                <a:defRPr/>
              </a:pPr>
              <a:endParaRPr kumimoji="0" lang="ar-EG"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pic>
          <p:nvPicPr>
            <p:cNvPr id="2" name="Picture 1">
              <a:extLst>
                <a:ext uri="{FF2B5EF4-FFF2-40B4-BE49-F238E27FC236}">
                  <a16:creationId xmlns:a16="http://schemas.microsoft.com/office/drawing/2014/main" id="{DB961878-F140-C02A-3693-86FD564010A6}"/>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6229719" y="2787158"/>
              <a:ext cx="1287346" cy="628996"/>
            </a:xfrm>
            <a:prstGeom prst="rect">
              <a:avLst/>
            </a:prstGeom>
          </p:spPr>
        </p:pic>
      </p:grpSp>
      <p:grpSp>
        <p:nvGrpSpPr>
          <p:cNvPr id="7" name="Group 6">
            <a:extLst>
              <a:ext uri="{FF2B5EF4-FFF2-40B4-BE49-F238E27FC236}">
                <a16:creationId xmlns:a16="http://schemas.microsoft.com/office/drawing/2014/main" id="{D9364175-FC65-FC06-694C-14DF7E670EAD}"/>
              </a:ext>
            </a:extLst>
          </p:cNvPr>
          <p:cNvGrpSpPr/>
          <p:nvPr/>
        </p:nvGrpSpPr>
        <p:grpSpPr>
          <a:xfrm>
            <a:off x="328613" y="4619304"/>
            <a:ext cx="8504237" cy="1618008"/>
            <a:chOff x="328613" y="4619304"/>
            <a:chExt cx="8504237" cy="1618008"/>
          </a:xfrm>
        </p:grpSpPr>
        <p:sp>
          <p:nvSpPr>
            <p:cNvPr id="56325" name="Text Box 5"/>
            <p:cNvSpPr txBox="1">
              <a:spLocks noChangeArrowheads="1"/>
            </p:cNvSpPr>
            <p:nvPr/>
          </p:nvSpPr>
          <p:spPr bwMode="auto">
            <a:xfrm>
              <a:off x="328613" y="4619304"/>
              <a:ext cx="8504237" cy="1618008"/>
            </a:xfrm>
            <a:prstGeom prst="rect">
              <a:avLst/>
            </a:pr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1" eaLnBrk="1" fontAlgn="base" latinLnBrk="0" hangingPunct="1">
                <a:lnSpc>
                  <a:spcPct val="100000"/>
                </a:lnSpc>
                <a:spcBef>
                  <a:spcPts val="1750"/>
                </a:spcBef>
                <a:spcAft>
                  <a:spcPct val="0"/>
                </a:spcAft>
                <a:buClr>
                  <a:srgbClr val="FFFFFF"/>
                </a:buClr>
                <a:buSzPct val="100000"/>
                <a:buFontTx/>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EG" sz="2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لا يمكن الجزم بأن النبي تحدث عن عذراء</a:t>
              </a: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a:p>
              <a:pPr marL="0" marR="0" lvl="0" indent="0" algn="r" defTabSz="449263" rtl="1" eaLnBrk="1" fontAlgn="base" latinLnBrk="0" hangingPunct="1">
                <a:lnSpc>
                  <a:spcPct val="100000"/>
                </a:lnSpc>
                <a:spcBef>
                  <a:spcPts val="175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EG" sz="2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عمليًا الدارس الجاد لا يُمكنه أن يتجاهل معنى كلمة</a:t>
              </a:r>
              <a:br>
                <a:rPr kumimoji="0" lang="en-US" sz="2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br>
              <a:r>
                <a:rPr kumimoji="0" lang="ar-EG" sz="2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دون التأكيد على المفهوم المعجزي للكلمة.</a:t>
              </a:r>
            </a:p>
          </p:txBody>
        </p:sp>
        <p:pic>
          <p:nvPicPr>
            <p:cNvPr id="3" name="Picture 2">
              <a:extLst>
                <a:ext uri="{FF2B5EF4-FFF2-40B4-BE49-F238E27FC236}">
                  <a16:creationId xmlns:a16="http://schemas.microsoft.com/office/drawing/2014/main" id="{E911BB02-5AE3-EB5E-CDE4-3422E5CEE694}"/>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1612165" y="5186119"/>
              <a:ext cx="1287346" cy="628996"/>
            </a:xfrm>
            <a:prstGeom prst="rect">
              <a:avLst/>
            </a:prstGeom>
          </p:spPr>
        </p:pic>
      </p:grpSp>
      <p:grpSp>
        <p:nvGrpSpPr>
          <p:cNvPr id="8" name="Group 7">
            <a:extLst>
              <a:ext uri="{FF2B5EF4-FFF2-40B4-BE49-F238E27FC236}">
                <a16:creationId xmlns:a16="http://schemas.microsoft.com/office/drawing/2014/main" id="{D62FA14B-F6D8-AC90-D23F-0146081AF288}"/>
              </a:ext>
            </a:extLst>
          </p:cNvPr>
          <p:cNvGrpSpPr/>
          <p:nvPr/>
        </p:nvGrpSpPr>
        <p:grpSpPr>
          <a:xfrm>
            <a:off x="67072" y="2676179"/>
            <a:ext cx="3352800" cy="1676197"/>
            <a:chOff x="67072" y="2676179"/>
            <a:chExt cx="3352800" cy="1676197"/>
          </a:xfrm>
        </p:grpSpPr>
        <p:sp>
          <p:nvSpPr>
            <p:cNvPr id="4" name="Text Box 3">
              <a:extLst>
                <a:ext uri="{FF2B5EF4-FFF2-40B4-BE49-F238E27FC236}">
                  <a16:creationId xmlns:a16="http://schemas.microsoft.com/office/drawing/2014/main" id="{6BD92FFD-3B29-15F5-62CE-88D6A41E3ED9}"/>
                </a:ext>
              </a:extLst>
            </p:cNvPr>
            <p:cNvSpPr txBox="1">
              <a:spLocks noChangeArrowheads="1"/>
            </p:cNvSpPr>
            <p:nvPr/>
          </p:nvSpPr>
          <p:spPr bwMode="auto">
            <a:xfrm>
              <a:off x="67072" y="2718979"/>
              <a:ext cx="3352800" cy="1633397"/>
            </a:xfrm>
            <a:prstGeom prst="rect">
              <a:avLst/>
            </a:prstGeom>
            <a:solidFill>
              <a:srgbClr val="0433FF"/>
            </a:solidFill>
            <a:ln>
              <a:noFill/>
            </a:ln>
            <a:extLst>
              <a:ext uri="{91240B29-F687-4f45-9708-019B960494DF}">
                <a14:hiddenLine xmlns="" xmlns:a14="http://schemas.microsoft.com/office/drawing/2010/main" w="9525">
                  <a:solidFill>
                    <a:srgbClr val="000000"/>
                  </a:solidFill>
                  <a:round/>
                  <a:headEnd/>
                  <a:tailEnd/>
                </a14:hiddenLine>
              </a:ext>
            </a:extLst>
          </p:spPr>
          <p:txBody>
            <a:bodyPr wrap="square" lIns="90000" tIns="46800" rIns="90000" bIns="46800">
              <a:spAutoFit/>
            </a:bodyPr>
            <a:lstStyle>
              <a:lvl1pPr marL="457200" indent="-457200" eaLnBrk="0" hangingPunct="0">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 pos="9601200" algn="l"/>
                </a:tabLst>
                <a:defRPr sz="2400">
                  <a:solidFill>
                    <a:schemeClr val="bg1"/>
                  </a:solidFill>
                  <a:latin typeface="Arial" charset="0"/>
                  <a:ea typeface="ＭＳ Ｐゴシック" charset="0"/>
                  <a:cs typeface="ＭＳ Ｐゴシック" charset="0"/>
                </a:defRPr>
              </a:lvl1pPr>
              <a:lvl2pPr marL="742950" indent="-285750" eaLnBrk="0" hangingPunct="0">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 pos="9601200" algn="l"/>
                </a:tabLst>
                <a:defRPr sz="2400">
                  <a:solidFill>
                    <a:schemeClr val="bg1"/>
                  </a:solidFill>
                  <a:latin typeface="Arial" charset="0"/>
                  <a:ea typeface="ＭＳ Ｐゴシック" charset="0"/>
                </a:defRPr>
              </a:lvl2pPr>
              <a:lvl3pPr marL="1143000" indent="-228600" eaLnBrk="0" hangingPunct="0">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 pos="9601200" algn="l"/>
                </a:tabLst>
                <a:defRPr sz="2400">
                  <a:solidFill>
                    <a:schemeClr val="bg1"/>
                  </a:solidFill>
                  <a:latin typeface="Arial" charset="0"/>
                  <a:ea typeface="ＭＳ Ｐゴシック" charset="0"/>
                </a:defRPr>
              </a:lvl3pPr>
              <a:lvl4pPr marL="1600200" indent="-228600" eaLnBrk="0" hangingPunct="0">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 pos="9601200" algn="l"/>
                </a:tabLst>
                <a:defRPr sz="2400">
                  <a:solidFill>
                    <a:schemeClr val="bg1"/>
                  </a:solidFill>
                  <a:latin typeface="Arial" charset="0"/>
                  <a:ea typeface="ＭＳ Ｐゴシック" charset="0"/>
                </a:defRPr>
              </a:lvl4pPr>
              <a:lvl5pPr marL="2057400" indent="-228600" eaLnBrk="0" hangingPunct="0">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 pos="96012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 pos="96012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 pos="96012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 pos="96012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 pos="9601200" algn="l"/>
                </a:tabLst>
                <a:defRPr sz="2400">
                  <a:solidFill>
                    <a:schemeClr val="bg1"/>
                  </a:solidFill>
                  <a:latin typeface="Arial" charset="0"/>
                  <a:ea typeface="ＭＳ Ｐゴシック" charset="0"/>
                </a:defRPr>
              </a:lvl9pPr>
            </a:lstStyle>
            <a:p>
              <a:pPr algn="l" eaLnBrk="1" hangingPunct="1">
                <a:buClr>
                  <a:srgbClr val="FFFFFF"/>
                </a:buClr>
                <a:buSzPct val="100000"/>
                <a:buFont typeface="Bwhebb" charset="0"/>
                <a:buNone/>
              </a:pPr>
              <a:r>
                <a:rPr lang="en-GB" altLang="ja-JP" b="1" dirty="0" err="1">
                  <a:solidFill>
                    <a:srgbClr val="FFFFFF"/>
                  </a:solidFill>
                  <a:latin typeface="Arial" panose="020B0604020202020204" pitchFamily="34" charset="0"/>
                  <a:cs typeface="Arial" panose="020B0604020202020204" pitchFamily="34" charset="0"/>
                </a:rPr>
                <a:t>bethulah</a:t>
              </a:r>
              <a:r>
                <a:rPr lang="en-GB" altLang="ja-JP" b="1" dirty="0">
                  <a:solidFill>
                    <a:srgbClr val="FFFFFF"/>
                  </a:solidFill>
                  <a:latin typeface="Arial" panose="020B0604020202020204" pitchFamily="34" charset="0"/>
                  <a:cs typeface="Arial" panose="020B0604020202020204" pitchFamily="34" charset="0"/>
                </a:rPr>
                <a:t> </a:t>
              </a:r>
              <a:r>
                <a:rPr lang="en-GB" altLang="ja-JP" b="1" dirty="0" err="1">
                  <a:solidFill>
                    <a:srgbClr val="FFFFFF"/>
                  </a:solidFill>
                  <a:latin typeface="Arial" panose="020B0604020202020204" pitchFamily="34" charset="0"/>
                  <a:cs typeface="Arial" panose="020B0604020202020204" pitchFamily="34" charset="0"/>
                </a:rPr>
                <a:t>n.f.</a:t>
              </a:r>
              <a:r>
                <a:rPr lang="en-GB" altLang="ja-JP" b="1" dirty="0">
                  <a:solidFill>
                    <a:srgbClr val="FFFFFF"/>
                  </a:solidFill>
                  <a:latin typeface="Arial" panose="020B0604020202020204" pitchFamily="34" charset="0"/>
                  <a:cs typeface="Arial" panose="020B0604020202020204" pitchFamily="34" charset="0"/>
                </a:rPr>
                <a:t>  </a:t>
              </a:r>
              <a:endParaRPr lang="ar-SA" altLang="ja-JP" b="1" dirty="0">
                <a:solidFill>
                  <a:srgbClr val="FFFFFF"/>
                </a:solidFill>
                <a:latin typeface="Arial" panose="020B0604020202020204" pitchFamily="34" charset="0"/>
                <a:cs typeface="Arial" panose="020B0604020202020204" pitchFamily="34" charset="0"/>
              </a:endParaRPr>
            </a:p>
            <a:p>
              <a:pPr algn="r" rtl="1" eaLnBrk="1" hangingPunct="1">
                <a:buClr>
                  <a:srgbClr val="FFFFFF"/>
                </a:buClr>
                <a:buSzPct val="100000"/>
                <a:buFont typeface="Bwhebb" charset="0"/>
                <a:buNone/>
              </a:pPr>
              <a:endParaRPr lang="ar-SA" sz="2800" b="1" dirty="0">
                <a:solidFill>
                  <a:srgbClr val="FFFFFF"/>
                </a:solidFill>
                <a:latin typeface="Arial" panose="020B0604020202020204" pitchFamily="34" charset="0"/>
                <a:cs typeface="Arial" panose="020B0604020202020204" pitchFamily="34" charset="0"/>
              </a:endParaRPr>
            </a:p>
            <a:p>
              <a:pPr algn="r" rtl="1" eaLnBrk="1" hangingPunct="1">
                <a:buClr>
                  <a:srgbClr val="FFFFFF"/>
                </a:buClr>
                <a:buSzPct val="100000"/>
                <a:buFont typeface="Bwhebb" charset="0"/>
                <a:buNone/>
              </a:pPr>
              <a:r>
                <a:rPr lang="ar-SA" sz="2800" b="1" dirty="0">
                  <a:solidFill>
                    <a:srgbClr val="FFFFFF"/>
                  </a:solidFill>
                  <a:latin typeface="Arial" panose="020B0604020202020204" pitchFamily="34" charset="0"/>
                  <a:cs typeface="Arial" panose="020B0604020202020204" pitchFamily="34" charset="0"/>
                </a:rPr>
                <a:t>العذراء ليست هنا</a:t>
              </a:r>
            </a:p>
            <a:p>
              <a:pPr algn="r" rtl="1" eaLnBrk="1" hangingPunct="1">
                <a:buClr>
                  <a:srgbClr val="FFFFFF"/>
                </a:buClr>
                <a:buSzPct val="100000"/>
                <a:buFont typeface="Bwhebb" charset="0"/>
                <a:buNone/>
              </a:pPr>
              <a:endParaRPr lang="en-GB" sz="2000" b="1" dirty="0">
                <a:solidFill>
                  <a:srgbClr val="FFFFFF"/>
                </a:solidFill>
                <a:latin typeface="Arial" panose="020B0604020202020204" pitchFamily="34" charset="0"/>
                <a:cs typeface="Arial" panose="020B0604020202020204" pitchFamily="34" charset="0"/>
              </a:endParaRPr>
            </a:p>
          </p:txBody>
        </p:sp>
        <p:pic>
          <p:nvPicPr>
            <p:cNvPr id="5" name="Picture 4">
              <a:extLst>
                <a:ext uri="{FF2B5EF4-FFF2-40B4-BE49-F238E27FC236}">
                  <a16:creationId xmlns:a16="http://schemas.microsoft.com/office/drawing/2014/main" id="{CC5362BE-B5DD-ADF6-831E-2798C9A38236}"/>
                </a:ext>
              </a:extLst>
            </p:cNvPr>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a:stretch/>
          </p:blipFill>
          <p:spPr bwMode="auto">
            <a:xfrm>
              <a:off x="2083296" y="2676179"/>
              <a:ext cx="1336576" cy="65009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pic>
      </p:gr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8" name="Rectangle 1"/>
          <p:cNvSpPr>
            <a:spLocks noChangeArrowheads="1"/>
          </p:cNvSpPr>
          <p:nvPr/>
        </p:nvSpPr>
        <p:spPr bwMode="auto">
          <a:xfrm>
            <a:off x="0" y="0"/>
            <a:ext cx="9144000" cy="6858000"/>
          </a:xfrm>
          <a:prstGeom prst="rect">
            <a:avLst/>
          </a:prstGeom>
          <a:solidFill>
            <a:schemeClr val="tx1"/>
          </a:solidFill>
          <a:ln w="9525">
            <a:solidFill>
              <a:schemeClr val="tx1"/>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ＭＳ Ｐゴシック" charset="0"/>
            </a:endParaRPr>
          </a:p>
        </p:txBody>
      </p:sp>
      <p:sp>
        <p:nvSpPr>
          <p:cNvPr id="265219" name="Title 2"/>
          <p:cNvSpPr>
            <a:spLocks noGrp="1"/>
          </p:cNvSpPr>
          <p:nvPr>
            <p:ph type="title" idx="4294967295"/>
          </p:nvPr>
        </p:nvSpPr>
        <p:spPr>
          <a:xfrm>
            <a:off x="0" y="1168400"/>
            <a:ext cx="9144000" cy="2401888"/>
          </a:xfrm>
        </p:spPr>
        <p:txBody>
          <a:bodyPr/>
          <a:lstStyle/>
          <a:p>
            <a:pPr rtl="1"/>
            <a:r>
              <a:rPr lang="en-US" sz="8800" dirty="0">
                <a:solidFill>
                  <a:schemeClr val="tx1"/>
                </a:solidFill>
                <a:ea typeface="Osaka" charset="0"/>
              </a:rPr>
              <a:t>Slides on </a:t>
            </a:r>
            <a:br>
              <a:rPr lang="en-US" sz="8800" dirty="0">
                <a:solidFill>
                  <a:schemeClr val="tx1"/>
                </a:solidFill>
                <a:ea typeface="Osaka" charset="0"/>
              </a:rPr>
            </a:br>
            <a:r>
              <a:rPr lang="ar-SA" sz="8800" dirty="0">
                <a:solidFill>
                  <a:schemeClr val="bg1"/>
                </a:solidFill>
                <a:ea typeface="Osaka" charset="0"/>
              </a:rPr>
              <a:t>إشعياء ٨</a:t>
            </a:r>
            <a:endParaRPr lang="en-US" sz="8800" dirty="0">
              <a:solidFill>
                <a:schemeClr val="bg1"/>
              </a:solidFill>
              <a:ea typeface="Osaka" charset="0"/>
            </a:endParaRPr>
          </a:p>
        </p:txBody>
      </p:sp>
    </p:spTree>
    <p:extLst>
      <p:ext uri="{BB962C8B-B14F-4D97-AF65-F5344CB8AC3E}">
        <p14:creationId xmlns:p14="http://schemas.microsoft.com/office/powerpoint/2010/main" val="2154355458"/>
      </p:ext>
    </p:extLst>
  </p:cSld>
  <p:clrMapOvr>
    <a:masterClrMapping/>
  </p:clrMapOvr>
  <p:transition/>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1137" name="Text Box 1"/>
          <p:cNvSpPr txBox="1">
            <a:spLocks noChangeArrowheads="1"/>
          </p:cNvSpPr>
          <p:nvPr/>
        </p:nvSpPr>
        <p:spPr bwMode="auto">
          <a:xfrm>
            <a:off x="908050" y="533400"/>
            <a:ext cx="7924800" cy="586957"/>
          </a:xfrm>
          <a:prstGeom prst="rect">
            <a:avLst/>
          </a:prstGeom>
          <a:gradFill rotWithShape="0">
            <a:gsLst>
              <a:gs pos="0">
                <a:srgbClr val="336600"/>
              </a:gs>
              <a:gs pos="50000">
                <a:srgbClr val="0A1400"/>
              </a:gs>
              <a:gs pos="100000">
                <a:srgbClr val="336600"/>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00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EG"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قضايا في إشعياء</a:t>
            </a:r>
            <a:endParaRPr kumimoji="0" lang="en-GB"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731138" name="Text Box 2"/>
          <p:cNvSpPr txBox="1">
            <a:spLocks noChangeArrowheads="1"/>
          </p:cNvSpPr>
          <p:nvPr/>
        </p:nvSpPr>
        <p:spPr bwMode="auto">
          <a:xfrm>
            <a:off x="990600" y="2971800"/>
            <a:ext cx="3352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57347" name="Text Box 3"/>
          <p:cNvSpPr txBox="1">
            <a:spLocks noChangeArrowheads="1"/>
          </p:cNvSpPr>
          <p:nvPr/>
        </p:nvSpPr>
        <p:spPr bwMode="auto">
          <a:xfrm>
            <a:off x="4756150" y="2049463"/>
            <a:ext cx="4076700" cy="1557337"/>
          </a:xfrm>
          <a:prstGeom prst="rect">
            <a:avLst/>
          </a:pr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1" eaLnBrk="0" fontAlgn="base" latinLnBrk="0" hangingPunct="0">
              <a:lnSpc>
                <a:spcPct val="100000"/>
              </a:lnSpc>
              <a:spcBef>
                <a:spcPct val="0"/>
              </a:spcBef>
              <a:spcAft>
                <a:spcPct val="0"/>
              </a:spcAft>
              <a:buClrTx/>
              <a:buSzTx/>
              <a:buFontTx/>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EG"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ومع ذلك، لا يمكن أن يشير هذا المصطلح إلى امرأة في أيام آحاز فحسب، إذ تقول الآية في متى 1: 23 أن الأية قد حققت في مريم!</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57348" name="Text Box 4"/>
          <p:cNvSpPr txBox="1">
            <a:spLocks noChangeArrowheads="1"/>
          </p:cNvSpPr>
          <p:nvPr/>
        </p:nvSpPr>
        <p:spPr bwMode="auto">
          <a:xfrm>
            <a:off x="179512" y="3714750"/>
            <a:ext cx="8964487" cy="3256918"/>
          </a:xfrm>
          <a:prstGeom prst="rect">
            <a:avLst/>
          </a:pr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wrap="square"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1" eaLnBrk="0" fontAlgn="base" latinLnBrk="0" hangingPunct="0">
              <a:lnSpc>
                <a:spcPct val="100000"/>
              </a:lnSpc>
              <a:spcBef>
                <a:spcPct val="0"/>
              </a:spcBef>
              <a:spcAft>
                <a:spcPct val="0"/>
              </a:spcAft>
              <a:buClrTx/>
              <a:buSzTx/>
              <a:buFontTx/>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endParaRPr kumimoji="0" lang="ar-EG"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a:p>
            <a:pPr marL="401638" marR="0" lvl="0" indent="-401638" algn="r" defTabSz="449263" rtl="1" eaLnBrk="1" fontAlgn="base" latinLnBrk="0" hangingPunct="1">
              <a:lnSpc>
                <a:spcPct val="100000"/>
              </a:lnSpc>
              <a:spcBef>
                <a:spcPts val="1500"/>
              </a:spcBef>
              <a:spcAft>
                <a:spcPct val="0"/>
              </a:spcAft>
              <a:buClr>
                <a:srgbClr val="FFFFFF"/>
              </a:buClr>
              <a:buSzPct val="100000"/>
              <a:buFontTx/>
              <a:buNone/>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EG"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الحل؟ لدينا ملء تحقق مزدوج للنبوة هنا:</a:t>
            </a:r>
            <a:endParaRPr kumimoji="0" lang="en-GB"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a:p>
            <a:pPr marL="401638" marR="0" lvl="0" indent="-401638" algn="r" defTabSz="449263" rtl="1" eaLnBrk="1" fontAlgn="base" latinLnBrk="0" hangingPunct="1">
              <a:lnSpc>
                <a:spcPct val="100000"/>
              </a:lnSpc>
              <a:spcBef>
                <a:spcPts val="1500"/>
              </a:spcBef>
              <a:spcAft>
                <a:spcPct val="0"/>
              </a:spcAft>
              <a:buClr>
                <a:srgbClr val="FFFFFF"/>
              </a:buClr>
              <a:buSzPct val="100000"/>
              <a:buFont typeface="Arial" charset="0"/>
              <a:buAutoNum type="arabicPeriod"/>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EG"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«الأمرأة الشابه التي  في سن الزواج" (</a:t>
            </a:r>
            <a:r>
              <a:rPr kumimoji="0" lang="en-US" sz="2400" b="1" u="none" strike="noStrike" kern="120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almah</a:t>
            </a:r>
            <a:r>
              <a:rPr kumimoji="0" lang="ar-EG"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لقد كانت زوجة إشعياء التي ولدت لـه مَهَيْرَ شَلاَلَ حَاشَ بَزَ. ("سريع إلى الغنيمة، سريع إلى الفريسة") ففي 1:8-4 - يتحدث عن خلاص الله قبل هذا. فالصبي يبلغ من العمر 3 سنوات.</a:t>
            </a:r>
          </a:p>
          <a:p>
            <a:pPr marL="401638" marR="0" lvl="0" indent="-401638" algn="r" defTabSz="449263" rtl="1" eaLnBrk="1" fontAlgn="base" latinLnBrk="0" hangingPunct="1">
              <a:lnSpc>
                <a:spcPct val="100000"/>
              </a:lnSpc>
              <a:spcBef>
                <a:spcPts val="1500"/>
              </a:spcBef>
              <a:spcAft>
                <a:spcPct val="0"/>
              </a:spcAft>
              <a:buClr>
                <a:srgbClr val="FFFFFF"/>
              </a:buClr>
              <a:buSzPct val="100000"/>
              <a:buFont typeface="Arial" charset="0"/>
              <a:buAutoNum type="arabicPeriod"/>
              <a:tabLst>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EG"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ثم بعد 700 سنة، طبّق متى هذه النبوءة على مخلّص أعظم ولد بأعجوبة من مريم العذراء.</a:t>
            </a:r>
            <a:endParaRPr kumimoji="0" lang="en-GB"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pic>
        <p:nvPicPr>
          <p:cNvPr id="731141" name="Picture 5"/>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46038" y="0"/>
            <a:ext cx="2301876" cy="2632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pic>
      <p:sp>
        <p:nvSpPr>
          <p:cNvPr id="57350" name="Text Box 6"/>
          <p:cNvSpPr txBox="1">
            <a:spLocks noChangeArrowheads="1"/>
          </p:cNvSpPr>
          <p:nvPr/>
        </p:nvSpPr>
        <p:spPr bwMode="auto">
          <a:xfrm>
            <a:off x="2255838" y="1447800"/>
            <a:ext cx="6577012" cy="400050"/>
          </a:xfrm>
          <a:prstGeom prst="rect">
            <a:avLst/>
          </a:prstGeom>
          <a:solidFill>
            <a:srgbClr val="0000FF"/>
          </a:solidFill>
          <a:ln w="9525">
            <a:noFill/>
            <a:round/>
            <a:headEnd/>
            <a:tailEnd/>
          </a:ln>
          <a:effectLst/>
        </p:spPr>
        <p:txBody>
          <a:bodyPr/>
          <a:lstStyle>
            <a:lvl1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2pPr>
            <a:lvl3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3pPr>
            <a:lvl4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4pPr>
            <a:lvl5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1250"/>
              </a:spcBef>
              <a:spcAft>
                <a:spcPct val="0"/>
              </a:spcAft>
              <a:buClr>
                <a:srgbClr val="FFFFFF"/>
              </a:buClr>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EG" sz="20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rPr>
              <a:t>عذراء أم حديثة في السن  7: 14؟</a:t>
            </a:r>
            <a:endParaRPr kumimoji="0" lang="en-GB" sz="20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endParaRPr>
          </a:p>
        </p:txBody>
      </p:sp>
      <p:sp>
        <p:nvSpPr>
          <p:cNvPr id="57352" name="Text Box 8"/>
          <p:cNvSpPr txBox="1">
            <a:spLocks noChangeArrowheads="1"/>
          </p:cNvSpPr>
          <p:nvPr/>
        </p:nvSpPr>
        <p:spPr bwMode="auto">
          <a:xfrm>
            <a:off x="323850" y="2308225"/>
            <a:ext cx="4264025" cy="1571842"/>
          </a:xfrm>
          <a:prstGeom prst="rect">
            <a:avLst/>
          </a:pr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1" eaLnBrk="0" fontAlgn="base" latinLnBrk="0" hangingPunct="0">
              <a:lnSpc>
                <a:spcPct val="100000"/>
              </a:lnSpc>
              <a:spcBef>
                <a:spcPct val="0"/>
              </a:spcBef>
              <a:spcAft>
                <a:spcPct val="0"/>
              </a:spcAft>
              <a:buClrTx/>
              <a:buSzTx/>
              <a:buFontTx/>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EG"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لا يمكن أن يشير إلى مريم فقط، لأنه لن يكون آية لآحاز في أيامه أيضًا.</a:t>
            </a:r>
            <a:endParaRPr kumimoji="0" lang="en-US"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2" name="Text Box 8">
            <a:extLst>
              <a:ext uri="{FF2B5EF4-FFF2-40B4-BE49-F238E27FC236}">
                <a16:creationId xmlns:a16="http://schemas.microsoft.com/office/drawing/2014/main" id="{A1159D24-0BC8-EBBC-BBB2-968F9CEBBFF4}"/>
              </a:ext>
            </a:extLst>
          </p:cNvPr>
          <p:cNvSpPr txBox="1">
            <a:spLocks noChangeArrowheads="1"/>
          </p:cNvSpPr>
          <p:nvPr/>
        </p:nvSpPr>
        <p:spPr bwMode="auto">
          <a:xfrm>
            <a:off x="8347521" y="44624"/>
            <a:ext cx="696322" cy="463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wrap="none"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100000"/>
              </a:lnSpc>
              <a:spcBef>
                <a:spcPct val="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en-GB"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457</a:t>
            </a:r>
          </a:p>
        </p:txBody>
      </p:sp>
    </p:spTree>
    <p:extLst>
      <p:ext uri="{BB962C8B-B14F-4D97-AF65-F5344CB8AC3E}">
        <p14:creationId xmlns:p14="http://schemas.microsoft.com/office/powerpoint/2010/main" val="1143623202"/>
      </p:ext>
    </p:extLst>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fill="hold" nodeType="clickEffect">
                                  <p:stCondLst>
                                    <p:cond delay="0"/>
                                  </p:stCondLst>
                                  <p:childTnLst>
                                    <p:set>
                                      <p:cBhvr additive="repl">
                                        <p:cTn id="6" dur="1" fill="hold">
                                          <p:stCondLst>
                                            <p:cond delay="0"/>
                                          </p:stCondLst>
                                        </p:cTn>
                                        <p:tgtEl>
                                          <p:spTgt spid="5735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fill="hold" nodeType="clickEffect">
                                  <p:stCondLst>
                                    <p:cond delay="0"/>
                                  </p:stCondLst>
                                  <p:childTnLst>
                                    <p:set>
                                      <p:cBhvr additive="repl">
                                        <p:cTn id="10" dur="1" fill="hold">
                                          <p:stCondLst>
                                            <p:cond delay="0"/>
                                          </p:stCondLst>
                                        </p:cTn>
                                        <p:tgtEl>
                                          <p:spTgt spid="57347"/>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fill="hold" nodeType="clickEffect">
                                  <p:stCondLst>
                                    <p:cond delay="0"/>
                                  </p:stCondLst>
                                  <p:childTnLst>
                                    <p:set>
                                      <p:cBhvr additive="repl">
                                        <p:cTn id="14" dur="1" fill="hold">
                                          <p:stCondLst>
                                            <p:cond delay="0"/>
                                          </p:stCondLst>
                                        </p:cTn>
                                        <p:tgtEl>
                                          <p:spTgt spid="5734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extLst>
            <a:ext uri="{909E8E84-426E-40dd-AFC4-6F175D3DCCD1}"/>
            <a:ext uri="{91240B29-F687-4f45-9708-019B960494DF}"/>
            <a:ext uri="{FAA26D3D-D897-4be2-8F04-BA451C77F1D7}"/>
          </a:extLst>
        </p:spPr>
        <p:txBody>
          <a:bodyPr/>
          <a:lstStyle/>
          <a:p>
            <a:pPr>
              <a:defRPr/>
            </a:pPr>
            <a:r>
              <a:rPr lang="ar-JO" sz="4800" dirty="0">
                <a:effectLst>
                  <a:glow rad="101600">
                    <a:schemeClr val="tx1">
                      <a:alpha val="99000"/>
                    </a:schemeClr>
                  </a:glow>
                </a:effectLst>
              </a:rPr>
              <a:t>الموضوع</a:t>
            </a:r>
            <a:endParaRPr lang="en-US" sz="4800" dirty="0">
              <a:effectLst>
                <a:glow rad="101600">
                  <a:schemeClr val="tx1">
                    <a:alpha val="99000"/>
                  </a:schemeClr>
                </a:glow>
              </a:effectLst>
            </a:endParaRPr>
          </a:p>
        </p:txBody>
      </p:sp>
      <p:sp>
        <p:nvSpPr>
          <p:cNvPr id="3" name="Title 1"/>
          <p:cNvSpPr txBox="1">
            <a:spLocks/>
          </p:cNvSpPr>
          <p:nvPr/>
        </p:nvSpPr>
        <p:spPr bwMode="auto">
          <a:xfrm>
            <a:off x="14288" y="1433513"/>
            <a:ext cx="9129712" cy="4394200"/>
          </a:xfrm>
          <a:prstGeom prst="rect">
            <a:avLst/>
          </a:prstGeom>
          <a:noFill/>
          <a:ln>
            <a:noFill/>
          </a:ln>
          <a:extLst>
            <a:ext uri="{909E8E84-426E-40dd-AFC4-6F175D3DCCD1}"/>
            <a:ext uri="{91240B29-F687-4f45-9708-019B960494DF}"/>
            <a:ext uri="{FAA26D3D-D897-4be2-8F04-BA451C77F1D7}"/>
          </a:extLst>
        </p:spPr>
        <p:txBody>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cs typeface="Arial" panose="020B0604020202020204" pitchFamily="34" charset="0"/>
            </a:endParaRPr>
          </a:p>
        </p:txBody>
      </p:sp>
      <p:sp>
        <p:nvSpPr>
          <p:cNvPr id="4" name="Rectangle 2"/>
          <p:cNvSpPr txBox="1">
            <a:spLocks noChangeArrowheads="1"/>
          </p:cNvSpPr>
          <p:nvPr/>
        </p:nvSpPr>
        <p:spPr bwMode="auto">
          <a:xfrm>
            <a:off x="14766" y="1468842"/>
            <a:ext cx="9144000" cy="3562356"/>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إسترداد </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النظام المخلوق</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46085" name="Text Box 3"/>
          <p:cNvSpPr txBox="1">
            <a:spLocks noChangeArrowheads="1"/>
          </p:cNvSpPr>
          <p:nvPr/>
        </p:nvSpPr>
        <p:spPr bwMode="auto">
          <a:xfrm>
            <a:off x="8143875" y="44450"/>
            <a:ext cx="895350" cy="461963"/>
          </a:xfrm>
          <a:prstGeom prst="rect">
            <a:avLst/>
          </a:prstGeom>
          <a:noFill/>
          <a:ln w="9525">
            <a:noFill/>
            <a:miter lim="800000"/>
            <a:headEnd/>
            <a:tailEnd/>
          </a:ln>
        </p:spPr>
        <p:txBody>
          <a:bodyPr>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452</a:t>
            </a: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7" name="Rectangle 2"/>
          <p:cNvSpPr txBox="1">
            <a:spLocks noChangeArrowheads="1"/>
          </p:cNvSpPr>
          <p:nvPr/>
        </p:nvSpPr>
        <p:spPr bwMode="auto">
          <a:xfrm>
            <a:off x="0" y="5920006"/>
            <a:ext cx="9144000" cy="909772"/>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إ</a:t>
            </a:r>
            <a:r>
              <a:rPr kumimoji="0" lang="ar-JO" sz="4800" b="1"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شعياء</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130620785"/>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9378" name="Picture 3"/>
          <p:cNvPicPr>
            <a:picLocks noChangeAspect="1"/>
          </p:cNvPicPr>
          <p:nvPr/>
        </p:nvPicPr>
        <p:blipFill>
          <a:blip r:embed="rId3" cstate="print"/>
          <a:srcRect/>
          <a:stretch>
            <a:fillRect/>
          </a:stretch>
        </p:blipFill>
        <p:spPr bwMode="auto">
          <a:xfrm>
            <a:off x="0" y="1341438"/>
            <a:ext cx="9144000" cy="5129212"/>
          </a:xfrm>
          <a:prstGeom prst="rect">
            <a:avLst/>
          </a:prstGeom>
          <a:noFill/>
          <a:ln w="9525">
            <a:noFill/>
            <a:miter lim="800000"/>
            <a:headEnd/>
            <a:tailEnd/>
          </a:ln>
        </p:spPr>
      </p:pic>
      <p:sp>
        <p:nvSpPr>
          <p:cNvPr id="229379" name="Picture 1"/>
          <p:cNvSpPr>
            <a:spLocks noChangeAspect="1"/>
          </p:cNvSpPr>
          <p:nvPr/>
        </p:nvSpPr>
        <p:spPr bwMode="auto">
          <a:xfrm>
            <a:off x="0" y="368300"/>
            <a:ext cx="9144000" cy="6099175"/>
          </a:xfrm>
          <a:prstGeom prst="rect">
            <a:avLst/>
          </a:prstGeom>
          <a:noFill/>
          <a:ln w="9525">
            <a:noFill/>
            <a:miter lim="800000"/>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5" name="Rectangle 2"/>
          <p:cNvSpPr txBox="1">
            <a:spLocks noChangeArrowheads="1"/>
          </p:cNvSpPr>
          <p:nvPr/>
        </p:nvSpPr>
        <p:spPr bwMode="auto">
          <a:xfrm>
            <a:off x="0" y="15875"/>
            <a:ext cx="7812088" cy="1036638"/>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1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229381" name="Text Box 24"/>
          <p:cNvSpPr txBox="1">
            <a:spLocks noChangeArrowheads="1"/>
          </p:cNvSpPr>
          <p:nvPr/>
        </p:nvSpPr>
        <p:spPr bwMode="auto">
          <a:xfrm>
            <a:off x="8386763" y="65088"/>
            <a:ext cx="704850" cy="461962"/>
          </a:xfrm>
          <a:prstGeom prst="rect">
            <a:avLst/>
          </a:prstGeom>
          <a:noFill/>
          <a:ln w="9525">
            <a:noFill/>
            <a:miter lim="800000"/>
            <a:headEnd/>
            <a:tailEnd/>
          </a:ln>
        </p:spPr>
        <p:txBody>
          <a:bodyPr wrap="none">
            <a:spAutoFit/>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452</a:t>
            </a:r>
            <a:endParaRPr kumimoji="0" lang="en-US" altLang="zh-CN"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 name="Title 1"/>
          <p:cNvSpPr>
            <a:spLocks noGrp="1"/>
          </p:cNvSpPr>
          <p:nvPr>
            <p:ph type="ctrTitle"/>
          </p:nvPr>
        </p:nvSpPr>
        <p:spPr>
          <a:xfrm>
            <a:off x="0" y="980728"/>
            <a:ext cx="9144000" cy="1124744"/>
          </a:xfrm>
          <a:solidFill>
            <a:schemeClr val="tx1"/>
          </a:solidFill>
          <a:extLst>
            <a:ext uri="{909E8E84-426E-40dd-AFC4-6F175D3DCCD1}"/>
            <a:ext uri="{91240B29-F687-4f45-9708-019B960494DF}"/>
            <a:ext uri="{FAA26D3D-D897-4be2-8F04-BA451C77F1D7}"/>
          </a:extLst>
        </p:spPr>
        <p:txBody>
          <a:bodyPr/>
          <a:lstStyle/>
          <a:p>
            <a:pPr>
              <a:defRPr/>
            </a:pPr>
            <a:r>
              <a:rPr lang="ar-JO" sz="4000" dirty="0">
                <a:solidFill>
                  <a:srgbClr val="FFFFFF"/>
                </a:solidFill>
                <a:effectLst>
                  <a:glow rad="127000">
                    <a:srgbClr val="000000"/>
                  </a:glow>
                </a:effectLst>
                <a:ea typeface="ＭＳ Ｐゴシック" charset="0"/>
              </a:rPr>
              <a:t>دليل إيجابي على الإحتباس الحراري</a:t>
            </a:r>
            <a:endParaRPr lang="en-US" sz="4000" dirty="0">
              <a:ea typeface="ＭＳ Ｐゴシック" pitchFamily="-108" charset="-128"/>
            </a:endParaRPr>
          </a:p>
        </p:txBody>
      </p:sp>
      <p:sp>
        <p:nvSpPr>
          <p:cNvPr id="8" name="Title 1"/>
          <p:cNvSpPr txBox="1">
            <a:spLocks/>
          </p:cNvSpPr>
          <p:nvPr/>
        </p:nvSpPr>
        <p:spPr bwMode="auto">
          <a:xfrm>
            <a:off x="7517597" y="5270576"/>
            <a:ext cx="1640880" cy="828000"/>
          </a:xfrm>
          <a:prstGeom prst="rect">
            <a:avLst/>
          </a:prstGeom>
          <a:solidFill>
            <a:schemeClr val="tx1"/>
          </a:solidFill>
          <a:ln>
            <a:noFill/>
          </a:ln>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2020</a:t>
            </a:r>
            <a:endParaRPr kumimoji="0" lang="en-US" sz="28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9" name="Title 1"/>
          <p:cNvSpPr txBox="1">
            <a:spLocks/>
          </p:cNvSpPr>
          <p:nvPr/>
        </p:nvSpPr>
        <p:spPr bwMode="auto">
          <a:xfrm>
            <a:off x="6467730" y="5270576"/>
            <a:ext cx="1272622" cy="828000"/>
          </a:xfrm>
          <a:prstGeom prst="rect">
            <a:avLst/>
          </a:prstGeom>
          <a:solidFill>
            <a:schemeClr val="tx1"/>
          </a:solidFill>
          <a:ln>
            <a:noFill/>
          </a:ln>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1990</a:t>
            </a:r>
            <a:endParaRPr kumimoji="0" lang="en-US" sz="28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10" name="Title 1"/>
          <p:cNvSpPr txBox="1">
            <a:spLocks/>
          </p:cNvSpPr>
          <p:nvPr/>
        </p:nvSpPr>
        <p:spPr bwMode="auto">
          <a:xfrm>
            <a:off x="5502530" y="5270576"/>
            <a:ext cx="1272622" cy="828000"/>
          </a:xfrm>
          <a:prstGeom prst="rect">
            <a:avLst/>
          </a:prstGeom>
          <a:solidFill>
            <a:schemeClr val="tx1"/>
          </a:solidFill>
          <a:ln>
            <a:noFill/>
          </a:ln>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1980</a:t>
            </a:r>
            <a:endParaRPr kumimoji="0" lang="en-US" sz="28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11" name="Title 1"/>
          <p:cNvSpPr txBox="1">
            <a:spLocks/>
          </p:cNvSpPr>
          <p:nvPr/>
        </p:nvSpPr>
        <p:spPr bwMode="auto">
          <a:xfrm>
            <a:off x="4418797" y="5270576"/>
            <a:ext cx="1272622" cy="828000"/>
          </a:xfrm>
          <a:prstGeom prst="rect">
            <a:avLst/>
          </a:prstGeom>
          <a:solidFill>
            <a:schemeClr val="tx1"/>
          </a:solidFill>
          <a:ln>
            <a:noFill/>
          </a:ln>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1970</a:t>
            </a:r>
            <a:endParaRPr kumimoji="0" lang="en-US" sz="28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12" name="Title 1"/>
          <p:cNvSpPr txBox="1">
            <a:spLocks/>
          </p:cNvSpPr>
          <p:nvPr/>
        </p:nvSpPr>
        <p:spPr bwMode="auto">
          <a:xfrm>
            <a:off x="3343530" y="5270576"/>
            <a:ext cx="1272622" cy="828000"/>
          </a:xfrm>
          <a:prstGeom prst="rect">
            <a:avLst/>
          </a:prstGeom>
          <a:solidFill>
            <a:schemeClr val="tx1"/>
          </a:solidFill>
          <a:ln>
            <a:noFill/>
          </a:ln>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1950</a:t>
            </a:r>
            <a:endParaRPr kumimoji="0" lang="en-US" sz="28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13" name="Title 1"/>
          <p:cNvSpPr txBox="1">
            <a:spLocks/>
          </p:cNvSpPr>
          <p:nvPr/>
        </p:nvSpPr>
        <p:spPr bwMode="auto">
          <a:xfrm>
            <a:off x="2175130" y="5270576"/>
            <a:ext cx="1272622" cy="828000"/>
          </a:xfrm>
          <a:prstGeom prst="rect">
            <a:avLst/>
          </a:prstGeom>
          <a:solidFill>
            <a:schemeClr val="tx1"/>
          </a:solidFill>
          <a:ln>
            <a:noFill/>
          </a:ln>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1900</a:t>
            </a:r>
            <a:endParaRPr kumimoji="0" lang="en-US" sz="28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14" name="Title 1"/>
          <p:cNvSpPr txBox="1">
            <a:spLocks/>
          </p:cNvSpPr>
          <p:nvPr/>
        </p:nvSpPr>
        <p:spPr bwMode="auto">
          <a:xfrm>
            <a:off x="117730" y="5270576"/>
            <a:ext cx="2057400" cy="828000"/>
          </a:xfrm>
          <a:prstGeom prst="rect">
            <a:avLst/>
          </a:prstGeom>
          <a:solidFill>
            <a:schemeClr val="tx1"/>
          </a:solidFill>
          <a:ln>
            <a:noFill/>
          </a:ln>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القرن الثامن عشر</a:t>
            </a:r>
            <a:endParaRPr kumimoji="0" lang="en-US" sz="28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870955110"/>
      </p:ext>
    </p:extLst>
  </p:cSld>
  <p:clrMapOvr>
    <a:masterClrMapping/>
  </p:clrMapOvr>
  <p:transition/>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8" name="Rectangle 1"/>
          <p:cNvSpPr>
            <a:spLocks noChangeArrowheads="1"/>
          </p:cNvSpPr>
          <p:nvPr/>
        </p:nvSpPr>
        <p:spPr bwMode="auto">
          <a:xfrm>
            <a:off x="0" y="0"/>
            <a:ext cx="9144000" cy="6858000"/>
          </a:xfrm>
          <a:prstGeom prst="rect">
            <a:avLst/>
          </a:prstGeom>
          <a:solidFill>
            <a:schemeClr val="tx1"/>
          </a:solidFill>
          <a:ln w="9525">
            <a:solidFill>
              <a:schemeClr val="tx1"/>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ＭＳ Ｐゴシック" charset="0"/>
            </a:endParaRPr>
          </a:p>
        </p:txBody>
      </p:sp>
      <p:sp>
        <p:nvSpPr>
          <p:cNvPr id="265219" name="Title 2"/>
          <p:cNvSpPr>
            <a:spLocks noGrp="1"/>
          </p:cNvSpPr>
          <p:nvPr>
            <p:ph type="title" idx="4294967295"/>
          </p:nvPr>
        </p:nvSpPr>
        <p:spPr>
          <a:xfrm>
            <a:off x="0" y="1168400"/>
            <a:ext cx="9144000" cy="2401888"/>
          </a:xfrm>
        </p:spPr>
        <p:txBody>
          <a:bodyPr/>
          <a:lstStyle/>
          <a:p>
            <a:pPr rtl="1"/>
            <a:r>
              <a:rPr lang="en-US" sz="8800" dirty="0">
                <a:solidFill>
                  <a:schemeClr val="tx1"/>
                </a:solidFill>
                <a:ea typeface="Osaka" charset="0"/>
              </a:rPr>
              <a:t>Slides on </a:t>
            </a:r>
            <a:br>
              <a:rPr lang="en-US" sz="8800" dirty="0">
                <a:solidFill>
                  <a:schemeClr val="tx1"/>
                </a:solidFill>
                <a:ea typeface="Osaka" charset="0"/>
              </a:rPr>
            </a:br>
            <a:r>
              <a:rPr lang="ar-SA" sz="8800" dirty="0">
                <a:solidFill>
                  <a:schemeClr val="bg1"/>
                </a:solidFill>
                <a:ea typeface="Osaka" charset="0"/>
              </a:rPr>
              <a:t>إشعياء ٩</a:t>
            </a:r>
            <a:endParaRPr lang="en-US" sz="8800" dirty="0">
              <a:solidFill>
                <a:schemeClr val="bg1"/>
              </a:solidFill>
              <a:ea typeface="Osaka" charset="0"/>
            </a:endParaRPr>
          </a:p>
        </p:txBody>
      </p:sp>
    </p:spTree>
    <p:extLst>
      <p:ext uri="{BB962C8B-B14F-4D97-AF65-F5344CB8AC3E}">
        <p14:creationId xmlns:p14="http://schemas.microsoft.com/office/powerpoint/2010/main" val="1599001476"/>
      </p:ext>
    </p:extLst>
  </p:cSld>
  <p:clrMapOvr>
    <a:masterClrMapping/>
  </p:clrMapOvr>
  <p:transition/>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00100" name="Picture 4">
            <a:extLst>
              <a:ext uri="{FF2B5EF4-FFF2-40B4-BE49-F238E27FC236}">
                <a16:creationId xmlns:a16="http://schemas.microsoft.com/office/drawing/2014/main" id="{963D648A-D98C-4B49-9D13-51F349595B1F}"/>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839465" y="3645024"/>
            <a:ext cx="7260927" cy="3218429"/>
          </a:xfrm>
          <a:prstGeom prst="rect">
            <a:avLst/>
          </a:prstGeom>
          <a:noFill/>
          <a:extLst>
            <a:ext uri="{909E8E84-426E-40DD-AFC4-6F175D3DCCD1}">
              <a14:hiddenFill xmlns:a14="http://schemas.microsoft.com/office/drawing/2010/main">
                <a:solidFill>
                  <a:srgbClr val="FFFFFF"/>
                </a:solidFill>
              </a14:hiddenFill>
            </a:ext>
          </a:extLst>
        </p:spPr>
      </p:pic>
      <p:pic>
        <p:nvPicPr>
          <p:cNvPr id="900098" name="Picture 2">
            <a:extLst>
              <a:ext uri="{FF2B5EF4-FFF2-40B4-BE49-F238E27FC236}">
                <a16:creationId xmlns:a16="http://schemas.microsoft.com/office/drawing/2014/main" id="{9DDD05A8-058F-E247-BE65-78CC7E7A7F4A}"/>
              </a:ext>
            </a:extLst>
          </p:cNvPr>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251520" y="0"/>
            <a:ext cx="5791200" cy="3312368"/>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p:cNvSpPr>
            <a:spLocks noGrp="1"/>
          </p:cNvSpPr>
          <p:nvPr>
            <p:ph type="title"/>
          </p:nvPr>
        </p:nvSpPr>
        <p:spPr>
          <a:xfrm>
            <a:off x="35496" y="116632"/>
            <a:ext cx="9070975" cy="850604"/>
          </a:xfrm>
        </p:spPr>
        <p:txBody>
          <a:bodyPr anchor="ctr"/>
          <a:lstStyle/>
          <a:p>
            <a:r>
              <a:rPr lang="ar-EG" sz="3600" dirty="0">
                <a:effectLst>
                  <a:glow rad="228600">
                    <a:schemeClr val="tx1"/>
                  </a:glow>
                </a:effectLst>
              </a:rPr>
              <a:t>شكل أو بناء الخلاص في إشعياء 7-12</a:t>
            </a:r>
            <a:endParaRPr lang="en-US" sz="3600" dirty="0">
              <a:effectLst>
                <a:glow rad="228600">
                  <a:schemeClr val="tx1"/>
                </a:glow>
              </a:effectLst>
            </a:endParaRPr>
          </a:p>
        </p:txBody>
      </p:sp>
      <p:sp>
        <p:nvSpPr>
          <p:cNvPr id="3" name="Title 1"/>
          <p:cNvSpPr txBox="1">
            <a:spLocks/>
          </p:cNvSpPr>
          <p:nvPr/>
        </p:nvSpPr>
        <p:spPr bwMode="auto">
          <a:xfrm>
            <a:off x="35496" y="1700808"/>
            <a:ext cx="9109075" cy="3004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l" defTabSz="449263" eaLnBrk="0" fontAlgn="base" latinLnBrk="0" hangingPunct="0">
              <a:lnSpc>
                <a:spcPct val="100000"/>
              </a:lnSpc>
              <a:spcBef>
                <a:spcPct val="0"/>
              </a:spcBef>
              <a:spcAft>
                <a:spcPct val="0"/>
              </a:spcAft>
              <a:buClrTx/>
              <a:buSzTx/>
              <a:buFontTx/>
              <a:buNone/>
              <a:tabLst>
                <a:tab pos="1714500" algn="l"/>
                <a:tab pos="4454525" algn="l"/>
              </a:tabLst>
              <a:defRPr/>
            </a:pPr>
            <a:r>
              <a:rPr kumimoji="0" lang="en-SG"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		</a:t>
            </a:r>
            <a:r>
              <a:rPr kumimoji="0" lang="ar-EG" sz="2400" b="1" u="sng"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النبوءة المسيانية</a:t>
            </a:r>
            <a:endParaRPr kumimoji="0" lang="en-SG" sz="2400" b="1" u="sng"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endParaRPr>
          </a:p>
          <a:p>
            <a:pPr marL="0" marR="0" lvl="0" indent="0" algn="l" defTabSz="449263" eaLnBrk="0" fontAlgn="base" latinLnBrk="0" hangingPunct="0">
              <a:lnSpc>
                <a:spcPct val="100000"/>
              </a:lnSpc>
              <a:spcBef>
                <a:spcPct val="0"/>
              </a:spcBef>
              <a:spcAft>
                <a:spcPct val="0"/>
              </a:spcAft>
              <a:buClrTx/>
              <a:buSzTx/>
              <a:buFontTx/>
              <a:buNone/>
              <a:tabLst>
                <a:tab pos="1714500" algn="l"/>
                <a:tab pos="4454525" algn="l"/>
              </a:tabLst>
              <a:defRPr/>
            </a:pPr>
            <a:r>
              <a:rPr kumimoji="0" lang="en-SG"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7:</a:t>
            </a:r>
            <a:r>
              <a:rPr kumimoji="0" lang="ar-SA"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9</a:t>
            </a:r>
            <a:r>
              <a:rPr kumimoji="0" lang="en-SG"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a:t>
            </a:r>
            <a:r>
              <a:rPr kumimoji="0" lang="ar-SA"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1</a:t>
            </a:r>
            <a:r>
              <a:rPr kumimoji="0" lang="en-SG"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:7	</a:t>
            </a:r>
            <a:r>
              <a:rPr kumimoji="0" lang="ar-EG"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ابنان      </a:t>
            </a:r>
            <a:r>
              <a:rPr kumimoji="0" lang="en-SG"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	</a:t>
            </a:r>
            <a:r>
              <a:rPr kumimoji="0" lang="ar-SA"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14 </a:t>
            </a:r>
            <a:r>
              <a:rPr kumimoji="0" lang="en-SG"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a:t>
            </a:r>
            <a:r>
              <a:rPr kumimoji="0" lang="ar-SA"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7</a:t>
            </a:r>
            <a:r>
              <a:rPr kumimoji="0" lang="en-SG"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	</a:t>
            </a:r>
            <a:r>
              <a:rPr kumimoji="0" lang="ar-EG"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ميلاد عذراوي</a:t>
            </a:r>
            <a:endParaRPr kumimoji="0" lang="en-SG"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endParaRPr>
          </a:p>
          <a:p>
            <a:pPr marL="0" marR="0" lvl="0" indent="0" algn="l" defTabSz="449263" eaLnBrk="0" fontAlgn="base" latinLnBrk="0" hangingPunct="0">
              <a:lnSpc>
                <a:spcPct val="100000"/>
              </a:lnSpc>
              <a:spcBef>
                <a:spcPct val="0"/>
              </a:spcBef>
              <a:spcAft>
                <a:spcPct val="0"/>
              </a:spcAft>
              <a:buClrTx/>
              <a:buSzTx/>
              <a:buFontTx/>
              <a:buNone/>
              <a:tabLst>
                <a:tab pos="1714500" algn="l"/>
                <a:tab pos="4454525" algn="l"/>
              </a:tabLst>
              <a:defRPr/>
            </a:pPr>
            <a:r>
              <a:rPr kumimoji="0" lang="en-SG"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		</a:t>
            </a:r>
            <a:r>
              <a:rPr kumimoji="0" lang="ar-SA"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9: 6-7</a:t>
            </a:r>
            <a:r>
              <a:rPr kumimoji="0" lang="en-SG"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	</a:t>
            </a:r>
            <a:r>
              <a:rPr kumimoji="0" lang="ar-EG"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الله، العدل، السلام، الحق</a:t>
            </a:r>
            <a:endParaRPr kumimoji="0" lang="en-SG"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endParaRPr>
          </a:p>
        </p:txBody>
      </p:sp>
      <p:sp>
        <p:nvSpPr>
          <p:cNvPr id="4" name="Title 1">
            <a:extLst>
              <a:ext uri="{FF2B5EF4-FFF2-40B4-BE49-F238E27FC236}">
                <a16:creationId xmlns:a16="http://schemas.microsoft.com/office/drawing/2014/main" id="{E9BEBA59-2C49-8644-B2B3-0FACF72678F4}"/>
              </a:ext>
            </a:extLst>
          </p:cNvPr>
          <p:cNvSpPr txBox="1">
            <a:spLocks/>
          </p:cNvSpPr>
          <p:nvPr/>
        </p:nvSpPr>
        <p:spPr bwMode="auto">
          <a:xfrm>
            <a:off x="35496" y="836712"/>
            <a:ext cx="9070975" cy="6615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49263" rtl="0" eaLnBrk="0" fontAlgn="base" latinLnBrk="0" hangingPunct="0">
              <a:lnSpc>
                <a:spcPct val="100000"/>
              </a:lnSpc>
              <a:spcBef>
                <a:spcPct val="0"/>
              </a:spcBef>
              <a:spcAft>
                <a:spcPct val="0"/>
              </a:spcAft>
              <a:buClrTx/>
              <a:buSzTx/>
              <a:buFontTx/>
              <a:buNone/>
              <a:tabLst/>
              <a:defRPr/>
            </a:pPr>
            <a:r>
              <a:rPr kumimoji="0" lang="ar-EG"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قريب</a:t>
            </a:r>
            <a:r>
              <a:rPr kumimoji="0" lang="en-SG"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 </a:t>
            </a:r>
            <a:r>
              <a:rPr kumimoji="0" lang="ar-SA"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و</a:t>
            </a:r>
            <a:r>
              <a:rPr kumimoji="0" lang="en-SG"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 </a:t>
            </a:r>
            <a:r>
              <a:rPr kumimoji="0" lang="ar-EG"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بعيد</a:t>
            </a:r>
            <a:endParaRPr kumimoji="0" lang="en-SG"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endParaRPr>
          </a:p>
        </p:txBody>
      </p:sp>
      <p:sp>
        <p:nvSpPr>
          <p:cNvPr id="7" name="Title 1">
            <a:extLst>
              <a:ext uri="{FF2B5EF4-FFF2-40B4-BE49-F238E27FC236}">
                <a16:creationId xmlns:a16="http://schemas.microsoft.com/office/drawing/2014/main" id="{17E710CC-DADB-994E-B319-969ED8BDE446}"/>
              </a:ext>
            </a:extLst>
          </p:cNvPr>
          <p:cNvSpPr txBox="1">
            <a:spLocks/>
          </p:cNvSpPr>
          <p:nvPr/>
        </p:nvSpPr>
        <p:spPr bwMode="auto">
          <a:xfrm>
            <a:off x="839465" y="4705539"/>
            <a:ext cx="7260927" cy="1978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GB"/>
            </a:defPPr>
            <a:lvl1pPr marL="0" marR="0" lvl="0" indent="0" algn="ctr" eaLnBrk="0" latinLnBrk="0" hangingPunct="0">
              <a:lnSpc>
                <a:spcPct val="100000"/>
              </a:lnSpc>
              <a:buClrTx/>
              <a:buSzTx/>
              <a:buFontTx/>
              <a:buNone/>
              <a:tabLst/>
              <a:defRPr kumimoji="0" sz="3200" b="1" i="1" u="none" strike="noStrike" cap="none" spc="0" normalizeH="0" baseline="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defRPr>
            </a:lvl1pPr>
            <a:lvl2pPr algn="ctr" eaLnBrk="0" hangingPunct="0">
              <a:defRPr sz="4400">
                <a:ea typeface="ＭＳ Ｐゴシック" pitchFamily="-108" charset="-128"/>
                <a:cs typeface="ＭＳ Ｐゴシック" pitchFamily="-108" charset="-128"/>
              </a:defRPr>
            </a:lvl2pPr>
            <a:lvl3pPr algn="ctr" eaLnBrk="0" hangingPunct="0">
              <a:defRPr sz="4400">
                <a:ea typeface="ＭＳ Ｐゴシック" pitchFamily="-108" charset="-128"/>
                <a:cs typeface="ＭＳ Ｐゴシック" pitchFamily="-108" charset="-128"/>
              </a:defRPr>
            </a:lvl3pPr>
            <a:lvl4pPr algn="ctr" eaLnBrk="0" hangingPunct="0">
              <a:defRPr sz="4400">
                <a:ea typeface="ＭＳ Ｐゴシック" pitchFamily="-108" charset="-128"/>
                <a:cs typeface="ＭＳ Ｐゴシック" pitchFamily="-108" charset="-128"/>
              </a:defRPr>
            </a:lvl4pPr>
            <a:lvl5pPr algn="ctr" eaLnBrk="0" hangingPunct="0">
              <a:defRPr sz="440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r>
              <a:rPr lang="ar-EG" i="0" dirty="0">
                <a:effectLst>
                  <a:glow rad="228600">
                    <a:schemeClr val="accent4">
                      <a:satMod val="175000"/>
                      <a:alpha val="86293"/>
                    </a:schemeClr>
                  </a:glow>
                </a:effectLst>
              </a:rPr>
              <a:t>سيأتي خلاص الله القريب والبعيد ليهوذا من خلال ولادة ولدين:  مَهَيْرَ شَلاَلَ حَاشَ بَزَ. والمسيح</a:t>
            </a:r>
            <a:br>
              <a:rPr lang="en-US" i="0" dirty="0">
                <a:effectLst>
                  <a:glow rad="228600">
                    <a:schemeClr val="accent4">
                      <a:satMod val="175000"/>
                      <a:alpha val="86293"/>
                    </a:schemeClr>
                  </a:glow>
                </a:effectLst>
              </a:rPr>
            </a:br>
            <a:r>
              <a:rPr lang="ar-EG" i="0" dirty="0">
                <a:effectLst>
                  <a:glow rad="228600">
                    <a:schemeClr val="accent4">
                      <a:satMod val="175000"/>
                      <a:alpha val="86293"/>
                    </a:schemeClr>
                  </a:glow>
                </a:effectLst>
              </a:rPr>
              <a:t>7: 1–9: 7).</a:t>
            </a:r>
            <a:r>
              <a:rPr lang="en-SG" i="0" dirty="0">
                <a:effectLst>
                  <a:glow rad="228600">
                    <a:schemeClr val="accent4">
                      <a:satMod val="175000"/>
                      <a:alpha val="86293"/>
                    </a:schemeClr>
                  </a:glow>
                </a:effectLst>
              </a:rPr>
              <a:t>).</a:t>
            </a:r>
          </a:p>
        </p:txBody>
      </p:sp>
    </p:spTree>
    <p:extLst>
      <p:ext uri="{BB962C8B-B14F-4D97-AF65-F5344CB8AC3E}">
        <p14:creationId xmlns:p14="http://schemas.microsoft.com/office/powerpoint/2010/main" val="4390334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7">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2.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sp>
        <p:nvSpPr>
          <p:cNvPr id="262146" name="Rectangle 1026"/>
          <p:cNvSpPr>
            <a:spLocks noGrp="1" noChangeArrowheads="1"/>
          </p:cNvSpPr>
          <p:nvPr>
            <p:ph type="title"/>
          </p:nvPr>
        </p:nvSpPr>
        <p:spPr>
          <a:xfrm>
            <a:off x="0" y="188914"/>
            <a:ext cx="9144000" cy="1162844"/>
          </a:xfrm>
          <a:effectLst>
            <a:outerShdw blurRad="63500" dist="38099" dir="2700000" algn="ctr" rotWithShape="0">
              <a:srgbClr val="CC0000">
                <a:alpha val="74998"/>
              </a:srgbClr>
            </a:outerShdw>
          </a:effectLst>
        </p:spPr>
        <p:txBody>
          <a:bodyPr/>
          <a:lstStyle/>
          <a:p>
            <a:pPr eaLnBrk="1" hangingPunct="1">
              <a:defRPr/>
            </a:pPr>
            <a:r>
              <a:rPr kumimoji="0" lang="ar-EG" dirty="0">
                <a:solidFill>
                  <a:schemeClr val="bg1"/>
                </a:solidFill>
              </a:rPr>
              <a:t>الأطفال لا يحكمون، أليس كذلك؟</a:t>
            </a:r>
            <a:endParaRPr kumimoji="0" lang="en-US" sz="3200" dirty="0">
              <a:solidFill>
                <a:schemeClr val="bg1"/>
              </a:solidFill>
            </a:endParaRPr>
          </a:p>
        </p:txBody>
      </p:sp>
      <p:sp>
        <p:nvSpPr>
          <p:cNvPr id="262148" name="Rectangle 1028"/>
          <p:cNvSpPr>
            <a:spLocks noChangeArrowheads="1"/>
          </p:cNvSpPr>
          <p:nvPr/>
        </p:nvSpPr>
        <p:spPr bwMode="auto">
          <a:xfrm>
            <a:off x="685800" y="4475163"/>
            <a:ext cx="7772400" cy="1247775"/>
          </a:xfrm>
          <a:prstGeom prst="rect">
            <a:avLst/>
          </a:prstGeom>
          <a:noFill/>
          <a:ln>
            <a:noFill/>
          </a:ln>
          <a:effectLst>
            <a:outerShdw blurRad="63500" dist="53882" dir="2700000" algn="ctr" rotWithShape="0">
              <a:schemeClr val="tx1">
                <a:alpha val="74998"/>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marL="342900" marR="0" lvl="0" indent="-342900" algn="ctr" defTabSz="914400" rtl="0" eaLnBrk="1" fontAlgn="base" latinLnBrk="0" hangingPunct="1">
              <a:lnSpc>
                <a:spcPct val="90000"/>
              </a:lnSpc>
              <a:spcBef>
                <a:spcPct val="20000"/>
              </a:spcBef>
              <a:spcAft>
                <a:spcPct val="0"/>
              </a:spcAft>
              <a:buClrTx/>
              <a:buSzTx/>
              <a:buFontTx/>
              <a:buNone/>
              <a:tabLst/>
              <a:defRPr/>
            </a:pPr>
            <a:r>
              <a:rPr kumimoji="0" lang="sk-SK" sz="5400" b="1" u="none" strike="noStrike" kern="1200" cap="none" spc="0" normalizeH="0" baseline="0" noProof="0" dirty="0">
                <a:ln>
                  <a:noFill/>
                </a:ln>
                <a:solidFill>
                  <a:srgbClr val="FFFFFF"/>
                </a:solidFill>
                <a:effectLst/>
                <a:uLnTx/>
                <a:uFillTx/>
                <a:latin typeface="Arial" panose="020B0604020202020204" pitchFamily="34" charset="0"/>
                <a:ea typeface="宋体" charset="0"/>
                <a:cs typeface="宋体" charset="0"/>
              </a:rPr>
              <a:t>Isaiah 9:1-7</a:t>
            </a:r>
            <a:endParaRPr kumimoji="0" lang="en-US" sz="5400" b="1" u="none" strike="noStrike" kern="1200" cap="none" spc="0" normalizeH="0" baseline="0" noProof="0" dirty="0">
              <a:ln>
                <a:noFill/>
              </a:ln>
              <a:solidFill>
                <a:srgbClr val="FFFFFF"/>
              </a:solidFill>
              <a:effectLst/>
              <a:uLnTx/>
              <a:uFillTx/>
              <a:latin typeface="Arial" panose="020B0604020202020204" pitchFamily="34" charset="0"/>
              <a:ea typeface="宋体" charset="0"/>
              <a:cs typeface="宋体" charset="0"/>
            </a:endParaRPr>
          </a:p>
        </p:txBody>
      </p:sp>
      <p:sp>
        <p:nvSpPr>
          <p:cNvPr id="733188" name="Text Box 1028"/>
          <p:cNvSpPr txBox="1">
            <a:spLocks noChangeArrowheads="1"/>
          </p:cNvSpPr>
          <p:nvPr/>
        </p:nvSpPr>
        <p:spPr bwMode="auto">
          <a:xfrm>
            <a:off x="0" y="6491288"/>
            <a:ext cx="9144000" cy="366712"/>
          </a:xfrm>
          <a:prstGeom prst="rect">
            <a:avLst/>
          </a:prstGeom>
          <a:solidFill>
            <a:srgbClr val="01020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eaLnBrk="0" fontAlgn="base" hangingPunct="0">
              <a:spcBef>
                <a:spcPct val="0"/>
              </a:spcBef>
              <a:spcAft>
                <a:spcPct val="0"/>
              </a:spcAft>
              <a:defRPr sz="2400">
                <a:solidFill>
                  <a:schemeClr val="bg1"/>
                </a:solidFill>
                <a:latin typeface="Arial" charset="0"/>
                <a:ea typeface="ＭＳ Ｐゴシック" charset="0"/>
              </a:defRPr>
            </a:lvl6pPr>
            <a:lvl7pPr marL="2971800" indent="-228600" eaLnBrk="0" fontAlgn="base" hangingPunct="0">
              <a:spcBef>
                <a:spcPct val="0"/>
              </a:spcBef>
              <a:spcAft>
                <a:spcPct val="0"/>
              </a:spcAft>
              <a:defRPr sz="2400">
                <a:solidFill>
                  <a:schemeClr val="bg1"/>
                </a:solidFill>
                <a:latin typeface="Arial" charset="0"/>
                <a:ea typeface="ＭＳ Ｐゴシック" charset="0"/>
              </a:defRPr>
            </a:lvl7pPr>
            <a:lvl8pPr marL="3429000" indent="-228600" eaLnBrk="0" fontAlgn="base" hangingPunct="0">
              <a:spcBef>
                <a:spcPct val="0"/>
              </a:spcBef>
              <a:spcAft>
                <a:spcPct val="0"/>
              </a:spcAft>
              <a:defRPr sz="2400">
                <a:solidFill>
                  <a:schemeClr val="bg1"/>
                </a:solidFill>
                <a:latin typeface="Arial" charset="0"/>
                <a:ea typeface="ＭＳ Ｐゴシック" charset="0"/>
              </a:defRPr>
            </a:lvl8pPr>
            <a:lvl9pPr marL="3886200" indent="-228600"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u="none" strike="noStrike" kern="1200" cap="none" spc="0" normalizeH="0" baseline="0" noProof="0" dirty="0">
                <a:ln>
                  <a:noFill/>
                </a:ln>
                <a:solidFill>
                  <a:srgbClr val="E5E5FF"/>
                </a:solidFill>
                <a:effectLst/>
                <a:uLnTx/>
                <a:uFillTx/>
                <a:latin typeface="Arial" panose="020B0604020202020204" pitchFamily="34" charset="0"/>
                <a:ea typeface="ＭＳ Ｐゴシック" charset="0"/>
                <a:cs typeface="Arial" panose="020B0604020202020204" pitchFamily="34" charset="0"/>
              </a:rPr>
              <a:t>Rick Griffith • Crossroads International Church • BibleStudyDownloads.org</a:t>
            </a:r>
          </a:p>
        </p:txBody>
      </p:sp>
      <p:pic>
        <p:nvPicPr>
          <p:cNvPr id="733189" name="Picture 4"/>
          <p:cNvPicPr>
            <a:picLocks noChangeAspect="1"/>
          </p:cNvPicPr>
          <p:nvPr/>
        </p:nvPicPr>
        <p:blipFill>
          <a:blip r:embed="rId4" cstate="screen">
            <a:extLst>
              <a:ext uri="{28A0092B-C50C-407E-A947-70E740481C1C}">
                <a14:useLocalDpi xmlns:a14="http://schemas.microsoft.com/office/drawing/2010/main"/>
              </a:ext>
            </a:extLst>
          </a:blip>
          <a:srcRect/>
          <a:stretch>
            <a:fillRect/>
          </a:stretch>
        </p:blipFill>
        <p:spPr bwMode="auto">
          <a:xfrm>
            <a:off x="1237025" y="1688059"/>
            <a:ext cx="6647343" cy="43739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1026">
            <a:extLst>
              <a:ext uri="{FF2B5EF4-FFF2-40B4-BE49-F238E27FC236}">
                <a16:creationId xmlns:a16="http://schemas.microsoft.com/office/drawing/2014/main" id="{8FF87F3B-057D-9C47-9953-73CC1EC991DB}"/>
              </a:ext>
            </a:extLst>
          </p:cNvPr>
          <p:cNvSpPr txBox="1">
            <a:spLocks noChangeArrowheads="1"/>
          </p:cNvSpPr>
          <p:nvPr/>
        </p:nvSpPr>
        <p:spPr bwMode="auto">
          <a:xfrm>
            <a:off x="431075" y="1556792"/>
            <a:ext cx="8229600" cy="849086"/>
          </a:xfrm>
          <a:prstGeom prst="rect">
            <a:avLst/>
          </a:prstGeom>
          <a:noFill/>
          <a:ln>
            <a:noFill/>
          </a:ln>
          <a:effectLst>
            <a:outerShdw blurRad="63500" dist="38099" dir="2700000" algn="ctr" rotWithShape="0">
              <a:srgbClr val="CC0000">
                <a:alpha val="74998"/>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kumimoji="1" sz="4400">
                <a:solidFill>
                  <a:schemeClr val="tx2"/>
                </a:solidFill>
                <a:latin typeface="Arial"/>
                <a:ea typeface="+mj-ea"/>
                <a:cs typeface="Arial"/>
              </a:defRPr>
            </a:lvl1pPr>
            <a:lvl2pPr algn="ctr" rtl="0" eaLnBrk="0" fontAlgn="base" hangingPunct="0">
              <a:spcBef>
                <a:spcPct val="0"/>
              </a:spcBef>
              <a:spcAft>
                <a:spcPct val="0"/>
              </a:spcAft>
              <a:defRPr kumimoji="1" sz="4400">
                <a:solidFill>
                  <a:schemeClr val="tx2"/>
                </a:solidFill>
                <a:latin typeface="Arial" charset="0"/>
                <a:ea typeface="宋体" charset="0"/>
                <a:cs typeface="宋体" charset="0"/>
              </a:defRPr>
            </a:lvl2pPr>
            <a:lvl3pPr algn="ctr" rtl="0" eaLnBrk="0" fontAlgn="base" hangingPunct="0">
              <a:spcBef>
                <a:spcPct val="0"/>
              </a:spcBef>
              <a:spcAft>
                <a:spcPct val="0"/>
              </a:spcAft>
              <a:defRPr kumimoji="1" sz="4400">
                <a:solidFill>
                  <a:schemeClr val="tx2"/>
                </a:solidFill>
                <a:latin typeface="Arial" charset="0"/>
                <a:ea typeface="宋体" charset="0"/>
                <a:cs typeface="宋体" charset="0"/>
              </a:defRPr>
            </a:lvl3pPr>
            <a:lvl4pPr algn="ctr" rtl="0" eaLnBrk="0" fontAlgn="base" hangingPunct="0">
              <a:spcBef>
                <a:spcPct val="0"/>
              </a:spcBef>
              <a:spcAft>
                <a:spcPct val="0"/>
              </a:spcAft>
              <a:defRPr kumimoji="1" sz="4400">
                <a:solidFill>
                  <a:schemeClr val="tx2"/>
                </a:solidFill>
                <a:latin typeface="Arial" charset="0"/>
                <a:ea typeface="宋体" charset="0"/>
                <a:cs typeface="宋体" charset="0"/>
              </a:defRPr>
            </a:lvl4pPr>
            <a:lvl5pPr algn="ctr" rtl="0" eaLnBrk="0" fontAlgn="base" hangingPunct="0">
              <a:spcBef>
                <a:spcPct val="0"/>
              </a:spcBef>
              <a:spcAft>
                <a:spcPct val="0"/>
              </a:spcAft>
              <a:defRPr kumimoji="1" sz="4400">
                <a:solidFill>
                  <a:schemeClr val="tx2"/>
                </a:solidFill>
                <a:latin typeface="Arial" charset="0"/>
                <a:ea typeface="宋体" charset="0"/>
                <a:cs typeface="宋体" charset="0"/>
              </a:defRPr>
            </a:lvl5pPr>
            <a:lvl6pPr marL="457200" algn="ctr" rtl="0" fontAlgn="base">
              <a:spcBef>
                <a:spcPct val="0"/>
              </a:spcBef>
              <a:spcAft>
                <a:spcPct val="0"/>
              </a:spcAft>
              <a:defRPr kumimoji="1" sz="4400">
                <a:solidFill>
                  <a:schemeClr val="tx2"/>
                </a:solidFill>
                <a:latin typeface="Times New Roman" charset="0"/>
                <a:ea typeface="宋体" charset="0"/>
                <a:cs typeface="宋体" charset="0"/>
              </a:defRPr>
            </a:lvl6pPr>
            <a:lvl7pPr marL="914400" algn="ctr" rtl="0" fontAlgn="base">
              <a:spcBef>
                <a:spcPct val="0"/>
              </a:spcBef>
              <a:spcAft>
                <a:spcPct val="0"/>
              </a:spcAft>
              <a:defRPr kumimoji="1" sz="4400">
                <a:solidFill>
                  <a:schemeClr val="tx2"/>
                </a:solidFill>
                <a:latin typeface="Times New Roman" charset="0"/>
                <a:ea typeface="宋体" charset="0"/>
                <a:cs typeface="宋体" charset="0"/>
              </a:defRPr>
            </a:lvl7pPr>
            <a:lvl8pPr marL="1371600" algn="ctr" rtl="0" fontAlgn="base">
              <a:spcBef>
                <a:spcPct val="0"/>
              </a:spcBef>
              <a:spcAft>
                <a:spcPct val="0"/>
              </a:spcAft>
              <a:defRPr kumimoji="1" sz="4400">
                <a:solidFill>
                  <a:schemeClr val="tx2"/>
                </a:solidFill>
                <a:latin typeface="Times New Roman" charset="0"/>
                <a:ea typeface="宋体" charset="0"/>
                <a:cs typeface="宋体" charset="0"/>
              </a:defRPr>
            </a:lvl8pPr>
            <a:lvl9pPr marL="1828800" algn="ctr" rtl="0" fontAlgn="base">
              <a:spcBef>
                <a:spcPct val="0"/>
              </a:spcBef>
              <a:spcAft>
                <a:spcPct val="0"/>
              </a:spcAft>
              <a:defRPr kumimoji="1" sz="4400">
                <a:solidFill>
                  <a:schemeClr val="tx2"/>
                </a:solidFill>
                <a:latin typeface="Times New Roman" charset="0"/>
                <a:ea typeface="宋体" charset="0"/>
                <a:cs typeface="宋体"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4800" b="1" u="none" strike="noStrike" kern="0" cap="none" spc="0" normalizeH="0" baseline="0" noProof="0">
                <a:ln>
                  <a:noFill/>
                </a:ln>
                <a:solidFill>
                  <a:srgbClr val="FFFFFF"/>
                </a:solidFill>
                <a:effectLst/>
                <a:uLnTx/>
                <a:uFillTx/>
                <a:latin typeface="Arial" panose="020B0604020202020204" pitchFamily="34" charset="0"/>
                <a:ea typeface="宋体"/>
                <a:cs typeface="Arial" panose="020B0604020202020204" pitchFamily="34" charset="0"/>
              </a:rPr>
              <a:t>إشعياء 9: 1-7</a:t>
            </a:r>
            <a:endParaRPr kumimoji="0" lang="en-US" sz="3600" b="1" u="none" strike="noStrike" kern="0" cap="none" spc="0" normalizeH="0" baseline="0" noProof="0" dirty="0">
              <a:ln>
                <a:noFill/>
              </a:ln>
              <a:solidFill>
                <a:srgbClr val="FFFFFF"/>
              </a:solidFill>
              <a:effectLst/>
              <a:uLnTx/>
              <a:uFillTx/>
              <a:latin typeface="Arial" panose="020B0604020202020204" pitchFamily="34" charset="0"/>
              <a:ea typeface="宋体"/>
              <a:cs typeface="Arial" panose="020B0604020202020204" pitchFamily="34" charset="0"/>
            </a:endParaRPr>
          </a:p>
        </p:txBody>
      </p:sp>
    </p:spTree>
  </p:cSld>
  <p:clrMapOvr>
    <a:masterClrMapping/>
  </p:clrMapOvr>
  <p:transition/>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35233" name="Picture 4" descr="Flowers 1434"/>
          <p:cNvPicPr>
            <a:picLocks noChangeAspect="1" noChangeArrowheads="1"/>
          </p:cNvPicPr>
          <p:nvPr/>
        </p:nvPicPr>
        <p:blipFill>
          <a:blip r:embed="rId3">
            <a:lum bright="-18000" contrast="6000"/>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6" name="Rectangle 2"/>
          <p:cNvSpPr>
            <a:spLocks noGrp="1" noChangeArrowheads="1"/>
          </p:cNvSpPr>
          <p:nvPr>
            <p:ph type="title"/>
          </p:nvPr>
        </p:nvSpPr>
        <p:spPr>
          <a:xfrm>
            <a:off x="0" y="609600"/>
            <a:ext cx="9144000" cy="1143000"/>
          </a:xfrm>
          <a:effectLst>
            <a:outerShdw blurRad="63500" dist="35921" dir="2700000" algn="ctr" rotWithShape="0">
              <a:schemeClr val="bg2">
                <a:alpha val="74998"/>
              </a:schemeClr>
            </a:outerShdw>
          </a:effectLst>
        </p:spPr>
        <p:txBody>
          <a:bodyPr/>
          <a:lstStyle/>
          <a:p>
            <a:pPr>
              <a:defRPr/>
            </a:pPr>
            <a:r>
              <a:rPr lang="ar-EG" sz="7200" dirty="0">
                <a:solidFill>
                  <a:schemeClr val="tx1"/>
                </a:solidFill>
              </a:rPr>
              <a:t>الكريسماس</a:t>
            </a:r>
            <a:br>
              <a:rPr lang="ar-EG" sz="7200" dirty="0">
                <a:solidFill>
                  <a:schemeClr val="tx1"/>
                </a:solidFill>
              </a:rPr>
            </a:br>
            <a:r>
              <a:rPr lang="ar-EG" sz="7200" dirty="0">
                <a:solidFill>
                  <a:schemeClr val="tx1"/>
                </a:solidFill>
              </a:rPr>
              <a:t>احتفال الميلاد</a:t>
            </a:r>
            <a:endParaRPr lang="en-US" sz="5400" dirty="0"/>
          </a:p>
        </p:txBody>
      </p:sp>
      <p:sp>
        <p:nvSpPr>
          <p:cNvPr id="4" name="Rectangle 3"/>
          <p:cNvSpPr txBox="1">
            <a:spLocks noChangeArrowheads="1"/>
          </p:cNvSpPr>
          <p:nvPr/>
        </p:nvSpPr>
        <p:spPr bwMode="auto">
          <a:xfrm>
            <a:off x="841375" y="5589588"/>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tx2"/>
                </a:solidFill>
                <a:latin typeface="+mj-lt"/>
                <a:ea typeface="+mj-ea"/>
                <a:cs typeface="ＭＳ Ｐゴシック" charset="0"/>
              </a:defRPr>
            </a:lvl1pPr>
            <a:lvl2pPr algn="ctr" rtl="0" eaLnBrk="0" fontAlgn="base" hangingPunct="0">
              <a:spcBef>
                <a:spcPct val="0"/>
              </a:spcBef>
              <a:spcAft>
                <a:spcPct val="0"/>
              </a:spcAft>
              <a:defRPr sz="4400">
                <a:solidFill>
                  <a:schemeClr val="tx2"/>
                </a:solidFill>
                <a:latin typeface="Times New Roman" charset="0"/>
                <a:ea typeface="ＭＳ Ｐゴシック" charset="0"/>
                <a:cs typeface="ＭＳ Ｐゴシック" charset="0"/>
              </a:defRPr>
            </a:lvl2pPr>
            <a:lvl3pPr algn="ctr" rtl="0" eaLnBrk="0" fontAlgn="base" hangingPunct="0">
              <a:spcBef>
                <a:spcPct val="0"/>
              </a:spcBef>
              <a:spcAft>
                <a:spcPct val="0"/>
              </a:spcAft>
              <a:defRPr sz="4400">
                <a:solidFill>
                  <a:schemeClr val="tx2"/>
                </a:solidFill>
                <a:latin typeface="Times New Roman" charset="0"/>
                <a:ea typeface="ＭＳ Ｐゴシック" charset="0"/>
                <a:cs typeface="ＭＳ Ｐゴシック" charset="0"/>
              </a:defRPr>
            </a:lvl3pPr>
            <a:lvl4pPr algn="ctr" rtl="0" eaLnBrk="0" fontAlgn="base" hangingPunct="0">
              <a:spcBef>
                <a:spcPct val="0"/>
              </a:spcBef>
              <a:spcAft>
                <a:spcPct val="0"/>
              </a:spcAft>
              <a:defRPr sz="4400">
                <a:solidFill>
                  <a:schemeClr val="tx2"/>
                </a:solidFill>
                <a:latin typeface="Times New Roman" charset="0"/>
                <a:ea typeface="ＭＳ Ｐゴシック" charset="0"/>
                <a:cs typeface="ＭＳ Ｐゴシック" charset="0"/>
              </a:defRPr>
            </a:lvl4pPr>
            <a:lvl5pPr algn="ctr" rtl="0" eaLnBrk="0" fontAlgn="base" hangingPunct="0">
              <a:spcBef>
                <a:spcPct val="0"/>
              </a:spcBef>
              <a:spcAft>
                <a:spcPct val="0"/>
              </a:spcAft>
              <a:defRPr sz="4400">
                <a:solidFill>
                  <a:schemeClr val="tx2"/>
                </a:solidFill>
                <a:latin typeface="Times New Roman" charset="0"/>
                <a:ea typeface="ＭＳ Ｐゴシック" charset="0"/>
                <a:cs typeface="ＭＳ Ｐゴシック" charset="0"/>
              </a:defRPr>
            </a:lvl5pPr>
            <a:lvl6pPr marL="457200" algn="ctr" rtl="0" eaLnBrk="0" fontAlgn="base" hangingPunct="0">
              <a:spcBef>
                <a:spcPct val="0"/>
              </a:spcBef>
              <a:spcAft>
                <a:spcPct val="0"/>
              </a:spcAft>
              <a:defRPr sz="4400">
                <a:solidFill>
                  <a:schemeClr val="tx2"/>
                </a:solidFill>
                <a:latin typeface="Times New Roman" charset="0"/>
                <a:ea typeface="ＭＳ Ｐゴシック" charset="0"/>
              </a:defRPr>
            </a:lvl6pPr>
            <a:lvl7pPr marL="914400" algn="ctr" rtl="0" eaLnBrk="0" fontAlgn="base" hangingPunct="0">
              <a:spcBef>
                <a:spcPct val="0"/>
              </a:spcBef>
              <a:spcAft>
                <a:spcPct val="0"/>
              </a:spcAft>
              <a:defRPr sz="4400">
                <a:solidFill>
                  <a:schemeClr val="tx2"/>
                </a:solidFill>
                <a:latin typeface="Times New Roman" charset="0"/>
                <a:ea typeface="ＭＳ Ｐゴシック" charset="0"/>
              </a:defRPr>
            </a:lvl7pPr>
            <a:lvl8pPr marL="1371600" algn="ctr" rtl="0" eaLnBrk="0" fontAlgn="base" hangingPunct="0">
              <a:spcBef>
                <a:spcPct val="0"/>
              </a:spcBef>
              <a:spcAft>
                <a:spcPct val="0"/>
              </a:spcAft>
              <a:defRPr sz="4400">
                <a:solidFill>
                  <a:schemeClr val="tx2"/>
                </a:solidFill>
                <a:latin typeface="Times New Roman" charset="0"/>
                <a:ea typeface="ＭＳ Ｐゴシック" charset="0"/>
              </a:defRPr>
            </a:lvl8pPr>
            <a:lvl9pPr marL="1828800" algn="ctr" rtl="0" eaLnBrk="0" fontAlgn="base" hangingPunct="0">
              <a:spcBef>
                <a:spcPct val="0"/>
              </a:spcBef>
              <a:spcAft>
                <a:spcPct val="0"/>
              </a:spcAft>
              <a:defRPr sz="4400">
                <a:solidFill>
                  <a:schemeClr val="tx2"/>
                </a:solidFill>
                <a:latin typeface="Times New Roman"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EG" sz="4400" b="1" u="none" strike="noStrike" kern="120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t>كيف حالك؟</a:t>
            </a:r>
            <a:endParaRPr kumimoji="0" lang="en-US" sz="4400" b="1" u="none" strike="noStrike" kern="120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endParaRPr>
          </a:p>
        </p:txBody>
      </p:sp>
    </p:spTree>
  </p:cSld>
  <p:clrMapOvr>
    <a:masterClrMapping/>
  </p:clrMapOvr>
  <p:transition/>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37281" name="Picture 5"/>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2476500" y="-180975"/>
            <a:ext cx="11603038" cy="7038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6" name="Rectangle 2"/>
          <p:cNvSpPr>
            <a:spLocks noGrp="1" noChangeArrowheads="1"/>
          </p:cNvSpPr>
          <p:nvPr>
            <p:ph type="title"/>
          </p:nvPr>
        </p:nvSpPr>
        <p:spPr>
          <a:xfrm>
            <a:off x="0" y="-1323975"/>
            <a:ext cx="9144000" cy="1143000"/>
          </a:xfrm>
          <a:effectLst>
            <a:outerShdw blurRad="63500" dist="35921" dir="2700000" algn="ctr" rotWithShape="0">
              <a:schemeClr val="bg2">
                <a:alpha val="74998"/>
              </a:schemeClr>
            </a:outerShdw>
          </a:effectLst>
        </p:spPr>
        <p:txBody>
          <a:bodyPr/>
          <a:lstStyle/>
          <a:p>
            <a:pPr>
              <a:defRPr/>
            </a:pPr>
            <a:r>
              <a:rPr lang="en-US" sz="7200" dirty="0">
                <a:solidFill>
                  <a:schemeClr val="tx1"/>
                </a:solidFill>
              </a:rPr>
              <a:t>Merry Christmas</a:t>
            </a:r>
            <a:endParaRPr lang="en-US" sz="5400" dirty="0"/>
          </a:p>
        </p:txBody>
      </p:sp>
      <p:sp>
        <p:nvSpPr>
          <p:cNvPr id="4" name="Rectangle 3"/>
          <p:cNvSpPr txBox="1">
            <a:spLocks noChangeArrowheads="1"/>
          </p:cNvSpPr>
          <p:nvPr/>
        </p:nvSpPr>
        <p:spPr bwMode="auto">
          <a:xfrm>
            <a:off x="841375" y="5589588"/>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tx2"/>
                </a:solidFill>
                <a:latin typeface="+mj-lt"/>
                <a:ea typeface="+mj-ea"/>
                <a:cs typeface="ＭＳ Ｐゴシック" charset="0"/>
              </a:defRPr>
            </a:lvl1pPr>
            <a:lvl2pPr algn="ctr" rtl="0" eaLnBrk="0" fontAlgn="base" hangingPunct="0">
              <a:spcBef>
                <a:spcPct val="0"/>
              </a:spcBef>
              <a:spcAft>
                <a:spcPct val="0"/>
              </a:spcAft>
              <a:defRPr sz="4400">
                <a:solidFill>
                  <a:schemeClr val="tx2"/>
                </a:solidFill>
                <a:latin typeface="Times New Roman" charset="0"/>
                <a:ea typeface="ＭＳ Ｐゴシック" charset="0"/>
                <a:cs typeface="ＭＳ Ｐゴシック" charset="0"/>
              </a:defRPr>
            </a:lvl2pPr>
            <a:lvl3pPr algn="ctr" rtl="0" eaLnBrk="0" fontAlgn="base" hangingPunct="0">
              <a:spcBef>
                <a:spcPct val="0"/>
              </a:spcBef>
              <a:spcAft>
                <a:spcPct val="0"/>
              </a:spcAft>
              <a:defRPr sz="4400">
                <a:solidFill>
                  <a:schemeClr val="tx2"/>
                </a:solidFill>
                <a:latin typeface="Times New Roman" charset="0"/>
                <a:ea typeface="ＭＳ Ｐゴシック" charset="0"/>
                <a:cs typeface="ＭＳ Ｐゴシック" charset="0"/>
              </a:defRPr>
            </a:lvl3pPr>
            <a:lvl4pPr algn="ctr" rtl="0" eaLnBrk="0" fontAlgn="base" hangingPunct="0">
              <a:spcBef>
                <a:spcPct val="0"/>
              </a:spcBef>
              <a:spcAft>
                <a:spcPct val="0"/>
              </a:spcAft>
              <a:defRPr sz="4400">
                <a:solidFill>
                  <a:schemeClr val="tx2"/>
                </a:solidFill>
                <a:latin typeface="Times New Roman" charset="0"/>
                <a:ea typeface="ＭＳ Ｐゴシック" charset="0"/>
                <a:cs typeface="ＭＳ Ｐゴシック" charset="0"/>
              </a:defRPr>
            </a:lvl4pPr>
            <a:lvl5pPr algn="ctr" rtl="0" eaLnBrk="0" fontAlgn="base" hangingPunct="0">
              <a:spcBef>
                <a:spcPct val="0"/>
              </a:spcBef>
              <a:spcAft>
                <a:spcPct val="0"/>
              </a:spcAft>
              <a:defRPr sz="4400">
                <a:solidFill>
                  <a:schemeClr val="tx2"/>
                </a:solidFill>
                <a:latin typeface="Times New Roman" charset="0"/>
                <a:ea typeface="ＭＳ Ｐゴシック" charset="0"/>
                <a:cs typeface="ＭＳ Ｐゴシック" charset="0"/>
              </a:defRPr>
            </a:lvl5pPr>
            <a:lvl6pPr marL="457200" algn="ctr" rtl="0" eaLnBrk="0" fontAlgn="base" hangingPunct="0">
              <a:spcBef>
                <a:spcPct val="0"/>
              </a:spcBef>
              <a:spcAft>
                <a:spcPct val="0"/>
              </a:spcAft>
              <a:defRPr sz="4400">
                <a:solidFill>
                  <a:schemeClr val="tx2"/>
                </a:solidFill>
                <a:latin typeface="Times New Roman" charset="0"/>
                <a:ea typeface="ＭＳ Ｐゴシック" charset="0"/>
              </a:defRPr>
            </a:lvl6pPr>
            <a:lvl7pPr marL="914400" algn="ctr" rtl="0" eaLnBrk="0" fontAlgn="base" hangingPunct="0">
              <a:spcBef>
                <a:spcPct val="0"/>
              </a:spcBef>
              <a:spcAft>
                <a:spcPct val="0"/>
              </a:spcAft>
              <a:defRPr sz="4400">
                <a:solidFill>
                  <a:schemeClr val="tx2"/>
                </a:solidFill>
                <a:latin typeface="Times New Roman" charset="0"/>
                <a:ea typeface="ＭＳ Ｐゴシック" charset="0"/>
              </a:defRPr>
            </a:lvl7pPr>
            <a:lvl8pPr marL="1371600" algn="ctr" rtl="0" eaLnBrk="0" fontAlgn="base" hangingPunct="0">
              <a:spcBef>
                <a:spcPct val="0"/>
              </a:spcBef>
              <a:spcAft>
                <a:spcPct val="0"/>
              </a:spcAft>
              <a:defRPr sz="4400">
                <a:solidFill>
                  <a:schemeClr val="tx2"/>
                </a:solidFill>
                <a:latin typeface="Times New Roman" charset="0"/>
                <a:ea typeface="ＭＳ Ｐゴシック" charset="0"/>
              </a:defRPr>
            </a:lvl8pPr>
            <a:lvl9pPr marL="1828800" algn="ctr" rtl="0" eaLnBrk="0" fontAlgn="base" hangingPunct="0">
              <a:spcBef>
                <a:spcPct val="0"/>
              </a:spcBef>
              <a:spcAft>
                <a:spcPct val="0"/>
              </a:spcAft>
              <a:defRPr sz="4400">
                <a:solidFill>
                  <a:schemeClr val="tx2"/>
                </a:solidFill>
                <a:latin typeface="Times New Roman"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EG" sz="4400" b="1" u="none" strike="noStrike" kern="120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t>ها كيف ..</a:t>
            </a:r>
            <a:endParaRPr kumimoji="0" lang="en-US" sz="4400" b="1" u="none" strike="noStrike" kern="120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endParaRPr>
          </a:p>
        </p:txBody>
      </p:sp>
    </p:spTree>
  </p:cSld>
  <p:clrMapOvr>
    <a:masterClrMapping/>
  </p:clrMapOvr>
  <p:transition/>
</p:sld>
</file>

<file path=ppt/slides/slide30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aphicFrame>
        <p:nvGraphicFramePr>
          <p:cNvPr id="739329" name="Object 3"/>
          <p:cNvGraphicFramePr>
            <a:graphicFrameLocks noGrp="1" noChangeAspect="1"/>
          </p:cNvGraphicFramePr>
          <p:nvPr>
            <p:ph type="clipArt" sz="half" idx="1"/>
          </p:nvPr>
        </p:nvGraphicFramePr>
        <p:xfrm>
          <a:off x="0" y="0"/>
          <a:ext cx="10972800" cy="7378700"/>
        </p:xfrm>
        <a:graphic>
          <a:graphicData uri="http://schemas.openxmlformats.org/presentationml/2006/ole">
            <mc:AlternateContent xmlns:mc="http://schemas.openxmlformats.org/markup-compatibility/2006">
              <mc:Choice xmlns:v="urn:schemas-microsoft-com:vml" Requires="v">
                <p:oleObj name="Clip" r:id="rId3" imgW="0" imgH="0" progId="MS_ClipArt_Gallery.2">
                  <p:embed/>
                </p:oleObj>
              </mc:Choice>
              <mc:Fallback>
                <p:oleObj name="Clip" r:id="rId3" imgW="0" imgH="0" progId="MS_ClipArt_Gallery.2">
                  <p:embed/>
                  <p:pic>
                    <p:nvPicPr>
                      <p:cNvPr id="739329"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0972800" cy="7378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2290" name="Rectangle 2"/>
          <p:cNvSpPr>
            <a:spLocks noGrp="1" noChangeArrowheads="1"/>
          </p:cNvSpPr>
          <p:nvPr>
            <p:ph type="title"/>
          </p:nvPr>
        </p:nvSpPr>
        <p:spPr>
          <a:xfrm>
            <a:off x="4211960" y="5229200"/>
            <a:ext cx="5867400" cy="1295400"/>
          </a:xfrm>
        </p:spPr>
        <p:txBody>
          <a:bodyPr/>
          <a:lstStyle/>
          <a:p>
            <a:pPr rtl="1">
              <a:defRPr/>
            </a:pPr>
            <a:r>
              <a:rPr lang="ar-EG" sz="4800" dirty="0">
                <a:solidFill>
                  <a:schemeClr val="bg2"/>
                </a:solidFill>
              </a:rPr>
              <a:t>هل عيد الميلاد بالنسبة لك هو صحراء روحية؟</a:t>
            </a:r>
            <a:endParaRPr lang="en-US" dirty="0">
              <a:solidFill>
                <a:schemeClr val="bg2"/>
              </a:solidFill>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7" presetClass="entr" presetSubtype="4" fill="hold" grpId="0" nodeType="afterEffect">
                                  <p:stCondLst>
                                    <p:cond delay="0"/>
                                  </p:stCondLst>
                                  <p:childTnLst>
                                    <p:set>
                                      <p:cBhvr>
                                        <p:cTn id="6" dur="1" fill="hold">
                                          <p:stCondLst>
                                            <p:cond delay="0"/>
                                          </p:stCondLst>
                                        </p:cTn>
                                        <p:tgtEl>
                                          <p:spTgt spid="12290"/>
                                        </p:tgtEl>
                                        <p:attrNameLst>
                                          <p:attrName>style.visibility</p:attrName>
                                        </p:attrNameLst>
                                      </p:cBhvr>
                                      <p:to>
                                        <p:strVal val="visible"/>
                                      </p:to>
                                    </p:set>
                                    <p:anim calcmode="lin" valueType="num">
                                      <p:cBhvr additive="base">
                                        <p:cTn id="7" dur="5000" fill="hold"/>
                                        <p:tgtEl>
                                          <p:spTgt spid="12290"/>
                                        </p:tgtEl>
                                        <p:attrNameLst>
                                          <p:attrName>ppt_x</p:attrName>
                                        </p:attrNameLst>
                                      </p:cBhvr>
                                      <p:tavLst>
                                        <p:tav tm="0">
                                          <p:val>
                                            <p:strVal val="#ppt_x"/>
                                          </p:val>
                                        </p:tav>
                                        <p:tav tm="100000">
                                          <p:val>
                                            <p:strVal val="#ppt_x"/>
                                          </p:val>
                                        </p:tav>
                                      </p:tavLst>
                                    </p:anim>
                                    <p:anim calcmode="lin" valueType="num">
                                      <p:cBhvr additive="base">
                                        <p:cTn id="8" dur="5000" fill="hold"/>
                                        <p:tgtEl>
                                          <p:spTgt spid="1229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90" grpId="0" autoUpdateAnimBg="0"/>
    </p:bld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3538" name="Rectangle 2"/>
          <p:cNvSpPr>
            <a:spLocks noChangeArrowheads="1"/>
          </p:cNvSpPr>
          <p:nvPr/>
        </p:nvSpPr>
        <p:spPr bwMode="auto">
          <a:xfrm>
            <a:off x="0" y="0"/>
            <a:ext cx="9144000" cy="6858000"/>
          </a:xfrm>
          <a:prstGeom prst="rect">
            <a:avLst/>
          </a:prstGeom>
          <a:solidFill>
            <a:schemeClr val="bg2"/>
          </a:solidFill>
          <a:ln w="9525">
            <a:solidFill>
              <a:schemeClr val="bg2"/>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sp>
        <p:nvSpPr>
          <p:cNvPr id="193539" name="Rectangle 3"/>
          <p:cNvSpPr>
            <a:spLocks noGrp="1" noChangeArrowheads="1"/>
          </p:cNvSpPr>
          <p:nvPr>
            <p:ph type="title" idx="4294967295"/>
          </p:nvPr>
        </p:nvSpPr>
        <p:spPr>
          <a:xfrm>
            <a:off x="0" y="609600"/>
            <a:ext cx="9144000" cy="1143000"/>
          </a:xfrm>
        </p:spPr>
        <p:txBody>
          <a:bodyPr/>
          <a:lstStyle/>
          <a:p>
            <a:pPr rtl="1">
              <a:defRPr/>
            </a:pPr>
            <a:r>
              <a:rPr lang="ar-EG" sz="5400" dirty="0">
                <a:solidFill>
                  <a:srgbClr val="FFFFFF"/>
                </a:solidFill>
              </a:rPr>
              <a:t>بحاجة إلى الخلاص؟</a:t>
            </a:r>
            <a:endParaRPr lang="en-US" sz="5400" dirty="0">
              <a:solidFill>
                <a:srgbClr val="FFFFFF"/>
              </a:solidFill>
            </a:endParaRPr>
          </a:p>
        </p:txBody>
      </p:sp>
      <p:pic>
        <p:nvPicPr>
          <p:cNvPr id="741379" name="Picture 1"/>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685800" y="2492375"/>
            <a:ext cx="7439025" cy="3565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5" name="Picture 3"/>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152400"/>
            <a:ext cx="7010400" cy="7010400"/>
          </a:xfrm>
          <a:prstGeom prst="rect">
            <a:avLst/>
          </a:prstGeom>
          <a:solidFill>
            <a:schemeClr val="tx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pic>
      <p:pic>
        <p:nvPicPr>
          <p:cNvPr id="743426" name="Picture 4" descr="rd_1__(2)"/>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4075113" y="-609600"/>
            <a:ext cx="5068887"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34" name="Rectangle 2"/>
          <p:cNvSpPr>
            <a:spLocks noGrp="1" noChangeArrowheads="1"/>
          </p:cNvSpPr>
          <p:nvPr>
            <p:ph type="title"/>
          </p:nvPr>
        </p:nvSpPr>
        <p:spPr>
          <a:xfrm>
            <a:off x="0" y="5445125"/>
            <a:ext cx="9144000" cy="1439863"/>
          </a:xfrm>
          <a:solidFill>
            <a:schemeClr val="tx1"/>
          </a:solidFill>
        </p:spPr>
        <p:txBody>
          <a:bodyPr/>
          <a:lstStyle/>
          <a:p>
            <a:pPr rtl="1">
              <a:defRPr/>
            </a:pPr>
            <a:r>
              <a:rPr lang="ar-EG" dirty="0">
                <a:solidFill>
                  <a:schemeClr val="bg1"/>
                </a:solidFill>
              </a:rPr>
              <a:t> يستخدموا كل الأيائل للضحك ويتم دعوتها بأسماء </a:t>
            </a:r>
          </a:p>
        </p:txBody>
      </p:sp>
    </p:spTree>
  </p:cSld>
  <p:clrMapOvr>
    <a:masterClrMapping/>
  </p:clrMapOvr>
  <p:transition/>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2"/>
          <p:cNvSpPr>
            <a:spLocks noChangeArrowheads="1"/>
          </p:cNvSpPr>
          <p:nvPr/>
        </p:nvSpPr>
        <p:spPr bwMode="auto">
          <a:xfrm>
            <a:off x="0" y="0"/>
            <a:ext cx="9144000" cy="6858000"/>
          </a:xfrm>
          <a:prstGeom prst="rect">
            <a:avLst/>
          </a:prstGeom>
          <a:solidFill>
            <a:schemeClr val="bg2"/>
          </a:solidFill>
          <a:ln w="9525">
            <a:solidFill>
              <a:schemeClr val="bg2"/>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endParaRPr>
          </a:p>
        </p:txBody>
      </p:sp>
      <p:pic>
        <p:nvPicPr>
          <p:cNvPr id="757762" name="Picture 1" descr="Grey_Male_Hands_Chained_01_by_FantasyStock-300x272.jpg"/>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23813" y="-50800"/>
            <a:ext cx="4164013" cy="3775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94" name="Rectangle 2"/>
          <p:cNvSpPr>
            <a:spLocks noGrp="1" noChangeArrowheads="1"/>
          </p:cNvSpPr>
          <p:nvPr>
            <p:ph type="ctrTitle"/>
          </p:nvPr>
        </p:nvSpPr>
        <p:spPr>
          <a:xfrm>
            <a:off x="4140200" y="28575"/>
            <a:ext cx="5003800" cy="3119438"/>
          </a:xfrm>
        </p:spPr>
        <p:txBody>
          <a:bodyPr/>
          <a:lstStyle/>
          <a:p>
            <a:pPr>
              <a:defRPr/>
            </a:pPr>
            <a:r>
              <a:rPr lang="ar-JO" sz="4800" dirty="0">
                <a:solidFill>
                  <a:srgbClr val="FFFFFF"/>
                </a:solidFill>
              </a:rPr>
              <a:t>ماذا تفعل عندما تحتاج </a:t>
            </a:r>
            <a:r>
              <a:rPr lang="ar-JO" sz="4800" dirty="0">
                <a:solidFill>
                  <a:srgbClr val="FFFF00"/>
                </a:solidFill>
              </a:rPr>
              <a:t>الأمان</a:t>
            </a:r>
            <a:r>
              <a:rPr lang="ar-JO" sz="4800" dirty="0">
                <a:solidFill>
                  <a:srgbClr val="FFFFFF"/>
                </a:solidFill>
              </a:rPr>
              <a:t> ؟</a:t>
            </a:r>
            <a:endParaRPr lang="en-US" sz="3600" dirty="0">
              <a:solidFill>
                <a:srgbClr val="FFFFFF"/>
              </a:solidFill>
            </a:endParaRPr>
          </a:p>
        </p:txBody>
      </p:sp>
      <p:pic>
        <p:nvPicPr>
          <p:cNvPr id="757764" name="Picture 2" descr="anxious_about_giving_birth_1896qfh-1896qfn2.jpg"/>
          <p:cNvPicPr>
            <a:picLocks noChangeAspect="1"/>
          </p:cNvPicPr>
          <p:nvPr/>
        </p:nvPicPr>
        <p:blipFill>
          <a:blip r:embed="rId4">
            <a:extLst>
              <a:ext uri="{28A0092B-C50C-407E-A947-70E740481C1C}">
                <a14:useLocalDpi xmlns:a14="http://schemas.microsoft.com/office/drawing/2010/main"/>
              </a:ext>
            </a:extLst>
          </a:blip>
          <a:srcRect/>
          <a:stretch>
            <a:fillRect/>
          </a:stretch>
        </p:blipFill>
        <p:spPr bwMode="auto">
          <a:xfrm>
            <a:off x="4640263" y="3357563"/>
            <a:ext cx="4503737" cy="3502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973479360"/>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8" name="Picture 4"/>
          <p:cNvPicPr>
            <a:picLocks noGrp="1" noChangeAspect="1" noChangeArrowheads="1"/>
          </p:cNvPicPr>
          <p:nvPr>
            <p:ph type="subTitle" idx="1"/>
          </p:nvPr>
        </p:nvPicPr>
        <p:blipFill>
          <a:blip r:embed="rId3">
            <a:extLst>
              <a:ext uri="{28A0092B-C50C-407E-A947-70E740481C1C}">
                <a14:useLocalDpi xmlns:a14="http://schemas.microsoft.com/office/drawing/2010/main"/>
              </a:ext>
            </a:extLst>
          </a:blip>
          <a:srcRect/>
          <a:stretch>
            <a:fillRect/>
          </a:stretch>
        </p:blipFill>
        <p:spPr>
          <a:xfrm>
            <a:off x="0" y="0"/>
            <a:ext cx="4630738" cy="6553200"/>
          </a:xfrm>
        </p:spPr>
      </p:pic>
      <p:pic>
        <p:nvPicPr>
          <p:cNvPr id="16389" name="Picture 5"/>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6350" y="0"/>
            <a:ext cx="9137650" cy="6848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pic>
      <p:sp>
        <p:nvSpPr>
          <p:cNvPr id="16386" name="Rectangle 2"/>
          <p:cNvSpPr>
            <a:spLocks noGrp="1" noChangeArrowheads="1"/>
          </p:cNvSpPr>
          <p:nvPr>
            <p:ph type="ctrTitle"/>
          </p:nvPr>
        </p:nvSpPr>
        <p:spPr>
          <a:xfrm>
            <a:off x="1143000" y="4648200"/>
            <a:ext cx="8001000" cy="1905000"/>
          </a:xfrm>
          <a:solidFill>
            <a:schemeClr val="bg2"/>
          </a:solidFill>
          <a:ln>
            <a:solidFill>
              <a:srgbClr val="FF9900"/>
            </a:solidFill>
            <a:miter lim="800000"/>
            <a:headEnd/>
            <a:tailEnd/>
          </a:ln>
        </p:spPr>
        <p:txBody>
          <a:bodyPr/>
          <a:lstStyle/>
          <a:p>
            <a:pPr>
              <a:defRPr/>
            </a:pPr>
            <a:r>
              <a:rPr lang="ar-EG" sz="6000" dirty="0">
                <a:solidFill>
                  <a:schemeClr val="folHlink"/>
                </a:solidFill>
              </a:rPr>
              <a:t>الحياة في زمن إشعياء </a:t>
            </a:r>
            <a:br>
              <a:rPr lang="ar-EG" sz="6000" dirty="0">
                <a:solidFill>
                  <a:schemeClr val="folHlink"/>
                </a:solidFill>
              </a:rPr>
            </a:br>
            <a:r>
              <a:rPr lang="ar-EG" sz="6000" dirty="0">
                <a:solidFill>
                  <a:schemeClr val="folHlink"/>
                </a:solidFill>
              </a:rPr>
              <a:t>(735 ق.م.)</a:t>
            </a:r>
            <a:endParaRPr lang="en-US" dirty="0"/>
          </a:p>
        </p:txBody>
      </p:sp>
    </p:spTree>
  </p:cSld>
  <p:clrMapOvr>
    <a:masterClrMapping/>
  </p:clrMapOvr>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7615" y="1213012"/>
            <a:ext cx="9049395" cy="2522151"/>
          </a:xfrm>
        </p:spPr>
        <p:txBody>
          <a:bodyPr/>
          <a:lstStyle/>
          <a:p>
            <a:pPr algn="r"/>
            <a:r>
              <a:rPr lang="ar-EG" sz="7200" dirty="0">
                <a:effectLst>
                  <a:glow rad="177800">
                    <a:schemeClr val="bg2"/>
                  </a:glow>
                </a:effectLst>
                <a:cs typeface="Arial" panose="020B0604020202020204" pitchFamily="34" charset="0"/>
              </a:rPr>
              <a:t>حياة السود مهمة</a:t>
            </a:r>
            <a:endParaRPr lang="en-US" sz="7200" dirty="0">
              <a:effectLst>
                <a:glow rad="177800">
                  <a:schemeClr val="bg2"/>
                </a:glow>
              </a:effectLst>
              <a:cs typeface="Arial" panose="020B0604020202020204" pitchFamily="34" charset="0"/>
            </a:endParaRPr>
          </a:p>
        </p:txBody>
      </p:sp>
      <p:sp>
        <p:nvSpPr>
          <p:cNvPr id="5" name="Rectangle 4"/>
          <p:cNvSpPr>
            <a:spLocks noChangeArrowheads="1"/>
          </p:cNvSpPr>
          <p:nvPr/>
        </p:nvSpPr>
        <p:spPr bwMode="auto">
          <a:xfrm>
            <a:off x="0" y="6337910"/>
            <a:ext cx="9144000" cy="531229"/>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lIns="91430" tIns="45715" rIns="91430" bIns="45715" anchor="ctr"/>
          <a:lstStyle/>
          <a:p>
            <a:pPr marL="0" marR="0" lvl="0" indent="0" algn="ctr" defTabSz="457150" rtl="0" eaLnBrk="1" fontAlgn="auto" latinLnBrk="0" hangingPunct="1">
              <a:lnSpc>
                <a:spcPct val="100000"/>
              </a:lnSpc>
              <a:spcBef>
                <a:spcPct val="20000"/>
              </a:spcBef>
              <a:spcAft>
                <a:spcPts val="0"/>
              </a:spcAft>
              <a:buClr>
                <a:srgbClr val="FFCC00"/>
              </a:buClr>
              <a:buSzPct val="70000"/>
              <a:buFontTx/>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Dr. Rick Griffith • BibleStudyDownloads.org</a:t>
            </a:r>
          </a:p>
        </p:txBody>
      </p:sp>
      <p:sp>
        <p:nvSpPr>
          <p:cNvPr id="7" name="Title 1">
            <a:extLst>
              <a:ext uri="{FF2B5EF4-FFF2-40B4-BE49-F238E27FC236}">
                <a16:creationId xmlns:a16="http://schemas.microsoft.com/office/drawing/2014/main" id="{5F07A162-D7A8-9C4D-B0EC-972AD9332E68}"/>
              </a:ext>
            </a:extLst>
          </p:cNvPr>
          <p:cNvSpPr txBox="1">
            <a:spLocks/>
          </p:cNvSpPr>
          <p:nvPr/>
        </p:nvSpPr>
        <p:spPr bwMode="auto">
          <a:xfrm>
            <a:off x="36990" y="2960404"/>
            <a:ext cx="9049395" cy="1010343"/>
          </a:xfrm>
          <a:prstGeom prst="rect">
            <a:avLst/>
          </a:prstGeom>
          <a:noFill/>
          <a:ln w="9525">
            <a:noFill/>
            <a:miter lim="800000"/>
            <a:headEnd/>
            <a:tailEnd/>
          </a:ln>
          <a:effectLst/>
        </p:spPr>
        <p:txBody>
          <a:bodyPr vert="horz" wrap="square" lIns="91430" tIns="45715" rIns="91430" bIns="45715" numCol="1" anchor="ctr" anchorCtr="1" compatLnSpc="1">
            <a:prstTxWarp prst="textNoShape">
              <a:avLst/>
            </a:prstTxWarp>
          </a:bodyPr>
          <a:lstStyle>
            <a:lvl1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ＭＳ Ｐゴシック" pitchFamily="-111" charset="-128"/>
                <a:cs typeface="ＭＳ Ｐゴシック" pitchFamily="-111" charset="-128"/>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5pPr>
            <a:lvl6pPr marL="45715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6pPr>
            <a:lvl7pPr marL="9143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7pPr>
            <a:lvl8pPr marL="137145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8pPr>
            <a:lvl9pPr marL="18286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EG" sz="4800" b="1" u="none" strike="noStrike" kern="0" cap="none" spc="0" normalizeH="0" baseline="0" noProof="0" dirty="0">
                <a:ln>
                  <a:noFill/>
                </a:ln>
                <a:solidFill>
                  <a:srgbClr val="FFFFFF"/>
                </a:solidFill>
                <a:effectLst>
                  <a:glow rad="177800">
                    <a:srgbClr val="000000"/>
                  </a:glow>
                </a:effectLst>
                <a:uLnTx/>
                <a:uFillTx/>
                <a:latin typeface="Arial" panose="020B0604020202020204" pitchFamily="34" charset="0"/>
                <a:cs typeface="Arial" panose="020B0604020202020204" pitchFamily="34" charset="0"/>
              </a:rPr>
              <a:t>بالطبع فعلوا</a:t>
            </a:r>
            <a:endParaRPr kumimoji="0" lang="en-US" sz="4800" b="1" u="none" strike="noStrike" kern="0" cap="none" spc="0" normalizeH="0" baseline="0" noProof="0" dirty="0">
              <a:ln>
                <a:noFill/>
              </a:ln>
              <a:solidFill>
                <a:srgbClr val="FFFFFF"/>
              </a:solidFill>
              <a:effectLst>
                <a:glow rad="177800">
                  <a:srgbClr val="000000"/>
                </a:glow>
              </a:effectLst>
              <a:uLnTx/>
              <a:uFillTx/>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632073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AutoShape 2"/>
          <p:cNvSpPr>
            <a:spLocks noChangeArrowheads="1"/>
          </p:cNvSpPr>
          <p:nvPr/>
        </p:nvSpPr>
        <p:spPr bwMode="auto">
          <a:xfrm rot="-1020000">
            <a:off x="5788025" y="2274888"/>
            <a:ext cx="1066800" cy="1543050"/>
          </a:xfrm>
          <a:custGeom>
            <a:avLst/>
            <a:gdLst>
              <a:gd name="T0" fmla="*/ 2147483647 w 625"/>
              <a:gd name="T1" fmla="*/ 2147483647 h 972"/>
              <a:gd name="T2" fmla="*/ 2147483647 w 625"/>
              <a:gd name="T3" fmla="*/ 2147483647 h 972"/>
              <a:gd name="T4" fmla="*/ 2147483647 w 625"/>
              <a:gd name="T5" fmla="*/ 2147483647 h 972"/>
              <a:gd name="T6" fmla="*/ 2147483647 w 625"/>
              <a:gd name="T7" fmla="*/ 2147483647 h 972"/>
              <a:gd name="T8" fmla="*/ 2147483647 w 625"/>
              <a:gd name="T9" fmla="*/ 2147483647 h 972"/>
              <a:gd name="T10" fmla="*/ 2147483647 w 625"/>
              <a:gd name="T11" fmla="*/ 2147483647 h 972"/>
              <a:gd name="T12" fmla="*/ 2147483647 w 625"/>
              <a:gd name="T13" fmla="*/ 2147483647 h 972"/>
              <a:gd name="T14" fmla="*/ 2147483647 w 625"/>
              <a:gd name="T15" fmla="*/ 2147483647 h 972"/>
              <a:gd name="T16" fmla="*/ 2147483647 w 625"/>
              <a:gd name="T17" fmla="*/ 2147483647 h 972"/>
              <a:gd name="T18" fmla="*/ 2147483647 w 625"/>
              <a:gd name="T19" fmla="*/ 2147483647 h 972"/>
              <a:gd name="T20" fmla="*/ 2147483647 w 625"/>
              <a:gd name="T21" fmla="*/ 2147483647 h 972"/>
              <a:gd name="T22" fmla="*/ 2147483647 w 625"/>
              <a:gd name="T23" fmla="*/ 2147483647 h 972"/>
              <a:gd name="T24" fmla="*/ 2147483647 w 625"/>
              <a:gd name="T25" fmla="*/ 2147483647 h 972"/>
              <a:gd name="T26" fmla="*/ 2147483647 w 625"/>
              <a:gd name="T27" fmla="*/ 2147483647 h 972"/>
              <a:gd name="T28" fmla="*/ 2147483647 w 625"/>
              <a:gd name="T29" fmla="*/ 2147483647 h 972"/>
              <a:gd name="T30" fmla="*/ 2147483647 w 625"/>
              <a:gd name="T31" fmla="*/ 2147483647 h 97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25"/>
              <a:gd name="T49" fmla="*/ 0 h 972"/>
              <a:gd name="T50" fmla="*/ 625 w 625"/>
              <a:gd name="T51" fmla="*/ 972 h 97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25" h="972">
                <a:moveTo>
                  <a:pt x="135" y="50"/>
                </a:moveTo>
                <a:cubicBezTo>
                  <a:pt x="91" y="114"/>
                  <a:pt x="125" y="158"/>
                  <a:pt x="50" y="184"/>
                </a:cubicBezTo>
                <a:cubicBezTo>
                  <a:pt x="5" y="250"/>
                  <a:pt x="0" y="340"/>
                  <a:pt x="62" y="402"/>
                </a:cubicBezTo>
                <a:cubicBezTo>
                  <a:pt x="80" y="420"/>
                  <a:pt x="104" y="432"/>
                  <a:pt x="123" y="450"/>
                </a:cubicBezTo>
                <a:cubicBezTo>
                  <a:pt x="152" y="541"/>
                  <a:pt x="179" y="659"/>
                  <a:pt x="280" y="693"/>
                </a:cubicBezTo>
                <a:cubicBezTo>
                  <a:pt x="310" y="786"/>
                  <a:pt x="307" y="832"/>
                  <a:pt x="389" y="887"/>
                </a:cubicBezTo>
                <a:cubicBezTo>
                  <a:pt x="414" y="924"/>
                  <a:pt x="443" y="940"/>
                  <a:pt x="474" y="972"/>
                </a:cubicBezTo>
                <a:cubicBezTo>
                  <a:pt x="506" y="968"/>
                  <a:pt x="538" y="966"/>
                  <a:pt x="571" y="960"/>
                </a:cubicBezTo>
                <a:cubicBezTo>
                  <a:pt x="583" y="957"/>
                  <a:pt x="605" y="959"/>
                  <a:pt x="607" y="947"/>
                </a:cubicBezTo>
                <a:cubicBezTo>
                  <a:pt x="625" y="732"/>
                  <a:pt x="553" y="566"/>
                  <a:pt x="510" y="366"/>
                </a:cubicBezTo>
                <a:cubicBezTo>
                  <a:pt x="514" y="338"/>
                  <a:pt x="535" y="207"/>
                  <a:pt x="535" y="184"/>
                </a:cubicBezTo>
                <a:cubicBezTo>
                  <a:pt x="535" y="109"/>
                  <a:pt x="478" y="24"/>
                  <a:pt x="401" y="14"/>
                </a:cubicBezTo>
                <a:cubicBezTo>
                  <a:pt x="352" y="7"/>
                  <a:pt x="304" y="6"/>
                  <a:pt x="256" y="2"/>
                </a:cubicBezTo>
                <a:cubicBezTo>
                  <a:pt x="223" y="6"/>
                  <a:pt x="188" y="0"/>
                  <a:pt x="159" y="14"/>
                </a:cubicBezTo>
                <a:cubicBezTo>
                  <a:pt x="84" y="46"/>
                  <a:pt x="218" y="62"/>
                  <a:pt x="110" y="62"/>
                </a:cubicBezTo>
                <a:cubicBezTo>
                  <a:pt x="100" y="62"/>
                  <a:pt x="126" y="54"/>
                  <a:pt x="135" y="50"/>
                </a:cubicBezTo>
                <a:close/>
              </a:path>
            </a:pathLst>
          </a:custGeom>
          <a:solidFill>
            <a:srgbClr val="660066"/>
          </a:solidFill>
          <a:ln w="9360">
            <a:solidFill>
              <a:srgbClr val="FFFFFF"/>
            </a:solidFill>
            <a:round/>
            <a:headEnd/>
            <a:tailEnd/>
          </a:ln>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48131" name="Rectangle 3"/>
          <p:cNvSpPr>
            <a:spLocks noChangeArrowheads="1"/>
          </p:cNvSpPr>
          <p:nvPr/>
        </p:nvSpPr>
        <p:spPr bwMode="auto">
          <a:xfrm>
            <a:off x="539552" y="18864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90000" tIns="46800" rIns="90000" bIns="46800" anchor="ctr"/>
          <a:lstStyle/>
          <a:p>
            <a:pPr marL="0" marR="0" lvl="0" indent="0" algn="ctr" defTabSz="449263" rtl="0" eaLnBrk="1" fontAlgn="base" latinLnBrk="0" hangingPunct="1">
              <a:lnSpc>
                <a:spcPct val="100000"/>
              </a:lnSpc>
              <a:spcBef>
                <a:spcPct val="0"/>
              </a:spcBef>
              <a:spcAft>
                <a:spcPct val="0"/>
              </a:spcAft>
              <a:buClr>
                <a:srgbClr val="FFCC66"/>
              </a:buClr>
              <a:buSzPct val="100000"/>
              <a:buFont typeface="Times New Roman"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endParaRPr kumimoji="0" lang="en-GB" sz="6000" b="1" u="none" strike="noStrike" kern="1200" cap="none" spc="0" normalizeH="0" baseline="0" noProof="0" dirty="0">
              <a:ln>
                <a:noFill/>
              </a:ln>
              <a:solidFill>
                <a:srgbClr val="FFCC66"/>
              </a:solidFill>
              <a:effectLst/>
              <a:uLnTx/>
              <a:uFillTx/>
              <a:latin typeface="Arial" panose="020B0604020202020204" pitchFamily="34" charset="0"/>
              <a:ea typeface="ＭＳ Ｐゴシック" charset="0"/>
              <a:cs typeface="Arial" panose="020B0604020202020204" pitchFamily="34" charset="0"/>
            </a:endParaRPr>
          </a:p>
        </p:txBody>
      </p:sp>
      <p:sp>
        <p:nvSpPr>
          <p:cNvPr id="687108" name="AutoShape 4"/>
          <p:cNvSpPr>
            <a:spLocks noChangeArrowheads="1"/>
          </p:cNvSpPr>
          <p:nvPr/>
        </p:nvSpPr>
        <p:spPr bwMode="auto">
          <a:xfrm>
            <a:off x="-152400" y="2819400"/>
            <a:ext cx="2295525" cy="3128963"/>
          </a:xfrm>
          <a:custGeom>
            <a:avLst/>
            <a:gdLst>
              <a:gd name="T0" fmla="*/ 2147483647 w 918"/>
              <a:gd name="T1" fmla="*/ 2147483647 h 1971"/>
              <a:gd name="T2" fmla="*/ 2147483647 w 918"/>
              <a:gd name="T3" fmla="*/ 2147483647 h 1971"/>
              <a:gd name="T4" fmla="*/ 2147483647 w 918"/>
              <a:gd name="T5" fmla="*/ 2147483647 h 1971"/>
              <a:gd name="T6" fmla="*/ 2147483647 w 918"/>
              <a:gd name="T7" fmla="*/ 2147483647 h 1971"/>
              <a:gd name="T8" fmla="*/ 2147483647 w 918"/>
              <a:gd name="T9" fmla="*/ 2147483647 h 1971"/>
              <a:gd name="T10" fmla="*/ 2147483647 w 918"/>
              <a:gd name="T11" fmla="*/ 2147483647 h 1971"/>
              <a:gd name="T12" fmla="*/ 2147483647 w 918"/>
              <a:gd name="T13" fmla="*/ 2147483647 h 1971"/>
              <a:gd name="T14" fmla="*/ 2147483647 w 918"/>
              <a:gd name="T15" fmla="*/ 2147483647 h 1971"/>
              <a:gd name="T16" fmla="*/ 2147483647 w 918"/>
              <a:gd name="T17" fmla="*/ 2147483647 h 1971"/>
              <a:gd name="T18" fmla="*/ 2147483647 w 918"/>
              <a:gd name="T19" fmla="*/ 2147483647 h 1971"/>
              <a:gd name="T20" fmla="*/ 2147483647 w 918"/>
              <a:gd name="T21" fmla="*/ 2147483647 h 1971"/>
              <a:gd name="T22" fmla="*/ 2147483647 w 918"/>
              <a:gd name="T23" fmla="*/ 2147483647 h 1971"/>
              <a:gd name="T24" fmla="*/ 2147483647 w 918"/>
              <a:gd name="T25" fmla="*/ 2147483647 h 1971"/>
              <a:gd name="T26" fmla="*/ 2147483647 w 918"/>
              <a:gd name="T27" fmla="*/ 2147483647 h 1971"/>
              <a:gd name="T28" fmla="*/ 2147483647 w 918"/>
              <a:gd name="T29" fmla="*/ 2147483647 h 1971"/>
              <a:gd name="T30" fmla="*/ 2147483647 w 918"/>
              <a:gd name="T31" fmla="*/ 2147483647 h 1971"/>
              <a:gd name="T32" fmla="*/ 2147483647 w 918"/>
              <a:gd name="T33" fmla="*/ 2147483647 h 1971"/>
              <a:gd name="T34" fmla="*/ 2147483647 w 918"/>
              <a:gd name="T35" fmla="*/ 2147483647 h 1971"/>
              <a:gd name="T36" fmla="*/ 0 w 918"/>
              <a:gd name="T37" fmla="*/ 2147483647 h 197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8"/>
              <a:gd name="T58" fmla="*/ 0 h 1971"/>
              <a:gd name="T59" fmla="*/ 918 w 918"/>
              <a:gd name="T60" fmla="*/ 1971 h 197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8" h="1971">
                <a:moveTo>
                  <a:pt x="29" y="15"/>
                </a:moveTo>
                <a:cubicBezTo>
                  <a:pt x="146" y="74"/>
                  <a:pt x="184" y="51"/>
                  <a:pt x="311" y="30"/>
                </a:cubicBezTo>
                <a:cubicBezTo>
                  <a:pt x="433" y="45"/>
                  <a:pt x="435" y="55"/>
                  <a:pt x="563" y="30"/>
                </a:cubicBezTo>
                <a:cubicBezTo>
                  <a:pt x="593" y="23"/>
                  <a:pt x="651" y="1"/>
                  <a:pt x="651" y="1"/>
                </a:cubicBezTo>
                <a:cubicBezTo>
                  <a:pt x="691" y="8"/>
                  <a:pt x="741" y="0"/>
                  <a:pt x="770" y="30"/>
                </a:cubicBezTo>
                <a:cubicBezTo>
                  <a:pt x="795" y="55"/>
                  <a:pt x="829" y="119"/>
                  <a:pt x="829" y="119"/>
                </a:cubicBezTo>
                <a:cubicBezTo>
                  <a:pt x="806" y="187"/>
                  <a:pt x="819" y="193"/>
                  <a:pt x="859" y="252"/>
                </a:cubicBezTo>
                <a:cubicBezTo>
                  <a:pt x="881" y="341"/>
                  <a:pt x="899" y="428"/>
                  <a:pt x="918" y="519"/>
                </a:cubicBezTo>
                <a:cubicBezTo>
                  <a:pt x="906" y="622"/>
                  <a:pt x="871" y="744"/>
                  <a:pt x="903" y="845"/>
                </a:cubicBezTo>
                <a:cubicBezTo>
                  <a:pt x="884" y="923"/>
                  <a:pt x="870" y="1001"/>
                  <a:pt x="859" y="1082"/>
                </a:cubicBezTo>
                <a:cubicBezTo>
                  <a:pt x="870" y="1193"/>
                  <a:pt x="904" y="1311"/>
                  <a:pt x="874" y="1423"/>
                </a:cubicBezTo>
                <a:cubicBezTo>
                  <a:pt x="864" y="1459"/>
                  <a:pt x="841" y="1490"/>
                  <a:pt x="829" y="1526"/>
                </a:cubicBezTo>
                <a:cubicBezTo>
                  <a:pt x="821" y="1545"/>
                  <a:pt x="819" y="1566"/>
                  <a:pt x="814" y="1586"/>
                </a:cubicBezTo>
                <a:cubicBezTo>
                  <a:pt x="828" y="1642"/>
                  <a:pt x="840" y="1727"/>
                  <a:pt x="800" y="1778"/>
                </a:cubicBezTo>
                <a:cubicBezTo>
                  <a:pt x="757" y="1830"/>
                  <a:pt x="668" y="1834"/>
                  <a:pt x="607" y="1852"/>
                </a:cubicBezTo>
                <a:cubicBezTo>
                  <a:pt x="592" y="1856"/>
                  <a:pt x="576" y="1860"/>
                  <a:pt x="563" y="1867"/>
                </a:cubicBezTo>
                <a:cubicBezTo>
                  <a:pt x="546" y="1875"/>
                  <a:pt x="535" y="1891"/>
                  <a:pt x="518" y="1897"/>
                </a:cubicBezTo>
                <a:cubicBezTo>
                  <a:pt x="425" y="1928"/>
                  <a:pt x="318" y="1923"/>
                  <a:pt x="222" y="1941"/>
                </a:cubicBezTo>
                <a:cubicBezTo>
                  <a:pt x="147" y="1954"/>
                  <a:pt x="75" y="1971"/>
                  <a:pt x="0" y="1971"/>
                </a:cubicBezTo>
              </a:path>
            </a:pathLst>
          </a:custGeom>
          <a:solidFill>
            <a:srgbClr val="000000"/>
          </a:solidFill>
          <a:ln w="38160">
            <a:solidFill>
              <a:srgbClr val="FFFFFF"/>
            </a:solidFill>
            <a:round/>
            <a:headEnd/>
            <a:tailEnd/>
          </a:ln>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48133" name="AutoShape 5"/>
          <p:cNvSpPr>
            <a:spLocks noChangeArrowheads="1"/>
          </p:cNvSpPr>
          <p:nvPr/>
        </p:nvSpPr>
        <p:spPr bwMode="auto">
          <a:xfrm>
            <a:off x="2058988" y="3579813"/>
            <a:ext cx="808037" cy="769937"/>
          </a:xfrm>
          <a:custGeom>
            <a:avLst/>
            <a:gdLst>
              <a:gd name="T0" fmla="*/ 2147483647 w 509"/>
              <a:gd name="T1" fmla="*/ 0 h 485"/>
              <a:gd name="T2" fmla="*/ 2147483647 w 509"/>
              <a:gd name="T3" fmla="*/ 2147483647 h 485"/>
              <a:gd name="T4" fmla="*/ 2147483647 w 509"/>
              <a:gd name="T5" fmla="*/ 2147483647 h 485"/>
              <a:gd name="T6" fmla="*/ 0 w 509"/>
              <a:gd name="T7" fmla="*/ 2147483647 h 485"/>
              <a:gd name="T8" fmla="*/ 2147483647 w 509"/>
              <a:gd name="T9" fmla="*/ 2147483647 h 485"/>
              <a:gd name="T10" fmla="*/ 2147483647 w 509"/>
              <a:gd name="T11" fmla="*/ 2147483647 h 485"/>
              <a:gd name="T12" fmla="*/ 2147483647 w 509"/>
              <a:gd name="T13" fmla="*/ 2147483647 h 485"/>
              <a:gd name="T14" fmla="*/ 2147483647 w 509"/>
              <a:gd name="T15" fmla="*/ 2147483647 h 485"/>
              <a:gd name="T16" fmla="*/ 2147483647 w 509"/>
              <a:gd name="T17" fmla="*/ 2147483647 h 485"/>
              <a:gd name="T18" fmla="*/ 2147483647 w 509"/>
              <a:gd name="T19" fmla="*/ 0 h 485"/>
              <a:gd name="T20" fmla="*/ 2147483647 w 509"/>
              <a:gd name="T21" fmla="*/ 0 h 4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09"/>
              <a:gd name="T34" fmla="*/ 0 h 485"/>
              <a:gd name="T35" fmla="*/ 509 w 509"/>
              <a:gd name="T36" fmla="*/ 485 h 4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09" h="485">
                <a:moveTo>
                  <a:pt x="230" y="0"/>
                </a:moveTo>
                <a:cubicBezTo>
                  <a:pt x="189" y="4"/>
                  <a:pt x="148" y="4"/>
                  <a:pt x="109" y="12"/>
                </a:cubicBezTo>
                <a:cubicBezTo>
                  <a:pt x="83" y="16"/>
                  <a:pt x="36" y="36"/>
                  <a:pt x="36" y="36"/>
                </a:cubicBezTo>
                <a:cubicBezTo>
                  <a:pt x="58" y="104"/>
                  <a:pt x="22" y="187"/>
                  <a:pt x="0" y="254"/>
                </a:cubicBezTo>
                <a:cubicBezTo>
                  <a:pt x="9" y="283"/>
                  <a:pt x="34" y="398"/>
                  <a:pt x="48" y="412"/>
                </a:cubicBezTo>
                <a:cubicBezTo>
                  <a:pt x="83" y="445"/>
                  <a:pt x="63" y="429"/>
                  <a:pt x="109" y="460"/>
                </a:cubicBezTo>
                <a:cubicBezTo>
                  <a:pt x="211" y="425"/>
                  <a:pt x="335" y="448"/>
                  <a:pt x="436" y="485"/>
                </a:cubicBezTo>
                <a:cubicBezTo>
                  <a:pt x="470" y="448"/>
                  <a:pt x="493" y="410"/>
                  <a:pt x="509" y="363"/>
                </a:cubicBezTo>
                <a:cubicBezTo>
                  <a:pt x="498" y="288"/>
                  <a:pt x="489" y="253"/>
                  <a:pt x="448" y="194"/>
                </a:cubicBezTo>
                <a:cubicBezTo>
                  <a:pt x="461" y="86"/>
                  <a:pt x="487" y="37"/>
                  <a:pt x="376" y="0"/>
                </a:cubicBezTo>
                <a:cubicBezTo>
                  <a:pt x="282" y="30"/>
                  <a:pt x="316" y="28"/>
                  <a:pt x="230" y="0"/>
                </a:cubicBezTo>
                <a:close/>
              </a:path>
            </a:pathLst>
          </a:custGeom>
          <a:solidFill>
            <a:srgbClr val="3366FF"/>
          </a:solidFill>
          <a:ln w="9360">
            <a:solidFill>
              <a:srgbClr val="FFFFFF"/>
            </a:solidFill>
            <a:round/>
            <a:headEnd/>
            <a:tailEnd/>
          </a:ln>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48134" name="AutoShape 6"/>
          <p:cNvSpPr>
            <a:spLocks noChangeArrowheads="1"/>
          </p:cNvSpPr>
          <p:nvPr/>
        </p:nvSpPr>
        <p:spPr bwMode="auto">
          <a:xfrm>
            <a:off x="1892300" y="4933950"/>
            <a:ext cx="673100" cy="730250"/>
          </a:xfrm>
          <a:custGeom>
            <a:avLst/>
            <a:gdLst>
              <a:gd name="T0" fmla="*/ 2147483647 w 424"/>
              <a:gd name="T1" fmla="*/ 2147483647 h 460"/>
              <a:gd name="T2" fmla="*/ 2147483647 w 424"/>
              <a:gd name="T3" fmla="*/ 2147483647 h 460"/>
              <a:gd name="T4" fmla="*/ 2147483647 w 424"/>
              <a:gd name="T5" fmla="*/ 2147483647 h 460"/>
              <a:gd name="T6" fmla="*/ 2147483647 w 424"/>
              <a:gd name="T7" fmla="*/ 2147483647 h 460"/>
              <a:gd name="T8" fmla="*/ 0 w 424"/>
              <a:gd name="T9" fmla="*/ 2147483647 h 460"/>
              <a:gd name="T10" fmla="*/ 2147483647 w 424"/>
              <a:gd name="T11" fmla="*/ 2147483647 h 460"/>
              <a:gd name="T12" fmla="*/ 0 w 424"/>
              <a:gd name="T13" fmla="*/ 2147483647 h 460"/>
              <a:gd name="T14" fmla="*/ 2147483647 w 424"/>
              <a:gd name="T15" fmla="*/ 2147483647 h 460"/>
              <a:gd name="T16" fmla="*/ 2147483647 w 424"/>
              <a:gd name="T17" fmla="*/ 2147483647 h 460"/>
              <a:gd name="T18" fmla="*/ 2147483647 w 424"/>
              <a:gd name="T19" fmla="*/ 2147483647 h 460"/>
              <a:gd name="T20" fmla="*/ 2147483647 w 424"/>
              <a:gd name="T21" fmla="*/ 2147483647 h 460"/>
              <a:gd name="T22" fmla="*/ 2147483647 w 424"/>
              <a:gd name="T23" fmla="*/ 2147483647 h 460"/>
              <a:gd name="T24" fmla="*/ 2147483647 w 424"/>
              <a:gd name="T25" fmla="*/ 2147483647 h 460"/>
              <a:gd name="T26" fmla="*/ 2147483647 w 424"/>
              <a:gd name="T27" fmla="*/ 2147483647 h 460"/>
              <a:gd name="T28" fmla="*/ 2147483647 w 424"/>
              <a:gd name="T29" fmla="*/ 2147483647 h 460"/>
              <a:gd name="T30" fmla="*/ 2147483647 w 424"/>
              <a:gd name="T31" fmla="*/ 2147483647 h 460"/>
              <a:gd name="T32" fmla="*/ 2147483647 w 424"/>
              <a:gd name="T33" fmla="*/ 2147483647 h 460"/>
              <a:gd name="T34" fmla="*/ 2147483647 w 424"/>
              <a:gd name="T35" fmla="*/ 2147483647 h 460"/>
              <a:gd name="T36" fmla="*/ 2147483647 w 424"/>
              <a:gd name="T37" fmla="*/ 2147483647 h 460"/>
              <a:gd name="T38" fmla="*/ 2147483647 w 424"/>
              <a:gd name="T39" fmla="*/ 2147483647 h 460"/>
              <a:gd name="T40" fmla="*/ 2147483647 w 424"/>
              <a:gd name="T41" fmla="*/ 2147483647 h 460"/>
              <a:gd name="T42" fmla="*/ 2147483647 w 424"/>
              <a:gd name="T43" fmla="*/ 2147483647 h 460"/>
              <a:gd name="T44" fmla="*/ 2147483647 w 424"/>
              <a:gd name="T45" fmla="*/ 2147483647 h 460"/>
              <a:gd name="T46" fmla="*/ 2147483647 w 424"/>
              <a:gd name="T47" fmla="*/ 2147483647 h 460"/>
              <a:gd name="T48" fmla="*/ 2147483647 w 424"/>
              <a:gd name="T49" fmla="*/ 2147483647 h 460"/>
              <a:gd name="T50" fmla="*/ 2147483647 w 424"/>
              <a:gd name="T51" fmla="*/ 2147483647 h 460"/>
              <a:gd name="T52" fmla="*/ 2147483647 w 424"/>
              <a:gd name="T53" fmla="*/ 2147483647 h 460"/>
              <a:gd name="T54" fmla="*/ 2147483647 w 424"/>
              <a:gd name="T55" fmla="*/ 2147483647 h 460"/>
              <a:gd name="T56" fmla="*/ 2147483647 w 424"/>
              <a:gd name="T57" fmla="*/ 2147483647 h 460"/>
              <a:gd name="T58" fmla="*/ 2147483647 w 424"/>
              <a:gd name="T59" fmla="*/ 2147483647 h 460"/>
              <a:gd name="T60" fmla="*/ 2147483647 w 424"/>
              <a:gd name="T61" fmla="*/ 2147483647 h 460"/>
              <a:gd name="T62" fmla="*/ 2147483647 w 424"/>
              <a:gd name="T63" fmla="*/ 2147483647 h 460"/>
              <a:gd name="T64" fmla="*/ 2147483647 w 424"/>
              <a:gd name="T65" fmla="*/ 2147483647 h 460"/>
              <a:gd name="T66" fmla="*/ 2147483647 w 424"/>
              <a:gd name="T67" fmla="*/ 2147483647 h 460"/>
              <a:gd name="T68" fmla="*/ 2147483647 w 424"/>
              <a:gd name="T69" fmla="*/ 2147483647 h 460"/>
              <a:gd name="T70" fmla="*/ 2147483647 w 424"/>
              <a:gd name="T71" fmla="*/ 2147483647 h 460"/>
              <a:gd name="T72" fmla="*/ 2147483647 w 424"/>
              <a:gd name="T73" fmla="*/ 2147483647 h 460"/>
              <a:gd name="T74" fmla="*/ 2147483647 w 424"/>
              <a:gd name="T75" fmla="*/ 2147483647 h 46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24"/>
              <a:gd name="T115" fmla="*/ 0 h 460"/>
              <a:gd name="T116" fmla="*/ 424 w 424"/>
              <a:gd name="T117" fmla="*/ 460 h 46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24" h="460">
                <a:moveTo>
                  <a:pt x="104" y="12"/>
                </a:moveTo>
                <a:cubicBezTo>
                  <a:pt x="119" y="0"/>
                  <a:pt x="110" y="13"/>
                  <a:pt x="108" y="22"/>
                </a:cubicBezTo>
                <a:cubicBezTo>
                  <a:pt x="104" y="53"/>
                  <a:pt x="97" y="92"/>
                  <a:pt x="78" y="118"/>
                </a:cubicBezTo>
                <a:cubicBezTo>
                  <a:pt x="69" y="142"/>
                  <a:pt x="49" y="157"/>
                  <a:pt x="34" y="176"/>
                </a:cubicBezTo>
                <a:cubicBezTo>
                  <a:pt x="18" y="194"/>
                  <a:pt x="7" y="211"/>
                  <a:pt x="0" y="234"/>
                </a:cubicBezTo>
                <a:cubicBezTo>
                  <a:pt x="0" y="238"/>
                  <a:pt x="2" y="243"/>
                  <a:pt x="2" y="248"/>
                </a:cubicBezTo>
                <a:cubicBezTo>
                  <a:pt x="2" y="250"/>
                  <a:pt x="0" y="251"/>
                  <a:pt x="0" y="254"/>
                </a:cubicBezTo>
                <a:cubicBezTo>
                  <a:pt x="0" y="274"/>
                  <a:pt x="11" y="295"/>
                  <a:pt x="18" y="314"/>
                </a:cubicBezTo>
                <a:cubicBezTo>
                  <a:pt x="14" y="332"/>
                  <a:pt x="14" y="337"/>
                  <a:pt x="16" y="358"/>
                </a:cubicBezTo>
                <a:cubicBezTo>
                  <a:pt x="11" y="372"/>
                  <a:pt x="11" y="388"/>
                  <a:pt x="10" y="404"/>
                </a:cubicBezTo>
                <a:cubicBezTo>
                  <a:pt x="13" y="413"/>
                  <a:pt x="12" y="408"/>
                  <a:pt x="8" y="422"/>
                </a:cubicBezTo>
                <a:cubicBezTo>
                  <a:pt x="6" y="426"/>
                  <a:pt x="4" y="434"/>
                  <a:pt x="4" y="434"/>
                </a:cubicBezTo>
                <a:cubicBezTo>
                  <a:pt x="7" y="445"/>
                  <a:pt x="23" y="444"/>
                  <a:pt x="34" y="448"/>
                </a:cubicBezTo>
                <a:cubicBezTo>
                  <a:pt x="56" y="445"/>
                  <a:pt x="78" y="443"/>
                  <a:pt x="102" y="444"/>
                </a:cubicBezTo>
                <a:cubicBezTo>
                  <a:pt x="109" y="444"/>
                  <a:pt x="119" y="456"/>
                  <a:pt x="128" y="458"/>
                </a:cubicBezTo>
                <a:cubicBezTo>
                  <a:pt x="141" y="459"/>
                  <a:pt x="154" y="459"/>
                  <a:pt x="168" y="460"/>
                </a:cubicBezTo>
                <a:cubicBezTo>
                  <a:pt x="196" y="456"/>
                  <a:pt x="223" y="453"/>
                  <a:pt x="252" y="450"/>
                </a:cubicBezTo>
                <a:cubicBezTo>
                  <a:pt x="285" y="453"/>
                  <a:pt x="283" y="454"/>
                  <a:pt x="332" y="450"/>
                </a:cubicBezTo>
                <a:cubicBezTo>
                  <a:pt x="338" y="449"/>
                  <a:pt x="350" y="444"/>
                  <a:pt x="350" y="444"/>
                </a:cubicBezTo>
                <a:cubicBezTo>
                  <a:pt x="349" y="442"/>
                  <a:pt x="347" y="439"/>
                  <a:pt x="348" y="438"/>
                </a:cubicBezTo>
                <a:cubicBezTo>
                  <a:pt x="348" y="435"/>
                  <a:pt x="352" y="435"/>
                  <a:pt x="354" y="434"/>
                </a:cubicBezTo>
                <a:cubicBezTo>
                  <a:pt x="359" y="426"/>
                  <a:pt x="362" y="414"/>
                  <a:pt x="364" y="406"/>
                </a:cubicBezTo>
                <a:cubicBezTo>
                  <a:pt x="358" y="390"/>
                  <a:pt x="363" y="384"/>
                  <a:pt x="366" y="368"/>
                </a:cubicBezTo>
                <a:cubicBezTo>
                  <a:pt x="365" y="354"/>
                  <a:pt x="363" y="340"/>
                  <a:pt x="364" y="326"/>
                </a:cubicBezTo>
                <a:cubicBezTo>
                  <a:pt x="364" y="321"/>
                  <a:pt x="368" y="314"/>
                  <a:pt x="368" y="314"/>
                </a:cubicBezTo>
                <a:cubicBezTo>
                  <a:pt x="367" y="299"/>
                  <a:pt x="366" y="284"/>
                  <a:pt x="366" y="270"/>
                </a:cubicBezTo>
                <a:cubicBezTo>
                  <a:pt x="364" y="246"/>
                  <a:pt x="366" y="173"/>
                  <a:pt x="396" y="164"/>
                </a:cubicBezTo>
                <a:cubicBezTo>
                  <a:pt x="400" y="157"/>
                  <a:pt x="410" y="144"/>
                  <a:pt x="410" y="144"/>
                </a:cubicBezTo>
                <a:cubicBezTo>
                  <a:pt x="412" y="113"/>
                  <a:pt x="420" y="84"/>
                  <a:pt x="424" y="54"/>
                </a:cubicBezTo>
                <a:cubicBezTo>
                  <a:pt x="418" y="36"/>
                  <a:pt x="354" y="33"/>
                  <a:pt x="338" y="32"/>
                </a:cubicBezTo>
                <a:cubicBezTo>
                  <a:pt x="328" y="28"/>
                  <a:pt x="320" y="24"/>
                  <a:pt x="312" y="22"/>
                </a:cubicBezTo>
                <a:cubicBezTo>
                  <a:pt x="290" y="26"/>
                  <a:pt x="274" y="25"/>
                  <a:pt x="254" y="20"/>
                </a:cubicBezTo>
                <a:cubicBezTo>
                  <a:pt x="246" y="22"/>
                  <a:pt x="241" y="20"/>
                  <a:pt x="234" y="18"/>
                </a:cubicBezTo>
                <a:cubicBezTo>
                  <a:pt x="227" y="16"/>
                  <a:pt x="216" y="12"/>
                  <a:pt x="216" y="12"/>
                </a:cubicBezTo>
                <a:cubicBezTo>
                  <a:pt x="208" y="14"/>
                  <a:pt x="200" y="15"/>
                  <a:pt x="192" y="18"/>
                </a:cubicBezTo>
                <a:cubicBezTo>
                  <a:pt x="171" y="14"/>
                  <a:pt x="150" y="7"/>
                  <a:pt x="130" y="2"/>
                </a:cubicBezTo>
                <a:cubicBezTo>
                  <a:pt x="122" y="4"/>
                  <a:pt x="117" y="8"/>
                  <a:pt x="110" y="10"/>
                </a:cubicBezTo>
                <a:cubicBezTo>
                  <a:pt x="107" y="17"/>
                  <a:pt x="109" y="17"/>
                  <a:pt x="104" y="12"/>
                </a:cubicBezTo>
                <a:close/>
              </a:path>
            </a:pathLst>
          </a:custGeom>
          <a:solidFill>
            <a:srgbClr val="333333"/>
          </a:solidFill>
          <a:ln w="9360">
            <a:solidFill>
              <a:srgbClr val="FFFFFF"/>
            </a:solidFill>
            <a:round/>
            <a:headEnd/>
            <a:tailEnd/>
          </a:ln>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687111" name="Text Box 7"/>
          <p:cNvSpPr txBox="1">
            <a:spLocks noChangeArrowheads="1"/>
          </p:cNvSpPr>
          <p:nvPr/>
        </p:nvSpPr>
        <p:spPr bwMode="auto">
          <a:xfrm>
            <a:off x="-107950" y="3505200"/>
            <a:ext cx="2098675" cy="402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1250"/>
              </a:spcBef>
              <a:spcAft>
                <a:spcPct val="0"/>
              </a:spcAft>
              <a:buClr>
                <a:srgbClr val="FFFFFF"/>
              </a:buClr>
              <a:buSzPct val="100000"/>
              <a:buFont typeface="Times New Roman"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SA" sz="2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البحر الأبيض المتوسط</a:t>
            </a:r>
            <a:endParaRPr kumimoji="0" lang="en-GB" sz="2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48136" name="Text Box 8"/>
          <p:cNvSpPr txBox="1">
            <a:spLocks noChangeArrowheads="1"/>
          </p:cNvSpPr>
          <p:nvPr/>
        </p:nvSpPr>
        <p:spPr bwMode="auto">
          <a:xfrm>
            <a:off x="2286000" y="3733800"/>
            <a:ext cx="1295400" cy="587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000"/>
              </a:spcBef>
              <a:spcAft>
                <a:spcPct val="0"/>
              </a:spcAft>
              <a:buClr>
                <a:srgbClr val="FFFFFF"/>
              </a:buClr>
              <a:buSzPct val="100000"/>
              <a:buFont typeface="Times New Roman"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SA"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آرام</a:t>
            </a:r>
            <a:endParaRPr kumimoji="0" lang="en-GB"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48137" name="Text Box 9"/>
          <p:cNvSpPr txBox="1">
            <a:spLocks noChangeArrowheads="1"/>
          </p:cNvSpPr>
          <p:nvPr/>
        </p:nvSpPr>
        <p:spPr bwMode="auto">
          <a:xfrm>
            <a:off x="1898650" y="4876800"/>
            <a:ext cx="1487488" cy="587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000"/>
              </a:spcBef>
              <a:spcAft>
                <a:spcPct val="0"/>
              </a:spcAft>
              <a:buClr>
                <a:srgbClr val="FFFFFF"/>
              </a:buClr>
              <a:buSzPct val="100000"/>
              <a:buFont typeface="Times New Roman"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SA"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اليهودية</a:t>
            </a:r>
            <a:endParaRPr kumimoji="0" lang="en-GB"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87114" name="Text Box 10"/>
          <p:cNvSpPr txBox="1">
            <a:spLocks noChangeArrowheads="1"/>
          </p:cNvSpPr>
          <p:nvPr/>
        </p:nvSpPr>
        <p:spPr bwMode="auto">
          <a:xfrm>
            <a:off x="533400" y="6096000"/>
            <a:ext cx="1447800" cy="587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000"/>
              </a:spcBef>
              <a:spcAft>
                <a:spcPct val="0"/>
              </a:spcAft>
              <a:buClr>
                <a:srgbClr val="FFFFFF"/>
              </a:buClr>
              <a:buSzPct val="100000"/>
              <a:buFont typeface="Times New Roman"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SA"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مصر</a:t>
            </a:r>
            <a:endParaRPr kumimoji="0" lang="en-GB"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87115" name="AutoShape 11"/>
          <p:cNvSpPr>
            <a:spLocks noChangeArrowheads="1"/>
          </p:cNvSpPr>
          <p:nvPr/>
        </p:nvSpPr>
        <p:spPr bwMode="auto">
          <a:xfrm>
            <a:off x="2357438" y="6350000"/>
            <a:ext cx="277812" cy="676275"/>
          </a:xfrm>
          <a:custGeom>
            <a:avLst/>
            <a:gdLst>
              <a:gd name="T0" fmla="*/ 2147483647 w 175"/>
              <a:gd name="T1" fmla="*/ 2147483647 h 426"/>
              <a:gd name="T2" fmla="*/ 2147483647 w 175"/>
              <a:gd name="T3" fmla="*/ 2147483647 h 426"/>
              <a:gd name="T4" fmla="*/ 2147483647 w 175"/>
              <a:gd name="T5" fmla="*/ 0 h 426"/>
              <a:gd name="T6" fmla="*/ 2147483647 w 175"/>
              <a:gd name="T7" fmla="*/ 2147483647 h 426"/>
              <a:gd name="T8" fmla="*/ 2147483647 w 175"/>
              <a:gd name="T9" fmla="*/ 2147483647 h 426"/>
              <a:gd name="T10" fmla="*/ 2147483647 w 175"/>
              <a:gd name="T11" fmla="*/ 2147483647 h 426"/>
              <a:gd name="T12" fmla="*/ 0 60000 65536"/>
              <a:gd name="T13" fmla="*/ 0 60000 65536"/>
              <a:gd name="T14" fmla="*/ 0 60000 65536"/>
              <a:gd name="T15" fmla="*/ 0 60000 65536"/>
              <a:gd name="T16" fmla="*/ 0 60000 65536"/>
              <a:gd name="T17" fmla="*/ 0 60000 65536"/>
              <a:gd name="T18" fmla="*/ 0 w 175"/>
              <a:gd name="T19" fmla="*/ 0 h 426"/>
              <a:gd name="T20" fmla="*/ 175 w 175"/>
              <a:gd name="T21" fmla="*/ 426 h 426"/>
            </a:gdLst>
            <a:ahLst/>
            <a:cxnLst>
              <a:cxn ang="T12">
                <a:pos x="T0" y="T1"/>
              </a:cxn>
              <a:cxn ang="T13">
                <a:pos x="T2" y="T3"/>
              </a:cxn>
              <a:cxn ang="T14">
                <a:pos x="T4" y="T5"/>
              </a:cxn>
              <a:cxn ang="T15">
                <a:pos x="T6" y="T7"/>
              </a:cxn>
              <a:cxn ang="T16">
                <a:pos x="T8" y="T9"/>
              </a:cxn>
              <a:cxn ang="T17">
                <a:pos x="T10" y="T11"/>
              </a:cxn>
            </a:cxnLst>
            <a:rect l="T18" t="T19" r="T20" b="T21"/>
            <a:pathLst>
              <a:path w="175" h="426">
                <a:moveTo>
                  <a:pt x="91" y="340"/>
                </a:moveTo>
                <a:cubicBezTo>
                  <a:pt x="51" y="280"/>
                  <a:pt x="65" y="320"/>
                  <a:pt x="78" y="231"/>
                </a:cubicBezTo>
                <a:cubicBezTo>
                  <a:pt x="89" y="148"/>
                  <a:pt x="101" y="78"/>
                  <a:pt x="127" y="0"/>
                </a:cubicBezTo>
                <a:cubicBezTo>
                  <a:pt x="154" y="85"/>
                  <a:pt x="159" y="48"/>
                  <a:pt x="139" y="109"/>
                </a:cubicBezTo>
                <a:cubicBezTo>
                  <a:pt x="148" y="191"/>
                  <a:pt x="159" y="270"/>
                  <a:pt x="175" y="352"/>
                </a:cubicBezTo>
                <a:cubicBezTo>
                  <a:pt x="174" y="352"/>
                  <a:pt x="0" y="426"/>
                  <a:pt x="91" y="340"/>
                </a:cubicBezTo>
                <a:close/>
              </a:path>
            </a:pathLst>
          </a:custGeom>
          <a:solidFill>
            <a:srgbClr val="000000"/>
          </a:solidFill>
          <a:ln w="9360">
            <a:solidFill>
              <a:srgbClr val="FFFFFF"/>
            </a:solidFill>
            <a:round/>
            <a:headEnd/>
            <a:tailEnd/>
          </a:ln>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687116" name="AutoShape 12"/>
          <p:cNvSpPr>
            <a:spLocks noChangeArrowheads="1"/>
          </p:cNvSpPr>
          <p:nvPr/>
        </p:nvSpPr>
        <p:spPr bwMode="auto">
          <a:xfrm>
            <a:off x="1600200" y="6400800"/>
            <a:ext cx="192088" cy="519113"/>
          </a:xfrm>
          <a:custGeom>
            <a:avLst/>
            <a:gdLst>
              <a:gd name="T0" fmla="*/ 2147483647 w 121"/>
              <a:gd name="T1" fmla="*/ 2147483647 h 327"/>
              <a:gd name="T2" fmla="*/ 2147483647 w 121"/>
              <a:gd name="T3" fmla="*/ 0 h 327"/>
              <a:gd name="T4" fmla="*/ 0 w 121"/>
              <a:gd name="T5" fmla="*/ 2147483647 h 327"/>
              <a:gd name="T6" fmla="*/ 2147483647 w 121"/>
              <a:gd name="T7" fmla="*/ 2147483647 h 327"/>
              <a:gd name="T8" fmla="*/ 2147483647 w 121"/>
              <a:gd name="T9" fmla="*/ 2147483647 h 327"/>
              <a:gd name="T10" fmla="*/ 2147483647 w 121"/>
              <a:gd name="T11" fmla="*/ 2147483647 h 327"/>
              <a:gd name="T12" fmla="*/ 2147483647 w 121"/>
              <a:gd name="T13" fmla="*/ 2147483647 h 327"/>
              <a:gd name="T14" fmla="*/ 0 60000 65536"/>
              <a:gd name="T15" fmla="*/ 0 60000 65536"/>
              <a:gd name="T16" fmla="*/ 0 60000 65536"/>
              <a:gd name="T17" fmla="*/ 0 60000 65536"/>
              <a:gd name="T18" fmla="*/ 0 60000 65536"/>
              <a:gd name="T19" fmla="*/ 0 60000 65536"/>
              <a:gd name="T20" fmla="*/ 0 60000 65536"/>
              <a:gd name="T21" fmla="*/ 0 w 121"/>
              <a:gd name="T22" fmla="*/ 0 h 327"/>
              <a:gd name="T23" fmla="*/ 121 w 121"/>
              <a:gd name="T24" fmla="*/ 327 h 3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1" h="327">
                <a:moveTo>
                  <a:pt x="121" y="290"/>
                </a:moveTo>
                <a:cubicBezTo>
                  <a:pt x="63" y="203"/>
                  <a:pt x="82" y="96"/>
                  <a:pt x="48" y="0"/>
                </a:cubicBezTo>
                <a:cubicBezTo>
                  <a:pt x="30" y="52"/>
                  <a:pt x="13" y="103"/>
                  <a:pt x="0" y="157"/>
                </a:cubicBezTo>
                <a:cubicBezTo>
                  <a:pt x="14" y="286"/>
                  <a:pt x="12" y="229"/>
                  <a:pt x="12" y="327"/>
                </a:cubicBezTo>
                <a:cubicBezTo>
                  <a:pt x="36" y="319"/>
                  <a:pt x="67" y="321"/>
                  <a:pt x="85" y="303"/>
                </a:cubicBezTo>
                <a:cubicBezTo>
                  <a:pt x="93" y="294"/>
                  <a:pt x="98" y="281"/>
                  <a:pt x="109" y="278"/>
                </a:cubicBezTo>
                <a:cubicBezTo>
                  <a:pt x="114" y="276"/>
                  <a:pt x="117" y="286"/>
                  <a:pt x="121" y="290"/>
                </a:cubicBezTo>
                <a:close/>
              </a:path>
            </a:pathLst>
          </a:custGeom>
          <a:solidFill>
            <a:srgbClr val="000000"/>
          </a:solidFill>
          <a:ln w="9360">
            <a:solidFill>
              <a:srgbClr val="FFFFFF"/>
            </a:solidFill>
            <a:round/>
            <a:headEnd/>
            <a:tailEnd/>
          </a:ln>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48141" name="Text Box 13"/>
          <p:cNvSpPr txBox="1">
            <a:spLocks noChangeArrowheads="1"/>
          </p:cNvSpPr>
          <p:nvPr/>
        </p:nvSpPr>
        <p:spPr bwMode="auto">
          <a:xfrm>
            <a:off x="6078538" y="2362200"/>
            <a:ext cx="1749425" cy="525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1750"/>
              </a:spcBef>
              <a:spcAft>
                <a:spcPct val="0"/>
              </a:spcAft>
              <a:buClr>
                <a:srgbClr val="FFFFFF"/>
              </a:buClr>
              <a:buSzPct val="100000"/>
              <a:buFont typeface="Times New Roman"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SA"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نينوى</a:t>
            </a:r>
            <a:endParaRPr kumimoji="0" lang="en-GB"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grpSp>
        <p:nvGrpSpPr>
          <p:cNvPr id="687118" name="Group 14"/>
          <p:cNvGrpSpPr>
            <a:grpSpLocks/>
          </p:cNvGrpSpPr>
          <p:nvPr/>
        </p:nvGrpSpPr>
        <p:grpSpPr bwMode="auto">
          <a:xfrm>
            <a:off x="3178175" y="1574800"/>
            <a:ext cx="5202238" cy="4291013"/>
            <a:chOff x="2002" y="992"/>
            <a:chExt cx="3277" cy="2703"/>
          </a:xfrm>
        </p:grpSpPr>
        <p:sp>
          <p:nvSpPr>
            <p:cNvPr id="687137" name="AutoShape 15"/>
            <p:cNvSpPr>
              <a:spLocks noChangeArrowheads="1"/>
            </p:cNvSpPr>
            <p:nvPr/>
          </p:nvSpPr>
          <p:spPr bwMode="auto">
            <a:xfrm>
              <a:off x="3474" y="1152"/>
              <a:ext cx="1806" cy="2544"/>
            </a:xfrm>
            <a:custGeom>
              <a:avLst/>
              <a:gdLst>
                <a:gd name="T0" fmla="*/ 519780 w 1556"/>
                <a:gd name="T1" fmla="*/ 18944096 h 2012"/>
                <a:gd name="T2" fmla="*/ 450267 w 1556"/>
                <a:gd name="T3" fmla="*/ 17961834 h 2012"/>
                <a:gd name="T4" fmla="*/ 420230 w 1556"/>
                <a:gd name="T5" fmla="*/ 17403840 h 2012"/>
                <a:gd name="T6" fmla="*/ 415560 w 1556"/>
                <a:gd name="T7" fmla="*/ 16292533 h 2012"/>
                <a:gd name="T8" fmla="*/ 400821 w 1556"/>
                <a:gd name="T9" fmla="*/ 16011836 h 2012"/>
                <a:gd name="T10" fmla="*/ 371123 w 1556"/>
                <a:gd name="T11" fmla="*/ 15315317 h 2012"/>
                <a:gd name="T12" fmla="*/ 356073 w 1556"/>
                <a:gd name="T13" fmla="*/ 14474654 h 2012"/>
                <a:gd name="T14" fmla="*/ 326552 w 1556"/>
                <a:gd name="T15" fmla="*/ 13086387 h 2012"/>
                <a:gd name="T16" fmla="*/ 321736 w 1556"/>
                <a:gd name="T17" fmla="*/ 12663449 h 2012"/>
                <a:gd name="T18" fmla="*/ 291669 w 1556"/>
                <a:gd name="T19" fmla="*/ 12244148 h 2012"/>
                <a:gd name="T20" fmla="*/ 242402 w 1556"/>
                <a:gd name="T21" fmla="*/ 8615241 h 2012"/>
                <a:gd name="T22" fmla="*/ 227092 w 1556"/>
                <a:gd name="T23" fmla="*/ 8074564 h 2012"/>
                <a:gd name="T24" fmla="*/ 217760 w 1556"/>
                <a:gd name="T25" fmla="*/ 7644442 h 2012"/>
                <a:gd name="T26" fmla="*/ 187756 w 1556"/>
                <a:gd name="T27" fmla="*/ 7083975 h 2012"/>
                <a:gd name="T28" fmla="*/ 133860 w 1556"/>
                <a:gd name="T29" fmla="*/ 5968163 h 2012"/>
                <a:gd name="T30" fmla="*/ 108886 w 1556"/>
                <a:gd name="T31" fmla="*/ 5137407 h 2012"/>
                <a:gd name="T32" fmla="*/ 89136 w 1556"/>
                <a:gd name="T33" fmla="*/ 3736122 h 2012"/>
                <a:gd name="T34" fmla="*/ 68950 w 1556"/>
                <a:gd name="T35" fmla="*/ 2909333 h 2012"/>
                <a:gd name="T36" fmla="*/ 44404 w 1556"/>
                <a:gd name="T37" fmla="*/ 1377322 h 2012"/>
                <a:gd name="T38" fmla="*/ 0 w 1556"/>
                <a:gd name="T39" fmla="*/ 392874 h 201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556"/>
                <a:gd name="T61" fmla="*/ 0 h 2012"/>
                <a:gd name="T62" fmla="*/ 1556 w 1556"/>
                <a:gd name="T63" fmla="*/ 2012 h 201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556" h="2012">
                  <a:moveTo>
                    <a:pt x="1556" y="2012"/>
                  </a:moveTo>
                  <a:cubicBezTo>
                    <a:pt x="1487" y="1961"/>
                    <a:pt x="1419" y="1947"/>
                    <a:pt x="1348" y="1908"/>
                  </a:cubicBezTo>
                  <a:cubicBezTo>
                    <a:pt x="1316" y="1890"/>
                    <a:pt x="1259" y="1849"/>
                    <a:pt x="1259" y="1849"/>
                  </a:cubicBezTo>
                  <a:cubicBezTo>
                    <a:pt x="1254" y="1809"/>
                    <a:pt x="1259" y="1767"/>
                    <a:pt x="1245" y="1731"/>
                  </a:cubicBezTo>
                  <a:cubicBezTo>
                    <a:pt x="1238" y="1714"/>
                    <a:pt x="1213" y="1712"/>
                    <a:pt x="1200" y="1701"/>
                  </a:cubicBezTo>
                  <a:cubicBezTo>
                    <a:pt x="1085" y="1605"/>
                    <a:pt x="1223" y="1702"/>
                    <a:pt x="1111" y="1627"/>
                  </a:cubicBezTo>
                  <a:cubicBezTo>
                    <a:pt x="1015" y="1479"/>
                    <a:pt x="1138" y="1676"/>
                    <a:pt x="1067" y="1538"/>
                  </a:cubicBezTo>
                  <a:cubicBezTo>
                    <a:pt x="1041" y="1487"/>
                    <a:pt x="1003" y="1440"/>
                    <a:pt x="978" y="1390"/>
                  </a:cubicBezTo>
                  <a:cubicBezTo>
                    <a:pt x="970" y="1375"/>
                    <a:pt x="975" y="1355"/>
                    <a:pt x="963" y="1345"/>
                  </a:cubicBezTo>
                  <a:cubicBezTo>
                    <a:pt x="937" y="1323"/>
                    <a:pt x="903" y="1315"/>
                    <a:pt x="874" y="1301"/>
                  </a:cubicBezTo>
                  <a:cubicBezTo>
                    <a:pt x="674" y="935"/>
                    <a:pt x="892" y="1364"/>
                    <a:pt x="726" y="916"/>
                  </a:cubicBezTo>
                  <a:cubicBezTo>
                    <a:pt x="717" y="892"/>
                    <a:pt x="695" y="877"/>
                    <a:pt x="681" y="857"/>
                  </a:cubicBezTo>
                  <a:cubicBezTo>
                    <a:pt x="670" y="842"/>
                    <a:pt x="665" y="823"/>
                    <a:pt x="652" y="812"/>
                  </a:cubicBezTo>
                  <a:cubicBezTo>
                    <a:pt x="625" y="788"/>
                    <a:pt x="563" y="753"/>
                    <a:pt x="563" y="753"/>
                  </a:cubicBezTo>
                  <a:cubicBezTo>
                    <a:pt x="521" y="690"/>
                    <a:pt x="468" y="657"/>
                    <a:pt x="400" y="634"/>
                  </a:cubicBezTo>
                  <a:cubicBezTo>
                    <a:pt x="373" y="607"/>
                    <a:pt x="341" y="581"/>
                    <a:pt x="326" y="546"/>
                  </a:cubicBezTo>
                  <a:cubicBezTo>
                    <a:pt x="282" y="450"/>
                    <a:pt x="314" y="475"/>
                    <a:pt x="267" y="397"/>
                  </a:cubicBezTo>
                  <a:cubicBezTo>
                    <a:pt x="248" y="366"/>
                    <a:pt x="207" y="309"/>
                    <a:pt x="207" y="309"/>
                  </a:cubicBezTo>
                  <a:cubicBezTo>
                    <a:pt x="190" y="219"/>
                    <a:pt x="197" y="208"/>
                    <a:pt x="133" y="146"/>
                  </a:cubicBezTo>
                  <a:cubicBezTo>
                    <a:pt x="115" y="74"/>
                    <a:pt x="83" y="0"/>
                    <a:pt x="0" y="42"/>
                  </a:cubicBezTo>
                </a:path>
              </a:pathLst>
            </a:custGeom>
            <a:noFill/>
            <a:ln w="38160">
              <a:solidFill>
                <a:srgbClr val="FFFF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687138" name="AutoShape 16"/>
            <p:cNvSpPr>
              <a:spLocks noChangeArrowheads="1"/>
            </p:cNvSpPr>
            <p:nvPr/>
          </p:nvSpPr>
          <p:spPr bwMode="auto">
            <a:xfrm>
              <a:off x="2002" y="992"/>
              <a:ext cx="2915" cy="2528"/>
            </a:xfrm>
            <a:custGeom>
              <a:avLst/>
              <a:gdLst>
                <a:gd name="T0" fmla="*/ 2915 w 2915"/>
                <a:gd name="T1" fmla="*/ 2528 h 2528"/>
                <a:gd name="T2" fmla="*/ 2809 w 2915"/>
                <a:gd name="T3" fmla="*/ 2475 h 2528"/>
                <a:gd name="T4" fmla="*/ 2723 w 2915"/>
                <a:gd name="T5" fmla="*/ 2400 h 2528"/>
                <a:gd name="T6" fmla="*/ 2691 w 2915"/>
                <a:gd name="T7" fmla="*/ 2389 h 2528"/>
                <a:gd name="T8" fmla="*/ 2553 w 2915"/>
                <a:gd name="T9" fmla="*/ 2315 h 2528"/>
                <a:gd name="T10" fmla="*/ 2499 w 2915"/>
                <a:gd name="T11" fmla="*/ 2283 h 2528"/>
                <a:gd name="T12" fmla="*/ 2435 w 2915"/>
                <a:gd name="T13" fmla="*/ 2240 h 2528"/>
                <a:gd name="T14" fmla="*/ 2318 w 2915"/>
                <a:gd name="T15" fmla="*/ 2069 h 2528"/>
                <a:gd name="T16" fmla="*/ 2243 w 2915"/>
                <a:gd name="T17" fmla="*/ 1931 h 2528"/>
                <a:gd name="T18" fmla="*/ 2201 w 2915"/>
                <a:gd name="T19" fmla="*/ 1771 h 2528"/>
                <a:gd name="T20" fmla="*/ 2179 w 2915"/>
                <a:gd name="T21" fmla="*/ 1707 h 2528"/>
                <a:gd name="T22" fmla="*/ 2073 w 2915"/>
                <a:gd name="T23" fmla="*/ 1579 h 2528"/>
                <a:gd name="T24" fmla="*/ 1987 w 2915"/>
                <a:gd name="T25" fmla="*/ 1504 h 2528"/>
                <a:gd name="T26" fmla="*/ 1891 w 2915"/>
                <a:gd name="T27" fmla="*/ 1376 h 2528"/>
                <a:gd name="T28" fmla="*/ 1753 w 2915"/>
                <a:gd name="T29" fmla="*/ 1365 h 2528"/>
                <a:gd name="T30" fmla="*/ 1603 w 2915"/>
                <a:gd name="T31" fmla="*/ 1323 h 2528"/>
                <a:gd name="T32" fmla="*/ 1347 w 2915"/>
                <a:gd name="T33" fmla="*/ 1216 h 2528"/>
                <a:gd name="T34" fmla="*/ 1017 w 2915"/>
                <a:gd name="T35" fmla="*/ 1077 h 2528"/>
                <a:gd name="T36" fmla="*/ 995 w 2915"/>
                <a:gd name="T37" fmla="*/ 1056 h 2528"/>
                <a:gd name="T38" fmla="*/ 931 w 2915"/>
                <a:gd name="T39" fmla="*/ 1035 h 2528"/>
                <a:gd name="T40" fmla="*/ 729 w 2915"/>
                <a:gd name="T41" fmla="*/ 907 h 2528"/>
                <a:gd name="T42" fmla="*/ 451 w 2915"/>
                <a:gd name="T43" fmla="*/ 853 h 2528"/>
                <a:gd name="T44" fmla="*/ 419 w 2915"/>
                <a:gd name="T45" fmla="*/ 843 h 2528"/>
                <a:gd name="T46" fmla="*/ 398 w 2915"/>
                <a:gd name="T47" fmla="*/ 821 h 2528"/>
                <a:gd name="T48" fmla="*/ 302 w 2915"/>
                <a:gd name="T49" fmla="*/ 789 h 2528"/>
                <a:gd name="T50" fmla="*/ 270 w 2915"/>
                <a:gd name="T51" fmla="*/ 768 h 2528"/>
                <a:gd name="T52" fmla="*/ 46 w 2915"/>
                <a:gd name="T53" fmla="*/ 629 h 2528"/>
                <a:gd name="T54" fmla="*/ 35 w 2915"/>
                <a:gd name="T55" fmla="*/ 363 h 2528"/>
                <a:gd name="T56" fmla="*/ 142 w 2915"/>
                <a:gd name="T57" fmla="*/ 117 h 2528"/>
                <a:gd name="T58" fmla="*/ 195 w 2915"/>
                <a:gd name="T59" fmla="*/ 0 h 252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915"/>
                <a:gd name="T91" fmla="*/ 0 h 2528"/>
                <a:gd name="T92" fmla="*/ 2915 w 2915"/>
                <a:gd name="T93" fmla="*/ 2528 h 252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915" h="2528">
                  <a:moveTo>
                    <a:pt x="2915" y="2528"/>
                  </a:moveTo>
                  <a:cubicBezTo>
                    <a:pt x="2879" y="2510"/>
                    <a:pt x="2840" y="2499"/>
                    <a:pt x="2809" y="2475"/>
                  </a:cubicBezTo>
                  <a:cubicBezTo>
                    <a:pt x="2735" y="2416"/>
                    <a:pt x="2879" y="2504"/>
                    <a:pt x="2723" y="2400"/>
                  </a:cubicBezTo>
                  <a:cubicBezTo>
                    <a:pt x="2713" y="2393"/>
                    <a:pt x="2700" y="2394"/>
                    <a:pt x="2691" y="2389"/>
                  </a:cubicBezTo>
                  <a:cubicBezTo>
                    <a:pt x="2529" y="2299"/>
                    <a:pt x="2729" y="2391"/>
                    <a:pt x="2553" y="2315"/>
                  </a:cubicBezTo>
                  <a:cubicBezTo>
                    <a:pt x="2502" y="2264"/>
                    <a:pt x="2563" y="2318"/>
                    <a:pt x="2499" y="2283"/>
                  </a:cubicBezTo>
                  <a:cubicBezTo>
                    <a:pt x="2476" y="2270"/>
                    <a:pt x="2435" y="2240"/>
                    <a:pt x="2435" y="2240"/>
                  </a:cubicBezTo>
                  <a:cubicBezTo>
                    <a:pt x="2413" y="2171"/>
                    <a:pt x="2357" y="2128"/>
                    <a:pt x="2318" y="2069"/>
                  </a:cubicBezTo>
                  <a:cubicBezTo>
                    <a:pt x="2303" y="2014"/>
                    <a:pt x="2283" y="1970"/>
                    <a:pt x="2243" y="1931"/>
                  </a:cubicBezTo>
                  <a:cubicBezTo>
                    <a:pt x="2217" y="1878"/>
                    <a:pt x="2217" y="1826"/>
                    <a:pt x="2201" y="1771"/>
                  </a:cubicBezTo>
                  <a:cubicBezTo>
                    <a:pt x="2194" y="1749"/>
                    <a:pt x="2194" y="1723"/>
                    <a:pt x="2179" y="1707"/>
                  </a:cubicBezTo>
                  <a:cubicBezTo>
                    <a:pt x="2140" y="1666"/>
                    <a:pt x="2108" y="1621"/>
                    <a:pt x="2073" y="1579"/>
                  </a:cubicBezTo>
                  <a:cubicBezTo>
                    <a:pt x="2048" y="1549"/>
                    <a:pt x="2014" y="1531"/>
                    <a:pt x="1987" y="1504"/>
                  </a:cubicBezTo>
                  <a:cubicBezTo>
                    <a:pt x="1970" y="1454"/>
                    <a:pt x="1955" y="1384"/>
                    <a:pt x="1891" y="1376"/>
                  </a:cubicBezTo>
                  <a:cubicBezTo>
                    <a:pt x="1845" y="1370"/>
                    <a:pt x="1799" y="1368"/>
                    <a:pt x="1753" y="1365"/>
                  </a:cubicBezTo>
                  <a:cubicBezTo>
                    <a:pt x="1700" y="1347"/>
                    <a:pt x="1657" y="1333"/>
                    <a:pt x="1603" y="1323"/>
                  </a:cubicBezTo>
                  <a:cubicBezTo>
                    <a:pt x="1551" y="1268"/>
                    <a:pt x="1420" y="1226"/>
                    <a:pt x="1347" y="1216"/>
                  </a:cubicBezTo>
                  <a:cubicBezTo>
                    <a:pt x="1247" y="1140"/>
                    <a:pt x="1133" y="1116"/>
                    <a:pt x="1017" y="1077"/>
                  </a:cubicBezTo>
                  <a:cubicBezTo>
                    <a:pt x="1009" y="1070"/>
                    <a:pt x="1004" y="1060"/>
                    <a:pt x="995" y="1056"/>
                  </a:cubicBezTo>
                  <a:cubicBezTo>
                    <a:pt x="974" y="1046"/>
                    <a:pt x="931" y="1035"/>
                    <a:pt x="931" y="1035"/>
                  </a:cubicBezTo>
                  <a:cubicBezTo>
                    <a:pt x="874" y="949"/>
                    <a:pt x="822" y="932"/>
                    <a:pt x="729" y="907"/>
                  </a:cubicBezTo>
                  <a:cubicBezTo>
                    <a:pt x="634" y="881"/>
                    <a:pt x="549" y="864"/>
                    <a:pt x="451" y="853"/>
                  </a:cubicBezTo>
                  <a:cubicBezTo>
                    <a:pt x="440" y="849"/>
                    <a:pt x="428" y="848"/>
                    <a:pt x="419" y="843"/>
                  </a:cubicBezTo>
                  <a:cubicBezTo>
                    <a:pt x="410" y="837"/>
                    <a:pt x="407" y="825"/>
                    <a:pt x="398" y="821"/>
                  </a:cubicBezTo>
                  <a:cubicBezTo>
                    <a:pt x="367" y="805"/>
                    <a:pt x="330" y="807"/>
                    <a:pt x="302" y="789"/>
                  </a:cubicBezTo>
                  <a:cubicBezTo>
                    <a:pt x="291" y="782"/>
                    <a:pt x="281" y="773"/>
                    <a:pt x="270" y="768"/>
                  </a:cubicBezTo>
                  <a:cubicBezTo>
                    <a:pt x="183" y="730"/>
                    <a:pt x="100" y="712"/>
                    <a:pt x="46" y="629"/>
                  </a:cubicBezTo>
                  <a:cubicBezTo>
                    <a:pt x="27" y="541"/>
                    <a:pt x="13" y="451"/>
                    <a:pt x="35" y="363"/>
                  </a:cubicBezTo>
                  <a:cubicBezTo>
                    <a:pt x="45" y="162"/>
                    <a:pt x="0" y="165"/>
                    <a:pt x="142" y="117"/>
                  </a:cubicBezTo>
                  <a:cubicBezTo>
                    <a:pt x="173" y="85"/>
                    <a:pt x="219" y="46"/>
                    <a:pt x="195" y="0"/>
                  </a:cubicBezTo>
                </a:path>
              </a:pathLst>
            </a:custGeom>
            <a:noFill/>
            <a:ln w="38160">
              <a:solidFill>
                <a:srgbClr val="FFFF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ＭＳ Ｐゴシック" charset="0"/>
              </a:endParaRPr>
            </a:p>
          </p:txBody>
        </p:sp>
      </p:grpSp>
      <p:sp>
        <p:nvSpPr>
          <p:cNvPr id="48145" name="AutoShape 17"/>
          <p:cNvSpPr>
            <a:spLocks noChangeArrowheads="1"/>
          </p:cNvSpPr>
          <p:nvPr/>
        </p:nvSpPr>
        <p:spPr bwMode="auto">
          <a:xfrm>
            <a:off x="3200400" y="1519238"/>
            <a:ext cx="3759200" cy="3114675"/>
          </a:xfrm>
          <a:custGeom>
            <a:avLst/>
            <a:gdLst>
              <a:gd name="T0" fmla="*/ 2147483647 w 2368"/>
              <a:gd name="T1" fmla="*/ 2147483647 h 1962"/>
              <a:gd name="T2" fmla="*/ 2147483647 w 2368"/>
              <a:gd name="T3" fmla="*/ 2147483647 h 1962"/>
              <a:gd name="T4" fmla="*/ 2147483647 w 2368"/>
              <a:gd name="T5" fmla="*/ 2147483647 h 1962"/>
              <a:gd name="T6" fmla="*/ 2147483647 w 2368"/>
              <a:gd name="T7" fmla="*/ 2147483647 h 1962"/>
              <a:gd name="T8" fmla="*/ 2147483647 w 2368"/>
              <a:gd name="T9" fmla="*/ 2147483647 h 1962"/>
              <a:gd name="T10" fmla="*/ 2147483647 w 2368"/>
              <a:gd name="T11" fmla="*/ 2147483647 h 1962"/>
              <a:gd name="T12" fmla="*/ 2147483647 w 2368"/>
              <a:gd name="T13" fmla="*/ 2147483647 h 1962"/>
              <a:gd name="T14" fmla="*/ 2147483647 w 2368"/>
              <a:gd name="T15" fmla="*/ 2147483647 h 1962"/>
              <a:gd name="T16" fmla="*/ 2147483647 w 2368"/>
              <a:gd name="T17" fmla="*/ 2147483647 h 1962"/>
              <a:gd name="T18" fmla="*/ 2147483647 w 2368"/>
              <a:gd name="T19" fmla="*/ 2147483647 h 1962"/>
              <a:gd name="T20" fmla="*/ 2147483647 w 2368"/>
              <a:gd name="T21" fmla="*/ 2147483647 h 1962"/>
              <a:gd name="T22" fmla="*/ 2147483647 w 2368"/>
              <a:gd name="T23" fmla="*/ 2147483647 h 1962"/>
              <a:gd name="T24" fmla="*/ 2147483647 w 2368"/>
              <a:gd name="T25" fmla="*/ 2147483647 h 1962"/>
              <a:gd name="T26" fmla="*/ 2147483647 w 2368"/>
              <a:gd name="T27" fmla="*/ 2147483647 h 1962"/>
              <a:gd name="T28" fmla="*/ 2147483647 w 2368"/>
              <a:gd name="T29" fmla="*/ 2147483647 h 1962"/>
              <a:gd name="T30" fmla="*/ 2147483647 w 2368"/>
              <a:gd name="T31" fmla="*/ 2147483647 h 1962"/>
              <a:gd name="T32" fmla="*/ 2147483647 w 2368"/>
              <a:gd name="T33" fmla="*/ 2147483647 h 1962"/>
              <a:gd name="T34" fmla="*/ 2147483647 w 2368"/>
              <a:gd name="T35" fmla="*/ 2147483647 h 1962"/>
              <a:gd name="T36" fmla="*/ 2147483647 w 2368"/>
              <a:gd name="T37" fmla="*/ 2147483647 h 1962"/>
              <a:gd name="T38" fmla="*/ 2147483647 w 2368"/>
              <a:gd name="T39" fmla="*/ 2147483647 h 1962"/>
              <a:gd name="T40" fmla="*/ 2147483647 w 2368"/>
              <a:gd name="T41" fmla="*/ 2147483647 h 1962"/>
              <a:gd name="T42" fmla="*/ 2147483647 w 2368"/>
              <a:gd name="T43" fmla="*/ 2147483647 h 1962"/>
              <a:gd name="T44" fmla="*/ 2147483647 w 2368"/>
              <a:gd name="T45" fmla="*/ 2147483647 h 1962"/>
              <a:gd name="T46" fmla="*/ 2147483647 w 2368"/>
              <a:gd name="T47" fmla="*/ 2147483647 h 1962"/>
              <a:gd name="T48" fmla="*/ 2147483647 w 2368"/>
              <a:gd name="T49" fmla="*/ 2147483647 h 1962"/>
              <a:gd name="T50" fmla="*/ 2147483647 w 2368"/>
              <a:gd name="T51" fmla="*/ 2147483647 h 1962"/>
              <a:gd name="T52" fmla="*/ 2147483647 w 2368"/>
              <a:gd name="T53" fmla="*/ 2147483647 h 1962"/>
              <a:gd name="T54" fmla="*/ 2147483647 w 2368"/>
              <a:gd name="T55" fmla="*/ 2147483647 h 1962"/>
              <a:gd name="T56" fmla="*/ 2147483647 w 2368"/>
              <a:gd name="T57" fmla="*/ 2147483647 h 1962"/>
              <a:gd name="T58" fmla="*/ 2147483647 w 2368"/>
              <a:gd name="T59" fmla="*/ 2147483647 h 1962"/>
              <a:gd name="T60" fmla="*/ 2147483647 w 2368"/>
              <a:gd name="T61" fmla="*/ 2147483647 h 1962"/>
              <a:gd name="T62" fmla="*/ 2147483647 w 2368"/>
              <a:gd name="T63" fmla="*/ 2147483647 h 1962"/>
              <a:gd name="T64" fmla="*/ 2147483647 w 2368"/>
              <a:gd name="T65" fmla="*/ 2147483647 h 1962"/>
              <a:gd name="T66" fmla="*/ 2147483647 w 2368"/>
              <a:gd name="T67" fmla="*/ 2147483647 h 1962"/>
              <a:gd name="T68" fmla="*/ 2147483647 w 2368"/>
              <a:gd name="T69" fmla="*/ 2147483647 h 1962"/>
              <a:gd name="T70" fmla="*/ 2147483647 w 2368"/>
              <a:gd name="T71" fmla="*/ 2147483647 h 1962"/>
              <a:gd name="T72" fmla="*/ 2147483647 w 2368"/>
              <a:gd name="T73" fmla="*/ 2147483647 h 1962"/>
              <a:gd name="T74" fmla="*/ 0 w 2368"/>
              <a:gd name="T75" fmla="*/ 2147483647 h 1962"/>
              <a:gd name="T76" fmla="*/ 2147483647 w 2368"/>
              <a:gd name="T77" fmla="*/ 2147483647 h 1962"/>
              <a:gd name="T78" fmla="*/ 2147483647 w 2368"/>
              <a:gd name="T79" fmla="*/ 2147483647 h 1962"/>
              <a:gd name="T80" fmla="*/ 2147483647 w 2368"/>
              <a:gd name="T81" fmla="*/ 2147483647 h 1962"/>
              <a:gd name="T82" fmla="*/ 2147483647 w 2368"/>
              <a:gd name="T83" fmla="*/ 2147483647 h 1962"/>
              <a:gd name="T84" fmla="*/ 2147483647 w 2368"/>
              <a:gd name="T85" fmla="*/ 2147483647 h 1962"/>
              <a:gd name="T86" fmla="*/ 2147483647 w 2368"/>
              <a:gd name="T87" fmla="*/ 2147483647 h 1962"/>
              <a:gd name="T88" fmla="*/ 2147483647 w 2368"/>
              <a:gd name="T89" fmla="*/ 2147483647 h 1962"/>
              <a:gd name="T90" fmla="*/ 2147483647 w 2368"/>
              <a:gd name="T91" fmla="*/ 2147483647 h 1962"/>
              <a:gd name="T92" fmla="*/ 2147483647 w 2368"/>
              <a:gd name="T93" fmla="*/ 2147483647 h 1962"/>
              <a:gd name="T94" fmla="*/ 2147483647 w 2368"/>
              <a:gd name="T95" fmla="*/ 2147483647 h 1962"/>
              <a:gd name="T96" fmla="*/ 2147483647 w 2368"/>
              <a:gd name="T97" fmla="*/ 2147483647 h 1962"/>
              <a:gd name="T98" fmla="*/ 2147483647 w 2368"/>
              <a:gd name="T99" fmla="*/ 2147483647 h 1962"/>
              <a:gd name="T100" fmla="*/ 2147483647 w 2368"/>
              <a:gd name="T101" fmla="*/ 2147483647 h 1962"/>
              <a:gd name="T102" fmla="*/ 2147483647 w 2368"/>
              <a:gd name="T103" fmla="*/ 2147483647 h 1962"/>
              <a:gd name="T104" fmla="*/ 2147483647 w 2368"/>
              <a:gd name="T105" fmla="*/ 2147483647 h 1962"/>
              <a:gd name="T106" fmla="*/ 2147483647 w 2368"/>
              <a:gd name="T107" fmla="*/ 2147483647 h 1962"/>
              <a:gd name="T108" fmla="*/ 2147483647 w 2368"/>
              <a:gd name="T109" fmla="*/ 2147483647 h 1962"/>
              <a:gd name="T110" fmla="*/ 2147483647 w 2368"/>
              <a:gd name="T111" fmla="*/ 2147483647 h 1962"/>
              <a:gd name="T112" fmla="*/ 2147483647 w 2368"/>
              <a:gd name="T113" fmla="*/ 2147483647 h 1962"/>
              <a:gd name="T114" fmla="*/ 2147483647 w 2368"/>
              <a:gd name="T115" fmla="*/ 2147483647 h 1962"/>
              <a:gd name="T116" fmla="*/ 2147483647 w 2368"/>
              <a:gd name="T117" fmla="*/ 2147483647 h 1962"/>
              <a:gd name="T118" fmla="*/ 2147483647 w 2368"/>
              <a:gd name="T119" fmla="*/ 2147483647 h 1962"/>
              <a:gd name="T120" fmla="*/ 2147483647 w 2368"/>
              <a:gd name="T121" fmla="*/ 2147483647 h 1962"/>
              <a:gd name="T122" fmla="*/ 2147483647 w 2368"/>
              <a:gd name="T123" fmla="*/ 2147483647 h 196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368"/>
              <a:gd name="T187" fmla="*/ 0 h 1962"/>
              <a:gd name="T188" fmla="*/ 2368 w 2368"/>
              <a:gd name="T189" fmla="*/ 1962 h 196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368" h="1962">
                <a:moveTo>
                  <a:pt x="2240" y="1944"/>
                </a:moveTo>
                <a:cubicBezTo>
                  <a:pt x="2287" y="1880"/>
                  <a:pt x="2315" y="1853"/>
                  <a:pt x="2336" y="1784"/>
                </a:cubicBezTo>
                <a:cubicBezTo>
                  <a:pt x="2345" y="1751"/>
                  <a:pt x="2368" y="1688"/>
                  <a:pt x="2368" y="1688"/>
                </a:cubicBezTo>
                <a:cubicBezTo>
                  <a:pt x="2364" y="1652"/>
                  <a:pt x="2363" y="1616"/>
                  <a:pt x="2357" y="1582"/>
                </a:cubicBezTo>
                <a:cubicBezTo>
                  <a:pt x="2350" y="1548"/>
                  <a:pt x="2331" y="1519"/>
                  <a:pt x="2325" y="1486"/>
                </a:cubicBezTo>
                <a:cubicBezTo>
                  <a:pt x="2317" y="1447"/>
                  <a:pt x="2325" y="1430"/>
                  <a:pt x="2293" y="1411"/>
                </a:cubicBezTo>
                <a:cubicBezTo>
                  <a:pt x="2242" y="1381"/>
                  <a:pt x="2175" y="1370"/>
                  <a:pt x="2133" y="1326"/>
                </a:cubicBezTo>
                <a:cubicBezTo>
                  <a:pt x="2094" y="1285"/>
                  <a:pt x="2069" y="1226"/>
                  <a:pt x="2016" y="1208"/>
                </a:cubicBezTo>
                <a:cubicBezTo>
                  <a:pt x="1971" y="1174"/>
                  <a:pt x="1922" y="1164"/>
                  <a:pt x="1877" y="1134"/>
                </a:cubicBezTo>
                <a:cubicBezTo>
                  <a:pt x="1850" y="1092"/>
                  <a:pt x="1815" y="1061"/>
                  <a:pt x="1781" y="1027"/>
                </a:cubicBezTo>
                <a:cubicBezTo>
                  <a:pt x="1770" y="1016"/>
                  <a:pt x="1763" y="999"/>
                  <a:pt x="1749" y="995"/>
                </a:cubicBezTo>
                <a:cubicBezTo>
                  <a:pt x="1704" y="979"/>
                  <a:pt x="1726" y="990"/>
                  <a:pt x="1685" y="963"/>
                </a:cubicBezTo>
                <a:cubicBezTo>
                  <a:pt x="1678" y="952"/>
                  <a:pt x="1673" y="940"/>
                  <a:pt x="1664" y="931"/>
                </a:cubicBezTo>
                <a:cubicBezTo>
                  <a:pt x="1654" y="921"/>
                  <a:pt x="1640" y="919"/>
                  <a:pt x="1632" y="910"/>
                </a:cubicBezTo>
                <a:cubicBezTo>
                  <a:pt x="1614" y="890"/>
                  <a:pt x="1589" y="846"/>
                  <a:pt x="1589" y="846"/>
                </a:cubicBezTo>
                <a:cubicBezTo>
                  <a:pt x="1596" y="792"/>
                  <a:pt x="1607" y="756"/>
                  <a:pt x="1621" y="707"/>
                </a:cubicBezTo>
                <a:cubicBezTo>
                  <a:pt x="1621" y="706"/>
                  <a:pt x="1637" y="637"/>
                  <a:pt x="1643" y="632"/>
                </a:cubicBezTo>
                <a:cubicBezTo>
                  <a:pt x="1661" y="614"/>
                  <a:pt x="1707" y="590"/>
                  <a:pt x="1707" y="590"/>
                </a:cubicBezTo>
                <a:cubicBezTo>
                  <a:pt x="1723" y="536"/>
                  <a:pt x="1706" y="533"/>
                  <a:pt x="1664" y="504"/>
                </a:cubicBezTo>
                <a:cubicBezTo>
                  <a:pt x="1650" y="465"/>
                  <a:pt x="1650" y="423"/>
                  <a:pt x="1632" y="387"/>
                </a:cubicBezTo>
                <a:cubicBezTo>
                  <a:pt x="1626" y="375"/>
                  <a:pt x="1619" y="364"/>
                  <a:pt x="1611" y="355"/>
                </a:cubicBezTo>
                <a:cubicBezTo>
                  <a:pt x="1597" y="339"/>
                  <a:pt x="1568" y="312"/>
                  <a:pt x="1568" y="312"/>
                </a:cubicBezTo>
                <a:cubicBezTo>
                  <a:pt x="1564" y="301"/>
                  <a:pt x="1557" y="291"/>
                  <a:pt x="1557" y="280"/>
                </a:cubicBezTo>
                <a:cubicBezTo>
                  <a:pt x="1557" y="268"/>
                  <a:pt x="1574" y="256"/>
                  <a:pt x="1568" y="248"/>
                </a:cubicBezTo>
                <a:cubicBezTo>
                  <a:pt x="1559" y="236"/>
                  <a:pt x="1539" y="240"/>
                  <a:pt x="1525" y="238"/>
                </a:cubicBezTo>
                <a:cubicBezTo>
                  <a:pt x="1496" y="233"/>
                  <a:pt x="1468" y="230"/>
                  <a:pt x="1440" y="227"/>
                </a:cubicBezTo>
                <a:cubicBezTo>
                  <a:pt x="1363" y="200"/>
                  <a:pt x="1461" y="237"/>
                  <a:pt x="1365" y="184"/>
                </a:cubicBezTo>
                <a:cubicBezTo>
                  <a:pt x="1328" y="163"/>
                  <a:pt x="1266" y="155"/>
                  <a:pt x="1227" y="142"/>
                </a:cubicBezTo>
                <a:cubicBezTo>
                  <a:pt x="1205" y="134"/>
                  <a:pt x="1184" y="127"/>
                  <a:pt x="1163" y="120"/>
                </a:cubicBezTo>
                <a:cubicBezTo>
                  <a:pt x="1152" y="116"/>
                  <a:pt x="1131" y="110"/>
                  <a:pt x="1131" y="110"/>
                </a:cubicBezTo>
                <a:cubicBezTo>
                  <a:pt x="1120" y="102"/>
                  <a:pt x="1110" y="93"/>
                  <a:pt x="1099" y="88"/>
                </a:cubicBezTo>
                <a:cubicBezTo>
                  <a:pt x="1085" y="82"/>
                  <a:pt x="1068" y="86"/>
                  <a:pt x="1056" y="78"/>
                </a:cubicBezTo>
                <a:cubicBezTo>
                  <a:pt x="1035" y="64"/>
                  <a:pt x="1024" y="37"/>
                  <a:pt x="1003" y="24"/>
                </a:cubicBezTo>
                <a:cubicBezTo>
                  <a:pt x="992" y="17"/>
                  <a:pt x="981" y="10"/>
                  <a:pt x="971" y="3"/>
                </a:cubicBezTo>
                <a:cubicBezTo>
                  <a:pt x="736" y="21"/>
                  <a:pt x="499" y="0"/>
                  <a:pt x="267" y="35"/>
                </a:cubicBezTo>
                <a:cubicBezTo>
                  <a:pt x="253" y="73"/>
                  <a:pt x="249" y="101"/>
                  <a:pt x="224" y="131"/>
                </a:cubicBezTo>
                <a:cubicBezTo>
                  <a:pt x="183" y="177"/>
                  <a:pt x="121" y="209"/>
                  <a:pt x="85" y="259"/>
                </a:cubicBezTo>
                <a:cubicBezTo>
                  <a:pt x="24" y="339"/>
                  <a:pt x="31" y="359"/>
                  <a:pt x="0" y="451"/>
                </a:cubicBezTo>
                <a:cubicBezTo>
                  <a:pt x="24" y="521"/>
                  <a:pt x="15" y="647"/>
                  <a:pt x="53" y="696"/>
                </a:cubicBezTo>
                <a:cubicBezTo>
                  <a:pt x="74" y="723"/>
                  <a:pt x="149" y="739"/>
                  <a:pt x="149" y="739"/>
                </a:cubicBezTo>
                <a:cubicBezTo>
                  <a:pt x="235" y="825"/>
                  <a:pt x="291" y="833"/>
                  <a:pt x="405" y="867"/>
                </a:cubicBezTo>
                <a:cubicBezTo>
                  <a:pt x="439" y="877"/>
                  <a:pt x="465" y="904"/>
                  <a:pt x="501" y="910"/>
                </a:cubicBezTo>
                <a:cubicBezTo>
                  <a:pt x="536" y="915"/>
                  <a:pt x="572" y="916"/>
                  <a:pt x="608" y="920"/>
                </a:cubicBezTo>
                <a:cubicBezTo>
                  <a:pt x="692" y="949"/>
                  <a:pt x="649" y="938"/>
                  <a:pt x="736" y="952"/>
                </a:cubicBezTo>
                <a:cubicBezTo>
                  <a:pt x="813" y="927"/>
                  <a:pt x="794" y="967"/>
                  <a:pt x="843" y="1006"/>
                </a:cubicBezTo>
                <a:cubicBezTo>
                  <a:pt x="872" y="1029"/>
                  <a:pt x="907" y="1038"/>
                  <a:pt x="939" y="1059"/>
                </a:cubicBezTo>
                <a:cubicBezTo>
                  <a:pt x="971" y="1108"/>
                  <a:pt x="997" y="1114"/>
                  <a:pt x="1056" y="1134"/>
                </a:cubicBezTo>
                <a:cubicBezTo>
                  <a:pt x="1066" y="1137"/>
                  <a:pt x="1088" y="1144"/>
                  <a:pt x="1088" y="1144"/>
                </a:cubicBezTo>
                <a:cubicBezTo>
                  <a:pt x="1121" y="1179"/>
                  <a:pt x="1180" y="1182"/>
                  <a:pt x="1227" y="1198"/>
                </a:cubicBezTo>
                <a:cubicBezTo>
                  <a:pt x="1237" y="1201"/>
                  <a:pt x="1259" y="1208"/>
                  <a:pt x="1259" y="1208"/>
                </a:cubicBezTo>
                <a:cubicBezTo>
                  <a:pt x="1295" y="1246"/>
                  <a:pt x="1269" y="1226"/>
                  <a:pt x="1344" y="1251"/>
                </a:cubicBezTo>
                <a:cubicBezTo>
                  <a:pt x="1354" y="1254"/>
                  <a:pt x="1365" y="1258"/>
                  <a:pt x="1376" y="1262"/>
                </a:cubicBezTo>
                <a:cubicBezTo>
                  <a:pt x="1386" y="1265"/>
                  <a:pt x="1408" y="1272"/>
                  <a:pt x="1408" y="1272"/>
                </a:cubicBezTo>
                <a:cubicBezTo>
                  <a:pt x="1481" y="1345"/>
                  <a:pt x="1515" y="1336"/>
                  <a:pt x="1621" y="1347"/>
                </a:cubicBezTo>
                <a:cubicBezTo>
                  <a:pt x="1642" y="1361"/>
                  <a:pt x="1681" y="1406"/>
                  <a:pt x="1707" y="1411"/>
                </a:cubicBezTo>
                <a:cubicBezTo>
                  <a:pt x="1770" y="1422"/>
                  <a:pt x="1835" y="1425"/>
                  <a:pt x="1899" y="1432"/>
                </a:cubicBezTo>
                <a:cubicBezTo>
                  <a:pt x="1918" y="1438"/>
                  <a:pt x="1948" y="1446"/>
                  <a:pt x="1963" y="1464"/>
                </a:cubicBezTo>
                <a:cubicBezTo>
                  <a:pt x="1987" y="1494"/>
                  <a:pt x="1967" y="1554"/>
                  <a:pt x="1995" y="1582"/>
                </a:cubicBezTo>
                <a:cubicBezTo>
                  <a:pt x="2013" y="1599"/>
                  <a:pt x="2041" y="1605"/>
                  <a:pt x="2059" y="1624"/>
                </a:cubicBezTo>
                <a:cubicBezTo>
                  <a:pt x="2093" y="1660"/>
                  <a:pt x="2125" y="1701"/>
                  <a:pt x="2155" y="1742"/>
                </a:cubicBezTo>
                <a:cubicBezTo>
                  <a:pt x="2180" y="1823"/>
                  <a:pt x="2176" y="1859"/>
                  <a:pt x="2240" y="1923"/>
                </a:cubicBezTo>
                <a:cubicBezTo>
                  <a:pt x="2252" y="1959"/>
                  <a:pt x="2258" y="1962"/>
                  <a:pt x="2240" y="1944"/>
                </a:cubicBezTo>
                <a:close/>
              </a:path>
            </a:pathLst>
          </a:custGeom>
          <a:solidFill>
            <a:srgbClr val="FF66CC"/>
          </a:solidFill>
          <a:ln w="9360">
            <a:solidFill>
              <a:srgbClr val="FFFFFF"/>
            </a:solidFill>
            <a:round/>
            <a:headEnd/>
            <a:tailEnd/>
          </a:ln>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48146" name="AutoShape 18"/>
          <p:cNvSpPr>
            <a:spLocks noChangeArrowheads="1"/>
          </p:cNvSpPr>
          <p:nvPr/>
        </p:nvSpPr>
        <p:spPr bwMode="auto">
          <a:xfrm>
            <a:off x="990600" y="1346200"/>
            <a:ext cx="2235200" cy="2286000"/>
          </a:xfrm>
          <a:custGeom>
            <a:avLst/>
            <a:gdLst>
              <a:gd name="T0" fmla="*/ 2147483647 w 1408"/>
              <a:gd name="T1" fmla="*/ 2147483647 h 1440"/>
              <a:gd name="T2" fmla="*/ 2147483647 w 1408"/>
              <a:gd name="T3" fmla="*/ 2147483647 h 1440"/>
              <a:gd name="T4" fmla="*/ 2147483647 w 1408"/>
              <a:gd name="T5" fmla="*/ 2147483647 h 1440"/>
              <a:gd name="T6" fmla="*/ 2147483647 w 1408"/>
              <a:gd name="T7" fmla="*/ 2147483647 h 1440"/>
              <a:gd name="T8" fmla="*/ 2147483647 w 1408"/>
              <a:gd name="T9" fmla="*/ 2147483647 h 1440"/>
              <a:gd name="T10" fmla="*/ 2147483647 w 1408"/>
              <a:gd name="T11" fmla="*/ 2147483647 h 1440"/>
              <a:gd name="T12" fmla="*/ 2147483647 w 1408"/>
              <a:gd name="T13" fmla="*/ 2147483647 h 1440"/>
              <a:gd name="T14" fmla="*/ 2147483647 w 1408"/>
              <a:gd name="T15" fmla="*/ 0 h 1440"/>
              <a:gd name="T16" fmla="*/ 2147483647 w 1408"/>
              <a:gd name="T17" fmla="*/ 2147483647 h 1440"/>
              <a:gd name="T18" fmla="*/ 2147483647 w 1408"/>
              <a:gd name="T19" fmla="*/ 2147483647 h 1440"/>
              <a:gd name="T20" fmla="*/ 2147483647 w 1408"/>
              <a:gd name="T21" fmla="*/ 2147483647 h 1440"/>
              <a:gd name="T22" fmla="*/ 2147483647 w 1408"/>
              <a:gd name="T23" fmla="*/ 2147483647 h 1440"/>
              <a:gd name="T24" fmla="*/ 2147483647 w 1408"/>
              <a:gd name="T25" fmla="*/ 2147483647 h 1440"/>
              <a:gd name="T26" fmla="*/ 2147483647 w 1408"/>
              <a:gd name="T27" fmla="*/ 2147483647 h 1440"/>
              <a:gd name="T28" fmla="*/ 2147483647 w 1408"/>
              <a:gd name="T29" fmla="*/ 2147483647 h 1440"/>
              <a:gd name="T30" fmla="*/ 2147483647 w 1408"/>
              <a:gd name="T31" fmla="*/ 2147483647 h 1440"/>
              <a:gd name="T32" fmla="*/ 2147483647 w 1408"/>
              <a:gd name="T33" fmla="*/ 2147483647 h 1440"/>
              <a:gd name="T34" fmla="*/ 2147483647 w 1408"/>
              <a:gd name="T35" fmla="*/ 2147483647 h 1440"/>
              <a:gd name="T36" fmla="*/ 2147483647 w 1408"/>
              <a:gd name="T37" fmla="*/ 2147483647 h 1440"/>
              <a:gd name="T38" fmla="*/ 2147483647 w 1408"/>
              <a:gd name="T39" fmla="*/ 2147483647 h 1440"/>
              <a:gd name="T40" fmla="*/ 2147483647 w 1408"/>
              <a:gd name="T41" fmla="*/ 2147483647 h 1440"/>
              <a:gd name="T42" fmla="*/ 2147483647 w 1408"/>
              <a:gd name="T43" fmla="*/ 2147483647 h 1440"/>
              <a:gd name="T44" fmla="*/ 2147483647 w 1408"/>
              <a:gd name="T45" fmla="*/ 2147483647 h 1440"/>
              <a:gd name="T46" fmla="*/ 2147483647 w 1408"/>
              <a:gd name="T47" fmla="*/ 2147483647 h 1440"/>
              <a:gd name="T48" fmla="*/ 2147483647 w 1408"/>
              <a:gd name="T49" fmla="*/ 2147483647 h 1440"/>
              <a:gd name="T50" fmla="*/ 2147483647 w 1408"/>
              <a:gd name="T51" fmla="*/ 2147483647 h 1440"/>
              <a:gd name="T52" fmla="*/ 2147483647 w 1408"/>
              <a:gd name="T53" fmla="*/ 2147483647 h 1440"/>
              <a:gd name="T54" fmla="*/ 2147483647 w 1408"/>
              <a:gd name="T55" fmla="*/ 2147483647 h 1440"/>
              <a:gd name="T56" fmla="*/ 2147483647 w 1408"/>
              <a:gd name="T57" fmla="*/ 2147483647 h 1440"/>
              <a:gd name="T58" fmla="*/ 2147483647 w 1408"/>
              <a:gd name="T59" fmla="*/ 2147483647 h 1440"/>
              <a:gd name="T60" fmla="*/ 2147483647 w 1408"/>
              <a:gd name="T61" fmla="*/ 2147483647 h 1440"/>
              <a:gd name="T62" fmla="*/ 2147483647 w 1408"/>
              <a:gd name="T63" fmla="*/ 2147483647 h 1440"/>
              <a:gd name="T64" fmla="*/ 2147483647 w 1408"/>
              <a:gd name="T65" fmla="*/ 2147483647 h 1440"/>
              <a:gd name="T66" fmla="*/ 2147483647 w 1408"/>
              <a:gd name="T67" fmla="*/ 2147483647 h 1440"/>
              <a:gd name="T68" fmla="*/ 2147483647 w 1408"/>
              <a:gd name="T69" fmla="*/ 2147483647 h 1440"/>
              <a:gd name="T70" fmla="*/ 2147483647 w 1408"/>
              <a:gd name="T71" fmla="*/ 2147483647 h 1440"/>
              <a:gd name="T72" fmla="*/ 2147483647 w 1408"/>
              <a:gd name="T73" fmla="*/ 2147483647 h 1440"/>
              <a:gd name="T74" fmla="*/ 2147483647 w 1408"/>
              <a:gd name="T75" fmla="*/ 2147483647 h 1440"/>
              <a:gd name="T76" fmla="*/ 2147483647 w 1408"/>
              <a:gd name="T77" fmla="*/ 2147483647 h 1440"/>
              <a:gd name="T78" fmla="*/ 2147483647 w 1408"/>
              <a:gd name="T79" fmla="*/ 2147483647 h 1440"/>
              <a:gd name="T80" fmla="*/ 2147483647 w 1408"/>
              <a:gd name="T81" fmla="*/ 2147483647 h 1440"/>
              <a:gd name="T82" fmla="*/ 2147483647 w 1408"/>
              <a:gd name="T83" fmla="*/ 2147483647 h 1440"/>
              <a:gd name="T84" fmla="*/ 2147483647 w 1408"/>
              <a:gd name="T85" fmla="*/ 2147483647 h 1440"/>
              <a:gd name="T86" fmla="*/ 2147483647 w 1408"/>
              <a:gd name="T87" fmla="*/ 2147483647 h 1440"/>
              <a:gd name="T88" fmla="*/ 2147483647 w 1408"/>
              <a:gd name="T89" fmla="*/ 2147483647 h 1440"/>
              <a:gd name="T90" fmla="*/ 2147483647 w 1408"/>
              <a:gd name="T91" fmla="*/ 2147483647 h 1440"/>
              <a:gd name="T92" fmla="*/ 2147483647 w 1408"/>
              <a:gd name="T93" fmla="*/ 2147483647 h 1440"/>
              <a:gd name="T94" fmla="*/ 2147483647 w 1408"/>
              <a:gd name="T95" fmla="*/ 2147483647 h 1440"/>
              <a:gd name="T96" fmla="*/ 2147483647 w 1408"/>
              <a:gd name="T97" fmla="*/ 2147483647 h 144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408"/>
              <a:gd name="T148" fmla="*/ 0 h 1440"/>
              <a:gd name="T149" fmla="*/ 1408 w 1408"/>
              <a:gd name="T150" fmla="*/ 1440 h 144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408" h="1440">
                <a:moveTo>
                  <a:pt x="1384" y="536"/>
                </a:moveTo>
                <a:cubicBezTo>
                  <a:pt x="1362" y="525"/>
                  <a:pt x="1336" y="514"/>
                  <a:pt x="1320" y="496"/>
                </a:cubicBezTo>
                <a:cubicBezTo>
                  <a:pt x="1307" y="481"/>
                  <a:pt x="1298" y="464"/>
                  <a:pt x="1288" y="448"/>
                </a:cubicBezTo>
                <a:cubicBezTo>
                  <a:pt x="1282" y="440"/>
                  <a:pt x="1272" y="424"/>
                  <a:pt x="1272" y="424"/>
                </a:cubicBezTo>
                <a:cubicBezTo>
                  <a:pt x="1278" y="362"/>
                  <a:pt x="1284" y="318"/>
                  <a:pt x="1312" y="264"/>
                </a:cubicBezTo>
                <a:cubicBezTo>
                  <a:pt x="1327" y="188"/>
                  <a:pt x="1335" y="136"/>
                  <a:pt x="1392" y="80"/>
                </a:cubicBezTo>
                <a:cubicBezTo>
                  <a:pt x="1354" y="23"/>
                  <a:pt x="1376" y="42"/>
                  <a:pt x="1336" y="16"/>
                </a:cubicBezTo>
                <a:cubicBezTo>
                  <a:pt x="1251" y="22"/>
                  <a:pt x="1224" y="24"/>
                  <a:pt x="1152" y="0"/>
                </a:cubicBezTo>
                <a:cubicBezTo>
                  <a:pt x="1116" y="7"/>
                  <a:pt x="1108" y="0"/>
                  <a:pt x="1088" y="32"/>
                </a:cubicBezTo>
                <a:cubicBezTo>
                  <a:pt x="1083" y="39"/>
                  <a:pt x="1085" y="50"/>
                  <a:pt x="1080" y="56"/>
                </a:cubicBezTo>
                <a:cubicBezTo>
                  <a:pt x="1074" y="61"/>
                  <a:pt x="1063" y="59"/>
                  <a:pt x="1056" y="64"/>
                </a:cubicBezTo>
                <a:cubicBezTo>
                  <a:pt x="1017" y="85"/>
                  <a:pt x="989" y="116"/>
                  <a:pt x="944" y="128"/>
                </a:cubicBezTo>
                <a:cubicBezTo>
                  <a:pt x="933" y="130"/>
                  <a:pt x="899" y="138"/>
                  <a:pt x="888" y="144"/>
                </a:cubicBezTo>
                <a:cubicBezTo>
                  <a:pt x="847" y="164"/>
                  <a:pt x="815" y="213"/>
                  <a:pt x="792" y="248"/>
                </a:cubicBezTo>
                <a:cubicBezTo>
                  <a:pt x="777" y="269"/>
                  <a:pt x="778" y="301"/>
                  <a:pt x="760" y="320"/>
                </a:cubicBezTo>
                <a:cubicBezTo>
                  <a:pt x="744" y="336"/>
                  <a:pt x="728" y="352"/>
                  <a:pt x="712" y="368"/>
                </a:cubicBezTo>
                <a:cubicBezTo>
                  <a:pt x="704" y="376"/>
                  <a:pt x="688" y="392"/>
                  <a:pt x="688" y="392"/>
                </a:cubicBezTo>
                <a:cubicBezTo>
                  <a:pt x="680" y="415"/>
                  <a:pt x="675" y="444"/>
                  <a:pt x="656" y="464"/>
                </a:cubicBezTo>
                <a:cubicBezTo>
                  <a:pt x="617" y="502"/>
                  <a:pt x="535" y="552"/>
                  <a:pt x="488" y="584"/>
                </a:cubicBezTo>
                <a:cubicBezTo>
                  <a:pt x="470" y="609"/>
                  <a:pt x="438" y="676"/>
                  <a:pt x="408" y="688"/>
                </a:cubicBezTo>
                <a:cubicBezTo>
                  <a:pt x="343" y="712"/>
                  <a:pt x="266" y="711"/>
                  <a:pt x="200" y="728"/>
                </a:cubicBezTo>
                <a:cubicBezTo>
                  <a:pt x="170" y="735"/>
                  <a:pt x="150" y="752"/>
                  <a:pt x="120" y="760"/>
                </a:cubicBezTo>
                <a:cubicBezTo>
                  <a:pt x="104" y="770"/>
                  <a:pt x="78" y="773"/>
                  <a:pt x="72" y="792"/>
                </a:cubicBezTo>
                <a:cubicBezTo>
                  <a:pt x="58" y="832"/>
                  <a:pt x="35" y="873"/>
                  <a:pt x="16" y="912"/>
                </a:cubicBezTo>
                <a:cubicBezTo>
                  <a:pt x="13" y="928"/>
                  <a:pt x="0" y="945"/>
                  <a:pt x="8" y="960"/>
                </a:cubicBezTo>
                <a:cubicBezTo>
                  <a:pt x="28" y="1000"/>
                  <a:pt x="73" y="959"/>
                  <a:pt x="96" y="952"/>
                </a:cubicBezTo>
                <a:cubicBezTo>
                  <a:pt x="181" y="957"/>
                  <a:pt x="217" y="966"/>
                  <a:pt x="296" y="952"/>
                </a:cubicBezTo>
                <a:cubicBezTo>
                  <a:pt x="296" y="951"/>
                  <a:pt x="355" y="932"/>
                  <a:pt x="368" y="928"/>
                </a:cubicBezTo>
                <a:cubicBezTo>
                  <a:pt x="376" y="925"/>
                  <a:pt x="392" y="920"/>
                  <a:pt x="392" y="920"/>
                </a:cubicBezTo>
                <a:cubicBezTo>
                  <a:pt x="408" y="922"/>
                  <a:pt x="425" y="921"/>
                  <a:pt x="440" y="928"/>
                </a:cubicBezTo>
                <a:cubicBezTo>
                  <a:pt x="450" y="932"/>
                  <a:pt x="453" y="946"/>
                  <a:pt x="464" y="952"/>
                </a:cubicBezTo>
                <a:cubicBezTo>
                  <a:pt x="486" y="963"/>
                  <a:pt x="512" y="968"/>
                  <a:pt x="536" y="976"/>
                </a:cubicBezTo>
                <a:cubicBezTo>
                  <a:pt x="545" y="979"/>
                  <a:pt x="552" y="986"/>
                  <a:pt x="560" y="992"/>
                </a:cubicBezTo>
                <a:cubicBezTo>
                  <a:pt x="586" y="1071"/>
                  <a:pt x="585" y="1137"/>
                  <a:pt x="648" y="1200"/>
                </a:cubicBezTo>
                <a:cubicBezTo>
                  <a:pt x="651" y="1235"/>
                  <a:pt x="652" y="1293"/>
                  <a:pt x="672" y="1328"/>
                </a:cubicBezTo>
                <a:cubicBezTo>
                  <a:pt x="681" y="1344"/>
                  <a:pt x="697" y="1357"/>
                  <a:pt x="704" y="1376"/>
                </a:cubicBezTo>
                <a:cubicBezTo>
                  <a:pt x="723" y="1433"/>
                  <a:pt x="705" y="1414"/>
                  <a:pt x="744" y="1440"/>
                </a:cubicBezTo>
                <a:cubicBezTo>
                  <a:pt x="752" y="1437"/>
                  <a:pt x="760" y="1436"/>
                  <a:pt x="768" y="1432"/>
                </a:cubicBezTo>
                <a:cubicBezTo>
                  <a:pt x="777" y="1425"/>
                  <a:pt x="781" y="1410"/>
                  <a:pt x="792" y="1408"/>
                </a:cubicBezTo>
                <a:cubicBezTo>
                  <a:pt x="825" y="1399"/>
                  <a:pt x="861" y="1402"/>
                  <a:pt x="896" y="1400"/>
                </a:cubicBezTo>
                <a:cubicBezTo>
                  <a:pt x="937" y="1393"/>
                  <a:pt x="958" y="1390"/>
                  <a:pt x="992" y="1368"/>
                </a:cubicBezTo>
                <a:cubicBezTo>
                  <a:pt x="982" y="1312"/>
                  <a:pt x="957" y="1272"/>
                  <a:pt x="928" y="1224"/>
                </a:cubicBezTo>
                <a:cubicBezTo>
                  <a:pt x="918" y="1178"/>
                  <a:pt x="918" y="1131"/>
                  <a:pt x="904" y="1088"/>
                </a:cubicBezTo>
                <a:cubicBezTo>
                  <a:pt x="890" y="994"/>
                  <a:pt x="890" y="917"/>
                  <a:pt x="960" y="848"/>
                </a:cubicBezTo>
                <a:cubicBezTo>
                  <a:pt x="997" y="736"/>
                  <a:pt x="1067" y="735"/>
                  <a:pt x="1176" y="728"/>
                </a:cubicBezTo>
                <a:cubicBezTo>
                  <a:pt x="1237" y="703"/>
                  <a:pt x="1238" y="703"/>
                  <a:pt x="1312" y="712"/>
                </a:cubicBezTo>
                <a:cubicBezTo>
                  <a:pt x="1353" y="725"/>
                  <a:pt x="1391" y="738"/>
                  <a:pt x="1408" y="688"/>
                </a:cubicBezTo>
                <a:cubicBezTo>
                  <a:pt x="1395" y="651"/>
                  <a:pt x="1390" y="614"/>
                  <a:pt x="1384" y="576"/>
                </a:cubicBezTo>
                <a:cubicBezTo>
                  <a:pt x="1376" y="533"/>
                  <a:pt x="1362" y="536"/>
                  <a:pt x="1384" y="536"/>
                </a:cubicBezTo>
                <a:close/>
              </a:path>
            </a:pathLst>
          </a:custGeom>
          <a:solidFill>
            <a:srgbClr val="FF9900"/>
          </a:solidFill>
          <a:ln w="9360">
            <a:solidFill>
              <a:srgbClr val="FFFFFF"/>
            </a:solidFill>
            <a:round/>
            <a:headEnd/>
            <a:tailEnd/>
          </a:ln>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48147" name="AutoShape 19"/>
          <p:cNvSpPr>
            <a:spLocks noChangeArrowheads="1"/>
          </p:cNvSpPr>
          <p:nvPr/>
        </p:nvSpPr>
        <p:spPr bwMode="auto">
          <a:xfrm>
            <a:off x="2362200" y="2432050"/>
            <a:ext cx="895350" cy="996950"/>
          </a:xfrm>
          <a:custGeom>
            <a:avLst/>
            <a:gdLst>
              <a:gd name="T0" fmla="*/ 2147483647 w 564"/>
              <a:gd name="T1" fmla="*/ 2147483647 h 628"/>
              <a:gd name="T2" fmla="*/ 2147483647 w 564"/>
              <a:gd name="T3" fmla="*/ 2147483647 h 628"/>
              <a:gd name="T4" fmla="*/ 2147483647 w 564"/>
              <a:gd name="T5" fmla="*/ 2147483647 h 628"/>
              <a:gd name="T6" fmla="*/ 2147483647 w 564"/>
              <a:gd name="T7" fmla="*/ 2147483647 h 628"/>
              <a:gd name="T8" fmla="*/ 2147483647 w 564"/>
              <a:gd name="T9" fmla="*/ 2147483647 h 628"/>
              <a:gd name="T10" fmla="*/ 2147483647 w 564"/>
              <a:gd name="T11" fmla="*/ 2147483647 h 628"/>
              <a:gd name="T12" fmla="*/ 2147483647 w 564"/>
              <a:gd name="T13" fmla="*/ 2147483647 h 628"/>
              <a:gd name="T14" fmla="*/ 2147483647 w 564"/>
              <a:gd name="T15" fmla="*/ 2147483647 h 628"/>
              <a:gd name="T16" fmla="*/ 2147483647 w 564"/>
              <a:gd name="T17" fmla="*/ 2147483647 h 628"/>
              <a:gd name="T18" fmla="*/ 2147483647 w 564"/>
              <a:gd name="T19" fmla="*/ 2147483647 h 628"/>
              <a:gd name="T20" fmla="*/ 2147483647 w 564"/>
              <a:gd name="T21" fmla="*/ 2147483647 h 628"/>
              <a:gd name="T22" fmla="*/ 2147483647 w 564"/>
              <a:gd name="T23" fmla="*/ 2147483647 h 628"/>
              <a:gd name="T24" fmla="*/ 2147483647 w 564"/>
              <a:gd name="T25" fmla="*/ 2147483647 h 628"/>
              <a:gd name="T26" fmla="*/ 2147483647 w 564"/>
              <a:gd name="T27" fmla="*/ 2147483647 h 628"/>
              <a:gd name="T28" fmla="*/ 2147483647 w 564"/>
              <a:gd name="T29" fmla="*/ 2147483647 h 628"/>
              <a:gd name="T30" fmla="*/ 2147483647 w 564"/>
              <a:gd name="T31" fmla="*/ 2147483647 h 628"/>
              <a:gd name="T32" fmla="*/ 2147483647 w 564"/>
              <a:gd name="T33" fmla="*/ 2147483647 h 628"/>
              <a:gd name="T34" fmla="*/ 2147483647 w 564"/>
              <a:gd name="T35" fmla="*/ 2147483647 h 628"/>
              <a:gd name="T36" fmla="*/ 2147483647 w 564"/>
              <a:gd name="T37" fmla="*/ 0 h 628"/>
              <a:gd name="T38" fmla="*/ 2147483647 w 564"/>
              <a:gd name="T39" fmla="*/ 2147483647 h 628"/>
              <a:gd name="T40" fmla="*/ 2147483647 w 564"/>
              <a:gd name="T41" fmla="*/ 2147483647 h 628"/>
              <a:gd name="T42" fmla="*/ 2147483647 w 564"/>
              <a:gd name="T43" fmla="*/ 2147483647 h 628"/>
              <a:gd name="T44" fmla="*/ 2147483647 w 564"/>
              <a:gd name="T45" fmla="*/ 2147483647 h 62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564"/>
              <a:gd name="T70" fmla="*/ 0 h 628"/>
              <a:gd name="T71" fmla="*/ 564 w 564"/>
              <a:gd name="T72" fmla="*/ 628 h 62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564" h="628">
                <a:moveTo>
                  <a:pt x="532" y="80"/>
                </a:moveTo>
                <a:cubicBezTo>
                  <a:pt x="498" y="113"/>
                  <a:pt x="458" y="134"/>
                  <a:pt x="420" y="160"/>
                </a:cubicBezTo>
                <a:cubicBezTo>
                  <a:pt x="387" y="208"/>
                  <a:pt x="352" y="252"/>
                  <a:pt x="316" y="296"/>
                </a:cubicBezTo>
                <a:cubicBezTo>
                  <a:pt x="309" y="303"/>
                  <a:pt x="307" y="314"/>
                  <a:pt x="300" y="320"/>
                </a:cubicBezTo>
                <a:cubicBezTo>
                  <a:pt x="280" y="333"/>
                  <a:pt x="257" y="341"/>
                  <a:pt x="236" y="352"/>
                </a:cubicBezTo>
                <a:cubicBezTo>
                  <a:pt x="173" y="429"/>
                  <a:pt x="130" y="518"/>
                  <a:pt x="76" y="600"/>
                </a:cubicBezTo>
                <a:cubicBezTo>
                  <a:pt x="78" y="608"/>
                  <a:pt x="91" y="620"/>
                  <a:pt x="84" y="624"/>
                </a:cubicBezTo>
                <a:cubicBezTo>
                  <a:pt x="75" y="628"/>
                  <a:pt x="65" y="616"/>
                  <a:pt x="60" y="608"/>
                </a:cubicBezTo>
                <a:cubicBezTo>
                  <a:pt x="59" y="607"/>
                  <a:pt x="40" y="548"/>
                  <a:pt x="36" y="536"/>
                </a:cubicBezTo>
                <a:cubicBezTo>
                  <a:pt x="30" y="520"/>
                  <a:pt x="20" y="488"/>
                  <a:pt x="20" y="488"/>
                </a:cubicBezTo>
                <a:cubicBezTo>
                  <a:pt x="34" y="445"/>
                  <a:pt x="33" y="458"/>
                  <a:pt x="20" y="392"/>
                </a:cubicBezTo>
                <a:cubicBezTo>
                  <a:pt x="16" y="375"/>
                  <a:pt x="4" y="344"/>
                  <a:pt x="4" y="344"/>
                </a:cubicBezTo>
                <a:cubicBezTo>
                  <a:pt x="9" y="309"/>
                  <a:pt x="0" y="269"/>
                  <a:pt x="20" y="240"/>
                </a:cubicBezTo>
                <a:cubicBezTo>
                  <a:pt x="32" y="220"/>
                  <a:pt x="57" y="213"/>
                  <a:pt x="76" y="200"/>
                </a:cubicBezTo>
                <a:cubicBezTo>
                  <a:pt x="109" y="150"/>
                  <a:pt x="84" y="201"/>
                  <a:pt x="84" y="152"/>
                </a:cubicBezTo>
                <a:cubicBezTo>
                  <a:pt x="84" y="112"/>
                  <a:pt x="133" y="90"/>
                  <a:pt x="164" y="80"/>
                </a:cubicBezTo>
                <a:cubicBezTo>
                  <a:pt x="200" y="49"/>
                  <a:pt x="205" y="39"/>
                  <a:pt x="244" y="24"/>
                </a:cubicBezTo>
                <a:cubicBezTo>
                  <a:pt x="259" y="17"/>
                  <a:pt x="276" y="13"/>
                  <a:pt x="292" y="8"/>
                </a:cubicBezTo>
                <a:cubicBezTo>
                  <a:pt x="300" y="5"/>
                  <a:pt x="316" y="0"/>
                  <a:pt x="316" y="0"/>
                </a:cubicBezTo>
                <a:cubicBezTo>
                  <a:pt x="326" y="2"/>
                  <a:pt x="338" y="3"/>
                  <a:pt x="348" y="8"/>
                </a:cubicBezTo>
                <a:cubicBezTo>
                  <a:pt x="365" y="16"/>
                  <a:pt x="396" y="40"/>
                  <a:pt x="396" y="40"/>
                </a:cubicBezTo>
                <a:cubicBezTo>
                  <a:pt x="447" y="33"/>
                  <a:pt x="482" y="22"/>
                  <a:pt x="532" y="32"/>
                </a:cubicBezTo>
                <a:cubicBezTo>
                  <a:pt x="564" y="64"/>
                  <a:pt x="564" y="48"/>
                  <a:pt x="532" y="80"/>
                </a:cubicBezTo>
                <a:close/>
              </a:path>
            </a:pathLst>
          </a:custGeom>
          <a:solidFill>
            <a:srgbClr val="00FF00"/>
          </a:solidFill>
          <a:ln w="9360">
            <a:solidFill>
              <a:srgbClr val="FFFFFF"/>
            </a:solidFill>
            <a:round/>
            <a:headEnd/>
            <a:tailEnd/>
          </a:ln>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48148" name="Text Box 20"/>
          <p:cNvSpPr txBox="1">
            <a:spLocks noChangeArrowheads="1"/>
          </p:cNvSpPr>
          <p:nvPr/>
        </p:nvSpPr>
        <p:spPr bwMode="auto">
          <a:xfrm>
            <a:off x="1981200" y="2095500"/>
            <a:ext cx="4191000" cy="587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000"/>
              </a:spcBef>
              <a:spcAft>
                <a:spcPct val="0"/>
              </a:spcAft>
              <a:buClr>
                <a:srgbClr val="000044"/>
              </a:buClr>
              <a:buSzPct val="100000"/>
              <a:buFont typeface="Times New Roman"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SA" sz="3200" b="1" u="none" strike="noStrike" kern="1200" cap="none" spc="0" normalizeH="0" baseline="0" noProof="0" dirty="0">
                <a:ln>
                  <a:noFill/>
                </a:ln>
                <a:solidFill>
                  <a:srgbClr val="000044"/>
                </a:solidFill>
                <a:effectLst/>
                <a:uLnTx/>
                <a:uFillTx/>
                <a:latin typeface="Arial" panose="020B0604020202020204" pitchFamily="34" charset="0"/>
                <a:ea typeface="ＭＳ Ｐゴシック" charset="0"/>
                <a:cs typeface="Arial" panose="020B0604020202020204" pitchFamily="34" charset="0"/>
              </a:rPr>
              <a:t>التمدد الأشوري</a:t>
            </a:r>
            <a:endParaRPr kumimoji="0" lang="en-GB" sz="3200" b="1" u="none" strike="noStrike" kern="1200" cap="none" spc="0" normalizeH="0" baseline="0" noProof="0" dirty="0">
              <a:ln>
                <a:noFill/>
              </a:ln>
              <a:solidFill>
                <a:srgbClr val="000044"/>
              </a:solidFill>
              <a:effectLst/>
              <a:uLnTx/>
              <a:uFillTx/>
              <a:latin typeface="Arial" panose="020B0604020202020204" pitchFamily="34" charset="0"/>
              <a:ea typeface="ＭＳ Ｐゴシック" charset="0"/>
              <a:cs typeface="Arial" panose="020B0604020202020204" pitchFamily="34" charset="0"/>
            </a:endParaRPr>
          </a:p>
        </p:txBody>
      </p:sp>
      <p:sp>
        <p:nvSpPr>
          <p:cNvPr id="48149" name="AutoShape 21"/>
          <p:cNvSpPr>
            <a:spLocks noChangeArrowheads="1"/>
          </p:cNvSpPr>
          <p:nvPr/>
        </p:nvSpPr>
        <p:spPr bwMode="auto">
          <a:xfrm>
            <a:off x="2006600" y="4203700"/>
            <a:ext cx="558800" cy="800100"/>
          </a:xfrm>
          <a:custGeom>
            <a:avLst/>
            <a:gdLst>
              <a:gd name="T0" fmla="*/ 2147483647 w 352"/>
              <a:gd name="T1" fmla="*/ 2147483647 h 504"/>
              <a:gd name="T2" fmla="*/ 2147483647 w 352"/>
              <a:gd name="T3" fmla="*/ 2147483647 h 504"/>
              <a:gd name="T4" fmla="*/ 2147483647 w 352"/>
              <a:gd name="T5" fmla="*/ 2147483647 h 504"/>
              <a:gd name="T6" fmla="*/ 2147483647 w 352"/>
              <a:gd name="T7" fmla="*/ 2147483647 h 504"/>
              <a:gd name="T8" fmla="*/ 2147483647 w 352"/>
              <a:gd name="T9" fmla="*/ 2147483647 h 504"/>
              <a:gd name="T10" fmla="*/ 2147483647 w 352"/>
              <a:gd name="T11" fmla="*/ 2147483647 h 504"/>
              <a:gd name="T12" fmla="*/ 2147483647 w 352"/>
              <a:gd name="T13" fmla="*/ 2147483647 h 504"/>
              <a:gd name="T14" fmla="*/ 2147483647 w 352"/>
              <a:gd name="T15" fmla="*/ 2147483647 h 504"/>
              <a:gd name="T16" fmla="*/ 2147483647 w 352"/>
              <a:gd name="T17" fmla="*/ 2147483647 h 504"/>
              <a:gd name="T18" fmla="*/ 2147483647 w 352"/>
              <a:gd name="T19" fmla="*/ 2147483647 h 504"/>
              <a:gd name="T20" fmla="*/ 2147483647 w 352"/>
              <a:gd name="T21" fmla="*/ 2147483647 h 504"/>
              <a:gd name="T22" fmla="*/ 2147483647 w 352"/>
              <a:gd name="T23" fmla="*/ 2147483647 h 504"/>
              <a:gd name="T24" fmla="*/ 2147483647 w 352"/>
              <a:gd name="T25" fmla="*/ 2147483647 h 504"/>
              <a:gd name="T26" fmla="*/ 2147483647 w 352"/>
              <a:gd name="T27" fmla="*/ 2147483647 h 504"/>
              <a:gd name="T28" fmla="*/ 2147483647 w 352"/>
              <a:gd name="T29" fmla="*/ 0 h 504"/>
              <a:gd name="T30" fmla="*/ 2147483647 w 352"/>
              <a:gd name="T31" fmla="*/ 2147483647 h 504"/>
              <a:gd name="T32" fmla="*/ 2147483647 w 352"/>
              <a:gd name="T33" fmla="*/ 2147483647 h 504"/>
              <a:gd name="T34" fmla="*/ 0 w 352"/>
              <a:gd name="T35" fmla="*/ 2147483647 h 504"/>
              <a:gd name="T36" fmla="*/ 2147483647 w 352"/>
              <a:gd name="T37" fmla="*/ 2147483647 h 504"/>
              <a:gd name="T38" fmla="*/ 2147483647 w 352"/>
              <a:gd name="T39" fmla="*/ 2147483647 h 504"/>
              <a:gd name="T40" fmla="*/ 2147483647 w 352"/>
              <a:gd name="T41" fmla="*/ 2147483647 h 504"/>
              <a:gd name="T42" fmla="*/ 2147483647 w 352"/>
              <a:gd name="T43" fmla="*/ 2147483647 h 504"/>
              <a:gd name="T44" fmla="*/ 2147483647 w 352"/>
              <a:gd name="T45" fmla="*/ 2147483647 h 504"/>
              <a:gd name="T46" fmla="*/ 2147483647 w 352"/>
              <a:gd name="T47" fmla="*/ 2147483647 h 504"/>
              <a:gd name="T48" fmla="*/ 2147483647 w 352"/>
              <a:gd name="T49" fmla="*/ 2147483647 h 50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52"/>
              <a:gd name="T76" fmla="*/ 0 h 504"/>
              <a:gd name="T77" fmla="*/ 352 w 352"/>
              <a:gd name="T78" fmla="*/ 504 h 50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52" h="504">
                <a:moveTo>
                  <a:pt x="352" y="504"/>
                </a:moveTo>
                <a:cubicBezTo>
                  <a:pt x="343" y="477"/>
                  <a:pt x="334" y="454"/>
                  <a:pt x="324" y="428"/>
                </a:cubicBezTo>
                <a:cubicBezTo>
                  <a:pt x="329" y="397"/>
                  <a:pt x="323" y="366"/>
                  <a:pt x="316" y="336"/>
                </a:cubicBezTo>
                <a:cubicBezTo>
                  <a:pt x="321" y="306"/>
                  <a:pt x="323" y="285"/>
                  <a:pt x="336" y="260"/>
                </a:cubicBezTo>
                <a:cubicBezTo>
                  <a:pt x="332" y="239"/>
                  <a:pt x="335" y="226"/>
                  <a:pt x="316" y="220"/>
                </a:cubicBezTo>
                <a:cubicBezTo>
                  <a:pt x="313" y="216"/>
                  <a:pt x="311" y="211"/>
                  <a:pt x="308" y="208"/>
                </a:cubicBezTo>
                <a:cubicBezTo>
                  <a:pt x="304" y="205"/>
                  <a:pt x="298" y="206"/>
                  <a:pt x="296" y="204"/>
                </a:cubicBezTo>
                <a:cubicBezTo>
                  <a:pt x="282" y="190"/>
                  <a:pt x="281" y="183"/>
                  <a:pt x="276" y="168"/>
                </a:cubicBezTo>
                <a:cubicBezTo>
                  <a:pt x="282" y="136"/>
                  <a:pt x="299" y="128"/>
                  <a:pt x="324" y="112"/>
                </a:cubicBezTo>
                <a:cubicBezTo>
                  <a:pt x="332" y="98"/>
                  <a:pt x="343" y="93"/>
                  <a:pt x="352" y="80"/>
                </a:cubicBezTo>
                <a:cubicBezTo>
                  <a:pt x="333" y="24"/>
                  <a:pt x="311" y="51"/>
                  <a:pt x="232" y="48"/>
                </a:cubicBezTo>
                <a:cubicBezTo>
                  <a:pt x="201" y="37"/>
                  <a:pt x="182" y="63"/>
                  <a:pt x="156" y="72"/>
                </a:cubicBezTo>
                <a:cubicBezTo>
                  <a:pt x="109" y="66"/>
                  <a:pt x="125" y="58"/>
                  <a:pt x="92" y="36"/>
                </a:cubicBezTo>
                <a:cubicBezTo>
                  <a:pt x="86" y="28"/>
                  <a:pt x="81" y="20"/>
                  <a:pt x="76" y="12"/>
                </a:cubicBezTo>
                <a:cubicBezTo>
                  <a:pt x="73" y="8"/>
                  <a:pt x="68" y="0"/>
                  <a:pt x="68" y="0"/>
                </a:cubicBezTo>
                <a:cubicBezTo>
                  <a:pt x="42" y="8"/>
                  <a:pt x="51" y="38"/>
                  <a:pt x="40" y="60"/>
                </a:cubicBezTo>
                <a:cubicBezTo>
                  <a:pt x="30" y="77"/>
                  <a:pt x="16" y="93"/>
                  <a:pt x="8" y="112"/>
                </a:cubicBezTo>
                <a:cubicBezTo>
                  <a:pt x="4" y="119"/>
                  <a:pt x="0" y="136"/>
                  <a:pt x="0" y="136"/>
                </a:cubicBezTo>
                <a:cubicBezTo>
                  <a:pt x="1" y="168"/>
                  <a:pt x="1" y="200"/>
                  <a:pt x="4" y="232"/>
                </a:cubicBezTo>
                <a:cubicBezTo>
                  <a:pt x="5" y="247"/>
                  <a:pt x="16" y="276"/>
                  <a:pt x="16" y="276"/>
                </a:cubicBezTo>
                <a:cubicBezTo>
                  <a:pt x="19" y="326"/>
                  <a:pt x="6" y="391"/>
                  <a:pt x="36" y="436"/>
                </a:cubicBezTo>
                <a:cubicBezTo>
                  <a:pt x="47" y="481"/>
                  <a:pt x="39" y="463"/>
                  <a:pt x="112" y="468"/>
                </a:cubicBezTo>
                <a:cubicBezTo>
                  <a:pt x="133" y="471"/>
                  <a:pt x="151" y="475"/>
                  <a:pt x="172" y="480"/>
                </a:cubicBezTo>
                <a:cubicBezTo>
                  <a:pt x="196" y="471"/>
                  <a:pt x="237" y="489"/>
                  <a:pt x="264" y="492"/>
                </a:cubicBezTo>
                <a:cubicBezTo>
                  <a:pt x="290" y="500"/>
                  <a:pt x="323" y="504"/>
                  <a:pt x="352" y="504"/>
                </a:cubicBezTo>
                <a:close/>
              </a:path>
            </a:pathLst>
          </a:custGeom>
          <a:solidFill>
            <a:srgbClr val="FF0000"/>
          </a:solidFill>
          <a:ln w="9360">
            <a:solidFill>
              <a:srgbClr val="FFFFFF"/>
            </a:solidFill>
            <a:round/>
            <a:headEnd/>
            <a:tailEnd/>
          </a:ln>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ＭＳ Ｐゴシック" charset="0"/>
            </a:endParaRPr>
          </a:p>
        </p:txBody>
      </p:sp>
      <p:grpSp>
        <p:nvGrpSpPr>
          <p:cNvPr id="687124" name="Group 22"/>
          <p:cNvGrpSpPr>
            <a:grpSpLocks/>
          </p:cNvGrpSpPr>
          <p:nvPr/>
        </p:nvGrpSpPr>
        <p:grpSpPr bwMode="auto">
          <a:xfrm>
            <a:off x="2422525" y="4384675"/>
            <a:ext cx="166688" cy="1225550"/>
            <a:chOff x="1526" y="2762"/>
            <a:chExt cx="105" cy="772"/>
          </a:xfrm>
        </p:grpSpPr>
        <p:sp>
          <p:nvSpPr>
            <p:cNvPr id="687134" name="AutoShape 23"/>
            <p:cNvSpPr>
              <a:spLocks noChangeArrowheads="1"/>
            </p:cNvSpPr>
            <p:nvPr/>
          </p:nvSpPr>
          <p:spPr bwMode="auto">
            <a:xfrm>
              <a:off x="1593" y="2863"/>
              <a:ext cx="31" cy="392"/>
            </a:xfrm>
            <a:custGeom>
              <a:avLst/>
              <a:gdLst>
                <a:gd name="T0" fmla="*/ 15 w 31"/>
                <a:gd name="T1" fmla="*/ 0 h 392"/>
                <a:gd name="T2" fmla="*/ 31 w 31"/>
                <a:gd name="T3" fmla="*/ 280 h 392"/>
                <a:gd name="T4" fmla="*/ 15 w 31"/>
                <a:gd name="T5" fmla="*/ 392 h 392"/>
                <a:gd name="T6" fmla="*/ 0 60000 65536"/>
                <a:gd name="T7" fmla="*/ 0 60000 65536"/>
                <a:gd name="T8" fmla="*/ 0 60000 65536"/>
                <a:gd name="T9" fmla="*/ 0 w 31"/>
                <a:gd name="T10" fmla="*/ 0 h 392"/>
                <a:gd name="T11" fmla="*/ 31 w 31"/>
                <a:gd name="T12" fmla="*/ 392 h 392"/>
              </a:gdLst>
              <a:ahLst/>
              <a:cxnLst>
                <a:cxn ang="T6">
                  <a:pos x="T0" y="T1"/>
                </a:cxn>
                <a:cxn ang="T7">
                  <a:pos x="T2" y="T3"/>
                </a:cxn>
                <a:cxn ang="T8">
                  <a:pos x="T4" y="T5"/>
                </a:cxn>
              </a:cxnLst>
              <a:rect l="T9" t="T10" r="T11" b="T12"/>
              <a:pathLst>
                <a:path w="31" h="392">
                  <a:moveTo>
                    <a:pt x="15" y="0"/>
                  </a:moveTo>
                  <a:cubicBezTo>
                    <a:pt x="7" y="93"/>
                    <a:pt x="0" y="189"/>
                    <a:pt x="31" y="280"/>
                  </a:cubicBezTo>
                  <a:cubicBezTo>
                    <a:pt x="29" y="296"/>
                    <a:pt x="15" y="363"/>
                    <a:pt x="15" y="392"/>
                  </a:cubicBezTo>
                </a:path>
              </a:pathLst>
            </a:custGeom>
            <a:noFill/>
            <a:ln w="9360">
              <a:solidFill>
                <a:srgbClr val="FFFF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687135" name="AutoShape 24"/>
            <p:cNvSpPr>
              <a:spLocks noChangeArrowheads="1"/>
            </p:cNvSpPr>
            <p:nvPr/>
          </p:nvSpPr>
          <p:spPr bwMode="auto">
            <a:xfrm>
              <a:off x="1526" y="3255"/>
              <a:ext cx="106" cy="280"/>
            </a:xfrm>
            <a:custGeom>
              <a:avLst/>
              <a:gdLst>
                <a:gd name="T0" fmla="*/ 82 w 106"/>
                <a:gd name="T1" fmla="*/ 0 h 280"/>
                <a:gd name="T2" fmla="*/ 34 w 106"/>
                <a:gd name="T3" fmla="*/ 264 h 280"/>
                <a:gd name="T4" fmla="*/ 106 w 106"/>
                <a:gd name="T5" fmla="*/ 216 h 280"/>
                <a:gd name="T6" fmla="*/ 74 w 106"/>
                <a:gd name="T7" fmla="*/ 112 h 280"/>
                <a:gd name="T8" fmla="*/ 74 w 106"/>
                <a:gd name="T9" fmla="*/ 48 h 280"/>
                <a:gd name="T10" fmla="*/ 58 w 106"/>
                <a:gd name="T11" fmla="*/ 24 h 280"/>
                <a:gd name="T12" fmla="*/ 82 w 106"/>
                <a:gd name="T13" fmla="*/ 0 h 280"/>
                <a:gd name="T14" fmla="*/ 0 60000 65536"/>
                <a:gd name="T15" fmla="*/ 0 60000 65536"/>
                <a:gd name="T16" fmla="*/ 0 60000 65536"/>
                <a:gd name="T17" fmla="*/ 0 60000 65536"/>
                <a:gd name="T18" fmla="*/ 0 60000 65536"/>
                <a:gd name="T19" fmla="*/ 0 60000 65536"/>
                <a:gd name="T20" fmla="*/ 0 60000 65536"/>
                <a:gd name="T21" fmla="*/ 0 w 106"/>
                <a:gd name="T22" fmla="*/ 0 h 280"/>
                <a:gd name="T23" fmla="*/ 106 w 106"/>
                <a:gd name="T24" fmla="*/ 280 h 28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6" h="280">
                  <a:moveTo>
                    <a:pt x="82" y="0"/>
                  </a:moveTo>
                  <a:cubicBezTo>
                    <a:pt x="0" y="54"/>
                    <a:pt x="56" y="175"/>
                    <a:pt x="34" y="264"/>
                  </a:cubicBezTo>
                  <a:cubicBezTo>
                    <a:pt x="83" y="280"/>
                    <a:pt x="91" y="259"/>
                    <a:pt x="106" y="216"/>
                  </a:cubicBezTo>
                  <a:cubicBezTo>
                    <a:pt x="94" y="180"/>
                    <a:pt x="82" y="147"/>
                    <a:pt x="74" y="112"/>
                  </a:cubicBezTo>
                  <a:cubicBezTo>
                    <a:pt x="83" y="82"/>
                    <a:pt x="87" y="84"/>
                    <a:pt x="74" y="48"/>
                  </a:cubicBezTo>
                  <a:cubicBezTo>
                    <a:pt x="70" y="38"/>
                    <a:pt x="56" y="33"/>
                    <a:pt x="58" y="24"/>
                  </a:cubicBezTo>
                  <a:cubicBezTo>
                    <a:pt x="59" y="12"/>
                    <a:pt x="74" y="8"/>
                    <a:pt x="82" y="0"/>
                  </a:cubicBezTo>
                  <a:close/>
                </a:path>
              </a:pathLst>
            </a:custGeom>
            <a:solidFill>
              <a:srgbClr val="FF9900"/>
            </a:solidFill>
            <a:ln w="9360">
              <a:solidFill>
                <a:srgbClr val="FFFFFF"/>
              </a:solidFill>
              <a:round/>
              <a:headEnd/>
              <a:tailEnd/>
            </a:ln>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687136" name="AutoShape 25"/>
            <p:cNvSpPr>
              <a:spLocks noChangeArrowheads="1"/>
            </p:cNvSpPr>
            <p:nvPr/>
          </p:nvSpPr>
          <p:spPr bwMode="auto">
            <a:xfrm>
              <a:off x="1550" y="2762"/>
              <a:ext cx="80" cy="114"/>
            </a:xfrm>
            <a:custGeom>
              <a:avLst/>
              <a:gdLst>
                <a:gd name="T0" fmla="*/ 58 w 80"/>
                <a:gd name="T1" fmla="*/ 105 h 114"/>
                <a:gd name="T2" fmla="*/ 22 w 80"/>
                <a:gd name="T3" fmla="*/ 87 h 114"/>
                <a:gd name="T4" fmla="*/ 6 w 80"/>
                <a:gd name="T5" fmla="*/ 61 h 114"/>
                <a:gd name="T6" fmla="*/ 0 w 80"/>
                <a:gd name="T7" fmla="*/ 35 h 114"/>
                <a:gd name="T8" fmla="*/ 16 w 80"/>
                <a:gd name="T9" fmla="*/ 25 h 114"/>
                <a:gd name="T10" fmla="*/ 36 w 80"/>
                <a:gd name="T11" fmla="*/ 1 h 114"/>
                <a:gd name="T12" fmla="*/ 78 w 80"/>
                <a:gd name="T13" fmla="*/ 23 h 114"/>
                <a:gd name="T14" fmla="*/ 62 w 80"/>
                <a:gd name="T15" fmla="*/ 93 h 114"/>
                <a:gd name="T16" fmla="*/ 58 w 80"/>
                <a:gd name="T17" fmla="*/ 105 h 1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0"/>
                <a:gd name="T28" fmla="*/ 0 h 114"/>
                <a:gd name="T29" fmla="*/ 80 w 80"/>
                <a:gd name="T30" fmla="*/ 114 h 1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0" h="114">
                  <a:moveTo>
                    <a:pt x="58" y="105"/>
                  </a:moveTo>
                  <a:cubicBezTo>
                    <a:pt x="47" y="97"/>
                    <a:pt x="34" y="91"/>
                    <a:pt x="22" y="87"/>
                  </a:cubicBezTo>
                  <a:cubicBezTo>
                    <a:pt x="16" y="78"/>
                    <a:pt x="10" y="70"/>
                    <a:pt x="6" y="61"/>
                  </a:cubicBezTo>
                  <a:cubicBezTo>
                    <a:pt x="4" y="51"/>
                    <a:pt x="2" y="43"/>
                    <a:pt x="0" y="35"/>
                  </a:cubicBezTo>
                  <a:cubicBezTo>
                    <a:pt x="2" y="26"/>
                    <a:pt x="7" y="27"/>
                    <a:pt x="16" y="25"/>
                  </a:cubicBezTo>
                  <a:cubicBezTo>
                    <a:pt x="22" y="16"/>
                    <a:pt x="27" y="6"/>
                    <a:pt x="36" y="1"/>
                  </a:cubicBezTo>
                  <a:cubicBezTo>
                    <a:pt x="62" y="9"/>
                    <a:pt x="62" y="0"/>
                    <a:pt x="78" y="23"/>
                  </a:cubicBezTo>
                  <a:cubicBezTo>
                    <a:pt x="80" y="45"/>
                    <a:pt x="75" y="73"/>
                    <a:pt x="62" y="93"/>
                  </a:cubicBezTo>
                  <a:cubicBezTo>
                    <a:pt x="57" y="110"/>
                    <a:pt x="58" y="114"/>
                    <a:pt x="58" y="105"/>
                  </a:cubicBezTo>
                  <a:close/>
                </a:path>
              </a:pathLst>
            </a:custGeom>
            <a:solidFill>
              <a:srgbClr val="FF9900"/>
            </a:solidFill>
            <a:ln w="9360">
              <a:solidFill>
                <a:srgbClr val="FFFFFF"/>
              </a:solidFill>
              <a:round/>
              <a:headEnd/>
              <a:tailEnd/>
            </a:ln>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ＭＳ Ｐゴシック" charset="0"/>
              </a:endParaRPr>
            </a:p>
          </p:txBody>
        </p:sp>
      </p:grpSp>
      <p:sp>
        <p:nvSpPr>
          <p:cNvPr id="48154" name="Text Box 26"/>
          <p:cNvSpPr txBox="1">
            <a:spLocks noChangeArrowheads="1"/>
          </p:cNvSpPr>
          <p:nvPr/>
        </p:nvSpPr>
        <p:spPr bwMode="auto">
          <a:xfrm>
            <a:off x="2055813" y="4343400"/>
            <a:ext cx="1398587" cy="587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000"/>
              </a:spcBef>
              <a:spcAft>
                <a:spcPct val="0"/>
              </a:spcAft>
              <a:buClr>
                <a:srgbClr val="FFFFFF"/>
              </a:buClr>
              <a:buSzPct val="100000"/>
              <a:buFont typeface="Times New Roman"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SA"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إسرائيل</a:t>
            </a:r>
            <a:endParaRPr kumimoji="0" lang="en-GB"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87126" name="AutoShape 27"/>
          <p:cNvSpPr>
            <a:spLocks noChangeArrowheads="1"/>
          </p:cNvSpPr>
          <p:nvPr/>
        </p:nvSpPr>
        <p:spPr bwMode="auto">
          <a:xfrm>
            <a:off x="7848600" y="5334000"/>
            <a:ext cx="1430338" cy="1755775"/>
          </a:xfrm>
          <a:custGeom>
            <a:avLst/>
            <a:gdLst>
              <a:gd name="T0" fmla="*/ 2147483647 w 757"/>
              <a:gd name="T1" fmla="*/ 2147483647 h 1106"/>
              <a:gd name="T2" fmla="*/ 2147483647 w 757"/>
              <a:gd name="T3" fmla="*/ 2147483647 h 1106"/>
              <a:gd name="T4" fmla="*/ 2147483647 w 757"/>
              <a:gd name="T5" fmla="*/ 2147483647 h 1106"/>
              <a:gd name="T6" fmla="*/ 2147483647 w 757"/>
              <a:gd name="T7" fmla="*/ 2147483647 h 1106"/>
              <a:gd name="T8" fmla="*/ 2147483647 w 757"/>
              <a:gd name="T9" fmla="*/ 2147483647 h 1106"/>
              <a:gd name="T10" fmla="*/ 2147483647 w 757"/>
              <a:gd name="T11" fmla="*/ 2147483647 h 1106"/>
              <a:gd name="T12" fmla="*/ 2147483647 w 757"/>
              <a:gd name="T13" fmla="*/ 2147483647 h 1106"/>
              <a:gd name="T14" fmla="*/ 2147483647 w 757"/>
              <a:gd name="T15" fmla="*/ 2147483647 h 1106"/>
              <a:gd name="T16" fmla="*/ 2147483647 w 757"/>
              <a:gd name="T17" fmla="*/ 2147483647 h 1106"/>
              <a:gd name="T18" fmla="*/ 2147483647 w 757"/>
              <a:gd name="T19" fmla="*/ 2147483647 h 1106"/>
              <a:gd name="T20" fmla="*/ 2147483647 w 757"/>
              <a:gd name="T21" fmla="*/ 2147483647 h 1106"/>
              <a:gd name="T22" fmla="*/ 0 w 757"/>
              <a:gd name="T23" fmla="*/ 2147483647 h 1106"/>
              <a:gd name="T24" fmla="*/ 2147483647 w 757"/>
              <a:gd name="T25" fmla="*/ 2147483647 h 1106"/>
              <a:gd name="T26" fmla="*/ 2147483647 w 757"/>
              <a:gd name="T27" fmla="*/ 2147483647 h 1106"/>
              <a:gd name="T28" fmla="*/ 2147483647 w 757"/>
              <a:gd name="T29" fmla="*/ 2147483647 h 1106"/>
              <a:gd name="T30" fmla="*/ 2147483647 w 757"/>
              <a:gd name="T31" fmla="*/ 2147483647 h 1106"/>
              <a:gd name="T32" fmla="*/ 2147483647 w 757"/>
              <a:gd name="T33" fmla="*/ 2147483647 h 1106"/>
              <a:gd name="T34" fmla="*/ 2147483647 w 757"/>
              <a:gd name="T35" fmla="*/ 2147483647 h 1106"/>
              <a:gd name="T36" fmla="*/ 2147483647 w 757"/>
              <a:gd name="T37" fmla="*/ 2147483647 h 1106"/>
              <a:gd name="T38" fmla="*/ 2147483647 w 757"/>
              <a:gd name="T39" fmla="*/ 2147483647 h 1106"/>
              <a:gd name="T40" fmla="*/ 2147483647 w 757"/>
              <a:gd name="T41" fmla="*/ 2147483647 h 1106"/>
              <a:gd name="T42" fmla="*/ 2147483647 w 757"/>
              <a:gd name="T43" fmla="*/ 2147483647 h 1106"/>
              <a:gd name="T44" fmla="*/ 2147483647 w 757"/>
              <a:gd name="T45" fmla="*/ 2147483647 h 1106"/>
              <a:gd name="T46" fmla="*/ 2147483647 w 757"/>
              <a:gd name="T47" fmla="*/ 2147483647 h 1106"/>
              <a:gd name="T48" fmla="*/ 2147483647 w 757"/>
              <a:gd name="T49" fmla="*/ 2147483647 h 1106"/>
              <a:gd name="T50" fmla="*/ 2147483647 w 757"/>
              <a:gd name="T51" fmla="*/ 2147483647 h 1106"/>
              <a:gd name="T52" fmla="*/ 2147483647 w 757"/>
              <a:gd name="T53" fmla="*/ 2147483647 h 1106"/>
              <a:gd name="T54" fmla="*/ 2147483647 w 757"/>
              <a:gd name="T55" fmla="*/ 2147483647 h 1106"/>
              <a:gd name="T56" fmla="*/ 2147483647 w 757"/>
              <a:gd name="T57" fmla="*/ 2147483647 h 110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57"/>
              <a:gd name="T88" fmla="*/ 0 h 1106"/>
              <a:gd name="T89" fmla="*/ 757 w 757"/>
              <a:gd name="T90" fmla="*/ 1106 h 110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57" h="1106">
                <a:moveTo>
                  <a:pt x="691" y="229"/>
                </a:moveTo>
                <a:cubicBezTo>
                  <a:pt x="668" y="159"/>
                  <a:pt x="691" y="201"/>
                  <a:pt x="594" y="144"/>
                </a:cubicBezTo>
                <a:cubicBezTo>
                  <a:pt x="571" y="130"/>
                  <a:pt x="556" y="105"/>
                  <a:pt x="533" y="95"/>
                </a:cubicBezTo>
                <a:cubicBezTo>
                  <a:pt x="514" y="86"/>
                  <a:pt x="492" y="88"/>
                  <a:pt x="473" y="83"/>
                </a:cubicBezTo>
                <a:cubicBezTo>
                  <a:pt x="463" y="80"/>
                  <a:pt x="387" y="54"/>
                  <a:pt x="364" y="47"/>
                </a:cubicBezTo>
                <a:cubicBezTo>
                  <a:pt x="351" y="42"/>
                  <a:pt x="327" y="35"/>
                  <a:pt x="327" y="35"/>
                </a:cubicBezTo>
                <a:cubicBezTo>
                  <a:pt x="319" y="26"/>
                  <a:pt x="309" y="0"/>
                  <a:pt x="303" y="10"/>
                </a:cubicBezTo>
                <a:cubicBezTo>
                  <a:pt x="280" y="40"/>
                  <a:pt x="295" y="86"/>
                  <a:pt x="279" y="120"/>
                </a:cubicBezTo>
                <a:cubicBezTo>
                  <a:pt x="258" y="161"/>
                  <a:pt x="175" y="249"/>
                  <a:pt x="133" y="277"/>
                </a:cubicBezTo>
                <a:cubicBezTo>
                  <a:pt x="94" y="334"/>
                  <a:pt x="113" y="299"/>
                  <a:pt x="85" y="386"/>
                </a:cubicBezTo>
                <a:cubicBezTo>
                  <a:pt x="80" y="398"/>
                  <a:pt x="82" y="414"/>
                  <a:pt x="73" y="423"/>
                </a:cubicBezTo>
                <a:cubicBezTo>
                  <a:pt x="35" y="459"/>
                  <a:pt x="58" y="441"/>
                  <a:pt x="0" y="471"/>
                </a:cubicBezTo>
                <a:cubicBezTo>
                  <a:pt x="18" y="525"/>
                  <a:pt x="45" y="550"/>
                  <a:pt x="97" y="568"/>
                </a:cubicBezTo>
                <a:cubicBezTo>
                  <a:pt x="129" y="616"/>
                  <a:pt x="131" y="676"/>
                  <a:pt x="182" y="714"/>
                </a:cubicBezTo>
                <a:cubicBezTo>
                  <a:pt x="205" y="731"/>
                  <a:pt x="255" y="762"/>
                  <a:pt x="255" y="762"/>
                </a:cubicBezTo>
                <a:cubicBezTo>
                  <a:pt x="250" y="778"/>
                  <a:pt x="239" y="794"/>
                  <a:pt x="242" y="811"/>
                </a:cubicBezTo>
                <a:cubicBezTo>
                  <a:pt x="243" y="822"/>
                  <a:pt x="260" y="825"/>
                  <a:pt x="267" y="835"/>
                </a:cubicBezTo>
                <a:cubicBezTo>
                  <a:pt x="307" y="900"/>
                  <a:pt x="241" y="845"/>
                  <a:pt x="315" y="895"/>
                </a:cubicBezTo>
                <a:cubicBezTo>
                  <a:pt x="323" y="919"/>
                  <a:pt x="330" y="943"/>
                  <a:pt x="339" y="968"/>
                </a:cubicBezTo>
                <a:cubicBezTo>
                  <a:pt x="342" y="980"/>
                  <a:pt x="339" y="999"/>
                  <a:pt x="351" y="1004"/>
                </a:cubicBezTo>
                <a:cubicBezTo>
                  <a:pt x="375" y="1012"/>
                  <a:pt x="424" y="1029"/>
                  <a:pt x="424" y="1029"/>
                </a:cubicBezTo>
                <a:cubicBezTo>
                  <a:pt x="452" y="1025"/>
                  <a:pt x="480" y="1017"/>
                  <a:pt x="509" y="1017"/>
                </a:cubicBezTo>
                <a:cubicBezTo>
                  <a:pt x="752" y="1017"/>
                  <a:pt x="757" y="1106"/>
                  <a:pt x="727" y="980"/>
                </a:cubicBezTo>
                <a:cubicBezTo>
                  <a:pt x="735" y="923"/>
                  <a:pt x="748" y="867"/>
                  <a:pt x="751" y="811"/>
                </a:cubicBezTo>
                <a:cubicBezTo>
                  <a:pt x="754" y="736"/>
                  <a:pt x="727" y="653"/>
                  <a:pt x="715" y="580"/>
                </a:cubicBezTo>
                <a:cubicBezTo>
                  <a:pt x="733" y="505"/>
                  <a:pt x="712" y="426"/>
                  <a:pt x="703" y="350"/>
                </a:cubicBezTo>
                <a:cubicBezTo>
                  <a:pt x="699" y="321"/>
                  <a:pt x="696" y="293"/>
                  <a:pt x="691" y="265"/>
                </a:cubicBezTo>
                <a:cubicBezTo>
                  <a:pt x="688" y="252"/>
                  <a:pt x="679" y="241"/>
                  <a:pt x="679" y="229"/>
                </a:cubicBezTo>
                <a:cubicBezTo>
                  <a:pt x="679" y="225"/>
                  <a:pt x="687" y="229"/>
                  <a:pt x="691" y="229"/>
                </a:cubicBezTo>
                <a:close/>
              </a:path>
            </a:pathLst>
          </a:custGeom>
          <a:solidFill>
            <a:srgbClr val="000000"/>
          </a:solidFill>
          <a:ln w="9360">
            <a:solidFill>
              <a:srgbClr val="FFFFFF"/>
            </a:solidFill>
            <a:round/>
            <a:headEnd/>
            <a:tailEnd/>
          </a:ln>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687127" name="Text Box 28"/>
          <p:cNvSpPr txBox="1">
            <a:spLocks noChangeArrowheads="1"/>
          </p:cNvSpPr>
          <p:nvPr/>
        </p:nvSpPr>
        <p:spPr bwMode="auto">
          <a:xfrm>
            <a:off x="8081963" y="5791200"/>
            <a:ext cx="1225550" cy="7100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1250"/>
              </a:spcBef>
              <a:spcAft>
                <a:spcPct val="0"/>
              </a:spcAft>
              <a:buClr>
                <a:srgbClr val="FFFFFF"/>
              </a:buClr>
              <a:buSzPct val="100000"/>
              <a:buFont typeface="Times New Roman"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SA" sz="2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الخليج الفارسي</a:t>
            </a:r>
            <a:endParaRPr kumimoji="0" lang="en-GB" sz="2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48157" name="Oval 29"/>
          <p:cNvSpPr>
            <a:spLocks noChangeArrowheads="1"/>
          </p:cNvSpPr>
          <p:nvPr/>
        </p:nvSpPr>
        <p:spPr bwMode="auto">
          <a:xfrm rot="1980000">
            <a:off x="863600" y="3262313"/>
            <a:ext cx="2362200" cy="4354512"/>
          </a:xfrm>
          <a:prstGeom prst="ellipse">
            <a:avLst/>
          </a:prstGeom>
          <a:noFill/>
          <a:ln w="127080">
            <a:solidFill>
              <a:srgbClr val="FF33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48158" name="AutoShape 30"/>
          <p:cNvSpPr>
            <a:spLocks/>
          </p:cNvSpPr>
          <p:nvPr/>
        </p:nvSpPr>
        <p:spPr bwMode="auto">
          <a:xfrm>
            <a:off x="2667000" y="2971800"/>
            <a:ext cx="1230313" cy="2425700"/>
          </a:xfrm>
          <a:custGeom>
            <a:avLst/>
            <a:gdLst>
              <a:gd name="T0" fmla="*/ 0 w 919"/>
              <a:gd name="T1" fmla="*/ 2147483647 h 1416"/>
              <a:gd name="T2" fmla="*/ 2147483647 w 919"/>
              <a:gd name="T3" fmla="*/ 2147483647 h 1416"/>
              <a:gd name="T4" fmla="*/ 2147483647 w 919"/>
              <a:gd name="T5" fmla="*/ 2147483647 h 1416"/>
              <a:gd name="T6" fmla="*/ 2147483647 w 919"/>
              <a:gd name="T7" fmla="*/ 2147483647 h 1416"/>
              <a:gd name="T8" fmla="*/ 2147483647 w 919"/>
              <a:gd name="T9" fmla="*/ 2147483647 h 1416"/>
              <a:gd name="T10" fmla="*/ 2147483647 w 919"/>
              <a:gd name="T11" fmla="*/ 2147483647 h 1416"/>
              <a:gd name="T12" fmla="*/ 2147483647 w 919"/>
              <a:gd name="T13" fmla="*/ 2147483647 h 1416"/>
              <a:gd name="T14" fmla="*/ 0 w 919"/>
              <a:gd name="T15" fmla="*/ 2147483647 h 1416"/>
              <a:gd name="T16" fmla="*/ 0 60000 65536"/>
              <a:gd name="T17" fmla="*/ 0 60000 65536"/>
              <a:gd name="T18" fmla="*/ 0 60000 65536"/>
              <a:gd name="T19" fmla="*/ 0 60000 65536"/>
              <a:gd name="T20" fmla="*/ 0 60000 65536"/>
              <a:gd name="T21" fmla="*/ 0 60000 65536"/>
              <a:gd name="T22" fmla="*/ 0 60000 65536"/>
              <a:gd name="T23" fmla="*/ 0 60000 65536"/>
              <a:gd name="T24" fmla="*/ 0 w 919"/>
              <a:gd name="T25" fmla="*/ 0 h 1416"/>
              <a:gd name="T26" fmla="*/ 919 w 919"/>
              <a:gd name="T27" fmla="*/ 1416 h 14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19" h="1416">
                <a:moveTo>
                  <a:pt x="0" y="1376"/>
                </a:moveTo>
                <a:cubicBezTo>
                  <a:pt x="172" y="1396"/>
                  <a:pt x="344" y="1416"/>
                  <a:pt x="480" y="1376"/>
                </a:cubicBezTo>
                <a:cubicBezTo>
                  <a:pt x="616" y="1336"/>
                  <a:pt x="744" y="1263"/>
                  <a:pt x="816" y="1136"/>
                </a:cubicBezTo>
                <a:cubicBezTo>
                  <a:pt x="887" y="1008"/>
                  <a:pt x="919" y="759"/>
                  <a:pt x="912" y="608"/>
                </a:cubicBezTo>
                <a:cubicBezTo>
                  <a:pt x="904" y="456"/>
                  <a:pt x="831" y="319"/>
                  <a:pt x="768" y="224"/>
                </a:cubicBezTo>
                <a:cubicBezTo>
                  <a:pt x="704" y="128"/>
                  <a:pt x="631" y="63"/>
                  <a:pt x="528" y="32"/>
                </a:cubicBezTo>
                <a:cubicBezTo>
                  <a:pt x="424" y="0"/>
                  <a:pt x="232" y="16"/>
                  <a:pt x="144" y="32"/>
                </a:cubicBezTo>
                <a:cubicBezTo>
                  <a:pt x="56" y="48"/>
                  <a:pt x="24" y="112"/>
                  <a:pt x="0" y="128"/>
                </a:cubicBezTo>
              </a:path>
            </a:pathLst>
          </a:custGeom>
          <a:noFill/>
          <a:ln w="38160">
            <a:solidFill>
              <a:srgbClr val="FFFFFF"/>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ＭＳ Ｐゴシック" charset="0"/>
            </a:endParaRPr>
          </a:p>
        </p:txBody>
      </p:sp>
      <p:graphicFrame>
        <p:nvGraphicFramePr>
          <p:cNvPr id="48159" name="Object 2"/>
          <p:cNvGraphicFramePr>
            <a:graphicFrameLocks noChangeAspect="1"/>
          </p:cNvGraphicFramePr>
          <p:nvPr/>
        </p:nvGraphicFramePr>
        <p:xfrm>
          <a:off x="3048000" y="2743200"/>
          <a:ext cx="2438400" cy="1284288"/>
        </p:xfrm>
        <a:graphic>
          <a:graphicData uri="http://schemas.openxmlformats.org/presentationml/2006/ole">
            <mc:AlternateContent xmlns:mc="http://schemas.openxmlformats.org/markup-compatibility/2006">
              <mc:Choice xmlns:v="urn:schemas-microsoft-com:vml" Requires="v">
                <p:oleObj r:id="rId3" imgW="5384160" imgH="2387160" progId="">
                  <p:embed/>
                </p:oleObj>
              </mc:Choice>
              <mc:Fallback>
                <p:oleObj r:id="rId3" imgW="5384160" imgH="2387160" progId="">
                  <p:embed/>
                  <p:pic>
                    <p:nvPicPr>
                      <p:cNvPr id="48159"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48000" y="2743200"/>
                        <a:ext cx="2438400" cy="12842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48160" name="AutoShape 32"/>
          <p:cNvSpPr>
            <a:spLocks noChangeArrowheads="1"/>
          </p:cNvSpPr>
          <p:nvPr/>
        </p:nvSpPr>
        <p:spPr bwMode="auto">
          <a:xfrm>
            <a:off x="5867400" y="2667000"/>
            <a:ext cx="533400" cy="533400"/>
          </a:xfrm>
          <a:prstGeom prst="irregularSeal2">
            <a:avLst/>
          </a:prstGeom>
          <a:solidFill>
            <a:srgbClr val="FF0000"/>
          </a:solidFill>
          <a:ln w="9360">
            <a:solidFill>
              <a:srgbClr val="FFFFFF"/>
            </a:solid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87132" name="Text Box 33"/>
          <p:cNvSpPr txBox="1">
            <a:spLocks noChangeArrowheads="1"/>
          </p:cNvSpPr>
          <p:nvPr/>
        </p:nvSpPr>
        <p:spPr bwMode="auto">
          <a:xfrm>
            <a:off x="8382000" y="0"/>
            <a:ext cx="75565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en-GB"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454</a:t>
            </a:r>
          </a:p>
        </p:txBody>
      </p:sp>
      <p:sp>
        <p:nvSpPr>
          <p:cNvPr id="687133" name="Text Box 34"/>
          <p:cNvSpPr txBox="1">
            <a:spLocks noChangeArrowheads="1"/>
          </p:cNvSpPr>
          <p:nvPr/>
        </p:nvSpPr>
        <p:spPr bwMode="auto">
          <a:xfrm>
            <a:off x="5486400" y="5922963"/>
            <a:ext cx="1828800" cy="587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000"/>
              </a:spcBef>
              <a:spcAft>
                <a:spcPct val="0"/>
              </a:spcAft>
              <a:buClr>
                <a:srgbClr val="FFFFFF"/>
              </a:buClr>
              <a:buSzPct val="100000"/>
              <a:buFont typeface="Times New Roman"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SA"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أشعياء ٧</a:t>
            </a:r>
            <a:endParaRPr kumimoji="0" lang="en-GB"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 name="Title 1"/>
          <p:cNvSpPr>
            <a:spLocks noGrp="1"/>
          </p:cNvSpPr>
          <p:nvPr>
            <p:ph type="title" idx="4294967295"/>
          </p:nvPr>
        </p:nvSpPr>
        <p:spPr>
          <a:xfrm>
            <a:off x="0" y="332656"/>
            <a:ext cx="9144000" cy="936104"/>
          </a:xfrm>
        </p:spPr>
        <p:txBody>
          <a:bodyPr/>
          <a:lstStyle/>
          <a:p>
            <a:pPr rtl="0" fontAlgn="base"/>
            <a:r>
              <a:rPr lang="ar-SA" sz="6000" kern="1200" dirty="0">
                <a:solidFill>
                  <a:srgbClr val="FFCC66"/>
                </a:solidFill>
                <a:effectLst/>
                <a:ea typeface="ＭＳ Ｐゴシック"/>
              </a:rPr>
              <a:t>التهديد الأشوري</a:t>
            </a:r>
            <a:endParaRPr lang="en-US" dirty="0"/>
          </a:p>
        </p:txBody>
      </p:sp>
    </p:spTree>
    <p:extLst>
      <p:ext uri="{BB962C8B-B14F-4D97-AF65-F5344CB8AC3E}">
        <p14:creationId xmlns:p14="http://schemas.microsoft.com/office/powerpoint/2010/main" val="1880279824"/>
      </p:ext>
    </p:extLst>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7" presetClass="entr" presetSubtype="10" fill="hold" nodeType="afterEffect">
                                  <p:stCondLst>
                                    <p:cond delay="0"/>
                                  </p:stCondLst>
                                  <p:iterate type="lt">
                                    <p:tmPct val="100000"/>
                                  </p:iterate>
                                  <p:childTnLst>
                                    <p:set>
                                      <p:cBhvr additive="repl">
                                        <p:cTn id="6" dur="1" fill="hold">
                                          <p:stCondLst>
                                            <p:cond delay="0"/>
                                          </p:stCondLst>
                                        </p:cTn>
                                        <p:tgtEl>
                                          <p:spTgt spid="48131"/>
                                        </p:tgtEl>
                                        <p:attrNameLst>
                                          <p:attrName>style.visibility</p:attrName>
                                        </p:attrNameLst>
                                      </p:cBhvr>
                                      <p:to>
                                        <p:strVal val="visible"/>
                                      </p:to>
                                    </p:set>
                                    <p:anim calcmode="lin" valueType="num">
                                      <p:cBhvr additive="repl">
                                        <p:cTn id="7" dur="75" fill="hold"/>
                                        <p:tgtEl>
                                          <p:spTgt spid="48131"/>
                                        </p:tgtEl>
                                        <p:attrNameLst>
                                          <p:attrName>ppt_w</p:attrName>
                                        </p:attrNameLst>
                                      </p:cBhvr>
                                      <p:tavLst>
                                        <p:tav tm="100000">
                                          <p:val>
                                            <p:fltVal val="0"/>
                                          </p:val>
                                        </p:tav>
                                        <p:tav>
                                          <p:val>
                                            <p:strVal val="#ppt_w"/>
                                          </p:val>
                                        </p:tav>
                                      </p:tavLst>
                                    </p:anim>
                                    <p:anim calcmode="lin" valueType="num">
                                      <p:cBhvr additive="repl">
                                        <p:cTn id="8" dur="75" fill="hold"/>
                                        <p:tgtEl>
                                          <p:spTgt spid="48131"/>
                                        </p:tgtEl>
                                        <p:attrNameLst>
                                          <p:attrName>ppt_h</p:attrName>
                                        </p:attrNameLst>
                                      </p:cBhvr>
                                      <p:tavLst>
                                        <p:tav tm="100000">
                                          <p:val>
                                            <p:strVal val="#ppt_h"/>
                                          </p:val>
                                        </p:tav>
                                        <p:tav>
                                          <p:val>
                                            <p:strVal val="#ppt_h"/>
                                          </p:val>
                                        </p:tav>
                                      </p:tavLst>
                                    </p:anim>
                                  </p:childTnLst>
                                </p:cTn>
                              </p:par>
                            </p:childTnLst>
                          </p:cTn>
                        </p:par>
                        <p:par>
                          <p:cTn id="9" fill="hold" nodeType="afterGroup">
                            <p:stCondLst>
                              <p:cond delay="1275"/>
                            </p:stCondLst>
                            <p:childTnLst>
                              <p:par>
                                <p:cTn id="10" presetID="1" presetClass="entr" fill="hold" grpId="0" nodeType="afterEffect">
                                  <p:stCondLst>
                                    <p:cond delay="0"/>
                                  </p:stCondLst>
                                  <p:childTnLst>
                                    <p:set>
                                      <p:cBhvr additive="repl">
                                        <p:cTn id="11" dur="1" fill="hold">
                                          <p:stCondLst>
                                            <p:cond delay="0"/>
                                          </p:stCondLst>
                                        </p:cTn>
                                        <p:tgtEl>
                                          <p:spTgt spid="48160"/>
                                        </p:tgtEl>
                                        <p:attrNameLst>
                                          <p:attrName>style.visibility</p:attrName>
                                        </p:attrNameLst>
                                      </p:cBhvr>
                                      <p:to>
                                        <p:strVal val="visible"/>
                                      </p:to>
                                    </p:set>
                                  </p:childTnLst>
                                </p:cTn>
                              </p:par>
                            </p:childTnLst>
                          </p:cTn>
                        </p:par>
                        <p:par>
                          <p:cTn id="12" fill="hold" nodeType="afterGroup">
                            <p:stCondLst>
                              <p:cond delay="2775"/>
                            </p:stCondLst>
                            <p:childTnLst>
                              <p:par>
                                <p:cTn id="13" presetID="4" presetClass="entr" presetSubtype="32" fill="hold" nodeType="afterEffect">
                                  <p:stCondLst>
                                    <p:cond delay="0"/>
                                  </p:stCondLst>
                                  <p:childTnLst>
                                    <p:set>
                                      <p:cBhvr additive="repl">
                                        <p:cTn id="14" dur="1" fill="hold">
                                          <p:stCondLst>
                                            <p:cond delay="0"/>
                                          </p:stCondLst>
                                        </p:cTn>
                                        <p:tgtEl>
                                          <p:spTgt spid="48141"/>
                                        </p:tgtEl>
                                        <p:attrNameLst>
                                          <p:attrName>style.visibility</p:attrName>
                                        </p:attrNameLst>
                                      </p:cBhvr>
                                      <p:to>
                                        <p:strVal val="visible"/>
                                      </p:to>
                                    </p:set>
                                    <p:animEffect transition="in" filter="box(out)">
                                      <p:cBhvr additive="repl">
                                        <p:cTn id="15" dur="500"/>
                                        <p:tgtEl>
                                          <p:spTgt spid="48141"/>
                                        </p:tgtEl>
                                      </p:cBhvr>
                                    </p:animEffect>
                                  </p:childTnLst>
                                </p:cTn>
                              </p:par>
                            </p:childTnLst>
                          </p:cTn>
                        </p:par>
                        <p:par>
                          <p:cTn id="16" fill="hold" nodeType="afterGroup">
                            <p:stCondLst>
                              <p:cond delay="4275"/>
                            </p:stCondLst>
                            <p:childTnLst>
                              <p:par>
                                <p:cTn id="17" presetID="4" presetClass="entr" presetSubtype="32" fill="hold" grpId="0" nodeType="afterEffect">
                                  <p:stCondLst>
                                    <p:cond delay="0"/>
                                  </p:stCondLst>
                                  <p:childTnLst>
                                    <p:set>
                                      <p:cBhvr additive="repl">
                                        <p:cTn id="18" dur="1" fill="hold">
                                          <p:stCondLst>
                                            <p:cond delay="0"/>
                                          </p:stCondLst>
                                        </p:cTn>
                                        <p:tgtEl>
                                          <p:spTgt spid="48130"/>
                                        </p:tgtEl>
                                        <p:attrNameLst>
                                          <p:attrName>style.visibility</p:attrName>
                                        </p:attrNameLst>
                                      </p:cBhvr>
                                      <p:to>
                                        <p:strVal val="visible"/>
                                      </p:to>
                                    </p:set>
                                    <p:animEffect transition="in" filter="box(out)">
                                      <p:cBhvr additive="repl">
                                        <p:cTn id="19" dur="500"/>
                                        <p:tgtEl>
                                          <p:spTgt spid="48130"/>
                                        </p:tgtEl>
                                      </p:cBhvr>
                                    </p:animEffect>
                                  </p:childTnLst>
                                </p:cTn>
                              </p:par>
                            </p:childTnLst>
                          </p:cTn>
                        </p:par>
                        <p:par>
                          <p:cTn id="20" fill="hold" nodeType="afterGroup">
                            <p:stCondLst>
                              <p:cond delay="5775"/>
                            </p:stCondLst>
                            <p:childTnLst>
                              <p:par>
                                <p:cTn id="21" presetID="22" presetClass="entr" presetSubtype="2" fill="hold" grpId="0" nodeType="afterEffect">
                                  <p:stCondLst>
                                    <p:cond delay="0"/>
                                  </p:stCondLst>
                                  <p:childTnLst>
                                    <p:set>
                                      <p:cBhvr additive="repl">
                                        <p:cTn id="22" dur="1" fill="hold">
                                          <p:stCondLst>
                                            <p:cond delay="0"/>
                                          </p:stCondLst>
                                        </p:cTn>
                                        <p:tgtEl>
                                          <p:spTgt spid="48145"/>
                                        </p:tgtEl>
                                        <p:attrNameLst>
                                          <p:attrName>style.visibility</p:attrName>
                                        </p:attrNameLst>
                                      </p:cBhvr>
                                      <p:to>
                                        <p:strVal val="visible"/>
                                      </p:to>
                                    </p:set>
                                    <p:animEffect transition="in" filter="wipe(right)">
                                      <p:cBhvr additive="repl">
                                        <p:cTn id="23" dur="500"/>
                                        <p:tgtEl>
                                          <p:spTgt spid="48145"/>
                                        </p:tgtEl>
                                      </p:cBhvr>
                                    </p:animEffect>
                                  </p:childTnLst>
                                </p:cTn>
                              </p:par>
                            </p:childTnLst>
                          </p:cTn>
                        </p:par>
                        <p:par>
                          <p:cTn id="24" fill="hold" nodeType="afterGroup">
                            <p:stCondLst>
                              <p:cond delay="7275"/>
                            </p:stCondLst>
                            <p:childTnLst>
                              <p:par>
                                <p:cTn id="25" presetID="22" presetClass="entr" presetSubtype="2" fill="hold" grpId="0" nodeType="afterEffect">
                                  <p:stCondLst>
                                    <p:cond delay="0"/>
                                  </p:stCondLst>
                                  <p:childTnLst>
                                    <p:set>
                                      <p:cBhvr additive="repl">
                                        <p:cTn id="26" dur="1" fill="hold">
                                          <p:stCondLst>
                                            <p:cond delay="0"/>
                                          </p:stCondLst>
                                        </p:cTn>
                                        <p:tgtEl>
                                          <p:spTgt spid="48146"/>
                                        </p:tgtEl>
                                        <p:attrNameLst>
                                          <p:attrName>style.visibility</p:attrName>
                                        </p:attrNameLst>
                                      </p:cBhvr>
                                      <p:to>
                                        <p:strVal val="visible"/>
                                      </p:to>
                                    </p:set>
                                    <p:animEffect transition="in" filter="wipe(right)">
                                      <p:cBhvr additive="repl">
                                        <p:cTn id="27" dur="500"/>
                                        <p:tgtEl>
                                          <p:spTgt spid="48146"/>
                                        </p:tgtEl>
                                      </p:cBhvr>
                                    </p:animEffect>
                                  </p:childTnLst>
                                </p:cTn>
                              </p:par>
                            </p:childTnLst>
                          </p:cTn>
                        </p:par>
                        <p:par>
                          <p:cTn id="28" fill="hold" nodeType="afterGroup">
                            <p:stCondLst>
                              <p:cond delay="8775"/>
                            </p:stCondLst>
                            <p:childTnLst>
                              <p:par>
                                <p:cTn id="29" presetID="22" presetClass="entr" presetSubtype="2" fill="hold" grpId="0" nodeType="afterEffect">
                                  <p:stCondLst>
                                    <p:cond delay="0"/>
                                  </p:stCondLst>
                                  <p:childTnLst>
                                    <p:set>
                                      <p:cBhvr additive="repl">
                                        <p:cTn id="30" dur="1" fill="hold">
                                          <p:stCondLst>
                                            <p:cond delay="0"/>
                                          </p:stCondLst>
                                        </p:cTn>
                                        <p:tgtEl>
                                          <p:spTgt spid="48147"/>
                                        </p:tgtEl>
                                        <p:attrNameLst>
                                          <p:attrName>style.visibility</p:attrName>
                                        </p:attrNameLst>
                                      </p:cBhvr>
                                      <p:to>
                                        <p:strVal val="visible"/>
                                      </p:to>
                                    </p:set>
                                    <p:animEffect transition="in" filter="wipe(right)">
                                      <p:cBhvr additive="repl">
                                        <p:cTn id="31" dur="500"/>
                                        <p:tgtEl>
                                          <p:spTgt spid="48147"/>
                                        </p:tgtEl>
                                      </p:cBhvr>
                                    </p:animEffect>
                                  </p:childTnLst>
                                </p:cTn>
                              </p:par>
                            </p:childTnLst>
                          </p:cTn>
                        </p:par>
                        <p:par>
                          <p:cTn id="32" fill="hold" nodeType="afterGroup">
                            <p:stCondLst>
                              <p:cond delay="10275"/>
                            </p:stCondLst>
                            <p:childTnLst>
                              <p:par>
                                <p:cTn id="33" presetID="3" presetClass="entr" presetSubtype="10" fill="hold" nodeType="afterEffect">
                                  <p:stCondLst>
                                    <p:cond delay="0"/>
                                  </p:stCondLst>
                                  <p:childTnLst>
                                    <p:set>
                                      <p:cBhvr additive="repl">
                                        <p:cTn id="34" dur="1" fill="hold">
                                          <p:stCondLst>
                                            <p:cond delay="0"/>
                                          </p:stCondLst>
                                        </p:cTn>
                                        <p:tgtEl>
                                          <p:spTgt spid="48148"/>
                                        </p:tgtEl>
                                        <p:attrNameLst>
                                          <p:attrName>style.visibility</p:attrName>
                                        </p:attrNameLst>
                                      </p:cBhvr>
                                      <p:to>
                                        <p:strVal val="visible"/>
                                      </p:to>
                                    </p:set>
                                    <p:animEffect transition="in" filter="blinds(horizontal)">
                                      <p:cBhvr additive="repl">
                                        <p:cTn id="35" dur="500"/>
                                        <p:tgtEl>
                                          <p:spTgt spid="48148"/>
                                        </p:tgtEl>
                                      </p:cBhvr>
                                    </p:animEffect>
                                  </p:childTnLst>
                                </p:cTn>
                              </p:par>
                            </p:childTnLst>
                          </p:cTn>
                        </p:par>
                        <p:par>
                          <p:cTn id="36" fill="hold" nodeType="afterGroup">
                            <p:stCondLst>
                              <p:cond delay="11775"/>
                            </p:stCondLst>
                            <p:childTnLst>
                              <p:par>
                                <p:cTn id="37" presetID="9" presetClass="entr" fill="hold" grpId="0" nodeType="afterEffect">
                                  <p:stCondLst>
                                    <p:cond delay="0"/>
                                  </p:stCondLst>
                                  <p:childTnLst>
                                    <p:set>
                                      <p:cBhvr additive="repl">
                                        <p:cTn id="38" dur="1" fill="hold">
                                          <p:stCondLst>
                                            <p:cond delay="0"/>
                                          </p:stCondLst>
                                        </p:cTn>
                                        <p:tgtEl>
                                          <p:spTgt spid="48133"/>
                                        </p:tgtEl>
                                        <p:attrNameLst>
                                          <p:attrName>style.visibility</p:attrName>
                                        </p:attrNameLst>
                                      </p:cBhvr>
                                      <p:to>
                                        <p:strVal val="visible"/>
                                      </p:to>
                                    </p:set>
                                    <p:animEffect transition="in" filter="dissolve">
                                      <p:cBhvr additive="repl">
                                        <p:cTn id="39" dur="500"/>
                                        <p:tgtEl>
                                          <p:spTgt spid="48133"/>
                                        </p:tgtEl>
                                      </p:cBhvr>
                                    </p:animEffect>
                                  </p:childTnLst>
                                </p:cTn>
                              </p:par>
                            </p:childTnLst>
                          </p:cTn>
                        </p:par>
                        <p:par>
                          <p:cTn id="40" fill="hold" nodeType="afterGroup">
                            <p:stCondLst>
                              <p:cond delay="13275"/>
                            </p:stCondLst>
                            <p:childTnLst>
                              <p:par>
                                <p:cTn id="41" presetID="9" presetClass="entr" fill="hold" nodeType="afterEffect">
                                  <p:stCondLst>
                                    <p:cond delay="0"/>
                                  </p:stCondLst>
                                  <p:childTnLst>
                                    <p:set>
                                      <p:cBhvr additive="repl">
                                        <p:cTn id="42" dur="1" fill="hold">
                                          <p:stCondLst>
                                            <p:cond delay="0"/>
                                          </p:stCondLst>
                                        </p:cTn>
                                        <p:tgtEl>
                                          <p:spTgt spid="48136"/>
                                        </p:tgtEl>
                                        <p:attrNameLst>
                                          <p:attrName>style.visibility</p:attrName>
                                        </p:attrNameLst>
                                      </p:cBhvr>
                                      <p:to>
                                        <p:strVal val="visible"/>
                                      </p:to>
                                    </p:set>
                                    <p:animEffect transition="in" filter="dissolve">
                                      <p:cBhvr additive="repl">
                                        <p:cTn id="43" dur="500"/>
                                        <p:tgtEl>
                                          <p:spTgt spid="48136"/>
                                        </p:tgtEl>
                                      </p:cBhvr>
                                    </p:animEffect>
                                  </p:childTnLst>
                                </p:cTn>
                              </p:par>
                            </p:childTnLst>
                          </p:cTn>
                        </p:par>
                        <p:par>
                          <p:cTn id="44" fill="hold" nodeType="afterGroup">
                            <p:stCondLst>
                              <p:cond delay="14775"/>
                            </p:stCondLst>
                            <p:childTnLst>
                              <p:par>
                                <p:cTn id="45" presetID="9" presetClass="entr" fill="hold" grpId="0" nodeType="afterEffect">
                                  <p:stCondLst>
                                    <p:cond delay="0"/>
                                  </p:stCondLst>
                                  <p:childTnLst>
                                    <p:set>
                                      <p:cBhvr additive="repl">
                                        <p:cTn id="46" dur="1" fill="hold">
                                          <p:stCondLst>
                                            <p:cond delay="0"/>
                                          </p:stCondLst>
                                        </p:cTn>
                                        <p:tgtEl>
                                          <p:spTgt spid="48149"/>
                                        </p:tgtEl>
                                        <p:attrNameLst>
                                          <p:attrName>style.visibility</p:attrName>
                                        </p:attrNameLst>
                                      </p:cBhvr>
                                      <p:to>
                                        <p:strVal val="visible"/>
                                      </p:to>
                                    </p:set>
                                    <p:animEffect transition="in" filter="dissolve">
                                      <p:cBhvr additive="repl">
                                        <p:cTn id="47" dur="500"/>
                                        <p:tgtEl>
                                          <p:spTgt spid="48149"/>
                                        </p:tgtEl>
                                      </p:cBhvr>
                                    </p:animEffect>
                                  </p:childTnLst>
                                </p:cTn>
                              </p:par>
                            </p:childTnLst>
                          </p:cTn>
                        </p:par>
                        <p:par>
                          <p:cTn id="48" fill="hold" nodeType="afterGroup">
                            <p:stCondLst>
                              <p:cond delay="16274"/>
                            </p:stCondLst>
                            <p:childTnLst>
                              <p:par>
                                <p:cTn id="49" presetID="9" presetClass="entr" fill="hold" nodeType="afterEffect">
                                  <p:stCondLst>
                                    <p:cond delay="0"/>
                                  </p:stCondLst>
                                  <p:childTnLst>
                                    <p:set>
                                      <p:cBhvr additive="repl">
                                        <p:cTn id="50" dur="1" fill="hold">
                                          <p:stCondLst>
                                            <p:cond delay="0"/>
                                          </p:stCondLst>
                                        </p:cTn>
                                        <p:tgtEl>
                                          <p:spTgt spid="48154"/>
                                        </p:tgtEl>
                                        <p:attrNameLst>
                                          <p:attrName>style.visibility</p:attrName>
                                        </p:attrNameLst>
                                      </p:cBhvr>
                                      <p:to>
                                        <p:strVal val="visible"/>
                                      </p:to>
                                    </p:set>
                                    <p:animEffect transition="in" filter="dissolve">
                                      <p:cBhvr additive="repl">
                                        <p:cTn id="51" dur="500"/>
                                        <p:tgtEl>
                                          <p:spTgt spid="48154"/>
                                        </p:tgtEl>
                                      </p:cBhvr>
                                    </p:animEffect>
                                  </p:childTnLst>
                                </p:cTn>
                              </p:par>
                            </p:childTnLst>
                          </p:cTn>
                        </p:par>
                        <p:par>
                          <p:cTn id="52" fill="hold" nodeType="afterGroup">
                            <p:stCondLst>
                              <p:cond delay="17775"/>
                            </p:stCondLst>
                            <p:childTnLst>
                              <p:par>
                                <p:cTn id="53" presetID="9" presetClass="entr" fill="hold" grpId="0" nodeType="afterEffect">
                                  <p:stCondLst>
                                    <p:cond delay="0"/>
                                  </p:stCondLst>
                                  <p:childTnLst>
                                    <p:set>
                                      <p:cBhvr additive="repl">
                                        <p:cTn id="54" dur="1" fill="hold">
                                          <p:stCondLst>
                                            <p:cond delay="0"/>
                                          </p:stCondLst>
                                        </p:cTn>
                                        <p:tgtEl>
                                          <p:spTgt spid="48134"/>
                                        </p:tgtEl>
                                        <p:attrNameLst>
                                          <p:attrName>style.visibility</p:attrName>
                                        </p:attrNameLst>
                                      </p:cBhvr>
                                      <p:to>
                                        <p:strVal val="visible"/>
                                      </p:to>
                                    </p:set>
                                    <p:animEffect transition="in" filter="dissolve">
                                      <p:cBhvr additive="repl">
                                        <p:cTn id="55" dur="500"/>
                                        <p:tgtEl>
                                          <p:spTgt spid="48134"/>
                                        </p:tgtEl>
                                      </p:cBhvr>
                                    </p:animEffect>
                                  </p:childTnLst>
                                </p:cTn>
                              </p:par>
                            </p:childTnLst>
                          </p:cTn>
                        </p:par>
                        <p:par>
                          <p:cTn id="56" fill="hold" nodeType="afterGroup">
                            <p:stCondLst>
                              <p:cond delay="19275"/>
                            </p:stCondLst>
                            <p:childTnLst>
                              <p:par>
                                <p:cTn id="57" presetID="9" presetClass="entr" fill="hold" nodeType="afterEffect">
                                  <p:stCondLst>
                                    <p:cond delay="0"/>
                                  </p:stCondLst>
                                  <p:childTnLst>
                                    <p:set>
                                      <p:cBhvr additive="repl">
                                        <p:cTn id="58" dur="1" fill="hold">
                                          <p:stCondLst>
                                            <p:cond delay="0"/>
                                          </p:stCondLst>
                                        </p:cTn>
                                        <p:tgtEl>
                                          <p:spTgt spid="48137"/>
                                        </p:tgtEl>
                                        <p:attrNameLst>
                                          <p:attrName>style.visibility</p:attrName>
                                        </p:attrNameLst>
                                      </p:cBhvr>
                                      <p:to>
                                        <p:strVal val="visible"/>
                                      </p:to>
                                    </p:set>
                                    <p:animEffect transition="in" filter="dissolve">
                                      <p:cBhvr additive="repl">
                                        <p:cTn id="59" dur="500"/>
                                        <p:tgtEl>
                                          <p:spTgt spid="48137"/>
                                        </p:tgtEl>
                                      </p:cBhvr>
                                    </p:animEffect>
                                  </p:childTnLst>
                                </p:cTn>
                              </p:par>
                            </p:childTnLst>
                          </p:cTn>
                        </p:par>
                        <p:par>
                          <p:cTn id="60" fill="hold" nodeType="afterGroup">
                            <p:stCondLst>
                              <p:cond delay="20775"/>
                            </p:stCondLst>
                            <p:childTnLst>
                              <p:par>
                                <p:cTn id="61" presetID="2" presetClass="entr" presetSubtype="8" fill="hold" grpId="0" nodeType="afterEffect">
                                  <p:stCondLst>
                                    <p:cond delay="0"/>
                                  </p:stCondLst>
                                  <p:childTnLst>
                                    <p:set>
                                      <p:cBhvr additive="repl">
                                        <p:cTn id="62" dur="1" fill="hold">
                                          <p:stCondLst>
                                            <p:cond delay="0"/>
                                          </p:stCondLst>
                                        </p:cTn>
                                        <p:tgtEl>
                                          <p:spTgt spid="48157"/>
                                        </p:tgtEl>
                                        <p:attrNameLst>
                                          <p:attrName>style.visibility</p:attrName>
                                        </p:attrNameLst>
                                      </p:cBhvr>
                                      <p:to>
                                        <p:strVal val="visible"/>
                                      </p:to>
                                    </p:set>
                                    <p:anim calcmode="lin" valueType="num">
                                      <p:cBhvr>
                                        <p:cTn id="63" dur="500" fill="hold"/>
                                        <p:tgtEl>
                                          <p:spTgt spid="48157"/>
                                        </p:tgtEl>
                                        <p:attrNameLst>
                                          <p:attrName>ppt_x</p:attrName>
                                        </p:attrNameLst>
                                      </p:cBhvr>
                                      <p:tavLst>
                                        <p:tav tm="100000">
                                          <p:val>
                                            <p:strVal val="0-#ppt_w/2"/>
                                          </p:val>
                                        </p:tav>
                                        <p:tav>
                                          <p:val>
                                            <p:strVal val="#ppt_x"/>
                                          </p:val>
                                        </p:tav>
                                      </p:tavLst>
                                    </p:anim>
                                    <p:anim calcmode="lin" valueType="num">
                                      <p:cBhvr>
                                        <p:cTn id="64" dur="500" fill="hold"/>
                                        <p:tgtEl>
                                          <p:spTgt spid="48157"/>
                                        </p:tgtEl>
                                        <p:attrNameLst>
                                          <p:attrName>ppt_y</p:attrName>
                                        </p:attrNameLst>
                                      </p:cBhvr>
                                      <p:tavLst>
                                        <p:tav tm="100000">
                                          <p:val>
                                            <p:strVal val="#ppt_y"/>
                                          </p:val>
                                        </p:tav>
                                        <p:tav>
                                          <p:val>
                                            <p:strVal val="#ppt_y"/>
                                          </p:val>
                                        </p:tav>
                                      </p:tavLst>
                                    </p:anim>
                                  </p:childTnLst>
                                </p:cTn>
                              </p:par>
                            </p:childTnLst>
                          </p:cTn>
                        </p:par>
                        <p:par>
                          <p:cTn id="65" fill="hold" nodeType="afterGroup">
                            <p:stCondLst>
                              <p:cond delay="27275"/>
                            </p:stCondLst>
                            <p:childTnLst>
                              <p:par>
                                <p:cTn id="66" presetID="22" presetClass="entr" presetSubtype="4" fill="hold" grpId="0" nodeType="afterEffect">
                                  <p:stCondLst>
                                    <p:cond delay="0"/>
                                  </p:stCondLst>
                                  <p:childTnLst>
                                    <p:set>
                                      <p:cBhvr additive="repl">
                                        <p:cTn id="67" dur="1" fill="hold">
                                          <p:stCondLst>
                                            <p:cond delay="0"/>
                                          </p:stCondLst>
                                        </p:cTn>
                                        <p:tgtEl>
                                          <p:spTgt spid="48158"/>
                                        </p:tgtEl>
                                        <p:attrNameLst>
                                          <p:attrName>style.visibility</p:attrName>
                                        </p:attrNameLst>
                                      </p:cBhvr>
                                      <p:to>
                                        <p:strVal val="visible"/>
                                      </p:to>
                                    </p:set>
                                    <p:animEffect transition="in" filter="wipe(down)">
                                      <p:cBhvr additive="repl">
                                        <p:cTn id="68" dur="500"/>
                                        <p:tgtEl>
                                          <p:spTgt spid="48158"/>
                                        </p:tgtEl>
                                      </p:cBhvr>
                                    </p:animEffect>
                                  </p:childTnLst>
                                </p:cTn>
                              </p:par>
                            </p:childTnLst>
                          </p:cTn>
                        </p:par>
                        <p:par>
                          <p:cTn id="69" fill="hold" nodeType="afterGroup">
                            <p:stCondLst>
                              <p:cond delay="34775"/>
                            </p:stCondLst>
                            <p:childTnLst>
                              <p:par>
                                <p:cTn id="70" presetID="15" presetClass="entr" fill="hold" nodeType="afterEffect">
                                  <p:stCondLst>
                                    <p:cond delay="0"/>
                                  </p:stCondLst>
                                  <p:childTnLst>
                                    <p:set>
                                      <p:cBhvr additive="repl">
                                        <p:cTn id="71" dur="1" fill="hold">
                                          <p:stCondLst>
                                            <p:cond delay="0"/>
                                          </p:stCondLst>
                                        </p:cTn>
                                        <p:tgtEl>
                                          <p:spTgt spid="48159"/>
                                        </p:tgtEl>
                                        <p:attrNameLst>
                                          <p:attrName>style.visibility</p:attrName>
                                        </p:attrNameLst>
                                      </p:cBhvr>
                                      <p:to>
                                        <p:strVal val="visible"/>
                                      </p:to>
                                    </p:set>
                                    <p:anim calcmode="lin" valueType="num">
                                      <p:cBhvr additive="repl">
                                        <p:cTn id="72" dur="1000" fill="hold"/>
                                        <p:tgtEl>
                                          <p:spTgt spid="48159"/>
                                        </p:tgtEl>
                                        <p:attrNameLst>
                                          <p:attrName>ppt_w</p:attrName>
                                        </p:attrNameLst>
                                      </p:cBhvr>
                                      <p:tavLst>
                                        <p:tav tm="100000">
                                          <p:val>
                                            <p:fltVal val="0"/>
                                          </p:val>
                                        </p:tav>
                                        <p:tav>
                                          <p:val>
                                            <p:strVal val="#ppt_w"/>
                                          </p:val>
                                        </p:tav>
                                      </p:tavLst>
                                    </p:anim>
                                    <p:anim calcmode="lin" valueType="num">
                                      <p:cBhvr additive="repl">
                                        <p:cTn id="73" dur="1000" fill="hold"/>
                                        <p:tgtEl>
                                          <p:spTgt spid="48159"/>
                                        </p:tgtEl>
                                        <p:attrNameLst>
                                          <p:attrName>ppt_h</p:attrName>
                                        </p:attrNameLst>
                                      </p:cBhvr>
                                      <p:tavLst>
                                        <p:tav tm="100000">
                                          <p:val>
                                            <p:fltVal val="0"/>
                                          </p:val>
                                        </p:tav>
                                        <p:tav>
                                          <p:val>
                                            <p:strVal val="#ppt_h"/>
                                          </p:val>
                                        </p:tav>
                                      </p:tavLst>
                                    </p:anim>
                                    <p:anim calcmode="lin" valueType="num">
                                      <p:cBhvr additive="repl">
                                        <p:cTn id="74" dur="1000" fill="hold"/>
                                        <p:tgtEl>
                                          <p:spTgt spid="48159"/>
                                        </p:tgtEl>
                                        <p:attrNameLst>
                                          <p:attrName>ppt_x</p:attrName>
                                        </p:attrNameLst>
                                      </p:cBhvr>
                                      <p:tavLst>
                                        <p:tav tm="0" fmla="#ppt_x+(cos(-2*pi*(1-$))*-#ppt_x-sin(-2*pi*(1-$))*(1-#ppt_y))*(1-$)">
                                          <p:val>
                                            <p:fltVal val="0"/>
                                          </p:val>
                                        </p:tav>
                                        <p:tav tm="100000">
                                          <p:val>
                                            <p:fltVal val="1"/>
                                          </p:val>
                                        </p:tav>
                                      </p:tavLst>
                                    </p:anim>
                                    <p:anim calcmode="lin" valueType="num">
                                      <p:cBhvr additive="repl">
                                        <p:cTn id="75" dur="1000" fill="hold"/>
                                        <p:tgtEl>
                                          <p:spTgt spid="48159"/>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130" grpId="0" animBg="1"/>
      <p:bldP spid="48133" grpId="0" animBg="1"/>
      <p:bldP spid="48134" grpId="0" animBg="1"/>
      <p:bldP spid="48145" grpId="0" animBg="1"/>
      <p:bldP spid="48146" grpId="0" animBg="1"/>
      <p:bldP spid="48147" grpId="0" animBg="1"/>
      <p:bldP spid="48149" grpId="0" animBg="1"/>
      <p:bldP spid="48157" grpId="0" animBg="1"/>
      <p:bldP spid="48158" grpId="0" animBg="1"/>
      <p:bldP spid="48160" grpId="0" animBg="1"/>
    </p:bld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51617" name="Picture 1"/>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42" name="Rectangle 2"/>
          <p:cNvSpPr>
            <a:spLocks noGrp="1" noChangeArrowheads="1"/>
          </p:cNvSpPr>
          <p:nvPr>
            <p:ph type="title"/>
          </p:nvPr>
        </p:nvSpPr>
        <p:spPr>
          <a:xfrm>
            <a:off x="5724525" y="5634336"/>
            <a:ext cx="3355975" cy="923330"/>
          </a:xfrm>
        </p:spPr>
        <p:txBody>
          <a:bodyPr>
            <a:spAutoFit/>
          </a:bodyPr>
          <a:lstStyle/>
          <a:p>
            <a:pPr>
              <a:defRPr/>
            </a:pPr>
            <a:r>
              <a:rPr lang="ar-EG" sz="5400" dirty="0"/>
              <a:t>مصر؟</a:t>
            </a:r>
            <a:endParaRPr lang="en-US" dirty="0"/>
          </a:p>
        </p:txBody>
      </p:sp>
      <p:sp>
        <p:nvSpPr>
          <p:cNvPr id="10244" name="Rectangle 4"/>
          <p:cNvSpPr>
            <a:spLocks noChangeArrowheads="1"/>
          </p:cNvSpPr>
          <p:nvPr/>
        </p:nvSpPr>
        <p:spPr bwMode="auto">
          <a:xfrm>
            <a:off x="179388" y="188913"/>
            <a:ext cx="7123112" cy="922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ctr">
            <a:spAutoFit/>
          </a:bodyPr>
          <a:lstStyle/>
          <a:p>
            <a:pPr marL="0" marR="0" lvl="0" indent="0" algn="r" defTabSz="914400" rtl="1" eaLnBrk="0" fontAlgn="base" latinLnBrk="0" hangingPunct="0">
              <a:lnSpc>
                <a:spcPct val="100000"/>
              </a:lnSpc>
              <a:spcBef>
                <a:spcPct val="0"/>
              </a:spcBef>
              <a:spcAft>
                <a:spcPct val="0"/>
              </a:spcAft>
              <a:buClrTx/>
              <a:buSzTx/>
              <a:buFontTx/>
              <a:buNone/>
              <a:tabLst/>
              <a:defRPr/>
            </a:pPr>
            <a:r>
              <a:rPr kumimoji="0" lang="ar-EG" sz="5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إلى أين تتجه؟</a:t>
            </a:r>
            <a:endParaRPr kumimoji="0" lang="en-US" sz="4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pic>
        <p:nvPicPr>
          <p:cNvPr id="3" name="Picture 2"/>
          <p:cNvPicPr>
            <a:picLocks noChangeAspect="1"/>
          </p:cNvPicPr>
          <p:nvPr/>
        </p:nvPicPr>
        <p:blipFill>
          <a:blip r:embed="rId4">
            <a:extLst>
              <a:ext uri="{28A0092B-C50C-407E-A947-70E740481C1C}">
                <a14:useLocalDpi xmlns:a14="http://schemas.microsoft.com/office/drawing/2010/main"/>
              </a:ext>
            </a:extLst>
          </a:blip>
          <a:srcRect/>
          <a:stretch>
            <a:fillRect/>
          </a:stretch>
        </p:blipFill>
        <p:spPr bwMode="auto">
          <a:xfrm>
            <a:off x="0" y="4149725"/>
            <a:ext cx="4824413" cy="270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3"/>
          <p:cNvPicPr>
            <a:picLocks noChangeAspect="1"/>
          </p:cNvPicPr>
          <p:nvPr/>
        </p:nvPicPr>
        <p:blipFill>
          <a:blip r:embed="rId5" cstate="screen">
            <a:extLst>
              <a:ext uri="{28A0092B-C50C-407E-A947-70E740481C1C}">
                <a14:useLocalDpi xmlns:a14="http://schemas.microsoft.com/office/drawing/2010/main"/>
              </a:ext>
            </a:extLst>
          </a:blip>
          <a:srcRect/>
          <a:stretch>
            <a:fillRect/>
          </a:stretch>
        </p:blipFill>
        <p:spPr bwMode="auto">
          <a:xfrm>
            <a:off x="5321300" y="127000"/>
            <a:ext cx="3741738" cy="5510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par>
                          <p:cTn id="7" fill="hold" nodeType="afterGroup">
                            <p:stCondLst>
                              <p:cond delay="0"/>
                            </p:stCondLst>
                            <p:childTnLst>
                              <p:par>
                                <p:cTn id="8" presetID="1" presetClass="entr" presetSubtype="0" fill="hold" nodeType="afterEffect">
                                  <p:stCondLst>
                                    <p:cond delay="2000"/>
                                  </p:stCondLst>
                                  <p:childTnLst>
                                    <p:set>
                                      <p:cBhvr>
                                        <p:cTn id="9"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2"/>
          <p:cNvSpPr>
            <a:spLocks noChangeArrowheads="1"/>
          </p:cNvSpPr>
          <p:nvPr/>
        </p:nvSpPr>
        <p:spPr bwMode="auto">
          <a:xfrm>
            <a:off x="0" y="0"/>
            <a:ext cx="9144000" cy="6858000"/>
          </a:xfrm>
          <a:prstGeom prst="rect">
            <a:avLst/>
          </a:prstGeom>
          <a:solidFill>
            <a:schemeClr val="bg2"/>
          </a:solidFill>
          <a:ln w="9525">
            <a:solidFill>
              <a:schemeClr val="bg2"/>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defTabSz="914400" eaLnBrk="0" hangingPunct="0">
              <a:defRPr/>
            </a:pPr>
            <a:endParaRPr lang="en-US" b="1" dirty="0">
              <a:solidFill>
                <a:srgbClr val="FFFFFF"/>
              </a:solidFill>
              <a:latin typeface="Arial" panose="020B0604020202020204" pitchFamily="34" charset="0"/>
            </a:endParaRPr>
          </a:p>
        </p:txBody>
      </p:sp>
      <p:pic>
        <p:nvPicPr>
          <p:cNvPr id="753666" name="Picture 3"/>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0"/>
            <a:ext cx="6015038" cy="6851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8194" name="Rectangle 2"/>
          <p:cNvSpPr>
            <a:spLocks noGrp="1" noChangeArrowheads="1"/>
          </p:cNvSpPr>
          <p:nvPr>
            <p:ph type="ctrTitle"/>
          </p:nvPr>
        </p:nvSpPr>
        <p:spPr>
          <a:xfrm>
            <a:off x="4211960" y="28554"/>
            <a:ext cx="4608512" cy="6829446"/>
          </a:xfrm>
        </p:spPr>
        <p:txBody>
          <a:bodyPr/>
          <a:lstStyle/>
          <a:p>
            <a:pPr rtl="1">
              <a:defRPr/>
            </a:pPr>
            <a:r>
              <a:rPr lang="ar-SA" dirty="0">
                <a:solidFill>
                  <a:schemeClr val="tx1"/>
                </a:solidFill>
                <a:effectLst>
                  <a:glow rad="152400">
                    <a:schemeClr val="bg2"/>
                  </a:glow>
                </a:effectLst>
              </a:rPr>
              <a:t>إشعياء 8 : 19</a:t>
            </a:r>
            <a:br>
              <a:rPr lang="en-US" dirty="0">
                <a:solidFill>
                  <a:schemeClr val="tx1"/>
                </a:solidFill>
                <a:effectLst>
                  <a:glow rad="152400">
                    <a:schemeClr val="bg2"/>
                  </a:glow>
                </a:effectLst>
              </a:rPr>
            </a:br>
            <a:br>
              <a:rPr lang="ar-SA" dirty="0">
                <a:solidFill>
                  <a:schemeClr val="tx1"/>
                </a:solidFill>
                <a:effectLst>
                  <a:glow rad="152400">
                    <a:schemeClr val="bg2"/>
                  </a:glow>
                </a:effectLst>
              </a:rPr>
            </a:br>
            <a:r>
              <a:rPr lang="ar-SA" dirty="0">
                <a:solidFill>
                  <a:schemeClr val="tx1"/>
                </a:solidFill>
                <a:effectLst>
                  <a:glow rad="152400">
                    <a:schemeClr val="bg2"/>
                  </a:glow>
                </a:effectLst>
              </a:rPr>
              <a:t>وَإِذَا قَالُوا لَكُمُ: «اطْلُبُوا إِلَى أَصْحَابِ التَّوَابِعِ وَالْعَرَّافِينَ </a:t>
            </a:r>
            <a:r>
              <a:rPr lang="ar-SA" dirty="0" err="1">
                <a:solidFill>
                  <a:schemeClr val="tx1"/>
                </a:solidFill>
                <a:effectLst>
                  <a:glow rad="152400">
                    <a:schemeClr val="bg2"/>
                  </a:glow>
                </a:effectLst>
              </a:rPr>
              <a:t>الْمُشَقْشِقِينَ</a:t>
            </a:r>
            <a:r>
              <a:rPr lang="ar-SA" dirty="0">
                <a:solidFill>
                  <a:schemeClr val="tx1"/>
                </a:solidFill>
                <a:effectLst>
                  <a:glow rad="152400">
                    <a:schemeClr val="bg2"/>
                  </a:glow>
                </a:effectLst>
              </a:rPr>
              <a:t> وَالْهَامِسِينَ». أَلاَ يَسْأَلُ شَعْبٌ إِلَهَهُ؟ أَيُسْأَلُ الْمَوْتَى لأَجْلِ الأَحْيَاءِ؟ </a:t>
            </a:r>
          </a:p>
        </p:txBody>
      </p:sp>
    </p:spTree>
  </p:cSld>
  <p:clrMapOvr>
    <a:masterClrMapping/>
  </p:clrMapOvr>
  <p:transition/>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2"/>
          <p:cNvSpPr>
            <a:spLocks noChangeArrowheads="1"/>
          </p:cNvSpPr>
          <p:nvPr/>
        </p:nvSpPr>
        <p:spPr bwMode="auto">
          <a:xfrm>
            <a:off x="0" y="0"/>
            <a:ext cx="9144000" cy="6858000"/>
          </a:xfrm>
          <a:prstGeom prst="rect">
            <a:avLst/>
          </a:prstGeom>
          <a:solidFill>
            <a:schemeClr val="bg2"/>
          </a:solidFill>
          <a:ln w="9525">
            <a:solidFill>
              <a:schemeClr val="bg2"/>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defTabSz="914400" eaLnBrk="0" hangingPunct="0">
              <a:defRPr/>
            </a:pPr>
            <a:endParaRPr lang="en-US" b="1" dirty="0">
              <a:solidFill>
                <a:srgbClr val="FFFFFF"/>
              </a:solidFill>
              <a:latin typeface="Arial" panose="020B0604020202020204" pitchFamily="34" charset="0"/>
            </a:endParaRPr>
          </a:p>
        </p:txBody>
      </p:sp>
      <p:sp>
        <p:nvSpPr>
          <p:cNvPr id="8194" name="Rectangle 2"/>
          <p:cNvSpPr>
            <a:spLocks noGrp="1" noChangeArrowheads="1"/>
          </p:cNvSpPr>
          <p:nvPr>
            <p:ph type="ctrTitle"/>
          </p:nvPr>
        </p:nvSpPr>
        <p:spPr>
          <a:xfrm>
            <a:off x="3643361" y="28575"/>
            <a:ext cx="5537151" cy="6829425"/>
          </a:xfrm>
        </p:spPr>
        <p:txBody>
          <a:bodyPr/>
          <a:lstStyle/>
          <a:p>
            <a:pPr rtl="1">
              <a:defRPr/>
            </a:pPr>
            <a:r>
              <a:rPr lang="ar-SA" sz="3600" dirty="0">
                <a:solidFill>
                  <a:schemeClr val="tx1"/>
                </a:solidFill>
                <a:effectLst>
                  <a:glow rad="101600">
                    <a:schemeClr val="bg2">
                      <a:alpha val="75000"/>
                    </a:schemeClr>
                  </a:glow>
                </a:effectLst>
              </a:rPr>
              <a:t>إشعياء 8 : 20-22</a:t>
            </a:r>
            <a:br>
              <a:rPr lang="ar-SA" sz="3600" dirty="0">
                <a:solidFill>
                  <a:schemeClr val="tx1"/>
                </a:solidFill>
                <a:effectLst>
                  <a:glow rad="101600">
                    <a:schemeClr val="bg2">
                      <a:alpha val="75000"/>
                    </a:schemeClr>
                  </a:glow>
                </a:effectLst>
              </a:rPr>
            </a:br>
            <a:br>
              <a:rPr lang="en-US" sz="3600" dirty="0">
                <a:solidFill>
                  <a:schemeClr val="tx1"/>
                </a:solidFill>
                <a:effectLst>
                  <a:glow rad="101600">
                    <a:schemeClr val="bg2">
                      <a:alpha val="75000"/>
                    </a:schemeClr>
                  </a:glow>
                </a:effectLst>
              </a:rPr>
            </a:br>
            <a:r>
              <a:rPr lang="ar-SA" sz="3600" dirty="0">
                <a:solidFill>
                  <a:schemeClr val="tx1"/>
                </a:solidFill>
                <a:effectLst>
                  <a:glow rad="101600">
                    <a:schemeClr val="bg2">
                      <a:alpha val="75000"/>
                    </a:schemeClr>
                  </a:glow>
                </a:effectLst>
              </a:rPr>
              <a:t>إِلَى الشَّرِيعَةِ وَإِلَى الشَّهَادَةِ. إِنْ لَمْ يَقُولُوا مِثْلَ هَذَا الْقَوْلِ فَلَيْسَ لَهُمْ فَجْرٌ! فَيَعْبُرُونَ فِيهَا مُضَايَقِينَ وَجَائِعِينَ. وَيَكُونُ حِينَمَا يَجُوعُونَ أَنَّهُمْ يَحْنَقُونَ وَيَسُبُّونَ مَلِكَهُمْ وَإِلَهَهُمْ وَيَلْتَفِتُونَ إِلَى فَوْقُ. وَيَنْظُرُونَ إِلَى الأَرْضِ وَإِذَا شِدَّةٌ وَظُلْمَةٌ قَتَامُ الضِّيقِ وَإِلَى الظَّلاَمِ هُمْ مَطْرُودُونَ. </a:t>
            </a:r>
          </a:p>
        </p:txBody>
      </p:sp>
      <p:pic>
        <p:nvPicPr>
          <p:cNvPr id="1001474" name="Picture 2" descr="Arabic Bible NVD42 | Bible Society Lebanon Shop">
            <a:extLst>
              <a:ext uri="{FF2B5EF4-FFF2-40B4-BE49-F238E27FC236}">
                <a16:creationId xmlns:a16="http://schemas.microsoft.com/office/drawing/2014/main" id="{0CBBDD76-5734-A3A9-9E22-B72949B187BB}"/>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30256" y="0"/>
            <a:ext cx="3643361" cy="6858000"/>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transition/>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2"/>
          <p:cNvSpPr>
            <a:spLocks noChangeArrowheads="1"/>
          </p:cNvSpPr>
          <p:nvPr/>
        </p:nvSpPr>
        <p:spPr bwMode="auto">
          <a:xfrm>
            <a:off x="0" y="0"/>
            <a:ext cx="9144000" cy="6858000"/>
          </a:xfrm>
          <a:prstGeom prst="rect">
            <a:avLst/>
          </a:prstGeom>
          <a:solidFill>
            <a:schemeClr val="bg2"/>
          </a:solidFill>
          <a:ln w="9525">
            <a:solidFill>
              <a:schemeClr val="bg2"/>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endParaRPr>
          </a:p>
        </p:txBody>
      </p:sp>
      <p:pic>
        <p:nvPicPr>
          <p:cNvPr id="757762" name="Picture 1" descr="Grey_Male_Hands_Chained_01_by_FantasyStock-300x272.jpg"/>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23813" y="-50800"/>
            <a:ext cx="4164013" cy="37750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194" name="Rectangle 2"/>
          <p:cNvSpPr>
            <a:spLocks noGrp="1" noChangeArrowheads="1"/>
          </p:cNvSpPr>
          <p:nvPr>
            <p:ph type="ctrTitle"/>
          </p:nvPr>
        </p:nvSpPr>
        <p:spPr>
          <a:xfrm>
            <a:off x="4140200" y="28575"/>
            <a:ext cx="5003800" cy="3119438"/>
          </a:xfrm>
        </p:spPr>
        <p:txBody>
          <a:bodyPr/>
          <a:lstStyle/>
          <a:p>
            <a:pPr>
              <a:defRPr/>
            </a:pPr>
            <a:r>
              <a:rPr lang="ar-JO" sz="4800" dirty="0">
                <a:solidFill>
                  <a:srgbClr val="FFFFFF"/>
                </a:solidFill>
              </a:rPr>
              <a:t>ماذا تفعل عندما تحتاج </a:t>
            </a:r>
            <a:r>
              <a:rPr lang="ar-JO" sz="4800" dirty="0">
                <a:solidFill>
                  <a:srgbClr val="FFFF00"/>
                </a:solidFill>
              </a:rPr>
              <a:t>الأمان</a:t>
            </a:r>
            <a:r>
              <a:rPr lang="ar-JO" sz="4800" dirty="0">
                <a:solidFill>
                  <a:srgbClr val="FFFFFF"/>
                </a:solidFill>
              </a:rPr>
              <a:t> ؟</a:t>
            </a:r>
            <a:endParaRPr lang="en-US" sz="3600" dirty="0">
              <a:solidFill>
                <a:srgbClr val="FFFFFF"/>
              </a:solidFill>
            </a:endParaRPr>
          </a:p>
        </p:txBody>
      </p:sp>
      <p:pic>
        <p:nvPicPr>
          <p:cNvPr id="757764" name="Picture 2" descr="anxious_about_giving_birth_1896qfh-1896qfn2.jpg"/>
          <p:cNvPicPr>
            <a:picLocks noChangeAspect="1"/>
          </p:cNvPicPr>
          <p:nvPr/>
        </p:nvPicPr>
        <p:blipFill>
          <a:blip r:embed="rId4">
            <a:extLst>
              <a:ext uri="{28A0092B-C50C-407E-A947-70E740481C1C}">
                <a14:useLocalDpi xmlns:a14="http://schemas.microsoft.com/office/drawing/2010/main"/>
              </a:ext>
            </a:extLst>
          </a:blip>
          <a:srcRect/>
          <a:stretch>
            <a:fillRect/>
          </a:stretch>
        </p:blipFill>
        <p:spPr bwMode="auto">
          <a:xfrm>
            <a:off x="4640263" y="3357563"/>
            <a:ext cx="4503737" cy="3502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153881170"/>
      </p:ext>
    </p:extLst>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6" name="Rectangle 2"/>
          <p:cNvSpPr>
            <a:spLocks noChangeArrowheads="1"/>
          </p:cNvSpPr>
          <p:nvPr/>
        </p:nvSpPr>
        <p:spPr bwMode="auto">
          <a:xfrm>
            <a:off x="0" y="0"/>
            <a:ext cx="9144000" cy="6858000"/>
          </a:xfrm>
          <a:prstGeom prst="rect">
            <a:avLst/>
          </a:prstGeom>
          <a:solidFill>
            <a:schemeClr val="bg2"/>
          </a:solidFill>
          <a:ln w="9525">
            <a:solidFill>
              <a:schemeClr val="bg2"/>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endParaRPr>
          </a:p>
        </p:txBody>
      </p:sp>
      <p:pic>
        <p:nvPicPr>
          <p:cNvPr id="759810" name="Picture 1"/>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3175" y="2133600"/>
            <a:ext cx="9140825" cy="47513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507" name="Rectangle 3"/>
          <p:cNvSpPr>
            <a:spLocks noGrp="1" noChangeArrowheads="1"/>
          </p:cNvSpPr>
          <p:nvPr>
            <p:ph type="title" idx="4294967295"/>
          </p:nvPr>
        </p:nvSpPr>
        <p:spPr>
          <a:xfrm>
            <a:off x="-4763" y="188913"/>
            <a:ext cx="9140826" cy="1727200"/>
          </a:xfrm>
        </p:spPr>
        <p:txBody>
          <a:bodyPr/>
          <a:lstStyle/>
          <a:p>
            <a:pPr>
              <a:defRPr/>
            </a:pPr>
            <a:r>
              <a:rPr lang="ar-JO" dirty="0">
                <a:solidFill>
                  <a:srgbClr val="FFFFFF"/>
                </a:solidFill>
              </a:rPr>
              <a:t>يوجد الأمان عادة في </a:t>
            </a:r>
            <a:r>
              <a:rPr lang="ar-JO" dirty="0">
                <a:solidFill>
                  <a:srgbClr val="FFFF00"/>
                </a:solidFill>
              </a:rPr>
              <a:t>أغرب</a:t>
            </a:r>
            <a:r>
              <a:rPr lang="ar-JO" dirty="0">
                <a:solidFill>
                  <a:srgbClr val="FFFFFF"/>
                </a:solidFill>
              </a:rPr>
              <a:t> الأماكن</a:t>
            </a:r>
            <a:endParaRPr lang="en-US" dirty="0">
              <a:solidFill>
                <a:srgbClr val="FFFFFF"/>
              </a:solidFill>
            </a:endParaRPr>
          </a:p>
        </p:txBody>
      </p:sp>
    </p:spTree>
    <p:extLst>
      <p:ext uri="{BB962C8B-B14F-4D97-AF65-F5344CB8AC3E}">
        <p14:creationId xmlns:p14="http://schemas.microsoft.com/office/powerpoint/2010/main" val="2792109515"/>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3"/>
          <a:stretch>
            <a:fillRect/>
          </a:stretch>
        </p:blipFill>
        <p:spPr>
          <a:xfrm>
            <a:off x="0" y="-27384"/>
            <a:ext cx="9144000" cy="7158446"/>
          </a:xfrm>
          <a:prstGeom prst="rect">
            <a:avLst/>
          </a:prstGeom>
        </p:spPr>
      </p:pic>
      <p:sp>
        <p:nvSpPr>
          <p:cNvPr id="22536" name="Rectangle 8"/>
          <p:cNvSpPr>
            <a:spLocks noGrp="1" noChangeArrowheads="1"/>
          </p:cNvSpPr>
          <p:nvPr>
            <p:ph type="title"/>
          </p:nvPr>
        </p:nvSpPr>
        <p:spPr>
          <a:xfrm>
            <a:off x="179512" y="0"/>
            <a:ext cx="8964488" cy="2253803"/>
          </a:xfrm>
        </p:spPr>
        <p:txBody>
          <a:bodyPr/>
          <a:lstStyle/>
          <a:p>
            <a:pPr>
              <a:defRPr/>
            </a:pPr>
            <a:r>
              <a:rPr lang="ar-JO" sz="5400" dirty="0">
                <a:solidFill>
                  <a:schemeClr val="bg2"/>
                </a:solidFill>
              </a:rPr>
              <a:t>لا ينبغي أن ينظر يهوذا إلى القوى العظمى بل إلى </a:t>
            </a:r>
            <a:r>
              <a:rPr lang="ar-JO" sz="5400" dirty="0">
                <a:solidFill>
                  <a:srgbClr val="C00000"/>
                </a:solidFill>
              </a:rPr>
              <a:t>الجليل</a:t>
            </a:r>
            <a:r>
              <a:rPr lang="ar-JO" sz="5400" dirty="0">
                <a:solidFill>
                  <a:schemeClr val="bg2"/>
                </a:solidFill>
              </a:rPr>
              <a:t> (</a:t>
            </a:r>
            <a:r>
              <a:rPr lang="ar-SA" sz="5400" dirty="0">
                <a:solidFill>
                  <a:schemeClr val="bg2"/>
                </a:solidFill>
              </a:rPr>
              <a:t>9</a:t>
            </a:r>
            <a:r>
              <a:rPr lang="ar-JO" sz="5400" dirty="0">
                <a:solidFill>
                  <a:schemeClr val="bg2"/>
                </a:solidFill>
              </a:rPr>
              <a:t> : </a:t>
            </a:r>
            <a:r>
              <a:rPr lang="ar-SA" sz="5400" dirty="0">
                <a:solidFill>
                  <a:schemeClr val="bg2"/>
                </a:solidFill>
              </a:rPr>
              <a:t>1</a:t>
            </a:r>
            <a:r>
              <a:rPr lang="ar-JO" sz="5400" dirty="0">
                <a:solidFill>
                  <a:schemeClr val="bg2"/>
                </a:solidFill>
              </a:rPr>
              <a:t>-</a:t>
            </a:r>
            <a:r>
              <a:rPr lang="ar-SA" sz="5400" dirty="0">
                <a:solidFill>
                  <a:schemeClr val="bg2"/>
                </a:solidFill>
              </a:rPr>
              <a:t>5</a:t>
            </a:r>
            <a:r>
              <a:rPr lang="ar-JO" sz="5400" dirty="0">
                <a:solidFill>
                  <a:schemeClr val="bg2"/>
                </a:solidFill>
              </a:rPr>
              <a:t>).</a:t>
            </a:r>
            <a:endParaRPr lang="en-US" dirty="0">
              <a:solidFill>
                <a:schemeClr val="bg2"/>
              </a:solidFill>
              <a:effectLst>
                <a:glow rad="101600">
                  <a:schemeClr val="tx1">
                    <a:alpha val="99000"/>
                  </a:schemeClr>
                </a:glow>
              </a:effectLst>
            </a:endParaRPr>
          </a:p>
        </p:txBody>
      </p:sp>
    </p:spTree>
    <p:extLst>
      <p:ext uri="{BB962C8B-B14F-4D97-AF65-F5344CB8AC3E}">
        <p14:creationId xmlns:p14="http://schemas.microsoft.com/office/powerpoint/2010/main" val="1827037136"/>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2"/>
          <p:cNvSpPr>
            <a:spLocks noChangeArrowheads="1"/>
          </p:cNvSpPr>
          <p:nvPr/>
        </p:nvSpPr>
        <p:spPr bwMode="auto">
          <a:xfrm>
            <a:off x="0" y="0"/>
            <a:ext cx="9144000" cy="6858000"/>
          </a:xfrm>
          <a:prstGeom prst="rect">
            <a:avLst/>
          </a:prstGeom>
          <a:solidFill>
            <a:schemeClr val="bg2"/>
          </a:solidFill>
          <a:ln w="9525">
            <a:solidFill>
              <a:schemeClr val="bg2"/>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mn-cs"/>
            </a:endParaRPr>
          </a:p>
        </p:txBody>
      </p:sp>
      <p:pic>
        <p:nvPicPr>
          <p:cNvPr id="763906" name="Picture 1"/>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34925" y="1708150"/>
            <a:ext cx="9144000" cy="5140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94" name="Rectangle 2"/>
          <p:cNvSpPr>
            <a:spLocks noGrp="1" noChangeArrowheads="1"/>
          </p:cNvSpPr>
          <p:nvPr>
            <p:ph type="ctrTitle"/>
          </p:nvPr>
        </p:nvSpPr>
        <p:spPr>
          <a:xfrm>
            <a:off x="35388" y="0"/>
            <a:ext cx="9108612" cy="1708150"/>
          </a:xfrm>
        </p:spPr>
        <p:txBody>
          <a:bodyPr/>
          <a:lstStyle/>
          <a:p>
            <a:pPr rtl="1">
              <a:defRPr/>
            </a:pPr>
            <a:r>
              <a:rPr lang="ar-SA" sz="3200" dirty="0">
                <a:solidFill>
                  <a:schemeClr val="tx1"/>
                </a:solidFill>
                <a:effectLst>
                  <a:glow rad="152400">
                    <a:schemeClr val="bg2"/>
                  </a:glow>
                </a:effectLst>
              </a:rPr>
              <a:t>وَلَكِنْ لاَ يَكُونُ ظَلاَمٌ لِلَّتِي عَلَيْهَا ضِيقٌ. كَمَا أَهَانَ الزَّمَانُ الأَوَّلُ أَرْضَ </a:t>
            </a:r>
            <a:r>
              <a:rPr lang="ar-SA" sz="3200" dirty="0" err="1">
                <a:solidFill>
                  <a:schemeClr val="tx1"/>
                </a:solidFill>
                <a:effectLst>
                  <a:glow rad="152400">
                    <a:schemeClr val="bg2"/>
                  </a:glow>
                </a:effectLst>
              </a:rPr>
              <a:t>زَبُولُونَ</a:t>
            </a:r>
            <a:r>
              <a:rPr lang="ar-SA" sz="3200" dirty="0">
                <a:solidFill>
                  <a:schemeClr val="tx1"/>
                </a:solidFill>
                <a:effectLst>
                  <a:glow rad="152400">
                    <a:schemeClr val="bg2"/>
                  </a:glow>
                </a:effectLst>
              </a:rPr>
              <a:t> وَأَرْضَ </a:t>
            </a:r>
            <a:r>
              <a:rPr lang="ar-SA" sz="3200" dirty="0" err="1">
                <a:solidFill>
                  <a:schemeClr val="tx1"/>
                </a:solidFill>
                <a:effectLst>
                  <a:glow rad="152400">
                    <a:schemeClr val="bg2"/>
                  </a:glow>
                </a:effectLst>
              </a:rPr>
              <a:t>نَفْتَالِي</a:t>
            </a:r>
            <a:r>
              <a:rPr lang="ar-SA" sz="3200" dirty="0">
                <a:solidFill>
                  <a:schemeClr val="tx1"/>
                </a:solidFill>
                <a:effectLst>
                  <a:glow rad="152400">
                    <a:schemeClr val="bg2"/>
                  </a:glow>
                </a:effectLst>
              </a:rPr>
              <a:t> يُكْرِمُ الأَخِيرُ طَرِيقَ الْبَحْرِ عَبْرَ الأُرْدُنِّ جَلِيلَ الأُمَمِ</a:t>
            </a:r>
            <a:r>
              <a:rPr lang="en-US" sz="3200" dirty="0">
                <a:solidFill>
                  <a:schemeClr val="tx1"/>
                </a:solidFill>
                <a:effectLst>
                  <a:glow rad="152400">
                    <a:schemeClr val="bg2"/>
                  </a:glow>
                </a:effectLst>
              </a:rPr>
              <a:t>) </a:t>
            </a:r>
            <a:r>
              <a:rPr lang="ar-SA" sz="3200" dirty="0">
                <a:solidFill>
                  <a:schemeClr val="tx1"/>
                </a:solidFill>
                <a:effectLst>
                  <a:glow rad="152400">
                    <a:schemeClr val="bg2"/>
                  </a:glow>
                </a:effectLst>
              </a:rPr>
              <a:t>اشعياء 9 : 1 </a:t>
            </a:r>
            <a:r>
              <a:rPr lang="en-US" sz="3200" dirty="0">
                <a:solidFill>
                  <a:schemeClr val="tx1"/>
                </a:solidFill>
                <a:effectLst>
                  <a:glow rad="152400">
                    <a:schemeClr val="bg2"/>
                  </a:glow>
                </a:effectLst>
              </a:rPr>
              <a:t>(</a:t>
            </a:r>
            <a:endParaRPr lang="ar-SA" sz="3200" dirty="0">
              <a:solidFill>
                <a:schemeClr val="tx1"/>
              </a:solidFill>
              <a:effectLst>
                <a:glow rad="152400">
                  <a:schemeClr val="bg2"/>
                </a:glow>
              </a:effectLst>
            </a:endParaRPr>
          </a:p>
        </p:txBody>
      </p:sp>
      <p:sp>
        <p:nvSpPr>
          <p:cNvPr id="2" name="Rectangle 1">
            <a:extLst>
              <a:ext uri="{FF2B5EF4-FFF2-40B4-BE49-F238E27FC236}">
                <a16:creationId xmlns:a16="http://schemas.microsoft.com/office/drawing/2014/main" id="{6E82551F-0391-F957-A87C-048BCE49220F}"/>
              </a:ext>
            </a:extLst>
          </p:cNvPr>
          <p:cNvSpPr/>
          <p:nvPr/>
        </p:nvSpPr>
        <p:spPr bwMode="auto">
          <a:xfrm>
            <a:off x="288603" y="5445224"/>
            <a:ext cx="3240360" cy="1152128"/>
          </a:xfrm>
          <a:prstGeom prst="rect">
            <a:avLst/>
          </a:prstGeom>
          <a:solidFill>
            <a:schemeClr val="accent3">
              <a:lumMod val="20000"/>
              <a:lumOff val="80000"/>
            </a:schemeClr>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1" eaLnBrk="0" fontAlgn="base" latinLnBrk="0" hangingPunct="0">
              <a:lnSpc>
                <a:spcPct val="100000"/>
              </a:lnSpc>
              <a:spcBef>
                <a:spcPct val="0"/>
              </a:spcBef>
              <a:spcAft>
                <a:spcPct val="0"/>
              </a:spcAft>
              <a:buClrTx/>
              <a:buSzTx/>
              <a:buFontTx/>
              <a:buNone/>
              <a:tabLst/>
            </a:pPr>
            <a:r>
              <a:rPr kumimoji="0" lang="ar-SA" sz="2800" b="1" u="none" strike="noStrike" cap="none" normalizeH="0" baseline="0" dirty="0">
                <a:ln>
                  <a:noFill/>
                </a:ln>
                <a:solidFill>
                  <a:schemeClr val="bg2"/>
                </a:solidFill>
                <a:effectLst/>
                <a:latin typeface="Arial" panose="020B0604020202020204" pitchFamily="34" charset="0"/>
                <a:cs typeface="Arial" panose="020B0604020202020204" pitchFamily="34" charset="0"/>
              </a:rPr>
              <a:t>اَلشَّعْبُ السَّالِكُ فِي الظُّلْمَةِ أَبْصَرَ نُورًا عَظِيمًا.</a:t>
            </a:r>
            <a:endParaRPr kumimoji="0" lang="en-US" sz="2800" b="1" u="none" strike="noStrike" cap="none" normalizeH="0" baseline="0" dirty="0">
              <a:ln>
                <a:noFill/>
              </a:ln>
              <a:solidFill>
                <a:schemeClr val="bg2"/>
              </a:solidFill>
              <a:effectLst/>
              <a:latin typeface="Arial" panose="020B0604020202020204" pitchFamily="34" charset="0"/>
              <a:cs typeface="Arial" panose="020B0604020202020204" pitchFamily="34" charset="0"/>
            </a:endParaRPr>
          </a:p>
        </p:txBody>
      </p:sp>
    </p:spTree>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2"/>
          <p:cNvSpPr>
            <a:spLocks noChangeArrowheads="1"/>
          </p:cNvSpPr>
          <p:nvPr/>
        </p:nvSpPr>
        <p:spPr bwMode="auto">
          <a:xfrm>
            <a:off x="0" y="0"/>
            <a:ext cx="9144000" cy="6858000"/>
          </a:xfrm>
          <a:prstGeom prst="rect">
            <a:avLst/>
          </a:prstGeom>
          <a:solidFill>
            <a:schemeClr val="bg2"/>
          </a:solidFill>
          <a:ln w="9525">
            <a:solidFill>
              <a:schemeClr val="bg2"/>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pic>
        <p:nvPicPr>
          <p:cNvPr id="765954" name="Picture 1"/>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bwMode="auto">
          <a:xfrm>
            <a:off x="0" y="-12699"/>
            <a:ext cx="9123838"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94" name="Rectangle 2"/>
          <p:cNvSpPr>
            <a:spLocks noGrp="1" noChangeArrowheads="1"/>
          </p:cNvSpPr>
          <p:nvPr>
            <p:ph type="ctrTitle"/>
          </p:nvPr>
        </p:nvSpPr>
        <p:spPr>
          <a:xfrm>
            <a:off x="5436096" y="28554"/>
            <a:ext cx="3687742" cy="6829446"/>
          </a:xfrm>
        </p:spPr>
        <p:txBody>
          <a:bodyPr/>
          <a:lstStyle/>
          <a:p>
            <a:pPr rtl="1">
              <a:defRPr/>
            </a:pPr>
            <a:r>
              <a:rPr lang="ar-SA" dirty="0">
                <a:solidFill>
                  <a:schemeClr val="tx1"/>
                </a:solidFill>
                <a:effectLst>
                  <a:glow rad="152400">
                    <a:schemeClr val="bg2"/>
                  </a:glow>
                </a:effectLst>
              </a:rPr>
              <a:t>إشعياء 9 : 2</a:t>
            </a:r>
            <a:br>
              <a:rPr lang="ar-SA" dirty="0">
                <a:solidFill>
                  <a:schemeClr val="tx1"/>
                </a:solidFill>
                <a:effectLst>
                  <a:glow rad="152400">
                    <a:schemeClr val="bg2"/>
                  </a:glow>
                </a:effectLst>
              </a:rPr>
            </a:br>
            <a:br>
              <a:rPr lang="en-US" dirty="0">
                <a:solidFill>
                  <a:schemeClr val="tx1"/>
                </a:solidFill>
                <a:effectLst>
                  <a:glow rad="152400">
                    <a:schemeClr val="bg2"/>
                  </a:glow>
                </a:effectLst>
              </a:rPr>
            </a:br>
            <a:r>
              <a:rPr lang="ar-SA" dirty="0">
                <a:solidFill>
                  <a:schemeClr val="tx1"/>
                </a:solidFill>
                <a:effectLst>
                  <a:glow rad="152400">
                    <a:schemeClr val="bg2"/>
                  </a:glow>
                </a:effectLst>
              </a:rPr>
              <a:t>اَلشَّعْبُ السَّالِكُ فِي الظُّلْمَةِ أَبْصَرَ نُوراً عَظِيماً. الْجَالِسُونَ فِي أَرْضِ ظَلاَلِ الْمَوْتِ أَشْرَقَ عَلَيْهِمْ نُورٌ. </a:t>
            </a:r>
          </a:p>
        </p:txBody>
      </p:sp>
    </p:spTree>
  </p:cSld>
  <p:clrMapOvr>
    <a:masterClrMapping/>
  </p:clrMapOvr>
  <p:transition/>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2"/>
          <p:cNvSpPr>
            <a:spLocks noChangeArrowheads="1"/>
          </p:cNvSpPr>
          <p:nvPr/>
        </p:nvSpPr>
        <p:spPr bwMode="auto">
          <a:xfrm>
            <a:off x="0" y="0"/>
            <a:ext cx="9144000" cy="6858000"/>
          </a:xfrm>
          <a:prstGeom prst="rect">
            <a:avLst/>
          </a:prstGeom>
          <a:solidFill>
            <a:schemeClr val="bg2"/>
          </a:solidFill>
          <a:ln w="9525">
            <a:solidFill>
              <a:schemeClr val="bg2"/>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sp>
        <p:nvSpPr>
          <p:cNvPr id="9218" name="Rectangle 2"/>
          <p:cNvSpPr>
            <a:spLocks noGrp="1" noChangeArrowheads="1"/>
          </p:cNvSpPr>
          <p:nvPr>
            <p:ph type="title"/>
          </p:nvPr>
        </p:nvSpPr>
        <p:spPr>
          <a:xfrm>
            <a:off x="0" y="-26988"/>
            <a:ext cx="9144000" cy="1143001"/>
          </a:xfrm>
        </p:spPr>
        <p:txBody>
          <a:bodyPr/>
          <a:lstStyle/>
          <a:p>
            <a:pPr>
              <a:defRPr/>
            </a:pPr>
            <a:r>
              <a:rPr lang="ar-EG" sz="4000" dirty="0">
                <a:solidFill>
                  <a:srgbClr val="FFFFFF"/>
                </a:solidFill>
              </a:rPr>
              <a:t>دهس طريق الجليل التجاري</a:t>
            </a:r>
            <a:endParaRPr lang="en-US" sz="3200" dirty="0">
              <a:solidFill>
                <a:srgbClr val="FFFFFF"/>
              </a:solidFill>
            </a:endParaRPr>
          </a:p>
        </p:txBody>
      </p:sp>
      <p:pic>
        <p:nvPicPr>
          <p:cNvPr id="768003" name="Picture 1"/>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0" y="1125538"/>
            <a:ext cx="9144000" cy="5338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68004" name="Picture 2"/>
          <p:cNvPicPr>
            <a:picLocks noChangeAspect="1"/>
          </p:cNvPicPr>
          <p:nvPr/>
        </p:nvPicPr>
        <p:blipFill>
          <a:blip r:embed="rId4" cstate="screen">
            <a:extLst>
              <a:ext uri="{28A0092B-C50C-407E-A947-70E740481C1C}">
                <a14:useLocalDpi xmlns:a14="http://schemas.microsoft.com/office/drawing/2010/main"/>
              </a:ext>
            </a:extLst>
          </a:blip>
          <a:srcRect/>
          <a:stretch>
            <a:fillRect/>
          </a:stretch>
        </p:blipFill>
        <p:spPr bwMode="auto">
          <a:xfrm>
            <a:off x="5724525" y="3452813"/>
            <a:ext cx="3117850" cy="3216275"/>
          </a:xfrm>
          <a:prstGeom prst="rect">
            <a:avLst/>
          </a:prstGeom>
          <a:noFill/>
          <a:ln w="76200">
            <a:solidFill>
              <a:schemeClr val="bg2"/>
            </a:solidFill>
            <a:miter lim="800000"/>
            <a:headEnd/>
            <a:tailEnd/>
          </a:ln>
          <a:extLst>
            <a:ext uri="{909E8E84-426E-40DD-AFC4-6F175D3DCCD1}">
              <a14:hiddenFill xmlns:a14="http://schemas.microsoft.com/office/drawing/2010/main">
                <a:solidFill>
                  <a:srgbClr val="FFFFFF"/>
                </a:solidFill>
              </a14:hiddenFill>
            </a:ext>
          </a:extLst>
        </p:spPr>
      </p:pic>
    </p:spTree>
  </p:cSld>
  <p:clrMapOvr>
    <a:masterClrMapping/>
  </p:clrMapOvr>
  <p:transition/>
</p:sld>
</file>

<file path=ppt/slides/slide32.xml><?xml version="1.0" encoding="utf-8"?>
<p:sld xmlns:a="http://schemas.openxmlformats.org/drawingml/2006/main" xmlns:r="http://schemas.openxmlformats.org/officeDocument/2006/relationships" xmlns:p="http://schemas.openxmlformats.org/presentationml/2006/main" showMasterPhAnim="0">
  <p:cSld>
    <p:bg>
      <p:bgPr>
        <a:solidFill>
          <a:schemeClr val="tx1"/>
        </a:solidFill>
        <a:effectLst/>
      </p:bgPr>
    </p:bg>
    <p:spTree>
      <p:nvGrpSpPr>
        <p:cNvPr id="1" name=""/>
        <p:cNvGrpSpPr/>
        <p:nvPr/>
      </p:nvGrpSpPr>
      <p:grpSpPr>
        <a:xfrm>
          <a:off x="0" y="0"/>
          <a:ext cx="0" cy="0"/>
          <a:chOff x="0" y="0"/>
          <a:chExt cx="0" cy="0"/>
        </a:xfrm>
      </p:grpSpPr>
      <p:sp>
        <p:nvSpPr>
          <p:cNvPr id="135171" name="Rectangle 5"/>
          <p:cNvSpPr>
            <a:spLocks noGrp="1" noChangeArrowheads="1"/>
          </p:cNvSpPr>
          <p:nvPr>
            <p:ph type="title"/>
          </p:nvPr>
        </p:nvSpPr>
        <p:spPr>
          <a:xfrm>
            <a:off x="0" y="0"/>
            <a:ext cx="9144000" cy="914400"/>
          </a:xfrm>
          <a:solidFill>
            <a:srgbClr val="000000"/>
          </a:solidFill>
        </p:spPr>
        <p:txBody>
          <a:bodyPr/>
          <a:lstStyle/>
          <a:p>
            <a:pPr eaLnBrk="1" hangingPunct="1"/>
            <a:r>
              <a:rPr lang="ar-EG" dirty="0">
                <a:solidFill>
                  <a:srgbClr val="FFFFFF"/>
                </a:solidFill>
                <a:ea typeface="ＭＳ Ｐゴシック" charset="0"/>
                <a:cs typeface="Arial" panose="020B0604020202020204" pitchFamily="34" charset="0"/>
              </a:rPr>
              <a:t>« بالشارع</a:t>
            </a:r>
            <a:r>
              <a:rPr lang="en-US" dirty="0">
                <a:solidFill>
                  <a:srgbClr val="FFFFFF"/>
                </a:solidFill>
                <a:ea typeface="ＭＳ Ｐゴシック" charset="0"/>
                <a:cs typeface="Arial" panose="020B0604020202020204" pitchFamily="34" charset="0"/>
              </a:rPr>
              <a:t>BLM </a:t>
            </a:r>
            <a:r>
              <a:rPr lang="ar-EG" dirty="0">
                <a:solidFill>
                  <a:srgbClr val="FFFFFF"/>
                </a:solidFill>
                <a:ea typeface="ＭＳ Ｐゴシック" charset="0"/>
                <a:cs typeface="Arial" panose="020B0604020202020204" pitchFamily="34" charset="0"/>
              </a:rPr>
              <a:t>حركة «</a:t>
            </a:r>
            <a:endParaRPr lang="en-US" dirty="0">
              <a:solidFill>
                <a:srgbClr val="FFFFFF"/>
              </a:solidFill>
              <a:ea typeface="ＭＳ Ｐゴシック" charset="0"/>
              <a:cs typeface="Arial" panose="020B0604020202020204" pitchFamily="34" charset="0"/>
            </a:endParaRPr>
          </a:p>
        </p:txBody>
      </p:sp>
      <p:sp>
        <p:nvSpPr>
          <p:cNvPr id="7" name="Rectangle 5">
            <a:extLst>
              <a:ext uri="{FF2B5EF4-FFF2-40B4-BE49-F238E27FC236}">
                <a16:creationId xmlns:a16="http://schemas.microsoft.com/office/drawing/2014/main" id="{1BE38515-387C-3A46-9EF2-AB2627C273DA}"/>
              </a:ext>
            </a:extLst>
          </p:cNvPr>
          <p:cNvSpPr txBox="1">
            <a:spLocks noChangeArrowheads="1"/>
          </p:cNvSpPr>
          <p:nvPr/>
        </p:nvSpPr>
        <p:spPr bwMode="auto">
          <a:xfrm>
            <a:off x="4986197" y="5708625"/>
            <a:ext cx="3146850" cy="76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New Roman" pitchFamily="19" charset="0"/>
              </a:defRPr>
            </a:lvl6pPr>
            <a:lvl7pPr marL="914400" algn="ctr" rtl="0" fontAlgn="base">
              <a:spcBef>
                <a:spcPct val="0"/>
              </a:spcBef>
              <a:spcAft>
                <a:spcPct val="0"/>
              </a:spcAft>
              <a:defRPr sz="4400">
                <a:solidFill>
                  <a:schemeClr val="tx2"/>
                </a:solidFill>
                <a:latin typeface="Times New Roman" pitchFamily="19" charset="0"/>
              </a:defRPr>
            </a:lvl7pPr>
            <a:lvl8pPr marL="1371600" algn="ctr" rtl="0" fontAlgn="base">
              <a:spcBef>
                <a:spcPct val="0"/>
              </a:spcBef>
              <a:spcAft>
                <a:spcPct val="0"/>
              </a:spcAft>
              <a:defRPr sz="4400">
                <a:solidFill>
                  <a:schemeClr val="tx2"/>
                </a:solidFill>
                <a:latin typeface="Times New Roman" pitchFamily="19" charset="0"/>
              </a:defRPr>
            </a:lvl8pPr>
            <a:lvl9pPr marL="1828800" algn="ctr" rtl="0" fontAlgn="base">
              <a:spcBef>
                <a:spcPct val="0"/>
              </a:spcBef>
              <a:spcAft>
                <a:spcPct val="0"/>
              </a:spcAft>
              <a:defRPr sz="4400">
                <a:solidFill>
                  <a:schemeClr val="tx2"/>
                </a:solidFill>
                <a:latin typeface="Times New Roman" pitchFamily="19"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32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Social Justice</a:t>
            </a:r>
          </a:p>
        </p:txBody>
      </p:sp>
      <p:sp>
        <p:nvSpPr>
          <p:cNvPr id="11" name="Rectangle 5">
            <a:extLst>
              <a:ext uri="{FF2B5EF4-FFF2-40B4-BE49-F238E27FC236}">
                <a16:creationId xmlns:a16="http://schemas.microsoft.com/office/drawing/2014/main" id="{CAC2AB37-44C8-924B-B134-DE368CB87A94}"/>
              </a:ext>
            </a:extLst>
          </p:cNvPr>
          <p:cNvSpPr txBox="1">
            <a:spLocks noChangeArrowheads="1"/>
          </p:cNvSpPr>
          <p:nvPr/>
        </p:nvSpPr>
        <p:spPr bwMode="auto">
          <a:xfrm>
            <a:off x="1437927" y="5688746"/>
            <a:ext cx="3146850" cy="76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New Roman" pitchFamily="19" charset="0"/>
              </a:defRPr>
            </a:lvl6pPr>
            <a:lvl7pPr marL="914400" algn="ctr" rtl="0" fontAlgn="base">
              <a:spcBef>
                <a:spcPct val="0"/>
              </a:spcBef>
              <a:spcAft>
                <a:spcPct val="0"/>
              </a:spcAft>
              <a:defRPr sz="4400">
                <a:solidFill>
                  <a:schemeClr val="tx2"/>
                </a:solidFill>
                <a:latin typeface="Times New Roman" pitchFamily="19" charset="0"/>
              </a:defRPr>
            </a:lvl7pPr>
            <a:lvl8pPr marL="1371600" algn="ctr" rtl="0" fontAlgn="base">
              <a:spcBef>
                <a:spcPct val="0"/>
              </a:spcBef>
              <a:spcAft>
                <a:spcPct val="0"/>
              </a:spcAft>
              <a:defRPr sz="4400">
                <a:solidFill>
                  <a:schemeClr val="tx2"/>
                </a:solidFill>
                <a:latin typeface="Times New Roman" pitchFamily="19" charset="0"/>
              </a:defRPr>
            </a:lvl8pPr>
            <a:lvl9pPr marL="1828800" algn="ctr" rtl="0" fontAlgn="base">
              <a:spcBef>
                <a:spcPct val="0"/>
              </a:spcBef>
              <a:spcAft>
                <a:spcPct val="0"/>
              </a:spcAft>
              <a:defRPr sz="4400">
                <a:solidFill>
                  <a:schemeClr val="tx2"/>
                </a:solidFill>
                <a:latin typeface="Times New Roman" pitchFamily="19"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32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Justice</a:t>
            </a:r>
          </a:p>
        </p:txBody>
      </p:sp>
      <p:pic>
        <p:nvPicPr>
          <p:cNvPr id="5122" name="Picture 2" descr="Gordon Monson: Black Lives Matter is a needed movement, not a menacing  organization - The Salt Lake Tribune">
            <a:extLst>
              <a:ext uri="{FF2B5EF4-FFF2-40B4-BE49-F238E27FC236}">
                <a16:creationId xmlns:a16="http://schemas.microsoft.com/office/drawing/2014/main" id="{53B5B5EA-4625-9A48-A44C-947DDFB37A59}"/>
              </a:ext>
            </a:extLst>
          </p:cNvPr>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0" y="977900"/>
            <a:ext cx="9144000" cy="4800600"/>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a:extLst>
              <a:ext uri="{FF2B5EF4-FFF2-40B4-BE49-F238E27FC236}">
                <a16:creationId xmlns:a16="http://schemas.microsoft.com/office/drawing/2014/main" id="{68F6566C-BF77-0240-871A-6EF91BD1F4D8}"/>
              </a:ext>
            </a:extLst>
          </p:cNvPr>
          <p:cNvSpPr txBox="1">
            <a:spLocks noChangeArrowheads="1"/>
          </p:cNvSpPr>
          <p:nvPr/>
        </p:nvSpPr>
        <p:spPr bwMode="auto">
          <a:xfrm>
            <a:off x="50800" y="5930900"/>
            <a:ext cx="9144000" cy="9144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New Roman" pitchFamily="19" charset="0"/>
              </a:defRPr>
            </a:lvl6pPr>
            <a:lvl7pPr marL="914400" algn="ctr" rtl="0" fontAlgn="base">
              <a:spcBef>
                <a:spcPct val="0"/>
              </a:spcBef>
              <a:spcAft>
                <a:spcPct val="0"/>
              </a:spcAft>
              <a:defRPr sz="4400">
                <a:solidFill>
                  <a:schemeClr val="tx2"/>
                </a:solidFill>
                <a:latin typeface="Times New Roman" pitchFamily="19" charset="0"/>
              </a:defRPr>
            </a:lvl7pPr>
            <a:lvl8pPr marL="1371600" algn="ctr" rtl="0" fontAlgn="base">
              <a:spcBef>
                <a:spcPct val="0"/>
              </a:spcBef>
              <a:spcAft>
                <a:spcPct val="0"/>
              </a:spcAft>
              <a:defRPr sz="4400">
                <a:solidFill>
                  <a:schemeClr val="tx2"/>
                </a:solidFill>
                <a:latin typeface="Times New Roman" pitchFamily="19" charset="0"/>
              </a:defRPr>
            </a:lvl8pPr>
            <a:lvl9pPr marL="1828800" algn="ctr" rtl="0" fontAlgn="base">
              <a:spcBef>
                <a:spcPct val="0"/>
              </a:spcBef>
              <a:spcAft>
                <a:spcPct val="0"/>
              </a:spcAft>
              <a:defRPr sz="4400">
                <a:solidFill>
                  <a:schemeClr val="tx2"/>
                </a:solidFill>
                <a:latin typeface="Times New Roman" pitchFamily="19"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3600" b="1"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لماذا كل الاحتجاجات وأعمال الشغب في 2020؟</a:t>
            </a:r>
            <a:endParaRPr kumimoji="0" lang="en-US" sz="3600" b="1"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4189366653"/>
      </p:ext>
    </p:extLst>
  </p:cSld>
  <p:clrMapOvr>
    <a:overrideClrMapping bg1="lt1" tx1="dk1" bg2="lt2" tx2="dk2" accent1="accent1" accent2="accent2" accent3="accent3" accent4="accent4" accent5="accent5" accent6="accent6" hlink="hlink" folHlink="folHlink"/>
  </p:clrMapOvr>
</p:sld>
</file>

<file path=ppt/slides/slide32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10" name="Rectangle 2"/>
          <p:cNvSpPr>
            <a:spLocks noChangeArrowheads="1"/>
          </p:cNvSpPr>
          <p:nvPr/>
        </p:nvSpPr>
        <p:spPr bwMode="auto">
          <a:xfrm>
            <a:off x="0" y="0"/>
            <a:ext cx="9144000" cy="6858000"/>
          </a:xfrm>
          <a:prstGeom prst="rect">
            <a:avLst/>
          </a:prstGeom>
          <a:solidFill>
            <a:schemeClr val="bg2"/>
          </a:solidFill>
          <a:ln w="9525">
            <a:solidFill>
              <a:schemeClr val="bg2"/>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pic>
        <p:nvPicPr>
          <p:cNvPr id="13317" name="Picture 5"/>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1828800" y="0"/>
            <a:ext cx="5741988" cy="734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314" name="Rectangle 2"/>
          <p:cNvSpPr>
            <a:spLocks noGrp="1" noChangeArrowheads="1"/>
          </p:cNvSpPr>
          <p:nvPr>
            <p:ph type="title"/>
          </p:nvPr>
        </p:nvSpPr>
        <p:spPr>
          <a:xfrm>
            <a:off x="533400" y="1066800"/>
            <a:ext cx="2438400" cy="1676400"/>
          </a:xfrm>
        </p:spPr>
        <p:txBody>
          <a:bodyPr/>
          <a:lstStyle/>
          <a:p>
            <a:pPr>
              <a:defRPr/>
            </a:pPr>
            <a:r>
              <a:rPr lang="ar-EG" sz="4800" dirty="0">
                <a:solidFill>
                  <a:schemeClr val="tx1"/>
                </a:solidFill>
                <a:effectLst>
                  <a:outerShdw dist="63500" dir="2700000" algn="tl" rotWithShape="0">
                    <a:srgbClr val="000000"/>
                  </a:outerShdw>
                </a:effectLst>
              </a:rPr>
              <a:t>الطريق للبحر</a:t>
            </a:r>
            <a:endParaRPr lang="en-US" dirty="0">
              <a:solidFill>
                <a:schemeClr val="tx1"/>
              </a:solidFill>
              <a:effectLst>
                <a:outerShdw dist="63500" dir="2700000" algn="tl" rotWithShape="0">
                  <a:srgbClr val="000000"/>
                </a:outerShdw>
              </a:effectLst>
            </a:endParaRPr>
          </a:p>
        </p:txBody>
      </p:sp>
      <p:sp>
        <p:nvSpPr>
          <p:cNvPr id="13318" name="Rectangle 6"/>
          <p:cNvSpPr>
            <a:spLocks noChangeArrowheads="1"/>
          </p:cNvSpPr>
          <p:nvPr/>
        </p:nvSpPr>
        <p:spPr bwMode="auto">
          <a:xfrm>
            <a:off x="2971800" y="1143000"/>
            <a:ext cx="23622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EG" sz="4800" b="1" u="none" strike="noStrike" kern="1200" cap="none" spc="0" normalizeH="0" baseline="0" noProof="0" dirty="0">
                <a:ln>
                  <a:noFill/>
                </a:ln>
                <a:solidFill>
                  <a:srgbClr val="FFFFFF"/>
                </a:solidFill>
                <a:effectLst>
                  <a:outerShdw dist="63500" dir="2700000" algn="tl" rotWithShape="0">
                    <a:srgbClr val="000000"/>
                  </a:outerShdw>
                </a:effectLst>
                <a:uLnTx/>
                <a:uFillTx/>
                <a:latin typeface="Arial" panose="020B0604020202020204" pitchFamily="34" charset="0"/>
                <a:ea typeface="ＭＳ Ｐゴシック" charset="0"/>
                <a:cs typeface="Arial" panose="020B0604020202020204" pitchFamily="34" charset="0"/>
              </a:rPr>
              <a:t>الجليل</a:t>
            </a:r>
            <a:endParaRPr kumimoji="0" lang="en-US" sz="4400" b="1" u="none" strike="noStrike" kern="1200" cap="none" spc="0" normalizeH="0" baseline="0" noProof="0" dirty="0">
              <a:ln>
                <a:noFill/>
              </a:ln>
              <a:solidFill>
                <a:srgbClr val="FFFFFF"/>
              </a:solidFill>
              <a:effectLst>
                <a:outerShdw dist="63500" dir="2700000" algn="tl" rotWithShape="0">
                  <a:srgbClr val="000000"/>
                </a:outerShdw>
              </a:effectLst>
              <a:uLnTx/>
              <a:uFillTx/>
              <a:latin typeface="Arial" panose="020B0604020202020204" pitchFamily="34" charset="0"/>
              <a:ea typeface="ＭＳ Ｐゴシック" charset="0"/>
              <a:cs typeface="Arial" panose="020B0604020202020204" pitchFamily="34" charset="0"/>
            </a:endParaRPr>
          </a:p>
        </p:txBody>
      </p:sp>
      <p:sp>
        <p:nvSpPr>
          <p:cNvPr id="13319" name="Rectangle 7"/>
          <p:cNvSpPr>
            <a:spLocks noChangeArrowheads="1"/>
          </p:cNvSpPr>
          <p:nvPr/>
        </p:nvSpPr>
        <p:spPr bwMode="auto">
          <a:xfrm>
            <a:off x="2362200" y="4724400"/>
            <a:ext cx="23622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EG" sz="4800" b="1" u="none" strike="noStrike" kern="1200" cap="none" spc="0" normalizeH="0" baseline="0" noProof="0" dirty="0">
                <a:ln>
                  <a:noFill/>
                </a:ln>
                <a:solidFill>
                  <a:srgbClr val="FFFFFF"/>
                </a:solidFill>
                <a:effectLst>
                  <a:outerShdw dist="63500" dir="2700000" algn="tl" rotWithShape="0">
                    <a:srgbClr val="000000"/>
                  </a:outerShdw>
                </a:effectLst>
                <a:uLnTx/>
                <a:uFillTx/>
                <a:latin typeface="Arial" panose="020B0604020202020204" pitchFamily="34" charset="0"/>
                <a:ea typeface="ＭＳ Ｐゴシック" charset="0"/>
                <a:cs typeface="Arial" panose="020B0604020202020204" pitchFamily="34" charset="0"/>
              </a:rPr>
              <a:t>يهوذا</a:t>
            </a:r>
            <a:endParaRPr kumimoji="0" lang="en-US" sz="4400" b="1" u="none" strike="noStrike" kern="1200" cap="none" spc="0" normalizeH="0" baseline="0" noProof="0" dirty="0">
              <a:ln>
                <a:noFill/>
              </a:ln>
              <a:solidFill>
                <a:srgbClr val="FFFFFF"/>
              </a:solidFill>
              <a:effectLst>
                <a:outerShdw dist="63500" dir="2700000" algn="tl" rotWithShape="0">
                  <a:srgbClr val="000000"/>
                </a:outerShdw>
              </a:effectLst>
              <a:uLnTx/>
              <a:uFillTx/>
              <a:latin typeface="Arial" panose="020B0604020202020204" pitchFamily="34" charset="0"/>
              <a:ea typeface="ＭＳ Ｐゴシック" charset="0"/>
              <a:cs typeface="Arial" panose="020B0604020202020204" pitchFamily="34" charset="0"/>
            </a:endParaRPr>
          </a:p>
        </p:txBody>
      </p:sp>
      <p:grpSp>
        <p:nvGrpSpPr>
          <p:cNvPr id="13327" name="Group 15"/>
          <p:cNvGrpSpPr>
            <a:grpSpLocks/>
          </p:cNvGrpSpPr>
          <p:nvPr/>
        </p:nvGrpSpPr>
        <p:grpSpPr bwMode="auto">
          <a:xfrm>
            <a:off x="0" y="4953000"/>
            <a:ext cx="2667000" cy="1955800"/>
            <a:chOff x="0" y="3120"/>
            <a:chExt cx="1680" cy="1232"/>
          </a:xfrm>
        </p:grpSpPr>
        <p:pic>
          <p:nvPicPr>
            <p:cNvPr id="13320" name="Picture 8"/>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0" y="3120"/>
              <a:ext cx="1680" cy="1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pic>
        <p:sp>
          <p:nvSpPr>
            <p:cNvPr id="13321" name="Rectangle 9"/>
            <p:cNvSpPr>
              <a:spLocks noChangeArrowheads="1"/>
            </p:cNvSpPr>
            <p:nvPr/>
          </p:nvSpPr>
          <p:spPr bwMode="auto">
            <a:xfrm>
              <a:off x="312" y="3843"/>
              <a:ext cx="935" cy="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ct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EG" sz="3600" b="1" u="none" strike="noStrike" kern="1200" cap="none" spc="0" normalizeH="0" baseline="0" noProof="0" dirty="0">
                  <a:ln>
                    <a:noFill/>
                  </a:ln>
                  <a:solidFill>
                    <a:srgbClr val="FFCC66"/>
                  </a:solidFill>
                  <a:effectLst/>
                  <a:uLnTx/>
                  <a:uFillTx/>
                  <a:latin typeface="Arial" panose="020B0604020202020204" pitchFamily="34" charset="0"/>
                  <a:ea typeface="ＭＳ Ｐゴシック" charset="0"/>
                  <a:cs typeface="Arial" panose="020B0604020202020204" pitchFamily="34" charset="0"/>
                </a:rPr>
                <a:t>مصر</a:t>
              </a:r>
              <a:endParaRPr kumimoji="0" lang="en-US" sz="4400" b="1" u="none" strike="noStrike" kern="1200" cap="none" spc="0" normalizeH="0" baseline="0" noProof="0" dirty="0">
                <a:ln>
                  <a:noFill/>
                </a:ln>
                <a:solidFill>
                  <a:srgbClr val="FFCC66"/>
                </a:solidFill>
                <a:effectLst/>
                <a:uLnTx/>
                <a:uFillTx/>
                <a:latin typeface="Arial" panose="020B0604020202020204" pitchFamily="34" charset="0"/>
                <a:ea typeface="ＭＳ Ｐゴシック" charset="0"/>
                <a:cs typeface="Arial" panose="020B0604020202020204" pitchFamily="34" charset="0"/>
              </a:endParaRPr>
            </a:p>
          </p:txBody>
        </p:sp>
      </p:grpSp>
      <p:sp>
        <p:nvSpPr>
          <p:cNvPr id="13325" name="Freeform 13"/>
          <p:cNvSpPr>
            <a:spLocks/>
          </p:cNvSpPr>
          <p:nvPr/>
        </p:nvSpPr>
        <p:spPr bwMode="auto">
          <a:xfrm>
            <a:off x="1866900" y="-23813"/>
            <a:ext cx="4672013" cy="4962526"/>
          </a:xfrm>
          <a:custGeom>
            <a:avLst/>
            <a:gdLst>
              <a:gd name="T0" fmla="*/ 9 w 2943"/>
              <a:gd name="T1" fmla="*/ 3126 h 3126"/>
              <a:gd name="T2" fmla="*/ 69 w 2943"/>
              <a:gd name="T3" fmla="*/ 3052 h 3126"/>
              <a:gd name="T4" fmla="*/ 202 w 2943"/>
              <a:gd name="T5" fmla="*/ 2859 h 3126"/>
              <a:gd name="T6" fmla="*/ 232 w 2943"/>
              <a:gd name="T7" fmla="*/ 2815 h 3126"/>
              <a:gd name="T8" fmla="*/ 261 w 2943"/>
              <a:gd name="T9" fmla="*/ 2770 h 3126"/>
              <a:gd name="T10" fmla="*/ 291 w 2943"/>
              <a:gd name="T11" fmla="*/ 2726 h 3126"/>
              <a:gd name="T12" fmla="*/ 350 w 2943"/>
              <a:gd name="T13" fmla="*/ 2637 h 3126"/>
              <a:gd name="T14" fmla="*/ 439 w 2943"/>
              <a:gd name="T15" fmla="*/ 2474 h 3126"/>
              <a:gd name="T16" fmla="*/ 558 w 2943"/>
              <a:gd name="T17" fmla="*/ 2133 h 3126"/>
              <a:gd name="T18" fmla="*/ 750 w 2943"/>
              <a:gd name="T19" fmla="*/ 1822 h 3126"/>
              <a:gd name="T20" fmla="*/ 913 w 2943"/>
              <a:gd name="T21" fmla="*/ 1793 h 3126"/>
              <a:gd name="T22" fmla="*/ 1017 w 2943"/>
              <a:gd name="T23" fmla="*/ 1778 h 3126"/>
              <a:gd name="T24" fmla="*/ 1061 w 2943"/>
              <a:gd name="T25" fmla="*/ 1763 h 3126"/>
              <a:gd name="T26" fmla="*/ 1091 w 2943"/>
              <a:gd name="T27" fmla="*/ 1719 h 3126"/>
              <a:gd name="T28" fmla="*/ 1417 w 2943"/>
              <a:gd name="T29" fmla="*/ 1704 h 3126"/>
              <a:gd name="T30" fmla="*/ 1847 w 2943"/>
              <a:gd name="T31" fmla="*/ 1393 h 3126"/>
              <a:gd name="T32" fmla="*/ 1861 w 2943"/>
              <a:gd name="T33" fmla="*/ 1348 h 3126"/>
              <a:gd name="T34" fmla="*/ 1906 w 2943"/>
              <a:gd name="T35" fmla="*/ 1333 h 3126"/>
              <a:gd name="T36" fmla="*/ 1950 w 2943"/>
              <a:gd name="T37" fmla="*/ 1304 h 3126"/>
              <a:gd name="T38" fmla="*/ 2010 w 2943"/>
              <a:gd name="T39" fmla="*/ 1215 h 3126"/>
              <a:gd name="T40" fmla="*/ 2069 w 2943"/>
              <a:gd name="T41" fmla="*/ 1170 h 3126"/>
              <a:gd name="T42" fmla="*/ 2128 w 2943"/>
              <a:gd name="T43" fmla="*/ 1082 h 3126"/>
              <a:gd name="T44" fmla="*/ 2173 w 2943"/>
              <a:gd name="T45" fmla="*/ 993 h 3126"/>
              <a:gd name="T46" fmla="*/ 2217 w 2943"/>
              <a:gd name="T47" fmla="*/ 904 h 3126"/>
              <a:gd name="T48" fmla="*/ 2321 w 2943"/>
              <a:gd name="T49" fmla="*/ 785 h 3126"/>
              <a:gd name="T50" fmla="*/ 2528 w 2943"/>
              <a:gd name="T51" fmla="*/ 578 h 3126"/>
              <a:gd name="T52" fmla="*/ 2662 w 2943"/>
              <a:gd name="T53" fmla="*/ 430 h 3126"/>
              <a:gd name="T54" fmla="*/ 2869 w 2943"/>
              <a:gd name="T55" fmla="*/ 89 h 3126"/>
              <a:gd name="T56" fmla="*/ 2943 w 2943"/>
              <a:gd name="T57" fmla="*/ 0 h 3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43" h="3126">
                <a:moveTo>
                  <a:pt x="9" y="3126"/>
                </a:moveTo>
                <a:cubicBezTo>
                  <a:pt x="38" y="3036"/>
                  <a:pt x="0" y="3120"/>
                  <a:pt x="69" y="3052"/>
                </a:cubicBezTo>
                <a:cubicBezTo>
                  <a:pt x="114" y="3006"/>
                  <a:pt x="167" y="2910"/>
                  <a:pt x="202" y="2859"/>
                </a:cubicBezTo>
                <a:cubicBezTo>
                  <a:pt x="211" y="2844"/>
                  <a:pt x="222" y="2829"/>
                  <a:pt x="232" y="2815"/>
                </a:cubicBezTo>
                <a:cubicBezTo>
                  <a:pt x="241" y="2800"/>
                  <a:pt x="251" y="2784"/>
                  <a:pt x="261" y="2770"/>
                </a:cubicBezTo>
                <a:cubicBezTo>
                  <a:pt x="270" y="2755"/>
                  <a:pt x="291" y="2726"/>
                  <a:pt x="291" y="2726"/>
                </a:cubicBezTo>
                <a:cubicBezTo>
                  <a:pt x="340" y="2577"/>
                  <a:pt x="258" y="2801"/>
                  <a:pt x="350" y="2637"/>
                </a:cubicBezTo>
                <a:cubicBezTo>
                  <a:pt x="404" y="2539"/>
                  <a:pt x="354" y="2531"/>
                  <a:pt x="439" y="2474"/>
                </a:cubicBezTo>
                <a:cubicBezTo>
                  <a:pt x="477" y="2359"/>
                  <a:pt x="520" y="2247"/>
                  <a:pt x="558" y="2133"/>
                </a:cubicBezTo>
                <a:cubicBezTo>
                  <a:pt x="598" y="2009"/>
                  <a:pt x="637" y="1898"/>
                  <a:pt x="750" y="1822"/>
                </a:cubicBezTo>
                <a:cubicBezTo>
                  <a:pt x="809" y="1734"/>
                  <a:pt x="750" y="1793"/>
                  <a:pt x="913" y="1793"/>
                </a:cubicBezTo>
                <a:cubicBezTo>
                  <a:pt x="948" y="1793"/>
                  <a:pt x="982" y="1783"/>
                  <a:pt x="1017" y="1778"/>
                </a:cubicBezTo>
                <a:cubicBezTo>
                  <a:pt x="1031" y="1773"/>
                  <a:pt x="1048" y="1772"/>
                  <a:pt x="1061" y="1763"/>
                </a:cubicBezTo>
                <a:cubicBezTo>
                  <a:pt x="1074" y="1751"/>
                  <a:pt x="1073" y="1721"/>
                  <a:pt x="1091" y="1719"/>
                </a:cubicBezTo>
                <a:cubicBezTo>
                  <a:pt x="1198" y="1701"/>
                  <a:pt x="1308" y="1709"/>
                  <a:pt x="1417" y="1704"/>
                </a:cubicBezTo>
                <a:cubicBezTo>
                  <a:pt x="1561" y="1605"/>
                  <a:pt x="1672" y="1447"/>
                  <a:pt x="1847" y="1393"/>
                </a:cubicBezTo>
                <a:cubicBezTo>
                  <a:pt x="1851" y="1378"/>
                  <a:pt x="1849" y="1359"/>
                  <a:pt x="1861" y="1348"/>
                </a:cubicBezTo>
                <a:cubicBezTo>
                  <a:pt x="1872" y="1336"/>
                  <a:pt x="1891" y="1340"/>
                  <a:pt x="1906" y="1333"/>
                </a:cubicBezTo>
                <a:cubicBezTo>
                  <a:pt x="1921" y="1325"/>
                  <a:pt x="1935" y="1313"/>
                  <a:pt x="1950" y="1304"/>
                </a:cubicBezTo>
                <a:cubicBezTo>
                  <a:pt x="1970" y="1274"/>
                  <a:pt x="1981" y="1236"/>
                  <a:pt x="2010" y="1215"/>
                </a:cubicBezTo>
                <a:cubicBezTo>
                  <a:pt x="2029" y="1200"/>
                  <a:pt x="2052" y="1188"/>
                  <a:pt x="2069" y="1170"/>
                </a:cubicBezTo>
                <a:cubicBezTo>
                  <a:pt x="2092" y="1143"/>
                  <a:pt x="2128" y="1082"/>
                  <a:pt x="2128" y="1082"/>
                </a:cubicBezTo>
                <a:cubicBezTo>
                  <a:pt x="2168" y="961"/>
                  <a:pt x="2111" y="1116"/>
                  <a:pt x="2173" y="993"/>
                </a:cubicBezTo>
                <a:cubicBezTo>
                  <a:pt x="2233" y="870"/>
                  <a:pt x="2131" y="1029"/>
                  <a:pt x="2217" y="904"/>
                </a:cubicBezTo>
                <a:cubicBezTo>
                  <a:pt x="2242" y="827"/>
                  <a:pt x="2271" y="834"/>
                  <a:pt x="2321" y="785"/>
                </a:cubicBezTo>
                <a:cubicBezTo>
                  <a:pt x="2391" y="714"/>
                  <a:pt x="2444" y="634"/>
                  <a:pt x="2528" y="578"/>
                </a:cubicBezTo>
                <a:cubicBezTo>
                  <a:pt x="2567" y="519"/>
                  <a:pt x="2621" y="489"/>
                  <a:pt x="2662" y="430"/>
                </a:cubicBezTo>
                <a:cubicBezTo>
                  <a:pt x="2744" y="306"/>
                  <a:pt x="2763" y="197"/>
                  <a:pt x="2869" y="89"/>
                </a:cubicBezTo>
                <a:cubicBezTo>
                  <a:pt x="2891" y="21"/>
                  <a:pt x="2896" y="46"/>
                  <a:pt x="2943" y="0"/>
                </a:cubicBezTo>
              </a:path>
            </a:pathLst>
          </a:custGeom>
          <a:noFill/>
          <a:ln w="76200" cmpd="sng">
            <a:solidFill>
              <a:schemeClr val="tx1"/>
            </a:solidFill>
            <a:round/>
            <a:headEnd/>
            <a:tailEnd/>
          </a:ln>
          <a:effectLst>
            <a:outerShdw blurRad="63500" dist="63500" dir="2700000" algn="ctr" rotWithShape="0">
              <a:schemeClr val="bg2">
                <a:alpha val="95000"/>
              </a:schemeClr>
            </a:outerShdw>
          </a:effectLst>
          <a:extLst>
            <a:ext uri="{909E8E84-426E-40DD-AFC4-6F175D3DCCD1}">
              <a14:hiddenFill xmlns:a14="http://schemas.microsoft.com/office/drawing/2010/main">
                <a:solidFill>
                  <a:schemeClr val="accent1"/>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 presetClass="entr" presetSubtype="16" fill="hold" nodeType="afterEffect">
                                  <p:stCondLst>
                                    <p:cond delay="0"/>
                                  </p:stCondLst>
                                  <p:childTnLst>
                                    <p:set>
                                      <p:cBhvr>
                                        <p:cTn id="6" dur="1" fill="hold">
                                          <p:stCondLst>
                                            <p:cond delay="0"/>
                                          </p:stCondLst>
                                        </p:cTn>
                                        <p:tgtEl>
                                          <p:spTgt spid="13317"/>
                                        </p:tgtEl>
                                        <p:attrNameLst>
                                          <p:attrName>style.visibility</p:attrName>
                                        </p:attrNameLst>
                                      </p:cBhvr>
                                      <p:to>
                                        <p:strVal val="visible"/>
                                      </p:to>
                                    </p:set>
                                    <p:animEffect transition="in" filter="box(in)">
                                      <p:cBhvr>
                                        <p:cTn id="7" dur="500"/>
                                        <p:tgtEl>
                                          <p:spTgt spid="13317"/>
                                        </p:tgtEl>
                                      </p:cBhvr>
                                    </p:animEffect>
                                  </p:childTnLst>
                                </p:cTn>
                              </p:par>
                            </p:childTnLst>
                          </p:cTn>
                        </p:par>
                        <p:par>
                          <p:cTn id="8" fill="hold" nodeType="afterGroup">
                            <p:stCondLst>
                              <p:cond delay="500"/>
                            </p:stCondLst>
                            <p:childTnLst>
                              <p:par>
                                <p:cTn id="9" presetID="1" presetClass="entr" presetSubtype="0" fill="hold" grpId="0" nodeType="afterEffect">
                                  <p:stCondLst>
                                    <p:cond delay="2000"/>
                                  </p:stCondLst>
                                  <p:childTnLst>
                                    <p:set>
                                      <p:cBhvr>
                                        <p:cTn id="10" dur="1" fill="hold">
                                          <p:stCondLst>
                                            <p:cond delay="499"/>
                                          </p:stCondLst>
                                        </p:cTn>
                                        <p:tgtEl>
                                          <p:spTgt spid="13319"/>
                                        </p:tgtEl>
                                        <p:attrNameLst>
                                          <p:attrName>style.visibility</p:attrName>
                                        </p:attrNameLst>
                                      </p:cBhvr>
                                      <p:to>
                                        <p:strVal val="visible"/>
                                      </p:to>
                                    </p:set>
                                  </p:childTnLst>
                                </p:cTn>
                              </p:par>
                            </p:childTnLst>
                          </p:cTn>
                        </p:par>
                        <p:par>
                          <p:cTn id="11" fill="hold" nodeType="afterGroup">
                            <p:stCondLst>
                              <p:cond delay="3000"/>
                            </p:stCondLst>
                            <p:childTnLst>
                              <p:par>
                                <p:cTn id="12" presetID="1" presetClass="entr" presetSubtype="0" fill="hold" grpId="0" nodeType="afterEffect">
                                  <p:stCondLst>
                                    <p:cond delay="2000"/>
                                  </p:stCondLst>
                                  <p:childTnLst>
                                    <p:set>
                                      <p:cBhvr>
                                        <p:cTn id="13" dur="1" fill="hold">
                                          <p:stCondLst>
                                            <p:cond delay="499"/>
                                          </p:stCondLst>
                                        </p:cTn>
                                        <p:tgtEl>
                                          <p:spTgt spid="13318"/>
                                        </p:tgtEl>
                                        <p:attrNameLst>
                                          <p:attrName>style.visibility</p:attrName>
                                        </p:attrNameLst>
                                      </p:cBhvr>
                                      <p:to>
                                        <p:strVal val="visible"/>
                                      </p:to>
                                    </p:set>
                                  </p:childTnLst>
                                </p:cTn>
                              </p:par>
                            </p:childTnLst>
                          </p:cTn>
                        </p:par>
                        <p:par>
                          <p:cTn id="14" fill="hold" nodeType="afterGroup">
                            <p:stCondLst>
                              <p:cond delay="5500"/>
                            </p:stCondLst>
                            <p:childTnLst>
                              <p:par>
                                <p:cTn id="15" presetID="2" presetClass="entr" presetSubtype="8" fill="hold" nodeType="afterEffect">
                                  <p:stCondLst>
                                    <p:cond delay="2000"/>
                                  </p:stCondLst>
                                  <p:childTnLst>
                                    <p:set>
                                      <p:cBhvr>
                                        <p:cTn id="16" dur="1" fill="hold">
                                          <p:stCondLst>
                                            <p:cond delay="0"/>
                                          </p:stCondLst>
                                        </p:cTn>
                                        <p:tgtEl>
                                          <p:spTgt spid="13327"/>
                                        </p:tgtEl>
                                        <p:attrNameLst>
                                          <p:attrName>style.visibility</p:attrName>
                                        </p:attrNameLst>
                                      </p:cBhvr>
                                      <p:to>
                                        <p:strVal val="visible"/>
                                      </p:to>
                                    </p:set>
                                    <p:anim calcmode="lin" valueType="num">
                                      <p:cBhvr additive="base">
                                        <p:cTn id="17" dur="500" fill="hold"/>
                                        <p:tgtEl>
                                          <p:spTgt spid="13327"/>
                                        </p:tgtEl>
                                        <p:attrNameLst>
                                          <p:attrName>ppt_x</p:attrName>
                                        </p:attrNameLst>
                                      </p:cBhvr>
                                      <p:tavLst>
                                        <p:tav tm="0">
                                          <p:val>
                                            <p:strVal val="0-#ppt_w/2"/>
                                          </p:val>
                                        </p:tav>
                                        <p:tav tm="100000">
                                          <p:val>
                                            <p:strVal val="#ppt_x"/>
                                          </p:val>
                                        </p:tav>
                                      </p:tavLst>
                                    </p:anim>
                                    <p:anim calcmode="lin" valueType="num">
                                      <p:cBhvr additive="base">
                                        <p:cTn id="18" dur="500" fill="hold"/>
                                        <p:tgtEl>
                                          <p:spTgt spid="13327"/>
                                        </p:tgtEl>
                                        <p:attrNameLst>
                                          <p:attrName>ppt_y</p:attrName>
                                        </p:attrNameLst>
                                      </p:cBhvr>
                                      <p:tavLst>
                                        <p:tav tm="0">
                                          <p:val>
                                            <p:strVal val="#ppt_y"/>
                                          </p:val>
                                        </p:tav>
                                        <p:tav tm="100000">
                                          <p:val>
                                            <p:strVal val="#ppt_y"/>
                                          </p:val>
                                        </p:tav>
                                      </p:tavLst>
                                    </p:anim>
                                  </p:childTnLst>
                                </p:cTn>
                              </p:par>
                            </p:childTnLst>
                          </p:cTn>
                        </p:par>
                        <p:par>
                          <p:cTn id="19" fill="hold" nodeType="afterGroup">
                            <p:stCondLst>
                              <p:cond delay="8000"/>
                            </p:stCondLst>
                            <p:childTnLst>
                              <p:par>
                                <p:cTn id="20" presetID="22" presetClass="entr" presetSubtype="8" fill="hold" nodeType="afterEffect">
                                  <p:stCondLst>
                                    <p:cond delay="1000"/>
                                  </p:stCondLst>
                                  <p:childTnLst>
                                    <p:set>
                                      <p:cBhvr>
                                        <p:cTn id="21" dur="1" fill="hold">
                                          <p:stCondLst>
                                            <p:cond delay="0"/>
                                          </p:stCondLst>
                                        </p:cTn>
                                        <p:tgtEl>
                                          <p:spTgt spid="13325"/>
                                        </p:tgtEl>
                                        <p:attrNameLst>
                                          <p:attrName>style.visibility</p:attrName>
                                        </p:attrNameLst>
                                      </p:cBhvr>
                                      <p:to>
                                        <p:strVal val="visible"/>
                                      </p:to>
                                    </p:set>
                                    <p:animEffect transition="in" filter="wipe(left)">
                                      <p:cBhvr>
                                        <p:cTn id="22" dur="500"/>
                                        <p:tgtEl>
                                          <p:spTgt spid="13325"/>
                                        </p:tgtEl>
                                      </p:cBhvr>
                                    </p:animEffect>
                                  </p:childTnLst>
                                </p:cTn>
                              </p:par>
                            </p:childTnLst>
                          </p:cTn>
                        </p:par>
                        <p:par>
                          <p:cTn id="23" fill="hold" nodeType="afterGroup">
                            <p:stCondLst>
                              <p:cond delay="9500"/>
                            </p:stCondLst>
                            <p:childTnLst>
                              <p:par>
                                <p:cTn id="24" presetID="2" presetClass="entr" presetSubtype="8" fill="hold" grpId="0" nodeType="afterEffect">
                                  <p:stCondLst>
                                    <p:cond delay="2000"/>
                                  </p:stCondLst>
                                  <p:childTnLst>
                                    <p:set>
                                      <p:cBhvr>
                                        <p:cTn id="25" dur="1" fill="hold">
                                          <p:stCondLst>
                                            <p:cond delay="0"/>
                                          </p:stCondLst>
                                        </p:cTn>
                                        <p:tgtEl>
                                          <p:spTgt spid="13314"/>
                                        </p:tgtEl>
                                        <p:attrNameLst>
                                          <p:attrName>style.visibility</p:attrName>
                                        </p:attrNameLst>
                                      </p:cBhvr>
                                      <p:to>
                                        <p:strVal val="visible"/>
                                      </p:to>
                                    </p:set>
                                    <p:anim calcmode="lin" valueType="num">
                                      <p:cBhvr additive="base">
                                        <p:cTn id="26" dur="500" fill="hold"/>
                                        <p:tgtEl>
                                          <p:spTgt spid="13314"/>
                                        </p:tgtEl>
                                        <p:attrNameLst>
                                          <p:attrName>ppt_x</p:attrName>
                                        </p:attrNameLst>
                                      </p:cBhvr>
                                      <p:tavLst>
                                        <p:tav tm="0">
                                          <p:val>
                                            <p:strVal val="0-#ppt_w/2"/>
                                          </p:val>
                                        </p:tav>
                                        <p:tav tm="100000">
                                          <p:val>
                                            <p:strVal val="#ppt_x"/>
                                          </p:val>
                                        </p:tav>
                                      </p:tavLst>
                                    </p:anim>
                                    <p:anim calcmode="lin" valueType="num">
                                      <p:cBhvr additive="base">
                                        <p:cTn id="27" dur="500" fill="hold"/>
                                        <p:tgtEl>
                                          <p:spTgt spid="1331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14" grpId="0" autoUpdateAnimBg="0"/>
      <p:bldP spid="13318" grpId="0" autoUpdateAnimBg="0"/>
      <p:bldP spid="13319" grpId="0" autoUpdateAnimBg="0"/>
    </p:bldLst>
  </p:timing>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2"/>
          <p:cNvSpPr>
            <a:spLocks noChangeArrowheads="1"/>
          </p:cNvSpPr>
          <p:nvPr/>
        </p:nvSpPr>
        <p:spPr bwMode="auto">
          <a:xfrm>
            <a:off x="0" y="0"/>
            <a:ext cx="9144000" cy="6858000"/>
          </a:xfrm>
          <a:prstGeom prst="rect">
            <a:avLst/>
          </a:prstGeom>
          <a:solidFill>
            <a:schemeClr val="bg2"/>
          </a:solidFill>
          <a:ln w="9525">
            <a:solidFill>
              <a:schemeClr val="bg2"/>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sp>
        <p:nvSpPr>
          <p:cNvPr id="29698" name="Rectangle 2"/>
          <p:cNvSpPr>
            <a:spLocks noGrp="1" noChangeArrowheads="1"/>
          </p:cNvSpPr>
          <p:nvPr>
            <p:ph type="title"/>
          </p:nvPr>
        </p:nvSpPr>
        <p:spPr>
          <a:xfrm>
            <a:off x="0" y="404813"/>
            <a:ext cx="9144000" cy="1143000"/>
          </a:xfrm>
        </p:spPr>
        <p:txBody>
          <a:bodyPr/>
          <a:lstStyle/>
          <a:p>
            <a:pPr rtl="1">
              <a:defRPr/>
            </a:pPr>
            <a:r>
              <a:rPr lang="ar-EG" sz="5400" dirty="0"/>
              <a:t>الأمن (الحماية)؟ ليست في الجليل</a:t>
            </a:r>
            <a:r>
              <a:rPr lang="en-US" sz="5400" dirty="0"/>
              <a:t>!</a:t>
            </a:r>
          </a:p>
        </p:txBody>
      </p:sp>
      <p:pic>
        <p:nvPicPr>
          <p:cNvPr id="29701" name="Picture 5"/>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228600" y="1752600"/>
            <a:ext cx="3098800" cy="464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pic>
      <p:sp>
        <p:nvSpPr>
          <p:cNvPr id="29702" name="Text Box 6"/>
          <p:cNvSpPr txBox="1">
            <a:spLocks noChangeArrowheads="1"/>
          </p:cNvSpPr>
          <p:nvPr/>
        </p:nvSpPr>
        <p:spPr bwMode="auto">
          <a:xfrm>
            <a:off x="3563938" y="1981200"/>
            <a:ext cx="5580062" cy="2800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marL="0" marR="0" lvl="0" indent="0" algn="r" defTabSz="914400" rtl="1" eaLnBrk="0" fontAlgn="base" latinLnBrk="0" hangingPunct="0">
              <a:lnSpc>
                <a:spcPct val="100000"/>
              </a:lnSpc>
              <a:spcBef>
                <a:spcPct val="50000"/>
              </a:spcBef>
              <a:spcAft>
                <a:spcPct val="0"/>
              </a:spcAft>
              <a:buClr>
                <a:srgbClr val="FFFF00"/>
              </a:buClr>
              <a:buSzTx/>
              <a:buFontTx/>
              <a:buChar char="•"/>
              <a:tabLst/>
              <a:defRPr/>
            </a:pPr>
            <a:r>
              <a:rPr kumimoji="0" lang="en-US" sz="4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EG" sz="4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المرور</a:t>
            </a:r>
            <a:endParaRPr kumimoji="0" lang="en-US" sz="4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1" eaLnBrk="0" fontAlgn="base" latinLnBrk="0" hangingPunct="0">
              <a:lnSpc>
                <a:spcPct val="100000"/>
              </a:lnSpc>
              <a:spcBef>
                <a:spcPct val="50000"/>
              </a:spcBef>
              <a:spcAft>
                <a:spcPct val="0"/>
              </a:spcAft>
              <a:buClr>
                <a:srgbClr val="FFFF00"/>
              </a:buClr>
              <a:buSzTx/>
              <a:buFontTx/>
              <a:buChar char="•"/>
              <a:tabLst/>
              <a:defRPr/>
            </a:pPr>
            <a:r>
              <a:rPr kumimoji="0" lang="en-US" sz="4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EG" sz="4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تفتقر إلى الحصون</a:t>
            </a:r>
            <a:endParaRPr kumimoji="0" lang="en-US" sz="4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1" eaLnBrk="0" fontAlgn="base" latinLnBrk="0" hangingPunct="0">
              <a:lnSpc>
                <a:spcPct val="100000"/>
              </a:lnSpc>
              <a:spcBef>
                <a:spcPct val="50000"/>
              </a:spcBef>
              <a:spcAft>
                <a:spcPct val="0"/>
              </a:spcAft>
              <a:buClr>
                <a:srgbClr val="FFFF00"/>
              </a:buClr>
              <a:buSzTx/>
              <a:buFontTx/>
              <a:buChar char="•"/>
              <a:tabLst/>
              <a:defRPr/>
            </a:pPr>
            <a:r>
              <a:rPr kumimoji="0" lang="en-US" sz="4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EG" sz="4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الأمم</a:t>
            </a:r>
            <a:endParaRPr kumimoji="0" lang="en-US" sz="4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1" fill="hold" grpId="0" nodeType="withEffect">
                                  <p:stCondLst>
                                    <p:cond delay="0"/>
                                  </p:stCondLst>
                                  <p:iterate type="wd">
                                    <p:tmPct val="100000"/>
                                  </p:iterate>
                                  <p:childTnLst>
                                    <p:set>
                                      <p:cBhvr>
                                        <p:cTn id="6" dur="1" fill="hold">
                                          <p:stCondLst>
                                            <p:cond delay="0"/>
                                          </p:stCondLst>
                                        </p:cTn>
                                        <p:tgtEl>
                                          <p:spTgt spid="29702">
                                            <p:txEl>
                                              <p:pRg st="0" end="0"/>
                                            </p:txEl>
                                          </p:spTgt>
                                        </p:tgtEl>
                                        <p:attrNameLst>
                                          <p:attrName>style.visibility</p:attrName>
                                        </p:attrNameLst>
                                      </p:cBhvr>
                                      <p:to>
                                        <p:strVal val="visible"/>
                                      </p:to>
                                    </p:set>
                                    <p:anim calcmode="lin" valueType="num">
                                      <p:cBhvr additive="base">
                                        <p:cTn id="7" dur="300" fill="hold"/>
                                        <p:tgtEl>
                                          <p:spTgt spid="29702">
                                            <p:txEl>
                                              <p:pRg st="0" end="0"/>
                                            </p:txEl>
                                          </p:spTgt>
                                        </p:tgtEl>
                                        <p:attrNameLst>
                                          <p:attrName>ppt_x</p:attrName>
                                        </p:attrNameLst>
                                      </p:cBhvr>
                                      <p:tavLst>
                                        <p:tav tm="0">
                                          <p:val>
                                            <p:strVal val="#ppt_x"/>
                                          </p:val>
                                        </p:tav>
                                        <p:tav tm="100000">
                                          <p:val>
                                            <p:strVal val="#ppt_x"/>
                                          </p:val>
                                        </p:tav>
                                      </p:tavLst>
                                    </p:anim>
                                    <p:anim calcmode="lin" valueType="num">
                                      <p:cBhvr additive="base">
                                        <p:cTn id="8" dur="300" fill="hold"/>
                                        <p:tgtEl>
                                          <p:spTgt spid="29702">
                                            <p:txEl>
                                              <p:pRg st="0" end="0"/>
                                            </p:txEl>
                                          </p:spTgt>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1" fill="hold" grpId="0" nodeType="clickEffect">
                                  <p:stCondLst>
                                    <p:cond delay="0"/>
                                  </p:stCondLst>
                                  <p:iterate type="wd">
                                    <p:tmPct val="100000"/>
                                  </p:iterate>
                                  <p:childTnLst>
                                    <p:set>
                                      <p:cBhvr>
                                        <p:cTn id="12" dur="1" fill="hold">
                                          <p:stCondLst>
                                            <p:cond delay="0"/>
                                          </p:stCondLst>
                                        </p:cTn>
                                        <p:tgtEl>
                                          <p:spTgt spid="29702">
                                            <p:txEl>
                                              <p:pRg st="1" end="1"/>
                                            </p:txEl>
                                          </p:spTgt>
                                        </p:tgtEl>
                                        <p:attrNameLst>
                                          <p:attrName>style.visibility</p:attrName>
                                        </p:attrNameLst>
                                      </p:cBhvr>
                                      <p:to>
                                        <p:strVal val="visible"/>
                                      </p:to>
                                    </p:set>
                                    <p:anim calcmode="lin" valueType="num">
                                      <p:cBhvr additive="base">
                                        <p:cTn id="13" dur="300" fill="hold"/>
                                        <p:tgtEl>
                                          <p:spTgt spid="29702">
                                            <p:txEl>
                                              <p:pRg st="1" end="1"/>
                                            </p:txEl>
                                          </p:spTgt>
                                        </p:tgtEl>
                                        <p:attrNameLst>
                                          <p:attrName>ppt_x</p:attrName>
                                        </p:attrNameLst>
                                      </p:cBhvr>
                                      <p:tavLst>
                                        <p:tav tm="0">
                                          <p:val>
                                            <p:strVal val="#ppt_x"/>
                                          </p:val>
                                        </p:tav>
                                        <p:tav tm="100000">
                                          <p:val>
                                            <p:strVal val="#ppt_x"/>
                                          </p:val>
                                        </p:tav>
                                      </p:tavLst>
                                    </p:anim>
                                    <p:anim calcmode="lin" valueType="num">
                                      <p:cBhvr additive="base">
                                        <p:cTn id="14" dur="300" fill="hold"/>
                                        <p:tgtEl>
                                          <p:spTgt spid="29702">
                                            <p:txEl>
                                              <p:pRg st="1" end="1"/>
                                            </p:txEl>
                                          </p:spTgt>
                                        </p:tgtEl>
                                        <p:attrNameLst>
                                          <p:attrName>ppt_y</p:attrName>
                                        </p:attrNameLst>
                                      </p:cBhvr>
                                      <p:tavLst>
                                        <p:tav tm="0">
                                          <p:val>
                                            <p:strVal val="0-#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1" fill="hold" grpId="0" nodeType="clickEffect">
                                  <p:stCondLst>
                                    <p:cond delay="0"/>
                                  </p:stCondLst>
                                  <p:iterate type="wd">
                                    <p:tmPct val="100000"/>
                                  </p:iterate>
                                  <p:childTnLst>
                                    <p:set>
                                      <p:cBhvr>
                                        <p:cTn id="18" dur="1" fill="hold">
                                          <p:stCondLst>
                                            <p:cond delay="0"/>
                                          </p:stCondLst>
                                        </p:cTn>
                                        <p:tgtEl>
                                          <p:spTgt spid="29702">
                                            <p:txEl>
                                              <p:pRg st="2" end="2"/>
                                            </p:txEl>
                                          </p:spTgt>
                                        </p:tgtEl>
                                        <p:attrNameLst>
                                          <p:attrName>style.visibility</p:attrName>
                                        </p:attrNameLst>
                                      </p:cBhvr>
                                      <p:to>
                                        <p:strVal val="visible"/>
                                      </p:to>
                                    </p:set>
                                    <p:anim calcmode="lin" valueType="num">
                                      <p:cBhvr additive="base">
                                        <p:cTn id="19" dur="300" fill="hold"/>
                                        <p:tgtEl>
                                          <p:spTgt spid="29702">
                                            <p:txEl>
                                              <p:pRg st="2" end="2"/>
                                            </p:txEl>
                                          </p:spTgt>
                                        </p:tgtEl>
                                        <p:attrNameLst>
                                          <p:attrName>ppt_x</p:attrName>
                                        </p:attrNameLst>
                                      </p:cBhvr>
                                      <p:tavLst>
                                        <p:tav tm="0">
                                          <p:val>
                                            <p:strVal val="#ppt_x"/>
                                          </p:val>
                                        </p:tav>
                                        <p:tav tm="100000">
                                          <p:val>
                                            <p:strVal val="#ppt_x"/>
                                          </p:val>
                                        </p:tav>
                                      </p:tavLst>
                                    </p:anim>
                                    <p:anim calcmode="lin" valueType="num">
                                      <p:cBhvr additive="base">
                                        <p:cTn id="20" dur="300" fill="hold"/>
                                        <p:tgtEl>
                                          <p:spTgt spid="29702">
                                            <p:txEl>
                                              <p:pRg st="2" end="2"/>
                                            </p:txEl>
                                          </p:spTgt>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702" grpId="0" build="p" autoUpdateAnimBg="0" advAuto="3000"/>
    </p:bld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2"/>
          <p:cNvSpPr>
            <a:spLocks noGrp="1" noChangeArrowheads="1"/>
          </p:cNvSpPr>
          <p:nvPr>
            <p:ph type="title"/>
          </p:nvPr>
        </p:nvSpPr>
        <p:spPr>
          <a:xfrm>
            <a:off x="457200" y="609600"/>
            <a:ext cx="6778625" cy="1143000"/>
          </a:xfrm>
        </p:spPr>
        <p:txBody>
          <a:bodyPr/>
          <a:lstStyle/>
          <a:p>
            <a:pPr algn="r" rtl="1">
              <a:defRPr/>
            </a:pPr>
            <a:r>
              <a:rPr lang="ar-EG" sz="6000" dirty="0">
                <a:solidFill>
                  <a:srgbClr val="FF66CC"/>
                </a:solidFill>
              </a:rPr>
              <a:t>الخلاص</a:t>
            </a:r>
            <a:br>
              <a:rPr lang="ar-EG" sz="6000" dirty="0">
                <a:solidFill>
                  <a:srgbClr val="FF66CC"/>
                </a:solidFill>
              </a:rPr>
            </a:br>
            <a:r>
              <a:rPr lang="ar-EG" sz="6000" dirty="0">
                <a:solidFill>
                  <a:srgbClr val="FF66CC"/>
                </a:solidFill>
              </a:rPr>
              <a:t>البركة</a:t>
            </a:r>
            <a:endParaRPr lang="en-US" sz="6000" dirty="0"/>
          </a:p>
        </p:txBody>
      </p:sp>
      <p:sp>
        <p:nvSpPr>
          <p:cNvPr id="19460" name="Text Box 4"/>
          <p:cNvSpPr txBox="1">
            <a:spLocks noChangeArrowheads="1"/>
          </p:cNvSpPr>
          <p:nvPr/>
        </p:nvSpPr>
        <p:spPr bwMode="auto">
          <a:xfrm>
            <a:off x="1090827" y="2326799"/>
            <a:ext cx="6629400"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marL="0" marR="0" lvl="0" indent="0" algn="r" defTabSz="914400" rtl="1" eaLnBrk="0" fontAlgn="base" latinLnBrk="0" hangingPunct="0">
              <a:lnSpc>
                <a:spcPct val="100000"/>
              </a:lnSpc>
              <a:spcBef>
                <a:spcPct val="50000"/>
              </a:spcBef>
              <a:spcAft>
                <a:spcPct val="0"/>
              </a:spcAft>
              <a:buClrTx/>
              <a:buSzTx/>
              <a:buFontTx/>
              <a:buChar char="•"/>
              <a:tabLst/>
              <a:defRPr/>
            </a:pPr>
            <a:r>
              <a:rPr kumimoji="0" lang="en-US"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EG"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تويع امتداد أممي</a:t>
            </a:r>
            <a:r>
              <a:rPr kumimoji="0" lang="en-US"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lang="ar-SA" sz="4000" b="1" dirty="0">
                <a:solidFill>
                  <a:srgbClr val="FFFFFF"/>
                </a:solidFill>
                <a:latin typeface="Arial" panose="020B0604020202020204" pitchFamily="34" charset="0"/>
                <a:cs typeface="Arial" panose="020B0604020202020204" pitchFamily="34" charset="0"/>
              </a:rPr>
              <a:t> (3أ)</a:t>
            </a:r>
            <a:endParaRPr kumimoji="0" lang="en-US"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9461" name="AutoShape 5"/>
          <p:cNvSpPr>
            <a:spLocks noChangeArrowheads="1"/>
          </p:cNvSpPr>
          <p:nvPr/>
        </p:nvSpPr>
        <p:spPr bwMode="auto">
          <a:xfrm flipH="1">
            <a:off x="7467600" y="869826"/>
            <a:ext cx="457200" cy="470942"/>
          </a:xfrm>
          <a:prstGeom prst="homePlate">
            <a:avLst>
              <a:gd name="adj" fmla="val 40911"/>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5" name="Text Box 4"/>
          <p:cNvSpPr txBox="1">
            <a:spLocks noChangeArrowheads="1"/>
          </p:cNvSpPr>
          <p:nvPr/>
        </p:nvSpPr>
        <p:spPr bwMode="auto">
          <a:xfrm>
            <a:off x="1090827" y="4149080"/>
            <a:ext cx="6629400"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marR="0" lvl="0" algn="ctr" defTabSz="914400" rtl="1" eaLnBrk="0" fontAlgn="base" latinLnBrk="0" hangingPunct="0">
              <a:lnSpc>
                <a:spcPct val="100000"/>
              </a:lnSpc>
              <a:spcBef>
                <a:spcPct val="50000"/>
              </a:spcBef>
              <a:spcAft>
                <a:spcPct val="0"/>
              </a:spcAft>
              <a:buClrTx/>
              <a:buSzTx/>
              <a:tabLst/>
              <a:defRPr/>
            </a:pPr>
            <a:r>
              <a:rPr kumimoji="0" lang="ar-SA"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أَكْثَرْتَ الأُمَّةَ. </a:t>
            </a:r>
            <a:endParaRPr kumimoji="0" lang="en-US"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9460">
                                            <p:txEl>
                                              <p:pRg st="0" end="0"/>
                                            </p:txEl>
                                          </p:spTgt>
                                        </p:tgtEl>
                                        <p:attrNameLst>
                                          <p:attrName>style.visibility</p:attrName>
                                        </p:attrNameLst>
                                      </p:cBhvr>
                                      <p:to>
                                        <p:strVal val="visible"/>
                                      </p:to>
                                    </p:set>
                                    <p:animEffect transition="in" filter="dissolve">
                                      <p:cBhvr>
                                        <p:cTn id="7" dur="500"/>
                                        <p:tgtEl>
                                          <p:spTgt spid="19460">
                                            <p:txEl>
                                              <p:pRg st="0" end="0"/>
                                            </p:txEl>
                                          </p:spTgt>
                                        </p:tgtEl>
                                      </p:cBhvr>
                                    </p:animEffect>
                                  </p:childTnLst>
                                  <p:subTnLst>
                                    <p:animClr clrSpc="rgb" dir="cw">
                                      <p:cBhvr override="childStyle">
                                        <p:cTn dur="1" fill="hold" display="0" masterRel="nextClick" afterEffect="1"/>
                                        <p:tgtEl>
                                          <p:spTgt spid="19460">
                                            <p:txEl>
                                              <p:pRg st="0" end="0"/>
                                            </p:txEl>
                                          </p:spTgt>
                                        </p:tgtEl>
                                        <p:attrNameLst>
                                          <p:attrName>ppt_c</p:attrName>
                                        </p:attrNameLst>
                                      </p:cBhvr>
                                      <p:to>
                                        <a:schemeClr val="folHlink"/>
                                      </p:to>
                                    </p:animClr>
                                  </p:subTnLst>
                                </p:cTn>
                              </p:par>
                            </p:childTnLst>
                          </p:cTn>
                        </p:par>
                      </p:childTnLst>
                    </p:cTn>
                  </p:par>
                  <p:par>
                    <p:cTn id="8" fill="hold" nodeType="clickPar">
                      <p:stCondLst>
                        <p:cond delay="indefinite"/>
                      </p:stCondLst>
                      <p:childTnLst>
                        <p:par>
                          <p:cTn id="9" fill="hold" nodeType="withGroup">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
                                            <p:txEl>
                                              <p:pRg st="0" end="0"/>
                                            </p:txEl>
                                          </p:spTgt>
                                        </p:tgtEl>
                                        <p:attrNameLst>
                                          <p:attrName>style.visibility</p:attrName>
                                        </p:attrNameLst>
                                      </p:cBhvr>
                                      <p:to>
                                        <p:strVal val="visible"/>
                                      </p:to>
                                    </p:set>
                                    <p:animEffect transition="in" filter="dissolve">
                                      <p:cBhvr>
                                        <p:cTn id="12" dur="500"/>
                                        <p:tgtEl>
                                          <p:spTgt spid="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60" grpId="0" build="p" autoUpdateAnimBg="0"/>
      <p:bldP spid="5" grpId="0" build="p" autoUpdateAnimBg="0"/>
    </p:bld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2"/>
          <p:cNvSpPr>
            <a:spLocks noGrp="1" noChangeArrowheads="1"/>
          </p:cNvSpPr>
          <p:nvPr>
            <p:ph type="title"/>
          </p:nvPr>
        </p:nvSpPr>
        <p:spPr>
          <a:xfrm>
            <a:off x="457200" y="609600"/>
            <a:ext cx="6778625" cy="1143000"/>
          </a:xfrm>
        </p:spPr>
        <p:txBody>
          <a:bodyPr/>
          <a:lstStyle/>
          <a:p>
            <a:pPr algn="l">
              <a:defRPr/>
            </a:pPr>
            <a:r>
              <a:rPr lang="en-US" sz="5400" dirty="0">
                <a:solidFill>
                  <a:srgbClr val="FF66CC"/>
                </a:solidFill>
              </a:rPr>
              <a:t>Deliverance        Blessings</a:t>
            </a:r>
            <a:endParaRPr lang="en-US" sz="5400" dirty="0"/>
          </a:p>
        </p:txBody>
      </p:sp>
      <p:pic>
        <p:nvPicPr>
          <p:cNvPr id="776194" name="Picture 1"/>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sld>
</file>

<file path=ppt/slides/slide324.xml><?xml version="1.0" encoding="utf-8"?>
<p:sld xmlns:a="http://schemas.openxmlformats.org/drawingml/2006/main" xmlns:r="http://schemas.openxmlformats.org/officeDocument/2006/relationships" xmlns:p="http://schemas.openxmlformats.org/presentationml/2006/main">
  <p:cSld>
    <p:bg>
      <p:bgPr>
        <a:solidFill>
          <a:schemeClr val="bg2"/>
        </a:solidFill>
        <a:effectLst/>
      </p:bgPr>
    </p:bg>
    <p:spTree>
      <p:nvGrpSpPr>
        <p:cNvPr id="1" name=""/>
        <p:cNvGrpSpPr/>
        <p:nvPr/>
      </p:nvGrpSpPr>
      <p:grpSpPr>
        <a:xfrm>
          <a:off x="0" y="0"/>
          <a:ext cx="0" cy="0"/>
          <a:chOff x="0" y="0"/>
          <a:chExt cx="0" cy="0"/>
        </a:xfrm>
      </p:grpSpPr>
      <p:grpSp>
        <p:nvGrpSpPr>
          <p:cNvPr id="778242" name="Group 1047"/>
          <p:cNvGrpSpPr>
            <a:grpSpLocks/>
          </p:cNvGrpSpPr>
          <p:nvPr/>
        </p:nvGrpSpPr>
        <p:grpSpPr bwMode="auto">
          <a:xfrm>
            <a:off x="-85725" y="-234950"/>
            <a:ext cx="4699000" cy="7162800"/>
            <a:chOff x="2800" y="-192"/>
            <a:chExt cx="2960" cy="4512"/>
          </a:xfrm>
        </p:grpSpPr>
        <p:pic>
          <p:nvPicPr>
            <p:cNvPr id="384024" name="Picture 1048"/>
            <p:cNvPicPr>
              <a:picLocks noChangeAspect="1" noChangeArrowheads="1"/>
            </p:cNvPicPr>
            <p:nvPr/>
          </p:nvPicPr>
          <p:blipFill>
            <a:blip r:embed="rId3" cstate="screen">
              <a:extLst>
                <a:ext uri="{28A0092B-C50C-407E-A947-70E740481C1C}">
                  <a14:useLocalDpi xmlns:a14="http://schemas.microsoft.com/office/drawing/2010/main"/>
                </a:ext>
              </a:extLst>
            </a:blip>
            <a:srcRect l="16930" r="17607" b="5637"/>
            <a:stretch>
              <a:fillRect/>
            </a:stretch>
          </p:blipFill>
          <p:spPr bwMode="auto">
            <a:xfrm>
              <a:off x="2865" y="-192"/>
              <a:ext cx="2895" cy="45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pic>
        <p:sp>
          <p:nvSpPr>
            <p:cNvPr id="384025" name="Text Box 1049"/>
            <p:cNvSpPr txBox="1">
              <a:spLocks noChangeArrowheads="1"/>
            </p:cNvSpPr>
            <p:nvPr/>
          </p:nvSpPr>
          <p:spPr bwMode="auto">
            <a:xfrm>
              <a:off x="3526" y="1412"/>
              <a:ext cx="1754" cy="634"/>
            </a:xfrm>
            <a:prstGeom prst="rect">
              <a:avLst/>
            </a:prstGeom>
            <a:noFill/>
            <a:ln>
              <a:noFill/>
            </a:ln>
            <a:effectLst>
              <a:outerShdw blurRad="63500" dist="38099" dir="2700000" algn="ctr" rotWithShape="0">
                <a:schemeClr val="tx1">
                  <a:alpha val="74998"/>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EG" sz="6000" b="1" u="none" strike="noStrike" kern="1200" cap="none" spc="0" normalizeH="0" baseline="0" noProof="0" dirty="0">
                  <a:ln>
                    <a:noFill/>
                  </a:ln>
                  <a:solidFill>
                    <a:srgbClr val="003399"/>
                  </a:solidFill>
                  <a:effectLst>
                    <a:glow rad="101600">
                      <a:srgbClr val="FFFFFF">
                        <a:alpha val="87000"/>
                      </a:srgbClr>
                    </a:glow>
                  </a:effectLst>
                  <a:uLnTx/>
                  <a:uFillTx/>
                  <a:latin typeface="Arial" panose="020B0604020202020204" pitchFamily="34" charset="0"/>
                  <a:cs typeface="Arial" panose="020B0604020202020204" pitchFamily="34" charset="0"/>
                </a:rPr>
                <a:t>إسرائيل</a:t>
              </a:r>
              <a:endParaRPr kumimoji="0" lang="en-US" sz="6000" b="1" u="none" strike="noStrike" kern="1200" cap="none" spc="0" normalizeH="0" baseline="0" noProof="0" dirty="0">
                <a:ln>
                  <a:noFill/>
                </a:ln>
                <a:solidFill>
                  <a:srgbClr val="003399"/>
                </a:solidFill>
                <a:effectLst>
                  <a:glow rad="101600">
                    <a:srgbClr val="FFFFFF">
                      <a:alpha val="87000"/>
                    </a:srgbClr>
                  </a:glow>
                </a:effectLst>
                <a:uLnTx/>
                <a:uFillTx/>
                <a:latin typeface="Arial" panose="020B0604020202020204" pitchFamily="34" charset="0"/>
                <a:cs typeface="Arial" panose="020B0604020202020204" pitchFamily="34" charset="0"/>
              </a:endParaRPr>
            </a:p>
          </p:txBody>
        </p:sp>
        <p:sp>
          <p:nvSpPr>
            <p:cNvPr id="384026" name="Text Box 1050"/>
            <p:cNvSpPr txBox="1">
              <a:spLocks noChangeArrowheads="1"/>
            </p:cNvSpPr>
            <p:nvPr/>
          </p:nvSpPr>
          <p:spPr bwMode="auto">
            <a:xfrm>
              <a:off x="2800" y="2996"/>
              <a:ext cx="1619" cy="634"/>
            </a:xfrm>
            <a:prstGeom prst="rect">
              <a:avLst/>
            </a:prstGeom>
            <a:noFill/>
            <a:ln>
              <a:noFill/>
            </a:ln>
            <a:effectLst>
              <a:outerShdw blurRad="63500" dist="38099" dir="2700000" algn="ctr" rotWithShape="0">
                <a:schemeClr val="tx1">
                  <a:alpha val="74998"/>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EG" sz="6000" b="1" u="none" strike="noStrike" kern="1200" cap="none" spc="0" normalizeH="0" baseline="0" noProof="0" dirty="0">
                  <a:ln>
                    <a:noFill/>
                  </a:ln>
                  <a:solidFill>
                    <a:srgbClr val="003399"/>
                  </a:solidFill>
                  <a:effectLst>
                    <a:glow rad="101600">
                      <a:srgbClr val="FFFFFF">
                        <a:alpha val="87000"/>
                      </a:srgbClr>
                    </a:glow>
                  </a:effectLst>
                  <a:uLnTx/>
                  <a:uFillTx/>
                  <a:latin typeface="Arial" panose="020B0604020202020204" pitchFamily="34" charset="0"/>
                  <a:cs typeface="Arial" panose="020B0604020202020204" pitchFamily="34" charset="0"/>
                </a:rPr>
                <a:t>يهوذا</a:t>
              </a:r>
              <a:endParaRPr kumimoji="0" lang="en-US" sz="6000" b="1" u="none" strike="noStrike" kern="1200" cap="none" spc="0" normalizeH="0" baseline="0" noProof="0" dirty="0">
                <a:ln>
                  <a:noFill/>
                </a:ln>
                <a:solidFill>
                  <a:srgbClr val="003399"/>
                </a:solidFill>
                <a:effectLst>
                  <a:glow rad="101600">
                    <a:srgbClr val="FFFFFF">
                      <a:alpha val="87000"/>
                    </a:srgbClr>
                  </a:glow>
                </a:effectLst>
                <a:uLnTx/>
                <a:uFillTx/>
                <a:latin typeface="Arial" panose="020B0604020202020204" pitchFamily="34" charset="0"/>
                <a:cs typeface="Arial" panose="020B0604020202020204" pitchFamily="34" charset="0"/>
              </a:endParaRPr>
            </a:p>
          </p:txBody>
        </p:sp>
      </p:grpSp>
      <p:grpSp>
        <p:nvGrpSpPr>
          <p:cNvPr id="384002" name="Group 1026"/>
          <p:cNvGrpSpPr>
            <a:grpSpLocks/>
          </p:cNvGrpSpPr>
          <p:nvPr/>
        </p:nvGrpSpPr>
        <p:grpSpPr bwMode="auto">
          <a:xfrm>
            <a:off x="4568825" y="0"/>
            <a:ext cx="4575175" cy="6934200"/>
            <a:chOff x="2878" y="0"/>
            <a:chExt cx="2882" cy="4368"/>
          </a:xfrm>
        </p:grpSpPr>
        <p:pic>
          <p:nvPicPr>
            <p:cNvPr id="778248" name="Picture 1027" descr="Blank 8"/>
            <p:cNvPicPr>
              <a:picLocks noChangeAspect="1" noChangeArrowheads="1"/>
            </p:cNvPicPr>
            <p:nvPr/>
          </p:nvPicPr>
          <p:blipFill>
            <a:blip r:embed="rId4" cstate="screen">
              <a:extLst>
                <a:ext uri="{28A0092B-C50C-407E-A947-70E740481C1C}">
                  <a14:useLocalDpi xmlns:a14="http://schemas.microsoft.com/office/drawing/2010/main"/>
                </a:ext>
              </a:extLst>
            </a:blip>
            <a:srcRect l="19513" r="34549"/>
            <a:stretch>
              <a:fillRect/>
            </a:stretch>
          </p:blipFill>
          <p:spPr bwMode="auto">
            <a:xfrm>
              <a:off x="2878" y="0"/>
              <a:ext cx="2880" cy="43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4004" name="Rectangle 1028"/>
            <p:cNvSpPr>
              <a:spLocks noChangeArrowheads="1"/>
            </p:cNvSpPr>
            <p:nvPr/>
          </p:nvSpPr>
          <p:spPr bwMode="auto">
            <a:xfrm>
              <a:off x="2926" y="576"/>
              <a:ext cx="1394" cy="11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2800" b="1" u="none" strike="noStrike" kern="1200" cap="none" spc="0" normalizeH="0" baseline="0" noProof="0" dirty="0">
                  <a:ln>
                    <a:noFill/>
                  </a:ln>
                  <a:solidFill>
                    <a:srgbClr val="000514"/>
                  </a:solidFill>
                  <a:effectLst>
                    <a:glow rad="609600">
                      <a:srgbClr val="FFFFFF"/>
                    </a:glow>
                  </a:effectLst>
                  <a:uLnTx/>
                  <a:uFillTx/>
                  <a:latin typeface="Arial" panose="020B0604020202020204" pitchFamily="34" charset="0"/>
                  <a:cs typeface="Arial" panose="020B0604020202020204" pitchFamily="34" charset="0"/>
                </a:rPr>
                <a:t>إسرائيل في الألفية (حزقيال 47-48)</a:t>
              </a:r>
              <a:endParaRPr kumimoji="0" lang="en-US" sz="2800" b="1" u="none" strike="noStrike" kern="1200" cap="none" spc="0" normalizeH="0" baseline="0" noProof="0" dirty="0">
                <a:ln>
                  <a:noFill/>
                </a:ln>
                <a:solidFill>
                  <a:srgbClr val="000514"/>
                </a:solidFill>
                <a:effectLst>
                  <a:glow rad="609600">
                    <a:srgbClr val="FFFFFF"/>
                  </a:glow>
                </a:effectLst>
                <a:uLnTx/>
                <a:uFillTx/>
                <a:latin typeface="Arial" panose="020B0604020202020204" pitchFamily="34" charset="0"/>
                <a:cs typeface="Arial" panose="020B0604020202020204" pitchFamily="34" charset="0"/>
              </a:endParaRPr>
            </a:p>
          </p:txBody>
        </p:sp>
        <p:sp>
          <p:nvSpPr>
            <p:cNvPr id="778250" name="Text Box 1029"/>
            <p:cNvSpPr txBox="1">
              <a:spLocks noChangeArrowheads="1"/>
            </p:cNvSpPr>
            <p:nvPr/>
          </p:nvSpPr>
          <p:spPr bwMode="auto">
            <a:xfrm>
              <a:off x="4704" y="0"/>
              <a:ext cx="1056" cy="2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eaLnBrk="0" fontAlgn="base" hangingPunct="0">
                <a:spcBef>
                  <a:spcPct val="0"/>
                </a:spcBef>
                <a:spcAft>
                  <a:spcPct val="0"/>
                </a:spcAft>
                <a:defRPr sz="2400">
                  <a:solidFill>
                    <a:schemeClr val="bg1"/>
                  </a:solidFill>
                  <a:latin typeface="Arial" charset="0"/>
                  <a:ea typeface="ＭＳ Ｐゴシック" charset="0"/>
                </a:defRPr>
              </a:lvl6pPr>
              <a:lvl7pPr marL="2971800" indent="-228600" eaLnBrk="0" fontAlgn="base" hangingPunct="0">
                <a:spcBef>
                  <a:spcPct val="0"/>
                </a:spcBef>
                <a:spcAft>
                  <a:spcPct val="0"/>
                </a:spcAft>
                <a:defRPr sz="2400">
                  <a:solidFill>
                    <a:schemeClr val="bg1"/>
                  </a:solidFill>
                  <a:latin typeface="Arial" charset="0"/>
                  <a:ea typeface="ＭＳ Ｐゴシック" charset="0"/>
                </a:defRPr>
              </a:lvl7pPr>
              <a:lvl8pPr marL="3429000" indent="-228600" eaLnBrk="0" fontAlgn="base" hangingPunct="0">
                <a:spcBef>
                  <a:spcPct val="0"/>
                </a:spcBef>
                <a:spcAft>
                  <a:spcPct val="0"/>
                </a:spcAft>
                <a:defRPr sz="2400">
                  <a:solidFill>
                    <a:schemeClr val="bg1"/>
                  </a:solidFill>
                  <a:latin typeface="Arial" charset="0"/>
                  <a:ea typeface="ＭＳ Ｐゴシック" charset="0"/>
                </a:defRPr>
              </a:lvl8pPr>
              <a:lvl9pPr marL="3886200" indent="-228600"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1" u="none" strike="noStrike" kern="1200" cap="none" spc="0" normalizeH="0" baseline="0" noProof="0">
                  <a:ln>
                    <a:noFill/>
                  </a:ln>
                  <a:solidFill>
                    <a:srgbClr val="000514"/>
                  </a:solidFill>
                  <a:effectLst/>
                  <a:uLnTx/>
                  <a:uFillTx/>
                  <a:latin typeface="Arial" panose="020B0604020202020204" pitchFamily="34" charset="0"/>
                  <a:cs typeface="Arial" panose="020B0604020202020204" pitchFamily="34" charset="0"/>
                </a:rPr>
                <a:t>Dan</a:t>
              </a:r>
            </a:p>
          </p:txBody>
        </p:sp>
        <p:sp>
          <p:nvSpPr>
            <p:cNvPr id="778251" name="Text Box 1030"/>
            <p:cNvSpPr txBox="1">
              <a:spLocks noChangeArrowheads="1"/>
            </p:cNvSpPr>
            <p:nvPr/>
          </p:nvSpPr>
          <p:spPr bwMode="auto">
            <a:xfrm>
              <a:off x="4607" y="252"/>
              <a:ext cx="1056" cy="2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eaLnBrk="0" fontAlgn="base" hangingPunct="0">
                <a:spcBef>
                  <a:spcPct val="0"/>
                </a:spcBef>
                <a:spcAft>
                  <a:spcPct val="0"/>
                </a:spcAft>
                <a:defRPr sz="2400">
                  <a:solidFill>
                    <a:schemeClr val="bg1"/>
                  </a:solidFill>
                  <a:latin typeface="Arial" charset="0"/>
                  <a:ea typeface="ＭＳ Ｐゴシック" charset="0"/>
                </a:defRPr>
              </a:lvl6pPr>
              <a:lvl7pPr marL="2971800" indent="-228600" eaLnBrk="0" fontAlgn="base" hangingPunct="0">
                <a:spcBef>
                  <a:spcPct val="0"/>
                </a:spcBef>
                <a:spcAft>
                  <a:spcPct val="0"/>
                </a:spcAft>
                <a:defRPr sz="2400">
                  <a:solidFill>
                    <a:schemeClr val="bg1"/>
                  </a:solidFill>
                  <a:latin typeface="Arial" charset="0"/>
                  <a:ea typeface="ＭＳ Ｐゴシック" charset="0"/>
                </a:defRPr>
              </a:lvl7pPr>
              <a:lvl8pPr marL="3429000" indent="-228600" eaLnBrk="0" fontAlgn="base" hangingPunct="0">
                <a:spcBef>
                  <a:spcPct val="0"/>
                </a:spcBef>
                <a:spcAft>
                  <a:spcPct val="0"/>
                </a:spcAft>
                <a:defRPr sz="2400">
                  <a:solidFill>
                    <a:schemeClr val="bg1"/>
                  </a:solidFill>
                  <a:latin typeface="Arial" charset="0"/>
                  <a:ea typeface="ＭＳ Ｐゴシック" charset="0"/>
                </a:defRPr>
              </a:lvl8pPr>
              <a:lvl9pPr marL="3886200" indent="-228600"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1" u="none" strike="noStrike" kern="1200" cap="none" spc="0" normalizeH="0" baseline="0" noProof="0">
                  <a:ln>
                    <a:noFill/>
                  </a:ln>
                  <a:solidFill>
                    <a:srgbClr val="000514"/>
                  </a:solidFill>
                  <a:effectLst/>
                  <a:uLnTx/>
                  <a:uFillTx/>
                  <a:latin typeface="Arial" panose="020B0604020202020204" pitchFamily="34" charset="0"/>
                  <a:cs typeface="Arial" panose="020B0604020202020204" pitchFamily="34" charset="0"/>
                </a:rPr>
                <a:t>Asher</a:t>
              </a:r>
            </a:p>
          </p:txBody>
        </p:sp>
        <p:sp>
          <p:nvSpPr>
            <p:cNvPr id="778252" name="Text Box 1031"/>
            <p:cNvSpPr txBox="1">
              <a:spLocks noChangeArrowheads="1"/>
            </p:cNvSpPr>
            <p:nvPr/>
          </p:nvSpPr>
          <p:spPr bwMode="auto">
            <a:xfrm>
              <a:off x="4464" y="504"/>
              <a:ext cx="1056" cy="2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eaLnBrk="0" fontAlgn="base" hangingPunct="0">
                <a:spcBef>
                  <a:spcPct val="0"/>
                </a:spcBef>
                <a:spcAft>
                  <a:spcPct val="0"/>
                </a:spcAft>
                <a:defRPr sz="2400">
                  <a:solidFill>
                    <a:schemeClr val="bg1"/>
                  </a:solidFill>
                  <a:latin typeface="Arial" charset="0"/>
                  <a:ea typeface="ＭＳ Ｐゴシック" charset="0"/>
                </a:defRPr>
              </a:lvl6pPr>
              <a:lvl7pPr marL="2971800" indent="-228600" eaLnBrk="0" fontAlgn="base" hangingPunct="0">
                <a:spcBef>
                  <a:spcPct val="0"/>
                </a:spcBef>
                <a:spcAft>
                  <a:spcPct val="0"/>
                </a:spcAft>
                <a:defRPr sz="2400">
                  <a:solidFill>
                    <a:schemeClr val="bg1"/>
                  </a:solidFill>
                  <a:latin typeface="Arial" charset="0"/>
                  <a:ea typeface="ＭＳ Ｐゴシック" charset="0"/>
                </a:defRPr>
              </a:lvl7pPr>
              <a:lvl8pPr marL="3429000" indent="-228600" eaLnBrk="0" fontAlgn="base" hangingPunct="0">
                <a:spcBef>
                  <a:spcPct val="0"/>
                </a:spcBef>
                <a:spcAft>
                  <a:spcPct val="0"/>
                </a:spcAft>
                <a:defRPr sz="2400">
                  <a:solidFill>
                    <a:schemeClr val="bg1"/>
                  </a:solidFill>
                  <a:latin typeface="Arial" charset="0"/>
                  <a:ea typeface="ＭＳ Ｐゴシック" charset="0"/>
                </a:defRPr>
              </a:lvl8pPr>
              <a:lvl9pPr marL="3886200" indent="-228600"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1" u="none" strike="noStrike" kern="1200" cap="none" spc="0" normalizeH="0" baseline="0" noProof="0">
                  <a:ln>
                    <a:noFill/>
                  </a:ln>
                  <a:solidFill>
                    <a:srgbClr val="000514"/>
                  </a:solidFill>
                  <a:effectLst/>
                  <a:uLnTx/>
                  <a:uFillTx/>
                  <a:latin typeface="Arial" panose="020B0604020202020204" pitchFamily="34" charset="0"/>
                  <a:cs typeface="Arial" panose="020B0604020202020204" pitchFamily="34" charset="0"/>
                </a:rPr>
                <a:t>Naphtali</a:t>
              </a:r>
            </a:p>
          </p:txBody>
        </p:sp>
        <p:sp>
          <p:nvSpPr>
            <p:cNvPr id="778253" name="Text Box 1032"/>
            <p:cNvSpPr txBox="1">
              <a:spLocks noChangeArrowheads="1"/>
            </p:cNvSpPr>
            <p:nvPr/>
          </p:nvSpPr>
          <p:spPr bwMode="auto">
            <a:xfrm>
              <a:off x="4416" y="756"/>
              <a:ext cx="1056" cy="2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eaLnBrk="0" fontAlgn="base" hangingPunct="0">
                <a:spcBef>
                  <a:spcPct val="0"/>
                </a:spcBef>
                <a:spcAft>
                  <a:spcPct val="0"/>
                </a:spcAft>
                <a:defRPr sz="2400">
                  <a:solidFill>
                    <a:schemeClr val="bg1"/>
                  </a:solidFill>
                  <a:latin typeface="Arial" charset="0"/>
                  <a:ea typeface="ＭＳ Ｐゴシック" charset="0"/>
                </a:defRPr>
              </a:lvl6pPr>
              <a:lvl7pPr marL="2971800" indent="-228600" eaLnBrk="0" fontAlgn="base" hangingPunct="0">
                <a:spcBef>
                  <a:spcPct val="0"/>
                </a:spcBef>
                <a:spcAft>
                  <a:spcPct val="0"/>
                </a:spcAft>
                <a:defRPr sz="2400">
                  <a:solidFill>
                    <a:schemeClr val="bg1"/>
                  </a:solidFill>
                  <a:latin typeface="Arial" charset="0"/>
                  <a:ea typeface="ＭＳ Ｐゴシック" charset="0"/>
                </a:defRPr>
              </a:lvl7pPr>
              <a:lvl8pPr marL="3429000" indent="-228600" eaLnBrk="0" fontAlgn="base" hangingPunct="0">
                <a:spcBef>
                  <a:spcPct val="0"/>
                </a:spcBef>
                <a:spcAft>
                  <a:spcPct val="0"/>
                </a:spcAft>
                <a:defRPr sz="2400">
                  <a:solidFill>
                    <a:schemeClr val="bg1"/>
                  </a:solidFill>
                  <a:latin typeface="Arial" charset="0"/>
                  <a:ea typeface="ＭＳ Ｐゴシック" charset="0"/>
                </a:defRPr>
              </a:lvl8pPr>
              <a:lvl9pPr marL="3886200" indent="-228600"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1" u="none" strike="noStrike" kern="1200" cap="none" spc="0" normalizeH="0" baseline="0" noProof="0">
                  <a:ln>
                    <a:noFill/>
                  </a:ln>
                  <a:solidFill>
                    <a:srgbClr val="000514"/>
                  </a:solidFill>
                  <a:effectLst/>
                  <a:uLnTx/>
                  <a:uFillTx/>
                  <a:latin typeface="Arial" panose="020B0604020202020204" pitchFamily="34" charset="0"/>
                  <a:cs typeface="Arial" panose="020B0604020202020204" pitchFamily="34" charset="0"/>
                </a:rPr>
                <a:t>Manasseh</a:t>
              </a:r>
            </a:p>
          </p:txBody>
        </p:sp>
        <p:sp>
          <p:nvSpPr>
            <p:cNvPr id="778254" name="Text Box 1033"/>
            <p:cNvSpPr txBox="1">
              <a:spLocks noChangeArrowheads="1"/>
            </p:cNvSpPr>
            <p:nvPr/>
          </p:nvSpPr>
          <p:spPr bwMode="auto">
            <a:xfrm>
              <a:off x="4224" y="1008"/>
              <a:ext cx="1056" cy="2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eaLnBrk="0" fontAlgn="base" hangingPunct="0">
                <a:spcBef>
                  <a:spcPct val="0"/>
                </a:spcBef>
                <a:spcAft>
                  <a:spcPct val="0"/>
                </a:spcAft>
                <a:defRPr sz="2400">
                  <a:solidFill>
                    <a:schemeClr val="bg1"/>
                  </a:solidFill>
                  <a:latin typeface="Arial" charset="0"/>
                  <a:ea typeface="ＭＳ Ｐゴシック" charset="0"/>
                </a:defRPr>
              </a:lvl6pPr>
              <a:lvl7pPr marL="2971800" indent="-228600" eaLnBrk="0" fontAlgn="base" hangingPunct="0">
                <a:spcBef>
                  <a:spcPct val="0"/>
                </a:spcBef>
                <a:spcAft>
                  <a:spcPct val="0"/>
                </a:spcAft>
                <a:defRPr sz="2400">
                  <a:solidFill>
                    <a:schemeClr val="bg1"/>
                  </a:solidFill>
                  <a:latin typeface="Arial" charset="0"/>
                  <a:ea typeface="ＭＳ Ｐゴシック" charset="0"/>
                </a:defRPr>
              </a:lvl7pPr>
              <a:lvl8pPr marL="3429000" indent="-228600" eaLnBrk="0" fontAlgn="base" hangingPunct="0">
                <a:spcBef>
                  <a:spcPct val="0"/>
                </a:spcBef>
                <a:spcAft>
                  <a:spcPct val="0"/>
                </a:spcAft>
                <a:defRPr sz="2400">
                  <a:solidFill>
                    <a:schemeClr val="bg1"/>
                  </a:solidFill>
                  <a:latin typeface="Arial" charset="0"/>
                  <a:ea typeface="ＭＳ Ｐゴシック" charset="0"/>
                </a:defRPr>
              </a:lvl8pPr>
              <a:lvl9pPr marL="3886200" indent="-228600"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1" u="none" strike="noStrike" kern="1200" cap="none" spc="0" normalizeH="0" baseline="0" noProof="0">
                  <a:ln>
                    <a:noFill/>
                  </a:ln>
                  <a:solidFill>
                    <a:srgbClr val="000514"/>
                  </a:solidFill>
                  <a:effectLst/>
                  <a:uLnTx/>
                  <a:uFillTx/>
                  <a:latin typeface="Arial" panose="020B0604020202020204" pitchFamily="34" charset="0"/>
                  <a:cs typeface="Arial" panose="020B0604020202020204" pitchFamily="34" charset="0"/>
                </a:rPr>
                <a:t>Ephraim</a:t>
              </a:r>
            </a:p>
          </p:txBody>
        </p:sp>
        <p:sp>
          <p:nvSpPr>
            <p:cNvPr id="778255" name="Text Box 1034"/>
            <p:cNvSpPr txBox="1">
              <a:spLocks noChangeArrowheads="1"/>
            </p:cNvSpPr>
            <p:nvPr/>
          </p:nvSpPr>
          <p:spPr bwMode="auto">
            <a:xfrm>
              <a:off x="4224" y="1584"/>
              <a:ext cx="1056" cy="2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eaLnBrk="0" fontAlgn="base" hangingPunct="0">
                <a:spcBef>
                  <a:spcPct val="0"/>
                </a:spcBef>
                <a:spcAft>
                  <a:spcPct val="0"/>
                </a:spcAft>
                <a:defRPr sz="2400">
                  <a:solidFill>
                    <a:schemeClr val="bg1"/>
                  </a:solidFill>
                  <a:latin typeface="Arial" charset="0"/>
                  <a:ea typeface="ＭＳ Ｐゴシック" charset="0"/>
                </a:defRPr>
              </a:lvl6pPr>
              <a:lvl7pPr marL="2971800" indent="-228600" eaLnBrk="0" fontAlgn="base" hangingPunct="0">
                <a:spcBef>
                  <a:spcPct val="0"/>
                </a:spcBef>
                <a:spcAft>
                  <a:spcPct val="0"/>
                </a:spcAft>
                <a:defRPr sz="2400">
                  <a:solidFill>
                    <a:schemeClr val="bg1"/>
                  </a:solidFill>
                  <a:latin typeface="Arial" charset="0"/>
                  <a:ea typeface="ＭＳ Ｐゴシック" charset="0"/>
                </a:defRPr>
              </a:lvl7pPr>
              <a:lvl8pPr marL="3429000" indent="-228600" eaLnBrk="0" fontAlgn="base" hangingPunct="0">
                <a:spcBef>
                  <a:spcPct val="0"/>
                </a:spcBef>
                <a:spcAft>
                  <a:spcPct val="0"/>
                </a:spcAft>
                <a:defRPr sz="2400">
                  <a:solidFill>
                    <a:schemeClr val="bg1"/>
                  </a:solidFill>
                  <a:latin typeface="Arial" charset="0"/>
                  <a:ea typeface="ＭＳ Ｐゴシック" charset="0"/>
                </a:defRPr>
              </a:lvl8pPr>
              <a:lvl9pPr marL="3886200" indent="-228600"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000514"/>
                  </a:solidFill>
                  <a:effectLst/>
                  <a:uLnTx/>
                  <a:uFillTx/>
                  <a:latin typeface="Arial" panose="020B0604020202020204" pitchFamily="34" charset="0"/>
                  <a:cs typeface="Arial" panose="020B0604020202020204" pitchFamily="34" charset="0"/>
                </a:rPr>
                <a:t>Reuben</a:t>
              </a:r>
            </a:p>
          </p:txBody>
        </p:sp>
        <p:sp>
          <p:nvSpPr>
            <p:cNvPr id="778256" name="Text Box 1035"/>
            <p:cNvSpPr txBox="1">
              <a:spLocks noChangeArrowheads="1"/>
            </p:cNvSpPr>
            <p:nvPr/>
          </p:nvSpPr>
          <p:spPr bwMode="auto">
            <a:xfrm>
              <a:off x="4128" y="2160"/>
              <a:ext cx="1056" cy="2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eaLnBrk="0" fontAlgn="base" hangingPunct="0">
                <a:spcBef>
                  <a:spcPct val="0"/>
                </a:spcBef>
                <a:spcAft>
                  <a:spcPct val="0"/>
                </a:spcAft>
                <a:defRPr sz="2400">
                  <a:solidFill>
                    <a:schemeClr val="bg1"/>
                  </a:solidFill>
                  <a:latin typeface="Arial" charset="0"/>
                  <a:ea typeface="ＭＳ Ｐゴシック" charset="0"/>
                </a:defRPr>
              </a:lvl6pPr>
              <a:lvl7pPr marL="2971800" indent="-228600" eaLnBrk="0" fontAlgn="base" hangingPunct="0">
                <a:spcBef>
                  <a:spcPct val="0"/>
                </a:spcBef>
                <a:spcAft>
                  <a:spcPct val="0"/>
                </a:spcAft>
                <a:defRPr sz="2400">
                  <a:solidFill>
                    <a:schemeClr val="bg1"/>
                  </a:solidFill>
                  <a:latin typeface="Arial" charset="0"/>
                  <a:ea typeface="ＭＳ Ｐゴシック" charset="0"/>
                </a:defRPr>
              </a:lvl7pPr>
              <a:lvl8pPr marL="3429000" indent="-228600" eaLnBrk="0" fontAlgn="base" hangingPunct="0">
                <a:spcBef>
                  <a:spcPct val="0"/>
                </a:spcBef>
                <a:spcAft>
                  <a:spcPct val="0"/>
                </a:spcAft>
                <a:defRPr sz="2400">
                  <a:solidFill>
                    <a:schemeClr val="bg1"/>
                  </a:solidFill>
                  <a:latin typeface="Arial" charset="0"/>
                  <a:ea typeface="ＭＳ Ｐゴシック" charset="0"/>
                </a:defRPr>
              </a:lvl8pPr>
              <a:lvl9pPr marL="3886200" indent="-228600"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1" u="none" strike="noStrike" kern="1200" cap="none" spc="0" normalizeH="0" baseline="0" noProof="0">
                  <a:ln>
                    <a:noFill/>
                  </a:ln>
                  <a:solidFill>
                    <a:srgbClr val="000514"/>
                  </a:solidFill>
                  <a:effectLst/>
                  <a:uLnTx/>
                  <a:uFillTx/>
                  <a:latin typeface="Arial" panose="020B0604020202020204" pitchFamily="34" charset="0"/>
                  <a:cs typeface="Arial" panose="020B0604020202020204" pitchFamily="34" charset="0"/>
                </a:rPr>
                <a:t>Judah</a:t>
              </a:r>
            </a:p>
          </p:txBody>
        </p:sp>
        <p:sp>
          <p:nvSpPr>
            <p:cNvPr id="778257" name="Text Box 1036"/>
            <p:cNvSpPr txBox="1">
              <a:spLocks noChangeArrowheads="1"/>
            </p:cNvSpPr>
            <p:nvPr/>
          </p:nvSpPr>
          <p:spPr bwMode="auto">
            <a:xfrm>
              <a:off x="3696" y="2874"/>
              <a:ext cx="1344" cy="330"/>
            </a:xfrm>
            <a:prstGeom prst="rect">
              <a:avLst/>
            </a:prstGeom>
            <a:noFill/>
            <a:ln w="9525">
              <a:solidFill>
                <a:schemeClr val="bg2"/>
              </a:solidFill>
              <a:miter lim="800000"/>
              <a:headEnd/>
              <a:tailEnd/>
            </a:ln>
            <a:extLst>
              <a:ext uri="{909E8E84-426E-40DD-AFC4-6F175D3DCCD1}">
                <a14:hiddenFill xmlns:a14="http://schemas.microsoft.com/office/drawing/2010/main">
                  <a:solidFill>
                    <a:schemeClr val="accent1"/>
                  </a:solidFill>
                </a14:hiddenFill>
              </a:ext>
            </a:extLst>
          </p:spPr>
          <p:txBody>
            <a:bodyPr>
              <a:spAutoFit/>
            </a:bodyP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eaLnBrk="0" fontAlgn="base" hangingPunct="0">
                <a:spcBef>
                  <a:spcPct val="0"/>
                </a:spcBef>
                <a:spcAft>
                  <a:spcPct val="0"/>
                </a:spcAft>
                <a:defRPr sz="2400">
                  <a:solidFill>
                    <a:schemeClr val="bg1"/>
                  </a:solidFill>
                  <a:latin typeface="Arial" charset="0"/>
                  <a:ea typeface="ＭＳ Ｐゴシック" charset="0"/>
                </a:defRPr>
              </a:lvl6pPr>
              <a:lvl7pPr marL="2971800" indent="-228600" eaLnBrk="0" fontAlgn="base" hangingPunct="0">
                <a:spcBef>
                  <a:spcPct val="0"/>
                </a:spcBef>
                <a:spcAft>
                  <a:spcPct val="0"/>
                </a:spcAft>
                <a:defRPr sz="2400">
                  <a:solidFill>
                    <a:schemeClr val="bg1"/>
                  </a:solidFill>
                  <a:latin typeface="Arial" charset="0"/>
                  <a:ea typeface="ＭＳ Ｐゴシック" charset="0"/>
                </a:defRPr>
              </a:lvl7pPr>
              <a:lvl8pPr marL="3429000" indent="-228600" eaLnBrk="0" fontAlgn="base" hangingPunct="0">
                <a:spcBef>
                  <a:spcPct val="0"/>
                </a:spcBef>
                <a:spcAft>
                  <a:spcPct val="0"/>
                </a:spcAft>
                <a:defRPr sz="2400">
                  <a:solidFill>
                    <a:schemeClr val="bg1"/>
                  </a:solidFill>
                  <a:latin typeface="Arial" charset="0"/>
                  <a:ea typeface="ＭＳ Ｐゴシック" charset="0"/>
                </a:defRPr>
              </a:lvl8pPr>
              <a:lvl9pPr marL="3886200" indent="-228600"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EG" sz="2800" b="1" u="none" strike="noStrike" kern="1200" cap="none" spc="0" normalizeH="0" baseline="0" noProof="0" dirty="0">
                  <a:ln>
                    <a:noFill/>
                  </a:ln>
                  <a:solidFill>
                    <a:srgbClr val="000514"/>
                  </a:solidFill>
                  <a:effectLst/>
                  <a:uLnTx/>
                  <a:uFillTx/>
                  <a:latin typeface="Arial" panose="020B0604020202020204" pitchFamily="34" charset="0"/>
                  <a:cs typeface="Arial" panose="020B0604020202020204" pitchFamily="34" charset="0"/>
                </a:rPr>
                <a:t>القادة/ الهيكل </a:t>
              </a:r>
              <a:endParaRPr kumimoji="0" lang="en-US" sz="2800" b="1" u="none" strike="noStrike" kern="1200" cap="none" spc="0" normalizeH="0" baseline="0" noProof="0" dirty="0">
                <a:ln>
                  <a:noFill/>
                </a:ln>
                <a:solidFill>
                  <a:srgbClr val="000514"/>
                </a:solidFill>
                <a:effectLst/>
                <a:uLnTx/>
                <a:uFillTx/>
                <a:latin typeface="Arial" panose="020B0604020202020204" pitchFamily="34" charset="0"/>
                <a:cs typeface="Arial" panose="020B0604020202020204" pitchFamily="34" charset="0"/>
              </a:endParaRPr>
            </a:p>
          </p:txBody>
        </p:sp>
        <p:sp>
          <p:nvSpPr>
            <p:cNvPr id="778258" name="Text Box 1037"/>
            <p:cNvSpPr txBox="1">
              <a:spLocks noChangeArrowheads="1"/>
            </p:cNvSpPr>
            <p:nvPr/>
          </p:nvSpPr>
          <p:spPr bwMode="auto">
            <a:xfrm>
              <a:off x="3696" y="3120"/>
              <a:ext cx="1056" cy="2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eaLnBrk="0" fontAlgn="base" hangingPunct="0">
                <a:spcBef>
                  <a:spcPct val="0"/>
                </a:spcBef>
                <a:spcAft>
                  <a:spcPct val="0"/>
                </a:spcAft>
                <a:defRPr sz="2400">
                  <a:solidFill>
                    <a:schemeClr val="bg1"/>
                  </a:solidFill>
                  <a:latin typeface="Arial" charset="0"/>
                  <a:ea typeface="ＭＳ Ｐゴシック" charset="0"/>
                </a:defRPr>
              </a:lvl6pPr>
              <a:lvl7pPr marL="2971800" indent="-228600" eaLnBrk="0" fontAlgn="base" hangingPunct="0">
                <a:spcBef>
                  <a:spcPct val="0"/>
                </a:spcBef>
                <a:spcAft>
                  <a:spcPct val="0"/>
                </a:spcAft>
                <a:defRPr sz="2400">
                  <a:solidFill>
                    <a:schemeClr val="bg1"/>
                  </a:solidFill>
                  <a:latin typeface="Arial" charset="0"/>
                  <a:ea typeface="ＭＳ Ｐゴシック" charset="0"/>
                </a:defRPr>
              </a:lvl7pPr>
              <a:lvl8pPr marL="3429000" indent="-228600" eaLnBrk="0" fontAlgn="base" hangingPunct="0">
                <a:spcBef>
                  <a:spcPct val="0"/>
                </a:spcBef>
                <a:spcAft>
                  <a:spcPct val="0"/>
                </a:spcAft>
                <a:defRPr sz="2400">
                  <a:solidFill>
                    <a:schemeClr val="bg1"/>
                  </a:solidFill>
                  <a:latin typeface="Arial" charset="0"/>
                  <a:ea typeface="ＭＳ Ｐゴシック" charset="0"/>
                </a:defRPr>
              </a:lvl8pPr>
              <a:lvl9pPr marL="3886200" indent="-228600"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1" u="none" strike="noStrike" kern="1200" cap="none" spc="0" normalizeH="0" baseline="0" noProof="0">
                  <a:ln>
                    <a:noFill/>
                  </a:ln>
                  <a:solidFill>
                    <a:srgbClr val="000514"/>
                  </a:solidFill>
                  <a:effectLst/>
                  <a:uLnTx/>
                  <a:uFillTx/>
                  <a:latin typeface="Arial" panose="020B0604020202020204" pitchFamily="34" charset="0"/>
                  <a:cs typeface="Arial" panose="020B0604020202020204" pitchFamily="34" charset="0"/>
                </a:rPr>
                <a:t>Benjamin</a:t>
              </a:r>
            </a:p>
          </p:txBody>
        </p:sp>
        <p:sp>
          <p:nvSpPr>
            <p:cNvPr id="778259" name="Text Box 1038"/>
            <p:cNvSpPr txBox="1">
              <a:spLocks noChangeArrowheads="1"/>
            </p:cNvSpPr>
            <p:nvPr/>
          </p:nvSpPr>
          <p:spPr bwMode="auto">
            <a:xfrm>
              <a:off x="3600" y="3360"/>
              <a:ext cx="1056" cy="2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eaLnBrk="0" fontAlgn="base" hangingPunct="0">
                <a:spcBef>
                  <a:spcPct val="0"/>
                </a:spcBef>
                <a:spcAft>
                  <a:spcPct val="0"/>
                </a:spcAft>
                <a:defRPr sz="2400">
                  <a:solidFill>
                    <a:schemeClr val="bg1"/>
                  </a:solidFill>
                  <a:latin typeface="Arial" charset="0"/>
                  <a:ea typeface="ＭＳ Ｐゴシック" charset="0"/>
                </a:defRPr>
              </a:lvl6pPr>
              <a:lvl7pPr marL="2971800" indent="-228600" eaLnBrk="0" fontAlgn="base" hangingPunct="0">
                <a:spcBef>
                  <a:spcPct val="0"/>
                </a:spcBef>
                <a:spcAft>
                  <a:spcPct val="0"/>
                </a:spcAft>
                <a:defRPr sz="2400">
                  <a:solidFill>
                    <a:schemeClr val="bg1"/>
                  </a:solidFill>
                  <a:latin typeface="Arial" charset="0"/>
                  <a:ea typeface="ＭＳ Ｐゴシック" charset="0"/>
                </a:defRPr>
              </a:lvl7pPr>
              <a:lvl8pPr marL="3429000" indent="-228600" eaLnBrk="0" fontAlgn="base" hangingPunct="0">
                <a:spcBef>
                  <a:spcPct val="0"/>
                </a:spcBef>
                <a:spcAft>
                  <a:spcPct val="0"/>
                </a:spcAft>
                <a:defRPr sz="2400">
                  <a:solidFill>
                    <a:schemeClr val="bg1"/>
                  </a:solidFill>
                  <a:latin typeface="Arial" charset="0"/>
                  <a:ea typeface="ＭＳ Ｐゴシック" charset="0"/>
                </a:defRPr>
              </a:lvl8pPr>
              <a:lvl9pPr marL="3886200" indent="-228600"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1" u="none" strike="noStrike" kern="1200" cap="none" spc="0" normalizeH="0" baseline="0" noProof="0">
                  <a:ln>
                    <a:noFill/>
                  </a:ln>
                  <a:solidFill>
                    <a:srgbClr val="000514"/>
                  </a:solidFill>
                  <a:effectLst/>
                  <a:uLnTx/>
                  <a:uFillTx/>
                  <a:latin typeface="Arial" panose="020B0604020202020204" pitchFamily="34" charset="0"/>
                  <a:cs typeface="Arial" panose="020B0604020202020204" pitchFamily="34" charset="0"/>
                </a:rPr>
                <a:t>Simeon</a:t>
              </a:r>
            </a:p>
          </p:txBody>
        </p:sp>
        <p:sp>
          <p:nvSpPr>
            <p:cNvPr id="778260" name="Text Box 1039"/>
            <p:cNvSpPr txBox="1">
              <a:spLocks noChangeArrowheads="1"/>
            </p:cNvSpPr>
            <p:nvPr/>
          </p:nvSpPr>
          <p:spPr bwMode="auto">
            <a:xfrm>
              <a:off x="3504" y="3600"/>
              <a:ext cx="1056" cy="2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eaLnBrk="0" fontAlgn="base" hangingPunct="0">
                <a:spcBef>
                  <a:spcPct val="0"/>
                </a:spcBef>
                <a:spcAft>
                  <a:spcPct val="0"/>
                </a:spcAft>
                <a:defRPr sz="2400">
                  <a:solidFill>
                    <a:schemeClr val="bg1"/>
                  </a:solidFill>
                  <a:latin typeface="Arial" charset="0"/>
                  <a:ea typeface="ＭＳ Ｐゴシック" charset="0"/>
                </a:defRPr>
              </a:lvl6pPr>
              <a:lvl7pPr marL="2971800" indent="-228600" eaLnBrk="0" fontAlgn="base" hangingPunct="0">
                <a:spcBef>
                  <a:spcPct val="0"/>
                </a:spcBef>
                <a:spcAft>
                  <a:spcPct val="0"/>
                </a:spcAft>
                <a:defRPr sz="2400">
                  <a:solidFill>
                    <a:schemeClr val="bg1"/>
                  </a:solidFill>
                  <a:latin typeface="Arial" charset="0"/>
                  <a:ea typeface="ＭＳ Ｐゴシック" charset="0"/>
                </a:defRPr>
              </a:lvl7pPr>
              <a:lvl8pPr marL="3429000" indent="-228600" eaLnBrk="0" fontAlgn="base" hangingPunct="0">
                <a:spcBef>
                  <a:spcPct val="0"/>
                </a:spcBef>
                <a:spcAft>
                  <a:spcPct val="0"/>
                </a:spcAft>
                <a:defRPr sz="2400">
                  <a:solidFill>
                    <a:schemeClr val="bg1"/>
                  </a:solidFill>
                  <a:latin typeface="Arial" charset="0"/>
                  <a:ea typeface="ＭＳ Ｐゴシック" charset="0"/>
                </a:defRPr>
              </a:lvl8pPr>
              <a:lvl9pPr marL="3886200" indent="-228600"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1" u="none" strike="noStrike" kern="1200" cap="none" spc="0" normalizeH="0" baseline="0" noProof="0">
                  <a:ln>
                    <a:noFill/>
                  </a:ln>
                  <a:solidFill>
                    <a:srgbClr val="000514"/>
                  </a:solidFill>
                  <a:effectLst/>
                  <a:uLnTx/>
                  <a:uFillTx/>
                  <a:latin typeface="Arial" panose="020B0604020202020204" pitchFamily="34" charset="0"/>
                  <a:cs typeface="Arial" panose="020B0604020202020204" pitchFamily="34" charset="0"/>
                </a:rPr>
                <a:t>Issachar</a:t>
              </a:r>
            </a:p>
          </p:txBody>
        </p:sp>
        <p:sp>
          <p:nvSpPr>
            <p:cNvPr id="778261" name="Text Box 1040"/>
            <p:cNvSpPr txBox="1">
              <a:spLocks noChangeArrowheads="1"/>
            </p:cNvSpPr>
            <p:nvPr/>
          </p:nvSpPr>
          <p:spPr bwMode="auto">
            <a:xfrm>
              <a:off x="3360" y="3840"/>
              <a:ext cx="1056" cy="2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eaLnBrk="0" fontAlgn="base" hangingPunct="0">
                <a:spcBef>
                  <a:spcPct val="0"/>
                </a:spcBef>
                <a:spcAft>
                  <a:spcPct val="0"/>
                </a:spcAft>
                <a:defRPr sz="2400">
                  <a:solidFill>
                    <a:schemeClr val="bg1"/>
                  </a:solidFill>
                  <a:latin typeface="Arial" charset="0"/>
                  <a:ea typeface="ＭＳ Ｐゴシック" charset="0"/>
                </a:defRPr>
              </a:lvl6pPr>
              <a:lvl7pPr marL="2971800" indent="-228600" eaLnBrk="0" fontAlgn="base" hangingPunct="0">
                <a:spcBef>
                  <a:spcPct val="0"/>
                </a:spcBef>
                <a:spcAft>
                  <a:spcPct val="0"/>
                </a:spcAft>
                <a:defRPr sz="2400">
                  <a:solidFill>
                    <a:schemeClr val="bg1"/>
                  </a:solidFill>
                  <a:latin typeface="Arial" charset="0"/>
                  <a:ea typeface="ＭＳ Ｐゴシック" charset="0"/>
                </a:defRPr>
              </a:lvl7pPr>
              <a:lvl8pPr marL="3429000" indent="-228600" eaLnBrk="0" fontAlgn="base" hangingPunct="0">
                <a:spcBef>
                  <a:spcPct val="0"/>
                </a:spcBef>
                <a:spcAft>
                  <a:spcPct val="0"/>
                </a:spcAft>
                <a:defRPr sz="2400">
                  <a:solidFill>
                    <a:schemeClr val="bg1"/>
                  </a:solidFill>
                  <a:latin typeface="Arial" charset="0"/>
                  <a:ea typeface="ＭＳ Ｐゴシック" charset="0"/>
                </a:defRPr>
              </a:lvl8pPr>
              <a:lvl9pPr marL="3886200" indent="-228600"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1" u="none" strike="noStrike" kern="1200" cap="none" spc="0" normalizeH="0" baseline="0" noProof="0">
                  <a:ln>
                    <a:noFill/>
                  </a:ln>
                  <a:solidFill>
                    <a:srgbClr val="000514"/>
                  </a:solidFill>
                  <a:effectLst/>
                  <a:uLnTx/>
                  <a:uFillTx/>
                  <a:latin typeface="Arial" panose="020B0604020202020204" pitchFamily="34" charset="0"/>
                  <a:cs typeface="Arial" panose="020B0604020202020204" pitchFamily="34" charset="0"/>
                </a:rPr>
                <a:t>Zebulun</a:t>
              </a:r>
            </a:p>
          </p:txBody>
        </p:sp>
        <p:sp>
          <p:nvSpPr>
            <p:cNvPr id="778262" name="Text Box 1041"/>
            <p:cNvSpPr txBox="1">
              <a:spLocks noChangeArrowheads="1"/>
            </p:cNvSpPr>
            <p:nvPr/>
          </p:nvSpPr>
          <p:spPr bwMode="auto">
            <a:xfrm>
              <a:off x="3216" y="4080"/>
              <a:ext cx="1056" cy="28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eaLnBrk="0" fontAlgn="base" hangingPunct="0">
                <a:spcBef>
                  <a:spcPct val="0"/>
                </a:spcBef>
                <a:spcAft>
                  <a:spcPct val="0"/>
                </a:spcAft>
                <a:defRPr sz="2400">
                  <a:solidFill>
                    <a:schemeClr val="bg1"/>
                  </a:solidFill>
                  <a:latin typeface="Arial" charset="0"/>
                  <a:ea typeface="ＭＳ Ｐゴシック" charset="0"/>
                </a:defRPr>
              </a:lvl6pPr>
              <a:lvl7pPr marL="2971800" indent="-228600" eaLnBrk="0" fontAlgn="base" hangingPunct="0">
                <a:spcBef>
                  <a:spcPct val="0"/>
                </a:spcBef>
                <a:spcAft>
                  <a:spcPct val="0"/>
                </a:spcAft>
                <a:defRPr sz="2400">
                  <a:solidFill>
                    <a:schemeClr val="bg1"/>
                  </a:solidFill>
                  <a:latin typeface="Arial" charset="0"/>
                  <a:ea typeface="ＭＳ Ｐゴシック" charset="0"/>
                </a:defRPr>
              </a:lvl7pPr>
              <a:lvl8pPr marL="3429000" indent="-228600" eaLnBrk="0" fontAlgn="base" hangingPunct="0">
                <a:spcBef>
                  <a:spcPct val="0"/>
                </a:spcBef>
                <a:spcAft>
                  <a:spcPct val="0"/>
                </a:spcAft>
                <a:defRPr sz="2400">
                  <a:solidFill>
                    <a:schemeClr val="bg1"/>
                  </a:solidFill>
                  <a:latin typeface="Arial" charset="0"/>
                  <a:ea typeface="ＭＳ Ｐゴシック" charset="0"/>
                </a:defRPr>
              </a:lvl8pPr>
              <a:lvl9pPr marL="3886200" indent="-228600"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1" u="none" strike="noStrike" kern="1200" cap="none" spc="0" normalizeH="0" baseline="0" noProof="0">
                  <a:ln>
                    <a:noFill/>
                  </a:ln>
                  <a:solidFill>
                    <a:srgbClr val="000514"/>
                  </a:solidFill>
                  <a:effectLst/>
                  <a:uLnTx/>
                  <a:uFillTx/>
                  <a:latin typeface="Arial" panose="020B0604020202020204" pitchFamily="34" charset="0"/>
                  <a:cs typeface="Arial" panose="020B0604020202020204" pitchFamily="34" charset="0"/>
                </a:rPr>
                <a:t>Gad</a:t>
              </a:r>
            </a:p>
          </p:txBody>
        </p:sp>
      </p:grpSp>
      <p:sp>
        <p:nvSpPr>
          <p:cNvPr id="384019" name="Rectangle 1043"/>
          <p:cNvSpPr>
            <a:spLocks noGrp="1" noRot="1" noChangeArrowheads="1"/>
          </p:cNvSpPr>
          <p:nvPr>
            <p:ph type="title"/>
          </p:nvPr>
        </p:nvSpPr>
        <p:spPr>
          <a:xfrm>
            <a:off x="0" y="0"/>
            <a:ext cx="7010400" cy="762000"/>
          </a:xfrm>
          <a:gradFill rotWithShape="0">
            <a:gsLst>
              <a:gs pos="0">
                <a:srgbClr val="0000FF"/>
              </a:gs>
              <a:gs pos="100000">
                <a:srgbClr val="0000FF">
                  <a:gamma/>
                  <a:shade val="46275"/>
                  <a:invGamma/>
                </a:srgbClr>
              </a:gs>
            </a:gsLst>
            <a:path path="shape">
              <a:fillToRect l="50000" t="50000" r="50000" b="50000"/>
            </a:path>
          </a:gradFill>
          <a:ln cap="flat">
            <a:solidFill>
              <a:schemeClr val="bg2"/>
            </a:solidFill>
            <a:miter lim="800000"/>
            <a:headEnd/>
            <a:tailEnd/>
          </a:ln>
        </p:spPr>
        <p:txBody>
          <a:bodyPr/>
          <a:lstStyle/>
          <a:p>
            <a:pPr eaLnBrk="1" hangingPunct="1">
              <a:defRPr/>
            </a:pPr>
            <a:r>
              <a:rPr lang="ar-EG" dirty="0"/>
              <a:t>توسع امتداد يهوذا</a:t>
            </a:r>
            <a:endParaRPr lang="en-US" dirty="0"/>
          </a:p>
        </p:txBody>
      </p:sp>
      <p:sp>
        <p:nvSpPr>
          <p:cNvPr id="384020" name="Rectangle 1044"/>
          <p:cNvSpPr>
            <a:spLocks noChangeArrowheads="1"/>
          </p:cNvSpPr>
          <p:nvPr/>
        </p:nvSpPr>
        <p:spPr bwMode="auto">
          <a:xfrm>
            <a:off x="-76200" y="980728"/>
            <a:ext cx="2057400" cy="1473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2800" b="1" u="none" strike="noStrike" kern="1200" cap="none" spc="0" normalizeH="0" baseline="0" noProof="0" dirty="0">
                <a:ln>
                  <a:noFill/>
                </a:ln>
                <a:solidFill>
                  <a:srgbClr val="000514"/>
                </a:solidFill>
                <a:effectLst>
                  <a:glow rad="469900">
                    <a:srgbClr val="FFFFFF">
                      <a:alpha val="98000"/>
                    </a:srgbClr>
                  </a:glow>
                </a:effectLst>
                <a:uLnTx/>
                <a:uFillTx/>
                <a:latin typeface="Arial" panose="020B0604020202020204" pitchFamily="34" charset="0"/>
                <a:cs typeface="Arial" panose="020B0604020202020204" pitchFamily="34" charset="0"/>
              </a:rPr>
              <a:t>الملك داود</a:t>
            </a:r>
            <a:endParaRPr kumimoji="0" lang="en-US" sz="2800" b="1" u="none" strike="noStrike" kern="1200" cap="none" spc="0" normalizeH="0" baseline="0" noProof="0" dirty="0">
              <a:ln>
                <a:noFill/>
              </a:ln>
              <a:solidFill>
                <a:srgbClr val="000514"/>
              </a:solidFill>
              <a:effectLst>
                <a:glow rad="469900">
                  <a:srgbClr val="FFFFFF">
                    <a:alpha val="98000"/>
                  </a:srgbClr>
                </a:glow>
              </a:effectLst>
              <a:uLnTx/>
              <a:uFillTx/>
              <a:latin typeface="Arial" panose="020B0604020202020204" pitchFamily="34" charset="0"/>
              <a:cs typeface="Arial" panose="020B0604020202020204" pitchFamily="34" charset="0"/>
            </a:endParaRPr>
          </a:p>
        </p:txBody>
      </p:sp>
      <p:sp>
        <p:nvSpPr>
          <p:cNvPr id="384028" name="Freeform 1052"/>
          <p:cNvSpPr>
            <a:spLocks/>
          </p:cNvSpPr>
          <p:nvPr/>
        </p:nvSpPr>
        <p:spPr bwMode="auto">
          <a:xfrm>
            <a:off x="33338" y="3884613"/>
            <a:ext cx="2536825" cy="3017837"/>
          </a:xfrm>
          <a:custGeom>
            <a:avLst/>
            <a:gdLst>
              <a:gd name="T0" fmla="*/ 1598 w 1598"/>
              <a:gd name="T1" fmla="*/ 169 h 1901"/>
              <a:gd name="T2" fmla="*/ 1391 w 1598"/>
              <a:gd name="T3" fmla="*/ 132 h 1901"/>
              <a:gd name="T4" fmla="*/ 1278 w 1598"/>
              <a:gd name="T5" fmla="*/ 75 h 1901"/>
              <a:gd name="T6" fmla="*/ 948 w 1598"/>
              <a:gd name="T7" fmla="*/ 113 h 1901"/>
              <a:gd name="T8" fmla="*/ 798 w 1598"/>
              <a:gd name="T9" fmla="*/ 94 h 1901"/>
              <a:gd name="T10" fmla="*/ 647 w 1598"/>
              <a:gd name="T11" fmla="*/ 0 h 1901"/>
              <a:gd name="T12" fmla="*/ 553 w 1598"/>
              <a:gd name="T13" fmla="*/ 94 h 1901"/>
              <a:gd name="T14" fmla="*/ 487 w 1598"/>
              <a:gd name="T15" fmla="*/ 188 h 1901"/>
              <a:gd name="T16" fmla="*/ 431 w 1598"/>
              <a:gd name="T17" fmla="*/ 245 h 1901"/>
              <a:gd name="T18" fmla="*/ 393 w 1598"/>
              <a:gd name="T19" fmla="*/ 301 h 1901"/>
              <a:gd name="T20" fmla="*/ 290 w 1598"/>
              <a:gd name="T21" fmla="*/ 546 h 1901"/>
              <a:gd name="T22" fmla="*/ 186 w 1598"/>
              <a:gd name="T23" fmla="*/ 574 h 1901"/>
              <a:gd name="T24" fmla="*/ 83 w 1598"/>
              <a:gd name="T25" fmla="*/ 697 h 1901"/>
              <a:gd name="T26" fmla="*/ 35 w 1598"/>
              <a:gd name="T27" fmla="*/ 800 h 1901"/>
              <a:gd name="T28" fmla="*/ 35 w 1598"/>
              <a:gd name="T29" fmla="*/ 1346 h 1901"/>
              <a:gd name="T30" fmla="*/ 45 w 1598"/>
              <a:gd name="T31" fmla="*/ 1647 h 1901"/>
              <a:gd name="T32" fmla="*/ 92 w 1598"/>
              <a:gd name="T33" fmla="*/ 1741 h 1901"/>
              <a:gd name="T34" fmla="*/ 214 w 1598"/>
              <a:gd name="T35" fmla="*/ 1779 h 1901"/>
              <a:gd name="T36" fmla="*/ 318 w 1598"/>
              <a:gd name="T37" fmla="*/ 1817 h 1901"/>
              <a:gd name="T38" fmla="*/ 421 w 1598"/>
              <a:gd name="T39" fmla="*/ 1901 h 1901"/>
              <a:gd name="T40" fmla="*/ 525 w 1598"/>
              <a:gd name="T41" fmla="*/ 1882 h 1901"/>
              <a:gd name="T42" fmla="*/ 610 w 1598"/>
              <a:gd name="T43" fmla="*/ 1826 h 1901"/>
              <a:gd name="T44" fmla="*/ 807 w 1598"/>
              <a:gd name="T45" fmla="*/ 1760 h 1901"/>
              <a:gd name="T46" fmla="*/ 873 w 1598"/>
              <a:gd name="T47" fmla="*/ 1675 h 1901"/>
              <a:gd name="T48" fmla="*/ 967 w 1598"/>
              <a:gd name="T49" fmla="*/ 1619 h 1901"/>
              <a:gd name="T50" fmla="*/ 1005 w 1598"/>
              <a:gd name="T51" fmla="*/ 1572 h 1901"/>
              <a:gd name="T52" fmla="*/ 1174 w 1598"/>
              <a:gd name="T53" fmla="*/ 1459 h 1901"/>
              <a:gd name="T54" fmla="*/ 1240 w 1598"/>
              <a:gd name="T55" fmla="*/ 1412 h 1901"/>
              <a:gd name="T56" fmla="*/ 1372 w 1598"/>
              <a:gd name="T57" fmla="*/ 1318 h 1901"/>
              <a:gd name="T58" fmla="*/ 1428 w 1598"/>
              <a:gd name="T59" fmla="*/ 1280 h 1901"/>
              <a:gd name="T60" fmla="*/ 1457 w 1598"/>
              <a:gd name="T61" fmla="*/ 1261 h 1901"/>
              <a:gd name="T62" fmla="*/ 1513 w 1598"/>
              <a:gd name="T63" fmla="*/ 1092 h 1901"/>
              <a:gd name="T64" fmla="*/ 1438 w 1598"/>
              <a:gd name="T65" fmla="*/ 885 h 1901"/>
              <a:gd name="T66" fmla="*/ 1523 w 1598"/>
              <a:gd name="T67" fmla="*/ 301 h 1901"/>
              <a:gd name="T68" fmla="*/ 1494 w 1598"/>
              <a:gd name="T69" fmla="*/ 169 h 1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98" h="1901">
                <a:moveTo>
                  <a:pt x="1598" y="169"/>
                </a:moveTo>
                <a:cubicBezTo>
                  <a:pt x="1527" y="162"/>
                  <a:pt x="1458" y="153"/>
                  <a:pt x="1391" y="132"/>
                </a:cubicBezTo>
                <a:cubicBezTo>
                  <a:pt x="1354" y="95"/>
                  <a:pt x="1328" y="85"/>
                  <a:pt x="1278" y="75"/>
                </a:cubicBezTo>
                <a:cubicBezTo>
                  <a:pt x="1154" y="81"/>
                  <a:pt x="1064" y="94"/>
                  <a:pt x="948" y="113"/>
                </a:cubicBezTo>
                <a:cubicBezTo>
                  <a:pt x="897" y="109"/>
                  <a:pt x="839" y="122"/>
                  <a:pt x="798" y="94"/>
                </a:cubicBezTo>
                <a:cubicBezTo>
                  <a:pt x="749" y="60"/>
                  <a:pt x="705" y="18"/>
                  <a:pt x="647" y="0"/>
                </a:cubicBezTo>
                <a:cubicBezTo>
                  <a:pt x="615" y="31"/>
                  <a:pt x="578" y="57"/>
                  <a:pt x="553" y="94"/>
                </a:cubicBezTo>
                <a:cubicBezTo>
                  <a:pt x="530" y="125"/>
                  <a:pt x="513" y="160"/>
                  <a:pt x="487" y="188"/>
                </a:cubicBezTo>
                <a:cubicBezTo>
                  <a:pt x="468" y="207"/>
                  <a:pt x="445" y="222"/>
                  <a:pt x="431" y="245"/>
                </a:cubicBezTo>
                <a:cubicBezTo>
                  <a:pt x="418" y="263"/>
                  <a:pt x="393" y="301"/>
                  <a:pt x="393" y="301"/>
                </a:cubicBezTo>
                <a:cubicBezTo>
                  <a:pt x="365" y="387"/>
                  <a:pt x="365" y="483"/>
                  <a:pt x="290" y="546"/>
                </a:cubicBezTo>
                <a:cubicBezTo>
                  <a:pt x="266" y="565"/>
                  <a:pt x="215" y="564"/>
                  <a:pt x="186" y="574"/>
                </a:cubicBezTo>
                <a:cubicBezTo>
                  <a:pt x="142" y="603"/>
                  <a:pt x="115" y="654"/>
                  <a:pt x="83" y="697"/>
                </a:cubicBezTo>
                <a:cubicBezTo>
                  <a:pt x="70" y="732"/>
                  <a:pt x="35" y="800"/>
                  <a:pt x="35" y="800"/>
                </a:cubicBezTo>
                <a:cubicBezTo>
                  <a:pt x="0" y="1016"/>
                  <a:pt x="23" y="853"/>
                  <a:pt x="35" y="1346"/>
                </a:cubicBezTo>
                <a:cubicBezTo>
                  <a:pt x="37" y="1446"/>
                  <a:pt x="39" y="1546"/>
                  <a:pt x="45" y="1647"/>
                </a:cubicBezTo>
                <a:cubicBezTo>
                  <a:pt x="46" y="1672"/>
                  <a:pt x="68" y="1733"/>
                  <a:pt x="92" y="1741"/>
                </a:cubicBezTo>
                <a:cubicBezTo>
                  <a:pt x="132" y="1754"/>
                  <a:pt x="172" y="1767"/>
                  <a:pt x="214" y="1779"/>
                </a:cubicBezTo>
                <a:cubicBezTo>
                  <a:pt x="248" y="1801"/>
                  <a:pt x="282" y="1799"/>
                  <a:pt x="318" y="1817"/>
                </a:cubicBezTo>
                <a:cubicBezTo>
                  <a:pt x="362" y="1839"/>
                  <a:pt x="375" y="1886"/>
                  <a:pt x="421" y="1901"/>
                </a:cubicBezTo>
                <a:cubicBezTo>
                  <a:pt x="456" y="1896"/>
                  <a:pt x="492" y="1898"/>
                  <a:pt x="525" y="1882"/>
                </a:cubicBezTo>
                <a:cubicBezTo>
                  <a:pt x="559" y="1864"/>
                  <a:pt x="572" y="1837"/>
                  <a:pt x="610" y="1826"/>
                </a:cubicBezTo>
                <a:cubicBezTo>
                  <a:pt x="669" y="1785"/>
                  <a:pt x="738" y="1776"/>
                  <a:pt x="807" y="1760"/>
                </a:cubicBezTo>
                <a:cubicBezTo>
                  <a:pt x="829" y="1731"/>
                  <a:pt x="842" y="1694"/>
                  <a:pt x="873" y="1675"/>
                </a:cubicBezTo>
                <a:cubicBezTo>
                  <a:pt x="902" y="1656"/>
                  <a:pt x="942" y="1643"/>
                  <a:pt x="967" y="1619"/>
                </a:cubicBezTo>
                <a:cubicBezTo>
                  <a:pt x="981" y="1604"/>
                  <a:pt x="990" y="1585"/>
                  <a:pt x="1005" y="1572"/>
                </a:cubicBezTo>
                <a:cubicBezTo>
                  <a:pt x="1055" y="1526"/>
                  <a:pt x="1121" y="1500"/>
                  <a:pt x="1174" y="1459"/>
                </a:cubicBezTo>
                <a:cubicBezTo>
                  <a:pt x="1241" y="1406"/>
                  <a:pt x="1182" y="1430"/>
                  <a:pt x="1240" y="1412"/>
                </a:cubicBezTo>
                <a:cubicBezTo>
                  <a:pt x="1278" y="1373"/>
                  <a:pt x="1327" y="1349"/>
                  <a:pt x="1372" y="1318"/>
                </a:cubicBezTo>
                <a:cubicBezTo>
                  <a:pt x="1390" y="1305"/>
                  <a:pt x="1409" y="1292"/>
                  <a:pt x="1428" y="1280"/>
                </a:cubicBezTo>
                <a:cubicBezTo>
                  <a:pt x="1437" y="1273"/>
                  <a:pt x="1457" y="1261"/>
                  <a:pt x="1457" y="1261"/>
                </a:cubicBezTo>
                <a:cubicBezTo>
                  <a:pt x="1475" y="1203"/>
                  <a:pt x="1494" y="1149"/>
                  <a:pt x="1513" y="1092"/>
                </a:cubicBezTo>
                <a:cubicBezTo>
                  <a:pt x="1461" y="1040"/>
                  <a:pt x="1451" y="954"/>
                  <a:pt x="1438" y="885"/>
                </a:cubicBezTo>
                <a:cubicBezTo>
                  <a:pt x="1451" y="688"/>
                  <a:pt x="1473" y="490"/>
                  <a:pt x="1523" y="301"/>
                </a:cubicBezTo>
                <a:cubicBezTo>
                  <a:pt x="1502" y="180"/>
                  <a:pt x="1521" y="221"/>
                  <a:pt x="1494" y="169"/>
                </a:cubicBezTo>
              </a:path>
            </a:pathLst>
          </a:custGeom>
          <a:noFill/>
          <a:ln w="76200" cmpd="sng">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384029" name="Freeform 1053"/>
          <p:cNvSpPr>
            <a:spLocks/>
          </p:cNvSpPr>
          <p:nvPr/>
        </p:nvSpPr>
        <p:spPr bwMode="auto">
          <a:xfrm>
            <a:off x="4559300" y="14288"/>
            <a:ext cx="4321175" cy="7096125"/>
          </a:xfrm>
          <a:custGeom>
            <a:avLst/>
            <a:gdLst>
              <a:gd name="T0" fmla="*/ 2013 w 2722"/>
              <a:gd name="T1" fmla="*/ 2975 h 4470"/>
              <a:gd name="T2" fmla="*/ 2069 w 2722"/>
              <a:gd name="T3" fmla="*/ 2664 h 4470"/>
              <a:gd name="T4" fmla="*/ 2126 w 2722"/>
              <a:gd name="T5" fmla="*/ 2523 h 4470"/>
              <a:gd name="T6" fmla="*/ 2135 w 2722"/>
              <a:gd name="T7" fmla="*/ 2250 h 4470"/>
              <a:gd name="T8" fmla="*/ 2239 w 2722"/>
              <a:gd name="T9" fmla="*/ 1996 h 4470"/>
              <a:gd name="T10" fmla="*/ 2314 w 2722"/>
              <a:gd name="T11" fmla="*/ 1695 h 4470"/>
              <a:gd name="T12" fmla="*/ 2361 w 2722"/>
              <a:gd name="T13" fmla="*/ 1572 h 4470"/>
              <a:gd name="T14" fmla="*/ 2370 w 2722"/>
              <a:gd name="T15" fmla="*/ 1516 h 4470"/>
              <a:gd name="T16" fmla="*/ 2408 w 2722"/>
              <a:gd name="T17" fmla="*/ 1431 h 4470"/>
              <a:gd name="T18" fmla="*/ 2549 w 2722"/>
              <a:gd name="T19" fmla="*/ 1139 h 4470"/>
              <a:gd name="T20" fmla="*/ 2577 w 2722"/>
              <a:gd name="T21" fmla="*/ 989 h 4470"/>
              <a:gd name="T22" fmla="*/ 2624 w 2722"/>
              <a:gd name="T23" fmla="*/ 838 h 4470"/>
              <a:gd name="T24" fmla="*/ 2672 w 2722"/>
              <a:gd name="T25" fmla="*/ 603 h 4470"/>
              <a:gd name="T26" fmla="*/ 2662 w 2722"/>
              <a:gd name="T27" fmla="*/ 207 h 4470"/>
              <a:gd name="T28" fmla="*/ 2615 w 2722"/>
              <a:gd name="T29" fmla="*/ 151 h 4470"/>
              <a:gd name="T30" fmla="*/ 2493 w 2722"/>
              <a:gd name="T31" fmla="*/ 113 h 4470"/>
              <a:gd name="T32" fmla="*/ 2417 w 2722"/>
              <a:gd name="T33" fmla="*/ 95 h 4470"/>
              <a:gd name="T34" fmla="*/ 2295 w 2722"/>
              <a:gd name="T35" fmla="*/ 19 h 4470"/>
              <a:gd name="T36" fmla="*/ 2173 w 2722"/>
              <a:gd name="T37" fmla="*/ 0 h 4470"/>
              <a:gd name="T38" fmla="*/ 1900 w 2722"/>
              <a:gd name="T39" fmla="*/ 10 h 4470"/>
              <a:gd name="T40" fmla="*/ 1749 w 2722"/>
              <a:gd name="T41" fmla="*/ 198 h 4470"/>
              <a:gd name="T42" fmla="*/ 1636 w 2722"/>
              <a:gd name="T43" fmla="*/ 443 h 4470"/>
              <a:gd name="T44" fmla="*/ 1561 w 2722"/>
              <a:gd name="T45" fmla="*/ 603 h 4470"/>
              <a:gd name="T46" fmla="*/ 1486 w 2722"/>
              <a:gd name="T47" fmla="*/ 706 h 4470"/>
              <a:gd name="T48" fmla="*/ 1486 w 2722"/>
              <a:gd name="T49" fmla="*/ 904 h 4470"/>
              <a:gd name="T50" fmla="*/ 1429 w 2722"/>
              <a:gd name="T51" fmla="*/ 1130 h 4470"/>
              <a:gd name="T52" fmla="*/ 1392 w 2722"/>
              <a:gd name="T53" fmla="*/ 1186 h 4470"/>
              <a:gd name="T54" fmla="*/ 1326 w 2722"/>
              <a:gd name="T55" fmla="*/ 1205 h 4470"/>
              <a:gd name="T56" fmla="*/ 1288 w 2722"/>
              <a:gd name="T57" fmla="*/ 1591 h 4470"/>
              <a:gd name="T58" fmla="*/ 1222 w 2722"/>
              <a:gd name="T59" fmla="*/ 1760 h 4470"/>
              <a:gd name="T60" fmla="*/ 1137 w 2722"/>
              <a:gd name="T61" fmla="*/ 2071 h 4470"/>
              <a:gd name="T62" fmla="*/ 1053 w 2722"/>
              <a:gd name="T63" fmla="*/ 2372 h 4470"/>
              <a:gd name="T64" fmla="*/ 977 w 2722"/>
              <a:gd name="T65" fmla="*/ 2570 h 4470"/>
              <a:gd name="T66" fmla="*/ 930 w 2722"/>
              <a:gd name="T67" fmla="*/ 2711 h 4470"/>
              <a:gd name="T68" fmla="*/ 893 w 2722"/>
              <a:gd name="T69" fmla="*/ 2862 h 4470"/>
              <a:gd name="T70" fmla="*/ 836 w 2722"/>
              <a:gd name="T71" fmla="*/ 2975 h 4470"/>
              <a:gd name="T72" fmla="*/ 742 w 2722"/>
              <a:gd name="T73" fmla="*/ 3125 h 4470"/>
              <a:gd name="T74" fmla="*/ 657 w 2722"/>
              <a:gd name="T75" fmla="*/ 3295 h 4470"/>
              <a:gd name="T76" fmla="*/ 620 w 2722"/>
              <a:gd name="T77" fmla="*/ 3436 h 4470"/>
              <a:gd name="T78" fmla="*/ 526 w 2722"/>
              <a:gd name="T79" fmla="*/ 3577 h 4470"/>
              <a:gd name="T80" fmla="*/ 394 w 2722"/>
              <a:gd name="T81" fmla="*/ 3709 h 4470"/>
              <a:gd name="T82" fmla="*/ 243 w 2722"/>
              <a:gd name="T83" fmla="*/ 3831 h 4470"/>
              <a:gd name="T84" fmla="*/ 83 w 2722"/>
              <a:gd name="T85" fmla="*/ 3916 h 4470"/>
              <a:gd name="T86" fmla="*/ 36 w 2722"/>
              <a:gd name="T87" fmla="*/ 4000 h 4470"/>
              <a:gd name="T88" fmla="*/ 27 w 2722"/>
              <a:gd name="T89" fmla="*/ 4311 h 4470"/>
              <a:gd name="T90" fmla="*/ 74 w 2722"/>
              <a:gd name="T91" fmla="*/ 4396 h 4470"/>
              <a:gd name="T92" fmla="*/ 1128 w 2722"/>
              <a:gd name="T93" fmla="*/ 4415 h 4470"/>
              <a:gd name="T94" fmla="*/ 1928 w 2722"/>
              <a:gd name="T95" fmla="*/ 4396 h 4470"/>
              <a:gd name="T96" fmla="*/ 1956 w 2722"/>
              <a:gd name="T97" fmla="*/ 4386 h 4470"/>
              <a:gd name="T98" fmla="*/ 1919 w 2722"/>
              <a:gd name="T99" fmla="*/ 4302 h 4470"/>
              <a:gd name="T100" fmla="*/ 1900 w 2722"/>
              <a:gd name="T101" fmla="*/ 4236 h 4470"/>
              <a:gd name="T102" fmla="*/ 1956 w 2722"/>
              <a:gd name="T103" fmla="*/ 3916 h 4470"/>
              <a:gd name="T104" fmla="*/ 1994 w 2722"/>
              <a:gd name="T105" fmla="*/ 3398 h 4470"/>
              <a:gd name="T106" fmla="*/ 2041 w 2722"/>
              <a:gd name="T107" fmla="*/ 3257 h 4470"/>
              <a:gd name="T108" fmla="*/ 2088 w 2722"/>
              <a:gd name="T109" fmla="*/ 3191 h 4470"/>
              <a:gd name="T110" fmla="*/ 2079 w 2722"/>
              <a:gd name="T111" fmla="*/ 3153 h 4470"/>
              <a:gd name="T112" fmla="*/ 2013 w 2722"/>
              <a:gd name="T113" fmla="*/ 2975 h 4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22" h="4470">
                <a:moveTo>
                  <a:pt x="2013" y="2975"/>
                </a:moveTo>
                <a:cubicBezTo>
                  <a:pt x="2025" y="2872"/>
                  <a:pt x="2039" y="2763"/>
                  <a:pt x="2069" y="2664"/>
                </a:cubicBezTo>
                <a:cubicBezTo>
                  <a:pt x="2083" y="2615"/>
                  <a:pt x="2112" y="2572"/>
                  <a:pt x="2126" y="2523"/>
                </a:cubicBezTo>
                <a:cubicBezTo>
                  <a:pt x="2129" y="2432"/>
                  <a:pt x="2129" y="2340"/>
                  <a:pt x="2135" y="2250"/>
                </a:cubicBezTo>
                <a:cubicBezTo>
                  <a:pt x="2138" y="2190"/>
                  <a:pt x="2208" y="2054"/>
                  <a:pt x="2239" y="1996"/>
                </a:cubicBezTo>
                <a:cubicBezTo>
                  <a:pt x="2262" y="1895"/>
                  <a:pt x="2280" y="1792"/>
                  <a:pt x="2314" y="1695"/>
                </a:cubicBezTo>
                <a:cubicBezTo>
                  <a:pt x="2335" y="1560"/>
                  <a:pt x="2302" y="1723"/>
                  <a:pt x="2361" y="1572"/>
                </a:cubicBezTo>
                <a:cubicBezTo>
                  <a:pt x="2367" y="1554"/>
                  <a:pt x="2364" y="1533"/>
                  <a:pt x="2370" y="1516"/>
                </a:cubicBezTo>
                <a:cubicBezTo>
                  <a:pt x="2379" y="1486"/>
                  <a:pt x="2394" y="1459"/>
                  <a:pt x="2408" y="1431"/>
                </a:cubicBezTo>
                <a:cubicBezTo>
                  <a:pt x="2454" y="1332"/>
                  <a:pt x="2514" y="1242"/>
                  <a:pt x="2549" y="1139"/>
                </a:cubicBezTo>
                <a:cubicBezTo>
                  <a:pt x="2555" y="1087"/>
                  <a:pt x="2561" y="1038"/>
                  <a:pt x="2577" y="989"/>
                </a:cubicBezTo>
                <a:cubicBezTo>
                  <a:pt x="2584" y="921"/>
                  <a:pt x="2578" y="883"/>
                  <a:pt x="2624" y="838"/>
                </a:cubicBezTo>
                <a:cubicBezTo>
                  <a:pt x="2640" y="760"/>
                  <a:pt x="2645" y="677"/>
                  <a:pt x="2672" y="603"/>
                </a:cubicBezTo>
                <a:cubicBezTo>
                  <a:pt x="2678" y="521"/>
                  <a:pt x="2722" y="291"/>
                  <a:pt x="2662" y="207"/>
                </a:cubicBezTo>
                <a:cubicBezTo>
                  <a:pt x="2647" y="187"/>
                  <a:pt x="2636" y="162"/>
                  <a:pt x="2615" y="151"/>
                </a:cubicBezTo>
                <a:cubicBezTo>
                  <a:pt x="2614" y="150"/>
                  <a:pt x="2495" y="113"/>
                  <a:pt x="2493" y="113"/>
                </a:cubicBezTo>
                <a:cubicBezTo>
                  <a:pt x="2468" y="105"/>
                  <a:pt x="2417" y="95"/>
                  <a:pt x="2417" y="95"/>
                </a:cubicBezTo>
                <a:cubicBezTo>
                  <a:pt x="2385" y="73"/>
                  <a:pt x="2335" y="29"/>
                  <a:pt x="2295" y="19"/>
                </a:cubicBezTo>
                <a:cubicBezTo>
                  <a:pt x="2255" y="8"/>
                  <a:pt x="2213" y="7"/>
                  <a:pt x="2173" y="0"/>
                </a:cubicBezTo>
                <a:cubicBezTo>
                  <a:pt x="2082" y="3"/>
                  <a:pt x="1990" y="4"/>
                  <a:pt x="1900" y="10"/>
                </a:cubicBezTo>
                <a:cubicBezTo>
                  <a:pt x="1778" y="16"/>
                  <a:pt x="1802" y="119"/>
                  <a:pt x="1749" y="198"/>
                </a:cubicBezTo>
                <a:cubicBezTo>
                  <a:pt x="1727" y="287"/>
                  <a:pt x="1679" y="361"/>
                  <a:pt x="1636" y="443"/>
                </a:cubicBezTo>
                <a:cubicBezTo>
                  <a:pt x="1608" y="494"/>
                  <a:pt x="1589" y="551"/>
                  <a:pt x="1561" y="603"/>
                </a:cubicBezTo>
                <a:cubicBezTo>
                  <a:pt x="1541" y="637"/>
                  <a:pt x="1510" y="674"/>
                  <a:pt x="1486" y="706"/>
                </a:cubicBezTo>
                <a:cubicBezTo>
                  <a:pt x="1459" y="805"/>
                  <a:pt x="1486" y="689"/>
                  <a:pt x="1486" y="904"/>
                </a:cubicBezTo>
                <a:cubicBezTo>
                  <a:pt x="1486" y="983"/>
                  <a:pt x="1467" y="1061"/>
                  <a:pt x="1429" y="1130"/>
                </a:cubicBezTo>
                <a:cubicBezTo>
                  <a:pt x="1418" y="1149"/>
                  <a:pt x="1413" y="1178"/>
                  <a:pt x="1392" y="1186"/>
                </a:cubicBezTo>
                <a:cubicBezTo>
                  <a:pt x="1351" y="1200"/>
                  <a:pt x="1372" y="1193"/>
                  <a:pt x="1326" y="1205"/>
                </a:cubicBezTo>
                <a:cubicBezTo>
                  <a:pt x="1256" y="1307"/>
                  <a:pt x="1303" y="1466"/>
                  <a:pt x="1288" y="1591"/>
                </a:cubicBezTo>
                <a:cubicBezTo>
                  <a:pt x="1279" y="1655"/>
                  <a:pt x="1238" y="1700"/>
                  <a:pt x="1222" y="1760"/>
                </a:cubicBezTo>
                <a:cubicBezTo>
                  <a:pt x="1193" y="1863"/>
                  <a:pt x="1163" y="1967"/>
                  <a:pt x="1137" y="2071"/>
                </a:cubicBezTo>
                <a:cubicBezTo>
                  <a:pt x="1113" y="2164"/>
                  <a:pt x="1108" y="2290"/>
                  <a:pt x="1053" y="2372"/>
                </a:cubicBezTo>
                <a:cubicBezTo>
                  <a:pt x="1040" y="2441"/>
                  <a:pt x="1008" y="2506"/>
                  <a:pt x="977" y="2570"/>
                </a:cubicBezTo>
                <a:cubicBezTo>
                  <a:pt x="956" y="2675"/>
                  <a:pt x="984" y="2547"/>
                  <a:pt x="930" y="2711"/>
                </a:cubicBezTo>
                <a:cubicBezTo>
                  <a:pt x="913" y="2759"/>
                  <a:pt x="911" y="2813"/>
                  <a:pt x="893" y="2862"/>
                </a:cubicBezTo>
                <a:cubicBezTo>
                  <a:pt x="878" y="2901"/>
                  <a:pt x="852" y="2936"/>
                  <a:pt x="836" y="2975"/>
                </a:cubicBezTo>
                <a:cubicBezTo>
                  <a:pt x="811" y="3032"/>
                  <a:pt x="810" y="3103"/>
                  <a:pt x="742" y="3125"/>
                </a:cubicBezTo>
                <a:cubicBezTo>
                  <a:pt x="692" y="3174"/>
                  <a:pt x="693" y="3239"/>
                  <a:pt x="657" y="3295"/>
                </a:cubicBezTo>
                <a:cubicBezTo>
                  <a:pt x="642" y="3339"/>
                  <a:pt x="640" y="3394"/>
                  <a:pt x="620" y="3436"/>
                </a:cubicBezTo>
                <a:cubicBezTo>
                  <a:pt x="608" y="3459"/>
                  <a:pt x="544" y="3555"/>
                  <a:pt x="526" y="3577"/>
                </a:cubicBezTo>
                <a:cubicBezTo>
                  <a:pt x="490" y="3619"/>
                  <a:pt x="422" y="3660"/>
                  <a:pt x="394" y="3709"/>
                </a:cubicBezTo>
                <a:cubicBezTo>
                  <a:pt x="347" y="3787"/>
                  <a:pt x="328" y="3804"/>
                  <a:pt x="243" y="3831"/>
                </a:cubicBezTo>
                <a:cubicBezTo>
                  <a:pt x="190" y="3866"/>
                  <a:pt x="134" y="3882"/>
                  <a:pt x="83" y="3916"/>
                </a:cubicBezTo>
                <a:cubicBezTo>
                  <a:pt x="63" y="3944"/>
                  <a:pt x="55" y="3971"/>
                  <a:pt x="36" y="4000"/>
                </a:cubicBezTo>
                <a:cubicBezTo>
                  <a:pt x="0" y="4115"/>
                  <a:pt x="15" y="4140"/>
                  <a:pt x="27" y="4311"/>
                </a:cubicBezTo>
                <a:cubicBezTo>
                  <a:pt x="29" y="4349"/>
                  <a:pt x="37" y="4382"/>
                  <a:pt x="74" y="4396"/>
                </a:cubicBezTo>
                <a:cubicBezTo>
                  <a:pt x="421" y="4359"/>
                  <a:pt x="778" y="4402"/>
                  <a:pt x="1128" y="4415"/>
                </a:cubicBezTo>
                <a:cubicBezTo>
                  <a:pt x="1362" y="4470"/>
                  <a:pt x="1676" y="4407"/>
                  <a:pt x="1928" y="4396"/>
                </a:cubicBezTo>
                <a:cubicBezTo>
                  <a:pt x="1937" y="4392"/>
                  <a:pt x="1948" y="4393"/>
                  <a:pt x="1956" y="4386"/>
                </a:cubicBezTo>
                <a:cubicBezTo>
                  <a:pt x="1988" y="4353"/>
                  <a:pt x="1932" y="4328"/>
                  <a:pt x="1919" y="4302"/>
                </a:cubicBezTo>
                <a:cubicBezTo>
                  <a:pt x="1910" y="4285"/>
                  <a:pt x="1904" y="4252"/>
                  <a:pt x="1900" y="4236"/>
                </a:cubicBezTo>
                <a:cubicBezTo>
                  <a:pt x="1921" y="4129"/>
                  <a:pt x="1930" y="4021"/>
                  <a:pt x="1956" y="3916"/>
                </a:cubicBezTo>
                <a:cubicBezTo>
                  <a:pt x="1974" y="3743"/>
                  <a:pt x="1973" y="3570"/>
                  <a:pt x="1994" y="3398"/>
                </a:cubicBezTo>
                <a:cubicBezTo>
                  <a:pt x="2006" y="3292"/>
                  <a:pt x="1986" y="3335"/>
                  <a:pt x="2041" y="3257"/>
                </a:cubicBezTo>
                <a:cubicBezTo>
                  <a:pt x="2056" y="3234"/>
                  <a:pt x="2088" y="3191"/>
                  <a:pt x="2088" y="3191"/>
                </a:cubicBezTo>
                <a:cubicBezTo>
                  <a:pt x="2085" y="3178"/>
                  <a:pt x="2081" y="3165"/>
                  <a:pt x="2079" y="3153"/>
                </a:cubicBezTo>
                <a:cubicBezTo>
                  <a:pt x="2073" y="3120"/>
                  <a:pt x="2065" y="2975"/>
                  <a:pt x="2013" y="2975"/>
                </a:cubicBezTo>
                <a:close/>
              </a:path>
            </a:pathLst>
          </a:custGeom>
          <a:noFill/>
          <a:ln w="76200" cmpd="sng">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nodeType="clickEffect">
                                  <p:stCondLst>
                                    <p:cond delay="0"/>
                                  </p:stCondLst>
                                  <p:childTnLst>
                                    <p:set>
                                      <p:cBhvr>
                                        <p:cTn id="6" dur="1" fill="hold">
                                          <p:stCondLst>
                                            <p:cond delay="0"/>
                                          </p:stCondLst>
                                        </p:cTn>
                                        <p:tgtEl>
                                          <p:spTgt spid="384002"/>
                                        </p:tgtEl>
                                        <p:attrNameLst>
                                          <p:attrName>style.visibility</p:attrName>
                                        </p:attrNameLst>
                                      </p:cBhvr>
                                      <p:to>
                                        <p:strVal val="visible"/>
                                      </p:to>
                                    </p:set>
                                    <p:animEffect transition="in" filter="wipe(down)">
                                      <p:cBhvr>
                                        <p:cTn id="7" dur="3000"/>
                                        <p:tgtEl>
                                          <p:spTgt spid="384002"/>
                                        </p:tgtEl>
                                      </p:cBhvr>
                                    </p:animEffect>
                                  </p:childTnLst>
                                </p:cTn>
                              </p:par>
                            </p:childTnLst>
                          </p:cTn>
                        </p:par>
                        <p:par>
                          <p:cTn id="8" fill="hold" nodeType="afterGroup">
                            <p:stCondLst>
                              <p:cond delay="3000"/>
                            </p:stCondLst>
                            <p:childTnLst>
                              <p:par>
                                <p:cTn id="9" presetID="10" presetClass="entr" presetSubtype="0" fill="hold" nodeType="afterEffect">
                                  <p:stCondLst>
                                    <p:cond delay="0"/>
                                  </p:stCondLst>
                                  <p:childTnLst>
                                    <p:set>
                                      <p:cBhvr>
                                        <p:cTn id="10" dur="1" fill="hold">
                                          <p:stCondLst>
                                            <p:cond delay="0"/>
                                          </p:stCondLst>
                                        </p:cTn>
                                        <p:tgtEl>
                                          <p:spTgt spid="384029"/>
                                        </p:tgtEl>
                                        <p:attrNameLst>
                                          <p:attrName>style.visibility</p:attrName>
                                        </p:attrNameLst>
                                      </p:cBhvr>
                                      <p:to>
                                        <p:strVal val="visible"/>
                                      </p:to>
                                    </p:set>
                                    <p:animEffect transition="in" filter="fade">
                                      <p:cBhvr>
                                        <p:cTn id="11" dur="500"/>
                                        <p:tgtEl>
                                          <p:spTgt spid="3840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6050" name="Rectangle 2"/>
          <p:cNvSpPr>
            <a:spLocks noGrp="1" noChangeArrowheads="1"/>
          </p:cNvSpPr>
          <p:nvPr>
            <p:ph type="title"/>
          </p:nvPr>
        </p:nvSpPr>
        <p:spPr>
          <a:xfrm>
            <a:off x="457200" y="609600"/>
            <a:ext cx="6923088" cy="1143000"/>
          </a:xfrm>
        </p:spPr>
        <p:txBody>
          <a:bodyPr/>
          <a:lstStyle/>
          <a:p>
            <a:pPr algn="r" rtl="1">
              <a:defRPr/>
            </a:pPr>
            <a:r>
              <a:rPr lang="ar-EG" sz="5400" dirty="0">
                <a:solidFill>
                  <a:srgbClr val="FF66CC"/>
                </a:solidFill>
              </a:rPr>
              <a:t>الخلاص</a:t>
            </a:r>
            <a:br>
              <a:rPr lang="ar-EG" sz="5400" dirty="0">
                <a:solidFill>
                  <a:srgbClr val="FF66CC"/>
                </a:solidFill>
              </a:rPr>
            </a:br>
            <a:r>
              <a:rPr lang="ar-EG" sz="5400" dirty="0">
                <a:solidFill>
                  <a:srgbClr val="FF66CC"/>
                </a:solidFill>
              </a:rPr>
              <a:t>البركة</a:t>
            </a:r>
            <a:endParaRPr lang="en-US" sz="5400" dirty="0"/>
          </a:p>
        </p:txBody>
      </p:sp>
      <p:sp>
        <p:nvSpPr>
          <p:cNvPr id="386051" name="Text Box 3"/>
          <p:cNvSpPr txBox="1">
            <a:spLocks noChangeArrowheads="1"/>
          </p:cNvSpPr>
          <p:nvPr/>
        </p:nvSpPr>
        <p:spPr bwMode="auto">
          <a:xfrm>
            <a:off x="1066800" y="2209800"/>
            <a:ext cx="7391400" cy="1631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marL="0" marR="0" lvl="0" indent="0" algn="r" defTabSz="914400" rtl="1" eaLnBrk="0" fontAlgn="base" latinLnBrk="0" hangingPunct="0">
              <a:lnSpc>
                <a:spcPct val="100000"/>
              </a:lnSpc>
              <a:spcBef>
                <a:spcPct val="50000"/>
              </a:spcBef>
              <a:spcAft>
                <a:spcPct val="0"/>
              </a:spcAft>
              <a:buClrTx/>
              <a:buSzTx/>
              <a:buFontTx/>
              <a:buChar char="•"/>
              <a:tabLst/>
              <a:defRPr/>
            </a:pPr>
            <a:r>
              <a:rPr kumimoji="0" lang="en-US" sz="4000" b="1" u="none" strike="noStrike" kern="1200" cap="none" spc="0" normalizeH="0" baseline="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rPr>
              <a:t> </a:t>
            </a:r>
            <a:r>
              <a:rPr kumimoji="0" lang="ar-EG" sz="4000" b="1" u="none" strike="noStrike" kern="1200" cap="none" spc="0" normalizeH="0" baseline="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rPr>
              <a:t>توسع امتداد يهوذا</a:t>
            </a:r>
            <a:r>
              <a:rPr lang="ar-SA" sz="4000" b="1" dirty="0">
                <a:solidFill>
                  <a:srgbClr val="FFFF00"/>
                </a:solidFill>
                <a:latin typeface="Arial" panose="020B0604020202020204" pitchFamily="34" charset="0"/>
                <a:cs typeface="Arial" panose="020B0604020202020204" pitchFamily="34" charset="0"/>
              </a:rPr>
              <a:t> (3أ)</a:t>
            </a:r>
            <a:endParaRPr kumimoji="0" lang="en-US" sz="4000" b="1" u="none" strike="noStrike" kern="1200" cap="none" spc="0" normalizeH="0" baseline="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1" eaLnBrk="0" fontAlgn="base" latinLnBrk="0" hangingPunct="0">
              <a:lnSpc>
                <a:spcPct val="100000"/>
              </a:lnSpc>
              <a:spcBef>
                <a:spcPct val="50000"/>
              </a:spcBef>
              <a:spcAft>
                <a:spcPct val="0"/>
              </a:spcAft>
              <a:buClrTx/>
              <a:buSzTx/>
              <a:buFontTx/>
              <a:buChar char="•"/>
              <a:tabLst/>
              <a:defRPr/>
            </a:pPr>
            <a:r>
              <a:rPr kumimoji="0" lang="en-US"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EG"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الفرح</a:t>
            </a:r>
            <a:r>
              <a:rPr kumimoji="0" lang="en-US"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lang="ar-SA" sz="4000" b="1" dirty="0">
                <a:solidFill>
                  <a:srgbClr val="FFFFFF"/>
                </a:solidFill>
                <a:latin typeface="Arial" panose="020B0604020202020204" pitchFamily="34" charset="0"/>
                <a:cs typeface="Arial" panose="020B0604020202020204" pitchFamily="34" charset="0"/>
              </a:rPr>
              <a:t> (3ب)</a:t>
            </a:r>
            <a:endParaRPr kumimoji="0" lang="en-US"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 name="AutoShape 4">
            <a:extLst>
              <a:ext uri="{FF2B5EF4-FFF2-40B4-BE49-F238E27FC236}">
                <a16:creationId xmlns:a16="http://schemas.microsoft.com/office/drawing/2014/main" id="{71CC2C50-6EED-6D37-5D19-FC56B3F911E6}"/>
              </a:ext>
            </a:extLst>
          </p:cNvPr>
          <p:cNvSpPr>
            <a:spLocks noChangeArrowheads="1"/>
          </p:cNvSpPr>
          <p:nvPr/>
        </p:nvSpPr>
        <p:spPr bwMode="auto">
          <a:xfrm flipH="1">
            <a:off x="7668344" y="972108"/>
            <a:ext cx="502716" cy="417984"/>
          </a:xfrm>
          <a:prstGeom prst="homePlate">
            <a:avLst>
              <a:gd name="adj" fmla="val 40911"/>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grpId="0" nodeType="afterEffect">
                                  <p:stCondLst>
                                    <p:cond delay="0"/>
                                  </p:stCondLst>
                                  <p:childTnLst>
                                    <p:set>
                                      <p:cBhvr>
                                        <p:cTn id="6" dur="1" fill="hold">
                                          <p:stCondLst>
                                            <p:cond delay="0"/>
                                          </p:stCondLst>
                                        </p:cTn>
                                        <p:tgtEl>
                                          <p:spTgt spid="386051">
                                            <p:txEl>
                                              <p:pRg st="1" end="1"/>
                                            </p:txEl>
                                          </p:spTgt>
                                        </p:tgtEl>
                                        <p:attrNameLst>
                                          <p:attrName>style.visibility</p:attrName>
                                        </p:attrNameLst>
                                      </p:cBhvr>
                                      <p:to>
                                        <p:strVal val="visible"/>
                                      </p:to>
                                    </p:set>
                                    <p:animEffect transition="in" filter="dissolve">
                                      <p:cBhvr>
                                        <p:cTn id="7" dur="500"/>
                                        <p:tgtEl>
                                          <p:spTgt spid="386051">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6051" grpId="0" build="p" autoUpdateAnimBg="0"/>
    </p:bld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30" name="Rectangle 2"/>
          <p:cNvSpPr>
            <a:spLocks noChangeArrowheads="1"/>
          </p:cNvSpPr>
          <p:nvPr/>
        </p:nvSpPr>
        <p:spPr bwMode="auto">
          <a:xfrm>
            <a:off x="0" y="0"/>
            <a:ext cx="9144000" cy="6858000"/>
          </a:xfrm>
          <a:prstGeom prst="rect">
            <a:avLst/>
          </a:prstGeom>
          <a:solidFill>
            <a:schemeClr val="bg2"/>
          </a:solidFill>
          <a:ln w="9525">
            <a:solidFill>
              <a:schemeClr val="bg2"/>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sp>
        <p:nvSpPr>
          <p:cNvPr id="201731" name="Rectangle 3"/>
          <p:cNvSpPr>
            <a:spLocks noGrp="1" noChangeArrowheads="1"/>
          </p:cNvSpPr>
          <p:nvPr>
            <p:ph type="title" idx="4294967295"/>
          </p:nvPr>
        </p:nvSpPr>
        <p:spPr>
          <a:xfrm>
            <a:off x="0" y="0"/>
            <a:ext cx="9144000" cy="1635125"/>
          </a:xfrm>
        </p:spPr>
        <p:txBody>
          <a:bodyPr/>
          <a:lstStyle/>
          <a:p>
            <a:pPr>
              <a:defRPr/>
            </a:pPr>
            <a:r>
              <a:rPr lang="ar-SA" sz="4000" dirty="0">
                <a:solidFill>
                  <a:schemeClr val="tx1"/>
                </a:solidFill>
              </a:rPr>
              <a:t>إشعياء 9 : 3</a:t>
            </a:r>
            <a:br>
              <a:rPr lang="ar-SA" sz="4000" dirty="0">
                <a:solidFill>
                  <a:schemeClr val="tx1"/>
                </a:solidFill>
              </a:rPr>
            </a:br>
            <a:r>
              <a:rPr lang="ar-SA" sz="4000" dirty="0">
                <a:solidFill>
                  <a:schemeClr val="tx1"/>
                </a:solidFill>
              </a:rPr>
              <a:t>عَظَّمْتَ لَهَا الْفَرَحَ. يَفْرَحُونَ أَمَامَكَ كَالْفَرَحِ فِي الْحَصَادِ. </a:t>
            </a:r>
          </a:p>
        </p:txBody>
      </p:sp>
      <p:pic>
        <p:nvPicPr>
          <p:cNvPr id="782339" name="Picture 1"/>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34925" y="2070100"/>
            <a:ext cx="5080000" cy="337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2340" name="Picture 3"/>
          <p:cNvPicPr>
            <a:picLocks noChangeAspect="1"/>
          </p:cNvPicPr>
          <p:nvPr/>
        </p:nvPicPr>
        <p:blipFill>
          <a:blip r:embed="rId4">
            <a:extLst>
              <a:ext uri="{28A0092B-C50C-407E-A947-70E740481C1C}">
                <a14:useLocalDpi xmlns:a14="http://schemas.microsoft.com/office/drawing/2010/main"/>
              </a:ext>
            </a:extLst>
          </a:blip>
          <a:srcRect/>
          <a:stretch>
            <a:fillRect/>
          </a:stretch>
        </p:blipFill>
        <p:spPr bwMode="auto">
          <a:xfrm>
            <a:off x="5156200" y="2070100"/>
            <a:ext cx="3987800" cy="336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2341" name="Picture 4"/>
          <p:cNvPicPr>
            <a:picLocks noChangeAspect="1"/>
          </p:cNvPicPr>
          <p:nvPr/>
        </p:nvPicPr>
        <p:blipFill>
          <a:blip r:embed="rId5" cstate="screen">
            <a:extLst>
              <a:ext uri="{28A0092B-C50C-407E-A947-70E740481C1C}">
                <a14:useLocalDpi xmlns:a14="http://schemas.microsoft.com/office/drawing/2010/main"/>
              </a:ext>
            </a:extLst>
          </a:blip>
          <a:srcRect/>
          <a:stretch>
            <a:fillRect/>
          </a:stretch>
        </p:blipFill>
        <p:spPr bwMode="auto">
          <a:xfrm>
            <a:off x="1588" y="1635125"/>
            <a:ext cx="9144000" cy="5222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30" name="Rectangle 2"/>
          <p:cNvSpPr>
            <a:spLocks noChangeArrowheads="1"/>
          </p:cNvSpPr>
          <p:nvPr/>
        </p:nvSpPr>
        <p:spPr bwMode="auto">
          <a:xfrm>
            <a:off x="0" y="0"/>
            <a:ext cx="9144000" cy="6858000"/>
          </a:xfrm>
          <a:prstGeom prst="rect">
            <a:avLst/>
          </a:prstGeom>
          <a:solidFill>
            <a:schemeClr val="bg2"/>
          </a:solidFill>
          <a:ln w="9525">
            <a:solidFill>
              <a:schemeClr val="bg2"/>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sp>
        <p:nvSpPr>
          <p:cNvPr id="201731" name="Rectangle 3"/>
          <p:cNvSpPr>
            <a:spLocks noGrp="1" noChangeArrowheads="1"/>
          </p:cNvSpPr>
          <p:nvPr>
            <p:ph type="title" idx="4294967295"/>
          </p:nvPr>
        </p:nvSpPr>
        <p:spPr>
          <a:xfrm>
            <a:off x="0" y="0"/>
            <a:ext cx="9144000" cy="2101850"/>
          </a:xfrm>
        </p:spPr>
        <p:txBody>
          <a:bodyPr/>
          <a:lstStyle/>
          <a:p>
            <a:pPr>
              <a:defRPr/>
            </a:pPr>
            <a:r>
              <a:rPr lang="ar-SA" dirty="0">
                <a:solidFill>
                  <a:schemeClr val="tx1"/>
                </a:solidFill>
              </a:rPr>
              <a:t>إشعياء 9 : 3</a:t>
            </a:r>
            <a:br>
              <a:rPr lang="ar-SA" dirty="0">
                <a:solidFill>
                  <a:schemeClr val="tx1"/>
                </a:solidFill>
              </a:rPr>
            </a:br>
            <a:r>
              <a:rPr lang="ar-SA" dirty="0">
                <a:solidFill>
                  <a:schemeClr val="tx1"/>
                </a:solidFill>
              </a:rPr>
              <a:t>كَالَّذِينَ يَبْتَهِجُونَ عِنْدَمَا يَقْتَسِمُونَ غَنِيمَةً. </a:t>
            </a:r>
            <a:endParaRPr lang="en-US" dirty="0">
              <a:solidFill>
                <a:schemeClr val="tx1"/>
              </a:solidFill>
            </a:endParaRPr>
          </a:p>
        </p:txBody>
      </p:sp>
      <p:pic>
        <p:nvPicPr>
          <p:cNvPr id="784387" name="Picture 1"/>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34925" y="2070100"/>
            <a:ext cx="5080000" cy="337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4388" name="Picture 3"/>
          <p:cNvPicPr>
            <a:picLocks noChangeAspect="1"/>
          </p:cNvPicPr>
          <p:nvPr/>
        </p:nvPicPr>
        <p:blipFill>
          <a:blip r:embed="rId4">
            <a:extLst>
              <a:ext uri="{28A0092B-C50C-407E-A947-70E740481C1C}">
                <a14:useLocalDpi xmlns:a14="http://schemas.microsoft.com/office/drawing/2010/main"/>
              </a:ext>
            </a:extLst>
          </a:blip>
          <a:srcRect/>
          <a:stretch>
            <a:fillRect/>
          </a:stretch>
        </p:blipFill>
        <p:spPr bwMode="auto">
          <a:xfrm>
            <a:off x="5156200" y="2070100"/>
            <a:ext cx="3987800" cy="336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6050" name="Rectangle 2"/>
          <p:cNvSpPr>
            <a:spLocks noGrp="1" noChangeArrowheads="1"/>
          </p:cNvSpPr>
          <p:nvPr>
            <p:ph type="title"/>
          </p:nvPr>
        </p:nvSpPr>
        <p:spPr>
          <a:xfrm>
            <a:off x="457200" y="609600"/>
            <a:ext cx="6923088" cy="1143000"/>
          </a:xfrm>
        </p:spPr>
        <p:txBody>
          <a:bodyPr/>
          <a:lstStyle/>
          <a:p>
            <a:pPr algn="r" rtl="1">
              <a:defRPr/>
            </a:pPr>
            <a:r>
              <a:rPr lang="ar-EG" sz="5400" dirty="0">
                <a:solidFill>
                  <a:srgbClr val="FF66CC"/>
                </a:solidFill>
              </a:rPr>
              <a:t>الخلاص</a:t>
            </a:r>
            <a:br>
              <a:rPr lang="ar-EG" sz="5400" dirty="0">
                <a:solidFill>
                  <a:srgbClr val="FF66CC"/>
                </a:solidFill>
              </a:rPr>
            </a:br>
            <a:r>
              <a:rPr lang="ar-EG" sz="5400" dirty="0">
                <a:solidFill>
                  <a:srgbClr val="FF66CC"/>
                </a:solidFill>
              </a:rPr>
              <a:t>البركة</a:t>
            </a:r>
            <a:endParaRPr lang="en-US" sz="5400" dirty="0"/>
          </a:p>
        </p:txBody>
      </p:sp>
      <p:sp>
        <p:nvSpPr>
          <p:cNvPr id="386051" name="Text Box 3"/>
          <p:cNvSpPr txBox="1">
            <a:spLocks noChangeArrowheads="1"/>
          </p:cNvSpPr>
          <p:nvPr/>
        </p:nvSpPr>
        <p:spPr bwMode="auto">
          <a:xfrm>
            <a:off x="1066800" y="2209800"/>
            <a:ext cx="7391400" cy="2554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marL="0" marR="0" lvl="0" indent="0" algn="r" defTabSz="914400" rtl="1" eaLnBrk="0" fontAlgn="base" latinLnBrk="0" hangingPunct="0">
              <a:lnSpc>
                <a:spcPct val="100000"/>
              </a:lnSpc>
              <a:spcBef>
                <a:spcPct val="50000"/>
              </a:spcBef>
              <a:spcAft>
                <a:spcPct val="0"/>
              </a:spcAft>
              <a:buClrTx/>
              <a:buSzTx/>
              <a:buFontTx/>
              <a:buChar char="•"/>
              <a:tabLst/>
              <a:defRPr/>
            </a:pPr>
            <a:r>
              <a:rPr kumimoji="0" lang="en-US" sz="4000" b="1" u="none" strike="noStrike" kern="1200" cap="none" spc="0" normalizeH="0" baseline="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rPr>
              <a:t> </a:t>
            </a:r>
            <a:r>
              <a:rPr kumimoji="0" lang="ar-EG" sz="4000" b="1" u="none" strike="noStrike" kern="1200" cap="none" spc="0" normalizeH="0" baseline="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rPr>
              <a:t>توسع امتداد الأمة</a:t>
            </a:r>
            <a:r>
              <a:rPr kumimoji="0" lang="en-US" sz="4000" b="1" u="none" strike="noStrike" kern="1200" cap="none" spc="0" normalizeH="0" baseline="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rPr>
              <a:t> (3a)</a:t>
            </a:r>
          </a:p>
          <a:p>
            <a:pPr marL="0" marR="0" lvl="0" indent="0" algn="r" defTabSz="914400" rtl="1" eaLnBrk="0" fontAlgn="base" latinLnBrk="0" hangingPunct="0">
              <a:lnSpc>
                <a:spcPct val="100000"/>
              </a:lnSpc>
              <a:spcBef>
                <a:spcPct val="50000"/>
              </a:spcBef>
              <a:spcAft>
                <a:spcPct val="0"/>
              </a:spcAft>
              <a:buClrTx/>
              <a:buSzTx/>
              <a:buFontTx/>
              <a:buChar char="•"/>
              <a:tabLst/>
              <a:defRPr/>
            </a:pPr>
            <a:r>
              <a:rPr kumimoji="0" lang="en-US" sz="4000" b="1" u="none" strike="noStrike" kern="1200" cap="none" spc="0" normalizeH="0" baseline="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rPr>
              <a:t> </a:t>
            </a:r>
            <a:r>
              <a:rPr kumimoji="0" lang="ar-EG" sz="4000" b="1" u="none" strike="noStrike" kern="1200" cap="none" spc="0" normalizeH="0" baseline="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rPr>
              <a:t>الفرح</a:t>
            </a:r>
            <a:r>
              <a:rPr kumimoji="0" lang="en-US" sz="4000" b="1" u="none" strike="noStrike" kern="1200" cap="none" spc="0" normalizeH="0" baseline="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rPr>
              <a:t> (3b)</a:t>
            </a:r>
          </a:p>
          <a:p>
            <a:pPr marL="0" marR="0" lvl="0" indent="0" algn="r" defTabSz="914400" rtl="1" eaLnBrk="0" fontAlgn="base" latinLnBrk="0" hangingPunct="0">
              <a:lnSpc>
                <a:spcPct val="100000"/>
              </a:lnSpc>
              <a:spcBef>
                <a:spcPct val="50000"/>
              </a:spcBef>
              <a:spcAft>
                <a:spcPct val="0"/>
              </a:spcAft>
              <a:buClrTx/>
              <a:buSzTx/>
              <a:buFontTx/>
              <a:buChar char="•"/>
              <a:tabLst/>
              <a:defRPr/>
            </a:pPr>
            <a:r>
              <a:rPr kumimoji="0" lang="en-US"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EG"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لا مزيد من القمع </a:t>
            </a:r>
            <a:r>
              <a:rPr kumimoji="0" lang="en-US"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(4)</a:t>
            </a:r>
          </a:p>
        </p:txBody>
      </p:sp>
      <p:sp>
        <p:nvSpPr>
          <p:cNvPr id="386052" name="AutoShape 4"/>
          <p:cNvSpPr>
            <a:spLocks noChangeArrowheads="1"/>
          </p:cNvSpPr>
          <p:nvPr/>
        </p:nvSpPr>
        <p:spPr bwMode="auto">
          <a:xfrm flipH="1">
            <a:off x="7596336" y="972108"/>
            <a:ext cx="574724" cy="417984"/>
          </a:xfrm>
          <a:prstGeom prst="homePlate">
            <a:avLst>
              <a:gd name="adj" fmla="val 40911"/>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grpId="0" nodeType="afterEffect">
                                  <p:stCondLst>
                                    <p:cond delay="0"/>
                                  </p:stCondLst>
                                  <p:childTnLst>
                                    <p:set>
                                      <p:cBhvr>
                                        <p:cTn id="6" dur="1" fill="hold">
                                          <p:stCondLst>
                                            <p:cond delay="0"/>
                                          </p:stCondLst>
                                        </p:cTn>
                                        <p:tgtEl>
                                          <p:spTgt spid="386051">
                                            <p:txEl>
                                              <p:pRg st="2" end="2"/>
                                            </p:txEl>
                                          </p:spTgt>
                                        </p:tgtEl>
                                        <p:attrNameLst>
                                          <p:attrName>style.visibility</p:attrName>
                                        </p:attrNameLst>
                                      </p:cBhvr>
                                      <p:to>
                                        <p:strVal val="visible"/>
                                      </p:to>
                                    </p:set>
                                    <p:animEffect transition="in" filter="dissolve">
                                      <p:cBhvr>
                                        <p:cTn id="7" dur="500"/>
                                        <p:tgtEl>
                                          <p:spTgt spid="386051">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6051" grpId="0" build="p" autoUpdateAnimBg="0"/>
    </p:bld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30" name="Rectangle 2"/>
          <p:cNvSpPr>
            <a:spLocks noChangeArrowheads="1"/>
          </p:cNvSpPr>
          <p:nvPr/>
        </p:nvSpPr>
        <p:spPr bwMode="auto">
          <a:xfrm>
            <a:off x="0" y="0"/>
            <a:ext cx="9144000" cy="6858000"/>
          </a:xfrm>
          <a:prstGeom prst="rect">
            <a:avLst/>
          </a:prstGeom>
          <a:solidFill>
            <a:schemeClr val="bg2"/>
          </a:solidFill>
          <a:ln w="9525">
            <a:solidFill>
              <a:schemeClr val="bg2"/>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pic>
        <p:nvPicPr>
          <p:cNvPr id="788482" name="Picture 2"/>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0" y="2101850"/>
            <a:ext cx="9144000" cy="4741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731" name="Rectangle 3"/>
          <p:cNvSpPr>
            <a:spLocks noGrp="1" noChangeArrowheads="1"/>
          </p:cNvSpPr>
          <p:nvPr>
            <p:ph type="title" idx="4294967295"/>
          </p:nvPr>
        </p:nvSpPr>
        <p:spPr>
          <a:xfrm>
            <a:off x="0" y="0"/>
            <a:ext cx="9144000" cy="2101850"/>
          </a:xfrm>
        </p:spPr>
        <p:txBody>
          <a:bodyPr/>
          <a:lstStyle/>
          <a:p>
            <a:pPr>
              <a:defRPr/>
            </a:pPr>
            <a:r>
              <a:rPr lang="ar-SA" sz="4000" dirty="0">
                <a:solidFill>
                  <a:schemeClr val="tx1"/>
                </a:solidFill>
              </a:rPr>
              <a:t>إشعياء 9 : 4</a:t>
            </a:r>
            <a:br>
              <a:rPr lang="ar-SA" sz="4000" dirty="0">
                <a:solidFill>
                  <a:schemeClr val="tx1"/>
                </a:solidFill>
              </a:rPr>
            </a:br>
            <a:r>
              <a:rPr lang="ar-SA" sz="4000" dirty="0">
                <a:solidFill>
                  <a:schemeClr val="tx1"/>
                </a:solidFill>
              </a:rPr>
              <a:t>لأَنَّ نِيرَ ثِقْلِهِ وَعَصَا كَتِفِهِ و</a:t>
            </a:r>
          </a:p>
        </p:txBody>
      </p:sp>
    </p:spTree>
  </p:cSld>
  <p:clrMapOvr>
    <a:masterClrMapping/>
  </p:clrMapOvr>
  <p:transition/>
</p:sld>
</file>

<file path=ppt/slides/slide33.xml><?xml version="1.0" encoding="utf-8"?>
<p:sld xmlns:a="http://schemas.openxmlformats.org/drawingml/2006/main" xmlns:r="http://schemas.openxmlformats.org/officeDocument/2006/relationships" xmlns:p="http://schemas.openxmlformats.org/presentationml/2006/main" showMasterPhAnim="0">
  <p:cSld>
    <p:bg>
      <p:bgPr>
        <a:solidFill>
          <a:schemeClr val="tx1"/>
        </a:solidFill>
        <a:effectLst/>
      </p:bgPr>
    </p:bg>
    <p:spTree>
      <p:nvGrpSpPr>
        <p:cNvPr id="1" name=""/>
        <p:cNvGrpSpPr/>
        <p:nvPr/>
      </p:nvGrpSpPr>
      <p:grpSpPr>
        <a:xfrm>
          <a:off x="0" y="0"/>
          <a:ext cx="0" cy="0"/>
          <a:chOff x="0" y="0"/>
          <a:chExt cx="0" cy="0"/>
        </a:xfrm>
      </p:grpSpPr>
      <p:sp>
        <p:nvSpPr>
          <p:cNvPr id="135171" name="Rectangle 5"/>
          <p:cNvSpPr>
            <a:spLocks noGrp="1" noChangeArrowheads="1"/>
          </p:cNvSpPr>
          <p:nvPr>
            <p:ph type="title"/>
          </p:nvPr>
        </p:nvSpPr>
        <p:spPr>
          <a:xfrm>
            <a:off x="0" y="0"/>
            <a:ext cx="9144000" cy="1397000"/>
          </a:xfrm>
          <a:solidFill>
            <a:srgbClr val="000000"/>
          </a:solidFill>
        </p:spPr>
        <p:txBody>
          <a:bodyPr/>
          <a:lstStyle/>
          <a:p>
            <a:pPr eaLnBrk="1" hangingPunct="1"/>
            <a:r>
              <a:rPr lang="ar-EG" dirty="0">
                <a:solidFill>
                  <a:srgbClr val="FFFFFF"/>
                </a:solidFill>
                <a:ea typeface="ＭＳ Ｐゴシック" charset="0"/>
                <a:cs typeface="Arial" panose="020B0604020202020204" pitchFamily="34" charset="0"/>
              </a:rPr>
              <a:t>في برج ترامب، بمدينة نيويورك.</a:t>
            </a:r>
            <a:endParaRPr lang="en-US" dirty="0">
              <a:solidFill>
                <a:srgbClr val="FFFFFF"/>
              </a:solidFill>
              <a:ea typeface="ＭＳ Ｐゴシック" charset="0"/>
              <a:cs typeface="Arial" panose="020B0604020202020204" pitchFamily="34" charset="0"/>
            </a:endParaRPr>
          </a:p>
        </p:txBody>
      </p:sp>
      <p:sp>
        <p:nvSpPr>
          <p:cNvPr id="7" name="Rectangle 5">
            <a:extLst>
              <a:ext uri="{FF2B5EF4-FFF2-40B4-BE49-F238E27FC236}">
                <a16:creationId xmlns:a16="http://schemas.microsoft.com/office/drawing/2014/main" id="{1BE38515-387C-3A46-9EF2-AB2627C273DA}"/>
              </a:ext>
            </a:extLst>
          </p:cNvPr>
          <p:cNvSpPr txBox="1">
            <a:spLocks noChangeArrowheads="1"/>
          </p:cNvSpPr>
          <p:nvPr/>
        </p:nvSpPr>
        <p:spPr bwMode="auto">
          <a:xfrm>
            <a:off x="4986197" y="5708625"/>
            <a:ext cx="3146850" cy="76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New Roman" pitchFamily="19" charset="0"/>
              </a:defRPr>
            </a:lvl6pPr>
            <a:lvl7pPr marL="914400" algn="ctr" rtl="0" fontAlgn="base">
              <a:spcBef>
                <a:spcPct val="0"/>
              </a:spcBef>
              <a:spcAft>
                <a:spcPct val="0"/>
              </a:spcAft>
              <a:defRPr sz="4400">
                <a:solidFill>
                  <a:schemeClr val="tx2"/>
                </a:solidFill>
                <a:latin typeface="Times New Roman" pitchFamily="19" charset="0"/>
              </a:defRPr>
            </a:lvl7pPr>
            <a:lvl8pPr marL="1371600" algn="ctr" rtl="0" fontAlgn="base">
              <a:spcBef>
                <a:spcPct val="0"/>
              </a:spcBef>
              <a:spcAft>
                <a:spcPct val="0"/>
              </a:spcAft>
              <a:defRPr sz="4400">
                <a:solidFill>
                  <a:schemeClr val="tx2"/>
                </a:solidFill>
                <a:latin typeface="Times New Roman" pitchFamily="19" charset="0"/>
              </a:defRPr>
            </a:lvl8pPr>
            <a:lvl9pPr marL="1828800" algn="ctr" rtl="0" fontAlgn="base">
              <a:spcBef>
                <a:spcPct val="0"/>
              </a:spcBef>
              <a:spcAft>
                <a:spcPct val="0"/>
              </a:spcAft>
              <a:defRPr sz="4400">
                <a:solidFill>
                  <a:schemeClr val="tx2"/>
                </a:solidFill>
                <a:latin typeface="Times New Roman" pitchFamily="19"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32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Social Justice</a:t>
            </a:r>
          </a:p>
        </p:txBody>
      </p:sp>
      <p:sp>
        <p:nvSpPr>
          <p:cNvPr id="11" name="Rectangle 5">
            <a:extLst>
              <a:ext uri="{FF2B5EF4-FFF2-40B4-BE49-F238E27FC236}">
                <a16:creationId xmlns:a16="http://schemas.microsoft.com/office/drawing/2014/main" id="{CAC2AB37-44C8-924B-B134-DE368CB87A94}"/>
              </a:ext>
            </a:extLst>
          </p:cNvPr>
          <p:cNvSpPr txBox="1">
            <a:spLocks noChangeArrowheads="1"/>
          </p:cNvSpPr>
          <p:nvPr/>
        </p:nvSpPr>
        <p:spPr bwMode="auto">
          <a:xfrm>
            <a:off x="1437927" y="5688746"/>
            <a:ext cx="3146850" cy="76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New Roman" pitchFamily="19" charset="0"/>
              </a:defRPr>
            </a:lvl6pPr>
            <a:lvl7pPr marL="914400" algn="ctr" rtl="0" fontAlgn="base">
              <a:spcBef>
                <a:spcPct val="0"/>
              </a:spcBef>
              <a:spcAft>
                <a:spcPct val="0"/>
              </a:spcAft>
              <a:defRPr sz="4400">
                <a:solidFill>
                  <a:schemeClr val="tx2"/>
                </a:solidFill>
                <a:latin typeface="Times New Roman" pitchFamily="19" charset="0"/>
              </a:defRPr>
            </a:lvl7pPr>
            <a:lvl8pPr marL="1371600" algn="ctr" rtl="0" fontAlgn="base">
              <a:spcBef>
                <a:spcPct val="0"/>
              </a:spcBef>
              <a:spcAft>
                <a:spcPct val="0"/>
              </a:spcAft>
              <a:defRPr sz="4400">
                <a:solidFill>
                  <a:schemeClr val="tx2"/>
                </a:solidFill>
                <a:latin typeface="Times New Roman" pitchFamily="19" charset="0"/>
              </a:defRPr>
            </a:lvl8pPr>
            <a:lvl9pPr marL="1828800" algn="ctr" rtl="0" fontAlgn="base">
              <a:spcBef>
                <a:spcPct val="0"/>
              </a:spcBef>
              <a:spcAft>
                <a:spcPct val="0"/>
              </a:spcAft>
              <a:defRPr sz="4400">
                <a:solidFill>
                  <a:schemeClr val="tx2"/>
                </a:solidFill>
                <a:latin typeface="Times New Roman" pitchFamily="19"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32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Justice</a:t>
            </a:r>
          </a:p>
        </p:txBody>
      </p:sp>
      <p:pic>
        <p:nvPicPr>
          <p:cNvPr id="4098" name="Picture 2" descr="N.Y.C. Paints 'Black Lives Matter' Mural in Front of Trump Tower - The New  York Times">
            <a:extLst>
              <a:ext uri="{FF2B5EF4-FFF2-40B4-BE49-F238E27FC236}">
                <a16:creationId xmlns:a16="http://schemas.microsoft.com/office/drawing/2014/main" id="{40BA9C42-EDF4-144F-BFAD-8C2197FD7796}"/>
              </a:ext>
            </a:extLst>
          </p:cNvPr>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rot="10800000">
            <a:off x="12777" y="1554163"/>
            <a:ext cx="9144000" cy="5145087"/>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40029541"/>
      </p:ext>
    </p:extLst>
  </p:cSld>
  <p:clrMapOvr>
    <a:overrideClrMapping bg1="lt1" tx1="dk1" bg2="lt2" tx2="dk2" accent1="accent1" accent2="accent2" accent3="accent3" accent4="accent4" accent5="accent5" accent6="accent6" hlink="hlink" folHlink="folHlink"/>
  </p:clrMapOvr>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30" name="Rectangle 2"/>
          <p:cNvSpPr>
            <a:spLocks noChangeArrowheads="1"/>
          </p:cNvSpPr>
          <p:nvPr/>
        </p:nvSpPr>
        <p:spPr bwMode="auto">
          <a:xfrm>
            <a:off x="0" y="0"/>
            <a:ext cx="9144000" cy="6858000"/>
          </a:xfrm>
          <a:prstGeom prst="rect">
            <a:avLst/>
          </a:prstGeom>
          <a:solidFill>
            <a:schemeClr val="bg2"/>
          </a:solidFill>
          <a:ln w="9525">
            <a:solidFill>
              <a:schemeClr val="bg2"/>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pic>
        <p:nvPicPr>
          <p:cNvPr id="790530" name="Picture 4"/>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0" y="2101850"/>
            <a:ext cx="9144000" cy="4772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 name="Group 5"/>
          <p:cNvGrpSpPr>
            <a:grpSpLocks/>
          </p:cNvGrpSpPr>
          <p:nvPr/>
        </p:nvGrpSpPr>
        <p:grpSpPr bwMode="auto">
          <a:xfrm>
            <a:off x="-180975" y="549275"/>
            <a:ext cx="4897438" cy="2578100"/>
            <a:chOff x="136915" y="548680"/>
            <a:chExt cx="4896544" cy="2578846"/>
          </a:xfrm>
        </p:grpSpPr>
        <p:pic>
          <p:nvPicPr>
            <p:cNvPr id="790533" name="Picture 3"/>
            <p:cNvPicPr>
              <a:picLocks noChangeAspect="1"/>
            </p:cNvPicPr>
            <p:nvPr/>
          </p:nvPicPr>
          <p:blipFill>
            <a:blip r:embed="rId4">
              <a:extLst>
                <a:ext uri="{28A0092B-C50C-407E-A947-70E740481C1C}">
                  <a14:useLocalDpi xmlns:a14="http://schemas.microsoft.com/office/drawing/2010/main"/>
                </a:ext>
              </a:extLst>
            </a:blip>
            <a:srcRect/>
            <a:stretch>
              <a:fillRect/>
            </a:stretch>
          </p:blipFill>
          <p:spPr bwMode="auto">
            <a:xfrm>
              <a:off x="136915" y="548680"/>
              <a:ext cx="4896544" cy="2578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Rectangle 3"/>
            <p:cNvSpPr txBox="1">
              <a:spLocks noChangeArrowheads="1"/>
            </p:cNvSpPr>
            <p:nvPr/>
          </p:nvSpPr>
          <p:spPr bwMode="auto">
            <a:xfrm>
              <a:off x="136915" y="584685"/>
              <a:ext cx="2376264" cy="6480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tx2"/>
                  </a:solidFill>
                  <a:latin typeface="Arial"/>
                  <a:ea typeface="+mj-ea"/>
                  <a:cs typeface="Arial"/>
                </a:defRPr>
              </a:lvl1pPr>
              <a:lvl2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2pPr>
              <a:lvl3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3pPr>
              <a:lvl4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4pPr>
              <a:lvl5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5pPr>
              <a:lvl6pPr marL="457200" algn="ctr" rtl="0" eaLnBrk="0" fontAlgn="base" hangingPunct="0">
                <a:spcBef>
                  <a:spcPct val="0"/>
                </a:spcBef>
                <a:spcAft>
                  <a:spcPct val="0"/>
                </a:spcAft>
                <a:defRPr sz="4400">
                  <a:solidFill>
                    <a:schemeClr val="tx2"/>
                  </a:solidFill>
                  <a:latin typeface="Times New Roman" charset="0"/>
                  <a:ea typeface="ＭＳ Ｐゴシック" charset="0"/>
                </a:defRPr>
              </a:lvl6pPr>
              <a:lvl7pPr marL="914400" algn="ctr" rtl="0" eaLnBrk="0" fontAlgn="base" hangingPunct="0">
                <a:spcBef>
                  <a:spcPct val="0"/>
                </a:spcBef>
                <a:spcAft>
                  <a:spcPct val="0"/>
                </a:spcAft>
                <a:defRPr sz="4400">
                  <a:solidFill>
                    <a:schemeClr val="tx2"/>
                  </a:solidFill>
                  <a:latin typeface="Times New Roman" charset="0"/>
                  <a:ea typeface="ＭＳ Ｐゴシック" charset="0"/>
                </a:defRPr>
              </a:lvl7pPr>
              <a:lvl8pPr marL="1371600" algn="ctr" rtl="0" eaLnBrk="0" fontAlgn="base" hangingPunct="0">
                <a:spcBef>
                  <a:spcPct val="0"/>
                </a:spcBef>
                <a:spcAft>
                  <a:spcPct val="0"/>
                </a:spcAft>
                <a:defRPr sz="4400">
                  <a:solidFill>
                    <a:schemeClr val="tx2"/>
                  </a:solidFill>
                  <a:latin typeface="Times New Roman" charset="0"/>
                  <a:ea typeface="ＭＳ Ｐゴシック" charset="0"/>
                </a:defRPr>
              </a:lvl8pPr>
              <a:lvl9pPr marL="1828800" algn="ctr" rtl="0" eaLnBrk="0" fontAlgn="base" hangingPunct="0">
                <a:spcBef>
                  <a:spcPct val="0"/>
                </a:spcBef>
                <a:spcAft>
                  <a:spcPct val="0"/>
                </a:spcAft>
                <a:defRPr sz="4400">
                  <a:solidFill>
                    <a:schemeClr val="tx2"/>
                  </a:solidFill>
                  <a:latin typeface="Times New Roman"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2800" b="1" u="none" strike="noStrike" kern="1200" cap="none" spc="0" normalizeH="0" baseline="0" noProof="0" dirty="0">
                  <a:ln>
                    <a:noFill/>
                  </a:ln>
                  <a:solidFill>
                    <a:srgbClr val="FFFFFF"/>
                  </a:solidFill>
                  <a:effectLst>
                    <a:glow rad="139700">
                      <a:srgbClr val="000000"/>
                    </a:glow>
                  </a:effectLst>
                  <a:uLnTx/>
                  <a:uFillTx/>
                  <a:latin typeface="Arial" panose="020B0604020202020204" pitchFamily="34" charset="0"/>
                  <a:ea typeface="ＭＳ Ｐゴシック"/>
                  <a:cs typeface="Arial" panose="020B0604020202020204" pitchFamily="34" charset="0"/>
                </a:rPr>
                <a:t>جدعون</a:t>
              </a:r>
              <a:endParaRPr kumimoji="0" lang="en-US" sz="2800" b="1" u="none" strike="noStrike" kern="1200" cap="none" spc="0" normalizeH="0" baseline="0" noProof="0" dirty="0">
                <a:ln>
                  <a:noFill/>
                </a:ln>
                <a:solidFill>
                  <a:srgbClr val="FFFFFF"/>
                </a:solidFill>
                <a:effectLst>
                  <a:glow rad="139700">
                    <a:srgbClr val="000000"/>
                  </a:glow>
                </a:effectLst>
                <a:uLnTx/>
                <a:uFillTx/>
                <a:latin typeface="Arial" panose="020B0604020202020204" pitchFamily="34" charset="0"/>
                <a:ea typeface="ＭＳ Ｐゴシック"/>
                <a:cs typeface="Arial" panose="020B0604020202020204" pitchFamily="34" charset="0"/>
              </a:endParaRPr>
            </a:p>
          </p:txBody>
        </p:sp>
      </p:grpSp>
      <p:sp>
        <p:nvSpPr>
          <p:cNvPr id="201731" name="Rectangle 3"/>
          <p:cNvSpPr>
            <a:spLocks noGrp="1" noChangeArrowheads="1"/>
          </p:cNvSpPr>
          <p:nvPr>
            <p:ph type="title" idx="4294967295"/>
          </p:nvPr>
        </p:nvSpPr>
        <p:spPr>
          <a:xfrm>
            <a:off x="4716462" y="0"/>
            <a:ext cx="4427537" cy="2101143"/>
          </a:xfrm>
        </p:spPr>
        <p:txBody>
          <a:bodyPr/>
          <a:lstStyle/>
          <a:p>
            <a:pPr>
              <a:defRPr/>
            </a:pPr>
            <a:r>
              <a:rPr lang="ar-SA" sz="4000" dirty="0">
                <a:solidFill>
                  <a:schemeClr val="tx1"/>
                </a:solidFill>
                <a:effectLst>
                  <a:glow rad="139700">
                    <a:schemeClr val="bg2"/>
                  </a:glow>
                </a:effectLst>
              </a:rPr>
              <a:t>إشعياء 9 : 4</a:t>
            </a:r>
            <a:br>
              <a:rPr lang="ar-SA" sz="4000" dirty="0">
                <a:solidFill>
                  <a:schemeClr val="tx1"/>
                </a:solidFill>
                <a:effectLst>
                  <a:glow rad="139700">
                    <a:schemeClr val="bg2"/>
                  </a:glow>
                </a:effectLst>
              </a:rPr>
            </a:br>
            <a:r>
              <a:rPr lang="ar-SA" sz="4000" dirty="0">
                <a:solidFill>
                  <a:schemeClr val="tx1"/>
                </a:solidFill>
                <a:effectLst>
                  <a:glow rad="139700">
                    <a:schemeClr val="bg2"/>
                  </a:glow>
                </a:effectLst>
              </a:rPr>
              <a:t>وَقَضِيبَ مُسَخِّرِهِ كَسَّرْتَهُنَّ كَمَا فِي يَوْمِ مِدْيَانَ. </a:t>
            </a:r>
            <a:endParaRPr lang="en-US" sz="4000" dirty="0">
              <a:solidFill>
                <a:schemeClr val="tx1"/>
              </a:solidFill>
              <a:effectLst>
                <a:glow rad="139700">
                  <a:schemeClr val="bg2"/>
                </a:glow>
              </a:effectLst>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0-#ppt_w/2"/>
                                          </p:val>
                                        </p:tav>
                                        <p:tav tm="100000">
                                          <p:val>
                                            <p:strVal val="#ppt_x"/>
                                          </p:val>
                                        </p:tav>
                                      </p:tavLst>
                                    </p:anim>
                                    <p:anim calcmode="lin" valueType="num">
                                      <p:cBhvr additive="base">
                                        <p:cTn id="8" dur="500" fill="hold"/>
                                        <p:tgtEl>
                                          <p:spTgt spid="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6050" name="Rectangle 2"/>
          <p:cNvSpPr>
            <a:spLocks noGrp="1" noChangeArrowheads="1"/>
          </p:cNvSpPr>
          <p:nvPr>
            <p:ph type="title"/>
          </p:nvPr>
        </p:nvSpPr>
        <p:spPr>
          <a:xfrm>
            <a:off x="457200" y="609600"/>
            <a:ext cx="6923088" cy="1143000"/>
          </a:xfrm>
        </p:spPr>
        <p:txBody>
          <a:bodyPr/>
          <a:lstStyle/>
          <a:p>
            <a:pPr algn="r" rtl="1">
              <a:defRPr/>
            </a:pPr>
            <a:r>
              <a:rPr lang="ar-EG" sz="5400" dirty="0">
                <a:solidFill>
                  <a:srgbClr val="FF66CC"/>
                </a:solidFill>
              </a:rPr>
              <a:t>الخلاص  </a:t>
            </a:r>
            <a:br>
              <a:rPr lang="ar-EG" sz="5400" dirty="0">
                <a:solidFill>
                  <a:srgbClr val="FF66CC"/>
                </a:solidFill>
              </a:rPr>
            </a:br>
            <a:r>
              <a:rPr lang="ar-EG" sz="5400" dirty="0">
                <a:solidFill>
                  <a:srgbClr val="FF66CC"/>
                </a:solidFill>
              </a:rPr>
              <a:t>البركة   </a:t>
            </a:r>
            <a:endParaRPr lang="en-US" sz="5400" dirty="0"/>
          </a:p>
        </p:txBody>
      </p:sp>
      <p:sp>
        <p:nvSpPr>
          <p:cNvPr id="386051" name="Text Box 3"/>
          <p:cNvSpPr txBox="1">
            <a:spLocks noChangeArrowheads="1"/>
          </p:cNvSpPr>
          <p:nvPr/>
        </p:nvSpPr>
        <p:spPr bwMode="auto">
          <a:xfrm>
            <a:off x="1066800" y="2209800"/>
            <a:ext cx="7391400" cy="3477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marL="0" marR="0" lvl="0" indent="0" algn="r" defTabSz="914400" rtl="1" eaLnBrk="0" fontAlgn="base" latinLnBrk="0" hangingPunct="0">
              <a:lnSpc>
                <a:spcPct val="100000"/>
              </a:lnSpc>
              <a:spcBef>
                <a:spcPct val="50000"/>
              </a:spcBef>
              <a:spcAft>
                <a:spcPct val="0"/>
              </a:spcAft>
              <a:buClrTx/>
              <a:buSzTx/>
              <a:buFontTx/>
              <a:buChar char="•"/>
              <a:tabLst/>
              <a:defRPr/>
            </a:pPr>
            <a:r>
              <a:rPr kumimoji="0" lang="en-US"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EG" sz="4000" b="1" u="none" strike="noStrike" kern="1200" cap="none" spc="0" normalizeH="0" baseline="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rPr>
              <a:t>توسع امتداد الأمة</a:t>
            </a:r>
            <a:r>
              <a:rPr kumimoji="0" lang="en-US" sz="4000" b="1" u="none" strike="noStrike" kern="1200" cap="none" spc="0" normalizeH="0" baseline="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rPr>
              <a:t> </a:t>
            </a:r>
            <a:r>
              <a:rPr kumimoji="0" lang="ar-SA" sz="4000" b="1" u="none" strike="noStrike" kern="1200" cap="none" spc="0" normalizeH="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rPr>
              <a:t> (3أ)</a:t>
            </a:r>
            <a:endParaRPr kumimoji="0" lang="en-US" sz="4000" b="1" u="none" strike="noStrike" kern="1200" cap="none" spc="0" normalizeH="0" baseline="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1" eaLnBrk="0" fontAlgn="base" latinLnBrk="0" hangingPunct="0">
              <a:lnSpc>
                <a:spcPct val="100000"/>
              </a:lnSpc>
              <a:spcBef>
                <a:spcPct val="50000"/>
              </a:spcBef>
              <a:spcAft>
                <a:spcPct val="0"/>
              </a:spcAft>
              <a:buClrTx/>
              <a:buSzTx/>
              <a:buFontTx/>
              <a:buChar char="•"/>
              <a:tabLst/>
              <a:defRPr/>
            </a:pPr>
            <a:r>
              <a:rPr kumimoji="0" lang="en-US" sz="4000" b="1" u="none" strike="noStrike" kern="1200" cap="none" spc="0" normalizeH="0" baseline="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rPr>
              <a:t> </a:t>
            </a:r>
            <a:r>
              <a:rPr kumimoji="0" lang="ar-EG" sz="4000" b="1" u="none" strike="noStrike" kern="1200" cap="none" spc="0" normalizeH="0" baseline="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rPr>
              <a:t>الفرح</a:t>
            </a:r>
            <a:r>
              <a:rPr kumimoji="0" lang="en-US" sz="4000" b="1" u="none" strike="noStrike" kern="1200" cap="none" spc="0" normalizeH="0" baseline="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rPr>
              <a:t> </a:t>
            </a:r>
            <a:r>
              <a:rPr kumimoji="0" lang="ar-SA" sz="4000" b="1" u="none" strike="noStrike" kern="1200" cap="none" spc="0" normalizeH="0" baseline="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rPr>
              <a:t>(3ب)</a:t>
            </a:r>
          </a:p>
          <a:p>
            <a:pPr marL="0" marR="0" lvl="0" indent="0" algn="r" defTabSz="914400" rtl="1" eaLnBrk="0" fontAlgn="base" latinLnBrk="0" hangingPunct="0">
              <a:lnSpc>
                <a:spcPct val="100000"/>
              </a:lnSpc>
              <a:spcBef>
                <a:spcPct val="50000"/>
              </a:spcBef>
              <a:spcAft>
                <a:spcPct val="0"/>
              </a:spcAft>
              <a:buClrTx/>
              <a:buSzTx/>
              <a:buFontTx/>
              <a:buChar char="•"/>
              <a:tabLst/>
              <a:defRPr/>
            </a:pPr>
            <a:r>
              <a:rPr kumimoji="0" lang="ar-EG" sz="4000" b="1" u="none" strike="noStrike" kern="1200" cap="none" spc="0" normalizeH="0" baseline="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rPr>
              <a:t>لا قمع وتسخير</a:t>
            </a:r>
            <a:r>
              <a:rPr kumimoji="0" lang="ar-SA" sz="4000" b="1" u="none" strike="noStrike" kern="1200" cap="none" spc="0" normalizeH="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rPr>
              <a:t> (4)</a:t>
            </a:r>
            <a:endParaRPr kumimoji="0" lang="en-US" sz="4000" b="1" u="none" strike="noStrike" kern="1200" cap="none" spc="0" normalizeH="0" baseline="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1" eaLnBrk="0" fontAlgn="base" latinLnBrk="0" hangingPunct="0">
              <a:lnSpc>
                <a:spcPct val="100000"/>
              </a:lnSpc>
              <a:spcBef>
                <a:spcPct val="50000"/>
              </a:spcBef>
              <a:spcAft>
                <a:spcPct val="0"/>
              </a:spcAft>
              <a:buClrTx/>
              <a:buSzTx/>
              <a:buFontTx/>
              <a:buChar char="•"/>
              <a:tabLst/>
              <a:defRPr/>
            </a:pPr>
            <a:r>
              <a:rPr kumimoji="0" lang="ar-EG"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تجريد المتسلح من سلاحه</a:t>
            </a:r>
            <a:r>
              <a:rPr kumimoji="0" lang="ar-SA"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en-US"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(5)</a:t>
            </a:r>
          </a:p>
        </p:txBody>
      </p:sp>
      <p:sp>
        <p:nvSpPr>
          <p:cNvPr id="386052" name="AutoShape 4"/>
          <p:cNvSpPr>
            <a:spLocks noChangeArrowheads="1"/>
          </p:cNvSpPr>
          <p:nvPr/>
        </p:nvSpPr>
        <p:spPr bwMode="auto">
          <a:xfrm flipH="1">
            <a:off x="7380288" y="936104"/>
            <a:ext cx="646732" cy="489992"/>
          </a:xfrm>
          <a:prstGeom prst="homePlate">
            <a:avLst>
              <a:gd name="adj" fmla="val 40911"/>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grpId="0" nodeType="afterEffect">
                                  <p:stCondLst>
                                    <p:cond delay="0"/>
                                  </p:stCondLst>
                                  <p:childTnLst>
                                    <p:set>
                                      <p:cBhvr>
                                        <p:cTn id="6" dur="1" fill="hold">
                                          <p:stCondLst>
                                            <p:cond delay="0"/>
                                          </p:stCondLst>
                                        </p:cTn>
                                        <p:tgtEl>
                                          <p:spTgt spid="386051">
                                            <p:txEl>
                                              <p:pRg st="3" end="3"/>
                                            </p:txEl>
                                          </p:spTgt>
                                        </p:tgtEl>
                                        <p:attrNameLst>
                                          <p:attrName>style.visibility</p:attrName>
                                        </p:attrNameLst>
                                      </p:cBhvr>
                                      <p:to>
                                        <p:strVal val="visible"/>
                                      </p:to>
                                    </p:set>
                                    <p:animEffect transition="in" filter="dissolve">
                                      <p:cBhvr>
                                        <p:cTn id="7" dur="500"/>
                                        <p:tgtEl>
                                          <p:spTgt spid="386051">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6051" grpId="0" build="p" autoUpdateAnimBg="0"/>
    </p:bldLst>
  </p:timing>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30" name="Rectangle 2"/>
          <p:cNvSpPr>
            <a:spLocks noChangeArrowheads="1"/>
          </p:cNvSpPr>
          <p:nvPr/>
        </p:nvSpPr>
        <p:spPr bwMode="auto">
          <a:xfrm>
            <a:off x="0" y="0"/>
            <a:ext cx="9144000" cy="6858000"/>
          </a:xfrm>
          <a:prstGeom prst="rect">
            <a:avLst/>
          </a:prstGeom>
          <a:solidFill>
            <a:schemeClr val="bg2"/>
          </a:solidFill>
          <a:ln w="9525">
            <a:solidFill>
              <a:schemeClr val="bg2"/>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sp>
        <p:nvSpPr>
          <p:cNvPr id="201731" name="Rectangle 3"/>
          <p:cNvSpPr>
            <a:spLocks noGrp="1" noChangeArrowheads="1"/>
          </p:cNvSpPr>
          <p:nvPr>
            <p:ph type="title" idx="4294967295"/>
          </p:nvPr>
        </p:nvSpPr>
        <p:spPr>
          <a:xfrm>
            <a:off x="468313" y="549275"/>
            <a:ext cx="4244975" cy="5595938"/>
          </a:xfrm>
        </p:spPr>
        <p:txBody>
          <a:bodyPr/>
          <a:lstStyle/>
          <a:p>
            <a:pPr rtl="1">
              <a:defRPr/>
            </a:pPr>
            <a:r>
              <a:rPr lang="ar-SA" dirty="0">
                <a:solidFill>
                  <a:schemeClr val="tx1"/>
                </a:solidFill>
              </a:rPr>
              <a:t>إشعياء 9 : 5</a:t>
            </a:r>
            <a:br>
              <a:rPr lang="en-US" dirty="0">
                <a:solidFill>
                  <a:schemeClr val="tx1"/>
                </a:solidFill>
              </a:rPr>
            </a:br>
            <a:br>
              <a:rPr lang="ar-SA" dirty="0">
                <a:solidFill>
                  <a:schemeClr val="tx1"/>
                </a:solidFill>
              </a:rPr>
            </a:br>
            <a:r>
              <a:rPr lang="ar-SA" dirty="0">
                <a:solidFill>
                  <a:schemeClr val="tx1"/>
                </a:solidFill>
              </a:rPr>
              <a:t>لأَنَّ كُلَّ سِلاَحِ الْمُتَسَلِّحِ فِي الْوَغَى وَكُلَّ رِدَاءٍ مُدَحْرَجٍ فِي الدِّمَاءِ يَكُونُ لِلْحَرِيقِ مَأْكَلاً لِلنَّارِ. </a:t>
            </a:r>
          </a:p>
        </p:txBody>
      </p:sp>
      <p:pic>
        <p:nvPicPr>
          <p:cNvPr id="815107" name="Picture 1"/>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4932363" y="619125"/>
            <a:ext cx="3797300" cy="558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2"/>
          <p:cNvSpPr>
            <a:spLocks noChangeArrowheads="1"/>
          </p:cNvSpPr>
          <p:nvPr/>
        </p:nvSpPr>
        <p:spPr bwMode="auto">
          <a:xfrm>
            <a:off x="0" y="0"/>
            <a:ext cx="9144000" cy="6858000"/>
          </a:xfrm>
          <a:prstGeom prst="rect">
            <a:avLst/>
          </a:prstGeom>
          <a:solidFill>
            <a:schemeClr val="bg2"/>
          </a:solidFill>
          <a:ln w="9525">
            <a:solidFill>
              <a:schemeClr val="bg2"/>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endParaRPr>
          </a:p>
        </p:txBody>
      </p:sp>
      <p:pic>
        <p:nvPicPr>
          <p:cNvPr id="817154" name="Picture 1"/>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34925" y="1708150"/>
            <a:ext cx="9144000" cy="5140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94" name="Rectangle 2"/>
          <p:cNvSpPr>
            <a:spLocks noGrp="1" noChangeArrowheads="1"/>
          </p:cNvSpPr>
          <p:nvPr>
            <p:ph type="ctrTitle"/>
          </p:nvPr>
        </p:nvSpPr>
        <p:spPr>
          <a:xfrm>
            <a:off x="35388" y="0"/>
            <a:ext cx="9108612" cy="1707728"/>
          </a:xfrm>
        </p:spPr>
        <p:txBody>
          <a:bodyPr/>
          <a:lstStyle/>
          <a:p>
            <a:pPr>
              <a:defRPr/>
            </a:pPr>
            <a:r>
              <a:rPr lang="ar-JO" sz="2800" dirty="0">
                <a:solidFill>
                  <a:schemeClr val="tx1"/>
                </a:solidFill>
                <a:effectLst>
                  <a:glow rad="152400">
                    <a:schemeClr val="bg2"/>
                  </a:glow>
                </a:effectLst>
              </a:rPr>
              <a:t>انصرف يسوع إلى الجليل و ترك الناصرة فأتى و سكن في كفرناحوم التي عند البحر في تخوم زبولون و نفتاليم لكي يتم ما قيل باشعياء النبي القائل :</a:t>
            </a:r>
            <a:endParaRPr lang="en-US" sz="1800" dirty="0">
              <a:solidFill>
                <a:schemeClr val="tx1"/>
              </a:solidFill>
              <a:effectLst>
                <a:glow rad="152400">
                  <a:schemeClr val="bg2"/>
                </a:glow>
              </a:effectLst>
            </a:endParaRPr>
          </a:p>
        </p:txBody>
      </p:sp>
      <p:sp>
        <p:nvSpPr>
          <p:cNvPr id="5" name="Rectangle 2"/>
          <p:cNvSpPr txBox="1">
            <a:spLocks noChangeArrowheads="1"/>
          </p:cNvSpPr>
          <p:nvPr/>
        </p:nvSpPr>
        <p:spPr bwMode="auto">
          <a:xfrm>
            <a:off x="35388" y="5013177"/>
            <a:ext cx="9108612" cy="1834534"/>
          </a:xfrm>
          <a:prstGeom prst="rect">
            <a:avLst/>
          </a:prstGeom>
          <a:solidFill>
            <a:schemeClr val="bg2"/>
          </a:solidFill>
          <a:ln>
            <a:noFill/>
          </a:ln>
          <a:effectLst/>
          <a:extLs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tx2"/>
                </a:solidFill>
                <a:latin typeface="Arial"/>
                <a:ea typeface="+mj-ea"/>
                <a:cs typeface="Arial"/>
              </a:defRPr>
            </a:lvl1pPr>
            <a:lvl2pPr algn="ctr" rtl="0" eaLnBrk="0" fontAlgn="base" hangingPunct="0">
              <a:spcBef>
                <a:spcPct val="0"/>
              </a:spcBef>
              <a:spcAft>
                <a:spcPct val="0"/>
              </a:spcAft>
              <a:defRPr sz="4400">
                <a:solidFill>
                  <a:schemeClr val="tx2"/>
                </a:solidFill>
                <a:latin typeface="Times New Roman" charset="0"/>
                <a:ea typeface="ＭＳ Ｐゴシック" charset="0"/>
                <a:cs typeface="ＭＳ Ｐゴシック" charset="0"/>
              </a:defRPr>
            </a:lvl2pPr>
            <a:lvl3pPr algn="ctr" rtl="0" eaLnBrk="0" fontAlgn="base" hangingPunct="0">
              <a:spcBef>
                <a:spcPct val="0"/>
              </a:spcBef>
              <a:spcAft>
                <a:spcPct val="0"/>
              </a:spcAft>
              <a:defRPr sz="4400">
                <a:solidFill>
                  <a:schemeClr val="tx2"/>
                </a:solidFill>
                <a:latin typeface="Times New Roman" charset="0"/>
                <a:ea typeface="ＭＳ Ｐゴシック" charset="0"/>
                <a:cs typeface="ＭＳ Ｐゴシック" charset="0"/>
              </a:defRPr>
            </a:lvl3pPr>
            <a:lvl4pPr algn="ctr" rtl="0" eaLnBrk="0" fontAlgn="base" hangingPunct="0">
              <a:spcBef>
                <a:spcPct val="0"/>
              </a:spcBef>
              <a:spcAft>
                <a:spcPct val="0"/>
              </a:spcAft>
              <a:defRPr sz="4400">
                <a:solidFill>
                  <a:schemeClr val="tx2"/>
                </a:solidFill>
                <a:latin typeface="Times New Roman" charset="0"/>
                <a:ea typeface="ＭＳ Ｐゴシック" charset="0"/>
                <a:cs typeface="ＭＳ Ｐゴシック" charset="0"/>
              </a:defRPr>
            </a:lvl4pPr>
            <a:lvl5pPr algn="ctr" rtl="0" eaLnBrk="0" fontAlgn="base" hangingPunct="0">
              <a:spcBef>
                <a:spcPct val="0"/>
              </a:spcBef>
              <a:spcAft>
                <a:spcPct val="0"/>
              </a:spcAft>
              <a:defRPr sz="4400">
                <a:solidFill>
                  <a:schemeClr val="tx2"/>
                </a:solidFill>
                <a:latin typeface="Times New Roman" charset="0"/>
                <a:ea typeface="ＭＳ Ｐゴシック" charset="0"/>
                <a:cs typeface="ＭＳ Ｐゴシック" charset="0"/>
              </a:defRPr>
            </a:lvl5pPr>
            <a:lvl6pPr marL="457200" algn="ctr" rtl="0" eaLnBrk="0" fontAlgn="base" hangingPunct="0">
              <a:spcBef>
                <a:spcPct val="0"/>
              </a:spcBef>
              <a:spcAft>
                <a:spcPct val="0"/>
              </a:spcAft>
              <a:defRPr sz="4400">
                <a:solidFill>
                  <a:schemeClr val="tx2"/>
                </a:solidFill>
                <a:latin typeface="Times New Roman" charset="0"/>
                <a:ea typeface="ＭＳ Ｐゴシック" charset="0"/>
              </a:defRPr>
            </a:lvl6pPr>
            <a:lvl7pPr marL="914400" algn="ctr" rtl="0" eaLnBrk="0" fontAlgn="base" hangingPunct="0">
              <a:spcBef>
                <a:spcPct val="0"/>
              </a:spcBef>
              <a:spcAft>
                <a:spcPct val="0"/>
              </a:spcAft>
              <a:defRPr sz="4400">
                <a:solidFill>
                  <a:schemeClr val="tx2"/>
                </a:solidFill>
                <a:latin typeface="Times New Roman" charset="0"/>
                <a:ea typeface="ＭＳ Ｐゴシック" charset="0"/>
              </a:defRPr>
            </a:lvl7pPr>
            <a:lvl8pPr marL="1371600" algn="ctr" rtl="0" eaLnBrk="0" fontAlgn="base" hangingPunct="0">
              <a:spcBef>
                <a:spcPct val="0"/>
              </a:spcBef>
              <a:spcAft>
                <a:spcPct val="0"/>
              </a:spcAft>
              <a:defRPr sz="4400">
                <a:solidFill>
                  <a:schemeClr val="tx2"/>
                </a:solidFill>
                <a:latin typeface="Times New Roman" charset="0"/>
                <a:ea typeface="ＭＳ Ｐゴシック" charset="0"/>
              </a:defRPr>
            </a:lvl8pPr>
            <a:lvl9pPr marL="1828800" algn="ctr" rtl="0" eaLnBrk="0" fontAlgn="base" hangingPunct="0">
              <a:spcBef>
                <a:spcPct val="0"/>
              </a:spcBef>
              <a:spcAft>
                <a:spcPct val="0"/>
              </a:spcAft>
              <a:defRPr sz="4400">
                <a:solidFill>
                  <a:schemeClr val="tx2"/>
                </a:solidFill>
                <a:latin typeface="Times New Roman"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800" b="1" u="none" strike="noStrike" kern="1200" cap="none" spc="0" normalizeH="0" baseline="0" noProof="0" dirty="0">
                <a:ln>
                  <a:noFill/>
                </a:ln>
                <a:solidFill>
                  <a:srgbClr val="FFFFFF"/>
                </a:solidFill>
                <a:effectLst>
                  <a:glow rad="152400">
                    <a:srgbClr val="000000"/>
                  </a:glow>
                </a:effectLst>
                <a:uLnTx/>
                <a:uFillTx/>
                <a:latin typeface="Arial" panose="020B0604020202020204" pitchFamily="34" charset="0"/>
                <a:ea typeface="ＭＳ Ｐゴシック"/>
                <a:cs typeface="Arial" panose="020B0604020202020204" pitchFamily="34" charset="0"/>
              </a:rPr>
              <a:t>أرض زبولون و أرض نفتاليم طريق البحر عبر الأردن جليل الأمم</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800" b="1" u="none" strike="noStrike" kern="1200" cap="none" spc="0" normalizeH="0" baseline="0" noProof="0" dirty="0">
                <a:ln>
                  <a:noFill/>
                </a:ln>
                <a:solidFill>
                  <a:srgbClr val="FFFFFF"/>
                </a:solidFill>
                <a:effectLst>
                  <a:glow rad="152400">
                    <a:srgbClr val="000000"/>
                  </a:glow>
                </a:effectLst>
                <a:uLnTx/>
                <a:uFillTx/>
                <a:latin typeface="Arial" panose="020B0604020202020204" pitchFamily="34" charset="0"/>
                <a:ea typeface="ＭＳ Ｐゴシック"/>
                <a:cs typeface="Arial" panose="020B0604020202020204" pitchFamily="34" charset="0"/>
              </a:rPr>
              <a:t>(</a:t>
            </a:r>
            <a:r>
              <a:rPr kumimoji="0" lang="ar-JO" sz="2800" b="1" u="none" strike="noStrike" kern="1200" cap="none" spc="0" normalizeH="0" baseline="0" noProof="0" dirty="0">
                <a:ln>
                  <a:noFill/>
                </a:ln>
                <a:solidFill>
                  <a:srgbClr val="FFFFFF"/>
                </a:solidFill>
                <a:effectLst>
                  <a:glow rad="152400">
                    <a:srgbClr val="000000"/>
                  </a:glow>
                </a:effectLst>
                <a:uLnTx/>
                <a:uFillTx/>
                <a:latin typeface="Arial" panose="020B0604020202020204" pitchFamily="34" charset="0"/>
                <a:ea typeface="ＭＳ Ｐゴシック"/>
                <a:cs typeface="Arial" panose="020B0604020202020204" pitchFamily="34" charset="0"/>
              </a:rPr>
              <a:t>متى </a:t>
            </a:r>
            <a:r>
              <a:rPr kumimoji="0" lang="ar-SA" sz="2800" b="1" u="none" strike="noStrike" kern="1200" cap="none" spc="0" normalizeH="0" baseline="0" noProof="0" dirty="0">
                <a:ln>
                  <a:noFill/>
                </a:ln>
                <a:solidFill>
                  <a:srgbClr val="FFFFFF"/>
                </a:solidFill>
                <a:effectLst>
                  <a:glow rad="152400">
                    <a:srgbClr val="000000"/>
                  </a:glow>
                </a:effectLst>
                <a:uLnTx/>
                <a:uFillTx/>
                <a:latin typeface="Arial" panose="020B0604020202020204" pitchFamily="34" charset="0"/>
                <a:ea typeface="ＭＳ Ｐゴシック"/>
                <a:cs typeface="Arial" panose="020B0604020202020204" pitchFamily="34" charset="0"/>
              </a:rPr>
              <a:t>4</a:t>
            </a:r>
            <a:r>
              <a:rPr kumimoji="0" lang="ar-JO" sz="2800" b="1" u="none" strike="noStrike" kern="1200" cap="none" spc="0" normalizeH="0" baseline="0" noProof="0" dirty="0">
                <a:ln>
                  <a:noFill/>
                </a:ln>
                <a:solidFill>
                  <a:srgbClr val="FFFFFF"/>
                </a:solidFill>
                <a:effectLst>
                  <a:glow rad="152400">
                    <a:srgbClr val="000000"/>
                  </a:glow>
                </a:effectLst>
                <a:uLnTx/>
                <a:uFillTx/>
                <a:latin typeface="Arial" panose="020B0604020202020204" pitchFamily="34" charset="0"/>
                <a:ea typeface="ＭＳ Ｐゴシック"/>
                <a:cs typeface="Arial" panose="020B0604020202020204" pitchFamily="34" charset="0"/>
              </a:rPr>
              <a:t> : </a:t>
            </a:r>
            <a:r>
              <a:rPr kumimoji="0" lang="ar-SA" sz="2800" b="1" u="none" strike="noStrike" kern="1200" cap="none" spc="0" normalizeH="0" baseline="0" noProof="0" dirty="0">
                <a:ln>
                  <a:noFill/>
                </a:ln>
                <a:solidFill>
                  <a:srgbClr val="FFFFFF"/>
                </a:solidFill>
                <a:effectLst>
                  <a:glow rad="152400">
                    <a:srgbClr val="000000"/>
                  </a:glow>
                </a:effectLst>
                <a:uLnTx/>
                <a:uFillTx/>
                <a:latin typeface="Arial" panose="020B0604020202020204" pitchFamily="34" charset="0"/>
                <a:ea typeface="ＭＳ Ｐゴシック"/>
                <a:cs typeface="Arial" panose="020B0604020202020204" pitchFamily="34" charset="0"/>
              </a:rPr>
              <a:t>13</a:t>
            </a:r>
            <a:r>
              <a:rPr kumimoji="0" lang="ar-JO" sz="2800" b="1" u="none" strike="noStrike" kern="1200" cap="none" spc="0" normalizeH="0" baseline="0" noProof="0" dirty="0">
                <a:ln>
                  <a:noFill/>
                </a:ln>
                <a:solidFill>
                  <a:srgbClr val="FFFFFF"/>
                </a:solidFill>
                <a:effectLst>
                  <a:glow rad="152400">
                    <a:srgbClr val="000000"/>
                  </a:glow>
                </a:effectLst>
                <a:uLnTx/>
                <a:uFillTx/>
                <a:latin typeface="Arial" panose="020B0604020202020204" pitchFamily="34" charset="0"/>
                <a:ea typeface="ＭＳ Ｐゴシック"/>
                <a:cs typeface="Arial" panose="020B0604020202020204" pitchFamily="34" charset="0"/>
              </a:rPr>
              <a:t>-</a:t>
            </a:r>
            <a:r>
              <a:rPr kumimoji="0" lang="ar-SA" sz="2800" b="1" u="none" strike="noStrike" kern="1200" cap="none" spc="0" normalizeH="0" baseline="0" noProof="0" dirty="0">
                <a:ln>
                  <a:noFill/>
                </a:ln>
                <a:solidFill>
                  <a:srgbClr val="FFFFFF"/>
                </a:solidFill>
                <a:effectLst>
                  <a:glow rad="152400">
                    <a:srgbClr val="000000"/>
                  </a:glow>
                </a:effectLst>
                <a:uLnTx/>
                <a:uFillTx/>
                <a:latin typeface="Arial" panose="020B0604020202020204" pitchFamily="34" charset="0"/>
                <a:ea typeface="ＭＳ Ｐゴシック"/>
                <a:cs typeface="Arial" panose="020B0604020202020204" pitchFamily="34" charset="0"/>
              </a:rPr>
              <a:t>15</a:t>
            </a:r>
            <a:r>
              <a:rPr kumimoji="0" lang="en-US" sz="2800" b="1" u="none" strike="noStrike" kern="1200" cap="none" spc="0" normalizeH="0" baseline="0" noProof="0" dirty="0">
                <a:ln>
                  <a:noFill/>
                </a:ln>
                <a:solidFill>
                  <a:srgbClr val="FFFFFF"/>
                </a:solidFill>
                <a:effectLst>
                  <a:glow rad="152400">
                    <a:srgbClr val="000000"/>
                  </a:glow>
                </a:effectLst>
                <a:uLnTx/>
                <a:uFillTx/>
                <a:latin typeface="Arial" panose="020B0604020202020204" pitchFamily="34" charset="0"/>
                <a:ea typeface="ＭＳ Ｐゴシック"/>
                <a:cs typeface="Arial" panose="020B0604020202020204" pitchFamily="34" charset="0"/>
              </a:rPr>
              <a:t>)</a:t>
            </a:r>
            <a:endParaRPr kumimoji="0" lang="en-US" sz="1800" b="1" u="none" strike="noStrike" kern="1200" cap="none" spc="0" normalizeH="0" baseline="0" noProof="0" dirty="0">
              <a:ln>
                <a:noFill/>
              </a:ln>
              <a:solidFill>
                <a:srgbClr val="FFFFFF"/>
              </a:solidFill>
              <a:effectLst>
                <a:glow rad="152400">
                  <a:srgbClr val="000000"/>
                </a:glow>
              </a:effectLst>
              <a:uLnTx/>
              <a:uFillTx/>
              <a:latin typeface="Arial" panose="020B0604020202020204" pitchFamily="34" charset="0"/>
              <a:ea typeface="ＭＳ Ｐゴシック"/>
              <a:cs typeface="Arial" panose="020B0604020202020204" pitchFamily="34" charset="0"/>
            </a:endParaRPr>
          </a:p>
        </p:txBody>
      </p:sp>
      <p:sp>
        <p:nvSpPr>
          <p:cNvPr id="6" name="Rectangle 2"/>
          <p:cNvSpPr txBox="1">
            <a:spLocks noChangeArrowheads="1"/>
          </p:cNvSpPr>
          <p:nvPr/>
        </p:nvSpPr>
        <p:spPr bwMode="auto">
          <a:xfrm rot="21064516">
            <a:off x="-15892" y="2283945"/>
            <a:ext cx="4875924" cy="1834534"/>
          </a:xfrm>
          <a:prstGeom prst="rect">
            <a:avLst/>
          </a:prstGeom>
          <a:solidFill>
            <a:srgbClr val="000090"/>
          </a:solidFill>
          <a:ln>
            <a:noFill/>
          </a:ln>
          <a:effectLst/>
          <a:extLs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tx2"/>
                </a:solidFill>
                <a:latin typeface="Arial"/>
                <a:ea typeface="+mj-ea"/>
                <a:cs typeface="Arial"/>
              </a:defRPr>
            </a:lvl1pPr>
            <a:lvl2pPr algn="ctr" rtl="0" eaLnBrk="0" fontAlgn="base" hangingPunct="0">
              <a:spcBef>
                <a:spcPct val="0"/>
              </a:spcBef>
              <a:spcAft>
                <a:spcPct val="0"/>
              </a:spcAft>
              <a:defRPr sz="4400">
                <a:solidFill>
                  <a:schemeClr val="tx2"/>
                </a:solidFill>
                <a:latin typeface="Times New Roman" charset="0"/>
                <a:ea typeface="ＭＳ Ｐゴシック" charset="0"/>
                <a:cs typeface="ＭＳ Ｐゴシック" charset="0"/>
              </a:defRPr>
            </a:lvl2pPr>
            <a:lvl3pPr algn="ctr" rtl="0" eaLnBrk="0" fontAlgn="base" hangingPunct="0">
              <a:spcBef>
                <a:spcPct val="0"/>
              </a:spcBef>
              <a:spcAft>
                <a:spcPct val="0"/>
              </a:spcAft>
              <a:defRPr sz="4400">
                <a:solidFill>
                  <a:schemeClr val="tx2"/>
                </a:solidFill>
                <a:latin typeface="Times New Roman" charset="0"/>
                <a:ea typeface="ＭＳ Ｐゴシック" charset="0"/>
                <a:cs typeface="ＭＳ Ｐゴシック" charset="0"/>
              </a:defRPr>
            </a:lvl3pPr>
            <a:lvl4pPr algn="ctr" rtl="0" eaLnBrk="0" fontAlgn="base" hangingPunct="0">
              <a:spcBef>
                <a:spcPct val="0"/>
              </a:spcBef>
              <a:spcAft>
                <a:spcPct val="0"/>
              </a:spcAft>
              <a:defRPr sz="4400">
                <a:solidFill>
                  <a:schemeClr val="tx2"/>
                </a:solidFill>
                <a:latin typeface="Times New Roman" charset="0"/>
                <a:ea typeface="ＭＳ Ｐゴシック" charset="0"/>
                <a:cs typeface="ＭＳ Ｐゴシック" charset="0"/>
              </a:defRPr>
            </a:lvl4pPr>
            <a:lvl5pPr algn="ctr" rtl="0" eaLnBrk="0" fontAlgn="base" hangingPunct="0">
              <a:spcBef>
                <a:spcPct val="0"/>
              </a:spcBef>
              <a:spcAft>
                <a:spcPct val="0"/>
              </a:spcAft>
              <a:defRPr sz="4400">
                <a:solidFill>
                  <a:schemeClr val="tx2"/>
                </a:solidFill>
                <a:latin typeface="Times New Roman" charset="0"/>
                <a:ea typeface="ＭＳ Ｐゴシック" charset="0"/>
                <a:cs typeface="ＭＳ Ｐゴシック" charset="0"/>
              </a:defRPr>
            </a:lvl5pPr>
            <a:lvl6pPr marL="457200" algn="ctr" rtl="0" eaLnBrk="0" fontAlgn="base" hangingPunct="0">
              <a:spcBef>
                <a:spcPct val="0"/>
              </a:spcBef>
              <a:spcAft>
                <a:spcPct val="0"/>
              </a:spcAft>
              <a:defRPr sz="4400">
                <a:solidFill>
                  <a:schemeClr val="tx2"/>
                </a:solidFill>
                <a:latin typeface="Times New Roman" charset="0"/>
                <a:ea typeface="ＭＳ Ｐゴシック" charset="0"/>
              </a:defRPr>
            </a:lvl6pPr>
            <a:lvl7pPr marL="914400" algn="ctr" rtl="0" eaLnBrk="0" fontAlgn="base" hangingPunct="0">
              <a:spcBef>
                <a:spcPct val="0"/>
              </a:spcBef>
              <a:spcAft>
                <a:spcPct val="0"/>
              </a:spcAft>
              <a:defRPr sz="4400">
                <a:solidFill>
                  <a:schemeClr val="tx2"/>
                </a:solidFill>
                <a:latin typeface="Times New Roman" charset="0"/>
                <a:ea typeface="ＭＳ Ｐゴシック" charset="0"/>
              </a:defRPr>
            </a:lvl7pPr>
            <a:lvl8pPr marL="1371600" algn="ctr" rtl="0" eaLnBrk="0" fontAlgn="base" hangingPunct="0">
              <a:spcBef>
                <a:spcPct val="0"/>
              </a:spcBef>
              <a:spcAft>
                <a:spcPct val="0"/>
              </a:spcAft>
              <a:defRPr sz="4400">
                <a:solidFill>
                  <a:schemeClr val="tx2"/>
                </a:solidFill>
                <a:latin typeface="Times New Roman" charset="0"/>
                <a:ea typeface="ＭＳ Ｐゴシック" charset="0"/>
              </a:defRPr>
            </a:lvl8pPr>
            <a:lvl9pPr marL="1828800" algn="ctr" rtl="0" eaLnBrk="0" fontAlgn="base" hangingPunct="0">
              <a:spcBef>
                <a:spcPct val="0"/>
              </a:spcBef>
              <a:spcAft>
                <a:spcPct val="0"/>
              </a:spcAft>
              <a:defRPr sz="4400">
                <a:solidFill>
                  <a:schemeClr val="tx2"/>
                </a:solidFill>
                <a:latin typeface="Times New Roman"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ar-SA" sz="4000" b="1" dirty="0">
                <a:solidFill>
                  <a:srgbClr val="FFFFFF"/>
                </a:solidFill>
                <a:effectLst>
                  <a:glow rad="152400">
                    <a:srgbClr val="000000"/>
                  </a:glow>
                </a:effectLst>
                <a:latin typeface="Arial" panose="020B0604020202020204" pitchFamily="34" charset="0"/>
                <a:ea typeface="ＭＳ Ｐゴシック"/>
                <a:cs typeface="Arial" panose="020B0604020202020204" pitchFamily="34" charset="0"/>
              </a:rPr>
              <a:t>إ</a:t>
            </a:r>
            <a:r>
              <a:rPr kumimoji="0" lang="ar-JO" sz="4000" b="1" u="none" strike="noStrike" kern="1200" cap="none" spc="0" normalizeH="0" baseline="0" noProof="0" dirty="0" err="1">
                <a:ln>
                  <a:noFill/>
                </a:ln>
                <a:solidFill>
                  <a:srgbClr val="FFFFFF"/>
                </a:solidFill>
                <a:effectLst>
                  <a:glow rad="152400">
                    <a:srgbClr val="000000"/>
                  </a:glow>
                </a:effectLst>
                <a:uLnTx/>
                <a:uFillTx/>
                <a:latin typeface="Arial" panose="020B0604020202020204" pitchFamily="34" charset="0"/>
                <a:ea typeface="ＭＳ Ｐゴシック"/>
                <a:cs typeface="Arial" panose="020B0604020202020204" pitchFamily="34" charset="0"/>
              </a:rPr>
              <a:t>شعياء</a:t>
            </a:r>
            <a:r>
              <a:rPr kumimoji="0" lang="ar-JO" sz="4000" b="1" u="none" strike="noStrike" kern="1200" cap="none" spc="0" normalizeH="0" baseline="0" noProof="0" dirty="0">
                <a:ln>
                  <a:noFill/>
                </a:ln>
                <a:solidFill>
                  <a:srgbClr val="FFFFFF"/>
                </a:solidFill>
                <a:effectLst>
                  <a:glow rad="152400">
                    <a:srgbClr val="000000"/>
                  </a:glow>
                </a:effectLst>
                <a:uLnTx/>
                <a:uFillTx/>
                <a:latin typeface="Arial" panose="020B0604020202020204" pitchFamily="34" charset="0"/>
                <a:ea typeface="ＭＳ Ｐゴシック"/>
                <a:cs typeface="Arial" panose="020B0604020202020204" pitchFamily="34" charset="0"/>
              </a:rPr>
              <a:t> 9: 3-5 لم تتم بعد</a:t>
            </a:r>
            <a:endParaRPr kumimoji="0" lang="en-US" sz="2800" b="1" u="none" strike="noStrike" kern="1200" cap="none" spc="0" normalizeH="0" baseline="0" noProof="0" dirty="0">
              <a:ln>
                <a:noFill/>
              </a:ln>
              <a:solidFill>
                <a:srgbClr val="FFFFFF"/>
              </a:solidFill>
              <a:effectLst>
                <a:glow rad="152400">
                  <a:srgbClr val="000000"/>
                </a:glow>
              </a:effectLst>
              <a:uLnTx/>
              <a:uFillTx/>
              <a:latin typeface="Arial" panose="020B0604020202020204" pitchFamily="34" charset="0"/>
              <a:ea typeface="ＭＳ Ｐゴシック"/>
              <a:cs typeface="Arial" panose="020B0604020202020204" pitchFamily="34" charset="0"/>
            </a:endParaRPr>
          </a:p>
        </p:txBody>
      </p:sp>
      <p:sp>
        <p:nvSpPr>
          <p:cNvPr id="3" name="Right Arrow 2"/>
          <p:cNvSpPr/>
          <p:nvPr/>
        </p:nvSpPr>
        <p:spPr bwMode="auto">
          <a:xfrm rot="19469928">
            <a:off x="5072063" y="3768725"/>
            <a:ext cx="2344737" cy="360363"/>
          </a:xfrm>
          <a:prstGeom prst="rightArrow">
            <a:avLst/>
          </a:pr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ＭＳ Ｐゴシック" charset="0"/>
            </a:endParaRPr>
          </a:p>
        </p:txBody>
      </p:sp>
      <p:sp>
        <p:nvSpPr>
          <p:cNvPr id="4" name="TextBox 3"/>
          <p:cNvSpPr txBox="1">
            <a:spLocks noChangeArrowheads="1"/>
          </p:cNvSpPr>
          <p:nvPr/>
        </p:nvSpPr>
        <p:spPr bwMode="auto">
          <a:xfrm>
            <a:off x="4343467" y="4491525"/>
            <a:ext cx="955711" cy="461665"/>
          </a:xfrm>
          <a:prstGeom prst="rect">
            <a:avLst/>
          </a:prstGeom>
          <a:solidFill>
            <a:srgbClr val="00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eaLnBrk="0" fontAlgn="base" hangingPunct="0">
              <a:spcBef>
                <a:spcPct val="0"/>
              </a:spcBef>
              <a:spcAft>
                <a:spcPct val="0"/>
              </a:spcAft>
              <a:defRPr sz="2400">
                <a:solidFill>
                  <a:schemeClr val="bg1"/>
                </a:solidFill>
                <a:latin typeface="Arial" charset="0"/>
                <a:ea typeface="ＭＳ Ｐゴシック" charset="0"/>
              </a:defRPr>
            </a:lvl6pPr>
            <a:lvl7pPr marL="2971800" indent="-228600" eaLnBrk="0" fontAlgn="base" hangingPunct="0">
              <a:spcBef>
                <a:spcPct val="0"/>
              </a:spcBef>
              <a:spcAft>
                <a:spcPct val="0"/>
              </a:spcAft>
              <a:defRPr sz="2400">
                <a:solidFill>
                  <a:schemeClr val="bg1"/>
                </a:solidFill>
                <a:latin typeface="Arial" charset="0"/>
                <a:ea typeface="ＭＳ Ｐゴシック" charset="0"/>
              </a:defRPr>
            </a:lvl7pPr>
            <a:lvl8pPr marL="3429000" indent="-228600" eaLnBrk="0" fontAlgn="base" hangingPunct="0">
              <a:spcBef>
                <a:spcPct val="0"/>
              </a:spcBef>
              <a:spcAft>
                <a:spcPct val="0"/>
              </a:spcAft>
              <a:defRPr sz="2400">
                <a:solidFill>
                  <a:schemeClr val="bg1"/>
                </a:solidFill>
                <a:latin typeface="Arial" charset="0"/>
                <a:ea typeface="ＭＳ Ｐゴシック" charset="0"/>
              </a:defRPr>
            </a:lvl8pPr>
            <a:lvl9pPr marL="3886200" indent="-228600"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الناصرة</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0" name="TextBox 9"/>
          <p:cNvSpPr txBox="1">
            <a:spLocks noChangeArrowheads="1"/>
          </p:cNvSpPr>
          <p:nvPr/>
        </p:nvSpPr>
        <p:spPr bwMode="auto">
          <a:xfrm>
            <a:off x="6968459" y="2700397"/>
            <a:ext cx="1095172" cy="461665"/>
          </a:xfrm>
          <a:prstGeom prst="rect">
            <a:avLst/>
          </a:prstGeom>
          <a:solidFill>
            <a:srgbClr val="00009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eaLnBrk="0" fontAlgn="base" hangingPunct="0">
              <a:spcBef>
                <a:spcPct val="0"/>
              </a:spcBef>
              <a:spcAft>
                <a:spcPct val="0"/>
              </a:spcAft>
              <a:defRPr sz="2400">
                <a:solidFill>
                  <a:schemeClr val="bg1"/>
                </a:solidFill>
                <a:latin typeface="Arial" charset="0"/>
                <a:ea typeface="ＭＳ Ｐゴシック" charset="0"/>
              </a:defRPr>
            </a:lvl6pPr>
            <a:lvl7pPr marL="2971800" indent="-228600" eaLnBrk="0" fontAlgn="base" hangingPunct="0">
              <a:spcBef>
                <a:spcPct val="0"/>
              </a:spcBef>
              <a:spcAft>
                <a:spcPct val="0"/>
              </a:spcAft>
              <a:defRPr sz="2400">
                <a:solidFill>
                  <a:schemeClr val="bg1"/>
                </a:solidFill>
                <a:latin typeface="Arial" charset="0"/>
                <a:ea typeface="ＭＳ Ｐゴシック" charset="0"/>
              </a:defRPr>
            </a:lvl7pPr>
            <a:lvl8pPr marL="3429000" indent="-228600" eaLnBrk="0" fontAlgn="base" hangingPunct="0">
              <a:spcBef>
                <a:spcPct val="0"/>
              </a:spcBef>
              <a:spcAft>
                <a:spcPct val="0"/>
              </a:spcAft>
              <a:defRPr sz="2400">
                <a:solidFill>
                  <a:schemeClr val="bg1"/>
                </a:solidFill>
                <a:latin typeface="Arial" charset="0"/>
                <a:ea typeface="ＭＳ Ｐゴシック" charset="0"/>
              </a:defRPr>
            </a:lvl8pPr>
            <a:lvl9pPr marL="3886200" indent="-228600"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كفرناحوم</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41411703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after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wipe(left)">
                                      <p:cBhvr>
                                        <p:cTn id="10" dur="500"/>
                                        <p:tgtEl>
                                          <p:spTgt spid="3"/>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wipe(left)">
                                      <p:cBhvr>
                                        <p:cTn id="13" dur="500"/>
                                        <p:tgtEl>
                                          <p:spTgt spid="10"/>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1" presetClass="entr" presetSubtype="0" fill="hold" nodeType="clickEffect">
                                  <p:stCondLst>
                                    <p:cond delay="0"/>
                                  </p:stCondLst>
                                  <p:childTnLst>
                                    <p:set>
                                      <p:cBhvr>
                                        <p:cTn id="17" dur="1" fill="hold">
                                          <p:stCondLst>
                                            <p:cond delay="0"/>
                                          </p:stCondLst>
                                        </p:cTn>
                                        <p:tgtEl>
                                          <p:spTgt spid="5"/>
                                        </p:tgtEl>
                                        <p:attrNameLst>
                                          <p:attrName>style.visibility</p:attrName>
                                        </p:attrNameLst>
                                      </p:cBhvr>
                                      <p:to>
                                        <p:strVal val="visible"/>
                                      </p:to>
                                    </p:set>
                                  </p:childTnLst>
                                </p:cTn>
                              </p:par>
                            </p:childTnLst>
                          </p:cTn>
                        </p:par>
                      </p:childTnLst>
                    </p:cTn>
                  </p:par>
                  <p:par>
                    <p:cTn id="18" fill="hold" nodeType="clickPar">
                      <p:stCondLst>
                        <p:cond delay="indefinite"/>
                      </p:stCondLst>
                      <p:childTnLst>
                        <p:par>
                          <p:cTn id="19" fill="hold" nodeType="withGroup">
                            <p:stCondLst>
                              <p:cond delay="0"/>
                            </p:stCondLst>
                            <p:childTnLst>
                              <p:par>
                                <p:cTn id="20" presetID="1" presetClass="entr" presetSubtype="0"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10" grpId="0" animBg="1"/>
    </p:bld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201" name="Picture 5"/>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15875" y="6350"/>
            <a:ext cx="9267825" cy="6951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0146" name="Text Box 2"/>
          <p:cNvSpPr txBox="1">
            <a:spLocks noChangeArrowheads="1"/>
          </p:cNvSpPr>
          <p:nvPr/>
        </p:nvSpPr>
        <p:spPr bwMode="auto">
          <a:xfrm>
            <a:off x="250825" y="4160838"/>
            <a:ext cx="5280025" cy="708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marL="0" marR="0" lvl="0" indent="0" algn="r" defTabSz="914400" rtl="1" eaLnBrk="0" fontAlgn="base" latinLnBrk="0" hangingPunct="0">
              <a:lnSpc>
                <a:spcPct val="100000"/>
              </a:lnSpc>
              <a:spcBef>
                <a:spcPct val="50000"/>
              </a:spcBef>
              <a:spcAft>
                <a:spcPct val="0"/>
              </a:spcAft>
              <a:buClrTx/>
              <a:buSzTx/>
              <a:buFontTx/>
              <a:buChar char="•"/>
              <a:tabLst/>
              <a:defRPr/>
            </a:pPr>
            <a:r>
              <a:rPr kumimoji="0" lang="en-US"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EG"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الحكومة!</a:t>
            </a:r>
            <a:r>
              <a:rPr kumimoji="0" lang="en-US"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p>
        </p:txBody>
      </p:sp>
      <p:sp>
        <p:nvSpPr>
          <p:cNvPr id="390150" name="Rectangle 6"/>
          <p:cNvSpPr>
            <a:spLocks noGrp="1" noChangeArrowheads="1"/>
          </p:cNvSpPr>
          <p:nvPr>
            <p:ph type="title"/>
          </p:nvPr>
        </p:nvSpPr>
        <p:spPr>
          <a:xfrm>
            <a:off x="685800" y="26988"/>
            <a:ext cx="7772400" cy="1143000"/>
          </a:xfrm>
          <a:effectLst>
            <a:outerShdw blurRad="63500" dist="35921" dir="2700000" algn="ctr" rotWithShape="0">
              <a:schemeClr val="bg2">
                <a:alpha val="74998"/>
              </a:schemeClr>
            </a:outerShdw>
          </a:effectLst>
        </p:spPr>
        <p:txBody>
          <a:bodyPr/>
          <a:lstStyle/>
          <a:p>
            <a:pPr>
              <a:defRPr/>
            </a:pPr>
            <a:r>
              <a:rPr lang="ar-EG" sz="4800" dirty="0">
                <a:solidFill>
                  <a:schemeClr val="tx1"/>
                </a:solidFill>
                <a:effectLst>
                  <a:outerShdw blurRad="38100" dist="38100" dir="2700000" algn="tl">
                    <a:srgbClr val="000000"/>
                  </a:outerShdw>
                </a:effectLst>
              </a:rPr>
              <a:t>أين أمانك؟</a:t>
            </a:r>
            <a:endParaRPr lang="en-US" sz="4800" dirty="0"/>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390146">
                                            <p:txEl>
                                              <p:pRg st="0" end="0"/>
                                            </p:txEl>
                                          </p:spTgt>
                                        </p:tgtEl>
                                        <p:attrNameLst>
                                          <p:attrName>style.visibility</p:attrName>
                                        </p:attrNameLst>
                                      </p:cBhvr>
                                      <p:to>
                                        <p:strVal val="visible"/>
                                      </p:to>
                                    </p:set>
                                    <p:anim calcmode="lin" valueType="num">
                                      <p:cBhvr additive="base">
                                        <p:cTn id="7" dur="500" fill="hold"/>
                                        <p:tgtEl>
                                          <p:spTgt spid="390146">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90146">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0146" grpId="0" build="p" autoUpdateAnimBg="0"/>
    </p:bld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a:spLocks noChangeArrowheads="1"/>
          </p:cNvSpPr>
          <p:nvPr/>
        </p:nvSpPr>
        <p:spPr bwMode="auto">
          <a:xfrm>
            <a:off x="0" y="0"/>
            <a:ext cx="9144000" cy="6858000"/>
          </a:xfrm>
          <a:prstGeom prst="rect">
            <a:avLst/>
          </a:prstGeom>
          <a:solidFill>
            <a:schemeClr val="bg2"/>
          </a:solidFill>
          <a:ln w="9525">
            <a:solidFill>
              <a:schemeClr val="bg2"/>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chemeClr val="bg2"/>
              </a:solidFill>
              <a:effectLst/>
              <a:uLnTx/>
              <a:uFillTx/>
              <a:latin typeface="Arial" panose="020B0604020202020204" pitchFamily="34" charset="0"/>
              <a:cs typeface="Arial" panose="020B0604020202020204" pitchFamily="34" charset="0"/>
            </a:endParaRPr>
          </a:p>
        </p:txBody>
      </p:sp>
      <p:sp>
        <p:nvSpPr>
          <p:cNvPr id="140290" name="Rectangle 2"/>
          <p:cNvSpPr>
            <a:spLocks noGrp="1" noChangeArrowheads="1"/>
          </p:cNvSpPr>
          <p:nvPr>
            <p:ph type="title"/>
          </p:nvPr>
        </p:nvSpPr>
        <p:spPr/>
        <p:txBody>
          <a:bodyPr/>
          <a:lstStyle/>
          <a:p>
            <a:pPr rtl="1">
              <a:defRPr/>
            </a:pPr>
            <a:r>
              <a:rPr lang="en-US">
                <a:solidFill>
                  <a:schemeClr val="bg2"/>
                </a:solidFill>
              </a:rPr>
              <a:t>Florida Reindeer</a:t>
            </a:r>
          </a:p>
        </p:txBody>
      </p:sp>
      <p:pic>
        <p:nvPicPr>
          <p:cNvPr id="821251" name="Picture 3" descr="FloridaReindeer"/>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446088"/>
            <a:ext cx="9144000" cy="5954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Oval 1">
            <a:extLst>
              <a:ext uri="{FF2B5EF4-FFF2-40B4-BE49-F238E27FC236}">
                <a16:creationId xmlns:a16="http://schemas.microsoft.com/office/drawing/2014/main" id="{AC7A67EC-329D-5778-8733-D97C1F7311FC}"/>
              </a:ext>
            </a:extLst>
          </p:cNvPr>
          <p:cNvSpPr/>
          <p:nvPr/>
        </p:nvSpPr>
        <p:spPr bwMode="auto">
          <a:xfrm>
            <a:off x="0" y="773112"/>
            <a:ext cx="2051720" cy="1143000"/>
          </a:xfrm>
          <a:prstGeom prst="ellipse">
            <a:avLst/>
          </a:prstGeom>
          <a:solidFill>
            <a:schemeClr val="tx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1" eaLnBrk="0" fontAlgn="base" latinLnBrk="0" hangingPunct="0">
              <a:lnSpc>
                <a:spcPct val="100000"/>
              </a:lnSpc>
              <a:spcBef>
                <a:spcPct val="0"/>
              </a:spcBef>
              <a:spcAft>
                <a:spcPct val="0"/>
              </a:spcAft>
              <a:buClrTx/>
              <a:buSzTx/>
              <a:buFontTx/>
              <a:buNone/>
              <a:tabLst/>
            </a:pPr>
            <a:endParaRPr kumimoji="0" lang="en-US" sz="2400" b="1" u="none" strike="noStrike" cap="none" normalizeH="0" baseline="0">
              <a:ln>
                <a:noFill/>
              </a:ln>
              <a:solidFill>
                <a:schemeClr val="bg2"/>
              </a:solidFill>
              <a:effectLst/>
              <a:latin typeface="Arial" panose="020B0604020202020204" pitchFamily="34" charset="0"/>
              <a:cs typeface="Arial" panose="020B0604020202020204" pitchFamily="34" charset="0"/>
            </a:endParaRPr>
          </a:p>
        </p:txBody>
      </p:sp>
      <p:sp>
        <p:nvSpPr>
          <p:cNvPr id="3" name="Oval 2">
            <a:extLst>
              <a:ext uri="{FF2B5EF4-FFF2-40B4-BE49-F238E27FC236}">
                <a16:creationId xmlns:a16="http://schemas.microsoft.com/office/drawing/2014/main" id="{9CDEAF61-13FF-AC93-C213-830A6E22198F}"/>
              </a:ext>
            </a:extLst>
          </p:cNvPr>
          <p:cNvSpPr/>
          <p:nvPr/>
        </p:nvSpPr>
        <p:spPr bwMode="auto">
          <a:xfrm>
            <a:off x="-180528" y="723900"/>
            <a:ext cx="2520280" cy="1143000"/>
          </a:xfrm>
          <a:prstGeom prst="ellipse">
            <a:avLst/>
          </a:prstGeom>
          <a:solidFill>
            <a:schemeClr val="tx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1" eaLnBrk="0" fontAlgn="base" latinLnBrk="0" hangingPunct="0">
              <a:lnSpc>
                <a:spcPct val="100000"/>
              </a:lnSpc>
              <a:spcBef>
                <a:spcPct val="0"/>
              </a:spcBef>
              <a:spcAft>
                <a:spcPct val="0"/>
              </a:spcAft>
              <a:buClrTx/>
              <a:buSzTx/>
              <a:buFontTx/>
              <a:buNone/>
              <a:tabLst/>
            </a:pPr>
            <a:r>
              <a:rPr kumimoji="0" lang="ar-SA" sz="1800" b="1" u="none" strike="noStrike" cap="none" normalizeH="0" baseline="0" dirty="0">
                <a:ln>
                  <a:noFill/>
                </a:ln>
                <a:solidFill>
                  <a:schemeClr val="bg2"/>
                </a:solidFill>
                <a:effectLst/>
                <a:latin typeface="Arial" panose="020B0604020202020204" pitchFamily="34" charset="0"/>
                <a:cs typeface="Arial" panose="020B0604020202020204" pitchFamily="34" charset="0"/>
              </a:rPr>
              <a:t>انظر، إنها أيائل الرنة الثمانية الصغيرة الخاصة </a:t>
            </a:r>
            <a:r>
              <a:rPr kumimoji="0" lang="ar-SA" sz="1800" b="1" u="none" strike="noStrike" cap="none" normalizeH="0" baseline="0" dirty="0" err="1">
                <a:ln>
                  <a:noFill/>
                </a:ln>
                <a:solidFill>
                  <a:schemeClr val="bg2"/>
                </a:solidFill>
                <a:effectLst/>
                <a:latin typeface="Arial" panose="020B0604020202020204" pitchFamily="34" charset="0"/>
                <a:cs typeface="Arial" panose="020B0604020202020204" pitchFamily="34" charset="0"/>
              </a:rPr>
              <a:t>بسانتا</a:t>
            </a:r>
            <a:r>
              <a:rPr kumimoji="0" lang="ar-SA" sz="1800" b="1" u="none" strike="noStrike" cap="none" normalizeH="0" baseline="0" dirty="0">
                <a:ln>
                  <a:noFill/>
                </a:ln>
                <a:solidFill>
                  <a:schemeClr val="bg2"/>
                </a:solidFill>
                <a:effectLst/>
                <a:latin typeface="Arial" panose="020B0604020202020204" pitchFamily="34" charset="0"/>
                <a:cs typeface="Arial" panose="020B0604020202020204" pitchFamily="34" charset="0"/>
              </a:rPr>
              <a:t>!</a:t>
            </a:r>
          </a:p>
        </p:txBody>
      </p:sp>
      <p:sp>
        <p:nvSpPr>
          <p:cNvPr id="5" name="Oval 4">
            <a:extLst>
              <a:ext uri="{FF2B5EF4-FFF2-40B4-BE49-F238E27FC236}">
                <a16:creationId xmlns:a16="http://schemas.microsoft.com/office/drawing/2014/main" id="{0961DA93-7993-D3C4-14FA-E871EFB87BEC}"/>
              </a:ext>
            </a:extLst>
          </p:cNvPr>
          <p:cNvSpPr/>
          <p:nvPr/>
        </p:nvSpPr>
        <p:spPr bwMode="auto">
          <a:xfrm>
            <a:off x="288033" y="1752600"/>
            <a:ext cx="2449487" cy="956320"/>
          </a:xfrm>
          <a:prstGeom prst="ellipse">
            <a:avLst/>
          </a:prstGeom>
          <a:solidFill>
            <a:schemeClr val="tx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1" eaLnBrk="0" fontAlgn="base" latinLnBrk="0" hangingPunct="0">
              <a:lnSpc>
                <a:spcPct val="100000"/>
              </a:lnSpc>
              <a:spcBef>
                <a:spcPct val="0"/>
              </a:spcBef>
              <a:spcAft>
                <a:spcPct val="0"/>
              </a:spcAft>
              <a:buClrTx/>
              <a:buSzTx/>
              <a:buFontTx/>
              <a:buNone/>
              <a:tabLst/>
            </a:pPr>
            <a:r>
              <a:rPr kumimoji="0" lang="ar-SA" sz="1800" b="1" u="none" strike="noStrike" cap="none" normalizeH="0" baseline="0" dirty="0">
                <a:ln>
                  <a:noFill/>
                </a:ln>
                <a:solidFill>
                  <a:schemeClr val="bg2"/>
                </a:solidFill>
                <a:effectLst/>
                <a:latin typeface="Arial" panose="020B0604020202020204" pitchFamily="34" charset="0"/>
                <a:cs typeface="Arial" panose="020B0604020202020204" pitchFamily="34" charset="0"/>
              </a:rPr>
              <a:t>تبدو مثل اثني عشر أيائلًا بالنسبة لي!</a:t>
            </a:r>
          </a:p>
        </p:txBody>
      </p:sp>
      <p:sp>
        <p:nvSpPr>
          <p:cNvPr id="6" name="Oval 5">
            <a:extLst>
              <a:ext uri="{FF2B5EF4-FFF2-40B4-BE49-F238E27FC236}">
                <a16:creationId xmlns:a16="http://schemas.microsoft.com/office/drawing/2014/main" id="{2E65EB78-CBFC-9E94-EEDF-C46CE76D3307}"/>
              </a:ext>
            </a:extLst>
          </p:cNvPr>
          <p:cNvSpPr/>
          <p:nvPr/>
        </p:nvSpPr>
        <p:spPr bwMode="auto">
          <a:xfrm>
            <a:off x="3851920" y="446088"/>
            <a:ext cx="2160240" cy="1143000"/>
          </a:xfrm>
          <a:prstGeom prst="ellipse">
            <a:avLst/>
          </a:prstGeom>
          <a:solidFill>
            <a:schemeClr val="tx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ctr" defTabSz="914400" rtl="1" eaLnBrk="0" hangingPunct="0"/>
            <a:r>
              <a:rPr lang="ar-SA" b="1" dirty="0">
                <a:solidFill>
                  <a:schemeClr val="bg2"/>
                </a:solidFill>
                <a:latin typeface="Arial" panose="020B0604020202020204" pitchFamily="34" charset="0"/>
                <a:cs typeface="Arial" panose="020B0604020202020204" pitchFamily="34" charset="0"/>
              </a:rPr>
              <a:t>نعم، نحن في فلوريدا حسنًا.</a:t>
            </a:r>
          </a:p>
          <a:p>
            <a:pPr marL="0" marR="0" indent="0" algn="ctr" defTabSz="914400" rtl="1" eaLnBrk="0" fontAlgn="base" latinLnBrk="0" hangingPunct="0">
              <a:lnSpc>
                <a:spcPct val="100000"/>
              </a:lnSpc>
              <a:spcBef>
                <a:spcPct val="0"/>
              </a:spcBef>
              <a:spcAft>
                <a:spcPct val="0"/>
              </a:spcAft>
              <a:buClrTx/>
              <a:buSzTx/>
              <a:buFontTx/>
              <a:buNone/>
              <a:tabLst/>
            </a:pPr>
            <a:endParaRPr kumimoji="0" lang="en-US" sz="2400" b="1" u="none" strike="noStrike" cap="none" normalizeH="0" baseline="0" dirty="0">
              <a:ln>
                <a:noFill/>
              </a:ln>
              <a:solidFill>
                <a:schemeClr val="bg2"/>
              </a:solidFill>
              <a:effectLst/>
              <a:latin typeface="Arial" panose="020B0604020202020204" pitchFamily="34" charset="0"/>
              <a:cs typeface="Arial" panose="020B0604020202020204" pitchFamily="34" charset="0"/>
            </a:endParaRPr>
          </a:p>
        </p:txBody>
      </p:sp>
      <p:sp>
        <p:nvSpPr>
          <p:cNvPr id="7" name="Oval 6">
            <a:extLst>
              <a:ext uri="{FF2B5EF4-FFF2-40B4-BE49-F238E27FC236}">
                <a16:creationId xmlns:a16="http://schemas.microsoft.com/office/drawing/2014/main" id="{5A0589D1-02C5-C981-F375-1B913F1E8256}"/>
              </a:ext>
            </a:extLst>
          </p:cNvPr>
          <p:cNvSpPr/>
          <p:nvPr/>
        </p:nvSpPr>
        <p:spPr bwMode="auto">
          <a:xfrm>
            <a:off x="539552" y="2732088"/>
            <a:ext cx="2197968" cy="1143000"/>
          </a:xfrm>
          <a:prstGeom prst="ellipse">
            <a:avLst/>
          </a:prstGeom>
          <a:solidFill>
            <a:schemeClr val="tx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ctr" defTabSz="914400" rtl="1" eaLnBrk="0" hangingPunct="0"/>
            <a:r>
              <a:rPr lang="ar-SA" sz="2000" b="1" dirty="0">
                <a:solidFill>
                  <a:schemeClr val="bg2"/>
                </a:solidFill>
                <a:latin typeface="Arial" panose="020B0604020202020204" pitchFamily="34" charset="0"/>
                <a:cs typeface="Arial" panose="020B0604020202020204" pitchFamily="34" charset="0"/>
              </a:rPr>
              <a:t>أود أن أقول سبعة وأربعين.</a:t>
            </a:r>
          </a:p>
          <a:p>
            <a:pPr marL="0" marR="0" indent="0" algn="ctr" defTabSz="914400" rtl="1" eaLnBrk="0" fontAlgn="base" latinLnBrk="0" hangingPunct="0">
              <a:lnSpc>
                <a:spcPct val="100000"/>
              </a:lnSpc>
              <a:spcBef>
                <a:spcPct val="0"/>
              </a:spcBef>
              <a:spcAft>
                <a:spcPct val="0"/>
              </a:spcAft>
              <a:buClrTx/>
              <a:buSzTx/>
              <a:buFontTx/>
              <a:buNone/>
              <a:tabLst/>
            </a:pPr>
            <a:endParaRPr kumimoji="0" lang="en-US" sz="2400" b="1" u="none" strike="noStrike" cap="none" normalizeH="0" baseline="0" dirty="0">
              <a:ln>
                <a:noFill/>
              </a:ln>
              <a:solidFill>
                <a:schemeClr val="bg2"/>
              </a:solidFill>
              <a:effectLst/>
              <a:latin typeface="Arial" panose="020B0604020202020204" pitchFamily="34" charset="0"/>
              <a:cs typeface="Arial" panose="020B0604020202020204" pitchFamily="34" charset="0"/>
            </a:endParaRPr>
          </a:p>
        </p:txBody>
      </p:sp>
    </p:spTree>
  </p:cSld>
  <p:clrMapOvr>
    <a:masterClrMapping/>
  </p:clrMapOvr>
  <p:transition/>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23297" name="Picture 6"/>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15875" y="6350"/>
            <a:ext cx="9267825" cy="6951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56" name="Text Box 4"/>
          <p:cNvSpPr txBox="1">
            <a:spLocks noChangeArrowheads="1"/>
          </p:cNvSpPr>
          <p:nvPr/>
        </p:nvSpPr>
        <p:spPr bwMode="auto">
          <a:xfrm>
            <a:off x="228600" y="4149725"/>
            <a:ext cx="4546600" cy="2554288"/>
          </a:xfrm>
          <a:prstGeom prst="rect">
            <a:avLst/>
          </a:prstGeom>
          <a:noFill/>
          <a:ln>
            <a:noFill/>
          </a:ln>
          <a:effectLst>
            <a:outerShdw blurRad="63500" dist="38099" dir="2700000" algn="ctr" rotWithShape="0">
              <a:schemeClr val="bg2">
                <a:alpha val="74998"/>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marL="0" marR="0" lvl="0" indent="0" algn="r" defTabSz="914400" rtl="1" eaLnBrk="0" fontAlgn="base" latinLnBrk="0" hangingPunct="0">
              <a:lnSpc>
                <a:spcPct val="100000"/>
              </a:lnSpc>
              <a:spcBef>
                <a:spcPct val="50000"/>
              </a:spcBef>
              <a:spcAft>
                <a:spcPct val="0"/>
              </a:spcAft>
              <a:buClrTx/>
              <a:buSzTx/>
              <a:buFontTx/>
              <a:buChar char="•"/>
              <a:tabLst/>
              <a:defRPr/>
            </a:pPr>
            <a:r>
              <a:rPr kumimoji="0" lang="en-US" sz="4000" b="1" u="none" strike="noStrike" kern="1200" cap="none" spc="0" normalizeH="0" baseline="0" noProof="0" dirty="0">
                <a:ln>
                  <a:noFill/>
                </a:ln>
                <a:solidFill>
                  <a:srgbClr val="FFFFFF"/>
                </a:solidFill>
                <a:effectLst>
                  <a:glow rad="228600">
                    <a:schemeClr val="bg2">
                      <a:alpha val="81000"/>
                    </a:schemeClr>
                  </a:glow>
                </a:effectLst>
                <a:uLnTx/>
                <a:uFillTx/>
                <a:latin typeface="Arial" panose="020B0604020202020204" pitchFamily="34" charset="0"/>
                <a:ea typeface="ＭＳ Ｐゴシック" charset="0"/>
                <a:cs typeface="Arial" panose="020B0604020202020204" pitchFamily="34" charset="0"/>
              </a:rPr>
              <a:t> </a:t>
            </a:r>
            <a:r>
              <a:rPr kumimoji="0" lang="ar-EG" sz="4000" b="1" u="none" strike="noStrike" kern="1200" cap="none" spc="0" normalizeH="0" baseline="0" noProof="0" dirty="0">
                <a:ln>
                  <a:noFill/>
                </a:ln>
                <a:solidFill>
                  <a:srgbClr val="FFFFFF"/>
                </a:solidFill>
                <a:effectLst>
                  <a:glow rad="228600">
                    <a:schemeClr val="bg2">
                      <a:alpha val="81000"/>
                    </a:schemeClr>
                  </a:glow>
                </a:effectLst>
                <a:uLnTx/>
                <a:uFillTx/>
                <a:latin typeface="Arial" panose="020B0604020202020204" pitchFamily="34" charset="0"/>
                <a:ea typeface="ＭＳ Ｐゴシック" charset="0"/>
                <a:cs typeface="Arial" panose="020B0604020202020204" pitchFamily="34" charset="0"/>
              </a:rPr>
              <a:t>الحكومة؟</a:t>
            </a:r>
            <a:r>
              <a:rPr kumimoji="0" lang="en-US" sz="4000" b="1" u="none" strike="noStrike" kern="1200" cap="none" spc="0" normalizeH="0" baseline="0" noProof="0" dirty="0">
                <a:ln>
                  <a:noFill/>
                </a:ln>
                <a:solidFill>
                  <a:srgbClr val="FFFFFF"/>
                </a:solidFill>
                <a:effectLst>
                  <a:glow rad="228600">
                    <a:schemeClr val="bg2">
                      <a:alpha val="81000"/>
                    </a:schemeClr>
                  </a:glow>
                </a:effectLst>
                <a:uLnTx/>
                <a:uFillTx/>
                <a:latin typeface="Arial" panose="020B0604020202020204" pitchFamily="34" charset="0"/>
                <a:ea typeface="ＭＳ Ｐゴシック" charset="0"/>
                <a:cs typeface="Arial" panose="020B0604020202020204" pitchFamily="34" charset="0"/>
              </a:rPr>
              <a:t> </a:t>
            </a:r>
          </a:p>
          <a:p>
            <a:pPr marL="0" marR="0" lvl="0" indent="0" algn="r" defTabSz="914400" rtl="1" eaLnBrk="0" fontAlgn="base" latinLnBrk="0" hangingPunct="0">
              <a:lnSpc>
                <a:spcPct val="100000"/>
              </a:lnSpc>
              <a:spcBef>
                <a:spcPct val="50000"/>
              </a:spcBef>
              <a:spcAft>
                <a:spcPct val="0"/>
              </a:spcAft>
              <a:buClrTx/>
              <a:buSzTx/>
              <a:buFontTx/>
              <a:buChar char="•"/>
              <a:tabLst/>
              <a:defRPr/>
            </a:pPr>
            <a:r>
              <a:rPr kumimoji="0" lang="en-US" sz="4000" b="1" u="none" strike="noStrike" kern="1200" cap="none" spc="0" normalizeH="0" baseline="0" noProof="0" dirty="0">
                <a:ln>
                  <a:noFill/>
                </a:ln>
                <a:solidFill>
                  <a:srgbClr val="FFFFFF"/>
                </a:solidFill>
                <a:effectLst>
                  <a:glow rad="228600">
                    <a:schemeClr val="bg2">
                      <a:alpha val="81000"/>
                    </a:schemeClr>
                  </a:glow>
                </a:effectLst>
                <a:uLnTx/>
                <a:uFillTx/>
                <a:latin typeface="Arial" panose="020B0604020202020204" pitchFamily="34" charset="0"/>
                <a:ea typeface="ＭＳ Ｐゴシック" charset="0"/>
                <a:cs typeface="Arial" panose="020B0604020202020204" pitchFamily="34" charset="0"/>
              </a:rPr>
              <a:t> </a:t>
            </a:r>
            <a:r>
              <a:rPr kumimoji="0" lang="ar-EG" sz="4000" b="1" u="none" strike="noStrike" kern="1200" cap="none" spc="0" normalizeH="0" baseline="0" noProof="0" dirty="0">
                <a:ln>
                  <a:noFill/>
                </a:ln>
                <a:solidFill>
                  <a:srgbClr val="FFFFFF"/>
                </a:solidFill>
                <a:effectLst>
                  <a:glow rad="228600">
                    <a:schemeClr val="bg2">
                      <a:alpha val="81000"/>
                    </a:schemeClr>
                  </a:glow>
                </a:effectLst>
                <a:uLnTx/>
                <a:uFillTx/>
                <a:latin typeface="Arial" panose="020B0604020202020204" pitchFamily="34" charset="0"/>
                <a:ea typeface="ＭＳ Ｐゴシック" charset="0"/>
                <a:cs typeface="Arial" panose="020B0604020202020204" pitchFamily="34" charset="0"/>
              </a:rPr>
              <a:t>الجيش؟</a:t>
            </a:r>
            <a:endParaRPr kumimoji="0" lang="en-US" sz="4000" b="1" u="none" strike="noStrike" kern="1200" cap="none" spc="0" normalizeH="0" baseline="0" noProof="0" dirty="0">
              <a:ln>
                <a:noFill/>
              </a:ln>
              <a:solidFill>
                <a:srgbClr val="FFFFFF"/>
              </a:solidFill>
              <a:effectLst>
                <a:glow rad="228600">
                  <a:schemeClr val="bg2">
                    <a:alpha val="81000"/>
                  </a:schemeClr>
                </a:glow>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1" eaLnBrk="0" fontAlgn="base" latinLnBrk="0" hangingPunct="0">
              <a:lnSpc>
                <a:spcPct val="100000"/>
              </a:lnSpc>
              <a:spcBef>
                <a:spcPct val="50000"/>
              </a:spcBef>
              <a:spcAft>
                <a:spcPct val="0"/>
              </a:spcAft>
              <a:buClrTx/>
              <a:buSzTx/>
              <a:buFontTx/>
              <a:buChar char="•"/>
              <a:tabLst/>
              <a:defRPr/>
            </a:pPr>
            <a:r>
              <a:rPr kumimoji="0" lang="en-US" sz="4000" b="1" u="none" strike="noStrike" kern="1200" cap="none" spc="0" normalizeH="0" baseline="0" noProof="0" dirty="0">
                <a:ln>
                  <a:noFill/>
                </a:ln>
                <a:solidFill>
                  <a:srgbClr val="FFFFFF"/>
                </a:solidFill>
                <a:effectLst>
                  <a:glow rad="228600">
                    <a:schemeClr val="bg2">
                      <a:alpha val="81000"/>
                    </a:schemeClr>
                  </a:glow>
                </a:effectLst>
                <a:uLnTx/>
                <a:uFillTx/>
                <a:latin typeface="Arial" panose="020B0604020202020204" pitchFamily="34" charset="0"/>
                <a:ea typeface="ＭＳ Ｐゴシック" charset="0"/>
                <a:cs typeface="Arial" panose="020B0604020202020204" pitchFamily="34" charset="0"/>
              </a:rPr>
              <a:t> </a:t>
            </a:r>
            <a:r>
              <a:rPr kumimoji="0" lang="ar-EG" sz="4000" b="1" u="none" strike="noStrike" kern="1200" cap="none" spc="0" normalizeH="0" baseline="0" noProof="0" dirty="0">
                <a:ln>
                  <a:noFill/>
                </a:ln>
                <a:solidFill>
                  <a:srgbClr val="FFFFFF"/>
                </a:solidFill>
                <a:effectLst>
                  <a:glow rad="228600">
                    <a:schemeClr val="bg2">
                      <a:alpha val="81000"/>
                    </a:schemeClr>
                  </a:glow>
                </a:effectLst>
                <a:uLnTx/>
                <a:uFillTx/>
                <a:latin typeface="Arial" panose="020B0604020202020204" pitchFamily="34" charset="0"/>
                <a:ea typeface="ＭＳ Ｐゴシック" charset="0"/>
                <a:cs typeface="Arial" panose="020B0604020202020204" pitchFamily="34" charset="0"/>
              </a:rPr>
              <a:t>الحلفاء السياسيين؟</a:t>
            </a:r>
            <a:endParaRPr kumimoji="0" lang="en-US" sz="4000" b="1" u="none" strike="noStrike" kern="1200" cap="none" spc="0" normalizeH="0" baseline="0" noProof="0" dirty="0">
              <a:ln>
                <a:noFill/>
              </a:ln>
              <a:solidFill>
                <a:srgbClr val="FFFFFF"/>
              </a:solidFill>
              <a:effectLst>
                <a:glow rad="228600">
                  <a:schemeClr val="bg2">
                    <a:alpha val="81000"/>
                  </a:schemeClr>
                </a:glow>
              </a:effectLst>
              <a:uLnTx/>
              <a:uFillTx/>
              <a:latin typeface="Arial" panose="020B0604020202020204" pitchFamily="34" charset="0"/>
              <a:ea typeface="ＭＳ Ｐゴシック" charset="0"/>
              <a:cs typeface="Arial" panose="020B0604020202020204" pitchFamily="34" charset="0"/>
            </a:endParaRPr>
          </a:p>
        </p:txBody>
      </p:sp>
      <p:sp>
        <p:nvSpPr>
          <p:cNvPr id="23557" name="Text Box 5"/>
          <p:cNvSpPr txBox="1">
            <a:spLocks noChangeArrowheads="1"/>
          </p:cNvSpPr>
          <p:nvPr/>
        </p:nvSpPr>
        <p:spPr bwMode="auto">
          <a:xfrm>
            <a:off x="4355976" y="4149725"/>
            <a:ext cx="4895974" cy="2554545"/>
          </a:xfrm>
          <a:prstGeom prst="rect">
            <a:avLst/>
          </a:prstGeom>
          <a:noFill/>
          <a:ln>
            <a:noFill/>
          </a:ln>
          <a:effectLst>
            <a:outerShdw blurRad="63500" dist="38099" dir="2700000" algn="ctr" rotWithShape="0">
              <a:schemeClr val="bg2">
                <a:alpha val="74998"/>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wrap="square">
            <a:spAutoFit/>
          </a:bodyPr>
          <a:lstStyle/>
          <a:p>
            <a:pPr marL="0" marR="0" lvl="0" indent="0" algn="r" defTabSz="914400" rtl="1" eaLnBrk="0" fontAlgn="base" latinLnBrk="0" hangingPunct="0">
              <a:lnSpc>
                <a:spcPct val="100000"/>
              </a:lnSpc>
              <a:spcBef>
                <a:spcPct val="50000"/>
              </a:spcBef>
              <a:spcAft>
                <a:spcPct val="0"/>
              </a:spcAft>
              <a:buClrTx/>
              <a:buSzTx/>
              <a:buFontTx/>
              <a:buChar char="•"/>
              <a:tabLst/>
              <a:defRPr/>
            </a:pPr>
            <a:r>
              <a:rPr kumimoji="0" lang="en-US" sz="4000" b="1" u="none" strike="noStrike" kern="1200" cap="none" spc="0" normalizeH="0" baseline="0" noProof="0" dirty="0">
                <a:ln>
                  <a:noFill/>
                </a:ln>
                <a:solidFill>
                  <a:srgbClr val="FFFFFF"/>
                </a:solidFill>
                <a:effectLst>
                  <a:glow rad="228600">
                    <a:schemeClr val="bg2">
                      <a:alpha val="81000"/>
                    </a:schemeClr>
                  </a:glow>
                </a:effectLst>
                <a:uLnTx/>
                <a:uFillTx/>
                <a:latin typeface="Arial" panose="020B0604020202020204" pitchFamily="34" charset="0"/>
                <a:ea typeface="ＭＳ Ｐゴシック" charset="0"/>
                <a:cs typeface="Arial" panose="020B0604020202020204" pitchFamily="34" charset="0"/>
              </a:rPr>
              <a:t> </a:t>
            </a:r>
            <a:r>
              <a:rPr kumimoji="0" lang="ar-EG" sz="4000" b="1" u="none" strike="noStrike" kern="1200" cap="none" spc="0" normalizeH="0" baseline="0" noProof="0" dirty="0">
                <a:ln>
                  <a:noFill/>
                </a:ln>
                <a:solidFill>
                  <a:srgbClr val="FFFFFF"/>
                </a:solidFill>
                <a:effectLst>
                  <a:glow rad="228600">
                    <a:schemeClr val="bg2">
                      <a:alpha val="81000"/>
                    </a:schemeClr>
                  </a:glow>
                </a:effectLst>
                <a:uLnTx/>
                <a:uFillTx/>
                <a:latin typeface="Arial" panose="020B0604020202020204" pitchFamily="34" charset="0"/>
                <a:ea typeface="ＭＳ Ｐゴシック" charset="0"/>
                <a:cs typeface="Arial" panose="020B0604020202020204" pitchFamily="34" charset="0"/>
              </a:rPr>
              <a:t>المؤسسة؟</a:t>
            </a:r>
            <a:endParaRPr kumimoji="0" lang="en-US" sz="4000" b="1" u="none" strike="noStrike" kern="1200" cap="none" spc="0" normalizeH="0" baseline="0" noProof="0" dirty="0">
              <a:ln>
                <a:noFill/>
              </a:ln>
              <a:solidFill>
                <a:srgbClr val="FFFFFF"/>
              </a:solidFill>
              <a:effectLst>
                <a:glow rad="228600">
                  <a:schemeClr val="bg2">
                    <a:alpha val="81000"/>
                  </a:schemeClr>
                </a:glow>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1" eaLnBrk="0" fontAlgn="base" latinLnBrk="0" hangingPunct="0">
              <a:lnSpc>
                <a:spcPct val="100000"/>
              </a:lnSpc>
              <a:spcBef>
                <a:spcPct val="50000"/>
              </a:spcBef>
              <a:spcAft>
                <a:spcPct val="0"/>
              </a:spcAft>
              <a:buClrTx/>
              <a:buSzTx/>
              <a:buFontTx/>
              <a:buChar char="•"/>
              <a:tabLst/>
              <a:defRPr/>
            </a:pPr>
            <a:r>
              <a:rPr kumimoji="0" lang="en-US" sz="4000" b="1" u="none" strike="noStrike" kern="1200" cap="none" spc="0" normalizeH="0" baseline="0" noProof="0" dirty="0">
                <a:ln>
                  <a:noFill/>
                </a:ln>
                <a:solidFill>
                  <a:srgbClr val="FFFFFF"/>
                </a:solidFill>
                <a:effectLst>
                  <a:glow rad="228600">
                    <a:schemeClr val="bg2">
                      <a:alpha val="81000"/>
                    </a:schemeClr>
                  </a:glow>
                </a:effectLst>
                <a:uLnTx/>
                <a:uFillTx/>
                <a:latin typeface="Arial" panose="020B0604020202020204" pitchFamily="34" charset="0"/>
                <a:ea typeface="ＭＳ Ｐゴシック" charset="0"/>
                <a:cs typeface="Arial" panose="020B0604020202020204" pitchFamily="34" charset="0"/>
              </a:rPr>
              <a:t> </a:t>
            </a:r>
            <a:r>
              <a:rPr kumimoji="0" lang="ar-EG" sz="4000" b="1" u="none" strike="noStrike" kern="1200" cap="none" spc="0" normalizeH="0" baseline="0" noProof="0" dirty="0">
                <a:ln>
                  <a:noFill/>
                </a:ln>
                <a:solidFill>
                  <a:srgbClr val="FFFFFF"/>
                </a:solidFill>
                <a:effectLst>
                  <a:glow rad="228600">
                    <a:schemeClr val="bg2">
                      <a:alpha val="81000"/>
                    </a:schemeClr>
                  </a:glow>
                </a:effectLst>
                <a:uLnTx/>
                <a:uFillTx/>
                <a:latin typeface="Arial" panose="020B0604020202020204" pitchFamily="34" charset="0"/>
                <a:ea typeface="ＭＳ Ｐゴシック" charset="0"/>
                <a:cs typeface="Arial" panose="020B0604020202020204" pitchFamily="34" charset="0"/>
              </a:rPr>
              <a:t>القادة؟</a:t>
            </a:r>
            <a:endParaRPr kumimoji="0" lang="en-US" sz="4000" b="1" u="none" strike="noStrike" kern="1200" cap="none" spc="0" normalizeH="0" baseline="0" noProof="0" dirty="0">
              <a:ln>
                <a:noFill/>
              </a:ln>
              <a:solidFill>
                <a:srgbClr val="FFFFFF"/>
              </a:solidFill>
              <a:effectLst>
                <a:glow rad="228600">
                  <a:schemeClr val="bg2">
                    <a:alpha val="81000"/>
                  </a:schemeClr>
                </a:glow>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1" eaLnBrk="0" fontAlgn="base" latinLnBrk="0" hangingPunct="0">
              <a:lnSpc>
                <a:spcPct val="100000"/>
              </a:lnSpc>
              <a:spcBef>
                <a:spcPct val="50000"/>
              </a:spcBef>
              <a:spcAft>
                <a:spcPct val="0"/>
              </a:spcAft>
              <a:buClrTx/>
              <a:buSzTx/>
              <a:buFontTx/>
              <a:buChar char="•"/>
              <a:tabLst/>
              <a:defRPr/>
            </a:pPr>
            <a:r>
              <a:rPr kumimoji="0" lang="en-US" sz="4000" b="1" u="none" strike="noStrike" kern="1200" cap="none" spc="0" normalizeH="0" baseline="0" noProof="0" dirty="0">
                <a:ln>
                  <a:noFill/>
                </a:ln>
                <a:solidFill>
                  <a:srgbClr val="FFFFFF"/>
                </a:solidFill>
                <a:effectLst>
                  <a:glow rad="228600">
                    <a:schemeClr val="bg2">
                      <a:alpha val="81000"/>
                    </a:schemeClr>
                  </a:glow>
                </a:effectLst>
                <a:uLnTx/>
                <a:uFillTx/>
                <a:latin typeface="Arial" panose="020B0604020202020204" pitchFamily="34" charset="0"/>
                <a:ea typeface="ＭＳ Ｐゴシック" charset="0"/>
                <a:cs typeface="Arial" panose="020B0604020202020204" pitchFamily="34" charset="0"/>
              </a:rPr>
              <a:t> </a:t>
            </a:r>
            <a:r>
              <a:rPr kumimoji="0" lang="ar-EG" sz="4000" b="1" u="none" strike="noStrike" kern="1200" cap="none" spc="0" normalizeH="0" baseline="0" noProof="0" dirty="0">
                <a:ln>
                  <a:noFill/>
                </a:ln>
                <a:solidFill>
                  <a:srgbClr val="FFFFFF"/>
                </a:solidFill>
                <a:effectLst>
                  <a:glow rad="228600">
                    <a:schemeClr val="bg2">
                      <a:alpha val="81000"/>
                    </a:schemeClr>
                  </a:glow>
                </a:effectLst>
                <a:uLnTx/>
                <a:uFillTx/>
                <a:latin typeface="Arial" panose="020B0604020202020204" pitchFamily="34" charset="0"/>
                <a:ea typeface="ＭＳ Ｐゴシック" charset="0"/>
                <a:cs typeface="Arial" panose="020B0604020202020204" pitchFamily="34" charset="0"/>
              </a:rPr>
              <a:t>المدخرات أو الممتلكات؟</a:t>
            </a:r>
            <a:endParaRPr kumimoji="0" lang="en-US" sz="4000" b="1" u="none" strike="noStrike" kern="1200" cap="none" spc="0" normalizeH="0" baseline="0" noProof="0" dirty="0">
              <a:ln>
                <a:noFill/>
              </a:ln>
              <a:solidFill>
                <a:srgbClr val="FFFFFF"/>
              </a:solidFill>
              <a:effectLst>
                <a:glow rad="228600">
                  <a:schemeClr val="bg2">
                    <a:alpha val="81000"/>
                  </a:schemeClr>
                </a:glow>
              </a:effectLst>
              <a:uLnTx/>
              <a:uFillTx/>
              <a:latin typeface="Arial" panose="020B0604020202020204" pitchFamily="34" charset="0"/>
              <a:ea typeface="ＭＳ Ｐゴシック" charset="0"/>
              <a:cs typeface="Arial" panose="020B0604020202020204" pitchFamily="34" charset="0"/>
            </a:endParaRPr>
          </a:p>
        </p:txBody>
      </p:sp>
      <p:sp>
        <p:nvSpPr>
          <p:cNvPr id="23554" name="Rectangle 2"/>
          <p:cNvSpPr>
            <a:spLocks noGrp="1" noChangeArrowheads="1"/>
          </p:cNvSpPr>
          <p:nvPr>
            <p:ph type="title"/>
          </p:nvPr>
        </p:nvSpPr>
        <p:spPr>
          <a:xfrm>
            <a:off x="685800" y="6350"/>
            <a:ext cx="7772400" cy="1143000"/>
          </a:xfrm>
          <a:effectLst/>
        </p:spPr>
        <p:txBody>
          <a:bodyPr/>
          <a:lstStyle/>
          <a:p>
            <a:pPr rtl="1">
              <a:defRPr/>
            </a:pPr>
            <a:r>
              <a:rPr lang="ar-EG" sz="4800" dirty="0">
                <a:solidFill>
                  <a:schemeClr val="tx1"/>
                </a:solidFill>
                <a:effectLst>
                  <a:glow rad="228600">
                    <a:schemeClr val="bg2">
                      <a:alpha val="81000"/>
                    </a:schemeClr>
                  </a:glow>
                </a:effectLst>
              </a:rPr>
              <a:t>أين أمانك؟</a:t>
            </a:r>
            <a:endParaRPr lang="en-US" sz="4800" dirty="0">
              <a:effectLst>
                <a:glow rad="228600">
                  <a:schemeClr val="bg2">
                    <a:alpha val="81000"/>
                  </a:schemeClr>
                </a:glow>
              </a:effectLst>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23556">
                                            <p:txEl>
                                              <p:pRg st="0" end="0"/>
                                            </p:txEl>
                                          </p:spTgt>
                                        </p:tgtEl>
                                        <p:attrNameLst>
                                          <p:attrName>style.visibility</p:attrName>
                                        </p:attrNameLst>
                                      </p:cBhvr>
                                      <p:to>
                                        <p:strVal val="visible"/>
                                      </p:to>
                                    </p:set>
                                    <p:anim calcmode="lin" valueType="num">
                                      <p:cBhvr additive="base">
                                        <p:cTn id="7" dur="500" fill="hold"/>
                                        <p:tgtEl>
                                          <p:spTgt spid="23556">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355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23556">
                                            <p:txEl>
                                              <p:pRg st="1" end="1"/>
                                            </p:txEl>
                                          </p:spTgt>
                                        </p:tgtEl>
                                        <p:attrNameLst>
                                          <p:attrName>style.visibility</p:attrName>
                                        </p:attrNameLst>
                                      </p:cBhvr>
                                      <p:to>
                                        <p:strVal val="visible"/>
                                      </p:to>
                                    </p:set>
                                    <p:anim calcmode="lin" valueType="num">
                                      <p:cBhvr additive="base">
                                        <p:cTn id="13" dur="500" fill="hold"/>
                                        <p:tgtEl>
                                          <p:spTgt spid="23556">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2355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23556">
                                            <p:txEl>
                                              <p:pRg st="2" end="2"/>
                                            </p:txEl>
                                          </p:spTgt>
                                        </p:tgtEl>
                                        <p:attrNameLst>
                                          <p:attrName>style.visibility</p:attrName>
                                        </p:attrNameLst>
                                      </p:cBhvr>
                                      <p:to>
                                        <p:strVal val="visible"/>
                                      </p:to>
                                    </p:set>
                                    <p:anim calcmode="lin" valueType="num">
                                      <p:cBhvr additive="base">
                                        <p:cTn id="19" dur="500" fill="hold"/>
                                        <p:tgtEl>
                                          <p:spTgt spid="23556">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23556">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23557">
                                            <p:txEl>
                                              <p:pRg st="0" end="0"/>
                                            </p:txEl>
                                          </p:spTgt>
                                        </p:tgtEl>
                                        <p:attrNameLst>
                                          <p:attrName>style.visibility</p:attrName>
                                        </p:attrNameLst>
                                      </p:cBhvr>
                                      <p:to>
                                        <p:strVal val="visible"/>
                                      </p:to>
                                    </p:set>
                                    <p:anim calcmode="lin" valueType="num">
                                      <p:cBhvr additive="base">
                                        <p:cTn id="25" dur="500" fill="hold"/>
                                        <p:tgtEl>
                                          <p:spTgt spid="23557">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2355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8" fill="hold" grpId="0" nodeType="clickEffect">
                                  <p:stCondLst>
                                    <p:cond delay="0"/>
                                  </p:stCondLst>
                                  <p:childTnLst>
                                    <p:set>
                                      <p:cBhvr>
                                        <p:cTn id="30" dur="1" fill="hold">
                                          <p:stCondLst>
                                            <p:cond delay="0"/>
                                          </p:stCondLst>
                                        </p:cTn>
                                        <p:tgtEl>
                                          <p:spTgt spid="23557">
                                            <p:txEl>
                                              <p:pRg st="1" end="1"/>
                                            </p:txEl>
                                          </p:spTgt>
                                        </p:tgtEl>
                                        <p:attrNameLst>
                                          <p:attrName>style.visibility</p:attrName>
                                        </p:attrNameLst>
                                      </p:cBhvr>
                                      <p:to>
                                        <p:strVal val="visible"/>
                                      </p:to>
                                    </p:set>
                                    <p:anim calcmode="lin" valueType="num">
                                      <p:cBhvr additive="base">
                                        <p:cTn id="31" dur="500" fill="hold"/>
                                        <p:tgtEl>
                                          <p:spTgt spid="23557">
                                            <p:txEl>
                                              <p:pRg st="1" end="1"/>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2355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2" presetClass="entr" presetSubtype="8" fill="hold" grpId="0" nodeType="clickEffect">
                                  <p:stCondLst>
                                    <p:cond delay="0"/>
                                  </p:stCondLst>
                                  <p:childTnLst>
                                    <p:set>
                                      <p:cBhvr>
                                        <p:cTn id="36" dur="1" fill="hold">
                                          <p:stCondLst>
                                            <p:cond delay="0"/>
                                          </p:stCondLst>
                                        </p:cTn>
                                        <p:tgtEl>
                                          <p:spTgt spid="23557">
                                            <p:txEl>
                                              <p:pRg st="2" end="2"/>
                                            </p:txEl>
                                          </p:spTgt>
                                        </p:tgtEl>
                                        <p:attrNameLst>
                                          <p:attrName>style.visibility</p:attrName>
                                        </p:attrNameLst>
                                      </p:cBhvr>
                                      <p:to>
                                        <p:strVal val="visible"/>
                                      </p:to>
                                    </p:set>
                                    <p:anim calcmode="lin" valueType="num">
                                      <p:cBhvr additive="base">
                                        <p:cTn id="37" dur="500" fill="hold"/>
                                        <p:tgtEl>
                                          <p:spTgt spid="23557">
                                            <p:txEl>
                                              <p:pRg st="2" end="2"/>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23557">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56" grpId="0" build="p" autoUpdateAnimBg="0"/>
      <p:bldP spid="23557" grpId="0" build="p" autoUpdateAnimBg="0"/>
    </p:bldLst>
  </p:timing>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2"/>
          <p:cNvSpPr>
            <a:spLocks noChangeArrowheads="1"/>
          </p:cNvSpPr>
          <p:nvPr/>
        </p:nvSpPr>
        <p:spPr bwMode="auto">
          <a:xfrm>
            <a:off x="0" y="0"/>
            <a:ext cx="9144000" cy="6858000"/>
          </a:xfrm>
          <a:prstGeom prst="rect">
            <a:avLst/>
          </a:prstGeom>
          <a:solidFill>
            <a:schemeClr val="bg2"/>
          </a:solidFill>
          <a:ln w="9525">
            <a:solidFill>
              <a:schemeClr val="bg2"/>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endParaRPr>
          </a:p>
        </p:txBody>
      </p:sp>
      <p:pic>
        <p:nvPicPr>
          <p:cNvPr id="757762" name="Picture 1" descr="Grey_Male_Hands_Chained_01_by_FantasyStock-300x272.jpg"/>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23813" y="-50800"/>
            <a:ext cx="4164013" cy="3775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94" name="Rectangle 2"/>
          <p:cNvSpPr>
            <a:spLocks noGrp="1" noChangeArrowheads="1"/>
          </p:cNvSpPr>
          <p:nvPr>
            <p:ph type="ctrTitle"/>
          </p:nvPr>
        </p:nvSpPr>
        <p:spPr>
          <a:xfrm>
            <a:off x="4140200" y="28575"/>
            <a:ext cx="5003800" cy="3119438"/>
          </a:xfrm>
        </p:spPr>
        <p:txBody>
          <a:bodyPr/>
          <a:lstStyle/>
          <a:p>
            <a:pPr>
              <a:defRPr/>
            </a:pPr>
            <a:r>
              <a:rPr lang="ar-JO" sz="4800" dirty="0">
                <a:solidFill>
                  <a:srgbClr val="FFFFFF"/>
                </a:solidFill>
              </a:rPr>
              <a:t>ماذا تفعل عندما تحتاج </a:t>
            </a:r>
            <a:r>
              <a:rPr lang="ar-JO" sz="4800" dirty="0">
                <a:solidFill>
                  <a:srgbClr val="FFFF00"/>
                </a:solidFill>
              </a:rPr>
              <a:t>الأمان</a:t>
            </a:r>
            <a:r>
              <a:rPr lang="ar-JO" sz="4800" dirty="0">
                <a:solidFill>
                  <a:srgbClr val="FFFFFF"/>
                </a:solidFill>
              </a:rPr>
              <a:t> ؟</a:t>
            </a:r>
            <a:endParaRPr lang="en-US" sz="3600" dirty="0">
              <a:solidFill>
                <a:srgbClr val="FFFFFF"/>
              </a:solidFill>
            </a:endParaRPr>
          </a:p>
        </p:txBody>
      </p:sp>
      <p:pic>
        <p:nvPicPr>
          <p:cNvPr id="757764" name="Picture 2" descr="anxious_about_giving_birth_1896qfh-1896qfn2.jpg"/>
          <p:cNvPicPr>
            <a:picLocks noChangeAspect="1"/>
          </p:cNvPicPr>
          <p:nvPr/>
        </p:nvPicPr>
        <p:blipFill>
          <a:blip r:embed="rId4">
            <a:extLst>
              <a:ext uri="{28A0092B-C50C-407E-A947-70E740481C1C}">
                <a14:useLocalDpi xmlns:a14="http://schemas.microsoft.com/office/drawing/2010/main"/>
              </a:ext>
            </a:extLst>
          </a:blip>
          <a:srcRect/>
          <a:stretch>
            <a:fillRect/>
          </a:stretch>
        </p:blipFill>
        <p:spPr bwMode="auto">
          <a:xfrm>
            <a:off x="4640263" y="3357563"/>
            <a:ext cx="4503737" cy="3502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970236437"/>
      </p:ext>
    </p:extLst>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27393" name="Picture 3"/>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0" y="0"/>
            <a:ext cx="91694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578" name="Rectangle 2"/>
          <p:cNvSpPr>
            <a:spLocks noGrp="1" noChangeArrowheads="1"/>
          </p:cNvSpPr>
          <p:nvPr>
            <p:ph type="title"/>
          </p:nvPr>
        </p:nvSpPr>
        <p:spPr>
          <a:xfrm>
            <a:off x="71438" y="115888"/>
            <a:ext cx="8964612" cy="1981200"/>
          </a:xfrm>
        </p:spPr>
        <p:txBody>
          <a:bodyPr/>
          <a:lstStyle/>
          <a:p>
            <a:pPr marL="835025" indent="-835025" rtl="1">
              <a:defRPr/>
            </a:pPr>
            <a:r>
              <a:rPr lang="ar-EG" sz="4800" dirty="0">
                <a:solidFill>
                  <a:srgbClr val="FFFFFF"/>
                </a:solidFill>
                <a:effectLst>
                  <a:outerShdw blurRad="50800" dist="88900" dir="2700000" algn="tl" rotWithShape="0">
                    <a:srgbClr val="000000"/>
                  </a:outerShdw>
                </a:effectLst>
              </a:rPr>
              <a:t>عندما تحتاج إلى الأمان، انظر إلى الطفل.</a:t>
            </a:r>
            <a:endParaRPr lang="en-US" sz="4800" dirty="0">
              <a:solidFill>
                <a:srgbClr val="FFFFFF"/>
              </a:solidFill>
              <a:effectLst>
                <a:outerShdw blurRad="50800" dist="88900" dir="2700000" algn="tl" rotWithShape="0">
                  <a:srgbClr val="000000"/>
                </a:outerShdw>
              </a:effectLst>
            </a:endParaRPr>
          </a:p>
        </p:txBody>
      </p:sp>
    </p:spTree>
  </p:cSld>
  <p:clrMapOvr>
    <a:masterClrMapping/>
  </p:clrMapOvr>
  <p:transition/>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Rectangle 2"/>
          <p:cNvSpPr>
            <a:spLocks noChangeArrowheads="1"/>
          </p:cNvSpPr>
          <p:nvPr/>
        </p:nvSpPr>
        <p:spPr bwMode="auto">
          <a:xfrm>
            <a:off x="0" y="0"/>
            <a:ext cx="9144000" cy="6858000"/>
          </a:xfrm>
          <a:prstGeom prst="rect">
            <a:avLst/>
          </a:prstGeom>
          <a:solidFill>
            <a:schemeClr val="bg2"/>
          </a:solidFill>
          <a:ln w="9525">
            <a:solidFill>
              <a:schemeClr val="bg2"/>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sp>
        <p:nvSpPr>
          <p:cNvPr id="203779" name="Rectangle 3"/>
          <p:cNvSpPr>
            <a:spLocks noGrp="1" noChangeArrowheads="1"/>
          </p:cNvSpPr>
          <p:nvPr>
            <p:ph type="title" idx="4294967295"/>
          </p:nvPr>
        </p:nvSpPr>
        <p:spPr>
          <a:xfrm>
            <a:off x="0" y="260350"/>
            <a:ext cx="9144000" cy="1143000"/>
          </a:xfrm>
        </p:spPr>
        <p:txBody>
          <a:bodyPr/>
          <a:lstStyle/>
          <a:p>
            <a:pPr>
              <a:defRPr/>
            </a:pPr>
            <a:r>
              <a:rPr lang="ar-EG" sz="6000" dirty="0">
                <a:solidFill>
                  <a:schemeClr val="tx1"/>
                </a:solidFill>
              </a:rPr>
              <a:t>الأطفال لا يحكمون!</a:t>
            </a:r>
            <a:endParaRPr lang="en-US" sz="6000" dirty="0">
              <a:solidFill>
                <a:schemeClr val="tx1"/>
              </a:solidFill>
            </a:endParaRPr>
          </a:p>
        </p:txBody>
      </p:sp>
      <p:sp>
        <p:nvSpPr>
          <p:cNvPr id="4" name="Rectangle 3"/>
          <p:cNvSpPr txBox="1">
            <a:spLocks noChangeArrowheads="1"/>
          </p:cNvSpPr>
          <p:nvPr/>
        </p:nvSpPr>
        <p:spPr bwMode="auto">
          <a:xfrm>
            <a:off x="323528" y="5600701"/>
            <a:ext cx="7313613"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tx2"/>
                </a:solidFill>
                <a:latin typeface="Arial"/>
                <a:ea typeface="+mj-ea"/>
                <a:cs typeface="Arial"/>
              </a:defRPr>
            </a:lvl1pPr>
            <a:lvl2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2pPr>
            <a:lvl3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3pPr>
            <a:lvl4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4pPr>
            <a:lvl5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5pPr>
            <a:lvl6pPr marL="457200" algn="ctr" rtl="0" eaLnBrk="0" fontAlgn="base" hangingPunct="0">
              <a:spcBef>
                <a:spcPct val="0"/>
              </a:spcBef>
              <a:spcAft>
                <a:spcPct val="0"/>
              </a:spcAft>
              <a:defRPr sz="4400">
                <a:solidFill>
                  <a:schemeClr val="tx2"/>
                </a:solidFill>
                <a:latin typeface="Times New Roman" charset="0"/>
                <a:ea typeface="ＭＳ Ｐゴシック" charset="0"/>
              </a:defRPr>
            </a:lvl6pPr>
            <a:lvl7pPr marL="914400" algn="ctr" rtl="0" eaLnBrk="0" fontAlgn="base" hangingPunct="0">
              <a:spcBef>
                <a:spcPct val="0"/>
              </a:spcBef>
              <a:spcAft>
                <a:spcPct val="0"/>
              </a:spcAft>
              <a:defRPr sz="4400">
                <a:solidFill>
                  <a:schemeClr val="tx2"/>
                </a:solidFill>
                <a:latin typeface="Times New Roman" charset="0"/>
                <a:ea typeface="ＭＳ Ｐゴシック" charset="0"/>
              </a:defRPr>
            </a:lvl7pPr>
            <a:lvl8pPr marL="1371600" algn="ctr" rtl="0" eaLnBrk="0" fontAlgn="base" hangingPunct="0">
              <a:spcBef>
                <a:spcPct val="0"/>
              </a:spcBef>
              <a:spcAft>
                <a:spcPct val="0"/>
              </a:spcAft>
              <a:defRPr sz="4400">
                <a:solidFill>
                  <a:schemeClr val="tx2"/>
                </a:solidFill>
                <a:latin typeface="Times New Roman" charset="0"/>
                <a:ea typeface="ＭＳ Ｐゴシック" charset="0"/>
              </a:defRPr>
            </a:lvl8pPr>
            <a:lvl9pPr marL="1828800" algn="ctr" rtl="0" eaLnBrk="0" fontAlgn="base" hangingPunct="0">
              <a:spcBef>
                <a:spcPct val="0"/>
              </a:spcBef>
              <a:spcAft>
                <a:spcPct val="0"/>
              </a:spcAft>
              <a:defRPr sz="4400">
                <a:solidFill>
                  <a:schemeClr val="tx2"/>
                </a:solidFill>
                <a:latin typeface="Times New Roman" charset="0"/>
                <a:ea typeface="ＭＳ Ｐゴシック" charset="0"/>
              </a:defRPr>
            </a:lvl9pPr>
          </a:lstStyle>
          <a:p>
            <a:pPr marL="0" marR="0" lvl="0" indent="0" algn="r" defTabSz="914400" rtl="1" eaLnBrk="0" fontAlgn="base" latinLnBrk="0" hangingPunct="0">
              <a:lnSpc>
                <a:spcPct val="100000"/>
              </a:lnSpc>
              <a:spcBef>
                <a:spcPct val="0"/>
              </a:spcBef>
              <a:spcAft>
                <a:spcPct val="0"/>
              </a:spcAft>
              <a:buClrTx/>
              <a:buSzTx/>
              <a:buFontTx/>
              <a:buNone/>
              <a:tabLst/>
              <a:defRPr/>
            </a:pPr>
            <a:r>
              <a:rPr kumimoji="0" lang="ar-EG" sz="6000" b="1" u="none" strike="noStrike" kern="120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t>هل هم؟</a:t>
            </a:r>
            <a:endParaRPr kumimoji="0" lang="en-US" sz="6000" b="1" u="none" strike="noStrike" kern="120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endParaRPr>
          </a:p>
        </p:txBody>
      </p:sp>
      <p:pic>
        <p:nvPicPr>
          <p:cNvPr id="829444" name="Picture 1"/>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2124075" y="1763713"/>
            <a:ext cx="5111750" cy="347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sld>
</file>

<file path=ppt/slides/slide34.xml><?xml version="1.0" encoding="utf-8"?>
<p:sld xmlns:a="http://schemas.openxmlformats.org/drawingml/2006/main" xmlns:r="http://schemas.openxmlformats.org/officeDocument/2006/relationships" xmlns:p="http://schemas.openxmlformats.org/presentationml/2006/main" showMasterPhAnim="0">
  <p:cSld>
    <p:bg>
      <p:bgPr>
        <a:solidFill>
          <a:schemeClr val="tx1"/>
        </a:solidFill>
        <a:effectLst/>
      </p:bgPr>
    </p:bg>
    <p:spTree>
      <p:nvGrpSpPr>
        <p:cNvPr id="1" name=""/>
        <p:cNvGrpSpPr/>
        <p:nvPr/>
      </p:nvGrpSpPr>
      <p:grpSpPr>
        <a:xfrm>
          <a:off x="0" y="0"/>
          <a:ext cx="0" cy="0"/>
          <a:chOff x="0" y="0"/>
          <a:chExt cx="0" cy="0"/>
        </a:xfrm>
      </p:grpSpPr>
      <p:sp>
        <p:nvSpPr>
          <p:cNvPr id="135171" name="Rectangle 5"/>
          <p:cNvSpPr>
            <a:spLocks noGrp="1" noChangeArrowheads="1"/>
          </p:cNvSpPr>
          <p:nvPr>
            <p:ph type="title"/>
          </p:nvPr>
        </p:nvSpPr>
        <p:spPr>
          <a:xfrm>
            <a:off x="0" y="0"/>
            <a:ext cx="9144000" cy="764704"/>
          </a:xfrm>
          <a:solidFill>
            <a:srgbClr val="000000"/>
          </a:solidFill>
        </p:spPr>
        <p:txBody>
          <a:bodyPr/>
          <a:lstStyle/>
          <a:p>
            <a:pPr eaLnBrk="1" hangingPunct="1"/>
            <a:r>
              <a:rPr lang="ar-EG" dirty="0">
                <a:solidFill>
                  <a:srgbClr val="FFFFFF"/>
                </a:solidFill>
                <a:ea typeface="ＭＳ Ｐゴシック" charset="0"/>
                <a:cs typeface="Arial" panose="020B0604020202020204" pitchFamily="34" charset="0"/>
              </a:rPr>
              <a:t>انضم السياسيون إلى الاحتجاجات</a:t>
            </a:r>
            <a:endParaRPr lang="en-US" dirty="0">
              <a:solidFill>
                <a:srgbClr val="FFFFFF"/>
              </a:solidFill>
              <a:ea typeface="ＭＳ Ｐゴシック" charset="0"/>
              <a:cs typeface="Arial" panose="020B0604020202020204" pitchFamily="34" charset="0"/>
            </a:endParaRPr>
          </a:p>
        </p:txBody>
      </p:sp>
      <p:sp>
        <p:nvSpPr>
          <p:cNvPr id="7" name="Rectangle 5">
            <a:extLst>
              <a:ext uri="{FF2B5EF4-FFF2-40B4-BE49-F238E27FC236}">
                <a16:creationId xmlns:a16="http://schemas.microsoft.com/office/drawing/2014/main" id="{1BE38515-387C-3A46-9EF2-AB2627C273DA}"/>
              </a:ext>
            </a:extLst>
          </p:cNvPr>
          <p:cNvSpPr txBox="1">
            <a:spLocks noChangeArrowheads="1"/>
          </p:cNvSpPr>
          <p:nvPr/>
        </p:nvSpPr>
        <p:spPr bwMode="auto">
          <a:xfrm>
            <a:off x="4986197" y="5708625"/>
            <a:ext cx="3146850" cy="76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New Roman" pitchFamily="19" charset="0"/>
              </a:defRPr>
            </a:lvl6pPr>
            <a:lvl7pPr marL="914400" algn="ctr" rtl="0" fontAlgn="base">
              <a:spcBef>
                <a:spcPct val="0"/>
              </a:spcBef>
              <a:spcAft>
                <a:spcPct val="0"/>
              </a:spcAft>
              <a:defRPr sz="4400">
                <a:solidFill>
                  <a:schemeClr val="tx2"/>
                </a:solidFill>
                <a:latin typeface="Times New Roman" pitchFamily="19" charset="0"/>
              </a:defRPr>
            </a:lvl7pPr>
            <a:lvl8pPr marL="1371600" algn="ctr" rtl="0" fontAlgn="base">
              <a:spcBef>
                <a:spcPct val="0"/>
              </a:spcBef>
              <a:spcAft>
                <a:spcPct val="0"/>
              </a:spcAft>
              <a:defRPr sz="4400">
                <a:solidFill>
                  <a:schemeClr val="tx2"/>
                </a:solidFill>
                <a:latin typeface="Times New Roman" pitchFamily="19" charset="0"/>
              </a:defRPr>
            </a:lvl8pPr>
            <a:lvl9pPr marL="1828800" algn="ctr" rtl="0" fontAlgn="base">
              <a:spcBef>
                <a:spcPct val="0"/>
              </a:spcBef>
              <a:spcAft>
                <a:spcPct val="0"/>
              </a:spcAft>
              <a:defRPr sz="4400">
                <a:solidFill>
                  <a:schemeClr val="tx2"/>
                </a:solidFill>
                <a:latin typeface="Times New Roman" pitchFamily="19"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32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Social Justice</a:t>
            </a:r>
          </a:p>
        </p:txBody>
      </p:sp>
      <p:sp>
        <p:nvSpPr>
          <p:cNvPr id="11" name="Rectangle 5">
            <a:extLst>
              <a:ext uri="{FF2B5EF4-FFF2-40B4-BE49-F238E27FC236}">
                <a16:creationId xmlns:a16="http://schemas.microsoft.com/office/drawing/2014/main" id="{CAC2AB37-44C8-924B-B134-DE368CB87A94}"/>
              </a:ext>
            </a:extLst>
          </p:cNvPr>
          <p:cNvSpPr txBox="1">
            <a:spLocks noChangeArrowheads="1"/>
          </p:cNvSpPr>
          <p:nvPr/>
        </p:nvSpPr>
        <p:spPr bwMode="auto">
          <a:xfrm>
            <a:off x="1437927" y="5688746"/>
            <a:ext cx="3146850" cy="76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New Roman" pitchFamily="19" charset="0"/>
              </a:defRPr>
            </a:lvl6pPr>
            <a:lvl7pPr marL="914400" algn="ctr" rtl="0" fontAlgn="base">
              <a:spcBef>
                <a:spcPct val="0"/>
              </a:spcBef>
              <a:spcAft>
                <a:spcPct val="0"/>
              </a:spcAft>
              <a:defRPr sz="4400">
                <a:solidFill>
                  <a:schemeClr val="tx2"/>
                </a:solidFill>
                <a:latin typeface="Times New Roman" pitchFamily="19" charset="0"/>
              </a:defRPr>
            </a:lvl7pPr>
            <a:lvl8pPr marL="1371600" algn="ctr" rtl="0" fontAlgn="base">
              <a:spcBef>
                <a:spcPct val="0"/>
              </a:spcBef>
              <a:spcAft>
                <a:spcPct val="0"/>
              </a:spcAft>
              <a:defRPr sz="4400">
                <a:solidFill>
                  <a:schemeClr val="tx2"/>
                </a:solidFill>
                <a:latin typeface="Times New Roman" pitchFamily="19" charset="0"/>
              </a:defRPr>
            </a:lvl8pPr>
            <a:lvl9pPr marL="1828800" algn="ctr" rtl="0" fontAlgn="base">
              <a:spcBef>
                <a:spcPct val="0"/>
              </a:spcBef>
              <a:spcAft>
                <a:spcPct val="0"/>
              </a:spcAft>
              <a:defRPr sz="4400">
                <a:solidFill>
                  <a:schemeClr val="tx2"/>
                </a:solidFill>
                <a:latin typeface="Times New Roman" pitchFamily="19"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32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Justice</a:t>
            </a:r>
          </a:p>
        </p:txBody>
      </p:sp>
      <p:pic>
        <p:nvPicPr>
          <p:cNvPr id="3074" name="Picture 2" descr="New York City Mayor Bill de Blasio helps paint 'Black Lives Matter' in  front of Trump Tower">
            <a:extLst>
              <a:ext uri="{FF2B5EF4-FFF2-40B4-BE49-F238E27FC236}">
                <a16:creationId xmlns:a16="http://schemas.microsoft.com/office/drawing/2014/main" id="{B6C26DF4-6007-FC43-AA73-AAD92C356980}"/>
              </a:ext>
            </a:extLst>
          </p:cNvPr>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0" y="769937"/>
            <a:ext cx="9144000" cy="6088063"/>
          </a:xfrm>
          <a:prstGeom prst="rect">
            <a:avLst/>
          </a:prstGeom>
          <a:noFill/>
          <a:extLst>
            <a:ext uri="{909E8E84-426E-40DD-AFC4-6F175D3DCCD1}">
              <a14:hiddenFill xmlns:a14="http://schemas.microsoft.com/office/drawing/2010/main">
                <a:solidFill>
                  <a:srgbClr val="FFFFFF"/>
                </a:solidFill>
              </a14:hiddenFill>
            </a:ext>
          </a:extLst>
        </p:spPr>
      </p:pic>
      <p:sp>
        <p:nvSpPr>
          <p:cNvPr id="2" name="Up Arrow Callout 1">
            <a:extLst>
              <a:ext uri="{FF2B5EF4-FFF2-40B4-BE49-F238E27FC236}">
                <a16:creationId xmlns:a16="http://schemas.microsoft.com/office/drawing/2014/main" id="{E36DBA1B-1027-8349-9990-4E8161335A96}"/>
              </a:ext>
            </a:extLst>
          </p:cNvPr>
          <p:cNvSpPr/>
          <p:nvPr/>
        </p:nvSpPr>
        <p:spPr>
          <a:xfrm>
            <a:off x="3746500" y="4927600"/>
            <a:ext cx="3055720" cy="1930400"/>
          </a:xfrm>
          <a:prstGeom prst="upArrowCallout">
            <a:avLst>
              <a:gd name="adj1" fmla="val 25000"/>
              <a:gd name="adj2" fmla="val 25000"/>
              <a:gd name="adj3" fmla="val 25000"/>
              <a:gd name="adj4" fmla="val 53662"/>
            </a:avLst>
          </a:prstGeom>
          <a:solidFill>
            <a:schemeClr val="tx1"/>
          </a:solidFill>
          <a:ln w="57150">
            <a:solidFill>
              <a:schemeClr val="bg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8" name="Rectangle 5">
            <a:extLst>
              <a:ext uri="{FF2B5EF4-FFF2-40B4-BE49-F238E27FC236}">
                <a16:creationId xmlns:a16="http://schemas.microsoft.com/office/drawing/2014/main" id="{80C6CABE-86D1-C94F-AA00-8B412FEFD724}"/>
              </a:ext>
            </a:extLst>
          </p:cNvPr>
          <p:cNvSpPr txBox="1">
            <a:spLocks noChangeArrowheads="1"/>
          </p:cNvSpPr>
          <p:nvPr/>
        </p:nvSpPr>
        <p:spPr bwMode="auto">
          <a:xfrm>
            <a:off x="4157804" y="5867400"/>
            <a:ext cx="2408096" cy="99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New Roman" pitchFamily="19" charset="0"/>
              </a:defRPr>
            </a:lvl6pPr>
            <a:lvl7pPr marL="914400" algn="ctr" rtl="0" fontAlgn="base">
              <a:spcBef>
                <a:spcPct val="0"/>
              </a:spcBef>
              <a:spcAft>
                <a:spcPct val="0"/>
              </a:spcAft>
              <a:defRPr sz="4400">
                <a:solidFill>
                  <a:schemeClr val="tx2"/>
                </a:solidFill>
                <a:latin typeface="Times New Roman" pitchFamily="19" charset="0"/>
              </a:defRPr>
            </a:lvl7pPr>
            <a:lvl8pPr marL="1371600" algn="ctr" rtl="0" fontAlgn="base">
              <a:spcBef>
                <a:spcPct val="0"/>
              </a:spcBef>
              <a:spcAft>
                <a:spcPct val="0"/>
              </a:spcAft>
              <a:defRPr sz="4400">
                <a:solidFill>
                  <a:schemeClr val="tx2"/>
                </a:solidFill>
                <a:latin typeface="Times New Roman" pitchFamily="19" charset="0"/>
              </a:defRPr>
            </a:lvl8pPr>
            <a:lvl9pPr marL="1828800" algn="ctr" rtl="0" fontAlgn="base">
              <a:spcBef>
                <a:spcPct val="0"/>
              </a:spcBef>
              <a:spcAft>
                <a:spcPct val="0"/>
              </a:spcAft>
              <a:defRPr sz="4400">
                <a:solidFill>
                  <a:schemeClr val="tx2"/>
                </a:solidFill>
                <a:latin typeface="Times New Roman" pitchFamily="19"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3200" b="1"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NYC Mayor DeBlasio</a:t>
            </a:r>
          </a:p>
        </p:txBody>
      </p:sp>
      <p:sp>
        <p:nvSpPr>
          <p:cNvPr id="3" name="Rectangle 2">
            <a:extLst>
              <a:ext uri="{FF2B5EF4-FFF2-40B4-BE49-F238E27FC236}">
                <a16:creationId xmlns:a16="http://schemas.microsoft.com/office/drawing/2014/main" id="{742F76A8-4213-0038-6D5A-33519DE9159F}"/>
              </a:ext>
            </a:extLst>
          </p:cNvPr>
          <p:cNvSpPr/>
          <p:nvPr/>
        </p:nvSpPr>
        <p:spPr>
          <a:xfrm>
            <a:off x="3746500" y="5949280"/>
            <a:ext cx="3055720" cy="908720"/>
          </a:xfrm>
          <a:prstGeom prst="rect">
            <a:avLst/>
          </a:prstGeom>
          <a:solidFill>
            <a:schemeClr val="tx1"/>
          </a:solidFill>
          <a:ln>
            <a:noFill/>
          </a:ln>
        </p:spPr>
        <p:style>
          <a:lnRef idx="1">
            <a:schemeClr val="dk1"/>
          </a:lnRef>
          <a:fillRef idx="3">
            <a:schemeClr val="dk1"/>
          </a:fillRef>
          <a:effectRef idx="2">
            <a:schemeClr val="dk1"/>
          </a:effectRef>
          <a:fontRef idx="minor">
            <a:schemeClr val="lt1"/>
          </a:fontRef>
        </p:style>
        <p:txBody>
          <a:bodyPr rtlCol="0" anchor="ctr"/>
          <a:lstStyle/>
          <a:p>
            <a:pPr algn="ctr"/>
            <a:endParaRPr lang="en-US" sz="2800" dirty="0"/>
          </a:p>
          <a:p>
            <a:pPr algn="ctr"/>
            <a:r>
              <a:rPr lang="ar-SA" sz="2800" dirty="0"/>
              <a:t>عمدة مدينة نيويورك </a:t>
            </a:r>
            <a:r>
              <a:rPr lang="ar-SA" sz="2800" dirty="0" err="1"/>
              <a:t>ديبلاسيو</a:t>
            </a:r>
            <a:endParaRPr lang="ar-SA" sz="2800" dirty="0"/>
          </a:p>
          <a:p>
            <a:pPr algn="ctr"/>
            <a:endParaRPr lang="en-US" dirty="0"/>
          </a:p>
        </p:txBody>
      </p:sp>
    </p:spTree>
    <p:extLst>
      <p:ext uri="{BB962C8B-B14F-4D97-AF65-F5344CB8AC3E}">
        <p14:creationId xmlns:p14="http://schemas.microsoft.com/office/powerpoint/2010/main" val="3025375090"/>
      </p:ext>
    </p:extLst>
  </p:cSld>
  <p:clrMapOvr>
    <a:overrideClrMapping bg1="lt1" tx1="dk1" bg2="lt2" tx2="dk2" accent1="accent1" accent2="accent2" accent3="accent3" accent4="accent4" accent5="accent5" accent6="accent6" hlink="hlink" folHlink="folHlink"/>
  </p:clrMapOvr>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Rectangle 2"/>
          <p:cNvSpPr>
            <a:spLocks noChangeArrowheads="1"/>
          </p:cNvSpPr>
          <p:nvPr/>
        </p:nvSpPr>
        <p:spPr bwMode="auto">
          <a:xfrm>
            <a:off x="0" y="-96253"/>
            <a:ext cx="9144000" cy="6858000"/>
          </a:xfrm>
          <a:prstGeom prst="rect">
            <a:avLst/>
          </a:prstGeom>
          <a:solidFill>
            <a:schemeClr val="bg2"/>
          </a:solidFill>
          <a:ln w="9525">
            <a:solidFill>
              <a:schemeClr val="bg2"/>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sp>
        <p:nvSpPr>
          <p:cNvPr id="203779" name="Rectangle 3"/>
          <p:cNvSpPr>
            <a:spLocks noGrp="1" noChangeArrowheads="1"/>
          </p:cNvSpPr>
          <p:nvPr>
            <p:ph type="title" idx="4294967295"/>
          </p:nvPr>
        </p:nvSpPr>
        <p:spPr>
          <a:xfrm>
            <a:off x="0" y="260350"/>
            <a:ext cx="9144000" cy="1143000"/>
          </a:xfrm>
        </p:spPr>
        <p:txBody>
          <a:bodyPr/>
          <a:lstStyle/>
          <a:p>
            <a:pPr rtl="1">
              <a:defRPr/>
            </a:pPr>
            <a:r>
              <a:rPr lang="ar-EG" sz="6000" dirty="0">
                <a:solidFill>
                  <a:schemeClr val="tx1"/>
                </a:solidFill>
              </a:rPr>
              <a:t>الأطفال لا يحكمون</a:t>
            </a:r>
            <a:r>
              <a:rPr lang="ar-SA" sz="6000" dirty="0">
                <a:solidFill>
                  <a:schemeClr val="tx1"/>
                </a:solidFill>
              </a:rPr>
              <a:t>!</a:t>
            </a:r>
            <a:endParaRPr lang="en-US" sz="6000" dirty="0">
              <a:solidFill>
                <a:schemeClr val="tx1"/>
              </a:solidFill>
            </a:endParaRPr>
          </a:p>
        </p:txBody>
      </p:sp>
      <p:sp>
        <p:nvSpPr>
          <p:cNvPr id="4" name="Rectangle 3"/>
          <p:cNvSpPr txBox="1">
            <a:spLocks noChangeArrowheads="1"/>
          </p:cNvSpPr>
          <p:nvPr/>
        </p:nvSpPr>
        <p:spPr bwMode="auto">
          <a:xfrm>
            <a:off x="1362075" y="5589588"/>
            <a:ext cx="7313613"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tx2"/>
                </a:solidFill>
                <a:latin typeface="Arial"/>
                <a:ea typeface="+mj-ea"/>
                <a:cs typeface="Arial"/>
              </a:defRPr>
            </a:lvl1pPr>
            <a:lvl2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2pPr>
            <a:lvl3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3pPr>
            <a:lvl4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4pPr>
            <a:lvl5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5pPr>
            <a:lvl6pPr marL="457200" algn="ctr" rtl="0" eaLnBrk="0" fontAlgn="base" hangingPunct="0">
              <a:spcBef>
                <a:spcPct val="0"/>
              </a:spcBef>
              <a:spcAft>
                <a:spcPct val="0"/>
              </a:spcAft>
              <a:defRPr sz="4400">
                <a:solidFill>
                  <a:schemeClr val="tx2"/>
                </a:solidFill>
                <a:latin typeface="Times New Roman" charset="0"/>
                <a:ea typeface="ＭＳ Ｐゴシック" charset="0"/>
              </a:defRPr>
            </a:lvl6pPr>
            <a:lvl7pPr marL="914400" algn="ctr" rtl="0" eaLnBrk="0" fontAlgn="base" hangingPunct="0">
              <a:spcBef>
                <a:spcPct val="0"/>
              </a:spcBef>
              <a:spcAft>
                <a:spcPct val="0"/>
              </a:spcAft>
              <a:defRPr sz="4400">
                <a:solidFill>
                  <a:schemeClr val="tx2"/>
                </a:solidFill>
                <a:latin typeface="Times New Roman" charset="0"/>
                <a:ea typeface="ＭＳ Ｐゴシック" charset="0"/>
              </a:defRPr>
            </a:lvl7pPr>
            <a:lvl8pPr marL="1371600" algn="ctr" rtl="0" eaLnBrk="0" fontAlgn="base" hangingPunct="0">
              <a:spcBef>
                <a:spcPct val="0"/>
              </a:spcBef>
              <a:spcAft>
                <a:spcPct val="0"/>
              </a:spcAft>
              <a:defRPr sz="4400">
                <a:solidFill>
                  <a:schemeClr val="tx2"/>
                </a:solidFill>
                <a:latin typeface="Times New Roman" charset="0"/>
                <a:ea typeface="ＭＳ Ｐゴシック" charset="0"/>
              </a:defRPr>
            </a:lvl8pPr>
            <a:lvl9pPr marL="1828800" algn="ctr" rtl="0" eaLnBrk="0" fontAlgn="base" hangingPunct="0">
              <a:spcBef>
                <a:spcPct val="0"/>
              </a:spcBef>
              <a:spcAft>
                <a:spcPct val="0"/>
              </a:spcAft>
              <a:defRPr sz="4400">
                <a:solidFill>
                  <a:schemeClr val="tx2"/>
                </a:solidFill>
                <a:latin typeface="Times New Roman"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EG" sz="6000" b="1" u="none" strike="noStrike" kern="120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t>هل هم كذلك؟</a:t>
            </a:r>
            <a:endParaRPr kumimoji="0" lang="en-US" sz="6000" b="1" u="none" strike="noStrike" kern="120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endParaRPr>
          </a:p>
        </p:txBody>
      </p:sp>
      <p:pic>
        <p:nvPicPr>
          <p:cNvPr id="239620" name="Picture 1"/>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4173538" y="1193800"/>
            <a:ext cx="4959350" cy="3243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9621" name="Picture 2"/>
          <p:cNvPicPr>
            <a:picLocks noChangeAspect="1"/>
          </p:cNvPicPr>
          <p:nvPr/>
        </p:nvPicPr>
        <p:blipFill>
          <a:blip r:embed="rId4">
            <a:extLst>
              <a:ext uri="{28A0092B-C50C-407E-A947-70E740481C1C}">
                <a14:useLocalDpi xmlns:a14="http://schemas.microsoft.com/office/drawing/2010/main"/>
              </a:ext>
            </a:extLst>
          </a:blip>
          <a:srcRect/>
          <a:stretch>
            <a:fillRect/>
          </a:stretch>
        </p:blipFill>
        <p:spPr bwMode="auto">
          <a:xfrm>
            <a:off x="0" y="4213225"/>
            <a:ext cx="3646488" cy="2436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9622" name="Picture 4"/>
          <p:cNvPicPr>
            <a:picLocks noChangeAspect="1"/>
          </p:cNvPicPr>
          <p:nvPr/>
        </p:nvPicPr>
        <p:blipFill>
          <a:blip r:embed="rId5" cstate="screen">
            <a:extLst>
              <a:ext uri="{28A0092B-C50C-407E-A947-70E740481C1C}">
                <a14:useLocalDpi xmlns:a14="http://schemas.microsoft.com/office/drawing/2010/main"/>
              </a:ext>
            </a:extLst>
          </a:blip>
          <a:srcRect/>
          <a:stretch>
            <a:fillRect/>
          </a:stretch>
        </p:blipFill>
        <p:spPr bwMode="auto">
          <a:xfrm>
            <a:off x="323850" y="1196975"/>
            <a:ext cx="4029075" cy="3240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 name="Picture 1"/>
          <p:cNvPicPr>
            <a:picLocks noChangeAspect="1"/>
          </p:cNvPicPr>
          <p:nvPr/>
        </p:nvPicPr>
        <p:blipFill>
          <a:blip r:embed="rId6">
            <a:extLst>
              <a:ext uri="{28A0092B-C50C-407E-A947-70E740481C1C}">
                <a14:useLocalDpi xmlns:a14="http://schemas.microsoft.com/office/drawing/2010/main"/>
              </a:ext>
            </a:extLst>
          </a:blip>
          <a:srcRect/>
          <a:stretch>
            <a:fillRect/>
          </a:stretch>
        </p:blipFill>
        <p:spPr bwMode="auto">
          <a:xfrm>
            <a:off x="3195638" y="2565400"/>
            <a:ext cx="3048000" cy="304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16" fill="hold" nodeType="withEffect">
                                  <p:stCondLst>
                                    <p:cond delay="0"/>
                                  </p:stCondLst>
                                  <p:childTnLst>
                                    <p:set>
                                      <p:cBhvr>
                                        <p:cTn id="6" dur="1" fill="hold">
                                          <p:stCondLst>
                                            <p:cond delay="0"/>
                                          </p:stCondLst>
                                        </p:cTn>
                                        <p:tgtEl>
                                          <p:spTgt spid="239622"/>
                                        </p:tgtEl>
                                        <p:attrNameLst>
                                          <p:attrName>style.visibility</p:attrName>
                                        </p:attrNameLst>
                                      </p:cBhvr>
                                      <p:to>
                                        <p:strVal val="visible"/>
                                      </p:to>
                                    </p:set>
                                    <p:anim calcmode="lin" valueType="num">
                                      <p:cBhvr>
                                        <p:cTn id="7" dur="1000" fill="hold"/>
                                        <p:tgtEl>
                                          <p:spTgt spid="239622"/>
                                        </p:tgtEl>
                                        <p:attrNameLst>
                                          <p:attrName>ppt_w</p:attrName>
                                        </p:attrNameLst>
                                      </p:cBhvr>
                                      <p:tavLst>
                                        <p:tav tm="0">
                                          <p:val>
                                            <p:fltVal val="0"/>
                                          </p:val>
                                        </p:tav>
                                        <p:tav tm="100000">
                                          <p:val>
                                            <p:strVal val="#ppt_w"/>
                                          </p:val>
                                        </p:tav>
                                      </p:tavLst>
                                    </p:anim>
                                    <p:anim calcmode="lin" valueType="num">
                                      <p:cBhvr>
                                        <p:cTn id="8" dur="1000" fill="hold"/>
                                        <p:tgtEl>
                                          <p:spTgt spid="239622"/>
                                        </p:tgtEl>
                                        <p:attrNameLst>
                                          <p:attrName>ppt_h</p:attrName>
                                        </p:attrNameLst>
                                      </p:cBhvr>
                                      <p:tavLst>
                                        <p:tav tm="0">
                                          <p:val>
                                            <p:fltVal val="0"/>
                                          </p:val>
                                        </p:tav>
                                        <p:tav tm="100000">
                                          <p:val>
                                            <p:strVal val="#ppt_h"/>
                                          </p:val>
                                        </p:tav>
                                      </p:tavLst>
                                    </p:anim>
                                    <p:animEffect transition="in" filter="fade">
                                      <p:cBhvr>
                                        <p:cTn id="9" dur="1000"/>
                                        <p:tgtEl>
                                          <p:spTgt spid="239622"/>
                                        </p:tgtEl>
                                      </p:cBhvr>
                                    </p:animEffect>
                                  </p:childTnLst>
                                </p:cTn>
                              </p:par>
                            </p:childTnLst>
                          </p:cTn>
                        </p:par>
                        <p:par>
                          <p:cTn id="10" fill="hold" nodeType="afterGroup">
                            <p:stCondLst>
                              <p:cond delay="1000"/>
                            </p:stCondLst>
                            <p:childTnLst>
                              <p:par>
                                <p:cTn id="11" presetID="53" presetClass="entr" presetSubtype="16" fill="hold" nodeType="afterEffect">
                                  <p:stCondLst>
                                    <p:cond delay="0"/>
                                  </p:stCondLst>
                                  <p:childTnLst>
                                    <p:set>
                                      <p:cBhvr>
                                        <p:cTn id="12" dur="1" fill="hold">
                                          <p:stCondLst>
                                            <p:cond delay="0"/>
                                          </p:stCondLst>
                                        </p:cTn>
                                        <p:tgtEl>
                                          <p:spTgt spid="239621"/>
                                        </p:tgtEl>
                                        <p:attrNameLst>
                                          <p:attrName>style.visibility</p:attrName>
                                        </p:attrNameLst>
                                      </p:cBhvr>
                                      <p:to>
                                        <p:strVal val="visible"/>
                                      </p:to>
                                    </p:set>
                                    <p:anim calcmode="lin" valueType="num">
                                      <p:cBhvr>
                                        <p:cTn id="13" dur="1000" fill="hold"/>
                                        <p:tgtEl>
                                          <p:spTgt spid="239621"/>
                                        </p:tgtEl>
                                        <p:attrNameLst>
                                          <p:attrName>ppt_w</p:attrName>
                                        </p:attrNameLst>
                                      </p:cBhvr>
                                      <p:tavLst>
                                        <p:tav tm="0">
                                          <p:val>
                                            <p:fltVal val="0"/>
                                          </p:val>
                                        </p:tav>
                                        <p:tav tm="100000">
                                          <p:val>
                                            <p:strVal val="#ppt_w"/>
                                          </p:val>
                                        </p:tav>
                                      </p:tavLst>
                                    </p:anim>
                                    <p:anim calcmode="lin" valueType="num">
                                      <p:cBhvr>
                                        <p:cTn id="14" dur="1000" fill="hold"/>
                                        <p:tgtEl>
                                          <p:spTgt spid="239621"/>
                                        </p:tgtEl>
                                        <p:attrNameLst>
                                          <p:attrName>ppt_h</p:attrName>
                                        </p:attrNameLst>
                                      </p:cBhvr>
                                      <p:tavLst>
                                        <p:tav tm="0">
                                          <p:val>
                                            <p:fltVal val="0"/>
                                          </p:val>
                                        </p:tav>
                                        <p:tav tm="100000">
                                          <p:val>
                                            <p:strVal val="#ppt_h"/>
                                          </p:val>
                                        </p:tav>
                                      </p:tavLst>
                                    </p:anim>
                                    <p:animEffect transition="in" filter="fade">
                                      <p:cBhvr>
                                        <p:cTn id="15" dur="1000"/>
                                        <p:tgtEl>
                                          <p:spTgt spid="239621"/>
                                        </p:tgtEl>
                                      </p:cBhvr>
                                    </p:animEffect>
                                  </p:childTnLst>
                                </p:cTn>
                              </p:par>
                            </p:childTnLst>
                          </p:cTn>
                        </p:par>
                        <p:par>
                          <p:cTn id="16" fill="hold" nodeType="afterGroup">
                            <p:stCondLst>
                              <p:cond delay="2000"/>
                            </p:stCondLst>
                            <p:childTnLst>
                              <p:par>
                                <p:cTn id="17" presetID="53" presetClass="entr" presetSubtype="16" fill="hold" nodeType="afterEffect">
                                  <p:stCondLst>
                                    <p:cond delay="0"/>
                                  </p:stCondLst>
                                  <p:childTnLst>
                                    <p:set>
                                      <p:cBhvr>
                                        <p:cTn id="18" dur="1" fill="hold">
                                          <p:stCondLst>
                                            <p:cond delay="0"/>
                                          </p:stCondLst>
                                        </p:cTn>
                                        <p:tgtEl>
                                          <p:spTgt spid="239620"/>
                                        </p:tgtEl>
                                        <p:attrNameLst>
                                          <p:attrName>style.visibility</p:attrName>
                                        </p:attrNameLst>
                                      </p:cBhvr>
                                      <p:to>
                                        <p:strVal val="visible"/>
                                      </p:to>
                                    </p:set>
                                    <p:anim calcmode="lin" valueType="num">
                                      <p:cBhvr>
                                        <p:cTn id="19" dur="1000" fill="hold"/>
                                        <p:tgtEl>
                                          <p:spTgt spid="239620"/>
                                        </p:tgtEl>
                                        <p:attrNameLst>
                                          <p:attrName>ppt_w</p:attrName>
                                        </p:attrNameLst>
                                      </p:cBhvr>
                                      <p:tavLst>
                                        <p:tav tm="0">
                                          <p:val>
                                            <p:fltVal val="0"/>
                                          </p:val>
                                        </p:tav>
                                        <p:tav tm="100000">
                                          <p:val>
                                            <p:strVal val="#ppt_w"/>
                                          </p:val>
                                        </p:tav>
                                      </p:tavLst>
                                    </p:anim>
                                    <p:anim calcmode="lin" valueType="num">
                                      <p:cBhvr>
                                        <p:cTn id="20" dur="1000" fill="hold"/>
                                        <p:tgtEl>
                                          <p:spTgt spid="239620"/>
                                        </p:tgtEl>
                                        <p:attrNameLst>
                                          <p:attrName>ppt_h</p:attrName>
                                        </p:attrNameLst>
                                      </p:cBhvr>
                                      <p:tavLst>
                                        <p:tav tm="0">
                                          <p:val>
                                            <p:fltVal val="0"/>
                                          </p:val>
                                        </p:tav>
                                        <p:tav tm="100000">
                                          <p:val>
                                            <p:strVal val="#ppt_h"/>
                                          </p:val>
                                        </p:tav>
                                      </p:tavLst>
                                    </p:anim>
                                    <p:animEffect transition="in" filter="fade">
                                      <p:cBhvr>
                                        <p:cTn id="21" dur="1000"/>
                                        <p:tgtEl>
                                          <p:spTgt spid="239620"/>
                                        </p:tgtEl>
                                      </p:cBhvr>
                                    </p:animEffect>
                                  </p:childTnLst>
                                </p:cTn>
                              </p:par>
                            </p:childTnLst>
                          </p:cTn>
                        </p:par>
                        <p:par>
                          <p:cTn id="22" fill="hold" nodeType="afterGroup">
                            <p:stCondLst>
                              <p:cond delay="3000"/>
                            </p:stCondLst>
                            <p:childTnLst>
                              <p:par>
                                <p:cTn id="23" presetID="53" presetClass="entr" presetSubtype="16" fill="hold" nodeType="afterEffect">
                                  <p:stCondLst>
                                    <p:cond delay="0"/>
                                  </p:stCondLst>
                                  <p:childTnLst>
                                    <p:set>
                                      <p:cBhvr>
                                        <p:cTn id="24" dur="1" fill="hold">
                                          <p:stCondLst>
                                            <p:cond delay="0"/>
                                          </p:stCondLst>
                                        </p:cTn>
                                        <p:tgtEl>
                                          <p:spTgt spid="2"/>
                                        </p:tgtEl>
                                        <p:attrNameLst>
                                          <p:attrName>style.visibility</p:attrName>
                                        </p:attrNameLst>
                                      </p:cBhvr>
                                      <p:to>
                                        <p:strVal val="visible"/>
                                      </p:to>
                                    </p:set>
                                    <p:anim calcmode="lin" valueType="num">
                                      <p:cBhvr>
                                        <p:cTn id="25" dur="500" fill="hold"/>
                                        <p:tgtEl>
                                          <p:spTgt spid="2"/>
                                        </p:tgtEl>
                                        <p:attrNameLst>
                                          <p:attrName>ppt_w</p:attrName>
                                        </p:attrNameLst>
                                      </p:cBhvr>
                                      <p:tavLst>
                                        <p:tav tm="0">
                                          <p:val>
                                            <p:fltVal val="0"/>
                                          </p:val>
                                        </p:tav>
                                        <p:tav tm="100000">
                                          <p:val>
                                            <p:strVal val="#ppt_w"/>
                                          </p:val>
                                        </p:tav>
                                      </p:tavLst>
                                    </p:anim>
                                    <p:anim calcmode="lin" valueType="num">
                                      <p:cBhvr>
                                        <p:cTn id="26" dur="500" fill="hold"/>
                                        <p:tgtEl>
                                          <p:spTgt spid="2"/>
                                        </p:tgtEl>
                                        <p:attrNameLst>
                                          <p:attrName>ppt_h</p:attrName>
                                        </p:attrNameLst>
                                      </p:cBhvr>
                                      <p:tavLst>
                                        <p:tav tm="0">
                                          <p:val>
                                            <p:fltVal val="0"/>
                                          </p:val>
                                        </p:tav>
                                        <p:tav tm="100000">
                                          <p:val>
                                            <p:strVal val="#ppt_h"/>
                                          </p:val>
                                        </p:tav>
                                      </p:tavLst>
                                    </p:anim>
                                    <p:animEffect transition="in" filter="fade">
                                      <p:cBhvr>
                                        <p:cTn id="2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Rectangle 2"/>
          <p:cNvSpPr>
            <a:spLocks noChangeArrowheads="1"/>
          </p:cNvSpPr>
          <p:nvPr/>
        </p:nvSpPr>
        <p:spPr bwMode="auto">
          <a:xfrm>
            <a:off x="0" y="0"/>
            <a:ext cx="9144000" cy="6858000"/>
          </a:xfrm>
          <a:prstGeom prst="rect">
            <a:avLst/>
          </a:prstGeom>
          <a:solidFill>
            <a:schemeClr val="bg2"/>
          </a:solidFill>
          <a:ln w="9525">
            <a:solidFill>
              <a:schemeClr val="bg2"/>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pic>
        <p:nvPicPr>
          <p:cNvPr id="833538" name="Picture 5"/>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431800" y="1092200"/>
            <a:ext cx="8280400" cy="466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3779" name="Rectangle 3"/>
          <p:cNvSpPr>
            <a:spLocks noGrp="1" noChangeArrowheads="1"/>
          </p:cNvSpPr>
          <p:nvPr>
            <p:ph type="title" idx="4294967295"/>
          </p:nvPr>
        </p:nvSpPr>
        <p:spPr>
          <a:xfrm>
            <a:off x="0" y="260350"/>
            <a:ext cx="9144000" cy="1143000"/>
          </a:xfrm>
        </p:spPr>
        <p:txBody>
          <a:bodyPr/>
          <a:lstStyle/>
          <a:p>
            <a:pPr>
              <a:defRPr/>
            </a:pPr>
            <a:r>
              <a:rPr lang="ar-EG" sz="6000" dirty="0">
                <a:solidFill>
                  <a:schemeClr val="tx1"/>
                </a:solidFill>
              </a:rPr>
              <a:t>فكر...!</a:t>
            </a:r>
            <a:endParaRPr lang="en-US" sz="6000" dirty="0">
              <a:solidFill>
                <a:schemeClr val="tx1"/>
              </a:solidFill>
            </a:endParaRPr>
          </a:p>
        </p:txBody>
      </p:sp>
    </p:spTree>
  </p:cSld>
  <p:clrMapOvr>
    <a:masterClrMapping/>
  </p:clrMapOvr>
  <p:transition/>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2"/>
          <p:cNvSpPr>
            <a:spLocks noChangeArrowheads="1"/>
          </p:cNvSpPr>
          <p:nvPr/>
        </p:nvSpPr>
        <p:spPr bwMode="auto">
          <a:xfrm>
            <a:off x="0" y="0"/>
            <a:ext cx="9144000" cy="6858000"/>
          </a:xfrm>
          <a:prstGeom prst="rect">
            <a:avLst/>
          </a:prstGeom>
          <a:solidFill>
            <a:schemeClr val="bg2"/>
          </a:solidFill>
          <a:ln w="9525">
            <a:solidFill>
              <a:schemeClr val="bg2"/>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sp>
        <p:nvSpPr>
          <p:cNvPr id="38915" name="Rectangle 3"/>
          <p:cNvSpPr>
            <a:spLocks noGrp="1" noChangeArrowheads="1"/>
          </p:cNvSpPr>
          <p:nvPr>
            <p:ph type="title" idx="4294967295"/>
          </p:nvPr>
        </p:nvSpPr>
        <p:spPr/>
        <p:txBody>
          <a:bodyPr/>
          <a:lstStyle/>
          <a:p>
            <a:pPr>
              <a:defRPr/>
            </a:pPr>
            <a:r>
              <a:rPr lang="en-US">
                <a:solidFill>
                  <a:schemeClr val="bg2"/>
                </a:solidFill>
              </a:rPr>
              <a:t>Black</a:t>
            </a:r>
            <a:endParaRPr lang="en-US"/>
          </a:p>
        </p:txBody>
      </p:sp>
      <p:pic>
        <p:nvPicPr>
          <p:cNvPr id="835587" name="Picture 1"/>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37633" name="Picture 3"/>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30163" y="333375"/>
            <a:ext cx="9144001" cy="6211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26" name="Rectangle 2"/>
          <p:cNvSpPr>
            <a:spLocks noGrp="1" noChangeArrowheads="1"/>
          </p:cNvSpPr>
          <p:nvPr>
            <p:ph type="title"/>
          </p:nvPr>
        </p:nvSpPr>
        <p:spPr>
          <a:xfrm>
            <a:off x="251520" y="341843"/>
            <a:ext cx="8534400" cy="1981200"/>
          </a:xfrm>
        </p:spPr>
        <p:txBody>
          <a:bodyPr/>
          <a:lstStyle/>
          <a:p>
            <a:pPr marL="835025" indent="-835025" algn="r" rtl="1">
              <a:defRPr/>
            </a:pPr>
            <a:r>
              <a:rPr lang="ar-SA" dirty="0">
                <a:solidFill>
                  <a:schemeClr val="accent6">
                    <a:lumMod val="75000"/>
                    <a:lumOff val="25000"/>
                  </a:schemeClr>
                </a:solidFill>
                <a:effectLst>
                  <a:glow rad="190500">
                    <a:schemeClr val="tx1"/>
                  </a:glow>
                </a:effectLst>
              </a:rPr>
              <a:t>أ. </a:t>
            </a:r>
            <a:r>
              <a:rPr lang="ar-EG" dirty="0">
                <a:solidFill>
                  <a:schemeClr val="accent6">
                    <a:lumMod val="75000"/>
                    <a:lumOff val="25000"/>
                  </a:schemeClr>
                </a:solidFill>
                <a:effectLst>
                  <a:glow rad="190500">
                    <a:schemeClr val="tx1"/>
                  </a:glow>
                </a:effectLst>
              </a:rPr>
              <a:t>إن الشخص الذي سيلبي كل احتياجات إسرائيل هو الطفل الذي سيحكم.</a:t>
            </a:r>
            <a:endParaRPr lang="en-US" dirty="0">
              <a:solidFill>
                <a:schemeClr val="accent6">
                  <a:lumMod val="75000"/>
                  <a:lumOff val="25000"/>
                </a:schemeClr>
              </a:solidFill>
              <a:effectLst>
                <a:glow rad="190500">
                  <a:schemeClr val="tx1"/>
                </a:glow>
              </a:effectLst>
            </a:endParaRPr>
          </a:p>
        </p:txBody>
      </p:sp>
    </p:spTree>
  </p:cSld>
  <p:clrMapOvr>
    <a:masterClrMapping/>
  </p:clrMapOvr>
  <p:transition/>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39681" name="Picture 2"/>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31750" y="2338388"/>
            <a:ext cx="9144000" cy="5051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0337" name="Rectangle 2"/>
          <p:cNvSpPr>
            <a:spLocks noGrp="1" noChangeArrowheads="1"/>
          </p:cNvSpPr>
          <p:nvPr>
            <p:ph type="title" idx="4294967295"/>
          </p:nvPr>
        </p:nvSpPr>
        <p:spPr>
          <a:xfrm>
            <a:off x="0" y="13667"/>
            <a:ext cx="9144000" cy="4711477"/>
          </a:xfrm>
        </p:spPr>
        <p:txBody>
          <a:bodyPr anchor="t"/>
          <a:lstStyle/>
          <a:p>
            <a:pPr>
              <a:defRPr/>
            </a:pPr>
            <a:r>
              <a:rPr lang="ar-SA" dirty="0">
                <a:effectLst>
                  <a:glow rad="152400">
                    <a:schemeClr val="tx1"/>
                  </a:glow>
                </a:effectLst>
                <a:cs typeface="Arial" panose="020B0604020202020204" pitchFamily="34" charset="0"/>
              </a:rPr>
              <a:t>إشعياء 9 : 6</a:t>
            </a:r>
            <a:br>
              <a:rPr lang="ar-SA" dirty="0">
                <a:effectLst>
                  <a:glow rad="152400">
                    <a:schemeClr val="tx1"/>
                  </a:glow>
                </a:effectLst>
                <a:cs typeface="Arial" panose="020B0604020202020204" pitchFamily="34" charset="0"/>
              </a:rPr>
            </a:br>
            <a:br>
              <a:rPr lang="en-US" dirty="0">
                <a:effectLst>
                  <a:glow rad="152400">
                    <a:schemeClr val="tx1"/>
                  </a:glow>
                </a:effectLst>
                <a:cs typeface="Arial" panose="020B0604020202020204" pitchFamily="34" charset="0"/>
              </a:rPr>
            </a:br>
            <a:r>
              <a:rPr lang="ar-SA" dirty="0">
                <a:effectLst>
                  <a:glow rad="152400">
                    <a:schemeClr val="tx1"/>
                  </a:glow>
                </a:effectLst>
                <a:cs typeface="Arial" panose="020B0604020202020204" pitchFamily="34" charset="0"/>
              </a:rPr>
              <a:t>لأَنَّهُ يُولَدُ لَنَا وَلَدٌ وَنُعْطَى ابْناً وَتَكُونُ الرِّيَاسَةُ عَلَى كَتِفِهِ وَيُدْعَى اسْمُهُ عَجِيباً مُشِيراً إِلَهاً قَدِيراً أَباً أَبَدِيّاً رَئِيسَ السَّلاَمِ. </a:t>
            </a:r>
          </a:p>
        </p:txBody>
      </p:sp>
    </p:spTree>
  </p:cSld>
  <p:clrMapOvr>
    <a:masterClrMapping/>
  </p:clrMapOvr>
  <p:transition/>
</p:sld>
</file>

<file path=ppt/slides/slide34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9" name="Rectangle 2"/>
          <p:cNvSpPr>
            <a:spLocks noChangeArrowheads="1"/>
          </p:cNvSpPr>
          <p:nvPr/>
        </p:nvSpPr>
        <p:spPr bwMode="auto">
          <a:xfrm>
            <a:off x="0" y="0"/>
            <a:ext cx="9144000" cy="6858000"/>
          </a:xfrm>
          <a:prstGeom prst="rect">
            <a:avLst/>
          </a:prstGeom>
          <a:solidFill>
            <a:schemeClr val="bg2"/>
          </a:solidFill>
          <a:ln w="9525">
            <a:solidFill>
              <a:schemeClr val="bg2"/>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sp>
        <p:nvSpPr>
          <p:cNvPr id="27650" name="Rectangle 2"/>
          <p:cNvSpPr>
            <a:spLocks noGrp="1" noChangeArrowheads="1"/>
          </p:cNvSpPr>
          <p:nvPr>
            <p:ph type="title"/>
          </p:nvPr>
        </p:nvSpPr>
        <p:spPr>
          <a:xfrm>
            <a:off x="0" y="128588"/>
            <a:ext cx="9144000" cy="1500187"/>
          </a:xfrm>
        </p:spPr>
        <p:txBody>
          <a:bodyPr/>
          <a:lstStyle/>
          <a:p>
            <a:pPr>
              <a:defRPr/>
            </a:pPr>
            <a:r>
              <a:rPr lang="ar-EG" sz="6000" dirty="0">
                <a:solidFill>
                  <a:schemeClr val="tx1"/>
                </a:solidFill>
              </a:rPr>
              <a:t>كم يستحق الطفل؟</a:t>
            </a:r>
            <a:endParaRPr lang="en-US" sz="4800" dirty="0">
              <a:solidFill>
                <a:schemeClr val="tx1"/>
              </a:solidFill>
            </a:endParaRPr>
          </a:p>
        </p:txBody>
      </p:sp>
      <p:graphicFrame>
        <p:nvGraphicFramePr>
          <p:cNvPr id="27651" name="Object 3"/>
          <p:cNvGraphicFramePr>
            <a:graphicFrameLocks noGrp="1" noChangeAspect="1"/>
          </p:cNvGraphicFramePr>
          <p:nvPr>
            <p:ph type="clipArt" sz="half" idx="1"/>
          </p:nvPr>
        </p:nvGraphicFramePr>
        <p:xfrm>
          <a:off x="169863" y="1676400"/>
          <a:ext cx="4046537" cy="2701925"/>
        </p:xfrm>
        <a:graphic>
          <a:graphicData uri="http://schemas.openxmlformats.org/presentationml/2006/ole">
            <mc:AlternateContent xmlns:mc="http://schemas.openxmlformats.org/markup-compatibility/2006">
              <mc:Choice xmlns:v="urn:schemas-microsoft-com:vml" Requires="v">
                <p:oleObj name="Clip" r:id="rId3" imgW="1054100" imgH="749300" progId="MS_ClipArt_Gallery.2">
                  <p:embed/>
                </p:oleObj>
              </mc:Choice>
              <mc:Fallback>
                <p:oleObj name="Clip" r:id="rId3" imgW="1054100" imgH="749300" progId="MS_ClipArt_Gallery.2">
                  <p:embed/>
                  <p:pic>
                    <p:nvPicPr>
                      <p:cNvPr id="27651"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9863" y="1676400"/>
                        <a:ext cx="4046537" cy="270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7652" name="Rectangle 4"/>
          <p:cNvSpPr>
            <a:spLocks noGrp="1" noChangeArrowheads="1"/>
          </p:cNvSpPr>
          <p:nvPr>
            <p:ph type="body" sz="half" idx="2"/>
          </p:nvPr>
        </p:nvSpPr>
        <p:spPr>
          <a:xfrm>
            <a:off x="2193925" y="1905000"/>
            <a:ext cx="2751138" cy="823913"/>
          </a:xfrm>
        </p:spPr>
        <p:txBody>
          <a:bodyPr>
            <a:spAutoFit/>
          </a:bodyPr>
          <a:lstStyle/>
          <a:p>
            <a:pPr algn="ctr">
              <a:buFontTx/>
              <a:buNone/>
              <a:defRPr/>
            </a:pPr>
            <a:r>
              <a:rPr lang="en-US" sz="4800" dirty="0"/>
              <a:t>$62,500</a:t>
            </a:r>
          </a:p>
        </p:txBody>
      </p:sp>
      <p:graphicFrame>
        <p:nvGraphicFramePr>
          <p:cNvPr id="27653" name="Object 5"/>
          <p:cNvGraphicFramePr>
            <a:graphicFrameLocks noChangeAspect="1"/>
          </p:cNvGraphicFramePr>
          <p:nvPr/>
        </p:nvGraphicFramePr>
        <p:xfrm>
          <a:off x="2484438" y="3316288"/>
          <a:ext cx="3316287" cy="2776537"/>
        </p:xfrm>
        <a:graphic>
          <a:graphicData uri="http://schemas.openxmlformats.org/presentationml/2006/ole">
            <mc:AlternateContent xmlns:mc="http://schemas.openxmlformats.org/markup-compatibility/2006">
              <mc:Choice xmlns:v="urn:schemas-microsoft-com:vml" Requires="v">
                <p:oleObj name="Clip" r:id="rId5" imgW="2514600" imgH="2235200" progId="MS_ClipArt_Gallery.2">
                  <p:embed/>
                </p:oleObj>
              </mc:Choice>
              <mc:Fallback>
                <p:oleObj name="Clip" r:id="rId5" imgW="2514600" imgH="2235200" progId="MS_ClipArt_Gallery.2">
                  <p:embed/>
                  <p:pic>
                    <p:nvPicPr>
                      <p:cNvPr id="27653"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84438" y="3316288"/>
                        <a:ext cx="3316287" cy="2776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7654" name="Rectangle 6"/>
          <p:cNvSpPr>
            <a:spLocks noChangeArrowheads="1"/>
          </p:cNvSpPr>
          <p:nvPr/>
        </p:nvSpPr>
        <p:spPr bwMode="auto">
          <a:xfrm>
            <a:off x="2484438" y="5145088"/>
            <a:ext cx="3292475" cy="831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marL="342900" marR="0" lvl="0" indent="-342900" algn="ctr" defTabSz="914400" rtl="0" eaLnBrk="0" fontAlgn="base" latinLnBrk="0" hangingPunct="0">
              <a:lnSpc>
                <a:spcPct val="100000"/>
              </a:lnSpc>
              <a:spcBef>
                <a:spcPct val="20000"/>
              </a:spcBef>
              <a:spcAft>
                <a:spcPct val="0"/>
              </a:spcAft>
              <a:buClrTx/>
              <a:buSzTx/>
              <a:buFontTx/>
              <a:buNone/>
              <a:tabLst/>
              <a:defRPr/>
            </a:pPr>
            <a:r>
              <a:rPr kumimoji="0" lang="en-US" sz="4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$275,000</a:t>
            </a:r>
          </a:p>
        </p:txBody>
      </p:sp>
      <p:graphicFrame>
        <p:nvGraphicFramePr>
          <p:cNvPr id="27655" name="Object 7"/>
          <p:cNvGraphicFramePr>
            <a:graphicFrameLocks noChangeAspect="1"/>
          </p:cNvGraphicFramePr>
          <p:nvPr/>
        </p:nvGraphicFramePr>
        <p:xfrm>
          <a:off x="6002338" y="2971800"/>
          <a:ext cx="2814637" cy="2895600"/>
        </p:xfrm>
        <a:graphic>
          <a:graphicData uri="http://schemas.openxmlformats.org/presentationml/2006/ole">
            <mc:AlternateContent xmlns:mc="http://schemas.openxmlformats.org/markup-compatibility/2006">
              <mc:Choice xmlns:v="urn:schemas-microsoft-com:vml" Requires="v">
                <p:oleObj name="Clip" r:id="rId7" imgW="927100" imgH="1016000" progId="MS_ClipArt_Gallery.2">
                  <p:embed/>
                </p:oleObj>
              </mc:Choice>
              <mc:Fallback>
                <p:oleObj name="Clip" r:id="rId7" imgW="927100" imgH="1016000" progId="MS_ClipArt_Gallery.2">
                  <p:embed/>
                  <p:pic>
                    <p:nvPicPr>
                      <p:cNvPr id="27655" name="Object 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02338" y="2971800"/>
                        <a:ext cx="2814637" cy="2895600"/>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7657" name="Rectangle 9"/>
          <p:cNvSpPr>
            <a:spLocks noChangeArrowheads="1"/>
          </p:cNvSpPr>
          <p:nvPr/>
        </p:nvSpPr>
        <p:spPr bwMode="auto">
          <a:xfrm>
            <a:off x="5838825" y="2057400"/>
            <a:ext cx="3155950" cy="823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marL="342900" marR="0" lvl="0" indent="-342900" algn="ctr" defTabSz="914400" rtl="0" eaLnBrk="0" fontAlgn="base" latinLnBrk="0" hangingPunct="0">
              <a:lnSpc>
                <a:spcPct val="100000"/>
              </a:lnSpc>
              <a:spcBef>
                <a:spcPct val="20000"/>
              </a:spcBef>
              <a:spcAft>
                <a:spcPct val="0"/>
              </a:spcAft>
              <a:buClrTx/>
              <a:buSzTx/>
              <a:buFontTx/>
              <a:buNone/>
              <a:tabLst/>
              <a:defRPr/>
            </a:pPr>
            <a:r>
              <a:rPr kumimoji="0" lang="en-US" sz="4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-$180,000</a:t>
            </a: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1" fill="hold" nodeType="afterEffect">
                                  <p:stCondLst>
                                    <p:cond delay="0"/>
                                  </p:stCondLst>
                                  <p:childTnLst>
                                    <p:set>
                                      <p:cBhvr>
                                        <p:cTn id="6" dur="1" fill="hold">
                                          <p:stCondLst>
                                            <p:cond delay="0"/>
                                          </p:stCondLst>
                                        </p:cTn>
                                        <p:tgtEl>
                                          <p:spTgt spid="27651"/>
                                        </p:tgtEl>
                                        <p:attrNameLst>
                                          <p:attrName>style.visibility</p:attrName>
                                        </p:attrNameLst>
                                      </p:cBhvr>
                                      <p:to>
                                        <p:strVal val="visible"/>
                                      </p:to>
                                    </p:set>
                                    <p:anim calcmode="lin" valueType="num">
                                      <p:cBhvr additive="base">
                                        <p:cTn id="7" dur="500" fill="hold"/>
                                        <p:tgtEl>
                                          <p:spTgt spid="27651"/>
                                        </p:tgtEl>
                                        <p:attrNameLst>
                                          <p:attrName>ppt_x</p:attrName>
                                        </p:attrNameLst>
                                      </p:cBhvr>
                                      <p:tavLst>
                                        <p:tav tm="0">
                                          <p:val>
                                            <p:strVal val="#ppt_x"/>
                                          </p:val>
                                        </p:tav>
                                        <p:tav tm="100000">
                                          <p:val>
                                            <p:strVal val="#ppt_x"/>
                                          </p:val>
                                        </p:tav>
                                      </p:tavLst>
                                    </p:anim>
                                    <p:anim calcmode="lin" valueType="num">
                                      <p:cBhvr additive="base">
                                        <p:cTn id="8" dur="500" fill="hold"/>
                                        <p:tgtEl>
                                          <p:spTgt spid="27651"/>
                                        </p:tgtEl>
                                        <p:attrNameLst>
                                          <p:attrName>ppt_y</p:attrName>
                                        </p:attrNameLst>
                                      </p:cBhvr>
                                      <p:tavLst>
                                        <p:tav tm="0">
                                          <p:val>
                                            <p:strVal val="0-#ppt_h/2"/>
                                          </p:val>
                                        </p:tav>
                                        <p:tav tm="100000">
                                          <p:val>
                                            <p:strVal val="#ppt_y"/>
                                          </p:val>
                                        </p:tav>
                                      </p:tavLst>
                                    </p:anim>
                                  </p:childTnLst>
                                </p:cTn>
                              </p:par>
                            </p:childTnLst>
                          </p:cTn>
                        </p:par>
                        <p:par>
                          <p:cTn id="9" fill="hold" nodeType="afterGroup">
                            <p:stCondLst>
                              <p:cond delay="500"/>
                            </p:stCondLst>
                            <p:childTnLst>
                              <p:par>
                                <p:cTn id="10" presetID="15" presetClass="entr" presetSubtype="0" fill="hold" grpId="0" nodeType="afterEffect">
                                  <p:stCondLst>
                                    <p:cond delay="3000"/>
                                  </p:stCondLst>
                                  <p:childTnLst>
                                    <p:set>
                                      <p:cBhvr>
                                        <p:cTn id="11" dur="1" fill="hold">
                                          <p:stCondLst>
                                            <p:cond delay="0"/>
                                          </p:stCondLst>
                                        </p:cTn>
                                        <p:tgtEl>
                                          <p:spTgt spid="27652">
                                            <p:txEl>
                                              <p:pRg st="0" end="0"/>
                                            </p:txEl>
                                          </p:spTgt>
                                        </p:tgtEl>
                                        <p:attrNameLst>
                                          <p:attrName>style.visibility</p:attrName>
                                        </p:attrNameLst>
                                      </p:cBhvr>
                                      <p:to>
                                        <p:strVal val="visible"/>
                                      </p:to>
                                    </p:set>
                                    <p:anim calcmode="lin" valueType="num">
                                      <p:cBhvr>
                                        <p:cTn id="12" dur="1000" fill="hold"/>
                                        <p:tgtEl>
                                          <p:spTgt spid="27652">
                                            <p:txEl>
                                              <p:pRg st="0" end="0"/>
                                            </p:txEl>
                                          </p:spTgt>
                                        </p:tgtEl>
                                        <p:attrNameLst>
                                          <p:attrName>ppt_w</p:attrName>
                                        </p:attrNameLst>
                                      </p:cBhvr>
                                      <p:tavLst>
                                        <p:tav tm="0">
                                          <p:val>
                                            <p:fltVal val="0"/>
                                          </p:val>
                                        </p:tav>
                                        <p:tav tm="100000">
                                          <p:val>
                                            <p:strVal val="#ppt_w"/>
                                          </p:val>
                                        </p:tav>
                                      </p:tavLst>
                                    </p:anim>
                                    <p:anim calcmode="lin" valueType="num">
                                      <p:cBhvr>
                                        <p:cTn id="13" dur="1000" fill="hold"/>
                                        <p:tgtEl>
                                          <p:spTgt spid="27652">
                                            <p:txEl>
                                              <p:pRg st="0" end="0"/>
                                            </p:txEl>
                                          </p:spTgt>
                                        </p:tgtEl>
                                        <p:attrNameLst>
                                          <p:attrName>ppt_h</p:attrName>
                                        </p:attrNameLst>
                                      </p:cBhvr>
                                      <p:tavLst>
                                        <p:tav tm="0">
                                          <p:val>
                                            <p:fltVal val="0"/>
                                          </p:val>
                                        </p:tav>
                                        <p:tav tm="100000">
                                          <p:val>
                                            <p:strVal val="#ppt_h"/>
                                          </p:val>
                                        </p:tav>
                                      </p:tavLst>
                                    </p:anim>
                                    <p:anim calcmode="lin" valueType="num">
                                      <p:cBhvr>
                                        <p:cTn id="14" dur="1000" fill="hold"/>
                                        <p:tgtEl>
                                          <p:spTgt spid="27652">
                                            <p:txEl>
                                              <p:pRg st="0" end="0"/>
                                            </p:txEl>
                                          </p:spTgt>
                                        </p:tgtEl>
                                        <p:attrNameLst>
                                          <p:attrName>ppt_x</p:attrName>
                                        </p:attrNameLst>
                                      </p:cBhvr>
                                      <p:tavLst>
                                        <p:tav tm="0" fmla="#ppt_x+(cos(-2*pi*(1-$))*-#ppt_x-sin(-2*pi*(1-$))*(1-#ppt_y))*(1-$)">
                                          <p:val>
                                            <p:fltVal val="0"/>
                                          </p:val>
                                        </p:tav>
                                        <p:tav tm="100000">
                                          <p:val>
                                            <p:fltVal val="1"/>
                                          </p:val>
                                        </p:tav>
                                      </p:tavLst>
                                    </p:anim>
                                    <p:anim calcmode="lin" valueType="num">
                                      <p:cBhvr>
                                        <p:cTn id="15" dur="1000" fill="hold"/>
                                        <p:tgtEl>
                                          <p:spTgt spid="27652">
                                            <p:txEl>
                                              <p:pRg st="0" end="0"/>
                                            </p:txEl>
                                          </p:spTgt>
                                        </p:tgtEl>
                                        <p:attrNameLst>
                                          <p:attrName>ppt_y</p:attrName>
                                        </p:attrNameLst>
                                      </p:cBhvr>
                                      <p:tavLst>
                                        <p:tav tm="0" fmla="#ppt_y+(sin(-2*pi*(1-$))*-#ppt_x+cos(-2*pi*(1-$))*(1-#ppt_y))*(1-$)">
                                          <p:val>
                                            <p:fltVal val="0"/>
                                          </p:val>
                                        </p:tav>
                                        <p:tav tm="100000">
                                          <p:val>
                                            <p:fltVal val="1"/>
                                          </p:val>
                                        </p:tav>
                                      </p:tavLst>
                                    </p:anim>
                                  </p:childTnLst>
                                </p:cTn>
                              </p:par>
                            </p:childTnLst>
                          </p:cTn>
                        </p:par>
                        <p:par>
                          <p:cTn id="16" fill="hold" nodeType="afterGroup">
                            <p:stCondLst>
                              <p:cond delay="4500"/>
                            </p:stCondLst>
                            <p:childTnLst>
                              <p:par>
                                <p:cTn id="17" presetID="3" presetClass="entr" presetSubtype="10" fill="hold" nodeType="afterEffect">
                                  <p:stCondLst>
                                    <p:cond delay="3000"/>
                                  </p:stCondLst>
                                  <p:childTnLst>
                                    <p:set>
                                      <p:cBhvr>
                                        <p:cTn id="18" dur="1" fill="hold">
                                          <p:stCondLst>
                                            <p:cond delay="0"/>
                                          </p:stCondLst>
                                        </p:cTn>
                                        <p:tgtEl>
                                          <p:spTgt spid="27653"/>
                                        </p:tgtEl>
                                        <p:attrNameLst>
                                          <p:attrName>style.visibility</p:attrName>
                                        </p:attrNameLst>
                                      </p:cBhvr>
                                      <p:to>
                                        <p:strVal val="visible"/>
                                      </p:to>
                                    </p:set>
                                    <p:animEffect transition="in" filter="blinds(horizontal)">
                                      <p:cBhvr>
                                        <p:cTn id="19" dur="500"/>
                                        <p:tgtEl>
                                          <p:spTgt spid="27653"/>
                                        </p:tgtEl>
                                      </p:cBhvr>
                                    </p:animEffect>
                                  </p:childTnLst>
                                </p:cTn>
                              </p:par>
                            </p:childTnLst>
                          </p:cTn>
                        </p:par>
                        <p:par>
                          <p:cTn id="20" fill="hold" nodeType="afterGroup">
                            <p:stCondLst>
                              <p:cond delay="8000"/>
                            </p:stCondLst>
                            <p:childTnLst>
                              <p:par>
                                <p:cTn id="21" presetID="5" presetClass="entr" presetSubtype="5" fill="hold" grpId="0" nodeType="afterEffect">
                                  <p:stCondLst>
                                    <p:cond delay="3000"/>
                                  </p:stCondLst>
                                  <p:childTnLst>
                                    <p:set>
                                      <p:cBhvr>
                                        <p:cTn id="22" dur="1" fill="hold">
                                          <p:stCondLst>
                                            <p:cond delay="0"/>
                                          </p:stCondLst>
                                        </p:cTn>
                                        <p:tgtEl>
                                          <p:spTgt spid="27654"/>
                                        </p:tgtEl>
                                        <p:attrNameLst>
                                          <p:attrName>style.visibility</p:attrName>
                                        </p:attrNameLst>
                                      </p:cBhvr>
                                      <p:to>
                                        <p:strVal val="visible"/>
                                      </p:to>
                                    </p:set>
                                    <p:animEffect transition="in" filter="checkerboard(down)">
                                      <p:cBhvr>
                                        <p:cTn id="23" dur="500"/>
                                        <p:tgtEl>
                                          <p:spTgt spid="27654"/>
                                        </p:tgtEl>
                                      </p:cBhvr>
                                    </p:animEffect>
                                  </p:childTnLst>
                                </p:cTn>
                              </p:par>
                            </p:childTnLst>
                          </p:cTn>
                        </p:par>
                        <p:par>
                          <p:cTn id="24" fill="hold" nodeType="afterGroup">
                            <p:stCondLst>
                              <p:cond delay="11500"/>
                            </p:stCondLst>
                            <p:childTnLst>
                              <p:par>
                                <p:cTn id="25" presetID="17" presetClass="entr" presetSubtype="10" fill="hold" nodeType="afterEffect">
                                  <p:stCondLst>
                                    <p:cond delay="3000"/>
                                  </p:stCondLst>
                                  <p:childTnLst>
                                    <p:set>
                                      <p:cBhvr>
                                        <p:cTn id="26" dur="1" fill="hold">
                                          <p:stCondLst>
                                            <p:cond delay="0"/>
                                          </p:stCondLst>
                                        </p:cTn>
                                        <p:tgtEl>
                                          <p:spTgt spid="27655"/>
                                        </p:tgtEl>
                                        <p:attrNameLst>
                                          <p:attrName>style.visibility</p:attrName>
                                        </p:attrNameLst>
                                      </p:cBhvr>
                                      <p:to>
                                        <p:strVal val="visible"/>
                                      </p:to>
                                    </p:set>
                                    <p:anim calcmode="lin" valueType="num">
                                      <p:cBhvr>
                                        <p:cTn id="27" dur="500" fill="hold"/>
                                        <p:tgtEl>
                                          <p:spTgt spid="27655"/>
                                        </p:tgtEl>
                                        <p:attrNameLst>
                                          <p:attrName>ppt_w</p:attrName>
                                        </p:attrNameLst>
                                      </p:cBhvr>
                                      <p:tavLst>
                                        <p:tav tm="0">
                                          <p:val>
                                            <p:fltVal val="0"/>
                                          </p:val>
                                        </p:tav>
                                        <p:tav tm="100000">
                                          <p:val>
                                            <p:strVal val="#ppt_w"/>
                                          </p:val>
                                        </p:tav>
                                      </p:tavLst>
                                    </p:anim>
                                    <p:anim calcmode="lin" valueType="num">
                                      <p:cBhvr>
                                        <p:cTn id="28" dur="500" fill="hold"/>
                                        <p:tgtEl>
                                          <p:spTgt spid="27655"/>
                                        </p:tgtEl>
                                        <p:attrNameLst>
                                          <p:attrName>ppt_h</p:attrName>
                                        </p:attrNameLst>
                                      </p:cBhvr>
                                      <p:tavLst>
                                        <p:tav tm="0">
                                          <p:val>
                                            <p:strVal val="#ppt_h"/>
                                          </p:val>
                                        </p:tav>
                                        <p:tav tm="100000">
                                          <p:val>
                                            <p:strVal val="#ppt_h"/>
                                          </p:val>
                                        </p:tav>
                                      </p:tavLst>
                                    </p:anim>
                                  </p:childTnLst>
                                </p:cTn>
                              </p:par>
                            </p:childTnLst>
                          </p:cTn>
                        </p:par>
                        <p:par>
                          <p:cTn id="29" fill="hold" nodeType="afterGroup">
                            <p:stCondLst>
                              <p:cond delay="15000"/>
                            </p:stCondLst>
                            <p:childTnLst>
                              <p:par>
                                <p:cTn id="30" presetID="23" presetClass="entr" presetSubtype="36" fill="hold" grpId="0" nodeType="afterEffect">
                                  <p:stCondLst>
                                    <p:cond delay="3000"/>
                                  </p:stCondLst>
                                  <p:childTnLst>
                                    <p:set>
                                      <p:cBhvr>
                                        <p:cTn id="31" dur="1" fill="hold">
                                          <p:stCondLst>
                                            <p:cond delay="0"/>
                                          </p:stCondLst>
                                        </p:cTn>
                                        <p:tgtEl>
                                          <p:spTgt spid="27657"/>
                                        </p:tgtEl>
                                        <p:attrNameLst>
                                          <p:attrName>style.visibility</p:attrName>
                                        </p:attrNameLst>
                                      </p:cBhvr>
                                      <p:to>
                                        <p:strVal val="visible"/>
                                      </p:to>
                                    </p:set>
                                    <p:anim calcmode="lin" valueType="num">
                                      <p:cBhvr>
                                        <p:cTn id="32" dur="500" fill="hold"/>
                                        <p:tgtEl>
                                          <p:spTgt spid="27657"/>
                                        </p:tgtEl>
                                        <p:attrNameLst>
                                          <p:attrName>ppt_w</p:attrName>
                                        </p:attrNameLst>
                                      </p:cBhvr>
                                      <p:tavLst>
                                        <p:tav tm="0">
                                          <p:val>
                                            <p:strVal val="(6*min(max(#ppt_w*#ppt_h,.3),1)-7.4)/-.7*#ppt_w"/>
                                          </p:val>
                                        </p:tav>
                                        <p:tav tm="100000">
                                          <p:val>
                                            <p:strVal val="#ppt_w"/>
                                          </p:val>
                                        </p:tav>
                                      </p:tavLst>
                                    </p:anim>
                                    <p:anim calcmode="lin" valueType="num">
                                      <p:cBhvr>
                                        <p:cTn id="33" dur="500" fill="hold"/>
                                        <p:tgtEl>
                                          <p:spTgt spid="27657"/>
                                        </p:tgtEl>
                                        <p:attrNameLst>
                                          <p:attrName>ppt_h</p:attrName>
                                        </p:attrNameLst>
                                      </p:cBhvr>
                                      <p:tavLst>
                                        <p:tav tm="0">
                                          <p:val>
                                            <p:strVal val="(6*min(max(#ppt_w*#ppt_h,.3),1)-7.4)/-.7*#ppt_h"/>
                                          </p:val>
                                        </p:tav>
                                        <p:tav tm="100000">
                                          <p:val>
                                            <p:strVal val="#ppt_h"/>
                                          </p:val>
                                        </p:tav>
                                      </p:tavLst>
                                    </p:anim>
                                    <p:anim calcmode="lin" valueType="num">
                                      <p:cBhvr>
                                        <p:cTn id="34" dur="500" fill="hold"/>
                                        <p:tgtEl>
                                          <p:spTgt spid="27657"/>
                                        </p:tgtEl>
                                        <p:attrNameLst>
                                          <p:attrName>ppt_x</p:attrName>
                                        </p:attrNameLst>
                                      </p:cBhvr>
                                      <p:tavLst>
                                        <p:tav tm="0">
                                          <p:val>
                                            <p:fltVal val="0.5"/>
                                          </p:val>
                                        </p:tav>
                                        <p:tav tm="100000">
                                          <p:val>
                                            <p:strVal val="#ppt_x"/>
                                          </p:val>
                                        </p:tav>
                                      </p:tavLst>
                                    </p:anim>
                                    <p:anim calcmode="lin" valueType="num">
                                      <p:cBhvr>
                                        <p:cTn id="35" dur="500" fill="hold"/>
                                        <p:tgtEl>
                                          <p:spTgt spid="27657"/>
                                        </p:tgtEl>
                                        <p:attrNameLst>
                                          <p:attrName>ppt_y</p:attrName>
                                        </p:attrNameLst>
                                      </p:cBhvr>
                                      <p:tavLst>
                                        <p:tav tm="0">
                                          <p:val>
                                            <p:strVal val="1+(6*min(max(#ppt_w*#ppt_h,.3),1)-7.4)/-.7*#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652" grpId="0" build="p" autoUpdateAnimBg="0" advAuto="3000"/>
      <p:bldP spid="27654" grpId="0" autoUpdateAnimBg="0"/>
      <p:bldP spid="27657" grpId="0" autoUpdateAnimBg="0"/>
    </p:bldLst>
  </p:timing>
</p:sld>
</file>

<file path=ppt/slides/slide34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843778" name="Picture 4" descr="IMG_1990.JPG"/>
          <p:cNvPicPr>
            <a:picLocks noChangeAspect="1"/>
          </p:cNvPicPr>
          <p:nvPr/>
        </p:nvPicPr>
        <p:blipFill>
          <a:blip r:embed="rId4" cstate="screen">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242" name="Rectangle 2"/>
          <p:cNvSpPr>
            <a:spLocks noGrp="1" noChangeArrowheads="1"/>
          </p:cNvSpPr>
          <p:nvPr>
            <p:ph type="title"/>
          </p:nvPr>
        </p:nvSpPr>
        <p:spPr>
          <a:xfrm>
            <a:off x="0" y="-171400"/>
            <a:ext cx="4211960" cy="2520280"/>
          </a:xfrm>
        </p:spPr>
        <p:txBody>
          <a:bodyPr/>
          <a:lstStyle/>
          <a:p>
            <a:pPr eaLnBrk="1" hangingPunct="1">
              <a:defRPr/>
            </a:pPr>
            <a:r>
              <a:rPr lang="ar-EG" sz="6000" dirty="0">
                <a:ln>
                  <a:gradFill flip="none" rotWithShape="1">
                    <a:gsLst>
                      <a:gs pos="36000">
                        <a:srgbClr val="333333"/>
                      </a:gs>
                      <a:gs pos="100000">
                        <a:prstClr val="white"/>
                      </a:gs>
                    </a:gsLst>
                    <a:lin ang="0" scaled="1"/>
                    <a:tileRect/>
                  </a:gradFill>
                </a:ln>
                <a:effectLst>
                  <a:glow rad="622300">
                    <a:srgbClr val="FF0000"/>
                  </a:glow>
                </a:effectLst>
                <a:ea typeface="ＭＳ Ｐゴシック" charset="0"/>
                <a:cs typeface="Arial" panose="020B0604020202020204" pitchFamily="34" charset="0"/>
              </a:rPr>
              <a:t>مخلصنا !</a:t>
            </a:r>
            <a:endParaRPr lang="en-US" sz="6000" dirty="0">
              <a:ln>
                <a:gradFill flip="none" rotWithShape="1">
                  <a:gsLst>
                    <a:gs pos="36000">
                      <a:srgbClr val="333333"/>
                    </a:gs>
                    <a:gs pos="100000">
                      <a:prstClr val="white"/>
                    </a:gs>
                  </a:gsLst>
                  <a:lin ang="0" scaled="1"/>
                  <a:tileRect/>
                </a:gradFill>
              </a:ln>
              <a:effectLst>
                <a:glow rad="622300">
                  <a:srgbClr val="FF0000"/>
                </a:glow>
              </a:effectLst>
              <a:ea typeface="ＭＳ Ｐゴシック" charset="0"/>
              <a:cs typeface="Arial" panose="020B0604020202020204" pitchFamily="34" charset="0"/>
            </a:endParaRPr>
          </a:p>
        </p:txBody>
      </p:sp>
    </p:spTree>
  </p:cSld>
  <p:clrMapOvr>
    <a:overrideClrMapping bg1="lt1" tx1="dk1" bg2="lt2" tx2="dk2" accent1="accent1" accent2="accent2" accent3="accent3" accent4="accent4" accent5="accent5" accent6="accent6" hlink="hlink" folHlink="folHlink"/>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9" presetClass="entr" presetSubtype="0" decel="100000" fill="hold" nodeType="clickEffect">
                                  <p:stCondLst>
                                    <p:cond delay="0"/>
                                  </p:stCondLst>
                                  <p:childTnLst>
                                    <p:set>
                                      <p:cBhvr>
                                        <p:cTn id="6" dur="1" fill="hold">
                                          <p:stCondLst>
                                            <p:cond delay="0"/>
                                          </p:stCondLst>
                                        </p:cTn>
                                        <p:tgtEl>
                                          <p:spTgt spid="266242"/>
                                        </p:tgtEl>
                                        <p:attrNameLst>
                                          <p:attrName>style.visibility</p:attrName>
                                        </p:attrNameLst>
                                      </p:cBhvr>
                                      <p:to>
                                        <p:strVal val="visible"/>
                                      </p:to>
                                    </p:set>
                                    <p:anim calcmode="lin" valueType="num">
                                      <p:cBhvr>
                                        <p:cTn id="7" dur="500" fill="hold"/>
                                        <p:tgtEl>
                                          <p:spTgt spid="266242"/>
                                        </p:tgtEl>
                                        <p:attrNameLst>
                                          <p:attrName>ppt_w</p:attrName>
                                        </p:attrNameLst>
                                      </p:cBhvr>
                                      <p:tavLst>
                                        <p:tav tm="0">
                                          <p:val>
                                            <p:fltVal val="0"/>
                                          </p:val>
                                        </p:tav>
                                        <p:tav tm="100000">
                                          <p:val>
                                            <p:strVal val="#ppt_w"/>
                                          </p:val>
                                        </p:tav>
                                      </p:tavLst>
                                    </p:anim>
                                    <p:anim calcmode="lin" valueType="num">
                                      <p:cBhvr>
                                        <p:cTn id="8" dur="500" fill="hold"/>
                                        <p:tgtEl>
                                          <p:spTgt spid="266242"/>
                                        </p:tgtEl>
                                        <p:attrNameLst>
                                          <p:attrName>ppt_h</p:attrName>
                                        </p:attrNameLst>
                                      </p:cBhvr>
                                      <p:tavLst>
                                        <p:tav tm="0">
                                          <p:val>
                                            <p:fltVal val="0"/>
                                          </p:val>
                                        </p:tav>
                                        <p:tav tm="100000">
                                          <p:val>
                                            <p:strVal val="#ppt_h"/>
                                          </p:val>
                                        </p:tav>
                                      </p:tavLst>
                                    </p:anim>
                                    <p:anim calcmode="lin" valueType="num">
                                      <p:cBhvr>
                                        <p:cTn id="9" dur="500" fill="hold"/>
                                        <p:tgtEl>
                                          <p:spTgt spid="266242"/>
                                        </p:tgtEl>
                                        <p:attrNameLst>
                                          <p:attrName>style.rotation</p:attrName>
                                        </p:attrNameLst>
                                      </p:cBhvr>
                                      <p:tavLst>
                                        <p:tav tm="0">
                                          <p:val>
                                            <p:fltVal val="360"/>
                                          </p:val>
                                        </p:tav>
                                        <p:tav tm="100000">
                                          <p:val>
                                            <p:fltVal val="0"/>
                                          </p:val>
                                        </p:tav>
                                      </p:tavLst>
                                    </p:anim>
                                    <p:animEffect transition="in" filter="fade">
                                      <p:cBhvr>
                                        <p:cTn id="10" dur="500"/>
                                        <p:tgtEl>
                                          <p:spTgt spid="2662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845826" name="Picture 1"/>
          <p:cNvPicPr>
            <a:picLocks noChangeAspect="1"/>
          </p:cNvPicPr>
          <p:nvPr/>
        </p:nvPicPr>
        <p:blipFill>
          <a:blip r:embed="rId4">
            <a:extLst>
              <a:ext uri="{28A0092B-C50C-407E-A947-70E740481C1C}">
                <a14:useLocalDpi xmlns:a14="http://schemas.microsoft.com/office/drawing/2010/main"/>
              </a:ext>
            </a:extLst>
          </a:blip>
          <a:srcRect/>
          <a:stretch>
            <a:fillRect/>
          </a:stretch>
        </p:blipFill>
        <p:spPr bwMode="auto">
          <a:xfrm>
            <a:off x="0" y="1"/>
            <a:ext cx="9128125" cy="6878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242" name="Rectangle 2"/>
          <p:cNvSpPr>
            <a:spLocks noGrp="1" noChangeArrowheads="1"/>
          </p:cNvSpPr>
          <p:nvPr>
            <p:ph type="title"/>
          </p:nvPr>
        </p:nvSpPr>
        <p:spPr>
          <a:xfrm>
            <a:off x="0" y="-27384"/>
            <a:ext cx="9144000" cy="1512168"/>
          </a:xfrm>
        </p:spPr>
        <p:txBody>
          <a:bodyPr/>
          <a:lstStyle/>
          <a:p>
            <a:pPr eaLnBrk="1" hangingPunct="1">
              <a:defRPr/>
            </a:pPr>
            <a:r>
              <a:rPr lang="ar-EG" sz="5400" dirty="0">
                <a:effectLst>
                  <a:glow rad="101600">
                    <a:schemeClr val="tx1"/>
                  </a:glow>
                </a:effectLst>
                <a:ea typeface="ＭＳ Ｐゴシック" charset="0"/>
                <a:cs typeface="Arial" panose="020B0604020202020204" pitchFamily="34" charset="0"/>
              </a:rPr>
              <a:t>«وستكون الرياسة على كتفه»</a:t>
            </a:r>
            <a:endParaRPr lang="en-US" sz="5400" dirty="0">
              <a:effectLst>
                <a:glow rad="101600">
                  <a:schemeClr val="tx1"/>
                </a:glow>
              </a:effectLst>
              <a:ea typeface="ＭＳ Ｐゴシック" charset="0"/>
              <a:cs typeface="Arial" panose="020B0604020202020204" pitchFamily="34" charset="0"/>
            </a:endParaRPr>
          </a:p>
        </p:txBody>
      </p:sp>
    </p:spTree>
  </p:cSld>
  <p:clrMapOvr>
    <a:overrideClrMapping bg1="lt1" tx1="dk1" bg2="lt2" tx2="dk2" accent1="accent1" accent2="accent2" accent3="accent3" accent4="accent4" accent5="accent5" accent6="accent6" hlink="hlink" folHlink="folHlink"/>
  </p:clrMapOvr>
  <p:transition/>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47873" name="Picture 2"/>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179388" y="3644900"/>
            <a:ext cx="3671887" cy="3060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7874" name="Picture 3"/>
          <p:cNvPicPr>
            <a:picLocks noChangeAspect="1"/>
          </p:cNvPicPr>
          <p:nvPr/>
        </p:nvPicPr>
        <p:blipFill>
          <a:blip r:embed="rId4">
            <a:extLst>
              <a:ext uri="{28A0092B-C50C-407E-A947-70E740481C1C}">
                <a14:useLocalDpi xmlns:a14="http://schemas.microsoft.com/office/drawing/2010/main"/>
              </a:ext>
            </a:extLst>
          </a:blip>
          <a:srcRect/>
          <a:stretch>
            <a:fillRect/>
          </a:stretch>
        </p:blipFill>
        <p:spPr bwMode="auto">
          <a:xfrm>
            <a:off x="2987675" y="836613"/>
            <a:ext cx="5842000" cy="3505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7875" name="Picture 4"/>
          <p:cNvPicPr>
            <a:picLocks noChangeAspect="1"/>
          </p:cNvPicPr>
          <p:nvPr/>
        </p:nvPicPr>
        <p:blipFill>
          <a:blip r:embed="rId5">
            <a:extLst>
              <a:ext uri="{28A0092B-C50C-407E-A947-70E740481C1C}">
                <a14:useLocalDpi xmlns:a14="http://schemas.microsoft.com/office/drawing/2010/main"/>
              </a:ext>
            </a:extLst>
          </a:blip>
          <a:srcRect/>
          <a:stretch>
            <a:fillRect/>
          </a:stretch>
        </p:blipFill>
        <p:spPr bwMode="auto">
          <a:xfrm>
            <a:off x="5599113" y="3716338"/>
            <a:ext cx="3544887" cy="3141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242" name="Rectangle 2"/>
          <p:cNvSpPr>
            <a:spLocks noGrp="1" noChangeArrowheads="1"/>
          </p:cNvSpPr>
          <p:nvPr>
            <p:ph type="title"/>
          </p:nvPr>
        </p:nvSpPr>
        <p:spPr>
          <a:xfrm>
            <a:off x="0" y="-27384"/>
            <a:ext cx="9144000" cy="1512168"/>
          </a:xfrm>
        </p:spPr>
        <p:txBody>
          <a:bodyPr/>
          <a:lstStyle/>
          <a:p>
            <a:pPr eaLnBrk="1" hangingPunct="1">
              <a:defRPr/>
            </a:pPr>
            <a:r>
              <a:rPr lang="ar-EG" sz="5400" dirty="0">
                <a:effectLst>
                  <a:glow rad="101600">
                    <a:schemeClr val="tx1"/>
                  </a:glow>
                </a:effectLst>
                <a:ea typeface="ＭＳ Ｐゴシック" charset="0"/>
                <a:cs typeface="Arial" panose="020B0604020202020204" pitchFamily="34" charset="0"/>
              </a:rPr>
              <a:t>«وستكون الرياسة على كتفه»</a:t>
            </a:r>
            <a:endParaRPr lang="en-US" sz="5400" dirty="0">
              <a:effectLst>
                <a:glow rad="101600">
                  <a:schemeClr val="tx1"/>
                </a:glow>
              </a:effectLst>
              <a:ea typeface="ＭＳ Ｐゴシック" charset="0"/>
              <a:cs typeface="Arial" panose="020B0604020202020204" pitchFamily="34" charset="0"/>
            </a:endParaRPr>
          </a:p>
        </p:txBody>
      </p:sp>
      <p:sp>
        <p:nvSpPr>
          <p:cNvPr id="2" name="Oval 1"/>
          <p:cNvSpPr/>
          <p:nvPr/>
        </p:nvSpPr>
        <p:spPr bwMode="auto">
          <a:xfrm rot="19602546">
            <a:off x="1865195" y="5238682"/>
            <a:ext cx="792088" cy="1656184"/>
          </a:xfrm>
          <a:prstGeom prst="ellipse">
            <a:avLst/>
          </a:prstGeom>
          <a:noFill/>
          <a:ln w="76200" cap="flat" cmpd="sng" algn="ctr">
            <a:solidFill>
              <a:srgbClr val="FFFFFF"/>
            </a:solidFill>
            <a:prstDash val="solid"/>
            <a:round/>
            <a:headEnd type="none" w="med" len="med"/>
            <a:tailEnd type="none" w="med" len="med"/>
          </a:ln>
          <a:effectLst>
            <a:glow rad="101600">
              <a:schemeClr val="tx1">
                <a:alpha val="75000"/>
              </a:schemeClr>
            </a:glow>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7" name="Oval 6"/>
          <p:cNvSpPr/>
          <p:nvPr/>
        </p:nvSpPr>
        <p:spPr bwMode="auto">
          <a:xfrm rot="15137378">
            <a:off x="3861145" y="2654027"/>
            <a:ext cx="792088" cy="1656184"/>
          </a:xfrm>
          <a:prstGeom prst="ellipse">
            <a:avLst/>
          </a:prstGeom>
          <a:noFill/>
          <a:ln w="76200" cap="flat" cmpd="sng" algn="ctr">
            <a:solidFill>
              <a:srgbClr val="FFFFFF"/>
            </a:solidFill>
            <a:prstDash val="solid"/>
            <a:round/>
            <a:headEnd type="none" w="med" len="med"/>
            <a:tailEnd type="none" w="med" len="med"/>
          </a:ln>
          <a:effectLst>
            <a:glow rad="101600">
              <a:schemeClr val="tx1">
                <a:alpha val="75000"/>
              </a:schemeClr>
            </a:glow>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8" name="Oval 7"/>
          <p:cNvSpPr/>
          <p:nvPr/>
        </p:nvSpPr>
        <p:spPr bwMode="auto">
          <a:xfrm rot="15493346">
            <a:off x="5571508" y="5533903"/>
            <a:ext cx="792088" cy="1656184"/>
          </a:xfrm>
          <a:prstGeom prst="ellipse">
            <a:avLst/>
          </a:prstGeom>
          <a:noFill/>
          <a:ln w="76200" cap="flat" cmpd="sng" algn="ctr">
            <a:solidFill>
              <a:srgbClr val="FFFFFF"/>
            </a:solidFill>
            <a:prstDash val="solid"/>
            <a:round/>
            <a:headEnd type="none" w="med" len="med"/>
            <a:tailEnd type="none" w="med" len="med"/>
          </a:ln>
          <a:effectLst>
            <a:glow rad="101600">
              <a:schemeClr val="tx1">
                <a:alpha val="75000"/>
              </a:schemeClr>
            </a:glow>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9" name="Oval 8"/>
          <p:cNvSpPr/>
          <p:nvPr/>
        </p:nvSpPr>
        <p:spPr bwMode="auto">
          <a:xfrm rot="17085237">
            <a:off x="6589772" y="2690727"/>
            <a:ext cx="792088" cy="1656184"/>
          </a:xfrm>
          <a:prstGeom prst="ellipse">
            <a:avLst/>
          </a:prstGeom>
          <a:noFill/>
          <a:ln w="76200" cap="flat" cmpd="sng" algn="ctr">
            <a:solidFill>
              <a:srgbClr val="FFFFFF"/>
            </a:solidFill>
            <a:prstDash val="solid"/>
            <a:round/>
            <a:headEnd type="none" w="med" len="med"/>
            <a:tailEnd type="none" w="med" len="med"/>
          </a:ln>
          <a:effectLst>
            <a:glow rad="101600">
              <a:schemeClr val="tx1">
                <a:alpha val="75000"/>
              </a:schemeClr>
            </a:glow>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10" name="Oval 9"/>
          <p:cNvSpPr/>
          <p:nvPr/>
        </p:nvSpPr>
        <p:spPr bwMode="auto">
          <a:xfrm rot="17085237">
            <a:off x="8029932" y="5408899"/>
            <a:ext cx="792088" cy="1656184"/>
          </a:xfrm>
          <a:prstGeom prst="ellipse">
            <a:avLst/>
          </a:prstGeom>
          <a:noFill/>
          <a:ln w="76200" cap="flat" cmpd="sng" algn="ctr">
            <a:solidFill>
              <a:srgbClr val="FFFFFF"/>
            </a:solidFill>
            <a:prstDash val="solid"/>
            <a:round/>
            <a:headEnd type="none" w="med" len="med"/>
            <a:tailEnd type="none" w="med" len="med"/>
          </a:ln>
          <a:effectLst>
            <a:glow rad="101600">
              <a:schemeClr val="tx1">
                <a:alpha val="75000"/>
              </a:schemeClr>
            </a:glow>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grpId="0" nodeType="afterEffect">
                                  <p:stCondLst>
                                    <p:cond delay="0"/>
                                  </p:stCondLst>
                                  <p:childTnLst>
                                    <p:set>
                                      <p:cBhvr>
                                        <p:cTn id="11" dur="1" fill="hold">
                                          <p:stCondLst>
                                            <p:cond delay="0"/>
                                          </p:stCondLst>
                                        </p:cTn>
                                        <p:tgtEl>
                                          <p:spTgt spid="7"/>
                                        </p:tgtEl>
                                        <p:attrNameLst>
                                          <p:attrName>style.visibility</p:attrName>
                                        </p:attrNameLst>
                                      </p:cBhvr>
                                      <p:to>
                                        <p:strVal val="visible"/>
                                      </p:to>
                                    </p:set>
                                    <p:anim calcmode="lin" valueType="num">
                                      <p:cBhvr additive="base">
                                        <p:cTn id="12" dur="500" fill="hold"/>
                                        <p:tgtEl>
                                          <p:spTgt spid="7"/>
                                        </p:tgtEl>
                                        <p:attrNameLst>
                                          <p:attrName>ppt_x</p:attrName>
                                        </p:attrNameLst>
                                      </p:cBhvr>
                                      <p:tavLst>
                                        <p:tav tm="0">
                                          <p:val>
                                            <p:strVal val="#ppt_x"/>
                                          </p:val>
                                        </p:tav>
                                        <p:tav tm="100000">
                                          <p:val>
                                            <p:strVal val="#ppt_x"/>
                                          </p:val>
                                        </p:tav>
                                      </p:tavLst>
                                    </p:anim>
                                    <p:anim calcmode="lin" valueType="num">
                                      <p:cBhvr additive="base">
                                        <p:cTn id="13" dur="500" fill="hold"/>
                                        <p:tgtEl>
                                          <p:spTgt spid="7"/>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fill="hold" grpId="0" nodeType="after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additive="base">
                                        <p:cTn id="17" dur="500" fill="hold"/>
                                        <p:tgtEl>
                                          <p:spTgt spid="8"/>
                                        </p:tgtEl>
                                        <p:attrNameLst>
                                          <p:attrName>ppt_x</p:attrName>
                                        </p:attrNameLst>
                                      </p:cBhvr>
                                      <p:tavLst>
                                        <p:tav tm="0">
                                          <p:val>
                                            <p:strVal val="#ppt_x"/>
                                          </p:val>
                                        </p:tav>
                                        <p:tav tm="100000">
                                          <p:val>
                                            <p:strVal val="#ppt_x"/>
                                          </p:val>
                                        </p:tav>
                                      </p:tavLst>
                                    </p:anim>
                                    <p:anim calcmode="lin" valueType="num">
                                      <p:cBhvr additive="base">
                                        <p:cTn id="18" dur="500" fill="hold"/>
                                        <p:tgtEl>
                                          <p:spTgt spid="8"/>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4" fill="hold" grpId="0" nodeType="afterEffect">
                                  <p:stCondLst>
                                    <p:cond delay="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500" fill="hold"/>
                                        <p:tgtEl>
                                          <p:spTgt spid="9"/>
                                        </p:tgtEl>
                                        <p:attrNameLst>
                                          <p:attrName>ppt_x</p:attrName>
                                        </p:attrNameLst>
                                      </p:cBhvr>
                                      <p:tavLst>
                                        <p:tav tm="0">
                                          <p:val>
                                            <p:strVal val="#ppt_x"/>
                                          </p:val>
                                        </p:tav>
                                        <p:tav tm="100000">
                                          <p:val>
                                            <p:strVal val="#ppt_x"/>
                                          </p:val>
                                        </p:tav>
                                      </p:tavLst>
                                    </p:anim>
                                    <p:anim calcmode="lin" valueType="num">
                                      <p:cBhvr additive="base">
                                        <p:cTn id="23" dur="500" fill="hold"/>
                                        <p:tgtEl>
                                          <p:spTgt spid="9"/>
                                        </p:tgtEl>
                                        <p:attrNameLst>
                                          <p:attrName>ppt_y</p:attrName>
                                        </p:attrNameLst>
                                      </p:cBhvr>
                                      <p:tavLst>
                                        <p:tav tm="0">
                                          <p:val>
                                            <p:strVal val="1+#ppt_h/2"/>
                                          </p:val>
                                        </p:tav>
                                        <p:tav tm="100000">
                                          <p:val>
                                            <p:strVal val="#ppt_y"/>
                                          </p:val>
                                        </p:tav>
                                      </p:tavLst>
                                    </p:anim>
                                  </p:childTnLst>
                                </p:cTn>
                              </p:par>
                            </p:childTnLst>
                          </p:cTn>
                        </p:par>
                        <p:par>
                          <p:cTn id="24" fill="hold">
                            <p:stCondLst>
                              <p:cond delay="2000"/>
                            </p:stCondLst>
                            <p:childTnLst>
                              <p:par>
                                <p:cTn id="25" presetID="2" presetClass="entr" presetSubtype="4" fill="hold" grpId="0" nodeType="afterEffect">
                                  <p:stCondLst>
                                    <p:cond delay="0"/>
                                  </p:stCondLst>
                                  <p:childTnLst>
                                    <p:set>
                                      <p:cBhvr>
                                        <p:cTn id="26" dur="1" fill="hold">
                                          <p:stCondLst>
                                            <p:cond delay="0"/>
                                          </p:stCondLst>
                                        </p:cTn>
                                        <p:tgtEl>
                                          <p:spTgt spid="10"/>
                                        </p:tgtEl>
                                        <p:attrNameLst>
                                          <p:attrName>style.visibility</p:attrName>
                                        </p:attrNameLst>
                                      </p:cBhvr>
                                      <p:to>
                                        <p:strVal val="visible"/>
                                      </p:to>
                                    </p:set>
                                    <p:anim calcmode="lin" valueType="num">
                                      <p:cBhvr additive="base">
                                        <p:cTn id="27" dur="500" fill="hold"/>
                                        <p:tgtEl>
                                          <p:spTgt spid="10"/>
                                        </p:tgtEl>
                                        <p:attrNameLst>
                                          <p:attrName>ppt_x</p:attrName>
                                        </p:attrNameLst>
                                      </p:cBhvr>
                                      <p:tavLst>
                                        <p:tav tm="0">
                                          <p:val>
                                            <p:strVal val="#ppt_x"/>
                                          </p:val>
                                        </p:tav>
                                        <p:tav tm="100000">
                                          <p:val>
                                            <p:strVal val="#ppt_x"/>
                                          </p:val>
                                        </p:tav>
                                      </p:tavLst>
                                    </p:anim>
                                    <p:anim calcmode="lin" valueType="num">
                                      <p:cBhvr additive="base">
                                        <p:cTn id="28"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7" grpId="0" animBg="1"/>
      <p:bldP spid="8" grpId="0" animBg="1"/>
      <p:bldP spid="9" grpId="0" animBg="1"/>
      <p:bldP spid="10" grpId="0" animBg="1"/>
    </p:bldLst>
  </p:timing>
</p:sld>
</file>

<file path=ppt/slides/slide34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7" name="Rectangle 2"/>
          <p:cNvSpPr>
            <a:spLocks noChangeArrowheads="1"/>
          </p:cNvSpPr>
          <p:nvPr/>
        </p:nvSpPr>
        <p:spPr bwMode="auto">
          <a:xfrm>
            <a:off x="0" y="0"/>
            <a:ext cx="9144000" cy="6858000"/>
          </a:xfrm>
          <a:prstGeom prst="rect">
            <a:avLst/>
          </a:prstGeom>
          <a:solidFill>
            <a:schemeClr val="bg2"/>
          </a:solidFill>
          <a:ln w="9525">
            <a:solidFill>
              <a:schemeClr val="bg2"/>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pic>
        <p:nvPicPr>
          <p:cNvPr id="849922" name="Picture 2"/>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800100"/>
            <a:ext cx="91440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74" name="Rectangle 2"/>
          <p:cNvSpPr>
            <a:spLocks noGrp="1" noChangeArrowheads="1"/>
          </p:cNvSpPr>
          <p:nvPr>
            <p:ph type="title"/>
          </p:nvPr>
        </p:nvSpPr>
        <p:spPr>
          <a:xfrm>
            <a:off x="3175" y="-26988"/>
            <a:ext cx="9139238" cy="762001"/>
          </a:xfrm>
        </p:spPr>
        <p:txBody>
          <a:bodyPr/>
          <a:lstStyle/>
          <a:p>
            <a:pPr algn="r" rtl="1">
              <a:defRPr/>
            </a:pPr>
            <a:r>
              <a:rPr lang="ar-JO" dirty="0"/>
              <a:t>شخصية الإبن الملكية</a:t>
            </a:r>
            <a:endParaRPr lang="en-US" dirty="0"/>
          </a:p>
        </p:txBody>
      </p:sp>
      <p:sp>
        <p:nvSpPr>
          <p:cNvPr id="28676" name="Rectangle 4"/>
          <p:cNvSpPr>
            <a:spLocks noGrp="1" noChangeArrowheads="1"/>
          </p:cNvSpPr>
          <p:nvPr>
            <p:ph type="body" sz="half" idx="2"/>
          </p:nvPr>
        </p:nvSpPr>
        <p:spPr>
          <a:xfrm>
            <a:off x="-36512" y="980728"/>
            <a:ext cx="4680520" cy="2304732"/>
          </a:xfrm>
        </p:spPr>
        <p:txBody>
          <a:bodyPr/>
          <a:lstStyle/>
          <a:p>
            <a:pPr marL="179388" indent="-179388" algn="r" rtl="1">
              <a:defRPr/>
            </a:pPr>
            <a:r>
              <a:rPr lang="ar-JO" dirty="0">
                <a:effectLst>
                  <a:glow rad="101600">
                    <a:schemeClr val="bg2"/>
                  </a:glow>
                </a:effectLst>
              </a:rPr>
              <a:t>عجيباً مشيراً</a:t>
            </a:r>
            <a:endParaRPr lang="en-US" dirty="0">
              <a:effectLst>
                <a:glow rad="101600">
                  <a:schemeClr val="bg2"/>
                </a:glow>
              </a:effectLst>
            </a:endParaRPr>
          </a:p>
          <a:p>
            <a:pPr marL="179388" indent="-179388" algn="r" rtl="1">
              <a:buFontTx/>
              <a:buNone/>
              <a:defRPr/>
            </a:pPr>
            <a:r>
              <a:rPr lang="en-US" dirty="0">
                <a:effectLst>
                  <a:glow rad="101600">
                    <a:schemeClr val="bg2"/>
                  </a:glow>
                </a:effectLst>
              </a:rPr>
              <a:t>		)</a:t>
            </a:r>
            <a:r>
              <a:rPr lang="ar-JO" dirty="0">
                <a:effectLst>
                  <a:glow rad="101600">
                    <a:schemeClr val="bg2"/>
                  </a:glow>
                </a:effectLst>
              </a:rPr>
              <a:t>يُسمع له</a:t>
            </a:r>
            <a:r>
              <a:rPr lang="en-US" dirty="0">
                <a:effectLst>
                  <a:glow rad="101600">
                    <a:schemeClr val="bg2"/>
                  </a:glow>
                </a:effectLst>
              </a:rPr>
              <a:t>(</a:t>
            </a:r>
          </a:p>
          <a:p>
            <a:pPr marL="179388" indent="-179388" algn="r" rtl="1">
              <a:defRPr/>
            </a:pPr>
            <a:r>
              <a:rPr lang="ar-JO" dirty="0">
                <a:effectLst>
                  <a:glow rad="101600">
                    <a:schemeClr val="bg2"/>
                  </a:glow>
                </a:effectLst>
              </a:rPr>
              <a:t> إلهاً قديراً</a:t>
            </a:r>
            <a:endParaRPr lang="en-US" dirty="0">
              <a:effectLst>
                <a:glow rad="101600">
                  <a:schemeClr val="bg2"/>
                </a:glow>
              </a:effectLst>
            </a:endParaRPr>
          </a:p>
          <a:p>
            <a:pPr marL="179388" indent="-179388" algn="r" rtl="1">
              <a:buFontTx/>
              <a:buNone/>
              <a:defRPr/>
            </a:pPr>
            <a:r>
              <a:rPr lang="en-US" dirty="0">
                <a:effectLst>
                  <a:glow rad="101600">
                    <a:schemeClr val="bg2"/>
                  </a:glow>
                </a:effectLst>
              </a:rPr>
              <a:t>		</a:t>
            </a:r>
            <a:r>
              <a:rPr lang="ar-SA" dirty="0">
                <a:effectLst>
                  <a:glow rad="101600">
                    <a:schemeClr val="bg2"/>
                  </a:glow>
                </a:effectLst>
              </a:rPr>
              <a:t>(</a:t>
            </a:r>
            <a:r>
              <a:rPr lang="ar-JO" dirty="0">
                <a:effectLst>
                  <a:glow rad="101600">
                    <a:schemeClr val="bg2"/>
                  </a:glow>
                </a:effectLst>
              </a:rPr>
              <a:t>قوة مطلقة</a:t>
            </a:r>
            <a:r>
              <a:rPr lang="ar-SA" dirty="0">
                <a:effectLst>
                  <a:glow rad="101600">
                    <a:schemeClr val="bg2"/>
                  </a:glow>
                </a:effectLst>
              </a:rPr>
              <a:t>)</a:t>
            </a:r>
            <a:r>
              <a:rPr lang="ar-JO" dirty="0">
                <a:effectLst>
                  <a:glow rad="101600">
                    <a:schemeClr val="bg2"/>
                  </a:glow>
                </a:effectLst>
              </a:rPr>
              <a:t>        </a:t>
            </a:r>
            <a:r>
              <a:rPr lang="en-US" dirty="0">
                <a:effectLst>
                  <a:glow rad="101600">
                    <a:schemeClr val="bg2"/>
                  </a:glow>
                </a:effectLst>
              </a:rPr>
              <a:t>   </a:t>
            </a:r>
          </a:p>
        </p:txBody>
      </p:sp>
      <p:sp>
        <p:nvSpPr>
          <p:cNvPr id="9" name="Rectangle 4"/>
          <p:cNvSpPr txBox="1">
            <a:spLocks noChangeArrowheads="1"/>
          </p:cNvSpPr>
          <p:nvPr/>
        </p:nvSpPr>
        <p:spPr bwMode="auto">
          <a:xfrm>
            <a:off x="4694104" y="980728"/>
            <a:ext cx="4449896" cy="23047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a:lstStyle>
            <a:lvl1pPr marL="342900" indent="-342900" algn="l" rtl="0" eaLnBrk="0" fontAlgn="base" hangingPunct="0">
              <a:spcBef>
                <a:spcPct val="20000"/>
              </a:spcBef>
              <a:spcAft>
                <a:spcPct val="0"/>
              </a:spcAft>
              <a:buChar char="•"/>
              <a:defRPr sz="3200">
                <a:solidFill>
                  <a:schemeClr val="tx1"/>
                </a:solidFill>
                <a:latin typeface="Arial"/>
                <a:ea typeface="+mn-ea"/>
                <a:cs typeface="Arial"/>
              </a:defRPr>
            </a:lvl1pPr>
            <a:lvl2pPr marL="742950" indent="-285750" algn="l" rtl="0" eaLnBrk="0" fontAlgn="base" hangingPunct="0">
              <a:spcBef>
                <a:spcPct val="20000"/>
              </a:spcBef>
              <a:spcAft>
                <a:spcPct val="0"/>
              </a:spcAft>
              <a:buChar char="–"/>
              <a:defRPr sz="2800">
                <a:solidFill>
                  <a:schemeClr val="tx1"/>
                </a:solidFill>
                <a:latin typeface="Arial"/>
                <a:ea typeface="+mn-ea"/>
                <a:cs typeface="Arial"/>
              </a:defRPr>
            </a:lvl2pPr>
            <a:lvl3pPr marL="1143000" indent="-228600" algn="l" rtl="0" eaLnBrk="0" fontAlgn="base" hangingPunct="0">
              <a:spcBef>
                <a:spcPct val="20000"/>
              </a:spcBef>
              <a:spcAft>
                <a:spcPct val="0"/>
              </a:spcAft>
              <a:buChar char="•"/>
              <a:defRPr sz="2400">
                <a:solidFill>
                  <a:schemeClr val="tx1"/>
                </a:solidFill>
                <a:latin typeface="Arial"/>
                <a:ea typeface="+mn-ea"/>
                <a:cs typeface="Arial"/>
              </a:defRPr>
            </a:lvl3pPr>
            <a:lvl4pPr marL="1600200" indent="-228600" algn="l" rtl="0" eaLnBrk="0" fontAlgn="base" hangingPunct="0">
              <a:spcBef>
                <a:spcPct val="20000"/>
              </a:spcBef>
              <a:spcAft>
                <a:spcPct val="0"/>
              </a:spcAft>
              <a:buChar char="–"/>
              <a:defRPr sz="2000">
                <a:solidFill>
                  <a:schemeClr val="tx1"/>
                </a:solidFill>
                <a:latin typeface="Arial"/>
                <a:ea typeface="+mn-ea"/>
                <a:cs typeface="Arial"/>
              </a:defRPr>
            </a:lvl4pPr>
            <a:lvl5pPr marL="2057400" indent="-228600" algn="l" rtl="0" eaLnBrk="0" fontAlgn="base" hangingPunct="0">
              <a:spcBef>
                <a:spcPct val="20000"/>
              </a:spcBef>
              <a:spcAft>
                <a:spcPct val="0"/>
              </a:spcAft>
              <a:buChar char="»"/>
              <a:defRPr sz="2000">
                <a:solidFill>
                  <a:schemeClr val="tx1"/>
                </a:solidFill>
                <a:latin typeface="Arial"/>
                <a:ea typeface="+mn-ea"/>
                <a:cs typeface="Arial"/>
              </a:defRPr>
            </a:lvl5pPr>
            <a:lvl6pPr marL="2514600" indent="-228600" algn="l" rtl="0" eaLnBrk="0" fontAlgn="base" hangingPunct="0">
              <a:spcBef>
                <a:spcPct val="20000"/>
              </a:spcBef>
              <a:spcAft>
                <a:spcPct val="0"/>
              </a:spcAft>
              <a:buChar char="»"/>
              <a:defRPr sz="2000">
                <a:solidFill>
                  <a:schemeClr val="tx1"/>
                </a:solidFill>
                <a:latin typeface="+mn-lt"/>
                <a:ea typeface="+mn-ea"/>
              </a:defRPr>
            </a:lvl6pPr>
            <a:lvl7pPr marL="2971800" indent="-228600" algn="l" rtl="0" eaLnBrk="0" fontAlgn="base" hangingPunct="0">
              <a:spcBef>
                <a:spcPct val="20000"/>
              </a:spcBef>
              <a:spcAft>
                <a:spcPct val="0"/>
              </a:spcAft>
              <a:buChar char="»"/>
              <a:defRPr sz="2000">
                <a:solidFill>
                  <a:schemeClr val="tx1"/>
                </a:solidFill>
                <a:latin typeface="+mn-lt"/>
                <a:ea typeface="+mn-ea"/>
              </a:defRPr>
            </a:lvl7pPr>
            <a:lvl8pPr marL="3429000" indent="-228600" algn="l" rtl="0" eaLnBrk="0" fontAlgn="base" hangingPunct="0">
              <a:spcBef>
                <a:spcPct val="20000"/>
              </a:spcBef>
              <a:spcAft>
                <a:spcPct val="0"/>
              </a:spcAft>
              <a:buChar char="»"/>
              <a:defRPr sz="2000">
                <a:solidFill>
                  <a:schemeClr val="tx1"/>
                </a:solidFill>
                <a:latin typeface="+mn-lt"/>
                <a:ea typeface="+mn-ea"/>
              </a:defRPr>
            </a:lvl8pPr>
            <a:lvl9pPr marL="3886200" indent="-228600" algn="l" rtl="0" eaLnBrk="0" fontAlgn="base" hangingPunct="0">
              <a:spcBef>
                <a:spcPct val="20000"/>
              </a:spcBef>
              <a:spcAft>
                <a:spcPct val="0"/>
              </a:spcAft>
              <a:buChar char="»"/>
              <a:defRPr sz="2000">
                <a:solidFill>
                  <a:schemeClr val="tx1"/>
                </a:solidFill>
                <a:latin typeface="+mn-lt"/>
                <a:ea typeface="+mn-ea"/>
              </a:defRPr>
            </a:lvl9pPr>
          </a:lstStyle>
          <a:p>
            <a:pPr marL="179388" marR="0" lvl="0" indent="-179388" algn="r" defTabSz="914400" rtl="1" eaLnBrk="0" fontAlgn="base" latinLnBrk="0" hangingPunct="0">
              <a:lnSpc>
                <a:spcPct val="100000"/>
              </a:lnSpc>
              <a:spcBef>
                <a:spcPct val="20000"/>
              </a:spcBef>
              <a:spcAft>
                <a:spcPct val="0"/>
              </a:spcAft>
              <a:buClrTx/>
              <a:buSzTx/>
              <a:buFontTx/>
              <a:buChar char="•"/>
              <a:tabLst/>
              <a:defRPr/>
            </a:pPr>
            <a:r>
              <a:rPr kumimoji="0" lang="ar-JO" sz="3200" b="1" u="none" strike="noStrike" kern="1200" cap="none" spc="0" normalizeH="0" baseline="0" noProof="0" dirty="0">
                <a:ln>
                  <a:noFill/>
                </a:ln>
                <a:solidFill>
                  <a:srgbClr val="FFFFFF"/>
                </a:solidFill>
                <a:effectLst>
                  <a:glow rad="101600">
                    <a:srgbClr val="000000"/>
                  </a:glow>
                </a:effectLst>
                <a:uLnTx/>
                <a:uFillTx/>
                <a:latin typeface="Arial" panose="020B0604020202020204" pitchFamily="34" charset="0"/>
                <a:ea typeface="ＭＳ Ｐゴシック"/>
                <a:cs typeface="Arial" panose="020B0604020202020204" pitchFamily="34" charset="0"/>
              </a:rPr>
              <a:t> أباً أبدياً </a:t>
            </a:r>
            <a:endParaRPr kumimoji="0" lang="en-US" sz="3200" b="1" u="none" strike="noStrike" kern="1200" cap="none" spc="0" normalizeH="0" baseline="0" noProof="0" dirty="0">
              <a:ln>
                <a:noFill/>
              </a:ln>
              <a:solidFill>
                <a:srgbClr val="FFFFFF"/>
              </a:solidFill>
              <a:effectLst>
                <a:glow rad="101600">
                  <a:srgbClr val="000000"/>
                </a:glow>
              </a:effectLst>
              <a:uLnTx/>
              <a:uFillTx/>
              <a:latin typeface="Arial" panose="020B0604020202020204" pitchFamily="34" charset="0"/>
              <a:ea typeface="ＭＳ Ｐゴシック"/>
              <a:cs typeface="Arial" panose="020B0604020202020204" pitchFamily="34" charset="0"/>
            </a:endParaRPr>
          </a:p>
          <a:p>
            <a:pPr marL="179388" marR="0" lvl="0" indent="-179388" algn="r" defTabSz="914400" rtl="1" eaLnBrk="0" fontAlgn="base" latinLnBrk="0" hangingPunct="0">
              <a:lnSpc>
                <a:spcPct val="100000"/>
              </a:lnSpc>
              <a:spcBef>
                <a:spcPct val="20000"/>
              </a:spcBef>
              <a:spcAft>
                <a:spcPct val="0"/>
              </a:spcAft>
              <a:buClrTx/>
              <a:buSzTx/>
              <a:buFontTx/>
              <a:buNone/>
              <a:tabLst/>
              <a:defRPr/>
            </a:pPr>
            <a:r>
              <a:rPr kumimoji="0" lang="en-US" sz="3200" b="1" u="none" strike="noStrike" kern="1200" cap="none" spc="0" normalizeH="0" baseline="0" noProof="0" dirty="0">
                <a:ln>
                  <a:noFill/>
                </a:ln>
                <a:solidFill>
                  <a:srgbClr val="FFFFFF"/>
                </a:solidFill>
                <a:effectLst>
                  <a:glow rad="101600">
                    <a:srgbClr val="000000"/>
                  </a:glow>
                </a:effectLst>
                <a:uLnTx/>
                <a:uFillTx/>
                <a:latin typeface="Arial" panose="020B0604020202020204" pitchFamily="34" charset="0"/>
                <a:ea typeface="ＭＳ Ｐゴシック"/>
                <a:cs typeface="Arial" panose="020B0604020202020204" pitchFamily="34" charset="0"/>
              </a:rPr>
              <a:t>	</a:t>
            </a:r>
            <a:r>
              <a:rPr kumimoji="0" lang="ar-JO" sz="3200" b="1" u="none" strike="noStrike" kern="1200" cap="none" spc="0" normalizeH="0" baseline="0" noProof="0" dirty="0">
                <a:ln>
                  <a:noFill/>
                </a:ln>
                <a:solidFill>
                  <a:srgbClr val="FFFFFF"/>
                </a:solidFill>
                <a:effectLst>
                  <a:glow rad="101600">
                    <a:srgbClr val="000000"/>
                  </a:glow>
                </a:effectLst>
                <a:uLnTx/>
                <a:uFillTx/>
                <a:latin typeface="Arial" panose="020B0604020202020204" pitchFamily="34" charset="0"/>
                <a:ea typeface="ＭＳ Ｐゴシック"/>
                <a:cs typeface="Arial" panose="020B0604020202020204" pitchFamily="34" charset="0"/>
              </a:rPr>
              <a:t>      (حكم أبوي</a:t>
            </a:r>
            <a:r>
              <a:rPr kumimoji="0" lang="ar-SA" sz="3200" b="1" u="none" strike="noStrike" kern="1200" cap="none" spc="0" normalizeH="0" baseline="0" noProof="0" dirty="0">
                <a:ln>
                  <a:noFill/>
                </a:ln>
                <a:solidFill>
                  <a:srgbClr val="FFFFFF"/>
                </a:solidFill>
                <a:effectLst>
                  <a:glow rad="101600">
                    <a:srgbClr val="000000"/>
                  </a:glow>
                </a:effectLst>
                <a:uLnTx/>
                <a:uFillTx/>
                <a:latin typeface="Arial" panose="020B0604020202020204" pitchFamily="34" charset="0"/>
                <a:ea typeface="ＭＳ Ｐゴシック"/>
                <a:cs typeface="Arial" panose="020B0604020202020204" pitchFamily="34" charset="0"/>
              </a:rPr>
              <a:t>)</a:t>
            </a:r>
            <a:r>
              <a:rPr kumimoji="0" lang="en-US" sz="3200" b="1" u="none" strike="noStrike" kern="1200" cap="none" spc="0" normalizeH="0" baseline="0" noProof="0" dirty="0">
                <a:ln>
                  <a:noFill/>
                </a:ln>
                <a:solidFill>
                  <a:srgbClr val="FFFFFF"/>
                </a:solidFill>
                <a:effectLst>
                  <a:glow rad="101600">
                    <a:srgbClr val="000000"/>
                  </a:glow>
                </a:effectLst>
                <a:uLnTx/>
                <a:uFillTx/>
                <a:latin typeface="Arial" panose="020B0604020202020204" pitchFamily="34" charset="0"/>
                <a:ea typeface="ＭＳ Ｐゴシック"/>
                <a:cs typeface="Arial" panose="020B0604020202020204" pitchFamily="34" charset="0"/>
              </a:rPr>
              <a:t>  </a:t>
            </a:r>
          </a:p>
          <a:p>
            <a:pPr marL="179388" marR="0" lvl="0" indent="-179388" algn="r" defTabSz="914400" rtl="1" eaLnBrk="0" fontAlgn="base" latinLnBrk="0" hangingPunct="0">
              <a:lnSpc>
                <a:spcPct val="100000"/>
              </a:lnSpc>
              <a:spcBef>
                <a:spcPct val="20000"/>
              </a:spcBef>
              <a:spcAft>
                <a:spcPct val="0"/>
              </a:spcAft>
              <a:buClrTx/>
              <a:buSzTx/>
              <a:buFontTx/>
              <a:buChar char="•"/>
              <a:tabLst/>
              <a:defRPr/>
            </a:pPr>
            <a:r>
              <a:rPr kumimoji="0" lang="ar-JO" sz="3200" b="1" u="none" strike="noStrike" kern="1200" cap="none" spc="0" normalizeH="0" baseline="0" noProof="0" dirty="0">
                <a:ln>
                  <a:noFill/>
                </a:ln>
                <a:solidFill>
                  <a:srgbClr val="FFFFFF"/>
                </a:solidFill>
                <a:effectLst>
                  <a:glow rad="101600">
                    <a:srgbClr val="000000"/>
                  </a:glow>
                </a:effectLst>
                <a:uLnTx/>
                <a:uFillTx/>
                <a:latin typeface="Arial" panose="020B0604020202020204" pitchFamily="34" charset="0"/>
                <a:ea typeface="ＭＳ Ｐゴシック"/>
                <a:cs typeface="Arial" panose="020B0604020202020204" pitchFamily="34" charset="0"/>
              </a:rPr>
              <a:t> رئيس السلام </a:t>
            </a:r>
            <a:endParaRPr kumimoji="0" lang="en-US" sz="3200" b="1" u="none" strike="noStrike" kern="1200" cap="none" spc="0" normalizeH="0" baseline="0" noProof="0" dirty="0">
              <a:ln>
                <a:noFill/>
              </a:ln>
              <a:solidFill>
                <a:srgbClr val="FFFFFF"/>
              </a:solidFill>
              <a:effectLst>
                <a:glow rad="101600">
                  <a:srgbClr val="000000"/>
                </a:glow>
              </a:effectLst>
              <a:uLnTx/>
              <a:uFillTx/>
              <a:latin typeface="Arial" panose="020B0604020202020204" pitchFamily="34" charset="0"/>
              <a:ea typeface="ＭＳ Ｐゴシック"/>
              <a:cs typeface="Arial" panose="020B0604020202020204" pitchFamily="34" charset="0"/>
            </a:endParaRPr>
          </a:p>
          <a:p>
            <a:pPr marL="179388" marR="0" lvl="0" indent="-179388" algn="r" defTabSz="914400" rtl="1" eaLnBrk="0" fontAlgn="base" latinLnBrk="0" hangingPunct="0">
              <a:lnSpc>
                <a:spcPct val="100000"/>
              </a:lnSpc>
              <a:spcBef>
                <a:spcPct val="20000"/>
              </a:spcBef>
              <a:spcAft>
                <a:spcPct val="0"/>
              </a:spcAft>
              <a:buClrTx/>
              <a:buSzTx/>
              <a:buFontTx/>
              <a:buNone/>
              <a:tabLst/>
              <a:defRPr/>
            </a:pPr>
            <a:r>
              <a:rPr kumimoji="0" lang="en-US" sz="3200" b="1" u="none" strike="noStrike" kern="1200" cap="none" spc="0" normalizeH="0" baseline="0" noProof="0" dirty="0">
                <a:ln>
                  <a:noFill/>
                </a:ln>
                <a:solidFill>
                  <a:srgbClr val="FFFFFF"/>
                </a:solidFill>
                <a:effectLst>
                  <a:glow rad="101600">
                    <a:srgbClr val="000000"/>
                  </a:glow>
                </a:effectLst>
                <a:uLnTx/>
                <a:uFillTx/>
                <a:latin typeface="Arial" panose="020B0604020202020204" pitchFamily="34" charset="0"/>
                <a:ea typeface="ＭＳ Ｐゴシック"/>
                <a:cs typeface="Arial" panose="020B0604020202020204" pitchFamily="34" charset="0"/>
              </a:rPr>
              <a:t>		</a:t>
            </a:r>
            <a:r>
              <a:rPr kumimoji="0" lang="ar-SA" sz="3200" b="1" u="none" strike="noStrike" kern="1200" cap="none" spc="0" normalizeH="0" baseline="0" noProof="0" dirty="0">
                <a:ln>
                  <a:noFill/>
                </a:ln>
                <a:solidFill>
                  <a:srgbClr val="FFFFFF"/>
                </a:solidFill>
                <a:effectLst>
                  <a:glow rad="101600">
                    <a:srgbClr val="000000"/>
                  </a:glow>
                </a:effectLst>
                <a:uLnTx/>
                <a:uFillTx/>
                <a:latin typeface="Arial" panose="020B0604020202020204" pitchFamily="34" charset="0"/>
                <a:ea typeface="ＭＳ Ｐゴシック"/>
                <a:cs typeface="Arial" panose="020B0604020202020204" pitchFamily="34" charset="0"/>
              </a:rPr>
              <a:t>(</a:t>
            </a:r>
            <a:r>
              <a:rPr kumimoji="0" lang="ar-JO" sz="3200" b="1" u="none" strike="noStrike" kern="1200" cap="none" spc="0" normalizeH="0" baseline="0" noProof="0" dirty="0">
                <a:ln>
                  <a:noFill/>
                </a:ln>
                <a:solidFill>
                  <a:srgbClr val="FFFFFF"/>
                </a:solidFill>
                <a:effectLst>
                  <a:glow rad="101600">
                    <a:srgbClr val="000000"/>
                  </a:glow>
                </a:effectLst>
                <a:uLnTx/>
                <a:uFillTx/>
                <a:latin typeface="Arial" panose="020B0604020202020204" pitchFamily="34" charset="0"/>
                <a:ea typeface="ＭＳ Ｐゴシック"/>
                <a:cs typeface="Arial" panose="020B0604020202020204" pitchFamily="34" charset="0"/>
              </a:rPr>
              <a:t>الأمان للنهاية</a:t>
            </a:r>
            <a:r>
              <a:rPr kumimoji="0" lang="ar-SA" sz="3200" b="1" u="none" strike="noStrike" kern="1200" cap="none" spc="0" normalizeH="0" baseline="0" noProof="0" dirty="0">
                <a:ln>
                  <a:noFill/>
                </a:ln>
                <a:solidFill>
                  <a:srgbClr val="FFFFFF"/>
                </a:solidFill>
                <a:effectLst>
                  <a:glow rad="101600">
                    <a:srgbClr val="000000"/>
                  </a:glow>
                </a:effectLst>
                <a:uLnTx/>
                <a:uFillTx/>
                <a:latin typeface="Arial" panose="020B0604020202020204" pitchFamily="34" charset="0"/>
                <a:ea typeface="ＭＳ Ｐゴシック"/>
                <a:cs typeface="Arial" panose="020B0604020202020204" pitchFamily="34" charset="0"/>
              </a:rPr>
              <a:t>)</a:t>
            </a:r>
            <a:r>
              <a:rPr kumimoji="0" lang="ar-JO" sz="3200" b="1" u="none" strike="noStrike" kern="1200" cap="none" spc="0" normalizeH="0" baseline="0" noProof="0" dirty="0">
                <a:ln>
                  <a:noFill/>
                </a:ln>
                <a:solidFill>
                  <a:srgbClr val="FFFFFF"/>
                </a:solidFill>
                <a:effectLst>
                  <a:glow rad="101600">
                    <a:srgbClr val="000000"/>
                  </a:glow>
                </a:effectLst>
                <a:uLnTx/>
                <a:uFillTx/>
                <a:latin typeface="Arial" panose="020B0604020202020204" pitchFamily="34" charset="0"/>
                <a:ea typeface="ＭＳ Ｐゴシック"/>
                <a:cs typeface="Arial" panose="020B0604020202020204" pitchFamily="34" charset="0"/>
              </a:rPr>
              <a:t>       </a:t>
            </a:r>
            <a:endParaRPr kumimoji="0" lang="en-US" sz="3200" b="1" u="none" strike="noStrike" kern="1200" cap="none" spc="0" normalizeH="0" baseline="0" noProof="0" dirty="0">
              <a:ln>
                <a:noFill/>
              </a:ln>
              <a:solidFill>
                <a:srgbClr val="FFFFFF"/>
              </a:solidFill>
              <a:effectLst>
                <a:glow rad="101600">
                  <a:srgbClr val="000000"/>
                </a:glow>
              </a:effectLst>
              <a:uLnTx/>
              <a:uFillTx/>
              <a:latin typeface="Arial" panose="020B0604020202020204" pitchFamily="34" charset="0"/>
              <a:ea typeface="ＭＳ Ｐゴシック"/>
              <a:cs typeface="Arial" panose="020B0604020202020204" pitchFamily="34" charset="0"/>
            </a:endParaRPr>
          </a:p>
        </p:txBody>
      </p:sp>
    </p:spTree>
    <p:extLst>
      <p:ext uri="{BB962C8B-B14F-4D97-AF65-F5344CB8AC3E}">
        <p14:creationId xmlns:p14="http://schemas.microsoft.com/office/powerpoint/2010/main" val="15385133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8676">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8676">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8676">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8676">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9">
                                            <p:txEl>
                                              <p:pRg st="0" end="0"/>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9">
                                            <p:txEl>
                                              <p:pRg st="1" end="1"/>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9">
                                            <p:txEl>
                                              <p:pRg st="2" end="2"/>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9">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676" grpId="0" build="p"/>
      <p:bldP spid="9" grpId="0" build="p"/>
    </p:bldLst>
  </p:timing>
</p:sld>
</file>

<file path=ppt/slides/slide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93539" name="Rectangle 3"/>
          <p:cNvSpPr>
            <a:spLocks noGrp="1" noChangeArrowheads="1"/>
          </p:cNvSpPr>
          <p:nvPr>
            <p:ph type="title" idx="4294967295"/>
          </p:nvPr>
        </p:nvSpPr>
        <p:spPr>
          <a:xfrm>
            <a:off x="19050" y="188913"/>
            <a:ext cx="9124950" cy="863600"/>
          </a:xfrm>
        </p:spPr>
        <p:txBody>
          <a:bodyPr/>
          <a:lstStyle/>
          <a:p>
            <a:pPr>
              <a:defRPr/>
            </a:pPr>
            <a:r>
              <a:rPr lang="ar-JO" sz="5400" dirty="0">
                <a:solidFill>
                  <a:srgbClr val="FFFFFF"/>
                </a:solidFill>
                <a:ea typeface="ＭＳ Ｐゴシック" pitchFamily="-108" charset="-128"/>
              </a:rPr>
              <a:t>حياة السود مهمة</a:t>
            </a:r>
            <a:endParaRPr lang="en-US" sz="5400" dirty="0">
              <a:solidFill>
                <a:srgbClr val="FFFFFF"/>
              </a:solidFill>
              <a:ea typeface="ＭＳ Ｐゴシック" pitchFamily="-108" charset="-128"/>
            </a:endParaRPr>
          </a:p>
        </p:txBody>
      </p:sp>
      <p:pic>
        <p:nvPicPr>
          <p:cNvPr id="230403" name="Picture 2"/>
          <p:cNvPicPr>
            <a:picLocks noChangeAspect="1"/>
          </p:cNvPicPr>
          <p:nvPr/>
        </p:nvPicPr>
        <p:blipFill>
          <a:blip r:embed="rId4" cstate="screen">
            <a:extLst>
              <a:ext uri="{28A0092B-C50C-407E-A947-70E740481C1C}">
                <a14:useLocalDpi xmlns:a14="http://schemas.microsoft.com/office/drawing/2010/main"/>
              </a:ext>
            </a:extLst>
          </a:blip>
          <a:srcRect/>
          <a:stretch>
            <a:fillRect/>
          </a:stretch>
        </p:blipFill>
        <p:spPr bwMode="auto">
          <a:xfrm>
            <a:off x="-19050" y="1268413"/>
            <a:ext cx="9144000" cy="5018107"/>
          </a:xfrm>
          <a:prstGeom prst="rect">
            <a:avLst/>
          </a:prstGeom>
          <a:noFill/>
          <a:ln w="9525">
            <a:noFill/>
            <a:miter lim="800000"/>
            <a:headEnd/>
            <a:tailEnd/>
          </a:ln>
        </p:spPr>
      </p:pic>
      <p:sp>
        <p:nvSpPr>
          <p:cNvPr id="5" name="TextBox 4"/>
          <p:cNvSpPr txBox="1">
            <a:spLocks noChangeArrowheads="1"/>
          </p:cNvSpPr>
          <p:nvPr/>
        </p:nvSpPr>
        <p:spPr bwMode="auto">
          <a:xfrm rot="-526361">
            <a:off x="1642444" y="1371116"/>
            <a:ext cx="6316354" cy="1200329"/>
          </a:xfrm>
          <a:prstGeom prst="rect">
            <a:avLst/>
          </a:prstGeom>
          <a:solidFill>
            <a:schemeClr val="bg1"/>
          </a:solidFill>
          <a:ln w="9525">
            <a:solidFill>
              <a:schemeClr val="tx1"/>
            </a:solidFill>
            <a:miter lim="800000"/>
            <a:headEnd/>
            <a:tailEnd/>
          </a:ln>
        </p:spPr>
        <p:txBody>
          <a:bodyPr wrap="square">
            <a:spAutoFit/>
          </a:bodyPr>
          <a:lstStyle/>
          <a:p>
            <a:pPr marL="0" marR="0" lvl="0" indent="0" algn="r" defTabSz="449263" rtl="0" eaLnBrk="1" fontAlgn="base" latinLnBrk="0" hangingPunct="1">
              <a:lnSpc>
                <a:spcPct val="100000"/>
              </a:lnSpc>
              <a:spcBef>
                <a:spcPct val="0"/>
              </a:spcBef>
              <a:spcAft>
                <a:spcPct val="0"/>
              </a:spcAft>
              <a:buClrTx/>
              <a:buSzTx/>
              <a:buFontTx/>
              <a:buNone/>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نحن نسبب تشويشاً لمتطلبات نواة العائلة كما هو منصوص عليها في الغرب من خلال دعم بعضنا البعض كعائلات ممتدة و أهالي القرى و المدن و هو عمل جماعي من خلال العناية للواحد بالآخر و خصوصاً أطفالنا إلى الدرجة التي تكون فيها الأمهات و الآباء و ألطفال مرتاحين</a:t>
            </a:r>
            <a:r>
              <a:rPr kumimoji="0" lang="en-US"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 </a:t>
            </a:r>
          </a:p>
        </p:txBody>
      </p:sp>
      <p:sp>
        <p:nvSpPr>
          <p:cNvPr id="6" name="Rectangle 5"/>
          <p:cNvSpPr/>
          <p:nvPr/>
        </p:nvSpPr>
        <p:spPr bwMode="auto">
          <a:xfrm>
            <a:off x="348305" y="1477047"/>
            <a:ext cx="1071570" cy="710067"/>
          </a:xfrm>
          <a:prstGeom prst="rect">
            <a:avLst/>
          </a:prstGeom>
          <a:solidFill>
            <a:schemeClr val="bg1"/>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1" anchor="t" anchorCtr="0" compatLnSpc="1">
            <a:prstTxWarp prst="textNoShape">
              <a:avLst/>
            </a:prstTxWarp>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حياة السود مهمة</a:t>
            </a:r>
          </a:p>
        </p:txBody>
      </p:sp>
      <p:sp>
        <p:nvSpPr>
          <p:cNvPr id="7" name="Rectangle 6"/>
          <p:cNvSpPr/>
          <p:nvPr/>
        </p:nvSpPr>
        <p:spPr bwMode="auto">
          <a:xfrm>
            <a:off x="285720" y="3000372"/>
            <a:ext cx="2857520" cy="463846"/>
          </a:xfrm>
          <a:prstGeom prst="rect">
            <a:avLst/>
          </a:prstGeom>
          <a:solidFill>
            <a:schemeClr val="bg1"/>
          </a:solidFill>
          <a:ln w="9525" cap="flat" cmpd="sng" algn="ctr">
            <a:solidFill>
              <a:schemeClr val="bg1"/>
            </a:solidFill>
            <a:prstDash val="solid"/>
            <a:round/>
            <a:headEnd type="none" w="med" len="med"/>
            <a:tailEnd type="stealth" w="lg" len="lg"/>
          </a:ln>
          <a:effectLst/>
        </p:spPr>
        <p:txBody>
          <a:bodyPr vert="horz" wrap="square" lIns="90000" tIns="46800" rIns="90000" bIns="46800" numCol="1" rtlCol="1" anchor="t" anchorCtr="0" compatLnSpc="1">
            <a:prstTxWarp prst="textNoShape">
              <a:avLst/>
            </a:prstTxWarp>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بماذا نؤمن</a:t>
            </a:r>
          </a:p>
        </p:txBody>
      </p:sp>
      <p:sp>
        <p:nvSpPr>
          <p:cNvPr id="9" name="Rectangle 8"/>
          <p:cNvSpPr/>
          <p:nvPr/>
        </p:nvSpPr>
        <p:spPr bwMode="auto">
          <a:xfrm>
            <a:off x="8001024" y="1714488"/>
            <a:ext cx="864000" cy="371513"/>
          </a:xfrm>
          <a:prstGeom prst="rect">
            <a:avLst/>
          </a:prstGeom>
          <a:solidFill>
            <a:schemeClr val="accent6"/>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1" anchor="t" anchorCtr="0" compatLnSpc="1">
            <a:prstTxWarp prst="textNoShape">
              <a:avLst/>
            </a:prstTxWarp>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18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تبرع</a:t>
            </a:r>
          </a:p>
        </p:txBody>
      </p:sp>
      <p:sp>
        <p:nvSpPr>
          <p:cNvPr id="10" name="Rectangle 9"/>
          <p:cNvSpPr/>
          <p:nvPr/>
        </p:nvSpPr>
        <p:spPr bwMode="auto">
          <a:xfrm>
            <a:off x="285720" y="3571876"/>
            <a:ext cx="5000660" cy="2248950"/>
          </a:xfrm>
          <a:prstGeom prst="rect">
            <a:avLst/>
          </a:prstGeom>
          <a:solidFill>
            <a:schemeClr val="bg1"/>
          </a:solidFill>
          <a:ln w="9525" cap="flat" cmpd="sng" algn="ctr">
            <a:solidFill>
              <a:schemeClr val="bg1"/>
            </a:solidFill>
            <a:prstDash val="solid"/>
            <a:round/>
            <a:headEnd type="none" w="med" len="med"/>
            <a:tailEnd type="stealth" w="lg" len="lg"/>
          </a:ln>
          <a:effectLst/>
        </p:spPr>
        <p:txBody>
          <a:bodyPr vert="horz" wrap="square" lIns="90000" tIns="46800" rIns="90000" bIns="46800" numCol="1" rtlCol="1" anchor="t" anchorCtr="0" compatLnSpc="1">
            <a:prstTxWarp prst="textNoShape">
              <a:avLst/>
            </a:prstTxWarp>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قبل أربع سنوات بدأ ما يعرف الآن بشبكة حياة السود مهمة الدولية بالتأسيس. بدأت كمؤسسة محلية بقيادة أعضاء مهمتهم بناء قوة محلية و التدخل عندما يقع العنف على مجتمعات السود من قبل الدولة و رجال الأمن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8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منذ ذلك الحين نحن ملتزمون بالكفاح معاً بأن نحلم و نخلق عالماً خالياً من مكافحة السواد حيث يمتلك كل شخص أسود القوة الإجتماعية و الإقتصادية و السياسية للنمو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بدأت منظمة حياة السود مهمة كدعوة للتصرف تجاه العنف الذي تجيزه الولاية</a:t>
            </a:r>
          </a:p>
        </p:txBody>
      </p:sp>
      <p:sp>
        <p:nvSpPr>
          <p:cNvPr id="11" name="Rectangle 10"/>
          <p:cNvSpPr/>
          <p:nvPr/>
        </p:nvSpPr>
        <p:spPr bwMode="auto">
          <a:xfrm>
            <a:off x="5572132" y="3000372"/>
            <a:ext cx="1500198" cy="463846"/>
          </a:xfrm>
          <a:prstGeom prst="rect">
            <a:avLst/>
          </a:prstGeom>
          <a:solidFill>
            <a:schemeClr val="bg1"/>
          </a:solidFill>
          <a:ln w="9525" cap="flat" cmpd="sng" algn="ctr">
            <a:solidFill>
              <a:schemeClr val="bg1"/>
            </a:solidFill>
            <a:prstDash val="solid"/>
            <a:round/>
            <a:headEnd type="none" w="med" len="med"/>
            <a:tailEnd type="stealth" w="lg" len="lg"/>
          </a:ln>
          <a:effectLst/>
        </p:spPr>
        <p:txBody>
          <a:bodyPr vert="horz" wrap="square" lIns="90000" tIns="46800" rIns="90000" bIns="46800" numCol="1" rtlCol="1" anchor="t" anchorCtr="0" compatLnSpc="1">
            <a:prstTxWarp prst="textNoShape">
              <a:avLst/>
            </a:prstTxWarp>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خذ موقف</a:t>
            </a:r>
          </a:p>
        </p:txBody>
      </p:sp>
      <p:sp>
        <p:nvSpPr>
          <p:cNvPr id="12" name="Rectangle 11"/>
          <p:cNvSpPr/>
          <p:nvPr/>
        </p:nvSpPr>
        <p:spPr bwMode="auto">
          <a:xfrm>
            <a:off x="5572132" y="3357562"/>
            <a:ext cx="3357586" cy="833178"/>
          </a:xfrm>
          <a:prstGeom prst="rect">
            <a:avLst/>
          </a:prstGeom>
          <a:solidFill>
            <a:schemeClr val="bg1"/>
          </a:solidFill>
          <a:ln w="9525" cap="flat" cmpd="sng" algn="ctr">
            <a:solidFill>
              <a:schemeClr val="bg1"/>
            </a:solidFill>
            <a:prstDash val="solid"/>
            <a:round/>
            <a:headEnd type="none" w="med" len="med"/>
            <a:tailEnd type="stealth" w="lg" len="lg"/>
          </a:ln>
          <a:effectLst/>
        </p:spPr>
        <p:txBody>
          <a:bodyPr vert="horz" wrap="square" lIns="90000" tIns="46800" rIns="90000" bIns="46800" numCol="1" rtlCol="1" anchor="t" anchorCtr="0" compatLnSpc="1">
            <a:prstTxWarp prst="textNoShape">
              <a:avLst/>
            </a:prstTxWarp>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2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انضم إلى الحركة للمحاربة من أجل الحرية  و التحرر و العدالة من خلال التسجيل للحصول على التحديثات و دعم عملنا و تفحص مصادرنا و متابعتنا على وسائل التواصل الإجتماعي أو معلوماتنا و معداتنا الرسمية</a:t>
            </a:r>
          </a:p>
        </p:txBody>
      </p:sp>
      <p:sp>
        <p:nvSpPr>
          <p:cNvPr id="13" name="Rectangle 12"/>
          <p:cNvSpPr/>
          <p:nvPr/>
        </p:nvSpPr>
        <p:spPr bwMode="auto">
          <a:xfrm>
            <a:off x="5857884" y="4214818"/>
            <a:ext cx="2214578" cy="833178"/>
          </a:xfrm>
          <a:prstGeom prst="rect">
            <a:avLst/>
          </a:prstGeom>
          <a:solidFill>
            <a:schemeClr val="tx1"/>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1"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شارك الحركة العالمية</a:t>
            </a:r>
          </a:p>
        </p:txBody>
      </p:sp>
      <p:sp>
        <p:nvSpPr>
          <p:cNvPr id="14" name="Rectangle 13"/>
          <p:cNvSpPr/>
          <p:nvPr/>
        </p:nvSpPr>
        <p:spPr bwMode="auto">
          <a:xfrm>
            <a:off x="5857884" y="4643446"/>
            <a:ext cx="2786082" cy="463846"/>
          </a:xfrm>
          <a:prstGeom prst="rect">
            <a:avLst/>
          </a:prstGeom>
          <a:solidFill>
            <a:schemeClr val="tx1"/>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1" anchor="t" anchorCtr="0" compatLnSpc="1">
            <a:prstTxWarp prst="textNoShape">
              <a:avLst/>
            </a:prstTxWarp>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2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سجل هنا للحصول على التحديثات عن الإطلاقات الخاصة, تحركات الشبكة, البرامج, الشراكات و أكثر</a:t>
            </a:r>
          </a:p>
        </p:txBody>
      </p:sp>
      <p:sp>
        <p:nvSpPr>
          <p:cNvPr id="15" name="Rectangle 14"/>
          <p:cNvSpPr/>
          <p:nvPr/>
        </p:nvSpPr>
        <p:spPr bwMode="auto">
          <a:xfrm>
            <a:off x="5929322" y="5143512"/>
            <a:ext cx="2664000" cy="309958"/>
          </a:xfrm>
          <a:prstGeom prst="rect">
            <a:avLst/>
          </a:prstGeom>
          <a:solidFill>
            <a:schemeClr val="bg1"/>
          </a:solidFill>
          <a:ln w="9525" cap="flat" cmpd="sng" algn="ctr">
            <a:solidFill>
              <a:schemeClr val="bg1"/>
            </a:solidFill>
            <a:prstDash val="solid"/>
            <a:round/>
            <a:headEnd type="none" w="med" len="med"/>
            <a:tailEnd type="stealth" w="lg" len="lg"/>
          </a:ln>
          <a:effectLst/>
        </p:spPr>
        <p:txBody>
          <a:bodyPr vert="horz" wrap="square" lIns="90000" tIns="46800" rIns="90000" bIns="46800" numCol="1" rtlCol="1" anchor="t" anchorCtr="0" compatLnSpc="1">
            <a:prstTxWarp prst="textNoShape">
              <a:avLst/>
            </a:prstTxWarp>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FFFFFF">
                    <a:lumMod val="65000"/>
                  </a:srgbClr>
                </a:solidFill>
                <a:effectLst/>
                <a:uLnTx/>
                <a:uFillTx/>
                <a:latin typeface="Arial" panose="020B0604020202020204" pitchFamily="34" charset="0"/>
                <a:ea typeface="MS PGothic" pitchFamily="34" charset="-128"/>
                <a:cs typeface="Arial" panose="020B0604020202020204" pitchFamily="34" charset="0"/>
              </a:rPr>
              <a:t>الإسم الأول</a:t>
            </a:r>
          </a:p>
        </p:txBody>
      </p:sp>
      <p:sp>
        <p:nvSpPr>
          <p:cNvPr id="16" name="Rectangle 15"/>
          <p:cNvSpPr/>
          <p:nvPr/>
        </p:nvSpPr>
        <p:spPr bwMode="auto">
          <a:xfrm>
            <a:off x="5929322" y="5500702"/>
            <a:ext cx="2643206" cy="309958"/>
          </a:xfrm>
          <a:prstGeom prst="rect">
            <a:avLst/>
          </a:prstGeom>
          <a:solidFill>
            <a:schemeClr val="bg1"/>
          </a:solidFill>
          <a:ln w="9525" cap="flat" cmpd="sng" algn="ctr">
            <a:solidFill>
              <a:schemeClr val="bg1"/>
            </a:solidFill>
            <a:prstDash val="solid"/>
            <a:round/>
            <a:headEnd type="none" w="med" len="med"/>
            <a:tailEnd type="stealth" w="lg" len="lg"/>
          </a:ln>
          <a:effectLst/>
        </p:spPr>
        <p:txBody>
          <a:bodyPr vert="horz" wrap="square" lIns="90000" tIns="46800" rIns="90000" bIns="46800" numCol="1" rtlCol="1" anchor="t" anchorCtr="0" compatLnSpc="1">
            <a:prstTxWarp prst="textNoShape">
              <a:avLst/>
            </a:prstTxWarp>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FFFFFF">
                    <a:lumMod val="65000"/>
                  </a:srgbClr>
                </a:solidFill>
                <a:effectLst/>
                <a:uLnTx/>
                <a:uFillTx/>
                <a:latin typeface="Arial" panose="020B0604020202020204" pitchFamily="34" charset="0"/>
                <a:ea typeface="MS PGothic" pitchFamily="34" charset="-128"/>
                <a:cs typeface="Arial" panose="020B0604020202020204" pitchFamily="34" charset="0"/>
              </a:rPr>
              <a:t>الإسم الأخير</a:t>
            </a:r>
          </a:p>
        </p:txBody>
      </p:sp>
      <p:sp>
        <p:nvSpPr>
          <p:cNvPr id="17" name="Rectangle 16"/>
          <p:cNvSpPr/>
          <p:nvPr/>
        </p:nvSpPr>
        <p:spPr bwMode="auto">
          <a:xfrm>
            <a:off x="5929322" y="5857892"/>
            <a:ext cx="2643206" cy="309958"/>
          </a:xfrm>
          <a:prstGeom prst="rect">
            <a:avLst/>
          </a:prstGeom>
          <a:solidFill>
            <a:schemeClr val="bg1"/>
          </a:solidFill>
          <a:ln w="9525" cap="flat" cmpd="sng" algn="ctr">
            <a:solidFill>
              <a:schemeClr val="bg1"/>
            </a:solidFill>
            <a:prstDash val="solid"/>
            <a:round/>
            <a:headEnd type="none" w="med" len="med"/>
            <a:tailEnd type="stealth" w="lg" len="lg"/>
          </a:ln>
          <a:effectLst/>
        </p:spPr>
        <p:txBody>
          <a:bodyPr vert="horz" wrap="square" lIns="90000" tIns="46800" rIns="90000" bIns="46800" numCol="1" rtlCol="1" anchor="t" anchorCtr="0" compatLnSpc="1">
            <a:prstTxWarp prst="textNoShape">
              <a:avLst/>
            </a:prstTxWarp>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FFFFFF">
                    <a:lumMod val="65000"/>
                  </a:srgbClr>
                </a:solidFill>
                <a:effectLst/>
                <a:uLnTx/>
                <a:uFillTx/>
                <a:latin typeface="Arial" panose="020B0604020202020204" pitchFamily="34" charset="0"/>
                <a:ea typeface="MS PGothic" pitchFamily="34" charset="-128"/>
                <a:cs typeface="Arial" panose="020B0604020202020204" pitchFamily="34" charset="0"/>
              </a:rPr>
              <a:t>البريد الإلكتروني</a:t>
            </a:r>
          </a:p>
        </p:txBody>
      </p:sp>
      <p:sp>
        <p:nvSpPr>
          <p:cNvPr id="18" name="Rectangle 17"/>
          <p:cNvSpPr/>
          <p:nvPr/>
        </p:nvSpPr>
        <p:spPr bwMode="auto">
          <a:xfrm rot="-1140000">
            <a:off x="1012083" y="3242602"/>
            <a:ext cx="5062219" cy="1633397"/>
          </a:xfrm>
          <a:prstGeom prst="rect">
            <a:avLst/>
          </a:prstGeom>
          <a:solidFill>
            <a:schemeClr val="tx1"/>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1" anchor="t" anchorCtr="0" compatLnSpc="1">
            <a:prstTxWarp prst="textNoShape">
              <a:avLst/>
            </a:prstTxWarp>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20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نحن نحتضن شبكة حقوق المثليين. عندما نجتمع فإننا نفعل بغرض تحرير أنفسنا من القبضة الضيقة للتفكير غير المتجانس . أو بدلاً من ذلك أو التفكير السائد في العالم أن هناك جنسين مختلفين ( إلا إذا كان هو/هي أو هم يكشفون خلاف ذلك</a:t>
            </a:r>
          </a:p>
        </p:txBody>
      </p:sp>
    </p:spTree>
    <p:extLst>
      <p:ext uri="{BB962C8B-B14F-4D97-AF65-F5344CB8AC3E}">
        <p14:creationId xmlns:p14="http://schemas.microsoft.com/office/powerpoint/2010/main" val="1492497500"/>
      </p:ext>
    </p:extLst>
  </p:cSld>
  <p:clrMapOvr>
    <a:overrideClrMapping bg1="lt1" tx1="dk1" bg2="lt2" tx2="dk2" accent1="accent1" accent2="accent2" accent3="accent3" accent4="accent4" accent5="accent5" accent6="accent6" hlink="hlink" folHlink="folHlink"/>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0" y="0"/>
            <a:ext cx="9144000" cy="6858000"/>
          </a:xfrm>
          <a:prstGeom prst="rect">
            <a:avLst/>
          </a:prstGeom>
          <a:solidFill>
            <a:schemeClr val="bg2"/>
          </a:solidFill>
          <a:ln w="9525">
            <a:solidFill>
              <a:schemeClr val="bg2"/>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pic>
        <p:nvPicPr>
          <p:cNvPr id="34820" name="Picture 4"/>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152400" y="73025"/>
            <a:ext cx="9296400" cy="6708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pic>
      <p:sp>
        <p:nvSpPr>
          <p:cNvPr id="34821" name="Rectangle 5"/>
          <p:cNvSpPr>
            <a:spLocks noGrp="1" noChangeArrowheads="1"/>
          </p:cNvSpPr>
          <p:nvPr>
            <p:ph type="title" idx="4294967295"/>
          </p:nvPr>
        </p:nvSpPr>
        <p:spPr>
          <a:xfrm>
            <a:off x="685800" y="1752600"/>
            <a:ext cx="7772400" cy="1143000"/>
          </a:xfrm>
          <a:effectLst>
            <a:outerShdw blurRad="63500" dist="35921" dir="2700000" algn="ctr" rotWithShape="0">
              <a:schemeClr val="bg2">
                <a:alpha val="74998"/>
              </a:schemeClr>
            </a:outerShdw>
          </a:effectLst>
        </p:spPr>
        <p:txBody>
          <a:bodyPr/>
          <a:lstStyle/>
          <a:p>
            <a:pPr>
              <a:defRPr/>
            </a:pPr>
            <a:r>
              <a:rPr lang="ar-EG" sz="6000" dirty="0"/>
              <a:t>البوابة الشرقية</a:t>
            </a:r>
            <a:endParaRPr lang="en-US" sz="6000" dirty="0"/>
          </a:p>
        </p:txBody>
      </p:sp>
    </p:spTree>
  </p:cSld>
  <p:clrMapOvr>
    <a:masterClrMapping/>
  </p:clrMapOvr>
  <p:transition/>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54017" name="Picture 3" descr="078nativity-1-1.jpg"/>
          <p:cNvPicPr>
            <a:picLocks noChangeAspect="1"/>
          </p:cNvPicPr>
          <p:nvPr/>
        </p:nvPicPr>
        <p:blipFill>
          <a:blip r:embed="rId3" cstate="screen">
            <a:lum bright="-24000"/>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4018" name="Text Box 1"/>
          <p:cNvSpPr txBox="1">
            <a:spLocks noChangeArrowheads="1"/>
          </p:cNvSpPr>
          <p:nvPr/>
        </p:nvSpPr>
        <p:spPr bwMode="auto">
          <a:xfrm>
            <a:off x="0" y="0"/>
            <a:ext cx="9144000" cy="1146175"/>
          </a:xfrm>
          <a:prstGeom prst="rect">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nchor="ctr"/>
          <a:lstStyle>
            <a:lvl1pPr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2pPr>
            <a:lvl3pPr marL="1143000" indent="-228600"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3pPr>
            <a:lvl4pPr marL="1600200" indent="-228600"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4pPr>
            <a:lvl5pPr marL="2057400" indent="-228600"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1000"/>
              </a:lnSpc>
              <a:spcBef>
                <a:spcPct val="0"/>
              </a:spcBef>
              <a:spcAft>
                <a:spcPct val="0"/>
              </a:spcAft>
              <a:buClr>
                <a:srgbClr val="FFFFFF"/>
              </a:buClr>
              <a:buSzPct val="100000"/>
              <a:buFont typeface="Arial"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lang="ar-SA" sz="4000" b="1" dirty="0">
                <a:solidFill>
                  <a:srgbClr val="FFFFFF"/>
                </a:solidFill>
                <a:latin typeface="Arial" panose="020B0604020202020204" pitchFamily="34" charset="0"/>
                <a:cs typeface="Arial" panose="020B0604020202020204" pitchFamily="34" charset="0"/>
              </a:rPr>
              <a:t>إ</a:t>
            </a:r>
            <a:r>
              <a:rPr kumimoji="0" lang="ar-SA" sz="4000" b="1" u="none" strike="noStrike" kern="120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شعياء</a:t>
            </a:r>
            <a:r>
              <a:rPr kumimoji="0" lang="ar-SA" sz="40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9 : 6</a:t>
            </a:r>
          </a:p>
        </p:txBody>
      </p:sp>
      <p:sp>
        <p:nvSpPr>
          <p:cNvPr id="31746" name="Text Box 2"/>
          <p:cNvSpPr txBox="1">
            <a:spLocks noChangeArrowheads="1"/>
          </p:cNvSpPr>
          <p:nvPr/>
        </p:nvSpPr>
        <p:spPr bwMode="auto">
          <a:xfrm>
            <a:off x="228600" y="1633538"/>
            <a:ext cx="8591872" cy="5232400"/>
          </a:xfrm>
          <a:prstGeom prst="rect">
            <a:avLst/>
          </a:prstGeom>
          <a:noFill/>
          <a:ln w="9525">
            <a:noFill/>
            <a:round/>
            <a:headEnd/>
            <a:tailEnd/>
          </a:ln>
          <a:effectLst/>
        </p:spPr>
        <p:txBody>
          <a:bodyPr lIns="0" tIns="22532" rIns="0" bIns="0"/>
          <a:lstStyle>
            <a:lvl1pPr indent="4763" eaLnBrk="0" hangingPunct="0">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 pos="8535988"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 pos="8535988" algn="l"/>
              </a:tabLst>
              <a:defRPr sz="2400">
                <a:solidFill>
                  <a:schemeClr val="bg1"/>
                </a:solidFill>
                <a:latin typeface="Arial" charset="0"/>
                <a:ea typeface="ＭＳ Ｐゴシック" charset="0"/>
              </a:defRPr>
            </a:lvl2pPr>
            <a:lvl3pPr eaLnBrk="0" hangingPunct="0">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 pos="8535988" algn="l"/>
              </a:tabLst>
              <a:defRPr sz="2400">
                <a:solidFill>
                  <a:schemeClr val="bg1"/>
                </a:solidFill>
                <a:latin typeface="Arial" charset="0"/>
                <a:ea typeface="ＭＳ Ｐゴシック" charset="0"/>
              </a:defRPr>
            </a:lvl3pPr>
            <a:lvl4pPr eaLnBrk="0" hangingPunct="0">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 pos="8535988" algn="l"/>
              </a:tabLst>
              <a:defRPr sz="2400">
                <a:solidFill>
                  <a:schemeClr val="bg1"/>
                </a:solidFill>
                <a:latin typeface="Arial" charset="0"/>
                <a:ea typeface="ＭＳ Ｐゴシック" charset="0"/>
              </a:defRPr>
            </a:lvl4pPr>
            <a:lvl5pPr eaLnBrk="0" hangingPunct="0">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 pos="8535988"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 pos="8535988"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 pos="8535988"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 pos="8535988"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 pos="8535988" algn="l"/>
              </a:tabLst>
              <a:defRPr sz="2400">
                <a:solidFill>
                  <a:schemeClr val="bg1"/>
                </a:solidFill>
                <a:latin typeface="Arial" charset="0"/>
                <a:ea typeface="ＭＳ Ｐゴシック" charset="0"/>
              </a:defRPr>
            </a:lvl9pPr>
          </a:lstStyle>
          <a:p>
            <a:pPr marL="0" marR="0" lvl="0" indent="4763" algn="r" defTabSz="449263" rtl="1" eaLnBrk="1" fontAlgn="base" latinLnBrk="0" hangingPunct="1">
              <a:lnSpc>
                <a:spcPct val="93000"/>
              </a:lnSpc>
              <a:spcBef>
                <a:spcPct val="0"/>
              </a:spcBef>
              <a:spcAft>
                <a:spcPts val="1288"/>
              </a:spcAft>
              <a:buClr>
                <a:srgbClr val="FFFFFF"/>
              </a:buClr>
              <a:buSzPct val="100000"/>
              <a:buFont typeface="Arial" charset="0"/>
              <a:buNone/>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 pos="8535988" algn="l"/>
              </a:tabLst>
              <a:defRPr/>
            </a:pPr>
            <a:r>
              <a:rPr kumimoji="0" lang="ar-EG" sz="32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rPr>
              <a:t> لأَنَّهُ يُولَدُ لَنَا وَلَدٌ وَنُعْطَى ابْنًا، وَتَكُونُ الرِّيَاسَةُ عَلَى كَتِفِهِ، وَيُدْعَى اسْمُهُ عَجِيبًا، مُشِيرًا، إِلهًا قَدِيرًا، أَبًا أَبَدِيًّا، رَئِيسَ السَّلاَمِ.</a:t>
            </a:r>
          </a:p>
          <a:p>
            <a:pPr marL="0" marR="0" lvl="0" indent="4763" algn="r" defTabSz="449263" rtl="1" eaLnBrk="1" fontAlgn="base" latinLnBrk="0" hangingPunct="1">
              <a:lnSpc>
                <a:spcPct val="93000"/>
              </a:lnSpc>
              <a:spcBef>
                <a:spcPct val="0"/>
              </a:spcBef>
              <a:spcAft>
                <a:spcPts val="1288"/>
              </a:spcAft>
              <a:buClr>
                <a:srgbClr val="FFFFFF"/>
              </a:buClr>
              <a:buSzPct val="100000"/>
              <a:buFont typeface="Arial" charset="0"/>
              <a:buNone/>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 pos="8535988" algn="l"/>
              </a:tabLst>
              <a:defRPr/>
            </a:pPr>
            <a:r>
              <a:rPr kumimoji="0" lang="en-GB" sz="32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rPr>
              <a:t> </a:t>
            </a:r>
          </a:p>
          <a:p>
            <a:pPr marL="0" marR="0" lvl="0" indent="4763" algn="r" defTabSz="449263" rtl="1" eaLnBrk="1" fontAlgn="base" latinLnBrk="0" hangingPunct="1">
              <a:lnSpc>
                <a:spcPct val="93000"/>
              </a:lnSpc>
              <a:spcBef>
                <a:spcPct val="0"/>
              </a:spcBef>
              <a:spcAft>
                <a:spcPts val="1288"/>
              </a:spcAft>
              <a:buClr>
                <a:srgbClr val="FFFFFF"/>
              </a:buClr>
              <a:buSzPct val="100000"/>
              <a:buFont typeface="Arial" charset="0"/>
              <a:buNone/>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 pos="8535988" algn="l"/>
              </a:tabLst>
              <a:defRPr/>
            </a:pPr>
            <a:r>
              <a:rPr kumimoji="0" lang="en-GB" sz="32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rPr>
              <a:t> </a:t>
            </a:r>
            <a:r>
              <a:rPr kumimoji="0" lang="ar-EG" sz="32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rPr>
              <a:t>ابن الله وحده هو العجيب جدًا لدرجة أنه يمتلك الحكمة ليحكم الأمم، والقدرة على صُنع السلام، والسلطة العليا على الأبدية. ولهذا دعي برئيس السلام.</a:t>
            </a:r>
            <a:endParaRPr kumimoji="0" lang="en-GB" sz="3200" b="1" u="none" strike="noStrike" kern="1200" cap="none" spc="0" normalizeH="0" baseline="0" noProof="0" dirty="0">
              <a:ln>
                <a:noFill/>
              </a:ln>
              <a:solidFill>
                <a:srgbClr val="FFFF00"/>
              </a:solidFill>
              <a:effectLst>
                <a:outerShdw blurRad="38100" dist="38100" dir="2700000" algn="tl">
                  <a:srgbClr val="000000"/>
                </a:outerShdw>
              </a:effectLst>
              <a:uLnTx/>
              <a:uFillTx/>
              <a:latin typeface="Arial" panose="020B0604020202020204" pitchFamily="34" charset="0"/>
              <a:cs typeface="Arial" panose="020B0604020202020204" pitchFamily="34" charset="0"/>
            </a:endParaRPr>
          </a:p>
        </p:txBody>
      </p:sp>
    </p:spTree>
  </p:cSld>
  <p:clrMapOvr>
    <a:masterClrMapping/>
  </p:clrMapOvr>
  <p:transition/>
  <p:timing>
    <p:tnLst>
      <p:par>
        <p:cTn id="1" dur="indefinite" restart="never" nodeType="tmRoot">
          <p:childTnLst>
            <p:seq concurrent="1" nextAc="seek">
              <p:cTn id="2" dur="indefinite" nodeType="mainSeq"/>
              <p:prevCondLst>
                <p:cond evt="onPrev" delay="0">
                  <p:tgtEl>
                    <p:sldTgt/>
                  </p:tgtEl>
                </p:cond>
              </p:prevCondLst>
              <p:nextCondLst>
                <p:cond evt="onNext" delay="0">
                  <p:tgtEl>
                    <p:sldTgt/>
                  </p:tgtEl>
                </p:cond>
              </p:nextCondLst>
            </p:seq>
          </p:childTnLst>
        </p:cTn>
      </p:par>
    </p:tn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56065" name="Picture 4" descr="nativity_joseph_mary_jesus.png"/>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0" y="762000"/>
            <a:ext cx="9144000" cy="609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6066" name="Text Box 1"/>
          <p:cNvSpPr txBox="1">
            <a:spLocks noChangeArrowheads="1"/>
          </p:cNvSpPr>
          <p:nvPr/>
        </p:nvSpPr>
        <p:spPr bwMode="auto">
          <a:xfrm>
            <a:off x="0" y="0"/>
            <a:ext cx="9144000" cy="1447800"/>
          </a:xfrm>
          <a:prstGeom prst="rect">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lIns="0" tIns="35268" rIns="0" bIns="0" anchor="ctr"/>
          <a:lstStyle>
            <a:lvl1pPr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2pPr>
            <a:lvl3pPr marL="1143000" indent="-228600"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3pPr>
            <a:lvl4pPr marL="1600200" indent="-228600"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4pPr>
            <a:lvl5pPr marL="2057400" indent="-228600"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9pP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EG" sz="40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ما أهمية الأسمين "العجيب" و"الأب"؟</a:t>
            </a:r>
            <a:endParaRPr kumimoji="0" lang="en-GB" sz="40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32770" name="Text Box 2"/>
          <p:cNvSpPr txBox="1">
            <a:spLocks noChangeArrowheads="1"/>
          </p:cNvSpPr>
          <p:nvPr/>
        </p:nvSpPr>
        <p:spPr bwMode="auto">
          <a:xfrm>
            <a:off x="4283968" y="4572000"/>
            <a:ext cx="4572000" cy="2286000"/>
          </a:xfrm>
          <a:prstGeom prst="rect">
            <a:avLst/>
          </a:prstGeom>
          <a:noFill/>
          <a:ln w="9525">
            <a:noFill/>
            <a:round/>
            <a:headEnd/>
            <a:tailEnd/>
          </a:ln>
        </p:spPr>
        <p:txBody>
          <a:bodyPr lIns="81639" tIns="40820" rIns="81639" bIns="40820"/>
          <a:lstStyle>
            <a:lvl1pPr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2pPr>
            <a:lvl3pPr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3pPr>
            <a:lvl4pPr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4pPr>
            <a:lvl5pPr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9pPr>
          </a:lstStyle>
          <a:p>
            <a:pPr marL="0" marR="0" lvl="0" indent="0" algn="r" defTabSz="449263" rtl="1" eaLnBrk="1" fontAlgn="base" latinLnBrk="0" hangingPunct="1">
              <a:lnSpc>
                <a:spcPct val="93000"/>
              </a:lnSpc>
              <a:spcBef>
                <a:spcPct val="0"/>
              </a:spcBef>
              <a:spcAft>
                <a:spcPct val="0"/>
              </a:spcAft>
              <a:buClr>
                <a:srgbClr val="FFFFFF"/>
              </a:buClr>
              <a:buSzPct val="100000"/>
              <a:buFont typeface="Arial"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EG" sz="3600" b="1" u="none" strike="noStrike" kern="1200" cap="none" spc="0" normalizeH="0" baseline="0" noProof="0" dirty="0">
                <a:ln>
                  <a:noFill/>
                </a:ln>
                <a:solidFill>
                  <a:srgbClr val="FFFF00"/>
                </a:solidFill>
                <a:effectLst>
                  <a:outerShdw blurRad="38100" dist="38100" dir="2700000" algn="tl">
                    <a:srgbClr val="000000"/>
                  </a:outerShdw>
                </a:effectLst>
                <a:uLnTx/>
                <a:uFillTx/>
                <a:latin typeface="Arial" panose="020B0604020202020204" pitchFamily="34" charset="0"/>
                <a:cs typeface="Arial" panose="020B0604020202020204" pitchFamily="34" charset="0"/>
              </a:rPr>
              <a:t>أبًا أبديًا</a:t>
            </a:r>
          </a:p>
          <a:p>
            <a:pPr marL="0" marR="0" lvl="0" indent="0" algn="r" defTabSz="449263" rtl="1" eaLnBrk="1" fontAlgn="base" latinLnBrk="0" hangingPunct="1">
              <a:lnSpc>
                <a:spcPct val="93000"/>
              </a:lnSpc>
              <a:spcBef>
                <a:spcPct val="0"/>
              </a:spcBef>
              <a:spcAft>
                <a:spcPct val="0"/>
              </a:spcAft>
              <a:buClr>
                <a:srgbClr val="FFFFFF"/>
              </a:buClr>
              <a:buSzPct val="100000"/>
              <a:buFont typeface="Arial"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EG" sz="3600" b="1" u="none" strike="noStrike" kern="1200" cap="none" spc="0" normalizeH="0" baseline="0" noProof="0" dirty="0">
                <a:ln>
                  <a:noFill/>
                </a:ln>
                <a:solidFill>
                  <a:srgbClr val="FFFF00"/>
                </a:solidFill>
                <a:effectLst>
                  <a:outerShdw blurRad="38100" dist="38100" dir="2700000" algn="tl">
                    <a:srgbClr val="000000"/>
                  </a:outerShdw>
                </a:effectLst>
                <a:uLnTx/>
                <a:uFillTx/>
                <a:latin typeface="Arial" panose="020B0604020202020204" pitchFamily="34" charset="0"/>
                <a:cs typeface="Arial" panose="020B0604020202020204" pitchFamily="34" charset="0"/>
              </a:rPr>
              <a:t>يشير هذا الاسم إلى سيادة يسوع وسلطته على كل شيء من الأزل إلى الأبد.</a:t>
            </a:r>
            <a:endParaRPr kumimoji="0" lang="en-GB" sz="36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endParaRPr>
          </a:p>
        </p:txBody>
      </p:sp>
      <p:sp>
        <p:nvSpPr>
          <p:cNvPr id="32771" name="Text Box 3"/>
          <p:cNvSpPr txBox="1">
            <a:spLocks noChangeArrowheads="1"/>
          </p:cNvSpPr>
          <p:nvPr/>
        </p:nvSpPr>
        <p:spPr bwMode="auto">
          <a:xfrm>
            <a:off x="0" y="2895600"/>
            <a:ext cx="4175125" cy="2112963"/>
          </a:xfrm>
          <a:prstGeom prst="rect">
            <a:avLst/>
          </a:prstGeom>
          <a:noFill/>
          <a:ln w="9525">
            <a:noFill/>
            <a:round/>
            <a:headEnd/>
            <a:tailEnd/>
          </a:ln>
        </p:spPr>
        <p:txBody>
          <a:bodyPr lIns="81639" tIns="40820" rIns="81639" bIns="40820"/>
          <a:lstStyle>
            <a:lvl1pPr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2pPr>
            <a:lvl3pPr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3pPr>
            <a:lvl4pPr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4pPr>
            <a:lvl5pPr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9pPr>
          </a:lstStyle>
          <a:p>
            <a:pPr marL="0" marR="0" lvl="0" indent="0" algn="r" defTabSz="449263" rtl="1" eaLnBrk="1" fontAlgn="base" latinLnBrk="0" hangingPunct="1">
              <a:lnSpc>
                <a:spcPct val="93000"/>
              </a:lnSpc>
              <a:spcBef>
                <a:spcPct val="0"/>
              </a:spcBef>
              <a:spcAft>
                <a:spcPct val="0"/>
              </a:spcAft>
              <a:buClr>
                <a:srgbClr val="FFFFFF"/>
              </a:buClr>
              <a:buSzPct val="100000"/>
              <a:buFont typeface="Arial"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endParaRPr kumimoji="0" lang="en-GB" sz="3200" b="1" u="none" strike="noStrike" kern="1200" cap="none" spc="0" normalizeH="0" baseline="0" noProof="0" dirty="0">
              <a:ln>
                <a:noFill/>
              </a:ln>
              <a:solidFill>
                <a:srgbClr val="000000"/>
              </a:solidFill>
              <a:effectLst>
                <a:outerShdw blurRad="38100" dist="38100" dir="2700000" algn="tl">
                  <a:srgbClr val="FFFFFF"/>
                </a:outerShdw>
              </a:effectLst>
              <a:uLnTx/>
              <a:uFillTx/>
              <a:latin typeface="Arial" panose="020B0604020202020204" pitchFamily="34" charset="0"/>
              <a:cs typeface="Arial" panose="020B0604020202020204" pitchFamily="34" charset="0"/>
            </a:endParaRPr>
          </a:p>
          <a:p>
            <a:pPr marL="0" marR="0" lvl="0" indent="0" algn="r" defTabSz="449263" rtl="1" eaLnBrk="1" fontAlgn="base" latinLnBrk="0" hangingPunct="1">
              <a:lnSpc>
                <a:spcPct val="93000"/>
              </a:lnSpc>
              <a:spcBef>
                <a:spcPct val="0"/>
              </a:spcBef>
              <a:spcAft>
                <a:spcPct val="0"/>
              </a:spcAft>
              <a:buClr>
                <a:srgbClr val="FFFFFF"/>
              </a:buClr>
              <a:buSzPct val="100000"/>
              <a:buFont typeface="Arial"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EG" sz="3200" b="1" u="none" strike="noStrike" kern="1200" cap="none" spc="0" normalizeH="0" baseline="0" noProof="0" dirty="0">
                <a:ln>
                  <a:noFill/>
                </a:ln>
                <a:solidFill>
                  <a:srgbClr val="FFFF00"/>
                </a:solidFill>
                <a:effectLst>
                  <a:outerShdw blurRad="38100" dist="38100" dir="2700000" algn="tl">
                    <a:srgbClr val="000000"/>
                  </a:outerShdw>
                </a:effectLst>
                <a:uLnTx/>
                <a:uFillTx/>
                <a:latin typeface="Arial" panose="020B0604020202020204" pitchFamily="34" charset="0"/>
                <a:cs typeface="Arial" panose="020B0604020202020204" pitchFamily="34" charset="0"/>
              </a:rPr>
              <a:t>المشير العجيب </a:t>
            </a:r>
          </a:p>
          <a:p>
            <a:pPr marL="0" marR="0" lvl="0" indent="0" algn="r" defTabSz="449263" rtl="1" eaLnBrk="1" fontAlgn="base" latinLnBrk="0" hangingPunct="1">
              <a:lnSpc>
                <a:spcPct val="93000"/>
              </a:lnSpc>
              <a:spcBef>
                <a:spcPct val="0"/>
              </a:spcBef>
              <a:spcAft>
                <a:spcPct val="0"/>
              </a:spcAft>
              <a:buClr>
                <a:srgbClr val="FFFFFF"/>
              </a:buClr>
              <a:buSzPct val="100000"/>
              <a:buFont typeface="Arial"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EG" sz="3200" b="1" u="none" strike="noStrike" kern="1200" cap="none" spc="0" normalizeH="0" baseline="0" noProof="0" dirty="0">
                <a:ln>
                  <a:noFill/>
                </a:ln>
                <a:solidFill>
                  <a:srgbClr val="FFFF00"/>
                </a:solidFill>
                <a:effectLst>
                  <a:outerShdw blurRad="38100" dist="38100" dir="2700000" algn="tl">
                    <a:srgbClr val="000000"/>
                  </a:outerShdw>
                </a:effectLst>
                <a:uLnTx/>
                <a:uFillTx/>
                <a:latin typeface="Arial" panose="020B0604020202020204" pitchFamily="34" charset="0"/>
                <a:cs typeface="Arial" panose="020B0604020202020204" pitchFamily="34" charset="0"/>
              </a:rPr>
              <a:t>العجيب هو لقب ينسب لله المذكور في قضاة 13: 18</a:t>
            </a:r>
            <a:endParaRPr kumimoji="0" lang="en-GB" sz="32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fill="hold" nodeType="clickEffect">
                                  <p:stCondLst>
                                    <p:cond delay="0"/>
                                  </p:stCondLst>
                                  <p:childTnLst>
                                    <p:set>
                                      <p:cBhvr additive="repl">
                                        <p:cTn id="6" dur="1" fill="hold">
                                          <p:stCondLst>
                                            <p:cond delay="0"/>
                                          </p:stCondLst>
                                        </p:cTn>
                                        <p:tgtEl>
                                          <p:spTgt spid="32770">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fill="hold" nodeType="clickEffect">
                                  <p:stCondLst>
                                    <p:cond delay="0"/>
                                  </p:stCondLst>
                                  <p:childTnLst>
                                    <p:set>
                                      <p:cBhvr additive="repl">
                                        <p:cTn id="10" dur="1" fill="hold">
                                          <p:stCondLst>
                                            <p:cond delay="0"/>
                                          </p:stCondLst>
                                        </p:cTn>
                                        <p:tgtEl>
                                          <p:spTgt spid="32770">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58113" name="Picture 1"/>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0" y="393700"/>
            <a:ext cx="9144000" cy="6053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0337" name="Rectangle 2"/>
          <p:cNvSpPr>
            <a:spLocks noGrp="1" noChangeArrowheads="1"/>
          </p:cNvSpPr>
          <p:nvPr>
            <p:ph type="title" idx="4294967295"/>
          </p:nvPr>
        </p:nvSpPr>
        <p:spPr>
          <a:xfrm>
            <a:off x="0" y="13667"/>
            <a:ext cx="9144000" cy="4711477"/>
          </a:xfrm>
        </p:spPr>
        <p:txBody>
          <a:bodyPr anchor="t"/>
          <a:lstStyle/>
          <a:p>
            <a:pPr>
              <a:defRPr/>
            </a:pPr>
            <a:r>
              <a:rPr lang="ar-SA" sz="3600" dirty="0">
                <a:effectLst>
                  <a:glow rad="152400">
                    <a:schemeClr val="tx1"/>
                  </a:glow>
                </a:effectLst>
                <a:cs typeface="Arial" panose="020B0604020202020204" pitchFamily="34" charset="0"/>
              </a:rPr>
              <a:t>إشعياء 9 : 7</a:t>
            </a:r>
            <a:br>
              <a:rPr lang="ar-SA" sz="3600" dirty="0">
                <a:effectLst>
                  <a:glow rad="152400">
                    <a:schemeClr val="tx1"/>
                  </a:glow>
                </a:effectLst>
                <a:cs typeface="Arial" panose="020B0604020202020204" pitchFamily="34" charset="0"/>
              </a:rPr>
            </a:br>
            <a:br>
              <a:rPr lang="en-US" sz="3600" dirty="0">
                <a:effectLst>
                  <a:glow rad="152400">
                    <a:schemeClr val="tx1"/>
                  </a:glow>
                </a:effectLst>
                <a:cs typeface="Arial" panose="020B0604020202020204" pitchFamily="34" charset="0"/>
              </a:rPr>
            </a:br>
            <a:r>
              <a:rPr lang="ar-SA" sz="3600" dirty="0">
                <a:effectLst>
                  <a:glow rad="152400">
                    <a:schemeClr val="tx1"/>
                  </a:glow>
                </a:effectLst>
                <a:cs typeface="Arial" panose="020B0604020202020204" pitchFamily="34" charset="0"/>
              </a:rPr>
              <a:t>لِنُمُوِّ رِيَاسَتِهِ وَلِلسَّلاَمِ لاَ نِهَايَةَ عَلَى كُرْسِيِّ دَاوُدَ وَعَلَى مَمْلَكَتِهِ لِيُثَبِّتَهَا وَيَعْضُدَهَا بِالْحَقِّ وَالْبِرِّ مِنَ الآنَ إِلَى الأَبَدِ. غَيْرَةُ رَبِّ الْجُنُودِ تَصْنَعُ هَذَا. </a:t>
            </a:r>
          </a:p>
        </p:txBody>
      </p:sp>
    </p:spTree>
  </p:cSld>
  <p:clrMapOvr>
    <a:masterClrMapping/>
  </p:clrMapOvr>
  <p:transition/>
</p:sld>
</file>

<file path=ppt/slides/slide354.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860161" name="Picture 3"/>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38100"/>
            <a:ext cx="9180513" cy="6896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22" name="Rectangle 2"/>
          <p:cNvSpPr>
            <a:spLocks noGrp="1" noChangeArrowheads="1"/>
          </p:cNvSpPr>
          <p:nvPr>
            <p:ph type="title"/>
          </p:nvPr>
        </p:nvSpPr>
        <p:spPr>
          <a:xfrm>
            <a:off x="107950" y="485775"/>
            <a:ext cx="7772400" cy="1143000"/>
          </a:xfrm>
        </p:spPr>
        <p:txBody>
          <a:bodyPr/>
          <a:lstStyle/>
          <a:p>
            <a:pPr rtl="1">
              <a:defRPr/>
            </a:pPr>
            <a:r>
              <a:rPr lang="ar-EG" sz="5400" b="1" dirty="0">
                <a:solidFill>
                  <a:srgbClr val="FFFFFF"/>
                </a:solidFill>
                <a:effectLst>
                  <a:glow rad="228600">
                    <a:srgbClr val="2F292B">
                      <a:alpha val="78000"/>
                    </a:srgbClr>
                  </a:glow>
                  <a:outerShdw blurRad="44450" dist="76200" dir="2700000" algn="tl" rotWithShape="0">
                    <a:srgbClr val="000000"/>
                  </a:outerShdw>
                </a:effectLst>
                <a:latin typeface="Traditional Arabic" panose="02020603050405020304" pitchFamily="18" charset="-78"/>
                <a:cs typeface="Traditional Arabic" panose="02020603050405020304" pitchFamily="18" charset="-78"/>
              </a:rPr>
              <a:t>مملكة يسوع المستقبلية</a:t>
            </a:r>
            <a:endParaRPr lang="en-US" dirty="0">
              <a:solidFill>
                <a:srgbClr val="FFFFFF"/>
              </a:solidFill>
              <a:effectLst>
                <a:glow rad="228600">
                  <a:srgbClr val="2F292B">
                    <a:alpha val="78000"/>
                  </a:srgbClr>
                </a:glow>
                <a:outerShdw blurRad="44450" dist="76200" dir="2700000" algn="tl" rotWithShape="0">
                  <a:srgbClr val="000000"/>
                </a:outerShdw>
              </a:effectLst>
              <a:latin typeface="Traditional Arabic" panose="02020603050405020304" pitchFamily="18" charset="-78"/>
              <a:cs typeface="Traditional Arabic" panose="02020603050405020304" pitchFamily="18" charset="-78"/>
            </a:endParaRPr>
          </a:p>
        </p:txBody>
      </p:sp>
      <p:sp>
        <p:nvSpPr>
          <p:cNvPr id="30723" name="Rectangle 3"/>
          <p:cNvSpPr>
            <a:spLocks noGrp="1" noChangeArrowheads="1"/>
          </p:cNvSpPr>
          <p:nvPr>
            <p:ph type="body" idx="1"/>
          </p:nvPr>
        </p:nvSpPr>
        <p:spPr>
          <a:xfrm>
            <a:off x="539552" y="1981200"/>
            <a:ext cx="8494713" cy="3810000"/>
          </a:xfrm>
        </p:spPr>
        <p:txBody>
          <a:bodyPr/>
          <a:lstStyle/>
          <a:p>
            <a:pPr algn="r" rtl="1">
              <a:defRPr/>
            </a:pPr>
            <a:r>
              <a:rPr lang="ar-EG" sz="4800" b="1" dirty="0">
                <a:solidFill>
                  <a:srgbClr val="FFFFFF"/>
                </a:solidFill>
                <a:effectLst>
                  <a:glow rad="228600">
                    <a:srgbClr val="2F292B">
                      <a:alpha val="78000"/>
                    </a:srgbClr>
                  </a:glow>
                  <a:outerShdw blurRad="44450" dist="76200" dir="2700000" algn="tl" rotWithShape="0">
                    <a:srgbClr val="000000"/>
                  </a:outerShdw>
                </a:effectLst>
                <a:latin typeface="Traditional Arabic" panose="02020603050405020304" pitchFamily="18" charset="-78"/>
                <a:cs typeface="Traditional Arabic" panose="02020603050405020304" pitchFamily="18" charset="-78"/>
              </a:rPr>
              <a:t>أقوى بنمو متزايد (</a:t>
            </a:r>
            <a:r>
              <a:rPr lang="ar-SA" sz="4800" b="1" dirty="0">
                <a:solidFill>
                  <a:srgbClr val="FFFFFF"/>
                </a:solidFill>
                <a:effectLst>
                  <a:glow rad="228600">
                    <a:srgbClr val="2F292B">
                      <a:alpha val="78000"/>
                    </a:srgbClr>
                  </a:glow>
                  <a:outerShdw blurRad="44450" dist="76200" dir="2700000" algn="tl" rotWithShape="0">
                    <a:srgbClr val="000000"/>
                  </a:outerShdw>
                </a:effectLst>
                <a:latin typeface="Traditional Arabic" panose="02020603050405020304" pitchFamily="18" charset="-78"/>
                <a:cs typeface="Traditional Arabic" panose="02020603050405020304" pitchFamily="18" charset="-78"/>
              </a:rPr>
              <a:t>9: 7</a:t>
            </a:r>
            <a:r>
              <a:rPr lang="ar-EG" sz="4800" b="1" dirty="0">
                <a:solidFill>
                  <a:srgbClr val="FFFFFF"/>
                </a:solidFill>
                <a:effectLst>
                  <a:glow rad="228600">
                    <a:srgbClr val="2F292B">
                      <a:alpha val="78000"/>
                    </a:srgbClr>
                  </a:glow>
                  <a:outerShdw blurRad="44450" dist="76200" dir="2700000" algn="tl" rotWithShape="0">
                    <a:srgbClr val="000000"/>
                  </a:outerShdw>
                </a:effectLst>
                <a:latin typeface="Traditional Arabic" panose="02020603050405020304" pitchFamily="18" charset="-78"/>
                <a:cs typeface="Traditional Arabic" panose="02020603050405020304" pitchFamily="18" charset="-78"/>
              </a:rPr>
              <a:t> أ)</a:t>
            </a:r>
          </a:p>
          <a:p>
            <a:pPr algn="r" rtl="1">
              <a:defRPr/>
            </a:pPr>
            <a:r>
              <a:rPr lang="ar-EG" sz="4800" b="1" dirty="0">
                <a:solidFill>
                  <a:srgbClr val="FFFFFF"/>
                </a:solidFill>
                <a:effectLst>
                  <a:glow rad="228600">
                    <a:srgbClr val="2F292B">
                      <a:alpha val="78000"/>
                    </a:srgbClr>
                  </a:glow>
                  <a:outerShdw blurRad="44450" dist="76200" dir="2700000" algn="tl" rotWithShape="0">
                    <a:srgbClr val="000000"/>
                  </a:outerShdw>
                </a:effectLst>
                <a:latin typeface="Traditional Arabic" panose="02020603050405020304" pitchFamily="18" charset="-78"/>
                <a:cs typeface="Traditional Arabic" panose="02020603050405020304" pitchFamily="18" charset="-78"/>
              </a:rPr>
              <a:t>الأبرار (</a:t>
            </a:r>
            <a:r>
              <a:rPr lang="ar-SA" sz="4800" b="1" dirty="0">
                <a:solidFill>
                  <a:srgbClr val="FFFFFF"/>
                </a:solidFill>
                <a:effectLst>
                  <a:glow rad="228600">
                    <a:srgbClr val="2F292B">
                      <a:alpha val="78000"/>
                    </a:srgbClr>
                  </a:glow>
                  <a:outerShdw blurRad="44450" dist="76200" dir="2700000" algn="tl" rotWithShape="0">
                    <a:srgbClr val="000000"/>
                  </a:outerShdw>
                </a:effectLst>
                <a:latin typeface="Traditional Arabic" panose="02020603050405020304" pitchFamily="18" charset="-78"/>
                <a:cs typeface="Traditional Arabic" panose="02020603050405020304" pitchFamily="18" charset="-78"/>
              </a:rPr>
              <a:t>9: 7</a:t>
            </a:r>
            <a:r>
              <a:rPr lang="ar-EG" sz="4800" b="1" dirty="0">
                <a:solidFill>
                  <a:srgbClr val="FFFFFF"/>
                </a:solidFill>
                <a:effectLst>
                  <a:glow rad="228600">
                    <a:srgbClr val="2F292B">
                      <a:alpha val="78000"/>
                    </a:srgbClr>
                  </a:glow>
                  <a:outerShdw blurRad="44450" dist="76200" dir="2700000" algn="tl" rotWithShape="0">
                    <a:srgbClr val="000000"/>
                  </a:outerShdw>
                </a:effectLst>
                <a:latin typeface="Traditional Arabic" panose="02020603050405020304" pitchFamily="18" charset="-78"/>
                <a:cs typeface="Traditional Arabic" panose="02020603050405020304" pitchFamily="18" charset="-78"/>
              </a:rPr>
              <a:t> ب)</a:t>
            </a:r>
          </a:p>
          <a:p>
            <a:pPr algn="r" rtl="1">
              <a:defRPr/>
            </a:pPr>
            <a:r>
              <a:rPr lang="ar-EG" sz="4800" b="1" dirty="0">
                <a:solidFill>
                  <a:srgbClr val="FFFFFF"/>
                </a:solidFill>
                <a:effectLst>
                  <a:glow rad="228600">
                    <a:srgbClr val="2F292B">
                      <a:alpha val="78000"/>
                    </a:srgbClr>
                  </a:glow>
                  <a:outerShdw blurRad="44450" dist="76200" dir="2700000" algn="tl" rotWithShape="0">
                    <a:srgbClr val="000000"/>
                  </a:outerShdw>
                </a:effectLst>
                <a:latin typeface="Traditional Arabic" panose="02020603050405020304" pitchFamily="18" charset="-78"/>
                <a:cs typeface="Traditional Arabic" panose="02020603050405020304" pitchFamily="18" charset="-78"/>
              </a:rPr>
              <a:t>أبدية (</a:t>
            </a:r>
            <a:r>
              <a:rPr lang="ar-SA" sz="4800" b="1" dirty="0">
                <a:solidFill>
                  <a:srgbClr val="FFFFFF"/>
                </a:solidFill>
                <a:effectLst>
                  <a:glow rad="228600">
                    <a:srgbClr val="2F292B">
                      <a:alpha val="78000"/>
                    </a:srgbClr>
                  </a:glow>
                  <a:outerShdw blurRad="44450" dist="76200" dir="2700000" algn="tl" rotWithShape="0">
                    <a:srgbClr val="000000"/>
                  </a:outerShdw>
                </a:effectLst>
                <a:latin typeface="Traditional Arabic" panose="02020603050405020304" pitchFamily="18" charset="-78"/>
                <a:cs typeface="Traditional Arabic" panose="02020603050405020304" pitchFamily="18" charset="-78"/>
              </a:rPr>
              <a:t>9: 7</a:t>
            </a:r>
            <a:r>
              <a:rPr lang="ar-EG" sz="4800" b="1" dirty="0">
                <a:solidFill>
                  <a:srgbClr val="FFFFFF"/>
                </a:solidFill>
                <a:effectLst>
                  <a:glow rad="228600">
                    <a:srgbClr val="2F292B">
                      <a:alpha val="78000"/>
                    </a:srgbClr>
                  </a:glow>
                  <a:outerShdw blurRad="44450" dist="76200" dir="2700000" algn="tl" rotWithShape="0">
                    <a:srgbClr val="000000"/>
                  </a:outerShdw>
                </a:effectLst>
                <a:latin typeface="Traditional Arabic" panose="02020603050405020304" pitchFamily="18" charset="-78"/>
                <a:cs typeface="Traditional Arabic" panose="02020603050405020304" pitchFamily="18" charset="-78"/>
              </a:rPr>
              <a:t>ج)</a:t>
            </a:r>
          </a:p>
          <a:p>
            <a:pPr algn="r" rtl="1">
              <a:defRPr/>
            </a:pPr>
            <a:r>
              <a:rPr lang="ar-EG" sz="4800" b="1" dirty="0">
                <a:solidFill>
                  <a:srgbClr val="FFFFFF"/>
                </a:solidFill>
                <a:effectLst>
                  <a:glow rad="228600">
                    <a:srgbClr val="2F292B">
                      <a:alpha val="78000"/>
                    </a:srgbClr>
                  </a:glow>
                  <a:outerShdw blurRad="44450" dist="76200" dir="2700000" algn="tl" rotWithShape="0">
                    <a:srgbClr val="000000"/>
                  </a:outerShdw>
                </a:effectLst>
                <a:latin typeface="Traditional Arabic" panose="02020603050405020304" pitchFamily="18" charset="-78"/>
                <a:cs typeface="Traditional Arabic" panose="02020603050405020304" pitchFamily="18" charset="-78"/>
              </a:rPr>
              <a:t>سيادة إلهية (</a:t>
            </a:r>
            <a:r>
              <a:rPr lang="ar-SA" sz="4800" b="1" dirty="0">
                <a:solidFill>
                  <a:srgbClr val="FFFFFF"/>
                </a:solidFill>
                <a:effectLst>
                  <a:glow rad="228600">
                    <a:srgbClr val="2F292B">
                      <a:alpha val="78000"/>
                    </a:srgbClr>
                  </a:glow>
                  <a:outerShdw blurRad="44450" dist="76200" dir="2700000" algn="tl" rotWithShape="0">
                    <a:srgbClr val="000000"/>
                  </a:outerShdw>
                </a:effectLst>
                <a:latin typeface="Traditional Arabic" panose="02020603050405020304" pitchFamily="18" charset="-78"/>
                <a:cs typeface="Traditional Arabic" panose="02020603050405020304" pitchFamily="18" charset="-78"/>
              </a:rPr>
              <a:t>9: 7</a:t>
            </a:r>
            <a:r>
              <a:rPr lang="ar-EG" sz="4800" b="1" dirty="0">
                <a:solidFill>
                  <a:srgbClr val="FFFFFF"/>
                </a:solidFill>
                <a:effectLst>
                  <a:glow rad="228600">
                    <a:srgbClr val="2F292B">
                      <a:alpha val="78000"/>
                    </a:srgbClr>
                  </a:glow>
                  <a:outerShdw blurRad="44450" dist="76200" dir="2700000" algn="tl" rotWithShape="0">
                    <a:srgbClr val="000000"/>
                  </a:outerShdw>
                </a:effectLst>
                <a:latin typeface="Traditional Arabic" panose="02020603050405020304" pitchFamily="18" charset="-78"/>
                <a:cs typeface="Traditional Arabic" panose="02020603050405020304" pitchFamily="18" charset="-78"/>
              </a:rPr>
              <a:t> د)</a:t>
            </a:r>
            <a:endParaRPr lang="en-US" sz="4800" b="1" dirty="0">
              <a:solidFill>
                <a:srgbClr val="FFFFFF"/>
              </a:solidFill>
              <a:effectLst>
                <a:glow rad="228600">
                  <a:srgbClr val="2F292B">
                    <a:alpha val="78000"/>
                  </a:srgbClr>
                </a:glow>
                <a:outerShdw blurRad="44450" dist="76200" dir="2700000" algn="tl" rotWithShape="0">
                  <a:srgbClr val="000000"/>
                </a:outerShdw>
              </a:effectLst>
              <a:latin typeface="Traditional Arabic" panose="02020603050405020304" pitchFamily="18" charset="-78"/>
              <a:cs typeface="Traditional Arabic" panose="02020603050405020304" pitchFamily="18" charset="-78"/>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0723">
                                            <p:txEl>
                                              <p:pRg st="0" end="0"/>
                                            </p:txEl>
                                          </p:spTgt>
                                        </p:tgtEl>
                                        <p:attrNameLst>
                                          <p:attrName>style.visibility</p:attrName>
                                        </p:attrNameLst>
                                      </p:cBhvr>
                                      <p:to>
                                        <p:strVal val="visible"/>
                                      </p:to>
                                    </p:set>
                                    <p:animEffect transition="in" filter="wipe(left)">
                                      <p:cBhvr>
                                        <p:cTn id="7" dur="500"/>
                                        <p:tgtEl>
                                          <p:spTgt spid="3072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0723">
                                            <p:txEl>
                                              <p:pRg st="1" end="1"/>
                                            </p:txEl>
                                          </p:spTgt>
                                        </p:tgtEl>
                                        <p:attrNameLst>
                                          <p:attrName>style.visibility</p:attrName>
                                        </p:attrNameLst>
                                      </p:cBhvr>
                                      <p:to>
                                        <p:strVal val="visible"/>
                                      </p:to>
                                    </p:set>
                                    <p:animEffect transition="in" filter="wipe(left)">
                                      <p:cBhvr>
                                        <p:cTn id="12" dur="500"/>
                                        <p:tgtEl>
                                          <p:spTgt spid="3072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30723">
                                            <p:txEl>
                                              <p:pRg st="2" end="2"/>
                                            </p:txEl>
                                          </p:spTgt>
                                        </p:tgtEl>
                                        <p:attrNameLst>
                                          <p:attrName>style.visibility</p:attrName>
                                        </p:attrNameLst>
                                      </p:cBhvr>
                                      <p:to>
                                        <p:strVal val="visible"/>
                                      </p:to>
                                    </p:set>
                                    <p:animEffect transition="in" filter="wipe(left)">
                                      <p:cBhvr>
                                        <p:cTn id="17" dur="500"/>
                                        <p:tgtEl>
                                          <p:spTgt spid="30723">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30723">
                                            <p:txEl>
                                              <p:pRg st="3" end="3"/>
                                            </p:txEl>
                                          </p:spTgt>
                                        </p:tgtEl>
                                        <p:attrNameLst>
                                          <p:attrName>style.visibility</p:attrName>
                                        </p:attrNameLst>
                                      </p:cBhvr>
                                      <p:to>
                                        <p:strVal val="visible"/>
                                      </p:to>
                                    </p:set>
                                    <p:animEffect transition="in" filter="wipe(left)">
                                      <p:cBhvr>
                                        <p:cTn id="22" dur="500"/>
                                        <p:tgtEl>
                                          <p:spTgt spid="30723">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23" grpId="0" build="p" autoUpdateAnimBg="0"/>
    </p:bldLst>
  </p:timing>
</p:sld>
</file>

<file path=ppt/slides/slide3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862210" name="Rectangle 2"/>
          <p:cNvSpPr>
            <a:spLocks noGrp="1" noChangeArrowheads="1"/>
          </p:cNvSpPr>
          <p:nvPr>
            <p:ph type="title"/>
          </p:nvPr>
        </p:nvSpPr>
        <p:spPr>
          <a:xfrm>
            <a:off x="4716463" y="609600"/>
            <a:ext cx="4032250" cy="4403725"/>
          </a:xfrm>
        </p:spPr>
        <p:txBody>
          <a:bodyPr/>
          <a:lstStyle/>
          <a:p>
            <a:pPr eaLnBrk="1" hangingPunct="1"/>
            <a:r>
              <a:rPr lang="ar-EG" sz="5400" dirty="0">
                <a:ea typeface="ＭＳ Ｐゴシック" charset="0"/>
                <a:cs typeface="Arial" panose="020B0604020202020204" pitchFamily="34" charset="0"/>
              </a:rPr>
              <a:t>إذن كيف</a:t>
            </a:r>
            <a:br>
              <a:rPr lang="ar-EG" sz="5400" dirty="0">
                <a:ea typeface="ＭＳ Ｐゴシック" charset="0"/>
                <a:cs typeface="Arial" panose="020B0604020202020204" pitchFamily="34" charset="0"/>
              </a:rPr>
            </a:br>
            <a:r>
              <a:rPr lang="ar-EG" sz="5400" dirty="0">
                <a:ea typeface="ＭＳ Ｐゴシック" charset="0"/>
                <a:cs typeface="Arial" panose="020B0604020202020204" pitchFamily="34" charset="0"/>
              </a:rPr>
              <a:t> يرتبط </a:t>
            </a:r>
            <a:br>
              <a:rPr lang="ar-EG" sz="5400" dirty="0">
                <a:ea typeface="ＭＳ Ｐゴシック" charset="0"/>
                <a:cs typeface="Arial" panose="020B0604020202020204" pitchFamily="34" charset="0"/>
              </a:rPr>
            </a:br>
            <a:r>
              <a:rPr lang="ar-EG" sz="5400" dirty="0">
                <a:ea typeface="ＭＳ Ｐゴシック" charset="0"/>
                <a:cs typeface="Arial" panose="020B0604020202020204" pitchFamily="34" charset="0"/>
              </a:rPr>
              <a:t>هذا الطفل</a:t>
            </a:r>
            <a:br>
              <a:rPr lang="ar-EG" sz="5400" dirty="0">
                <a:ea typeface="ＭＳ Ｐゴシック" charset="0"/>
                <a:cs typeface="Arial" panose="020B0604020202020204" pitchFamily="34" charset="0"/>
              </a:rPr>
            </a:br>
            <a:r>
              <a:rPr lang="ar-EG" sz="5400" dirty="0">
                <a:ea typeface="ＭＳ Ｐゴシック" charset="0"/>
                <a:cs typeface="Arial" panose="020B0604020202020204" pitchFamily="34" charset="0"/>
              </a:rPr>
              <a:t> بي؟</a:t>
            </a:r>
            <a:endParaRPr lang="en-US" sz="5400" dirty="0">
              <a:ea typeface="ＭＳ Ｐゴシック" charset="0"/>
              <a:cs typeface="Arial" panose="020B0604020202020204" pitchFamily="34" charset="0"/>
            </a:endParaRPr>
          </a:p>
        </p:txBody>
      </p:sp>
      <p:pic>
        <p:nvPicPr>
          <p:cNvPr id="862211" name="Picture 2"/>
          <p:cNvPicPr>
            <a:picLocks noChangeAspect="1"/>
          </p:cNvPicPr>
          <p:nvPr/>
        </p:nvPicPr>
        <p:blipFill>
          <a:blip r:embed="rId4" cstate="screen">
            <a:extLst>
              <a:ext uri="{28A0092B-C50C-407E-A947-70E740481C1C}">
                <a14:useLocalDpi xmlns:a14="http://schemas.microsoft.com/office/drawing/2010/main"/>
              </a:ext>
            </a:extLst>
          </a:blip>
          <a:srcRect/>
          <a:stretch>
            <a:fillRect/>
          </a:stretch>
        </p:blipFill>
        <p:spPr bwMode="auto">
          <a:xfrm rot="-5400000">
            <a:off x="-538956" y="1194594"/>
            <a:ext cx="5840412" cy="4260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overrideClrMapping bg1="lt1" tx1="dk1" bg2="lt2" tx2="dk2" accent1="accent1" accent2="accent2" accent3="accent3" accent4="accent4" accent5="accent5" accent6="accent6" hlink="hlink" folHlink="folHlink"/>
  </p:clrMapOvr>
  <p:transition/>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2"/>
          <p:cNvSpPr>
            <a:spLocks noChangeArrowheads="1"/>
          </p:cNvSpPr>
          <p:nvPr/>
        </p:nvSpPr>
        <p:spPr bwMode="auto">
          <a:xfrm>
            <a:off x="0" y="0"/>
            <a:ext cx="9144000" cy="6858000"/>
          </a:xfrm>
          <a:prstGeom prst="rect">
            <a:avLst/>
          </a:prstGeom>
          <a:solidFill>
            <a:schemeClr val="bg2"/>
          </a:solidFill>
          <a:ln w="9525">
            <a:solidFill>
              <a:schemeClr val="bg2"/>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pic>
        <p:nvPicPr>
          <p:cNvPr id="864258" name="Picture 1"/>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30163" y="-26988"/>
            <a:ext cx="9288463" cy="6237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915" name="Rectangle 3"/>
          <p:cNvSpPr>
            <a:spLocks noGrp="1" noChangeArrowheads="1"/>
          </p:cNvSpPr>
          <p:nvPr>
            <p:ph type="title" idx="4294967295"/>
          </p:nvPr>
        </p:nvSpPr>
        <p:spPr>
          <a:xfrm>
            <a:off x="0" y="6021388"/>
            <a:ext cx="9144000" cy="873125"/>
          </a:xfrm>
        </p:spPr>
        <p:txBody>
          <a:bodyPr/>
          <a:lstStyle/>
          <a:p>
            <a:pPr rtl="1">
              <a:defRPr/>
            </a:pPr>
            <a:r>
              <a:rPr lang="ar-EG" sz="3600" dirty="0">
                <a:solidFill>
                  <a:srgbClr val="FFFFFF"/>
                </a:solidFill>
              </a:rPr>
              <a:t>أماننا موجود في المسيح  فقط !</a:t>
            </a:r>
            <a:endParaRPr lang="en-US" sz="3600" dirty="0">
              <a:solidFill>
                <a:srgbClr val="FFFFFF"/>
              </a:solidFill>
            </a:endParaRPr>
          </a:p>
        </p:txBody>
      </p:sp>
      <p:sp>
        <p:nvSpPr>
          <p:cNvPr id="4" name="Rectangle: Folded Corner 3">
            <a:extLst>
              <a:ext uri="{FF2B5EF4-FFF2-40B4-BE49-F238E27FC236}">
                <a16:creationId xmlns:a16="http://schemas.microsoft.com/office/drawing/2014/main" id="{CBBD3FD4-32A1-5B64-899A-FAA5E910F680}"/>
              </a:ext>
            </a:extLst>
          </p:cNvPr>
          <p:cNvSpPr/>
          <p:nvPr/>
        </p:nvSpPr>
        <p:spPr bwMode="auto">
          <a:xfrm>
            <a:off x="6897178" y="1657673"/>
            <a:ext cx="2118395" cy="2255203"/>
          </a:xfrm>
          <a:prstGeom prst="foldedCorner">
            <a:avLst/>
          </a:prstGeom>
          <a:solidFill>
            <a:schemeClr val="tx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algn="ctr" rtl="1"/>
            <a:r>
              <a:rPr lang="ar-SA" sz="4400" b="1" dirty="0">
                <a:latin typeface="Arial" panose="020B0604020202020204" pitchFamily="34" charset="0"/>
                <a:cs typeface="Arial" panose="020B0604020202020204" pitchFamily="34" charset="0"/>
              </a:rPr>
              <a:t>النصر</a:t>
            </a:r>
            <a:endParaRPr lang="en-US" sz="4400" b="1" dirty="0">
              <a:latin typeface="Arial" panose="020B0604020202020204" pitchFamily="34" charset="0"/>
              <a:cs typeface="Arial" panose="020B0604020202020204" pitchFamily="34" charset="0"/>
            </a:endParaRPr>
          </a:p>
          <a:p>
            <a:pPr algn="ctr" rtl="1"/>
            <a:r>
              <a:rPr lang="ar-SA" sz="4400" b="1" dirty="0">
                <a:latin typeface="Arial" panose="020B0604020202020204" pitchFamily="34" charset="0"/>
                <a:cs typeface="Arial" panose="020B0604020202020204" pitchFamily="34" charset="0"/>
              </a:rPr>
              <a:t> في</a:t>
            </a:r>
            <a:endParaRPr lang="en-US" sz="4400" b="1" dirty="0">
              <a:latin typeface="Arial" panose="020B0604020202020204" pitchFamily="34" charset="0"/>
              <a:cs typeface="Arial" panose="020B0604020202020204" pitchFamily="34" charset="0"/>
            </a:endParaRPr>
          </a:p>
          <a:p>
            <a:pPr algn="ctr" rtl="1"/>
            <a:r>
              <a:rPr lang="ar-SA" sz="4400" b="1" dirty="0">
                <a:latin typeface="Arial" panose="020B0604020202020204" pitchFamily="34" charset="0"/>
                <a:cs typeface="Arial" panose="020B0604020202020204" pitchFamily="34" charset="0"/>
              </a:rPr>
              <a:t> يسوع</a:t>
            </a:r>
          </a:p>
        </p:txBody>
      </p:sp>
    </p:spTree>
  </p:cSld>
  <p:clrMapOvr>
    <a:masterClrMapping/>
  </p:clrMapOvr>
  <p:transition/>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66305" name="Picture 1"/>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pic>
      <p:sp>
        <p:nvSpPr>
          <p:cNvPr id="21506" name="Text Box 2"/>
          <p:cNvSpPr txBox="1">
            <a:spLocks noChangeArrowheads="1"/>
          </p:cNvSpPr>
          <p:nvPr/>
        </p:nvSpPr>
        <p:spPr bwMode="auto">
          <a:xfrm>
            <a:off x="1692275" y="1795463"/>
            <a:ext cx="5832475" cy="3167062"/>
          </a:xfrm>
          <a:prstGeom prst="rect">
            <a:avLst/>
          </a:prstGeom>
          <a:noFill/>
          <a:ln w="9525">
            <a:noFill/>
            <a:round/>
            <a:headEnd/>
            <a:tailEnd/>
          </a:ln>
          <a:effectLst/>
        </p:spPr>
        <p:txBody>
          <a:bodyPr lIns="81639" tIns="40820" rIns="81639" bIns="40820"/>
          <a:lstStyle>
            <a:lvl1pPr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2pPr>
            <a:lvl3pPr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3pPr>
            <a:lvl4pPr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4pPr>
            <a:lvl5pPr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9pP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EG" sz="44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rPr>
              <a:t>يعتقد الكثيرون أن النجوم والفلك هو الذي يوجه مصائر الناس</a:t>
            </a:r>
          </a:p>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EG" sz="44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rPr>
              <a:t> وأحداثهم على الأرض.</a:t>
            </a:r>
            <a:endParaRPr kumimoji="0" lang="en-GB" sz="44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endParaRPr>
          </a:p>
        </p:txBody>
      </p:sp>
    </p:spTree>
  </p:cSld>
  <p:clrMapOvr>
    <a:masterClrMapping/>
  </p:clrMapOvr>
  <p:transition/>
  <p:timing>
    <p:tnLst>
      <p:par>
        <p:cTn id="1" dur="indefinite" restart="never" nodeType="tmRoot">
          <p:childTnLst>
            <p:seq concurrent="1" nextAc="seek">
              <p:cTn id="2" dur="indefinite" nodeType="mainSeq"/>
              <p:prevCondLst>
                <p:cond evt="onPrev" delay="0">
                  <p:tgtEl>
                    <p:sldTgt/>
                  </p:tgtEl>
                </p:cond>
              </p:prevCondLst>
              <p:nextCondLst>
                <p:cond evt="onNext" delay="0">
                  <p:tgtEl>
                    <p:sldTgt/>
                  </p:tgtEl>
                </p:cond>
              </p:nextCondLst>
            </p:seq>
          </p:childTnLst>
        </p:cTn>
      </p:par>
    </p:tnLst>
  </p:timing>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869" name="Picture 5"/>
          <p:cNvPicPr>
            <a:picLocks noChangeAspect="1" noChangeArrowheads="1"/>
          </p:cNvPicPr>
          <p:nvPr/>
        </p:nvPicPr>
        <p:blipFill rotWithShape="1">
          <a:blip r:embed="rId3">
            <a:extLst>
              <a:ext uri="{28A0092B-C50C-407E-A947-70E740481C1C}">
                <a14:useLocalDpi xmlns:a14="http://schemas.microsoft.com/office/drawing/2010/main"/>
              </a:ext>
            </a:extLst>
          </a:blip>
          <a:srcRect/>
          <a:stretch/>
        </p:blipFill>
        <p:spPr bwMode="auto">
          <a:xfrm>
            <a:off x="0" y="0"/>
            <a:ext cx="9144000" cy="685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pic>
      <p:sp>
        <p:nvSpPr>
          <p:cNvPr id="36866" name="Rectangle 2"/>
          <p:cNvSpPr>
            <a:spLocks noGrp="1" noChangeArrowheads="1"/>
          </p:cNvSpPr>
          <p:nvPr>
            <p:ph type="title"/>
          </p:nvPr>
        </p:nvSpPr>
        <p:spPr>
          <a:xfrm>
            <a:off x="381000" y="4876800"/>
            <a:ext cx="8534400" cy="1981200"/>
          </a:xfrm>
          <a:effectLst>
            <a:outerShdw blurRad="63500" dist="35921" dir="2700000" algn="ctr" rotWithShape="0">
              <a:schemeClr val="bg2">
                <a:alpha val="74998"/>
              </a:schemeClr>
            </a:outerShdw>
          </a:effectLst>
        </p:spPr>
        <p:txBody>
          <a:bodyPr/>
          <a:lstStyle/>
          <a:p>
            <a:pPr>
              <a:defRPr/>
            </a:pPr>
            <a:r>
              <a:rPr lang="ar-JO" sz="5400" dirty="0">
                <a:solidFill>
                  <a:schemeClr val="tx1"/>
                </a:solidFill>
              </a:rPr>
              <a:t>عندما تحتاج </a:t>
            </a:r>
            <a:r>
              <a:rPr lang="ar-JO" sz="5400" dirty="0">
                <a:solidFill>
                  <a:srgbClr val="FFFF00"/>
                </a:solidFill>
              </a:rPr>
              <a:t>الأمان</a:t>
            </a:r>
            <a:br>
              <a:rPr lang="ar-JO" sz="5400" dirty="0">
                <a:solidFill>
                  <a:schemeClr val="tx1"/>
                </a:solidFill>
              </a:rPr>
            </a:br>
            <a:r>
              <a:rPr lang="ar-JO" sz="5400" dirty="0">
                <a:solidFill>
                  <a:schemeClr val="tx1"/>
                </a:solidFill>
              </a:rPr>
              <a:t>أنظر إلى </a:t>
            </a:r>
            <a:r>
              <a:rPr lang="ar-JO" sz="5400" dirty="0">
                <a:solidFill>
                  <a:srgbClr val="FFFF00"/>
                </a:solidFill>
              </a:rPr>
              <a:t>الطفل</a:t>
            </a:r>
            <a:endParaRPr lang="en-US" sz="5400" dirty="0">
              <a:solidFill>
                <a:srgbClr val="FFFF00"/>
              </a:solidFill>
            </a:endParaRPr>
          </a:p>
        </p:txBody>
      </p:sp>
      <p:pic>
        <p:nvPicPr>
          <p:cNvPr id="868355" name="Picture 1"/>
          <p:cNvPicPr>
            <a:picLocks noChangeAspect="1"/>
          </p:cNvPicPr>
          <p:nvPr/>
        </p:nvPicPr>
        <p:blipFill>
          <a:blip r:embed="rId4">
            <a:extLst>
              <a:ext uri="{28A0092B-C50C-407E-A947-70E740481C1C}">
                <a14:useLocalDpi xmlns:a14="http://schemas.microsoft.com/office/drawing/2010/main"/>
              </a:ext>
            </a:extLst>
          </a:blip>
          <a:srcRect/>
          <a:stretch>
            <a:fillRect/>
          </a:stretch>
        </p:blipFill>
        <p:spPr bwMode="auto">
          <a:xfrm>
            <a:off x="4787900" y="34925"/>
            <a:ext cx="3594100" cy="23828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2"/>
          <p:cNvSpPr txBox="1">
            <a:spLocks noChangeArrowheads="1"/>
          </p:cNvSpPr>
          <p:nvPr/>
        </p:nvSpPr>
        <p:spPr bwMode="auto">
          <a:xfrm>
            <a:off x="15875" y="3679825"/>
            <a:ext cx="9140825" cy="1196975"/>
          </a:xfrm>
          <a:prstGeom prst="rect">
            <a:avLst/>
          </a:prstGeom>
          <a:noFill/>
          <a:ln>
            <a:noFill/>
          </a:ln>
          <a:effectLst>
            <a:outerShdw blurRad="63500" dist="35921" dir="2700000" algn="ctr" rotWithShape="0">
              <a:schemeClr val="bg2">
                <a:alpha val="74998"/>
              </a:scheme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tx2"/>
                </a:solidFill>
                <a:latin typeface="Arial"/>
                <a:ea typeface="+mj-ea"/>
                <a:cs typeface="Arial"/>
              </a:defRPr>
            </a:lvl1pPr>
            <a:lvl2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2pPr>
            <a:lvl3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3pPr>
            <a:lvl4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4pPr>
            <a:lvl5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5pPr>
            <a:lvl6pPr marL="457200" algn="ctr" rtl="0" eaLnBrk="0" fontAlgn="base" hangingPunct="0">
              <a:spcBef>
                <a:spcPct val="0"/>
              </a:spcBef>
              <a:spcAft>
                <a:spcPct val="0"/>
              </a:spcAft>
              <a:defRPr sz="4400">
                <a:solidFill>
                  <a:schemeClr val="tx2"/>
                </a:solidFill>
                <a:latin typeface="Times New Roman" charset="0"/>
                <a:ea typeface="ＭＳ Ｐゴシック" charset="0"/>
              </a:defRPr>
            </a:lvl6pPr>
            <a:lvl7pPr marL="914400" algn="ctr" rtl="0" eaLnBrk="0" fontAlgn="base" hangingPunct="0">
              <a:spcBef>
                <a:spcPct val="0"/>
              </a:spcBef>
              <a:spcAft>
                <a:spcPct val="0"/>
              </a:spcAft>
              <a:defRPr sz="4400">
                <a:solidFill>
                  <a:schemeClr val="tx2"/>
                </a:solidFill>
                <a:latin typeface="Times New Roman" charset="0"/>
                <a:ea typeface="ＭＳ Ｐゴシック" charset="0"/>
              </a:defRPr>
            </a:lvl7pPr>
            <a:lvl8pPr marL="1371600" algn="ctr" rtl="0" eaLnBrk="0" fontAlgn="base" hangingPunct="0">
              <a:spcBef>
                <a:spcPct val="0"/>
              </a:spcBef>
              <a:spcAft>
                <a:spcPct val="0"/>
              </a:spcAft>
              <a:defRPr sz="4400">
                <a:solidFill>
                  <a:schemeClr val="tx2"/>
                </a:solidFill>
                <a:latin typeface="Times New Roman" charset="0"/>
                <a:ea typeface="ＭＳ Ｐゴシック" charset="0"/>
              </a:defRPr>
            </a:lvl8pPr>
            <a:lvl9pPr marL="1828800" algn="ctr" rtl="0" eaLnBrk="0" fontAlgn="base" hangingPunct="0">
              <a:spcBef>
                <a:spcPct val="0"/>
              </a:spcBef>
              <a:spcAft>
                <a:spcPct val="0"/>
              </a:spcAft>
              <a:defRPr sz="4400">
                <a:solidFill>
                  <a:schemeClr val="tx2"/>
                </a:solidFill>
                <a:latin typeface="Times New Roman"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u="sng" strike="noStrike" kern="120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t>الفكرة الرئيسية في أشعياء ٩</a:t>
            </a:r>
            <a:endParaRPr kumimoji="0" lang="en-US" sz="5400" b="1" u="sng" strike="noStrike" kern="1200" cap="none" spc="0" normalizeH="0" baseline="0" noProof="0" dirty="0">
              <a:ln>
                <a:noFill/>
              </a:ln>
              <a:solidFill>
                <a:srgbClr val="FFCC66"/>
              </a:solidFill>
              <a:effectLst/>
              <a:uLnTx/>
              <a:uFillTx/>
              <a:latin typeface="Arial" panose="020B0604020202020204" pitchFamily="34" charset="0"/>
              <a:ea typeface="ＭＳ Ｐゴシック"/>
              <a:cs typeface="Arial" panose="020B0604020202020204" pitchFamily="34" charset="0"/>
            </a:endParaRPr>
          </a:p>
        </p:txBody>
      </p:sp>
    </p:spTree>
    <p:extLst>
      <p:ext uri="{BB962C8B-B14F-4D97-AF65-F5344CB8AC3E}">
        <p14:creationId xmlns:p14="http://schemas.microsoft.com/office/powerpoint/2010/main" val="569180169"/>
      </p:ext>
    </p:extLst>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01" name="Rectangle 2"/>
          <p:cNvSpPr>
            <a:spLocks noGrp="1" noChangeArrowheads="1"/>
          </p:cNvSpPr>
          <p:nvPr>
            <p:ph type="title" idx="4294967295"/>
          </p:nvPr>
        </p:nvSpPr>
        <p:spPr/>
        <p:txBody>
          <a:bodyPr/>
          <a:lstStyle/>
          <a:p>
            <a:pPr rtl="1" eaLnBrk="1" hangingPunct="1"/>
            <a:r>
              <a:rPr lang="en-US">
                <a:ea typeface="ＭＳ Ｐゴシック" charset="0"/>
                <a:cs typeface="Arial" panose="020B0604020202020204" pitchFamily="34" charset="0"/>
              </a:rPr>
              <a:t>Poem 1</a:t>
            </a:r>
          </a:p>
        </p:txBody>
      </p:sp>
      <p:pic>
        <p:nvPicPr>
          <p:cNvPr id="870402" name="Picture 3" descr="Slide6"/>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1676400" y="838200"/>
            <a:ext cx="5016500" cy="541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4484" name="Text Box 4"/>
          <p:cNvSpPr txBox="1">
            <a:spLocks noChangeArrowheads="1"/>
          </p:cNvSpPr>
          <p:nvPr/>
        </p:nvSpPr>
        <p:spPr bwMode="auto">
          <a:xfrm>
            <a:off x="609600" y="147638"/>
            <a:ext cx="8458200" cy="701675"/>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marL="0" marR="0" lvl="0" indent="0" algn="ctr" defTabSz="914400" rtl="1" eaLnBrk="0" fontAlgn="base" latinLnBrk="0" hangingPunct="0">
              <a:lnSpc>
                <a:spcPct val="100000"/>
              </a:lnSpc>
              <a:spcBef>
                <a:spcPct val="0"/>
              </a:spcBef>
              <a:spcAft>
                <a:spcPct val="0"/>
              </a:spcAft>
              <a:buClrTx/>
              <a:buSzTx/>
              <a:buFontTx/>
              <a:buNone/>
              <a:tabLst/>
              <a:defRPr/>
            </a:pPr>
            <a:r>
              <a:rPr kumimoji="0" lang="en-US" sz="4000" b="1"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rPr>
              <a:t>He was born of a woman…</a:t>
            </a:r>
          </a:p>
        </p:txBody>
      </p:sp>
      <p:sp>
        <p:nvSpPr>
          <p:cNvPr id="404486" name="Text Box 6"/>
          <p:cNvSpPr txBox="1">
            <a:spLocks noChangeArrowheads="1"/>
          </p:cNvSpPr>
          <p:nvPr/>
        </p:nvSpPr>
        <p:spPr bwMode="auto">
          <a:xfrm>
            <a:off x="457200" y="168275"/>
            <a:ext cx="8458200" cy="701675"/>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EG" sz="40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هو يولد من إمرأة..</a:t>
            </a:r>
            <a:endParaRPr kumimoji="0" lang="en-US" sz="40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404487" name="Text Box 7"/>
          <p:cNvSpPr txBox="1">
            <a:spLocks noChangeArrowheads="1"/>
          </p:cNvSpPr>
          <p:nvPr/>
        </p:nvSpPr>
        <p:spPr bwMode="auto">
          <a:xfrm>
            <a:off x="381000" y="6183313"/>
            <a:ext cx="8458200" cy="701675"/>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EG" sz="40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حتى نستطيع نحن أن نولد من الله</a:t>
            </a:r>
            <a:endParaRPr kumimoji="0" lang="en-US" sz="40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04487">
                                            <p:txEl>
                                              <p:pRg st="0" end="0"/>
                                            </p:txEl>
                                          </p:spTgt>
                                        </p:tgtEl>
                                        <p:attrNameLst>
                                          <p:attrName>style.visibility</p:attrName>
                                        </p:attrNameLst>
                                      </p:cBhvr>
                                      <p:to>
                                        <p:strVal val="visible"/>
                                      </p:to>
                                    </p:set>
                                    <p:animEffect transition="in" filter="fade">
                                      <p:cBhvr>
                                        <p:cTn id="7" dur="500"/>
                                        <p:tgtEl>
                                          <p:spTgt spid="40448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4487" grpId="0" build="p" autoUpdateAnimBg="0"/>
    </p:bldLst>
  </p:timing>
</p:sld>
</file>

<file path=ppt/slides/slide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857D9FAC-FCEF-4448-8022-2BA8F227B2D0}"/>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0" y="397879"/>
            <a:ext cx="9144000" cy="6062241"/>
          </a:xfrm>
          <a:prstGeom prst="rect">
            <a:avLst/>
          </a:prstGeom>
        </p:spPr>
      </p:pic>
      <p:sp>
        <p:nvSpPr>
          <p:cNvPr id="193539" name="Rectangle 3"/>
          <p:cNvSpPr>
            <a:spLocks noGrp="1" noChangeArrowheads="1"/>
          </p:cNvSpPr>
          <p:nvPr>
            <p:ph type="title" idx="4294967295"/>
          </p:nvPr>
        </p:nvSpPr>
        <p:spPr>
          <a:xfrm>
            <a:off x="19050" y="-4522"/>
            <a:ext cx="9124950" cy="495728"/>
          </a:xfrm>
          <a:solidFill>
            <a:schemeClr val="tx1"/>
          </a:solidFill>
        </p:spPr>
        <p:txBody>
          <a:bodyPr/>
          <a:lstStyle/>
          <a:p>
            <a:pPr>
              <a:defRPr/>
            </a:pPr>
            <a:r>
              <a:rPr lang="ar-EG" sz="3600" dirty="0">
                <a:solidFill>
                  <a:srgbClr val="FFFFFF"/>
                </a:solidFill>
              </a:rPr>
              <a:t>تم تحديث موقع حياة السود مهمة</a:t>
            </a:r>
            <a:endParaRPr lang="en-US" sz="3600" dirty="0">
              <a:solidFill>
                <a:srgbClr val="FFFFFF"/>
              </a:solidFill>
            </a:endParaRPr>
          </a:p>
        </p:txBody>
      </p:sp>
      <p:sp>
        <p:nvSpPr>
          <p:cNvPr id="6" name="Rectangle 3">
            <a:extLst>
              <a:ext uri="{FF2B5EF4-FFF2-40B4-BE49-F238E27FC236}">
                <a16:creationId xmlns:a16="http://schemas.microsoft.com/office/drawing/2014/main" id="{A502BB5A-93EA-BF45-8874-50A8ACDF45A8}"/>
              </a:ext>
            </a:extLst>
          </p:cNvPr>
          <p:cNvSpPr txBox="1">
            <a:spLocks noChangeArrowheads="1"/>
          </p:cNvSpPr>
          <p:nvPr/>
        </p:nvSpPr>
        <p:spPr bwMode="auto">
          <a:xfrm>
            <a:off x="7898" y="6366792"/>
            <a:ext cx="9124950" cy="4957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https://</a:t>
            </a:r>
            <a:r>
              <a:rPr kumimoji="0" lang="en-US" sz="16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blacklivesmatter.com</a:t>
            </a:r>
            <a:r>
              <a:rPr kumimoji="0" lang="en-US" sz="16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/about/ on 3 Oct 2020 </a:t>
            </a:r>
          </a:p>
        </p:txBody>
      </p:sp>
      <p:sp>
        <p:nvSpPr>
          <p:cNvPr id="10" name="TextBox 9">
            <a:extLst>
              <a:ext uri="{FF2B5EF4-FFF2-40B4-BE49-F238E27FC236}">
                <a16:creationId xmlns:a16="http://schemas.microsoft.com/office/drawing/2014/main" id="{2C91134A-6BA3-A340-B862-DCB6B25FF93B}"/>
              </a:ext>
            </a:extLst>
          </p:cNvPr>
          <p:cNvSpPr txBox="1"/>
          <p:nvPr/>
        </p:nvSpPr>
        <p:spPr>
          <a:xfrm rot="21073639">
            <a:off x="1942008" y="1477946"/>
            <a:ext cx="6970374" cy="646331"/>
          </a:xfrm>
          <a:prstGeom prst="rect">
            <a:avLst/>
          </a:prstGeom>
          <a:solidFill>
            <a:schemeClr val="tx1"/>
          </a:solidFill>
          <a:ln>
            <a:solidFill>
              <a:schemeClr val="tx1"/>
            </a:solidFill>
          </a:ln>
        </p:spPr>
        <p:txBody>
          <a:bodyPr wrap="square" rtlCol="0">
            <a:spAutoFit/>
          </a:bodyPr>
          <a:lstStyle/>
          <a:p>
            <a:pPr marL="0" marR="0" lvl="0" indent="0" algn="r" defTabSz="449263" rtl="1" eaLnBrk="1" fontAlgn="base" latinLnBrk="0" hangingPunct="1">
              <a:lnSpc>
                <a:spcPct val="100000"/>
              </a:lnSpc>
              <a:spcBef>
                <a:spcPct val="0"/>
              </a:spcBef>
              <a:spcAft>
                <a:spcPct val="0"/>
              </a:spcAft>
              <a:buClrTx/>
              <a:buSzTx/>
              <a:buFontTx/>
              <a:buNone/>
              <a:tabLst/>
              <a:defRPr/>
            </a:pPr>
            <a:r>
              <a:rPr kumimoji="0" lang="ar-EG" sz="1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حركة  «</a:t>
            </a:r>
            <a:r>
              <a:rPr kumimoji="0" lang="en-US" sz="1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BLM </a:t>
            </a:r>
            <a:r>
              <a:rPr kumimoji="0" lang="ar-EG" sz="1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هي حركة مكافحة ومواجهة أعمال العنف</a:t>
            </a:r>
          </a:p>
          <a:p>
            <a:pPr marL="0" marR="0" lvl="0" indent="0" algn="r" defTabSz="449263" rtl="1" eaLnBrk="1" fontAlgn="base" latinLnBrk="0" hangingPunct="1">
              <a:lnSpc>
                <a:spcPct val="100000"/>
              </a:lnSpc>
              <a:spcBef>
                <a:spcPct val="0"/>
              </a:spcBef>
              <a:spcAft>
                <a:spcPct val="0"/>
              </a:spcAft>
              <a:buClrTx/>
              <a:buSzTx/>
              <a:buFontTx/>
              <a:buNone/>
              <a:tabLst/>
              <a:defRPr/>
            </a:pPr>
            <a:r>
              <a:rPr kumimoji="0" lang="ar-EG" sz="1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احتجاجات «</a:t>
            </a:r>
            <a:r>
              <a:rPr kumimoji="0" lang="en-US" sz="1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BLM </a:t>
            </a:r>
            <a:r>
              <a:rPr kumimoji="0" lang="ar-EG" sz="1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تُشعل مدن أمريكا!</a:t>
            </a:r>
            <a:endParaRPr kumimoji="0" lang="en-US" sz="1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11" name="TextBox 10">
            <a:extLst>
              <a:ext uri="{FF2B5EF4-FFF2-40B4-BE49-F238E27FC236}">
                <a16:creationId xmlns:a16="http://schemas.microsoft.com/office/drawing/2014/main" id="{C64FEB23-1EE9-5547-B69D-917C80AFDFD8}"/>
              </a:ext>
            </a:extLst>
          </p:cNvPr>
          <p:cNvSpPr txBox="1"/>
          <p:nvPr/>
        </p:nvSpPr>
        <p:spPr>
          <a:xfrm rot="21073639">
            <a:off x="3385860" y="2838640"/>
            <a:ext cx="5541599" cy="923330"/>
          </a:xfrm>
          <a:prstGeom prst="rect">
            <a:avLst/>
          </a:prstGeom>
          <a:solidFill>
            <a:schemeClr val="bg1"/>
          </a:solidFill>
          <a:ln>
            <a:solidFill>
              <a:schemeClr val="tx1"/>
            </a:solidFill>
          </a:ln>
        </p:spPr>
        <p:txBody>
          <a:bodyPr wrap="square" rtlCol="0">
            <a:spAutoFit/>
          </a:bodyPr>
          <a:lstStyle/>
          <a:p>
            <a:pPr marL="0" marR="0" lvl="0" indent="0" algn="l" defTabSz="449263" rtl="0" eaLnBrk="1" fontAlgn="base" latinLnBrk="0" hangingPunct="1">
              <a:lnSpc>
                <a:spcPct val="100000"/>
              </a:lnSpc>
              <a:spcBef>
                <a:spcPct val="0"/>
              </a:spcBef>
              <a:spcAft>
                <a:spcPct val="0"/>
              </a:spcAft>
              <a:buClrTx/>
              <a:buSzTx/>
              <a:buFontTx/>
              <a:buNone/>
              <a:tabLst/>
              <a:defRPr/>
            </a:pPr>
            <a:r>
              <a:rPr kumimoji="0" lang="ar-EG" sz="1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«نحن شموليون.. ماذا وراء الفومية العرقية الضيقة...في مجتمعات السود» </a:t>
            </a:r>
          </a:p>
          <a:p>
            <a:pPr marL="0" marR="0" lvl="0" indent="0" algn="l" defTabSz="449263" rtl="0" eaLnBrk="1" fontAlgn="base" latinLnBrk="0" hangingPunct="1">
              <a:lnSpc>
                <a:spcPct val="100000"/>
              </a:lnSpc>
              <a:spcBef>
                <a:spcPct val="0"/>
              </a:spcBef>
              <a:spcAft>
                <a:spcPct val="0"/>
              </a:spcAft>
              <a:buClrTx/>
              <a:buSzTx/>
              <a:buFontTx/>
              <a:buNone/>
              <a:tabLst/>
              <a:defRPr/>
            </a:pPr>
            <a:r>
              <a:rPr kumimoji="0" lang="ar-EG" sz="1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يقولون أنهم لا ينبغي أن يكونوا أمريكيين وطنيين»</a:t>
            </a:r>
            <a:endParaRPr kumimoji="0" lang="en-US" sz="1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12" name="TextBox 11">
            <a:extLst>
              <a:ext uri="{FF2B5EF4-FFF2-40B4-BE49-F238E27FC236}">
                <a16:creationId xmlns:a16="http://schemas.microsoft.com/office/drawing/2014/main" id="{7BC2E98D-BED0-074B-8891-C663C94425E8}"/>
              </a:ext>
            </a:extLst>
          </p:cNvPr>
          <p:cNvSpPr txBox="1"/>
          <p:nvPr/>
        </p:nvSpPr>
        <p:spPr>
          <a:xfrm rot="21073639">
            <a:off x="2279966" y="4086962"/>
            <a:ext cx="6336704" cy="646331"/>
          </a:xfrm>
          <a:prstGeom prst="rect">
            <a:avLst/>
          </a:prstGeom>
          <a:solidFill>
            <a:schemeClr val="tx1"/>
          </a:solidFill>
          <a:ln>
            <a:solidFill>
              <a:schemeClr val="tx1"/>
            </a:solidFill>
          </a:ln>
        </p:spPr>
        <p:txBody>
          <a:bodyPr wrap="square" rtlCol="0">
            <a:spAutoFit/>
          </a:bodyPr>
          <a:lstStyle/>
          <a:p>
            <a:pPr marL="0" marR="0" lvl="0" indent="0" algn="r" defTabSz="449263" rtl="1" eaLnBrk="1" fontAlgn="base" latinLnBrk="0" hangingPunct="1">
              <a:lnSpc>
                <a:spcPct val="100000"/>
              </a:lnSpc>
              <a:spcBef>
                <a:spcPct val="0"/>
              </a:spcBef>
              <a:spcAft>
                <a:spcPct val="0"/>
              </a:spcAft>
              <a:buClrTx/>
              <a:buSzTx/>
              <a:buFontTx/>
              <a:buNone/>
              <a:tabLst/>
              <a:defRPr/>
            </a:pPr>
            <a:r>
              <a:rPr kumimoji="0" lang="en-US" sz="1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a:t>
            </a:r>
            <a:r>
              <a:rPr kumimoji="0" lang="ar-EG" sz="1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نحن نؤكد على حياة الأشخاص السود المثليين والمتحولون جنسيًا...  وكل حياة السود على طيف جنسهم.»</a:t>
            </a:r>
            <a:endParaRPr kumimoji="0" lang="en-US" sz="1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13" name="TextBox 12">
            <a:extLst>
              <a:ext uri="{FF2B5EF4-FFF2-40B4-BE49-F238E27FC236}">
                <a16:creationId xmlns:a16="http://schemas.microsoft.com/office/drawing/2014/main" id="{972523B1-67FF-A44A-982A-A3AEBA608A4C}"/>
              </a:ext>
            </a:extLst>
          </p:cNvPr>
          <p:cNvSpPr txBox="1"/>
          <p:nvPr/>
        </p:nvSpPr>
        <p:spPr>
          <a:xfrm rot="21073639">
            <a:off x="3384352" y="5313414"/>
            <a:ext cx="5799263" cy="646331"/>
          </a:xfrm>
          <a:prstGeom prst="rect">
            <a:avLst/>
          </a:prstGeom>
          <a:solidFill>
            <a:schemeClr val="bg1"/>
          </a:solidFill>
          <a:ln>
            <a:solidFill>
              <a:schemeClr val="tx1"/>
            </a:solidFill>
          </a:ln>
        </p:spPr>
        <p:txBody>
          <a:bodyPr wrap="square" rtlCol="0">
            <a:spAutoFit/>
          </a:bodyPr>
          <a:lstStyle/>
          <a:p>
            <a:pPr marL="0" marR="0" lvl="0" indent="0" algn="r" defTabSz="449263" rtl="1" eaLnBrk="1" fontAlgn="base" latinLnBrk="0" hangingPunct="1">
              <a:lnSpc>
                <a:spcPct val="100000"/>
              </a:lnSpc>
              <a:spcBef>
                <a:spcPct val="0"/>
              </a:spcBef>
              <a:spcAft>
                <a:spcPct val="0"/>
              </a:spcAft>
              <a:buClrTx/>
              <a:buSzTx/>
              <a:buFontTx/>
              <a:buNone/>
              <a:tabLst/>
              <a:defRPr/>
            </a:pPr>
            <a:r>
              <a:rPr kumimoji="0" lang="en-US" sz="1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a:t>
            </a:r>
            <a:r>
              <a:rPr kumimoji="0" lang="ar-EG" sz="1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نحن نعمل من أجل عالم لا تكون فيه حياة السود مستهدفة بشكل منهجي بالزوال</a:t>
            </a:r>
            <a:r>
              <a:rPr kumimoji="0" lang="en-US" sz="1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a:t>
            </a:r>
          </a:p>
        </p:txBody>
      </p:sp>
    </p:spTree>
    <p:extLst>
      <p:ext uri="{BB962C8B-B14F-4D97-AF65-F5344CB8AC3E}">
        <p14:creationId xmlns:p14="http://schemas.microsoft.com/office/powerpoint/2010/main" val="4093473538"/>
      </p:ext>
    </p:extLst>
  </p:cSld>
  <p:clrMapOvr>
    <a:overrideClrMapping bg1="lt1" tx1="dk1" bg2="lt2" tx2="dk2" accent1="accent1" accent2="accent2" accent3="accent3" accent4="accent4" accent5="accent5" accent6="accent6" hlink="hlink" folHlink="folHlink"/>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ppt_x"/>
                                          </p:val>
                                        </p:tav>
                                        <p:tav tm="100000">
                                          <p:val>
                                            <p:strVal val="#ppt_x"/>
                                          </p:val>
                                        </p:tav>
                                      </p:tavLst>
                                    </p:anim>
                                    <p:anim calcmode="lin" valueType="num">
                                      <p:cBhvr additive="base">
                                        <p:cTn id="8"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additive="base">
                                        <p:cTn id="13" dur="500" fill="hold"/>
                                        <p:tgtEl>
                                          <p:spTgt spid="11"/>
                                        </p:tgtEl>
                                        <p:attrNameLst>
                                          <p:attrName>ppt_x</p:attrName>
                                        </p:attrNameLst>
                                      </p:cBhvr>
                                      <p:tavLst>
                                        <p:tav tm="0">
                                          <p:val>
                                            <p:strVal val="#ppt_x"/>
                                          </p:val>
                                        </p:tav>
                                        <p:tav tm="100000">
                                          <p:val>
                                            <p:strVal val="#ppt_x"/>
                                          </p:val>
                                        </p:tav>
                                      </p:tavLst>
                                    </p:anim>
                                    <p:anim calcmode="lin" valueType="num">
                                      <p:cBhvr additive="base">
                                        <p:cTn id="14"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500" fill="hold"/>
                                        <p:tgtEl>
                                          <p:spTgt spid="12"/>
                                        </p:tgtEl>
                                        <p:attrNameLst>
                                          <p:attrName>ppt_x</p:attrName>
                                        </p:attrNameLst>
                                      </p:cBhvr>
                                      <p:tavLst>
                                        <p:tav tm="0">
                                          <p:val>
                                            <p:strVal val="#ppt_x"/>
                                          </p:val>
                                        </p:tav>
                                        <p:tav tm="100000">
                                          <p:val>
                                            <p:strVal val="#ppt_x"/>
                                          </p:val>
                                        </p:tav>
                                      </p:tavLst>
                                    </p:anim>
                                    <p:anim calcmode="lin" valueType="num">
                                      <p:cBhvr additive="base">
                                        <p:cTn id="20"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13"/>
                                        </p:tgtEl>
                                        <p:attrNameLst>
                                          <p:attrName>style.visibility</p:attrName>
                                        </p:attrNameLst>
                                      </p:cBhvr>
                                      <p:to>
                                        <p:strVal val="visible"/>
                                      </p:to>
                                    </p:set>
                                    <p:anim calcmode="lin" valueType="num">
                                      <p:cBhvr additive="base">
                                        <p:cTn id="25" dur="500" fill="hold"/>
                                        <p:tgtEl>
                                          <p:spTgt spid="13"/>
                                        </p:tgtEl>
                                        <p:attrNameLst>
                                          <p:attrName>ppt_x</p:attrName>
                                        </p:attrNameLst>
                                      </p:cBhvr>
                                      <p:tavLst>
                                        <p:tav tm="0">
                                          <p:val>
                                            <p:strVal val="#ppt_x"/>
                                          </p:val>
                                        </p:tav>
                                        <p:tav tm="100000">
                                          <p:val>
                                            <p:strVal val="#ppt_x"/>
                                          </p:val>
                                        </p:tav>
                                      </p:tavLst>
                                    </p:anim>
                                    <p:anim calcmode="lin" valueType="num">
                                      <p:cBhvr additive="base">
                                        <p:cTn id="26"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Lst>
  </p:timing>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2449" name="Rectangle 2"/>
          <p:cNvSpPr>
            <a:spLocks noGrp="1" noChangeArrowheads="1"/>
          </p:cNvSpPr>
          <p:nvPr>
            <p:ph type="title" idx="4294967295"/>
          </p:nvPr>
        </p:nvSpPr>
        <p:spPr>
          <a:xfrm>
            <a:off x="762000" y="1524000"/>
            <a:ext cx="7772400" cy="1143000"/>
          </a:xfrm>
        </p:spPr>
        <p:txBody>
          <a:bodyPr/>
          <a:lstStyle/>
          <a:p>
            <a:pPr eaLnBrk="1" hangingPunct="1"/>
            <a:r>
              <a:rPr lang="en-US">
                <a:ea typeface="ＭＳ Ｐゴシック" charset="0"/>
                <a:cs typeface="Arial" panose="020B0604020202020204" pitchFamily="34" charset="0"/>
              </a:rPr>
              <a:t>Poem 2</a:t>
            </a:r>
          </a:p>
        </p:txBody>
      </p:sp>
      <p:pic>
        <p:nvPicPr>
          <p:cNvPr id="872450" name="Picture 3" descr="Slide10"/>
          <p:cNvPicPr>
            <a:picLocks noChangeAspect="1" noChangeArrowheads="1"/>
          </p:cNvPicPr>
          <p:nvPr/>
        </p:nvPicPr>
        <p:blipFill>
          <a:blip r:embed="rId3" cstate="screen">
            <a:lum contrast="6000"/>
            <a:extLst>
              <a:ext uri="{28A0092B-C50C-407E-A947-70E740481C1C}">
                <a14:useLocalDpi xmlns:a14="http://schemas.microsoft.com/office/drawing/2010/main"/>
              </a:ext>
            </a:extLst>
          </a:blip>
          <a:srcRect/>
          <a:stretch>
            <a:fillRect/>
          </a:stretch>
        </p:blipFill>
        <p:spPr bwMode="auto">
          <a:xfrm>
            <a:off x="1066800" y="914400"/>
            <a:ext cx="7048500" cy="525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6532" name="Text Box 4"/>
          <p:cNvSpPr txBox="1">
            <a:spLocks noChangeArrowheads="1"/>
          </p:cNvSpPr>
          <p:nvPr/>
        </p:nvSpPr>
        <p:spPr bwMode="auto">
          <a:xfrm>
            <a:off x="457200" y="168275"/>
            <a:ext cx="8458200" cy="701675"/>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EG" sz="40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لقد أذل نفسه متضعًا…</a:t>
            </a:r>
            <a:endParaRPr kumimoji="0" lang="en-US" sz="40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406533" name="Text Box 5"/>
          <p:cNvSpPr txBox="1">
            <a:spLocks noChangeArrowheads="1"/>
          </p:cNvSpPr>
          <p:nvPr/>
        </p:nvSpPr>
        <p:spPr bwMode="auto">
          <a:xfrm>
            <a:off x="381000" y="6111875"/>
            <a:ext cx="8458200" cy="701675"/>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EG" sz="40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حتى نتمكن نحن من أن نرتفع</a:t>
            </a:r>
            <a:endParaRPr kumimoji="0" lang="en-US" sz="40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06533">
                                            <p:txEl>
                                              <p:pRg st="0" end="0"/>
                                            </p:txEl>
                                          </p:spTgt>
                                        </p:tgtEl>
                                        <p:attrNameLst>
                                          <p:attrName>style.visibility</p:attrName>
                                        </p:attrNameLst>
                                      </p:cBhvr>
                                      <p:to>
                                        <p:strVal val="visible"/>
                                      </p:to>
                                    </p:set>
                                    <p:animEffect transition="in" filter="fade">
                                      <p:cBhvr>
                                        <p:cTn id="7" dur="500"/>
                                        <p:tgtEl>
                                          <p:spTgt spid="40653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6533" grpId="0" build="p" autoUpdateAnimBg="0"/>
    </p:bldLst>
  </p:timing>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4497" name="Rectangle 2"/>
          <p:cNvSpPr>
            <a:spLocks noGrp="1" noChangeArrowheads="1"/>
          </p:cNvSpPr>
          <p:nvPr>
            <p:ph type="title" idx="4294967295"/>
          </p:nvPr>
        </p:nvSpPr>
        <p:spPr/>
        <p:txBody>
          <a:bodyPr/>
          <a:lstStyle/>
          <a:p>
            <a:pPr eaLnBrk="1" hangingPunct="1"/>
            <a:r>
              <a:rPr lang="en-US">
                <a:ea typeface="ＭＳ Ｐゴシック" charset="0"/>
                <a:cs typeface="Arial" panose="020B0604020202020204" pitchFamily="34" charset="0"/>
              </a:rPr>
              <a:t>Poem 3</a:t>
            </a:r>
          </a:p>
        </p:txBody>
      </p:sp>
      <p:pic>
        <p:nvPicPr>
          <p:cNvPr id="874498" name="Picture 8" descr="atws"/>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8582" name="Text Box 6"/>
          <p:cNvSpPr txBox="1">
            <a:spLocks noChangeArrowheads="1"/>
          </p:cNvSpPr>
          <p:nvPr/>
        </p:nvSpPr>
        <p:spPr bwMode="auto">
          <a:xfrm>
            <a:off x="533400" y="258762"/>
            <a:ext cx="8458200" cy="701675"/>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EG" sz="4000" b="1" u="none" strike="noStrike" kern="1200" cap="none" spc="0" normalizeH="0" baseline="0" noProof="0" dirty="0">
                <a:ln>
                  <a:noFill/>
                </a:ln>
                <a:solidFill>
                  <a:srgbClr val="FFFFFF"/>
                </a:solidFill>
                <a:effectLst>
                  <a:glow rad="228600">
                    <a:schemeClr val="accent4">
                      <a:satMod val="175000"/>
                      <a:alpha val="86122"/>
                    </a:schemeClr>
                  </a:glow>
                </a:effectLst>
                <a:uLnTx/>
                <a:uFillTx/>
                <a:latin typeface="Arial" panose="020B0604020202020204" pitchFamily="34" charset="0"/>
                <a:cs typeface="Arial" panose="020B0604020202020204" pitchFamily="34" charset="0"/>
              </a:rPr>
              <a:t>هو أصبح عبدًا خادمًا</a:t>
            </a:r>
            <a:endParaRPr kumimoji="0" lang="en-US" sz="4000" b="1" u="none" strike="noStrike" kern="1200" cap="none" spc="0" normalizeH="0" baseline="0" noProof="0" dirty="0">
              <a:ln>
                <a:noFill/>
              </a:ln>
              <a:solidFill>
                <a:srgbClr val="FFFFFF"/>
              </a:solidFill>
              <a:effectLst>
                <a:glow rad="228600">
                  <a:schemeClr val="accent4">
                    <a:satMod val="175000"/>
                    <a:alpha val="86122"/>
                  </a:schemeClr>
                </a:glow>
              </a:effectLst>
              <a:uLnTx/>
              <a:uFillTx/>
              <a:latin typeface="Arial" panose="020B0604020202020204" pitchFamily="34" charset="0"/>
              <a:cs typeface="Arial" panose="020B0604020202020204" pitchFamily="34" charset="0"/>
            </a:endParaRPr>
          </a:p>
        </p:txBody>
      </p:sp>
      <p:sp>
        <p:nvSpPr>
          <p:cNvPr id="408583" name="Text Box 7"/>
          <p:cNvSpPr txBox="1">
            <a:spLocks noChangeArrowheads="1"/>
          </p:cNvSpPr>
          <p:nvPr/>
        </p:nvSpPr>
        <p:spPr bwMode="auto">
          <a:xfrm>
            <a:off x="533400" y="6165304"/>
            <a:ext cx="84582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EG" sz="4000" b="1" u="none" strike="noStrike" kern="1200" cap="none" spc="0" normalizeH="0" baseline="0" noProof="0" dirty="0">
                <a:ln>
                  <a:noFill/>
                </a:ln>
                <a:solidFill>
                  <a:srgbClr val="FFFFFF"/>
                </a:solidFill>
                <a:effectLst>
                  <a:glow rad="101600">
                    <a:srgbClr val="000000"/>
                  </a:glow>
                </a:effectLst>
                <a:uLnTx/>
                <a:uFillTx/>
                <a:latin typeface="Arial" panose="020B0604020202020204" pitchFamily="34" charset="0"/>
                <a:cs typeface="Arial" panose="020B0604020202020204" pitchFamily="34" charset="0"/>
              </a:rPr>
              <a:t>حتى نكون نحن ورثة...</a:t>
            </a:r>
            <a:endParaRPr kumimoji="0" lang="en-US" sz="4000" b="1" u="none" strike="noStrike" kern="1200" cap="none" spc="0" normalizeH="0" baseline="0" noProof="0" dirty="0">
              <a:ln>
                <a:noFill/>
              </a:ln>
              <a:solidFill>
                <a:srgbClr val="FFFFFF"/>
              </a:solidFill>
              <a:effectLst>
                <a:glow rad="101600">
                  <a:srgbClr val="000000"/>
                </a:glow>
              </a:effectLst>
              <a:uLnTx/>
              <a:uFillTx/>
              <a:latin typeface="Arial" panose="020B0604020202020204" pitchFamily="34" charset="0"/>
              <a:cs typeface="Arial" panose="020B0604020202020204" pitchFamily="34"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08583">
                                            <p:txEl>
                                              <p:pRg st="0" end="0"/>
                                            </p:txEl>
                                          </p:spTgt>
                                        </p:tgtEl>
                                        <p:attrNameLst>
                                          <p:attrName>style.visibility</p:attrName>
                                        </p:attrNameLst>
                                      </p:cBhvr>
                                      <p:to>
                                        <p:strVal val="visible"/>
                                      </p:to>
                                    </p:set>
                                    <p:animEffect transition="in" filter="fade">
                                      <p:cBhvr>
                                        <p:cTn id="7" dur="500"/>
                                        <p:tgtEl>
                                          <p:spTgt spid="40858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8583" grpId="0" build="p" autoUpdateAnimBg="0"/>
    </p:bldLst>
  </p:timing>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76547" name="Picture 4" descr="Bethlehem"/>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0631" name="Text Box 7"/>
          <p:cNvSpPr txBox="1">
            <a:spLocks noChangeArrowheads="1"/>
          </p:cNvSpPr>
          <p:nvPr/>
        </p:nvSpPr>
        <p:spPr bwMode="auto">
          <a:xfrm>
            <a:off x="533400" y="92075"/>
            <a:ext cx="8458200" cy="701675"/>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defPPr>
              <a:defRPr lang="en-GB"/>
            </a:defPPr>
            <a:lvl1pPr marL="0" marR="0" lvl="0" indent="0" algn="r" defTabSz="914400" rtl="1" eaLnBrk="0" latinLnBrk="0" hangingPunct="0">
              <a:lnSpc>
                <a:spcPct val="100000"/>
              </a:lnSpc>
              <a:buClrTx/>
              <a:buSzTx/>
              <a:buFontTx/>
              <a:buNone/>
              <a:tabLst/>
              <a:defRPr kumimoji="0" sz="4000" b="1" i="0" u="none" strike="noStrike" cap="none" spc="0" normalizeH="0" baseline="0">
                <a:ln>
                  <a:noFill/>
                </a:ln>
                <a:solidFill>
                  <a:srgbClr val="FFFFFF"/>
                </a:solidFill>
                <a:effectLst>
                  <a:glow rad="228600">
                    <a:schemeClr val="accent4">
                      <a:satMod val="175000"/>
                      <a:alpha val="86122"/>
                    </a:schemeClr>
                  </a:glow>
                </a:effectLst>
                <a:uLnTx/>
                <a:uFillTx/>
                <a:latin typeface="Arial" panose="020B0604020202020204" pitchFamily="34" charset="0"/>
                <a:cs typeface="Arial" panose="020B0604020202020204" pitchFamily="34" charset="0"/>
              </a:defRPr>
            </a:lvl1pPr>
          </a:lstStyle>
          <a:p>
            <a:r>
              <a:rPr lang="ar-EG" dirty="0"/>
              <a:t>هو عانى من الرفض....</a:t>
            </a:r>
            <a:endParaRPr lang="en-US" dirty="0"/>
          </a:p>
        </p:txBody>
      </p:sp>
      <p:sp>
        <p:nvSpPr>
          <p:cNvPr id="410632" name="Text Box 8"/>
          <p:cNvSpPr txBox="1">
            <a:spLocks noChangeArrowheads="1"/>
          </p:cNvSpPr>
          <p:nvPr/>
        </p:nvSpPr>
        <p:spPr bwMode="auto">
          <a:xfrm>
            <a:off x="457200" y="6111701"/>
            <a:ext cx="84582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defPPr>
              <a:defRPr lang="en-US"/>
            </a:defPPr>
            <a:lvl1pPr algn="r">
              <a:defRPr sz="4000" b="1">
                <a:solidFill>
                  <a:srgbClr val="FFFFFF"/>
                </a:solidFill>
                <a:effectLst>
                  <a:glow rad="101600">
                    <a:schemeClr val="tx2"/>
                  </a:glow>
                </a:effectLst>
                <a:latin typeface="Arial" charset="0"/>
                <a:cs typeface="ＭＳ Ｐゴシック"/>
              </a:defRPr>
            </a:lvl1pPr>
          </a:lstStyle>
          <a:p>
            <a:pPr marL="0" marR="0" lvl="0" indent="0" algn="l" defTabSz="914400" rtl="1" eaLnBrk="0" fontAlgn="base" latinLnBrk="0" hangingPunct="0">
              <a:lnSpc>
                <a:spcPct val="100000"/>
              </a:lnSpc>
              <a:spcBef>
                <a:spcPct val="0"/>
              </a:spcBef>
              <a:spcAft>
                <a:spcPct val="0"/>
              </a:spcAft>
              <a:buClrTx/>
              <a:buSzTx/>
              <a:buFontTx/>
              <a:buNone/>
              <a:tabLst/>
              <a:defRPr/>
            </a:pPr>
            <a:r>
              <a:rPr kumimoji="0" lang="ar-EG" sz="4000" u="none" strike="noStrike" kern="1200" cap="none" spc="0" normalizeH="0" baseline="0" noProof="0" dirty="0">
                <a:ln>
                  <a:noFill/>
                </a:ln>
                <a:solidFill>
                  <a:srgbClr val="FFFFFF"/>
                </a:solidFill>
                <a:effectLst>
                  <a:glow rad="101600">
                    <a:srgbClr val="000000"/>
                  </a:glow>
                </a:effectLst>
                <a:uLnTx/>
                <a:uFillTx/>
                <a:latin typeface="Arial" panose="020B0604020202020204" pitchFamily="34" charset="0"/>
                <a:cs typeface="Arial" panose="020B0604020202020204" pitchFamily="34" charset="0"/>
              </a:rPr>
              <a:t>حتى ما نستطيع نحن أن نصبح أحباء</a:t>
            </a:r>
            <a:endParaRPr kumimoji="0" lang="en-US" sz="4000" u="none" strike="noStrike" kern="1200" cap="none" spc="0" normalizeH="0" baseline="0" noProof="0" dirty="0">
              <a:ln>
                <a:noFill/>
              </a:ln>
              <a:solidFill>
                <a:srgbClr val="FFFFFF"/>
              </a:solidFill>
              <a:effectLst>
                <a:glow rad="101600">
                  <a:srgbClr val="000000"/>
                </a:glow>
              </a:effectLst>
              <a:uLnTx/>
              <a:uFillTx/>
              <a:latin typeface="Arial" panose="020B0604020202020204" pitchFamily="34" charset="0"/>
              <a:cs typeface="Arial" panose="020B0604020202020204" pitchFamily="34"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10632">
                                            <p:txEl>
                                              <p:pRg st="0" end="0"/>
                                            </p:txEl>
                                          </p:spTgt>
                                        </p:tgtEl>
                                        <p:attrNameLst>
                                          <p:attrName>style.visibility</p:attrName>
                                        </p:attrNameLst>
                                      </p:cBhvr>
                                      <p:to>
                                        <p:strVal val="visible"/>
                                      </p:to>
                                    </p:set>
                                    <p:animEffect transition="in" filter="dissolve">
                                      <p:cBhvr>
                                        <p:cTn id="7" dur="500"/>
                                        <p:tgtEl>
                                          <p:spTgt spid="41063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632" grpId="0" build="p" autoUpdateAnimBg="0"/>
    </p:bldLst>
  </p:timing>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8593" name="Rectangle 2"/>
          <p:cNvSpPr>
            <a:spLocks noGrp="1" noChangeArrowheads="1"/>
          </p:cNvSpPr>
          <p:nvPr>
            <p:ph type="title" idx="4294967295"/>
          </p:nvPr>
        </p:nvSpPr>
        <p:spPr>
          <a:xfrm>
            <a:off x="3059113" y="1828800"/>
            <a:ext cx="6337300" cy="1143000"/>
          </a:xfrm>
        </p:spPr>
        <p:txBody>
          <a:bodyPr/>
          <a:lstStyle/>
          <a:p>
            <a:pPr eaLnBrk="1" hangingPunct="1"/>
            <a:r>
              <a:rPr lang="en-US">
                <a:ea typeface="ＭＳ Ｐゴシック" charset="0"/>
                <a:cs typeface="ＭＳ Ｐゴシック" charset="0"/>
              </a:rPr>
              <a:t>Poem 5</a:t>
            </a:r>
          </a:p>
        </p:txBody>
      </p:sp>
      <p:sp>
        <p:nvSpPr>
          <p:cNvPr id="412676" name="Text Box 4"/>
          <p:cNvSpPr txBox="1">
            <a:spLocks noChangeArrowheads="1"/>
          </p:cNvSpPr>
          <p:nvPr/>
        </p:nvSpPr>
        <p:spPr bwMode="auto">
          <a:xfrm>
            <a:off x="609600" y="152400"/>
            <a:ext cx="8458200" cy="701675"/>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40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t>He denied Himself…</a:t>
            </a:r>
          </a:p>
        </p:txBody>
      </p:sp>
      <p:grpSp>
        <p:nvGrpSpPr>
          <p:cNvPr id="878595" name="Group 7"/>
          <p:cNvGrpSpPr>
            <a:grpSpLocks/>
          </p:cNvGrpSpPr>
          <p:nvPr/>
        </p:nvGrpSpPr>
        <p:grpSpPr bwMode="auto">
          <a:xfrm>
            <a:off x="4051300" y="0"/>
            <a:ext cx="5091113" cy="6859588"/>
            <a:chOff x="2552" y="0"/>
            <a:chExt cx="3207" cy="4321"/>
          </a:xfrm>
        </p:grpSpPr>
        <p:pic>
          <p:nvPicPr>
            <p:cNvPr id="878598" name="Picture 2"/>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2552" y="0"/>
              <a:ext cx="3208" cy="4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pic>
        <p:pic>
          <p:nvPicPr>
            <p:cNvPr id="878599" name="Picture 3"/>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3506" y="1564"/>
              <a:ext cx="912" cy="2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pic>
      </p:grpSp>
      <p:sp>
        <p:nvSpPr>
          <p:cNvPr id="412678" name="Text Box 6"/>
          <p:cNvSpPr txBox="1">
            <a:spLocks noChangeArrowheads="1"/>
          </p:cNvSpPr>
          <p:nvPr/>
        </p:nvSpPr>
        <p:spPr bwMode="auto">
          <a:xfrm>
            <a:off x="525525" y="371104"/>
            <a:ext cx="8458200" cy="701675"/>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defPPr>
              <a:defRPr lang="en-GB"/>
            </a:defPPr>
            <a:lvl1pPr marL="0" marR="0" lvl="0" indent="0" algn="r" defTabSz="914400" rtl="1" eaLnBrk="0" latinLnBrk="0" hangingPunct="0">
              <a:lnSpc>
                <a:spcPct val="100000"/>
              </a:lnSpc>
              <a:buClrTx/>
              <a:buSzTx/>
              <a:buFontTx/>
              <a:buNone/>
              <a:tabLst/>
              <a:defRPr kumimoji="0" sz="4000" b="1" i="0" u="none" strike="noStrike" cap="none" spc="0" normalizeH="0" baseline="0">
                <a:ln>
                  <a:noFill/>
                </a:ln>
                <a:solidFill>
                  <a:srgbClr val="FFFFFF"/>
                </a:solidFill>
                <a:effectLst>
                  <a:glow rad="228600">
                    <a:schemeClr val="accent4">
                      <a:satMod val="175000"/>
                      <a:alpha val="86122"/>
                    </a:schemeClr>
                  </a:glow>
                </a:effectLst>
                <a:uLnTx/>
                <a:uFillTx/>
                <a:latin typeface="Arial" panose="020B0604020202020204" pitchFamily="34" charset="0"/>
                <a:cs typeface="Arial" panose="020B0604020202020204" pitchFamily="34" charset="0"/>
              </a:defRPr>
            </a:lvl1pPr>
          </a:lstStyle>
          <a:p>
            <a:r>
              <a:rPr lang="ar-EG" dirty="0"/>
              <a:t>هو أنكر نفسه…</a:t>
            </a:r>
            <a:endParaRPr lang="en-US" dirty="0"/>
          </a:p>
        </p:txBody>
      </p:sp>
      <p:sp>
        <p:nvSpPr>
          <p:cNvPr id="412679" name="Text Box 7"/>
          <p:cNvSpPr txBox="1">
            <a:spLocks noChangeArrowheads="1"/>
          </p:cNvSpPr>
          <p:nvPr/>
        </p:nvSpPr>
        <p:spPr bwMode="auto">
          <a:xfrm>
            <a:off x="3242" y="5967685"/>
            <a:ext cx="8991600" cy="701675"/>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txBody>
          <a:bodyPr>
            <a:spAutoFit/>
          </a:bodyPr>
          <a:lstStyle>
            <a:defPPr>
              <a:defRPr lang="en-GB"/>
            </a:defPPr>
            <a:lvl1pPr marL="0" marR="0" lvl="0" indent="0" algn="r" defTabSz="914400" rtl="1" eaLnBrk="0" latinLnBrk="0" hangingPunct="0">
              <a:lnSpc>
                <a:spcPct val="100000"/>
              </a:lnSpc>
              <a:buClrTx/>
              <a:buSzTx/>
              <a:buFontTx/>
              <a:buNone/>
              <a:tabLst/>
              <a:defRPr kumimoji="0" sz="4000" b="1" i="0" u="none" strike="noStrike" cap="none" spc="0" normalizeH="0" baseline="0">
                <a:ln>
                  <a:noFill/>
                </a:ln>
                <a:solidFill>
                  <a:srgbClr val="FFFFFF"/>
                </a:solidFill>
                <a:effectLst>
                  <a:glow rad="228600">
                    <a:schemeClr val="accent4">
                      <a:satMod val="175000"/>
                      <a:alpha val="86122"/>
                    </a:schemeClr>
                  </a:glow>
                </a:effectLst>
                <a:uLnTx/>
                <a:uFillTx/>
                <a:latin typeface="Arial" panose="020B0604020202020204" pitchFamily="34" charset="0"/>
                <a:cs typeface="Arial" panose="020B0604020202020204" pitchFamily="34" charset="0"/>
              </a:defRPr>
            </a:lvl1pPr>
          </a:lstStyle>
          <a:p>
            <a:r>
              <a:rPr lang="ar-EG" dirty="0"/>
              <a:t>حتى نتمكن من الحصول على كل شيء بحرية وغنى</a:t>
            </a:r>
            <a:endParaRPr lang="en-US" dirty="0"/>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12679">
                                            <p:txEl>
                                              <p:pRg st="0" end="0"/>
                                            </p:txEl>
                                          </p:spTgt>
                                        </p:tgtEl>
                                        <p:attrNameLst>
                                          <p:attrName>style.visibility</p:attrName>
                                        </p:attrNameLst>
                                      </p:cBhvr>
                                      <p:to>
                                        <p:strVal val="visible"/>
                                      </p:to>
                                    </p:set>
                                    <p:animEffect transition="in" filter="fade">
                                      <p:cBhvr>
                                        <p:cTn id="7" dur="500"/>
                                        <p:tgtEl>
                                          <p:spTgt spid="41267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2679" grpId="0" build="p" autoUpdateAnimBg="0"/>
    </p:bldLst>
  </p:timing>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a:grpSpLocks/>
          </p:cNvGrpSpPr>
          <p:nvPr/>
        </p:nvGrpSpPr>
        <p:grpSpPr bwMode="auto">
          <a:xfrm>
            <a:off x="4051300" y="0"/>
            <a:ext cx="5091113" cy="6859588"/>
            <a:chOff x="2552" y="0"/>
            <a:chExt cx="3207" cy="4321"/>
          </a:xfrm>
        </p:grpSpPr>
        <p:pic>
          <p:nvPicPr>
            <p:cNvPr id="1074182" name="Picture 2"/>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2552" y="0"/>
              <a:ext cx="3208" cy="4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pic>
        <p:pic>
          <p:nvPicPr>
            <p:cNvPr id="1074183" name="Picture 3"/>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3506" y="1564"/>
              <a:ext cx="912" cy="2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pic>
      </p:grpSp>
      <p:pic>
        <p:nvPicPr>
          <p:cNvPr id="1074178" name="Picture 4"/>
          <p:cNvPicPr>
            <a:picLocks noChangeAspect="1" noChangeArrowheads="1"/>
          </p:cNvPicPr>
          <p:nvPr/>
        </p:nvPicPr>
        <p:blipFill>
          <a:blip r:embed="rId5" cstate="screen">
            <a:lum bright="18000"/>
            <a:extLst>
              <a:ext uri="{28A0092B-C50C-407E-A947-70E740481C1C}">
                <a14:useLocalDpi xmlns:a14="http://schemas.microsoft.com/office/drawing/2010/main"/>
              </a:ext>
            </a:extLst>
          </a:blip>
          <a:srcRect/>
          <a:stretch>
            <a:fillRect/>
          </a:stretch>
        </p:blipFill>
        <p:spPr bwMode="auto">
          <a:xfrm>
            <a:off x="0" y="0"/>
            <a:ext cx="4576763"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pic>
      <p:sp>
        <p:nvSpPr>
          <p:cNvPr id="74757" name="Text Box 5"/>
          <p:cNvSpPr txBox="1">
            <a:spLocks noChangeArrowheads="1"/>
          </p:cNvSpPr>
          <p:nvPr/>
        </p:nvSpPr>
        <p:spPr bwMode="auto">
          <a:xfrm>
            <a:off x="914400" y="-6350"/>
            <a:ext cx="7239000" cy="1066800"/>
          </a:xfrm>
          <a:prstGeom prst="rect">
            <a:avLst/>
          </a:prstGeom>
          <a:solidFill>
            <a:srgbClr val="000000"/>
          </a:solidFill>
          <a:ln w="9525">
            <a:noFill/>
            <a:round/>
            <a:headEnd/>
            <a:tailEnd/>
          </a:ln>
          <a:effectLst>
            <a:outerShdw dist="38184" dir="2700000" algn="ctr" rotWithShape="0">
              <a:srgbClr val="FF0000">
                <a:alpha val="75014"/>
              </a:srgbClr>
            </a:outerShdw>
          </a:effectLst>
        </p:spPr>
        <p:txBody>
          <a:bodyPr anchor="ctr"/>
          <a:lstStyle/>
          <a:p>
            <a:pPr marL="0" marR="0" lvl="0" indent="0" algn="ctr" defTabSz="449263" rtl="0" eaLnBrk="1" fontAlgn="base" latinLnBrk="0" hangingPunct="1">
              <a:lnSpc>
                <a:spcPct val="100000"/>
              </a:lnSpc>
              <a:spcBef>
                <a:spcPct val="0"/>
              </a:spcBef>
              <a:spcAft>
                <a:spcPct val="0"/>
              </a:spcAft>
              <a:buClr>
                <a:srgbClr val="FFFFCC"/>
              </a:buClr>
              <a:buSzPct val="100000"/>
              <a:buFont typeface="Tahoma"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4400" b="1" u="none" strike="noStrike" kern="1200" cap="none" spc="0" normalizeH="0" baseline="0" noProof="0" dirty="0">
                <a:ln>
                  <a:noFill/>
                </a:ln>
                <a:solidFill>
                  <a:srgbClr val="FFFFCC"/>
                </a:solidFill>
                <a:effectLst/>
                <a:uLnTx/>
                <a:uFillTx/>
                <a:latin typeface="Arial" panose="020B0604020202020204" pitchFamily="34" charset="0"/>
                <a:ea typeface="ＭＳ Ｐゴシック" charset="-128"/>
                <a:cs typeface="Arial" panose="020B0604020202020204" pitchFamily="34" charset="0"/>
              </a:rPr>
              <a:t>نفس المسيا</a:t>
            </a:r>
            <a:endParaRPr kumimoji="0" lang="en-GB" sz="4400" b="1" u="none" strike="noStrike" kern="1200" cap="none" spc="0" normalizeH="0" baseline="0" noProof="0" dirty="0">
              <a:ln>
                <a:noFill/>
              </a:ln>
              <a:solidFill>
                <a:srgbClr val="FFFFCC"/>
              </a:solidFill>
              <a:effectLst/>
              <a:uLnTx/>
              <a:uFillTx/>
              <a:latin typeface="Arial" panose="020B0604020202020204" pitchFamily="34" charset="0"/>
              <a:ea typeface="ＭＳ Ｐゴシック" charset="-128"/>
              <a:cs typeface="Arial" panose="020B0604020202020204" pitchFamily="34" charset="0"/>
            </a:endParaRPr>
          </a:p>
        </p:txBody>
      </p:sp>
      <p:sp>
        <p:nvSpPr>
          <p:cNvPr id="1074180" name="Text Box 6"/>
          <p:cNvSpPr txBox="1">
            <a:spLocks noChangeArrowheads="1"/>
          </p:cNvSpPr>
          <p:nvPr/>
        </p:nvSpPr>
        <p:spPr bwMode="auto">
          <a:xfrm>
            <a:off x="-36513" y="929952"/>
            <a:ext cx="4613276" cy="188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90000" tIns="46800" rIns="90000" bIns="46800" anchor="b"/>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1" eaLnBrk="1" fontAlgn="base" latinLnBrk="0" hangingPunct="1">
              <a:lnSpc>
                <a:spcPct val="80000"/>
              </a:lnSpc>
              <a:spcBef>
                <a:spcPct val="0"/>
              </a:spcBef>
              <a:spcAft>
                <a:spcPct val="0"/>
              </a:spcAft>
              <a:buClr>
                <a:srgbClr val="000000"/>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altLang="ja-JP" sz="2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لنمو رياسته و للسلام لا نهاية على كرسي داود و على مملكته ليثبتها و يعضدها بالحق و البر من الآن إلى الأبد</a:t>
            </a:r>
          </a:p>
          <a:p>
            <a:pPr marL="0" marR="0" lvl="0" indent="0" algn="ctr" defTabSz="449263" rtl="0" eaLnBrk="1" fontAlgn="base" latinLnBrk="0" hangingPunct="1">
              <a:lnSpc>
                <a:spcPct val="80000"/>
              </a:lnSpc>
              <a:spcBef>
                <a:spcPct val="0"/>
              </a:spcBef>
              <a:spcAft>
                <a:spcPct val="0"/>
              </a:spcAft>
              <a:buClr>
                <a:srgbClr val="000000"/>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a:t>
            </a:r>
            <a:r>
              <a:rPr kumimoji="0" lang="ar-SA" sz="2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إ</a:t>
            </a:r>
            <a:r>
              <a:rPr kumimoji="0" lang="ar-JO" sz="2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ش ٩ : ٧)</a:t>
            </a:r>
            <a:endParaRPr kumimoji="0" lang="en-GB" sz="2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74759" name="Text Box 7"/>
          <p:cNvSpPr txBox="1">
            <a:spLocks noChangeArrowheads="1"/>
          </p:cNvSpPr>
          <p:nvPr/>
        </p:nvSpPr>
        <p:spPr bwMode="auto">
          <a:xfrm>
            <a:off x="4500563" y="929952"/>
            <a:ext cx="4567237" cy="1889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90000" tIns="46800" rIns="90000" bIns="46800" anchor="b"/>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1" eaLnBrk="1" fontAlgn="base" latinLnBrk="0" hangingPunct="1">
              <a:lnSpc>
                <a:spcPct val="80000"/>
              </a:lnSpc>
              <a:spcBef>
                <a:spcPct val="0"/>
              </a:spcBef>
              <a:spcAft>
                <a:spcPct val="0"/>
              </a:spcAft>
              <a:buClr>
                <a:srgbClr val="000000"/>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altLang="ja-JP" sz="2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محتقر و مخذول من الناس رجل أوجاع و مختبر الحزن و كمستر عنه وجوهنا محتقر فلم نعتد به</a:t>
            </a:r>
          </a:p>
          <a:p>
            <a:pPr marL="0" marR="0" lvl="0" indent="0" algn="ctr" defTabSz="449263" rtl="0" eaLnBrk="1" fontAlgn="base" latinLnBrk="0" hangingPunct="1">
              <a:lnSpc>
                <a:spcPct val="80000"/>
              </a:lnSpc>
              <a:spcBef>
                <a:spcPct val="0"/>
              </a:spcBef>
              <a:spcAft>
                <a:spcPct val="0"/>
              </a:spcAft>
              <a:buClr>
                <a:srgbClr val="000000"/>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a:t>
            </a:r>
            <a:r>
              <a:rPr kumimoji="0" lang="ar-SA" sz="2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إ</a:t>
            </a:r>
            <a:r>
              <a:rPr kumimoji="0" lang="ar-JO" sz="2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ش ٥٣ : ٣)</a:t>
            </a:r>
            <a:endParaRPr kumimoji="0" lang="en-GB" sz="2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fill="hold" nodeType="clickEffect">
                                  <p:stCondLst>
                                    <p:cond delay="0"/>
                                  </p:stCondLst>
                                  <p:childTnLst>
                                    <p:set>
                                      <p:cBhvr additive="repl">
                                        <p:cTn id="6" dur="1" fill="hold">
                                          <p:stCondLst>
                                            <p:cond delay="0"/>
                                          </p:stCondLst>
                                        </p:cTn>
                                        <p:tgtEl>
                                          <p:spTgt spid="74759"/>
                                        </p:tgtEl>
                                        <p:attrNameLst>
                                          <p:attrName>style.visibility</p:attrName>
                                        </p:attrNameLst>
                                      </p:cBhvr>
                                      <p:to>
                                        <p:strVal val="visible"/>
                                      </p:to>
                                    </p:set>
                                  </p:childTnLst>
                                </p:cTn>
                              </p:par>
                              <p:par>
                                <p:cTn id="7" presetID="1" presetClass="entr" fill="hold" nodeType="withEffect">
                                  <p:stCondLst>
                                    <p:cond delay="0"/>
                                  </p:stCondLst>
                                  <p:childTnLst>
                                    <p:set>
                                      <p:cBhvr additive="repl">
                                        <p:cTn id="8" dur="1" fill="hold">
                                          <p:stCondLst>
                                            <p:cond delay="0"/>
                                          </p:stCondLst>
                                        </p:cTn>
                                        <p:tgtEl>
                                          <p:spTgt spid="2"/>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fill="hold" nodeType="clickEffect">
                                  <p:stCondLst>
                                    <p:cond delay="0"/>
                                  </p:stCondLst>
                                  <p:childTnLst>
                                    <p:set>
                                      <p:cBhvr additive="repl">
                                        <p:cTn id="12" dur="1" fill="hold">
                                          <p:stCondLst>
                                            <p:cond delay="0"/>
                                          </p:stCondLst>
                                        </p:cTn>
                                        <p:tgtEl>
                                          <p:spTgt spid="7475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2"/>
          <p:cNvSpPr>
            <a:spLocks noGrp="1" noChangeArrowheads="1"/>
          </p:cNvSpPr>
          <p:nvPr>
            <p:ph type="title"/>
          </p:nvPr>
        </p:nvSpPr>
        <p:spPr>
          <a:xfrm>
            <a:off x="114300" y="116632"/>
            <a:ext cx="8915400" cy="1296144"/>
          </a:xfrm>
        </p:spPr>
        <p:txBody>
          <a:bodyPr/>
          <a:lstStyle/>
          <a:p>
            <a:pPr rtl="1">
              <a:defRPr/>
            </a:pPr>
            <a:r>
              <a:rPr lang="ar-EG" sz="4000" dirty="0">
                <a:solidFill>
                  <a:srgbClr val="FFFF00"/>
                </a:solidFill>
              </a:rPr>
              <a:t>أي من ألقابه يعني لك أكثر الآن (6:9)؟</a:t>
            </a:r>
            <a:endParaRPr lang="en-US" sz="4000" dirty="0">
              <a:solidFill>
                <a:schemeClr val="tx1"/>
              </a:solidFill>
            </a:endParaRPr>
          </a:p>
        </p:txBody>
      </p:sp>
      <p:sp>
        <p:nvSpPr>
          <p:cNvPr id="7" name="Rectangle 2">
            <a:extLst>
              <a:ext uri="{FF2B5EF4-FFF2-40B4-BE49-F238E27FC236}">
                <a16:creationId xmlns:a16="http://schemas.microsoft.com/office/drawing/2014/main" id="{7442E25F-29C4-F64C-B7D1-A91D43F4950D}"/>
              </a:ext>
            </a:extLst>
          </p:cNvPr>
          <p:cNvSpPr txBox="1">
            <a:spLocks noChangeArrowheads="1"/>
          </p:cNvSpPr>
          <p:nvPr/>
        </p:nvSpPr>
        <p:spPr bwMode="auto">
          <a:xfrm>
            <a:off x="947615" y="1199136"/>
            <a:ext cx="7638739" cy="55172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Arial"/>
                <a:ea typeface="+mj-ea"/>
                <a:cs typeface="Arial"/>
              </a:defRPr>
            </a:lvl1pPr>
            <a:lvl2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2pPr>
            <a:lvl3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3pPr>
            <a:lvl4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4pPr>
            <a:lvl5pPr algn="ctr"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5pPr>
            <a:lvl6pPr marL="457200" algn="ctr" rtl="0" eaLnBrk="0" fontAlgn="base" hangingPunct="0">
              <a:spcBef>
                <a:spcPct val="0"/>
              </a:spcBef>
              <a:spcAft>
                <a:spcPct val="0"/>
              </a:spcAft>
              <a:defRPr sz="4400">
                <a:solidFill>
                  <a:schemeClr val="tx2"/>
                </a:solidFill>
                <a:latin typeface="Times New Roman" charset="0"/>
                <a:ea typeface="ＭＳ Ｐゴシック" charset="0"/>
              </a:defRPr>
            </a:lvl6pPr>
            <a:lvl7pPr marL="914400" algn="ctr" rtl="0" eaLnBrk="0" fontAlgn="base" hangingPunct="0">
              <a:spcBef>
                <a:spcPct val="0"/>
              </a:spcBef>
              <a:spcAft>
                <a:spcPct val="0"/>
              </a:spcAft>
              <a:defRPr sz="4400">
                <a:solidFill>
                  <a:schemeClr val="tx2"/>
                </a:solidFill>
                <a:latin typeface="Times New Roman" charset="0"/>
                <a:ea typeface="ＭＳ Ｐゴシック" charset="0"/>
              </a:defRPr>
            </a:lvl7pPr>
            <a:lvl8pPr marL="1371600" algn="ctr" rtl="0" eaLnBrk="0" fontAlgn="base" hangingPunct="0">
              <a:spcBef>
                <a:spcPct val="0"/>
              </a:spcBef>
              <a:spcAft>
                <a:spcPct val="0"/>
              </a:spcAft>
              <a:defRPr sz="4400">
                <a:solidFill>
                  <a:schemeClr val="tx2"/>
                </a:solidFill>
                <a:latin typeface="Times New Roman" charset="0"/>
                <a:ea typeface="ＭＳ Ｐゴシック" charset="0"/>
              </a:defRPr>
            </a:lvl8pPr>
            <a:lvl9pPr marL="1828800" algn="ctr" rtl="0" eaLnBrk="0" fontAlgn="base" hangingPunct="0">
              <a:spcBef>
                <a:spcPct val="0"/>
              </a:spcBef>
              <a:spcAft>
                <a:spcPct val="0"/>
              </a:spcAft>
              <a:defRPr sz="4400">
                <a:solidFill>
                  <a:schemeClr val="tx2"/>
                </a:solidFill>
                <a:latin typeface="Times New Roman" charset="0"/>
                <a:ea typeface="ＭＳ Ｐゴシック" charset="0"/>
              </a:defRPr>
            </a:lvl9pPr>
          </a:lstStyle>
          <a:p>
            <a:pPr marL="0" marR="0" lvl="0" indent="0" algn="r" defTabSz="914400" rtl="1" eaLnBrk="0" fontAlgn="base" latinLnBrk="0" hangingPunct="0">
              <a:lnSpc>
                <a:spcPct val="100000"/>
              </a:lnSpc>
              <a:spcBef>
                <a:spcPct val="0"/>
              </a:spcBef>
              <a:spcAft>
                <a:spcPct val="0"/>
              </a:spcAft>
              <a:buClrTx/>
              <a:buSzTx/>
              <a:buFontTx/>
              <a:buNone/>
              <a:tabLst/>
              <a:defRPr/>
            </a:pPr>
            <a:r>
              <a:rPr kumimoji="0" lang="en-US" sz="3600" b="1" u="none" strike="noStrike" kern="0" cap="none" spc="0" normalizeH="0" baseline="0" noProof="0" dirty="0">
                <a:ln>
                  <a:noFill/>
                </a:ln>
                <a:solidFill>
                  <a:srgbClr val="FFFFFF"/>
                </a:solidFill>
                <a:effectLst/>
                <a:uLnTx/>
                <a:uFillTx/>
                <a:latin typeface="Arial" panose="020B0604020202020204" pitchFamily="34" charset="0"/>
                <a:ea typeface="华文细黑" charset="0"/>
                <a:cs typeface="Arial" panose="020B0604020202020204" pitchFamily="34" charset="0"/>
              </a:rPr>
              <a:t>	</a:t>
            </a:r>
            <a:r>
              <a:rPr kumimoji="0" lang="ar-EG" sz="3600" b="1" u="sng" strike="noStrike" kern="0" cap="none" spc="0" normalizeH="0" baseline="0" noProof="0" dirty="0">
                <a:ln>
                  <a:noFill/>
                </a:ln>
                <a:solidFill>
                  <a:srgbClr val="FF9900"/>
                </a:solidFill>
                <a:effectLst/>
                <a:uLnTx/>
                <a:uFillTx/>
                <a:latin typeface="Arial" panose="020B0604020202020204" pitchFamily="34" charset="0"/>
                <a:ea typeface="ＭＳ Ｐゴシック"/>
                <a:cs typeface="Arial" panose="020B0604020202020204" pitchFamily="34" charset="0"/>
              </a:rPr>
              <a:t>المشير العجيب</a:t>
            </a:r>
            <a:r>
              <a:rPr kumimoji="0" lang="en-US" sz="3600" b="1" u="none" strike="noStrike" kern="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t> </a:t>
            </a:r>
            <a:br>
              <a:rPr kumimoji="0" lang="en-US" sz="3600" b="1" u="none" strike="noStrike" kern="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br>
            <a:r>
              <a:rPr kumimoji="0" lang="en-US" sz="3600" b="1" u="none" strike="noStrike" kern="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t>	</a:t>
            </a:r>
            <a:r>
              <a:rPr kumimoji="0" lang="ar-SA" sz="3600" b="1" u="none" strike="noStrike" kern="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t>"</a:t>
            </a:r>
            <a:r>
              <a:rPr kumimoji="0" lang="ar-EG" sz="3600" b="1" u="none" strike="noStrike" kern="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t>يسوع انا أحتاج مشورتك.</a:t>
            </a:r>
            <a:r>
              <a:rPr kumimoji="0" lang="en-US" sz="3600" b="1" u="none" strike="noStrike" kern="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t>.</a:t>
            </a:r>
            <a:r>
              <a:rPr kumimoji="0" lang="ru-RU" altLang="ja-JP" sz="3600" b="1" u="none" strike="noStrike" kern="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t>"</a:t>
            </a:r>
            <a:br>
              <a:rPr kumimoji="0" lang="en-US" sz="3600" b="1" u="none" strike="noStrike" kern="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br>
            <a:r>
              <a:rPr kumimoji="0" lang="en-US" sz="3600" b="1" u="none" strike="noStrike" kern="0" cap="none" spc="0" normalizeH="0" baseline="0" noProof="0" dirty="0">
                <a:ln>
                  <a:noFill/>
                </a:ln>
                <a:solidFill>
                  <a:srgbClr val="FFFFFF"/>
                </a:solidFill>
                <a:effectLst/>
                <a:uLnTx/>
                <a:uFillTx/>
                <a:latin typeface="Arial" panose="020B0604020202020204" pitchFamily="34" charset="0"/>
                <a:ea typeface="华文细黑" charset="0"/>
                <a:cs typeface="Arial" panose="020B0604020202020204" pitchFamily="34" charset="0"/>
              </a:rPr>
              <a:t>	</a:t>
            </a:r>
            <a:r>
              <a:rPr kumimoji="0" lang="ar-EG" sz="3600" b="1" u="sng" strike="noStrike" kern="0" cap="none" spc="0" normalizeH="0" baseline="0" noProof="0" dirty="0">
                <a:ln>
                  <a:noFill/>
                </a:ln>
                <a:solidFill>
                  <a:srgbClr val="FF9900"/>
                </a:solidFill>
                <a:effectLst/>
                <a:uLnTx/>
                <a:uFillTx/>
                <a:latin typeface="Arial" panose="020B0604020202020204" pitchFamily="34" charset="0"/>
                <a:ea typeface="ＭＳ Ｐゴシック"/>
                <a:cs typeface="Arial" panose="020B0604020202020204" pitchFamily="34" charset="0"/>
              </a:rPr>
              <a:t> الله العظيم القدير </a:t>
            </a:r>
            <a:r>
              <a:rPr kumimoji="0" lang="en-US" sz="3600" b="1" u="none" strike="noStrike" kern="0" cap="none" spc="0" normalizeH="0" baseline="0" noProof="0" dirty="0">
                <a:ln>
                  <a:noFill/>
                </a:ln>
                <a:solidFill>
                  <a:srgbClr val="FF9900"/>
                </a:solidFill>
                <a:effectLst/>
                <a:uLnTx/>
                <a:uFillTx/>
                <a:latin typeface="Arial" panose="020B0604020202020204" pitchFamily="34" charset="0"/>
                <a:ea typeface="ＭＳ Ｐゴシック"/>
                <a:cs typeface="Arial" panose="020B0604020202020204" pitchFamily="34" charset="0"/>
              </a:rPr>
              <a:t>:</a:t>
            </a:r>
            <a:r>
              <a:rPr kumimoji="0" lang="en-US" sz="3600" b="1" u="none" strike="noStrike" kern="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t> </a:t>
            </a:r>
            <a:br>
              <a:rPr kumimoji="0" lang="en-US" sz="3600" b="1" u="none" strike="noStrike" kern="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br>
            <a:r>
              <a:rPr kumimoji="0" lang="en-US" sz="3600" b="1" u="none" strike="noStrike" kern="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t>	</a:t>
            </a:r>
            <a:r>
              <a:rPr kumimoji="0" lang="ar-SA" altLang="ja-JP" sz="3600" b="1" u="none" strike="noStrike" kern="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t>"</a:t>
            </a:r>
            <a:r>
              <a:rPr kumimoji="0" lang="ar-EG" sz="3600" b="1" u="none" strike="noStrike" kern="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t>يسوع، أحتاج قوتك</a:t>
            </a:r>
            <a:r>
              <a:rPr kumimoji="0" lang="en-US" sz="3600" b="1" u="none" strike="noStrike" kern="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t>.</a:t>
            </a:r>
            <a:r>
              <a:rPr kumimoji="0" lang="ru-RU" altLang="ja-JP" sz="3600" b="1" u="none" strike="noStrike" kern="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t>"</a:t>
            </a:r>
            <a:br>
              <a:rPr kumimoji="0" lang="en-US" sz="3600" b="1" u="none" strike="noStrike" kern="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br>
            <a:r>
              <a:rPr kumimoji="0" lang="en-US" sz="3600" b="1" u="none" strike="noStrike" kern="0" cap="none" spc="0" normalizeH="0" baseline="0" noProof="0" dirty="0">
                <a:ln>
                  <a:noFill/>
                </a:ln>
                <a:solidFill>
                  <a:srgbClr val="FFFFFF"/>
                </a:solidFill>
                <a:effectLst/>
                <a:uLnTx/>
                <a:uFillTx/>
                <a:latin typeface="Arial" panose="020B0604020202020204" pitchFamily="34" charset="0"/>
                <a:ea typeface="华文细黑" charset="0"/>
                <a:cs typeface="Arial" panose="020B0604020202020204" pitchFamily="34" charset="0"/>
              </a:rPr>
              <a:t>	</a:t>
            </a:r>
            <a:r>
              <a:rPr kumimoji="0" lang="ar-EG" sz="3600" b="1" u="sng" strike="noStrike" kern="0" cap="none" spc="0" normalizeH="0" baseline="0" noProof="0" dirty="0">
                <a:ln>
                  <a:noFill/>
                </a:ln>
                <a:solidFill>
                  <a:srgbClr val="FF9900"/>
                </a:solidFill>
                <a:effectLst/>
                <a:uLnTx/>
                <a:uFillTx/>
                <a:latin typeface="Arial" panose="020B0604020202020204" pitchFamily="34" charset="0"/>
                <a:ea typeface="ＭＳ Ｐゴシック"/>
                <a:cs typeface="Arial" panose="020B0604020202020204" pitchFamily="34" charset="0"/>
              </a:rPr>
              <a:t>الأب الدائم:</a:t>
            </a: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en-US" sz="3600" b="1" u="none" strike="noStrike" kern="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t>	</a:t>
            </a:r>
            <a:r>
              <a:rPr kumimoji="0" lang="ar-SA" altLang="ja-JP" sz="3600" b="1" u="none" strike="noStrike" kern="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t>"</a:t>
            </a:r>
            <a:r>
              <a:rPr kumimoji="0" lang="ar-EG" sz="3600" b="1" u="none" strike="noStrike" kern="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t>يسوع أريدك ان تملكني إلى الأبد</a:t>
            </a:r>
            <a:r>
              <a:rPr kumimoji="0" lang="en-US" sz="3600" b="1" u="none" strike="noStrike" kern="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t>.</a:t>
            </a:r>
            <a:r>
              <a:rPr kumimoji="0" lang="ru-RU" altLang="ja-JP" sz="3600" b="1" u="none" strike="noStrike" kern="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t>"</a:t>
            </a:r>
            <a:br>
              <a:rPr kumimoji="0" lang="en-US" sz="3600" b="1" u="none" strike="noStrike" kern="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br>
            <a:r>
              <a:rPr kumimoji="0" lang="en-US" sz="3600" b="1" u="none" strike="noStrike" kern="0" cap="none" spc="0" normalizeH="0" baseline="0" noProof="0" dirty="0">
                <a:ln>
                  <a:noFill/>
                </a:ln>
                <a:solidFill>
                  <a:srgbClr val="FFFFFF"/>
                </a:solidFill>
                <a:effectLst/>
                <a:uLnTx/>
                <a:uFillTx/>
                <a:latin typeface="Arial" panose="020B0604020202020204" pitchFamily="34" charset="0"/>
                <a:ea typeface="华文细黑" charset="0"/>
                <a:cs typeface="Arial" panose="020B0604020202020204" pitchFamily="34" charset="0"/>
              </a:rPr>
              <a:t>	</a:t>
            </a:r>
            <a:r>
              <a:rPr kumimoji="0" lang="ar-EG" sz="3600" b="1" u="sng" strike="noStrike" kern="0" cap="none" spc="0" normalizeH="0" baseline="0" noProof="0" dirty="0">
                <a:ln>
                  <a:noFill/>
                </a:ln>
                <a:solidFill>
                  <a:srgbClr val="FF9900"/>
                </a:solidFill>
                <a:effectLst/>
                <a:uLnTx/>
                <a:uFillTx/>
                <a:latin typeface="Arial" panose="020B0604020202020204" pitchFamily="34" charset="0"/>
                <a:ea typeface="ＭＳ Ｐゴシック"/>
                <a:cs typeface="Arial" panose="020B0604020202020204" pitchFamily="34" charset="0"/>
              </a:rPr>
              <a:t>رئيس السلام</a:t>
            </a:r>
            <a:br>
              <a:rPr kumimoji="0" lang="en-US" sz="3600" b="1" u="none" strike="noStrike" kern="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br>
            <a:r>
              <a:rPr kumimoji="0" lang="en-US" sz="3600" b="1" u="none" strike="noStrike" kern="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t>	</a:t>
            </a:r>
            <a:r>
              <a:rPr kumimoji="0" lang="ar-SA" altLang="ja-JP" sz="3600" b="1" u="none" strike="noStrike" kern="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t>"</a:t>
            </a:r>
            <a:r>
              <a:rPr kumimoji="0" lang="ar-EG" sz="3600" b="1" u="none" strike="noStrike" kern="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t>يسوع أحتاج سلامك</a:t>
            </a:r>
            <a:r>
              <a:rPr kumimoji="0" lang="ar-SA" sz="3600" b="1" u="none" strike="noStrike" kern="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t>.</a:t>
            </a:r>
            <a:r>
              <a:rPr kumimoji="0" lang="ru-RU" altLang="ja-JP" sz="3600" b="1" u="none" strike="noStrike" kern="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t>"</a:t>
            </a:r>
            <a:endParaRPr kumimoji="0" lang="en-US" sz="4400" b="1" u="none" strike="noStrike" kern="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endParaRPr>
          </a:p>
        </p:txBody>
      </p:sp>
      <p:pic>
        <p:nvPicPr>
          <p:cNvPr id="4" name="Picture 3">
            <a:extLst>
              <a:ext uri="{FF2B5EF4-FFF2-40B4-BE49-F238E27FC236}">
                <a16:creationId xmlns:a16="http://schemas.microsoft.com/office/drawing/2014/main" id="{D73ADDC7-88F2-C5E9-0C8B-03A7ED9BB066}"/>
              </a:ext>
            </a:extLst>
          </p:cNvPr>
          <p:cNvPicPr>
            <a:picLocks noChangeAspect="1"/>
          </p:cNvPicPr>
          <p:nvPr/>
        </p:nvPicPr>
        <p:blipFill>
          <a:blip r:embed="rId3"/>
          <a:stretch>
            <a:fillRect/>
          </a:stretch>
        </p:blipFill>
        <p:spPr>
          <a:xfrm>
            <a:off x="8004343" y="2012032"/>
            <a:ext cx="384081" cy="384081"/>
          </a:xfrm>
          <a:prstGeom prst="rect">
            <a:avLst/>
          </a:prstGeom>
        </p:spPr>
      </p:pic>
      <p:sp>
        <p:nvSpPr>
          <p:cNvPr id="5" name="Rectangle 4">
            <a:extLst>
              <a:ext uri="{FF2B5EF4-FFF2-40B4-BE49-F238E27FC236}">
                <a16:creationId xmlns:a16="http://schemas.microsoft.com/office/drawing/2014/main" id="{0E55A49E-A14F-12F8-CC39-5FDE08C27B64}"/>
              </a:ext>
            </a:extLst>
          </p:cNvPr>
          <p:cNvSpPr>
            <a:spLocks noChangeArrowheads="1"/>
          </p:cNvSpPr>
          <p:nvPr/>
        </p:nvSpPr>
        <p:spPr bwMode="auto">
          <a:xfrm>
            <a:off x="8043983" y="3129632"/>
            <a:ext cx="304800" cy="304800"/>
          </a:xfrm>
          <a:prstGeom prst="rect">
            <a:avLst/>
          </a:prstGeom>
          <a:noFill/>
          <a:ln w="76200">
            <a:solidFill>
              <a:schemeClr val="accent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sp>
        <p:nvSpPr>
          <p:cNvPr id="6" name="Rectangle 4">
            <a:extLst>
              <a:ext uri="{FF2B5EF4-FFF2-40B4-BE49-F238E27FC236}">
                <a16:creationId xmlns:a16="http://schemas.microsoft.com/office/drawing/2014/main" id="{4349C019-FF03-0773-C1FB-4C384DE77313}"/>
              </a:ext>
            </a:extLst>
          </p:cNvPr>
          <p:cNvSpPr>
            <a:spLocks noChangeArrowheads="1"/>
          </p:cNvSpPr>
          <p:nvPr/>
        </p:nvSpPr>
        <p:spPr bwMode="auto">
          <a:xfrm>
            <a:off x="7981445" y="5250638"/>
            <a:ext cx="315583" cy="293754"/>
          </a:xfrm>
          <a:prstGeom prst="rect">
            <a:avLst/>
          </a:prstGeom>
          <a:noFill/>
          <a:ln w="76200">
            <a:solidFill>
              <a:schemeClr val="accent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sp>
        <p:nvSpPr>
          <p:cNvPr id="8" name="Rectangle 4">
            <a:extLst>
              <a:ext uri="{FF2B5EF4-FFF2-40B4-BE49-F238E27FC236}">
                <a16:creationId xmlns:a16="http://schemas.microsoft.com/office/drawing/2014/main" id="{C3FCCC11-3FC3-C897-78AC-BC6F11CB75FB}"/>
              </a:ext>
            </a:extLst>
          </p:cNvPr>
          <p:cNvSpPr>
            <a:spLocks noChangeArrowheads="1"/>
          </p:cNvSpPr>
          <p:nvPr/>
        </p:nvSpPr>
        <p:spPr bwMode="auto">
          <a:xfrm>
            <a:off x="8004343" y="4173231"/>
            <a:ext cx="304800" cy="304800"/>
          </a:xfrm>
          <a:prstGeom prst="rect">
            <a:avLst/>
          </a:prstGeom>
          <a:noFill/>
          <a:ln w="76200">
            <a:solidFill>
              <a:schemeClr val="accent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spTree>
  </p:cSld>
  <p:clrMapOvr>
    <a:masterClrMapping/>
  </p:clrMapOvr>
  <p:transition/>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00100" name="Picture 4">
            <a:extLst>
              <a:ext uri="{FF2B5EF4-FFF2-40B4-BE49-F238E27FC236}">
                <a16:creationId xmlns:a16="http://schemas.microsoft.com/office/drawing/2014/main" id="{963D648A-D98C-4B49-9D13-51F349595B1F}"/>
              </a:ext>
            </a:extLst>
          </p:cNvPr>
          <p:cNvPicPr>
            <a:picLocks noChangeAspect="1" noChangeArrowheads="1"/>
          </p:cNvPicPr>
          <p:nvPr/>
        </p:nvPicPr>
        <p:blipFill rotWithShape="1">
          <a:blip r:embed="rId2" cstate="screen">
            <a:extLst>
              <a:ext uri="{28A0092B-C50C-407E-A947-70E740481C1C}">
                <a14:useLocalDpi xmlns:a14="http://schemas.microsoft.com/office/drawing/2010/main"/>
              </a:ext>
            </a:extLst>
          </a:blip>
          <a:srcRect/>
          <a:stretch/>
        </p:blipFill>
        <p:spPr bwMode="auto">
          <a:xfrm>
            <a:off x="839465" y="3645024"/>
            <a:ext cx="7260927" cy="3218429"/>
          </a:xfrm>
          <a:prstGeom prst="rect">
            <a:avLst/>
          </a:prstGeom>
          <a:noFill/>
          <a:extLst>
            <a:ext uri="{909E8E84-426E-40DD-AFC4-6F175D3DCCD1}">
              <a14:hiddenFill xmlns:a14="http://schemas.microsoft.com/office/drawing/2010/main">
                <a:solidFill>
                  <a:srgbClr val="FFFFFF"/>
                </a:solidFill>
              </a14:hiddenFill>
            </a:ext>
          </a:extLst>
        </p:spPr>
      </p:pic>
      <p:pic>
        <p:nvPicPr>
          <p:cNvPr id="900098" name="Picture 2">
            <a:extLst>
              <a:ext uri="{FF2B5EF4-FFF2-40B4-BE49-F238E27FC236}">
                <a16:creationId xmlns:a16="http://schemas.microsoft.com/office/drawing/2014/main" id="{9DDD05A8-058F-E247-BE65-78CC7E7A7F4A}"/>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251520" y="0"/>
            <a:ext cx="5791200" cy="3312368"/>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p:cNvSpPr>
            <a:spLocks noGrp="1"/>
          </p:cNvSpPr>
          <p:nvPr>
            <p:ph type="title"/>
          </p:nvPr>
        </p:nvSpPr>
        <p:spPr>
          <a:xfrm>
            <a:off x="35496" y="116632"/>
            <a:ext cx="9070975" cy="850604"/>
          </a:xfrm>
        </p:spPr>
        <p:txBody>
          <a:bodyPr anchor="ctr"/>
          <a:lstStyle/>
          <a:p>
            <a:pPr rtl="1"/>
            <a:r>
              <a:rPr lang="ar-SA" sz="3600" dirty="0"/>
              <a:t>شكل أو بناء الخلاص في إشعياء 7-12</a:t>
            </a:r>
            <a:endParaRPr lang="en-US" sz="3600" dirty="0"/>
          </a:p>
        </p:txBody>
      </p:sp>
      <p:sp>
        <p:nvSpPr>
          <p:cNvPr id="3" name="Title 1"/>
          <p:cNvSpPr txBox="1">
            <a:spLocks/>
          </p:cNvSpPr>
          <p:nvPr/>
        </p:nvSpPr>
        <p:spPr bwMode="auto">
          <a:xfrm>
            <a:off x="35496" y="1700808"/>
            <a:ext cx="9109075" cy="3004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l" defTabSz="449263" rtl="0" eaLnBrk="0" fontAlgn="base" latinLnBrk="0" hangingPunct="0">
              <a:lnSpc>
                <a:spcPct val="100000"/>
              </a:lnSpc>
              <a:spcBef>
                <a:spcPct val="0"/>
              </a:spcBef>
              <a:spcAft>
                <a:spcPct val="0"/>
              </a:spcAft>
              <a:buClrTx/>
              <a:buSzTx/>
              <a:buFontTx/>
              <a:buNone/>
              <a:tabLst>
                <a:tab pos="1714500" algn="l"/>
                <a:tab pos="4454525" algn="l"/>
              </a:tabLst>
              <a:defRPr/>
            </a:pPr>
            <a:r>
              <a:rPr kumimoji="0" lang="ar-SA" sz="2400" b="1" u="sng"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نبوّات </a:t>
            </a:r>
            <a:r>
              <a:rPr kumimoji="0" lang="ar-SA" sz="2400" b="1" u="sng" strike="noStrike" kern="1200" cap="none" spc="0" normalizeH="0" baseline="0" noProof="0" dirty="0" err="1">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مسيانية</a:t>
            </a:r>
            <a:endParaRPr kumimoji="0" lang="ar-SA" sz="2400" b="1" u="sng"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endParaRPr>
          </a:p>
          <a:p>
            <a:pPr marL="0" marR="0" lvl="0" indent="0" algn="r" defTabSz="449263" rtl="1" eaLnBrk="0" fontAlgn="base" latinLnBrk="0" hangingPunct="0">
              <a:lnSpc>
                <a:spcPct val="100000"/>
              </a:lnSpc>
              <a:spcBef>
                <a:spcPct val="0"/>
              </a:spcBef>
              <a:spcAft>
                <a:spcPct val="0"/>
              </a:spcAft>
              <a:buClrTx/>
              <a:buSzTx/>
              <a:buFontTx/>
              <a:buNone/>
              <a:tabLst>
                <a:tab pos="1714500" algn="l"/>
                <a:tab pos="4454525" algn="l"/>
              </a:tabLst>
              <a:defRPr/>
            </a:pPr>
            <a:r>
              <a:rPr kumimoji="0" lang="ar-SA"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7: 1- 9: 7	    </a:t>
            </a:r>
            <a:r>
              <a:rPr kumimoji="0" lang="en-US"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                 </a:t>
            </a:r>
            <a:r>
              <a:rPr kumimoji="0" lang="ar-SA"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ابنان		        			7: 14 ولادة </a:t>
            </a:r>
            <a:r>
              <a:rPr kumimoji="0" lang="ar-SA" sz="2400" b="1" u="none" strike="noStrike" kern="1200" cap="none" spc="0" normalizeH="0" baseline="0" noProof="0" dirty="0" err="1">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عذراوية</a:t>
            </a:r>
            <a:endParaRPr kumimoji="0" lang="en-US"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endParaRPr>
          </a:p>
          <a:p>
            <a:pPr marL="0" marR="0" lvl="0" indent="0" algn="r" defTabSz="449263" rtl="1" eaLnBrk="0" fontAlgn="base" latinLnBrk="0" hangingPunct="0">
              <a:lnSpc>
                <a:spcPct val="100000"/>
              </a:lnSpc>
              <a:spcBef>
                <a:spcPct val="0"/>
              </a:spcBef>
              <a:spcAft>
                <a:spcPct val="0"/>
              </a:spcAft>
              <a:buClrTx/>
              <a:buSzTx/>
              <a:buFontTx/>
              <a:buNone/>
              <a:tabLst>
                <a:tab pos="1714500" algn="l"/>
                <a:tab pos="4454525" algn="l"/>
              </a:tabLst>
              <a:defRPr/>
            </a:pPr>
            <a:r>
              <a:rPr kumimoji="0" lang="en-SG"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9:8–10:4	</a:t>
            </a:r>
            <a:r>
              <a:rPr kumimoji="0" lang="ar-EG"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 </a:t>
            </a:r>
            <a:r>
              <a:rPr kumimoji="0" lang="en-US"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                    </a:t>
            </a:r>
            <a:r>
              <a:rPr kumimoji="0" lang="ar-EG"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السبي الإسرائيلي</a:t>
            </a:r>
            <a:r>
              <a:rPr kumimoji="0" lang="en-SG"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	</a:t>
            </a:r>
            <a:r>
              <a:rPr kumimoji="0" lang="ar-SA"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 </a:t>
            </a:r>
            <a:r>
              <a:rPr kumimoji="0" lang="en-US"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 </a:t>
            </a:r>
            <a:r>
              <a:rPr lang="en-US" sz="2400" b="1" dirty="0">
                <a:solidFill>
                  <a:srgbClr val="FFFFFF"/>
                </a:solidFill>
                <a:effectLst>
                  <a:glow rad="139700">
                    <a:srgbClr val="000000">
                      <a:satMod val="175000"/>
                      <a:alpha val="40000"/>
                    </a:srgbClr>
                  </a:glow>
                </a:effectLst>
                <a:latin typeface="Arial" panose="020B0604020202020204" pitchFamily="34" charset="0"/>
                <a:cs typeface="Arial" panose="020B0604020202020204" pitchFamily="34" charset="0"/>
              </a:rPr>
              <a:t>9-7: 9 </a:t>
            </a:r>
            <a:r>
              <a:rPr lang="en-SG" sz="2400" b="1" dirty="0">
                <a:solidFill>
                  <a:srgbClr val="FFFFFF"/>
                </a:solidFill>
                <a:effectLst>
                  <a:glow rad="139700">
                    <a:srgbClr val="000000">
                      <a:satMod val="175000"/>
                      <a:alpha val="40000"/>
                    </a:srgbClr>
                  </a:glow>
                </a:effectLst>
                <a:latin typeface="Arial" panose="020B0604020202020204" pitchFamily="34" charset="0"/>
                <a:cs typeface="Arial" panose="020B0604020202020204" pitchFamily="34" charset="0"/>
              </a:rPr>
              <a:t> </a:t>
            </a:r>
            <a:r>
              <a:rPr kumimoji="0" lang="ar-SA"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الله، </a:t>
            </a:r>
            <a:r>
              <a:rPr kumimoji="0" lang="ar-EG"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الحق، العدل، السلام</a:t>
            </a:r>
            <a:endParaRPr kumimoji="0" lang="en-SG"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endParaRPr>
          </a:p>
          <a:p>
            <a:pPr marL="0" marR="0" lvl="0" indent="0" algn="r" defTabSz="449263" rtl="1" eaLnBrk="0" fontAlgn="base" latinLnBrk="0" hangingPunct="0">
              <a:lnSpc>
                <a:spcPct val="100000"/>
              </a:lnSpc>
              <a:spcBef>
                <a:spcPct val="0"/>
              </a:spcBef>
              <a:spcAft>
                <a:spcPct val="0"/>
              </a:spcAft>
              <a:buClrTx/>
              <a:buSzTx/>
              <a:buFontTx/>
              <a:buNone/>
              <a:tabLst>
                <a:tab pos="1714500" algn="l"/>
                <a:tab pos="4454525" algn="l"/>
              </a:tabLst>
              <a:defRPr/>
            </a:pPr>
            <a:endParaRPr kumimoji="0" lang="en-SG"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endParaRPr>
          </a:p>
        </p:txBody>
      </p:sp>
      <p:sp>
        <p:nvSpPr>
          <p:cNvPr id="4" name="Title 1">
            <a:extLst>
              <a:ext uri="{FF2B5EF4-FFF2-40B4-BE49-F238E27FC236}">
                <a16:creationId xmlns:a16="http://schemas.microsoft.com/office/drawing/2014/main" id="{E9BEBA59-2C49-8644-B2B3-0FACF72678F4}"/>
              </a:ext>
            </a:extLst>
          </p:cNvPr>
          <p:cNvSpPr txBox="1">
            <a:spLocks/>
          </p:cNvSpPr>
          <p:nvPr/>
        </p:nvSpPr>
        <p:spPr bwMode="auto">
          <a:xfrm>
            <a:off x="35496" y="836712"/>
            <a:ext cx="9070975" cy="6615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49263" rtl="0" eaLnBrk="0" fontAlgn="base" latinLnBrk="0" hangingPunct="0">
              <a:lnSpc>
                <a:spcPct val="100000"/>
              </a:lnSpc>
              <a:spcBef>
                <a:spcPct val="0"/>
              </a:spcBef>
              <a:spcAft>
                <a:spcPct val="0"/>
              </a:spcAft>
              <a:buClrTx/>
              <a:buSzTx/>
              <a:buFontTx/>
              <a:buNone/>
              <a:tabLst/>
              <a:defRPr/>
            </a:pPr>
            <a:r>
              <a:rPr kumimoji="0" lang="ar-SA"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القريب والبعيد</a:t>
            </a:r>
            <a:endParaRPr kumimoji="0" lang="en-SG"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endParaRPr>
          </a:p>
        </p:txBody>
      </p:sp>
      <p:sp>
        <p:nvSpPr>
          <p:cNvPr id="5" name="Title 1">
            <a:extLst>
              <a:ext uri="{FF2B5EF4-FFF2-40B4-BE49-F238E27FC236}">
                <a16:creationId xmlns:a16="http://schemas.microsoft.com/office/drawing/2014/main" id="{9A07E5FF-8108-73EA-E71A-2007279FCB7E}"/>
              </a:ext>
            </a:extLst>
          </p:cNvPr>
          <p:cNvSpPr txBox="1">
            <a:spLocks/>
          </p:cNvSpPr>
          <p:nvPr/>
        </p:nvSpPr>
        <p:spPr bwMode="auto">
          <a:xfrm>
            <a:off x="839465" y="4705539"/>
            <a:ext cx="7260927" cy="1978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49263" rtl="1" eaLnBrk="0" fontAlgn="base" latinLnBrk="0" hangingPunct="0">
              <a:lnSpc>
                <a:spcPct val="100000"/>
              </a:lnSpc>
              <a:spcBef>
                <a:spcPct val="0"/>
              </a:spcBef>
              <a:spcAft>
                <a:spcPct val="0"/>
              </a:spcAft>
              <a:buClrTx/>
              <a:buSzTx/>
              <a:buFontTx/>
              <a:buNone/>
              <a:tabLst>
                <a:tab pos="1714500" algn="l"/>
                <a:tab pos="4454525" algn="l"/>
              </a:tabLst>
              <a:defRPr/>
            </a:pPr>
            <a:r>
              <a:rPr kumimoji="0" lang="ar-EG" sz="2400" b="1" u="none" strike="noStrike" kern="1200" cap="none" spc="0" normalizeH="0" baseline="0" noProof="0" dirty="0">
                <a:ln>
                  <a:noFill/>
                </a:ln>
                <a:solidFill>
                  <a:srgbClr val="FFFFFF"/>
                </a:solidFill>
                <a:effectLst>
                  <a:glow rad="228600">
                    <a:srgbClr val="000000">
                      <a:satMod val="175000"/>
                      <a:alpha val="88000"/>
                    </a:srgbClr>
                  </a:glow>
                </a:effectLst>
                <a:uLnTx/>
                <a:uFillTx/>
                <a:latin typeface="Arial" panose="020B0604020202020204" pitchFamily="34" charset="0"/>
                <a:ea typeface="ＭＳ Ｐゴシック" pitchFamily="-108" charset="-128"/>
                <a:cs typeface="Arial" panose="020B0604020202020204" pitchFamily="34" charset="0"/>
              </a:rPr>
              <a:t>إن خلاص الله القريب ليهوذا وذلك في سبي إسرائيل إلى آشور، ويعلمنا حمايته أيضًا. ولكنه  يحذرنا من الدينونة على نفس الخطايا أيضًا (9: 8-10: 4).</a:t>
            </a:r>
            <a:endParaRPr kumimoji="0" lang="en-SG" sz="2400" b="1" u="none" strike="noStrike" kern="1200" cap="none" spc="0" normalizeH="0" baseline="0" noProof="0" dirty="0">
              <a:ln>
                <a:noFill/>
              </a:ln>
              <a:solidFill>
                <a:srgbClr val="FFFFFF"/>
              </a:solidFill>
              <a:effectLst>
                <a:glow rad="228600">
                  <a:srgbClr val="000000">
                    <a:satMod val="175000"/>
                    <a:alpha val="88000"/>
                  </a:srgbClr>
                </a:glow>
              </a:effectLst>
              <a:uLnTx/>
              <a:uFillTx/>
              <a:latin typeface="Arial" panose="020B0604020202020204" pitchFamily="34" charset="0"/>
              <a:ea typeface="ＭＳ Ｐゴシック" pitchFamily="-108" charset="-128"/>
              <a:cs typeface="Arial" panose="020B0604020202020204" pitchFamily="34" charset="0"/>
            </a:endParaRPr>
          </a:p>
        </p:txBody>
      </p:sp>
    </p:spTree>
    <p:extLst>
      <p:ext uri="{BB962C8B-B14F-4D97-AF65-F5344CB8AC3E}">
        <p14:creationId xmlns:p14="http://schemas.microsoft.com/office/powerpoint/2010/main" val="356219120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8" name="Rectangle 1"/>
          <p:cNvSpPr>
            <a:spLocks noChangeArrowheads="1"/>
          </p:cNvSpPr>
          <p:nvPr/>
        </p:nvSpPr>
        <p:spPr bwMode="auto">
          <a:xfrm>
            <a:off x="0" y="0"/>
            <a:ext cx="9144000" cy="6858000"/>
          </a:xfrm>
          <a:prstGeom prst="rect">
            <a:avLst/>
          </a:prstGeom>
          <a:solidFill>
            <a:schemeClr val="tx1"/>
          </a:solidFill>
          <a:ln w="9525">
            <a:solidFill>
              <a:schemeClr val="tx1"/>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ＭＳ Ｐゴシック" charset="0"/>
            </a:endParaRPr>
          </a:p>
        </p:txBody>
      </p:sp>
      <p:sp>
        <p:nvSpPr>
          <p:cNvPr id="265219" name="Title 2"/>
          <p:cNvSpPr>
            <a:spLocks noGrp="1"/>
          </p:cNvSpPr>
          <p:nvPr>
            <p:ph type="title" idx="4294967295"/>
          </p:nvPr>
        </p:nvSpPr>
        <p:spPr>
          <a:xfrm>
            <a:off x="0" y="1168400"/>
            <a:ext cx="9144000" cy="2401888"/>
          </a:xfrm>
        </p:spPr>
        <p:txBody>
          <a:bodyPr/>
          <a:lstStyle/>
          <a:p>
            <a:pPr rtl="1"/>
            <a:r>
              <a:rPr lang="en-US" sz="8800" dirty="0">
                <a:solidFill>
                  <a:schemeClr val="tx1"/>
                </a:solidFill>
                <a:ea typeface="Osaka" charset="0"/>
                <a:cs typeface="Arial" panose="020B0604020202020204" pitchFamily="34" charset="0"/>
              </a:rPr>
              <a:t>Slides on </a:t>
            </a:r>
            <a:br>
              <a:rPr lang="en-US" sz="8800" dirty="0">
                <a:solidFill>
                  <a:schemeClr val="tx1"/>
                </a:solidFill>
                <a:ea typeface="Osaka" charset="0"/>
                <a:cs typeface="Arial" panose="020B0604020202020204" pitchFamily="34" charset="0"/>
              </a:rPr>
            </a:br>
            <a:r>
              <a:rPr lang="ar-SA" sz="8800" dirty="0">
                <a:solidFill>
                  <a:schemeClr val="bg1"/>
                </a:solidFill>
                <a:ea typeface="Osaka" charset="0"/>
                <a:cs typeface="Arial" panose="020B0604020202020204" pitchFamily="34" charset="0"/>
              </a:rPr>
              <a:t>أشعياء ١٠</a:t>
            </a:r>
            <a:endParaRPr lang="en-US" sz="8800" dirty="0">
              <a:solidFill>
                <a:schemeClr val="bg1"/>
              </a:solidFill>
              <a:ea typeface="Osaka" charset="0"/>
              <a:cs typeface="Arial" panose="020B0604020202020204" pitchFamily="34" charset="0"/>
            </a:endParaRPr>
          </a:p>
        </p:txBody>
      </p:sp>
    </p:spTree>
    <p:extLst>
      <p:ext uri="{BB962C8B-B14F-4D97-AF65-F5344CB8AC3E}">
        <p14:creationId xmlns:p14="http://schemas.microsoft.com/office/powerpoint/2010/main" val="784187496"/>
      </p:ext>
    </p:extLst>
  </p:cSld>
  <p:clrMapOvr>
    <a:masterClrMapping/>
  </p:clrMapOvr>
  <p:transition/>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00100" name="Picture 4">
            <a:extLst>
              <a:ext uri="{FF2B5EF4-FFF2-40B4-BE49-F238E27FC236}">
                <a16:creationId xmlns:a16="http://schemas.microsoft.com/office/drawing/2014/main" id="{963D648A-D98C-4B49-9D13-51F349595B1F}"/>
              </a:ext>
            </a:extLst>
          </p:cNvPr>
          <p:cNvPicPr>
            <a:picLocks noChangeAspect="1" noChangeArrowheads="1"/>
          </p:cNvPicPr>
          <p:nvPr/>
        </p:nvPicPr>
        <p:blipFill rotWithShape="1">
          <a:blip r:embed="rId2" cstate="screen">
            <a:extLst>
              <a:ext uri="{28A0092B-C50C-407E-A947-70E740481C1C}">
                <a14:useLocalDpi xmlns:a14="http://schemas.microsoft.com/office/drawing/2010/main"/>
              </a:ext>
            </a:extLst>
          </a:blip>
          <a:srcRect/>
          <a:stretch/>
        </p:blipFill>
        <p:spPr bwMode="auto">
          <a:xfrm>
            <a:off x="839465" y="3645024"/>
            <a:ext cx="7260927" cy="3218429"/>
          </a:xfrm>
          <a:prstGeom prst="rect">
            <a:avLst/>
          </a:prstGeom>
          <a:noFill/>
          <a:extLst>
            <a:ext uri="{909E8E84-426E-40DD-AFC4-6F175D3DCCD1}">
              <a14:hiddenFill xmlns:a14="http://schemas.microsoft.com/office/drawing/2010/main">
                <a:solidFill>
                  <a:srgbClr val="FFFFFF"/>
                </a:solidFill>
              </a14:hiddenFill>
            </a:ext>
          </a:extLst>
        </p:spPr>
      </p:pic>
      <p:pic>
        <p:nvPicPr>
          <p:cNvPr id="900098" name="Picture 2">
            <a:extLst>
              <a:ext uri="{FF2B5EF4-FFF2-40B4-BE49-F238E27FC236}">
                <a16:creationId xmlns:a16="http://schemas.microsoft.com/office/drawing/2014/main" id="{9DDD05A8-058F-E247-BE65-78CC7E7A7F4A}"/>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251520" y="0"/>
            <a:ext cx="5791200" cy="3312368"/>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p:cNvSpPr>
            <a:spLocks noGrp="1"/>
          </p:cNvSpPr>
          <p:nvPr>
            <p:ph type="title"/>
          </p:nvPr>
        </p:nvSpPr>
        <p:spPr>
          <a:xfrm>
            <a:off x="35496" y="116632"/>
            <a:ext cx="9070975" cy="850604"/>
          </a:xfrm>
        </p:spPr>
        <p:txBody>
          <a:bodyPr anchor="ctr"/>
          <a:lstStyle/>
          <a:p>
            <a:pPr rtl="1"/>
            <a:r>
              <a:rPr lang="ar-SA" sz="3600" dirty="0"/>
              <a:t>شكل أو بن</a:t>
            </a:r>
            <a:r>
              <a:rPr lang="ar-EG" sz="3600" dirty="0"/>
              <a:t>ية</a:t>
            </a:r>
            <a:r>
              <a:rPr lang="ar-SA" sz="3600" dirty="0"/>
              <a:t> الخلاص في إشعياء 7-12</a:t>
            </a:r>
            <a:endParaRPr lang="en-US" sz="3600" dirty="0"/>
          </a:p>
        </p:txBody>
      </p:sp>
      <p:sp>
        <p:nvSpPr>
          <p:cNvPr id="3" name="Title 1"/>
          <p:cNvSpPr txBox="1">
            <a:spLocks/>
          </p:cNvSpPr>
          <p:nvPr/>
        </p:nvSpPr>
        <p:spPr bwMode="auto">
          <a:xfrm>
            <a:off x="35496" y="1700808"/>
            <a:ext cx="9109075" cy="3004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l" defTabSz="449263" rtl="0" eaLnBrk="0" fontAlgn="base" latinLnBrk="0" hangingPunct="0">
              <a:lnSpc>
                <a:spcPct val="100000"/>
              </a:lnSpc>
              <a:spcBef>
                <a:spcPct val="0"/>
              </a:spcBef>
              <a:spcAft>
                <a:spcPct val="0"/>
              </a:spcAft>
              <a:buClrTx/>
              <a:buSzTx/>
              <a:buFontTx/>
              <a:buNone/>
              <a:tabLst>
                <a:tab pos="1714500" algn="l"/>
                <a:tab pos="4454525" algn="l"/>
              </a:tabLst>
              <a:defRPr/>
            </a:pPr>
            <a:r>
              <a:rPr kumimoji="0" lang="ar-SA" sz="2400" b="1" u="sng"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نبوّات </a:t>
            </a:r>
            <a:r>
              <a:rPr kumimoji="0" lang="ar-SA" sz="2400" b="1" u="sng" strike="noStrike" kern="1200" cap="none" spc="0" normalizeH="0" baseline="0" noProof="0" dirty="0" err="1">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مسيانية</a:t>
            </a:r>
            <a:endParaRPr kumimoji="0" lang="ar-SA" sz="2400" b="1" u="sng"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endParaRPr>
          </a:p>
          <a:p>
            <a:pPr marL="0" marR="0" lvl="0" indent="0" algn="r" defTabSz="449263" rtl="1" eaLnBrk="0" fontAlgn="base" latinLnBrk="0" hangingPunct="0">
              <a:lnSpc>
                <a:spcPct val="100000"/>
              </a:lnSpc>
              <a:spcBef>
                <a:spcPct val="0"/>
              </a:spcBef>
              <a:spcAft>
                <a:spcPct val="0"/>
              </a:spcAft>
              <a:buClrTx/>
              <a:buSzTx/>
              <a:buFontTx/>
              <a:buNone/>
              <a:tabLst>
                <a:tab pos="1714500" algn="l"/>
                <a:tab pos="4454525" algn="l"/>
              </a:tabLst>
              <a:defRPr/>
            </a:pPr>
            <a:r>
              <a:rPr kumimoji="0" lang="ar-SA"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7: 1- 9: 7		      ابنان		        			7: 14 ولادة </a:t>
            </a:r>
            <a:r>
              <a:rPr kumimoji="0" lang="ar-SA" sz="2400" b="1" u="none" strike="noStrike" kern="1200" cap="none" spc="0" normalizeH="0" baseline="0" noProof="0" dirty="0" err="1">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عذراوية</a:t>
            </a:r>
            <a:endParaRPr kumimoji="0" lang="en-US"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endParaRPr>
          </a:p>
          <a:p>
            <a:pPr marL="0" marR="0" lvl="0" indent="0" algn="l" defTabSz="449263" rtl="1" eaLnBrk="0" fontAlgn="base" latinLnBrk="0" hangingPunct="0">
              <a:lnSpc>
                <a:spcPct val="100000"/>
              </a:lnSpc>
              <a:spcBef>
                <a:spcPct val="0"/>
              </a:spcBef>
              <a:spcAft>
                <a:spcPct val="0"/>
              </a:spcAft>
              <a:buClrTx/>
              <a:buSzTx/>
              <a:buFontTx/>
              <a:buNone/>
              <a:tabLst>
                <a:tab pos="1714500" algn="l"/>
                <a:tab pos="4454525" algn="l"/>
              </a:tabLst>
              <a:defRPr/>
            </a:pPr>
            <a:r>
              <a:rPr kumimoji="0" lang="en-SG"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9:8–10:4</a:t>
            </a:r>
            <a:r>
              <a:rPr kumimoji="0" lang="ar-SA"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       ا</a:t>
            </a:r>
            <a:r>
              <a:rPr kumimoji="0" lang="ar-EG"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لسبي الاسرائيلي</a:t>
            </a:r>
            <a:r>
              <a:rPr kumimoji="0" lang="en-SG"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	9:6-7	</a:t>
            </a: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9:6-7	</a:t>
            </a:r>
            <a:r>
              <a:rPr kumimoji="0" lang="ar-SA"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الله، العدل، السلام، الحق</a:t>
            </a:r>
            <a:endParaRPr kumimoji="0" lang="ar-EG"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endParaRPr>
          </a:p>
          <a:p>
            <a:pPr marL="0" marR="0" lvl="0" indent="0" algn="r" defTabSz="449263" rtl="1" eaLnBrk="0" fontAlgn="base" latinLnBrk="0" hangingPunct="0">
              <a:lnSpc>
                <a:spcPct val="100000"/>
              </a:lnSpc>
              <a:spcBef>
                <a:spcPct val="0"/>
              </a:spcBef>
              <a:spcAft>
                <a:spcPct val="0"/>
              </a:spcAft>
              <a:buClrTx/>
              <a:buSzTx/>
              <a:buFontTx/>
              <a:buNone/>
              <a:tabLst>
                <a:tab pos="1714500" algn="l"/>
                <a:tab pos="4454525" algn="l"/>
              </a:tabLst>
              <a:defRPr/>
            </a:pPr>
            <a:r>
              <a:rPr kumimoji="0" lang="en-SG"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10:5-34	</a:t>
            </a:r>
            <a:r>
              <a:rPr kumimoji="0" lang="ar-EG"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سقوط أشور</a:t>
            </a:r>
            <a:endParaRPr kumimoji="0" lang="en-SG"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endParaRPr>
          </a:p>
          <a:p>
            <a:pPr marL="0" marR="0" lvl="0" indent="0" algn="r" defTabSz="449263" rtl="1" eaLnBrk="0" fontAlgn="base" latinLnBrk="0" hangingPunct="0">
              <a:lnSpc>
                <a:spcPct val="100000"/>
              </a:lnSpc>
              <a:spcBef>
                <a:spcPct val="0"/>
              </a:spcBef>
              <a:spcAft>
                <a:spcPct val="0"/>
              </a:spcAft>
              <a:buClrTx/>
              <a:buSzTx/>
              <a:buFontTx/>
              <a:buNone/>
              <a:tabLst>
                <a:tab pos="1714500" algn="l"/>
                <a:tab pos="4454525" algn="l"/>
              </a:tabLst>
              <a:defRPr/>
            </a:pPr>
            <a:endParaRPr kumimoji="0" lang="en-SG"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endParaRPr>
          </a:p>
        </p:txBody>
      </p:sp>
      <p:sp>
        <p:nvSpPr>
          <p:cNvPr id="4" name="Title 1">
            <a:extLst>
              <a:ext uri="{FF2B5EF4-FFF2-40B4-BE49-F238E27FC236}">
                <a16:creationId xmlns:a16="http://schemas.microsoft.com/office/drawing/2014/main" id="{E9BEBA59-2C49-8644-B2B3-0FACF72678F4}"/>
              </a:ext>
            </a:extLst>
          </p:cNvPr>
          <p:cNvSpPr txBox="1">
            <a:spLocks/>
          </p:cNvSpPr>
          <p:nvPr/>
        </p:nvSpPr>
        <p:spPr bwMode="auto">
          <a:xfrm>
            <a:off x="35496" y="836712"/>
            <a:ext cx="9070975" cy="6615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49263" rtl="0" eaLnBrk="0" fontAlgn="base" latinLnBrk="0" hangingPunct="0">
              <a:lnSpc>
                <a:spcPct val="100000"/>
              </a:lnSpc>
              <a:spcBef>
                <a:spcPct val="0"/>
              </a:spcBef>
              <a:spcAft>
                <a:spcPct val="0"/>
              </a:spcAft>
              <a:buClrTx/>
              <a:buSzTx/>
              <a:buFontTx/>
              <a:buNone/>
              <a:tabLst/>
              <a:defRPr/>
            </a:pPr>
            <a:r>
              <a:rPr kumimoji="0" lang="ar-SA"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القريب والبعيد</a:t>
            </a:r>
            <a:endParaRPr kumimoji="0" lang="en-SG"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endParaRPr>
          </a:p>
        </p:txBody>
      </p:sp>
      <p:sp>
        <p:nvSpPr>
          <p:cNvPr id="5" name="Title 1">
            <a:extLst>
              <a:ext uri="{FF2B5EF4-FFF2-40B4-BE49-F238E27FC236}">
                <a16:creationId xmlns:a16="http://schemas.microsoft.com/office/drawing/2014/main" id="{9A07E5FF-8108-73EA-E71A-2007279FCB7E}"/>
              </a:ext>
            </a:extLst>
          </p:cNvPr>
          <p:cNvSpPr txBox="1">
            <a:spLocks/>
          </p:cNvSpPr>
          <p:nvPr/>
        </p:nvSpPr>
        <p:spPr bwMode="auto">
          <a:xfrm>
            <a:off x="839465" y="4705539"/>
            <a:ext cx="7260927" cy="1978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49263" rtl="0" eaLnBrk="0" fontAlgn="base" latinLnBrk="0" hangingPunct="0">
              <a:lnSpc>
                <a:spcPct val="100000"/>
              </a:lnSpc>
              <a:spcBef>
                <a:spcPct val="0"/>
              </a:spcBef>
              <a:spcAft>
                <a:spcPct val="0"/>
              </a:spcAft>
              <a:buClrTx/>
              <a:buSzTx/>
              <a:buFontTx/>
              <a:buNone/>
              <a:tabLst>
                <a:tab pos="1714500" algn="l"/>
                <a:tab pos="4454525" algn="l"/>
              </a:tabLst>
              <a:defRPr/>
            </a:pPr>
            <a:r>
              <a:rPr kumimoji="0" lang="ar-EG" sz="2400" b="1" u="none" strike="noStrike" kern="1200" cap="none" spc="0" normalizeH="0" baseline="0" noProof="0" dirty="0">
                <a:ln>
                  <a:noFill/>
                </a:ln>
                <a:solidFill>
                  <a:srgbClr val="FFFFFF"/>
                </a:solidFill>
                <a:effectLst>
                  <a:glow rad="228600">
                    <a:srgbClr val="000000">
                      <a:satMod val="175000"/>
                      <a:alpha val="88000"/>
                    </a:srgbClr>
                  </a:glow>
                </a:effectLst>
                <a:uLnTx/>
                <a:uFillTx/>
                <a:latin typeface="Arial" panose="020B0604020202020204" pitchFamily="34" charset="0"/>
                <a:ea typeface="ＭＳ Ｐゴシック" pitchFamily="-108" charset="-128"/>
                <a:cs typeface="Arial" panose="020B0604020202020204" pitchFamily="34" charset="0"/>
              </a:rPr>
              <a:t>إن خلاص الله القريب ليهوذا وذلك في سبي إسرائيل إلى آشور، ويعلمنا حمايته أيضًا. ولكنه  يحذر من الدينونة على نفس الخطايا أيضًا (9: 8-10: 4).</a:t>
            </a:r>
          </a:p>
        </p:txBody>
      </p:sp>
    </p:spTree>
    <p:extLst>
      <p:ext uri="{BB962C8B-B14F-4D97-AF65-F5344CB8AC3E}">
        <p14:creationId xmlns:p14="http://schemas.microsoft.com/office/powerpoint/2010/main" val="163856936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05218" name="Picture 2">
            <a:extLst>
              <a:ext uri="{FF2B5EF4-FFF2-40B4-BE49-F238E27FC236}">
                <a16:creationId xmlns:a16="http://schemas.microsoft.com/office/drawing/2014/main" id="{EF83BAF5-876B-9C42-B10B-2C05DB5B1DFA}"/>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36512" y="-1"/>
            <a:ext cx="9180512" cy="6864763"/>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133904" y="836712"/>
            <a:ext cx="6012160" cy="1383307"/>
          </a:xfrm>
          <a:effectLst/>
        </p:spPr>
        <p:txBody>
          <a:bodyPr anchor="t"/>
          <a:lstStyle/>
          <a:p>
            <a:pPr rtl="1">
              <a:defRPr/>
            </a:pPr>
            <a:r>
              <a:rPr lang="ar-EG" dirty="0">
                <a:solidFill>
                  <a:schemeClr val="tx1"/>
                </a:solidFill>
                <a:ea typeface="ＭＳ Ｐゴシック" charset="0"/>
              </a:rPr>
              <a:t>آشور: أداة قضاء الله</a:t>
            </a:r>
            <a:endParaRPr lang="en-US" dirty="0">
              <a:solidFill>
                <a:schemeClr val="tx1"/>
              </a:solidFill>
              <a:effectLst/>
              <a:ea typeface="ＭＳ Ｐゴシック" charset="0"/>
            </a:endParaRPr>
          </a:p>
        </p:txBody>
      </p:sp>
      <p:sp>
        <p:nvSpPr>
          <p:cNvPr id="5" name="Title 1">
            <a:extLst>
              <a:ext uri="{FF2B5EF4-FFF2-40B4-BE49-F238E27FC236}">
                <a16:creationId xmlns:a16="http://schemas.microsoft.com/office/drawing/2014/main" id="{9D828A4B-04D0-4740-965A-C03635A225D0}"/>
              </a:ext>
            </a:extLst>
          </p:cNvPr>
          <p:cNvSpPr txBox="1">
            <a:spLocks/>
          </p:cNvSpPr>
          <p:nvPr/>
        </p:nvSpPr>
        <p:spPr bwMode="auto">
          <a:xfrm>
            <a:off x="58836" y="3800591"/>
            <a:ext cx="9109075" cy="3004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defPPr>
              <a:defRPr lang="en-GB"/>
            </a:defPPr>
            <a:lvl1pPr marL="0" marR="0" lvl="0" indent="0" algn="ctr" eaLnBrk="0" latinLnBrk="0" hangingPunct="0">
              <a:lnSpc>
                <a:spcPct val="100000"/>
              </a:lnSpc>
              <a:buClrTx/>
              <a:buSzTx/>
              <a:buFontTx/>
              <a:buNone/>
              <a:tabLst>
                <a:tab pos="1714500" algn="l"/>
                <a:tab pos="4454525" algn="l"/>
              </a:tabLst>
              <a:defRPr kumimoji="0" b="1" i="0" u="none" strike="noStrike" cap="none" spc="0" normalizeH="0" baseline="0">
                <a:ln>
                  <a:noFill/>
                </a:ln>
                <a:solidFill>
                  <a:srgbClr val="FFFFFF"/>
                </a:solidFill>
                <a:effectLst>
                  <a:glow rad="228600">
                    <a:srgbClr val="000000">
                      <a:satMod val="175000"/>
                      <a:alpha val="88000"/>
                    </a:srgbClr>
                  </a:glow>
                </a:effectLst>
                <a:uLnTx/>
                <a:uFillTx/>
                <a:latin typeface="Arial" panose="020B0604020202020204" pitchFamily="34" charset="0"/>
                <a:ea typeface="ＭＳ Ｐゴシック" pitchFamily="-108" charset="-128"/>
                <a:cs typeface="Arial" panose="020B0604020202020204" pitchFamily="34" charset="0"/>
              </a:defRPr>
            </a:lvl1pPr>
            <a:lvl2pPr algn="ctr" eaLnBrk="0" hangingPunct="0">
              <a:defRPr sz="4400">
                <a:ea typeface="ＭＳ Ｐゴシック" pitchFamily="-108" charset="-128"/>
                <a:cs typeface="ＭＳ Ｐゴシック" pitchFamily="-108" charset="-128"/>
              </a:defRPr>
            </a:lvl2pPr>
            <a:lvl3pPr algn="ctr" eaLnBrk="0" hangingPunct="0">
              <a:defRPr sz="4400">
                <a:ea typeface="ＭＳ Ｐゴシック" pitchFamily="-108" charset="-128"/>
                <a:cs typeface="ＭＳ Ｐゴシック" pitchFamily="-108" charset="-128"/>
              </a:defRPr>
            </a:lvl3pPr>
            <a:lvl4pPr algn="ctr" eaLnBrk="0" hangingPunct="0">
              <a:defRPr sz="4400">
                <a:ea typeface="ＭＳ Ｐゴシック" pitchFamily="-108" charset="-128"/>
                <a:cs typeface="ＭＳ Ｐゴシック" pitchFamily="-108" charset="-128"/>
              </a:defRPr>
            </a:lvl4pPr>
            <a:lvl5pPr algn="ctr" eaLnBrk="0" hangingPunct="0">
              <a:defRPr sz="440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rtl="1"/>
            <a:r>
              <a:rPr lang="ar-EG" sz="3200" dirty="0"/>
              <a:t>ويل لأشُّورَ قَضِيبِ غَضَبِي، وَالْعَصَا فِي يَدِهِمْ هِيَ سَخَطِي.</a:t>
            </a:r>
            <a:br>
              <a:rPr lang="ar-EG" sz="3200" dirty="0"/>
            </a:br>
            <a:r>
              <a:rPr lang="ar-EG" sz="3200" dirty="0"/>
              <a:t>6 عَلَى أُمَّةٍ مُنَافِقَةٍ أُرْسِلُهُ، وَعَلَى شَعْبِ سَخَطِي أُوصِيهِ، لِيَغْتَنِمَ غَنِيمَةً وَيَنْهَبَ نَهْبًا، وَيَجْعَلَهُمْ مَدُوسِينَ كَطِينِ الأَزِقَّةِ.</a:t>
            </a:r>
            <a:br>
              <a:rPr lang="ar-EG" sz="3200" dirty="0"/>
            </a:br>
            <a:r>
              <a:rPr lang="ar-EG" sz="3200" dirty="0"/>
              <a:t>7 أَمَّا هُوَ فَلاَ يَفْتَكِرُ هكَذَا، وَلاَ يَحْسِبُ قَلْبُهُ هكَذَا. بَلْ فِي قَلْبِهِ أَنْ يُبِيدَ </a:t>
            </a:r>
            <a:r>
              <a:rPr lang="ar-EG" sz="3600" dirty="0"/>
              <a:t>وَيَقْرِضَ</a:t>
            </a:r>
            <a:r>
              <a:rPr lang="ar-EG" sz="3200" dirty="0"/>
              <a:t> أُمَمًا لَيْسَتْ بِقَلِيلَةٍ.</a:t>
            </a:r>
            <a:r>
              <a:rPr lang="ar-SA" sz="3200" dirty="0"/>
              <a:t>.." (10: 5-7أ)</a:t>
            </a:r>
            <a:endParaRPr lang="en-US" sz="3200" dirty="0"/>
          </a:p>
        </p:txBody>
      </p:sp>
    </p:spTree>
    <p:extLst>
      <p:ext uri="{BB962C8B-B14F-4D97-AF65-F5344CB8AC3E}">
        <p14:creationId xmlns:p14="http://schemas.microsoft.com/office/powerpoint/2010/main" val="68859045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231426" name="Picture 5"/>
          <p:cNvPicPr>
            <a:picLocks noChangeAspect="1"/>
          </p:cNvPicPr>
          <p:nvPr/>
        </p:nvPicPr>
        <p:blipFill>
          <a:blip r:embed="rId4" cstate="print"/>
          <a:srcRect/>
          <a:stretch>
            <a:fillRect/>
          </a:stretch>
        </p:blipFill>
        <p:spPr bwMode="auto">
          <a:xfrm>
            <a:off x="0" y="879475"/>
            <a:ext cx="9144000" cy="5099050"/>
          </a:xfrm>
          <a:prstGeom prst="rect">
            <a:avLst/>
          </a:prstGeom>
          <a:noFill/>
          <a:ln w="9525">
            <a:noFill/>
            <a:miter lim="800000"/>
            <a:headEnd/>
            <a:tailEnd/>
          </a:ln>
        </p:spPr>
      </p:pic>
      <p:sp>
        <p:nvSpPr>
          <p:cNvPr id="193539" name="Rectangle 3"/>
          <p:cNvSpPr>
            <a:spLocks noGrp="1" noChangeArrowheads="1"/>
          </p:cNvSpPr>
          <p:nvPr>
            <p:ph type="title" idx="4294967295"/>
          </p:nvPr>
        </p:nvSpPr>
        <p:spPr>
          <a:xfrm>
            <a:off x="19050" y="188913"/>
            <a:ext cx="9124950" cy="863600"/>
          </a:xfrm>
        </p:spPr>
        <p:txBody>
          <a:bodyPr/>
          <a:lstStyle/>
          <a:p>
            <a:pPr>
              <a:defRPr/>
            </a:pPr>
            <a:r>
              <a:rPr lang="ar-JO" sz="5400" dirty="0">
                <a:solidFill>
                  <a:srgbClr val="FFFFFF"/>
                </a:solidFill>
                <a:ea typeface="ＭＳ Ｐゴシック" pitchFamily="-108" charset="-128"/>
              </a:rPr>
              <a:t>حياة السود مهمة</a:t>
            </a:r>
            <a:endParaRPr lang="en-US" sz="5400" dirty="0">
              <a:solidFill>
                <a:srgbClr val="FFFFFF"/>
              </a:solidFill>
              <a:ea typeface="ＭＳ Ｐゴシック" pitchFamily="-108" charset="-128"/>
            </a:endParaRPr>
          </a:p>
        </p:txBody>
      </p:sp>
      <p:sp>
        <p:nvSpPr>
          <p:cNvPr id="231428" name="TextBox 4"/>
          <p:cNvSpPr txBox="1">
            <a:spLocks noChangeArrowheads="1"/>
          </p:cNvSpPr>
          <p:nvPr/>
        </p:nvSpPr>
        <p:spPr bwMode="auto">
          <a:xfrm>
            <a:off x="107950" y="2776538"/>
            <a:ext cx="5256213" cy="1077218"/>
          </a:xfrm>
          <a:prstGeom prst="rect">
            <a:avLst/>
          </a:prstGeom>
          <a:solidFill>
            <a:schemeClr val="bg1"/>
          </a:solidFill>
          <a:ln w="9525">
            <a:noFill/>
            <a:miter lim="800000"/>
            <a:headEnd/>
            <a:tailEnd/>
          </a:ln>
        </p:spPr>
        <p:txBody>
          <a:bodyPr>
            <a:spAutoFit/>
          </a:bodyPr>
          <a:lstStyle/>
          <a:p>
            <a:pPr marL="0" marR="0" lvl="0" indent="0" algn="r" defTabSz="449263" rtl="0" eaLnBrk="1" fontAlgn="base" latinLnBrk="0" hangingPunct="1">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في عام 2013, قامت ثلاث منظمات سود – أليسيا جارزا, باتريس كولرز و أوبال توميتي بتأسيس مشروع بناء حركة سياسية متمركزة حول السود و تم تسميتها ” حياة السود مهمة ” . و قد كانت رداً على تبرئة قاتل تريفون مارتن و المدعو جورج زيمرمان</a:t>
            </a:r>
            <a:endParaRPr kumimoji="0" lang="en-US" sz="16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8" name="TextBox 7"/>
          <p:cNvSpPr txBox="1">
            <a:spLocks noChangeArrowheads="1"/>
          </p:cNvSpPr>
          <p:nvPr/>
        </p:nvSpPr>
        <p:spPr bwMode="auto">
          <a:xfrm rot="-526361">
            <a:off x="628650" y="5722938"/>
            <a:ext cx="1785938" cy="369887"/>
          </a:xfrm>
          <a:prstGeom prst="rect">
            <a:avLst/>
          </a:prstGeom>
          <a:solidFill>
            <a:schemeClr val="tx1"/>
          </a:solidFill>
          <a:ln w="9525">
            <a:solidFill>
              <a:schemeClr val="tx1"/>
            </a:solidFill>
            <a:miter lim="800000"/>
            <a:headEnd/>
            <a:tailEnd/>
          </a:ln>
        </p:spPr>
        <p:txBody>
          <a:bodyPr>
            <a:spAutoFit/>
          </a:bodyPr>
          <a:lstStyle/>
          <a:p>
            <a:pPr marL="0" marR="0" lvl="0" indent="0" algn="ctr" defTabSz="449263" rtl="0" eaLnBrk="1" fontAlgn="base" latinLnBrk="0" hangingPunct="1">
              <a:lnSpc>
                <a:spcPct val="100000"/>
              </a:lnSpc>
              <a:spcBef>
                <a:spcPct val="0"/>
              </a:spcBef>
              <a:spcAft>
                <a:spcPct val="0"/>
              </a:spcAft>
              <a:buClrTx/>
              <a:buSzTx/>
              <a:buFontTx/>
              <a:buNone/>
              <a:tabLst/>
              <a:defRPr/>
            </a:pPr>
            <a:r>
              <a:rPr kumimoji="0" lang="ar-JO" sz="18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أليسيا جارزا</a:t>
            </a:r>
            <a:endParaRPr kumimoji="0" lang="en-US" sz="18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10" name="TextBox 9"/>
          <p:cNvSpPr txBox="1">
            <a:spLocks noChangeArrowheads="1"/>
          </p:cNvSpPr>
          <p:nvPr/>
        </p:nvSpPr>
        <p:spPr bwMode="auto">
          <a:xfrm rot="-526361">
            <a:off x="1995488" y="5824538"/>
            <a:ext cx="2163762" cy="368300"/>
          </a:xfrm>
          <a:prstGeom prst="rect">
            <a:avLst/>
          </a:prstGeom>
          <a:solidFill>
            <a:schemeClr val="tx1"/>
          </a:solidFill>
          <a:ln w="9525">
            <a:solidFill>
              <a:schemeClr val="tx1"/>
            </a:solidFill>
            <a:miter lim="800000"/>
            <a:headEnd/>
            <a:tailEnd/>
          </a:ln>
        </p:spPr>
        <p:txBody>
          <a:bodyPr>
            <a:spAutoFit/>
          </a:bodyPr>
          <a:lstStyle/>
          <a:p>
            <a:pPr marL="0" marR="0" lvl="0" indent="0" algn="ctr" defTabSz="449263" rtl="0" eaLnBrk="1" fontAlgn="base" latinLnBrk="0" hangingPunct="1">
              <a:lnSpc>
                <a:spcPct val="100000"/>
              </a:lnSpc>
              <a:spcBef>
                <a:spcPct val="0"/>
              </a:spcBef>
              <a:spcAft>
                <a:spcPct val="0"/>
              </a:spcAft>
              <a:buClrTx/>
              <a:buSzTx/>
              <a:buFontTx/>
              <a:buNone/>
              <a:tabLst/>
              <a:defRPr/>
            </a:pPr>
            <a:r>
              <a:rPr kumimoji="0" lang="ar-JO" sz="18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باتريس كولرز</a:t>
            </a:r>
            <a:endParaRPr kumimoji="0" lang="en-US" sz="18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11" name="TextBox 10"/>
          <p:cNvSpPr txBox="1">
            <a:spLocks noChangeArrowheads="1"/>
          </p:cNvSpPr>
          <p:nvPr/>
        </p:nvSpPr>
        <p:spPr bwMode="auto">
          <a:xfrm rot="-526361">
            <a:off x="3489325" y="5949950"/>
            <a:ext cx="1784350" cy="369888"/>
          </a:xfrm>
          <a:prstGeom prst="rect">
            <a:avLst/>
          </a:prstGeom>
          <a:solidFill>
            <a:schemeClr val="tx1"/>
          </a:solidFill>
          <a:ln w="9525">
            <a:solidFill>
              <a:schemeClr val="tx1"/>
            </a:solidFill>
            <a:miter lim="800000"/>
            <a:headEnd/>
            <a:tailEnd/>
          </a:ln>
        </p:spPr>
        <p:txBody>
          <a:bodyPr>
            <a:spAutoFit/>
          </a:bodyPr>
          <a:lstStyle/>
          <a:p>
            <a:pPr marL="0" marR="0" lvl="0" indent="0" algn="ctr" defTabSz="449263" rtl="0" eaLnBrk="1" fontAlgn="base" latinLnBrk="0" hangingPunct="1">
              <a:lnSpc>
                <a:spcPct val="100000"/>
              </a:lnSpc>
              <a:spcBef>
                <a:spcPct val="0"/>
              </a:spcBef>
              <a:spcAft>
                <a:spcPct val="0"/>
              </a:spcAft>
              <a:buClrTx/>
              <a:buSzTx/>
              <a:buFontTx/>
              <a:buNone/>
              <a:tabLst/>
              <a:defRPr/>
            </a:pPr>
            <a:r>
              <a:rPr kumimoji="0" lang="ar-JO" sz="18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أوبال توميتي</a:t>
            </a:r>
            <a:endParaRPr kumimoji="0" lang="en-US" sz="18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9" name="TextBox 8"/>
          <p:cNvSpPr txBox="1">
            <a:spLocks noChangeArrowheads="1"/>
          </p:cNvSpPr>
          <p:nvPr/>
        </p:nvSpPr>
        <p:spPr bwMode="auto">
          <a:xfrm rot="-526361">
            <a:off x="238125" y="6142038"/>
            <a:ext cx="1785938" cy="369887"/>
          </a:xfrm>
          <a:prstGeom prst="rect">
            <a:avLst/>
          </a:prstGeom>
          <a:solidFill>
            <a:srgbClr val="C00000"/>
          </a:solidFill>
          <a:ln w="9525">
            <a:solidFill>
              <a:schemeClr val="tx1"/>
            </a:solidFill>
            <a:miter lim="800000"/>
            <a:headEnd/>
            <a:tailEnd/>
          </a:ln>
        </p:spPr>
        <p:txBody>
          <a:bodyPr>
            <a:spAutoFit/>
          </a:bodyPr>
          <a:lstStyle/>
          <a:p>
            <a:pPr marL="0" marR="0" lvl="0" indent="0" algn="ctr" defTabSz="449263" rtl="0" eaLnBrk="1" fontAlgn="base" latinLnBrk="0" hangingPunct="1">
              <a:lnSpc>
                <a:spcPct val="100000"/>
              </a:lnSpc>
              <a:spcBef>
                <a:spcPct val="0"/>
              </a:spcBef>
              <a:spcAft>
                <a:spcPct val="0"/>
              </a:spcAft>
              <a:buClrTx/>
              <a:buSzTx/>
              <a:buFontTx/>
              <a:buNone/>
              <a:tabLst/>
              <a:defRPr/>
            </a:pPr>
            <a:r>
              <a:rPr kumimoji="0" lang="ar-JO" sz="18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مثلية</a:t>
            </a:r>
            <a:endParaRPr kumimoji="0" lang="en-US" sz="18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12" name="TextBox 11"/>
          <p:cNvSpPr txBox="1">
            <a:spLocks noChangeArrowheads="1"/>
          </p:cNvSpPr>
          <p:nvPr/>
        </p:nvSpPr>
        <p:spPr bwMode="auto">
          <a:xfrm rot="-526361">
            <a:off x="1727200" y="6259513"/>
            <a:ext cx="1784350" cy="369887"/>
          </a:xfrm>
          <a:prstGeom prst="rect">
            <a:avLst/>
          </a:prstGeom>
          <a:solidFill>
            <a:srgbClr val="C00000"/>
          </a:solidFill>
          <a:ln w="9525">
            <a:solidFill>
              <a:schemeClr val="tx1"/>
            </a:solidFill>
            <a:miter lim="800000"/>
            <a:headEnd/>
            <a:tailEnd/>
          </a:ln>
        </p:spPr>
        <p:txBody>
          <a:bodyPr>
            <a:spAutoFit/>
          </a:bodyPr>
          <a:lstStyle/>
          <a:p>
            <a:pPr marL="0" marR="0" lvl="0" indent="0" algn="ctr" defTabSz="449263" rtl="0" eaLnBrk="1" fontAlgn="base" latinLnBrk="0" hangingPunct="1">
              <a:lnSpc>
                <a:spcPct val="100000"/>
              </a:lnSpc>
              <a:spcBef>
                <a:spcPct val="0"/>
              </a:spcBef>
              <a:spcAft>
                <a:spcPct val="0"/>
              </a:spcAft>
              <a:buClrTx/>
              <a:buSzTx/>
              <a:buFontTx/>
              <a:buNone/>
              <a:tabLst/>
              <a:defRPr/>
            </a:pPr>
            <a:r>
              <a:rPr kumimoji="0" lang="ar-JO" sz="18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مثلية</a:t>
            </a:r>
            <a:endParaRPr kumimoji="0" lang="en-US" sz="18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13" name="Rectangle 12"/>
          <p:cNvSpPr/>
          <p:nvPr/>
        </p:nvSpPr>
        <p:spPr bwMode="auto">
          <a:xfrm>
            <a:off x="785786" y="928669"/>
            <a:ext cx="928694" cy="586957"/>
          </a:xfrm>
          <a:prstGeom prst="rect">
            <a:avLst/>
          </a:prstGeom>
          <a:solidFill>
            <a:schemeClr val="bg1"/>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1" anchor="t" anchorCtr="0" compatLnSpc="1">
            <a:prstTxWarp prst="textNoShape">
              <a:avLst/>
            </a:prstTxWarp>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حياة السود مهمة</a:t>
            </a:r>
          </a:p>
        </p:txBody>
      </p:sp>
      <p:sp>
        <p:nvSpPr>
          <p:cNvPr id="14" name="Rectangle 13"/>
          <p:cNvSpPr/>
          <p:nvPr/>
        </p:nvSpPr>
        <p:spPr bwMode="auto">
          <a:xfrm>
            <a:off x="4071934" y="928670"/>
            <a:ext cx="3571900" cy="279180"/>
          </a:xfrm>
          <a:prstGeom prst="rect">
            <a:avLst/>
          </a:prstGeom>
          <a:solidFill>
            <a:schemeClr val="tx1"/>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1" anchor="t" anchorCtr="0" compatLnSpc="1">
            <a:prstTxWarp prst="textNoShape">
              <a:avLst/>
            </a:prstTxWarp>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2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تسوق   شاهد/استمع   أحداث عالمية   برامج   عن   أخبار</a:t>
            </a:r>
          </a:p>
        </p:txBody>
      </p:sp>
      <p:sp>
        <p:nvSpPr>
          <p:cNvPr id="15" name="Rectangle 14"/>
          <p:cNvSpPr/>
          <p:nvPr/>
        </p:nvSpPr>
        <p:spPr bwMode="auto">
          <a:xfrm>
            <a:off x="4143372" y="1214423"/>
            <a:ext cx="3500462" cy="402291"/>
          </a:xfrm>
          <a:prstGeom prst="rect">
            <a:avLst/>
          </a:prstGeom>
          <a:solidFill>
            <a:schemeClr val="tx1"/>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1" anchor="t" anchorCtr="0" compatLnSpc="1">
            <a:prstTxWarp prst="textNoShape">
              <a:avLst/>
            </a:prstTxWarp>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2000" b="1" u="none" strike="noStrike" kern="1200" cap="none" spc="0" normalizeH="0" baseline="0" noProof="0" dirty="0">
                <a:ln>
                  <a:noFill/>
                </a:ln>
                <a:solidFill>
                  <a:srgbClr val="FFFF00"/>
                </a:solidFill>
                <a:effectLst/>
                <a:uLnTx/>
                <a:uFillTx/>
                <a:latin typeface="Arial" panose="020B0604020202020204" pitchFamily="34" charset="0"/>
                <a:ea typeface="MS PGothic" pitchFamily="34" charset="-128"/>
                <a:cs typeface="Arial" panose="020B0604020202020204" pitchFamily="34" charset="0"/>
              </a:rPr>
              <a:t>الفروع     المصادر     ما هو المهم</a:t>
            </a:r>
          </a:p>
        </p:txBody>
      </p:sp>
      <p:sp>
        <p:nvSpPr>
          <p:cNvPr id="16" name="Rectangle 15"/>
          <p:cNvSpPr/>
          <p:nvPr/>
        </p:nvSpPr>
        <p:spPr bwMode="auto">
          <a:xfrm>
            <a:off x="7715272" y="1142984"/>
            <a:ext cx="785818" cy="340735"/>
          </a:xfrm>
          <a:prstGeom prst="rect">
            <a:avLst/>
          </a:prstGeom>
          <a:solidFill>
            <a:schemeClr val="accent2"/>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1" anchor="t" anchorCtr="0" compatLnSpc="1">
            <a:prstTxWarp prst="textNoShape">
              <a:avLst/>
            </a:prstTxWarp>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تبرع</a:t>
            </a:r>
          </a:p>
        </p:txBody>
      </p:sp>
      <p:sp>
        <p:nvSpPr>
          <p:cNvPr id="17" name="Rectangle 16"/>
          <p:cNvSpPr/>
          <p:nvPr/>
        </p:nvSpPr>
        <p:spPr bwMode="auto">
          <a:xfrm>
            <a:off x="5643570" y="3500439"/>
            <a:ext cx="2214578" cy="402291"/>
          </a:xfrm>
          <a:prstGeom prst="rect">
            <a:avLst/>
          </a:prstGeom>
          <a:solidFill>
            <a:schemeClr val="tx1"/>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1" anchor="t" anchorCtr="0" compatLnSpc="1">
            <a:prstTxWarp prst="textNoShape">
              <a:avLst/>
            </a:prstTxWarp>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20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شارك الحركة العالمية</a:t>
            </a:r>
          </a:p>
        </p:txBody>
      </p:sp>
      <p:sp>
        <p:nvSpPr>
          <p:cNvPr id="18" name="Rectangle 17"/>
          <p:cNvSpPr/>
          <p:nvPr/>
        </p:nvSpPr>
        <p:spPr bwMode="auto">
          <a:xfrm>
            <a:off x="5715008" y="3857628"/>
            <a:ext cx="2714644" cy="463846"/>
          </a:xfrm>
          <a:prstGeom prst="rect">
            <a:avLst/>
          </a:prstGeom>
          <a:solidFill>
            <a:schemeClr val="tx1"/>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1" anchor="t" anchorCtr="0" compatLnSpc="1">
            <a:prstTxWarp prst="textNoShape">
              <a:avLst/>
            </a:prstTxWarp>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2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سجل هنا للحصول على التحديثات عن الإطلاقات الخاصة, تحركات الشبكة, البرامج, الشراكات و أكثر</a:t>
            </a:r>
          </a:p>
        </p:txBody>
      </p:sp>
      <p:sp>
        <p:nvSpPr>
          <p:cNvPr id="19" name="Rectangle 18"/>
          <p:cNvSpPr/>
          <p:nvPr/>
        </p:nvSpPr>
        <p:spPr bwMode="auto">
          <a:xfrm>
            <a:off x="5500694" y="2357430"/>
            <a:ext cx="1571636" cy="463846"/>
          </a:xfrm>
          <a:prstGeom prst="rect">
            <a:avLst/>
          </a:prstGeom>
          <a:solidFill>
            <a:schemeClr val="bg1"/>
          </a:solidFill>
          <a:ln w="9525" cap="flat" cmpd="sng" algn="ctr">
            <a:solidFill>
              <a:schemeClr val="bg1"/>
            </a:solidFill>
            <a:prstDash val="solid"/>
            <a:round/>
            <a:headEnd type="none" w="med" len="med"/>
            <a:tailEnd type="stealth" w="lg" len="lg"/>
          </a:ln>
          <a:effectLst/>
        </p:spPr>
        <p:txBody>
          <a:bodyPr vert="horz" wrap="square" lIns="90000" tIns="46800" rIns="90000" bIns="46800" numCol="1" rtlCol="1" anchor="t" anchorCtr="0" compatLnSpc="1">
            <a:prstTxWarp prst="textNoShape">
              <a:avLst/>
            </a:prstTxWarp>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خذ موقف</a:t>
            </a:r>
          </a:p>
        </p:txBody>
      </p:sp>
      <p:sp>
        <p:nvSpPr>
          <p:cNvPr id="20" name="Rectangle 19"/>
          <p:cNvSpPr/>
          <p:nvPr/>
        </p:nvSpPr>
        <p:spPr bwMode="auto">
          <a:xfrm>
            <a:off x="5500694" y="2714620"/>
            <a:ext cx="3071834" cy="833178"/>
          </a:xfrm>
          <a:prstGeom prst="rect">
            <a:avLst/>
          </a:prstGeom>
          <a:solidFill>
            <a:schemeClr val="bg1"/>
          </a:solidFill>
          <a:ln w="9525" cap="flat" cmpd="sng" algn="ctr">
            <a:solidFill>
              <a:schemeClr val="bg1"/>
            </a:solidFill>
            <a:prstDash val="solid"/>
            <a:round/>
            <a:headEnd type="none" w="med" len="med"/>
            <a:tailEnd type="stealth" w="lg" len="lg"/>
          </a:ln>
          <a:effectLst/>
        </p:spPr>
        <p:txBody>
          <a:bodyPr vert="horz" wrap="square" lIns="90000" tIns="46800" rIns="90000" bIns="46800" numCol="1" rtlCol="1" anchor="t" anchorCtr="0" compatLnSpc="1">
            <a:prstTxWarp prst="textNoShape">
              <a:avLst/>
            </a:prstTxWarp>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2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انضم إلى الحركة للمحاربة من أجل الحرية  و التحرر و العدالة من خلال التسجيل للحصول على التحديثات و دعم عملنا و تفحص مصادرنا و متابعتنا على وسائل التواصل الإجتماعي أو معلوماتنا و معداتنا الرسمية</a:t>
            </a:r>
          </a:p>
        </p:txBody>
      </p:sp>
      <p:sp>
        <p:nvSpPr>
          <p:cNvPr id="21" name="Rectangle 20"/>
          <p:cNvSpPr/>
          <p:nvPr/>
        </p:nvSpPr>
        <p:spPr bwMode="auto">
          <a:xfrm>
            <a:off x="5786446" y="4357694"/>
            <a:ext cx="2500330" cy="309958"/>
          </a:xfrm>
          <a:prstGeom prst="rect">
            <a:avLst/>
          </a:prstGeom>
          <a:solidFill>
            <a:schemeClr val="bg1"/>
          </a:solidFill>
          <a:ln w="9525" cap="flat" cmpd="sng" algn="ctr">
            <a:solidFill>
              <a:schemeClr val="bg1"/>
            </a:solidFill>
            <a:prstDash val="solid"/>
            <a:round/>
            <a:headEnd type="none" w="med" len="med"/>
            <a:tailEnd type="stealth" w="lg" len="lg"/>
          </a:ln>
          <a:effectLst/>
        </p:spPr>
        <p:txBody>
          <a:bodyPr vert="horz" wrap="square" lIns="90000" tIns="46800" rIns="90000" bIns="46800" numCol="1" rtlCol="1" anchor="t" anchorCtr="0" compatLnSpc="1">
            <a:prstTxWarp prst="textNoShape">
              <a:avLst/>
            </a:prstTxWarp>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FFFFFF">
                    <a:lumMod val="65000"/>
                  </a:srgbClr>
                </a:solidFill>
                <a:effectLst/>
                <a:uLnTx/>
                <a:uFillTx/>
                <a:latin typeface="Arial" panose="020B0604020202020204" pitchFamily="34" charset="0"/>
                <a:ea typeface="MS PGothic" pitchFamily="34" charset="-128"/>
                <a:cs typeface="Arial" panose="020B0604020202020204" pitchFamily="34" charset="0"/>
              </a:rPr>
              <a:t>الإسم الأول</a:t>
            </a:r>
          </a:p>
        </p:txBody>
      </p:sp>
      <p:sp>
        <p:nvSpPr>
          <p:cNvPr id="22" name="Rectangle 21"/>
          <p:cNvSpPr/>
          <p:nvPr/>
        </p:nvSpPr>
        <p:spPr bwMode="auto">
          <a:xfrm>
            <a:off x="5786446" y="4714884"/>
            <a:ext cx="2500330" cy="309958"/>
          </a:xfrm>
          <a:prstGeom prst="rect">
            <a:avLst/>
          </a:prstGeom>
          <a:solidFill>
            <a:schemeClr val="bg1"/>
          </a:solidFill>
          <a:ln w="9525" cap="flat" cmpd="sng" algn="ctr">
            <a:solidFill>
              <a:schemeClr val="bg1"/>
            </a:solidFill>
            <a:prstDash val="solid"/>
            <a:round/>
            <a:headEnd type="none" w="med" len="med"/>
            <a:tailEnd type="stealth" w="lg" len="lg"/>
          </a:ln>
          <a:effectLst/>
        </p:spPr>
        <p:txBody>
          <a:bodyPr vert="horz" wrap="square" lIns="90000" tIns="46800" rIns="90000" bIns="46800" numCol="1" rtlCol="1" anchor="t" anchorCtr="0" compatLnSpc="1">
            <a:prstTxWarp prst="textNoShape">
              <a:avLst/>
            </a:prstTxWarp>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FFFFFF">
                    <a:lumMod val="65000"/>
                  </a:srgbClr>
                </a:solidFill>
                <a:effectLst/>
                <a:uLnTx/>
                <a:uFillTx/>
                <a:latin typeface="Arial" panose="020B0604020202020204" pitchFamily="34" charset="0"/>
                <a:ea typeface="MS PGothic" pitchFamily="34" charset="-128"/>
                <a:cs typeface="Arial" panose="020B0604020202020204" pitchFamily="34" charset="0"/>
              </a:rPr>
              <a:t>الإسم الأخير</a:t>
            </a:r>
          </a:p>
        </p:txBody>
      </p:sp>
      <p:sp>
        <p:nvSpPr>
          <p:cNvPr id="23" name="Rectangle 22"/>
          <p:cNvSpPr/>
          <p:nvPr/>
        </p:nvSpPr>
        <p:spPr bwMode="auto">
          <a:xfrm>
            <a:off x="5786446" y="5072074"/>
            <a:ext cx="2500330" cy="309958"/>
          </a:xfrm>
          <a:prstGeom prst="rect">
            <a:avLst/>
          </a:prstGeom>
          <a:solidFill>
            <a:schemeClr val="bg1"/>
          </a:solidFill>
          <a:ln w="9525" cap="flat" cmpd="sng" algn="ctr">
            <a:solidFill>
              <a:schemeClr val="bg1"/>
            </a:solidFill>
            <a:prstDash val="solid"/>
            <a:round/>
            <a:headEnd type="none" w="med" len="med"/>
            <a:tailEnd type="stealth" w="lg" len="lg"/>
          </a:ln>
          <a:effectLst/>
        </p:spPr>
        <p:txBody>
          <a:bodyPr vert="horz" wrap="square" lIns="90000" tIns="46800" rIns="90000" bIns="46800" numCol="1" rtlCol="1" anchor="t" anchorCtr="0" compatLnSpc="1">
            <a:prstTxWarp prst="textNoShape">
              <a:avLst/>
            </a:prstTxWarp>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FFFFFF">
                    <a:lumMod val="65000"/>
                  </a:srgbClr>
                </a:solidFill>
                <a:effectLst/>
                <a:uLnTx/>
                <a:uFillTx/>
                <a:latin typeface="Arial" panose="020B0604020202020204" pitchFamily="34" charset="0"/>
                <a:ea typeface="MS PGothic" pitchFamily="34" charset="-128"/>
                <a:cs typeface="Arial" panose="020B0604020202020204" pitchFamily="34" charset="0"/>
              </a:rPr>
              <a:t>البريد الإلكتروني</a:t>
            </a:r>
          </a:p>
        </p:txBody>
      </p:sp>
      <p:sp>
        <p:nvSpPr>
          <p:cNvPr id="24" name="Rectangle 23"/>
          <p:cNvSpPr/>
          <p:nvPr/>
        </p:nvSpPr>
        <p:spPr bwMode="auto">
          <a:xfrm>
            <a:off x="5786446" y="5429264"/>
            <a:ext cx="2500330" cy="309958"/>
          </a:xfrm>
          <a:prstGeom prst="rect">
            <a:avLst/>
          </a:prstGeom>
          <a:solidFill>
            <a:schemeClr val="bg1"/>
          </a:solidFill>
          <a:ln w="9525" cap="flat" cmpd="sng" algn="ctr">
            <a:solidFill>
              <a:schemeClr val="bg1"/>
            </a:solidFill>
            <a:prstDash val="solid"/>
            <a:round/>
            <a:headEnd type="none" w="med" len="med"/>
            <a:tailEnd type="stealth" w="lg" len="lg"/>
          </a:ln>
          <a:effectLst/>
        </p:spPr>
        <p:txBody>
          <a:bodyPr vert="horz" wrap="square" lIns="90000" tIns="46800" rIns="90000" bIns="46800" numCol="1" rtlCol="1" anchor="t" anchorCtr="0" compatLnSpc="1">
            <a:prstTxWarp prst="textNoShape">
              <a:avLst/>
            </a:prstTxWarp>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FFFFFF">
                    <a:lumMod val="65000"/>
                  </a:srgbClr>
                </a:solidFill>
                <a:effectLst/>
                <a:uLnTx/>
                <a:uFillTx/>
                <a:latin typeface="Arial" panose="020B0604020202020204" pitchFamily="34" charset="0"/>
                <a:ea typeface="MS PGothic" pitchFamily="34" charset="-128"/>
                <a:cs typeface="Arial" panose="020B0604020202020204" pitchFamily="34" charset="0"/>
              </a:rPr>
              <a:t>الرمز البريدي</a:t>
            </a:r>
          </a:p>
        </p:txBody>
      </p:sp>
      <p:sp>
        <p:nvSpPr>
          <p:cNvPr id="25" name="Rectangle 24"/>
          <p:cNvSpPr/>
          <p:nvPr/>
        </p:nvSpPr>
        <p:spPr bwMode="auto">
          <a:xfrm>
            <a:off x="5857884" y="5786454"/>
            <a:ext cx="2428892" cy="309958"/>
          </a:xfrm>
          <a:prstGeom prst="rect">
            <a:avLst/>
          </a:prstGeom>
          <a:solidFill>
            <a:srgbClr val="FFFF00"/>
          </a:solidFill>
          <a:ln w="9525" cap="flat" cmpd="sng" algn="ctr">
            <a:solidFill>
              <a:srgbClr val="FFFF00"/>
            </a:solidFill>
            <a:prstDash val="solid"/>
            <a:round/>
            <a:headEnd type="none" w="med" len="med"/>
            <a:tailEnd type="stealth" w="lg" len="lg"/>
          </a:ln>
          <a:effectLst/>
        </p:spPr>
        <p:txBody>
          <a:bodyPr vert="horz" wrap="square" lIns="90000" tIns="46800" rIns="90000" bIns="46800" numCol="1" rtlCol="1" anchor="t" anchorCtr="0" compatLnSpc="1">
            <a:prstTxWarp prst="textNoShape">
              <a:avLst/>
            </a:prstTxWarp>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أضف اسمك</a:t>
            </a:r>
          </a:p>
        </p:txBody>
      </p:sp>
      <p:sp>
        <p:nvSpPr>
          <p:cNvPr id="26" name="Rectangle 25"/>
          <p:cNvSpPr/>
          <p:nvPr/>
        </p:nvSpPr>
        <p:spPr bwMode="auto">
          <a:xfrm>
            <a:off x="714348" y="2214554"/>
            <a:ext cx="1500198" cy="463846"/>
          </a:xfrm>
          <a:prstGeom prst="rect">
            <a:avLst/>
          </a:prstGeom>
          <a:solidFill>
            <a:schemeClr val="bg1"/>
          </a:solidFill>
          <a:ln w="9525" cap="flat" cmpd="sng" algn="ctr">
            <a:solidFill>
              <a:schemeClr val="bg1"/>
            </a:solidFill>
            <a:prstDash val="solid"/>
            <a:round/>
            <a:headEnd type="none" w="med" len="med"/>
            <a:tailEnd type="stealth" w="lg" len="lg"/>
          </a:ln>
          <a:effectLst/>
        </p:spPr>
        <p:txBody>
          <a:bodyPr vert="horz" wrap="square" lIns="90000" tIns="46800" rIns="90000" bIns="46800" numCol="1" rtlCol="1" anchor="t" anchorCtr="0" compatLnSpc="1">
            <a:prstTxWarp prst="textNoShape">
              <a:avLst/>
            </a:prstTxWarp>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قصتها</a:t>
            </a:r>
          </a:p>
        </p:txBody>
      </p:sp>
    </p:spTree>
    <p:extLst>
      <p:ext uri="{BB962C8B-B14F-4D97-AF65-F5344CB8AC3E}">
        <p14:creationId xmlns:p14="http://schemas.microsoft.com/office/powerpoint/2010/main" val="1100307896"/>
      </p:ext>
    </p:extLst>
  </p:cSld>
  <p:clrMapOvr>
    <a:overrideClrMapping bg1="lt1" tx1="dk1" bg2="lt2" tx2="dk2" accent1="accent1" accent2="accent2" accent3="accent3" accent4="accent4" accent5="accent5" accent6="accent6" hlink="hlink" folHlink="folHlink"/>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0"/>
                                        </p:tgtEl>
                                        <p:attrNameLst>
                                          <p:attrName>style.visibility</p:attrName>
                                        </p:attrNameLst>
                                      </p:cBhvr>
                                      <p:to>
                                        <p:strVal val="visible"/>
                                      </p:to>
                                    </p:set>
                                    <p:anim calcmode="lin" valueType="num">
                                      <p:cBhvr additive="base">
                                        <p:cTn id="13" dur="500" fill="hold"/>
                                        <p:tgtEl>
                                          <p:spTgt spid="10"/>
                                        </p:tgtEl>
                                        <p:attrNameLst>
                                          <p:attrName>ppt_x</p:attrName>
                                        </p:attrNameLst>
                                      </p:cBhvr>
                                      <p:tavLst>
                                        <p:tav tm="0">
                                          <p:val>
                                            <p:strVal val="#ppt_x"/>
                                          </p:val>
                                        </p:tav>
                                        <p:tav tm="100000">
                                          <p:val>
                                            <p:strVal val="#ppt_x"/>
                                          </p:val>
                                        </p:tav>
                                      </p:tavLst>
                                    </p:anim>
                                    <p:anim calcmode="lin" valueType="num">
                                      <p:cBhvr additive="base">
                                        <p:cTn id="14"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11"/>
                                        </p:tgtEl>
                                        <p:attrNameLst>
                                          <p:attrName>style.visibility</p:attrName>
                                        </p:attrNameLst>
                                      </p:cBhvr>
                                      <p:to>
                                        <p:strVal val="visible"/>
                                      </p:to>
                                    </p:set>
                                    <p:anim calcmode="lin" valueType="num">
                                      <p:cBhvr additive="base">
                                        <p:cTn id="19" dur="500" fill="hold"/>
                                        <p:tgtEl>
                                          <p:spTgt spid="11"/>
                                        </p:tgtEl>
                                        <p:attrNameLst>
                                          <p:attrName>ppt_x</p:attrName>
                                        </p:attrNameLst>
                                      </p:cBhvr>
                                      <p:tavLst>
                                        <p:tav tm="0">
                                          <p:val>
                                            <p:strVal val="#ppt_x"/>
                                          </p:val>
                                        </p:tav>
                                        <p:tav tm="100000">
                                          <p:val>
                                            <p:strVal val="#ppt_x"/>
                                          </p:val>
                                        </p:tav>
                                      </p:tavLst>
                                    </p:anim>
                                    <p:anim calcmode="lin" valueType="num">
                                      <p:cBhvr additive="base">
                                        <p:cTn id="20"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55" presetClass="entr" presetSubtype="0" fill="hold" grpId="0" nodeType="clickEffect">
                                  <p:stCondLst>
                                    <p:cond delay="0"/>
                                  </p:stCondLst>
                                  <p:childTnLst>
                                    <p:set>
                                      <p:cBhvr>
                                        <p:cTn id="24" dur="1" fill="hold">
                                          <p:stCondLst>
                                            <p:cond delay="0"/>
                                          </p:stCondLst>
                                        </p:cTn>
                                        <p:tgtEl>
                                          <p:spTgt spid="9"/>
                                        </p:tgtEl>
                                        <p:attrNameLst>
                                          <p:attrName>style.visibility</p:attrName>
                                        </p:attrNameLst>
                                      </p:cBhvr>
                                      <p:to>
                                        <p:strVal val="visible"/>
                                      </p:to>
                                    </p:set>
                                    <p:anim calcmode="lin" valueType="num">
                                      <p:cBhvr>
                                        <p:cTn id="25" dur="1000" fill="hold"/>
                                        <p:tgtEl>
                                          <p:spTgt spid="9"/>
                                        </p:tgtEl>
                                        <p:attrNameLst>
                                          <p:attrName>ppt_w</p:attrName>
                                        </p:attrNameLst>
                                      </p:cBhvr>
                                      <p:tavLst>
                                        <p:tav tm="0">
                                          <p:val>
                                            <p:strVal val="#ppt_w*0.70"/>
                                          </p:val>
                                        </p:tav>
                                        <p:tav tm="100000">
                                          <p:val>
                                            <p:strVal val="#ppt_w"/>
                                          </p:val>
                                        </p:tav>
                                      </p:tavLst>
                                    </p:anim>
                                    <p:anim calcmode="lin" valueType="num">
                                      <p:cBhvr>
                                        <p:cTn id="26" dur="1000" fill="hold"/>
                                        <p:tgtEl>
                                          <p:spTgt spid="9"/>
                                        </p:tgtEl>
                                        <p:attrNameLst>
                                          <p:attrName>ppt_h</p:attrName>
                                        </p:attrNameLst>
                                      </p:cBhvr>
                                      <p:tavLst>
                                        <p:tav tm="0">
                                          <p:val>
                                            <p:strVal val="#ppt_h"/>
                                          </p:val>
                                        </p:tav>
                                        <p:tav tm="100000">
                                          <p:val>
                                            <p:strVal val="#ppt_h"/>
                                          </p:val>
                                        </p:tav>
                                      </p:tavLst>
                                    </p:anim>
                                    <p:animEffect transition="in" filter="fade">
                                      <p:cBhvr>
                                        <p:cTn id="27" dur="10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55" presetClass="entr" presetSubtype="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 calcmode="lin" valueType="num">
                                      <p:cBhvr>
                                        <p:cTn id="32" dur="1000" fill="hold"/>
                                        <p:tgtEl>
                                          <p:spTgt spid="12"/>
                                        </p:tgtEl>
                                        <p:attrNameLst>
                                          <p:attrName>ppt_w</p:attrName>
                                        </p:attrNameLst>
                                      </p:cBhvr>
                                      <p:tavLst>
                                        <p:tav tm="0">
                                          <p:val>
                                            <p:strVal val="#ppt_w*0.70"/>
                                          </p:val>
                                        </p:tav>
                                        <p:tav tm="100000">
                                          <p:val>
                                            <p:strVal val="#ppt_w"/>
                                          </p:val>
                                        </p:tav>
                                      </p:tavLst>
                                    </p:anim>
                                    <p:anim calcmode="lin" valueType="num">
                                      <p:cBhvr>
                                        <p:cTn id="33" dur="1000" fill="hold"/>
                                        <p:tgtEl>
                                          <p:spTgt spid="12"/>
                                        </p:tgtEl>
                                        <p:attrNameLst>
                                          <p:attrName>ppt_h</p:attrName>
                                        </p:attrNameLst>
                                      </p:cBhvr>
                                      <p:tavLst>
                                        <p:tav tm="0">
                                          <p:val>
                                            <p:strVal val="#ppt_h"/>
                                          </p:val>
                                        </p:tav>
                                        <p:tav tm="100000">
                                          <p:val>
                                            <p:strVal val="#ppt_h"/>
                                          </p:val>
                                        </p:tav>
                                      </p:tavLst>
                                    </p:anim>
                                    <p:animEffect transition="in" filter="fade">
                                      <p:cBhvr>
                                        <p:cTn id="34" dur="1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0" grpId="0" animBg="1"/>
      <p:bldP spid="11" grpId="0" animBg="1"/>
      <p:bldP spid="9" grpId="0" animBg="1"/>
      <p:bldP spid="12" grpId="0" animBg="1"/>
    </p:bldLst>
  </p:timing>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06242" name="Picture 2">
            <a:extLst>
              <a:ext uri="{FF2B5EF4-FFF2-40B4-BE49-F238E27FC236}">
                <a16:creationId xmlns:a16="http://schemas.microsoft.com/office/drawing/2014/main" id="{3AD1B0E9-EA0C-8F4B-9FE7-B3888B7E0562}"/>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0" y="-924"/>
            <a:ext cx="9144000" cy="6858924"/>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29469"/>
            <a:ext cx="5436096" cy="829727"/>
          </a:xfrm>
          <a:effectLst/>
        </p:spPr>
        <p:txBody>
          <a:bodyPr anchor="t"/>
          <a:lstStyle/>
          <a:p>
            <a:pPr rtl="1">
              <a:defRPr/>
            </a:pPr>
            <a:r>
              <a:rPr lang="ar-EG" sz="3600" dirty="0">
                <a:solidFill>
                  <a:schemeClr val="tx1"/>
                </a:solidFill>
                <a:ea typeface="ＭＳ Ｐゴシック" charset="0"/>
              </a:rPr>
              <a:t>سقوط نينوى (612 ق.م.)</a:t>
            </a:r>
            <a:endParaRPr lang="en-US" sz="3600" dirty="0">
              <a:solidFill>
                <a:schemeClr val="tx1"/>
              </a:solidFill>
              <a:effectLst/>
              <a:ea typeface="ＭＳ Ｐゴシック" charset="0"/>
            </a:endParaRPr>
          </a:p>
        </p:txBody>
      </p:sp>
      <p:sp>
        <p:nvSpPr>
          <p:cNvPr id="4" name="Rectangle 2">
            <a:extLst>
              <a:ext uri="{FF2B5EF4-FFF2-40B4-BE49-F238E27FC236}">
                <a16:creationId xmlns:a16="http://schemas.microsoft.com/office/drawing/2014/main" id="{FD084B12-F0E1-B248-BAAE-3D342D3E92E1}"/>
              </a:ext>
            </a:extLst>
          </p:cNvPr>
          <p:cNvSpPr txBox="1">
            <a:spLocks noChangeArrowheads="1"/>
          </p:cNvSpPr>
          <p:nvPr/>
        </p:nvSpPr>
        <p:spPr bwMode="auto">
          <a:xfrm>
            <a:off x="0" y="1056410"/>
            <a:ext cx="2411760" cy="25886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eaLnBrk="0" fontAlgn="base" hangingPunct="0">
              <a:spcBef>
                <a:spcPct val="0"/>
              </a:spcBef>
              <a:spcAft>
                <a:spcPct val="0"/>
              </a:spcAft>
              <a:defRPr sz="3600" b="1">
                <a:solidFill>
                  <a:schemeClr val="bg1"/>
                </a:solidFill>
                <a:effectLst>
                  <a:glow rad="127000">
                    <a:schemeClr val="tx1"/>
                  </a:glow>
                </a:effectLst>
                <a:latin typeface="Arial" charset="0"/>
                <a:ea typeface="ＭＳ Ｐゴシック" charset="0"/>
                <a:cs typeface="ＭＳ Ｐゴシック" charset="0"/>
              </a:defRPr>
            </a:lvl1pPr>
            <a:lvl2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EG" sz="3200"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أظهر الله لإشعياء قبل 90 عامًا أن بابل ستغزو وتنتصر على آشور</a:t>
            </a:r>
            <a:endParaRPr kumimoji="0" lang="en-US" sz="3200"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5" name="Title 1">
            <a:extLst>
              <a:ext uri="{FF2B5EF4-FFF2-40B4-BE49-F238E27FC236}">
                <a16:creationId xmlns:a16="http://schemas.microsoft.com/office/drawing/2014/main" id="{9D828A4B-04D0-4740-965A-C03635A225D0}"/>
              </a:ext>
            </a:extLst>
          </p:cNvPr>
          <p:cNvSpPr txBox="1">
            <a:spLocks/>
          </p:cNvSpPr>
          <p:nvPr/>
        </p:nvSpPr>
        <p:spPr bwMode="auto">
          <a:xfrm>
            <a:off x="58836" y="4869160"/>
            <a:ext cx="9109075" cy="1936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defPPr>
              <a:defRPr lang="en-GB"/>
            </a:defPPr>
            <a:lvl1pPr marL="0" marR="0" lvl="0" indent="0" algn="ctr" eaLnBrk="0" latinLnBrk="0" hangingPunct="0">
              <a:lnSpc>
                <a:spcPct val="100000"/>
              </a:lnSpc>
              <a:buClrTx/>
              <a:buSzTx/>
              <a:buFontTx/>
              <a:buNone/>
              <a:tabLst>
                <a:tab pos="1714500" algn="l"/>
                <a:tab pos="4454525" algn="l"/>
              </a:tabLst>
              <a:defRPr kumimoji="0" sz="3200" b="1" i="0" u="none" strike="noStrike" cap="none" spc="0" normalizeH="0" baseline="0">
                <a:ln>
                  <a:noFill/>
                </a:ln>
                <a:solidFill>
                  <a:srgbClr val="FFFFFF"/>
                </a:solidFill>
                <a:effectLst>
                  <a:glow rad="228600">
                    <a:srgbClr val="000000">
                      <a:satMod val="175000"/>
                      <a:alpha val="88000"/>
                    </a:srgbClr>
                  </a:glow>
                </a:effectLst>
                <a:uLnTx/>
                <a:uFillTx/>
                <a:latin typeface="Arial" panose="020B0604020202020204" pitchFamily="34" charset="0"/>
                <a:ea typeface="ＭＳ Ｐゴシック" pitchFamily="-108" charset="-128"/>
                <a:cs typeface="Arial" panose="020B0604020202020204" pitchFamily="34" charset="0"/>
              </a:defRPr>
            </a:lvl1pPr>
            <a:lvl2pPr algn="ctr" eaLnBrk="0" hangingPunct="0">
              <a:defRPr sz="4400">
                <a:ea typeface="ＭＳ Ｐゴシック" pitchFamily="-108" charset="-128"/>
                <a:cs typeface="ＭＳ Ｐゴシック" pitchFamily="-108" charset="-128"/>
              </a:defRPr>
            </a:lvl2pPr>
            <a:lvl3pPr algn="ctr" eaLnBrk="0" hangingPunct="0">
              <a:defRPr sz="4400">
                <a:ea typeface="ＭＳ Ｐゴシック" pitchFamily="-108" charset="-128"/>
                <a:cs typeface="ＭＳ Ｐゴシック" pitchFamily="-108" charset="-128"/>
              </a:defRPr>
            </a:lvl3pPr>
            <a:lvl4pPr algn="ctr" eaLnBrk="0" hangingPunct="0">
              <a:defRPr sz="4400">
                <a:ea typeface="ＭＳ Ｐゴシック" pitchFamily="-108" charset="-128"/>
                <a:cs typeface="ＭＳ Ｐゴシック" pitchFamily="-108" charset="-128"/>
              </a:defRPr>
            </a:lvl4pPr>
            <a:lvl5pPr algn="ctr" eaLnBrk="0" hangingPunct="0">
              <a:defRPr sz="440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rtl="1"/>
            <a:r>
              <a:rPr lang="en-US" sz="2800" dirty="0"/>
              <a:t>“</a:t>
            </a:r>
            <a:r>
              <a:rPr lang="ar-EG" sz="2800" dirty="0"/>
              <a:t>24 وَلكِنْ هكَذَا يَقُولُ السَّيِّدُ رَبُّ الْجُنُودِ: «لاَ تَخَفْ مِنْ أَشُّورَ يَا شَعْبِي السَّاكِنُ فِي صِهْيَوْنَ. يَضْرِبُكَ بِالْقَضِيبِ، وَيَرْفَعُ عَصَاهُ عَلَيْكَ عَلَى أُسْلُوبِ مِصْرَ.</a:t>
            </a:r>
            <a:br>
              <a:rPr lang="ar-EG" sz="2800" dirty="0"/>
            </a:br>
            <a:r>
              <a:rPr lang="ar-EG" sz="2800" dirty="0"/>
              <a:t>25 لأَنَّهُ بَعْدَ قَلِيل جِدًّا يَتِمُّ السَّخَطُ وَغَضَبِي فِي إِبَادَتِهِمْ».</a:t>
            </a:r>
            <a:r>
              <a:rPr lang="en-US" sz="2800" dirty="0"/>
              <a:t>’” (10:24-25).</a:t>
            </a:r>
          </a:p>
        </p:txBody>
      </p:sp>
    </p:spTree>
    <p:extLst>
      <p:ext uri="{BB962C8B-B14F-4D97-AF65-F5344CB8AC3E}">
        <p14:creationId xmlns:p14="http://schemas.microsoft.com/office/powerpoint/2010/main" val="134826141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06244" name="Picture 4" descr="The Mishqi Gate seen guarding the ancient city of Nineveh">
            <a:extLst>
              <a:ext uri="{FF2B5EF4-FFF2-40B4-BE49-F238E27FC236}">
                <a16:creationId xmlns:a16="http://schemas.microsoft.com/office/drawing/2014/main" id="{9FC3355E-0029-2D4C-A1FF-B9C983763EFC}"/>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44624"/>
            <a:ext cx="9144000" cy="6432550"/>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1" y="29469"/>
            <a:ext cx="9109075" cy="829727"/>
          </a:xfrm>
          <a:effectLst/>
        </p:spPr>
        <p:txBody>
          <a:bodyPr anchor="ctr"/>
          <a:lstStyle/>
          <a:p>
            <a:pPr rtl="1">
              <a:defRPr/>
            </a:pPr>
            <a:r>
              <a:rPr lang="ar-EG" sz="4000" dirty="0">
                <a:solidFill>
                  <a:schemeClr val="tx1"/>
                </a:solidFill>
                <a:ea typeface="ＭＳ Ｐゴシック" charset="0"/>
              </a:rPr>
              <a:t>بوابة ميشكي التي تحرس نينوى القديمة</a:t>
            </a:r>
            <a:endParaRPr lang="en-US" sz="4000" dirty="0">
              <a:solidFill>
                <a:schemeClr val="tx1"/>
              </a:solidFill>
              <a:effectLst/>
              <a:ea typeface="ＭＳ Ｐゴシック" charset="0"/>
            </a:endParaRPr>
          </a:p>
        </p:txBody>
      </p:sp>
      <p:sp>
        <p:nvSpPr>
          <p:cNvPr id="4" name="Rectangle 2">
            <a:extLst>
              <a:ext uri="{FF2B5EF4-FFF2-40B4-BE49-F238E27FC236}">
                <a16:creationId xmlns:a16="http://schemas.microsoft.com/office/drawing/2014/main" id="{FD084B12-F0E1-B248-BAAE-3D342D3E92E1}"/>
              </a:ext>
            </a:extLst>
          </p:cNvPr>
          <p:cNvSpPr txBox="1">
            <a:spLocks noChangeArrowheads="1"/>
          </p:cNvSpPr>
          <p:nvPr/>
        </p:nvSpPr>
        <p:spPr bwMode="auto">
          <a:xfrm>
            <a:off x="6084168" y="1511619"/>
            <a:ext cx="2699792" cy="215656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eaLnBrk="0" fontAlgn="base" hangingPunct="0">
              <a:spcBef>
                <a:spcPct val="0"/>
              </a:spcBef>
              <a:spcAft>
                <a:spcPct val="0"/>
              </a:spcAft>
              <a:defRPr sz="3600" b="1">
                <a:solidFill>
                  <a:schemeClr val="bg1"/>
                </a:solidFill>
                <a:effectLst>
                  <a:glow rad="127000">
                    <a:schemeClr val="tx1"/>
                  </a:glow>
                </a:effectLst>
                <a:latin typeface="Arial" charset="0"/>
                <a:ea typeface="ＭＳ Ｐゴシック" charset="0"/>
                <a:cs typeface="ＭＳ Ｐゴシック" charset="0"/>
              </a:defRPr>
            </a:lvl1pPr>
            <a:lvl2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EG" sz="3200"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دمرها تنظيم </a:t>
            </a:r>
          </a:p>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EG" sz="3200"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داعش</a:t>
            </a:r>
          </a:p>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EG" sz="3200"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في2015-2016</a:t>
            </a:r>
            <a:endParaRPr kumimoji="0" lang="en-US" sz="3200"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5" name="Rectangle 2">
            <a:extLst>
              <a:ext uri="{FF2B5EF4-FFF2-40B4-BE49-F238E27FC236}">
                <a16:creationId xmlns:a16="http://schemas.microsoft.com/office/drawing/2014/main" id="{EAA619C7-5C12-2746-A198-1EF2F7FD10B9}"/>
              </a:ext>
            </a:extLst>
          </p:cNvPr>
          <p:cNvSpPr txBox="1">
            <a:spLocks noChangeArrowheads="1"/>
          </p:cNvSpPr>
          <p:nvPr/>
        </p:nvSpPr>
        <p:spPr bwMode="auto">
          <a:xfrm>
            <a:off x="-1" y="6477174"/>
            <a:ext cx="9109075" cy="35174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SG" sz="2000" b="1"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rPr>
              <a:t>(</a:t>
            </a:r>
            <a:r>
              <a:rPr kumimoji="0" lang="en-SG" sz="2000" b="1" u="none" strike="noStrike" kern="0" cap="none" spc="0" normalizeH="0" baseline="0" noProof="0" dirty="0" err="1">
                <a:ln>
                  <a:noFill/>
                </a:ln>
                <a:solidFill>
                  <a:srgbClr val="FFFFFF"/>
                </a:solidFill>
                <a:effectLst/>
                <a:uLnTx/>
                <a:uFillTx/>
                <a:latin typeface="Arial" panose="020B0604020202020204" pitchFamily="34" charset="0"/>
                <a:ea typeface="ＭＳ Ｐゴシック" charset="0"/>
                <a:cs typeface="ＭＳ Ｐゴシック" charset="0"/>
              </a:rPr>
              <a:t>Lachicaphoto</a:t>
            </a:r>
            <a:r>
              <a:rPr kumimoji="0" lang="en-SG" sz="2000" b="1"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rPr>
              <a:t>/Creative Commons) </a:t>
            </a:r>
            <a:endParaRPr kumimoji="0" lang="en-US" sz="2000" b="1"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780003393"/>
      </p:ext>
    </p:extLst>
  </p:cSld>
  <p:clrMapOvr>
    <a:masterClrMapping/>
  </p:clrMapOvr>
  <p:transition/>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8" name="Rectangle 1"/>
          <p:cNvSpPr>
            <a:spLocks noChangeArrowheads="1"/>
          </p:cNvSpPr>
          <p:nvPr/>
        </p:nvSpPr>
        <p:spPr bwMode="auto">
          <a:xfrm>
            <a:off x="0" y="0"/>
            <a:ext cx="9144000" cy="6858000"/>
          </a:xfrm>
          <a:prstGeom prst="rect">
            <a:avLst/>
          </a:prstGeom>
          <a:solidFill>
            <a:schemeClr val="tx1"/>
          </a:solidFill>
          <a:ln w="9525">
            <a:solidFill>
              <a:schemeClr val="tx1"/>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ＭＳ Ｐゴシック" charset="0"/>
            </a:endParaRPr>
          </a:p>
        </p:txBody>
      </p:sp>
      <p:sp>
        <p:nvSpPr>
          <p:cNvPr id="265219" name="Title 2"/>
          <p:cNvSpPr>
            <a:spLocks noGrp="1"/>
          </p:cNvSpPr>
          <p:nvPr>
            <p:ph type="title" idx="4294967295"/>
          </p:nvPr>
        </p:nvSpPr>
        <p:spPr>
          <a:xfrm>
            <a:off x="0" y="1168400"/>
            <a:ext cx="9144000" cy="2401888"/>
          </a:xfrm>
        </p:spPr>
        <p:txBody>
          <a:bodyPr/>
          <a:lstStyle/>
          <a:p>
            <a:pPr rtl="1"/>
            <a:r>
              <a:rPr lang="en-US" sz="8800" dirty="0">
                <a:solidFill>
                  <a:schemeClr val="tx1"/>
                </a:solidFill>
                <a:ea typeface="Osaka" charset="0"/>
                <a:cs typeface="Arial" panose="020B0604020202020204" pitchFamily="34" charset="0"/>
              </a:rPr>
              <a:t>Slides on </a:t>
            </a:r>
            <a:br>
              <a:rPr lang="en-US" sz="8800" dirty="0">
                <a:solidFill>
                  <a:schemeClr val="tx1"/>
                </a:solidFill>
                <a:ea typeface="Osaka" charset="0"/>
                <a:cs typeface="Arial" panose="020B0604020202020204" pitchFamily="34" charset="0"/>
              </a:rPr>
            </a:br>
            <a:r>
              <a:rPr lang="ar-SA" sz="8800" dirty="0">
                <a:solidFill>
                  <a:schemeClr val="bg1"/>
                </a:solidFill>
                <a:ea typeface="Osaka" charset="0"/>
                <a:cs typeface="Arial" panose="020B0604020202020204" pitchFamily="34" charset="0"/>
              </a:rPr>
              <a:t>إشعياء ١١</a:t>
            </a:r>
            <a:endParaRPr lang="en-US" sz="8800" dirty="0">
              <a:solidFill>
                <a:schemeClr val="bg1"/>
              </a:solidFill>
              <a:ea typeface="Osaka" charset="0"/>
              <a:cs typeface="Arial" panose="020B0604020202020204" pitchFamily="34" charset="0"/>
            </a:endParaRPr>
          </a:p>
        </p:txBody>
      </p:sp>
    </p:spTree>
    <p:extLst>
      <p:ext uri="{BB962C8B-B14F-4D97-AF65-F5344CB8AC3E}">
        <p14:creationId xmlns:p14="http://schemas.microsoft.com/office/powerpoint/2010/main" val="1386493366"/>
      </p:ext>
    </p:extLst>
  </p:cSld>
  <p:clrMapOvr>
    <a:masterClrMapping/>
  </p:clrMapOvr>
  <p:transition/>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00100" name="Picture 4">
            <a:extLst>
              <a:ext uri="{FF2B5EF4-FFF2-40B4-BE49-F238E27FC236}">
                <a16:creationId xmlns:a16="http://schemas.microsoft.com/office/drawing/2014/main" id="{963D648A-D98C-4B49-9D13-51F349595B1F}"/>
              </a:ext>
            </a:extLst>
          </p:cNvPr>
          <p:cNvPicPr>
            <a:picLocks noChangeAspect="1" noChangeArrowheads="1"/>
          </p:cNvPicPr>
          <p:nvPr/>
        </p:nvPicPr>
        <p:blipFill rotWithShape="1">
          <a:blip r:embed="rId2" cstate="screen">
            <a:extLst>
              <a:ext uri="{28A0092B-C50C-407E-A947-70E740481C1C}">
                <a14:useLocalDpi xmlns:a14="http://schemas.microsoft.com/office/drawing/2010/main"/>
              </a:ext>
            </a:extLst>
          </a:blip>
          <a:srcRect/>
          <a:stretch/>
        </p:blipFill>
        <p:spPr bwMode="auto">
          <a:xfrm>
            <a:off x="839465" y="3645024"/>
            <a:ext cx="7260927" cy="3218429"/>
          </a:xfrm>
          <a:prstGeom prst="rect">
            <a:avLst/>
          </a:prstGeom>
          <a:noFill/>
          <a:extLst>
            <a:ext uri="{909E8E84-426E-40DD-AFC4-6F175D3DCCD1}">
              <a14:hiddenFill xmlns:a14="http://schemas.microsoft.com/office/drawing/2010/main">
                <a:solidFill>
                  <a:srgbClr val="FFFFFF"/>
                </a:solidFill>
              </a14:hiddenFill>
            </a:ext>
          </a:extLst>
        </p:spPr>
      </p:pic>
      <p:pic>
        <p:nvPicPr>
          <p:cNvPr id="900098" name="Picture 2">
            <a:extLst>
              <a:ext uri="{FF2B5EF4-FFF2-40B4-BE49-F238E27FC236}">
                <a16:creationId xmlns:a16="http://schemas.microsoft.com/office/drawing/2014/main" id="{9DDD05A8-058F-E247-BE65-78CC7E7A7F4A}"/>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251520" y="0"/>
            <a:ext cx="5791200" cy="3312368"/>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p:cNvSpPr>
            <a:spLocks noGrp="1"/>
          </p:cNvSpPr>
          <p:nvPr>
            <p:ph type="title"/>
          </p:nvPr>
        </p:nvSpPr>
        <p:spPr>
          <a:xfrm>
            <a:off x="35496" y="116632"/>
            <a:ext cx="9070975" cy="850604"/>
          </a:xfrm>
        </p:spPr>
        <p:txBody>
          <a:bodyPr anchor="ctr"/>
          <a:lstStyle/>
          <a:p>
            <a:pPr rtl="1"/>
            <a:r>
              <a:rPr lang="ar-EG" altLang="ko-KR" sz="3600" dirty="0">
                <a:effectLst>
                  <a:glow rad="228600">
                    <a:schemeClr val="tx1"/>
                  </a:glow>
                </a:effectLst>
              </a:rPr>
              <a:t>بنية</a:t>
            </a:r>
            <a:r>
              <a:rPr lang="ar-SA" altLang="ko-KR" sz="3600" dirty="0">
                <a:effectLst>
                  <a:glow rad="228600">
                    <a:schemeClr val="tx1"/>
                  </a:glow>
                </a:effectLst>
              </a:rPr>
              <a:t> </a:t>
            </a:r>
            <a:r>
              <a:rPr lang="ar-EG" altLang="ko-KR" sz="3600" dirty="0">
                <a:effectLst>
                  <a:glow rad="228600">
                    <a:schemeClr val="tx1"/>
                  </a:glow>
                </a:effectLst>
              </a:rPr>
              <a:t>الخلاص</a:t>
            </a:r>
            <a:r>
              <a:rPr lang="ar-SA" altLang="ko-KR" sz="3600" dirty="0">
                <a:effectLst>
                  <a:glow rad="228600">
                    <a:schemeClr val="tx1"/>
                  </a:glow>
                </a:effectLst>
              </a:rPr>
              <a:t> لأشعياء </a:t>
            </a:r>
            <a:r>
              <a:rPr lang="ar-SA" sz="3600" kern="1200" dirty="0">
                <a:solidFill>
                  <a:srgbClr val="FFFFFF"/>
                </a:solidFill>
                <a:effectLst>
                  <a:glow rad="228600">
                    <a:srgbClr val="000000">
                      <a:satMod val="175000"/>
                    </a:srgbClr>
                  </a:glow>
                </a:effectLst>
                <a:ea typeface="ＭＳ Ｐゴシック" charset="0"/>
              </a:rPr>
              <a:t>٧ : ١٢</a:t>
            </a:r>
            <a:endParaRPr lang="en-US" sz="3600" dirty="0">
              <a:effectLst>
                <a:glow rad="228600">
                  <a:schemeClr val="tx1"/>
                </a:glow>
              </a:effectLst>
            </a:endParaRPr>
          </a:p>
        </p:txBody>
      </p:sp>
      <p:sp>
        <p:nvSpPr>
          <p:cNvPr id="3" name="Title 1"/>
          <p:cNvSpPr txBox="1">
            <a:spLocks/>
          </p:cNvSpPr>
          <p:nvPr/>
        </p:nvSpPr>
        <p:spPr bwMode="auto">
          <a:xfrm>
            <a:off x="35496" y="1700808"/>
            <a:ext cx="9109075" cy="3004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l" defTabSz="449263" rtl="0" eaLnBrk="0" fontAlgn="base" latinLnBrk="0" hangingPunct="0">
              <a:lnSpc>
                <a:spcPct val="100000"/>
              </a:lnSpc>
              <a:spcBef>
                <a:spcPct val="0"/>
              </a:spcBef>
              <a:spcAft>
                <a:spcPct val="0"/>
              </a:spcAft>
              <a:buClrTx/>
              <a:buSzTx/>
              <a:buFontTx/>
              <a:buNone/>
              <a:tabLst>
                <a:tab pos="1714500" algn="l"/>
                <a:tab pos="4454525" algn="l"/>
              </a:tabLst>
              <a:defRPr/>
            </a:pPr>
            <a:r>
              <a:rPr kumimoji="0" lang="ar-SA" sz="2400" b="1" u="sng"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نبوّات </a:t>
            </a:r>
            <a:r>
              <a:rPr kumimoji="0" lang="ar-SA" sz="2400" b="1" u="sng" strike="noStrike" kern="1200" cap="none" spc="0" normalizeH="0" baseline="0" noProof="0" dirty="0" err="1">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مسيانية</a:t>
            </a:r>
            <a:endParaRPr kumimoji="0" lang="ar-SA" sz="2400" b="1" u="sng"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endParaRPr>
          </a:p>
          <a:p>
            <a:pPr marL="0" marR="0" lvl="0" indent="0" algn="r" defTabSz="449263" rtl="1" eaLnBrk="0" fontAlgn="base" latinLnBrk="0" hangingPunct="0">
              <a:lnSpc>
                <a:spcPct val="100000"/>
              </a:lnSpc>
              <a:spcBef>
                <a:spcPct val="0"/>
              </a:spcBef>
              <a:spcAft>
                <a:spcPct val="0"/>
              </a:spcAft>
              <a:buClrTx/>
              <a:buSzTx/>
              <a:buFontTx/>
              <a:buNone/>
              <a:tabLst>
                <a:tab pos="1714500" algn="l"/>
                <a:tab pos="4454525" algn="l"/>
              </a:tabLst>
              <a:defRPr/>
            </a:pPr>
            <a:r>
              <a:rPr kumimoji="0" lang="ar-SA"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7: 1- 9: 7		      ابنان		        			7: 14 ولادة </a:t>
            </a:r>
            <a:r>
              <a:rPr kumimoji="0" lang="ar-SA" sz="2400" b="1" u="none" strike="noStrike" kern="1200" cap="none" spc="0" normalizeH="0" baseline="0" noProof="0" dirty="0" err="1">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عذراوية</a:t>
            </a:r>
            <a:endParaRPr kumimoji="0" lang="en-US"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endParaRPr>
          </a:p>
          <a:p>
            <a:pPr marL="0" marR="0" lvl="0" indent="0" algn="r" defTabSz="449263" rtl="1" eaLnBrk="0" fontAlgn="base" latinLnBrk="0" hangingPunct="0">
              <a:lnSpc>
                <a:spcPct val="100000"/>
              </a:lnSpc>
              <a:spcBef>
                <a:spcPct val="0"/>
              </a:spcBef>
              <a:spcAft>
                <a:spcPct val="0"/>
              </a:spcAft>
              <a:buClrTx/>
              <a:buSzTx/>
              <a:buFontTx/>
              <a:buNone/>
              <a:tabLst>
                <a:tab pos="1714500" algn="l"/>
                <a:tab pos="4454525" algn="l"/>
              </a:tabLst>
              <a:defRPr/>
            </a:pPr>
            <a:r>
              <a:rPr kumimoji="0" lang="en-SG" sz="2400" b="1" u="none" strike="noStrike" kern="1200" cap="none" spc="0" normalizeH="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   </a:t>
            </a:r>
            <a:r>
              <a:rPr kumimoji="0" lang="en-SG"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49:</a:t>
            </a:r>
            <a:r>
              <a:rPr kumimoji="0" lang="en-SG" sz="2400" b="1" u="none" strike="noStrike" kern="1200" cap="none" spc="0" normalizeH="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 10 -8: 9</a:t>
            </a:r>
            <a:r>
              <a:rPr kumimoji="0" lang="en-SG"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	 </a:t>
            </a:r>
            <a:r>
              <a:rPr kumimoji="0" lang="ar-EG"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السبي الإسرائيلي</a:t>
            </a:r>
            <a:r>
              <a:rPr kumimoji="0" lang="en-SG"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	7-6: 9	</a:t>
            </a:r>
            <a:r>
              <a:rPr kumimoji="0" lang="ar-EG"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الله، العدل، الخلاص، السلام</a:t>
            </a:r>
            <a:endParaRPr kumimoji="0" lang="en-SG"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endParaRPr>
          </a:p>
          <a:p>
            <a:pPr marL="0" marR="0" lvl="0" indent="0" algn="r" defTabSz="449263" rtl="1" eaLnBrk="0" fontAlgn="base" latinLnBrk="0" hangingPunct="0">
              <a:lnSpc>
                <a:spcPct val="100000"/>
              </a:lnSpc>
              <a:spcBef>
                <a:spcPct val="0"/>
              </a:spcBef>
              <a:spcAft>
                <a:spcPct val="0"/>
              </a:spcAft>
              <a:buClrTx/>
              <a:buSzTx/>
              <a:buFontTx/>
              <a:buNone/>
              <a:tabLst>
                <a:tab pos="1714500" algn="l"/>
                <a:tab pos="4454525" algn="l"/>
              </a:tabLst>
              <a:defRPr/>
            </a:pPr>
            <a:r>
              <a:rPr kumimoji="0" lang="en-SG" sz="2400" b="1" u="none" strike="noStrike" kern="1200" cap="none" spc="0" normalizeH="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  </a:t>
            </a:r>
            <a:r>
              <a:rPr kumimoji="0" lang="en-SG"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34-5: 10	</a:t>
            </a:r>
            <a:r>
              <a:rPr kumimoji="0" lang="ar-EG"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rPr>
              <a:t>سقوط أشور</a:t>
            </a:r>
            <a:endParaRPr kumimoji="0" lang="en-SG"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endParaRPr>
          </a:p>
          <a:p>
            <a:pPr lvl="0" algn="r" rtl="1">
              <a:tabLst>
                <a:tab pos="1714500" algn="l"/>
                <a:tab pos="4454525" algn="l"/>
              </a:tabLst>
              <a:defRPr/>
            </a:pPr>
            <a:r>
              <a:rPr kumimoji="0" lang="en-SG" sz="2400" b="1" u="none" strike="noStrike" kern="1200" cap="none" spc="0" normalizeH="0" baseline="0" noProof="0" dirty="0">
                <a:ln>
                  <a:noFill/>
                </a:ln>
                <a:solidFill>
                  <a:srgbClr val="FFFFFF"/>
                </a:solidFill>
                <a:effectLst>
                  <a:glow rad="139700">
                    <a:srgbClr val="000000">
                      <a:satMod val="175000"/>
                    </a:srgbClr>
                  </a:glow>
                </a:effectLst>
                <a:uLnTx/>
                <a:uFillTx/>
                <a:latin typeface="Arial" panose="020B0604020202020204" pitchFamily="34" charset="0"/>
                <a:ea typeface="ＭＳ Ｐゴシック" pitchFamily="-108" charset="-128"/>
                <a:cs typeface="Arial" panose="020B0604020202020204" pitchFamily="34" charset="0"/>
              </a:rPr>
              <a:t>12–11	</a:t>
            </a:r>
            <a:r>
              <a:rPr kumimoji="0" lang="ar-EG" sz="2400" b="1" u="none" strike="noStrike" kern="1200" cap="none" spc="0" normalizeH="0" baseline="0" noProof="0" dirty="0">
                <a:ln>
                  <a:noFill/>
                </a:ln>
                <a:solidFill>
                  <a:srgbClr val="FFFFFF"/>
                </a:solidFill>
                <a:effectLst>
                  <a:glow rad="139700">
                    <a:srgbClr val="000000">
                      <a:satMod val="175000"/>
                    </a:srgbClr>
                  </a:glow>
                </a:effectLst>
                <a:uLnTx/>
                <a:uFillTx/>
                <a:latin typeface="Arial" panose="020B0604020202020204" pitchFamily="34" charset="0"/>
                <a:ea typeface="ＭＳ Ｐゴシック" pitchFamily="-108" charset="-128"/>
                <a:cs typeface="Arial" panose="020B0604020202020204" pitchFamily="34" charset="0"/>
              </a:rPr>
              <a:t>المسيا</a:t>
            </a:r>
            <a:r>
              <a:rPr kumimoji="0" lang="en-SG" sz="2400" b="1" u="none" strike="noStrike" kern="1200" cap="none" spc="0" normalizeH="0" baseline="0" noProof="0" dirty="0">
                <a:ln>
                  <a:noFill/>
                </a:ln>
                <a:solidFill>
                  <a:srgbClr val="FFFFFF"/>
                </a:solidFill>
                <a:effectLst>
                  <a:glow rad="139700">
                    <a:srgbClr val="000000">
                      <a:satMod val="175000"/>
                    </a:srgbClr>
                  </a:glow>
                </a:effectLst>
                <a:uLnTx/>
                <a:uFillTx/>
                <a:latin typeface="Arial" panose="020B0604020202020204" pitchFamily="34" charset="0"/>
                <a:ea typeface="ＭＳ Ｐゴシック" pitchFamily="-108" charset="-128"/>
                <a:cs typeface="Arial" panose="020B0604020202020204" pitchFamily="34" charset="0"/>
              </a:rPr>
              <a:t>	1 : 11	 </a:t>
            </a:r>
            <a:r>
              <a:rPr kumimoji="0" lang="ar-EG" sz="2400" b="1" u="none" strike="noStrike" kern="1200" cap="none" spc="0" normalizeH="0" baseline="0" noProof="0" dirty="0">
                <a:ln>
                  <a:noFill/>
                </a:ln>
                <a:solidFill>
                  <a:srgbClr val="FFFFFF"/>
                </a:solidFill>
                <a:effectLst>
                  <a:glow rad="139700">
                    <a:srgbClr val="000000">
                      <a:satMod val="175000"/>
                    </a:srgbClr>
                  </a:glow>
                </a:effectLst>
                <a:uLnTx/>
                <a:uFillTx/>
                <a:latin typeface="Arial" panose="020B0604020202020204" pitchFamily="34" charset="0"/>
                <a:ea typeface="ＭＳ Ｐゴシック" pitchFamily="-108" charset="-128"/>
                <a:cs typeface="Arial" panose="020B0604020202020204" pitchFamily="34" charset="0"/>
              </a:rPr>
              <a:t>متواضع </a:t>
            </a:r>
            <a:r>
              <a:rPr lang="ar-EG" sz="2400" b="1" dirty="0">
                <a:solidFill>
                  <a:srgbClr val="FFFFFF"/>
                </a:solidFill>
                <a:effectLst>
                  <a:glow rad="139700">
                    <a:srgbClr val="000000">
                      <a:satMod val="175000"/>
                    </a:srgbClr>
                  </a:glow>
                </a:effectLst>
                <a:latin typeface="Arial" panose="020B0604020202020204" pitchFamily="34" charset="0"/>
                <a:cs typeface="Arial" panose="020B0604020202020204" pitchFamily="34" charset="0"/>
              </a:rPr>
              <a:t>وعادل</a:t>
            </a:r>
            <a:r>
              <a:rPr lang="en-US" sz="2400" b="1">
                <a:solidFill>
                  <a:srgbClr val="FFFFFF"/>
                </a:solidFill>
                <a:effectLst>
                  <a:glow rad="139700">
                    <a:srgbClr val="000000">
                      <a:satMod val="175000"/>
                    </a:srgbClr>
                  </a:glow>
                </a:effectLst>
                <a:latin typeface="Arial" panose="020B0604020202020204" pitchFamily="34" charset="0"/>
                <a:cs typeface="Arial" panose="020B0604020202020204" pitchFamily="34" charset="0"/>
              </a:rPr>
              <a:t> </a:t>
            </a:r>
            <a:r>
              <a:rPr lang="ar-EG" sz="2400" b="1">
                <a:solidFill>
                  <a:srgbClr val="FFFFFF"/>
                </a:solidFill>
                <a:effectLst>
                  <a:glow rad="139700">
                    <a:srgbClr val="000000">
                      <a:satMod val="175000"/>
                    </a:srgbClr>
                  </a:glow>
                </a:effectLst>
                <a:latin typeface="Arial" panose="020B0604020202020204" pitchFamily="34" charset="0"/>
                <a:cs typeface="Arial" panose="020B0604020202020204" pitchFamily="34" charset="0"/>
              </a:rPr>
              <a:t>من </a:t>
            </a:r>
            <a:r>
              <a:rPr lang="ar-EG" sz="2400" b="1" dirty="0">
                <a:solidFill>
                  <a:srgbClr val="FFFFFF"/>
                </a:solidFill>
                <a:effectLst>
                  <a:glow rad="139700">
                    <a:srgbClr val="000000">
                      <a:satMod val="175000"/>
                    </a:srgbClr>
                  </a:glow>
                </a:effectLst>
                <a:latin typeface="Arial" panose="020B0604020202020204" pitchFamily="34" charset="0"/>
                <a:cs typeface="Arial" panose="020B0604020202020204" pitchFamily="34" charset="0"/>
              </a:rPr>
              <a:t>يسي</a:t>
            </a:r>
            <a:endParaRPr kumimoji="0" lang="en-SG" sz="2400" b="1" u="none" strike="noStrike" kern="1200" cap="none" spc="0" normalizeH="0" baseline="0" noProof="0" dirty="0">
              <a:ln>
                <a:noFill/>
              </a:ln>
              <a:solidFill>
                <a:srgbClr val="FFFFFF"/>
              </a:solidFill>
              <a:effectLst>
                <a:glow rad="139700">
                  <a:srgbClr val="000000">
                    <a:satMod val="175000"/>
                    <a:alpha val="40000"/>
                  </a:srgbClr>
                </a:glow>
              </a:effectLst>
              <a:uLnTx/>
              <a:uFillTx/>
              <a:latin typeface="Arial" panose="020B0604020202020204" pitchFamily="34" charset="0"/>
              <a:ea typeface="ＭＳ Ｐゴシック" pitchFamily="-108" charset="-128"/>
              <a:cs typeface="Arial" panose="020B0604020202020204" pitchFamily="34" charset="0"/>
            </a:endParaRPr>
          </a:p>
        </p:txBody>
      </p:sp>
      <p:sp>
        <p:nvSpPr>
          <p:cNvPr id="4" name="Title 1">
            <a:extLst>
              <a:ext uri="{FF2B5EF4-FFF2-40B4-BE49-F238E27FC236}">
                <a16:creationId xmlns:a16="http://schemas.microsoft.com/office/drawing/2014/main" id="{E9BEBA59-2C49-8644-B2B3-0FACF72678F4}"/>
              </a:ext>
            </a:extLst>
          </p:cNvPr>
          <p:cNvSpPr txBox="1">
            <a:spLocks/>
          </p:cNvSpPr>
          <p:nvPr/>
        </p:nvSpPr>
        <p:spPr bwMode="auto">
          <a:xfrm>
            <a:off x="35496" y="836712"/>
            <a:ext cx="9070975" cy="6615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49263" rtl="0" eaLnBrk="0" fontAlgn="base" latinLnBrk="0" hangingPunct="0">
              <a:lnSpc>
                <a:spcPct val="100000"/>
              </a:lnSpc>
              <a:spcBef>
                <a:spcPct val="0"/>
              </a:spcBef>
              <a:spcAft>
                <a:spcPct val="0"/>
              </a:spcAft>
              <a:buClrTx/>
              <a:buSzTx/>
              <a:buFontTx/>
              <a:buNone/>
              <a:tabLst/>
              <a:defRPr/>
            </a:pPr>
            <a:r>
              <a:rPr kumimoji="0" lang="ar-SA"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القريب والبعيد</a:t>
            </a:r>
            <a:endParaRPr kumimoji="0" lang="en-SG"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endParaRPr>
          </a:p>
        </p:txBody>
      </p:sp>
      <p:sp>
        <p:nvSpPr>
          <p:cNvPr id="5" name="Title 1">
            <a:extLst>
              <a:ext uri="{FF2B5EF4-FFF2-40B4-BE49-F238E27FC236}">
                <a16:creationId xmlns:a16="http://schemas.microsoft.com/office/drawing/2014/main" id="{9A07E5FF-8108-73EA-E71A-2007279FCB7E}"/>
              </a:ext>
            </a:extLst>
          </p:cNvPr>
          <p:cNvSpPr txBox="1">
            <a:spLocks/>
          </p:cNvSpPr>
          <p:nvPr/>
        </p:nvSpPr>
        <p:spPr bwMode="auto">
          <a:xfrm>
            <a:off x="839465" y="4705539"/>
            <a:ext cx="7260927" cy="1978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49263" rtl="0" eaLnBrk="0" fontAlgn="base" latinLnBrk="0" hangingPunct="0">
              <a:lnSpc>
                <a:spcPct val="100000"/>
              </a:lnSpc>
              <a:spcBef>
                <a:spcPct val="0"/>
              </a:spcBef>
              <a:spcAft>
                <a:spcPct val="0"/>
              </a:spcAft>
              <a:buClrTx/>
              <a:buSzTx/>
              <a:buFontTx/>
              <a:buNone/>
              <a:tabLst>
                <a:tab pos="1714500" algn="l"/>
                <a:tab pos="4454525" algn="l"/>
              </a:tabLst>
              <a:defRPr/>
            </a:pPr>
            <a:r>
              <a:rPr kumimoji="0" lang="ar-EG" sz="2400" b="1" u="none" strike="noStrike" kern="1200" cap="none" spc="0" normalizeH="0" baseline="0" noProof="0" dirty="0">
                <a:ln>
                  <a:noFill/>
                </a:ln>
                <a:solidFill>
                  <a:srgbClr val="FFFFFF"/>
                </a:solidFill>
                <a:effectLst>
                  <a:glow rad="228600">
                    <a:srgbClr val="000000">
                      <a:satMod val="175000"/>
                      <a:alpha val="88000"/>
                    </a:srgbClr>
                  </a:glow>
                </a:effectLst>
                <a:uLnTx/>
                <a:uFillTx/>
                <a:latin typeface="Arial" panose="020B0604020202020204" pitchFamily="34" charset="0"/>
                <a:ea typeface="ＭＳ Ｐゴシック" pitchFamily="-108" charset="-128"/>
                <a:cs typeface="Arial" panose="020B0604020202020204" pitchFamily="34" charset="0"/>
              </a:rPr>
              <a:t>إن خلاص الله القريب ليهوذا في سبي إسرائيل إلى آشور يجب أن يعلمنا حمايته ولكنه أيضًا يحذر من الدينونة على نفس الخطايا (9: 8-10: 4).</a:t>
            </a:r>
            <a:endParaRPr kumimoji="0" lang="en-SG" sz="2400" b="1" u="none" strike="noStrike" kern="1200" cap="none" spc="0" normalizeH="0" baseline="0" noProof="0" dirty="0">
              <a:ln>
                <a:noFill/>
              </a:ln>
              <a:solidFill>
                <a:srgbClr val="FFFFFF"/>
              </a:solidFill>
              <a:effectLst>
                <a:glow rad="228600">
                  <a:srgbClr val="000000">
                    <a:satMod val="175000"/>
                    <a:alpha val="88000"/>
                  </a:srgbClr>
                </a:glow>
              </a:effectLst>
              <a:uLnTx/>
              <a:uFillTx/>
              <a:latin typeface="Arial" panose="020B0604020202020204" pitchFamily="34" charset="0"/>
              <a:ea typeface="ＭＳ Ｐゴシック" pitchFamily="-108" charset="-128"/>
              <a:cs typeface="Arial" panose="020B0604020202020204" pitchFamily="34" charset="0"/>
            </a:endParaRPr>
          </a:p>
        </p:txBody>
      </p:sp>
    </p:spTree>
    <p:extLst>
      <p:ext uri="{BB962C8B-B14F-4D97-AF65-F5344CB8AC3E}">
        <p14:creationId xmlns:p14="http://schemas.microsoft.com/office/powerpoint/2010/main" val="417174890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E1A0A07-6DDB-2013-CEF8-7855DF755B8E}"/>
              </a:ext>
            </a:extLst>
          </p:cNvPr>
          <p:cNvSpPr>
            <a:spLocks noGrp="1"/>
          </p:cNvSpPr>
          <p:nvPr>
            <p:ph type="title"/>
          </p:nvPr>
        </p:nvSpPr>
        <p:spPr/>
        <p:txBody>
          <a:bodyPr/>
          <a:lstStyle/>
          <a:p>
            <a:endParaRPr lang="en-US"/>
          </a:p>
        </p:txBody>
      </p:sp>
      <p:sp>
        <p:nvSpPr>
          <p:cNvPr id="3" name="TextBox 2">
            <a:extLst>
              <a:ext uri="{FF2B5EF4-FFF2-40B4-BE49-F238E27FC236}">
                <a16:creationId xmlns:a16="http://schemas.microsoft.com/office/drawing/2014/main" id="{17BE0CC9-618F-822B-D95E-5FB457211CD8}"/>
              </a:ext>
            </a:extLst>
          </p:cNvPr>
          <p:cNvSpPr txBox="1"/>
          <p:nvPr/>
        </p:nvSpPr>
        <p:spPr>
          <a:xfrm>
            <a:off x="9462052" y="5963478"/>
            <a:ext cx="184731" cy="461665"/>
          </a:xfrm>
          <a:prstGeom prst="rect">
            <a:avLst/>
          </a:prstGeom>
          <a:noFill/>
        </p:spPr>
        <p:txBody>
          <a:bodyPr wrap="none" rtlCol="0">
            <a:spAutoFit/>
          </a:bodyP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pic>
        <p:nvPicPr>
          <p:cNvPr id="5" name="Picture 4">
            <a:extLst>
              <a:ext uri="{FF2B5EF4-FFF2-40B4-BE49-F238E27FC236}">
                <a16:creationId xmlns:a16="http://schemas.microsoft.com/office/drawing/2014/main" id="{9D4A2A3B-17C0-6923-3F63-026806C861CC}"/>
              </a:ext>
            </a:extLst>
          </p:cNvPr>
          <p:cNvPicPr>
            <a:picLocks noChangeAspect="1"/>
          </p:cNvPicPr>
          <p:nvPr/>
        </p:nvPicPr>
        <p:blipFill rotWithShape="1">
          <a:blip r:embed="rId3" cstate="email">
            <a:extLst>
              <a:ext uri="{28A0092B-C50C-407E-A947-70E740481C1C}">
                <a14:useLocalDpi xmlns:a14="http://schemas.microsoft.com/office/drawing/2010/main" val="0"/>
              </a:ext>
            </a:extLst>
          </a:blip>
          <a:srcRect r="26783" b="26783"/>
          <a:stretch/>
        </p:blipFill>
        <p:spPr>
          <a:xfrm>
            <a:off x="-1" y="0"/>
            <a:ext cx="9144001" cy="6858000"/>
          </a:xfrm>
          <a:prstGeom prst="rect">
            <a:avLst/>
          </a:prstGeom>
        </p:spPr>
      </p:pic>
      <p:sp>
        <p:nvSpPr>
          <p:cNvPr id="6" name="Text Box 3">
            <a:extLst>
              <a:ext uri="{FF2B5EF4-FFF2-40B4-BE49-F238E27FC236}">
                <a16:creationId xmlns:a16="http://schemas.microsoft.com/office/drawing/2014/main" id="{153B6D15-18C1-3997-0840-D170A04DD2FF}"/>
              </a:ext>
            </a:extLst>
          </p:cNvPr>
          <p:cNvSpPr txBox="1">
            <a:spLocks noChangeArrowheads="1"/>
          </p:cNvSpPr>
          <p:nvPr/>
        </p:nvSpPr>
        <p:spPr bwMode="auto">
          <a:xfrm>
            <a:off x="230180" y="256008"/>
            <a:ext cx="6993522" cy="1058691"/>
          </a:xfrm>
          <a:prstGeom prst="rect">
            <a:avLst/>
          </a:prstGeom>
          <a:solidFill>
            <a:schemeClr val="accent4"/>
          </a:solidFill>
          <a:ln w="9525">
            <a:noFill/>
            <a:round/>
            <a:headEnd/>
            <a:tailEnd/>
          </a:ln>
          <a:effectLst/>
        </p:spPr>
        <p:txBody>
          <a:bodyPr lIns="0" tIns="0" rIns="0" bIns="0" anchor="ct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tab pos="0" algn="l"/>
                <a:tab pos="406086" algn="l"/>
                <a:tab pos="813612" algn="l"/>
                <a:tab pos="1221138" algn="l"/>
                <a:tab pos="1628664" algn="l"/>
                <a:tab pos="2036190" algn="l"/>
                <a:tab pos="2443717" algn="l"/>
                <a:tab pos="2851242" algn="l"/>
                <a:tab pos="3258769" algn="l"/>
                <a:tab pos="3666294" algn="l"/>
                <a:tab pos="4073821" algn="l"/>
                <a:tab pos="4481346" algn="l"/>
                <a:tab pos="4888873" algn="l"/>
                <a:tab pos="5296398" algn="l"/>
                <a:tab pos="5703925" algn="l"/>
                <a:tab pos="6111450" algn="l"/>
                <a:tab pos="6518977" algn="l"/>
                <a:tab pos="6926502" algn="l"/>
                <a:tab pos="7334029" algn="l"/>
                <a:tab pos="7741554" algn="l"/>
                <a:tab pos="8149081" algn="l"/>
              </a:tabLst>
              <a:defRPr/>
            </a:pPr>
            <a:r>
              <a:rPr kumimoji="0" lang="ar-EG" sz="4000" b="1" u="none" strike="noStrike" kern="1200" cap="none" spc="0" normalizeH="0" baseline="0" noProof="0" dirty="0">
                <a:ln>
                  <a:noFill/>
                </a:ln>
                <a:solidFill>
                  <a:srgbClr val="FFFFFF"/>
                </a:solidFill>
                <a:effectLst>
                  <a:innerShdw blurRad="63500" dist="50800" dir="18900000">
                    <a:srgbClr val="000000">
                      <a:alpha val="99000"/>
                    </a:srgbClr>
                  </a:innerShdw>
                </a:effectLst>
                <a:uLnTx/>
                <a:uFillTx/>
                <a:latin typeface="Arial" panose="020B0604020202020204" pitchFamily="34" charset="0"/>
                <a:ea typeface="ＭＳ Ｐゴシック" charset="-128"/>
                <a:cs typeface="Arial" panose="020B0604020202020204" pitchFamily="34" charset="0"/>
              </a:rPr>
              <a:t>فروع الحق</a:t>
            </a:r>
            <a:endParaRPr kumimoji="0" lang="en-GB" sz="4000" b="1" u="none" strike="noStrike" kern="1200" cap="none" spc="0" normalizeH="0" baseline="0" noProof="0" dirty="0">
              <a:ln>
                <a:noFill/>
              </a:ln>
              <a:solidFill>
                <a:srgbClr val="FFFFFF"/>
              </a:solidFill>
              <a:effectLst>
                <a:innerShdw blurRad="63500" dist="50800" dir="18900000">
                  <a:srgbClr val="000000">
                    <a:alpha val="99000"/>
                  </a:srgbClr>
                </a:innerShdw>
              </a:effectLst>
              <a:uLnTx/>
              <a:uFillTx/>
              <a:latin typeface="Arial" panose="020B0604020202020204" pitchFamily="34" charset="0"/>
              <a:ea typeface="ＭＳ Ｐゴシック" charset="-128"/>
              <a:cs typeface="+mn-cs"/>
            </a:endParaRPr>
          </a:p>
        </p:txBody>
      </p:sp>
    </p:spTree>
    <p:extLst>
      <p:ext uri="{BB962C8B-B14F-4D97-AF65-F5344CB8AC3E}">
        <p14:creationId xmlns:p14="http://schemas.microsoft.com/office/powerpoint/2010/main" val="2551942734"/>
      </p:ext>
    </p:extLst>
  </p:cSld>
  <p:clrMapOvr>
    <a:masterClrMapping/>
  </p:clrMapOvr>
</p:sld>
</file>

<file path=ppt/slides/slide375.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309D0679-E010-3774-5D93-D1E2D454A179}"/>
              </a:ext>
            </a:extLst>
          </p:cNvPr>
          <p:cNvPicPr>
            <a:picLocks noChangeAspect="1"/>
          </p:cNvPicPr>
          <p:nvPr/>
        </p:nvPicPr>
        <p:blipFill rotWithShape="1">
          <a:blip r:embed="rId3" cstate="email">
            <a:extLst>
              <a:ext uri="{28A0092B-C50C-407E-A947-70E740481C1C}">
                <a14:useLocalDpi xmlns:a14="http://schemas.microsoft.com/office/drawing/2010/main" val="0"/>
              </a:ext>
            </a:extLst>
          </a:blip>
          <a:srcRect r="26783" b="26783"/>
          <a:stretch/>
        </p:blipFill>
        <p:spPr>
          <a:xfrm>
            <a:off x="-1" y="0"/>
            <a:ext cx="9144001" cy="6858000"/>
          </a:xfrm>
          <a:prstGeom prst="rect">
            <a:avLst/>
          </a:prstGeom>
        </p:spPr>
      </p:pic>
      <p:sp>
        <p:nvSpPr>
          <p:cNvPr id="30722" name="Rectangle 2"/>
          <p:cNvSpPr>
            <a:spLocks noGrp="1" noChangeArrowheads="1"/>
          </p:cNvSpPr>
          <p:nvPr>
            <p:ph type="title"/>
          </p:nvPr>
        </p:nvSpPr>
        <p:spPr>
          <a:xfrm>
            <a:off x="755576" y="476672"/>
            <a:ext cx="7416378" cy="927001"/>
          </a:xfrm>
          <a:solidFill>
            <a:schemeClr val="tx1"/>
          </a:solidFill>
        </p:spPr>
        <p:txBody>
          <a:bodyPr/>
          <a:lstStyle/>
          <a:p>
            <a:pPr marL="0" marR="0" lvl="0" indent="0" algn="ctr" defTabSz="449263" rtl="1" eaLnBrk="1" fontAlgn="base" latinLnBrk="0" hangingPunct="1">
              <a:lnSpc>
                <a:spcPct val="93000"/>
              </a:lnSpc>
              <a:spcBef>
                <a:spcPct val="0"/>
              </a:spcBef>
              <a:spcAft>
                <a:spcPct val="0"/>
              </a:spcAft>
              <a:buClr>
                <a:srgbClr val="FFFFFF"/>
              </a:buClr>
              <a:buSzPct val="100000"/>
              <a:buFont typeface="Arial" charset="0"/>
              <a:buNone/>
              <a:tabLst>
                <a:tab pos="0" algn="l"/>
                <a:tab pos="406086" algn="l"/>
                <a:tab pos="813612" algn="l"/>
                <a:tab pos="1221138" algn="l"/>
                <a:tab pos="1628664" algn="l"/>
                <a:tab pos="2036190" algn="l"/>
                <a:tab pos="2443717" algn="l"/>
                <a:tab pos="2851242" algn="l"/>
                <a:tab pos="3258769" algn="l"/>
                <a:tab pos="3666294" algn="l"/>
                <a:tab pos="4073821" algn="l"/>
                <a:tab pos="4481346" algn="l"/>
                <a:tab pos="4888873" algn="l"/>
                <a:tab pos="5296398" algn="l"/>
                <a:tab pos="5703925" algn="l"/>
                <a:tab pos="6111450" algn="l"/>
                <a:tab pos="6518977" algn="l"/>
                <a:tab pos="6926502" algn="l"/>
                <a:tab pos="7334029" algn="l"/>
                <a:tab pos="7741554" algn="l"/>
                <a:tab pos="8149081" algn="l"/>
              </a:tabLst>
              <a:defRPr/>
            </a:pPr>
            <a:r>
              <a:rPr kumimoji="0" lang="ar-EG" sz="5400" u="none" strike="noStrike" kern="1200" cap="none" spc="0" normalizeH="0" baseline="0" noProof="0" dirty="0">
                <a:ln>
                  <a:noFill/>
                </a:ln>
                <a:solidFill>
                  <a:srgbClr val="FFFFFF"/>
                </a:solidFill>
                <a:effectLst>
                  <a:innerShdw blurRad="63500" dist="50800" dir="18900000">
                    <a:srgbClr val="000000">
                      <a:alpha val="99000"/>
                    </a:srgbClr>
                  </a:innerShdw>
                </a:effectLst>
                <a:uLnTx/>
                <a:uFillTx/>
                <a:ea typeface="ＭＳ Ｐゴシック" charset="-128"/>
                <a:cs typeface="Arial" panose="020B0604020202020204" pitchFamily="34" charset="0"/>
              </a:rPr>
              <a:t>فروع الحق</a:t>
            </a:r>
            <a:endParaRPr kumimoji="0" lang="en-GB" sz="5400" u="none" strike="noStrike" kern="1200" cap="none" spc="0" normalizeH="0" baseline="0" noProof="0" dirty="0">
              <a:ln>
                <a:noFill/>
              </a:ln>
              <a:solidFill>
                <a:srgbClr val="FFFFFF"/>
              </a:solidFill>
              <a:effectLst>
                <a:innerShdw blurRad="63500" dist="50800" dir="18900000">
                  <a:srgbClr val="000000">
                    <a:alpha val="99000"/>
                  </a:srgbClr>
                </a:innerShdw>
              </a:effectLst>
              <a:uLnTx/>
              <a:uFillTx/>
              <a:ea typeface="ＭＳ Ｐゴシック" charset="-128"/>
              <a:cs typeface="Arial" panose="020B0604020202020204" pitchFamily="34" charset="0"/>
            </a:endParaRPr>
          </a:p>
        </p:txBody>
      </p:sp>
      <p:sp>
        <p:nvSpPr>
          <p:cNvPr id="30723" name="Rectangle 3"/>
          <p:cNvSpPr>
            <a:spLocks noGrp="1" noChangeArrowheads="1"/>
          </p:cNvSpPr>
          <p:nvPr>
            <p:ph type="body" idx="1"/>
          </p:nvPr>
        </p:nvSpPr>
        <p:spPr>
          <a:xfrm>
            <a:off x="539553" y="1700808"/>
            <a:ext cx="7632402" cy="4688160"/>
          </a:xfrm>
          <a:solidFill>
            <a:schemeClr val="bg1"/>
          </a:solidFill>
        </p:spPr>
        <p:txBody>
          <a:bodyPr/>
          <a:lstStyle/>
          <a:p>
            <a:pPr algn="r" rtl="1">
              <a:defRPr/>
            </a:pPr>
            <a:r>
              <a:rPr lang="ar-EG" sz="3600" dirty="0">
                <a:solidFill>
                  <a:schemeClr val="tx1"/>
                </a:solidFill>
                <a:effectLst/>
                <a:latin typeface="Traditional Arabic" panose="02020603050405020304" pitchFamily="18" charset="-78"/>
                <a:cs typeface="Traditional Arabic" panose="02020603050405020304" pitchFamily="18" charset="-78"/>
              </a:rPr>
              <a:t>جذع يسى (إش 11: 1-5)</a:t>
            </a:r>
          </a:p>
          <a:p>
            <a:pPr algn="r" rtl="1">
              <a:defRPr/>
            </a:pPr>
            <a:r>
              <a:rPr lang="ar-EG" sz="3600" dirty="0">
                <a:solidFill>
                  <a:schemeClr val="tx1"/>
                </a:solidFill>
                <a:effectLst/>
                <a:latin typeface="Traditional Arabic" panose="02020603050405020304" pitchFamily="18" charset="-78"/>
                <a:cs typeface="Traditional Arabic" panose="02020603050405020304" pitchFamily="18" charset="-78"/>
              </a:rPr>
              <a:t>جمال  (زينة) (إش 4: 2)</a:t>
            </a:r>
          </a:p>
          <a:p>
            <a:pPr algn="r" rtl="1">
              <a:defRPr/>
            </a:pPr>
            <a:r>
              <a:rPr lang="ar-EG" sz="3600" dirty="0">
                <a:solidFill>
                  <a:schemeClr val="tx1"/>
                </a:solidFill>
                <a:effectLst/>
                <a:latin typeface="Traditional Arabic" panose="02020603050405020304" pitchFamily="18" charset="-78"/>
                <a:cs typeface="Traditional Arabic" panose="02020603050405020304" pitchFamily="18" charset="-78"/>
              </a:rPr>
              <a:t>ملك البر (إر 23: 5)</a:t>
            </a:r>
          </a:p>
          <a:p>
            <a:pPr algn="r" rtl="1">
              <a:defRPr/>
            </a:pPr>
            <a:r>
              <a:rPr lang="ar-EG" sz="3600" dirty="0">
                <a:solidFill>
                  <a:schemeClr val="tx1"/>
                </a:solidFill>
                <a:effectLst/>
                <a:latin typeface="Traditional Arabic" panose="02020603050405020304" pitchFamily="18" charset="-78"/>
                <a:cs typeface="Traditional Arabic" panose="02020603050405020304" pitchFamily="18" charset="-78"/>
              </a:rPr>
              <a:t>العدل والبر (إر 33: 15)</a:t>
            </a:r>
          </a:p>
          <a:p>
            <a:pPr algn="r" rtl="1">
              <a:defRPr/>
            </a:pPr>
            <a:r>
              <a:rPr lang="ar-EG" sz="3600" dirty="0">
                <a:solidFill>
                  <a:schemeClr val="tx1"/>
                </a:solidFill>
                <a:effectLst/>
                <a:latin typeface="Traditional Arabic" panose="02020603050405020304" pitchFamily="18" charset="-78"/>
                <a:cs typeface="Traditional Arabic" panose="02020603050405020304" pitchFamily="18" charset="-78"/>
              </a:rPr>
              <a:t>مملكة جديدة (حز 17: 22- 24)</a:t>
            </a:r>
          </a:p>
          <a:p>
            <a:pPr algn="r" rtl="1">
              <a:defRPr/>
            </a:pPr>
            <a:r>
              <a:rPr lang="ar-EG" sz="3600" dirty="0">
                <a:solidFill>
                  <a:schemeClr val="tx1"/>
                </a:solidFill>
                <a:effectLst/>
                <a:latin typeface="Traditional Arabic" panose="02020603050405020304" pitchFamily="18" charset="-78"/>
                <a:cs typeface="Traditional Arabic" panose="02020603050405020304" pitchFamily="18" charset="-78"/>
              </a:rPr>
              <a:t> خادم الله (زك 3: 8)</a:t>
            </a:r>
          </a:p>
          <a:p>
            <a:pPr algn="r" rtl="1">
              <a:defRPr/>
            </a:pPr>
            <a:r>
              <a:rPr lang="ar-EG" sz="3600" dirty="0">
                <a:solidFill>
                  <a:schemeClr val="tx1"/>
                </a:solidFill>
                <a:effectLst/>
                <a:latin typeface="Traditional Arabic" panose="02020603050405020304" pitchFamily="18" charset="-78"/>
                <a:cs typeface="Traditional Arabic" panose="02020603050405020304" pitchFamily="18" charset="-78"/>
              </a:rPr>
              <a:t>كاهن وملك (زك 6: 12-13)</a:t>
            </a:r>
          </a:p>
        </p:txBody>
      </p:sp>
      <p:sp>
        <p:nvSpPr>
          <p:cNvPr id="3" name="Text Box 7">
            <a:extLst>
              <a:ext uri="{FF2B5EF4-FFF2-40B4-BE49-F238E27FC236}">
                <a16:creationId xmlns:a16="http://schemas.microsoft.com/office/drawing/2014/main" id="{C54EC9D7-321C-EB5F-8753-FCD4247C3566}"/>
              </a:ext>
            </a:extLst>
          </p:cNvPr>
          <p:cNvSpPr txBox="1">
            <a:spLocks noChangeArrowheads="1"/>
          </p:cNvSpPr>
          <p:nvPr/>
        </p:nvSpPr>
        <p:spPr bwMode="auto">
          <a:xfrm>
            <a:off x="8172400" y="163513"/>
            <a:ext cx="808088" cy="457175"/>
          </a:xfrm>
          <a:prstGeom prst="rect">
            <a:avLst/>
          </a:prstGeom>
          <a:solidFill>
            <a:schemeClr val="tx1"/>
          </a:solidFill>
          <a:ln>
            <a:noFill/>
          </a:ln>
        </p:spPr>
        <p:txBody>
          <a:bodyPr lIns="81639" tIns="40820" rIns="81639" bIns="40820" anchor="ctr"/>
          <a:lstStyle>
            <a:lvl1pPr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2pPr>
            <a:lvl3pPr marL="1143000" indent="-228600"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3pPr>
            <a:lvl4pPr marL="1600200" indent="-228600"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4pPr>
            <a:lvl5pPr marL="2057400" indent="-228600"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en-GB"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470</a:t>
            </a:r>
          </a:p>
        </p:txBody>
      </p:sp>
      <p:sp>
        <p:nvSpPr>
          <p:cNvPr id="5" name="Rectangle 2">
            <a:extLst>
              <a:ext uri="{FF2B5EF4-FFF2-40B4-BE49-F238E27FC236}">
                <a16:creationId xmlns:a16="http://schemas.microsoft.com/office/drawing/2014/main" id="{9AD3FD75-3A43-25D6-1A53-F9C68364BD01}"/>
              </a:ext>
            </a:extLst>
          </p:cNvPr>
          <p:cNvSpPr txBox="1">
            <a:spLocks noChangeArrowheads="1"/>
          </p:cNvSpPr>
          <p:nvPr/>
        </p:nvSpPr>
        <p:spPr bwMode="auto">
          <a:xfrm>
            <a:off x="323530" y="2457423"/>
            <a:ext cx="8424934" cy="4303571"/>
          </a:xfrm>
          <a:prstGeom prst="rect">
            <a:avLst/>
          </a:prstGeom>
          <a:solidFill>
            <a:schemeClr val="tx1"/>
          </a:solidFill>
          <a:ln>
            <a:noFill/>
          </a:ln>
          <a:extLst>
            <a:ext uri="{91240B29-F687-4F45-9708-019B960494DF}">
              <a14:hiddenLine xmlns:a14="http://schemas.microsoft.com/office/drawing/2010/main" w="9525">
                <a:solidFill>
                  <a:schemeClr val="tx1"/>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b="1">
                <a:solidFill>
                  <a:schemeClr val="bg1"/>
                </a:solidFill>
                <a:latin typeface="+mj-lt"/>
                <a:ea typeface="+mj-ea"/>
                <a:cs typeface="+mj-cs"/>
              </a:defRPr>
            </a:lvl1pPr>
            <a:lvl2pPr algn="ctr" rtl="0" eaLnBrk="0" fontAlgn="base" hangingPunct="0">
              <a:spcBef>
                <a:spcPct val="0"/>
              </a:spcBef>
              <a:spcAft>
                <a:spcPct val="0"/>
              </a:spcAft>
              <a:defRPr sz="4400" b="1">
                <a:solidFill>
                  <a:schemeClr val="bg1"/>
                </a:solidFill>
                <a:latin typeface="Arial" charset="0"/>
                <a:ea typeface="ＭＳ Ｐゴシック" charset="0"/>
                <a:cs typeface="ＭＳ Ｐゴシック" charset="0"/>
              </a:defRPr>
            </a:lvl2pPr>
            <a:lvl3pPr algn="ctr" rtl="0" eaLnBrk="0" fontAlgn="base" hangingPunct="0">
              <a:spcBef>
                <a:spcPct val="0"/>
              </a:spcBef>
              <a:spcAft>
                <a:spcPct val="0"/>
              </a:spcAft>
              <a:defRPr sz="4400" b="1">
                <a:solidFill>
                  <a:schemeClr val="bg1"/>
                </a:solidFill>
                <a:latin typeface="Arial" charset="0"/>
                <a:ea typeface="ＭＳ Ｐゴシック" charset="0"/>
                <a:cs typeface="ＭＳ Ｐゴシック" charset="0"/>
              </a:defRPr>
            </a:lvl3pPr>
            <a:lvl4pPr algn="ctr" rtl="0" eaLnBrk="0" fontAlgn="base" hangingPunct="0">
              <a:spcBef>
                <a:spcPct val="0"/>
              </a:spcBef>
              <a:spcAft>
                <a:spcPct val="0"/>
              </a:spcAft>
              <a:defRPr sz="4400" b="1">
                <a:solidFill>
                  <a:schemeClr val="bg1"/>
                </a:solidFill>
                <a:latin typeface="Arial" charset="0"/>
                <a:ea typeface="ＭＳ Ｐゴシック" charset="0"/>
                <a:cs typeface="ＭＳ Ｐゴシック" charset="0"/>
              </a:defRPr>
            </a:lvl4pPr>
            <a:lvl5pPr algn="ctr" rtl="0" eaLnBrk="0" fontAlgn="base" hangingPunct="0">
              <a:spcBef>
                <a:spcPct val="0"/>
              </a:spcBef>
              <a:spcAft>
                <a:spcPct val="0"/>
              </a:spcAft>
              <a:defRPr sz="4400" b="1">
                <a:solidFill>
                  <a:schemeClr val="bg1"/>
                </a:solidFill>
                <a:latin typeface="Arial" charset="0"/>
                <a:ea typeface="ＭＳ Ｐゴシック" charset="0"/>
                <a:cs typeface="ＭＳ Ｐゴシック" charset="0"/>
              </a:defRPr>
            </a:lvl5pPr>
            <a:lvl6pPr marL="457200" algn="ctr" rtl="0" fontAlgn="base">
              <a:spcBef>
                <a:spcPct val="0"/>
              </a:spcBef>
              <a:spcAft>
                <a:spcPct val="0"/>
              </a:spcAft>
              <a:defRPr sz="4400" b="1">
                <a:solidFill>
                  <a:schemeClr val="bg1"/>
                </a:solidFill>
                <a:latin typeface="Arial" charset="0"/>
                <a:ea typeface="ＭＳ Ｐゴシック" charset="0"/>
                <a:cs typeface="ＭＳ Ｐゴシック" charset="0"/>
              </a:defRPr>
            </a:lvl6pPr>
            <a:lvl7pPr marL="914400" algn="ctr" rtl="0" fontAlgn="base">
              <a:spcBef>
                <a:spcPct val="0"/>
              </a:spcBef>
              <a:spcAft>
                <a:spcPct val="0"/>
              </a:spcAft>
              <a:defRPr sz="4400" b="1">
                <a:solidFill>
                  <a:schemeClr val="bg1"/>
                </a:solidFill>
                <a:latin typeface="Arial" charset="0"/>
                <a:ea typeface="ＭＳ Ｐゴシック" charset="0"/>
                <a:cs typeface="ＭＳ Ｐゴシック" charset="0"/>
              </a:defRPr>
            </a:lvl7pPr>
            <a:lvl8pPr marL="1371600" algn="ctr" rtl="0" fontAlgn="base">
              <a:spcBef>
                <a:spcPct val="0"/>
              </a:spcBef>
              <a:spcAft>
                <a:spcPct val="0"/>
              </a:spcAft>
              <a:defRPr sz="4400" b="1">
                <a:solidFill>
                  <a:schemeClr val="bg1"/>
                </a:solidFill>
                <a:latin typeface="Arial" charset="0"/>
                <a:ea typeface="ＭＳ Ｐゴシック" charset="0"/>
                <a:cs typeface="ＭＳ Ｐゴシック" charset="0"/>
              </a:defRPr>
            </a:lvl8pPr>
            <a:lvl9pPr marL="1828800" algn="ctr" rtl="0" fontAlgn="base">
              <a:spcBef>
                <a:spcPct val="0"/>
              </a:spcBef>
              <a:spcAft>
                <a:spcPct val="0"/>
              </a:spcAft>
              <a:defRPr sz="4400" b="1">
                <a:solidFill>
                  <a:schemeClr val="bg1"/>
                </a:solidFill>
                <a:latin typeface="Arial" charset="0"/>
                <a:ea typeface="ＭＳ Ｐゴシック" charset="0"/>
                <a:cs typeface="ＭＳ Ｐゴシック" charset="0"/>
              </a:defRPr>
            </a:lvl9pPr>
          </a:lstStyle>
          <a:p>
            <a:pPr marL="228600" algn="r" rtl="1"/>
            <a:r>
              <a:rPr lang="ar-SA" sz="2800" dirty="0">
                <a:latin typeface="Arial" panose="020B0604020202020204" pitchFamily="34" charset="0"/>
                <a:cs typeface="Arial" panose="020B0604020202020204" pitchFamily="34" charset="0"/>
              </a:rPr>
              <a:t>اشعياء ١١ : ١-٥</a:t>
            </a:r>
          </a:p>
          <a:p>
            <a:pPr marL="228600" algn="r" rtl="1"/>
            <a:r>
              <a:rPr lang="ar-SA" sz="2800" dirty="0">
                <a:latin typeface="Arial" panose="020B0604020202020204" pitchFamily="34" charset="0"/>
                <a:cs typeface="Arial" panose="020B0604020202020204" pitchFamily="34" charset="0"/>
              </a:rPr>
              <a:t>١ وَيَخْرُجُ قَضِيبٌ مِنْ جِذْعِ </a:t>
            </a:r>
            <a:r>
              <a:rPr lang="ar-SA" sz="2800" dirty="0" err="1">
                <a:latin typeface="Arial" panose="020B0604020202020204" pitchFamily="34" charset="0"/>
                <a:cs typeface="Arial" panose="020B0604020202020204" pitchFamily="34" charset="0"/>
              </a:rPr>
              <a:t>يَسَّى</a:t>
            </a:r>
            <a:r>
              <a:rPr lang="ar-SA" sz="2800" dirty="0">
                <a:latin typeface="Arial" panose="020B0604020202020204" pitchFamily="34" charset="0"/>
                <a:cs typeface="Arial" panose="020B0604020202020204" pitchFamily="34" charset="0"/>
              </a:rPr>
              <a:t> وَيَنْبُتُ غُصْنٌ مِنْ أُصُولِهِ ٢ وَيَحِلُّ عَلَيْهِ رُوحُ الرَّبِّ رُوحُ الْحِكْمَةِ وَالْفَهْمِ رُوحُ الْمَشُورَةِ وَالْقُوَّةِ رُوحُ الْمَعْرِفَةِ وَمَخَافَةِ الرَّبِّ. ٣ وَلَذَّتُهُ تَكُونُ فِي مَخَافَةِ الرَّبِّ فَلاَ يَقْضِي بِحَسَبِ نَظَرِ عَيْنَيْهِ وَلاَ يَحْكُمُ بِحَسَبِ سَمْعِ أُذُنَيْهِ ٤ بَلْ يَقْضِي بِالْعَدْلِ لِلْمَسَاكِينِ وَيَحْكُمُ بِالإِنْصَافِ لِبَائِسِي الأَرْضِ وَيَضْرِبُ الأَرْضَ بِقَضِيبِ فَمِهِ وَيُمِيتُ الْمُنَافِقَ بِنَفْخَةِ شَفَتَيْهِ. ٥ وَيَكُونُ الْبِرُّ مِنْطَقَةَ مَتْنَيْهِ وَالأَمَانَةُ مِنْطَقَةَ حَقَوَيْهِ. </a:t>
            </a:r>
          </a:p>
        </p:txBody>
      </p:sp>
      <p:sp>
        <p:nvSpPr>
          <p:cNvPr id="6" name="Rectangle 2">
            <a:extLst>
              <a:ext uri="{FF2B5EF4-FFF2-40B4-BE49-F238E27FC236}">
                <a16:creationId xmlns:a16="http://schemas.microsoft.com/office/drawing/2014/main" id="{ED9B90B3-34BC-F0A3-B990-35E086CD78F2}"/>
              </a:ext>
            </a:extLst>
          </p:cNvPr>
          <p:cNvSpPr txBox="1">
            <a:spLocks noChangeArrowheads="1"/>
          </p:cNvSpPr>
          <p:nvPr/>
        </p:nvSpPr>
        <p:spPr bwMode="auto">
          <a:xfrm>
            <a:off x="539552" y="3288482"/>
            <a:ext cx="8424934" cy="2236524"/>
          </a:xfrm>
          <a:prstGeom prst="rect">
            <a:avLst/>
          </a:prstGeom>
          <a:solidFill>
            <a:schemeClr val="tx1"/>
          </a:solidFill>
          <a:ln>
            <a:noFill/>
          </a:ln>
          <a:extLst>
            <a:ext uri="{91240B29-F687-4F45-9708-019B960494DF}">
              <a14:hiddenLine xmlns:a14="http://schemas.microsoft.com/office/drawing/2010/main" w="9525">
                <a:solidFill>
                  <a:schemeClr val="tx1"/>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GB"/>
            </a:defPPr>
            <a:lvl1pPr marL="228600" algn="r" rtl="1" eaLnBrk="0" hangingPunct="0">
              <a:defRPr sz="2800" b="1">
                <a:latin typeface="Arial" panose="020B0604020202020204" pitchFamily="34" charset="0"/>
                <a:ea typeface="+mj-ea"/>
                <a:cs typeface="Arial" panose="020B0604020202020204" pitchFamily="34" charset="0"/>
              </a:defRPr>
            </a:lvl1pPr>
            <a:lvl2pPr algn="ctr" eaLnBrk="0" hangingPunct="0">
              <a:defRPr sz="4400" b="1"/>
            </a:lvl2pPr>
            <a:lvl3pPr algn="ctr" eaLnBrk="0" hangingPunct="0">
              <a:defRPr sz="4400" b="1"/>
            </a:lvl3pPr>
            <a:lvl4pPr algn="ctr" eaLnBrk="0" hangingPunct="0">
              <a:defRPr sz="4400" b="1"/>
            </a:lvl4pPr>
            <a:lvl5pPr algn="ctr" eaLnBrk="0" hangingPunct="0">
              <a:defRPr sz="4400" b="1"/>
            </a:lvl5pPr>
            <a:lvl6pPr marL="457200" algn="ctr" fontAlgn="base">
              <a:spcBef>
                <a:spcPct val="0"/>
              </a:spcBef>
              <a:spcAft>
                <a:spcPct val="0"/>
              </a:spcAft>
              <a:defRPr sz="4400" b="1"/>
            </a:lvl6pPr>
            <a:lvl7pPr marL="914400" algn="ctr" fontAlgn="base">
              <a:spcBef>
                <a:spcPct val="0"/>
              </a:spcBef>
              <a:spcAft>
                <a:spcPct val="0"/>
              </a:spcAft>
              <a:defRPr sz="4400" b="1"/>
            </a:lvl7pPr>
            <a:lvl8pPr marL="1371600" algn="ctr" fontAlgn="base">
              <a:spcBef>
                <a:spcPct val="0"/>
              </a:spcBef>
              <a:spcAft>
                <a:spcPct val="0"/>
              </a:spcAft>
              <a:defRPr sz="4400" b="1"/>
            </a:lvl8pPr>
            <a:lvl9pPr marL="1828800" algn="ctr" fontAlgn="base">
              <a:spcBef>
                <a:spcPct val="0"/>
              </a:spcBef>
              <a:spcAft>
                <a:spcPct val="0"/>
              </a:spcAft>
              <a:defRPr sz="4400" b="1"/>
            </a:lvl9pPr>
          </a:lstStyle>
          <a:p>
            <a:r>
              <a:rPr lang="ar-SA" dirty="0"/>
              <a:t>اشعياء ٤ : ٢</a:t>
            </a:r>
          </a:p>
          <a:p>
            <a:r>
              <a:rPr lang="ar-SA" dirty="0"/>
              <a:t>٢ فِي ذَلِكَ الْيَوْمِ يَكُونُ غُصْنُ الرَّبِّ بَهَاءً وَمَجْداً وَثَمَرُ الأَرْضِ فَخْراً وَزِينَةً لِلنَّاجِينَ مِنْ إِسْرَائِيلَ. </a:t>
            </a:r>
          </a:p>
        </p:txBody>
      </p:sp>
      <p:sp>
        <p:nvSpPr>
          <p:cNvPr id="7" name="Rectangle 2">
            <a:extLst>
              <a:ext uri="{FF2B5EF4-FFF2-40B4-BE49-F238E27FC236}">
                <a16:creationId xmlns:a16="http://schemas.microsoft.com/office/drawing/2014/main" id="{AEE50B13-366F-DBEB-AEF0-94FA0A30A970}"/>
              </a:ext>
            </a:extLst>
          </p:cNvPr>
          <p:cNvSpPr txBox="1">
            <a:spLocks noChangeArrowheads="1"/>
          </p:cNvSpPr>
          <p:nvPr/>
        </p:nvSpPr>
        <p:spPr bwMode="auto">
          <a:xfrm>
            <a:off x="575622" y="3629814"/>
            <a:ext cx="8424934" cy="2236524"/>
          </a:xfrm>
          <a:prstGeom prst="rect">
            <a:avLst/>
          </a:prstGeom>
          <a:solidFill>
            <a:schemeClr val="tx1"/>
          </a:solidFill>
          <a:ln>
            <a:noFill/>
          </a:ln>
          <a:extLst>
            <a:ext uri="{91240B29-F687-4F45-9708-019B960494DF}">
              <a14:hiddenLine xmlns:a14="http://schemas.microsoft.com/office/drawing/2010/main" w="9525">
                <a:solidFill>
                  <a:schemeClr val="tx1"/>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GB"/>
            </a:defPPr>
            <a:lvl1pPr marL="228600" algn="r" rtl="1" eaLnBrk="0" hangingPunct="0">
              <a:defRPr sz="2800" b="1">
                <a:latin typeface="Arial" panose="020B0604020202020204" pitchFamily="34" charset="0"/>
                <a:ea typeface="+mj-ea"/>
                <a:cs typeface="Arial" panose="020B0604020202020204" pitchFamily="34" charset="0"/>
              </a:defRPr>
            </a:lvl1pPr>
            <a:lvl2pPr algn="ctr" eaLnBrk="0" hangingPunct="0">
              <a:defRPr sz="4400" b="1"/>
            </a:lvl2pPr>
            <a:lvl3pPr algn="ctr" eaLnBrk="0" hangingPunct="0">
              <a:defRPr sz="4400" b="1"/>
            </a:lvl3pPr>
            <a:lvl4pPr algn="ctr" eaLnBrk="0" hangingPunct="0">
              <a:defRPr sz="4400" b="1"/>
            </a:lvl4pPr>
            <a:lvl5pPr algn="ctr" eaLnBrk="0" hangingPunct="0">
              <a:defRPr sz="4400" b="1"/>
            </a:lvl5pPr>
            <a:lvl6pPr marL="457200" algn="ctr" fontAlgn="base">
              <a:spcBef>
                <a:spcPct val="0"/>
              </a:spcBef>
              <a:spcAft>
                <a:spcPct val="0"/>
              </a:spcAft>
              <a:defRPr sz="4400" b="1"/>
            </a:lvl6pPr>
            <a:lvl7pPr marL="914400" algn="ctr" fontAlgn="base">
              <a:spcBef>
                <a:spcPct val="0"/>
              </a:spcBef>
              <a:spcAft>
                <a:spcPct val="0"/>
              </a:spcAft>
              <a:defRPr sz="4400" b="1"/>
            </a:lvl7pPr>
            <a:lvl8pPr marL="1371600" algn="ctr" fontAlgn="base">
              <a:spcBef>
                <a:spcPct val="0"/>
              </a:spcBef>
              <a:spcAft>
                <a:spcPct val="0"/>
              </a:spcAft>
              <a:defRPr sz="4400" b="1"/>
            </a:lvl8pPr>
            <a:lvl9pPr marL="1828800" algn="ctr" fontAlgn="base">
              <a:spcBef>
                <a:spcPct val="0"/>
              </a:spcBef>
              <a:spcAft>
                <a:spcPct val="0"/>
              </a:spcAft>
              <a:defRPr sz="4400" b="1"/>
            </a:lvl9pPr>
          </a:lstStyle>
          <a:p>
            <a:r>
              <a:rPr lang="ar-SA" dirty="0"/>
              <a:t>ارميا ٢٣ : ٥</a:t>
            </a:r>
          </a:p>
          <a:p>
            <a:r>
              <a:rPr lang="ar-SA" dirty="0"/>
              <a:t>٥ [هَا أَيَّامٌ تَأْتِي يَقُولُ الرَّبُّ وَأُقِيمُ لِدَاوُدَ غُصْنَ بِرٍّ فَيَمْلِكُ مَلِكٌ وَيَنْجَحُ وَيُجْرِي حَقّاً وَعَدْلاً فِي الأَرْضِ. </a:t>
            </a:r>
          </a:p>
        </p:txBody>
      </p:sp>
      <p:sp>
        <p:nvSpPr>
          <p:cNvPr id="8" name="Rectangle 2">
            <a:extLst>
              <a:ext uri="{FF2B5EF4-FFF2-40B4-BE49-F238E27FC236}">
                <a16:creationId xmlns:a16="http://schemas.microsoft.com/office/drawing/2014/main" id="{1E4CA723-0470-945F-FFC1-57E7365C1AB0}"/>
              </a:ext>
            </a:extLst>
          </p:cNvPr>
          <p:cNvSpPr txBox="1">
            <a:spLocks noChangeArrowheads="1"/>
          </p:cNvSpPr>
          <p:nvPr/>
        </p:nvSpPr>
        <p:spPr bwMode="auto">
          <a:xfrm>
            <a:off x="539554" y="4509120"/>
            <a:ext cx="8424934" cy="2236524"/>
          </a:xfrm>
          <a:prstGeom prst="rect">
            <a:avLst/>
          </a:prstGeom>
          <a:solidFill>
            <a:schemeClr val="tx1"/>
          </a:solidFill>
          <a:ln>
            <a:noFill/>
          </a:ln>
          <a:extLst>
            <a:ext uri="{91240B29-F687-4F45-9708-019B960494DF}">
              <a14:hiddenLine xmlns:a14="http://schemas.microsoft.com/office/drawing/2010/main" w="9525">
                <a:solidFill>
                  <a:schemeClr val="tx1"/>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GB"/>
            </a:defPPr>
            <a:lvl1pPr marL="228600" algn="r" rtl="1" eaLnBrk="0" hangingPunct="0">
              <a:defRPr sz="2800" b="1">
                <a:latin typeface="Arial" panose="020B0604020202020204" pitchFamily="34" charset="0"/>
                <a:ea typeface="+mj-ea"/>
                <a:cs typeface="Arial" panose="020B0604020202020204" pitchFamily="34" charset="0"/>
              </a:defRPr>
            </a:lvl1pPr>
            <a:lvl2pPr algn="ctr" eaLnBrk="0" hangingPunct="0">
              <a:defRPr sz="4400" b="1"/>
            </a:lvl2pPr>
            <a:lvl3pPr algn="ctr" eaLnBrk="0" hangingPunct="0">
              <a:defRPr sz="4400" b="1"/>
            </a:lvl3pPr>
            <a:lvl4pPr algn="ctr" eaLnBrk="0" hangingPunct="0">
              <a:defRPr sz="4400" b="1"/>
            </a:lvl4pPr>
            <a:lvl5pPr algn="ctr" eaLnBrk="0" hangingPunct="0">
              <a:defRPr sz="4400" b="1"/>
            </a:lvl5pPr>
            <a:lvl6pPr marL="457200" algn="ctr" fontAlgn="base">
              <a:spcBef>
                <a:spcPct val="0"/>
              </a:spcBef>
              <a:spcAft>
                <a:spcPct val="0"/>
              </a:spcAft>
              <a:defRPr sz="4400" b="1"/>
            </a:lvl6pPr>
            <a:lvl7pPr marL="914400" algn="ctr" fontAlgn="base">
              <a:spcBef>
                <a:spcPct val="0"/>
              </a:spcBef>
              <a:spcAft>
                <a:spcPct val="0"/>
              </a:spcAft>
              <a:defRPr sz="4400" b="1"/>
            </a:lvl7pPr>
            <a:lvl8pPr marL="1371600" algn="ctr" fontAlgn="base">
              <a:spcBef>
                <a:spcPct val="0"/>
              </a:spcBef>
              <a:spcAft>
                <a:spcPct val="0"/>
              </a:spcAft>
              <a:defRPr sz="4400" b="1"/>
            </a:lvl8pPr>
            <a:lvl9pPr marL="1828800" algn="ctr" fontAlgn="base">
              <a:spcBef>
                <a:spcPct val="0"/>
              </a:spcBef>
              <a:spcAft>
                <a:spcPct val="0"/>
              </a:spcAft>
              <a:defRPr sz="4400" b="1"/>
            </a:lvl9pPr>
          </a:lstStyle>
          <a:p>
            <a:r>
              <a:rPr lang="ar-SA" dirty="0"/>
              <a:t>ارميا ٣٣ : ١٥</a:t>
            </a:r>
          </a:p>
          <a:p>
            <a:r>
              <a:rPr lang="ar-SA" dirty="0"/>
              <a:t>١٥ فِي تِلْكَ الأَيَّامِ وَفِي ذَلِكَ الزَّمَانِ أُنْبِتُ لِدَاوُدَ غُصْنَ الْبِرِّ فَيُجْرِي عَدْلاً وَبِرّاً فِي الأَرْضِ. </a:t>
            </a:r>
          </a:p>
        </p:txBody>
      </p:sp>
      <p:sp>
        <p:nvSpPr>
          <p:cNvPr id="9" name="Rectangle 2">
            <a:extLst>
              <a:ext uri="{FF2B5EF4-FFF2-40B4-BE49-F238E27FC236}">
                <a16:creationId xmlns:a16="http://schemas.microsoft.com/office/drawing/2014/main" id="{3AD171C3-9BAA-EB65-A9FF-E68813D08639}"/>
              </a:ext>
            </a:extLst>
          </p:cNvPr>
          <p:cNvSpPr txBox="1">
            <a:spLocks noChangeArrowheads="1"/>
          </p:cNvSpPr>
          <p:nvPr/>
        </p:nvSpPr>
        <p:spPr bwMode="auto">
          <a:xfrm>
            <a:off x="91502" y="1580633"/>
            <a:ext cx="8872984" cy="2661617"/>
          </a:xfrm>
          <a:prstGeom prst="rect">
            <a:avLst/>
          </a:prstGeom>
          <a:solidFill>
            <a:schemeClr val="tx1"/>
          </a:solidFill>
          <a:ln>
            <a:noFill/>
          </a:ln>
          <a:extLst>
            <a:ext uri="{91240B29-F687-4F45-9708-019B960494DF}">
              <a14:hiddenLine xmlns:a14="http://schemas.microsoft.com/office/drawing/2010/main" w="9525">
                <a:solidFill>
                  <a:schemeClr val="tx1"/>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GB"/>
            </a:defPPr>
            <a:lvl1pPr marL="228600" algn="r" rtl="1" eaLnBrk="0" hangingPunct="0">
              <a:defRPr sz="2800" b="1">
                <a:latin typeface="Arial" panose="020B0604020202020204" pitchFamily="34" charset="0"/>
                <a:ea typeface="+mj-ea"/>
                <a:cs typeface="Arial" panose="020B0604020202020204" pitchFamily="34" charset="0"/>
              </a:defRPr>
            </a:lvl1pPr>
            <a:lvl2pPr algn="ctr" eaLnBrk="0" hangingPunct="0">
              <a:defRPr sz="4400" b="1"/>
            </a:lvl2pPr>
            <a:lvl3pPr algn="ctr" eaLnBrk="0" hangingPunct="0">
              <a:defRPr sz="4400" b="1"/>
            </a:lvl3pPr>
            <a:lvl4pPr algn="ctr" eaLnBrk="0" hangingPunct="0">
              <a:defRPr sz="4400" b="1"/>
            </a:lvl4pPr>
            <a:lvl5pPr algn="ctr" eaLnBrk="0" hangingPunct="0">
              <a:defRPr sz="4400" b="1"/>
            </a:lvl5pPr>
            <a:lvl6pPr marL="457200" algn="ctr" fontAlgn="base">
              <a:spcBef>
                <a:spcPct val="0"/>
              </a:spcBef>
              <a:spcAft>
                <a:spcPct val="0"/>
              </a:spcAft>
              <a:defRPr sz="4400" b="1"/>
            </a:lvl6pPr>
            <a:lvl7pPr marL="914400" algn="ctr" fontAlgn="base">
              <a:spcBef>
                <a:spcPct val="0"/>
              </a:spcBef>
              <a:spcAft>
                <a:spcPct val="0"/>
              </a:spcAft>
              <a:defRPr sz="4400" b="1"/>
            </a:lvl7pPr>
            <a:lvl8pPr marL="1371600" algn="ctr" fontAlgn="base">
              <a:spcBef>
                <a:spcPct val="0"/>
              </a:spcBef>
              <a:spcAft>
                <a:spcPct val="0"/>
              </a:spcAft>
              <a:defRPr sz="4400" b="1"/>
            </a:lvl8pPr>
            <a:lvl9pPr marL="1828800" algn="ctr" fontAlgn="base">
              <a:spcBef>
                <a:spcPct val="0"/>
              </a:spcBef>
              <a:spcAft>
                <a:spcPct val="0"/>
              </a:spcAft>
              <a:defRPr sz="4400" b="1"/>
            </a:lvl9pPr>
          </a:lstStyle>
          <a:p>
            <a:r>
              <a:rPr lang="ar-SA" dirty="0"/>
              <a:t>حزقيال ١٧ : ٢٢-٢٤</a:t>
            </a:r>
          </a:p>
          <a:p>
            <a:r>
              <a:rPr lang="ar-SA" dirty="0"/>
              <a:t>٢٢ فِي جَبَلِ إِسْرَائِيلَ الْعَالِي أَغْرِسُهُ, فَيُنْبِتُ أَغْصَاناً وَيَحْمِلُ ثَمَراً وَيَكُونُ أَرْزاً وَاسِعاً, فَيَسْكُنُ تَحْتَهُ كُلُّ طَائِرٍ. كُلُّ ذِي جَنَاحٍ يَسْكُنُ فِي ظِلِّ أَغْصَانِهِ. ٢٣ فَتَعْلَمُ جَمِيعُ أَشْجَارِ الْحَقْلِ أَنِّي أَنَا الرَّبُّ وَضَعْتُ الشَّجَرَةَ الرَّفِيعَةَ, وَرَفَعْتُ الشَّجَرَةَ الْوَضِيعَةَ, وَيَبَّسْتُ الشَّجَرَةَ الْخَضْرَاءَ, وَأَفْرَخْتُ الشَّجَرَةَ الْيَابِسَةَ. أَنَا الرَّبَّ تَكَلَّمْتُ وَفَعَلْتُ].</a:t>
            </a:r>
          </a:p>
        </p:txBody>
      </p:sp>
      <p:sp>
        <p:nvSpPr>
          <p:cNvPr id="10" name="Rectangle 2">
            <a:extLst>
              <a:ext uri="{FF2B5EF4-FFF2-40B4-BE49-F238E27FC236}">
                <a16:creationId xmlns:a16="http://schemas.microsoft.com/office/drawing/2014/main" id="{126501A2-98CE-0F14-3D97-B3BB15B6F6C8}"/>
              </a:ext>
            </a:extLst>
          </p:cNvPr>
          <p:cNvSpPr txBox="1">
            <a:spLocks noChangeArrowheads="1"/>
          </p:cNvSpPr>
          <p:nvPr/>
        </p:nvSpPr>
        <p:spPr bwMode="auto">
          <a:xfrm>
            <a:off x="107504" y="3212976"/>
            <a:ext cx="8872984" cy="1820600"/>
          </a:xfrm>
          <a:prstGeom prst="rect">
            <a:avLst/>
          </a:prstGeom>
          <a:solidFill>
            <a:schemeClr val="tx1"/>
          </a:solidFill>
          <a:ln>
            <a:noFill/>
          </a:ln>
          <a:extLst>
            <a:ext uri="{91240B29-F687-4F45-9708-019B960494DF}">
              <a14:hiddenLine xmlns:a14="http://schemas.microsoft.com/office/drawing/2010/main" w="9525">
                <a:solidFill>
                  <a:schemeClr val="tx1"/>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GB"/>
            </a:defPPr>
            <a:lvl1pPr marL="228600" algn="r" rtl="1" eaLnBrk="0" hangingPunct="0">
              <a:defRPr sz="2800" b="1">
                <a:latin typeface="Arial" panose="020B0604020202020204" pitchFamily="34" charset="0"/>
                <a:ea typeface="+mj-ea"/>
                <a:cs typeface="Arial" panose="020B0604020202020204" pitchFamily="34" charset="0"/>
              </a:defRPr>
            </a:lvl1pPr>
            <a:lvl2pPr algn="ctr" eaLnBrk="0" hangingPunct="0">
              <a:defRPr sz="4400" b="1"/>
            </a:lvl2pPr>
            <a:lvl3pPr algn="ctr" eaLnBrk="0" hangingPunct="0">
              <a:defRPr sz="4400" b="1"/>
            </a:lvl3pPr>
            <a:lvl4pPr algn="ctr" eaLnBrk="0" hangingPunct="0">
              <a:defRPr sz="4400" b="1"/>
            </a:lvl4pPr>
            <a:lvl5pPr algn="ctr" eaLnBrk="0" hangingPunct="0">
              <a:defRPr sz="4400" b="1"/>
            </a:lvl5pPr>
            <a:lvl6pPr marL="457200" algn="ctr" fontAlgn="base">
              <a:spcBef>
                <a:spcPct val="0"/>
              </a:spcBef>
              <a:spcAft>
                <a:spcPct val="0"/>
              </a:spcAft>
              <a:defRPr sz="4400" b="1"/>
            </a:lvl6pPr>
            <a:lvl7pPr marL="914400" algn="ctr" fontAlgn="base">
              <a:spcBef>
                <a:spcPct val="0"/>
              </a:spcBef>
              <a:spcAft>
                <a:spcPct val="0"/>
              </a:spcAft>
              <a:defRPr sz="4400" b="1"/>
            </a:lvl7pPr>
            <a:lvl8pPr marL="1371600" algn="ctr" fontAlgn="base">
              <a:spcBef>
                <a:spcPct val="0"/>
              </a:spcBef>
              <a:spcAft>
                <a:spcPct val="0"/>
              </a:spcAft>
              <a:defRPr sz="4400" b="1"/>
            </a:lvl8pPr>
            <a:lvl9pPr marL="1828800" algn="ctr" fontAlgn="base">
              <a:spcBef>
                <a:spcPct val="0"/>
              </a:spcBef>
              <a:spcAft>
                <a:spcPct val="0"/>
              </a:spcAft>
              <a:defRPr sz="4400" b="1"/>
            </a:lvl9pPr>
          </a:lstStyle>
          <a:p>
            <a:r>
              <a:rPr lang="ar-SA" dirty="0"/>
              <a:t>زكريا ٣ : ٨</a:t>
            </a:r>
          </a:p>
          <a:p>
            <a:r>
              <a:rPr lang="ar-SA" dirty="0"/>
              <a:t>٨ فَاسْمَعْ يَا </a:t>
            </a:r>
            <a:r>
              <a:rPr lang="ar-SA" dirty="0" err="1"/>
              <a:t>يَهُوشَعُ</a:t>
            </a:r>
            <a:r>
              <a:rPr lang="ar-SA" dirty="0"/>
              <a:t> الْكَاهِنُ الْعَظِيمُ أَنْتَ وَرُفَقَاؤُكَ الْجَالِسُونَ أَمَامَكَ (لأَنَّهُمْ رِجَالُ آيَةٍ) لأَنِّي </a:t>
            </a:r>
            <a:r>
              <a:rPr lang="ar-SA" dirty="0" err="1"/>
              <a:t>هَئَنَذَا</a:t>
            </a:r>
            <a:r>
              <a:rPr lang="ar-SA" dirty="0"/>
              <a:t> آتِي بِعَبْدِي [الْغُصْنِ]. </a:t>
            </a:r>
          </a:p>
        </p:txBody>
      </p:sp>
      <p:sp>
        <p:nvSpPr>
          <p:cNvPr id="11" name="Rectangle 2">
            <a:extLst>
              <a:ext uri="{FF2B5EF4-FFF2-40B4-BE49-F238E27FC236}">
                <a16:creationId xmlns:a16="http://schemas.microsoft.com/office/drawing/2014/main" id="{AB57772E-A3E3-654D-0452-01FC8B1A297E}"/>
              </a:ext>
            </a:extLst>
          </p:cNvPr>
          <p:cNvSpPr txBox="1">
            <a:spLocks noChangeArrowheads="1"/>
          </p:cNvSpPr>
          <p:nvPr/>
        </p:nvSpPr>
        <p:spPr bwMode="auto">
          <a:xfrm>
            <a:off x="91504" y="3273292"/>
            <a:ext cx="8872984" cy="2408737"/>
          </a:xfrm>
          <a:prstGeom prst="rect">
            <a:avLst/>
          </a:prstGeom>
          <a:solidFill>
            <a:schemeClr val="tx1"/>
          </a:solidFill>
          <a:ln>
            <a:noFill/>
          </a:ln>
          <a:extLst>
            <a:ext uri="{91240B29-F687-4F45-9708-019B960494DF}">
              <a14:hiddenLine xmlns:a14="http://schemas.microsoft.com/office/drawing/2010/main" w="9525">
                <a:solidFill>
                  <a:schemeClr val="tx1"/>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GB"/>
            </a:defPPr>
            <a:lvl1pPr marL="228600" algn="r" rtl="1" eaLnBrk="0" hangingPunct="0">
              <a:defRPr sz="2800" b="1">
                <a:latin typeface="Arial" panose="020B0604020202020204" pitchFamily="34" charset="0"/>
                <a:ea typeface="+mj-ea"/>
                <a:cs typeface="Arial" panose="020B0604020202020204" pitchFamily="34" charset="0"/>
              </a:defRPr>
            </a:lvl1pPr>
            <a:lvl2pPr algn="ctr" eaLnBrk="0" hangingPunct="0">
              <a:defRPr sz="4400" b="1"/>
            </a:lvl2pPr>
            <a:lvl3pPr algn="ctr" eaLnBrk="0" hangingPunct="0">
              <a:defRPr sz="4400" b="1"/>
            </a:lvl3pPr>
            <a:lvl4pPr algn="ctr" eaLnBrk="0" hangingPunct="0">
              <a:defRPr sz="4400" b="1"/>
            </a:lvl4pPr>
            <a:lvl5pPr algn="ctr" eaLnBrk="0" hangingPunct="0">
              <a:defRPr sz="4400" b="1"/>
            </a:lvl5pPr>
            <a:lvl6pPr marL="457200" algn="ctr" fontAlgn="base">
              <a:spcBef>
                <a:spcPct val="0"/>
              </a:spcBef>
              <a:spcAft>
                <a:spcPct val="0"/>
              </a:spcAft>
              <a:defRPr sz="4400" b="1"/>
            </a:lvl6pPr>
            <a:lvl7pPr marL="914400" algn="ctr" fontAlgn="base">
              <a:spcBef>
                <a:spcPct val="0"/>
              </a:spcBef>
              <a:spcAft>
                <a:spcPct val="0"/>
              </a:spcAft>
              <a:defRPr sz="4400" b="1"/>
            </a:lvl7pPr>
            <a:lvl8pPr marL="1371600" algn="ctr" fontAlgn="base">
              <a:spcBef>
                <a:spcPct val="0"/>
              </a:spcBef>
              <a:spcAft>
                <a:spcPct val="0"/>
              </a:spcAft>
              <a:defRPr sz="4400" b="1"/>
            </a:lvl8pPr>
            <a:lvl9pPr marL="1828800" algn="ctr" fontAlgn="base">
              <a:spcBef>
                <a:spcPct val="0"/>
              </a:spcBef>
              <a:spcAft>
                <a:spcPct val="0"/>
              </a:spcAft>
              <a:defRPr sz="4400" b="1"/>
            </a:lvl9pPr>
          </a:lstStyle>
          <a:p>
            <a:r>
              <a:rPr lang="ar-SA" dirty="0"/>
              <a:t>زكريا ٦ : ١٢-١٣</a:t>
            </a:r>
          </a:p>
          <a:p>
            <a:r>
              <a:rPr lang="ar-SA" dirty="0"/>
              <a:t>١٢ وَقُلْ لَهُ: هَكَذَا قَالَ رَبُّ الْجُنُودِ: هُوَذَا الرَّجُلُ [الْغُصْنُ] اسْمُهُ. وَمِنْ مَكَانِهِ يَنْبُتُ وَيَبْنِي هَيْكَلَ الرَّبِّ. ١٣ فَهُوَ يَبْنِي هَيْكَلَ الرَّبِّ وَهُوَ يَحْمِلُ الْجَلاَلَ وَيَجْلِسُ وَيَتَسَلَّطُ عَلَى كُرْسِيِّهِ وَيَكُونُ كَاهِناً عَلَى كُرْسِيِّهِ وَتَكُونُ مَشُورَةُ السَّلاَمِ بَيْنَهُمَا كِلَيْهِمَا. </a:t>
            </a:r>
          </a:p>
        </p:txBody>
      </p:sp>
    </p:spTree>
    <p:extLst>
      <p:ext uri="{BB962C8B-B14F-4D97-AF65-F5344CB8AC3E}">
        <p14:creationId xmlns:p14="http://schemas.microsoft.com/office/powerpoint/2010/main" val="131696795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1" nodeType="clickEffect">
                                  <p:stCondLst>
                                    <p:cond delay="0"/>
                                  </p:stCondLst>
                                  <p:childTnLst>
                                    <p:set>
                                      <p:cBhvr>
                                        <p:cTn id="6" dur="1" fill="hold">
                                          <p:stCondLst>
                                            <p:cond delay="0"/>
                                          </p:stCondLst>
                                        </p:cTn>
                                        <p:tgtEl>
                                          <p:spTgt spid="30723">
                                            <p:bg/>
                                          </p:spTgt>
                                        </p:tgtEl>
                                        <p:attrNameLst>
                                          <p:attrName>style.visibility</p:attrName>
                                        </p:attrNameLst>
                                      </p:cBhvr>
                                      <p:to>
                                        <p:strVal val="visible"/>
                                      </p:to>
                                    </p:set>
                                    <p:animEffect transition="in" filter="checkerboard(across)">
                                      <p:cBhvr>
                                        <p:cTn id="7" dur="500"/>
                                        <p:tgtEl>
                                          <p:spTgt spid="30723">
                                            <p:bg/>
                                          </p:spTgt>
                                        </p:tgtEl>
                                      </p:cBhvr>
                                    </p:animEffect>
                                  </p:childTnLst>
                                </p:cTn>
                              </p:par>
                              <p:par>
                                <p:cTn id="8" presetID="22" presetClass="entr" presetSubtype="2" fill="hold" grpId="0" nodeType="withEffect">
                                  <p:stCondLst>
                                    <p:cond delay="0"/>
                                  </p:stCondLst>
                                  <p:childTnLst>
                                    <p:set>
                                      <p:cBhvr>
                                        <p:cTn id="9" dur="1" fill="hold">
                                          <p:stCondLst>
                                            <p:cond delay="0"/>
                                          </p:stCondLst>
                                        </p:cTn>
                                        <p:tgtEl>
                                          <p:spTgt spid="30723">
                                            <p:txEl>
                                              <p:pRg st="0" end="0"/>
                                            </p:txEl>
                                          </p:spTgt>
                                        </p:tgtEl>
                                        <p:attrNameLst>
                                          <p:attrName>style.visibility</p:attrName>
                                        </p:attrNameLst>
                                      </p:cBhvr>
                                      <p:to>
                                        <p:strVal val="visible"/>
                                      </p:to>
                                    </p:set>
                                    <p:animEffect transition="in" filter="wipe(right)">
                                      <p:cBhvr>
                                        <p:cTn id="10" dur="500"/>
                                        <p:tgtEl>
                                          <p:spTgt spid="30723">
                                            <p:txEl>
                                              <p:pRg st="0" end="0"/>
                                            </p:txEl>
                                          </p:spTgt>
                                        </p:tgtEl>
                                      </p:cBhvr>
                                    </p:animEffect>
                                  </p:childTnLst>
                                </p:cTn>
                              </p:par>
                              <p:par>
                                <p:cTn id="11" presetID="3" presetClass="entr" presetSubtype="10"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blinds(horizontal)">
                                      <p:cBhvr>
                                        <p:cTn id="13" dur="500"/>
                                        <p:tgtEl>
                                          <p:spTgt spid="5"/>
                                        </p:tgtEl>
                                      </p:cBhvr>
                                    </p:animEffect>
                                  </p:childTnLst>
                                  <p:subTnLst>
                                    <p:set>
                                      <p:cBhvr override="childStyle">
                                        <p:cTn dur="1" fill="hold" display="0" masterRel="nextClick" afterEffect="1"/>
                                        <p:tgtEl>
                                          <p:spTgt spid="5"/>
                                        </p:tgtEl>
                                        <p:attrNameLst>
                                          <p:attrName>style.visibility</p:attrName>
                                        </p:attrNameLst>
                                      </p:cBhvr>
                                      <p:to>
                                        <p:strVal val="hidden"/>
                                      </p:to>
                                    </p:set>
                                  </p:subTnLst>
                                </p:cTn>
                              </p:par>
                            </p:childTnLst>
                          </p:cTn>
                        </p:par>
                      </p:childTnLst>
                    </p:cTn>
                  </p:par>
                  <p:par>
                    <p:cTn id="14" fill="hold">
                      <p:stCondLst>
                        <p:cond delay="indefinite"/>
                      </p:stCondLst>
                      <p:childTnLst>
                        <p:par>
                          <p:cTn id="15" fill="hold">
                            <p:stCondLst>
                              <p:cond delay="0"/>
                            </p:stCondLst>
                            <p:childTnLst>
                              <p:par>
                                <p:cTn id="16" presetID="22" presetClass="entr" presetSubtype="2" fill="hold" grpId="0" nodeType="clickEffect">
                                  <p:stCondLst>
                                    <p:cond delay="0"/>
                                  </p:stCondLst>
                                  <p:childTnLst>
                                    <p:set>
                                      <p:cBhvr>
                                        <p:cTn id="17" dur="1" fill="hold">
                                          <p:stCondLst>
                                            <p:cond delay="0"/>
                                          </p:stCondLst>
                                        </p:cTn>
                                        <p:tgtEl>
                                          <p:spTgt spid="30723">
                                            <p:txEl>
                                              <p:pRg st="1" end="1"/>
                                            </p:txEl>
                                          </p:spTgt>
                                        </p:tgtEl>
                                        <p:attrNameLst>
                                          <p:attrName>style.visibility</p:attrName>
                                        </p:attrNameLst>
                                      </p:cBhvr>
                                      <p:to>
                                        <p:strVal val="visible"/>
                                      </p:to>
                                    </p:set>
                                    <p:animEffect transition="in" filter="wipe(right)">
                                      <p:cBhvr>
                                        <p:cTn id="18" dur="500"/>
                                        <p:tgtEl>
                                          <p:spTgt spid="30723">
                                            <p:txEl>
                                              <p:pRg st="1" end="1"/>
                                            </p:txEl>
                                          </p:spTgt>
                                        </p:tgtEl>
                                      </p:cBhvr>
                                    </p:animEffect>
                                  </p:childTnLst>
                                </p:cTn>
                              </p:par>
                              <p:par>
                                <p:cTn id="19" presetID="3" presetClass="entr" presetSubtype="10" fill="hold" grpId="0" nodeType="with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blinds(horizontal)">
                                      <p:cBhvr>
                                        <p:cTn id="21" dur="500"/>
                                        <p:tgtEl>
                                          <p:spTgt spid="6"/>
                                        </p:tgtEl>
                                      </p:cBhvr>
                                    </p:animEffect>
                                  </p:childTnLst>
                                  <p:subTnLst>
                                    <p:set>
                                      <p:cBhvr override="childStyle">
                                        <p:cTn dur="1" fill="hold" display="0" masterRel="nextClick" afterEffect="1"/>
                                        <p:tgtEl>
                                          <p:spTgt spid="6"/>
                                        </p:tgtEl>
                                        <p:attrNameLst>
                                          <p:attrName>style.visibility</p:attrName>
                                        </p:attrNameLst>
                                      </p:cBhvr>
                                      <p:to>
                                        <p:strVal val="hidden"/>
                                      </p:to>
                                    </p:set>
                                  </p:subTnLst>
                                </p:cTn>
                              </p:par>
                            </p:childTnLst>
                          </p:cTn>
                        </p:par>
                      </p:childTnLst>
                    </p:cTn>
                  </p:par>
                  <p:par>
                    <p:cTn id="22" fill="hold">
                      <p:stCondLst>
                        <p:cond delay="indefinite"/>
                      </p:stCondLst>
                      <p:childTnLst>
                        <p:par>
                          <p:cTn id="23" fill="hold">
                            <p:stCondLst>
                              <p:cond delay="0"/>
                            </p:stCondLst>
                            <p:childTnLst>
                              <p:par>
                                <p:cTn id="24" presetID="22" presetClass="entr" presetSubtype="2" fill="hold" grpId="0" nodeType="clickEffect">
                                  <p:stCondLst>
                                    <p:cond delay="0"/>
                                  </p:stCondLst>
                                  <p:childTnLst>
                                    <p:set>
                                      <p:cBhvr>
                                        <p:cTn id="25" dur="1" fill="hold">
                                          <p:stCondLst>
                                            <p:cond delay="0"/>
                                          </p:stCondLst>
                                        </p:cTn>
                                        <p:tgtEl>
                                          <p:spTgt spid="30723">
                                            <p:txEl>
                                              <p:pRg st="2" end="2"/>
                                            </p:txEl>
                                          </p:spTgt>
                                        </p:tgtEl>
                                        <p:attrNameLst>
                                          <p:attrName>style.visibility</p:attrName>
                                        </p:attrNameLst>
                                      </p:cBhvr>
                                      <p:to>
                                        <p:strVal val="visible"/>
                                      </p:to>
                                    </p:set>
                                    <p:animEffect transition="in" filter="wipe(right)">
                                      <p:cBhvr>
                                        <p:cTn id="26" dur="500"/>
                                        <p:tgtEl>
                                          <p:spTgt spid="30723">
                                            <p:txEl>
                                              <p:pRg st="2" end="2"/>
                                            </p:txEl>
                                          </p:spTgt>
                                        </p:tgtEl>
                                      </p:cBhvr>
                                    </p:animEffect>
                                  </p:childTnLst>
                                </p:cTn>
                              </p:par>
                              <p:par>
                                <p:cTn id="27" presetID="3" presetClass="entr" presetSubtype="10" fill="hold" grpId="0" nodeType="withEffect">
                                  <p:stCondLst>
                                    <p:cond delay="0"/>
                                  </p:stCondLst>
                                  <p:childTnLst>
                                    <p:set>
                                      <p:cBhvr>
                                        <p:cTn id="28" dur="1" fill="hold">
                                          <p:stCondLst>
                                            <p:cond delay="0"/>
                                          </p:stCondLst>
                                        </p:cTn>
                                        <p:tgtEl>
                                          <p:spTgt spid="7"/>
                                        </p:tgtEl>
                                        <p:attrNameLst>
                                          <p:attrName>style.visibility</p:attrName>
                                        </p:attrNameLst>
                                      </p:cBhvr>
                                      <p:to>
                                        <p:strVal val="visible"/>
                                      </p:to>
                                    </p:set>
                                    <p:animEffect transition="in" filter="blinds(horizontal)">
                                      <p:cBhvr>
                                        <p:cTn id="29" dur="500"/>
                                        <p:tgtEl>
                                          <p:spTgt spid="7"/>
                                        </p:tgtEl>
                                      </p:cBhvr>
                                    </p:animEffect>
                                  </p:childTnLst>
                                  <p:subTnLst>
                                    <p:set>
                                      <p:cBhvr override="childStyle">
                                        <p:cTn dur="1" fill="hold" display="0" masterRel="nextClick" afterEffect="1"/>
                                        <p:tgtEl>
                                          <p:spTgt spid="7"/>
                                        </p:tgtEl>
                                        <p:attrNameLst>
                                          <p:attrName>style.visibility</p:attrName>
                                        </p:attrNameLst>
                                      </p:cBhvr>
                                      <p:to>
                                        <p:strVal val="hidden"/>
                                      </p:to>
                                    </p:set>
                                  </p:subTnLst>
                                </p:cTn>
                              </p:par>
                            </p:childTnLst>
                          </p:cTn>
                        </p:par>
                      </p:childTnLst>
                    </p:cTn>
                  </p:par>
                  <p:par>
                    <p:cTn id="30" fill="hold">
                      <p:stCondLst>
                        <p:cond delay="indefinite"/>
                      </p:stCondLst>
                      <p:childTnLst>
                        <p:par>
                          <p:cTn id="31" fill="hold">
                            <p:stCondLst>
                              <p:cond delay="0"/>
                            </p:stCondLst>
                            <p:childTnLst>
                              <p:par>
                                <p:cTn id="32" presetID="22" presetClass="entr" presetSubtype="2" fill="hold" grpId="0" nodeType="clickEffect">
                                  <p:stCondLst>
                                    <p:cond delay="0"/>
                                  </p:stCondLst>
                                  <p:childTnLst>
                                    <p:set>
                                      <p:cBhvr>
                                        <p:cTn id="33" dur="1" fill="hold">
                                          <p:stCondLst>
                                            <p:cond delay="0"/>
                                          </p:stCondLst>
                                        </p:cTn>
                                        <p:tgtEl>
                                          <p:spTgt spid="30723">
                                            <p:txEl>
                                              <p:pRg st="3" end="3"/>
                                            </p:txEl>
                                          </p:spTgt>
                                        </p:tgtEl>
                                        <p:attrNameLst>
                                          <p:attrName>style.visibility</p:attrName>
                                        </p:attrNameLst>
                                      </p:cBhvr>
                                      <p:to>
                                        <p:strVal val="visible"/>
                                      </p:to>
                                    </p:set>
                                    <p:animEffect transition="in" filter="wipe(right)">
                                      <p:cBhvr>
                                        <p:cTn id="34" dur="500"/>
                                        <p:tgtEl>
                                          <p:spTgt spid="30723">
                                            <p:txEl>
                                              <p:pRg st="3" end="3"/>
                                            </p:txEl>
                                          </p:spTgt>
                                        </p:tgtEl>
                                      </p:cBhvr>
                                    </p:animEffect>
                                  </p:childTnLst>
                                </p:cTn>
                              </p:par>
                              <p:par>
                                <p:cTn id="35" presetID="3" presetClass="entr" presetSubtype="10" fill="hold" grpId="0" nodeType="withEffect">
                                  <p:stCondLst>
                                    <p:cond delay="0"/>
                                  </p:stCondLst>
                                  <p:childTnLst>
                                    <p:set>
                                      <p:cBhvr>
                                        <p:cTn id="36" dur="1" fill="hold">
                                          <p:stCondLst>
                                            <p:cond delay="0"/>
                                          </p:stCondLst>
                                        </p:cTn>
                                        <p:tgtEl>
                                          <p:spTgt spid="8"/>
                                        </p:tgtEl>
                                        <p:attrNameLst>
                                          <p:attrName>style.visibility</p:attrName>
                                        </p:attrNameLst>
                                      </p:cBhvr>
                                      <p:to>
                                        <p:strVal val="visible"/>
                                      </p:to>
                                    </p:set>
                                    <p:animEffect transition="in" filter="blinds(horizontal)">
                                      <p:cBhvr>
                                        <p:cTn id="37" dur="500"/>
                                        <p:tgtEl>
                                          <p:spTgt spid="8"/>
                                        </p:tgtEl>
                                      </p:cBhvr>
                                    </p:animEffect>
                                  </p:childTnLst>
                                  <p:subTnLst>
                                    <p:set>
                                      <p:cBhvr override="childStyle">
                                        <p:cTn dur="1" fill="hold" display="0" masterRel="nextClick" afterEffect="1"/>
                                        <p:tgtEl>
                                          <p:spTgt spid="8"/>
                                        </p:tgtEl>
                                        <p:attrNameLst>
                                          <p:attrName>style.visibility</p:attrName>
                                        </p:attrNameLst>
                                      </p:cBhvr>
                                      <p:to>
                                        <p:strVal val="hidden"/>
                                      </p:to>
                                    </p:set>
                                  </p:subTnLst>
                                </p:cTn>
                              </p:par>
                            </p:childTnLst>
                          </p:cTn>
                        </p:par>
                      </p:childTnLst>
                    </p:cTn>
                  </p:par>
                  <p:par>
                    <p:cTn id="38" fill="hold">
                      <p:stCondLst>
                        <p:cond delay="indefinite"/>
                      </p:stCondLst>
                      <p:childTnLst>
                        <p:par>
                          <p:cTn id="39" fill="hold">
                            <p:stCondLst>
                              <p:cond delay="0"/>
                            </p:stCondLst>
                            <p:childTnLst>
                              <p:par>
                                <p:cTn id="40" presetID="22" presetClass="entr" presetSubtype="2" fill="hold" grpId="0" nodeType="clickEffect">
                                  <p:stCondLst>
                                    <p:cond delay="0"/>
                                  </p:stCondLst>
                                  <p:childTnLst>
                                    <p:set>
                                      <p:cBhvr>
                                        <p:cTn id="41" dur="1" fill="hold">
                                          <p:stCondLst>
                                            <p:cond delay="0"/>
                                          </p:stCondLst>
                                        </p:cTn>
                                        <p:tgtEl>
                                          <p:spTgt spid="30723">
                                            <p:txEl>
                                              <p:pRg st="4" end="4"/>
                                            </p:txEl>
                                          </p:spTgt>
                                        </p:tgtEl>
                                        <p:attrNameLst>
                                          <p:attrName>style.visibility</p:attrName>
                                        </p:attrNameLst>
                                      </p:cBhvr>
                                      <p:to>
                                        <p:strVal val="visible"/>
                                      </p:to>
                                    </p:set>
                                    <p:animEffect transition="in" filter="wipe(right)">
                                      <p:cBhvr>
                                        <p:cTn id="42" dur="500"/>
                                        <p:tgtEl>
                                          <p:spTgt spid="30723">
                                            <p:txEl>
                                              <p:pRg st="4" end="4"/>
                                            </p:txEl>
                                          </p:spTgt>
                                        </p:tgtEl>
                                      </p:cBhvr>
                                    </p:animEffect>
                                  </p:childTnLst>
                                </p:cTn>
                              </p:par>
                              <p:par>
                                <p:cTn id="43" presetID="3" presetClass="entr" presetSubtype="10" fill="hold" grpId="0" nodeType="withEffect">
                                  <p:stCondLst>
                                    <p:cond delay="0"/>
                                  </p:stCondLst>
                                  <p:childTnLst>
                                    <p:set>
                                      <p:cBhvr>
                                        <p:cTn id="44" dur="1" fill="hold">
                                          <p:stCondLst>
                                            <p:cond delay="0"/>
                                          </p:stCondLst>
                                        </p:cTn>
                                        <p:tgtEl>
                                          <p:spTgt spid="9"/>
                                        </p:tgtEl>
                                        <p:attrNameLst>
                                          <p:attrName>style.visibility</p:attrName>
                                        </p:attrNameLst>
                                      </p:cBhvr>
                                      <p:to>
                                        <p:strVal val="visible"/>
                                      </p:to>
                                    </p:set>
                                    <p:animEffect transition="in" filter="blinds(horizontal)">
                                      <p:cBhvr>
                                        <p:cTn id="45" dur="500"/>
                                        <p:tgtEl>
                                          <p:spTgt spid="9"/>
                                        </p:tgtEl>
                                      </p:cBhvr>
                                    </p:animEffect>
                                  </p:childTnLst>
                                  <p:subTnLst>
                                    <p:set>
                                      <p:cBhvr override="childStyle">
                                        <p:cTn dur="1" fill="hold" display="0" masterRel="nextClick" afterEffect="1"/>
                                        <p:tgtEl>
                                          <p:spTgt spid="9"/>
                                        </p:tgtEl>
                                        <p:attrNameLst>
                                          <p:attrName>style.visibility</p:attrName>
                                        </p:attrNameLst>
                                      </p:cBhvr>
                                      <p:to>
                                        <p:strVal val="hidden"/>
                                      </p:to>
                                    </p:set>
                                  </p:subTnLst>
                                </p:cTn>
                              </p:par>
                            </p:childTnLst>
                          </p:cTn>
                        </p:par>
                      </p:childTnLst>
                    </p:cTn>
                  </p:par>
                  <p:par>
                    <p:cTn id="46" fill="hold">
                      <p:stCondLst>
                        <p:cond delay="indefinite"/>
                      </p:stCondLst>
                      <p:childTnLst>
                        <p:par>
                          <p:cTn id="47" fill="hold">
                            <p:stCondLst>
                              <p:cond delay="0"/>
                            </p:stCondLst>
                            <p:childTnLst>
                              <p:par>
                                <p:cTn id="48" presetID="22" presetClass="entr" presetSubtype="2" fill="hold" grpId="0" nodeType="clickEffect">
                                  <p:stCondLst>
                                    <p:cond delay="0"/>
                                  </p:stCondLst>
                                  <p:childTnLst>
                                    <p:set>
                                      <p:cBhvr>
                                        <p:cTn id="49" dur="1" fill="hold">
                                          <p:stCondLst>
                                            <p:cond delay="0"/>
                                          </p:stCondLst>
                                        </p:cTn>
                                        <p:tgtEl>
                                          <p:spTgt spid="30723">
                                            <p:txEl>
                                              <p:pRg st="5" end="5"/>
                                            </p:txEl>
                                          </p:spTgt>
                                        </p:tgtEl>
                                        <p:attrNameLst>
                                          <p:attrName>style.visibility</p:attrName>
                                        </p:attrNameLst>
                                      </p:cBhvr>
                                      <p:to>
                                        <p:strVal val="visible"/>
                                      </p:to>
                                    </p:set>
                                    <p:animEffect transition="in" filter="wipe(right)">
                                      <p:cBhvr>
                                        <p:cTn id="50" dur="500"/>
                                        <p:tgtEl>
                                          <p:spTgt spid="30723">
                                            <p:txEl>
                                              <p:pRg st="5" end="5"/>
                                            </p:txEl>
                                          </p:spTgt>
                                        </p:tgtEl>
                                      </p:cBhvr>
                                    </p:animEffect>
                                  </p:childTnLst>
                                </p:cTn>
                              </p:par>
                              <p:par>
                                <p:cTn id="51" presetID="3" presetClass="entr" presetSubtype="10" fill="hold" grpId="0" nodeType="withEffect">
                                  <p:stCondLst>
                                    <p:cond delay="0"/>
                                  </p:stCondLst>
                                  <p:childTnLst>
                                    <p:set>
                                      <p:cBhvr>
                                        <p:cTn id="52" dur="1" fill="hold">
                                          <p:stCondLst>
                                            <p:cond delay="0"/>
                                          </p:stCondLst>
                                        </p:cTn>
                                        <p:tgtEl>
                                          <p:spTgt spid="10"/>
                                        </p:tgtEl>
                                        <p:attrNameLst>
                                          <p:attrName>style.visibility</p:attrName>
                                        </p:attrNameLst>
                                      </p:cBhvr>
                                      <p:to>
                                        <p:strVal val="visible"/>
                                      </p:to>
                                    </p:set>
                                    <p:animEffect transition="in" filter="blinds(horizontal)">
                                      <p:cBhvr>
                                        <p:cTn id="53" dur="500"/>
                                        <p:tgtEl>
                                          <p:spTgt spid="10"/>
                                        </p:tgtEl>
                                      </p:cBhvr>
                                    </p:animEffect>
                                  </p:childTnLst>
                                  <p:subTnLst>
                                    <p:set>
                                      <p:cBhvr override="childStyle">
                                        <p:cTn dur="1" fill="hold" display="0" masterRel="nextClick" afterEffect="1"/>
                                        <p:tgtEl>
                                          <p:spTgt spid="10"/>
                                        </p:tgtEl>
                                        <p:attrNameLst>
                                          <p:attrName>style.visibility</p:attrName>
                                        </p:attrNameLst>
                                      </p:cBhvr>
                                      <p:to>
                                        <p:strVal val="hidden"/>
                                      </p:to>
                                    </p:set>
                                  </p:subTnLst>
                                </p:cTn>
                              </p:par>
                            </p:childTnLst>
                          </p:cTn>
                        </p:par>
                      </p:childTnLst>
                    </p:cTn>
                  </p:par>
                  <p:par>
                    <p:cTn id="54" fill="hold">
                      <p:stCondLst>
                        <p:cond delay="indefinite"/>
                      </p:stCondLst>
                      <p:childTnLst>
                        <p:par>
                          <p:cTn id="55" fill="hold">
                            <p:stCondLst>
                              <p:cond delay="0"/>
                            </p:stCondLst>
                            <p:childTnLst>
                              <p:par>
                                <p:cTn id="56" presetID="22" presetClass="entr" presetSubtype="2" fill="hold" grpId="0" nodeType="clickEffect">
                                  <p:stCondLst>
                                    <p:cond delay="0"/>
                                  </p:stCondLst>
                                  <p:childTnLst>
                                    <p:set>
                                      <p:cBhvr>
                                        <p:cTn id="57" dur="1" fill="hold">
                                          <p:stCondLst>
                                            <p:cond delay="0"/>
                                          </p:stCondLst>
                                        </p:cTn>
                                        <p:tgtEl>
                                          <p:spTgt spid="30723">
                                            <p:txEl>
                                              <p:pRg st="6" end="6"/>
                                            </p:txEl>
                                          </p:spTgt>
                                        </p:tgtEl>
                                        <p:attrNameLst>
                                          <p:attrName>style.visibility</p:attrName>
                                        </p:attrNameLst>
                                      </p:cBhvr>
                                      <p:to>
                                        <p:strVal val="visible"/>
                                      </p:to>
                                    </p:set>
                                    <p:animEffect transition="in" filter="wipe(right)">
                                      <p:cBhvr>
                                        <p:cTn id="58" dur="500"/>
                                        <p:tgtEl>
                                          <p:spTgt spid="30723">
                                            <p:txEl>
                                              <p:pRg st="6" end="6"/>
                                            </p:txEl>
                                          </p:spTgt>
                                        </p:tgtEl>
                                      </p:cBhvr>
                                    </p:animEffect>
                                  </p:childTnLst>
                                </p:cTn>
                              </p:par>
                              <p:par>
                                <p:cTn id="59" presetID="3" presetClass="entr" presetSubtype="10" fill="hold" grpId="0" nodeType="withEffect">
                                  <p:stCondLst>
                                    <p:cond delay="0"/>
                                  </p:stCondLst>
                                  <p:childTnLst>
                                    <p:set>
                                      <p:cBhvr>
                                        <p:cTn id="60" dur="1" fill="hold">
                                          <p:stCondLst>
                                            <p:cond delay="0"/>
                                          </p:stCondLst>
                                        </p:cTn>
                                        <p:tgtEl>
                                          <p:spTgt spid="11"/>
                                        </p:tgtEl>
                                        <p:attrNameLst>
                                          <p:attrName>style.visibility</p:attrName>
                                        </p:attrNameLst>
                                      </p:cBhvr>
                                      <p:to>
                                        <p:strVal val="visible"/>
                                      </p:to>
                                    </p:set>
                                    <p:animEffect transition="in" filter="blinds(horizontal)">
                                      <p:cBhvr>
                                        <p:cTn id="61" dur="500"/>
                                        <p:tgtEl>
                                          <p:spTgt spid="11"/>
                                        </p:tgtEl>
                                      </p:cBhvr>
                                    </p:animEffect>
                                  </p:childTnLst>
                                  <p:subTnLst>
                                    <p:set>
                                      <p:cBhvr override="childStyle">
                                        <p:cTn dur="1" fill="hold" display="0" masterRel="nextClick" afterEffect="1"/>
                                        <p:tgtEl>
                                          <p:spTgt spid="11"/>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23" grpId="0" uiExpand="1" build="p" autoUpdateAnimBg="0"/>
      <p:bldP spid="30723" grpId="1" uiExpand="1" build="p" animBg="1"/>
      <p:bldP spid="5" grpId="0" animBg="1"/>
      <p:bldP spid="6" grpId="0" animBg="1"/>
      <p:bldP spid="7" grpId="0" animBg="1"/>
      <p:bldP spid="8" grpId="0" animBg="1"/>
      <p:bldP spid="9" grpId="0" animBg="1"/>
      <p:bldP spid="10" grpId="0" animBg="1"/>
      <p:bldP spid="11" grpId="0" animBg="1"/>
    </p:bldLst>
  </p:timing>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2aio7k5.jp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0" y="0"/>
            <a:ext cx="9144000" cy="6858000"/>
          </a:xfrm>
          <a:prstGeom prst="rect">
            <a:avLst/>
          </a:prstGeom>
        </p:spPr>
      </p:pic>
      <p:sp>
        <p:nvSpPr>
          <p:cNvPr id="2" name="Title 1"/>
          <p:cNvSpPr>
            <a:spLocks noGrp="1"/>
          </p:cNvSpPr>
          <p:nvPr>
            <p:ph type="title"/>
          </p:nvPr>
        </p:nvSpPr>
        <p:spPr>
          <a:xfrm>
            <a:off x="0" y="0"/>
            <a:ext cx="9144000" cy="6858000"/>
          </a:xfrm>
          <a:solidFill>
            <a:schemeClr val="tx1">
              <a:alpha val="33000"/>
            </a:schemeClr>
          </a:solidFill>
        </p:spPr>
        <p:txBody>
          <a:bodyPr>
            <a:normAutofit/>
          </a:bodyPr>
          <a:lstStyle/>
          <a:p>
            <a:pPr marL="168100"/>
            <a:r>
              <a:rPr lang="ar-SA" dirty="0">
                <a:effectLst>
                  <a:glow rad="139700">
                    <a:schemeClr val="tx1"/>
                  </a:glow>
                </a:effectLst>
              </a:rPr>
              <a:t>متى ٦ : ٩-١٠</a:t>
            </a:r>
            <a:br>
              <a:rPr lang="ar-SA" dirty="0">
                <a:effectLst>
                  <a:glow rad="139700">
                    <a:schemeClr val="tx1"/>
                  </a:glow>
                </a:effectLst>
              </a:rPr>
            </a:br>
            <a:br>
              <a:rPr lang="en-US" dirty="0">
                <a:effectLst>
                  <a:glow rad="139700">
                    <a:schemeClr val="tx1"/>
                  </a:glow>
                </a:effectLst>
              </a:rPr>
            </a:br>
            <a:r>
              <a:rPr lang="ar-SA" dirty="0">
                <a:effectLst>
                  <a:glow rad="139700">
                    <a:schemeClr val="tx1"/>
                  </a:glow>
                </a:effectLst>
              </a:rPr>
              <a:t>٩ «فَصَلُّوا أَنْتُمْ هَكَذَا: أَبَانَا الَّذِي فِي السَّمَاوَاتِ لِيَتَقَدَّسِ اسْمُكَ. </a:t>
            </a:r>
            <a:br>
              <a:rPr lang="en-US" dirty="0">
                <a:effectLst>
                  <a:glow rad="139700">
                    <a:schemeClr val="tx1"/>
                  </a:glow>
                </a:effectLst>
              </a:rPr>
            </a:br>
            <a:br>
              <a:rPr lang="en-US" dirty="0">
                <a:effectLst>
                  <a:glow rad="139700">
                    <a:schemeClr val="tx1"/>
                  </a:glow>
                </a:effectLst>
              </a:rPr>
            </a:br>
            <a:r>
              <a:rPr lang="ar-SA" dirty="0">
                <a:effectLst>
                  <a:glow rad="139700">
                    <a:schemeClr val="tx1"/>
                  </a:glow>
                </a:effectLst>
              </a:rPr>
              <a:t>١٠ </a:t>
            </a:r>
            <a:r>
              <a:rPr lang="ar-SA" dirty="0" err="1">
                <a:solidFill>
                  <a:srgbClr val="FFFF00"/>
                </a:solidFill>
                <a:effectLst>
                  <a:glow rad="139700">
                    <a:schemeClr val="tx1"/>
                  </a:glow>
                </a:effectLst>
              </a:rPr>
              <a:t>لِيَأْتِ</a:t>
            </a:r>
            <a:r>
              <a:rPr lang="ar-SA" dirty="0">
                <a:solidFill>
                  <a:srgbClr val="FFFF00"/>
                </a:solidFill>
                <a:effectLst>
                  <a:glow rad="139700">
                    <a:schemeClr val="tx1"/>
                  </a:glow>
                </a:effectLst>
              </a:rPr>
              <a:t> مَلَكُوتُكَ</a:t>
            </a:r>
            <a:r>
              <a:rPr lang="ar-SA" dirty="0">
                <a:effectLst>
                  <a:glow rad="139700">
                    <a:schemeClr val="tx1"/>
                  </a:glow>
                </a:effectLst>
              </a:rPr>
              <a:t>. لِتَكُنْ مَشِيئَتُكَ كَمَا فِي السَّمَاءِ كَذَلِكَ عَلَى الأَرْضِ. </a:t>
            </a:r>
          </a:p>
        </p:txBody>
      </p:sp>
    </p:spTree>
    <p:extLst>
      <p:ext uri="{BB962C8B-B14F-4D97-AF65-F5344CB8AC3E}">
        <p14:creationId xmlns:p14="http://schemas.microsoft.com/office/powerpoint/2010/main" val="2391673503"/>
      </p:ext>
    </p:extLst>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3"/>
          <a:stretch>
            <a:fillRect/>
          </a:stretch>
        </p:blipFill>
        <p:spPr>
          <a:xfrm>
            <a:off x="-1" y="15322"/>
            <a:ext cx="9123599" cy="6842699"/>
          </a:xfrm>
          <a:prstGeom prst="rect">
            <a:avLst/>
          </a:prstGeom>
        </p:spPr>
      </p:pic>
      <p:sp>
        <p:nvSpPr>
          <p:cNvPr id="2" name="Title 1"/>
          <p:cNvSpPr>
            <a:spLocks noGrp="1"/>
          </p:cNvSpPr>
          <p:nvPr>
            <p:ph type="title"/>
          </p:nvPr>
        </p:nvSpPr>
        <p:spPr>
          <a:xfrm>
            <a:off x="0" y="15300"/>
            <a:ext cx="9144000" cy="1973539"/>
          </a:xfrm>
        </p:spPr>
        <p:txBody>
          <a:bodyPr/>
          <a:lstStyle/>
          <a:p>
            <a:r>
              <a:rPr lang="ar-SA" sz="8000" dirty="0" err="1">
                <a:effectLst>
                  <a:glow rad="165100">
                    <a:schemeClr val="tx1"/>
                  </a:glow>
                </a:effectLst>
              </a:rPr>
              <a:t>لِيَأْتِ</a:t>
            </a:r>
            <a:r>
              <a:rPr lang="ar-SA" sz="8000" dirty="0">
                <a:effectLst>
                  <a:glow rad="165100">
                    <a:schemeClr val="tx1"/>
                  </a:glow>
                </a:effectLst>
              </a:rPr>
              <a:t> مَلَكُوتُكَ</a:t>
            </a:r>
            <a:endParaRPr lang="en-US" sz="8000" dirty="0">
              <a:effectLst>
                <a:glow rad="165100">
                  <a:schemeClr val="tx1"/>
                </a:glow>
              </a:effectLst>
            </a:endParaRPr>
          </a:p>
        </p:txBody>
      </p:sp>
      <p:sp>
        <p:nvSpPr>
          <p:cNvPr id="4" name="Title 1"/>
          <p:cNvSpPr txBox="1">
            <a:spLocks/>
          </p:cNvSpPr>
          <p:nvPr/>
        </p:nvSpPr>
        <p:spPr bwMode="auto">
          <a:xfrm>
            <a:off x="0" y="5736197"/>
            <a:ext cx="9144000" cy="11321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341" tIns="45671" rIns="91341" bIns="45671"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6000" b="1" u="none" strike="noStrike" kern="1200" cap="none" spc="0" normalizeH="0" baseline="0" noProof="0" dirty="0">
                <a:ln>
                  <a:noFill/>
                </a:ln>
                <a:solidFill>
                  <a:srgbClr val="FFFFFF"/>
                </a:solidFill>
                <a:effectLst>
                  <a:glow rad="165100">
                    <a:srgbClr val="000000"/>
                  </a:glow>
                </a:effectLst>
                <a:uLnTx/>
                <a:uFillTx/>
                <a:latin typeface="Arial" panose="020B0604020202020204" pitchFamily="34" charset="0"/>
                <a:ea typeface="ＭＳ Ｐゴシック" pitchFamily="-108" charset="-128"/>
                <a:cs typeface="Arial" panose="020B0604020202020204" pitchFamily="34" charset="0"/>
              </a:rPr>
              <a:t>متى ٦ : ١٠</a:t>
            </a:r>
          </a:p>
        </p:txBody>
      </p:sp>
    </p:spTree>
    <p:extLst>
      <p:ext uri="{BB962C8B-B14F-4D97-AF65-F5344CB8AC3E}">
        <p14:creationId xmlns:p14="http://schemas.microsoft.com/office/powerpoint/2010/main" val="506207224"/>
      </p:ext>
    </p:extLst>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2" name="Picture 1"/>
          <p:cNvPicPr>
            <a:picLocks noChangeAspect="1"/>
          </p:cNvPicPr>
          <p:nvPr/>
        </p:nvPicPr>
        <p:blipFill>
          <a:blip r:embed="rId3"/>
          <a:stretch>
            <a:fillRect/>
          </a:stretch>
        </p:blipFill>
        <p:spPr>
          <a:xfrm>
            <a:off x="2860486" y="0"/>
            <a:ext cx="6272324" cy="4186776"/>
          </a:xfrm>
          <a:prstGeom prst="rect">
            <a:avLst/>
          </a:prstGeom>
        </p:spPr>
      </p:pic>
      <p:pic>
        <p:nvPicPr>
          <p:cNvPr id="4" name="Picture 3"/>
          <p:cNvPicPr>
            <a:picLocks noChangeAspect="1"/>
          </p:cNvPicPr>
          <p:nvPr/>
        </p:nvPicPr>
        <p:blipFill>
          <a:blip r:embed="rId4"/>
          <a:stretch>
            <a:fillRect/>
          </a:stretch>
        </p:blipFill>
        <p:spPr>
          <a:xfrm>
            <a:off x="0" y="3663280"/>
            <a:ext cx="6444208" cy="3222104"/>
          </a:xfrm>
          <a:prstGeom prst="rect">
            <a:avLst/>
          </a:prstGeom>
        </p:spPr>
      </p:pic>
      <p:sp>
        <p:nvSpPr>
          <p:cNvPr id="841730" name="Rectangle 2"/>
          <p:cNvSpPr>
            <a:spLocks noGrp="1" noChangeArrowheads="1"/>
          </p:cNvSpPr>
          <p:nvPr>
            <p:ph type="title"/>
          </p:nvPr>
        </p:nvSpPr>
        <p:spPr>
          <a:xfrm>
            <a:off x="-24224" y="1844824"/>
            <a:ext cx="9144000" cy="1796120"/>
          </a:xfrm>
          <a:noFill/>
          <a:effectLst/>
        </p:spPr>
        <p:txBody>
          <a:bodyPr>
            <a:normAutofit fontScale="90000"/>
          </a:bodyPr>
          <a:lstStyle/>
          <a:p>
            <a:pPr>
              <a:defRPr/>
            </a:pPr>
            <a:r>
              <a:rPr lang="ar-JO" dirty="0">
                <a:effectLst>
                  <a:glow rad="165100">
                    <a:schemeClr val="tx1"/>
                  </a:glow>
                </a:effectLst>
                <a:ea typeface="ＭＳ Ｐゴシック" charset="0"/>
              </a:rPr>
              <a:t>ماذا يعني أن تصلي... </a:t>
            </a:r>
            <a:br>
              <a:rPr lang="ar-JO" dirty="0">
                <a:effectLst>
                  <a:glow rad="165100">
                    <a:schemeClr val="tx1"/>
                  </a:glow>
                </a:effectLst>
                <a:ea typeface="ＭＳ Ｐゴシック" charset="0"/>
              </a:rPr>
            </a:br>
            <a:r>
              <a:rPr lang="ar-JO" dirty="0">
                <a:effectLst>
                  <a:glow rad="165100">
                    <a:schemeClr val="tx1"/>
                  </a:glow>
                </a:effectLst>
                <a:ea typeface="ＭＳ Ｐゴシック" charset="0"/>
              </a:rPr>
              <a:t>"ليأتي ملكوتك"؟
</a:t>
            </a:r>
            <a:endParaRPr lang="en-US" dirty="0">
              <a:effectLst>
                <a:glow rad="165100">
                  <a:schemeClr val="tx1"/>
                </a:glow>
              </a:effectLst>
              <a:ea typeface="ＭＳ Ｐゴシック" charset="0"/>
            </a:endParaRPr>
          </a:p>
        </p:txBody>
      </p:sp>
    </p:spTree>
    <p:extLst>
      <p:ext uri="{BB962C8B-B14F-4D97-AF65-F5344CB8AC3E}">
        <p14:creationId xmlns:p14="http://schemas.microsoft.com/office/powerpoint/2010/main" val="1178248819"/>
      </p:ext>
    </p:extLst>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1825" name="Rectangle 1"/>
          <p:cNvSpPr>
            <a:spLocks noChangeArrowheads="1"/>
          </p:cNvSpPr>
          <p:nvPr/>
        </p:nvSpPr>
        <p:spPr bwMode="auto">
          <a:xfrm>
            <a:off x="0" y="0"/>
            <a:ext cx="9144000" cy="6858000"/>
          </a:xfrm>
          <a:prstGeom prst="rect">
            <a:avLst/>
          </a:prstGeom>
          <a:solidFill>
            <a:srgbClr val="660066"/>
          </a:solidFill>
          <a:ln w="9525">
            <a:solidFill>
              <a:schemeClr val="tx1"/>
            </a:solidFill>
            <a:round/>
            <a:headEnd/>
            <a:tailEnd/>
          </a:ln>
        </p:spPr>
        <p:txBody>
          <a:bodyPr/>
          <a:lstStyle/>
          <a:p>
            <a:pPr marL="0" marR="0" lvl="0" indent="0" algn="l" defTabSz="914400" rtl="0" eaLnBrk="0" fontAlgn="auto" latinLnBrk="0" hangingPunct="0">
              <a:lnSpc>
                <a:spcPct val="100000"/>
              </a:lnSpc>
              <a:spcBef>
                <a:spcPts val="0"/>
              </a:spcBef>
              <a:spcAft>
                <a:spcPts val="0"/>
              </a:spcAft>
              <a:buClrTx/>
              <a:buSzTx/>
              <a:buFontTx/>
              <a:buNone/>
              <a:tabLst/>
              <a:defRPr/>
            </a:pPr>
            <a:endParaRPr kumimoji="0" lang="en-US" sz="18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mn-cs"/>
            </a:endParaRPr>
          </a:p>
        </p:txBody>
      </p:sp>
      <p:pic>
        <p:nvPicPr>
          <p:cNvPr id="23554" name="Picture 2" descr="Herod &amp; Magi"/>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2895600" y="1371600"/>
            <a:ext cx="6248400" cy="41227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01827" name="Text Box 3"/>
          <p:cNvSpPr txBox="1">
            <a:spLocks noChangeArrowheads="1"/>
          </p:cNvSpPr>
          <p:nvPr/>
        </p:nvSpPr>
        <p:spPr bwMode="auto">
          <a:xfrm>
            <a:off x="8172400" y="87015"/>
            <a:ext cx="904415"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eaLnBrk="0" fontAlgn="base" hangingPunct="0">
              <a:spcBef>
                <a:spcPct val="0"/>
              </a:spcBef>
              <a:spcAft>
                <a:spcPct val="0"/>
              </a:spcAft>
              <a:defRPr sz="2400">
                <a:solidFill>
                  <a:schemeClr val="bg1"/>
                </a:solidFill>
                <a:latin typeface="Arial" charset="0"/>
                <a:ea typeface="ＭＳ Ｐゴシック" charset="0"/>
              </a:defRPr>
            </a:lvl6pPr>
            <a:lvl7pPr marL="2971800" indent="-228600" eaLnBrk="0" fontAlgn="base" hangingPunct="0">
              <a:spcBef>
                <a:spcPct val="0"/>
              </a:spcBef>
              <a:spcAft>
                <a:spcPct val="0"/>
              </a:spcAft>
              <a:defRPr sz="2400">
                <a:solidFill>
                  <a:schemeClr val="bg1"/>
                </a:solidFill>
                <a:latin typeface="Arial" charset="0"/>
                <a:ea typeface="ＭＳ Ｐゴシック" charset="0"/>
              </a:defRPr>
            </a:lvl7pPr>
            <a:lvl8pPr marL="3429000" indent="-228600" eaLnBrk="0" fontAlgn="base" hangingPunct="0">
              <a:spcBef>
                <a:spcPct val="0"/>
              </a:spcBef>
              <a:spcAft>
                <a:spcPct val="0"/>
              </a:spcAft>
              <a:defRPr sz="2400">
                <a:solidFill>
                  <a:schemeClr val="bg1"/>
                </a:solidFill>
                <a:latin typeface="Arial" charset="0"/>
                <a:ea typeface="ＭＳ Ｐゴシック" charset="0"/>
              </a:defRPr>
            </a:lvl8pPr>
            <a:lvl9pPr marL="3886200" indent="-228600"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461ب</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3556" name="Text Box 4"/>
          <p:cNvSpPr txBox="1">
            <a:spLocks noChangeArrowheads="1"/>
          </p:cNvSpPr>
          <p:nvPr/>
        </p:nvSpPr>
        <p:spPr bwMode="auto">
          <a:xfrm>
            <a:off x="1347506" y="1445747"/>
            <a:ext cx="1010213" cy="523220"/>
          </a:xfrm>
          <a:prstGeom prst="rect">
            <a:avLst/>
          </a:prstGeom>
          <a:solidFill>
            <a:srgbClr val="000404"/>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spAutoFit/>
          </a:bodyP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eaLnBrk="0" fontAlgn="base" hangingPunct="0">
              <a:spcBef>
                <a:spcPct val="0"/>
              </a:spcBef>
              <a:spcAft>
                <a:spcPct val="0"/>
              </a:spcAft>
              <a:defRPr sz="2400">
                <a:solidFill>
                  <a:schemeClr val="bg1"/>
                </a:solidFill>
                <a:latin typeface="Arial" charset="0"/>
                <a:ea typeface="ＭＳ Ｐゴシック" charset="0"/>
              </a:defRPr>
            </a:lvl6pPr>
            <a:lvl7pPr marL="2971800" indent="-228600" eaLnBrk="0" fontAlgn="base" hangingPunct="0">
              <a:spcBef>
                <a:spcPct val="0"/>
              </a:spcBef>
              <a:spcAft>
                <a:spcPct val="0"/>
              </a:spcAft>
              <a:defRPr sz="2400">
                <a:solidFill>
                  <a:schemeClr val="bg1"/>
                </a:solidFill>
                <a:latin typeface="Arial" charset="0"/>
                <a:ea typeface="ＭＳ Ｐゴシック" charset="0"/>
              </a:defRPr>
            </a:lvl7pPr>
            <a:lvl8pPr marL="3429000" indent="-228600" eaLnBrk="0" fontAlgn="base" hangingPunct="0">
              <a:spcBef>
                <a:spcPct val="0"/>
              </a:spcBef>
              <a:spcAft>
                <a:spcPct val="0"/>
              </a:spcAft>
              <a:defRPr sz="2400">
                <a:solidFill>
                  <a:schemeClr val="bg1"/>
                </a:solidFill>
                <a:latin typeface="Arial" charset="0"/>
                <a:ea typeface="ＭＳ Ｐゴシック" charset="0"/>
              </a:defRPr>
            </a:lvl8pPr>
            <a:lvl9pPr marL="3886200" indent="-228600"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ar-SA"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سياسي</a:t>
            </a: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3557" name="Text Box 5"/>
          <p:cNvSpPr txBox="1">
            <a:spLocks noChangeArrowheads="1"/>
          </p:cNvSpPr>
          <p:nvPr/>
        </p:nvSpPr>
        <p:spPr bwMode="auto">
          <a:xfrm>
            <a:off x="2313853" y="2588747"/>
            <a:ext cx="772969" cy="523220"/>
          </a:xfrm>
          <a:prstGeom prst="rect">
            <a:avLst/>
          </a:prstGeom>
          <a:solidFill>
            <a:srgbClr val="000404"/>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spAutoFit/>
          </a:bodyP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eaLnBrk="0" fontAlgn="base" hangingPunct="0">
              <a:spcBef>
                <a:spcPct val="0"/>
              </a:spcBef>
              <a:spcAft>
                <a:spcPct val="0"/>
              </a:spcAft>
              <a:defRPr sz="2400">
                <a:solidFill>
                  <a:schemeClr val="bg1"/>
                </a:solidFill>
                <a:latin typeface="Arial" charset="0"/>
                <a:ea typeface="ＭＳ Ｐゴシック" charset="0"/>
              </a:defRPr>
            </a:lvl6pPr>
            <a:lvl7pPr marL="2971800" indent="-228600" eaLnBrk="0" fontAlgn="base" hangingPunct="0">
              <a:spcBef>
                <a:spcPct val="0"/>
              </a:spcBef>
              <a:spcAft>
                <a:spcPct val="0"/>
              </a:spcAft>
              <a:defRPr sz="2400">
                <a:solidFill>
                  <a:schemeClr val="bg1"/>
                </a:solidFill>
                <a:latin typeface="Arial" charset="0"/>
                <a:ea typeface="ＭＳ Ｐゴシック" charset="0"/>
              </a:defRPr>
            </a:lvl7pPr>
            <a:lvl8pPr marL="3429000" indent="-228600" eaLnBrk="0" fontAlgn="base" hangingPunct="0">
              <a:spcBef>
                <a:spcPct val="0"/>
              </a:spcBef>
              <a:spcAft>
                <a:spcPct val="0"/>
              </a:spcAft>
              <a:defRPr sz="2400">
                <a:solidFill>
                  <a:schemeClr val="bg1"/>
                </a:solidFill>
                <a:latin typeface="Arial" charset="0"/>
                <a:ea typeface="ＭＳ Ｐゴシック" charset="0"/>
              </a:defRPr>
            </a:lvl8pPr>
            <a:lvl9pPr marL="3886200" indent="-228600"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ar-SA"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مادي</a:t>
            </a: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3558" name="Text Box 6"/>
          <p:cNvSpPr txBox="1">
            <a:spLocks noChangeArrowheads="1"/>
          </p:cNvSpPr>
          <p:nvPr/>
        </p:nvSpPr>
        <p:spPr bwMode="auto">
          <a:xfrm>
            <a:off x="5265632" y="4572000"/>
            <a:ext cx="809837" cy="523220"/>
          </a:xfrm>
          <a:prstGeom prst="rect">
            <a:avLst/>
          </a:prstGeom>
          <a:solidFill>
            <a:srgbClr val="000404"/>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eaLnBrk="0" fontAlgn="base" hangingPunct="0">
              <a:spcBef>
                <a:spcPct val="0"/>
              </a:spcBef>
              <a:spcAft>
                <a:spcPct val="0"/>
              </a:spcAft>
              <a:defRPr sz="2400">
                <a:solidFill>
                  <a:schemeClr val="bg1"/>
                </a:solidFill>
                <a:latin typeface="Arial" charset="0"/>
                <a:ea typeface="ＭＳ Ｐゴシック" charset="0"/>
              </a:defRPr>
            </a:lvl6pPr>
            <a:lvl7pPr marL="2971800" indent="-228600" eaLnBrk="0" fontAlgn="base" hangingPunct="0">
              <a:spcBef>
                <a:spcPct val="0"/>
              </a:spcBef>
              <a:spcAft>
                <a:spcPct val="0"/>
              </a:spcAft>
              <a:defRPr sz="2400">
                <a:solidFill>
                  <a:schemeClr val="bg1"/>
                </a:solidFill>
                <a:latin typeface="Arial" charset="0"/>
                <a:ea typeface="ＭＳ Ｐゴシック" charset="0"/>
              </a:defRPr>
            </a:lvl7pPr>
            <a:lvl8pPr marL="3429000" indent="-228600" eaLnBrk="0" fontAlgn="base" hangingPunct="0">
              <a:spcBef>
                <a:spcPct val="0"/>
              </a:spcBef>
              <a:spcAft>
                <a:spcPct val="0"/>
              </a:spcAft>
              <a:defRPr sz="2400">
                <a:solidFill>
                  <a:schemeClr val="bg1"/>
                </a:solidFill>
                <a:latin typeface="Arial" charset="0"/>
                <a:ea typeface="ＭＳ Ｐゴシック" charset="0"/>
              </a:defRPr>
            </a:lvl8pPr>
            <a:lvl9pPr marL="3886200" indent="-228600"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ar-SA"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فكري</a:t>
            </a: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3559" name="Text Box 7"/>
          <p:cNvSpPr txBox="1">
            <a:spLocks noChangeArrowheads="1"/>
          </p:cNvSpPr>
          <p:nvPr/>
        </p:nvSpPr>
        <p:spPr bwMode="auto">
          <a:xfrm>
            <a:off x="6863826" y="5636747"/>
            <a:ext cx="896399" cy="523220"/>
          </a:xfrm>
          <a:prstGeom prst="rect">
            <a:avLst/>
          </a:prstGeom>
          <a:solidFill>
            <a:srgbClr val="000404"/>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spAutoFit/>
          </a:bodyP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eaLnBrk="0" fontAlgn="base" hangingPunct="0">
              <a:spcBef>
                <a:spcPct val="0"/>
              </a:spcBef>
              <a:spcAft>
                <a:spcPct val="0"/>
              </a:spcAft>
              <a:defRPr sz="2400">
                <a:solidFill>
                  <a:schemeClr val="bg1"/>
                </a:solidFill>
                <a:latin typeface="Arial" charset="0"/>
                <a:ea typeface="ＭＳ Ｐゴシック" charset="0"/>
              </a:defRPr>
            </a:lvl6pPr>
            <a:lvl7pPr marL="2971800" indent="-228600" eaLnBrk="0" fontAlgn="base" hangingPunct="0">
              <a:spcBef>
                <a:spcPct val="0"/>
              </a:spcBef>
              <a:spcAft>
                <a:spcPct val="0"/>
              </a:spcAft>
              <a:defRPr sz="2400">
                <a:solidFill>
                  <a:schemeClr val="bg1"/>
                </a:solidFill>
                <a:latin typeface="Arial" charset="0"/>
                <a:ea typeface="ＭＳ Ｐゴシック" charset="0"/>
              </a:defRPr>
            </a:lvl7pPr>
            <a:lvl8pPr marL="3429000" indent="-228600" eaLnBrk="0" fontAlgn="base" hangingPunct="0">
              <a:spcBef>
                <a:spcPct val="0"/>
              </a:spcBef>
              <a:spcAft>
                <a:spcPct val="0"/>
              </a:spcAft>
              <a:defRPr sz="2400">
                <a:solidFill>
                  <a:schemeClr val="bg1"/>
                </a:solidFill>
                <a:latin typeface="Arial" charset="0"/>
                <a:ea typeface="ＭＳ Ｐゴシック" charset="0"/>
              </a:defRPr>
            </a:lvl8pPr>
            <a:lvl9pPr marL="3886200" indent="-228600"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ar-SA"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روحي</a:t>
            </a: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pic>
        <p:nvPicPr>
          <p:cNvPr id="1101832" name="Picture 8" descr="three kings"/>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0" y="3248025"/>
            <a:ext cx="4114800" cy="3609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3561" name="Text Box 9"/>
          <p:cNvSpPr txBox="1">
            <a:spLocks noChangeArrowheads="1"/>
          </p:cNvSpPr>
          <p:nvPr/>
        </p:nvSpPr>
        <p:spPr bwMode="auto">
          <a:xfrm>
            <a:off x="3806715" y="3441234"/>
            <a:ext cx="974947" cy="523220"/>
          </a:xfrm>
          <a:prstGeom prst="rect">
            <a:avLst/>
          </a:prstGeom>
          <a:solidFill>
            <a:srgbClr val="000404"/>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spAutoFit/>
          </a:bodyP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eaLnBrk="0" fontAlgn="base" hangingPunct="0">
              <a:spcBef>
                <a:spcPct val="0"/>
              </a:spcBef>
              <a:spcAft>
                <a:spcPct val="0"/>
              </a:spcAft>
              <a:defRPr sz="2400">
                <a:solidFill>
                  <a:schemeClr val="bg1"/>
                </a:solidFill>
                <a:latin typeface="Arial" charset="0"/>
                <a:ea typeface="ＭＳ Ｐゴシック" charset="0"/>
              </a:defRPr>
            </a:lvl6pPr>
            <a:lvl7pPr marL="2971800" indent="-228600" eaLnBrk="0" fontAlgn="base" hangingPunct="0">
              <a:spcBef>
                <a:spcPct val="0"/>
              </a:spcBef>
              <a:spcAft>
                <a:spcPct val="0"/>
              </a:spcAft>
              <a:defRPr sz="2400">
                <a:solidFill>
                  <a:schemeClr val="bg1"/>
                </a:solidFill>
                <a:latin typeface="Arial" charset="0"/>
                <a:ea typeface="ＭＳ Ｐゴシック" charset="0"/>
              </a:defRPr>
            </a:lvl7pPr>
            <a:lvl8pPr marL="3429000" indent="-228600" eaLnBrk="0" fontAlgn="base" hangingPunct="0">
              <a:spcBef>
                <a:spcPct val="0"/>
              </a:spcBef>
              <a:spcAft>
                <a:spcPct val="0"/>
              </a:spcAft>
              <a:defRPr sz="2400">
                <a:solidFill>
                  <a:schemeClr val="bg1"/>
                </a:solidFill>
                <a:latin typeface="Arial" charset="0"/>
                <a:ea typeface="ＭＳ Ｐゴシック" charset="0"/>
              </a:defRPr>
            </a:lvl8pPr>
            <a:lvl9pPr marL="3886200" indent="-228600"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ar-SA"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عاطفي</a:t>
            </a: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59754" name="Rectangle 10"/>
          <p:cNvSpPr>
            <a:spLocks noGrp="1" noChangeArrowheads="1"/>
          </p:cNvSpPr>
          <p:nvPr>
            <p:ph type="title" idx="4294967295"/>
          </p:nvPr>
        </p:nvSpPr>
        <p:spPr>
          <a:xfrm>
            <a:off x="76200" y="553750"/>
            <a:ext cx="7880176" cy="584775"/>
          </a:xfrm>
          <a:solidFill>
            <a:srgbClr val="FFCC66"/>
          </a:solidFill>
        </p:spPr>
        <p:txBody>
          <a:bodyPr wrap="square">
            <a:spAutoFit/>
          </a:bodyPr>
          <a:lstStyle/>
          <a:p>
            <a:pPr rtl="1" eaLnBrk="1" hangingPunct="1">
              <a:defRPr/>
            </a:pPr>
            <a:r>
              <a:rPr lang="ar-SA" altLang="zh-CN" sz="3200" dirty="0">
                <a:solidFill>
                  <a:schemeClr val="tx1"/>
                </a:solidFill>
                <a:ea typeface="ＭＳ Ｐゴシック" charset="0"/>
                <a:cs typeface="Arial" panose="020B0604020202020204" pitchFamily="34" charset="0"/>
              </a:rPr>
              <a:t>ما طبيعة الملكوت الذي تصوره كل من </a:t>
            </a:r>
            <a:r>
              <a:rPr lang="ar-SA" altLang="zh-CN" sz="3200" dirty="0" err="1">
                <a:solidFill>
                  <a:schemeClr val="tx1"/>
                </a:solidFill>
                <a:ea typeface="ＭＳ Ｐゴシック" charset="0"/>
                <a:cs typeface="Arial" panose="020B0604020202020204" pitchFamily="34" charset="0"/>
              </a:rPr>
              <a:t>إشعياء</a:t>
            </a:r>
            <a:r>
              <a:rPr lang="ar-SA" altLang="zh-CN" sz="3200" dirty="0">
                <a:solidFill>
                  <a:schemeClr val="tx1"/>
                </a:solidFill>
                <a:ea typeface="ＭＳ Ｐゴシック" charset="0"/>
                <a:cs typeface="Arial" panose="020B0604020202020204" pitchFamily="34" charset="0"/>
              </a:rPr>
              <a:t> ومتى؟</a:t>
            </a:r>
            <a:endParaRPr lang="en-US" sz="3200" dirty="0">
              <a:solidFill>
                <a:schemeClr val="tx1"/>
              </a:solidFill>
              <a:ea typeface="ＭＳ Ｐゴシック" charset="0"/>
              <a:cs typeface="Arial" panose="020B0604020202020204" pitchFamily="34"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23556"/>
                                        </p:tgtEl>
                                        <p:attrNameLst>
                                          <p:attrName>style.visibility</p:attrName>
                                        </p:attrNameLst>
                                      </p:cBhvr>
                                      <p:to>
                                        <p:strVal val="visible"/>
                                      </p:to>
                                    </p:set>
                                    <p:anim calcmode="lin" valueType="num">
                                      <p:cBhvr additive="base">
                                        <p:cTn id="7" dur="500" fill="hold"/>
                                        <p:tgtEl>
                                          <p:spTgt spid="23556"/>
                                        </p:tgtEl>
                                        <p:attrNameLst>
                                          <p:attrName>ppt_x</p:attrName>
                                        </p:attrNameLst>
                                      </p:cBhvr>
                                      <p:tavLst>
                                        <p:tav tm="0">
                                          <p:val>
                                            <p:strVal val="0-#ppt_w/2"/>
                                          </p:val>
                                        </p:tav>
                                        <p:tav tm="100000">
                                          <p:val>
                                            <p:strVal val="#ppt_x"/>
                                          </p:val>
                                        </p:tav>
                                      </p:tavLst>
                                    </p:anim>
                                    <p:anim calcmode="lin" valueType="num">
                                      <p:cBhvr additive="base">
                                        <p:cTn id="8" dur="500" fill="hold"/>
                                        <p:tgtEl>
                                          <p:spTgt spid="23556"/>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23557"/>
                                        </p:tgtEl>
                                        <p:attrNameLst>
                                          <p:attrName>style.visibility</p:attrName>
                                        </p:attrNameLst>
                                      </p:cBhvr>
                                      <p:to>
                                        <p:strVal val="visible"/>
                                      </p:to>
                                    </p:set>
                                    <p:anim calcmode="lin" valueType="num">
                                      <p:cBhvr additive="base">
                                        <p:cTn id="13" dur="500" fill="hold"/>
                                        <p:tgtEl>
                                          <p:spTgt spid="23557"/>
                                        </p:tgtEl>
                                        <p:attrNameLst>
                                          <p:attrName>ppt_x</p:attrName>
                                        </p:attrNameLst>
                                      </p:cBhvr>
                                      <p:tavLst>
                                        <p:tav tm="0">
                                          <p:val>
                                            <p:strVal val="0-#ppt_w/2"/>
                                          </p:val>
                                        </p:tav>
                                        <p:tav tm="100000">
                                          <p:val>
                                            <p:strVal val="#ppt_x"/>
                                          </p:val>
                                        </p:tav>
                                      </p:tavLst>
                                    </p:anim>
                                    <p:anim calcmode="lin" valueType="num">
                                      <p:cBhvr additive="base">
                                        <p:cTn id="14" dur="500" fill="hold"/>
                                        <p:tgtEl>
                                          <p:spTgt spid="23557"/>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23561"/>
                                        </p:tgtEl>
                                        <p:attrNameLst>
                                          <p:attrName>style.visibility</p:attrName>
                                        </p:attrNameLst>
                                      </p:cBhvr>
                                      <p:to>
                                        <p:strVal val="visible"/>
                                      </p:to>
                                    </p:set>
                                    <p:anim calcmode="lin" valueType="num">
                                      <p:cBhvr additive="base">
                                        <p:cTn id="19" dur="500" fill="hold"/>
                                        <p:tgtEl>
                                          <p:spTgt spid="23561"/>
                                        </p:tgtEl>
                                        <p:attrNameLst>
                                          <p:attrName>ppt_x</p:attrName>
                                        </p:attrNameLst>
                                      </p:cBhvr>
                                      <p:tavLst>
                                        <p:tav tm="0">
                                          <p:val>
                                            <p:strVal val="0-#ppt_w/2"/>
                                          </p:val>
                                        </p:tav>
                                        <p:tav tm="100000">
                                          <p:val>
                                            <p:strVal val="#ppt_x"/>
                                          </p:val>
                                        </p:tav>
                                      </p:tavLst>
                                    </p:anim>
                                    <p:anim calcmode="lin" valueType="num">
                                      <p:cBhvr additive="base">
                                        <p:cTn id="20" dur="500" fill="hold"/>
                                        <p:tgtEl>
                                          <p:spTgt spid="23561"/>
                                        </p:tgtEl>
                                        <p:attrNameLst>
                                          <p:attrName>ppt_y</p:attrName>
                                        </p:attrNameLst>
                                      </p:cBhvr>
                                      <p:tavLst>
                                        <p:tav tm="0">
                                          <p:val>
                                            <p:strVal val="#ppt_y"/>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23558"/>
                                        </p:tgtEl>
                                        <p:attrNameLst>
                                          <p:attrName>style.visibility</p:attrName>
                                        </p:attrNameLst>
                                      </p:cBhvr>
                                      <p:to>
                                        <p:strVal val="visible"/>
                                      </p:to>
                                    </p:set>
                                    <p:anim calcmode="lin" valueType="num">
                                      <p:cBhvr additive="base">
                                        <p:cTn id="25" dur="500" fill="hold"/>
                                        <p:tgtEl>
                                          <p:spTgt spid="23558"/>
                                        </p:tgtEl>
                                        <p:attrNameLst>
                                          <p:attrName>ppt_x</p:attrName>
                                        </p:attrNameLst>
                                      </p:cBhvr>
                                      <p:tavLst>
                                        <p:tav tm="0">
                                          <p:val>
                                            <p:strVal val="0-#ppt_w/2"/>
                                          </p:val>
                                        </p:tav>
                                        <p:tav tm="100000">
                                          <p:val>
                                            <p:strVal val="#ppt_x"/>
                                          </p:val>
                                        </p:tav>
                                      </p:tavLst>
                                    </p:anim>
                                    <p:anim calcmode="lin" valueType="num">
                                      <p:cBhvr additive="base">
                                        <p:cTn id="26" dur="500" fill="hold"/>
                                        <p:tgtEl>
                                          <p:spTgt spid="23558"/>
                                        </p:tgtEl>
                                        <p:attrNameLst>
                                          <p:attrName>ppt_y</p:attrName>
                                        </p:attrNameLst>
                                      </p:cBhvr>
                                      <p:tavLst>
                                        <p:tav tm="0">
                                          <p:val>
                                            <p:strVal val="#ppt_y"/>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8" fill="hold" grpId="0" nodeType="clickEffect">
                                  <p:stCondLst>
                                    <p:cond delay="0"/>
                                  </p:stCondLst>
                                  <p:childTnLst>
                                    <p:set>
                                      <p:cBhvr>
                                        <p:cTn id="30" dur="1" fill="hold">
                                          <p:stCondLst>
                                            <p:cond delay="0"/>
                                          </p:stCondLst>
                                        </p:cTn>
                                        <p:tgtEl>
                                          <p:spTgt spid="23559"/>
                                        </p:tgtEl>
                                        <p:attrNameLst>
                                          <p:attrName>style.visibility</p:attrName>
                                        </p:attrNameLst>
                                      </p:cBhvr>
                                      <p:to>
                                        <p:strVal val="visible"/>
                                      </p:to>
                                    </p:set>
                                    <p:anim calcmode="lin" valueType="num">
                                      <p:cBhvr additive="base">
                                        <p:cTn id="31" dur="500" fill="hold"/>
                                        <p:tgtEl>
                                          <p:spTgt spid="23559"/>
                                        </p:tgtEl>
                                        <p:attrNameLst>
                                          <p:attrName>ppt_x</p:attrName>
                                        </p:attrNameLst>
                                      </p:cBhvr>
                                      <p:tavLst>
                                        <p:tav tm="0">
                                          <p:val>
                                            <p:strVal val="0-#ppt_w/2"/>
                                          </p:val>
                                        </p:tav>
                                        <p:tav tm="100000">
                                          <p:val>
                                            <p:strVal val="#ppt_x"/>
                                          </p:val>
                                        </p:tav>
                                      </p:tavLst>
                                    </p:anim>
                                    <p:anim calcmode="lin" valueType="num">
                                      <p:cBhvr additive="base">
                                        <p:cTn id="32" dur="500" fill="hold"/>
                                        <p:tgtEl>
                                          <p:spTgt spid="23559"/>
                                        </p:tgtEl>
                                        <p:attrNameLst>
                                          <p:attrName>ppt_y</p:attrName>
                                        </p:attrNameLst>
                                      </p:cBhvr>
                                      <p:tavLst>
                                        <p:tav tm="0">
                                          <p:val>
                                            <p:strVal val="#ppt_y"/>
                                          </p:val>
                                        </p:tav>
                                        <p:tav tm="100000">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51" presetClass="entr" presetSubtype="0" fill="hold" nodeType="clickEffect">
                                  <p:stCondLst>
                                    <p:cond delay="0"/>
                                  </p:stCondLst>
                                  <p:childTnLst>
                                    <p:set>
                                      <p:cBhvr>
                                        <p:cTn id="36" dur="1" fill="hold">
                                          <p:stCondLst>
                                            <p:cond delay="0"/>
                                          </p:stCondLst>
                                        </p:cTn>
                                        <p:tgtEl>
                                          <p:spTgt spid="23554"/>
                                        </p:tgtEl>
                                        <p:attrNameLst>
                                          <p:attrName>style.visibility</p:attrName>
                                        </p:attrNameLst>
                                      </p:cBhvr>
                                      <p:to>
                                        <p:strVal val="visible"/>
                                      </p:to>
                                    </p:set>
                                    <p:animEffect transition="in" filter="fade">
                                      <p:cBhvr>
                                        <p:cTn id="37" dur="770" decel="100000"/>
                                        <p:tgtEl>
                                          <p:spTgt spid="23554"/>
                                        </p:tgtEl>
                                      </p:cBhvr>
                                    </p:animEffect>
                                    <p:animScale>
                                      <p:cBhvr>
                                        <p:cTn id="38" dur="770" decel="100000"/>
                                        <p:tgtEl>
                                          <p:spTgt spid="23554"/>
                                        </p:tgtEl>
                                      </p:cBhvr>
                                      <p:from x="10000" y="10000"/>
                                      <p:to x="200000" y="450000"/>
                                    </p:animScale>
                                    <p:animScale>
                                      <p:cBhvr>
                                        <p:cTn id="39" dur="1230" accel="100000" fill="hold">
                                          <p:stCondLst>
                                            <p:cond delay="770"/>
                                          </p:stCondLst>
                                        </p:cTn>
                                        <p:tgtEl>
                                          <p:spTgt spid="23554"/>
                                        </p:tgtEl>
                                      </p:cBhvr>
                                      <p:from x="200000" y="450000"/>
                                      <p:to x="100000" y="100000"/>
                                    </p:animScale>
                                    <p:set>
                                      <p:cBhvr>
                                        <p:cTn id="40" dur="770" fill="hold"/>
                                        <p:tgtEl>
                                          <p:spTgt spid="23554"/>
                                        </p:tgtEl>
                                        <p:attrNameLst>
                                          <p:attrName>ppt_x</p:attrName>
                                        </p:attrNameLst>
                                      </p:cBhvr>
                                      <p:to>
                                        <p:strVal val="(0.5)"/>
                                      </p:to>
                                    </p:set>
                                    <p:anim from="(0.5)" to="(#ppt_x)" calcmode="lin" valueType="num">
                                      <p:cBhvr>
                                        <p:cTn id="41" dur="1230" accel="100000" fill="hold">
                                          <p:stCondLst>
                                            <p:cond delay="770"/>
                                          </p:stCondLst>
                                        </p:cTn>
                                        <p:tgtEl>
                                          <p:spTgt spid="23554"/>
                                        </p:tgtEl>
                                        <p:attrNameLst>
                                          <p:attrName>ppt_x</p:attrName>
                                        </p:attrNameLst>
                                      </p:cBhvr>
                                    </p:anim>
                                    <p:set>
                                      <p:cBhvr>
                                        <p:cTn id="42" dur="770" fill="hold"/>
                                        <p:tgtEl>
                                          <p:spTgt spid="23554"/>
                                        </p:tgtEl>
                                        <p:attrNameLst>
                                          <p:attrName>ppt_y</p:attrName>
                                        </p:attrNameLst>
                                      </p:cBhvr>
                                      <p:to>
                                        <p:strVal val="(#ppt_y+0.4)"/>
                                      </p:to>
                                    </p:set>
                                    <p:anim from="(#ppt_y+0.4)" to="(#ppt_y)" calcmode="lin" valueType="num">
                                      <p:cBhvr>
                                        <p:cTn id="43" dur="1230" accel="100000" fill="hold">
                                          <p:stCondLst>
                                            <p:cond delay="770"/>
                                          </p:stCondLst>
                                        </p:cTn>
                                        <p:tgtEl>
                                          <p:spTgt spid="23554"/>
                                        </p:tgtEl>
                                        <p:attrNameLst>
                                          <p:attrName>ppt_y</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56" grpId="0" animBg="1" autoUpdateAnimBg="0"/>
      <p:bldP spid="23557" grpId="0" animBg="1" autoUpdateAnimBg="0"/>
      <p:bldP spid="23558" grpId="0" animBg="1" autoUpdateAnimBg="0"/>
      <p:bldP spid="23559" grpId="0" animBg="1" autoUpdateAnimBg="0"/>
      <p:bldP spid="23561" grpId="0" animBg="1" autoUpdateAnimBg="0"/>
    </p:bldLst>
  </p:timing>
</p:sld>
</file>

<file path=ppt/slides/slide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32450" name="Rectangle 3"/>
          <p:cNvSpPr>
            <a:spLocks noGrp="1" noChangeArrowheads="1"/>
          </p:cNvSpPr>
          <p:nvPr>
            <p:ph type="title" idx="4294967295"/>
          </p:nvPr>
        </p:nvSpPr>
        <p:spPr>
          <a:xfrm>
            <a:off x="19050" y="44450"/>
            <a:ext cx="9124950" cy="576263"/>
          </a:xfrm>
        </p:spPr>
        <p:txBody>
          <a:bodyPr/>
          <a:lstStyle/>
          <a:p>
            <a:r>
              <a:rPr lang="ar-JO" sz="3600">
                <a:solidFill>
                  <a:srgbClr val="FFFFFF"/>
                </a:solidFill>
              </a:rPr>
              <a:t>هل الله مهتم بالعدالة الإجتماعية ؟</a:t>
            </a:r>
            <a:endParaRPr lang="en-US" sz="3600">
              <a:solidFill>
                <a:srgbClr val="FFFFFF"/>
              </a:solidFill>
            </a:endParaRPr>
          </a:p>
        </p:txBody>
      </p:sp>
      <p:sp>
        <p:nvSpPr>
          <p:cNvPr id="5" name="TextBox 4"/>
          <p:cNvSpPr txBox="1">
            <a:spLocks noChangeArrowheads="1"/>
          </p:cNvSpPr>
          <p:nvPr/>
        </p:nvSpPr>
        <p:spPr bwMode="auto">
          <a:xfrm>
            <a:off x="323850" y="692150"/>
            <a:ext cx="8640763" cy="1631216"/>
          </a:xfrm>
          <a:prstGeom prst="rect">
            <a:avLst/>
          </a:prstGeom>
          <a:solidFill>
            <a:schemeClr val="bg1"/>
          </a:solidFill>
          <a:ln w="9525">
            <a:solidFill>
              <a:schemeClr val="tx1"/>
            </a:solidFill>
            <a:miter lim="800000"/>
            <a:headEnd/>
            <a:tailEnd/>
          </a:ln>
        </p:spPr>
        <p:txBody>
          <a:bodyPr wrap="square">
            <a:spAutoFit/>
          </a:bodyPr>
          <a:lstStyle/>
          <a:p>
            <a:pPr marL="0" marR="0" lvl="0" indent="0" algn="r" defTabSz="449263" rtl="0" eaLnBrk="1" fontAlgn="base" latinLnBrk="0" hangingPunct="1">
              <a:lnSpc>
                <a:spcPct val="100000"/>
              </a:lnSpc>
              <a:spcBef>
                <a:spcPct val="0"/>
              </a:spcBef>
              <a:spcAft>
                <a:spcPct val="0"/>
              </a:spcAft>
              <a:buClrTx/>
              <a:buSzTx/>
              <a:buFontTx/>
              <a:buNone/>
              <a:tabLst/>
              <a:defRPr/>
            </a:pP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 الرب هو اله العدالة الإجتماعية ” ربما كانت هذه هي الرسالة في معظم الكنائس و المجامع في أمريكا و الغرب اليوم. لكن المشكلة تكمن هنا. إن الكتاب المقدس لا يقول ذلك في الحقيقة حيث يقول في أشعياء أن الرب هو إله العدل ( أش 5 : 16 ) . سوف تجد الكثير من المراجع عن العدل في الكتاب المقدس . و لكنك لن تجد هذه الكلمة مسبوقة بكلمة الإجتماعي لكن من المحتمل أن تفكر قائلاً ما الفرق ؟ حسناً ليس </a:t>
            </a:r>
            <a:endPar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a:p>
            <a:pPr marL="0" marR="0" lvl="0" indent="0" algn="r" defTabSz="449263" rtl="0" eaLnBrk="1" fontAlgn="base" latinLnBrk="0" hangingPunct="1">
              <a:lnSpc>
                <a:spcPct val="100000"/>
              </a:lnSpc>
              <a:spcBef>
                <a:spcPct val="0"/>
              </a:spcBef>
              <a:spcAft>
                <a:spcPct val="0"/>
              </a:spcAft>
              <a:buClrTx/>
              <a:buSzTx/>
              <a:buFontTx/>
              <a:buNone/>
              <a:tabLst/>
              <a:defRPr/>
            </a:pP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إذا كان ثابتاً</a:t>
            </a:r>
            <a:endPar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8" name="TextBox 7"/>
          <p:cNvSpPr txBox="1">
            <a:spLocks noChangeArrowheads="1"/>
          </p:cNvSpPr>
          <p:nvPr/>
        </p:nvSpPr>
        <p:spPr bwMode="auto">
          <a:xfrm>
            <a:off x="323850" y="3503613"/>
            <a:ext cx="8640763" cy="400110"/>
          </a:xfrm>
          <a:prstGeom prst="rect">
            <a:avLst/>
          </a:prstGeom>
          <a:solidFill>
            <a:srgbClr val="C00000"/>
          </a:solidFill>
          <a:ln w="9525">
            <a:solidFill>
              <a:schemeClr val="tx1"/>
            </a:solidFill>
            <a:miter lim="800000"/>
            <a:headEnd/>
            <a:tailEnd/>
          </a:ln>
        </p:spPr>
        <p:txBody>
          <a:bodyPr>
            <a:spAutoFit/>
          </a:bodyPr>
          <a:lstStyle/>
          <a:p>
            <a:pPr marL="0" marR="0" lvl="0" indent="0" algn="r" defTabSz="449263" rtl="0" eaLnBrk="1" fontAlgn="base" latinLnBrk="0" hangingPunct="1">
              <a:lnSpc>
                <a:spcPct val="100000"/>
              </a:lnSpc>
              <a:spcBef>
                <a:spcPct val="0"/>
              </a:spcBef>
              <a:spcAft>
                <a:spcPct val="0"/>
              </a:spcAft>
              <a:buClrTx/>
              <a:buSzTx/>
              <a:buFontTx/>
              <a:buNone/>
              <a:tabLst/>
              <a:defRPr/>
            </a:pPr>
            <a:r>
              <a:rPr kumimoji="0" lang="ar-JO" sz="20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أترى , لا يمكن أن يكون الله هو إله العدل و العدالة الإجتماعية لأن العدالة الإجتماعية ليست عادلة .</a:t>
            </a:r>
            <a:endParaRPr kumimoji="0" lang="en-US" sz="20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6" name="TextBox 5"/>
          <p:cNvSpPr txBox="1">
            <a:spLocks noChangeArrowheads="1"/>
          </p:cNvSpPr>
          <p:nvPr/>
        </p:nvSpPr>
        <p:spPr bwMode="auto">
          <a:xfrm>
            <a:off x="288925" y="4508500"/>
            <a:ext cx="3446463" cy="708025"/>
          </a:xfrm>
          <a:prstGeom prst="rect">
            <a:avLst/>
          </a:prstGeom>
          <a:solidFill>
            <a:srgbClr val="C00000"/>
          </a:solidFill>
          <a:ln w="9525">
            <a:solidFill>
              <a:schemeClr val="tx1"/>
            </a:solidFill>
            <a:miter lim="800000"/>
            <a:headEnd/>
            <a:tailEnd/>
          </a:ln>
        </p:spPr>
        <p:txBody>
          <a:bodyPr>
            <a:spAutoFit/>
          </a:bodyPr>
          <a:lstStyle/>
          <a:p>
            <a:pPr marL="0" marR="0" lvl="0" indent="0" algn="r" defTabSz="449263" rtl="0" eaLnBrk="1" fontAlgn="base" latinLnBrk="0" hangingPunct="1">
              <a:lnSpc>
                <a:spcPct val="100000"/>
              </a:lnSpc>
              <a:spcBef>
                <a:spcPct val="0"/>
              </a:spcBef>
              <a:spcAft>
                <a:spcPct val="0"/>
              </a:spcAft>
              <a:buClrTx/>
              <a:buSzTx/>
              <a:buFontTx/>
              <a:buNone/>
              <a:tabLst/>
              <a:defRPr/>
            </a:pPr>
            <a:r>
              <a:rPr kumimoji="0" lang="ar-JO" sz="20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العدالة هي الحصول على ما تستحق دون نعمة</a:t>
            </a:r>
            <a:endParaRPr kumimoji="0" lang="en-US" sz="20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7" name="TextBox 6"/>
          <p:cNvSpPr txBox="1">
            <a:spLocks noChangeArrowheads="1"/>
          </p:cNvSpPr>
          <p:nvPr/>
        </p:nvSpPr>
        <p:spPr bwMode="auto">
          <a:xfrm>
            <a:off x="3995738" y="4508500"/>
            <a:ext cx="4968875" cy="708025"/>
          </a:xfrm>
          <a:prstGeom prst="rect">
            <a:avLst/>
          </a:prstGeom>
          <a:solidFill>
            <a:srgbClr val="C00000"/>
          </a:solidFill>
          <a:ln w="9525">
            <a:solidFill>
              <a:schemeClr val="tx1"/>
            </a:solidFill>
            <a:miter lim="800000"/>
            <a:headEnd/>
            <a:tailEnd/>
          </a:ln>
        </p:spPr>
        <p:txBody>
          <a:bodyPr>
            <a:spAutoFit/>
          </a:bodyPr>
          <a:lstStyle/>
          <a:p>
            <a:pPr marL="0" marR="0" lvl="0" indent="0" algn="r" defTabSz="449263" rtl="0" eaLnBrk="1" fontAlgn="base" latinLnBrk="0" hangingPunct="1">
              <a:lnSpc>
                <a:spcPct val="100000"/>
              </a:lnSpc>
              <a:spcBef>
                <a:spcPct val="0"/>
              </a:spcBef>
              <a:spcAft>
                <a:spcPct val="0"/>
              </a:spcAft>
              <a:buClrTx/>
              <a:buSzTx/>
              <a:buFontTx/>
              <a:buNone/>
              <a:tabLst/>
              <a:defRPr/>
            </a:pPr>
            <a:r>
              <a:rPr kumimoji="0" lang="ar-JO" sz="20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العدالة الإجتماعية هي الحصول على ما لا تستحق لأنك تأخذ نعمة</a:t>
            </a:r>
            <a:endParaRPr kumimoji="0" lang="en-US" sz="20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9" name="TextBox 8"/>
          <p:cNvSpPr txBox="1">
            <a:spLocks noChangeArrowheads="1"/>
          </p:cNvSpPr>
          <p:nvPr/>
        </p:nvSpPr>
        <p:spPr bwMode="auto">
          <a:xfrm>
            <a:off x="333375" y="5476875"/>
            <a:ext cx="3446463" cy="400050"/>
          </a:xfrm>
          <a:prstGeom prst="rect">
            <a:avLst/>
          </a:prstGeom>
          <a:solidFill>
            <a:srgbClr val="C00000"/>
          </a:solidFill>
          <a:ln w="9525">
            <a:solidFill>
              <a:schemeClr val="tx1"/>
            </a:solidFill>
            <a:miter lim="800000"/>
            <a:headEnd/>
            <a:tailEnd/>
          </a:ln>
        </p:spPr>
        <p:txBody>
          <a:bodyPr>
            <a:spAutoFit/>
          </a:bodyPr>
          <a:lstStyle/>
          <a:p>
            <a:pPr marL="0" marR="0" lvl="0" indent="0" algn="r" defTabSz="449263" rtl="0" eaLnBrk="1" fontAlgn="base" latinLnBrk="0" hangingPunct="1">
              <a:lnSpc>
                <a:spcPct val="100000"/>
              </a:lnSpc>
              <a:spcBef>
                <a:spcPct val="0"/>
              </a:spcBef>
              <a:spcAft>
                <a:spcPct val="0"/>
              </a:spcAft>
              <a:buClrTx/>
              <a:buSzTx/>
              <a:buFontTx/>
              <a:buNone/>
              <a:tabLst/>
              <a:defRPr/>
            </a:pPr>
            <a:r>
              <a:rPr kumimoji="0" lang="ar-JO" sz="20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العدل أعمى</a:t>
            </a:r>
            <a:endParaRPr kumimoji="0" lang="en-US" sz="20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10" name="TextBox 9"/>
          <p:cNvSpPr txBox="1">
            <a:spLocks noChangeArrowheads="1"/>
          </p:cNvSpPr>
          <p:nvPr/>
        </p:nvSpPr>
        <p:spPr bwMode="auto">
          <a:xfrm>
            <a:off x="3995738" y="5476875"/>
            <a:ext cx="4968875" cy="400050"/>
          </a:xfrm>
          <a:prstGeom prst="rect">
            <a:avLst/>
          </a:prstGeom>
          <a:solidFill>
            <a:srgbClr val="C00000"/>
          </a:solidFill>
          <a:ln w="9525">
            <a:solidFill>
              <a:schemeClr val="tx1"/>
            </a:solidFill>
            <a:miter lim="800000"/>
            <a:headEnd/>
            <a:tailEnd/>
          </a:ln>
        </p:spPr>
        <p:txBody>
          <a:bodyPr>
            <a:spAutoFit/>
          </a:bodyPr>
          <a:lstStyle/>
          <a:p>
            <a:pPr marL="0" marR="0" lvl="0" indent="0" algn="r" defTabSz="449263" rtl="0" eaLnBrk="1" fontAlgn="base" latinLnBrk="0" hangingPunct="1">
              <a:lnSpc>
                <a:spcPct val="100000"/>
              </a:lnSpc>
              <a:spcBef>
                <a:spcPct val="0"/>
              </a:spcBef>
              <a:spcAft>
                <a:spcPct val="0"/>
              </a:spcAft>
              <a:buClrTx/>
              <a:buSzTx/>
              <a:buFontTx/>
              <a:buNone/>
              <a:tabLst/>
              <a:defRPr/>
            </a:pPr>
            <a:r>
              <a:rPr kumimoji="0" lang="ar-JO" sz="20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العدالة الإجتماعية ليست عمياء</a:t>
            </a:r>
            <a:endParaRPr kumimoji="0" lang="en-US" sz="20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11" name="Rectangle 3"/>
          <p:cNvSpPr txBox="1">
            <a:spLocks noChangeArrowheads="1"/>
          </p:cNvSpPr>
          <p:nvPr/>
        </p:nvSpPr>
        <p:spPr bwMode="auto">
          <a:xfrm>
            <a:off x="7938" y="5999163"/>
            <a:ext cx="9124950" cy="863600"/>
          </a:xfrm>
          <a:prstGeom prst="rect">
            <a:avLst/>
          </a:prstGeom>
          <a:noFill/>
          <a:ln>
            <a:noFill/>
          </a:ln>
          <a:extLst>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1600" b="1" u="none" strike="noStrike" kern="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جون ميركل, ” الكنيسة المختطفة و المتسللة ” تدوين صوتي في 25 تموز 2020</a:t>
            </a:r>
            <a:endParaRPr kumimoji="0" lang="en-US" sz="1600" b="1" u="none" strike="noStrike" kern="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u="none" strike="noStrike" kern="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hlinkClick r:id="rId4"/>
              </a:rPr>
              <a:t>https://www.oneplace.com/ministries/understanding-the-times/</a:t>
            </a:r>
            <a:r>
              <a:rPr kumimoji="0" lang="en-US" sz="1600" b="1" u="none" strike="noStrike" kern="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 </a:t>
            </a:r>
            <a:r>
              <a:rPr kumimoji="0" lang="ar-JO" sz="1600" b="1" u="none" strike="noStrike" kern="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تم الوصول إليها 25 تموز 2020</a:t>
            </a:r>
            <a:endParaRPr kumimoji="0" lang="en-US" sz="1600" b="1" u="none" strike="noStrike" kern="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endParaRPr>
          </a:p>
        </p:txBody>
      </p:sp>
    </p:spTree>
    <p:extLst>
      <p:ext uri="{BB962C8B-B14F-4D97-AF65-F5344CB8AC3E}">
        <p14:creationId xmlns:p14="http://schemas.microsoft.com/office/powerpoint/2010/main" val="315324897"/>
      </p:ext>
    </p:extLst>
  </p:cSld>
  <p:clrMapOvr>
    <a:overrideClrMapping bg1="lt1" tx1="dk1" bg2="lt2" tx2="dk2" accent1="accent1" accent2="accent2" accent3="accent3" accent4="accent4" accent5="accent5" accent6="accent6" hlink="hlink" folHlink="folHlink"/>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9"/>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8" grpId="0" animBg="1"/>
      <p:bldP spid="6" grpId="0" animBg="1"/>
      <p:bldP spid="7" grpId="0" animBg="1"/>
      <p:bldP spid="9" grpId="0" animBg="1"/>
      <p:bldP spid="10" grpId="0" animBg="1"/>
    </p:bldLst>
  </p:timing>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p:cNvSpPr txBox="1">
            <a:spLocks/>
          </p:cNvSpPr>
          <p:nvPr/>
        </p:nvSpPr>
        <p:spPr bwMode="auto">
          <a:xfrm>
            <a:off x="0" y="188661"/>
            <a:ext cx="9144000" cy="641629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341" tIns="45671" rIns="91341" bIns="45671"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6726" rtl="0"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"تتحدث العديد من المقاطع عن المجيء الثاني للمسيح الذي يتبعه ملك البر على الأرض. (مز 2؛ 24؛ 72؛ 96؛ إشعياء 2؛ 9: 6-7؛ 11-12؛ 63: 1-6؛ 65-66؛ إرميا 23: 5-6؛ 30: 8-11؛ دان 2: 44؛ 7: 13-14؛ هوشع 3: 4-5; عاموس 9: 11-15; ميخا 4: 1-8; زف 3: 14-20; زك : 1</a:t>
            </a:r>
            <a:r>
              <a:rPr kumimoji="0" lang="en-US"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a:t>
            </a:r>
            <a:r>
              <a:rPr kumimoji="0" lang="ar-JO"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-8. 14:1-9; متى </a:t>
            </a:r>
            <a:r>
              <a:rPr kumimoji="0" lang="en-US"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19</a:t>
            </a:r>
            <a:r>
              <a:rPr kumimoji="0" lang="ar-JO"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 </a:t>
            </a:r>
            <a:r>
              <a:rPr kumimoji="0" lang="en-US"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 28</a:t>
            </a:r>
            <a:r>
              <a:rPr kumimoji="0" lang="ar-JO"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 25:31-46; أعمال الرسل 15: 16-18; رو 11: 25-27; يهوذا 14-15 ؛ رؤ </a:t>
            </a:r>
            <a:r>
              <a:rPr kumimoji="0" lang="en-US"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2</a:t>
            </a:r>
            <a:r>
              <a:rPr kumimoji="0" lang="ar-JO"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 </a:t>
            </a:r>
            <a:r>
              <a:rPr kumimoji="0" lang="en-US"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25</a:t>
            </a:r>
            <a:r>
              <a:rPr kumimoji="0" lang="ar-JO"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a:t>
            </a:r>
            <a:r>
              <a:rPr kumimoji="0" lang="en-US"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28</a:t>
            </a:r>
            <a:r>
              <a:rPr kumimoji="0" lang="ar-JO"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 19:11-20:6)." </a:t>
            </a:r>
            <a:endParaRPr kumimoji="0" lang="en-US"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endParaRPr>
          </a:p>
          <a:p>
            <a:pPr marL="0" marR="0" lvl="0" indent="0" algn="ctr" defTabSz="456726" rtl="0" eaLnBrk="0" fontAlgn="base" latinLnBrk="0" hangingPunct="0">
              <a:lnSpc>
                <a:spcPct val="100000"/>
              </a:lnSpc>
              <a:spcBef>
                <a:spcPct val="0"/>
              </a:spcBef>
              <a:spcAft>
                <a:spcPct val="0"/>
              </a:spcAft>
              <a:buClrTx/>
              <a:buSzTx/>
              <a:buFontTx/>
              <a:buNone/>
              <a:tabLst/>
              <a:defRPr/>
            </a:pPr>
            <a:r>
              <a:rPr kumimoji="0" lang="en-US" sz="3600" b="1" u="none" strike="noStrike" kern="1200" cap="none" spc="0" normalizeH="0" baseline="0" noProof="0" dirty="0">
                <a:ln>
                  <a:noFill/>
                </a:ln>
                <a:solidFill>
                  <a:srgbClr val="FFFFFF"/>
                </a:solidFill>
                <a:effectLst>
                  <a:glow rad="165100">
                    <a:srgbClr val="000000"/>
                  </a:glow>
                </a:effectLst>
                <a:uLnTx/>
                <a:uFillTx/>
                <a:latin typeface="Arial" panose="020B0604020202020204" pitchFamily="34" charset="0"/>
                <a:ea typeface="ＭＳ Ｐゴシック" pitchFamily="-108" charset="-128"/>
                <a:cs typeface="Arial" panose="020B0604020202020204" pitchFamily="34" charset="0"/>
              </a:rPr>
              <a:t>—</a:t>
            </a:r>
            <a:r>
              <a:rPr kumimoji="0" lang="ar-JO" sz="2800" b="1" u="none" strike="noStrike" kern="1200" cap="none" spc="0" normalizeH="0" baseline="0" noProof="0" dirty="0">
                <a:ln>
                  <a:noFill/>
                </a:ln>
                <a:solidFill>
                  <a:srgbClr val="FFFFFF"/>
                </a:solidFill>
                <a:effectLst>
                  <a:glow rad="165100">
                    <a:srgbClr val="000000"/>
                  </a:glow>
                </a:effectLst>
                <a:uLnTx/>
                <a:uFillTx/>
                <a:latin typeface="Arial" panose="020B0604020202020204" pitchFamily="34" charset="0"/>
                <a:ea typeface="ＭＳ Ｐゴシック" pitchFamily="-108" charset="-128"/>
                <a:cs typeface="Arial" panose="020B0604020202020204" pitchFamily="34" charset="0"/>
              </a:rPr>
              <a:t>جون والفورد، "سفر الرؤيا"، في تفسير معرفة الكتاب المقدس، 2: 978</a:t>
            </a:r>
            <a:endParaRPr kumimoji="0" lang="en-US" sz="3600" b="1" u="none" strike="noStrike" kern="1200" cap="none" spc="0" normalizeH="0" baseline="0" noProof="0" dirty="0">
              <a:ln>
                <a:noFill/>
              </a:ln>
              <a:solidFill>
                <a:srgbClr val="FFFFFF"/>
              </a:solidFill>
              <a:effectLst>
                <a:glow rad="165100">
                  <a:srgbClr val="000000"/>
                </a:glow>
              </a:effectLst>
              <a:uLnTx/>
              <a:uFillTx/>
              <a:latin typeface="Arial" panose="020B0604020202020204" pitchFamily="34" charset="0"/>
              <a:ea typeface="ＭＳ Ｐゴシック" pitchFamily="-108" charset="-128"/>
              <a:cs typeface="Arial" panose="020B0604020202020204" pitchFamily="34" charset="0"/>
            </a:endParaRPr>
          </a:p>
        </p:txBody>
      </p:sp>
      <p:sp>
        <p:nvSpPr>
          <p:cNvPr id="2" name="Title 1"/>
          <p:cNvSpPr>
            <a:spLocks noGrp="1"/>
          </p:cNvSpPr>
          <p:nvPr>
            <p:ph type="title"/>
          </p:nvPr>
        </p:nvSpPr>
        <p:spPr>
          <a:xfrm>
            <a:off x="0" y="5517232"/>
            <a:ext cx="9144000" cy="1132162"/>
          </a:xfrm>
          <a:solidFill>
            <a:srgbClr val="660066"/>
          </a:solidFill>
        </p:spPr>
        <p:txBody>
          <a:bodyPr/>
          <a:lstStyle/>
          <a:p>
            <a:r>
              <a:rPr lang="ar-JO" sz="6600" dirty="0">
                <a:effectLst>
                  <a:glow rad="165100">
                    <a:schemeClr val="tx1"/>
                  </a:glow>
                </a:effectLst>
              </a:rPr>
              <a:t>ليست فكرة جديدة!</a:t>
            </a:r>
            <a:endParaRPr lang="en-US" sz="6600" dirty="0">
              <a:effectLst>
                <a:glow rad="165100">
                  <a:schemeClr val="tx1"/>
                </a:glow>
              </a:effectLst>
            </a:endParaRPr>
          </a:p>
        </p:txBody>
      </p:sp>
    </p:spTree>
    <p:extLst>
      <p:ext uri="{BB962C8B-B14F-4D97-AF65-F5344CB8AC3E}">
        <p14:creationId xmlns:p14="http://schemas.microsoft.com/office/powerpoint/2010/main" val="28328704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heel(1)">
                                      <p:cBhvr>
                                        <p:cTn id="7"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1389" name="Picture 13"/>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0" y="-152400"/>
            <a:ext cx="6033256" cy="7010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594" name="Rectangle 2"/>
          <p:cNvSpPr>
            <a:spLocks noGrp="1" noChangeArrowheads="1"/>
          </p:cNvSpPr>
          <p:nvPr>
            <p:ph type="title"/>
          </p:nvPr>
        </p:nvSpPr>
        <p:spPr>
          <a:xfrm>
            <a:off x="6096000" y="0"/>
            <a:ext cx="3048000" cy="2590800"/>
          </a:xfrm>
        </p:spPr>
        <p:txBody>
          <a:bodyPr/>
          <a:lstStyle/>
          <a:p>
            <a:pPr eaLnBrk="1" hangingPunct="1"/>
            <a:r>
              <a:rPr lang="ar-JO" dirty="0">
                <a:solidFill>
                  <a:schemeClr val="bg1"/>
                </a:solidFill>
                <a:ea typeface="ＭＳ Ｐゴシック" charset="0"/>
                <a:cs typeface="Arial" panose="020B0604020202020204" pitchFamily="34" charset="0"/>
              </a:rPr>
              <a:t>تحب الذئاب</a:t>
            </a:r>
            <a:endParaRPr lang="en-US" dirty="0">
              <a:solidFill>
                <a:schemeClr val="bg1"/>
              </a:solidFill>
              <a:ea typeface="ＭＳ Ｐゴシック" charset="0"/>
              <a:cs typeface="Arial" panose="020B0604020202020204" pitchFamily="34" charset="0"/>
            </a:endParaRPr>
          </a:p>
        </p:txBody>
      </p:sp>
      <p:sp>
        <p:nvSpPr>
          <p:cNvPr id="6" name="Rectangle 2"/>
          <p:cNvSpPr txBox="1">
            <a:spLocks noChangeArrowheads="1"/>
          </p:cNvSpPr>
          <p:nvPr/>
        </p:nvSpPr>
        <p:spPr bwMode="auto">
          <a:xfrm>
            <a:off x="6096000" y="2438400"/>
            <a:ext cx="30480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New Roman" pitchFamily="-112"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New Roman" pitchFamily="-112"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New Roman" pitchFamily="-112"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New Roman" pitchFamily="-112"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New Roman" pitchFamily="-112" charset="0"/>
              </a:defRPr>
            </a:lvl6pPr>
            <a:lvl7pPr marL="914400" algn="ctr" rtl="0" fontAlgn="base">
              <a:spcBef>
                <a:spcPct val="0"/>
              </a:spcBef>
              <a:spcAft>
                <a:spcPct val="0"/>
              </a:spcAft>
              <a:defRPr sz="4400">
                <a:solidFill>
                  <a:schemeClr val="tx2"/>
                </a:solidFill>
                <a:latin typeface="Times New Roman" pitchFamily="-112" charset="0"/>
              </a:defRPr>
            </a:lvl7pPr>
            <a:lvl8pPr marL="1371600" algn="ctr" rtl="0" fontAlgn="base">
              <a:spcBef>
                <a:spcPct val="0"/>
              </a:spcBef>
              <a:spcAft>
                <a:spcPct val="0"/>
              </a:spcAft>
              <a:defRPr sz="4400">
                <a:solidFill>
                  <a:schemeClr val="tx2"/>
                </a:solidFill>
                <a:latin typeface="Times New Roman" pitchFamily="-112" charset="0"/>
              </a:defRPr>
            </a:lvl8pPr>
            <a:lvl9pPr marL="1828800" algn="ctr" rtl="0" fontAlgn="base">
              <a:spcBef>
                <a:spcPct val="0"/>
              </a:spcBef>
              <a:spcAft>
                <a:spcPct val="0"/>
              </a:spcAft>
              <a:defRPr sz="4400">
                <a:solidFill>
                  <a:schemeClr val="tx2"/>
                </a:solidFill>
                <a:latin typeface="Times New Roman"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أن تقتل</a:t>
            </a:r>
            <a:endParaRPr kumimoji="0" lang="en-US" sz="4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05515146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1" presetClass="entr" presetSubtype="0" fill="hold" nodeType="afterEffect">
                                  <p:stCondLst>
                                    <p:cond delay="0"/>
                                  </p:stCondLst>
                                  <p:iterate type="lt">
                                    <p:tmPct val="5000"/>
                                  </p:iterate>
                                  <p:childTnLst>
                                    <p:set>
                                      <p:cBhvr>
                                        <p:cTn id="6" dur="1" fill="hold">
                                          <p:stCondLst>
                                            <p:cond delay="0"/>
                                          </p:stCondLst>
                                        </p:cTn>
                                        <p:tgtEl>
                                          <p:spTgt spid="101389"/>
                                        </p:tgtEl>
                                        <p:attrNameLst>
                                          <p:attrName>style.visibility</p:attrName>
                                        </p:attrNameLst>
                                      </p:cBhvr>
                                      <p:to>
                                        <p:strVal val="visible"/>
                                      </p:to>
                                    </p:set>
                                    <p:anim calcmode="lin" valueType="num">
                                      <p:cBhvr>
                                        <p:cTn id="7" dur="1000" fill="hold"/>
                                        <p:tgtEl>
                                          <p:spTgt spid="101389"/>
                                        </p:tgtEl>
                                        <p:attrNameLst>
                                          <p:attrName>ppt_w</p:attrName>
                                        </p:attrNameLst>
                                      </p:cBhvr>
                                      <p:tavLst>
                                        <p:tav tm="0">
                                          <p:val>
                                            <p:fltVal val="0"/>
                                          </p:val>
                                        </p:tav>
                                        <p:tav tm="100000">
                                          <p:val>
                                            <p:strVal val="#ppt_w"/>
                                          </p:val>
                                        </p:tav>
                                      </p:tavLst>
                                    </p:anim>
                                    <p:anim calcmode="lin" valueType="num">
                                      <p:cBhvr>
                                        <p:cTn id="8" dur="1000" fill="hold"/>
                                        <p:tgtEl>
                                          <p:spTgt spid="101389"/>
                                        </p:tgtEl>
                                        <p:attrNameLst>
                                          <p:attrName>ppt_h</p:attrName>
                                        </p:attrNameLst>
                                      </p:cBhvr>
                                      <p:tavLst>
                                        <p:tav tm="0">
                                          <p:val>
                                            <p:fltVal val="0"/>
                                          </p:val>
                                        </p:tav>
                                        <p:tav tm="100000">
                                          <p:val>
                                            <p:strVal val="#ppt_h"/>
                                          </p:val>
                                        </p:tav>
                                      </p:tavLst>
                                    </p:anim>
                                    <p:anim calcmode="lin" valueType="num">
                                      <p:cBhvr>
                                        <p:cTn id="9" dur="1000" fill="hold"/>
                                        <p:tgtEl>
                                          <p:spTgt spid="101389"/>
                                        </p:tgtEl>
                                        <p:attrNameLst>
                                          <p:attrName>style.rotation</p:attrName>
                                        </p:attrNameLst>
                                      </p:cBhvr>
                                      <p:tavLst>
                                        <p:tav tm="0">
                                          <p:val>
                                            <p:fltVal val="90"/>
                                          </p:val>
                                        </p:tav>
                                        <p:tav tm="100000">
                                          <p:val>
                                            <p:fltVal val="0"/>
                                          </p:val>
                                        </p:tav>
                                      </p:tavLst>
                                    </p:anim>
                                    <p:animEffect transition="in" filter="fade">
                                      <p:cBhvr>
                                        <p:cTn id="10" dur="1000"/>
                                        <p:tgtEl>
                                          <p:spTgt spid="101389"/>
                                        </p:tgtEl>
                                      </p:cBhvr>
                                    </p:animEffec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06945" name="Picture 1"/>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pic>
      <p:sp>
        <p:nvSpPr>
          <p:cNvPr id="78851" name="Rectangle 3"/>
          <p:cNvSpPr>
            <a:spLocks noChangeArrowheads="1"/>
          </p:cNvSpPr>
          <p:nvPr/>
        </p:nvSpPr>
        <p:spPr bwMode="auto">
          <a:xfrm>
            <a:off x="6191425" y="548680"/>
            <a:ext cx="2952576" cy="6412508"/>
          </a:xfrm>
          <a:prstGeom prst="rect">
            <a:avLst/>
          </a:prstGeom>
          <a:solidFill>
            <a:srgbClr val="000000">
              <a:alpha val="65881"/>
            </a:srgbClr>
          </a:solidFill>
          <a:ln>
            <a:noFill/>
          </a:ln>
          <a:extLst>
            <a:ext uri="{91240B29-F687-4F45-9708-019B960494DF}">
              <a14:hiddenLine xmlns:a14="http://schemas.microsoft.com/office/drawing/2010/main" w="9525">
                <a:solidFill>
                  <a:srgbClr val="000000"/>
                </a:solidFill>
                <a:round/>
                <a:headEnd/>
                <a:tailEnd/>
              </a14:hiddenLine>
            </a:ext>
          </a:extLst>
        </p:spPr>
        <p:txBody>
          <a:bodyPr lIns="90000" tIns="46800" rIns="90000" bIns="46800"/>
          <a:lstStyle/>
          <a:p>
            <a:pPr marL="176213" marR="0" lvl="0" algn="r" defTabSz="449263" rtl="1" eaLnBrk="1" fontAlgn="base" latinLnBrk="0" hangingPunct="1">
              <a:lnSpc>
                <a:spcPct val="100000"/>
              </a:lnSpc>
              <a:spcBef>
                <a:spcPct val="0"/>
              </a:spcBef>
              <a:spcAft>
                <a:spcPct val="0"/>
              </a:spcAft>
              <a:buClrTx/>
              <a:buSzTx/>
              <a:buFontTx/>
              <a:buNone/>
              <a:defRPr/>
            </a:pPr>
            <a:r>
              <a:rPr kumimoji="0" lang="ar-SA" sz="4400" b="1" u="none" strike="noStrike" kern="1200" cap="none" spc="0" normalizeH="0" baseline="0" noProof="0" dirty="0" err="1">
                <a:ln w="18415" cmpd="sng">
                  <a:solidFill>
                    <a:srgbClr val="FFFFFF"/>
                  </a:solidFill>
                  <a:prstDash val="solid"/>
                </a:ln>
                <a:solidFill>
                  <a:srgbClr val="FFFFFF"/>
                </a:solidFill>
                <a:effectLst>
                  <a:outerShdw blurRad="63500" dir="3600000" algn="tl" rotWithShape="0">
                    <a:srgbClr val="000000">
                      <a:alpha val="70000"/>
                    </a:srgbClr>
                  </a:outerShdw>
                </a:effectLst>
                <a:uLnTx/>
                <a:uFillTx/>
                <a:latin typeface="Arial" panose="020B0604020202020204" pitchFamily="34" charset="0"/>
                <a:cs typeface="Arial" panose="020B0604020202020204" pitchFamily="34" charset="0"/>
              </a:rPr>
              <a:t>‏فَيَسْكُنُ </a:t>
            </a:r>
            <a:r>
              <a:rPr kumimoji="0" lang="ar-SA" sz="4400" b="1" u="none" strike="noStrike" kern="1200" cap="none" spc="0" normalizeH="0" baseline="0" noProof="0" dirty="0">
                <a:ln w="18415" cmpd="sng">
                  <a:solidFill>
                    <a:srgbClr val="FFFFFF"/>
                  </a:solidFill>
                  <a:prstDash val="solid"/>
                </a:ln>
                <a:solidFill>
                  <a:srgbClr val="FFFFFF"/>
                </a:solidFill>
                <a:effectLst>
                  <a:outerShdw blurRad="63500" dir="3600000" algn="tl" rotWithShape="0">
                    <a:srgbClr val="000000">
                      <a:alpha val="70000"/>
                    </a:srgbClr>
                  </a:outerShdw>
                </a:effectLst>
                <a:uLnTx/>
                <a:uFillTx/>
                <a:latin typeface="Arial" panose="020B0604020202020204" pitchFamily="34" charset="0"/>
                <a:cs typeface="Arial" panose="020B0604020202020204" pitchFamily="34" charset="0"/>
              </a:rPr>
              <a:t>ٱلذِّئْبُ </a:t>
            </a:r>
            <a:r>
              <a:rPr kumimoji="0" lang="ar-SA" sz="4400" b="1" u="none" strike="noStrike" kern="1200" cap="none" spc="0" normalizeH="0" baseline="0" noProof="0" dirty="0" err="1">
                <a:ln w="18415" cmpd="sng">
                  <a:solidFill>
                    <a:srgbClr val="FFFFFF"/>
                  </a:solidFill>
                  <a:prstDash val="solid"/>
                </a:ln>
                <a:solidFill>
                  <a:srgbClr val="FFFFFF"/>
                </a:solidFill>
                <a:effectLst>
                  <a:outerShdw blurRad="63500" dir="3600000" algn="tl" rotWithShape="0">
                    <a:srgbClr val="000000">
                      <a:alpha val="70000"/>
                    </a:srgbClr>
                  </a:outerShdw>
                </a:effectLst>
                <a:uLnTx/>
                <a:uFillTx/>
                <a:latin typeface="Arial" panose="020B0604020202020204" pitchFamily="34" charset="0"/>
                <a:cs typeface="Arial" panose="020B0604020202020204" pitchFamily="34" charset="0"/>
              </a:rPr>
              <a:t>مَعَ </a:t>
            </a:r>
            <a:r>
              <a:rPr kumimoji="0" lang="ar-SA" sz="4400" b="1" u="none" strike="noStrike" kern="1200" cap="none" spc="0" normalizeH="0" baseline="0" noProof="0" dirty="0">
                <a:ln w="18415" cmpd="sng">
                  <a:solidFill>
                    <a:srgbClr val="FFFFFF"/>
                  </a:solidFill>
                  <a:prstDash val="solid"/>
                </a:ln>
                <a:solidFill>
                  <a:srgbClr val="FFFFFF"/>
                </a:solidFill>
                <a:effectLst>
                  <a:outerShdw blurRad="63500" dir="3600000" algn="tl" rotWithShape="0">
                    <a:srgbClr val="000000">
                      <a:alpha val="70000"/>
                    </a:srgbClr>
                  </a:outerShdw>
                </a:effectLst>
                <a:uLnTx/>
                <a:uFillTx/>
                <a:latin typeface="Arial" panose="020B0604020202020204" pitchFamily="34" charset="0"/>
                <a:cs typeface="Arial" panose="020B0604020202020204" pitchFamily="34" charset="0"/>
              </a:rPr>
              <a:t>ٱلْخَرُوفِ، </a:t>
            </a:r>
            <a:r>
              <a:rPr kumimoji="0" lang="ar-SA" sz="4400" b="1" u="none" strike="noStrike" kern="1200" cap="none" spc="0" normalizeH="0" baseline="0" noProof="0" dirty="0" err="1">
                <a:ln w="18415" cmpd="sng">
                  <a:solidFill>
                    <a:srgbClr val="FFFFFF"/>
                  </a:solidFill>
                  <a:prstDash val="solid"/>
                </a:ln>
                <a:solidFill>
                  <a:srgbClr val="FFFFFF"/>
                </a:solidFill>
                <a:effectLst>
                  <a:outerShdw blurRad="63500" dir="3600000" algn="tl" rotWithShape="0">
                    <a:srgbClr val="000000">
                      <a:alpha val="70000"/>
                    </a:srgbClr>
                  </a:outerShdw>
                </a:effectLst>
                <a:uLnTx/>
                <a:uFillTx/>
                <a:latin typeface="Arial" panose="020B0604020202020204" pitchFamily="34" charset="0"/>
                <a:cs typeface="Arial" panose="020B0604020202020204" pitchFamily="34" charset="0"/>
              </a:rPr>
              <a:t>وَيَرْبُضُ </a:t>
            </a:r>
            <a:r>
              <a:rPr kumimoji="0" lang="ar-SA" sz="4400" b="1" u="none" strike="noStrike" kern="1200" cap="none" spc="0" normalizeH="0" baseline="0" noProof="0" dirty="0">
                <a:ln w="18415" cmpd="sng">
                  <a:solidFill>
                    <a:srgbClr val="FFFFFF"/>
                  </a:solidFill>
                  <a:prstDash val="solid"/>
                </a:ln>
                <a:solidFill>
                  <a:srgbClr val="FFFFFF"/>
                </a:solidFill>
                <a:effectLst>
                  <a:outerShdw blurRad="63500" dir="3600000" algn="tl" rotWithShape="0">
                    <a:srgbClr val="000000">
                      <a:alpha val="70000"/>
                    </a:srgbClr>
                  </a:outerShdw>
                </a:effectLst>
                <a:uLnTx/>
                <a:uFillTx/>
                <a:latin typeface="Arial" panose="020B0604020202020204" pitchFamily="34" charset="0"/>
                <a:cs typeface="Arial" panose="020B0604020202020204" pitchFamily="34" charset="0"/>
              </a:rPr>
              <a:t>ٱلنَّمِرُ </a:t>
            </a:r>
            <a:r>
              <a:rPr kumimoji="0" lang="ar-SA" sz="4400" b="1" u="none" strike="noStrike" kern="1200" cap="none" spc="0" normalizeH="0" baseline="0" noProof="0" dirty="0" err="1">
                <a:ln w="18415" cmpd="sng">
                  <a:solidFill>
                    <a:srgbClr val="FFFFFF"/>
                  </a:solidFill>
                  <a:prstDash val="solid"/>
                </a:ln>
                <a:solidFill>
                  <a:srgbClr val="FFFFFF"/>
                </a:solidFill>
                <a:effectLst>
                  <a:outerShdw blurRad="63500" dir="3600000" algn="tl" rotWithShape="0">
                    <a:srgbClr val="000000">
                      <a:alpha val="70000"/>
                    </a:srgbClr>
                  </a:outerShdw>
                </a:effectLst>
                <a:uLnTx/>
                <a:uFillTx/>
                <a:latin typeface="Arial" panose="020B0604020202020204" pitchFamily="34" charset="0"/>
                <a:cs typeface="Arial" panose="020B0604020202020204" pitchFamily="34" charset="0"/>
              </a:rPr>
              <a:t>مَعَ </a:t>
            </a:r>
            <a:r>
              <a:rPr kumimoji="0" lang="ar-SA" sz="4400" b="1" u="none" strike="noStrike" kern="1200" cap="none" spc="0" normalizeH="0" baseline="0" noProof="0" dirty="0">
                <a:ln w="18415" cmpd="sng">
                  <a:solidFill>
                    <a:srgbClr val="FFFFFF"/>
                  </a:solidFill>
                  <a:prstDash val="solid"/>
                </a:ln>
                <a:solidFill>
                  <a:srgbClr val="FFFFFF"/>
                </a:solidFill>
                <a:effectLst>
                  <a:outerShdw blurRad="63500" dir="3600000" algn="tl" rotWithShape="0">
                    <a:srgbClr val="000000">
                      <a:alpha val="70000"/>
                    </a:srgbClr>
                  </a:outerShdw>
                </a:effectLst>
                <a:uLnTx/>
                <a:uFillTx/>
                <a:latin typeface="Arial" panose="020B0604020202020204" pitchFamily="34" charset="0"/>
                <a:cs typeface="Arial" panose="020B0604020202020204" pitchFamily="34" charset="0"/>
              </a:rPr>
              <a:t>ٱلْجَدْيِ، وَٱلْعِجْلُ وَٱلشِّبْلُ وَٱلْمُسَمَّنُ مَعًا، وَصَبِيٌّ صَغِيرٌ </a:t>
            </a:r>
            <a:r>
              <a:rPr kumimoji="0" lang="ar-SA" sz="4400" b="1" u="none" strike="noStrike" kern="1200" cap="none" spc="0" normalizeH="0" baseline="0" noProof="0" dirty="0" err="1">
                <a:ln w="18415" cmpd="sng">
                  <a:solidFill>
                    <a:srgbClr val="FFFFFF"/>
                  </a:solidFill>
                  <a:prstDash val="solid"/>
                </a:ln>
                <a:solidFill>
                  <a:srgbClr val="FFFFFF"/>
                </a:solidFill>
                <a:effectLst>
                  <a:outerShdw blurRad="63500" dir="3600000" algn="tl" rotWithShape="0">
                    <a:srgbClr val="000000">
                      <a:alpha val="70000"/>
                    </a:srgbClr>
                  </a:outerShdw>
                </a:effectLst>
                <a:uLnTx/>
                <a:uFillTx/>
                <a:latin typeface="Arial" panose="020B0604020202020204" pitchFamily="34" charset="0"/>
                <a:cs typeface="Arial" panose="020B0604020202020204" pitchFamily="34" charset="0"/>
              </a:rPr>
              <a:t>يَسُوقُهَا.</a:t>
            </a:r>
            <a:r>
              <a:rPr kumimoji="0" lang="ar-SA" sz="4400" b="1" u="none" strike="noStrike" kern="1200" cap="none" spc="0" normalizeH="0" baseline="0" noProof="0" dirty="0">
                <a:ln w="18415" cmpd="sng">
                  <a:solidFill>
                    <a:srgbClr val="FFFFFF"/>
                  </a:solidFill>
                  <a:prstDash val="solid"/>
                </a:ln>
                <a:solidFill>
                  <a:srgbClr val="FFFFFF"/>
                </a:solidFill>
                <a:effectLst>
                  <a:outerShdw blurRad="63500" dir="3600000" algn="tl" rotWithShape="0">
                    <a:srgbClr val="000000">
                      <a:alpha val="70000"/>
                    </a:srgbClr>
                  </a:outerShdw>
                </a:effectLst>
                <a:uLnTx/>
                <a:uFillTx/>
                <a:latin typeface="Arial" panose="020B0604020202020204" pitchFamily="34" charset="0"/>
                <a:cs typeface="Arial" panose="020B0604020202020204" pitchFamily="34" charset="0"/>
              </a:rPr>
              <a:t> </a:t>
            </a:r>
          </a:p>
        </p:txBody>
      </p:sp>
      <p:pic>
        <p:nvPicPr>
          <p:cNvPr id="3" name="Picture 2"/>
          <p:cNvPicPr>
            <a:picLocks noChangeAspect="1"/>
          </p:cNvPicPr>
          <p:nvPr/>
        </p:nvPicPr>
        <p:blipFill>
          <a:blip r:embed="rId4" cstate="print">
            <a:extLst>
              <a:ext uri="{28A0092B-C50C-407E-A947-70E740481C1C}">
                <a14:useLocalDpi xmlns:a14="http://schemas.microsoft.com/office/drawing/2010/main"/>
              </a:ext>
            </a:extLst>
          </a:blip>
          <a:srcRect/>
          <a:stretch>
            <a:fillRect/>
          </a:stretch>
        </p:blipFill>
        <p:spPr bwMode="auto">
          <a:xfrm>
            <a:off x="-107950" y="-369888"/>
            <a:ext cx="6403975" cy="7558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idx="4294967295"/>
          </p:nvPr>
        </p:nvSpPr>
        <p:spPr>
          <a:xfrm>
            <a:off x="395288" y="260350"/>
            <a:ext cx="5400848" cy="1081088"/>
          </a:xfrm>
        </p:spPr>
        <p:txBody>
          <a:bodyPr/>
          <a:lstStyle/>
          <a:p>
            <a:pPr eaLnBrk="1" hangingPunct="1">
              <a:defRPr/>
            </a:pPr>
            <a:r>
              <a:rPr lang="ar-SA" sz="5400" kern="1200" dirty="0">
                <a:solidFill>
                  <a:srgbClr val="FFFFFF"/>
                </a:solidFill>
                <a:effectLst>
                  <a:glow rad="228600">
                    <a:schemeClr val="accent4">
                      <a:satMod val="175000"/>
                      <a:alpha val="77000"/>
                    </a:schemeClr>
                  </a:glow>
                  <a:outerShdw blurRad="38100" dist="38100" dir="2700000" algn="tl" rotWithShape="0">
                    <a:srgbClr val="000000">
                      <a:alpha val="43000"/>
                    </a:srgbClr>
                  </a:outerShdw>
                </a:effectLst>
                <a:ea typeface="ＭＳ Ｐゴシック"/>
                <a:cs typeface="Arial" panose="020B0604020202020204" pitchFamily="34" charset="0"/>
              </a:rPr>
              <a:t>إشعياء 11 :  6-9</a:t>
            </a:r>
            <a:endParaRPr lang="en-US" sz="5400" dirty="0">
              <a:effectLst>
                <a:glow rad="228600">
                  <a:schemeClr val="accent4">
                    <a:satMod val="175000"/>
                    <a:alpha val="77000"/>
                  </a:schemeClr>
                </a:glow>
              </a:effectLst>
              <a:cs typeface="Arial" panose="020B0604020202020204" pitchFamily="34" charset="0"/>
            </a:endParaRPr>
          </a:p>
        </p:txBody>
      </p:sp>
      <p:sp>
        <p:nvSpPr>
          <p:cNvPr id="1106949" name="Text Box 37"/>
          <p:cNvSpPr txBox="1">
            <a:spLocks noChangeArrowheads="1"/>
          </p:cNvSpPr>
          <p:nvPr/>
        </p:nvSpPr>
        <p:spPr bwMode="auto">
          <a:xfrm>
            <a:off x="8243888" y="-11113"/>
            <a:ext cx="866775" cy="46355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90000" tIns="46800" rIns="90000" bIns="46800">
            <a:spAutoFit/>
          </a:bodyP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eaLnBrk="0" fontAlgn="base" hangingPunct="0">
              <a:spcBef>
                <a:spcPct val="0"/>
              </a:spcBef>
              <a:spcAft>
                <a:spcPct val="0"/>
              </a:spcAft>
              <a:defRPr sz="2400">
                <a:solidFill>
                  <a:schemeClr val="bg1"/>
                </a:solidFill>
                <a:latin typeface="Arial" charset="0"/>
                <a:ea typeface="ＭＳ Ｐゴシック" charset="0"/>
              </a:defRPr>
            </a:lvl6pPr>
            <a:lvl7pPr marL="2971800" indent="-228600" eaLnBrk="0" fontAlgn="base" hangingPunct="0">
              <a:spcBef>
                <a:spcPct val="0"/>
              </a:spcBef>
              <a:spcAft>
                <a:spcPct val="0"/>
              </a:spcAft>
              <a:defRPr sz="2400">
                <a:solidFill>
                  <a:schemeClr val="bg1"/>
                </a:solidFill>
                <a:latin typeface="Arial" charset="0"/>
                <a:ea typeface="ＭＳ Ｐゴシック" charset="0"/>
              </a:defRPr>
            </a:lvl7pPr>
            <a:lvl8pPr marL="3429000" indent="-228600" eaLnBrk="0" fontAlgn="base" hangingPunct="0">
              <a:spcBef>
                <a:spcPct val="0"/>
              </a:spcBef>
              <a:spcAft>
                <a:spcPct val="0"/>
              </a:spcAft>
              <a:defRPr sz="2400">
                <a:solidFill>
                  <a:schemeClr val="bg1"/>
                </a:solidFill>
                <a:latin typeface="Arial" charset="0"/>
                <a:ea typeface="ＭＳ Ｐゴシック" charset="0"/>
              </a:defRPr>
            </a:lvl8pPr>
            <a:lvl9pPr marL="3886200" indent="-228600"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rPr>
              <a:t>473a</a:t>
            </a:r>
          </a:p>
        </p:txBody>
      </p:sp>
    </p:spTree>
    <p:extLst>
      <p:ext uri="{BB962C8B-B14F-4D97-AF65-F5344CB8AC3E}">
        <p14:creationId xmlns:p14="http://schemas.microsoft.com/office/powerpoint/2010/main" val="240462785"/>
      </p:ext>
    </p:extLst>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9" presetClass="entr" fill="hold" nodeType="clickEffect">
                                  <p:stCondLst>
                                    <p:cond delay="0"/>
                                  </p:stCondLst>
                                  <p:childTnLst>
                                    <p:set>
                                      <p:cBhvr additive="repl">
                                        <p:cTn id="6" dur="1" fill="hold">
                                          <p:stCondLst>
                                            <p:cond delay="0"/>
                                          </p:stCondLst>
                                        </p:cTn>
                                        <p:tgtEl>
                                          <p:spTgt spid="78851"/>
                                        </p:tgtEl>
                                        <p:attrNameLst>
                                          <p:attrName>style.visibility</p:attrName>
                                        </p:attrNameLst>
                                      </p:cBhvr>
                                      <p:to>
                                        <p:strVal val="visible"/>
                                      </p:to>
                                    </p:set>
                                    <p:anim calcmode="lin" valueType="num">
                                      <p:cBhvr additive="repl">
                                        <p:cTn id="7" dur="1000" fill="hold"/>
                                        <p:tgtEl>
                                          <p:spTgt spid="78851"/>
                                        </p:tgtEl>
                                        <p:attrNameLst>
                                          <p:attrName>ppt_x</p:attrName>
                                        </p:attrNameLst>
                                      </p:cBhvr>
                                      <p:tavLst>
                                        <p:tav tm="100000">
                                          <p:val>
                                            <p:strVal val="#ppt_x-.2"/>
                                          </p:val>
                                        </p:tav>
                                        <p:tav>
                                          <p:val>
                                            <p:strVal val="#ppt_x"/>
                                          </p:val>
                                        </p:tav>
                                      </p:tavLst>
                                    </p:anim>
                                    <p:anim calcmode="lin" valueType="num">
                                      <p:cBhvr additive="repl">
                                        <p:cTn id="8" dur="1000" fill="hold"/>
                                        <p:tgtEl>
                                          <p:spTgt spid="78851"/>
                                        </p:tgtEl>
                                        <p:attrNameLst>
                                          <p:attrName>ppt_y</p:attrName>
                                        </p:attrNameLst>
                                      </p:cBhvr>
                                      <p:tavLst>
                                        <p:tav tm="100000">
                                          <p:val>
                                            <p:strVal val="#ppt_y"/>
                                          </p:val>
                                        </p:tav>
                                        <p:tav>
                                          <p:val>
                                            <p:strVal val="#ppt_y"/>
                                          </p:val>
                                        </p:tav>
                                      </p:tavLst>
                                    </p:anim>
                                    <p:animEffect transition="in" filter="wipe(right)">
                                      <p:cBhvr additive="repl">
                                        <p:cTn id="9" dur="1000"/>
                                        <p:tgtEl>
                                          <p:spTgt spid="78851"/>
                                        </p:tgtEl>
                                      </p:cBhvr>
                                    </p:animEffect>
                                  </p:childTnLst>
                                </p:cTn>
                              </p:par>
                              <p:par>
                                <p:cTn id="10" presetID="29" presetClass="entr" fill="hold" nodeType="withEffect">
                                  <p:stCondLst>
                                    <p:cond delay="0"/>
                                  </p:stCondLst>
                                  <p:childTnLst>
                                    <p:set>
                                      <p:cBhvr additive="repl">
                                        <p:cTn id="11" dur="1" fill="hold">
                                          <p:stCondLst>
                                            <p:cond delay="0"/>
                                          </p:stCondLst>
                                        </p:cTn>
                                        <p:tgtEl>
                                          <p:spTgt spid="78851">
                                            <p:txEl>
                                              <p:pRg st="0" end="0"/>
                                            </p:txEl>
                                          </p:spTgt>
                                        </p:tgtEl>
                                        <p:attrNameLst>
                                          <p:attrName>style.visibility</p:attrName>
                                        </p:attrNameLst>
                                      </p:cBhvr>
                                      <p:to>
                                        <p:strVal val="visible"/>
                                      </p:to>
                                    </p:set>
                                    <p:anim calcmode="lin" valueType="num">
                                      <p:cBhvr additive="repl">
                                        <p:cTn id="12" dur="1000" fill="hold"/>
                                        <p:tgtEl>
                                          <p:spTgt spid="78851">
                                            <p:txEl>
                                              <p:pRg st="0" end="0"/>
                                            </p:txEl>
                                          </p:spTgt>
                                        </p:tgtEl>
                                        <p:attrNameLst>
                                          <p:attrName>ppt_x</p:attrName>
                                        </p:attrNameLst>
                                      </p:cBhvr>
                                      <p:tavLst>
                                        <p:tav tm="100000">
                                          <p:val>
                                            <p:strVal val="#ppt_x-.2"/>
                                          </p:val>
                                        </p:tav>
                                        <p:tav>
                                          <p:val>
                                            <p:strVal val="#ppt_x"/>
                                          </p:val>
                                        </p:tav>
                                      </p:tavLst>
                                    </p:anim>
                                    <p:anim calcmode="lin" valueType="num">
                                      <p:cBhvr additive="repl">
                                        <p:cTn id="13" dur="1000" fill="hold"/>
                                        <p:tgtEl>
                                          <p:spTgt spid="78851">
                                            <p:txEl>
                                              <p:pRg st="0" end="0"/>
                                            </p:txEl>
                                          </p:spTgt>
                                        </p:tgtEl>
                                        <p:attrNameLst>
                                          <p:attrName>ppt_y</p:attrName>
                                        </p:attrNameLst>
                                      </p:cBhvr>
                                      <p:tavLst>
                                        <p:tav tm="100000">
                                          <p:val>
                                            <p:strVal val="#ppt_y"/>
                                          </p:val>
                                        </p:tav>
                                        <p:tav>
                                          <p:val>
                                            <p:strVal val="#ppt_y"/>
                                          </p:val>
                                        </p:tav>
                                      </p:tavLst>
                                    </p:anim>
                                    <p:animEffect transition="in" filter="wipe(right)">
                                      <p:cBhvr additive="repl">
                                        <p:cTn id="14" dur="1000"/>
                                        <p:tgtEl>
                                          <p:spTgt spid="78851">
                                            <p:txEl>
                                              <p:pRg st="0" end="0"/>
                                            </p:txEl>
                                          </p:spTgt>
                                        </p:tgtEl>
                                      </p:cBhvr>
                                    </p:animEffect>
                                  </p:childTnLst>
                                </p:cTn>
                              </p:par>
                              <p:par>
                                <p:cTn id="15" presetID="5" presetClass="entr" presetSubtype="10" fill="hold" nodeType="with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checkerboard(across)">
                                      <p:cBhvr>
                                        <p:cTn id="1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08993" name="Picture 7"/>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109538" y="0"/>
            <a:ext cx="9269413" cy="7104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8851" name="Rectangle 3"/>
          <p:cNvSpPr>
            <a:spLocks noChangeArrowheads="1"/>
          </p:cNvSpPr>
          <p:nvPr/>
        </p:nvSpPr>
        <p:spPr bwMode="auto">
          <a:xfrm>
            <a:off x="0" y="4852988"/>
            <a:ext cx="9144000" cy="2108200"/>
          </a:xfrm>
          <a:prstGeom prst="rect">
            <a:avLst/>
          </a:prstGeom>
          <a:solidFill>
            <a:srgbClr val="000000">
              <a:alpha val="65881"/>
            </a:srgbClr>
          </a:solidFill>
          <a:ln>
            <a:noFill/>
          </a:ln>
          <a:extLst>
            <a:ext uri="{91240B29-F687-4f45-9708-019B960494DF}">
              <a14:hiddenLine xmlns:a14="http://schemas.microsoft.com/office/drawing/2010/main" xmlns="" w="9525">
                <a:solidFill>
                  <a:srgbClr val="000000"/>
                </a:solidFill>
                <a:round/>
                <a:headEnd/>
                <a:tailEnd/>
              </a14:hiddenLine>
            </a:ext>
          </a:extLst>
        </p:spPr>
        <p:txBody>
          <a:bodyPr lIns="90000" tIns="46800" rIns="90000" bIns="46800"/>
          <a:lstStyle/>
          <a:p>
            <a:pPr marL="0" marR="0" lvl="0" indent="0" algn="r" defTabSz="449263" rtl="1" eaLnBrk="1" fontAlgn="base" latinLnBrk="0" hangingPunct="1">
              <a:lnSpc>
                <a:spcPct val="100000"/>
              </a:lnSpc>
              <a:spcBef>
                <a:spcPct val="0"/>
              </a:spcBef>
              <a:spcAft>
                <a:spcPct val="0"/>
              </a:spcAft>
              <a:buClrTx/>
              <a:buSzTx/>
              <a:buFontTx/>
              <a:buNone/>
              <a:tabLst/>
              <a:defRPr/>
            </a:pPr>
            <a:r>
              <a:rPr kumimoji="0" lang="ar-SA" sz="4000" b="1" u="none" strike="noStrike" kern="1200" cap="none" spc="0" normalizeH="0" baseline="0" noProof="0" dirty="0" err="1">
                <a:ln w="18415" cmpd="sng">
                  <a:solidFill>
                    <a:srgbClr val="FFFFFF"/>
                  </a:solidFill>
                  <a:prstDash val="solid"/>
                </a:ln>
                <a:solidFill>
                  <a:srgbClr val="FFFFFF"/>
                </a:solidFill>
                <a:effectLst>
                  <a:outerShdw blurRad="63500" dir="3600000" algn="tl" rotWithShape="0">
                    <a:srgbClr val="000000">
                      <a:alpha val="70000"/>
                    </a:srgbClr>
                  </a:outerShdw>
                </a:effectLst>
                <a:uLnTx/>
                <a:uFillTx/>
                <a:latin typeface="Arial" panose="020B0604020202020204" pitchFamily="34" charset="0"/>
                <a:ea typeface="ＭＳ Ｐゴシック" charset="0"/>
              </a:rPr>
              <a:t>‏فَيَسْكُنُ </a:t>
            </a:r>
            <a:r>
              <a:rPr kumimoji="0" lang="ar-SA" sz="4000" b="1" u="none" strike="noStrike" kern="1200" cap="none" spc="0" normalizeH="0" baseline="0" noProof="0" dirty="0">
                <a:ln w="18415" cmpd="sng">
                  <a:solidFill>
                    <a:srgbClr val="FFFFFF"/>
                  </a:solidFill>
                  <a:prstDash val="solid"/>
                </a:ln>
                <a:solidFill>
                  <a:srgbClr val="FFFFFF"/>
                </a:solidFill>
                <a:effectLst>
                  <a:outerShdw blurRad="63500" dir="3600000" algn="tl" rotWithShape="0">
                    <a:srgbClr val="000000">
                      <a:alpha val="70000"/>
                    </a:srgbClr>
                  </a:outerShdw>
                </a:effectLst>
                <a:uLnTx/>
                <a:uFillTx/>
                <a:latin typeface="Arial" panose="020B0604020202020204" pitchFamily="34" charset="0"/>
                <a:ea typeface="ＭＳ Ｐゴシック" charset="0"/>
              </a:rPr>
              <a:t>ٱلذِّئْبُ </a:t>
            </a:r>
            <a:r>
              <a:rPr kumimoji="0" lang="ar-SA" sz="4000" b="1" u="none" strike="noStrike" kern="1200" cap="none" spc="0" normalizeH="0" baseline="0" noProof="0" dirty="0" err="1">
                <a:ln w="18415" cmpd="sng">
                  <a:solidFill>
                    <a:srgbClr val="FFFFFF"/>
                  </a:solidFill>
                  <a:prstDash val="solid"/>
                </a:ln>
                <a:solidFill>
                  <a:srgbClr val="FFFFFF"/>
                </a:solidFill>
                <a:effectLst>
                  <a:outerShdw blurRad="63500" dir="3600000" algn="tl" rotWithShape="0">
                    <a:srgbClr val="000000">
                      <a:alpha val="70000"/>
                    </a:srgbClr>
                  </a:outerShdw>
                </a:effectLst>
                <a:uLnTx/>
                <a:uFillTx/>
                <a:latin typeface="Arial" panose="020B0604020202020204" pitchFamily="34" charset="0"/>
                <a:ea typeface="ＭＳ Ｐゴシック" charset="0"/>
              </a:rPr>
              <a:t>مَعَ </a:t>
            </a:r>
            <a:r>
              <a:rPr kumimoji="0" lang="ar-SA" sz="4000" b="1" u="none" strike="noStrike" kern="1200" cap="none" spc="0" normalizeH="0" baseline="0" noProof="0" dirty="0">
                <a:ln w="18415" cmpd="sng">
                  <a:solidFill>
                    <a:srgbClr val="FFFFFF"/>
                  </a:solidFill>
                  <a:prstDash val="solid"/>
                </a:ln>
                <a:solidFill>
                  <a:srgbClr val="FFFFFF"/>
                </a:solidFill>
                <a:effectLst>
                  <a:outerShdw blurRad="63500" dir="3600000" algn="tl" rotWithShape="0">
                    <a:srgbClr val="000000">
                      <a:alpha val="70000"/>
                    </a:srgbClr>
                  </a:outerShdw>
                </a:effectLst>
                <a:uLnTx/>
                <a:uFillTx/>
                <a:latin typeface="Arial" panose="020B0604020202020204" pitchFamily="34" charset="0"/>
                <a:ea typeface="ＭＳ Ｐゴシック" charset="0"/>
              </a:rPr>
              <a:t>ٱلْخَرُوفِ، </a:t>
            </a:r>
            <a:r>
              <a:rPr kumimoji="0" lang="ar-SA" sz="4000" b="1" u="none" strike="noStrike" kern="1200" cap="none" spc="0" normalizeH="0" baseline="0" noProof="0" dirty="0" err="1">
                <a:ln w="18415" cmpd="sng">
                  <a:solidFill>
                    <a:srgbClr val="FFFFFF"/>
                  </a:solidFill>
                  <a:prstDash val="solid"/>
                </a:ln>
                <a:solidFill>
                  <a:srgbClr val="FFFFFF"/>
                </a:solidFill>
                <a:effectLst>
                  <a:outerShdw blurRad="63500" dir="3600000" algn="tl" rotWithShape="0">
                    <a:srgbClr val="000000">
                      <a:alpha val="70000"/>
                    </a:srgbClr>
                  </a:outerShdw>
                </a:effectLst>
                <a:uLnTx/>
                <a:uFillTx/>
                <a:latin typeface="Arial" panose="020B0604020202020204" pitchFamily="34" charset="0"/>
                <a:ea typeface="ＭＳ Ｐゴシック" charset="0"/>
              </a:rPr>
              <a:t>وَيَرْبُضُ </a:t>
            </a:r>
            <a:r>
              <a:rPr kumimoji="0" lang="ar-SA" sz="4000" b="1" u="none" strike="noStrike" kern="1200" cap="none" spc="0" normalizeH="0" baseline="0" noProof="0" dirty="0">
                <a:ln w="18415" cmpd="sng">
                  <a:solidFill>
                    <a:srgbClr val="FFFFFF"/>
                  </a:solidFill>
                  <a:prstDash val="solid"/>
                </a:ln>
                <a:solidFill>
                  <a:srgbClr val="FFFFFF"/>
                </a:solidFill>
                <a:effectLst>
                  <a:outerShdw blurRad="63500" dir="3600000" algn="tl" rotWithShape="0">
                    <a:srgbClr val="000000">
                      <a:alpha val="70000"/>
                    </a:srgbClr>
                  </a:outerShdw>
                </a:effectLst>
                <a:uLnTx/>
                <a:uFillTx/>
                <a:latin typeface="Arial" panose="020B0604020202020204" pitchFamily="34" charset="0"/>
                <a:ea typeface="ＭＳ Ｐゴシック" charset="0"/>
              </a:rPr>
              <a:t>ٱلنَّمِرُ </a:t>
            </a:r>
            <a:r>
              <a:rPr kumimoji="0" lang="ar-SA" sz="4000" b="1" u="none" strike="noStrike" kern="1200" cap="none" spc="0" normalizeH="0" baseline="0" noProof="0" dirty="0" err="1">
                <a:ln w="18415" cmpd="sng">
                  <a:solidFill>
                    <a:srgbClr val="FFFFFF"/>
                  </a:solidFill>
                  <a:prstDash val="solid"/>
                </a:ln>
                <a:solidFill>
                  <a:srgbClr val="FFFFFF"/>
                </a:solidFill>
                <a:effectLst>
                  <a:outerShdw blurRad="63500" dir="3600000" algn="tl" rotWithShape="0">
                    <a:srgbClr val="000000">
                      <a:alpha val="70000"/>
                    </a:srgbClr>
                  </a:outerShdw>
                </a:effectLst>
                <a:uLnTx/>
                <a:uFillTx/>
                <a:latin typeface="Arial" panose="020B0604020202020204" pitchFamily="34" charset="0"/>
                <a:ea typeface="ＭＳ Ｐゴシック" charset="0"/>
              </a:rPr>
              <a:t>مَعَ </a:t>
            </a:r>
            <a:r>
              <a:rPr kumimoji="0" lang="ar-SA" sz="4000" b="1" u="none" strike="noStrike" kern="1200" cap="none" spc="0" normalizeH="0" baseline="0" noProof="0" dirty="0">
                <a:ln w="18415" cmpd="sng">
                  <a:solidFill>
                    <a:srgbClr val="FFFFFF"/>
                  </a:solidFill>
                  <a:prstDash val="solid"/>
                </a:ln>
                <a:solidFill>
                  <a:srgbClr val="FFFFFF"/>
                </a:solidFill>
                <a:effectLst>
                  <a:outerShdw blurRad="63500" dir="3600000" algn="tl" rotWithShape="0">
                    <a:srgbClr val="000000">
                      <a:alpha val="70000"/>
                    </a:srgbClr>
                  </a:outerShdw>
                </a:effectLst>
                <a:uLnTx/>
                <a:uFillTx/>
                <a:latin typeface="Arial" panose="020B0604020202020204" pitchFamily="34" charset="0"/>
                <a:ea typeface="ＭＳ Ｐゴシック" charset="0"/>
              </a:rPr>
              <a:t>ٱلْجَدْيِ، وَٱلْعِجْلُ وَٱلشِّبْلُ وَٱلْمُسَمَّنُ مَعًا، </a:t>
            </a:r>
            <a:r>
              <a:rPr kumimoji="0" lang="ar-SA" sz="4000" b="1" u="none" strike="noStrike" kern="1200" cap="none" spc="0" normalizeH="0" baseline="0" noProof="0" dirty="0">
                <a:ln w="18415" cmpd="sng">
                  <a:solidFill>
                    <a:srgbClr val="FFFFFF"/>
                  </a:solidFill>
                  <a:prstDash val="solid"/>
                </a:ln>
                <a:solidFill>
                  <a:srgbClr val="FFFF00"/>
                </a:solidFill>
                <a:effectLst>
                  <a:outerShdw blurRad="63500" dir="3600000" algn="tl" rotWithShape="0">
                    <a:srgbClr val="000000">
                      <a:alpha val="70000"/>
                    </a:srgbClr>
                  </a:outerShdw>
                </a:effectLst>
                <a:uLnTx/>
                <a:uFillTx/>
                <a:latin typeface="Arial" panose="020B0604020202020204" pitchFamily="34" charset="0"/>
                <a:ea typeface="ＭＳ Ｐゴシック" charset="0"/>
              </a:rPr>
              <a:t>وَصَبِيٌّ صَغِيرٌ </a:t>
            </a:r>
            <a:r>
              <a:rPr kumimoji="0" lang="ar-SA" sz="4000" b="1" u="none" strike="noStrike" kern="1200" cap="none" spc="0" normalizeH="0" baseline="0" noProof="0" dirty="0" err="1">
                <a:ln w="18415" cmpd="sng">
                  <a:solidFill>
                    <a:srgbClr val="FFFFFF"/>
                  </a:solidFill>
                  <a:prstDash val="solid"/>
                </a:ln>
                <a:solidFill>
                  <a:srgbClr val="FFFF00"/>
                </a:solidFill>
                <a:effectLst>
                  <a:outerShdw blurRad="63500" dir="3600000" algn="tl" rotWithShape="0">
                    <a:srgbClr val="000000">
                      <a:alpha val="70000"/>
                    </a:srgbClr>
                  </a:outerShdw>
                </a:effectLst>
                <a:uLnTx/>
                <a:uFillTx/>
                <a:latin typeface="Arial" panose="020B0604020202020204" pitchFamily="34" charset="0"/>
                <a:ea typeface="ＭＳ Ｐゴシック" charset="0"/>
              </a:rPr>
              <a:t>يَسُوقُهَا.</a:t>
            </a:r>
            <a:r>
              <a:rPr kumimoji="0" lang="ar-SA" sz="4000" b="1" u="none" strike="noStrike" kern="1200" cap="none" spc="0" normalizeH="0" baseline="0" noProof="0" dirty="0">
                <a:ln w="18415" cmpd="sng">
                  <a:solidFill>
                    <a:srgbClr val="FFFFFF"/>
                  </a:solidFill>
                  <a:prstDash val="solid"/>
                </a:ln>
                <a:solidFill>
                  <a:srgbClr val="FFFF00"/>
                </a:solidFill>
                <a:effectLst>
                  <a:outerShdw blurRad="63500" dir="3600000" algn="tl" rotWithShape="0">
                    <a:srgbClr val="000000">
                      <a:alpha val="70000"/>
                    </a:srgbClr>
                  </a:outerShdw>
                </a:effectLst>
                <a:uLnTx/>
                <a:uFillTx/>
                <a:latin typeface="Arial" panose="020B0604020202020204" pitchFamily="34" charset="0"/>
                <a:ea typeface="ＭＳ Ｐゴシック" charset="0"/>
              </a:rPr>
              <a:t> </a:t>
            </a:r>
          </a:p>
        </p:txBody>
      </p:sp>
      <p:sp>
        <p:nvSpPr>
          <p:cNvPr id="2" name="Title 1"/>
          <p:cNvSpPr>
            <a:spLocks noGrp="1"/>
          </p:cNvSpPr>
          <p:nvPr>
            <p:ph type="title" idx="4294967295"/>
          </p:nvPr>
        </p:nvSpPr>
        <p:spPr>
          <a:xfrm>
            <a:off x="395288" y="260350"/>
            <a:ext cx="4105275" cy="1081088"/>
          </a:xfrm>
        </p:spPr>
        <p:txBody>
          <a:bodyPr/>
          <a:lstStyle/>
          <a:p>
            <a:pPr eaLnBrk="1" hangingPunct="1">
              <a:defRPr/>
            </a:pPr>
            <a:r>
              <a:rPr lang="ar-SA" kern="1200" dirty="0">
                <a:solidFill>
                  <a:srgbClr val="FFFFFF"/>
                </a:solidFill>
                <a:effectLst>
                  <a:glow rad="228600">
                    <a:schemeClr val="accent4">
                      <a:satMod val="175000"/>
                      <a:alpha val="77000"/>
                    </a:schemeClr>
                  </a:glow>
                  <a:outerShdw blurRad="38100" dist="38100" dir="2700000" algn="tl" rotWithShape="0">
                    <a:srgbClr val="000000">
                      <a:alpha val="43000"/>
                    </a:srgbClr>
                  </a:outerShdw>
                </a:effectLst>
                <a:cs typeface="Arial" panose="020B0604020202020204" pitchFamily="34" charset="0"/>
              </a:rPr>
              <a:t>إشعياء 11 :  6-9</a:t>
            </a:r>
            <a:endParaRPr lang="en-US" dirty="0"/>
          </a:p>
        </p:txBody>
      </p:sp>
      <p:sp>
        <p:nvSpPr>
          <p:cNvPr id="1108996" name="Text Box 37"/>
          <p:cNvSpPr txBox="1">
            <a:spLocks noChangeArrowheads="1"/>
          </p:cNvSpPr>
          <p:nvPr/>
        </p:nvSpPr>
        <p:spPr bwMode="auto">
          <a:xfrm>
            <a:off x="8243888" y="-11113"/>
            <a:ext cx="866775" cy="463551"/>
          </a:xfrm>
          <a:prstGeom prst="rect">
            <a:avLst/>
          </a:prstGeom>
          <a:solidFill>
            <a:srgbClr val="0000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lIns="90000" tIns="46800" rIns="90000" bIns="46800">
            <a:spAutoFit/>
          </a:bodyP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eaLnBrk="0" fontAlgn="base" hangingPunct="0">
              <a:spcBef>
                <a:spcPct val="0"/>
              </a:spcBef>
              <a:spcAft>
                <a:spcPct val="0"/>
              </a:spcAft>
              <a:defRPr sz="2400">
                <a:solidFill>
                  <a:schemeClr val="bg1"/>
                </a:solidFill>
                <a:latin typeface="Arial" charset="0"/>
                <a:ea typeface="ＭＳ Ｐゴシック" charset="0"/>
              </a:defRPr>
            </a:lvl6pPr>
            <a:lvl7pPr marL="2971800" indent="-228600" eaLnBrk="0" fontAlgn="base" hangingPunct="0">
              <a:spcBef>
                <a:spcPct val="0"/>
              </a:spcBef>
              <a:spcAft>
                <a:spcPct val="0"/>
              </a:spcAft>
              <a:defRPr sz="2400">
                <a:solidFill>
                  <a:schemeClr val="bg1"/>
                </a:solidFill>
                <a:latin typeface="Arial" charset="0"/>
                <a:ea typeface="ＭＳ Ｐゴシック" charset="0"/>
              </a:defRPr>
            </a:lvl7pPr>
            <a:lvl8pPr marL="3429000" indent="-228600" eaLnBrk="0" fontAlgn="base" hangingPunct="0">
              <a:spcBef>
                <a:spcPct val="0"/>
              </a:spcBef>
              <a:spcAft>
                <a:spcPct val="0"/>
              </a:spcAft>
              <a:defRPr sz="2400">
                <a:solidFill>
                  <a:schemeClr val="bg1"/>
                </a:solidFill>
                <a:latin typeface="Arial" charset="0"/>
                <a:ea typeface="ＭＳ Ｐゴシック" charset="0"/>
              </a:defRPr>
            </a:lvl8pPr>
            <a:lvl9pPr marL="3886200" indent="-228600"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473a</a:t>
            </a:r>
          </a:p>
        </p:txBody>
      </p:sp>
    </p:spTree>
    <p:extLst>
      <p:ext uri="{BB962C8B-B14F-4D97-AF65-F5344CB8AC3E}">
        <p14:creationId xmlns:p14="http://schemas.microsoft.com/office/powerpoint/2010/main" val="3520439734"/>
      </p:ext>
    </p:extLst>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9" presetClass="entr" fill="hold" nodeType="clickEffect">
                                  <p:stCondLst>
                                    <p:cond delay="0"/>
                                  </p:stCondLst>
                                  <p:childTnLst>
                                    <p:set>
                                      <p:cBhvr additive="repl">
                                        <p:cTn id="6" dur="1" fill="hold">
                                          <p:stCondLst>
                                            <p:cond delay="0"/>
                                          </p:stCondLst>
                                        </p:cTn>
                                        <p:tgtEl>
                                          <p:spTgt spid="78851"/>
                                        </p:tgtEl>
                                        <p:attrNameLst>
                                          <p:attrName>style.visibility</p:attrName>
                                        </p:attrNameLst>
                                      </p:cBhvr>
                                      <p:to>
                                        <p:strVal val="visible"/>
                                      </p:to>
                                    </p:set>
                                    <p:anim calcmode="lin" valueType="num">
                                      <p:cBhvr additive="repl">
                                        <p:cTn id="7" dur="1000" fill="hold"/>
                                        <p:tgtEl>
                                          <p:spTgt spid="78851"/>
                                        </p:tgtEl>
                                        <p:attrNameLst>
                                          <p:attrName>ppt_x</p:attrName>
                                        </p:attrNameLst>
                                      </p:cBhvr>
                                      <p:tavLst>
                                        <p:tav tm="100000">
                                          <p:val>
                                            <p:strVal val="#ppt_x-.2"/>
                                          </p:val>
                                        </p:tav>
                                        <p:tav>
                                          <p:val>
                                            <p:strVal val="#ppt_x"/>
                                          </p:val>
                                        </p:tav>
                                      </p:tavLst>
                                    </p:anim>
                                    <p:anim calcmode="lin" valueType="num">
                                      <p:cBhvr additive="repl">
                                        <p:cTn id="8" dur="1000" fill="hold"/>
                                        <p:tgtEl>
                                          <p:spTgt spid="78851"/>
                                        </p:tgtEl>
                                        <p:attrNameLst>
                                          <p:attrName>ppt_y</p:attrName>
                                        </p:attrNameLst>
                                      </p:cBhvr>
                                      <p:tavLst>
                                        <p:tav tm="100000">
                                          <p:val>
                                            <p:strVal val="#ppt_y"/>
                                          </p:val>
                                        </p:tav>
                                        <p:tav>
                                          <p:val>
                                            <p:strVal val="#ppt_y"/>
                                          </p:val>
                                        </p:tav>
                                      </p:tavLst>
                                    </p:anim>
                                    <p:animEffect transition="in" filter="wipe(right)">
                                      <p:cBhvr additive="repl">
                                        <p:cTn id="9" dur="1000"/>
                                        <p:tgtEl>
                                          <p:spTgt spid="78851"/>
                                        </p:tgtEl>
                                      </p:cBhvr>
                                    </p:animEffect>
                                  </p:childTnLst>
                                </p:cTn>
                              </p:par>
                              <p:par>
                                <p:cTn id="10" presetID="29" presetClass="entr" fill="hold" nodeType="withEffect">
                                  <p:stCondLst>
                                    <p:cond delay="0"/>
                                  </p:stCondLst>
                                  <p:childTnLst>
                                    <p:set>
                                      <p:cBhvr additive="repl">
                                        <p:cTn id="11" dur="1" fill="hold">
                                          <p:stCondLst>
                                            <p:cond delay="0"/>
                                          </p:stCondLst>
                                        </p:cTn>
                                        <p:tgtEl>
                                          <p:spTgt spid="78851">
                                            <p:txEl>
                                              <p:pRg st="0" end="0"/>
                                            </p:txEl>
                                          </p:spTgt>
                                        </p:tgtEl>
                                        <p:attrNameLst>
                                          <p:attrName>style.visibility</p:attrName>
                                        </p:attrNameLst>
                                      </p:cBhvr>
                                      <p:to>
                                        <p:strVal val="visible"/>
                                      </p:to>
                                    </p:set>
                                    <p:anim calcmode="lin" valueType="num">
                                      <p:cBhvr additive="repl">
                                        <p:cTn id="12" dur="1000" fill="hold"/>
                                        <p:tgtEl>
                                          <p:spTgt spid="78851">
                                            <p:txEl>
                                              <p:pRg st="0" end="0"/>
                                            </p:txEl>
                                          </p:spTgt>
                                        </p:tgtEl>
                                        <p:attrNameLst>
                                          <p:attrName>ppt_x</p:attrName>
                                        </p:attrNameLst>
                                      </p:cBhvr>
                                      <p:tavLst>
                                        <p:tav tm="100000">
                                          <p:val>
                                            <p:strVal val="#ppt_x-.2"/>
                                          </p:val>
                                        </p:tav>
                                        <p:tav>
                                          <p:val>
                                            <p:strVal val="#ppt_x"/>
                                          </p:val>
                                        </p:tav>
                                      </p:tavLst>
                                    </p:anim>
                                    <p:anim calcmode="lin" valueType="num">
                                      <p:cBhvr additive="repl">
                                        <p:cTn id="13" dur="1000" fill="hold"/>
                                        <p:tgtEl>
                                          <p:spTgt spid="78851">
                                            <p:txEl>
                                              <p:pRg st="0" end="0"/>
                                            </p:txEl>
                                          </p:spTgt>
                                        </p:tgtEl>
                                        <p:attrNameLst>
                                          <p:attrName>ppt_y</p:attrName>
                                        </p:attrNameLst>
                                      </p:cBhvr>
                                      <p:tavLst>
                                        <p:tav tm="100000">
                                          <p:val>
                                            <p:strVal val="#ppt_y"/>
                                          </p:val>
                                        </p:tav>
                                        <p:tav>
                                          <p:val>
                                            <p:strVal val="#ppt_y"/>
                                          </p:val>
                                        </p:tav>
                                      </p:tavLst>
                                    </p:anim>
                                    <p:animEffect transition="in" filter="wipe(right)">
                                      <p:cBhvr additive="repl">
                                        <p:cTn id="14" dur="1000"/>
                                        <p:tgtEl>
                                          <p:spTgt spid="7885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11041" name="Picture 1"/>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0"/>
            <a:ext cx="9144000" cy="68961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pic>
      <p:sp>
        <p:nvSpPr>
          <p:cNvPr id="78851" name="Rectangle 3"/>
          <p:cNvSpPr>
            <a:spLocks noChangeArrowheads="1"/>
          </p:cNvSpPr>
          <p:nvPr/>
        </p:nvSpPr>
        <p:spPr bwMode="auto">
          <a:xfrm>
            <a:off x="6537325" y="407988"/>
            <a:ext cx="2606675" cy="6553200"/>
          </a:xfrm>
          <a:prstGeom prst="rect">
            <a:avLst/>
          </a:prstGeom>
          <a:solidFill>
            <a:srgbClr val="000000">
              <a:alpha val="65881"/>
            </a:srgbClr>
          </a:solidFill>
          <a:ln>
            <a:noFill/>
          </a:ln>
          <a:extLst>
            <a:ext uri="{91240B29-F687-4f45-9708-019B960494DF}">
              <a14:hiddenLine xmlns:a14="http://schemas.microsoft.com/office/drawing/2010/main" xmlns="" w="9525">
                <a:solidFill>
                  <a:srgbClr val="000000"/>
                </a:solidFill>
                <a:round/>
                <a:headEnd/>
                <a:tailEnd/>
              </a14:hiddenLine>
            </a:ext>
          </a:extLst>
        </p:spPr>
        <p:txBody>
          <a:bodyPr lIns="90000" tIns="46800" rIns="90000" bIns="46800"/>
          <a:lstStyle/>
          <a:p>
            <a:pPr marL="0" marR="0" lvl="0" indent="0" algn="r" defTabSz="449263" rtl="1" eaLnBrk="1" fontAlgn="base" latinLnBrk="0" hangingPunct="1">
              <a:lnSpc>
                <a:spcPct val="100000"/>
              </a:lnSpc>
              <a:spcBef>
                <a:spcPct val="0"/>
              </a:spcBef>
              <a:spcAft>
                <a:spcPct val="0"/>
              </a:spcAft>
              <a:buClrTx/>
              <a:buSzTx/>
              <a:buFontTx/>
              <a:buNone/>
              <a:tabLst/>
              <a:defRPr/>
            </a:pPr>
            <a:r>
              <a:rPr kumimoji="0" lang="ar-SA" sz="4800" b="1" u="none" strike="noStrike" kern="1200" cap="none" spc="0" normalizeH="0" baseline="30000" noProof="0" dirty="0">
                <a:ln>
                  <a:noFill/>
                </a:ln>
                <a:solidFill>
                  <a:srgbClr val="FFFFFF"/>
                </a:solidFill>
                <a:effectLst/>
                <a:uLnTx/>
                <a:uFillTx/>
                <a:latin typeface="Arial" panose="020B0604020202020204" pitchFamily="34" charset="0"/>
                <a:cs typeface="Arial" panose="020B0604020202020204" pitchFamily="34" charset="0"/>
              </a:rPr>
              <a:t>7</a:t>
            </a:r>
            <a:r>
              <a:rPr kumimoji="0" lang="ar-SA" sz="4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وَٱلْبَقَرَةُ وَٱلدُّبَّةُ </a:t>
            </a:r>
            <a:r>
              <a:rPr kumimoji="0" lang="ar-SA" sz="4800" b="1" u="none" strike="noStrike" kern="120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تَرْعَيَانِ.</a:t>
            </a:r>
            <a:r>
              <a:rPr kumimoji="0" lang="ar-SA" sz="4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تَرْبُضُ أَوْلاَدُهُمَا مَعًا، وَٱلْأَسَدُ كَالْبَقَرِ يَأْكُلُ تِبْنًا.</a:t>
            </a:r>
          </a:p>
        </p:txBody>
      </p:sp>
      <p:sp>
        <p:nvSpPr>
          <p:cNvPr id="2" name="Title 1"/>
          <p:cNvSpPr>
            <a:spLocks noGrp="1"/>
          </p:cNvSpPr>
          <p:nvPr>
            <p:ph type="title" idx="4294967295"/>
          </p:nvPr>
        </p:nvSpPr>
        <p:spPr>
          <a:xfrm>
            <a:off x="395288" y="260350"/>
            <a:ext cx="4105275" cy="1081088"/>
          </a:xfrm>
        </p:spPr>
        <p:txBody>
          <a:bodyPr/>
          <a:lstStyle/>
          <a:p>
            <a:pPr rtl="1" eaLnBrk="1" hangingPunct="1">
              <a:defRPr/>
            </a:pPr>
            <a:r>
              <a:rPr lang="ar-SA" kern="1200" dirty="0">
                <a:solidFill>
                  <a:srgbClr val="FFFFFF"/>
                </a:solidFill>
                <a:effectLst>
                  <a:glow rad="228600">
                    <a:schemeClr val="accent4">
                      <a:satMod val="175000"/>
                      <a:alpha val="77000"/>
                    </a:schemeClr>
                  </a:glow>
                  <a:outerShdw blurRad="38100" dist="38100" dir="2700000" algn="tl" rotWithShape="0">
                    <a:srgbClr val="000000">
                      <a:alpha val="43000"/>
                    </a:srgbClr>
                  </a:outerShdw>
                </a:effectLst>
                <a:cs typeface="Arial" panose="020B0604020202020204" pitchFamily="34" charset="0"/>
              </a:rPr>
              <a:t>إشعياء 11 :  6-9</a:t>
            </a:r>
            <a:endParaRPr lang="en-US" dirty="0">
              <a:cs typeface="Arial" panose="020B0604020202020204" pitchFamily="34" charset="0"/>
            </a:endParaRPr>
          </a:p>
        </p:txBody>
      </p:sp>
      <p:sp>
        <p:nvSpPr>
          <p:cNvPr id="1111044" name="Text Box 37"/>
          <p:cNvSpPr txBox="1">
            <a:spLocks noChangeArrowheads="1"/>
          </p:cNvSpPr>
          <p:nvPr/>
        </p:nvSpPr>
        <p:spPr bwMode="auto">
          <a:xfrm>
            <a:off x="8243888" y="-11113"/>
            <a:ext cx="866775" cy="463551"/>
          </a:xfrm>
          <a:prstGeom prst="rect">
            <a:avLst/>
          </a:prstGeom>
          <a:solidFill>
            <a:srgbClr val="0000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lIns="90000" tIns="46800" rIns="90000" bIns="46800">
            <a:spAutoFit/>
          </a:bodyP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eaLnBrk="0" fontAlgn="base" hangingPunct="0">
              <a:spcBef>
                <a:spcPct val="0"/>
              </a:spcBef>
              <a:spcAft>
                <a:spcPct val="0"/>
              </a:spcAft>
              <a:defRPr sz="2400">
                <a:solidFill>
                  <a:schemeClr val="bg1"/>
                </a:solidFill>
                <a:latin typeface="Arial" charset="0"/>
                <a:ea typeface="ＭＳ Ｐゴシック" charset="0"/>
              </a:defRPr>
            </a:lvl6pPr>
            <a:lvl7pPr marL="2971800" indent="-228600" eaLnBrk="0" fontAlgn="base" hangingPunct="0">
              <a:spcBef>
                <a:spcPct val="0"/>
              </a:spcBef>
              <a:spcAft>
                <a:spcPct val="0"/>
              </a:spcAft>
              <a:defRPr sz="2400">
                <a:solidFill>
                  <a:schemeClr val="bg1"/>
                </a:solidFill>
                <a:latin typeface="Arial" charset="0"/>
                <a:ea typeface="ＭＳ Ｐゴシック" charset="0"/>
              </a:defRPr>
            </a:lvl7pPr>
            <a:lvl8pPr marL="3429000" indent="-228600" eaLnBrk="0" fontAlgn="base" hangingPunct="0">
              <a:spcBef>
                <a:spcPct val="0"/>
              </a:spcBef>
              <a:spcAft>
                <a:spcPct val="0"/>
              </a:spcAft>
              <a:defRPr sz="2400">
                <a:solidFill>
                  <a:schemeClr val="bg1"/>
                </a:solidFill>
                <a:latin typeface="Arial" charset="0"/>
                <a:ea typeface="ＭＳ Ｐゴシック" charset="0"/>
              </a:defRPr>
            </a:lvl8pPr>
            <a:lvl9pPr marL="3886200" indent="-228600"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rPr>
              <a:t>473a</a:t>
            </a:r>
          </a:p>
        </p:txBody>
      </p:sp>
    </p:spTree>
    <p:extLst>
      <p:ext uri="{BB962C8B-B14F-4D97-AF65-F5344CB8AC3E}">
        <p14:creationId xmlns:p14="http://schemas.microsoft.com/office/powerpoint/2010/main" val="1256371279"/>
      </p:ext>
    </p:extLst>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9" presetClass="entr" fill="hold" nodeType="clickEffect">
                                  <p:stCondLst>
                                    <p:cond delay="0"/>
                                  </p:stCondLst>
                                  <p:childTnLst>
                                    <p:set>
                                      <p:cBhvr additive="repl">
                                        <p:cTn id="6" dur="1" fill="hold">
                                          <p:stCondLst>
                                            <p:cond delay="0"/>
                                          </p:stCondLst>
                                        </p:cTn>
                                        <p:tgtEl>
                                          <p:spTgt spid="78851"/>
                                        </p:tgtEl>
                                        <p:attrNameLst>
                                          <p:attrName>style.visibility</p:attrName>
                                        </p:attrNameLst>
                                      </p:cBhvr>
                                      <p:to>
                                        <p:strVal val="visible"/>
                                      </p:to>
                                    </p:set>
                                    <p:anim calcmode="lin" valueType="num">
                                      <p:cBhvr additive="repl">
                                        <p:cTn id="7" dur="1000" fill="hold"/>
                                        <p:tgtEl>
                                          <p:spTgt spid="78851"/>
                                        </p:tgtEl>
                                        <p:attrNameLst>
                                          <p:attrName>ppt_x</p:attrName>
                                        </p:attrNameLst>
                                      </p:cBhvr>
                                      <p:tavLst>
                                        <p:tav tm="100000">
                                          <p:val>
                                            <p:strVal val="#ppt_x-.2"/>
                                          </p:val>
                                        </p:tav>
                                        <p:tav>
                                          <p:val>
                                            <p:strVal val="#ppt_x"/>
                                          </p:val>
                                        </p:tav>
                                      </p:tavLst>
                                    </p:anim>
                                    <p:anim calcmode="lin" valueType="num">
                                      <p:cBhvr additive="repl">
                                        <p:cTn id="8" dur="1000" fill="hold"/>
                                        <p:tgtEl>
                                          <p:spTgt spid="78851"/>
                                        </p:tgtEl>
                                        <p:attrNameLst>
                                          <p:attrName>ppt_y</p:attrName>
                                        </p:attrNameLst>
                                      </p:cBhvr>
                                      <p:tavLst>
                                        <p:tav tm="100000">
                                          <p:val>
                                            <p:strVal val="#ppt_y"/>
                                          </p:val>
                                        </p:tav>
                                        <p:tav>
                                          <p:val>
                                            <p:strVal val="#ppt_y"/>
                                          </p:val>
                                        </p:tav>
                                      </p:tavLst>
                                    </p:anim>
                                    <p:animEffect transition="in" filter="wipe(right)">
                                      <p:cBhvr additive="repl">
                                        <p:cTn id="9" dur="1000"/>
                                        <p:tgtEl>
                                          <p:spTgt spid="78851"/>
                                        </p:tgtEl>
                                      </p:cBhvr>
                                    </p:animEffect>
                                  </p:childTnLst>
                                </p:cTn>
                              </p:par>
                              <p:par>
                                <p:cTn id="10" presetID="29" presetClass="entr" fill="hold" nodeType="withEffect">
                                  <p:stCondLst>
                                    <p:cond delay="0"/>
                                  </p:stCondLst>
                                  <p:childTnLst>
                                    <p:set>
                                      <p:cBhvr additive="repl">
                                        <p:cTn id="11" dur="1" fill="hold">
                                          <p:stCondLst>
                                            <p:cond delay="0"/>
                                          </p:stCondLst>
                                        </p:cTn>
                                        <p:tgtEl>
                                          <p:spTgt spid="78851">
                                            <p:txEl>
                                              <p:pRg st="0" end="0"/>
                                            </p:txEl>
                                          </p:spTgt>
                                        </p:tgtEl>
                                        <p:attrNameLst>
                                          <p:attrName>style.visibility</p:attrName>
                                        </p:attrNameLst>
                                      </p:cBhvr>
                                      <p:to>
                                        <p:strVal val="visible"/>
                                      </p:to>
                                    </p:set>
                                    <p:anim calcmode="lin" valueType="num">
                                      <p:cBhvr additive="repl">
                                        <p:cTn id="12" dur="1000" fill="hold"/>
                                        <p:tgtEl>
                                          <p:spTgt spid="78851">
                                            <p:txEl>
                                              <p:pRg st="0" end="0"/>
                                            </p:txEl>
                                          </p:spTgt>
                                        </p:tgtEl>
                                        <p:attrNameLst>
                                          <p:attrName>ppt_x</p:attrName>
                                        </p:attrNameLst>
                                      </p:cBhvr>
                                      <p:tavLst>
                                        <p:tav tm="100000">
                                          <p:val>
                                            <p:strVal val="#ppt_x-.2"/>
                                          </p:val>
                                        </p:tav>
                                        <p:tav>
                                          <p:val>
                                            <p:strVal val="#ppt_x"/>
                                          </p:val>
                                        </p:tav>
                                      </p:tavLst>
                                    </p:anim>
                                    <p:anim calcmode="lin" valueType="num">
                                      <p:cBhvr additive="repl">
                                        <p:cTn id="13" dur="1000" fill="hold"/>
                                        <p:tgtEl>
                                          <p:spTgt spid="78851">
                                            <p:txEl>
                                              <p:pRg st="0" end="0"/>
                                            </p:txEl>
                                          </p:spTgt>
                                        </p:tgtEl>
                                        <p:attrNameLst>
                                          <p:attrName>ppt_y</p:attrName>
                                        </p:attrNameLst>
                                      </p:cBhvr>
                                      <p:tavLst>
                                        <p:tav tm="100000">
                                          <p:val>
                                            <p:strVal val="#ppt_y"/>
                                          </p:val>
                                        </p:tav>
                                        <p:tav>
                                          <p:val>
                                            <p:strVal val="#ppt_y"/>
                                          </p:val>
                                        </p:tav>
                                      </p:tavLst>
                                    </p:anim>
                                    <p:animEffect transition="in" filter="wipe(right)">
                                      <p:cBhvr additive="repl">
                                        <p:cTn id="14" dur="1000"/>
                                        <p:tgtEl>
                                          <p:spTgt spid="7885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13089" name="Picture 7"/>
          <p:cNvPicPr>
            <a:picLocks noChangeAspect="1"/>
          </p:cNvPicPr>
          <p:nvPr/>
        </p:nvPicPr>
        <p:blipFill>
          <a:blip r:embed="rId3" cstate="print">
            <a:extLst>
              <a:ext uri="{28A0092B-C50C-407E-A947-70E740481C1C}">
                <a14:useLocalDpi xmlns:a14="http://schemas.microsoft.com/office/drawing/2010/main"/>
              </a:ext>
            </a:extLst>
          </a:blip>
          <a:srcRect/>
          <a:stretch>
            <a:fillRect/>
          </a:stretch>
        </p:blipFill>
        <p:spPr bwMode="auto">
          <a:xfrm>
            <a:off x="-187325" y="0"/>
            <a:ext cx="9769475" cy="69611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8851" name="Rectangle 3"/>
          <p:cNvSpPr>
            <a:spLocks noChangeArrowheads="1"/>
          </p:cNvSpPr>
          <p:nvPr/>
        </p:nvSpPr>
        <p:spPr bwMode="auto">
          <a:xfrm>
            <a:off x="4500563" y="407988"/>
            <a:ext cx="4643437" cy="6553200"/>
          </a:xfrm>
          <a:prstGeom prst="rect">
            <a:avLst/>
          </a:prstGeom>
          <a:solidFill>
            <a:srgbClr val="000000">
              <a:alpha val="65881"/>
            </a:srgbClr>
          </a:solidFill>
          <a:ln>
            <a:noFill/>
          </a:ln>
          <a:extLst>
            <a:ext uri="{91240B29-F687-4f45-9708-019B960494DF}">
              <a14:hiddenLine xmlns:a14="http://schemas.microsoft.com/office/drawing/2010/main" xmlns="" w="9525">
                <a:solidFill>
                  <a:srgbClr val="000000"/>
                </a:solidFill>
                <a:round/>
                <a:headEnd/>
                <a:tailEnd/>
              </a14:hiddenLine>
            </a:ext>
          </a:extLst>
        </p:spPr>
        <p:txBody>
          <a:bodyPr lIns="90000" tIns="46800" rIns="90000" bIns="46800"/>
          <a:lstStyle/>
          <a:p>
            <a:pPr marL="0" marR="0" lvl="0" indent="0" algn="r" defTabSz="449263" rtl="1" eaLnBrk="1" fontAlgn="base" latinLnBrk="0" hangingPunct="1">
              <a:lnSpc>
                <a:spcPct val="100000"/>
              </a:lnSpc>
              <a:spcBef>
                <a:spcPct val="0"/>
              </a:spcBef>
              <a:spcAft>
                <a:spcPct val="0"/>
              </a:spcAft>
              <a:buClrTx/>
              <a:buSzTx/>
              <a:buFontTx/>
              <a:buNone/>
              <a:tabLst/>
              <a:defRPr/>
            </a:pPr>
            <a:r>
              <a:rPr kumimoji="0" lang="ar-SA" sz="4400" b="1" u="none" strike="noStrike" kern="1200" cap="none" spc="0" normalizeH="0" baseline="30000" noProof="0" dirty="0">
                <a:ln>
                  <a:noFill/>
                </a:ln>
                <a:solidFill>
                  <a:srgbClr val="FFFFFF"/>
                </a:solidFill>
                <a:effectLst/>
                <a:uLnTx/>
                <a:uFillTx/>
                <a:latin typeface="Arial" panose="020B0604020202020204" pitchFamily="34" charset="0"/>
                <a:cs typeface="Arial" panose="020B0604020202020204" pitchFamily="34" charset="0"/>
              </a:rPr>
              <a:t>8</a:t>
            </a:r>
            <a:r>
              <a:rPr kumimoji="0" lang="ar-SA" sz="4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0" lang="ar-SA" sz="4400" b="1" u="none" strike="noStrike" kern="120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وَيَلْعَبُ </a:t>
            </a:r>
            <a:r>
              <a:rPr kumimoji="0" lang="ar-SA" sz="4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ٱلرَّضِيعُ عَلَى </a:t>
            </a:r>
            <a:r>
              <a:rPr kumimoji="0" lang="ar-SA" sz="4400" b="1" u="none" strike="noStrike" kern="120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سَرَبِ </a:t>
            </a:r>
            <a:r>
              <a:rPr kumimoji="0" lang="ar-SA" sz="4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ٱ</a:t>
            </a:r>
            <a:r>
              <a:rPr kumimoji="0" lang="ar-SA" sz="4400" b="1" u="none" strike="noStrike" kern="120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لصِّلِّ</a:t>
            </a:r>
            <a:r>
              <a:rPr kumimoji="0" lang="ar-SA" sz="4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0" lang="ar-SA" sz="4400" b="1" u="none" strike="noStrike" kern="120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وَيَمُدُّ </a:t>
            </a:r>
            <a:r>
              <a:rPr kumimoji="0" lang="ar-SA" sz="4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ٱ</a:t>
            </a:r>
            <a:r>
              <a:rPr kumimoji="0" lang="ar-SA" sz="4400" b="1" u="none" strike="noStrike" kern="120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لْفَطِيمُ</a:t>
            </a:r>
            <a:r>
              <a:rPr kumimoji="0" lang="ar-SA" sz="4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يَدَهُ عَلَى </a:t>
            </a:r>
            <a:r>
              <a:rPr kumimoji="0" lang="ar-SA" sz="4400" b="1" u="none" strike="noStrike" kern="120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جُحْرِ </a:t>
            </a:r>
            <a:r>
              <a:rPr kumimoji="0" lang="ar-SA" sz="4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ٱ</a:t>
            </a:r>
            <a:r>
              <a:rPr kumimoji="0" lang="ar-SA" sz="4400" b="1" u="none" strike="noStrike" kern="120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لْأُفْعُوَانِ.</a:t>
            </a:r>
            <a:r>
              <a:rPr kumimoji="0" lang="ar-SA" sz="4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0" lang="ar-SA" sz="4400" b="1" u="none" strike="noStrike" kern="1200" cap="none" spc="0" normalizeH="0" baseline="30000" noProof="0" dirty="0">
                <a:ln>
                  <a:noFill/>
                </a:ln>
                <a:solidFill>
                  <a:srgbClr val="FFFFFF"/>
                </a:solidFill>
                <a:effectLst/>
                <a:uLnTx/>
                <a:uFillTx/>
                <a:latin typeface="Arial" panose="020B0604020202020204" pitchFamily="34" charset="0"/>
                <a:cs typeface="Arial" panose="020B0604020202020204" pitchFamily="34" charset="0"/>
              </a:rPr>
              <a:t>9</a:t>
            </a:r>
            <a:r>
              <a:rPr kumimoji="0" lang="ar-SA" sz="4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لاَ يَسُوؤُونَ وَلاَ يُفْسِدُونَ فِي كُلِّ جَبَلِ قُدْسِي، </a:t>
            </a:r>
            <a:r>
              <a:rPr kumimoji="0" lang="ar-SA" sz="4400" b="1" u="none" strike="noStrike" kern="120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لأَنَّ </a:t>
            </a:r>
            <a:r>
              <a:rPr kumimoji="0" lang="ar-SA" sz="4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ٱلْأَرْضَ تَمْتَلِئُ مِنْ </a:t>
            </a:r>
            <a:r>
              <a:rPr kumimoji="0" lang="ar-SA" sz="4400" b="1" u="none" strike="noStrike" kern="120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مَعْرِفَةِ </a:t>
            </a:r>
            <a:r>
              <a:rPr kumimoji="0" lang="ar-SA" sz="4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ٱلرَّبِّ كَمَا </a:t>
            </a:r>
            <a:r>
              <a:rPr kumimoji="0" lang="ar-SA" sz="4400" b="1" u="none" strike="noStrike" kern="120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تُغَطِّي ٱلْمِيَاهُ </a:t>
            </a:r>
            <a:r>
              <a:rPr kumimoji="0" lang="ar-SA" sz="4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ٱلْبَحْرَ.</a:t>
            </a:r>
          </a:p>
        </p:txBody>
      </p:sp>
      <p:sp>
        <p:nvSpPr>
          <p:cNvPr id="2" name="Title 1"/>
          <p:cNvSpPr>
            <a:spLocks noGrp="1"/>
          </p:cNvSpPr>
          <p:nvPr>
            <p:ph type="title" idx="4294967295"/>
          </p:nvPr>
        </p:nvSpPr>
        <p:spPr>
          <a:xfrm>
            <a:off x="395288" y="260350"/>
            <a:ext cx="4105275" cy="1081088"/>
          </a:xfrm>
        </p:spPr>
        <p:txBody>
          <a:bodyPr/>
          <a:lstStyle/>
          <a:p>
            <a:pPr rtl="1" eaLnBrk="1" hangingPunct="1">
              <a:defRPr/>
            </a:pPr>
            <a:r>
              <a:rPr lang="ar-SA" sz="4400" kern="1200" dirty="0">
                <a:solidFill>
                  <a:srgbClr val="FFFFFF"/>
                </a:solidFill>
                <a:effectLst>
                  <a:glow rad="228600">
                    <a:schemeClr val="accent4">
                      <a:satMod val="175000"/>
                      <a:alpha val="77000"/>
                    </a:schemeClr>
                  </a:glow>
                  <a:outerShdw blurRad="38100" dist="38100" dir="2700000" algn="tl" rotWithShape="0">
                    <a:srgbClr val="000000">
                      <a:alpha val="43000"/>
                    </a:srgbClr>
                  </a:outerShdw>
                </a:effectLst>
                <a:ea typeface="ＭＳ Ｐゴシック"/>
                <a:cs typeface="Arial" panose="020B0604020202020204" pitchFamily="34" charset="0"/>
              </a:rPr>
              <a:t>إشعياء 11 :  6-9</a:t>
            </a:r>
            <a:endParaRPr lang="en-US" dirty="0">
              <a:cs typeface="Arial" panose="020B0604020202020204" pitchFamily="34" charset="0"/>
            </a:endParaRPr>
          </a:p>
        </p:txBody>
      </p:sp>
      <p:sp>
        <p:nvSpPr>
          <p:cNvPr id="1113092" name="Text Box 37"/>
          <p:cNvSpPr txBox="1">
            <a:spLocks noChangeArrowheads="1"/>
          </p:cNvSpPr>
          <p:nvPr/>
        </p:nvSpPr>
        <p:spPr bwMode="auto">
          <a:xfrm>
            <a:off x="8243888" y="-11113"/>
            <a:ext cx="866775" cy="463551"/>
          </a:xfrm>
          <a:prstGeom prst="rect">
            <a:avLst/>
          </a:prstGeom>
          <a:solidFill>
            <a:srgbClr val="0000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lIns="90000" tIns="46800" rIns="90000" bIns="46800">
            <a:spAutoFit/>
          </a:bodyP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eaLnBrk="0" fontAlgn="base" hangingPunct="0">
              <a:spcBef>
                <a:spcPct val="0"/>
              </a:spcBef>
              <a:spcAft>
                <a:spcPct val="0"/>
              </a:spcAft>
              <a:defRPr sz="2400">
                <a:solidFill>
                  <a:schemeClr val="bg1"/>
                </a:solidFill>
                <a:latin typeface="Arial" charset="0"/>
                <a:ea typeface="ＭＳ Ｐゴシック" charset="0"/>
              </a:defRPr>
            </a:lvl6pPr>
            <a:lvl7pPr marL="2971800" indent="-228600" eaLnBrk="0" fontAlgn="base" hangingPunct="0">
              <a:spcBef>
                <a:spcPct val="0"/>
              </a:spcBef>
              <a:spcAft>
                <a:spcPct val="0"/>
              </a:spcAft>
              <a:defRPr sz="2400">
                <a:solidFill>
                  <a:schemeClr val="bg1"/>
                </a:solidFill>
                <a:latin typeface="Arial" charset="0"/>
                <a:ea typeface="ＭＳ Ｐゴシック" charset="0"/>
              </a:defRPr>
            </a:lvl7pPr>
            <a:lvl8pPr marL="3429000" indent="-228600" eaLnBrk="0" fontAlgn="base" hangingPunct="0">
              <a:spcBef>
                <a:spcPct val="0"/>
              </a:spcBef>
              <a:spcAft>
                <a:spcPct val="0"/>
              </a:spcAft>
              <a:defRPr sz="2400">
                <a:solidFill>
                  <a:schemeClr val="bg1"/>
                </a:solidFill>
                <a:latin typeface="Arial" charset="0"/>
                <a:ea typeface="ＭＳ Ｐゴシック" charset="0"/>
              </a:defRPr>
            </a:lvl8pPr>
            <a:lvl9pPr marL="3886200" indent="-228600"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rPr>
              <a:t>473a</a:t>
            </a:r>
          </a:p>
        </p:txBody>
      </p:sp>
    </p:spTree>
    <p:extLst>
      <p:ext uri="{BB962C8B-B14F-4D97-AF65-F5344CB8AC3E}">
        <p14:creationId xmlns:p14="http://schemas.microsoft.com/office/powerpoint/2010/main" val="2811394745"/>
      </p:ext>
    </p:extLst>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9" presetClass="entr" fill="hold" nodeType="clickEffect">
                                  <p:stCondLst>
                                    <p:cond delay="0"/>
                                  </p:stCondLst>
                                  <p:childTnLst>
                                    <p:set>
                                      <p:cBhvr additive="repl">
                                        <p:cTn id="6" dur="1" fill="hold">
                                          <p:stCondLst>
                                            <p:cond delay="0"/>
                                          </p:stCondLst>
                                        </p:cTn>
                                        <p:tgtEl>
                                          <p:spTgt spid="78851"/>
                                        </p:tgtEl>
                                        <p:attrNameLst>
                                          <p:attrName>style.visibility</p:attrName>
                                        </p:attrNameLst>
                                      </p:cBhvr>
                                      <p:to>
                                        <p:strVal val="visible"/>
                                      </p:to>
                                    </p:set>
                                    <p:anim calcmode="lin" valueType="num">
                                      <p:cBhvr additive="repl">
                                        <p:cTn id="7" dur="1000" fill="hold"/>
                                        <p:tgtEl>
                                          <p:spTgt spid="78851"/>
                                        </p:tgtEl>
                                        <p:attrNameLst>
                                          <p:attrName>ppt_x</p:attrName>
                                        </p:attrNameLst>
                                      </p:cBhvr>
                                      <p:tavLst>
                                        <p:tav tm="100000">
                                          <p:val>
                                            <p:strVal val="#ppt_x-.2"/>
                                          </p:val>
                                        </p:tav>
                                        <p:tav>
                                          <p:val>
                                            <p:strVal val="#ppt_x"/>
                                          </p:val>
                                        </p:tav>
                                      </p:tavLst>
                                    </p:anim>
                                    <p:anim calcmode="lin" valueType="num">
                                      <p:cBhvr additive="repl">
                                        <p:cTn id="8" dur="1000" fill="hold"/>
                                        <p:tgtEl>
                                          <p:spTgt spid="78851"/>
                                        </p:tgtEl>
                                        <p:attrNameLst>
                                          <p:attrName>ppt_y</p:attrName>
                                        </p:attrNameLst>
                                      </p:cBhvr>
                                      <p:tavLst>
                                        <p:tav tm="100000">
                                          <p:val>
                                            <p:strVal val="#ppt_y"/>
                                          </p:val>
                                        </p:tav>
                                        <p:tav>
                                          <p:val>
                                            <p:strVal val="#ppt_y"/>
                                          </p:val>
                                        </p:tav>
                                      </p:tavLst>
                                    </p:anim>
                                    <p:animEffect transition="in" filter="wipe(right)">
                                      <p:cBhvr additive="repl">
                                        <p:cTn id="9" dur="1000"/>
                                        <p:tgtEl>
                                          <p:spTgt spid="78851"/>
                                        </p:tgtEl>
                                      </p:cBhvr>
                                    </p:animEffect>
                                  </p:childTnLst>
                                </p:cTn>
                              </p:par>
                              <p:par>
                                <p:cTn id="10" presetID="29" presetClass="entr" fill="hold" nodeType="withEffect">
                                  <p:stCondLst>
                                    <p:cond delay="0"/>
                                  </p:stCondLst>
                                  <p:childTnLst>
                                    <p:set>
                                      <p:cBhvr additive="repl">
                                        <p:cTn id="11" dur="1" fill="hold">
                                          <p:stCondLst>
                                            <p:cond delay="0"/>
                                          </p:stCondLst>
                                        </p:cTn>
                                        <p:tgtEl>
                                          <p:spTgt spid="78851">
                                            <p:txEl>
                                              <p:pRg st="0" end="0"/>
                                            </p:txEl>
                                          </p:spTgt>
                                        </p:tgtEl>
                                        <p:attrNameLst>
                                          <p:attrName>style.visibility</p:attrName>
                                        </p:attrNameLst>
                                      </p:cBhvr>
                                      <p:to>
                                        <p:strVal val="visible"/>
                                      </p:to>
                                    </p:set>
                                    <p:anim calcmode="lin" valueType="num">
                                      <p:cBhvr additive="repl">
                                        <p:cTn id="12" dur="1000" fill="hold"/>
                                        <p:tgtEl>
                                          <p:spTgt spid="78851">
                                            <p:txEl>
                                              <p:pRg st="0" end="0"/>
                                            </p:txEl>
                                          </p:spTgt>
                                        </p:tgtEl>
                                        <p:attrNameLst>
                                          <p:attrName>ppt_x</p:attrName>
                                        </p:attrNameLst>
                                      </p:cBhvr>
                                      <p:tavLst>
                                        <p:tav tm="100000">
                                          <p:val>
                                            <p:strVal val="#ppt_x-.2"/>
                                          </p:val>
                                        </p:tav>
                                        <p:tav>
                                          <p:val>
                                            <p:strVal val="#ppt_x"/>
                                          </p:val>
                                        </p:tav>
                                      </p:tavLst>
                                    </p:anim>
                                    <p:anim calcmode="lin" valueType="num">
                                      <p:cBhvr additive="repl">
                                        <p:cTn id="13" dur="1000" fill="hold"/>
                                        <p:tgtEl>
                                          <p:spTgt spid="78851">
                                            <p:txEl>
                                              <p:pRg st="0" end="0"/>
                                            </p:txEl>
                                          </p:spTgt>
                                        </p:tgtEl>
                                        <p:attrNameLst>
                                          <p:attrName>ppt_y</p:attrName>
                                        </p:attrNameLst>
                                      </p:cBhvr>
                                      <p:tavLst>
                                        <p:tav tm="100000">
                                          <p:val>
                                            <p:strVal val="#ppt_y"/>
                                          </p:val>
                                        </p:tav>
                                        <p:tav>
                                          <p:val>
                                            <p:strVal val="#ppt_y"/>
                                          </p:val>
                                        </p:tav>
                                      </p:tavLst>
                                    </p:anim>
                                    <p:animEffect transition="in" filter="wipe(right)">
                                      <p:cBhvr additive="repl">
                                        <p:cTn id="14" dur="1000"/>
                                        <p:tgtEl>
                                          <p:spTgt spid="7885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8076" y="0"/>
            <a:ext cx="9144000" cy="908720"/>
          </a:xfrm>
        </p:spPr>
        <p:txBody>
          <a:bodyPr/>
          <a:lstStyle/>
          <a:p>
            <a:pPr>
              <a:defRPr/>
            </a:pPr>
            <a:r>
              <a:rPr lang="ar-JO" dirty="0">
                <a:effectLst>
                  <a:glow rad="228600">
                    <a:schemeClr val="tx1"/>
                  </a:glow>
                  <a:outerShdw blurRad="38100" dist="38100" dir="2700000" algn="tl">
                    <a:srgbClr val="000000">
                      <a:alpha val="43137"/>
                    </a:srgbClr>
                  </a:outerShdw>
                </a:effectLst>
              </a:rPr>
              <a:t>الأسود، النمور و الدببة يا إلهي</a:t>
            </a:r>
            <a:endParaRPr lang="en-US" dirty="0">
              <a:effectLst>
                <a:glow rad="228600">
                  <a:schemeClr val="tx1"/>
                </a:glow>
                <a:outerShdw blurRad="38100" dist="38100" dir="2700000" algn="tl">
                  <a:srgbClr val="000000">
                    <a:alpha val="43137"/>
                  </a:srgbClr>
                </a:outerShdw>
              </a:effectLst>
            </a:endParaRPr>
          </a:p>
        </p:txBody>
      </p:sp>
      <p:pic>
        <p:nvPicPr>
          <p:cNvPr id="4" name="Picture 3"/>
          <p:cNvPicPr>
            <a:picLocks noChangeAspect="1"/>
          </p:cNvPicPr>
          <p:nvPr/>
        </p:nvPicPr>
        <p:blipFill>
          <a:blip r:embed="rId3"/>
          <a:stretch>
            <a:fillRect/>
          </a:stretch>
        </p:blipFill>
        <p:spPr>
          <a:xfrm>
            <a:off x="0" y="1399532"/>
            <a:ext cx="9100662" cy="3235791"/>
          </a:xfrm>
          <a:prstGeom prst="rect">
            <a:avLst/>
          </a:prstGeom>
        </p:spPr>
      </p:pic>
    </p:spTree>
    <p:extLst>
      <p:ext uri="{BB962C8B-B14F-4D97-AF65-F5344CB8AC3E}">
        <p14:creationId xmlns:p14="http://schemas.microsoft.com/office/powerpoint/2010/main" val="1512397127"/>
      </p:ext>
    </p:extLst>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TT00046.jp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1" y="864096"/>
            <a:ext cx="9180183" cy="6021288"/>
          </a:xfrm>
          <a:prstGeom prst="rect">
            <a:avLst/>
          </a:prstGeom>
        </p:spPr>
      </p:pic>
      <p:sp>
        <p:nvSpPr>
          <p:cNvPr id="2" name="Title 1"/>
          <p:cNvSpPr>
            <a:spLocks noGrp="1"/>
          </p:cNvSpPr>
          <p:nvPr>
            <p:ph type="title"/>
          </p:nvPr>
        </p:nvSpPr>
        <p:spPr>
          <a:xfrm>
            <a:off x="-28076" y="0"/>
            <a:ext cx="9144000" cy="908720"/>
          </a:xfrm>
        </p:spPr>
        <p:txBody>
          <a:bodyPr/>
          <a:lstStyle/>
          <a:p>
            <a:pPr>
              <a:defRPr/>
            </a:pPr>
            <a:r>
              <a:rPr lang="ar-JO" dirty="0">
                <a:effectLst>
                  <a:glow rad="228600">
                    <a:schemeClr val="tx1"/>
                  </a:glow>
                  <a:outerShdw blurRad="38100" dist="38100" dir="2700000" algn="tl">
                    <a:srgbClr val="000000">
                      <a:alpha val="43137"/>
                    </a:srgbClr>
                  </a:outerShdw>
                </a:effectLst>
              </a:rPr>
              <a:t>الأسود، النمور و الدببة يا إلهي</a:t>
            </a:r>
            <a:endParaRPr lang="en-US" dirty="0">
              <a:effectLst>
                <a:glow rad="228600">
                  <a:schemeClr val="tx1"/>
                </a:glow>
                <a:outerShdw blurRad="38100" dist="38100" dir="2700000" algn="tl">
                  <a:srgbClr val="000000">
                    <a:alpha val="43137"/>
                  </a:srgbClr>
                </a:outerShdw>
              </a:effectLst>
            </a:endParaRPr>
          </a:p>
        </p:txBody>
      </p:sp>
    </p:spTree>
    <p:extLst>
      <p:ext uri="{BB962C8B-B14F-4D97-AF65-F5344CB8AC3E}">
        <p14:creationId xmlns:p14="http://schemas.microsoft.com/office/powerpoint/2010/main" val="29947416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TT00049.jp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1" y="648072"/>
            <a:ext cx="9295935" cy="6165304"/>
          </a:xfrm>
          <a:prstGeom prst="rect">
            <a:avLst/>
          </a:prstGeom>
        </p:spPr>
      </p:pic>
      <p:sp>
        <p:nvSpPr>
          <p:cNvPr id="2" name="Title 1"/>
          <p:cNvSpPr>
            <a:spLocks noGrp="1"/>
          </p:cNvSpPr>
          <p:nvPr>
            <p:ph type="title"/>
          </p:nvPr>
        </p:nvSpPr>
        <p:spPr>
          <a:xfrm>
            <a:off x="-28076" y="0"/>
            <a:ext cx="9144000" cy="2348880"/>
          </a:xfrm>
        </p:spPr>
        <p:txBody>
          <a:bodyPr/>
          <a:lstStyle/>
          <a:p>
            <a:pPr>
              <a:defRPr/>
            </a:pPr>
            <a:br>
              <a:rPr lang="en-US" dirty="0">
                <a:effectLst>
                  <a:glow rad="228600">
                    <a:schemeClr val="tx1"/>
                  </a:glow>
                  <a:outerShdw blurRad="38100" dist="38100" dir="2700000" algn="tl">
                    <a:srgbClr val="000000">
                      <a:alpha val="43137"/>
                    </a:srgbClr>
                  </a:outerShdw>
                </a:effectLst>
              </a:rPr>
            </a:br>
            <a:r>
              <a:rPr lang="ar-JO" dirty="0">
                <a:effectLst>
                  <a:glow rad="228600">
                    <a:schemeClr val="tx1"/>
                  </a:glow>
                  <a:outerShdw blurRad="38100" dist="38100" dir="2700000" algn="tl">
                    <a:srgbClr val="000000">
                      <a:alpha val="43137"/>
                    </a:srgbClr>
                  </a:outerShdw>
                </a:effectLst>
              </a:rPr>
              <a:t>بالو الدب، و ليو الأسد و شاريخان النمر</a:t>
            </a:r>
            <a:br>
              <a:rPr lang="ar-JO" dirty="0">
                <a:effectLst>
                  <a:glow rad="228600">
                    <a:schemeClr val="tx1"/>
                  </a:glow>
                  <a:outerShdw blurRad="38100" dist="38100" dir="2700000" algn="tl">
                    <a:srgbClr val="000000">
                      <a:alpha val="43137"/>
                    </a:srgbClr>
                  </a:outerShdw>
                </a:effectLst>
              </a:rPr>
            </a:br>
            <a:r>
              <a:rPr lang="en-US" dirty="0">
                <a:effectLst>
                  <a:glow rad="228600">
                    <a:schemeClr val="tx1"/>
                  </a:glow>
                  <a:outerShdw blurRad="38100" dist="38100" dir="2700000" algn="tl">
                    <a:srgbClr val="000000">
                      <a:alpha val="43137"/>
                    </a:srgbClr>
                  </a:outerShdw>
                </a:effectLst>
              </a:rPr>
              <a:t> </a:t>
            </a:r>
          </a:p>
        </p:txBody>
      </p:sp>
    </p:spTree>
    <p:extLst>
      <p:ext uri="{BB962C8B-B14F-4D97-AF65-F5344CB8AC3E}">
        <p14:creationId xmlns:p14="http://schemas.microsoft.com/office/powerpoint/2010/main" val="2392811177"/>
      </p:ext>
    </p:extLst>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8076" y="0"/>
            <a:ext cx="9144000" cy="1143000"/>
          </a:xfrm>
        </p:spPr>
        <p:txBody>
          <a:bodyPr/>
          <a:lstStyle/>
          <a:p>
            <a:pPr>
              <a:defRPr/>
            </a:pPr>
            <a:r>
              <a:rPr lang="mr-IN" dirty="0">
                <a:effectLst>
                  <a:glow rad="228600">
                    <a:schemeClr val="tx1"/>
                  </a:glow>
                  <a:outerShdw blurRad="38100" dist="38100" dir="2700000" algn="tl">
                    <a:srgbClr val="000000">
                      <a:alpha val="43137"/>
                    </a:srgbClr>
                  </a:outerShdw>
                </a:effectLst>
              </a:rPr>
              <a:t>"</a:t>
            </a:r>
            <a:r>
              <a:rPr lang="en-US" dirty="0">
                <a:effectLst>
                  <a:glow rad="228600">
                    <a:schemeClr val="tx1"/>
                  </a:glow>
                  <a:outerShdw blurRad="38100" dist="38100" dir="2700000" algn="tl">
                    <a:srgbClr val="000000">
                      <a:alpha val="43137"/>
                    </a:srgbClr>
                  </a:outerShdw>
                </a:effectLst>
              </a:rPr>
              <a:t>Lions, Tigers &amp; Bears! Oh, My!</a:t>
            </a:r>
            <a:r>
              <a:rPr lang="mr-IN" dirty="0">
                <a:effectLst>
                  <a:glow rad="228600">
                    <a:schemeClr val="tx1"/>
                  </a:glow>
                  <a:outerShdw blurRad="38100" dist="38100" dir="2700000" algn="tl">
                    <a:srgbClr val="000000">
                      <a:alpha val="43137"/>
                    </a:srgbClr>
                  </a:outerShdw>
                </a:effectLst>
              </a:rPr>
              <a:t>"</a:t>
            </a:r>
            <a:endParaRPr lang="en-US" dirty="0">
              <a:effectLst>
                <a:glow rad="228600">
                  <a:schemeClr val="tx1"/>
                </a:glow>
                <a:outerShdw blurRad="38100" dist="38100" dir="2700000" algn="tl">
                  <a:srgbClr val="000000">
                    <a:alpha val="43137"/>
                  </a:srgbClr>
                </a:outerShdw>
              </a:effectLst>
            </a:endParaRPr>
          </a:p>
        </p:txBody>
      </p:sp>
      <p:pic>
        <p:nvPicPr>
          <p:cNvPr id="3" name="Picture 2" descr="ATT00082.jp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0" y="332656"/>
            <a:ext cx="9185032" cy="6093296"/>
          </a:xfrm>
          <a:prstGeom prst="rect">
            <a:avLst/>
          </a:prstGeom>
        </p:spPr>
      </p:pic>
    </p:spTree>
    <p:extLst>
      <p:ext uri="{BB962C8B-B14F-4D97-AF65-F5344CB8AC3E}">
        <p14:creationId xmlns:p14="http://schemas.microsoft.com/office/powerpoint/2010/main" val="618276909"/>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233474" name="Picture 3"/>
          <p:cNvPicPr>
            <a:picLocks noChangeAspect="1"/>
          </p:cNvPicPr>
          <p:nvPr/>
        </p:nvPicPr>
        <p:blipFill>
          <a:blip r:embed="rId4" cstate="print"/>
          <a:srcRect/>
          <a:stretch>
            <a:fillRect/>
          </a:stretch>
        </p:blipFill>
        <p:spPr bwMode="auto">
          <a:xfrm>
            <a:off x="0" y="1196975"/>
            <a:ext cx="9144000" cy="6053138"/>
          </a:xfrm>
          <a:prstGeom prst="rect">
            <a:avLst/>
          </a:prstGeom>
          <a:noFill/>
          <a:ln w="9525">
            <a:noFill/>
            <a:miter lim="800000"/>
            <a:headEnd/>
            <a:tailEnd/>
          </a:ln>
        </p:spPr>
      </p:pic>
      <p:sp>
        <p:nvSpPr>
          <p:cNvPr id="193539" name="Rectangle 3"/>
          <p:cNvSpPr>
            <a:spLocks noGrp="1" noChangeArrowheads="1"/>
          </p:cNvSpPr>
          <p:nvPr>
            <p:ph type="title" idx="4294967295"/>
          </p:nvPr>
        </p:nvSpPr>
        <p:spPr>
          <a:xfrm>
            <a:off x="19050" y="188913"/>
            <a:ext cx="9124950" cy="863600"/>
          </a:xfrm>
        </p:spPr>
        <p:txBody>
          <a:bodyPr/>
          <a:lstStyle/>
          <a:p>
            <a:pPr>
              <a:defRPr/>
            </a:pPr>
            <a:r>
              <a:rPr lang="ar-JO" sz="5400" dirty="0">
                <a:solidFill>
                  <a:srgbClr val="FFFFFF"/>
                </a:solidFill>
                <a:ea typeface="ＭＳ Ｐゴシック" pitchFamily="-108" charset="-128"/>
              </a:rPr>
              <a:t>حياة السود مهمة</a:t>
            </a:r>
            <a:endParaRPr lang="en-US" sz="5400" dirty="0">
              <a:solidFill>
                <a:srgbClr val="FFFFFF"/>
              </a:solidFill>
              <a:ea typeface="ＭＳ Ｐゴシック" pitchFamily="-108" charset="-128"/>
            </a:endParaRPr>
          </a:p>
        </p:txBody>
      </p:sp>
      <p:sp>
        <p:nvSpPr>
          <p:cNvPr id="8" name="Rectangle 7"/>
          <p:cNvSpPr/>
          <p:nvPr/>
        </p:nvSpPr>
        <p:spPr bwMode="auto">
          <a:xfrm>
            <a:off x="0" y="1214423"/>
            <a:ext cx="5143504" cy="2864503"/>
          </a:xfrm>
          <a:prstGeom prst="rect">
            <a:avLst/>
          </a:prstGeom>
          <a:solidFill>
            <a:schemeClr val="bg1"/>
          </a:solidFill>
          <a:ln w="9525" cap="flat" cmpd="sng" algn="ctr">
            <a:solidFill>
              <a:schemeClr val="bg1"/>
            </a:solidFill>
            <a:prstDash val="solid"/>
            <a:round/>
            <a:headEnd type="none" w="med" len="med"/>
            <a:tailEnd type="stealth" w="lg" len="lg"/>
          </a:ln>
          <a:effectLst/>
        </p:spPr>
        <p:txBody>
          <a:bodyPr vert="horz" wrap="square" lIns="90000" tIns="46800" rIns="90000" bIns="46800" numCol="1" rtlCol="1" anchor="t" anchorCtr="0" compatLnSpc="1">
            <a:prstTxWarp prst="textNoShape">
              <a:avLst/>
            </a:prstTxWarp>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5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نجدد التزامنا يومياً لشفاء أنفسنا و الآخرين و أن نتشارك جنباً إلى جنب في خلق الرفاق و الحلفاء و نحول المجتمع لعائلة حيث كل شخص يشعر بأنه مرئي و مسموع و مدعوم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5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نعرف و نحترم و نحتفل بالإختلافات و القواسم المشتركة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5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نعمل بقوة من أجل الحرية و العدالة للأشخاص السود و لكل الناس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5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نبني و ننشا بشكل متعمد مجتمع متحاب متواصل معاً من خلال كفاح جميل تصالحي لا ينضب</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5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لا نشعر بالأسف كوننا متمركزين حول السود للتأكيد أن حياة السود مهمة و لا نحتاج لتأهيل موقفنا بأن نحب و أن نطالب بالحرية و العدالة لأنفسنا هو متطلب سابق لأن نطالب بنفس الأشياء للآخرين</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5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نرى أنفسنا كجزء من عائلة السود العالمية و نحن مدركون للطرق المختلفة لتأثيرنا أو امتيازنا كسود موجودون في أجزاء مختلفة من العالم </a:t>
            </a:r>
          </a:p>
        </p:txBody>
      </p:sp>
      <p:sp>
        <p:nvSpPr>
          <p:cNvPr id="9" name="Rectangle 8"/>
          <p:cNvSpPr/>
          <p:nvPr/>
        </p:nvSpPr>
        <p:spPr bwMode="auto">
          <a:xfrm>
            <a:off x="0" y="4071940"/>
            <a:ext cx="5143504" cy="2864503"/>
          </a:xfrm>
          <a:prstGeom prst="rect">
            <a:avLst/>
          </a:prstGeom>
          <a:solidFill>
            <a:schemeClr val="bg1"/>
          </a:solidFill>
          <a:ln w="9525" cap="flat" cmpd="sng" algn="ctr">
            <a:solidFill>
              <a:schemeClr val="bg1"/>
            </a:solidFill>
            <a:prstDash val="solid"/>
            <a:round/>
            <a:headEnd type="none" w="med" len="med"/>
            <a:tailEnd type="stealth" w="lg" len="lg"/>
          </a:ln>
          <a:effectLst/>
        </p:spPr>
        <p:txBody>
          <a:bodyPr vert="horz" wrap="square" lIns="90000" tIns="46800" rIns="90000" bIns="46800" numCol="1" rtlCol="1" anchor="t" anchorCtr="0" compatLnSpc="1">
            <a:prstTxWarp prst="textNoShape">
              <a:avLst/>
            </a:prstTxWarp>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5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نحن مقادون بحقيقة أن حياة كل السود مهمة بغض النظر عن الهوية الجنسية الملموسة أو الحقيقية, هوية النوع, نوع التعبير, الوضع الإقتصادي, القدرة, العجز, الإيمان و عدم الإيمان الديني, حالة الهجرة أو الموقع</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5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نعطي مساحة للتحول الجنسي الذي يشارك فيه و يقوده إخوة و أخوات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5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نحن منعكسين ذاتياً و نقوم بالعمل المطلوب لتفكيك ميزة تطابق الجنس و رفع جماعة السود المتحولين جنسياً خصوصاً النساء السود المتحولات الذين يستمرون في التأثر بشكل غير متناسب من العنف العدائي للمتحولين جنسياً</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5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نبني مساحة للتأكيد أن النساء السود أحرار من التحيز الجنسي, كراهية النساء و البيئات التي يتمركز فيها الرجال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5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نمارس العطف و نشترك مع رفاق بقصد التعليم و التواصل مع سياقاتهم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5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نجعل مساحاتنا ودية – و عائلية و نمكن الأهالي من المشاركة مع أولادهم و نقوم بتفكيك الممارسة الوالدية التي تطلب من الأمهات العمل المضاعف</a:t>
            </a:r>
          </a:p>
        </p:txBody>
      </p:sp>
      <p:sp>
        <p:nvSpPr>
          <p:cNvPr id="10" name="Rectangle 9"/>
          <p:cNvSpPr/>
          <p:nvPr/>
        </p:nvSpPr>
        <p:spPr bwMode="auto">
          <a:xfrm>
            <a:off x="5643570" y="1214423"/>
            <a:ext cx="2643206" cy="340735"/>
          </a:xfrm>
          <a:prstGeom prst="rect">
            <a:avLst/>
          </a:prstGeom>
          <a:solidFill>
            <a:schemeClr val="bg1"/>
          </a:solidFill>
          <a:ln w="9525" cap="flat" cmpd="sng" algn="ctr">
            <a:solidFill>
              <a:schemeClr val="bg1"/>
            </a:solidFill>
            <a:prstDash val="solid"/>
            <a:round/>
            <a:headEnd type="none" w="med" len="med"/>
            <a:tailEnd type="stealth" w="lg" len="lg"/>
          </a:ln>
          <a:effectLst/>
        </p:spPr>
        <p:txBody>
          <a:bodyPr vert="horz" wrap="square" lIns="90000" tIns="46800" rIns="90000" bIns="46800" numCol="1" rtlCol="1" anchor="t" anchorCtr="0" compatLnSpc="1">
            <a:prstTxWarp prst="textNoShape">
              <a:avLst/>
            </a:prstTxWarp>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ساعدنا لمحاربة التضليل</a:t>
            </a:r>
          </a:p>
        </p:txBody>
      </p:sp>
      <p:sp>
        <p:nvSpPr>
          <p:cNvPr id="11" name="Rectangle 10"/>
          <p:cNvSpPr/>
          <p:nvPr/>
        </p:nvSpPr>
        <p:spPr bwMode="auto">
          <a:xfrm>
            <a:off x="5500694" y="1500174"/>
            <a:ext cx="3643306" cy="956288"/>
          </a:xfrm>
          <a:prstGeom prst="rect">
            <a:avLst/>
          </a:prstGeom>
          <a:solidFill>
            <a:schemeClr val="bg1"/>
          </a:solidFill>
          <a:ln w="9525" cap="flat" cmpd="sng" algn="ctr">
            <a:solidFill>
              <a:schemeClr val="bg1"/>
            </a:solidFill>
            <a:prstDash val="solid"/>
            <a:round/>
            <a:headEnd type="none" w="med" len="med"/>
            <a:tailEnd type="stealth" w="lg" len="lg"/>
          </a:ln>
          <a:effectLst/>
        </p:spPr>
        <p:txBody>
          <a:bodyPr vert="horz" wrap="square" lIns="90000" tIns="46800" rIns="90000" bIns="46800" numCol="1" rtlCol="1" anchor="t" anchorCtr="0" compatLnSpc="1">
            <a:prstTxWarp prst="textNoShape">
              <a:avLst/>
            </a:prstTxWarp>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نحتاج أن نرى ما تراه . حياة السود مهمة هي هدف مركزي لعملية التضليل و أنت خط الدفاع.</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قم بحدف المواقع و القصص و الإعلانات و حسابات التواصل و التعليقات المشبوهة عن حياة السود مهمة</a:t>
            </a:r>
          </a:p>
        </p:txBody>
      </p:sp>
      <p:sp>
        <p:nvSpPr>
          <p:cNvPr id="12" name="Rectangle 11"/>
          <p:cNvSpPr/>
          <p:nvPr/>
        </p:nvSpPr>
        <p:spPr bwMode="auto">
          <a:xfrm>
            <a:off x="8001024" y="2428868"/>
            <a:ext cx="1142976" cy="340735"/>
          </a:xfrm>
          <a:prstGeom prst="rect">
            <a:avLst/>
          </a:prstGeom>
          <a:solidFill>
            <a:srgbClr val="FFFF00"/>
          </a:solidFill>
          <a:ln w="9525" cap="flat" cmpd="sng" algn="ctr">
            <a:solidFill>
              <a:srgbClr val="FFFF00"/>
            </a:solidFill>
            <a:prstDash val="solid"/>
            <a:round/>
            <a:headEnd type="none" w="med" len="med"/>
            <a:tailEnd type="stealth" w="lg" len="lg"/>
          </a:ln>
          <a:effectLst/>
        </p:spPr>
        <p:txBody>
          <a:bodyPr vert="horz" wrap="square" lIns="90000" tIns="46800" rIns="90000" bIns="46800" numCol="1" rtlCol="1" anchor="t" anchorCtr="0" compatLnSpc="1">
            <a:prstTxWarp prst="textNoShape">
              <a:avLst/>
            </a:prstTxWarp>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ساعدنا</a:t>
            </a:r>
          </a:p>
        </p:txBody>
      </p:sp>
      <p:sp>
        <p:nvSpPr>
          <p:cNvPr id="13" name="Rectangle 12"/>
          <p:cNvSpPr/>
          <p:nvPr/>
        </p:nvSpPr>
        <p:spPr bwMode="auto">
          <a:xfrm>
            <a:off x="5572132" y="2857496"/>
            <a:ext cx="1143008" cy="340735"/>
          </a:xfrm>
          <a:prstGeom prst="rect">
            <a:avLst/>
          </a:prstGeom>
          <a:solidFill>
            <a:schemeClr val="bg1"/>
          </a:solidFill>
          <a:ln w="9525" cap="flat" cmpd="sng" algn="ctr">
            <a:solidFill>
              <a:schemeClr val="bg1"/>
            </a:solidFill>
            <a:prstDash val="solid"/>
            <a:round/>
            <a:headEnd type="none" w="med" len="med"/>
            <a:tailEnd type="stealth" w="lg" len="lg"/>
          </a:ln>
          <a:effectLst/>
        </p:spPr>
        <p:txBody>
          <a:bodyPr vert="horz" wrap="square" lIns="90000" tIns="46800" rIns="90000" bIns="46800" numCol="1" rtlCol="1" anchor="t" anchorCtr="0" compatLnSpc="1">
            <a:prstTxWarp prst="textNoShape">
              <a:avLst/>
            </a:prstTxWarp>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تابعنا</a:t>
            </a:r>
          </a:p>
        </p:txBody>
      </p:sp>
      <p:sp>
        <p:nvSpPr>
          <p:cNvPr id="14" name="Rectangle 13"/>
          <p:cNvSpPr/>
          <p:nvPr/>
        </p:nvSpPr>
        <p:spPr bwMode="auto">
          <a:xfrm>
            <a:off x="5572132" y="3857628"/>
            <a:ext cx="928694" cy="340735"/>
          </a:xfrm>
          <a:prstGeom prst="rect">
            <a:avLst/>
          </a:prstGeom>
          <a:solidFill>
            <a:schemeClr val="bg1"/>
          </a:solidFill>
          <a:ln w="9525" cap="flat" cmpd="sng" algn="ctr">
            <a:solidFill>
              <a:schemeClr val="bg1"/>
            </a:solidFill>
            <a:prstDash val="solid"/>
            <a:round/>
            <a:headEnd type="none" w="med" len="med"/>
            <a:tailEnd type="stealth" w="lg" len="lg"/>
          </a:ln>
          <a:effectLst/>
        </p:spPr>
        <p:txBody>
          <a:bodyPr vert="horz" wrap="square" lIns="90000" tIns="46800" rIns="90000" bIns="46800" numCol="1" rtlCol="1" anchor="t" anchorCtr="0" compatLnSpc="1">
            <a:prstTxWarp prst="textNoShape">
              <a:avLst/>
            </a:prstTxWarp>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تسوق</a:t>
            </a:r>
          </a:p>
        </p:txBody>
      </p:sp>
      <p:sp>
        <p:nvSpPr>
          <p:cNvPr id="16" name="Rectangle 15"/>
          <p:cNvSpPr/>
          <p:nvPr/>
        </p:nvSpPr>
        <p:spPr bwMode="auto">
          <a:xfrm>
            <a:off x="6572264" y="4143380"/>
            <a:ext cx="2571736" cy="771623"/>
          </a:xfrm>
          <a:prstGeom prst="rect">
            <a:avLst/>
          </a:prstGeom>
          <a:solidFill>
            <a:schemeClr val="bg1"/>
          </a:solidFill>
          <a:ln w="9525" cap="flat" cmpd="sng" algn="ctr">
            <a:solidFill>
              <a:schemeClr val="bg1"/>
            </a:solidFill>
            <a:prstDash val="solid"/>
            <a:round/>
            <a:headEnd type="none" w="med" len="med"/>
            <a:tailEnd type="stealth" w="lg" len="lg"/>
          </a:ln>
          <a:effectLst/>
        </p:spPr>
        <p:txBody>
          <a:bodyPr vert="horz" wrap="square" lIns="90000" tIns="46800" rIns="90000" bIns="46800" numCol="1" rtlCol="1" anchor="t" anchorCtr="0" compatLnSpc="1">
            <a:prstTxWarp prst="textNoShape">
              <a:avLst/>
            </a:prstTxWarp>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الشريط الرسمي بثلاث خطوط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كم قصير, وزن متوسط, قبة مستديرة</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25 دولار</a:t>
            </a:r>
          </a:p>
        </p:txBody>
      </p:sp>
      <p:sp>
        <p:nvSpPr>
          <p:cNvPr id="17" name="Rectangle 16"/>
          <p:cNvSpPr/>
          <p:nvPr/>
        </p:nvSpPr>
        <p:spPr bwMode="auto">
          <a:xfrm>
            <a:off x="6429388" y="5286388"/>
            <a:ext cx="2714612" cy="1017844"/>
          </a:xfrm>
          <a:prstGeom prst="rect">
            <a:avLst/>
          </a:prstGeom>
          <a:solidFill>
            <a:schemeClr val="bg1"/>
          </a:solidFill>
          <a:ln w="9525" cap="flat" cmpd="sng" algn="ctr">
            <a:solidFill>
              <a:schemeClr val="bg1"/>
            </a:solidFill>
            <a:prstDash val="solid"/>
            <a:round/>
            <a:headEnd type="none" w="med" len="med"/>
            <a:tailEnd type="stealth" w="lg" len="lg"/>
          </a:ln>
          <a:effectLst/>
        </p:spPr>
        <p:txBody>
          <a:bodyPr vert="horz" wrap="square" lIns="90000" tIns="46800" rIns="90000" bIns="46800" numCol="1" rtlCol="1" anchor="t" anchorCtr="0" compatLnSpc="1">
            <a:prstTxWarp prst="textNoShape">
              <a:avLst/>
            </a:prstTxWarp>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رابط القلب الأحمر الرسمي لنقطة الإنطلاق المجهزة</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كم قصير, وزن متوسط, قبة مستديرة</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25 دولار</a:t>
            </a:r>
          </a:p>
        </p:txBody>
      </p:sp>
      <p:sp>
        <p:nvSpPr>
          <p:cNvPr id="18" name="Rectangle 17"/>
          <p:cNvSpPr/>
          <p:nvPr/>
        </p:nvSpPr>
        <p:spPr bwMode="auto">
          <a:xfrm>
            <a:off x="7929586" y="6572271"/>
            <a:ext cx="1214414" cy="340735"/>
          </a:xfrm>
          <a:prstGeom prst="rect">
            <a:avLst/>
          </a:prstGeom>
          <a:solidFill>
            <a:srgbClr val="FFFF00"/>
          </a:solidFill>
          <a:ln w="9525" cap="flat" cmpd="sng" algn="ctr">
            <a:solidFill>
              <a:srgbClr val="FFFF00"/>
            </a:solidFill>
            <a:prstDash val="solid"/>
            <a:round/>
            <a:headEnd type="none" w="med" len="med"/>
            <a:tailEnd type="stealth" w="lg" len="lg"/>
          </a:ln>
          <a:effectLst/>
        </p:spPr>
        <p:txBody>
          <a:bodyPr vert="horz" wrap="square" lIns="90000" tIns="46800" rIns="90000" bIns="46800" numCol="1" rtlCol="1" anchor="t" anchorCtr="0" compatLnSpc="1">
            <a:prstTxWarp prst="textNoShape">
              <a:avLst/>
            </a:prstTxWarp>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تسوق الكل</a:t>
            </a:r>
          </a:p>
        </p:txBody>
      </p:sp>
      <p:sp>
        <p:nvSpPr>
          <p:cNvPr id="19" name="Curved Up Arrow 18"/>
          <p:cNvSpPr>
            <a:spLocks noChangeArrowheads="1"/>
          </p:cNvSpPr>
          <p:nvPr/>
        </p:nvSpPr>
        <p:spPr bwMode="auto">
          <a:xfrm rot="9805510">
            <a:off x="2409825" y="1027113"/>
            <a:ext cx="3054350" cy="1438275"/>
          </a:xfrm>
          <a:prstGeom prst="curvedUpArrow">
            <a:avLst>
              <a:gd name="adj1" fmla="val 24992"/>
              <a:gd name="adj2" fmla="val 50003"/>
              <a:gd name="adj3" fmla="val 25000"/>
            </a:avLst>
          </a:prstGeom>
          <a:solidFill>
            <a:schemeClr val="accent1"/>
          </a:solidFill>
          <a:ln w="9525" algn="ctr">
            <a:solidFill>
              <a:schemeClr val="tx1"/>
            </a:solidFill>
            <a:round/>
            <a:headEnd/>
            <a:tailEnd type="stealth" w="lg" len="lg"/>
          </a:ln>
        </p:spPr>
        <p:txBody>
          <a:bodyPr lIns="90000" tIns="46800" rIns="90000" bIns="4680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66" charset="0"/>
              <a:ea typeface="MS PGothic" pitchFamily="34" charset="-128"/>
              <a:cs typeface="+mn-cs"/>
            </a:endParaRPr>
          </a:p>
        </p:txBody>
      </p:sp>
      <p:sp>
        <p:nvSpPr>
          <p:cNvPr id="20" name="TextBox 19"/>
          <p:cNvSpPr txBox="1">
            <a:spLocks noChangeArrowheads="1"/>
          </p:cNvSpPr>
          <p:nvPr/>
        </p:nvSpPr>
        <p:spPr bwMode="auto">
          <a:xfrm rot="21073639">
            <a:off x="318682" y="2625961"/>
            <a:ext cx="7421562" cy="1938992"/>
          </a:xfrm>
          <a:prstGeom prst="rect">
            <a:avLst/>
          </a:prstGeom>
          <a:solidFill>
            <a:schemeClr val="bg1"/>
          </a:solidFill>
          <a:ln w="9525">
            <a:solidFill>
              <a:schemeClr val="tx1"/>
            </a:solidFill>
            <a:miter lim="800000"/>
            <a:headEnd/>
            <a:tailEnd/>
          </a:ln>
        </p:spPr>
        <p:txBody>
          <a:bodyPr>
            <a:spAutoFit/>
          </a:bodyPr>
          <a:lstStyle/>
          <a:p>
            <a:pPr marL="0" marR="0" lvl="0" indent="0" algn="r" defTabSz="449263"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ساعدنا لمحاربة التضليل</a:t>
            </a: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نحتاج أن نرى ما تراه . حياة السود مهمة هي هدف مركزي لعملية التضليل و أنت خط الدفاع.</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قم بحدف المواقع و القصص و الإعلانات و حسابات التواصل و التعليقات المشبوهة عن حياة السود مهمة</a:t>
            </a:r>
          </a:p>
        </p:txBody>
      </p:sp>
    </p:spTree>
    <p:extLst>
      <p:ext uri="{BB962C8B-B14F-4D97-AF65-F5344CB8AC3E}">
        <p14:creationId xmlns:p14="http://schemas.microsoft.com/office/powerpoint/2010/main" val="2629706799"/>
      </p:ext>
    </p:extLst>
  </p:cSld>
  <p:clrMapOvr>
    <a:overrideClrMapping bg1="lt1" tx1="dk1" bg2="lt2" tx2="dk2" accent1="accent1" accent2="accent2" accent3="accent3" accent4="accent4" accent5="accent5" accent6="accent6" hlink="hlink" folHlink="folHlink"/>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wipe(right)">
                                      <p:cBhvr>
                                        <p:cTn id="7" dur="500"/>
                                        <p:tgtEl>
                                          <p:spTgt spid="19"/>
                                        </p:tgtEl>
                                      </p:cBhvr>
                                    </p:animEffect>
                                  </p:childTnLst>
                                </p:cTn>
                              </p:par>
                              <p:par>
                                <p:cTn id="8" presetID="22" presetClass="entr" presetSubtype="1" fill="hold" grpId="0" nodeType="with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wipe(up)">
                                      <p:cBhvr>
                                        <p:cTn id="10"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Lst>
  </p:timing>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8076" y="0"/>
            <a:ext cx="9144000" cy="1143000"/>
          </a:xfrm>
        </p:spPr>
        <p:txBody>
          <a:bodyPr/>
          <a:lstStyle/>
          <a:p>
            <a:pPr>
              <a:defRPr/>
            </a:pPr>
            <a:r>
              <a:rPr lang="mr-IN" dirty="0">
                <a:effectLst>
                  <a:glow rad="228600">
                    <a:schemeClr val="tx1"/>
                  </a:glow>
                  <a:outerShdw blurRad="38100" dist="38100" dir="2700000" algn="tl">
                    <a:srgbClr val="000000">
                      <a:alpha val="43137"/>
                    </a:srgbClr>
                  </a:outerShdw>
                </a:effectLst>
              </a:rPr>
              <a:t>"</a:t>
            </a:r>
            <a:r>
              <a:rPr lang="en-US" dirty="0">
                <a:effectLst>
                  <a:glow rad="228600">
                    <a:schemeClr val="tx1"/>
                  </a:glow>
                  <a:outerShdw blurRad="38100" dist="38100" dir="2700000" algn="tl">
                    <a:srgbClr val="000000">
                      <a:alpha val="43137"/>
                    </a:srgbClr>
                  </a:outerShdw>
                </a:effectLst>
              </a:rPr>
              <a:t>Lions, Tigers &amp; Bears! Oh, My!</a:t>
            </a:r>
            <a:r>
              <a:rPr lang="mr-IN" dirty="0">
                <a:effectLst>
                  <a:glow rad="228600">
                    <a:schemeClr val="tx1"/>
                  </a:glow>
                  <a:outerShdw blurRad="38100" dist="38100" dir="2700000" algn="tl">
                    <a:srgbClr val="000000">
                      <a:alpha val="43137"/>
                    </a:srgbClr>
                  </a:outerShdw>
                </a:effectLst>
              </a:rPr>
              <a:t>"</a:t>
            </a:r>
            <a:endParaRPr lang="en-US" dirty="0">
              <a:effectLst>
                <a:glow rad="228600">
                  <a:schemeClr val="tx1"/>
                </a:glow>
                <a:outerShdw blurRad="38100" dist="38100" dir="2700000" algn="tl">
                  <a:srgbClr val="000000">
                    <a:alpha val="43137"/>
                  </a:srgbClr>
                </a:outerShdw>
              </a:effectLst>
            </a:endParaRPr>
          </a:p>
        </p:txBody>
      </p:sp>
      <p:pic>
        <p:nvPicPr>
          <p:cNvPr id="3" name="Picture 2" descr="ATT00055.jp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540568" y="0"/>
            <a:ext cx="5143500" cy="6858000"/>
          </a:xfrm>
          <a:prstGeom prst="rect">
            <a:avLst/>
          </a:prstGeom>
        </p:spPr>
      </p:pic>
      <p:pic>
        <p:nvPicPr>
          <p:cNvPr id="4" name="Picture 3" descr="ATT00076.jpg"/>
          <p:cNvPicPr>
            <a:picLocks noChangeAspect="1"/>
          </p:cNvPicPr>
          <p:nvPr/>
        </p:nvPicPr>
        <p:blipFill>
          <a:blip r:embed="rId4">
            <a:extLst>
              <a:ext uri="{28A0092B-C50C-407E-A947-70E740481C1C}">
                <a14:useLocalDpi xmlns:a14="http://schemas.microsoft.com/office/drawing/2010/main"/>
              </a:ext>
            </a:extLst>
          </a:blip>
          <a:stretch>
            <a:fillRect/>
          </a:stretch>
        </p:blipFill>
        <p:spPr>
          <a:xfrm>
            <a:off x="3435139" y="0"/>
            <a:ext cx="5708861" cy="6858000"/>
          </a:xfrm>
          <a:prstGeom prst="rect">
            <a:avLst/>
          </a:prstGeom>
        </p:spPr>
      </p:pic>
    </p:spTree>
    <p:extLst>
      <p:ext uri="{BB962C8B-B14F-4D97-AF65-F5344CB8AC3E}">
        <p14:creationId xmlns:p14="http://schemas.microsoft.com/office/powerpoint/2010/main" val="2793999890"/>
      </p:ext>
    </p:extLst>
  </p:cSld>
  <p:clrMapOvr>
    <a:masterClrMapping/>
  </p:clrMapOvr>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8076" y="0"/>
            <a:ext cx="9144000" cy="1143000"/>
          </a:xfrm>
        </p:spPr>
        <p:txBody>
          <a:bodyPr/>
          <a:lstStyle/>
          <a:p>
            <a:pPr>
              <a:defRPr/>
            </a:pPr>
            <a:r>
              <a:rPr lang="mr-IN" dirty="0">
                <a:effectLst>
                  <a:glow rad="228600">
                    <a:schemeClr val="tx1"/>
                  </a:glow>
                  <a:outerShdw blurRad="38100" dist="38100" dir="2700000" algn="tl">
                    <a:srgbClr val="000000">
                      <a:alpha val="43137"/>
                    </a:srgbClr>
                  </a:outerShdw>
                </a:effectLst>
              </a:rPr>
              <a:t>"</a:t>
            </a:r>
            <a:r>
              <a:rPr lang="en-US" dirty="0">
                <a:effectLst>
                  <a:glow rad="228600">
                    <a:schemeClr val="tx1"/>
                  </a:glow>
                  <a:outerShdw blurRad="38100" dist="38100" dir="2700000" algn="tl">
                    <a:srgbClr val="000000">
                      <a:alpha val="43137"/>
                    </a:srgbClr>
                  </a:outerShdw>
                </a:effectLst>
              </a:rPr>
              <a:t>Lions, Tigers &amp; Bears! Oh, My!</a:t>
            </a:r>
            <a:r>
              <a:rPr lang="mr-IN" dirty="0">
                <a:effectLst>
                  <a:glow rad="228600">
                    <a:schemeClr val="tx1"/>
                  </a:glow>
                  <a:outerShdw blurRad="38100" dist="38100" dir="2700000" algn="tl">
                    <a:srgbClr val="000000">
                      <a:alpha val="43137"/>
                    </a:srgbClr>
                  </a:outerShdw>
                </a:effectLst>
              </a:rPr>
              <a:t>"</a:t>
            </a:r>
            <a:endParaRPr lang="en-US" dirty="0">
              <a:effectLst>
                <a:glow rad="228600">
                  <a:schemeClr val="tx1"/>
                </a:glow>
                <a:outerShdw blurRad="38100" dist="38100" dir="2700000" algn="tl">
                  <a:srgbClr val="000000">
                    <a:alpha val="43137"/>
                  </a:srgbClr>
                </a:outerShdw>
              </a:effectLst>
            </a:endParaRPr>
          </a:p>
        </p:txBody>
      </p:sp>
      <p:pic>
        <p:nvPicPr>
          <p:cNvPr id="3" name="Picture 2" descr="ATT00073.jp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1" y="360040"/>
            <a:ext cx="9187363" cy="6093296"/>
          </a:xfrm>
          <a:prstGeom prst="rect">
            <a:avLst/>
          </a:prstGeom>
        </p:spPr>
      </p:pic>
    </p:spTree>
    <p:extLst>
      <p:ext uri="{BB962C8B-B14F-4D97-AF65-F5344CB8AC3E}">
        <p14:creationId xmlns:p14="http://schemas.microsoft.com/office/powerpoint/2010/main" val="3468952003"/>
      </p:ext>
    </p:extLst>
  </p:cSld>
  <p:clrMapOvr>
    <a:masterClrMapping/>
  </p:clrMapOvr>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8076" y="0"/>
            <a:ext cx="9144000" cy="1143000"/>
          </a:xfrm>
        </p:spPr>
        <p:txBody>
          <a:bodyPr/>
          <a:lstStyle/>
          <a:p>
            <a:pPr>
              <a:defRPr/>
            </a:pPr>
            <a:r>
              <a:rPr lang="mr-IN" dirty="0">
                <a:effectLst>
                  <a:glow rad="228600">
                    <a:schemeClr val="tx1"/>
                  </a:glow>
                  <a:outerShdw blurRad="38100" dist="38100" dir="2700000" algn="tl">
                    <a:srgbClr val="000000">
                      <a:alpha val="43137"/>
                    </a:srgbClr>
                  </a:outerShdw>
                </a:effectLst>
              </a:rPr>
              <a:t>"</a:t>
            </a:r>
            <a:r>
              <a:rPr lang="en-US" dirty="0">
                <a:effectLst>
                  <a:glow rad="228600">
                    <a:schemeClr val="tx1"/>
                  </a:glow>
                  <a:outerShdw blurRad="38100" dist="38100" dir="2700000" algn="tl">
                    <a:srgbClr val="000000">
                      <a:alpha val="43137"/>
                    </a:srgbClr>
                  </a:outerShdw>
                </a:effectLst>
              </a:rPr>
              <a:t>Lions, Tigers &amp; Bears! Oh, My!</a:t>
            </a:r>
            <a:r>
              <a:rPr lang="mr-IN" dirty="0">
                <a:effectLst>
                  <a:glow rad="228600">
                    <a:schemeClr val="tx1"/>
                  </a:glow>
                  <a:outerShdw blurRad="38100" dist="38100" dir="2700000" algn="tl">
                    <a:srgbClr val="000000">
                      <a:alpha val="43137"/>
                    </a:srgbClr>
                  </a:outerShdw>
                </a:effectLst>
              </a:rPr>
              <a:t>"</a:t>
            </a:r>
            <a:endParaRPr lang="en-US" dirty="0">
              <a:effectLst>
                <a:glow rad="228600">
                  <a:schemeClr val="tx1"/>
                </a:glow>
                <a:outerShdw blurRad="38100" dist="38100" dir="2700000" algn="tl">
                  <a:srgbClr val="000000">
                    <a:alpha val="43137"/>
                  </a:srgbClr>
                </a:outerShdw>
              </a:effectLst>
            </a:endParaRPr>
          </a:p>
        </p:txBody>
      </p:sp>
      <p:pic>
        <p:nvPicPr>
          <p:cNvPr id="6" name="Picture 5" descr="ATT00061.jp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1" y="360040"/>
            <a:ext cx="9187363" cy="6093296"/>
          </a:xfrm>
          <a:prstGeom prst="rect">
            <a:avLst/>
          </a:prstGeom>
        </p:spPr>
      </p:pic>
    </p:spTree>
    <p:extLst>
      <p:ext uri="{BB962C8B-B14F-4D97-AF65-F5344CB8AC3E}">
        <p14:creationId xmlns:p14="http://schemas.microsoft.com/office/powerpoint/2010/main" val="123942729"/>
      </p:ext>
    </p:extLst>
  </p:cSld>
  <p:clrMapOvr>
    <a:masterClrMapping/>
  </p:clrMapOvr>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8076" y="0"/>
            <a:ext cx="9144000" cy="1143000"/>
          </a:xfrm>
        </p:spPr>
        <p:txBody>
          <a:bodyPr/>
          <a:lstStyle/>
          <a:p>
            <a:pPr>
              <a:defRPr/>
            </a:pPr>
            <a:r>
              <a:rPr lang="mr-IN" dirty="0">
                <a:effectLst>
                  <a:glow rad="228600">
                    <a:schemeClr val="tx1"/>
                  </a:glow>
                  <a:outerShdw blurRad="38100" dist="38100" dir="2700000" algn="tl">
                    <a:srgbClr val="000000">
                      <a:alpha val="43137"/>
                    </a:srgbClr>
                  </a:outerShdw>
                </a:effectLst>
              </a:rPr>
              <a:t>"</a:t>
            </a:r>
            <a:r>
              <a:rPr lang="en-US" dirty="0">
                <a:effectLst>
                  <a:glow rad="228600">
                    <a:schemeClr val="tx1"/>
                  </a:glow>
                  <a:outerShdw blurRad="38100" dist="38100" dir="2700000" algn="tl">
                    <a:srgbClr val="000000">
                      <a:alpha val="43137"/>
                    </a:srgbClr>
                  </a:outerShdw>
                </a:effectLst>
              </a:rPr>
              <a:t>Lions, Tigers &amp; Bears! Oh, My!</a:t>
            </a:r>
            <a:r>
              <a:rPr lang="mr-IN" dirty="0">
                <a:effectLst>
                  <a:glow rad="228600">
                    <a:schemeClr val="tx1"/>
                  </a:glow>
                  <a:outerShdw blurRad="38100" dist="38100" dir="2700000" algn="tl">
                    <a:srgbClr val="000000">
                      <a:alpha val="43137"/>
                    </a:srgbClr>
                  </a:outerShdw>
                </a:effectLst>
              </a:rPr>
              <a:t>"</a:t>
            </a:r>
            <a:endParaRPr lang="en-US" dirty="0">
              <a:effectLst>
                <a:glow rad="228600">
                  <a:schemeClr val="tx1"/>
                </a:glow>
                <a:outerShdw blurRad="38100" dist="38100" dir="2700000" algn="tl">
                  <a:srgbClr val="000000">
                    <a:alpha val="43137"/>
                  </a:srgbClr>
                </a:outerShdw>
              </a:effectLst>
            </a:endParaRPr>
          </a:p>
        </p:txBody>
      </p:sp>
      <p:pic>
        <p:nvPicPr>
          <p:cNvPr id="3" name="Picture 2" descr="ATT00070.jp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1" y="332656"/>
            <a:ext cx="9187363" cy="6093296"/>
          </a:xfrm>
          <a:prstGeom prst="rect">
            <a:avLst/>
          </a:prstGeom>
        </p:spPr>
      </p:pic>
    </p:spTree>
    <p:extLst>
      <p:ext uri="{BB962C8B-B14F-4D97-AF65-F5344CB8AC3E}">
        <p14:creationId xmlns:p14="http://schemas.microsoft.com/office/powerpoint/2010/main" val="4204016038"/>
      </p:ext>
    </p:extLst>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8076" y="0"/>
            <a:ext cx="9144000" cy="1143000"/>
          </a:xfrm>
        </p:spPr>
        <p:txBody>
          <a:bodyPr/>
          <a:lstStyle/>
          <a:p>
            <a:pPr>
              <a:defRPr/>
            </a:pPr>
            <a:r>
              <a:rPr lang="mr-IN" dirty="0">
                <a:effectLst>
                  <a:glow rad="228600">
                    <a:schemeClr val="tx1"/>
                  </a:glow>
                  <a:outerShdw blurRad="38100" dist="38100" dir="2700000" algn="tl">
                    <a:srgbClr val="000000">
                      <a:alpha val="43137"/>
                    </a:srgbClr>
                  </a:outerShdw>
                </a:effectLst>
              </a:rPr>
              <a:t>"</a:t>
            </a:r>
            <a:r>
              <a:rPr lang="en-US" dirty="0">
                <a:effectLst>
                  <a:glow rad="228600">
                    <a:schemeClr val="tx1"/>
                  </a:glow>
                  <a:outerShdw blurRad="38100" dist="38100" dir="2700000" algn="tl">
                    <a:srgbClr val="000000">
                      <a:alpha val="43137"/>
                    </a:srgbClr>
                  </a:outerShdw>
                </a:effectLst>
              </a:rPr>
              <a:t>Lions, Tigers &amp; Bears! Oh, My!</a:t>
            </a:r>
            <a:r>
              <a:rPr lang="mr-IN" dirty="0">
                <a:effectLst>
                  <a:glow rad="228600">
                    <a:schemeClr val="tx1"/>
                  </a:glow>
                  <a:outerShdw blurRad="38100" dist="38100" dir="2700000" algn="tl">
                    <a:srgbClr val="000000">
                      <a:alpha val="43137"/>
                    </a:srgbClr>
                  </a:outerShdw>
                </a:effectLst>
              </a:rPr>
              <a:t>"</a:t>
            </a:r>
            <a:endParaRPr lang="en-US" dirty="0">
              <a:effectLst>
                <a:glow rad="228600">
                  <a:schemeClr val="tx1"/>
                </a:glow>
                <a:outerShdw blurRad="38100" dist="38100" dir="2700000" algn="tl">
                  <a:srgbClr val="000000">
                    <a:alpha val="43137"/>
                  </a:srgbClr>
                </a:outerShdw>
              </a:effectLst>
            </a:endParaRPr>
          </a:p>
        </p:txBody>
      </p:sp>
      <p:pic>
        <p:nvPicPr>
          <p:cNvPr id="3" name="Picture 2" descr="ATT00049.jp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1" y="360040"/>
            <a:ext cx="9187363" cy="6093296"/>
          </a:xfrm>
          <a:prstGeom prst="rect">
            <a:avLst/>
          </a:prstGeom>
        </p:spPr>
      </p:pic>
    </p:spTree>
    <p:extLst>
      <p:ext uri="{BB962C8B-B14F-4D97-AF65-F5344CB8AC3E}">
        <p14:creationId xmlns:p14="http://schemas.microsoft.com/office/powerpoint/2010/main" val="23962212"/>
      </p:ext>
    </p:extLst>
  </p:cSld>
  <p:clrMapOvr>
    <a:masterClrMapping/>
  </p:clrMapOvr>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8076" y="0"/>
            <a:ext cx="9144000" cy="1143000"/>
          </a:xfrm>
        </p:spPr>
        <p:txBody>
          <a:bodyPr/>
          <a:lstStyle/>
          <a:p>
            <a:pPr>
              <a:defRPr/>
            </a:pPr>
            <a:r>
              <a:rPr lang="mr-IN" dirty="0">
                <a:effectLst>
                  <a:glow rad="228600">
                    <a:schemeClr val="tx1"/>
                  </a:glow>
                  <a:outerShdw blurRad="38100" dist="38100" dir="2700000" algn="tl">
                    <a:srgbClr val="000000">
                      <a:alpha val="43137"/>
                    </a:srgbClr>
                  </a:outerShdw>
                </a:effectLst>
              </a:rPr>
              <a:t>"</a:t>
            </a:r>
            <a:r>
              <a:rPr lang="en-US" dirty="0">
                <a:effectLst>
                  <a:glow rad="228600">
                    <a:schemeClr val="tx1"/>
                  </a:glow>
                  <a:outerShdw blurRad="38100" dist="38100" dir="2700000" algn="tl">
                    <a:srgbClr val="000000">
                      <a:alpha val="43137"/>
                    </a:srgbClr>
                  </a:outerShdw>
                </a:effectLst>
              </a:rPr>
              <a:t>Lions, Tigers &amp; Bears! Oh, My!</a:t>
            </a:r>
            <a:r>
              <a:rPr lang="mr-IN" dirty="0">
                <a:effectLst>
                  <a:glow rad="228600">
                    <a:schemeClr val="tx1"/>
                  </a:glow>
                  <a:outerShdw blurRad="38100" dist="38100" dir="2700000" algn="tl">
                    <a:srgbClr val="000000">
                      <a:alpha val="43137"/>
                    </a:srgbClr>
                  </a:outerShdw>
                </a:effectLst>
              </a:rPr>
              <a:t>"</a:t>
            </a:r>
            <a:endParaRPr lang="en-US" dirty="0">
              <a:effectLst>
                <a:glow rad="228600">
                  <a:schemeClr val="tx1"/>
                </a:glow>
                <a:outerShdw blurRad="38100" dist="38100" dir="2700000" algn="tl">
                  <a:srgbClr val="000000">
                    <a:alpha val="43137"/>
                  </a:srgbClr>
                </a:outerShdw>
              </a:effectLst>
            </a:endParaRPr>
          </a:p>
        </p:txBody>
      </p:sp>
      <p:pic>
        <p:nvPicPr>
          <p:cNvPr id="4" name="Picture 3" descr="ATT00058.jp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0" y="332656"/>
            <a:ext cx="9259904" cy="6165304"/>
          </a:xfrm>
          <a:prstGeom prst="rect">
            <a:avLst/>
          </a:prstGeom>
        </p:spPr>
      </p:pic>
    </p:spTree>
    <p:extLst>
      <p:ext uri="{BB962C8B-B14F-4D97-AF65-F5344CB8AC3E}">
        <p14:creationId xmlns:p14="http://schemas.microsoft.com/office/powerpoint/2010/main" val="3834570641"/>
      </p:ext>
    </p:extLst>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8076" y="0"/>
            <a:ext cx="9144000" cy="1143000"/>
          </a:xfrm>
        </p:spPr>
        <p:txBody>
          <a:bodyPr/>
          <a:lstStyle/>
          <a:p>
            <a:pPr>
              <a:defRPr/>
            </a:pPr>
            <a:r>
              <a:rPr lang="mr-IN" dirty="0">
                <a:effectLst>
                  <a:glow rad="228600">
                    <a:schemeClr val="tx1"/>
                  </a:glow>
                  <a:outerShdw blurRad="38100" dist="38100" dir="2700000" algn="tl">
                    <a:srgbClr val="000000">
                      <a:alpha val="43137"/>
                    </a:srgbClr>
                  </a:outerShdw>
                </a:effectLst>
              </a:rPr>
              <a:t>"</a:t>
            </a:r>
            <a:r>
              <a:rPr lang="en-US" dirty="0">
                <a:effectLst>
                  <a:glow rad="228600">
                    <a:schemeClr val="tx1"/>
                  </a:glow>
                  <a:outerShdw blurRad="38100" dist="38100" dir="2700000" algn="tl">
                    <a:srgbClr val="000000">
                      <a:alpha val="43137"/>
                    </a:srgbClr>
                  </a:outerShdw>
                </a:effectLst>
              </a:rPr>
              <a:t>Lions, Tigers &amp; Bears! Oh, My!</a:t>
            </a:r>
            <a:r>
              <a:rPr lang="mr-IN" dirty="0">
                <a:effectLst>
                  <a:glow rad="228600">
                    <a:schemeClr val="tx1"/>
                  </a:glow>
                  <a:outerShdw blurRad="38100" dist="38100" dir="2700000" algn="tl">
                    <a:srgbClr val="000000">
                      <a:alpha val="43137"/>
                    </a:srgbClr>
                  </a:outerShdw>
                </a:effectLst>
              </a:rPr>
              <a:t>"</a:t>
            </a:r>
            <a:endParaRPr lang="en-US" dirty="0">
              <a:effectLst>
                <a:glow rad="228600">
                  <a:schemeClr val="tx1"/>
                </a:glow>
                <a:outerShdw blurRad="38100" dist="38100" dir="2700000" algn="tl">
                  <a:srgbClr val="000000">
                    <a:alpha val="43137"/>
                  </a:srgbClr>
                </a:outerShdw>
              </a:effectLst>
            </a:endParaRPr>
          </a:p>
        </p:txBody>
      </p:sp>
      <p:pic>
        <p:nvPicPr>
          <p:cNvPr id="3" name="Picture 2" descr="ATT00067.jp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1" y="332656"/>
            <a:ext cx="9159711" cy="5968586"/>
          </a:xfrm>
          <a:prstGeom prst="rect">
            <a:avLst/>
          </a:prstGeom>
        </p:spPr>
      </p:pic>
    </p:spTree>
    <p:extLst>
      <p:ext uri="{BB962C8B-B14F-4D97-AF65-F5344CB8AC3E}">
        <p14:creationId xmlns:p14="http://schemas.microsoft.com/office/powerpoint/2010/main" val="1469451334"/>
      </p:ext>
    </p:extLst>
  </p:cSld>
  <p:clrMapOvr>
    <a:masterClrMapping/>
  </p:clrMapOvr>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8076" y="0"/>
            <a:ext cx="9144000" cy="1143000"/>
          </a:xfrm>
        </p:spPr>
        <p:txBody>
          <a:bodyPr/>
          <a:lstStyle/>
          <a:p>
            <a:pPr>
              <a:defRPr/>
            </a:pPr>
            <a:r>
              <a:rPr lang="mr-IN" dirty="0">
                <a:effectLst>
                  <a:glow rad="228600">
                    <a:schemeClr val="tx1"/>
                  </a:glow>
                  <a:outerShdw blurRad="38100" dist="38100" dir="2700000" algn="tl">
                    <a:srgbClr val="000000">
                      <a:alpha val="43137"/>
                    </a:srgbClr>
                  </a:outerShdw>
                </a:effectLst>
              </a:rPr>
              <a:t>"</a:t>
            </a:r>
            <a:r>
              <a:rPr lang="en-US" dirty="0">
                <a:effectLst>
                  <a:glow rad="228600">
                    <a:schemeClr val="tx1"/>
                  </a:glow>
                  <a:outerShdw blurRad="38100" dist="38100" dir="2700000" algn="tl">
                    <a:srgbClr val="000000">
                      <a:alpha val="43137"/>
                    </a:srgbClr>
                  </a:outerShdw>
                </a:effectLst>
              </a:rPr>
              <a:t>Lions, Tigers &amp; Bears! Oh, My!</a:t>
            </a:r>
            <a:r>
              <a:rPr lang="mr-IN" dirty="0">
                <a:effectLst>
                  <a:glow rad="228600">
                    <a:schemeClr val="tx1"/>
                  </a:glow>
                  <a:outerShdw blurRad="38100" dist="38100" dir="2700000" algn="tl">
                    <a:srgbClr val="000000">
                      <a:alpha val="43137"/>
                    </a:srgbClr>
                  </a:outerShdw>
                </a:effectLst>
              </a:rPr>
              <a:t>"</a:t>
            </a:r>
            <a:endParaRPr lang="en-US" dirty="0">
              <a:effectLst>
                <a:glow rad="228600">
                  <a:schemeClr val="tx1"/>
                </a:glow>
                <a:outerShdw blurRad="38100" dist="38100" dir="2700000" algn="tl">
                  <a:srgbClr val="000000">
                    <a:alpha val="43137"/>
                  </a:srgbClr>
                </a:outerShdw>
              </a:effectLst>
            </a:endParaRPr>
          </a:p>
        </p:txBody>
      </p:sp>
      <p:pic>
        <p:nvPicPr>
          <p:cNvPr id="4" name="Picture 3" descr="ATT00079.jp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29077" y="332656"/>
            <a:ext cx="9187363" cy="6093296"/>
          </a:xfrm>
          <a:prstGeom prst="rect">
            <a:avLst/>
          </a:prstGeom>
        </p:spPr>
      </p:pic>
    </p:spTree>
    <p:extLst>
      <p:ext uri="{BB962C8B-B14F-4D97-AF65-F5344CB8AC3E}">
        <p14:creationId xmlns:p14="http://schemas.microsoft.com/office/powerpoint/2010/main" val="1663029993"/>
      </p:ext>
    </p:extLst>
  </p:cSld>
  <p:clrMapOvr>
    <a:masterClrMapping/>
  </p:clrMapOvr>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15137" name="Picture 1"/>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pic>
      <p:sp>
        <p:nvSpPr>
          <p:cNvPr id="2" name="Title 1"/>
          <p:cNvSpPr>
            <a:spLocks noGrp="1"/>
          </p:cNvSpPr>
          <p:nvPr>
            <p:ph type="title" idx="4294967295"/>
          </p:nvPr>
        </p:nvSpPr>
        <p:spPr>
          <a:xfrm>
            <a:off x="611188" y="0"/>
            <a:ext cx="7770812" cy="1141413"/>
          </a:xfrm>
        </p:spPr>
        <p:txBody>
          <a:bodyPr/>
          <a:lstStyle/>
          <a:p>
            <a:pPr rtl="1" eaLnBrk="1" hangingPunct="1">
              <a:defRPr/>
            </a:pPr>
            <a:r>
              <a:rPr lang="ar-SA" kern="1200" dirty="0">
                <a:cs typeface="Arial" panose="020B0604020202020204" pitchFamily="34" charset="0"/>
              </a:rPr>
              <a:t>إعادة البناء </a:t>
            </a:r>
            <a:r>
              <a:rPr lang="ar-SA" kern="1200" dirty="0" err="1">
                <a:cs typeface="Arial" panose="020B0604020202020204" pitchFamily="34" charset="0"/>
              </a:rPr>
              <a:t>يجلب...</a:t>
            </a:r>
            <a:endParaRPr lang="en-US" dirty="0"/>
          </a:p>
        </p:txBody>
      </p:sp>
      <p:sp>
        <p:nvSpPr>
          <p:cNvPr id="1115139" name="Text Box 37"/>
          <p:cNvSpPr txBox="1">
            <a:spLocks noChangeArrowheads="1"/>
          </p:cNvSpPr>
          <p:nvPr/>
        </p:nvSpPr>
        <p:spPr bwMode="auto">
          <a:xfrm>
            <a:off x="8243888" y="-11113"/>
            <a:ext cx="866775" cy="463551"/>
          </a:xfrm>
          <a:prstGeom prst="rect">
            <a:avLst/>
          </a:prstGeom>
          <a:solidFill>
            <a:srgbClr val="0000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lIns="90000" tIns="46800" rIns="90000" bIns="46800">
            <a:spAutoFit/>
          </a:bodyP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eaLnBrk="0" fontAlgn="base" hangingPunct="0">
              <a:spcBef>
                <a:spcPct val="0"/>
              </a:spcBef>
              <a:spcAft>
                <a:spcPct val="0"/>
              </a:spcAft>
              <a:defRPr sz="2400">
                <a:solidFill>
                  <a:schemeClr val="bg1"/>
                </a:solidFill>
                <a:latin typeface="Arial" charset="0"/>
                <a:ea typeface="ＭＳ Ｐゴシック" charset="0"/>
              </a:defRPr>
            </a:lvl6pPr>
            <a:lvl7pPr marL="2971800" indent="-228600" eaLnBrk="0" fontAlgn="base" hangingPunct="0">
              <a:spcBef>
                <a:spcPct val="0"/>
              </a:spcBef>
              <a:spcAft>
                <a:spcPct val="0"/>
              </a:spcAft>
              <a:defRPr sz="2400">
                <a:solidFill>
                  <a:schemeClr val="bg1"/>
                </a:solidFill>
                <a:latin typeface="Arial" charset="0"/>
                <a:ea typeface="ＭＳ Ｐゴシック" charset="0"/>
              </a:defRPr>
            </a:lvl7pPr>
            <a:lvl8pPr marL="3429000" indent="-228600" eaLnBrk="0" fontAlgn="base" hangingPunct="0">
              <a:spcBef>
                <a:spcPct val="0"/>
              </a:spcBef>
              <a:spcAft>
                <a:spcPct val="0"/>
              </a:spcAft>
              <a:defRPr sz="2400">
                <a:solidFill>
                  <a:schemeClr val="bg1"/>
                </a:solidFill>
                <a:latin typeface="Arial" charset="0"/>
                <a:ea typeface="ＭＳ Ｐゴシック" charset="0"/>
              </a:defRPr>
            </a:lvl8pPr>
            <a:lvl9pPr marL="3886200" indent="-228600"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473a</a:t>
            </a:r>
          </a:p>
        </p:txBody>
      </p:sp>
    </p:spTree>
    <p:extLst>
      <p:ext uri="{BB962C8B-B14F-4D97-AF65-F5344CB8AC3E}">
        <p14:creationId xmlns:p14="http://schemas.microsoft.com/office/powerpoint/2010/main" val="3504828799"/>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17185" name="Picture 1"/>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pic>
      <p:sp>
        <p:nvSpPr>
          <p:cNvPr id="2" name="Title 1"/>
          <p:cNvSpPr>
            <a:spLocks noGrp="1"/>
          </p:cNvSpPr>
          <p:nvPr>
            <p:ph type="title" idx="4294967295"/>
          </p:nvPr>
        </p:nvSpPr>
        <p:spPr>
          <a:xfrm>
            <a:off x="0" y="631825"/>
            <a:ext cx="7158038" cy="1141413"/>
          </a:xfrm>
        </p:spPr>
        <p:txBody>
          <a:bodyPr/>
          <a:lstStyle/>
          <a:p>
            <a:pPr rtl="1" eaLnBrk="1" hangingPunct="1">
              <a:defRPr/>
            </a:pPr>
            <a:r>
              <a:rPr lang="ar-SA" kern="1200" dirty="0" err="1">
                <a:cs typeface="Arial" panose="020B0604020202020204" pitchFamily="34" charset="0"/>
              </a:rPr>
              <a:t>...</a:t>
            </a:r>
            <a:r>
              <a:rPr lang="ar-SA" kern="1200" dirty="0">
                <a:cs typeface="Arial" panose="020B0604020202020204" pitchFamily="34" charset="0"/>
              </a:rPr>
              <a:t> أرض متجددة تماما!</a:t>
            </a:r>
            <a:endParaRPr lang="en-US" dirty="0"/>
          </a:p>
        </p:txBody>
      </p:sp>
      <p:sp>
        <p:nvSpPr>
          <p:cNvPr id="1117187" name="Text Box 37"/>
          <p:cNvSpPr txBox="1">
            <a:spLocks noChangeArrowheads="1"/>
          </p:cNvSpPr>
          <p:nvPr/>
        </p:nvSpPr>
        <p:spPr bwMode="auto">
          <a:xfrm>
            <a:off x="8243888" y="-11113"/>
            <a:ext cx="866775" cy="463551"/>
          </a:xfrm>
          <a:prstGeom prst="rect">
            <a:avLst/>
          </a:prstGeom>
          <a:solidFill>
            <a:srgbClr val="0000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lIns="90000" tIns="46800" rIns="90000" bIns="46800">
            <a:spAutoFit/>
          </a:bodyP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eaLnBrk="0" fontAlgn="base" hangingPunct="0">
              <a:spcBef>
                <a:spcPct val="0"/>
              </a:spcBef>
              <a:spcAft>
                <a:spcPct val="0"/>
              </a:spcAft>
              <a:defRPr sz="2400">
                <a:solidFill>
                  <a:schemeClr val="bg1"/>
                </a:solidFill>
                <a:latin typeface="Arial" charset="0"/>
                <a:ea typeface="ＭＳ Ｐゴシック" charset="0"/>
              </a:defRPr>
            </a:lvl6pPr>
            <a:lvl7pPr marL="2971800" indent="-228600" eaLnBrk="0" fontAlgn="base" hangingPunct="0">
              <a:spcBef>
                <a:spcPct val="0"/>
              </a:spcBef>
              <a:spcAft>
                <a:spcPct val="0"/>
              </a:spcAft>
              <a:defRPr sz="2400">
                <a:solidFill>
                  <a:schemeClr val="bg1"/>
                </a:solidFill>
                <a:latin typeface="Arial" charset="0"/>
                <a:ea typeface="ＭＳ Ｐゴシック" charset="0"/>
              </a:defRPr>
            </a:lvl7pPr>
            <a:lvl8pPr marL="3429000" indent="-228600" eaLnBrk="0" fontAlgn="base" hangingPunct="0">
              <a:spcBef>
                <a:spcPct val="0"/>
              </a:spcBef>
              <a:spcAft>
                <a:spcPct val="0"/>
              </a:spcAft>
              <a:defRPr sz="2400">
                <a:solidFill>
                  <a:schemeClr val="bg1"/>
                </a:solidFill>
                <a:latin typeface="Arial" charset="0"/>
                <a:ea typeface="ＭＳ Ｐゴシック" charset="0"/>
              </a:defRPr>
            </a:lvl8pPr>
            <a:lvl9pPr marL="3886200" indent="-228600"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473a</a:t>
            </a:r>
          </a:p>
        </p:txBody>
      </p:sp>
    </p:spTree>
    <p:extLst>
      <p:ext uri="{BB962C8B-B14F-4D97-AF65-F5344CB8AC3E}">
        <p14:creationId xmlns:p14="http://schemas.microsoft.com/office/powerpoint/2010/main" val="3010190767"/>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47106" name="Picture 1"/>
          <p:cNvSpPr>
            <a:spLocks noChangeAspect="1"/>
          </p:cNvSpPr>
          <p:nvPr/>
        </p:nvSpPr>
        <p:spPr bwMode="auto">
          <a:xfrm>
            <a:off x="0" y="319353"/>
            <a:ext cx="9144000" cy="6099175"/>
          </a:xfrm>
          <a:prstGeom prst="rect">
            <a:avLst/>
          </a:prstGeom>
          <a:noFill/>
          <a:ln w="9525">
            <a:noFill/>
            <a:miter lim="800000"/>
            <a:headEnd/>
            <a:tailEnd/>
          </a:ln>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900098" name="Rectangle 2"/>
          <p:cNvSpPr>
            <a:spLocks noGrp="1" noChangeArrowheads="1"/>
          </p:cNvSpPr>
          <p:nvPr>
            <p:ph type="ctrTitle"/>
          </p:nvPr>
        </p:nvSpPr>
        <p:spPr>
          <a:xfrm>
            <a:off x="0" y="-27384"/>
            <a:ext cx="9144000" cy="909772"/>
          </a:xfrm>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lstStyle/>
          <a:p>
            <a:pPr>
              <a:defRPr/>
            </a:pPr>
            <a:r>
              <a:rPr lang="ar-JO" sz="4800" dirty="0">
                <a:effectLst>
                  <a:glow rad="127000">
                    <a:schemeClr val="tx1"/>
                  </a:glow>
                </a:effectLst>
                <a:ea typeface="ＭＳ Ｐゴシック" charset="0"/>
              </a:rPr>
              <a:t>آية مفتاحية</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395536" y="1268760"/>
            <a:ext cx="8352928" cy="4317998"/>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defTabSz="457200" rtl="1">
              <a:defRPr/>
            </a:pPr>
            <a:r>
              <a:rPr kumimoji="0" lang="ar-JO"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MS PGothic" pitchFamily="34" charset="-128"/>
                <a:cs typeface="Arial" panose="020B0604020202020204" pitchFamily="34" charset="0"/>
              </a:rPr>
              <a:t>” ارفعوا إلى السماوات عيونكم و انظروا إلى الأرض من تحت فإن السماوات كالدخان تضمحل و الأرض كالثوب تبلى و سكانها كالبعوض يموتون أما خلاصي فإلى الأبد يكون و بري </a:t>
            </a:r>
            <a:r>
              <a:rPr lang="ar-JO" sz="3600" b="1" dirty="0">
                <a:solidFill>
                  <a:srgbClr val="FFFFFF"/>
                </a:solidFill>
                <a:effectLst>
                  <a:glow rad="127000">
                    <a:srgbClr val="000000"/>
                  </a:glow>
                </a:effectLst>
                <a:latin typeface="Arial" panose="020B0604020202020204" pitchFamily="34" charset="0"/>
                <a:ea typeface="MS PGothic" pitchFamily="34" charset="-128"/>
                <a:cs typeface="Arial" panose="020B0604020202020204" pitchFamily="34" charset="0"/>
              </a:rPr>
              <a:t>لا</a:t>
            </a:r>
            <a:r>
              <a:rPr lang="en-US" sz="3600" b="1" dirty="0">
                <a:solidFill>
                  <a:srgbClr val="FFFFFF"/>
                </a:solidFill>
                <a:effectLst>
                  <a:glow rad="127000">
                    <a:srgbClr val="000000"/>
                  </a:glow>
                </a:effectLst>
                <a:latin typeface="Arial" panose="020B0604020202020204" pitchFamily="34" charset="0"/>
                <a:ea typeface="MS PGothic" pitchFamily="34" charset="-128"/>
                <a:cs typeface="Arial" panose="020B0604020202020204" pitchFamily="34" charset="0"/>
              </a:rPr>
              <a:t> </a:t>
            </a:r>
            <a:r>
              <a:rPr lang="ar-JO" sz="3600" b="1" dirty="0">
                <a:solidFill>
                  <a:srgbClr val="FFFFFF"/>
                </a:solidFill>
                <a:effectLst>
                  <a:glow rad="127000">
                    <a:srgbClr val="000000"/>
                  </a:glow>
                </a:effectLst>
                <a:latin typeface="Arial" panose="020B0604020202020204" pitchFamily="34" charset="0"/>
                <a:ea typeface="MS PGothic" pitchFamily="34" charset="-128"/>
                <a:cs typeface="Arial" panose="020B0604020202020204" pitchFamily="34" charset="0"/>
              </a:rPr>
              <a:t>ينقطع</a:t>
            </a:r>
            <a:r>
              <a:rPr kumimoji="0" lang="en-US"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MS PGothic" pitchFamily="34" charset="-128"/>
                <a:cs typeface="Arial" panose="020B0604020202020204" pitchFamily="34" charset="0"/>
              </a:rPr>
              <a:t>"</a:t>
            </a:r>
          </a:p>
          <a:p>
            <a:pPr marL="0" marR="0" lvl="0" indent="0" algn="ctr" defTabSz="457200" rtl="1" eaLnBrk="0" fontAlgn="base" latinLnBrk="0" hangingPunct="0">
              <a:lnSpc>
                <a:spcPct val="100000"/>
              </a:lnSpc>
              <a:spcBef>
                <a:spcPct val="0"/>
              </a:spcBef>
              <a:spcAft>
                <a:spcPct val="0"/>
              </a:spcAft>
              <a:buClrTx/>
              <a:buSzTx/>
              <a:buFontTx/>
              <a:buNone/>
              <a:tabLst/>
              <a:defRPr/>
            </a:pPr>
            <a:r>
              <a:rPr lang="en-US" sz="3600" b="1" dirty="0">
                <a:solidFill>
                  <a:srgbClr val="FFFFFF"/>
                </a:solidFill>
                <a:effectLst>
                  <a:glow rad="127000">
                    <a:srgbClr val="000000"/>
                  </a:glow>
                </a:effectLst>
                <a:latin typeface="Arial" panose="020B0604020202020204" pitchFamily="34" charset="0"/>
                <a:ea typeface="MS PGothic" pitchFamily="34" charset="-128"/>
                <a:cs typeface="Arial" panose="020B0604020202020204" pitchFamily="34" charset="0"/>
              </a:rPr>
              <a:t>)</a:t>
            </a:r>
            <a:r>
              <a:rPr kumimoji="0" lang="ar-JO"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MS PGothic" pitchFamily="34" charset="-128"/>
                <a:cs typeface="Arial" panose="020B0604020202020204" pitchFamily="34" charset="0"/>
              </a:rPr>
              <a:t>6:51</a:t>
            </a:r>
            <a:r>
              <a:rPr lang="en-US" sz="3600" b="1" dirty="0">
                <a:solidFill>
                  <a:srgbClr val="FFFFFF"/>
                </a:solidFill>
                <a:effectLst>
                  <a:glow rad="127000">
                    <a:srgbClr val="000000"/>
                  </a:glow>
                </a:effectLst>
                <a:latin typeface="Arial" panose="020B0604020202020204" pitchFamily="34" charset="0"/>
                <a:ea typeface="MS PGothic" pitchFamily="34" charset="-128"/>
                <a:cs typeface="Arial" panose="020B0604020202020204" pitchFamily="34" charset="0"/>
              </a:rPr>
              <a:t>(</a:t>
            </a:r>
            <a:endParaRPr kumimoji="0" lang="en-US"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MS PGothic" pitchFamily="34" charset="-128"/>
              <a:cs typeface="Arial" panose="020B0604020202020204" pitchFamily="34" charset="0"/>
            </a:endParaRPr>
          </a:p>
        </p:txBody>
      </p:sp>
      <p:sp>
        <p:nvSpPr>
          <p:cNvPr id="6" name="Rectangle 2"/>
          <p:cNvSpPr txBox="1">
            <a:spLocks noChangeArrowheads="1"/>
          </p:cNvSpPr>
          <p:nvPr/>
        </p:nvSpPr>
        <p:spPr bwMode="auto">
          <a:xfrm>
            <a:off x="0" y="5871059"/>
            <a:ext cx="9144000" cy="909772"/>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إ</a:t>
            </a:r>
            <a:r>
              <a:rPr kumimoji="0" lang="ar-JO" sz="4800" b="1"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شعياء</a:t>
            </a: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47110" name="Text Box 24"/>
          <p:cNvSpPr txBox="1">
            <a:spLocks noChangeArrowheads="1"/>
          </p:cNvSpPr>
          <p:nvPr/>
        </p:nvSpPr>
        <p:spPr bwMode="auto">
          <a:xfrm>
            <a:off x="8431213" y="16141"/>
            <a:ext cx="703262" cy="461962"/>
          </a:xfrm>
          <a:prstGeom prst="rect">
            <a:avLst/>
          </a:prstGeom>
          <a:noFill/>
          <a:ln w="9525">
            <a:noFill/>
            <a:miter lim="800000"/>
            <a:headEnd/>
            <a:tailEnd/>
          </a:ln>
        </p:spPr>
        <p:txBody>
          <a:bodyPr wrap="none">
            <a:spAutoFit/>
          </a:bodyPr>
          <a:lstStyle/>
          <a:p>
            <a:pPr marL="0" marR="0" lvl="0" indent="0" algn="l" defTabSz="4572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452</a:t>
            </a:r>
            <a:endParaRPr kumimoji="0" lang="en-US" altLang="zh-CN"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Tree>
    <p:extLst>
      <p:ext uri="{BB962C8B-B14F-4D97-AF65-F5344CB8AC3E}">
        <p14:creationId xmlns:p14="http://schemas.microsoft.com/office/powerpoint/2010/main" val="476561313"/>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showMasterPhAnim="0">
  <p:cSld>
    <p:bg>
      <p:bgPr>
        <a:solidFill>
          <a:schemeClr val="tx1"/>
        </a:solidFill>
        <a:effectLst/>
      </p:bgPr>
    </p:bg>
    <p:spTree>
      <p:nvGrpSpPr>
        <p:cNvPr id="1" name=""/>
        <p:cNvGrpSpPr/>
        <p:nvPr/>
      </p:nvGrpSpPr>
      <p:grpSpPr>
        <a:xfrm>
          <a:off x="0" y="0"/>
          <a:ext cx="0" cy="0"/>
          <a:chOff x="0" y="0"/>
          <a:chExt cx="0" cy="0"/>
        </a:xfrm>
      </p:grpSpPr>
      <p:sp>
        <p:nvSpPr>
          <p:cNvPr id="135171" name="Rectangle 5"/>
          <p:cNvSpPr>
            <a:spLocks noGrp="1" noChangeArrowheads="1"/>
          </p:cNvSpPr>
          <p:nvPr>
            <p:ph type="title"/>
          </p:nvPr>
        </p:nvSpPr>
        <p:spPr>
          <a:xfrm>
            <a:off x="0" y="0"/>
            <a:ext cx="9144000" cy="764704"/>
          </a:xfrm>
          <a:solidFill>
            <a:srgbClr val="000000"/>
          </a:solidFill>
        </p:spPr>
        <p:txBody>
          <a:bodyPr/>
          <a:lstStyle/>
          <a:p>
            <a:pPr eaLnBrk="1" hangingPunct="1"/>
            <a:r>
              <a:rPr lang="ar-EG" dirty="0">
                <a:solidFill>
                  <a:srgbClr val="FFFFFF"/>
                </a:solidFill>
                <a:ea typeface="ＭＳ Ｐゴシック" charset="0"/>
                <a:cs typeface="Arial" panose="020B0604020202020204" pitchFamily="34" charset="0"/>
              </a:rPr>
              <a:t>أنواع العدالة</a:t>
            </a:r>
            <a:endParaRPr lang="en-US" dirty="0">
              <a:solidFill>
                <a:srgbClr val="FFFFFF"/>
              </a:solidFill>
              <a:ea typeface="ＭＳ Ｐゴシック" charset="0"/>
              <a:cs typeface="Arial" panose="020B0604020202020204" pitchFamily="34" charset="0"/>
            </a:endParaRPr>
          </a:p>
        </p:txBody>
      </p:sp>
      <p:grpSp>
        <p:nvGrpSpPr>
          <p:cNvPr id="6" name="Group 5">
            <a:extLst>
              <a:ext uri="{FF2B5EF4-FFF2-40B4-BE49-F238E27FC236}">
                <a16:creationId xmlns:a16="http://schemas.microsoft.com/office/drawing/2014/main" id="{F40F478C-EEB4-2E41-B55D-E9E77CA7B50A}"/>
              </a:ext>
            </a:extLst>
          </p:cNvPr>
          <p:cNvGrpSpPr/>
          <p:nvPr/>
        </p:nvGrpSpPr>
        <p:grpSpPr>
          <a:xfrm>
            <a:off x="1043608" y="980728"/>
            <a:ext cx="7317728" cy="5492601"/>
            <a:chOff x="1043608" y="980728"/>
            <a:chExt cx="7317728" cy="5492601"/>
          </a:xfrm>
        </p:grpSpPr>
        <p:pic>
          <p:nvPicPr>
            <p:cNvPr id="4" name="Picture 3">
              <a:extLst>
                <a:ext uri="{FF2B5EF4-FFF2-40B4-BE49-F238E27FC236}">
                  <a16:creationId xmlns:a16="http://schemas.microsoft.com/office/drawing/2014/main" id="{BA515552-0459-694D-BDEE-6DB623C68108}"/>
                </a:ext>
              </a:extLst>
            </p:cNvPr>
            <p:cNvPicPr>
              <a:picLocks noChangeAspect="1"/>
            </p:cNvPicPr>
            <p:nvPr/>
          </p:nvPicPr>
          <p:blipFill>
            <a:blip r:embed="rId4"/>
            <a:stretch>
              <a:fillRect/>
            </a:stretch>
          </p:blipFill>
          <p:spPr>
            <a:xfrm>
              <a:off x="1043608" y="980728"/>
              <a:ext cx="7317728" cy="5492601"/>
            </a:xfrm>
            <a:prstGeom prst="rect">
              <a:avLst/>
            </a:prstGeom>
          </p:spPr>
        </p:pic>
        <p:sp>
          <p:nvSpPr>
            <p:cNvPr id="5" name="Rectangle 4">
              <a:extLst>
                <a:ext uri="{FF2B5EF4-FFF2-40B4-BE49-F238E27FC236}">
                  <a16:creationId xmlns:a16="http://schemas.microsoft.com/office/drawing/2014/main" id="{3676A3FF-B4F1-6940-A6C1-32A383BD662B}"/>
                </a:ext>
              </a:extLst>
            </p:cNvPr>
            <p:cNvSpPr/>
            <p:nvPr/>
          </p:nvSpPr>
          <p:spPr>
            <a:xfrm>
              <a:off x="1835696" y="5877272"/>
              <a:ext cx="2160240" cy="432048"/>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9" name="Rectangle 8">
              <a:extLst>
                <a:ext uri="{FF2B5EF4-FFF2-40B4-BE49-F238E27FC236}">
                  <a16:creationId xmlns:a16="http://schemas.microsoft.com/office/drawing/2014/main" id="{9B9E0575-DC4E-FF45-9EFD-D055E8505B3E}"/>
                </a:ext>
              </a:extLst>
            </p:cNvPr>
            <p:cNvSpPr/>
            <p:nvPr/>
          </p:nvSpPr>
          <p:spPr>
            <a:xfrm>
              <a:off x="5234878" y="5897150"/>
              <a:ext cx="2649489" cy="432048"/>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grpSp>
      <p:sp>
        <p:nvSpPr>
          <p:cNvPr id="7" name="Rectangle 5">
            <a:extLst>
              <a:ext uri="{FF2B5EF4-FFF2-40B4-BE49-F238E27FC236}">
                <a16:creationId xmlns:a16="http://schemas.microsoft.com/office/drawing/2014/main" id="{1BE38515-387C-3A46-9EF2-AB2627C273DA}"/>
              </a:ext>
            </a:extLst>
          </p:cNvPr>
          <p:cNvSpPr txBox="1">
            <a:spLocks noChangeArrowheads="1"/>
          </p:cNvSpPr>
          <p:nvPr/>
        </p:nvSpPr>
        <p:spPr bwMode="auto">
          <a:xfrm>
            <a:off x="4986197" y="5708625"/>
            <a:ext cx="3146850" cy="76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New Roman" pitchFamily="19" charset="0"/>
              </a:defRPr>
            </a:lvl6pPr>
            <a:lvl7pPr marL="914400" algn="ctr" rtl="0" fontAlgn="base">
              <a:spcBef>
                <a:spcPct val="0"/>
              </a:spcBef>
              <a:spcAft>
                <a:spcPct val="0"/>
              </a:spcAft>
              <a:defRPr sz="4400">
                <a:solidFill>
                  <a:schemeClr val="tx2"/>
                </a:solidFill>
                <a:latin typeface="Times New Roman" pitchFamily="19" charset="0"/>
              </a:defRPr>
            </a:lvl7pPr>
            <a:lvl8pPr marL="1371600" algn="ctr" rtl="0" fontAlgn="base">
              <a:spcBef>
                <a:spcPct val="0"/>
              </a:spcBef>
              <a:spcAft>
                <a:spcPct val="0"/>
              </a:spcAft>
              <a:defRPr sz="4400">
                <a:solidFill>
                  <a:schemeClr val="tx2"/>
                </a:solidFill>
                <a:latin typeface="Times New Roman" pitchFamily="19" charset="0"/>
              </a:defRPr>
            </a:lvl8pPr>
            <a:lvl9pPr marL="1828800" algn="ctr" rtl="0" fontAlgn="base">
              <a:spcBef>
                <a:spcPct val="0"/>
              </a:spcBef>
              <a:spcAft>
                <a:spcPct val="0"/>
              </a:spcAft>
              <a:defRPr sz="4400">
                <a:solidFill>
                  <a:schemeClr val="tx2"/>
                </a:solidFill>
                <a:latin typeface="Times New Roman" pitchFamily="19"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32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العدالة الإجتماعية</a:t>
            </a:r>
            <a:endParaRPr kumimoji="0" lang="en-US" sz="32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11" name="Rectangle 5">
            <a:extLst>
              <a:ext uri="{FF2B5EF4-FFF2-40B4-BE49-F238E27FC236}">
                <a16:creationId xmlns:a16="http://schemas.microsoft.com/office/drawing/2014/main" id="{CAC2AB37-44C8-924B-B134-DE368CB87A94}"/>
              </a:ext>
            </a:extLst>
          </p:cNvPr>
          <p:cNvSpPr txBox="1">
            <a:spLocks noChangeArrowheads="1"/>
          </p:cNvSpPr>
          <p:nvPr/>
        </p:nvSpPr>
        <p:spPr bwMode="auto">
          <a:xfrm>
            <a:off x="1437927" y="5688746"/>
            <a:ext cx="3146850" cy="76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New Roman" pitchFamily="19" charset="0"/>
              </a:defRPr>
            </a:lvl6pPr>
            <a:lvl7pPr marL="914400" algn="ctr" rtl="0" fontAlgn="base">
              <a:spcBef>
                <a:spcPct val="0"/>
              </a:spcBef>
              <a:spcAft>
                <a:spcPct val="0"/>
              </a:spcAft>
              <a:defRPr sz="4400">
                <a:solidFill>
                  <a:schemeClr val="tx2"/>
                </a:solidFill>
                <a:latin typeface="Times New Roman" pitchFamily="19" charset="0"/>
              </a:defRPr>
            </a:lvl7pPr>
            <a:lvl8pPr marL="1371600" algn="ctr" rtl="0" fontAlgn="base">
              <a:spcBef>
                <a:spcPct val="0"/>
              </a:spcBef>
              <a:spcAft>
                <a:spcPct val="0"/>
              </a:spcAft>
              <a:defRPr sz="4400">
                <a:solidFill>
                  <a:schemeClr val="tx2"/>
                </a:solidFill>
                <a:latin typeface="Times New Roman" pitchFamily="19" charset="0"/>
              </a:defRPr>
            </a:lvl8pPr>
            <a:lvl9pPr marL="1828800" algn="ctr" rtl="0" fontAlgn="base">
              <a:spcBef>
                <a:spcPct val="0"/>
              </a:spcBef>
              <a:spcAft>
                <a:spcPct val="0"/>
              </a:spcAft>
              <a:defRPr sz="4400">
                <a:solidFill>
                  <a:schemeClr val="tx2"/>
                </a:solidFill>
                <a:latin typeface="Times New Roman" pitchFamily="19"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32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العدالة</a:t>
            </a:r>
            <a:endParaRPr kumimoji="0" lang="en-US" sz="32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247606631"/>
      </p:ext>
    </p:extLst>
  </p:cSld>
  <p:clrMapOvr>
    <a:overrideClrMapping bg1="lt1" tx1="dk1" bg2="lt2" tx2="dk2" accent1="accent1" accent2="accent2" accent3="accent3" accent4="accent4" accent5="accent5" accent6="accent6" hlink="hlink" folHlink="folHlink"/>
  </p:clrMapOvr>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19233" name="Picture 1"/>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pic>
      <p:sp>
        <p:nvSpPr>
          <p:cNvPr id="2" name="Title 1"/>
          <p:cNvSpPr>
            <a:spLocks noGrp="1"/>
          </p:cNvSpPr>
          <p:nvPr>
            <p:ph type="title" idx="4294967295"/>
          </p:nvPr>
        </p:nvSpPr>
        <p:spPr>
          <a:xfrm>
            <a:off x="1316754" y="-20638"/>
            <a:ext cx="7847012" cy="874713"/>
          </a:xfrm>
          <a:solidFill>
            <a:srgbClr val="000000"/>
          </a:solidFill>
          <a:effectLst>
            <a:outerShdw dist="36147" dir="2700000" algn="ctr" rotWithShape="0">
              <a:srgbClr val="808080">
                <a:alpha val="75014"/>
              </a:srgbClr>
            </a:outerShdw>
          </a:effectLst>
        </p:spPr>
        <p:txBody>
          <a:bodyPr/>
          <a:lstStyle/>
          <a:p>
            <a:pPr eaLnBrk="1" hangingPunct="1">
              <a:buClr>
                <a:srgbClr val="FFFFFF"/>
              </a:buClr>
              <a:buFont typeface="Arial"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lang="ar-SA" kern="1200" dirty="0">
                <a:solidFill>
                  <a:srgbClr val="FFFFFF"/>
                </a:solidFill>
                <a:ea typeface="ＭＳ Ｐゴシック" charset="0"/>
                <a:cs typeface="Arial" panose="020B0604020202020204" pitchFamily="34" charset="0"/>
              </a:rPr>
              <a:t>رومية 8 : 19-21</a:t>
            </a:r>
            <a:endParaRPr lang="en-US" kern="1200" dirty="0">
              <a:solidFill>
                <a:srgbClr val="FFFFFF"/>
              </a:solidFill>
              <a:ea typeface="ＭＳ Ｐゴシック" charset="0"/>
              <a:cs typeface="Arial" panose="020B0604020202020204" pitchFamily="34" charset="0"/>
            </a:endParaRPr>
          </a:p>
        </p:txBody>
      </p:sp>
      <p:sp>
        <p:nvSpPr>
          <p:cNvPr id="80899" name="Rectangle 3"/>
          <p:cNvSpPr>
            <a:spLocks noChangeArrowheads="1"/>
          </p:cNvSpPr>
          <p:nvPr/>
        </p:nvSpPr>
        <p:spPr bwMode="auto">
          <a:xfrm>
            <a:off x="0" y="0"/>
            <a:ext cx="2667000" cy="6858000"/>
          </a:xfrm>
          <a:prstGeom prst="rect">
            <a:avLst/>
          </a:pr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lIns="90000" tIns="46800" rIns="90000" bIns="46800"/>
          <a:lstStyle/>
          <a:p>
            <a:pPr marL="0" marR="0" lvl="0" indent="0" algn="r" defTabSz="449263" rtl="1" eaLnBrk="1" fontAlgn="base" latinLnBrk="0" hangingPunct="1">
              <a:lnSpc>
                <a:spcPct val="100000"/>
              </a:lnSpc>
              <a:spcBef>
                <a:spcPct val="0"/>
              </a:spcBef>
              <a:spcAft>
                <a:spcPct val="0"/>
              </a:spcAft>
              <a:buClrTx/>
              <a:buSzTx/>
              <a:buFontTx/>
              <a:buNone/>
              <a:tabLst/>
              <a:defRPr/>
            </a:pPr>
            <a:r>
              <a:rPr kumimoji="0" lang="ar-SA" sz="3200" b="1" u="none" strike="noStrike" kern="1200" cap="none" spc="0" normalizeH="0" baseline="30000" noProof="0" dirty="0">
                <a:ln>
                  <a:noFill/>
                </a:ln>
                <a:solidFill>
                  <a:srgbClr val="FFFFFF"/>
                </a:solidFill>
                <a:effectLst/>
                <a:uLnTx/>
                <a:uFillTx/>
                <a:latin typeface="Arial" panose="020B0604020202020204" pitchFamily="34" charset="0"/>
                <a:cs typeface="Arial" panose="020B0604020202020204" pitchFamily="34" charset="0"/>
              </a:rPr>
              <a:t>9</a:t>
            </a:r>
            <a:r>
              <a:rPr kumimoji="0" lang="ar-SA"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0" lang="ar-SA" sz="3200" b="1" u="none" strike="noStrike" kern="120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لأَنَّ </a:t>
            </a:r>
            <a:r>
              <a:rPr kumimoji="0" lang="ar-SA"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ٱ</a:t>
            </a:r>
            <a:r>
              <a:rPr kumimoji="0" lang="ar-SA" sz="3200" b="1" u="none" strike="noStrike" kern="120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نـْتِظَارَ</a:t>
            </a:r>
            <a:r>
              <a:rPr kumimoji="0" lang="ar-SA"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ٱلْخَلِيقَةِ </a:t>
            </a:r>
            <a:r>
              <a:rPr kumimoji="0" lang="ar-SA" sz="3200" b="1" u="none" strike="noStrike" kern="120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يَتَوَقَّعُ </a:t>
            </a:r>
            <a:r>
              <a:rPr kumimoji="0" lang="ar-SA"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ٱسْتِعْلاَنَ </a:t>
            </a:r>
            <a:r>
              <a:rPr kumimoji="0" lang="ar-SA" sz="3200" b="1" u="none" strike="noStrike" kern="120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أَبْنَاءِ </a:t>
            </a:r>
            <a:r>
              <a:rPr kumimoji="0" lang="ar-SA"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ٱ</a:t>
            </a:r>
            <a:r>
              <a:rPr kumimoji="0" lang="ar-SA" sz="3200" b="1" u="none" strike="noStrike" kern="120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للّٰهِ.</a:t>
            </a:r>
            <a:r>
              <a:rPr kumimoji="0" lang="ar-SA"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0" lang="ar-SA" sz="3200" b="1" u="none" strike="noStrike" kern="1200" cap="none" spc="0" normalizeH="0" baseline="30000" noProof="0" dirty="0">
                <a:ln>
                  <a:noFill/>
                </a:ln>
                <a:solidFill>
                  <a:srgbClr val="FFFFFF"/>
                </a:solidFill>
                <a:effectLst/>
                <a:uLnTx/>
                <a:uFillTx/>
                <a:latin typeface="Arial" panose="020B0604020202020204" pitchFamily="34" charset="0"/>
                <a:cs typeface="Arial" panose="020B0604020202020204" pitchFamily="34" charset="0"/>
              </a:rPr>
              <a:t>‎20</a:t>
            </a:r>
            <a:r>
              <a:rPr kumimoji="0" lang="ar-SA"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إِذْ </a:t>
            </a:r>
            <a:r>
              <a:rPr kumimoji="0" lang="ar-SA" sz="3200" b="1" u="none" strike="noStrike" kern="120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أُخْضِعَتِ </a:t>
            </a:r>
            <a:r>
              <a:rPr kumimoji="0" lang="ar-SA"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ٱلْخَلِيقَةُ </a:t>
            </a:r>
            <a:r>
              <a:rPr kumimoji="0" lang="ar-SA" sz="3200" b="1" u="none" strike="noStrike" kern="120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لِلْبُطْلِ </a:t>
            </a:r>
            <a:r>
              <a:rPr kumimoji="0" lang="ar-SA"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_ لَيْسَ طَوْعاً، بَلْ مِنْ </a:t>
            </a:r>
            <a:r>
              <a:rPr kumimoji="0" lang="ar-SA" sz="3200" b="1" u="none" strike="noStrike" kern="120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أَجْلِ </a:t>
            </a:r>
            <a:r>
              <a:rPr kumimoji="0" lang="ar-SA"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ٱلَّذِي </a:t>
            </a:r>
            <a:r>
              <a:rPr kumimoji="0" lang="ar-SA" sz="3200" b="1" u="none" strike="noStrike" kern="120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أَخْضَعَهَا </a:t>
            </a:r>
            <a:r>
              <a:rPr kumimoji="0" lang="ar-SA"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_ </a:t>
            </a:r>
            <a:r>
              <a:rPr kumimoji="0" lang="ar-SA" sz="3200" b="1" u="none" strike="noStrike" kern="120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عَلَى ٱلرَّجَاءِ.</a:t>
            </a:r>
            <a:r>
              <a:rPr kumimoji="0" lang="ar-SA"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0" lang="ar-SA" sz="3200" b="1" u="none" strike="noStrike" kern="1200" cap="none" spc="0" normalizeH="0" baseline="30000" noProof="0" dirty="0">
                <a:ln>
                  <a:noFill/>
                </a:ln>
                <a:solidFill>
                  <a:srgbClr val="FFFFFF"/>
                </a:solidFill>
                <a:effectLst/>
                <a:uLnTx/>
                <a:uFillTx/>
                <a:latin typeface="Arial" panose="020B0604020202020204" pitchFamily="34" charset="0"/>
                <a:cs typeface="Arial" panose="020B0604020202020204" pitchFamily="34" charset="0"/>
              </a:rPr>
              <a:t>‎21</a:t>
            </a:r>
            <a:r>
              <a:rPr kumimoji="0" lang="ar-SA"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r>
              <a:rPr kumimoji="0" lang="ar-SA" sz="3200" b="1" u="none" strike="noStrike" kern="120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لأَنَّ </a:t>
            </a:r>
            <a:r>
              <a:rPr kumimoji="0" lang="ar-SA"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ٱلْخَلِيقَةَ نَفْسَهَا أَيْضاً سَتُعْتَقُ مِنْ </a:t>
            </a:r>
            <a:r>
              <a:rPr kumimoji="0" lang="ar-SA" sz="3200" b="1" u="none" strike="noStrike" kern="120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عُبُودِيَّةِ </a:t>
            </a:r>
            <a:r>
              <a:rPr kumimoji="0" lang="ar-SA"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ٱلْفَسَادِ إِلَى حُرِّيَّةِ مَجْدِ </a:t>
            </a:r>
            <a:r>
              <a:rPr kumimoji="0" lang="ar-SA" sz="3200" b="1" u="none" strike="noStrike" kern="120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أَوْلاَدِ </a:t>
            </a:r>
            <a:r>
              <a:rPr kumimoji="0" lang="ar-SA"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ٱ</a:t>
            </a:r>
            <a:r>
              <a:rPr kumimoji="0" lang="ar-SA" sz="3200" b="1" u="none" strike="noStrike" kern="120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rPr>
              <a:t>لل</a:t>
            </a:r>
            <a:r>
              <a:rPr kumimoji="0" lang="ar-SA"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ّٰهِ.</a:t>
            </a:r>
          </a:p>
        </p:txBody>
      </p:sp>
    </p:spTree>
    <p:extLst>
      <p:ext uri="{BB962C8B-B14F-4D97-AF65-F5344CB8AC3E}">
        <p14:creationId xmlns:p14="http://schemas.microsoft.com/office/powerpoint/2010/main" val="68282027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fill="hold" nodeType="clickEffect">
                                  <p:stCondLst>
                                    <p:cond delay="0"/>
                                  </p:stCondLst>
                                  <p:childTnLst>
                                    <p:set>
                                      <p:cBhvr additive="repl">
                                        <p:cTn id="6" dur="1" fill="hold">
                                          <p:stCondLst>
                                            <p:cond delay="0"/>
                                          </p:stCondLst>
                                        </p:cTn>
                                        <p:tgtEl>
                                          <p:spTgt spid="80899"/>
                                        </p:tgtEl>
                                        <p:attrNameLst>
                                          <p:attrName>style.visibility</p:attrName>
                                        </p:attrNameLst>
                                      </p:cBhvr>
                                      <p:to>
                                        <p:strVal val="visible"/>
                                      </p:to>
                                    </p:set>
                                  </p:childTnLst>
                                </p:cTn>
                              </p:par>
                              <p:par>
                                <p:cTn id="7" presetID="1" presetClass="entr" fill="hold" nodeType="withEffect">
                                  <p:stCondLst>
                                    <p:cond delay="0"/>
                                  </p:stCondLst>
                                  <p:childTnLst>
                                    <p:set>
                                      <p:cBhvr additive="repl">
                                        <p:cTn id="8" dur="1" fill="hold">
                                          <p:stCondLst>
                                            <p:cond delay="0"/>
                                          </p:stCondLst>
                                        </p:cTn>
                                        <p:tgtEl>
                                          <p:spTgt spid="80899">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29469"/>
            <a:ext cx="9144000" cy="829727"/>
          </a:xfrm>
          <a:effectLst>
            <a:outerShdw blurRad="63500" dist="35921" dir="2700000" algn="ctr" rotWithShape="0">
              <a:schemeClr val="tx2">
                <a:alpha val="74998"/>
              </a:schemeClr>
            </a:outerShdw>
          </a:effectLst>
        </p:spPr>
        <p:txBody>
          <a:bodyPr anchor="t"/>
          <a:lstStyle/>
          <a:p>
            <a:pPr>
              <a:defRPr/>
            </a:pPr>
            <a:r>
              <a:rPr lang="ar-SA" sz="3600" dirty="0">
                <a:effectLst>
                  <a:glow rad="127000">
                    <a:schemeClr val="tx1"/>
                  </a:glow>
                </a:effectLst>
                <a:ea typeface="ＭＳ Ｐゴシック" charset="0"/>
              </a:rPr>
              <a:t>سيعيد الله إسرائيل إلى الأرض مرتين</a:t>
            </a:r>
            <a:endParaRPr lang="en-US" sz="3600" dirty="0">
              <a:effectLst>
                <a:glow rad="127000">
                  <a:schemeClr val="tx1"/>
                </a:glow>
              </a:effectLst>
              <a:ea typeface="ＭＳ Ｐゴシック" charset="0"/>
            </a:endParaRPr>
          </a:p>
        </p:txBody>
      </p:sp>
      <p:sp>
        <p:nvSpPr>
          <p:cNvPr id="4" name="Rectangle 2">
            <a:extLst>
              <a:ext uri="{FF2B5EF4-FFF2-40B4-BE49-F238E27FC236}">
                <a16:creationId xmlns:a16="http://schemas.microsoft.com/office/drawing/2014/main" id="{FD084B12-F0E1-B248-BAAE-3D342D3E92E1}"/>
              </a:ext>
            </a:extLst>
          </p:cNvPr>
          <p:cNvSpPr txBox="1">
            <a:spLocks noChangeArrowheads="1"/>
          </p:cNvSpPr>
          <p:nvPr/>
        </p:nvSpPr>
        <p:spPr bwMode="auto">
          <a:xfrm>
            <a:off x="251520" y="1056411"/>
            <a:ext cx="8792337" cy="316467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eaLnBrk="0" fontAlgn="base" hangingPunct="0">
              <a:spcBef>
                <a:spcPct val="0"/>
              </a:spcBef>
              <a:spcAft>
                <a:spcPct val="0"/>
              </a:spcAft>
              <a:defRPr sz="3600" b="1">
                <a:solidFill>
                  <a:schemeClr val="bg1"/>
                </a:solidFill>
                <a:effectLst>
                  <a:glow rad="127000">
                    <a:schemeClr val="tx1"/>
                  </a:glow>
                </a:effectLst>
                <a:latin typeface="Arial" charset="0"/>
                <a:ea typeface="ＭＳ Ｐゴシック" charset="0"/>
                <a:cs typeface="ＭＳ Ｐゴシック" charset="0"/>
              </a:defRPr>
            </a:lvl1pPr>
            <a:lvl2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rtl="1"/>
            <a:r>
              <a:rPr lang="ar-SA" sz="4000" dirty="0">
                <a:latin typeface="Arial" panose="020B0604020202020204" pitchFamily="34" charset="0"/>
                <a:cs typeface="Arial" panose="020B0604020202020204" pitchFamily="34" charset="0"/>
              </a:rPr>
              <a:t>إشعياء 11 : 10</a:t>
            </a:r>
            <a:endParaRPr lang="en-US" sz="4000" dirty="0">
              <a:latin typeface="Arial" panose="020B0604020202020204" pitchFamily="34" charset="0"/>
              <a:cs typeface="Arial" panose="020B0604020202020204" pitchFamily="34" charset="0"/>
            </a:endParaRPr>
          </a:p>
          <a:p>
            <a:pPr rtl="1"/>
            <a:endParaRPr lang="ar-SA" sz="4000" dirty="0">
              <a:latin typeface="Arial" panose="020B0604020202020204" pitchFamily="34" charset="0"/>
              <a:cs typeface="Arial" panose="020B0604020202020204" pitchFamily="34" charset="0"/>
            </a:endParaRPr>
          </a:p>
          <a:p>
            <a:pPr rtl="1"/>
            <a:r>
              <a:rPr lang="ar-SA" sz="4000" dirty="0">
                <a:latin typeface="Arial" panose="020B0604020202020204" pitchFamily="34" charset="0"/>
                <a:cs typeface="Arial" panose="020B0604020202020204" pitchFamily="34" charset="0"/>
              </a:rPr>
              <a:t>وَيَكُونُ فِي ذَلِكَ الْيَوْمِ أَنَّ أَصْلَ </a:t>
            </a:r>
            <a:r>
              <a:rPr lang="ar-SA" sz="4000" dirty="0" err="1">
                <a:latin typeface="Arial" panose="020B0604020202020204" pitchFamily="34" charset="0"/>
                <a:cs typeface="Arial" panose="020B0604020202020204" pitchFamily="34" charset="0"/>
              </a:rPr>
              <a:t>يَسَّى</a:t>
            </a:r>
            <a:r>
              <a:rPr lang="ar-SA" sz="4000" dirty="0">
                <a:latin typeface="Arial" panose="020B0604020202020204" pitchFamily="34" charset="0"/>
                <a:cs typeface="Arial" panose="020B0604020202020204" pitchFamily="34" charset="0"/>
              </a:rPr>
              <a:t> الْقَائِمَ رَايَةً لِلشُّعُوبِ إِيَّاهُ تَطْلُبُ الأُمَمُ وَيَكُونُ مَحَلُّهُ مَجْداً. </a:t>
            </a:r>
          </a:p>
        </p:txBody>
      </p:sp>
      <p:pic>
        <p:nvPicPr>
          <p:cNvPr id="5" name="Picture 2" descr="Banner PNG Photo | PNG Mart">
            <a:extLst>
              <a:ext uri="{FF2B5EF4-FFF2-40B4-BE49-F238E27FC236}">
                <a16:creationId xmlns:a16="http://schemas.microsoft.com/office/drawing/2014/main" id="{4EEECAB1-8456-BD26-D3E5-0D72E02A7479}"/>
              </a:ext>
            </a:extLst>
          </p:cNvPr>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t="23982" b="22228"/>
          <a:stretch/>
        </p:blipFill>
        <p:spPr bwMode="auto">
          <a:xfrm>
            <a:off x="35496" y="3933056"/>
            <a:ext cx="9144000" cy="289547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07132741"/>
      </p:ext>
    </p:extLst>
  </p:cSld>
  <p:clrMapOvr>
    <a:masterClrMapping/>
  </p:clrMapOvr>
  <p:transition/>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0033" name="Picture 62" descr="Acts 2 mediterranean map.jpg"/>
          <p:cNvPicPr>
            <a:picLocks noChangeAspect="1"/>
          </p:cNvPicPr>
          <p:nvPr/>
        </p:nvPicPr>
        <p:blipFill>
          <a:blip r:embed="rId3" cstate="screen">
            <a:extLst>
              <a:ext uri="{28A0092B-C50C-407E-A947-70E740481C1C}">
                <a14:useLocalDpi xmlns:a14="http://schemas.microsoft.com/office/drawing/2010/main"/>
              </a:ext>
            </a:extLst>
          </a:blip>
          <a:srcRect b="-1508"/>
          <a:stretch>
            <a:fillRect/>
          </a:stretch>
        </p:blipFill>
        <p:spPr bwMode="auto">
          <a:xfrm>
            <a:off x="0" y="0"/>
            <a:ext cx="9144000" cy="7010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978" name="Rectangle 4"/>
          <p:cNvSpPr>
            <a:spLocks noGrp="1" noChangeArrowheads="1"/>
          </p:cNvSpPr>
          <p:nvPr>
            <p:ph type="title" idx="4294967295"/>
          </p:nvPr>
        </p:nvSpPr>
        <p:spPr>
          <a:xfrm>
            <a:off x="6562546" y="4705398"/>
            <a:ext cx="2581454" cy="2152601"/>
          </a:xfrm>
          <a:solidFill>
            <a:srgbClr val="000099"/>
          </a:solidFill>
        </p:spPr>
        <p:txBody>
          <a:bodyPr/>
          <a:lstStyle/>
          <a:p>
            <a:pPr>
              <a:defRPr/>
            </a:pPr>
            <a:r>
              <a:rPr lang="ar-SA" sz="3200" dirty="0">
                <a:effectLst>
                  <a:glow rad="127000">
                    <a:schemeClr val="tx1"/>
                  </a:glow>
                </a:effectLst>
                <a:ea typeface="ＭＳ Ｐゴシック" charset="0"/>
              </a:rPr>
              <a:t>سيعيد الله إسرائيل إلى الأرض مرتين</a:t>
            </a:r>
            <a:endParaRPr lang="en-US" sz="2400" dirty="0">
              <a:solidFill>
                <a:schemeClr val="bg1"/>
              </a:solidFill>
              <a:effectLst>
                <a:outerShdw blurRad="38100" dist="38100" dir="2700000" algn="tl">
                  <a:srgbClr val="000000"/>
                </a:outerShdw>
              </a:effectLst>
              <a:ea typeface="ＭＳ Ｐゴシック" charset="0"/>
            </a:endParaRPr>
          </a:p>
        </p:txBody>
      </p:sp>
      <p:sp>
        <p:nvSpPr>
          <p:cNvPr id="12" name="TextBox 11"/>
          <p:cNvSpPr txBox="1"/>
          <p:nvPr/>
        </p:nvSpPr>
        <p:spPr>
          <a:xfrm>
            <a:off x="5122433" y="5334000"/>
            <a:ext cx="1228007" cy="400002"/>
          </a:xfrm>
          <a:prstGeom prst="rect">
            <a:avLst/>
          </a:prstGeom>
          <a:noFill/>
          <a:effectLst/>
        </p:spPr>
        <p:txBody>
          <a:bodyPr wrap="none" lIns="91334" tIns="45667" rIns="91334" bIns="45667">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2000" b="1" u="none" strike="noStrike" kern="1200" cap="none" spc="0" normalizeH="0" baseline="0" noProof="0" dirty="0">
                <a:ln>
                  <a:noFill/>
                </a:ln>
                <a:solidFill>
                  <a:srgbClr val="FFFFFF"/>
                </a:solidFill>
                <a:effectLst>
                  <a:glow rad="203200">
                    <a:srgbClr val="1C1C1C">
                      <a:alpha val="87000"/>
                    </a:srgbClr>
                  </a:glow>
                </a:effectLst>
                <a:uLnTx/>
                <a:uFillTx/>
                <a:latin typeface="Arial" panose="020B0604020202020204" pitchFamily="34" charset="0"/>
                <a:cs typeface="Arial" panose="020B0604020202020204" pitchFamily="34" charset="0"/>
              </a:rPr>
              <a:t>مصر السفلى</a:t>
            </a:r>
            <a:endParaRPr kumimoji="0" lang="en-US" sz="2000" b="1" u="none" strike="noStrike" kern="1200" cap="none" spc="0" normalizeH="0" baseline="0" noProof="0" dirty="0">
              <a:ln>
                <a:noFill/>
              </a:ln>
              <a:solidFill>
                <a:srgbClr val="FFFFFF"/>
              </a:solidFill>
              <a:effectLst>
                <a:glow rad="203200">
                  <a:srgbClr val="1C1C1C">
                    <a:alpha val="87000"/>
                  </a:srgbClr>
                </a:glow>
              </a:effectLst>
              <a:uLnTx/>
              <a:uFillTx/>
              <a:latin typeface="Arial" panose="020B0604020202020204" pitchFamily="34" charset="0"/>
              <a:cs typeface="Arial" panose="020B0604020202020204" pitchFamily="34" charset="0"/>
            </a:endParaRPr>
          </a:p>
        </p:txBody>
      </p:sp>
      <p:sp>
        <p:nvSpPr>
          <p:cNvPr id="13" name="TextBox 12"/>
          <p:cNvSpPr txBox="1"/>
          <p:nvPr/>
        </p:nvSpPr>
        <p:spPr>
          <a:xfrm>
            <a:off x="4936679" y="3116072"/>
            <a:ext cx="1272891" cy="400002"/>
          </a:xfrm>
          <a:prstGeom prst="rect">
            <a:avLst/>
          </a:prstGeom>
          <a:noFill/>
          <a:effectLst/>
        </p:spPr>
        <p:txBody>
          <a:bodyPr wrap="none" lIns="91334" tIns="45667" rIns="91334" bIns="45667">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2000" b="1" u="none" strike="noStrike" kern="1200" cap="none" spc="0" normalizeH="0" baseline="0" noProof="0" dirty="0">
                <a:ln>
                  <a:noFill/>
                </a:ln>
                <a:solidFill>
                  <a:srgbClr val="FFFFFF"/>
                </a:solidFill>
                <a:effectLst>
                  <a:glow rad="203200">
                    <a:srgbClr val="1C1C1C">
                      <a:alpha val="87000"/>
                    </a:srgbClr>
                  </a:glow>
                </a:effectLst>
                <a:uLnTx/>
                <a:uFillTx/>
                <a:latin typeface="Arial" panose="020B0604020202020204" pitchFamily="34" charset="0"/>
                <a:cs typeface="Arial" panose="020B0604020202020204" pitchFamily="34" charset="0"/>
              </a:rPr>
              <a:t>جزيرة بالبحر</a:t>
            </a:r>
            <a:endParaRPr kumimoji="0" lang="en-US" sz="2000" b="1" u="none" strike="noStrike" kern="1200" cap="none" spc="0" normalizeH="0" baseline="0" noProof="0" dirty="0">
              <a:ln>
                <a:noFill/>
              </a:ln>
              <a:solidFill>
                <a:srgbClr val="FFFFFF"/>
              </a:solidFill>
              <a:effectLst>
                <a:glow rad="203200">
                  <a:srgbClr val="1C1C1C">
                    <a:alpha val="87000"/>
                  </a:srgbClr>
                </a:glow>
              </a:effectLst>
              <a:uLnTx/>
              <a:uFillTx/>
              <a:latin typeface="Arial" panose="020B0604020202020204" pitchFamily="34" charset="0"/>
              <a:cs typeface="Arial" panose="020B0604020202020204" pitchFamily="34" charset="0"/>
            </a:endParaRPr>
          </a:p>
        </p:txBody>
      </p:sp>
      <p:sp>
        <p:nvSpPr>
          <p:cNvPr id="16" name="TextBox 15"/>
          <p:cNvSpPr txBox="1"/>
          <p:nvPr/>
        </p:nvSpPr>
        <p:spPr>
          <a:xfrm>
            <a:off x="8158278" y="1981200"/>
            <a:ext cx="622072" cy="400002"/>
          </a:xfrm>
          <a:prstGeom prst="rect">
            <a:avLst/>
          </a:prstGeom>
          <a:noFill/>
          <a:effectLst/>
        </p:spPr>
        <p:txBody>
          <a:bodyPr wrap="none" lIns="91334" tIns="45667" rIns="91334" bIns="45667">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2000" b="1" u="none" strike="noStrike" kern="1200" cap="none" spc="0" normalizeH="0" baseline="0" noProof="0" dirty="0">
                <a:ln>
                  <a:noFill/>
                </a:ln>
                <a:solidFill>
                  <a:srgbClr val="FFFFFF"/>
                </a:solidFill>
                <a:effectLst>
                  <a:glow rad="203200">
                    <a:srgbClr val="1C1C1C">
                      <a:alpha val="87000"/>
                    </a:srgbClr>
                  </a:glow>
                </a:effectLst>
                <a:uLnTx/>
                <a:uFillTx/>
                <a:latin typeface="Arial" panose="020B0604020202020204" pitchFamily="34" charset="0"/>
                <a:cs typeface="Arial" panose="020B0604020202020204" pitchFamily="34" charset="0"/>
              </a:rPr>
              <a:t>أشور</a:t>
            </a:r>
            <a:endParaRPr kumimoji="0" lang="en-US" sz="2000" b="1" u="none" strike="noStrike" kern="1200" cap="none" spc="0" normalizeH="0" baseline="0" noProof="0" dirty="0">
              <a:ln>
                <a:noFill/>
              </a:ln>
              <a:solidFill>
                <a:srgbClr val="FFFFFF"/>
              </a:solidFill>
              <a:effectLst>
                <a:glow rad="203200">
                  <a:srgbClr val="1C1C1C">
                    <a:alpha val="87000"/>
                  </a:srgbClr>
                </a:glow>
              </a:effectLst>
              <a:uLnTx/>
              <a:uFillTx/>
              <a:latin typeface="Arial" panose="020B0604020202020204" pitchFamily="34" charset="0"/>
              <a:cs typeface="Arial" panose="020B0604020202020204" pitchFamily="34" charset="0"/>
            </a:endParaRPr>
          </a:p>
        </p:txBody>
      </p:sp>
      <p:sp>
        <p:nvSpPr>
          <p:cNvPr id="18" name="TextBox 17"/>
          <p:cNvSpPr txBox="1"/>
          <p:nvPr/>
        </p:nvSpPr>
        <p:spPr>
          <a:xfrm>
            <a:off x="8319725" y="3581401"/>
            <a:ext cx="556349" cy="400002"/>
          </a:xfrm>
          <a:prstGeom prst="rect">
            <a:avLst/>
          </a:prstGeom>
          <a:noFill/>
          <a:effectLst/>
        </p:spPr>
        <p:txBody>
          <a:bodyPr wrap="none" lIns="91334" tIns="45667" rIns="91334" bIns="45667">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2000" b="1" u="none" strike="noStrike" kern="1200" cap="none" spc="0" normalizeH="0" baseline="0" noProof="0" dirty="0">
                <a:ln>
                  <a:noFill/>
                </a:ln>
                <a:solidFill>
                  <a:srgbClr val="FFFFFF"/>
                </a:solidFill>
                <a:effectLst>
                  <a:glow rad="203200">
                    <a:srgbClr val="1C1C1C">
                      <a:alpha val="87000"/>
                    </a:srgbClr>
                  </a:glow>
                </a:effectLst>
                <a:uLnTx/>
                <a:uFillTx/>
                <a:latin typeface="Arial" panose="020B0604020202020204" pitchFamily="34" charset="0"/>
                <a:cs typeface="Arial" panose="020B0604020202020204" pitchFamily="34" charset="0"/>
              </a:rPr>
              <a:t>علام</a:t>
            </a:r>
            <a:endParaRPr kumimoji="0" lang="en-US" sz="2000" b="1" u="none" strike="noStrike" kern="1200" cap="none" spc="0" normalizeH="0" baseline="0" noProof="0" dirty="0">
              <a:ln>
                <a:noFill/>
              </a:ln>
              <a:solidFill>
                <a:srgbClr val="FFFFFF"/>
              </a:solidFill>
              <a:effectLst>
                <a:glow rad="203200">
                  <a:srgbClr val="1C1C1C">
                    <a:alpha val="87000"/>
                  </a:srgbClr>
                </a:glow>
              </a:effectLst>
              <a:uLnTx/>
              <a:uFillTx/>
              <a:latin typeface="Arial" panose="020B0604020202020204" pitchFamily="34" charset="0"/>
              <a:cs typeface="Arial" panose="020B0604020202020204" pitchFamily="34" charset="0"/>
            </a:endParaRPr>
          </a:p>
        </p:txBody>
      </p:sp>
      <p:sp>
        <p:nvSpPr>
          <p:cNvPr id="19" name="TextBox 18"/>
          <p:cNvSpPr txBox="1"/>
          <p:nvPr/>
        </p:nvSpPr>
        <p:spPr>
          <a:xfrm>
            <a:off x="8122687" y="2590801"/>
            <a:ext cx="498640" cy="400002"/>
          </a:xfrm>
          <a:prstGeom prst="rect">
            <a:avLst/>
          </a:prstGeom>
          <a:noFill/>
          <a:effectLst/>
        </p:spPr>
        <p:txBody>
          <a:bodyPr wrap="none" lIns="91334" tIns="45667" rIns="91334" bIns="45667">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2000" b="1" u="none" strike="noStrike" kern="1200" cap="none" spc="0" normalizeH="0" baseline="0" noProof="0" dirty="0">
                <a:ln>
                  <a:noFill/>
                </a:ln>
                <a:solidFill>
                  <a:srgbClr val="FFFFFF"/>
                </a:solidFill>
                <a:effectLst>
                  <a:glow rad="203200">
                    <a:srgbClr val="1C1C1C">
                      <a:alpha val="87000"/>
                    </a:srgbClr>
                  </a:glow>
                </a:effectLst>
                <a:uLnTx/>
                <a:uFillTx/>
                <a:latin typeface="Arial" panose="020B0604020202020204" pitchFamily="34" charset="0"/>
                <a:cs typeface="Arial" panose="020B0604020202020204" pitchFamily="34" charset="0"/>
              </a:rPr>
              <a:t>بابل</a:t>
            </a:r>
            <a:endParaRPr kumimoji="0" lang="en-US" sz="2000" b="1" u="none" strike="noStrike" kern="1200" cap="none" spc="0" normalizeH="0" baseline="0" noProof="0" dirty="0">
              <a:ln>
                <a:noFill/>
              </a:ln>
              <a:solidFill>
                <a:srgbClr val="FFFFFF"/>
              </a:solidFill>
              <a:effectLst>
                <a:glow rad="203200">
                  <a:srgbClr val="1C1C1C">
                    <a:alpha val="87000"/>
                  </a:srgbClr>
                </a:glow>
              </a:effectLst>
              <a:uLnTx/>
              <a:uFillTx/>
              <a:latin typeface="Arial" panose="020B0604020202020204" pitchFamily="34" charset="0"/>
              <a:cs typeface="Arial" panose="020B0604020202020204" pitchFamily="34" charset="0"/>
            </a:endParaRPr>
          </a:p>
        </p:txBody>
      </p:sp>
      <p:cxnSp>
        <p:nvCxnSpPr>
          <p:cNvPr id="60" name="Straight Connector 59"/>
          <p:cNvCxnSpPr>
            <a:cxnSpLocks noChangeShapeType="1"/>
          </p:cNvCxnSpPr>
          <p:nvPr/>
        </p:nvCxnSpPr>
        <p:spPr bwMode="auto">
          <a:xfrm rot="5400000">
            <a:off x="6667500" y="2781300"/>
            <a:ext cx="1676400" cy="838200"/>
          </a:xfrm>
          <a:prstGeom prst="line">
            <a:avLst/>
          </a:prstGeom>
          <a:noFill/>
          <a:ln w="12700" cap="sq">
            <a:solidFill>
              <a:schemeClr val="bg1"/>
            </a:solidFill>
            <a:prstDash val="dash"/>
            <a:round/>
            <a:headEnd type="none" w="sm" len="sm"/>
            <a:tailEnd type="none" w="sm" len="sm"/>
          </a:ln>
          <a:extLst>
            <a:ext uri="{909E8E84-426E-40DD-AFC4-6F175D3DCCD1}">
              <a14:hiddenFill xmlns:a14="http://schemas.microsoft.com/office/drawing/2010/main">
                <a:noFill/>
              </a14:hiddenFill>
            </a:ext>
          </a:extLst>
        </p:spPr>
      </p:cxnSp>
      <p:cxnSp>
        <p:nvCxnSpPr>
          <p:cNvPr id="63" name="Straight Connector 62"/>
          <p:cNvCxnSpPr>
            <a:cxnSpLocks noChangeShapeType="1"/>
          </p:cNvCxnSpPr>
          <p:nvPr/>
        </p:nvCxnSpPr>
        <p:spPr bwMode="auto">
          <a:xfrm rot="5400000">
            <a:off x="7315200" y="3505201"/>
            <a:ext cx="685800" cy="533400"/>
          </a:xfrm>
          <a:prstGeom prst="line">
            <a:avLst/>
          </a:prstGeom>
          <a:noFill/>
          <a:ln w="12700" cap="sq">
            <a:solidFill>
              <a:schemeClr val="bg1"/>
            </a:solidFill>
            <a:prstDash val="dash"/>
            <a:round/>
            <a:headEnd type="none" w="sm" len="sm"/>
            <a:tailEnd type="none" w="sm" len="sm"/>
          </a:ln>
          <a:extLst>
            <a:ext uri="{909E8E84-426E-40DD-AFC4-6F175D3DCCD1}">
              <a14:hiddenFill xmlns:a14="http://schemas.microsoft.com/office/drawing/2010/main">
                <a:noFill/>
              </a14:hiddenFill>
            </a:ext>
          </a:extLst>
        </p:spPr>
      </p:cxnSp>
      <p:cxnSp>
        <p:nvCxnSpPr>
          <p:cNvPr id="65" name="Straight Connector 64"/>
          <p:cNvCxnSpPr>
            <a:cxnSpLocks noChangeShapeType="1"/>
          </p:cNvCxnSpPr>
          <p:nvPr/>
        </p:nvCxnSpPr>
        <p:spPr bwMode="auto">
          <a:xfrm rot="10800000" flipV="1">
            <a:off x="7766074" y="4029099"/>
            <a:ext cx="685800" cy="304800"/>
          </a:xfrm>
          <a:prstGeom prst="line">
            <a:avLst/>
          </a:prstGeom>
          <a:noFill/>
          <a:ln w="12700" cap="sq">
            <a:solidFill>
              <a:schemeClr val="bg1"/>
            </a:solidFill>
            <a:prstDash val="dash"/>
            <a:round/>
            <a:headEnd type="none" w="sm" len="sm"/>
            <a:tailEnd type="none" w="sm" len="sm"/>
          </a:ln>
          <a:extLst>
            <a:ext uri="{909E8E84-426E-40DD-AFC4-6F175D3DCCD1}">
              <a14:hiddenFill xmlns:a14="http://schemas.microsoft.com/office/drawing/2010/main">
                <a:noFill/>
              </a14:hiddenFill>
            </a:ext>
          </a:extLst>
        </p:spPr>
      </p:cxnSp>
      <p:cxnSp>
        <p:nvCxnSpPr>
          <p:cNvPr id="68" name="Straight Connector 67"/>
          <p:cNvCxnSpPr>
            <a:cxnSpLocks noChangeShapeType="1"/>
          </p:cNvCxnSpPr>
          <p:nvPr/>
        </p:nvCxnSpPr>
        <p:spPr bwMode="auto">
          <a:xfrm rot="5400000">
            <a:off x="7048500" y="3162301"/>
            <a:ext cx="1066800" cy="685800"/>
          </a:xfrm>
          <a:prstGeom prst="line">
            <a:avLst/>
          </a:prstGeom>
          <a:noFill/>
          <a:ln w="12700" cap="sq">
            <a:solidFill>
              <a:schemeClr val="bg1"/>
            </a:solidFill>
            <a:prstDash val="dash"/>
            <a:round/>
            <a:headEnd type="none" w="sm" len="sm"/>
            <a:tailEnd type="none" w="sm" len="sm"/>
          </a:ln>
          <a:extLst>
            <a:ext uri="{909E8E84-426E-40DD-AFC4-6F175D3DCCD1}">
              <a14:hiddenFill xmlns:a14="http://schemas.microsoft.com/office/drawing/2010/main">
                <a:noFill/>
              </a14:hiddenFill>
            </a:ext>
          </a:extLst>
        </p:spPr>
      </p:cxnSp>
      <p:cxnSp>
        <p:nvCxnSpPr>
          <p:cNvPr id="71" name="Straight Connector 70"/>
          <p:cNvCxnSpPr>
            <a:cxnSpLocks noChangeShapeType="1"/>
          </p:cNvCxnSpPr>
          <p:nvPr/>
        </p:nvCxnSpPr>
        <p:spPr bwMode="auto">
          <a:xfrm rot="5400000">
            <a:off x="6819900" y="4457700"/>
            <a:ext cx="228600" cy="152400"/>
          </a:xfrm>
          <a:prstGeom prst="line">
            <a:avLst/>
          </a:prstGeom>
          <a:noFill/>
          <a:ln w="12700" cap="sq">
            <a:solidFill>
              <a:schemeClr val="bg1"/>
            </a:solidFill>
            <a:prstDash val="dash"/>
            <a:round/>
            <a:headEnd type="none" w="sm" len="sm"/>
            <a:tailEnd type="none" w="sm" len="sm"/>
          </a:ln>
          <a:extLst>
            <a:ext uri="{909E8E84-426E-40DD-AFC4-6F175D3DCCD1}">
              <a14:hiddenFill xmlns:a14="http://schemas.microsoft.com/office/drawing/2010/main">
                <a:noFill/>
              </a14:hiddenFill>
            </a:ext>
          </a:extLst>
        </p:spPr>
      </p:cxnSp>
      <p:cxnSp>
        <p:nvCxnSpPr>
          <p:cNvPr id="74" name="Straight Connector 73"/>
          <p:cNvCxnSpPr>
            <a:cxnSpLocks noChangeShapeType="1"/>
          </p:cNvCxnSpPr>
          <p:nvPr/>
        </p:nvCxnSpPr>
        <p:spPr bwMode="auto">
          <a:xfrm rot="5400000">
            <a:off x="5905500" y="2476500"/>
            <a:ext cx="2514600" cy="457200"/>
          </a:xfrm>
          <a:prstGeom prst="line">
            <a:avLst/>
          </a:prstGeom>
          <a:noFill/>
          <a:ln w="12700" cap="sq">
            <a:solidFill>
              <a:schemeClr val="bg1"/>
            </a:solidFill>
            <a:prstDash val="dash"/>
            <a:round/>
            <a:headEnd type="none" w="sm" len="sm"/>
            <a:tailEnd type="none" w="sm" len="sm"/>
          </a:ln>
          <a:extLst>
            <a:ext uri="{909E8E84-426E-40DD-AFC4-6F175D3DCCD1}">
              <a14:hiddenFill xmlns:a14="http://schemas.microsoft.com/office/drawing/2010/main">
                <a:noFill/>
              </a14:hiddenFill>
            </a:ext>
          </a:extLst>
        </p:spPr>
      </p:cxnSp>
      <p:cxnSp>
        <p:nvCxnSpPr>
          <p:cNvPr id="77" name="Straight Connector 76"/>
          <p:cNvCxnSpPr>
            <a:cxnSpLocks noChangeShapeType="1"/>
          </p:cNvCxnSpPr>
          <p:nvPr/>
        </p:nvCxnSpPr>
        <p:spPr bwMode="auto">
          <a:xfrm rot="16200000" flipH="1">
            <a:off x="4419600" y="2133600"/>
            <a:ext cx="2286000" cy="1524000"/>
          </a:xfrm>
          <a:prstGeom prst="line">
            <a:avLst/>
          </a:prstGeom>
          <a:noFill/>
          <a:ln w="12700" cap="sq">
            <a:solidFill>
              <a:schemeClr val="bg1"/>
            </a:solidFill>
            <a:prstDash val="dash"/>
            <a:round/>
            <a:headEnd type="none" w="sm" len="sm"/>
            <a:tailEnd type="none" w="sm" len="sm"/>
          </a:ln>
          <a:extLst>
            <a:ext uri="{909E8E84-426E-40DD-AFC4-6F175D3DCCD1}">
              <a14:hiddenFill xmlns:a14="http://schemas.microsoft.com/office/drawing/2010/main">
                <a:noFill/>
              </a14:hiddenFill>
            </a:ext>
          </a:extLst>
        </p:spPr>
      </p:cxnSp>
      <p:cxnSp>
        <p:nvCxnSpPr>
          <p:cNvPr id="84" name="Straight Connector 83"/>
          <p:cNvCxnSpPr>
            <a:cxnSpLocks noChangeShapeType="1"/>
          </p:cNvCxnSpPr>
          <p:nvPr/>
        </p:nvCxnSpPr>
        <p:spPr bwMode="auto">
          <a:xfrm rot="16200000" flipH="1">
            <a:off x="5295900" y="2781301"/>
            <a:ext cx="1828800" cy="533400"/>
          </a:xfrm>
          <a:prstGeom prst="line">
            <a:avLst/>
          </a:prstGeom>
          <a:noFill/>
          <a:ln w="12700" cap="sq">
            <a:solidFill>
              <a:schemeClr val="bg1"/>
            </a:solidFill>
            <a:prstDash val="dash"/>
            <a:round/>
            <a:headEnd type="none" w="sm" len="sm"/>
            <a:tailEnd type="none" w="sm" len="sm"/>
          </a:ln>
          <a:extLst>
            <a:ext uri="{909E8E84-426E-40DD-AFC4-6F175D3DCCD1}">
              <a14:hiddenFill xmlns:a14="http://schemas.microsoft.com/office/drawing/2010/main">
                <a:noFill/>
              </a14:hiddenFill>
            </a:ext>
          </a:extLst>
        </p:spPr>
      </p:cxnSp>
      <p:cxnSp>
        <p:nvCxnSpPr>
          <p:cNvPr id="86" name="Straight Connector 85"/>
          <p:cNvCxnSpPr>
            <a:cxnSpLocks noChangeShapeType="1"/>
          </p:cNvCxnSpPr>
          <p:nvPr/>
        </p:nvCxnSpPr>
        <p:spPr bwMode="auto">
          <a:xfrm rot="16200000" flipH="1">
            <a:off x="5867400" y="3124200"/>
            <a:ext cx="1447800" cy="228600"/>
          </a:xfrm>
          <a:prstGeom prst="line">
            <a:avLst/>
          </a:prstGeom>
          <a:noFill/>
          <a:ln w="12700" cap="sq">
            <a:solidFill>
              <a:schemeClr val="bg1"/>
            </a:solidFill>
            <a:prstDash val="dash"/>
            <a:round/>
            <a:headEnd type="none" w="sm" len="sm"/>
            <a:tailEnd type="none" w="sm" len="sm"/>
          </a:ln>
          <a:extLst>
            <a:ext uri="{909E8E84-426E-40DD-AFC4-6F175D3DCCD1}">
              <a14:hiddenFill xmlns:a14="http://schemas.microsoft.com/office/drawing/2010/main">
                <a:noFill/>
              </a14:hiddenFill>
            </a:ext>
          </a:extLst>
        </p:spPr>
      </p:cxnSp>
      <p:cxnSp>
        <p:nvCxnSpPr>
          <p:cNvPr id="88" name="Straight Connector 87"/>
          <p:cNvCxnSpPr>
            <a:cxnSpLocks noChangeShapeType="1"/>
          </p:cNvCxnSpPr>
          <p:nvPr/>
        </p:nvCxnSpPr>
        <p:spPr bwMode="auto">
          <a:xfrm flipH="1">
            <a:off x="5791200" y="4640073"/>
            <a:ext cx="806902" cy="693927"/>
          </a:xfrm>
          <a:prstGeom prst="line">
            <a:avLst/>
          </a:prstGeom>
          <a:noFill/>
          <a:ln w="12700" cap="sq">
            <a:solidFill>
              <a:schemeClr val="bg1"/>
            </a:solidFill>
            <a:prstDash val="dash"/>
            <a:round/>
            <a:headEnd type="none" w="sm" len="sm"/>
            <a:tailEnd type="none" w="sm" len="sm"/>
          </a:ln>
          <a:extLst>
            <a:ext uri="{909E8E84-426E-40DD-AFC4-6F175D3DCCD1}">
              <a14:hiddenFill xmlns:a14="http://schemas.microsoft.com/office/drawing/2010/main">
                <a:noFill/>
              </a14:hiddenFill>
            </a:ext>
          </a:extLst>
        </p:spPr>
      </p:cxnSp>
      <p:cxnSp>
        <p:nvCxnSpPr>
          <p:cNvPr id="90" name="Straight Connector 89"/>
          <p:cNvCxnSpPr>
            <a:cxnSpLocks noChangeShapeType="1"/>
          </p:cNvCxnSpPr>
          <p:nvPr/>
        </p:nvCxnSpPr>
        <p:spPr bwMode="auto">
          <a:xfrm rot="10800000" flipV="1">
            <a:off x="4191000" y="4419601"/>
            <a:ext cx="1981200" cy="228600"/>
          </a:xfrm>
          <a:prstGeom prst="line">
            <a:avLst/>
          </a:prstGeom>
          <a:noFill/>
          <a:ln w="12700" cap="sq">
            <a:solidFill>
              <a:schemeClr val="bg1"/>
            </a:solidFill>
            <a:prstDash val="dash"/>
            <a:round/>
            <a:headEnd type="none" w="sm" len="sm"/>
            <a:tailEnd type="none" w="sm" len="sm"/>
          </a:ln>
          <a:extLst>
            <a:ext uri="{909E8E84-426E-40DD-AFC4-6F175D3DCCD1}">
              <a14:hiddenFill xmlns:a14="http://schemas.microsoft.com/office/drawing/2010/main">
                <a:noFill/>
              </a14:hiddenFill>
            </a:ext>
          </a:extLst>
        </p:spPr>
      </p:cxnSp>
      <p:cxnSp>
        <p:nvCxnSpPr>
          <p:cNvPr id="92" name="Straight Connector 91"/>
          <p:cNvCxnSpPr>
            <a:cxnSpLocks noChangeShapeType="1"/>
          </p:cNvCxnSpPr>
          <p:nvPr/>
        </p:nvCxnSpPr>
        <p:spPr bwMode="auto">
          <a:xfrm rot="10800000">
            <a:off x="1295400" y="990600"/>
            <a:ext cx="4953000" cy="3124200"/>
          </a:xfrm>
          <a:prstGeom prst="line">
            <a:avLst/>
          </a:prstGeom>
          <a:noFill/>
          <a:ln w="12700" cap="sq">
            <a:solidFill>
              <a:schemeClr val="bg1"/>
            </a:solidFill>
            <a:prstDash val="dash"/>
            <a:round/>
            <a:headEnd type="none" w="sm" len="sm"/>
            <a:tailEnd type="none" w="sm" len="sm"/>
          </a:ln>
          <a:extLst>
            <a:ext uri="{909E8E84-426E-40DD-AFC4-6F175D3DCCD1}">
              <a14:hiddenFill xmlns:a14="http://schemas.microsoft.com/office/drawing/2010/main">
                <a:noFill/>
              </a14:hiddenFill>
            </a:ext>
          </a:extLst>
        </p:spPr>
      </p:cxnSp>
      <p:cxnSp>
        <p:nvCxnSpPr>
          <p:cNvPr id="95" name="Straight Connector 94"/>
          <p:cNvCxnSpPr>
            <a:cxnSpLocks noChangeShapeType="1"/>
          </p:cNvCxnSpPr>
          <p:nvPr/>
        </p:nvCxnSpPr>
        <p:spPr bwMode="auto">
          <a:xfrm rot="10800000">
            <a:off x="4114801" y="3429000"/>
            <a:ext cx="1981200" cy="838200"/>
          </a:xfrm>
          <a:prstGeom prst="line">
            <a:avLst/>
          </a:prstGeom>
          <a:noFill/>
          <a:ln w="12700" cap="sq">
            <a:solidFill>
              <a:schemeClr val="bg1"/>
            </a:solidFill>
            <a:prstDash val="dash"/>
            <a:round/>
            <a:headEnd type="none" w="sm" len="sm"/>
            <a:tailEnd type="none" w="sm" len="sm"/>
          </a:ln>
          <a:extLst>
            <a:ext uri="{909E8E84-426E-40DD-AFC4-6F175D3DCCD1}">
              <a14:hiddenFill xmlns:a14="http://schemas.microsoft.com/office/drawing/2010/main">
                <a:noFill/>
              </a14:hiddenFill>
            </a:ext>
          </a:extLst>
        </p:spPr>
      </p:cxnSp>
      <p:cxnSp>
        <p:nvCxnSpPr>
          <p:cNvPr id="101" name="Straight Connector 100"/>
          <p:cNvCxnSpPr>
            <a:cxnSpLocks noChangeShapeType="1"/>
          </p:cNvCxnSpPr>
          <p:nvPr/>
        </p:nvCxnSpPr>
        <p:spPr bwMode="auto">
          <a:xfrm rot="5400000">
            <a:off x="5372100" y="2324100"/>
            <a:ext cx="3048000" cy="228600"/>
          </a:xfrm>
          <a:prstGeom prst="line">
            <a:avLst/>
          </a:prstGeom>
          <a:noFill/>
          <a:ln w="12700" cap="sq">
            <a:solidFill>
              <a:schemeClr val="bg1"/>
            </a:solidFill>
            <a:prstDash val="dash"/>
            <a:round/>
            <a:headEnd type="none" w="sm" len="sm"/>
            <a:tailEnd type="none" w="sm" len="sm"/>
          </a:ln>
          <a:extLst>
            <a:ext uri="{909E8E84-426E-40DD-AFC4-6F175D3DCCD1}">
              <a14:hiddenFill xmlns:a14="http://schemas.microsoft.com/office/drawing/2010/main">
                <a:noFill/>
              </a14:hiddenFill>
            </a:ext>
          </a:extLst>
        </p:spPr>
      </p:cxnSp>
      <p:sp>
        <p:nvSpPr>
          <p:cNvPr id="72" name="TextBox 71">
            <a:extLst>
              <a:ext uri="{FF2B5EF4-FFF2-40B4-BE49-F238E27FC236}">
                <a16:creationId xmlns:a16="http://schemas.microsoft.com/office/drawing/2014/main" id="{71DD709A-7BD6-6061-C65B-A79665E3C52A}"/>
              </a:ext>
            </a:extLst>
          </p:cNvPr>
          <p:cNvSpPr txBox="1"/>
          <p:nvPr/>
        </p:nvSpPr>
        <p:spPr>
          <a:xfrm>
            <a:off x="5097958" y="5792543"/>
            <a:ext cx="1115797" cy="400002"/>
          </a:xfrm>
          <a:prstGeom prst="rect">
            <a:avLst/>
          </a:prstGeom>
          <a:noFill/>
          <a:effectLst/>
        </p:spPr>
        <p:txBody>
          <a:bodyPr wrap="none" lIns="91334" tIns="45667" rIns="91334" bIns="45667">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2000" b="1" u="none" strike="noStrike" kern="1200" cap="none" spc="0" normalizeH="0" baseline="0" noProof="0" dirty="0">
                <a:ln>
                  <a:noFill/>
                </a:ln>
                <a:solidFill>
                  <a:srgbClr val="FFFFFF"/>
                </a:solidFill>
                <a:effectLst>
                  <a:glow rad="203200">
                    <a:srgbClr val="1C1C1C">
                      <a:alpha val="87000"/>
                    </a:srgbClr>
                  </a:glow>
                </a:effectLst>
                <a:uLnTx/>
                <a:uFillTx/>
                <a:latin typeface="Arial" panose="020B0604020202020204" pitchFamily="34" charset="0"/>
                <a:cs typeface="Arial" panose="020B0604020202020204" pitchFamily="34" charset="0"/>
              </a:rPr>
              <a:t>صعيد مصر</a:t>
            </a:r>
            <a:endParaRPr kumimoji="0" lang="en-US" sz="2000" b="1" u="none" strike="noStrike" kern="1200" cap="none" spc="0" normalizeH="0" baseline="0" noProof="0" dirty="0">
              <a:ln>
                <a:noFill/>
              </a:ln>
              <a:solidFill>
                <a:srgbClr val="FFFFFF"/>
              </a:solidFill>
              <a:effectLst>
                <a:glow rad="203200">
                  <a:srgbClr val="1C1C1C">
                    <a:alpha val="87000"/>
                  </a:srgbClr>
                </a:glow>
              </a:effectLst>
              <a:uLnTx/>
              <a:uFillTx/>
              <a:latin typeface="Arial" panose="020B0604020202020204" pitchFamily="34" charset="0"/>
              <a:cs typeface="Arial" panose="020B0604020202020204" pitchFamily="34" charset="0"/>
            </a:endParaRPr>
          </a:p>
        </p:txBody>
      </p:sp>
      <p:sp>
        <p:nvSpPr>
          <p:cNvPr id="73" name="TextBox 72">
            <a:extLst>
              <a:ext uri="{FF2B5EF4-FFF2-40B4-BE49-F238E27FC236}">
                <a16:creationId xmlns:a16="http://schemas.microsoft.com/office/drawing/2014/main" id="{FD5D6B70-84B1-BD61-BEA1-B16851841C24}"/>
              </a:ext>
            </a:extLst>
          </p:cNvPr>
          <p:cNvSpPr txBox="1"/>
          <p:nvPr/>
        </p:nvSpPr>
        <p:spPr>
          <a:xfrm>
            <a:off x="5738466" y="6276637"/>
            <a:ext cx="623676" cy="400002"/>
          </a:xfrm>
          <a:prstGeom prst="rect">
            <a:avLst/>
          </a:prstGeom>
          <a:noFill/>
          <a:effectLst/>
        </p:spPr>
        <p:txBody>
          <a:bodyPr wrap="none" lIns="91334" tIns="45667" rIns="91334" bIns="45667">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2000" b="1" u="none" strike="noStrike" kern="1200" cap="none" spc="0" normalizeH="0" baseline="0" noProof="0" dirty="0">
                <a:ln>
                  <a:noFill/>
                </a:ln>
                <a:solidFill>
                  <a:srgbClr val="FFFFFF"/>
                </a:solidFill>
                <a:effectLst>
                  <a:glow rad="203200">
                    <a:srgbClr val="1C1C1C">
                      <a:alpha val="87000"/>
                    </a:srgbClr>
                  </a:glow>
                </a:effectLst>
                <a:uLnTx/>
                <a:uFillTx/>
                <a:latin typeface="Arial" panose="020B0604020202020204" pitchFamily="34" charset="0"/>
                <a:cs typeface="Arial" panose="020B0604020202020204" pitchFamily="34" charset="0"/>
              </a:rPr>
              <a:t>كوش</a:t>
            </a:r>
            <a:endParaRPr kumimoji="0" lang="en-US" sz="2000" b="1" u="none" strike="noStrike" kern="1200" cap="none" spc="0" normalizeH="0" baseline="0" noProof="0" dirty="0">
              <a:ln>
                <a:noFill/>
              </a:ln>
              <a:solidFill>
                <a:srgbClr val="FFFFFF"/>
              </a:solidFill>
              <a:effectLst>
                <a:glow rad="203200">
                  <a:srgbClr val="1C1C1C">
                    <a:alpha val="87000"/>
                  </a:srgbClr>
                </a:glow>
              </a:effectLst>
              <a:uLnTx/>
              <a:uFillTx/>
              <a:latin typeface="Arial" panose="020B0604020202020204" pitchFamily="34" charset="0"/>
              <a:cs typeface="Arial" panose="020B0604020202020204" pitchFamily="34" charset="0"/>
            </a:endParaRPr>
          </a:p>
        </p:txBody>
      </p:sp>
      <p:sp>
        <p:nvSpPr>
          <p:cNvPr id="75" name="Rectangle 2">
            <a:extLst>
              <a:ext uri="{FF2B5EF4-FFF2-40B4-BE49-F238E27FC236}">
                <a16:creationId xmlns:a16="http://schemas.microsoft.com/office/drawing/2014/main" id="{6333ADB0-6673-CFA5-3201-A6C037FDC8E1}"/>
              </a:ext>
            </a:extLst>
          </p:cNvPr>
          <p:cNvSpPr txBox="1">
            <a:spLocks noChangeArrowheads="1"/>
          </p:cNvSpPr>
          <p:nvPr/>
        </p:nvSpPr>
        <p:spPr bwMode="auto">
          <a:xfrm>
            <a:off x="-39152" y="1447799"/>
            <a:ext cx="4392709" cy="5410199"/>
          </a:xfrm>
          <a:prstGeom prst="rect">
            <a:avLst/>
          </a:prstGeom>
          <a:solidFill>
            <a:schemeClr val="tx1"/>
          </a:solidFill>
          <a:ln>
            <a:noFill/>
          </a:ln>
          <a:effectLst>
            <a:outerShdw blurRad="63500" dist="35921" dir="2700000" algn="ctr" rotWithShape="0">
              <a:schemeClr val="tx2">
                <a:alpha val="74998"/>
              </a:schemeClr>
            </a:outerShdw>
          </a:effectLst>
          <a:extLs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eaLnBrk="0" fontAlgn="base" hangingPunct="0">
              <a:spcBef>
                <a:spcPct val="0"/>
              </a:spcBef>
              <a:spcAft>
                <a:spcPct val="0"/>
              </a:spcAft>
              <a:defRPr sz="3600" b="1">
                <a:solidFill>
                  <a:schemeClr val="bg1"/>
                </a:solidFill>
                <a:effectLst>
                  <a:glow rad="127000">
                    <a:schemeClr val="tx1"/>
                  </a:glow>
                </a:effectLst>
                <a:latin typeface="Arial" charset="0"/>
                <a:ea typeface="ＭＳ Ｐゴシック" charset="0"/>
                <a:cs typeface="ＭＳ Ｐゴシック" charset="0"/>
              </a:defRPr>
            </a:lvl1pPr>
            <a:lvl2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49263" rtl="1" eaLnBrk="0" fontAlgn="base" latinLnBrk="0" hangingPunct="0">
              <a:lnSpc>
                <a:spcPct val="100000"/>
              </a:lnSpc>
              <a:spcBef>
                <a:spcPct val="0"/>
              </a:spcBef>
              <a:spcAft>
                <a:spcPct val="0"/>
              </a:spcAft>
              <a:buClrTx/>
              <a:buSzTx/>
              <a:buFontTx/>
              <a:buNone/>
              <a:tabLst/>
              <a:defRPr/>
            </a:pPr>
            <a:r>
              <a:rPr kumimoji="0" lang="ar-SA"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cs typeface="Arial" panose="020B0604020202020204" pitchFamily="34" charset="0"/>
              </a:rPr>
              <a:t>اشعياء ١١ : ١١</a:t>
            </a:r>
          </a:p>
          <a:p>
            <a:pPr marL="0" marR="0" lvl="0" indent="0" algn="ctr" defTabSz="449263" rtl="1" eaLnBrk="0" fontAlgn="base" latinLnBrk="0" hangingPunct="0">
              <a:lnSpc>
                <a:spcPct val="100000"/>
              </a:lnSpc>
              <a:spcBef>
                <a:spcPct val="0"/>
              </a:spcBef>
              <a:spcAft>
                <a:spcPct val="0"/>
              </a:spcAft>
              <a:buClrTx/>
              <a:buSzTx/>
              <a:buFontTx/>
              <a:buNone/>
              <a:tabLst/>
              <a:defRPr/>
            </a:pPr>
            <a:r>
              <a:rPr kumimoji="0" lang="ar-SA"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cs typeface="Arial" panose="020B0604020202020204" pitchFamily="34" charset="0"/>
              </a:rPr>
              <a:t>وَيَكُونُ فِي ذَلِكَ الْيَوْمِ أَنَّ السَّيِّدَ يُعِيدُ يَدَهُ ثَانِيَةً لِيَقْتَنِي بَقِيَّةَ شَعْبِهِ الَّتِي بَقِيَتْ مِنْ أَشُّورَ وَمِنْ مِصْرَ وَمِنْ فَتْرُوسَ وَمِنْ كُوشَ وَمِنْ عِيلاَمَ وَمِنْ </a:t>
            </a:r>
            <a:r>
              <a:rPr kumimoji="0" lang="ar-SA" sz="36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cs typeface="Arial" panose="020B0604020202020204" pitchFamily="34" charset="0"/>
              </a:rPr>
              <a:t>شِنْعَارَ</a:t>
            </a:r>
            <a:r>
              <a:rPr kumimoji="0" lang="ar-SA"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cs typeface="Arial" panose="020B0604020202020204" pitchFamily="34" charset="0"/>
              </a:rPr>
              <a:t> وَمِنْ حَمَاةَ وَمِنْ جَزَائِرِ الْبَحْرِ. </a:t>
            </a:r>
          </a:p>
        </p:txBody>
      </p:sp>
      <p:cxnSp>
        <p:nvCxnSpPr>
          <p:cNvPr id="76" name="Straight Connector 75">
            <a:extLst>
              <a:ext uri="{FF2B5EF4-FFF2-40B4-BE49-F238E27FC236}">
                <a16:creationId xmlns:a16="http://schemas.microsoft.com/office/drawing/2014/main" id="{01E76918-7992-F128-5100-9171430FD7EB}"/>
              </a:ext>
            </a:extLst>
          </p:cNvPr>
          <p:cNvCxnSpPr>
            <a:cxnSpLocks noChangeShapeType="1"/>
          </p:cNvCxnSpPr>
          <p:nvPr/>
        </p:nvCxnSpPr>
        <p:spPr bwMode="auto">
          <a:xfrm flipH="1">
            <a:off x="6209212" y="4800599"/>
            <a:ext cx="572588" cy="964475"/>
          </a:xfrm>
          <a:prstGeom prst="line">
            <a:avLst/>
          </a:prstGeom>
          <a:noFill/>
          <a:ln w="12700" cap="sq">
            <a:solidFill>
              <a:schemeClr val="bg1"/>
            </a:solidFill>
            <a:prstDash val="dash"/>
            <a:round/>
            <a:headEnd type="none" w="sm" len="sm"/>
            <a:tailEnd type="none" w="sm" len="sm"/>
          </a:ln>
          <a:extLst>
            <a:ext uri="{909E8E84-426E-40DD-AFC4-6F175D3DCCD1}">
              <a14:hiddenFill xmlns:a14="http://schemas.microsoft.com/office/drawing/2010/main">
                <a:noFill/>
              </a14:hiddenFill>
            </a:ext>
          </a:extLst>
        </p:spPr>
      </p:cxnSp>
      <p:cxnSp>
        <p:nvCxnSpPr>
          <p:cNvPr id="78" name="Straight Connector 77">
            <a:extLst>
              <a:ext uri="{FF2B5EF4-FFF2-40B4-BE49-F238E27FC236}">
                <a16:creationId xmlns:a16="http://schemas.microsoft.com/office/drawing/2014/main" id="{DD0CE611-F6F7-A0CD-21B9-95F5E1A85146}"/>
              </a:ext>
            </a:extLst>
          </p:cNvPr>
          <p:cNvCxnSpPr>
            <a:cxnSpLocks noChangeShapeType="1"/>
          </p:cNvCxnSpPr>
          <p:nvPr/>
        </p:nvCxnSpPr>
        <p:spPr bwMode="auto">
          <a:xfrm flipH="1">
            <a:off x="6457406" y="4728774"/>
            <a:ext cx="627602" cy="1754757"/>
          </a:xfrm>
          <a:prstGeom prst="line">
            <a:avLst/>
          </a:prstGeom>
          <a:noFill/>
          <a:ln w="12700" cap="sq">
            <a:solidFill>
              <a:schemeClr val="bg1"/>
            </a:solidFill>
            <a:prstDash val="dash"/>
            <a:round/>
            <a:headEnd type="none" w="sm" len="sm"/>
            <a:tailEnd type="none" w="sm" len="sm"/>
          </a:ln>
          <a:extLst>
            <a:ext uri="{909E8E84-426E-40DD-AFC4-6F175D3DCCD1}">
              <a14:hiddenFill xmlns:a14="http://schemas.microsoft.com/office/drawing/2010/main">
                <a:noFill/>
              </a14:hiddenFill>
            </a:ext>
          </a:extLst>
        </p:spPr>
      </p:cxnSp>
      <p:sp>
        <p:nvSpPr>
          <p:cNvPr id="62" name="TextBox 61"/>
          <p:cNvSpPr txBox="1"/>
          <p:nvPr/>
        </p:nvSpPr>
        <p:spPr>
          <a:xfrm>
            <a:off x="6629549" y="4114808"/>
            <a:ext cx="945879" cy="461558"/>
          </a:xfrm>
          <a:prstGeom prst="rect">
            <a:avLst/>
          </a:prstGeom>
          <a:solidFill>
            <a:schemeClr val="tx1"/>
          </a:solidFill>
          <a:effectLst/>
        </p:spPr>
        <p:txBody>
          <a:bodyPr wrap="none" lIns="91334" tIns="45667" rIns="91334" bIns="45667">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2400" b="1" u="none" strike="noStrike" kern="1200" cap="none" spc="0" normalizeH="0" baseline="0" noProof="0" dirty="0">
                <a:ln>
                  <a:noFill/>
                </a:ln>
                <a:solidFill>
                  <a:srgbClr val="FFFF00"/>
                </a:solidFill>
                <a:effectLst>
                  <a:glow rad="203200">
                    <a:srgbClr val="1C1C1C">
                      <a:alpha val="87000"/>
                    </a:srgbClr>
                  </a:glow>
                </a:effectLst>
                <a:uLnTx/>
                <a:uFillTx/>
                <a:latin typeface="Arial" panose="020B0604020202020204" pitchFamily="34" charset="0"/>
                <a:cs typeface="Arial" panose="020B0604020202020204" pitchFamily="34" charset="0"/>
              </a:rPr>
              <a:t>اسرائيل</a:t>
            </a:r>
            <a:endParaRPr kumimoji="0" lang="en-US" sz="2400" b="1" u="none" strike="noStrike" kern="1200" cap="none" spc="0" normalizeH="0" baseline="0" noProof="0" dirty="0">
              <a:ln>
                <a:noFill/>
              </a:ln>
              <a:solidFill>
                <a:srgbClr val="FFFF00"/>
              </a:solidFill>
              <a:effectLst>
                <a:glow rad="203200">
                  <a:srgbClr val="1C1C1C">
                    <a:alpha val="87000"/>
                  </a:srgbClr>
                </a:glow>
              </a:effectLst>
              <a:uLnTx/>
              <a:uFillTx/>
              <a:latin typeface="Arial" panose="020B0604020202020204" pitchFamily="34" charset="0"/>
              <a:cs typeface="Arial" panose="020B0604020202020204" pitchFamily="34" charset="0"/>
            </a:endParaRPr>
          </a:p>
        </p:txBody>
      </p:sp>
      <p:sp>
        <p:nvSpPr>
          <p:cNvPr id="29" name="Rectangle 3">
            <a:extLst>
              <a:ext uri="{FF2B5EF4-FFF2-40B4-BE49-F238E27FC236}">
                <a16:creationId xmlns:a16="http://schemas.microsoft.com/office/drawing/2014/main" id="{A555449E-0B85-8EDE-4997-5A87E9FEECCA}"/>
              </a:ext>
            </a:extLst>
          </p:cNvPr>
          <p:cNvSpPr txBox="1">
            <a:spLocks noChangeArrowheads="1"/>
          </p:cNvSpPr>
          <p:nvPr/>
        </p:nvSpPr>
        <p:spPr>
          <a:xfrm>
            <a:off x="0" y="8384"/>
            <a:ext cx="7884368" cy="828328"/>
          </a:xfrm>
          <a:prstGeom prst="rect">
            <a:avLst/>
          </a:prstGeom>
          <a:gradFill flip="none" rotWithShape="1">
            <a:gsLst>
              <a:gs pos="0">
                <a:schemeClr val="tx1"/>
              </a:gs>
              <a:gs pos="100000">
                <a:schemeClr val="accent2">
                  <a:lumMod val="75000"/>
                </a:schemeClr>
              </a:gs>
            </a:gsLst>
            <a:path path="circle">
              <a:fillToRect l="50000" t="50000" r="50000" b="50000"/>
            </a:path>
            <a:tileRect/>
          </a:gradFill>
          <a:effectLst>
            <a:glow rad="228600">
              <a:schemeClr val="accent4">
                <a:satMod val="175000"/>
                <a:alpha val="40000"/>
              </a:schemeClr>
            </a:glow>
            <a:outerShdw blurRad="63500" dist="107763" dir="8100000" algn="ctr" rotWithShape="0">
              <a:schemeClr val="tx2">
                <a:alpha val="74998"/>
              </a:schemeClr>
            </a:outerShdw>
          </a:effec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3600" b="1" u="none" strike="noStrike" kern="0" cap="none" spc="0" normalizeH="0" baseline="0" noProof="0" dirty="0">
                <a:ln>
                  <a:noFill/>
                </a:ln>
                <a:solidFill>
                  <a:srgbClr val="FAFBF9"/>
                </a:solidFill>
                <a:effectLst>
                  <a:glow rad="228600">
                    <a:srgbClr val="000000">
                      <a:satMod val="175000"/>
                      <a:alpha val="77000"/>
                    </a:srgbClr>
                  </a:glow>
                </a:effectLst>
                <a:uLnTx/>
                <a:uFillTx/>
                <a:latin typeface="Arial" panose="020B0604020202020204" pitchFamily="34" charset="0"/>
                <a:ea typeface="ＭＳ Ｐゴシック" charset="0"/>
                <a:cs typeface="Arial" panose="020B0604020202020204" pitchFamily="34" charset="0"/>
              </a:rPr>
              <a:t>كيف سنكون هناك في المجيء الثاني؟</a:t>
            </a:r>
            <a:endParaRPr kumimoji="0" lang="en-US" sz="3200" b="1" u="none" strike="noStrike" kern="0" cap="none" spc="0" normalizeH="0" baseline="0" noProof="0" dirty="0">
              <a:ln>
                <a:noFill/>
              </a:ln>
              <a:solidFill>
                <a:srgbClr val="FAFBF9"/>
              </a:solidFill>
              <a:effectLst>
                <a:glow rad="228600">
                  <a:srgbClr val="000000">
                    <a:satMod val="175000"/>
                    <a:alpha val="77000"/>
                  </a:srgbClr>
                </a:glow>
              </a:effectLst>
              <a:uLnTx/>
              <a:uFillTx/>
              <a:latin typeface="Arial" panose="020B0604020202020204" pitchFamily="34" charset="0"/>
              <a:ea typeface="ＭＳ Ｐゴシック" charset="0"/>
              <a:cs typeface="Arial" panose="020B0604020202020204" pitchFamily="34" charset="0"/>
            </a:endParaRPr>
          </a:p>
        </p:txBody>
      </p:sp>
      <p:sp>
        <p:nvSpPr>
          <p:cNvPr id="30" name="Rectangle 4">
            <a:extLst>
              <a:ext uri="{FF2B5EF4-FFF2-40B4-BE49-F238E27FC236}">
                <a16:creationId xmlns:a16="http://schemas.microsoft.com/office/drawing/2014/main" id="{30313CB3-636D-65F8-483D-367F179F982B}"/>
              </a:ext>
            </a:extLst>
          </p:cNvPr>
          <p:cNvSpPr txBox="1">
            <a:spLocks noChangeArrowheads="1"/>
          </p:cNvSpPr>
          <p:nvPr/>
        </p:nvSpPr>
        <p:spPr>
          <a:xfrm>
            <a:off x="304800" y="876602"/>
            <a:ext cx="8839200" cy="634380"/>
          </a:xfrm>
          <a:prstGeom prst="rect">
            <a:avLst/>
          </a:prstGeom>
          <a:effectLst/>
        </p:spPr>
        <p:txBody>
          <a:bodyPr anchor="t"/>
          <a:lstStyle>
            <a:lvl1pPr marL="342900" indent="-342900" algn="l" rtl="0" eaLnBrk="0" fontAlgn="base" hangingPunct="0">
              <a:spcBef>
                <a:spcPct val="20000"/>
              </a:spcBef>
              <a:spcAft>
                <a:spcPct val="0"/>
              </a:spcAft>
              <a:buChar char="•"/>
              <a:defRPr sz="3200">
                <a:solidFill>
                  <a:schemeClr val="bg1"/>
                </a:solidFill>
                <a:latin typeface="Arial"/>
                <a:ea typeface="ＭＳ Ｐゴシック" pitchFamily="-108" charset="-128"/>
                <a:cs typeface="Arial"/>
              </a:defRPr>
            </a:lvl1pPr>
            <a:lvl2pPr marL="742950" indent="-285750" algn="l" rtl="0" eaLnBrk="0" fontAlgn="base" hangingPunct="0">
              <a:spcBef>
                <a:spcPct val="20000"/>
              </a:spcBef>
              <a:spcAft>
                <a:spcPct val="0"/>
              </a:spcAft>
              <a:buChar char="–"/>
              <a:defRPr sz="2800">
                <a:solidFill>
                  <a:schemeClr val="bg1"/>
                </a:solidFill>
                <a:latin typeface="Arial"/>
                <a:ea typeface="ＭＳ Ｐゴシック" pitchFamily="-112" charset="-128"/>
                <a:cs typeface="Arial"/>
              </a:defRPr>
            </a:lvl2pPr>
            <a:lvl3pPr marL="1143000" indent="-228600" algn="l" rtl="0" eaLnBrk="0" fontAlgn="base" hangingPunct="0">
              <a:spcBef>
                <a:spcPct val="20000"/>
              </a:spcBef>
              <a:spcAft>
                <a:spcPct val="0"/>
              </a:spcAft>
              <a:buChar char="•"/>
              <a:defRPr sz="2400">
                <a:solidFill>
                  <a:schemeClr val="bg1"/>
                </a:solidFill>
                <a:latin typeface="Arial"/>
                <a:ea typeface="ＭＳ Ｐゴシック" charset="0"/>
                <a:cs typeface="Arial"/>
              </a:defRPr>
            </a:lvl3pPr>
            <a:lvl4pPr marL="1600200" indent="-228600" algn="l" rtl="0" eaLnBrk="0" fontAlgn="base" hangingPunct="0">
              <a:spcBef>
                <a:spcPct val="20000"/>
              </a:spcBef>
              <a:spcAft>
                <a:spcPct val="0"/>
              </a:spcAft>
              <a:buChar char="–"/>
              <a:defRPr sz="2000">
                <a:solidFill>
                  <a:schemeClr val="bg1"/>
                </a:solidFill>
                <a:latin typeface="Arial"/>
                <a:ea typeface="Geneva" charset="-128"/>
                <a:cs typeface="Arial"/>
              </a:defRPr>
            </a:lvl4pPr>
            <a:lvl5pPr marL="2057400" indent="-228600" algn="l" rtl="0" eaLnBrk="0" fontAlgn="base" hangingPunct="0">
              <a:spcBef>
                <a:spcPct val="20000"/>
              </a:spcBef>
              <a:spcAft>
                <a:spcPct val="0"/>
              </a:spcAft>
              <a:buChar char="»"/>
              <a:defRPr sz="2000">
                <a:solidFill>
                  <a:schemeClr val="bg1"/>
                </a:solidFill>
                <a:latin typeface="Arial"/>
                <a:ea typeface="ＭＳ Ｐゴシック" charset="-128"/>
                <a:cs typeface="Arial"/>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a:lstStyle>
          <a:p>
            <a:pPr marL="0" marR="0" lvl="0" indent="0" algn="l" defTabSz="914400" rtl="0" eaLnBrk="1" fontAlgn="base" latinLnBrk="0" hangingPunct="1">
              <a:lnSpc>
                <a:spcPct val="100000"/>
              </a:lnSpc>
              <a:spcBef>
                <a:spcPct val="20000"/>
              </a:spcBef>
              <a:spcAft>
                <a:spcPct val="0"/>
              </a:spcAft>
              <a:buClrTx/>
              <a:buSzTx/>
              <a:buFontTx/>
              <a:buNone/>
              <a:tabLst/>
              <a:defRPr/>
            </a:pPr>
            <a:r>
              <a:rPr kumimoji="0" lang="ar-EG" sz="3200" b="1" u="none" strike="noStrike" kern="1200" cap="none" spc="0" normalizeH="0" baseline="0" noProof="0" dirty="0">
                <a:ln>
                  <a:noFill/>
                </a:ln>
                <a:solidFill>
                  <a:srgbClr val="FAFBF9"/>
                </a:solidFill>
                <a:effectLst>
                  <a:glow rad="228600">
                    <a:srgbClr val="000000">
                      <a:satMod val="175000"/>
                      <a:alpha val="77000"/>
                    </a:srgbClr>
                  </a:glow>
                </a:effectLst>
                <a:uLnTx/>
                <a:uFillTx/>
                <a:latin typeface="Arial" panose="020B0604020202020204" pitchFamily="34" charset="0"/>
                <a:ea typeface="ＭＳ Ｐゴシック" charset="0"/>
                <a:cs typeface="Arial" panose="020B0604020202020204" pitchFamily="34" charset="0"/>
              </a:rPr>
              <a:t>المجيء الثاني، ليجمع  إشعياء 11: 11</a:t>
            </a:r>
            <a:endParaRPr kumimoji="0" lang="en-US" sz="3200" b="1" u="none" strike="noStrike" kern="0" cap="none" spc="0" normalizeH="0" baseline="0" noProof="0" dirty="0">
              <a:ln>
                <a:noFill/>
              </a:ln>
              <a:solidFill>
                <a:srgbClr val="FAFBF9"/>
              </a:solidFill>
              <a:effectLst>
                <a:glow rad="228600">
                  <a:srgbClr val="000000">
                    <a:satMod val="175000"/>
                    <a:alpha val="77000"/>
                  </a:srgbClr>
                </a:glow>
              </a:effectLst>
              <a:uLnTx/>
              <a:uFillTx/>
              <a:latin typeface="Arial" panose="020B0604020202020204" pitchFamily="34" charset="0"/>
              <a:ea typeface="ＭＳ Ｐゴシック" charset="0"/>
              <a:cs typeface="Arial" panose="020B0604020202020204" pitchFamily="34" charset="0"/>
            </a:endParaRPr>
          </a:p>
        </p:txBody>
      </p:sp>
      <p:sp>
        <p:nvSpPr>
          <p:cNvPr id="31" name="Text Box 5">
            <a:extLst>
              <a:ext uri="{FF2B5EF4-FFF2-40B4-BE49-F238E27FC236}">
                <a16:creationId xmlns:a16="http://schemas.microsoft.com/office/drawing/2014/main" id="{B43540A9-E4D3-91B6-B0CF-1C2FF38643B3}"/>
              </a:ext>
            </a:extLst>
          </p:cNvPr>
          <p:cNvSpPr txBox="1">
            <a:spLocks noChangeArrowheads="1"/>
          </p:cNvSpPr>
          <p:nvPr/>
        </p:nvSpPr>
        <p:spPr bwMode="auto">
          <a:xfrm>
            <a:off x="8077200" y="76200"/>
            <a:ext cx="1066800" cy="461665"/>
          </a:xfrm>
          <a:prstGeom prst="rect">
            <a:avLst/>
          </a:prstGeom>
          <a:noFill/>
          <a:ln w="9525">
            <a:noFill/>
            <a:miter lim="800000"/>
            <a:headEnd/>
            <a:tailEnd/>
          </a:ln>
          <a:effectLst>
            <a:glow rad="228600">
              <a:schemeClr val="accent4">
                <a:satMod val="175000"/>
                <a:alpha val="40000"/>
              </a:schemeClr>
            </a:glow>
          </a:effectLst>
        </p:spPr>
        <p:txBody>
          <a:bodyPr wrap="squar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AFBF9"/>
                </a:solidFill>
                <a:effectLst/>
                <a:uLnTx/>
                <a:uFillTx/>
                <a:latin typeface="Arial" panose="020B0604020202020204" pitchFamily="34" charset="0"/>
                <a:cs typeface="Arial" panose="020B0604020202020204" pitchFamily="34" charset="0"/>
              </a:rPr>
              <a:t>33-34</a:t>
            </a:r>
          </a:p>
        </p:txBody>
      </p:sp>
    </p:spTree>
    <p:extLst>
      <p:ext uri="{BB962C8B-B14F-4D97-AF65-F5344CB8AC3E}">
        <p14:creationId xmlns:p14="http://schemas.microsoft.com/office/powerpoint/2010/main" val="5018171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fltVal val="0"/>
                                          </p:val>
                                        </p:tav>
                                        <p:tav tm="100000">
                                          <p:val>
                                            <p:strVal val="#ppt_w"/>
                                          </p:val>
                                        </p:tav>
                                      </p:tavLst>
                                    </p:anim>
                                    <p:anim calcmode="lin" valueType="num">
                                      <p:cBhvr>
                                        <p:cTn id="8" dur="500" fill="hold"/>
                                        <p:tgtEl>
                                          <p:spTgt spid="12"/>
                                        </p:tgtEl>
                                        <p:attrNameLst>
                                          <p:attrName>ppt_h</p:attrName>
                                        </p:attrNameLst>
                                      </p:cBhvr>
                                      <p:tavLst>
                                        <p:tav tm="0">
                                          <p:val>
                                            <p:fltVal val="0"/>
                                          </p:val>
                                        </p:tav>
                                        <p:tav tm="100000">
                                          <p:val>
                                            <p:strVal val="#ppt_h"/>
                                          </p:val>
                                        </p:tav>
                                      </p:tavLst>
                                    </p:anim>
                                    <p:animEffect transition="in" filter="fade">
                                      <p:cBhvr>
                                        <p:cTn id="9" dur="500"/>
                                        <p:tgtEl>
                                          <p:spTgt spid="12"/>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13"/>
                                        </p:tgtEl>
                                        <p:attrNameLst>
                                          <p:attrName>style.visibility</p:attrName>
                                        </p:attrNameLst>
                                      </p:cBhvr>
                                      <p:to>
                                        <p:strVal val="visible"/>
                                      </p:to>
                                    </p:set>
                                    <p:anim calcmode="lin" valueType="num">
                                      <p:cBhvr>
                                        <p:cTn id="12" dur="500" fill="hold"/>
                                        <p:tgtEl>
                                          <p:spTgt spid="13"/>
                                        </p:tgtEl>
                                        <p:attrNameLst>
                                          <p:attrName>ppt_w</p:attrName>
                                        </p:attrNameLst>
                                      </p:cBhvr>
                                      <p:tavLst>
                                        <p:tav tm="0">
                                          <p:val>
                                            <p:fltVal val="0"/>
                                          </p:val>
                                        </p:tav>
                                        <p:tav tm="100000">
                                          <p:val>
                                            <p:strVal val="#ppt_w"/>
                                          </p:val>
                                        </p:tav>
                                      </p:tavLst>
                                    </p:anim>
                                    <p:anim calcmode="lin" valueType="num">
                                      <p:cBhvr>
                                        <p:cTn id="13" dur="500" fill="hold"/>
                                        <p:tgtEl>
                                          <p:spTgt spid="13"/>
                                        </p:tgtEl>
                                        <p:attrNameLst>
                                          <p:attrName>ppt_h</p:attrName>
                                        </p:attrNameLst>
                                      </p:cBhvr>
                                      <p:tavLst>
                                        <p:tav tm="0">
                                          <p:val>
                                            <p:fltVal val="0"/>
                                          </p:val>
                                        </p:tav>
                                        <p:tav tm="100000">
                                          <p:val>
                                            <p:strVal val="#ppt_h"/>
                                          </p:val>
                                        </p:tav>
                                      </p:tavLst>
                                    </p:anim>
                                    <p:animEffect transition="in" filter="fade">
                                      <p:cBhvr>
                                        <p:cTn id="14" dur="500"/>
                                        <p:tgtEl>
                                          <p:spTgt spid="13"/>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16"/>
                                        </p:tgtEl>
                                        <p:attrNameLst>
                                          <p:attrName>style.visibility</p:attrName>
                                        </p:attrNameLst>
                                      </p:cBhvr>
                                      <p:to>
                                        <p:strVal val="visible"/>
                                      </p:to>
                                    </p:set>
                                    <p:anim calcmode="lin" valueType="num">
                                      <p:cBhvr>
                                        <p:cTn id="17" dur="500" fill="hold"/>
                                        <p:tgtEl>
                                          <p:spTgt spid="16"/>
                                        </p:tgtEl>
                                        <p:attrNameLst>
                                          <p:attrName>ppt_w</p:attrName>
                                        </p:attrNameLst>
                                      </p:cBhvr>
                                      <p:tavLst>
                                        <p:tav tm="0">
                                          <p:val>
                                            <p:fltVal val="0"/>
                                          </p:val>
                                        </p:tav>
                                        <p:tav tm="100000">
                                          <p:val>
                                            <p:strVal val="#ppt_w"/>
                                          </p:val>
                                        </p:tav>
                                      </p:tavLst>
                                    </p:anim>
                                    <p:anim calcmode="lin" valueType="num">
                                      <p:cBhvr>
                                        <p:cTn id="18" dur="500" fill="hold"/>
                                        <p:tgtEl>
                                          <p:spTgt spid="16"/>
                                        </p:tgtEl>
                                        <p:attrNameLst>
                                          <p:attrName>ppt_h</p:attrName>
                                        </p:attrNameLst>
                                      </p:cBhvr>
                                      <p:tavLst>
                                        <p:tav tm="0">
                                          <p:val>
                                            <p:fltVal val="0"/>
                                          </p:val>
                                        </p:tav>
                                        <p:tav tm="100000">
                                          <p:val>
                                            <p:strVal val="#ppt_h"/>
                                          </p:val>
                                        </p:tav>
                                      </p:tavLst>
                                    </p:anim>
                                    <p:animEffect transition="in" filter="fade">
                                      <p:cBhvr>
                                        <p:cTn id="19" dur="500"/>
                                        <p:tgtEl>
                                          <p:spTgt spid="16"/>
                                        </p:tgtEl>
                                      </p:cBhvr>
                                    </p:animEffect>
                                  </p:childTnLst>
                                </p:cTn>
                              </p:par>
                              <p:par>
                                <p:cTn id="20" presetID="53" presetClass="entr" presetSubtype="16" fill="hold" grpId="0" nodeType="withEffect">
                                  <p:stCondLst>
                                    <p:cond delay="0"/>
                                  </p:stCondLst>
                                  <p:childTnLst>
                                    <p:set>
                                      <p:cBhvr>
                                        <p:cTn id="21" dur="1" fill="hold">
                                          <p:stCondLst>
                                            <p:cond delay="0"/>
                                          </p:stCondLst>
                                        </p:cTn>
                                        <p:tgtEl>
                                          <p:spTgt spid="18"/>
                                        </p:tgtEl>
                                        <p:attrNameLst>
                                          <p:attrName>style.visibility</p:attrName>
                                        </p:attrNameLst>
                                      </p:cBhvr>
                                      <p:to>
                                        <p:strVal val="visible"/>
                                      </p:to>
                                    </p:set>
                                    <p:anim calcmode="lin" valueType="num">
                                      <p:cBhvr>
                                        <p:cTn id="22" dur="500" fill="hold"/>
                                        <p:tgtEl>
                                          <p:spTgt spid="18"/>
                                        </p:tgtEl>
                                        <p:attrNameLst>
                                          <p:attrName>ppt_w</p:attrName>
                                        </p:attrNameLst>
                                      </p:cBhvr>
                                      <p:tavLst>
                                        <p:tav tm="0">
                                          <p:val>
                                            <p:fltVal val="0"/>
                                          </p:val>
                                        </p:tav>
                                        <p:tav tm="100000">
                                          <p:val>
                                            <p:strVal val="#ppt_w"/>
                                          </p:val>
                                        </p:tav>
                                      </p:tavLst>
                                    </p:anim>
                                    <p:anim calcmode="lin" valueType="num">
                                      <p:cBhvr>
                                        <p:cTn id="23" dur="500" fill="hold"/>
                                        <p:tgtEl>
                                          <p:spTgt spid="18"/>
                                        </p:tgtEl>
                                        <p:attrNameLst>
                                          <p:attrName>ppt_h</p:attrName>
                                        </p:attrNameLst>
                                      </p:cBhvr>
                                      <p:tavLst>
                                        <p:tav tm="0">
                                          <p:val>
                                            <p:fltVal val="0"/>
                                          </p:val>
                                        </p:tav>
                                        <p:tav tm="100000">
                                          <p:val>
                                            <p:strVal val="#ppt_h"/>
                                          </p:val>
                                        </p:tav>
                                      </p:tavLst>
                                    </p:anim>
                                    <p:animEffect transition="in" filter="fade">
                                      <p:cBhvr>
                                        <p:cTn id="24" dur="500"/>
                                        <p:tgtEl>
                                          <p:spTgt spid="18"/>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19"/>
                                        </p:tgtEl>
                                        <p:attrNameLst>
                                          <p:attrName>style.visibility</p:attrName>
                                        </p:attrNameLst>
                                      </p:cBhvr>
                                      <p:to>
                                        <p:strVal val="visible"/>
                                      </p:to>
                                    </p:set>
                                    <p:anim calcmode="lin" valueType="num">
                                      <p:cBhvr>
                                        <p:cTn id="27" dur="500" fill="hold"/>
                                        <p:tgtEl>
                                          <p:spTgt spid="19"/>
                                        </p:tgtEl>
                                        <p:attrNameLst>
                                          <p:attrName>ppt_w</p:attrName>
                                        </p:attrNameLst>
                                      </p:cBhvr>
                                      <p:tavLst>
                                        <p:tav tm="0">
                                          <p:val>
                                            <p:fltVal val="0"/>
                                          </p:val>
                                        </p:tav>
                                        <p:tav tm="100000">
                                          <p:val>
                                            <p:strVal val="#ppt_w"/>
                                          </p:val>
                                        </p:tav>
                                      </p:tavLst>
                                    </p:anim>
                                    <p:anim calcmode="lin" valueType="num">
                                      <p:cBhvr>
                                        <p:cTn id="28" dur="500" fill="hold"/>
                                        <p:tgtEl>
                                          <p:spTgt spid="19"/>
                                        </p:tgtEl>
                                        <p:attrNameLst>
                                          <p:attrName>ppt_h</p:attrName>
                                        </p:attrNameLst>
                                      </p:cBhvr>
                                      <p:tavLst>
                                        <p:tav tm="0">
                                          <p:val>
                                            <p:fltVal val="0"/>
                                          </p:val>
                                        </p:tav>
                                        <p:tav tm="100000">
                                          <p:val>
                                            <p:strVal val="#ppt_h"/>
                                          </p:val>
                                        </p:tav>
                                      </p:tavLst>
                                    </p:anim>
                                    <p:animEffect transition="in" filter="fade">
                                      <p:cBhvr>
                                        <p:cTn id="29" dur="500"/>
                                        <p:tgtEl>
                                          <p:spTgt spid="19"/>
                                        </p:tgtEl>
                                      </p:cBhvr>
                                    </p:animEffect>
                                  </p:childTnLst>
                                </p:cTn>
                              </p:par>
                              <p:par>
                                <p:cTn id="30" presetID="53" presetClass="entr" presetSubtype="16" fill="hold" nodeType="withEffect">
                                  <p:stCondLst>
                                    <p:cond delay="0"/>
                                  </p:stCondLst>
                                  <p:childTnLst>
                                    <p:set>
                                      <p:cBhvr>
                                        <p:cTn id="31" dur="1" fill="hold">
                                          <p:stCondLst>
                                            <p:cond delay="0"/>
                                          </p:stCondLst>
                                        </p:cTn>
                                        <p:tgtEl>
                                          <p:spTgt spid="60"/>
                                        </p:tgtEl>
                                        <p:attrNameLst>
                                          <p:attrName>style.visibility</p:attrName>
                                        </p:attrNameLst>
                                      </p:cBhvr>
                                      <p:to>
                                        <p:strVal val="visible"/>
                                      </p:to>
                                    </p:set>
                                    <p:anim calcmode="lin" valueType="num">
                                      <p:cBhvr>
                                        <p:cTn id="32" dur="500" fill="hold"/>
                                        <p:tgtEl>
                                          <p:spTgt spid="60"/>
                                        </p:tgtEl>
                                        <p:attrNameLst>
                                          <p:attrName>ppt_w</p:attrName>
                                        </p:attrNameLst>
                                      </p:cBhvr>
                                      <p:tavLst>
                                        <p:tav tm="0">
                                          <p:val>
                                            <p:fltVal val="0"/>
                                          </p:val>
                                        </p:tav>
                                        <p:tav tm="100000">
                                          <p:val>
                                            <p:strVal val="#ppt_w"/>
                                          </p:val>
                                        </p:tav>
                                      </p:tavLst>
                                    </p:anim>
                                    <p:anim calcmode="lin" valueType="num">
                                      <p:cBhvr>
                                        <p:cTn id="33" dur="500" fill="hold"/>
                                        <p:tgtEl>
                                          <p:spTgt spid="60"/>
                                        </p:tgtEl>
                                        <p:attrNameLst>
                                          <p:attrName>ppt_h</p:attrName>
                                        </p:attrNameLst>
                                      </p:cBhvr>
                                      <p:tavLst>
                                        <p:tav tm="0">
                                          <p:val>
                                            <p:fltVal val="0"/>
                                          </p:val>
                                        </p:tav>
                                        <p:tav tm="100000">
                                          <p:val>
                                            <p:strVal val="#ppt_h"/>
                                          </p:val>
                                        </p:tav>
                                      </p:tavLst>
                                    </p:anim>
                                    <p:animEffect transition="in" filter="fade">
                                      <p:cBhvr>
                                        <p:cTn id="34" dur="500"/>
                                        <p:tgtEl>
                                          <p:spTgt spid="60"/>
                                        </p:tgtEl>
                                      </p:cBhvr>
                                    </p:animEffect>
                                  </p:childTnLst>
                                </p:cTn>
                              </p:par>
                              <p:par>
                                <p:cTn id="35" presetID="53" presetClass="entr" presetSubtype="16" fill="hold" nodeType="withEffect">
                                  <p:stCondLst>
                                    <p:cond delay="0"/>
                                  </p:stCondLst>
                                  <p:childTnLst>
                                    <p:set>
                                      <p:cBhvr>
                                        <p:cTn id="36" dur="1" fill="hold">
                                          <p:stCondLst>
                                            <p:cond delay="0"/>
                                          </p:stCondLst>
                                        </p:cTn>
                                        <p:tgtEl>
                                          <p:spTgt spid="63"/>
                                        </p:tgtEl>
                                        <p:attrNameLst>
                                          <p:attrName>style.visibility</p:attrName>
                                        </p:attrNameLst>
                                      </p:cBhvr>
                                      <p:to>
                                        <p:strVal val="visible"/>
                                      </p:to>
                                    </p:set>
                                    <p:anim calcmode="lin" valueType="num">
                                      <p:cBhvr>
                                        <p:cTn id="37" dur="500" fill="hold"/>
                                        <p:tgtEl>
                                          <p:spTgt spid="63"/>
                                        </p:tgtEl>
                                        <p:attrNameLst>
                                          <p:attrName>ppt_w</p:attrName>
                                        </p:attrNameLst>
                                      </p:cBhvr>
                                      <p:tavLst>
                                        <p:tav tm="0">
                                          <p:val>
                                            <p:fltVal val="0"/>
                                          </p:val>
                                        </p:tav>
                                        <p:tav tm="100000">
                                          <p:val>
                                            <p:strVal val="#ppt_w"/>
                                          </p:val>
                                        </p:tav>
                                      </p:tavLst>
                                    </p:anim>
                                    <p:anim calcmode="lin" valueType="num">
                                      <p:cBhvr>
                                        <p:cTn id="38" dur="500" fill="hold"/>
                                        <p:tgtEl>
                                          <p:spTgt spid="63"/>
                                        </p:tgtEl>
                                        <p:attrNameLst>
                                          <p:attrName>ppt_h</p:attrName>
                                        </p:attrNameLst>
                                      </p:cBhvr>
                                      <p:tavLst>
                                        <p:tav tm="0">
                                          <p:val>
                                            <p:fltVal val="0"/>
                                          </p:val>
                                        </p:tav>
                                        <p:tav tm="100000">
                                          <p:val>
                                            <p:strVal val="#ppt_h"/>
                                          </p:val>
                                        </p:tav>
                                      </p:tavLst>
                                    </p:anim>
                                    <p:animEffect transition="in" filter="fade">
                                      <p:cBhvr>
                                        <p:cTn id="39" dur="500"/>
                                        <p:tgtEl>
                                          <p:spTgt spid="63"/>
                                        </p:tgtEl>
                                      </p:cBhvr>
                                    </p:animEffect>
                                  </p:childTnLst>
                                </p:cTn>
                              </p:par>
                              <p:par>
                                <p:cTn id="40" presetID="53" presetClass="entr" presetSubtype="16" fill="hold" nodeType="withEffect">
                                  <p:stCondLst>
                                    <p:cond delay="0"/>
                                  </p:stCondLst>
                                  <p:childTnLst>
                                    <p:set>
                                      <p:cBhvr>
                                        <p:cTn id="41" dur="1" fill="hold">
                                          <p:stCondLst>
                                            <p:cond delay="0"/>
                                          </p:stCondLst>
                                        </p:cTn>
                                        <p:tgtEl>
                                          <p:spTgt spid="65"/>
                                        </p:tgtEl>
                                        <p:attrNameLst>
                                          <p:attrName>style.visibility</p:attrName>
                                        </p:attrNameLst>
                                      </p:cBhvr>
                                      <p:to>
                                        <p:strVal val="visible"/>
                                      </p:to>
                                    </p:set>
                                    <p:anim calcmode="lin" valueType="num">
                                      <p:cBhvr>
                                        <p:cTn id="42" dur="500" fill="hold"/>
                                        <p:tgtEl>
                                          <p:spTgt spid="65"/>
                                        </p:tgtEl>
                                        <p:attrNameLst>
                                          <p:attrName>ppt_w</p:attrName>
                                        </p:attrNameLst>
                                      </p:cBhvr>
                                      <p:tavLst>
                                        <p:tav tm="0">
                                          <p:val>
                                            <p:fltVal val="0"/>
                                          </p:val>
                                        </p:tav>
                                        <p:tav tm="100000">
                                          <p:val>
                                            <p:strVal val="#ppt_w"/>
                                          </p:val>
                                        </p:tav>
                                      </p:tavLst>
                                    </p:anim>
                                    <p:anim calcmode="lin" valueType="num">
                                      <p:cBhvr>
                                        <p:cTn id="43" dur="500" fill="hold"/>
                                        <p:tgtEl>
                                          <p:spTgt spid="65"/>
                                        </p:tgtEl>
                                        <p:attrNameLst>
                                          <p:attrName>ppt_h</p:attrName>
                                        </p:attrNameLst>
                                      </p:cBhvr>
                                      <p:tavLst>
                                        <p:tav tm="0">
                                          <p:val>
                                            <p:fltVal val="0"/>
                                          </p:val>
                                        </p:tav>
                                        <p:tav tm="100000">
                                          <p:val>
                                            <p:strVal val="#ppt_h"/>
                                          </p:val>
                                        </p:tav>
                                      </p:tavLst>
                                    </p:anim>
                                    <p:animEffect transition="in" filter="fade">
                                      <p:cBhvr>
                                        <p:cTn id="44" dur="500"/>
                                        <p:tgtEl>
                                          <p:spTgt spid="65"/>
                                        </p:tgtEl>
                                      </p:cBhvr>
                                    </p:animEffect>
                                  </p:childTnLst>
                                </p:cTn>
                              </p:par>
                              <p:par>
                                <p:cTn id="45" presetID="53" presetClass="entr" presetSubtype="16" fill="hold" nodeType="withEffect">
                                  <p:stCondLst>
                                    <p:cond delay="0"/>
                                  </p:stCondLst>
                                  <p:childTnLst>
                                    <p:set>
                                      <p:cBhvr>
                                        <p:cTn id="46" dur="1" fill="hold">
                                          <p:stCondLst>
                                            <p:cond delay="0"/>
                                          </p:stCondLst>
                                        </p:cTn>
                                        <p:tgtEl>
                                          <p:spTgt spid="68"/>
                                        </p:tgtEl>
                                        <p:attrNameLst>
                                          <p:attrName>style.visibility</p:attrName>
                                        </p:attrNameLst>
                                      </p:cBhvr>
                                      <p:to>
                                        <p:strVal val="visible"/>
                                      </p:to>
                                    </p:set>
                                    <p:anim calcmode="lin" valueType="num">
                                      <p:cBhvr>
                                        <p:cTn id="47" dur="500" fill="hold"/>
                                        <p:tgtEl>
                                          <p:spTgt spid="68"/>
                                        </p:tgtEl>
                                        <p:attrNameLst>
                                          <p:attrName>ppt_w</p:attrName>
                                        </p:attrNameLst>
                                      </p:cBhvr>
                                      <p:tavLst>
                                        <p:tav tm="0">
                                          <p:val>
                                            <p:fltVal val="0"/>
                                          </p:val>
                                        </p:tav>
                                        <p:tav tm="100000">
                                          <p:val>
                                            <p:strVal val="#ppt_w"/>
                                          </p:val>
                                        </p:tav>
                                      </p:tavLst>
                                    </p:anim>
                                    <p:anim calcmode="lin" valueType="num">
                                      <p:cBhvr>
                                        <p:cTn id="48" dur="500" fill="hold"/>
                                        <p:tgtEl>
                                          <p:spTgt spid="68"/>
                                        </p:tgtEl>
                                        <p:attrNameLst>
                                          <p:attrName>ppt_h</p:attrName>
                                        </p:attrNameLst>
                                      </p:cBhvr>
                                      <p:tavLst>
                                        <p:tav tm="0">
                                          <p:val>
                                            <p:fltVal val="0"/>
                                          </p:val>
                                        </p:tav>
                                        <p:tav tm="100000">
                                          <p:val>
                                            <p:strVal val="#ppt_h"/>
                                          </p:val>
                                        </p:tav>
                                      </p:tavLst>
                                    </p:anim>
                                    <p:animEffect transition="in" filter="fade">
                                      <p:cBhvr>
                                        <p:cTn id="49" dur="500"/>
                                        <p:tgtEl>
                                          <p:spTgt spid="68"/>
                                        </p:tgtEl>
                                      </p:cBhvr>
                                    </p:animEffect>
                                  </p:childTnLst>
                                </p:cTn>
                              </p:par>
                              <p:par>
                                <p:cTn id="50" presetID="53" presetClass="entr" presetSubtype="16" fill="hold" nodeType="withEffect">
                                  <p:stCondLst>
                                    <p:cond delay="0"/>
                                  </p:stCondLst>
                                  <p:childTnLst>
                                    <p:set>
                                      <p:cBhvr>
                                        <p:cTn id="51" dur="1" fill="hold">
                                          <p:stCondLst>
                                            <p:cond delay="0"/>
                                          </p:stCondLst>
                                        </p:cTn>
                                        <p:tgtEl>
                                          <p:spTgt spid="71"/>
                                        </p:tgtEl>
                                        <p:attrNameLst>
                                          <p:attrName>style.visibility</p:attrName>
                                        </p:attrNameLst>
                                      </p:cBhvr>
                                      <p:to>
                                        <p:strVal val="visible"/>
                                      </p:to>
                                    </p:set>
                                    <p:anim calcmode="lin" valueType="num">
                                      <p:cBhvr>
                                        <p:cTn id="52" dur="500" fill="hold"/>
                                        <p:tgtEl>
                                          <p:spTgt spid="71"/>
                                        </p:tgtEl>
                                        <p:attrNameLst>
                                          <p:attrName>ppt_w</p:attrName>
                                        </p:attrNameLst>
                                      </p:cBhvr>
                                      <p:tavLst>
                                        <p:tav tm="0">
                                          <p:val>
                                            <p:fltVal val="0"/>
                                          </p:val>
                                        </p:tav>
                                        <p:tav tm="100000">
                                          <p:val>
                                            <p:strVal val="#ppt_w"/>
                                          </p:val>
                                        </p:tav>
                                      </p:tavLst>
                                    </p:anim>
                                    <p:anim calcmode="lin" valueType="num">
                                      <p:cBhvr>
                                        <p:cTn id="53" dur="500" fill="hold"/>
                                        <p:tgtEl>
                                          <p:spTgt spid="71"/>
                                        </p:tgtEl>
                                        <p:attrNameLst>
                                          <p:attrName>ppt_h</p:attrName>
                                        </p:attrNameLst>
                                      </p:cBhvr>
                                      <p:tavLst>
                                        <p:tav tm="0">
                                          <p:val>
                                            <p:fltVal val="0"/>
                                          </p:val>
                                        </p:tav>
                                        <p:tav tm="100000">
                                          <p:val>
                                            <p:strVal val="#ppt_h"/>
                                          </p:val>
                                        </p:tav>
                                      </p:tavLst>
                                    </p:anim>
                                    <p:animEffect transition="in" filter="fade">
                                      <p:cBhvr>
                                        <p:cTn id="54" dur="500"/>
                                        <p:tgtEl>
                                          <p:spTgt spid="71"/>
                                        </p:tgtEl>
                                      </p:cBhvr>
                                    </p:animEffect>
                                  </p:childTnLst>
                                </p:cTn>
                              </p:par>
                              <p:par>
                                <p:cTn id="55" presetID="53" presetClass="entr" presetSubtype="16" fill="hold" nodeType="withEffect">
                                  <p:stCondLst>
                                    <p:cond delay="0"/>
                                  </p:stCondLst>
                                  <p:childTnLst>
                                    <p:set>
                                      <p:cBhvr>
                                        <p:cTn id="56" dur="1" fill="hold">
                                          <p:stCondLst>
                                            <p:cond delay="0"/>
                                          </p:stCondLst>
                                        </p:cTn>
                                        <p:tgtEl>
                                          <p:spTgt spid="74"/>
                                        </p:tgtEl>
                                        <p:attrNameLst>
                                          <p:attrName>style.visibility</p:attrName>
                                        </p:attrNameLst>
                                      </p:cBhvr>
                                      <p:to>
                                        <p:strVal val="visible"/>
                                      </p:to>
                                    </p:set>
                                    <p:anim calcmode="lin" valueType="num">
                                      <p:cBhvr>
                                        <p:cTn id="57" dur="500" fill="hold"/>
                                        <p:tgtEl>
                                          <p:spTgt spid="74"/>
                                        </p:tgtEl>
                                        <p:attrNameLst>
                                          <p:attrName>ppt_w</p:attrName>
                                        </p:attrNameLst>
                                      </p:cBhvr>
                                      <p:tavLst>
                                        <p:tav tm="0">
                                          <p:val>
                                            <p:fltVal val="0"/>
                                          </p:val>
                                        </p:tav>
                                        <p:tav tm="100000">
                                          <p:val>
                                            <p:strVal val="#ppt_w"/>
                                          </p:val>
                                        </p:tav>
                                      </p:tavLst>
                                    </p:anim>
                                    <p:anim calcmode="lin" valueType="num">
                                      <p:cBhvr>
                                        <p:cTn id="58" dur="500" fill="hold"/>
                                        <p:tgtEl>
                                          <p:spTgt spid="74"/>
                                        </p:tgtEl>
                                        <p:attrNameLst>
                                          <p:attrName>ppt_h</p:attrName>
                                        </p:attrNameLst>
                                      </p:cBhvr>
                                      <p:tavLst>
                                        <p:tav tm="0">
                                          <p:val>
                                            <p:fltVal val="0"/>
                                          </p:val>
                                        </p:tav>
                                        <p:tav tm="100000">
                                          <p:val>
                                            <p:strVal val="#ppt_h"/>
                                          </p:val>
                                        </p:tav>
                                      </p:tavLst>
                                    </p:anim>
                                    <p:animEffect transition="in" filter="fade">
                                      <p:cBhvr>
                                        <p:cTn id="59" dur="500"/>
                                        <p:tgtEl>
                                          <p:spTgt spid="74"/>
                                        </p:tgtEl>
                                      </p:cBhvr>
                                    </p:animEffect>
                                  </p:childTnLst>
                                </p:cTn>
                              </p:par>
                              <p:par>
                                <p:cTn id="60" presetID="53" presetClass="entr" presetSubtype="16" fill="hold" nodeType="withEffect">
                                  <p:stCondLst>
                                    <p:cond delay="0"/>
                                  </p:stCondLst>
                                  <p:childTnLst>
                                    <p:set>
                                      <p:cBhvr>
                                        <p:cTn id="61" dur="1" fill="hold">
                                          <p:stCondLst>
                                            <p:cond delay="0"/>
                                          </p:stCondLst>
                                        </p:cTn>
                                        <p:tgtEl>
                                          <p:spTgt spid="77"/>
                                        </p:tgtEl>
                                        <p:attrNameLst>
                                          <p:attrName>style.visibility</p:attrName>
                                        </p:attrNameLst>
                                      </p:cBhvr>
                                      <p:to>
                                        <p:strVal val="visible"/>
                                      </p:to>
                                    </p:set>
                                    <p:anim calcmode="lin" valueType="num">
                                      <p:cBhvr>
                                        <p:cTn id="62" dur="500" fill="hold"/>
                                        <p:tgtEl>
                                          <p:spTgt spid="77"/>
                                        </p:tgtEl>
                                        <p:attrNameLst>
                                          <p:attrName>ppt_w</p:attrName>
                                        </p:attrNameLst>
                                      </p:cBhvr>
                                      <p:tavLst>
                                        <p:tav tm="0">
                                          <p:val>
                                            <p:fltVal val="0"/>
                                          </p:val>
                                        </p:tav>
                                        <p:tav tm="100000">
                                          <p:val>
                                            <p:strVal val="#ppt_w"/>
                                          </p:val>
                                        </p:tav>
                                      </p:tavLst>
                                    </p:anim>
                                    <p:anim calcmode="lin" valueType="num">
                                      <p:cBhvr>
                                        <p:cTn id="63" dur="500" fill="hold"/>
                                        <p:tgtEl>
                                          <p:spTgt spid="77"/>
                                        </p:tgtEl>
                                        <p:attrNameLst>
                                          <p:attrName>ppt_h</p:attrName>
                                        </p:attrNameLst>
                                      </p:cBhvr>
                                      <p:tavLst>
                                        <p:tav tm="0">
                                          <p:val>
                                            <p:fltVal val="0"/>
                                          </p:val>
                                        </p:tav>
                                        <p:tav tm="100000">
                                          <p:val>
                                            <p:strVal val="#ppt_h"/>
                                          </p:val>
                                        </p:tav>
                                      </p:tavLst>
                                    </p:anim>
                                    <p:animEffect transition="in" filter="fade">
                                      <p:cBhvr>
                                        <p:cTn id="64" dur="500"/>
                                        <p:tgtEl>
                                          <p:spTgt spid="77"/>
                                        </p:tgtEl>
                                      </p:cBhvr>
                                    </p:animEffect>
                                  </p:childTnLst>
                                </p:cTn>
                              </p:par>
                              <p:par>
                                <p:cTn id="65" presetID="53" presetClass="entr" presetSubtype="16" fill="hold" nodeType="withEffect">
                                  <p:stCondLst>
                                    <p:cond delay="0"/>
                                  </p:stCondLst>
                                  <p:childTnLst>
                                    <p:set>
                                      <p:cBhvr>
                                        <p:cTn id="66" dur="1" fill="hold">
                                          <p:stCondLst>
                                            <p:cond delay="0"/>
                                          </p:stCondLst>
                                        </p:cTn>
                                        <p:tgtEl>
                                          <p:spTgt spid="84"/>
                                        </p:tgtEl>
                                        <p:attrNameLst>
                                          <p:attrName>style.visibility</p:attrName>
                                        </p:attrNameLst>
                                      </p:cBhvr>
                                      <p:to>
                                        <p:strVal val="visible"/>
                                      </p:to>
                                    </p:set>
                                    <p:anim calcmode="lin" valueType="num">
                                      <p:cBhvr>
                                        <p:cTn id="67" dur="500" fill="hold"/>
                                        <p:tgtEl>
                                          <p:spTgt spid="84"/>
                                        </p:tgtEl>
                                        <p:attrNameLst>
                                          <p:attrName>ppt_w</p:attrName>
                                        </p:attrNameLst>
                                      </p:cBhvr>
                                      <p:tavLst>
                                        <p:tav tm="0">
                                          <p:val>
                                            <p:fltVal val="0"/>
                                          </p:val>
                                        </p:tav>
                                        <p:tav tm="100000">
                                          <p:val>
                                            <p:strVal val="#ppt_w"/>
                                          </p:val>
                                        </p:tav>
                                      </p:tavLst>
                                    </p:anim>
                                    <p:anim calcmode="lin" valueType="num">
                                      <p:cBhvr>
                                        <p:cTn id="68" dur="500" fill="hold"/>
                                        <p:tgtEl>
                                          <p:spTgt spid="84"/>
                                        </p:tgtEl>
                                        <p:attrNameLst>
                                          <p:attrName>ppt_h</p:attrName>
                                        </p:attrNameLst>
                                      </p:cBhvr>
                                      <p:tavLst>
                                        <p:tav tm="0">
                                          <p:val>
                                            <p:fltVal val="0"/>
                                          </p:val>
                                        </p:tav>
                                        <p:tav tm="100000">
                                          <p:val>
                                            <p:strVal val="#ppt_h"/>
                                          </p:val>
                                        </p:tav>
                                      </p:tavLst>
                                    </p:anim>
                                    <p:animEffect transition="in" filter="fade">
                                      <p:cBhvr>
                                        <p:cTn id="69" dur="500"/>
                                        <p:tgtEl>
                                          <p:spTgt spid="84"/>
                                        </p:tgtEl>
                                      </p:cBhvr>
                                    </p:animEffect>
                                  </p:childTnLst>
                                </p:cTn>
                              </p:par>
                              <p:par>
                                <p:cTn id="70" presetID="53" presetClass="entr" presetSubtype="16" fill="hold" nodeType="withEffect">
                                  <p:stCondLst>
                                    <p:cond delay="0"/>
                                  </p:stCondLst>
                                  <p:childTnLst>
                                    <p:set>
                                      <p:cBhvr>
                                        <p:cTn id="71" dur="1" fill="hold">
                                          <p:stCondLst>
                                            <p:cond delay="0"/>
                                          </p:stCondLst>
                                        </p:cTn>
                                        <p:tgtEl>
                                          <p:spTgt spid="86"/>
                                        </p:tgtEl>
                                        <p:attrNameLst>
                                          <p:attrName>style.visibility</p:attrName>
                                        </p:attrNameLst>
                                      </p:cBhvr>
                                      <p:to>
                                        <p:strVal val="visible"/>
                                      </p:to>
                                    </p:set>
                                    <p:anim calcmode="lin" valueType="num">
                                      <p:cBhvr>
                                        <p:cTn id="72" dur="500" fill="hold"/>
                                        <p:tgtEl>
                                          <p:spTgt spid="86"/>
                                        </p:tgtEl>
                                        <p:attrNameLst>
                                          <p:attrName>ppt_w</p:attrName>
                                        </p:attrNameLst>
                                      </p:cBhvr>
                                      <p:tavLst>
                                        <p:tav tm="0">
                                          <p:val>
                                            <p:fltVal val="0"/>
                                          </p:val>
                                        </p:tav>
                                        <p:tav tm="100000">
                                          <p:val>
                                            <p:strVal val="#ppt_w"/>
                                          </p:val>
                                        </p:tav>
                                      </p:tavLst>
                                    </p:anim>
                                    <p:anim calcmode="lin" valueType="num">
                                      <p:cBhvr>
                                        <p:cTn id="73" dur="500" fill="hold"/>
                                        <p:tgtEl>
                                          <p:spTgt spid="86"/>
                                        </p:tgtEl>
                                        <p:attrNameLst>
                                          <p:attrName>ppt_h</p:attrName>
                                        </p:attrNameLst>
                                      </p:cBhvr>
                                      <p:tavLst>
                                        <p:tav tm="0">
                                          <p:val>
                                            <p:fltVal val="0"/>
                                          </p:val>
                                        </p:tav>
                                        <p:tav tm="100000">
                                          <p:val>
                                            <p:strVal val="#ppt_h"/>
                                          </p:val>
                                        </p:tav>
                                      </p:tavLst>
                                    </p:anim>
                                    <p:animEffect transition="in" filter="fade">
                                      <p:cBhvr>
                                        <p:cTn id="74" dur="500"/>
                                        <p:tgtEl>
                                          <p:spTgt spid="86"/>
                                        </p:tgtEl>
                                      </p:cBhvr>
                                    </p:animEffect>
                                  </p:childTnLst>
                                </p:cTn>
                              </p:par>
                              <p:par>
                                <p:cTn id="75" presetID="53" presetClass="entr" presetSubtype="16" fill="hold" nodeType="withEffect">
                                  <p:stCondLst>
                                    <p:cond delay="0"/>
                                  </p:stCondLst>
                                  <p:childTnLst>
                                    <p:set>
                                      <p:cBhvr>
                                        <p:cTn id="76" dur="1" fill="hold">
                                          <p:stCondLst>
                                            <p:cond delay="0"/>
                                          </p:stCondLst>
                                        </p:cTn>
                                        <p:tgtEl>
                                          <p:spTgt spid="88"/>
                                        </p:tgtEl>
                                        <p:attrNameLst>
                                          <p:attrName>style.visibility</p:attrName>
                                        </p:attrNameLst>
                                      </p:cBhvr>
                                      <p:to>
                                        <p:strVal val="visible"/>
                                      </p:to>
                                    </p:set>
                                    <p:anim calcmode="lin" valueType="num">
                                      <p:cBhvr>
                                        <p:cTn id="77" dur="500" fill="hold"/>
                                        <p:tgtEl>
                                          <p:spTgt spid="88"/>
                                        </p:tgtEl>
                                        <p:attrNameLst>
                                          <p:attrName>ppt_w</p:attrName>
                                        </p:attrNameLst>
                                      </p:cBhvr>
                                      <p:tavLst>
                                        <p:tav tm="0">
                                          <p:val>
                                            <p:fltVal val="0"/>
                                          </p:val>
                                        </p:tav>
                                        <p:tav tm="100000">
                                          <p:val>
                                            <p:strVal val="#ppt_w"/>
                                          </p:val>
                                        </p:tav>
                                      </p:tavLst>
                                    </p:anim>
                                    <p:anim calcmode="lin" valueType="num">
                                      <p:cBhvr>
                                        <p:cTn id="78" dur="500" fill="hold"/>
                                        <p:tgtEl>
                                          <p:spTgt spid="88"/>
                                        </p:tgtEl>
                                        <p:attrNameLst>
                                          <p:attrName>ppt_h</p:attrName>
                                        </p:attrNameLst>
                                      </p:cBhvr>
                                      <p:tavLst>
                                        <p:tav tm="0">
                                          <p:val>
                                            <p:fltVal val="0"/>
                                          </p:val>
                                        </p:tav>
                                        <p:tav tm="100000">
                                          <p:val>
                                            <p:strVal val="#ppt_h"/>
                                          </p:val>
                                        </p:tav>
                                      </p:tavLst>
                                    </p:anim>
                                    <p:animEffect transition="in" filter="fade">
                                      <p:cBhvr>
                                        <p:cTn id="79" dur="500"/>
                                        <p:tgtEl>
                                          <p:spTgt spid="88"/>
                                        </p:tgtEl>
                                      </p:cBhvr>
                                    </p:animEffect>
                                  </p:childTnLst>
                                </p:cTn>
                              </p:par>
                              <p:par>
                                <p:cTn id="80" presetID="53" presetClass="entr" presetSubtype="16" fill="hold" nodeType="withEffect">
                                  <p:stCondLst>
                                    <p:cond delay="0"/>
                                  </p:stCondLst>
                                  <p:childTnLst>
                                    <p:set>
                                      <p:cBhvr>
                                        <p:cTn id="81" dur="1" fill="hold">
                                          <p:stCondLst>
                                            <p:cond delay="0"/>
                                          </p:stCondLst>
                                        </p:cTn>
                                        <p:tgtEl>
                                          <p:spTgt spid="90"/>
                                        </p:tgtEl>
                                        <p:attrNameLst>
                                          <p:attrName>style.visibility</p:attrName>
                                        </p:attrNameLst>
                                      </p:cBhvr>
                                      <p:to>
                                        <p:strVal val="visible"/>
                                      </p:to>
                                    </p:set>
                                    <p:anim calcmode="lin" valueType="num">
                                      <p:cBhvr>
                                        <p:cTn id="82" dur="500" fill="hold"/>
                                        <p:tgtEl>
                                          <p:spTgt spid="90"/>
                                        </p:tgtEl>
                                        <p:attrNameLst>
                                          <p:attrName>ppt_w</p:attrName>
                                        </p:attrNameLst>
                                      </p:cBhvr>
                                      <p:tavLst>
                                        <p:tav tm="0">
                                          <p:val>
                                            <p:fltVal val="0"/>
                                          </p:val>
                                        </p:tav>
                                        <p:tav tm="100000">
                                          <p:val>
                                            <p:strVal val="#ppt_w"/>
                                          </p:val>
                                        </p:tav>
                                      </p:tavLst>
                                    </p:anim>
                                    <p:anim calcmode="lin" valueType="num">
                                      <p:cBhvr>
                                        <p:cTn id="83" dur="500" fill="hold"/>
                                        <p:tgtEl>
                                          <p:spTgt spid="90"/>
                                        </p:tgtEl>
                                        <p:attrNameLst>
                                          <p:attrName>ppt_h</p:attrName>
                                        </p:attrNameLst>
                                      </p:cBhvr>
                                      <p:tavLst>
                                        <p:tav tm="0">
                                          <p:val>
                                            <p:fltVal val="0"/>
                                          </p:val>
                                        </p:tav>
                                        <p:tav tm="100000">
                                          <p:val>
                                            <p:strVal val="#ppt_h"/>
                                          </p:val>
                                        </p:tav>
                                      </p:tavLst>
                                    </p:anim>
                                    <p:animEffect transition="in" filter="fade">
                                      <p:cBhvr>
                                        <p:cTn id="84" dur="500"/>
                                        <p:tgtEl>
                                          <p:spTgt spid="90"/>
                                        </p:tgtEl>
                                      </p:cBhvr>
                                    </p:animEffect>
                                  </p:childTnLst>
                                </p:cTn>
                              </p:par>
                              <p:par>
                                <p:cTn id="85" presetID="53" presetClass="entr" presetSubtype="16" fill="hold" nodeType="withEffect">
                                  <p:stCondLst>
                                    <p:cond delay="0"/>
                                  </p:stCondLst>
                                  <p:childTnLst>
                                    <p:set>
                                      <p:cBhvr>
                                        <p:cTn id="86" dur="1" fill="hold">
                                          <p:stCondLst>
                                            <p:cond delay="0"/>
                                          </p:stCondLst>
                                        </p:cTn>
                                        <p:tgtEl>
                                          <p:spTgt spid="92"/>
                                        </p:tgtEl>
                                        <p:attrNameLst>
                                          <p:attrName>style.visibility</p:attrName>
                                        </p:attrNameLst>
                                      </p:cBhvr>
                                      <p:to>
                                        <p:strVal val="visible"/>
                                      </p:to>
                                    </p:set>
                                    <p:anim calcmode="lin" valueType="num">
                                      <p:cBhvr>
                                        <p:cTn id="87" dur="500" fill="hold"/>
                                        <p:tgtEl>
                                          <p:spTgt spid="92"/>
                                        </p:tgtEl>
                                        <p:attrNameLst>
                                          <p:attrName>ppt_w</p:attrName>
                                        </p:attrNameLst>
                                      </p:cBhvr>
                                      <p:tavLst>
                                        <p:tav tm="0">
                                          <p:val>
                                            <p:fltVal val="0"/>
                                          </p:val>
                                        </p:tav>
                                        <p:tav tm="100000">
                                          <p:val>
                                            <p:strVal val="#ppt_w"/>
                                          </p:val>
                                        </p:tav>
                                      </p:tavLst>
                                    </p:anim>
                                    <p:anim calcmode="lin" valueType="num">
                                      <p:cBhvr>
                                        <p:cTn id="88" dur="500" fill="hold"/>
                                        <p:tgtEl>
                                          <p:spTgt spid="92"/>
                                        </p:tgtEl>
                                        <p:attrNameLst>
                                          <p:attrName>ppt_h</p:attrName>
                                        </p:attrNameLst>
                                      </p:cBhvr>
                                      <p:tavLst>
                                        <p:tav tm="0">
                                          <p:val>
                                            <p:fltVal val="0"/>
                                          </p:val>
                                        </p:tav>
                                        <p:tav tm="100000">
                                          <p:val>
                                            <p:strVal val="#ppt_h"/>
                                          </p:val>
                                        </p:tav>
                                      </p:tavLst>
                                    </p:anim>
                                    <p:animEffect transition="in" filter="fade">
                                      <p:cBhvr>
                                        <p:cTn id="89" dur="500"/>
                                        <p:tgtEl>
                                          <p:spTgt spid="92"/>
                                        </p:tgtEl>
                                      </p:cBhvr>
                                    </p:animEffect>
                                  </p:childTnLst>
                                </p:cTn>
                              </p:par>
                              <p:par>
                                <p:cTn id="90" presetID="53" presetClass="entr" presetSubtype="16" fill="hold" nodeType="withEffect">
                                  <p:stCondLst>
                                    <p:cond delay="0"/>
                                  </p:stCondLst>
                                  <p:childTnLst>
                                    <p:set>
                                      <p:cBhvr>
                                        <p:cTn id="91" dur="1" fill="hold">
                                          <p:stCondLst>
                                            <p:cond delay="0"/>
                                          </p:stCondLst>
                                        </p:cTn>
                                        <p:tgtEl>
                                          <p:spTgt spid="95"/>
                                        </p:tgtEl>
                                        <p:attrNameLst>
                                          <p:attrName>style.visibility</p:attrName>
                                        </p:attrNameLst>
                                      </p:cBhvr>
                                      <p:to>
                                        <p:strVal val="visible"/>
                                      </p:to>
                                    </p:set>
                                    <p:anim calcmode="lin" valueType="num">
                                      <p:cBhvr>
                                        <p:cTn id="92" dur="500" fill="hold"/>
                                        <p:tgtEl>
                                          <p:spTgt spid="95"/>
                                        </p:tgtEl>
                                        <p:attrNameLst>
                                          <p:attrName>ppt_w</p:attrName>
                                        </p:attrNameLst>
                                      </p:cBhvr>
                                      <p:tavLst>
                                        <p:tav tm="0">
                                          <p:val>
                                            <p:fltVal val="0"/>
                                          </p:val>
                                        </p:tav>
                                        <p:tav tm="100000">
                                          <p:val>
                                            <p:strVal val="#ppt_w"/>
                                          </p:val>
                                        </p:tav>
                                      </p:tavLst>
                                    </p:anim>
                                    <p:anim calcmode="lin" valueType="num">
                                      <p:cBhvr>
                                        <p:cTn id="93" dur="500" fill="hold"/>
                                        <p:tgtEl>
                                          <p:spTgt spid="95"/>
                                        </p:tgtEl>
                                        <p:attrNameLst>
                                          <p:attrName>ppt_h</p:attrName>
                                        </p:attrNameLst>
                                      </p:cBhvr>
                                      <p:tavLst>
                                        <p:tav tm="0">
                                          <p:val>
                                            <p:fltVal val="0"/>
                                          </p:val>
                                        </p:tav>
                                        <p:tav tm="100000">
                                          <p:val>
                                            <p:strVal val="#ppt_h"/>
                                          </p:val>
                                        </p:tav>
                                      </p:tavLst>
                                    </p:anim>
                                    <p:animEffect transition="in" filter="fade">
                                      <p:cBhvr>
                                        <p:cTn id="94" dur="500"/>
                                        <p:tgtEl>
                                          <p:spTgt spid="95"/>
                                        </p:tgtEl>
                                      </p:cBhvr>
                                    </p:animEffect>
                                  </p:childTnLst>
                                </p:cTn>
                              </p:par>
                              <p:par>
                                <p:cTn id="95" presetID="53" presetClass="entr" presetSubtype="16" fill="hold" nodeType="withEffect">
                                  <p:stCondLst>
                                    <p:cond delay="0"/>
                                  </p:stCondLst>
                                  <p:childTnLst>
                                    <p:set>
                                      <p:cBhvr>
                                        <p:cTn id="96" dur="1" fill="hold">
                                          <p:stCondLst>
                                            <p:cond delay="0"/>
                                          </p:stCondLst>
                                        </p:cTn>
                                        <p:tgtEl>
                                          <p:spTgt spid="101"/>
                                        </p:tgtEl>
                                        <p:attrNameLst>
                                          <p:attrName>style.visibility</p:attrName>
                                        </p:attrNameLst>
                                      </p:cBhvr>
                                      <p:to>
                                        <p:strVal val="visible"/>
                                      </p:to>
                                    </p:set>
                                    <p:anim calcmode="lin" valueType="num">
                                      <p:cBhvr>
                                        <p:cTn id="97" dur="500" fill="hold"/>
                                        <p:tgtEl>
                                          <p:spTgt spid="101"/>
                                        </p:tgtEl>
                                        <p:attrNameLst>
                                          <p:attrName>ppt_w</p:attrName>
                                        </p:attrNameLst>
                                      </p:cBhvr>
                                      <p:tavLst>
                                        <p:tav tm="0">
                                          <p:val>
                                            <p:fltVal val="0"/>
                                          </p:val>
                                        </p:tav>
                                        <p:tav tm="100000">
                                          <p:val>
                                            <p:strVal val="#ppt_w"/>
                                          </p:val>
                                        </p:tav>
                                      </p:tavLst>
                                    </p:anim>
                                    <p:anim calcmode="lin" valueType="num">
                                      <p:cBhvr>
                                        <p:cTn id="98" dur="500" fill="hold"/>
                                        <p:tgtEl>
                                          <p:spTgt spid="101"/>
                                        </p:tgtEl>
                                        <p:attrNameLst>
                                          <p:attrName>ppt_h</p:attrName>
                                        </p:attrNameLst>
                                      </p:cBhvr>
                                      <p:tavLst>
                                        <p:tav tm="0">
                                          <p:val>
                                            <p:fltVal val="0"/>
                                          </p:val>
                                        </p:tav>
                                        <p:tav tm="100000">
                                          <p:val>
                                            <p:strVal val="#ppt_h"/>
                                          </p:val>
                                        </p:tav>
                                      </p:tavLst>
                                    </p:anim>
                                    <p:animEffect transition="in" filter="fade">
                                      <p:cBhvr>
                                        <p:cTn id="99" dur="500"/>
                                        <p:tgtEl>
                                          <p:spTgt spid="101"/>
                                        </p:tgtEl>
                                      </p:cBhvr>
                                    </p:animEffect>
                                  </p:childTnLst>
                                </p:cTn>
                              </p:par>
                              <p:par>
                                <p:cTn id="100" presetID="53" presetClass="entr" presetSubtype="16" fill="hold" grpId="0" nodeType="withEffect">
                                  <p:stCondLst>
                                    <p:cond delay="0"/>
                                  </p:stCondLst>
                                  <p:childTnLst>
                                    <p:set>
                                      <p:cBhvr>
                                        <p:cTn id="101" dur="1" fill="hold">
                                          <p:stCondLst>
                                            <p:cond delay="0"/>
                                          </p:stCondLst>
                                        </p:cTn>
                                        <p:tgtEl>
                                          <p:spTgt spid="72"/>
                                        </p:tgtEl>
                                        <p:attrNameLst>
                                          <p:attrName>style.visibility</p:attrName>
                                        </p:attrNameLst>
                                      </p:cBhvr>
                                      <p:to>
                                        <p:strVal val="visible"/>
                                      </p:to>
                                    </p:set>
                                    <p:anim calcmode="lin" valueType="num">
                                      <p:cBhvr>
                                        <p:cTn id="102" dur="500" fill="hold"/>
                                        <p:tgtEl>
                                          <p:spTgt spid="72"/>
                                        </p:tgtEl>
                                        <p:attrNameLst>
                                          <p:attrName>ppt_w</p:attrName>
                                        </p:attrNameLst>
                                      </p:cBhvr>
                                      <p:tavLst>
                                        <p:tav tm="0">
                                          <p:val>
                                            <p:fltVal val="0"/>
                                          </p:val>
                                        </p:tav>
                                        <p:tav tm="100000">
                                          <p:val>
                                            <p:strVal val="#ppt_w"/>
                                          </p:val>
                                        </p:tav>
                                      </p:tavLst>
                                    </p:anim>
                                    <p:anim calcmode="lin" valueType="num">
                                      <p:cBhvr>
                                        <p:cTn id="103" dur="500" fill="hold"/>
                                        <p:tgtEl>
                                          <p:spTgt spid="72"/>
                                        </p:tgtEl>
                                        <p:attrNameLst>
                                          <p:attrName>ppt_h</p:attrName>
                                        </p:attrNameLst>
                                      </p:cBhvr>
                                      <p:tavLst>
                                        <p:tav tm="0">
                                          <p:val>
                                            <p:fltVal val="0"/>
                                          </p:val>
                                        </p:tav>
                                        <p:tav tm="100000">
                                          <p:val>
                                            <p:strVal val="#ppt_h"/>
                                          </p:val>
                                        </p:tav>
                                      </p:tavLst>
                                    </p:anim>
                                    <p:animEffect transition="in" filter="fade">
                                      <p:cBhvr>
                                        <p:cTn id="104" dur="500"/>
                                        <p:tgtEl>
                                          <p:spTgt spid="72"/>
                                        </p:tgtEl>
                                      </p:cBhvr>
                                    </p:animEffect>
                                  </p:childTnLst>
                                </p:cTn>
                              </p:par>
                              <p:par>
                                <p:cTn id="105" presetID="53" presetClass="entr" presetSubtype="16" fill="hold" grpId="0" nodeType="withEffect">
                                  <p:stCondLst>
                                    <p:cond delay="0"/>
                                  </p:stCondLst>
                                  <p:childTnLst>
                                    <p:set>
                                      <p:cBhvr>
                                        <p:cTn id="106" dur="1" fill="hold">
                                          <p:stCondLst>
                                            <p:cond delay="0"/>
                                          </p:stCondLst>
                                        </p:cTn>
                                        <p:tgtEl>
                                          <p:spTgt spid="73"/>
                                        </p:tgtEl>
                                        <p:attrNameLst>
                                          <p:attrName>style.visibility</p:attrName>
                                        </p:attrNameLst>
                                      </p:cBhvr>
                                      <p:to>
                                        <p:strVal val="visible"/>
                                      </p:to>
                                    </p:set>
                                    <p:anim calcmode="lin" valueType="num">
                                      <p:cBhvr>
                                        <p:cTn id="107" dur="500" fill="hold"/>
                                        <p:tgtEl>
                                          <p:spTgt spid="73"/>
                                        </p:tgtEl>
                                        <p:attrNameLst>
                                          <p:attrName>ppt_w</p:attrName>
                                        </p:attrNameLst>
                                      </p:cBhvr>
                                      <p:tavLst>
                                        <p:tav tm="0">
                                          <p:val>
                                            <p:fltVal val="0"/>
                                          </p:val>
                                        </p:tav>
                                        <p:tav tm="100000">
                                          <p:val>
                                            <p:strVal val="#ppt_w"/>
                                          </p:val>
                                        </p:tav>
                                      </p:tavLst>
                                    </p:anim>
                                    <p:anim calcmode="lin" valueType="num">
                                      <p:cBhvr>
                                        <p:cTn id="108" dur="500" fill="hold"/>
                                        <p:tgtEl>
                                          <p:spTgt spid="73"/>
                                        </p:tgtEl>
                                        <p:attrNameLst>
                                          <p:attrName>ppt_h</p:attrName>
                                        </p:attrNameLst>
                                      </p:cBhvr>
                                      <p:tavLst>
                                        <p:tav tm="0">
                                          <p:val>
                                            <p:fltVal val="0"/>
                                          </p:val>
                                        </p:tav>
                                        <p:tav tm="100000">
                                          <p:val>
                                            <p:strVal val="#ppt_h"/>
                                          </p:val>
                                        </p:tav>
                                      </p:tavLst>
                                    </p:anim>
                                    <p:animEffect transition="in" filter="fade">
                                      <p:cBhvr>
                                        <p:cTn id="109" dur="500"/>
                                        <p:tgtEl>
                                          <p:spTgt spid="73"/>
                                        </p:tgtEl>
                                      </p:cBhvr>
                                    </p:animEffect>
                                  </p:childTnLst>
                                </p:cTn>
                              </p:par>
                              <p:par>
                                <p:cTn id="110" presetID="53" presetClass="entr" presetSubtype="16" fill="hold" nodeType="withEffect">
                                  <p:stCondLst>
                                    <p:cond delay="0"/>
                                  </p:stCondLst>
                                  <p:childTnLst>
                                    <p:set>
                                      <p:cBhvr>
                                        <p:cTn id="111" dur="1" fill="hold">
                                          <p:stCondLst>
                                            <p:cond delay="0"/>
                                          </p:stCondLst>
                                        </p:cTn>
                                        <p:tgtEl>
                                          <p:spTgt spid="76"/>
                                        </p:tgtEl>
                                        <p:attrNameLst>
                                          <p:attrName>style.visibility</p:attrName>
                                        </p:attrNameLst>
                                      </p:cBhvr>
                                      <p:to>
                                        <p:strVal val="visible"/>
                                      </p:to>
                                    </p:set>
                                    <p:anim calcmode="lin" valueType="num">
                                      <p:cBhvr>
                                        <p:cTn id="112" dur="500" fill="hold"/>
                                        <p:tgtEl>
                                          <p:spTgt spid="76"/>
                                        </p:tgtEl>
                                        <p:attrNameLst>
                                          <p:attrName>ppt_w</p:attrName>
                                        </p:attrNameLst>
                                      </p:cBhvr>
                                      <p:tavLst>
                                        <p:tav tm="0">
                                          <p:val>
                                            <p:fltVal val="0"/>
                                          </p:val>
                                        </p:tav>
                                        <p:tav tm="100000">
                                          <p:val>
                                            <p:strVal val="#ppt_w"/>
                                          </p:val>
                                        </p:tav>
                                      </p:tavLst>
                                    </p:anim>
                                    <p:anim calcmode="lin" valueType="num">
                                      <p:cBhvr>
                                        <p:cTn id="113" dur="500" fill="hold"/>
                                        <p:tgtEl>
                                          <p:spTgt spid="76"/>
                                        </p:tgtEl>
                                        <p:attrNameLst>
                                          <p:attrName>ppt_h</p:attrName>
                                        </p:attrNameLst>
                                      </p:cBhvr>
                                      <p:tavLst>
                                        <p:tav tm="0">
                                          <p:val>
                                            <p:fltVal val="0"/>
                                          </p:val>
                                        </p:tav>
                                        <p:tav tm="100000">
                                          <p:val>
                                            <p:strVal val="#ppt_h"/>
                                          </p:val>
                                        </p:tav>
                                      </p:tavLst>
                                    </p:anim>
                                    <p:animEffect transition="in" filter="fade">
                                      <p:cBhvr>
                                        <p:cTn id="114" dur="500"/>
                                        <p:tgtEl>
                                          <p:spTgt spid="76"/>
                                        </p:tgtEl>
                                      </p:cBhvr>
                                    </p:animEffect>
                                  </p:childTnLst>
                                </p:cTn>
                              </p:par>
                              <p:par>
                                <p:cTn id="115" presetID="53" presetClass="entr" presetSubtype="16" fill="hold" nodeType="withEffect">
                                  <p:stCondLst>
                                    <p:cond delay="0"/>
                                  </p:stCondLst>
                                  <p:childTnLst>
                                    <p:set>
                                      <p:cBhvr>
                                        <p:cTn id="116" dur="1" fill="hold">
                                          <p:stCondLst>
                                            <p:cond delay="0"/>
                                          </p:stCondLst>
                                        </p:cTn>
                                        <p:tgtEl>
                                          <p:spTgt spid="78"/>
                                        </p:tgtEl>
                                        <p:attrNameLst>
                                          <p:attrName>style.visibility</p:attrName>
                                        </p:attrNameLst>
                                      </p:cBhvr>
                                      <p:to>
                                        <p:strVal val="visible"/>
                                      </p:to>
                                    </p:set>
                                    <p:anim calcmode="lin" valueType="num">
                                      <p:cBhvr>
                                        <p:cTn id="117" dur="500" fill="hold"/>
                                        <p:tgtEl>
                                          <p:spTgt spid="78"/>
                                        </p:tgtEl>
                                        <p:attrNameLst>
                                          <p:attrName>ppt_w</p:attrName>
                                        </p:attrNameLst>
                                      </p:cBhvr>
                                      <p:tavLst>
                                        <p:tav tm="0">
                                          <p:val>
                                            <p:fltVal val="0"/>
                                          </p:val>
                                        </p:tav>
                                        <p:tav tm="100000">
                                          <p:val>
                                            <p:strVal val="#ppt_w"/>
                                          </p:val>
                                        </p:tav>
                                      </p:tavLst>
                                    </p:anim>
                                    <p:anim calcmode="lin" valueType="num">
                                      <p:cBhvr>
                                        <p:cTn id="118" dur="500" fill="hold"/>
                                        <p:tgtEl>
                                          <p:spTgt spid="78"/>
                                        </p:tgtEl>
                                        <p:attrNameLst>
                                          <p:attrName>ppt_h</p:attrName>
                                        </p:attrNameLst>
                                      </p:cBhvr>
                                      <p:tavLst>
                                        <p:tav tm="0">
                                          <p:val>
                                            <p:fltVal val="0"/>
                                          </p:val>
                                        </p:tav>
                                        <p:tav tm="100000">
                                          <p:val>
                                            <p:strVal val="#ppt_h"/>
                                          </p:val>
                                        </p:tav>
                                      </p:tavLst>
                                    </p:anim>
                                    <p:animEffect transition="in" filter="fade">
                                      <p:cBhvr>
                                        <p:cTn id="119" dur="500"/>
                                        <p:tgtEl>
                                          <p:spTgt spid="78"/>
                                        </p:tgtEl>
                                      </p:cBhvr>
                                    </p:animEffect>
                                  </p:childTnLst>
                                </p:cTn>
                              </p:par>
                              <p:par>
                                <p:cTn id="120" presetID="53" presetClass="entr" presetSubtype="16" fill="hold" grpId="0" nodeType="withEffect">
                                  <p:stCondLst>
                                    <p:cond delay="0"/>
                                  </p:stCondLst>
                                  <p:childTnLst>
                                    <p:set>
                                      <p:cBhvr>
                                        <p:cTn id="121" dur="1" fill="hold">
                                          <p:stCondLst>
                                            <p:cond delay="0"/>
                                          </p:stCondLst>
                                        </p:cTn>
                                        <p:tgtEl>
                                          <p:spTgt spid="75"/>
                                        </p:tgtEl>
                                        <p:attrNameLst>
                                          <p:attrName>style.visibility</p:attrName>
                                        </p:attrNameLst>
                                      </p:cBhvr>
                                      <p:to>
                                        <p:strVal val="visible"/>
                                      </p:to>
                                    </p:set>
                                    <p:anim calcmode="lin" valueType="num">
                                      <p:cBhvr>
                                        <p:cTn id="122" dur="500" fill="hold"/>
                                        <p:tgtEl>
                                          <p:spTgt spid="75"/>
                                        </p:tgtEl>
                                        <p:attrNameLst>
                                          <p:attrName>ppt_w</p:attrName>
                                        </p:attrNameLst>
                                      </p:cBhvr>
                                      <p:tavLst>
                                        <p:tav tm="0">
                                          <p:val>
                                            <p:fltVal val="0"/>
                                          </p:val>
                                        </p:tav>
                                        <p:tav tm="100000">
                                          <p:val>
                                            <p:strVal val="#ppt_w"/>
                                          </p:val>
                                        </p:tav>
                                      </p:tavLst>
                                    </p:anim>
                                    <p:anim calcmode="lin" valueType="num">
                                      <p:cBhvr>
                                        <p:cTn id="123" dur="500" fill="hold"/>
                                        <p:tgtEl>
                                          <p:spTgt spid="75"/>
                                        </p:tgtEl>
                                        <p:attrNameLst>
                                          <p:attrName>ppt_h</p:attrName>
                                        </p:attrNameLst>
                                      </p:cBhvr>
                                      <p:tavLst>
                                        <p:tav tm="0">
                                          <p:val>
                                            <p:fltVal val="0"/>
                                          </p:val>
                                        </p:tav>
                                        <p:tav tm="100000">
                                          <p:val>
                                            <p:strVal val="#ppt_h"/>
                                          </p:val>
                                        </p:tav>
                                      </p:tavLst>
                                    </p:anim>
                                    <p:animEffect transition="in" filter="fade">
                                      <p:cBhvr>
                                        <p:cTn id="124" dur="500"/>
                                        <p:tgtEl>
                                          <p:spTgt spid="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6" grpId="0"/>
      <p:bldP spid="18" grpId="0"/>
      <p:bldP spid="19" grpId="0"/>
      <p:bldP spid="72" grpId="0"/>
      <p:bldP spid="73" grpId="0"/>
      <p:bldP spid="75" grpId="0" animBg="1"/>
    </p:bldLst>
  </p:timing>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04513" name="Picture 2" descr="e_learning_prt_me"/>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0"/>
            <a:ext cx="9144000" cy="68564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6867" name="Rectangle 3"/>
          <p:cNvSpPr>
            <a:spLocks noGrp="1" noChangeArrowheads="1"/>
          </p:cNvSpPr>
          <p:nvPr>
            <p:ph type="ctrTitle"/>
          </p:nvPr>
        </p:nvSpPr>
        <p:spPr>
          <a:xfrm>
            <a:off x="762000" y="228600"/>
            <a:ext cx="8153400" cy="1143000"/>
          </a:xfrm>
          <a:effectLst>
            <a:outerShdw blurRad="63500" dist="107763" dir="8100000" algn="ctr" rotWithShape="0">
              <a:schemeClr val="tx2">
                <a:alpha val="74998"/>
              </a:schemeClr>
            </a:outerShdw>
          </a:effectLst>
        </p:spPr>
        <p:txBody>
          <a:bodyPr/>
          <a:lstStyle/>
          <a:p>
            <a:pPr eaLnBrk="1" hangingPunct="1">
              <a:defRPr/>
            </a:pPr>
            <a:r>
              <a:rPr lang="ar-JO" sz="6000" dirty="0">
                <a:solidFill>
                  <a:schemeClr val="bg1"/>
                </a:solidFill>
                <a:ea typeface="ＭＳ Ｐゴシック" charset="0"/>
              </a:rPr>
              <a:t>السبيين و الرجوعين</a:t>
            </a:r>
            <a:endParaRPr lang="en-US" sz="5400" dirty="0">
              <a:solidFill>
                <a:schemeClr val="bg1"/>
              </a:solidFill>
              <a:ea typeface="ＭＳ Ｐゴシック" charset="0"/>
            </a:endParaRPr>
          </a:p>
        </p:txBody>
      </p:sp>
      <p:sp>
        <p:nvSpPr>
          <p:cNvPr id="36868" name="Text Box 4"/>
          <p:cNvSpPr txBox="1">
            <a:spLocks noChangeArrowheads="1"/>
          </p:cNvSpPr>
          <p:nvPr/>
        </p:nvSpPr>
        <p:spPr bwMode="auto">
          <a:xfrm>
            <a:off x="1219200" y="3082925"/>
            <a:ext cx="1752600" cy="30469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السبي</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إلى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بابل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من قبل</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الملك</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نبوخدنصر</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(586 ق.م)</a:t>
            </a: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704516" name="Text Box 5"/>
          <p:cNvSpPr txBox="1">
            <a:spLocks noChangeArrowheads="1"/>
          </p:cNvSpPr>
          <p:nvPr/>
        </p:nvSpPr>
        <p:spPr bwMode="auto">
          <a:xfrm rot="-5400000">
            <a:off x="-1485900" y="4071938"/>
            <a:ext cx="3886200" cy="4572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زمن حزقيال (597 ق.م)</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36870" name="Text Box 6"/>
          <p:cNvSpPr txBox="1">
            <a:spLocks noChangeArrowheads="1"/>
          </p:cNvSpPr>
          <p:nvPr/>
        </p:nvSpPr>
        <p:spPr bwMode="auto">
          <a:xfrm>
            <a:off x="5334000" y="3082925"/>
            <a:ext cx="1752600" cy="30469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السبي</a:t>
            </a:r>
            <a:r>
              <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br>
              <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br>
            <a:r>
              <a:rPr kumimoji="0" lang="ar-JO"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إلى</a:t>
            </a:r>
            <a:r>
              <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br>
              <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br>
            <a:r>
              <a:rPr kumimoji="0" lang="ar-JO"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الأمم</a:t>
            </a:r>
            <a:r>
              <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br>
              <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br>
            <a:r>
              <a:rPr kumimoji="0" lang="ar-JO"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من قبل</a:t>
            </a:r>
            <a:r>
              <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br>
              <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br>
            <a:r>
              <a:rPr kumimoji="0" lang="ar-JO"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الجنرال</a:t>
            </a:r>
            <a:br>
              <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br>
            <a:r>
              <a:rPr kumimoji="0" lang="ar-JO"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الروماني</a:t>
            </a:r>
            <a:br>
              <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br>
            <a:r>
              <a:rPr kumimoji="0" lang="ar-JO"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تيطس</a:t>
            </a:r>
            <a:r>
              <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br>
              <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br>
            <a:r>
              <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a:t>
            </a:r>
            <a:r>
              <a:rPr kumimoji="0" lang="ar-JO"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70 م</a:t>
            </a:r>
            <a:r>
              <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a:t>
            </a:r>
          </a:p>
        </p:txBody>
      </p:sp>
      <p:sp>
        <p:nvSpPr>
          <p:cNvPr id="36871" name="Text Box 7"/>
          <p:cNvSpPr txBox="1">
            <a:spLocks noChangeArrowheads="1"/>
          </p:cNvSpPr>
          <p:nvPr/>
        </p:nvSpPr>
        <p:spPr bwMode="auto">
          <a:xfrm>
            <a:off x="3352800" y="3448050"/>
            <a:ext cx="1752600" cy="26776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الرجوع</a:t>
            </a:r>
            <a:r>
              <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br>
              <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br>
            <a:r>
              <a:rPr kumimoji="0" lang="ar-JO"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إلى</a:t>
            </a:r>
            <a:r>
              <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br>
              <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br>
            <a:r>
              <a:rPr kumimoji="0" lang="ar-JO"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إسرائيل</a:t>
            </a:r>
            <a:r>
              <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br>
              <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br>
            <a:r>
              <a:rPr kumimoji="0" lang="ar-JO"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من قبل</a:t>
            </a:r>
            <a:r>
              <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br>
              <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br>
            <a:r>
              <a:rPr kumimoji="0" lang="ar-JO"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الملك</a:t>
            </a:r>
            <a:br>
              <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br>
            <a:r>
              <a:rPr kumimoji="0" lang="ar-JO"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كورش</a:t>
            </a: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a:t>
            </a:r>
            <a:r>
              <a:rPr kumimoji="0" lang="ar-JO"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516 ق.م</a:t>
            </a:r>
            <a:r>
              <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a:t>
            </a:r>
          </a:p>
        </p:txBody>
      </p:sp>
      <p:sp>
        <p:nvSpPr>
          <p:cNvPr id="36872" name="Text Box 8"/>
          <p:cNvSpPr txBox="1">
            <a:spLocks noChangeArrowheads="1"/>
          </p:cNvSpPr>
          <p:nvPr/>
        </p:nvSpPr>
        <p:spPr bwMode="auto">
          <a:xfrm>
            <a:off x="7086600" y="3813175"/>
            <a:ext cx="1752600" cy="230832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الرجوع</a:t>
            </a:r>
            <a:r>
              <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br>
              <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br>
            <a:r>
              <a:rPr kumimoji="0" lang="ar-JO"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إلى</a:t>
            </a:r>
            <a:r>
              <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br>
              <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br>
            <a:r>
              <a:rPr kumimoji="0" lang="ar-JO"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إسرائيل</a:t>
            </a:r>
            <a:r>
              <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br>
              <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br>
            <a:r>
              <a:rPr kumimoji="0" lang="ar-JO"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من قبل</a:t>
            </a:r>
            <a:r>
              <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 </a:t>
            </a:r>
            <a:br>
              <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br>
            <a:r>
              <a:rPr kumimoji="0" lang="ar-JO"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الصهاينة</a:t>
            </a: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a:t>
            </a:r>
            <a:r>
              <a:rPr kumimoji="0" lang="ar-JO"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1948 م</a:t>
            </a:r>
            <a:r>
              <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a:t>
            </a:r>
          </a:p>
        </p:txBody>
      </p:sp>
      <p:sp>
        <p:nvSpPr>
          <p:cNvPr id="36873" name="AutoShape 9"/>
          <p:cNvSpPr>
            <a:spLocks noChangeArrowheads="1"/>
          </p:cNvSpPr>
          <p:nvPr/>
        </p:nvSpPr>
        <p:spPr bwMode="auto">
          <a:xfrm rot="-3087360">
            <a:off x="631825" y="1978025"/>
            <a:ext cx="2279650" cy="914400"/>
          </a:xfrm>
          <a:prstGeom prst="curvedDownArrow">
            <a:avLst>
              <a:gd name="adj1" fmla="val 49861"/>
              <a:gd name="adj2" fmla="val 99722"/>
              <a:gd name="adj3" fmla="val 33333"/>
            </a:avLst>
          </a:prstGeom>
          <a:solidFill>
            <a:srgbClr val="FF0000"/>
          </a:solidFill>
          <a:ln w="9525">
            <a:solidFill>
              <a:schemeClr val="tx1"/>
            </a:solidFill>
            <a:miter lim="800000"/>
            <a:headEnd/>
            <a:tailEnd/>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36874" name="AutoShape 10"/>
          <p:cNvSpPr>
            <a:spLocks noChangeArrowheads="1"/>
          </p:cNvSpPr>
          <p:nvPr/>
        </p:nvSpPr>
        <p:spPr bwMode="auto">
          <a:xfrm rot="2825468">
            <a:off x="2667000" y="2297113"/>
            <a:ext cx="1143000" cy="10668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2"/>
          </a:solidFill>
          <a:ln w="9525">
            <a:solidFill>
              <a:schemeClr val="tx1"/>
            </a:solidFill>
            <a:miter lim="800000"/>
            <a:headEnd/>
            <a:tailEnd/>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36875" name="AutoShape 11"/>
          <p:cNvSpPr>
            <a:spLocks noChangeArrowheads="1"/>
          </p:cNvSpPr>
          <p:nvPr/>
        </p:nvSpPr>
        <p:spPr bwMode="auto">
          <a:xfrm rot="-3087360">
            <a:off x="4632325" y="1978025"/>
            <a:ext cx="2279650" cy="914400"/>
          </a:xfrm>
          <a:prstGeom prst="curvedDownArrow">
            <a:avLst>
              <a:gd name="adj1" fmla="val 49861"/>
              <a:gd name="adj2" fmla="val 99722"/>
              <a:gd name="adj3" fmla="val 33333"/>
            </a:avLst>
          </a:prstGeom>
          <a:solidFill>
            <a:srgbClr val="FF0000"/>
          </a:solidFill>
          <a:ln w="9525">
            <a:solidFill>
              <a:schemeClr val="tx1"/>
            </a:solidFill>
            <a:miter lim="800000"/>
            <a:headEnd/>
            <a:tailEnd/>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36876" name="AutoShape 12"/>
          <p:cNvSpPr>
            <a:spLocks noChangeArrowheads="1"/>
          </p:cNvSpPr>
          <p:nvPr/>
        </p:nvSpPr>
        <p:spPr bwMode="auto">
          <a:xfrm rot="2825468">
            <a:off x="6667500" y="2297113"/>
            <a:ext cx="1143000" cy="10668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2"/>
          </a:solidFill>
          <a:ln w="9525">
            <a:solidFill>
              <a:schemeClr val="tx1"/>
            </a:solidFill>
            <a:miter lim="800000"/>
            <a:headEnd/>
            <a:tailEnd/>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1" u="none" strike="noStrike" kern="1200" cap="none" spc="0" normalizeH="0" baseline="0" noProof="0">
              <a:ln>
                <a:noFill/>
              </a:ln>
              <a:solidFill>
                <a:srgbClr val="000000"/>
              </a:solidFill>
              <a:effectLst/>
              <a:uLnTx/>
              <a:uFillTx/>
              <a:latin typeface="Arial" panose="020B0604020202020204" pitchFamily="34" charset="0"/>
              <a:cs typeface="Arial" panose="020B0604020202020204" pitchFamily="34" charset="0"/>
            </a:endParaRPr>
          </a:p>
        </p:txBody>
      </p:sp>
      <p:sp>
        <p:nvSpPr>
          <p:cNvPr id="36877" name="Text Box 13"/>
          <p:cNvSpPr txBox="1">
            <a:spLocks noChangeArrowheads="1"/>
          </p:cNvSpPr>
          <p:nvPr/>
        </p:nvSpPr>
        <p:spPr bwMode="auto">
          <a:xfrm>
            <a:off x="0" y="6466440"/>
            <a:ext cx="9180513" cy="400110"/>
          </a:xfrm>
          <a:prstGeom prst="rect">
            <a:avLst/>
          </a:prstGeom>
          <a:solidFill>
            <a:srgbClr val="00000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anchor="ctr">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0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ولكن كيف نعرف أن حزقيال 37 يتعلق بهذا السبي الثاني والعودة؟</a:t>
            </a:r>
            <a:endParaRPr kumimoji="0" lang="en-US" sz="20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704525" name="Text Box 14"/>
          <p:cNvSpPr txBox="1">
            <a:spLocks noChangeArrowheads="1"/>
          </p:cNvSpPr>
          <p:nvPr/>
        </p:nvSpPr>
        <p:spPr bwMode="auto">
          <a:xfrm>
            <a:off x="8316913" y="76200"/>
            <a:ext cx="704039"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508</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00077433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36868"/>
                                        </p:tgtEl>
                                        <p:attrNameLst>
                                          <p:attrName>style.visibility</p:attrName>
                                        </p:attrNameLst>
                                      </p:cBhvr>
                                      <p:to>
                                        <p:strVal val="visible"/>
                                      </p:to>
                                    </p:set>
                                    <p:animEffect transition="in" filter="wipe(down)">
                                      <p:cBhvr>
                                        <p:cTn id="7" dur="500"/>
                                        <p:tgtEl>
                                          <p:spTgt spid="36868"/>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36873"/>
                                        </p:tgtEl>
                                        <p:attrNameLst>
                                          <p:attrName>style.visibility</p:attrName>
                                        </p:attrNameLst>
                                      </p:cBhvr>
                                      <p:to>
                                        <p:strVal val="visible"/>
                                      </p:to>
                                    </p:set>
                                    <p:animEffect transition="in" filter="wipe(down)">
                                      <p:cBhvr>
                                        <p:cTn id="10" dur="500"/>
                                        <p:tgtEl>
                                          <p:spTgt spid="36873"/>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22" presetClass="entr" presetSubtype="1" fill="hold" grpId="0" nodeType="clickEffect">
                                  <p:stCondLst>
                                    <p:cond delay="0"/>
                                  </p:stCondLst>
                                  <p:childTnLst>
                                    <p:set>
                                      <p:cBhvr>
                                        <p:cTn id="14" dur="1" fill="hold">
                                          <p:stCondLst>
                                            <p:cond delay="0"/>
                                          </p:stCondLst>
                                        </p:cTn>
                                        <p:tgtEl>
                                          <p:spTgt spid="36874"/>
                                        </p:tgtEl>
                                        <p:attrNameLst>
                                          <p:attrName>style.visibility</p:attrName>
                                        </p:attrNameLst>
                                      </p:cBhvr>
                                      <p:to>
                                        <p:strVal val="visible"/>
                                      </p:to>
                                    </p:set>
                                    <p:animEffect transition="in" filter="wipe(up)">
                                      <p:cBhvr>
                                        <p:cTn id="15" dur="500"/>
                                        <p:tgtEl>
                                          <p:spTgt spid="36874"/>
                                        </p:tgtEl>
                                      </p:cBhvr>
                                    </p:animEffect>
                                  </p:childTnLst>
                                </p:cTn>
                              </p:par>
                              <p:par>
                                <p:cTn id="16" presetID="22" presetClass="entr" presetSubtype="1" fill="hold" grpId="0" nodeType="withEffect">
                                  <p:stCondLst>
                                    <p:cond delay="0"/>
                                  </p:stCondLst>
                                  <p:childTnLst>
                                    <p:set>
                                      <p:cBhvr>
                                        <p:cTn id="17" dur="1" fill="hold">
                                          <p:stCondLst>
                                            <p:cond delay="0"/>
                                          </p:stCondLst>
                                        </p:cTn>
                                        <p:tgtEl>
                                          <p:spTgt spid="36871"/>
                                        </p:tgtEl>
                                        <p:attrNameLst>
                                          <p:attrName>style.visibility</p:attrName>
                                        </p:attrNameLst>
                                      </p:cBhvr>
                                      <p:to>
                                        <p:strVal val="visible"/>
                                      </p:to>
                                    </p:set>
                                    <p:animEffect transition="in" filter="wipe(up)">
                                      <p:cBhvr>
                                        <p:cTn id="18" dur="500"/>
                                        <p:tgtEl>
                                          <p:spTgt spid="36871"/>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22" presetClass="entr" presetSubtype="1" fill="hold" grpId="0" nodeType="clickEffect">
                                  <p:stCondLst>
                                    <p:cond delay="0"/>
                                  </p:stCondLst>
                                  <p:childTnLst>
                                    <p:set>
                                      <p:cBhvr>
                                        <p:cTn id="22" dur="1" fill="hold">
                                          <p:stCondLst>
                                            <p:cond delay="0"/>
                                          </p:stCondLst>
                                        </p:cTn>
                                        <p:tgtEl>
                                          <p:spTgt spid="36870"/>
                                        </p:tgtEl>
                                        <p:attrNameLst>
                                          <p:attrName>style.visibility</p:attrName>
                                        </p:attrNameLst>
                                      </p:cBhvr>
                                      <p:to>
                                        <p:strVal val="visible"/>
                                      </p:to>
                                    </p:set>
                                    <p:animEffect transition="in" filter="wipe(up)">
                                      <p:cBhvr>
                                        <p:cTn id="23" dur="500"/>
                                        <p:tgtEl>
                                          <p:spTgt spid="36870"/>
                                        </p:tgtEl>
                                      </p:cBhvr>
                                    </p:animEffect>
                                  </p:childTnLst>
                                </p:cTn>
                              </p:par>
                              <p:par>
                                <p:cTn id="24" presetID="22" presetClass="entr" presetSubtype="4" fill="hold" grpId="0" nodeType="withEffect">
                                  <p:stCondLst>
                                    <p:cond delay="0"/>
                                  </p:stCondLst>
                                  <p:childTnLst>
                                    <p:set>
                                      <p:cBhvr>
                                        <p:cTn id="25" dur="1" fill="hold">
                                          <p:stCondLst>
                                            <p:cond delay="0"/>
                                          </p:stCondLst>
                                        </p:cTn>
                                        <p:tgtEl>
                                          <p:spTgt spid="36875"/>
                                        </p:tgtEl>
                                        <p:attrNameLst>
                                          <p:attrName>style.visibility</p:attrName>
                                        </p:attrNameLst>
                                      </p:cBhvr>
                                      <p:to>
                                        <p:strVal val="visible"/>
                                      </p:to>
                                    </p:set>
                                    <p:animEffect transition="in" filter="wipe(down)">
                                      <p:cBhvr>
                                        <p:cTn id="26" dur="500"/>
                                        <p:tgtEl>
                                          <p:spTgt spid="36875"/>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22" presetClass="entr" presetSubtype="1" fill="hold" grpId="0" nodeType="clickEffect">
                                  <p:stCondLst>
                                    <p:cond delay="0"/>
                                  </p:stCondLst>
                                  <p:childTnLst>
                                    <p:set>
                                      <p:cBhvr>
                                        <p:cTn id="30" dur="1" fill="hold">
                                          <p:stCondLst>
                                            <p:cond delay="0"/>
                                          </p:stCondLst>
                                        </p:cTn>
                                        <p:tgtEl>
                                          <p:spTgt spid="36876"/>
                                        </p:tgtEl>
                                        <p:attrNameLst>
                                          <p:attrName>style.visibility</p:attrName>
                                        </p:attrNameLst>
                                      </p:cBhvr>
                                      <p:to>
                                        <p:strVal val="visible"/>
                                      </p:to>
                                    </p:set>
                                    <p:animEffect transition="in" filter="wipe(up)">
                                      <p:cBhvr>
                                        <p:cTn id="31" dur="500"/>
                                        <p:tgtEl>
                                          <p:spTgt spid="36876"/>
                                        </p:tgtEl>
                                      </p:cBhvr>
                                    </p:animEffect>
                                  </p:childTnLst>
                                </p:cTn>
                              </p:par>
                              <p:par>
                                <p:cTn id="32" presetID="22" presetClass="entr" presetSubtype="1" fill="hold" grpId="0" nodeType="withEffect">
                                  <p:stCondLst>
                                    <p:cond delay="0"/>
                                  </p:stCondLst>
                                  <p:childTnLst>
                                    <p:set>
                                      <p:cBhvr>
                                        <p:cTn id="33" dur="1" fill="hold">
                                          <p:stCondLst>
                                            <p:cond delay="0"/>
                                          </p:stCondLst>
                                        </p:cTn>
                                        <p:tgtEl>
                                          <p:spTgt spid="36872"/>
                                        </p:tgtEl>
                                        <p:attrNameLst>
                                          <p:attrName>style.visibility</p:attrName>
                                        </p:attrNameLst>
                                      </p:cBhvr>
                                      <p:to>
                                        <p:strVal val="visible"/>
                                      </p:to>
                                    </p:set>
                                    <p:animEffect transition="in" filter="wipe(up)">
                                      <p:cBhvr>
                                        <p:cTn id="34" dur="500"/>
                                        <p:tgtEl>
                                          <p:spTgt spid="36872"/>
                                        </p:tgtEl>
                                      </p:cBhvr>
                                    </p:animEffect>
                                  </p:childTnLst>
                                </p:cTn>
                              </p:par>
                            </p:childTnLst>
                          </p:cTn>
                        </p:par>
                      </p:childTnLst>
                    </p:cTn>
                  </p:par>
                  <p:par>
                    <p:cTn id="35" fill="hold" nodeType="clickPar">
                      <p:stCondLst>
                        <p:cond delay="indefinite"/>
                      </p:stCondLst>
                      <p:childTnLst>
                        <p:par>
                          <p:cTn id="36" fill="hold" nodeType="withGroup">
                            <p:stCondLst>
                              <p:cond delay="0"/>
                            </p:stCondLst>
                            <p:childTnLst>
                              <p:par>
                                <p:cTn id="37" presetID="22" presetClass="entr" presetSubtype="8" fill="hold" grpId="0" nodeType="clickEffect">
                                  <p:stCondLst>
                                    <p:cond delay="0"/>
                                  </p:stCondLst>
                                  <p:childTnLst>
                                    <p:set>
                                      <p:cBhvr>
                                        <p:cTn id="38" dur="1" fill="hold">
                                          <p:stCondLst>
                                            <p:cond delay="0"/>
                                          </p:stCondLst>
                                        </p:cTn>
                                        <p:tgtEl>
                                          <p:spTgt spid="36877"/>
                                        </p:tgtEl>
                                        <p:attrNameLst>
                                          <p:attrName>style.visibility</p:attrName>
                                        </p:attrNameLst>
                                      </p:cBhvr>
                                      <p:to>
                                        <p:strVal val="visible"/>
                                      </p:to>
                                    </p:set>
                                    <p:animEffect transition="in" filter="wipe(left)">
                                      <p:cBhvr>
                                        <p:cTn id="39" dur="500"/>
                                        <p:tgtEl>
                                          <p:spTgt spid="368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868" grpId="0"/>
      <p:bldP spid="36870" grpId="0"/>
      <p:bldP spid="36871" grpId="0"/>
      <p:bldP spid="36872" grpId="0"/>
      <p:bldP spid="36873" grpId="0" animBg="1"/>
      <p:bldP spid="36874" grpId="0" animBg="1"/>
      <p:bldP spid="36875" grpId="0" animBg="1"/>
      <p:bldP spid="36876" grpId="0" animBg="1"/>
      <p:bldP spid="36877" grpId="0" animBg="1"/>
    </p:bldLst>
  </p:timing>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F519DC92-DFFC-B8F8-33A2-4D6107714ABC}"/>
              </a:ext>
            </a:extLst>
          </p:cNvPr>
          <p:cNvPicPr>
            <a:picLocks noChangeAspect="1"/>
          </p:cNvPicPr>
          <p:nvPr/>
        </p:nvPicPr>
        <p:blipFill>
          <a:blip r:embed="rId3"/>
          <a:stretch>
            <a:fillRect/>
          </a:stretch>
        </p:blipFill>
        <p:spPr>
          <a:xfrm>
            <a:off x="-1" y="4039"/>
            <a:ext cx="9149393" cy="6853961"/>
          </a:xfrm>
          <a:prstGeom prst="rect">
            <a:avLst/>
          </a:prstGeom>
        </p:spPr>
      </p:pic>
      <p:sp>
        <p:nvSpPr>
          <p:cNvPr id="27650" name="Rectangle 2"/>
          <p:cNvSpPr>
            <a:spLocks noGrp="1" noChangeArrowheads="1"/>
          </p:cNvSpPr>
          <p:nvPr>
            <p:ph type="title"/>
          </p:nvPr>
        </p:nvSpPr>
        <p:spPr>
          <a:xfrm>
            <a:off x="0" y="0"/>
            <a:ext cx="9144000" cy="762000"/>
          </a:xfrm>
          <a:solidFill>
            <a:srgbClr val="006600"/>
          </a:solidFill>
        </p:spPr>
        <p:txBody>
          <a:bodyPr/>
          <a:lstStyle/>
          <a:p>
            <a:pPr eaLnBrk="1" hangingPunct="1">
              <a:defRPr/>
            </a:pPr>
            <a:r>
              <a:rPr lang="ar-SA" sz="3600" dirty="0">
                <a:solidFill>
                  <a:schemeClr val="bg1"/>
                </a:solidFill>
                <a:effectLst/>
                <a:ea typeface="Times"/>
              </a:rPr>
              <a:t>العودة إلى الأرض</a:t>
            </a:r>
            <a:r>
              <a:rPr lang="en-US" sz="3200" dirty="0">
                <a:solidFill>
                  <a:schemeClr val="bg1"/>
                </a:solidFill>
                <a:effectLst/>
              </a:rPr>
              <a:t> </a:t>
            </a:r>
            <a:endParaRPr lang="en-US" sz="3600" dirty="0">
              <a:solidFill>
                <a:schemeClr val="bg1"/>
              </a:solidFill>
              <a:effectLst>
                <a:outerShdw blurRad="38100" dist="38100" dir="2700000" algn="tl">
                  <a:srgbClr val="FFFFFF"/>
                </a:outerShdw>
              </a:effectLst>
              <a:ea typeface="ＭＳ Ｐゴシック" charset="0"/>
            </a:endParaRPr>
          </a:p>
        </p:txBody>
      </p:sp>
      <p:sp>
        <p:nvSpPr>
          <p:cNvPr id="27653" name="Text Box 5"/>
          <p:cNvSpPr txBox="1">
            <a:spLocks noChangeArrowheads="1"/>
          </p:cNvSpPr>
          <p:nvPr/>
        </p:nvSpPr>
        <p:spPr bwMode="auto">
          <a:xfrm>
            <a:off x="8026400" y="0"/>
            <a:ext cx="1117600" cy="461665"/>
          </a:xfrm>
          <a:prstGeom prst="rect">
            <a:avLst/>
          </a:prstGeom>
          <a:noFill/>
          <a:ln w="9525">
            <a:noFill/>
            <a:miter lim="800000"/>
            <a:headEnd/>
            <a:tailEnd/>
          </a:ln>
          <a:effectLst>
            <a:outerShdw blurRad="63500" dist="38099" dir="2700000" algn="ctr" rotWithShape="0">
              <a:schemeClr val="tx2">
                <a:alpha val="74998"/>
              </a:schemeClr>
            </a:outerShdw>
          </a:effectLst>
        </p:spPr>
        <p:txBody>
          <a:bodyPr wrap="squar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473d</a:t>
            </a:r>
          </a:p>
        </p:txBody>
      </p:sp>
      <p:graphicFrame>
        <p:nvGraphicFramePr>
          <p:cNvPr id="5" name="Table 4"/>
          <p:cNvGraphicFramePr>
            <a:graphicFrameLocks noGrp="1"/>
          </p:cNvGraphicFramePr>
          <p:nvPr>
            <p:extLst>
              <p:ext uri="{D42A27DB-BD31-4B8C-83A1-F6EECF244321}">
                <p14:modId xmlns:p14="http://schemas.microsoft.com/office/powerpoint/2010/main" val="848629029"/>
              </p:ext>
            </p:extLst>
          </p:nvPr>
        </p:nvGraphicFramePr>
        <p:xfrm>
          <a:off x="0" y="762000"/>
          <a:ext cx="9144000" cy="5309592"/>
        </p:xfrm>
        <a:graphic>
          <a:graphicData uri="http://schemas.openxmlformats.org/drawingml/2006/table">
            <a:tbl>
              <a:tblPr/>
              <a:tblGrid>
                <a:gridCol w="2560320">
                  <a:extLst>
                    <a:ext uri="{9D8B030D-6E8A-4147-A177-3AD203B41FA5}">
                      <a16:colId xmlns:a16="http://schemas.microsoft.com/office/drawing/2014/main" val="20000"/>
                    </a:ext>
                  </a:extLst>
                </a:gridCol>
                <a:gridCol w="3291840">
                  <a:extLst>
                    <a:ext uri="{9D8B030D-6E8A-4147-A177-3AD203B41FA5}">
                      <a16:colId xmlns:a16="http://schemas.microsoft.com/office/drawing/2014/main" val="498696472"/>
                    </a:ext>
                  </a:extLst>
                </a:gridCol>
                <a:gridCol w="3291840">
                  <a:extLst>
                    <a:ext uri="{9D8B030D-6E8A-4147-A177-3AD203B41FA5}">
                      <a16:colId xmlns:a16="http://schemas.microsoft.com/office/drawing/2014/main" val="20001"/>
                    </a:ext>
                  </a:extLst>
                </a:gridCol>
              </a:tblGrid>
              <a:tr h="592238">
                <a:tc>
                  <a:txBody>
                    <a:bodyPr/>
                    <a:lstStyle/>
                    <a:p>
                      <a:pPr marL="0" marR="0" indent="0" algn="ctr" rtl="1">
                        <a:lnSpc>
                          <a:spcPct val="200000"/>
                        </a:lnSpc>
                        <a:spcBef>
                          <a:spcPts val="0"/>
                        </a:spcBef>
                        <a:spcAft>
                          <a:spcPts val="0"/>
                        </a:spcAft>
                      </a:pPr>
                      <a:r>
                        <a:rPr lang="ar-SA" sz="2000" b="1" i="0" dirty="0">
                          <a:solidFill>
                            <a:srgbClr val="FFFFFF"/>
                          </a:solidFill>
                          <a:effectLst/>
                          <a:latin typeface="Times New Roman" panose="02020603050405020304" pitchFamily="18" charset="0"/>
                          <a:ea typeface="Calibri" panose="020F0502020204030204" pitchFamily="34" charset="0"/>
                          <a:cs typeface="Arial" panose="020B0604020202020204" pitchFamily="34" charset="0"/>
                        </a:rPr>
                        <a:t>العودة الثانية </a:t>
                      </a:r>
                      <a:endParaRPr lang="en-US" sz="1600" b="1" i="0" dirty="0">
                        <a:effectLst/>
                        <a:latin typeface="Times New Roman" panose="02020603050405020304" pitchFamily="18" charset="0"/>
                        <a:ea typeface="Calibri" panose="020F0502020204030204" pitchFamily="34" charset="0"/>
                        <a:cs typeface="Arial" panose="020B0604020202020204" pitchFamily="34" charset="0"/>
                      </a:endParaRPr>
                    </a:p>
                  </a:txBody>
                  <a:tcPr marL="68580" marR="68580" marT="0" marB="0">
                    <a:lnL>
                      <a:noFill/>
                    </a:lnL>
                    <a:lnR>
                      <a:noFill/>
                    </a:lnR>
                    <a:lnT>
                      <a:noFill/>
                    </a:lnT>
                    <a:lnB w="25400" cap="flat" cmpd="sng" algn="ctr">
                      <a:solidFill>
                        <a:schemeClr val="bg1"/>
                      </a:solidFill>
                      <a:prstDash val="solid"/>
                      <a:round/>
                      <a:headEnd type="none" w="med" len="med"/>
                      <a:tailEnd type="none" w="med" len="med"/>
                    </a:lnB>
                    <a:lnTlToBr>
                      <a:noFill/>
                    </a:lnTlToBr>
                    <a:lnBlToTr>
                      <a:noFill/>
                    </a:lnBlToTr>
                    <a:solidFill>
                      <a:schemeClr val="tx1"/>
                    </a:solidFill>
                  </a:tcPr>
                </a:tc>
                <a:tc>
                  <a:txBody>
                    <a:bodyPr/>
                    <a:lstStyle/>
                    <a:p>
                      <a:pPr marL="0" marR="0" indent="0" algn="ctr" rtl="1">
                        <a:lnSpc>
                          <a:spcPct val="200000"/>
                        </a:lnSpc>
                        <a:spcBef>
                          <a:spcPts val="0"/>
                        </a:spcBef>
                        <a:spcAft>
                          <a:spcPts val="0"/>
                        </a:spcAft>
                      </a:pPr>
                      <a:r>
                        <a:rPr lang="ar-SA" sz="2000" b="1" i="0" dirty="0">
                          <a:solidFill>
                            <a:srgbClr val="FFFFFF"/>
                          </a:solidFill>
                          <a:effectLst/>
                          <a:latin typeface="Times New Roman" panose="02020603050405020304" pitchFamily="18" charset="0"/>
                          <a:ea typeface="Calibri" panose="020F0502020204030204" pitchFamily="34" charset="0"/>
                          <a:cs typeface="Arial" panose="020B0604020202020204" pitchFamily="34" charset="0"/>
                        </a:rPr>
                        <a:t>العودة الأولى</a:t>
                      </a:r>
                      <a:endParaRPr lang="en-US" sz="1600" b="1" i="0" dirty="0">
                        <a:effectLst/>
                        <a:latin typeface="Times New Roman" panose="02020603050405020304" pitchFamily="18" charset="0"/>
                        <a:ea typeface="Calibri" panose="020F0502020204030204" pitchFamily="34" charset="0"/>
                        <a:cs typeface="Arial" panose="020B0604020202020204" pitchFamily="34" charset="0"/>
                      </a:endParaRPr>
                    </a:p>
                  </a:txBody>
                  <a:tcPr marL="68580" marR="68580" marT="0" marB="0">
                    <a:lnL>
                      <a:noFill/>
                    </a:lnL>
                    <a:lnR>
                      <a:noFill/>
                    </a:lnR>
                    <a:lnT>
                      <a:noFill/>
                    </a:lnT>
                    <a:lnB w="25400" cap="flat" cmpd="sng" algn="ctr">
                      <a:solidFill>
                        <a:schemeClr val="bg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T="45722" marB="45722" anchor="ctr" horzOverflow="overflow">
                    <a:lnL>
                      <a:noFill/>
                    </a:lnL>
                    <a:lnR>
                      <a:noFill/>
                    </a:lnR>
                    <a:lnT>
                      <a:noFill/>
                    </a:lnT>
                    <a:lnB w="25400" cap="flat" cmpd="sng" algn="ctr">
                      <a:solidFill>
                        <a:schemeClr val="bg1"/>
                      </a:solid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0"/>
                  </a:ext>
                </a:extLst>
              </a:tr>
              <a:tr h="274562">
                <a:tc>
                  <a:txBody>
                    <a:bodyPr/>
                    <a:lstStyle/>
                    <a:p>
                      <a:pPr marL="0" marR="0" indent="0" algn="ctr" defTabSz="457200" rtl="0" eaLnBrk="1" latinLnBrk="0" hangingPunct="1">
                        <a:lnSpc>
                          <a:spcPct val="200000"/>
                        </a:lnSpc>
                        <a:spcBef>
                          <a:spcPts val="0"/>
                        </a:spcBef>
                        <a:spcAft>
                          <a:spcPts val="0"/>
                        </a:spcAft>
                      </a:pPr>
                      <a:endParaRPr lang="en-US" sz="1200" b="1" i="0" dirty="0">
                        <a:effectLst/>
                        <a:latin typeface="Times New Roman" panose="02020603050405020304" pitchFamily="18" charset="0"/>
                        <a:ea typeface="Calibri" panose="020F0502020204030204" pitchFamily="34" charset="0"/>
                        <a:cs typeface="Arial" panose="020B0604020202020204" pitchFamily="34" charset="0"/>
                      </a:endParaRPr>
                    </a:p>
                  </a:txBody>
                  <a:tcPr marL="68580" marR="68580" marT="0" marB="0" anchor="ctr">
                    <a:lnL>
                      <a:noFill/>
                    </a:lnL>
                    <a:lnR>
                      <a:noFill/>
                    </a:lnR>
                    <a:lnT w="254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ctr" defTabSz="457200" rtl="0" eaLnBrk="1" latinLnBrk="0" hangingPunct="1">
                        <a:lnSpc>
                          <a:spcPct val="200000"/>
                        </a:lnSpc>
                        <a:spcBef>
                          <a:spcPts val="0"/>
                        </a:spcBef>
                        <a:spcAft>
                          <a:spcPts val="0"/>
                        </a:spcAft>
                      </a:pPr>
                      <a:endParaRPr lang="en-US" sz="1200" b="1" i="0" dirty="0">
                        <a:effectLst/>
                        <a:latin typeface="Times New Roman" panose="02020603050405020304" pitchFamily="18" charset="0"/>
                        <a:ea typeface="Calibri" panose="020F0502020204030204" pitchFamily="34" charset="0"/>
                        <a:cs typeface="Arial" panose="020B0604020202020204" pitchFamily="34" charset="0"/>
                      </a:endParaRPr>
                    </a:p>
                  </a:txBody>
                  <a:tcPr marL="68580" marR="68580" marT="0" marB="0" anchor="ctr">
                    <a:lnL>
                      <a:noFill/>
                    </a:lnL>
                    <a:lnR>
                      <a:noFill/>
                    </a:lnR>
                    <a:lnT w="254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L="68580" marR="68580" marT="0" marB="0">
                    <a:lnL>
                      <a:noFill/>
                    </a:lnL>
                    <a:lnR>
                      <a:noFill/>
                    </a:lnR>
                    <a:lnT w="254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66877452"/>
                  </a:ext>
                </a:extLst>
              </a:tr>
              <a:tr h="1620675">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Arial" panose="020B0604020202020204" pitchFamily="34" charset="0"/>
                        </a:rPr>
                        <a:t> 132-1948 </a:t>
                      </a:r>
                      <a:r>
                        <a:rPr kumimoji="0" lang="ar-SA"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Arial" panose="020B0604020202020204" pitchFamily="34" charset="0"/>
                        </a:rPr>
                        <a:t>م (اليهود مستبعدون من إسرائيل من قبل الرومان إلى ولاية الأمم المتحدة)</a:t>
                      </a: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Arial" panose="020B0604020202020204" pitchFamily="34" charset="0"/>
                      </a:endParaRPr>
                    </a:p>
                  </a:txBody>
                  <a:tcPr marL="68580" marR="68580" marT="0" marB="0">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Arial" panose="020B0604020202020204" pitchFamily="34" charset="0"/>
                        </a:rPr>
                        <a:t>605-536 ق.م. (إرميا 25: 11)</a:t>
                      </a: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Arial" panose="020B0604020202020204" pitchFamily="34" charset="0"/>
                      </a:endParaRPr>
                    </a:p>
                  </a:txBody>
                  <a:tcPr marL="68580" marR="68580" marT="0" marB="0">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Arial" panose="020B0604020202020204" pitchFamily="34" charset="0"/>
                        </a:rPr>
                        <a:t>تواريخ في السبي</a:t>
                      </a: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Arial" panose="020B0604020202020204" pitchFamily="34" charset="0"/>
                      </a:endParaRPr>
                    </a:p>
                  </a:txBody>
                  <a:tcPr marL="68580" marR="68580" marT="0" marB="0">
                    <a:lnL>
                      <a:noFill/>
                    </a:lnL>
                    <a:lnR>
                      <a:noFill/>
                    </a:lnR>
                    <a:lnT w="12700" cap="flat" cmpd="sng" algn="ctr">
                      <a:no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1"/>
                  </a:ext>
                </a:extLst>
              </a:tr>
              <a:tr h="780692">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Arial" panose="020B0604020202020204" pitchFamily="34" charset="0"/>
                        </a:rPr>
                        <a:t>1948 م – الوقت الحاضر</a:t>
                      </a:r>
                      <a:endParaRPr kumimoji="0" lang="en-US" sz="2000" b="1" i="0" u="none" strike="noStrike" kern="1200" cap="none" normalizeH="0" baseline="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Arial" panose="020B0604020202020204" pitchFamily="34" charset="0"/>
                      </a:endParaRPr>
                    </a:p>
                  </a:txBody>
                  <a:tcPr marL="68580" marR="68580" marT="0" marB="0">
                    <a:lnL>
                      <a:noFill/>
                    </a:lnL>
                    <a:lnR>
                      <a:noFill/>
                    </a:lnR>
                    <a:lnT>
                      <a:noFill/>
                    </a:lnT>
                    <a:lnB>
                      <a:noFill/>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Arial" panose="020B0604020202020204" pitchFamily="34" charset="0"/>
                        </a:rPr>
                        <a:t>538 ق.م – 132 م.</a:t>
                      </a: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Arial" panose="020B0604020202020204" pitchFamily="34" charset="0"/>
                      </a:endParaRPr>
                    </a:p>
                  </a:txBody>
                  <a:tcPr marL="68580" marR="68580" marT="0" marB="0">
                    <a:lnL>
                      <a:noFill/>
                    </a:lnL>
                    <a:lnR>
                      <a:noFill/>
                    </a:lnR>
                    <a:lnT>
                      <a:noFill/>
                    </a:lnT>
                    <a:lnB>
                      <a:noFill/>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Arial" panose="020B0604020202020204" pitchFamily="34" charset="0"/>
                        </a:rPr>
                        <a:t>فترة العودة</a:t>
                      </a: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Arial" panose="020B0604020202020204" pitchFamily="34" charset="0"/>
                      </a:endParaRPr>
                    </a:p>
                  </a:txBody>
                  <a:tcPr marL="68580" marR="68580" marT="0" marB="0">
                    <a:lnL>
                      <a:noFill/>
                    </a:lnL>
                    <a:lnR>
                      <a:noFill/>
                    </a:lnR>
                    <a:lnT>
                      <a:noFill/>
                    </a:lnT>
                    <a:lnB>
                      <a:noFill/>
                    </a:lnB>
                    <a:lnTlToBr>
                      <a:noFill/>
                    </a:lnTlToBr>
                    <a:lnBlToTr>
                      <a:noFill/>
                    </a:lnBlToTr>
                    <a:noFill/>
                  </a:tcPr>
                </a:tc>
                <a:extLst>
                  <a:ext uri="{0D108BD9-81ED-4DB2-BD59-A6C34878D82A}">
                    <a16:rowId xmlns:a16="http://schemas.microsoft.com/office/drawing/2014/main" val="10002"/>
                  </a:ext>
                </a:extLst>
              </a:tr>
              <a:tr h="1091516">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Arial" panose="020B0604020202020204" pitchFamily="34" charset="0"/>
                        </a:rPr>
                        <a:t>العديد من الأمم (إشعياء 11:11)</a:t>
                      </a:r>
                      <a:endParaRPr kumimoji="0" lang="en-US" sz="2000" b="1" i="0" u="none" strike="noStrike" kern="1200" cap="none" normalizeH="0" baseline="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Arial" panose="020B0604020202020204" pitchFamily="34" charset="0"/>
                      </a:endParaRPr>
                    </a:p>
                  </a:txBody>
                  <a:tcPr marL="68580" marR="68580" marT="0" marB="0">
                    <a:lnL>
                      <a:noFill/>
                    </a:lnL>
                    <a:lnR>
                      <a:noFill/>
                    </a:lnR>
                    <a:lnT>
                      <a:noFill/>
                    </a:lnT>
                    <a:lnB>
                      <a:noFill/>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Arial" panose="020B0604020202020204" pitchFamily="34" charset="0"/>
                        </a:rPr>
                        <a:t>بابل (عزرا 2: 1)</a:t>
                      </a: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Arial" panose="020B0604020202020204" pitchFamily="34" charset="0"/>
                      </a:endParaRPr>
                    </a:p>
                  </a:txBody>
                  <a:tcPr marL="68580" marR="68580" marT="0" marB="0">
                    <a:lnL>
                      <a:noFill/>
                    </a:lnL>
                    <a:lnR>
                      <a:noFill/>
                    </a:lnR>
                    <a:lnT>
                      <a:noFill/>
                    </a:lnT>
                    <a:lnB>
                      <a:noFill/>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ts val="1200"/>
                        </a:spcAft>
                        <a:buClrTx/>
                        <a:buSzTx/>
                        <a:buFontTx/>
                        <a:buNone/>
                        <a:tabLst/>
                        <a:defRPr/>
                      </a:pPr>
                      <a:r>
                        <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Arial" panose="020B0604020202020204" pitchFamily="34" charset="0"/>
                        </a:rPr>
                        <a:t> </a:t>
                      </a:r>
                      <a:r>
                        <a:rPr kumimoji="0" lang="ar-SA"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Arial" panose="020B0604020202020204" pitchFamily="34" charset="0"/>
                        </a:rPr>
                        <a:t>مكان المنشأ</a:t>
                      </a:r>
                      <a:r>
                        <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Arial" panose="020B0604020202020204" pitchFamily="34" charset="0"/>
                        </a:rPr>
                        <a:t> </a:t>
                      </a:r>
                    </a:p>
                  </a:txBody>
                  <a:tcPr marL="68580" marR="68580" marT="0" marB="0">
                    <a:lnL>
                      <a:noFill/>
                    </a:lnL>
                    <a:lnR>
                      <a:noFill/>
                    </a:lnR>
                    <a:lnT>
                      <a:noFill/>
                    </a:lnT>
                    <a:lnB>
                      <a:noFill/>
                    </a:lnB>
                    <a:lnTlToBr>
                      <a:noFill/>
                    </a:lnTlToBr>
                    <a:lnBlToTr>
                      <a:noFill/>
                    </a:lnBlToTr>
                    <a:noFill/>
                  </a:tcPr>
                </a:tc>
                <a:extLst>
                  <a:ext uri="{0D108BD9-81ED-4DB2-BD59-A6C34878D82A}">
                    <a16:rowId xmlns:a16="http://schemas.microsoft.com/office/drawing/2014/main" val="10003"/>
                  </a:ext>
                </a:extLst>
              </a:tr>
              <a:tr h="780692">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Arial" panose="020B0604020202020204" pitchFamily="34" charset="0"/>
                        </a:rPr>
                        <a:t>إسرائيل ويهوذا يعودان كأمة موحدة (إرميا 30: 3؛ 31:31)</a:t>
                      </a:r>
                      <a:endParaRPr kumimoji="0" lang="en-US" sz="2000" b="1" i="0" u="none" strike="noStrike" kern="1200" cap="none" normalizeH="0" baseline="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Arial" panose="020B0604020202020204" pitchFamily="34" charset="0"/>
                      </a:endParaRPr>
                    </a:p>
                  </a:txBody>
                  <a:tcPr marL="68580" marR="68580" marT="0" marB="0">
                    <a:lnL>
                      <a:noFill/>
                    </a:lnL>
                    <a:lnR>
                      <a:noFill/>
                    </a:lnR>
                    <a:lnT>
                      <a:noFill/>
                    </a:lnT>
                    <a:lnB>
                      <a:noFill/>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Arial" panose="020B0604020202020204" pitchFamily="34" charset="0"/>
                        </a:rPr>
                        <a:t>فقط يهوذا (عزرا 2: 64؛ نحميا 11: 1)</a:t>
                      </a: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Arial" panose="020B0604020202020204" pitchFamily="34" charset="0"/>
                      </a:endParaRPr>
                    </a:p>
                  </a:txBody>
                  <a:tcPr marL="68580" marR="68580" marT="0" marB="0">
                    <a:lnL>
                      <a:noFill/>
                    </a:lnL>
                    <a:lnR>
                      <a:noFill/>
                    </a:lnR>
                    <a:lnT>
                      <a:noFill/>
                    </a:lnT>
                    <a:lnB>
                      <a:noFill/>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Arial" panose="020B0604020202020204" pitchFamily="34" charset="0"/>
                        </a:rPr>
                        <a:t>عاد الناس</a:t>
                      </a:r>
                      <a:r>
                        <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Arial" panose="020B0604020202020204" pitchFamily="34" charset="0"/>
                        </a:rPr>
                        <a:t> </a:t>
                      </a:r>
                    </a:p>
                  </a:txBody>
                  <a:tcPr marL="68580" marR="68580" marT="0" marB="0">
                    <a:lnL>
                      <a:noFill/>
                    </a:lnL>
                    <a:lnR>
                      <a:noFill/>
                    </a:lnR>
                    <a:lnT>
                      <a:noFill/>
                    </a:lnT>
                    <a:lnB>
                      <a:noFill/>
                    </a:lnB>
                    <a:lnTlToBr>
                      <a:noFill/>
                    </a:lnTlToBr>
                    <a:lnBlToTr>
                      <a:noFill/>
                    </a:lnBlToTr>
                    <a:noFill/>
                  </a:tcPr>
                </a:tc>
                <a:extLst>
                  <a:ext uri="{0D108BD9-81ED-4DB2-BD59-A6C34878D82A}">
                    <a16:rowId xmlns:a16="http://schemas.microsoft.com/office/drawing/2014/main" val="10004"/>
                  </a:ext>
                </a:extLst>
              </a:tr>
            </a:tbl>
          </a:graphicData>
        </a:graphic>
      </p:graphicFrame>
      <p:sp>
        <p:nvSpPr>
          <p:cNvPr id="3" name="TextBox 2">
            <a:extLst>
              <a:ext uri="{FF2B5EF4-FFF2-40B4-BE49-F238E27FC236}">
                <a16:creationId xmlns:a16="http://schemas.microsoft.com/office/drawing/2014/main" id="{79723BD2-8773-AF72-578E-2834F9AEB23B}"/>
              </a:ext>
            </a:extLst>
          </p:cNvPr>
          <p:cNvSpPr txBox="1"/>
          <p:nvPr/>
        </p:nvSpPr>
        <p:spPr>
          <a:xfrm>
            <a:off x="4343400" y="6355643"/>
            <a:ext cx="4622800" cy="338554"/>
          </a:xfrm>
          <a:prstGeom prst="rect">
            <a:avLst/>
          </a:prstGeom>
          <a:noFill/>
        </p:spPr>
        <p:txBody>
          <a:bodyPr wrap="square">
            <a:spAutoFit/>
          </a:bodyPr>
          <a:lstStyle/>
          <a:p>
            <a:pPr marL="0" marR="0" lvl="0" indent="0" algn="r" defTabSz="457150" rtl="0" eaLnBrk="1" fontAlgn="auto" latinLnBrk="0" hangingPunct="1">
              <a:lnSpc>
                <a:spcPct val="100000"/>
              </a:lnSpc>
              <a:spcBef>
                <a:spcPts val="0"/>
              </a:spcBef>
              <a:spcAft>
                <a:spcPts val="0"/>
              </a:spcAft>
              <a:buClrTx/>
              <a:buSzTx/>
              <a:buFontTx/>
              <a:buNone/>
              <a:tabLst/>
              <a:defRPr/>
            </a:pPr>
            <a:r>
              <a:rPr kumimoji="0" lang="en-US" sz="1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The Valley of Elah, near Adullam</a:t>
            </a:r>
          </a:p>
        </p:txBody>
      </p:sp>
    </p:spTree>
    <p:extLst>
      <p:ext uri="{BB962C8B-B14F-4D97-AF65-F5344CB8AC3E}">
        <p14:creationId xmlns:p14="http://schemas.microsoft.com/office/powerpoint/2010/main" val="17179871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linds(horizontal)">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F519DC92-DFFC-B8F8-33A2-4D6107714ABC}"/>
              </a:ext>
            </a:extLst>
          </p:cNvPr>
          <p:cNvPicPr>
            <a:picLocks noChangeAspect="1"/>
          </p:cNvPicPr>
          <p:nvPr/>
        </p:nvPicPr>
        <p:blipFill>
          <a:blip r:embed="rId3"/>
          <a:stretch>
            <a:fillRect/>
          </a:stretch>
        </p:blipFill>
        <p:spPr>
          <a:xfrm>
            <a:off x="-1" y="4039"/>
            <a:ext cx="9149393" cy="6853961"/>
          </a:xfrm>
          <a:prstGeom prst="rect">
            <a:avLst/>
          </a:prstGeom>
        </p:spPr>
      </p:pic>
      <p:sp>
        <p:nvSpPr>
          <p:cNvPr id="27650" name="Rectangle 2"/>
          <p:cNvSpPr>
            <a:spLocks noGrp="1" noChangeArrowheads="1"/>
          </p:cNvSpPr>
          <p:nvPr>
            <p:ph type="title"/>
          </p:nvPr>
        </p:nvSpPr>
        <p:spPr>
          <a:xfrm>
            <a:off x="0" y="0"/>
            <a:ext cx="9144000" cy="762000"/>
          </a:xfrm>
          <a:solidFill>
            <a:srgbClr val="006600"/>
          </a:solidFill>
        </p:spPr>
        <p:txBody>
          <a:bodyPr/>
          <a:lstStyle/>
          <a:p>
            <a:pPr eaLnBrk="1" hangingPunct="1">
              <a:defRPr/>
            </a:pPr>
            <a:r>
              <a:rPr lang="ar-SA" sz="3600" dirty="0">
                <a:solidFill>
                  <a:schemeClr val="bg1"/>
                </a:solidFill>
                <a:effectLst/>
                <a:ea typeface="Times"/>
              </a:rPr>
              <a:t>العودة إلى الأرض</a:t>
            </a:r>
            <a:r>
              <a:rPr lang="en-US" sz="3200" dirty="0">
                <a:solidFill>
                  <a:schemeClr val="bg1"/>
                </a:solidFill>
                <a:effectLst/>
              </a:rPr>
              <a:t> </a:t>
            </a:r>
            <a:endParaRPr lang="en-US" sz="3600" dirty="0">
              <a:effectLst>
                <a:outerShdw blurRad="38100" dist="38100" dir="2700000" algn="tl">
                  <a:srgbClr val="FFFFFF"/>
                </a:outerShdw>
              </a:effectLst>
              <a:ea typeface="ＭＳ Ｐゴシック" charset="0"/>
            </a:endParaRPr>
          </a:p>
        </p:txBody>
      </p:sp>
      <p:sp>
        <p:nvSpPr>
          <p:cNvPr id="27653" name="Text Box 5"/>
          <p:cNvSpPr txBox="1">
            <a:spLocks noChangeArrowheads="1"/>
          </p:cNvSpPr>
          <p:nvPr/>
        </p:nvSpPr>
        <p:spPr bwMode="auto">
          <a:xfrm>
            <a:off x="8026400" y="0"/>
            <a:ext cx="1117600" cy="461665"/>
          </a:xfrm>
          <a:prstGeom prst="rect">
            <a:avLst/>
          </a:prstGeom>
          <a:noFill/>
          <a:ln w="9525">
            <a:noFill/>
            <a:miter lim="800000"/>
            <a:headEnd/>
            <a:tailEnd/>
          </a:ln>
          <a:effectLst>
            <a:outerShdw blurRad="63500" dist="38099" dir="2700000" algn="ctr" rotWithShape="0">
              <a:schemeClr val="tx2">
                <a:alpha val="74998"/>
              </a:schemeClr>
            </a:outerShdw>
          </a:effectLst>
        </p:spPr>
        <p:txBody>
          <a:bodyPr wrap="squar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473d</a:t>
            </a:r>
          </a:p>
        </p:txBody>
      </p:sp>
      <p:graphicFrame>
        <p:nvGraphicFramePr>
          <p:cNvPr id="5" name="Table 4"/>
          <p:cNvGraphicFramePr>
            <a:graphicFrameLocks noGrp="1"/>
          </p:cNvGraphicFramePr>
          <p:nvPr>
            <p:extLst>
              <p:ext uri="{D42A27DB-BD31-4B8C-83A1-F6EECF244321}">
                <p14:modId xmlns:p14="http://schemas.microsoft.com/office/powerpoint/2010/main" val="1949203254"/>
              </p:ext>
            </p:extLst>
          </p:nvPr>
        </p:nvGraphicFramePr>
        <p:xfrm>
          <a:off x="0" y="762000"/>
          <a:ext cx="9144000" cy="5533005"/>
        </p:xfrm>
        <a:graphic>
          <a:graphicData uri="http://schemas.openxmlformats.org/drawingml/2006/table">
            <a:tbl>
              <a:tblPr/>
              <a:tblGrid>
                <a:gridCol w="2560320">
                  <a:extLst>
                    <a:ext uri="{9D8B030D-6E8A-4147-A177-3AD203B41FA5}">
                      <a16:colId xmlns:a16="http://schemas.microsoft.com/office/drawing/2014/main" val="20000"/>
                    </a:ext>
                  </a:extLst>
                </a:gridCol>
                <a:gridCol w="3291840">
                  <a:extLst>
                    <a:ext uri="{9D8B030D-6E8A-4147-A177-3AD203B41FA5}">
                      <a16:colId xmlns:a16="http://schemas.microsoft.com/office/drawing/2014/main" val="498696472"/>
                    </a:ext>
                  </a:extLst>
                </a:gridCol>
                <a:gridCol w="3291840">
                  <a:extLst>
                    <a:ext uri="{9D8B030D-6E8A-4147-A177-3AD203B41FA5}">
                      <a16:colId xmlns:a16="http://schemas.microsoft.com/office/drawing/2014/main" val="20001"/>
                    </a:ext>
                  </a:extLst>
                </a:gridCol>
              </a:tblGrid>
              <a:tr h="651151">
                <a:tc>
                  <a:txBody>
                    <a:bodyPr/>
                    <a:lstStyle/>
                    <a:p>
                      <a:pPr marL="0" marR="0" indent="0" algn="ctr" rtl="1">
                        <a:lnSpc>
                          <a:spcPct val="200000"/>
                        </a:lnSpc>
                        <a:spcBef>
                          <a:spcPts val="0"/>
                        </a:spcBef>
                        <a:spcAft>
                          <a:spcPts val="0"/>
                        </a:spcAft>
                      </a:pPr>
                      <a:r>
                        <a:rPr lang="ar-SA" sz="2000" b="1" i="0" dirty="0">
                          <a:solidFill>
                            <a:srgbClr val="FFFFFF"/>
                          </a:solidFill>
                          <a:effectLst/>
                          <a:latin typeface="Times New Roman" panose="02020603050405020304" pitchFamily="18" charset="0"/>
                          <a:ea typeface="Calibri" panose="020F0502020204030204" pitchFamily="34" charset="0"/>
                          <a:cs typeface="Arial" panose="020B0604020202020204" pitchFamily="34" charset="0"/>
                        </a:rPr>
                        <a:t>العودة الثانية </a:t>
                      </a:r>
                      <a:endParaRPr lang="en-US" sz="1600" b="1" i="0" dirty="0">
                        <a:effectLst/>
                        <a:latin typeface="Times New Roman" panose="02020603050405020304" pitchFamily="18" charset="0"/>
                        <a:ea typeface="Calibri" panose="020F0502020204030204" pitchFamily="34" charset="0"/>
                        <a:cs typeface="Arial" panose="020B0604020202020204" pitchFamily="34" charset="0"/>
                      </a:endParaRPr>
                    </a:p>
                  </a:txBody>
                  <a:tcPr marL="68580" marR="68580" marT="0" marB="0">
                    <a:lnL>
                      <a:noFill/>
                    </a:lnL>
                    <a:lnR>
                      <a:noFill/>
                    </a:lnR>
                    <a:lnT>
                      <a:noFill/>
                    </a:lnT>
                    <a:lnB w="25400" cap="flat" cmpd="sng" algn="ctr">
                      <a:solidFill>
                        <a:schemeClr val="bg1"/>
                      </a:solidFill>
                      <a:prstDash val="solid"/>
                      <a:round/>
                      <a:headEnd type="none" w="med" len="med"/>
                      <a:tailEnd type="none" w="med" len="med"/>
                    </a:lnB>
                    <a:lnTlToBr>
                      <a:noFill/>
                    </a:lnTlToBr>
                    <a:lnBlToTr>
                      <a:noFill/>
                    </a:lnBlToTr>
                    <a:solidFill>
                      <a:schemeClr val="tx1"/>
                    </a:solidFill>
                  </a:tcPr>
                </a:tc>
                <a:tc>
                  <a:txBody>
                    <a:bodyPr/>
                    <a:lstStyle/>
                    <a:p>
                      <a:pPr marL="0" marR="0" indent="0" algn="ctr" rtl="1">
                        <a:lnSpc>
                          <a:spcPct val="200000"/>
                        </a:lnSpc>
                        <a:spcBef>
                          <a:spcPts val="0"/>
                        </a:spcBef>
                        <a:spcAft>
                          <a:spcPts val="0"/>
                        </a:spcAft>
                      </a:pPr>
                      <a:r>
                        <a:rPr lang="ar-SA" sz="2000" b="1" i="0" dirty="0">
                          <a:solidFill>
                            <a:srgbClr val="FFFFFF"/>
                          </a:solidFill>
                          <a:effectLst/>
                          <a:latin typeface="Times New Roman" panose="02020603050405020304" pitchFamily="18" charset="0"/>
                          <a:ea typeface="Calibri" panose="020F0502020204030204" pitchFamily="34" charset="0"/>
                          <a:cs typeface="Arial" panose="020B0604020202020204" pitchFamily="34" charset="0"/>
                        </a:rPr>
                        <a:t>العودة الأولى</a:t>
                      </a:r>
                      <a:endParaRPr lang="en-US" sz="1600" b="1" i="0" dirty="0">
                        <a:effectLst/>
                        <a:latin typeface="Times New Roman" panose="02020603050405020304" pitchFamily="18" charset="0"/>
                        <a:ea typeface="Calibri" panose="020F0502020204030204" pitchFamily="34" charset="0"/>
                        <a:cs typeface="Arial" panose="020B0604020202020204" pitchFamily="34" charset="0"/>
                      </a:endParaRPr>
                    </a:p>
                  </a:txBody>
                  <a:tcPr marL="68580" marR="68580" marT="0" marB="0">
                    <a:lnL>
                      <a:noFill/>
                    </a:lnL>
                    <a:lnR>
                      <a:noFill/>
                    </a:lnR>
                    <a:lnT>
                      <a:noFill/>
                    </a:lnT>
                    <a:lnB w="25400" cap="flat" cmpd="sng" algn="ctr">
                      <a:solidFill>
                        <a:schemeClr val="bg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T="45722" marB="45722" anchor="ctr" horzOverflow="overflow">
                    <a:lnL>
                      <a:noFill/>
                    </a:lnL>
                    <a:lnR>
                      <a:noFill/>
                    </a:lnR>
                    <a:lnT>
                      <a:noFill/>
                    </a:lnT>
                    <a:lnB w="25400" cap="flat" cmpd="sng" algn="ctr">
                      <a:solidFill>
                        <a:schemeClr val="bg1"/>
                      </a:solid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0"/>
                  </a:ext>
                </a:extLst>
              </a:tr>
              <a:tr h="431673">
                <a:tc>
                  <a:txBody>
                    <a:bodyPr/>
                    <a:lstStyle/>
                    <a:p>
                      <a:pPr marL="0" marR="0" indent="0" algn="ctr" defTabSz="457200" rtl="0" eaLnBrk="1" latinLnBrk="0" hangingPunct="1">
                        <a:lnSpc>
                          <a:spcPct val="200000"/>
                        </a:lnSpc>
                        <a:spcBef>
                          <a:spcPts val="0"/>
                        </a:spcBef>
                        <a:spcAft>
                          <a:spcPts val="0"/>
                        </a:spcAft>
                      </a:pPr>
                      <a:endParaRPr lang="en-US" sz="1200" b="1" i="0" dirty="0">
                        <a:effectLst/>
                        <a:latin typeface="Times New Roman" panose="02020603050405020304" pitchFamily="18" charset="0"/>
                        <a:ea typeface="Calibri" panose="020F0502020204030204" pitchFamily="34" charset="0"/>
                        <a:cs typeface="Arial" panose="020B0604020202020204" pitchFamily="34" charset="0"/>
                      </a:endParaRPr>
                    </a:p>
                  </a:txBody>
                  <a:tcPr marL="68580" marR="68580" marT="0" marB="0" anchor="ctr">
                    <a:lnL>
                      <a:noFill/>
                    </a:lnL>
                    <a:lnR>
                      <a:noFill/>
                    </a:lnR>
                    <a:lnT w="254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indent="0" algn="ctr" defTabSz="457200" rtl="0" eaLnBrk="1" latinLnBrk="0" hangingPunct="1">
                        <a:lnSpc>
                          <a:spcPct val="200000"/>
                        </a:lnSpc>
                        <a:spcBef>
                          <a:spcPts val="0"/>
                        </a:spcBef>
                        <a:spcAft>
                          <a:spcPts val="0"/>
                        </a:spcAft>
                      </a:pPr>
                      <a:endParaRPr lang="en-US" sz="1200" b="1" i="0" dirty="0">
                        <a:effectLst/>
                        <a:latin typeface="Times New Roman" panose="02020603050405020304" pitchFamily="18" charset="0"/>
                        <a:ea typeface="Calibri" panose="020F0502020204030204" pitchFamily="34" charset="0"/>
                        <a:cs typeface="Arial" panose="020B0604020202020204" pitchFamily="34" charset="0"/>
                      </a:endParaRPr>
                    </a:p>
                  </a:txBody>
                  <a:tcPr marL="68580" marR="68580" marT="0" marB="0" anchor="ctr">
                    <a:lnL>
                      <a:noFill/>
                    </a:lnL>
                    <a:lnR>
                      <a:noFill/>
                    </a:lnR>
                    <a:lnT w="254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L="68580" marR="68580" marT="0" marB="0">
                    <a:lnL>
                      <a:noFill/>
                    </a:lnL>
                    <a:lnR>
                      <a:noFill/>
                    </a:lnR>
                    <a:lnT w="254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532889915"/>
                  </a:ext>
                </a:extLst>
              </a:tr>
              <a:tr h="1614254">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"وقت الشدة" (إرميا 30: 7؛ متى 24: 4-14)</a:t>
                      </a: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L="68580" marR="68580" marT="0" marB="0">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مزدهرة (إرميا 29: 4-7)</a:t>
                      </a: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L="68580" marR="68580" marT="0" marB="0">
                    <a:lnL>
                      <a:noFill/>
                    </a:lnL>
                    <a:lnR>
                      <a:noFill/>
                    </a:lnR>
                    <a:lnT w="12700" cap="flat" cmpd="sng" algn="ctr">
                      <a:noFill/>
                      <a:prstDash val="solid"/>
                      <a:round/>
                      <a:headEnd type="none" w="med" len="med"/>
                      <a:tailEnd type="none" w="med" len="med"/>
                    </a:lnT>
                    <a:lnB>
                      <a:noFill/>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إسرائيل قبل العودة</a:t>
                      </a: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L="68580" marR="68580" marT="0" marB="0">
                    <a:lnL>
                      <a:noFill/>
                    </a:lnL>
                    <a:lnR>
                      <a:noFill/>
                    </a:lnR>
                    <a:lnT w="12700" cap="flat" cmpd="sng" algn="ctr">
                      <a:no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1"/>
                  </a:ext>
                </a:extLst>
              </a:tr>
              <a:tr h="1616727">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الحكم على إسرائيل في "أوقات الأمم"</a:t>
                      </a:r>
                      <a:br>
                        <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br>
                      <a:r>
                        <a:rPr kumimoji="0" lang="ar-SA"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 (لوقا 21 :24)</a:t>
                      </a: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L="68580" marR="68580" marT="0" marB="0">
                    <a:lnL>
                      <a:noFill/>
                    </a:lnL>
                    <a:lnR>
                      <a:noFill/>
                    </a:lnR>
                    <a:lnT>
                      <a:noFill/>
                    </a:lnT>
                    <a:lnB>
                      <a:noFill/>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منتصر (دانيال 7: 1-4)</a:t>
                      </a: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L="68580" marR="68580" marT="0" marB="0">
                    <a:lnL>
                      <a:noFill/>
                    </a:lnL>
                    <a:lnR>
                      <a:noFill/>
                    </a:lnR>
                    <a:lnT>
                      <a:noFill/>
                    </a:lnT>
                    <a:lnB>
                      <a:noFill/>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 </a:t>
                      </a:r>
                      <a:r>
                        <a:rPr kumimoji="0" lang="ar-SA"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الأمم قبل العودة</a:t>
                      </a:r>
                      <a:r>
                        <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 </a:t>
                      </a:r>
                    </a:p>
                  </a:txBody>
                  <a:tcPr marL="68580" marR="68580" marT="0" marB="0">
                    <a:lnL>
                      <a:noFill/>
                    </a:lnL>
                    <a:lnR>
                      <a:noFill/>
                    </a:lnR>
                    <a:lnT>
                      <a:noFill/>
                    </a:lnT>
                    <a:lnB>
                      <a:noFill/>
                    </a:lnB>
                    <a:lnTlToBr>
                      <a:noFill/>
                    </a:lnTlToBr>
                    <a:lnBlToTr>
                      <a:noFill/>
                    </a:lnBlToTr>
                    <a:noFill/>
                  </a:tcPr>
                </a:tc>
                <a:extLst>
                  <a:ext uri="{0D108BD9-81ED-4DB2-BD59-A6C34878D82A}">
                    <a16:rowId xmlns:a16="http://schemas.microsoft.com/office/drawing/2014/main" val="10002"/>
                  </a:ext>
                </a:extLst>
              </a:tr>
              <a:tr h="1067647">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يتم الحكم عليهم (دانيال 2 :44؛ 7: 19-26؛ إرميا 30: 6؛ زكريا 14: 2-3؛ رؤيا 19: 11-21)</a:t>
                      </a:r>
                      <a:endParaRPr kumimoji="0" lang="en-US" sz="2000" b="1" i="0" u="none" strike="noStrike" kern="1200" cap="none" normalizeH="0" baseline="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L="68580" marR="68580" marT="0" marB="0">
                    <a:lnL>
                      <a:noFill/>
                    </a:lnL>
                    <a:lnR>
                      <a:noFill/>
                    </a:lnR>
                    <a:lnT>
                      <a:noFill/>
                    </a:lnT>
                    <a:lnB>
                      <a:noFill/>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مؤيد (عزرا 1: 1-4)</a:t>
                      </a: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L="68580" marR="68580" marT="0" marB="0">
                    <a:lnL>
                      <a:noFill/>
                    </a:lnL>
                    <a:lnR>
                      <a:noFill/>
                    </a:lnR>
                    <a:lnT>
                      <a:noFill/>
                    </a:lnT>
                    <a:lnB>
                      <a:noFill/>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الأمم عند العودة</a:t>
                      </a:r>
                      <a:r>
                        <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 </a:t>
                      </a:r>
                    </a:p>
                  </a:txBody>
                  <a:tcPr marL="68580" marR="68580" marT="0" marB="0">
                    <a:lnL>
                      <a:noFill/>
                    </a:lnL>
                    <a:lnR>
                      <a:noFill/>
                    </a:lnR>
                    <a:lnT>
                      <a:noFill/>
                    </a:lnT>
                    <a:lnB>
                      <a:noFill/>
                    </a:lnB>
                    <a:lnTlToBr>
                      <a:noFill/>
                    </a:lnTlToBr>
                    <a:lnBlToTr>
                      <a:noFill/>
                    </a:lnBlToTr>
                    <a:noFill/>
                  </a:tcPr>
                </a:tc>
                <a:extLst>
                  <a:ext uri="{0D108BD9-81ED-4DB2-BD59-A6C34878D82A}">
                    <a16:rowId xmlns:a16="http://schemas.microsoft.com/office/drawing/2014/main" val="10003"/>
                  </a:ext>
                </a:extLst>
              </a:tr>
            </a:tbl>
          </a:graphicData>
        </a:graphic>
      </p:graphicFrame>
      <p:sp>
        <p:nvSpPr>
          <p:cNvPr id="3" name="TextBox 2">
            <a:extLst>
              <a:ext uri="{FF2B5EF4-FFF2-40B4-BE49-F238E27FC236}">
                <a16:creationId xmlns:a16="http://schemas.microsoft.com/office/drawing/2014/main" id="{79723BD2-8773-AF72-578E-2834F9AEB23B}"/>
              </a:ext>
            </a:extLst>
          </p:cNvPr>
          <p:cNvSpPr txBox="1"/>
          <p:nvPr/>
        </p:nvSpPr>
        <p:spPr>
          <a:xfrm>
            <a:off x="4343400" y="6355643"/>
            <a:ext cx="4622800" cy="338554"/>
          </a:xfrm>
          <a:prstGeom prst="rect">
            <a:avLst/>
          </a:prstGeom>
          <a:noFill/>
        </p:spPr>
        <p:txBody>
          <a:bodyPr wrap="square">
            <a:spAutoFit/>
          </a:bodyPr>
          <a:lstStyle/>
          <a:p>
            <a:pPr marL="0" marR="0" lvl="0" indent="0" algn="r" defTabSz="457150" rtl="0" eaLnBrk="1" fontAlgn="auto" latinLnBrk="0" hangingPunct="1">
              <a:lnSpc>
                <a:spcPct val="100000"/>
              </a:lnSpc>
              <a:spcBef>
                <a:spcPts val="0"/>
              </a:spcBef>
              <a:spcAft>
                <a:spcPts val="0"/>
              </a:spcAft>
              <a:buClrTx/>
              <a:buSzTx/>
              <a:buFontTx/>
              <a:buNone/>
              <a:tabLst/>
              <a:defRPr/>
            </a:pPr>
            <a:r>
              <a:rPr kumimoji="0" lang="en-US" sz="1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The Valley of Elah, near Adullam</a:t>
            </a:r>
          </a:p>
        </p:txBody>
      </p:sp>
    </p:spTree>
    <p:extLst>
      <p:ext uri="{BB962C8B-B14F-4D97-AF65-F5344CB8AC3E}">
        <p14:creationId xmlns:p14="http://schemas.microsoft.com/office/powerpoint/2010/main" val="2165688026"/>
      </p:ext>
    </p:extLst>
  </p:cSld>
  <p:clrMapOvr>
    <a:masterClrMapping/>
  </p:clrMapOvr>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F519DC92-DFFC-B8F8-33A2-4D6107714ABC}"/>
              </a:ext>
            </a:extLst>
          </p:cNvPr>
          <p:cNvPicPr>
            <a:picLocks noChangeAspect="1"/>
          </p:cNvPicPr>
          <p:nvPr/>
        </p:nvPicPr>
        <p:blipFill>
          <a:blip r:embed="rId3"/>
          <a:stretch>
            <a:fillRect/>
          </a:stretch>
        </p:blipFill>
        <p:spPr>
          <a:xfrm>
            <a:off x="-1" y="4039"/>
            <a:ext cx="9149393" cy="6853961"/>
          </a:xfrm>
          <a:prstGeom prst="rect">
            <a:avLst/>
          </a:prstGeom>
        </p:spPr>
      </p:pic>
      <p:sp>
        <p:nvSpPr>
          <p:cNvPr id="27650" name="Rectangle 2"/>
          <p:cNvSpPr>
            <a:spLocks noGrp="1" noChangeArrowheads="1"/>
          </p:cNvSpPr>
          <p:nvPr>
            <p:ph type="title"/>
          </p:nvPr>
        </p:nvSpPr>
        <p:spPr>
          <a:xfrm>
            <a:off x="0" y="0"/>
            <a:ext cx="9144000" cy="762000"/>
          </a:xfrm>
          <a:solidFill>
            <a:srgbClr val="006600"/>
          </a:solidFill>
        </p:spPr>
        <p:txBody>
          <a:bodyPr/>
          <a:lstStyle/>
          <a:p>
            <a:pPr eaLnBrk="1" hangingPunct="1">
              <a:defRPr/>
            </a:pPr>
            <a:r>
              <a:rPr lang="ar-SA" sz="3600" dirty="0">
                <a:solidFill>
                  <a:schemeClr val="bg1"/>
                </a:solidFill>
                <a:effectLst/>
                <a:ea typeface="Times"/>
              </a:rPr>
              <a:t>العودة إلى الأرض</a:t>
            </a:r>
            <a:r>
              <a:rPr lang="en-US" sz="3200" dirty="0">
                <a:solidFill>
                  <a:schemeClr val="bg1"/>
                </a:solidFill>
                <a:effectLst/>
              </a:rPr>
              <a:t> </a:t>
            </a:r>
            <a:endParaRPr lang="en-US" sz="3600" dirty="0">
              <a:effectLst>
                <a:outerShdw blurRad="38100" dist="38100" dir="2700000" algn="tl">
                  <a:srgbClr val="FFFFFF"/>
                </a:outerShdw>
              </a:effectLst>
              <a:ea typeface="ＭＳ Ｐゴシック" charset="0"/>
            </a:endParaRPr>
          </a:p>
        </p:txBody>
      </p:sp>
      <p:sp>
        <p:nvSpPr>
          <p:cNvPr id="27653" name="Text Box 5"/>
          <p:cNvSpPr txBox="1">
            <a:spLocks noChangeArrowheads="1"/>
          </p:cNvSpPr>
          <p:nvPr/>
        </p:nvSpPr>
        <p:spPr bwMode="auto">
          <a:xfrm>
            <a:off x="8026400" y="0"/>
            <a:ext cx="1117600" cy="461665"/>
          </a:xfrm>
          <a:prstGeom prst="rect">
            <a:avLst/>
          </a:prstGeom>
          <a:noFill/>
          <a:ln w="9525">
            <a:noFill/>
            <a:miter lim="800000"/>
            <a:headEnd/>
            <a:tailEnd/>
          </a:ln>
          <a:effectLst>
            <a:outerShdw blurRad="63500" dist="38099" dir="2700000" algn="ctr" rotWithShape="0">
              <a:schemeClr val="tx2">
                <a:alpha val="74998"/>
              </a:schemeClr>
            </a:outerShdw>
          </a:effectLst>
        </p:spPr>
        <p:txBody>
          <a:bodyPr wrap="squar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473d</a:t>
            </a:r>
          </a:p>
        </p:txBody>
      </p:sp>
      <p:graphicFrame>
        <p:nvGraphicFramePr>
          <p:cNvPr id="5" name="Table 4"/>
          <p:cNvGraphicFramePr>
            <a:graphicFrameLocks noGrp="1"/>
          </p:cNvGraphicFramePr>
          <p:nvPr>
            <p:extLst>
              <p:ext uri="{D42A27DB-BD31-4B8C-83A1-F6EECF244321}">
                <p14:modId xmlns:p14="http://schemas.microsoft.com/office/powerpoint/2010/main" val="1844685437"/>
              </p:ext>
            </p:extLst>
          </p:nvPr>
        </p:nvGraphicFramePr>
        <p:xfrm>
          <a:off x="0" y="762000"/>
          <a:ext cx="9144000" cy="5429841"/>
        </p:xfrm>
        <a:graphic>
          <a:graphicData uri="http://schemas.openxmlformats.org/drawingml/2006/table">
            <a:tbl>
              <a:tblPr/>
              <a:tblGrid>
                <a:gridCol w="2560320">
                  <a:extLst>
                    <a:ext uri="{9D8B030D-6E8A-4147-A177-3AD203B41FA5}">
                      <a16:colId xmlns:a16="http://schemas.microsoft.com/office/drawing/2014/main" val="20000"/>
                    </a:ext>
                  </a:extLst>
                </a:gridCol>
                <a:gridCol w="3291840">
                  <a:extLst>
                    <a:ext uri="{9D8B030D-6E8A-4147-A177-3AD203B41FA5}">
                      <a16:colId xmlns:a16="http://schemas.microsoft.com/office/drawing/2014/main" val="498696472"/>
                    </a:ext>
                  </a:extLst>
                </a:gridCol>
                <a:gridCol w="3291840">
                  <a:extLst>
                    <a:ext uri="{9D8B030D-6E8A-4147-A177-3AD203B41FA5}">
                      <a16:colId xmlns:a16="http://schemas.microsoft.com/office/drawing/2014/main" val="20001"/>
                    </a:ext>
                  </a:extLst>
                </a:gridCol>
              </a:tblGrid>
              <a:tr h="552430">
                <a:tc>
                  <a:txBody>
                    <a:bodyPr/>
                    <a:lstStyle/>
                    <a:p>
                      <a:pPr marL="0" marR="0" indent="0" algn="ctr" rtl="1">
                        <a:lnSpc>
                          <a:spcPct val="200000"/>
                        </a:lnSpc>
                        <a:spcBef>
                          <a:spcPts val="0"/>
                        </a:spcBef>
                        <a:spcAft>
                          <a:spcPts val="0"/>
                        </a:spcAft>
                      </a:pPr>
                      <a:r>
                        <a:rPr lang="ar-SA" sz="2000" b="1" i="0" dirty="0">
                          <a:solidFill>
                            <a:srgbClr val="FFFFFF"/>
                          </a:solidFill>
                          <a:effectLst/>
                          <a:latin typeface="Times New Roman" panose="02020603050405020304" pitchFamily="18" charset="0"/>
                          <a:ea typeface="Calibri" panose="020F0502020204030204" pitchFamily="34" charset="0"/>
                          <a:cs typeface="Arial" panose="020B0604020202020204" pitchFamily="34" charset="0"/>
                        </a:rPr>
                        <a:t>العودة الثانية </a:t>
                      </a:r>
                      <a:endParaRPr lang="en-US" sz="1600" b="1" i="0" dirty="0">
                        <a:effectLst/>
                        <a:latin typeface="Times New Roman" panose="02020603050405020304" pitchFamily="18" charset="0"/>
                        <a:ea typeface="Calibri" panose="020F0502020204030204" pitchFamily="34" charset="0"/>
                        <a:cs typeface="Arial" panose="020B0604020202020204" pitchFamily="34" charset="0"/>
                      </a:endParaRPr>
                    </a:p>
                  </a:txBody>
                  <a:tcPr marL="68580" marR="68580" marT="0" marB="0">
                    <a:lnL>
                      <a:noFill/>
                    </a:lnL>
                    <a:lnR>
                      <a:noFill/>
                    </a:lnR>
                    <a:lnT>
                      <a:noFill/>
                    </a:lnT>
                    <a:lnB w="25400" cap="flat" cmpd="sng" algn="ctr">
                      <a:solidFill>
                        <a:schemeClr val="bg1"/>
                      </a:solidFill>
                      <a:prstDash val="solid"/>
                      <a:round/>
                      <a:headEnd type="none" w="med" len="med"/>
                      <a:tailEnd type="none" w="med" len="med"/>
                    </a:lnB>
                    <a:lnTlToBr>
                      <a:noFill/>
                    </a:lnTlToBr>
                    <a:lnBlToTr>
                      <a:noFill/>
                    </a:lnBlToTr>
                    <a:solidFill>
                      <a:schemeClr val="tx1"/>
                    </a:solidFill>
                  </a:tcPr>
                </a:tc>
                <a:tc>
                  <a:txBody>
                    <a:bodyPr/>
                    <a:lstStyle/>
                    <a:p>
                      <a:pPr marL="0" marR="0" indent="0" algn="ctr" rtl="1">
                        <a:lnSpc>
                          <a:spcPct val="200000"/>
                        </a:lnSpc>
                        <a:spcBef>
                          <a:spcPts val="0"/>
                        </a:spcBef>
                        <a:spcAft>
                          <a:spcPts val="0"/>
                        </a:spcAft>
                      </a:pPr>
                      <a:r>
                        <a:rPr lang="ar-SA" sz="2000" b="1" i="0" dirty="0">
                          <a:solidFill>
                            <a:srgbClr val="FFFFFF"/>
                          </a:solidFill>
                          <a:effectLst/>
                          <a:latin typeface="Times New Roman" panose="02020603050405020304" pitchFamily="18" charset="0"/>
                          <a:ea typeface="Calibri" panose="020F0502020204030204" pitchFamily="34" charset="0"/>
                          <a:cs typeface="Arial" panose="020B0604020202020204" pitchFamily="34" charset="0"/>
                        </a:rPr>
                        <a:t>العودة الأولى</a:t>
                      </a:r>
                      <a:endParaRPr lang="en-US" sz="1600" b="1" i="0" dirty="0">
                        <a:effectLst/>
                        <a:latin typeface="Times New Roman" panose="02020603050405020304" pitchFamily="18" charset="0"/>
                        <a:ea typeface="Calibri" panose="020F0502020204030204" pitchFamily="34" charset="0"/>
                        <a:cs typeface="Arial" panose="020B0604020202020204" pitchFamily="34" charset="0"/>
                      </a:endParaRPr>
                    </a:p>
                  </a:txBody>
                  <a:tcPr marL="68580" marR="68580" marT="0" marB="0">
                    <a:lnL>
                      <a:noFill/>
                    </a:lnL>
                    <a:lnR>
                      <a:noFill/>
                    </a:lnR>
                    <a:lnT>
                      <a:noFill/>
                    </a:lnT>
                    <a:lnB w="25400" cap="flat" cmpd="sng" algn="ctr">
                      <a:solidFill>
                        <a:schemeClr val="bg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T="45722" marB="45722" anchor="ctr" horzOverflow="overflow">
                    <a:lnL>
                      <a:noFill/>
                    </a:lnL>
                    <a:lnR>
                      <a:noFill/>
                    </a:lnR>
                    <a:lnT>
                      <a:noFill/>
                    </a:lnT>
                    <a:lnB w="25400" cap="flat" cmpd="sng" algn="ctr">
                      <a:solidFill>
                        <a:schemeClr val="bg1"/>
                      </a:solid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0"/>
                  </a:ext>
                </a:extLst>
              </a:tr>
              <a:tr h="1157287">
                <a:tc>
                  <a:txBody>
                    <a:bodyPr/>
                    <a:lstStyle/>
                    <a:p>
                      <a:pPr marL="0" marR="0" lvl="0" indent="0" algn="l" defTabSz="457200" rtl="0" eaLnBrk="1" fontAlgn="base" latinLnBrk="0" hangingPunct="1">
                        <a:lnSpc>
                          <a:spcPct val="100000"/>
                        </a:lnSpc>
                        <a:spcBef>
                          <a:spcPts val="0"/>
                        </a:spcBef>
                        <a:spcAft>
                          <a:spcPts val="0"/>
                        </a:spcAft>
                        <a:buClrTx/>
                        <a:buSzTx/>
                        <a:buFontTx/>
                        <a:buNone/>
                        <a:tabLst/>
                      </a:pP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L="68580" marR="68580" marT="0" marB="0" anchor="ctr">
                    <a:lnL>
                      <a:noFill/>
                    </a:lnL>
                    <a:lnR>
                      <a:noFill/>
                    </a:lnR>
                    <a:lnT w="25400" cap="flat" cmpd="sng" algn="ctr">
                      <a:solidFill>
                        <a:schemeClr val="bg1"/>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ase" latinLnBrk="0" hangingPunct="1">
                        <a:lnSpc>
                          <a:spcPct val="100000"/>
                        </a:lnSpc>
                        <a:spcBef>
                          <a:spcPts val="0"/>
                        </a:spcBef>
                        <a:spcAft>
                          <a:spcPts val="0"/>
                        </a:spcAft>
                        <a:buClrTx/>
                        <a:buSzTx/>
                        <a:buFontTx/>
                        <a:buNone/>
                        <a:tabLst/>
                      </a:pP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L="68580" marR="68580" marT="0" marB="0" anchor="ctr">
                    <a:lnL>
                      <a:noFill/>
                    </a:lnL>
                    <a:lnR>
                      <a:noFill/>
                    </a:lnR>
                    <a:lnT w="25400" cap="flat" cmpd="sng" algn="ctr">
                      <a:solidFill>
                        <a:schemeClr val="bg1"/>
                      </a:solidFill>
                      <a:prstDash val="solid"/>
                      <a:round/>
                      <a:headEnd type="none" w="med" len="med"/>
                      <a:tailEnd type="none" w="med" len="med"/>
                    </a:lnT>
                    <a:lnB>
                      <a:noFill/>
                    </a:lnB>
                    <a:lnTlToBr>
                      <a:noFill/>
                    </a:lnTlToBr>
                    <a:lnBlToTr>
                      <a:noFill/>
                    </a:lnBlToTr>
                    <a:noFill/>
                  </a:tcPr>
                </a:tc>
                <a:tc>
                  <a:txBody>
                    <a:bodyPr/>
                    <a:lstStyle/>
                    <a:p>
                      <a:pPr marL="0" marR="0" indent="0" algn="r" defTabSz="457200" rtl="0" eaLnBrk="1" fontAlgn="auto" latinLnBrk="0" hangingPunct="1">
                        <a:lnSpc>
                          <a:spcPct val="100000"/>
                        </a:lnSpc>
                        <a:spcBef>
                          <a:spcPts val="0"/>
                        </a:spcBef>
                        <a:spcAft>
                          <a:spcPts val="0"/>
                        </a:spcAft>
                        <a:buClrTx/>
                        <a:buSzTx/>
                        <a:buFontTx/>
                        <a:buNone/>
                        <a:tabLst/>
                        <a:defRPr/>
                      </a:pPr>
                      <a:r>
                        <a:rPr kumimoji="0" lang="ar-SA"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الشروط التالية: </a:t>
                      </a: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L="68580" marR="68580" marT="0" marB="0" anchor="ctr">
                    <a:lnL>
                      <a:noFill/>
                    </a:lnL>
                    <a:lnR>
                      <a:noFill/>
                    </a:lnR>
                    <a:lnT w="25400" cap="flat" cmpd="sng" algn="ctr">
                      <a:solidFill>
                        <a:schemeClr val="bg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1"/>
                  </a:ext>
                </a:extLst>
              </a:tr>
              <a:tr h="1002778">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a:t>
                      </a:r>
                      <a:r>
                        <a:rPr kumimoji="0" lang="ar-SA"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لن يستعبد الأجانب بعد الآن" (إرميا 30: 8)</a:t>
                      </a: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L="68580" marR="68580" marT="0" marB="0">
                    <a:lnL>
                      <a:noFill/>
                    </a:lnL>
                    <a:lnR>
                      <a:noFill/>
                    </a:lnR>
                    <a:lnT>
                      <a:noFill/>
                    </a:lnT>
                    <a:lnB>
                      <a:noFill/>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رعايا بلاد فارس واليونان وروما (دانيال 7)</a:t>
                      </a: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L="68580" marR="68580" marT="0" marB="0">
                    <a:lnL>
                      <a:noFill/>
                    </a:lnL>
                    <a:lnR>
                      <a:noFill/>
                    </a:lnR>
                    <a:lnT>
                      <a:noFill/>
                    </a:lnT>
                    <a:lnB>
                      <a:noFill/>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 الحريات</a:t>
                      </a: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L="68580" marR="68580" marT="0" marB="0">
                    <a:lnL>
                      <a:noFill/>
                    </a:lnL>
                    <a:lnR>
                      <a:noFill/>
                    </a:lnR>
                    <a:lnT>
                      <a:noFill/>
                    </a:lnT>
                    <a:lnB>
                      <a:noFill/>
                    </a:lnB>
                    <a:lnTlToBr>
                      <a:noFill/>
                    </a:lnTlToBr>
                    <a:lnBlToTr>
                      <a:noFill/>
                    </a:lnBlToTr>
                    <a:noFill/>
                  </a:tcPr>
                </a:tc>
                <a:extLst>
                  <a:ext uri="{0D108BD9-81ED-4DB2-BD59-A6C34878D82A}">
                    <a16:rowId xmlns:a16="http://schemas.microsoft.com/office/drawing/2014/main" val="10002"/>
                  </a:ext>
                </a:extLst>
              </a:tr>
              <a:tr h="905782">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لا شيء (إشعياء 2: 4؛ إرميا 30: 10)</a:t>
                      </a: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L="68580" marR="68580" marT="0" marB="0">
                    <a:lnL>
                      <a:noFill/>
                    </a:lnL>
                    <a:lnR>
                      <a:noFill/>
                    </a:lnR>
                    <a:lnT>
                      <a:noFill/>
                    </a:lnT>
                    <a:lnB>
                      <a:noFill/>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كثيرون (دانيال 11: 1-35)</a:t>
                      </a: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L="68580" marR="68580" marT="0" marB="0">
                    <a:lnL>
                      <a:noFill/>
                    </a:lnL>
                    <a:lnR>
                      <a:noFill/>
                    </a:lnR>
                    <a:lnT>
                      <a:noFill/>
                    </a:lnT>
                    <a:lnB>
                      <a:noFill/>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 الحروب</a:t>
                      </a: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L="68580" marR="68580" marT="0" marB="0">
                    <a:lnL>
                      <a:noFill/>
                    </a:lnL>
                    <a:lnR>
                      <a:noFill/>
                    </a:lnR>
                    <a:lnT>
                      <a:noFill/>
                    </a:lnT>
                    <a:lnB>
                      <a:noFill/>
                    </a:lnB>
                    <a:lnTlToBr>
                      <a:noFill/>
                    </a:lnTlToBr>
                    <a:lnBlToTr>
                      <a:noFill/>
                    </a:lnBlToTr>
                    <a:noFill/>
                  </a:tcPr>
                </a:tc>
                <a:extLst>
                  <a:ext uri="{0D108BD9-81ED-4DB2-BD59-A6C34878D82A}">
                    <a16:rowId xmlns:a16="http://schemas.microsoft.com/office/drawing/2014/main" val="10003"/>
                  </a:ext>
                </a:extLst>
              </a:tr>
              <a:tr h="905782">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جديد (إرميا 31: 31)</a:t>
                      </a:r>
                      <a:endParaRPr kumimoji="0" lang="en-US" sz="2000" b="1" i="0" u="none" strike="noStrike" kern="1200" cap="none" normalizeH="0" baseline="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L="68580" marR="68580" marT="0" marB="0">
                    <a:lnL>
                      <a:noFill/>
                    </a:lnL>
                    <a:lnR>
                      <a:noFill/>
                    </a:lnR>
                    <a:lnT>
                      <a:noFill/>
                    </a:lnT>
                    <a:lnB>
                      <a:noFill/>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الموسوي (إرميا 31: 32)</a:t>
                      </a: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L="68580" marR="68580" marT="0" marB="0">
                    <a:lnL>
                      <a:noFill/>
                    </a:lnL>
                    <a:lnR>
                      <a:noFill/>
                    </a:lnR>
                    <a:lnT>
                      <a:noFill/>
                    </a:lnT>
                    <a:lnB>
                      <a:noFill/>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 العهد</a:t>
                      </a: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L="68580" marR="68580" marT="0" marB="0">
                    <a:lnL>
                      <a:noFill/>
                    </a:lnL>
                    <a:lnR>
                      <a:noFill/>
                    </a:lnR>
                    <a:lnT>
                      <a:noFill/>
                    </a:lnT>
                    <a:lnB>
                      <a:noFill/>
                    </a:lnB>
                    <a:lnTlToBr>
                      <a:noFill/>
                    </a:lnTlToBr>
                    <a:lnBlToTr>
                      <a:noFill/>
                    </a:lnBlToTr>
                    <a:noFill/>
                  </a:tcPr>
                </a:tc>
                <a:extLst>
                  <a:ext uri="{0D108BD9-81ED-4DB2-BD59-A6C34878D82A}">
                    <a16:rowId xmlns:a16="http://schemas.microsoft.com/office/drawing/2014/main" val="2286895796"/>
                  </a:ext>
                </a:extLst>
              </a:tr>
              <a:tr h="905782">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حزقيال (حزقيال 40: 48)</a:t>
                      </a:r>
                      <a:endParaRPr kumimoji="0" lang="en-US" sz="2000" b="1" i="0" u="none" strike="noStrike" kern="1200" cap="none" normalizeH="0" baseline="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L="68580" marR="68580" marT="0" marB="0">
                    <a:lnL>
                      <a:noFill/>
                    </a:lnL>
                    <a:lnR>
                      <a:noFill/>
                    </a:lnR>
                    <a:lnT>
                      <a:noFill/>
                    </a:lnT>
                    <a:lnB>
                      <a:noFill/>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ثانياً (عزرا 6: 15)</a:t>
                      </a: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L="68580" marR="68580" marT="0" marB="0">
                    <a:lnL>
                      <a:noFill/>
                    </a:lnL>
                    <a:lnR>
                      <a:noFill/>
                    </a:lnR>
                    <a:lnT>
                      <a:noFill/>
                    </a:lnT>
                    <a:lnB>
                      <a:noFill/>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 المعبد</a:t>
                      </a: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L="68580" marR="68580" marT="0" marB="0">
                    <a:lnL>
                      <a:noFill/>
                    </a:lnL>
                    <a:lnR>
                      <a:noFill/>
                    </a:lnR>
                    <a:lnT>
                      <a:noFill/>
                    </a:lnT>
                    <a:lnB>
                      <a:noFill/>
                    </a:lnB>
                    <a:lnTlToBr>
                      <a:noFill/>
                    </a:lnTlToBr>
                    <a:lnBlToTr>
                      <a:noFill/>
                    </a:lnBlToTr>
                    <a:noFill/>
                  </a:tcPr>
                </a:tc>
                <a:extLst>
                  <a:ext uri="{0D108BD9-81ED-4DB2-BD59-A6C34878D82A}">
                    <a16:rowId xmlns:a16="http://schemas.microsoft.com/office/drawing/2014/main" val="2827207410"/>
                  </a:ext>
                </a:extLst>
              </a:tr>
            </a:tbl>
          </a:graphicData>
        </a:graphic>
      </p:graphicFrame>
      <p:sp>
        <p:nvSpPr>
          <p:cNvPr id="3" name="TextBox 2">
            <a:extLst>
              <a:ext uri="{FF2B5EF4-FFF2-40B4-BE49-F238E27FC236}">
                <a16:creationId xmlns:a16="http://schemas.microsoft.com/office/drawing/2014/main" id="{79723BD2-8773-AF72-578E-2834F9AEB23B}"/>
              </a:ext>
            </a:extLst>
          </p:cNvPr>
          <p:cNvSpPr txBox="1"/>
          <p:nvPr/>
        </p:nvSpPr>
        <p:spPr>
          <a:xfrm>
            <a:off x="4343400" y="6355643"/>
            <a:ext cx="4622800" cy="338554"/>
          </a:xfrm>
          <a:prstGeom prst="rect">
            <a:avLst/>
          </a:prstGeom>
          <a:noFill/>
        </p:spPr>
        <p:txBody>
          <a:bodyPr wrap="square">
            <a:spAutoFit/>
          </a:bodyPr>
          <a:lstStyle/>
          <a:p>
            <a:pPr marL="0" marR="0" lvl="0" indent="0" algn="r" defTabSz="457150" rtl="0" eaLnBrk="1" fontAlgn="auto" latinLnBrk="0" hangingPunct="1">
              <a:lnSpc>
                <a:spcPct val="100000"/>
              </a:lnSpc>
              <a:spcBef>
                <a:spcPts val="0"/>
              </a:spcBef>
              <a:spcAft>
                <a:spcPts val="0"/>
              </a:spcAft>
              <a:buClrTx/>
              <a:buSzTx/>
              <a:buFontTx/>
              <a:buNone/>
              <a:tabLst/>
              <a:defRPr/>
            </a:pPr>
            <a:r>
              <a:rPr kumimoji="0" lang="en-US" sz="1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The Valley of Elah, near Adullam</a:t>
            </a:r>
          </a:p>
        </p:txBody>
      </p:sp>
    </p:spTree>
    <p:extLst>
      <p:ext uri="{BB962C8B-B14F-4D97-AF65-F5344CB8AC3E}">
        <p14:creationId xmlns:p14="http://schemas.microsoft.com/office/powerpoint/2010/main" val="249401114"/>
      </p:ext>
    </p:extLst>
  </p:cSld>
  <p:clrMapOvr>
    <a:masterClrMapping/>
  </p:clrMapOvr>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F519DC92-DFFC-B8F8-33A2-4D6107714ABC}"/>
              </a:ext>
            </a:extLst>
          </p:cNvPr>
          <p:cNvPicPr>
            <a:picLocks noChangeAspect="1"/>
          </p:cNvPicPr>
          <p:nvPr/>
        </p:nvPicPr>
        <p:blipFill>
          <a:blip r:embed="rId3"/>
          <a:stretch>
            <a:fillRect/>
          </a:stretch>
        </p:blipFill>
        <p:spPr>
          <a:xfrm>
            <a:off x="-1" y="4039"/>
            <a:ext cx="9149393" cy="6853961"/>
          </a:xfrm>
          <a:prstGeom prst="rect">
            <a:avLst/>
          </a:prstGeom>
        </p:spPr>
      </p:pic>
      <p:sp>
        <p:nvSpPr>
          <p:cNvPr id="27650" name="Rectangle 2"/>
          <p:cNvSpPr>
            <a:spLocks noGrp="1" noChangeArrowheads="1"/>
          </p:cNvSpPr>
          <p:nvPr>
            <p:ph type="title"/>
          </p:nvPr>
        </p:nvSpPr>
        <p:spPr>
          <a:xfrm>
            <a:off x="0" y="0"/>
            <a:ext cx="9144000" cy="762000"/>
          </a:xfrm>
          <a:solidFill>
            <a:srgbClr val="006600"/>
          </a:solidFill>
        </p:spPr>
        <p:txBody>
          <a:bodyPr/>
          <a:lstStyle/>
          <a:p>
            <a:pPr eaLnBrk="1" hangingPunct="1">
              <a:defRPr/>
            </a:pPr>
            <a:r>
              <a:rPr lang="ar-SA" sz="3600" dirty="0">
                <a:solidFill>
                  <a:schemeClr val="bg1"/>
                </a:solidFill>
                <a:effectLst/>
                <a:ea typeface="Times"/>
              </a:rPr>
              <a:t>العودة إلى الأرض</a:t>
            </a:r>
            <a:r>
              <a:rPr lang="en-US" sz="3200" dirty="0">
                <a:solidFill>
                  <a:schemeClr val="bg1"/>
                </a:solidFill>
                <a:effectLst/>
              </a:rPr>
              <a:t> </a:t>
            </a:r>
            <a:endParaRPr lang="en-US" sz="3600" dirty="0">
              <a:effectLst>
                <a:outerShdw blurRad="38100" dist="38100" dir="2700000" algn="tl">
                  <a:srgbClr val="FFFFFF"/>
                </a:outerShdw>
              </a:effectLst>
              <a:ea typeface="ＭＳ Ｐゴシック" charset="0"/>
            </a:endParaRPr>
          </a:p>
        </p:txBody>
      </p:sp>
      <p:sp>
        <p:nvSpPr>
          <p:cNvPr id="27653" name="Text Box 5"/>
          <p:cNvSpPr txBox="1">
            <a:spLocks noChangeArrowheads="1"/>
          </p:cNvSpPr>
          <p:nvPr/>
        </p:nvSpPr>
        <p:spPr bwMode="auto">
          <a:xfrm>
            <a:off x="8026400" y="0"/>
            <a:ext cx="1117600" cy="461665"/>
          </a:xfrm>
          <a:prstGeom prst="rect">
            <a:avLst/>
          </a:prstGeom>
          <a:noFill/>
          <a:ln w="9525">
            <a:noFill/>
            <a:miter lim="800000"/>
            <a:headEnd/>
            <a:tailEnd/>
          </a:ln>
          <a:effectLst>
            <a:outerShdw blurRad="63500" dist="38099" dir="2700000" algn="ctr" rotWithShape="0">
              <a:schemeClr val="tx2">
                <a:alpha val="74998"/>
              </a:schemeClr>
            </a:outerShdw>
          </a:effectLst>
        </p:spPr>
        <p:txBody>
          <a:bodyPr wrap="squar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473d</a:t>
            </a:r>
          </a:p>
        </p:txBody>
      </p:sp>
      <p:graphicFrame>
        <p:nvGraphicFramePr>
          <p:cNvPr id="5" name="Table 4"/>
          <p:cNvGraphicFramePr>
            <a:graphicFrameLocks noGrp="1"/>
          </p:cNvGraphicFramePr>
          <p:nvPr>
            <p:extLst>
              <p:ext uri="{D42A27DB-BD31-4B8C-83A1-F6EECF244321}">
                <p14:modId xmlns:p14="http://schemas.microsoft.com/office/powerpoint/2010/main" val="877789588"/>
              </p:ext>
            </p:extLst>
          </p:nvPr>
        </p:nvGraphicFramePr>
        <p:xfrm>
          <a:off x="0" y="762000"/>
          <a:ext cx="9144000" cy="5848043"/>
        </p:xfrm>
        <a:graphic>
          <a:graphicData uri="http://schemas.openxmlformats.org/drawingml/2006/table">
            <a:tbl>
              <a:tblPr/>
              <a:tblGrid>
                <a:gridCol w="2560320">
                  <a:extLst>
                    <a:ext uri="{9D8B030D-6E8A-4147-A177-3AD203B41FA5}">
                      <a16:colId xmlns:a16="http://schemas.microsoft.com/office/drawing/2014/main" val="20000"/>
                    </a:ext>
                  </a:extLst>
                </a:gridCol>
                <a:gridCol w="3291840">
                  <a:extLst>
                    <a:ext uri="{9D8B030D-6E8A-4147-A177-3AD203B41FA5}">
                      <a16:colId xmlns:a16="http://schemas.microsoft.com/office/drawing/2014/main" val="498696472"/>
                    </a:ext>
                  </a:extLst>
                </a:gridCol>
                <a:gridCol w="3291840">
                  <a:extLst>
                    <a:ext uri="{9D8B030D-6E8A-4147-A177-3AD203B41FA5}">
                      <a16:colId xmlns:a16="http://schemas.microsoft.com/office/drawing/2014/main" val="20001"/>
                    </a:ext>
                  </a:extLst>
                </a:gridCol>
              </a:tblGrid>
              <a:tr h="592238">
                <a:tc>
                  <a:txBody>
                    <a:bodyPr/>
                    <a:lstStyle/>
                    <a:p>
                      <a:pPr marL="0" marR="0" indent="0" algn="ctr" rtl="1">
                        <a:lnSpc>
                          <a:spcPct val="200000"/>
                        </a:lnSpc>
                        <a:spcBef>
                          <a:spcPts val="0"/>
                        </a:spcBef>
                        <a:spcAft>
                          <a:spcPts val="0"/>
                        </a:spcAft>
                      </a:pPr>
                      <a:r>
                        <a:rPr lang="ar-SA" sz="2000" b="1" i="0" dirty="0">
                          <a:solidFill>
                            <a:srgbClr val="FFFFFF"/>
                          </a:solidFill>
                          <a:effectLst/>
                          <a:latin typeface="Times New Roman" panose="02020603050405020304" pitchFamily="18" charset="0"/>
                          <a:ea typeface="Calibri" panose="020F0502020204030204" pitchFamily="34" charset="0"/>
                          <a:cs typeface="Arial" panose="020B0604020202020204" pitchFamily="34" charset="0"/>
                        </a:rPr>
                        <a:t>العودة الثانية </a:t>
                      </a:r>
                      <a:endParaRPr lang="en-US" sz="1600" b="1" i="0" dirty="0">
                        <a:effectLst/>
                        <a:latin typeface="Times New Roman" panose="02020603050405020304" pitchFamily="18" charset="0"/>
                        <a:ea typeface="Calibri" panose="020F0502020204030204" pitchFamily="34" charset="0"/>
                        <a:cs typeface="Arial" panose="020B0604020202020204" pitchFamily="34" charset="0"/>
                      </a:endParaRPr>
                    </a:p>
                  </a:txBody>
                  <a:tcPr marL="68580" marR="68580" marT="0" marB="0">
                    <a:lnL>
                      <a:noFill/>
                    </a:lnL>
                    <a:lnR>
                      <a:noFill/>
                    </a:lnR>
                    <a:lnT>
                      <a:noFill/>
                    </a:lnT>
                    <a:lnB w="25400" cap="flat" cmpd="sng" algn="ctr">
                      <a:solidFill>
                        <a:schemeClr val="bg1"/>
                      </a:solidFill>
                      <a:prstDash val="solid"/>
                      <a:round/>
                      <a:headEnd type="none" w="med" len="med"/>
                      <a:tailEnd type="none" w="med" len="med"/>
                    </a:lnB>
                    <a:lnTlToBr>
                      <a:noFill/>
                    </a:lnTlToBr>
                    <a:lnBlToTr>
                      <a:noFill/>
                    </a:lnBlToTr>
                    <a:solidFill>
                      <a:schemeClr val="tx1"/>
                    </a:solidFill>
                  </a:tcPr>
                </a:tc>
                <a:tc>
                  <a:txBody>
                    <a:bodyPr/>
                    <a:lstStyle/>
                    <a:p>
                      <a:pPr marL="0" marR="0" indent="0" algn="ctr" rtl="1">
                        <a:lnSpc>
                          <a:spcPct val="200000"/>
                        </a:lnSpc>
                        <a:spcBef>
                          <a:spcPts val="0"/>
                        </a:spcBef>
                        <a:spcAft>
                          <a:spcPts val="0"/>
                        </a:spcAft>
                      </a:pPr>
                      <a:r>
                        <a:rPr lang="ar-SA" sz="2000" b="1" i="0" dirty="0">
                          <a:solidFill>
                            <a:srgbClr val="FFFFFF"/>
                          </a:solidFill>
                          <a:effectLst/>
                          <a:latin typeface="Times New Roman" panose="02020603050405020304" pitchFamily="18" charset="0"/>
                          <a:ea typeface="Calibri" panose="020F0502020204030204" pitchFamily="34" charset="0"/>
                          <a:cs typeface="Arial" panose="020B0604020202020204" pitchFamily="34" charset="0"/>
                        </a:rPr>
                        <a:t>العودة الأولى</a:t>
                      </a:r>
                      <a:endParaRPr lang="en-US" sz="1600" b="1" i="0" dirty="0">
                        <a:effectLst/>
                        <a:latin typeface="Times New Roman" panose="02020603050405020304" pitchFamily="18" charset="0"/>
                        <a:ea typeface="Calibri" panose="020F0502020204030204" pitchFamily="34" charset="0"/>
                        <a:cs typeface="Arial" panose="020B0604020202020204" pitchFamily="34" charset="0"/>
                      </a:endParaRPr>
                    </a:p>
                  </a:txBody>
                  <a:tcPr marL="68580" marR="68580" marT="0" marB="0">
                    <a:lnL>
                      <a:noFill/>
                    </a:lnL>
                    <a:lnR>
                      <a:noFill/>
                    </a:lnR>
                    <a:lnT>
                      <a:noFill/>
                    </a:lnT>
                    <a:lnB w="25400" cap="flat" cmpd="sng" algn="ctr">
                      <a:solidFill>
                        <a:schemeClr val="bg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T="45722" marB="45722" anchor="ctr" horzOverflow="overflow">
                    <a:lnL>
                      <a:noFill/>
                    </a:lnL>
                    <a:lnR>
                      <a:noFill/>
                    </a:lnR>
                    <a:lnT>
                      <a:noFill/>
                    </a:lnT>
                    <a:lnB w="25400" cap="flat" cmpd="sng" algn="ctr">
                      <a:solidFill>
                        <a:schemeClr val="bg1"/>
                      </a:solid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0"/>
                  </a:ext>
                </a:extLst>
              </a:tr>
              <a:tr h="1117113">
                <a:tc>
                  <a:txBody>
                    <a:bodyPr/>
                    <a:lstStyle/>
                    <a:p>
                      <a:pPr marL="0" marR="0" lvl="0" indent="0" algn="l" defTabSz="457200" rtl="0" eaLnBrk="1" fontAlgn="base" latinLnBrk="0" hangingPunct="1">
                        <a:lnSpc>
                          <a:spcPct val="100000"/>
                        </a:lnSpc>
                        <a:spcBef>
                          <a:spcPts val="0"/>
                        </a:spcBef>
                        <a:spcAft>
                          <a:spcPts val="0"/>
                        </a:spcAft>
                        <a:buClrTx/>
                        <a:buSzTx/>
                        <a:buFontTx/>
                        <a:buNone/>
                        <a:tabLst/>
                      </a:pP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L="68580" marR="68580" marT="0" marB="0" anchor="ctr">
                    <a:lnL>
                      <a:noFill/>
                    </a:lnL>
                    <a:lnR>
                      <a:noFill/>
                    </a:lnR>
                    <a:lnT w="25400" cap="flat" cmpd="sng" algn="ctr">
                      <a:solidFill>
                        <a:schemeClr val="bg1"/>
                      </a:solidFill>
                      <a:prstDash val="solid"/>
                      <a:round/>
                      <a:headEnd type="none" w="med" len="med"/>
                      <a:tailEnd type="none" w="med" len="med"/>
                    </a:lnT>
                    <a:lnB>
                      <a:noFill/>
                    </a:lnB>
                    <a:lnTlToBr>
                      <a:noFill/>
                    </a:lnTlToBr>
                    <a:lnBlToTr>
                      <a:noFill/>
                    </a:lnBlToTr>
                    <a:noFill/>
                  </a:tcPr>
                </a:tc>
                <a:tc>
                  <a:txBody>
                    <a:bodyPr/>
                    <a:lstStyle/>
                    <a:p>
                      <a:pPr marL="0" marR="0" lvl="0" indent="0" algn="l" defTabSz="457200" rtl="0" eaLnBrk="1" fontAlgn="base" latinLnBrk="0" hangingPunct="1">
                        <a:lnSpc>
                          <a:spcPct val="100000"/>
                        </a:lnSpc>
                        <a:spcBef>
                          <a:spcPts val="0"/>
                        </a:spcBef>
                        <a:spcAft>
                          <a:spcPts val="0"/>
                        </a:spcAft>
                        <a:buClrTx/>
                        <a:buSzTx/>
                        <a:buFontTx/>
                        <a:buNone/>
                        <a:tabLst/>
                      </a:pP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L="68580" marR="68580" marT="0" marB="0" anchor="ctr">
                    <a:lnL>
                      <a:noFill/>
                    </a:lnL>
                    <a:lnR>
                      <a:noFill/>
                    </a:lnR>
                    <a:lnT w="25400" cap="flat" cmpd="sng" algn="ctr">
                      <a:solidFill>
                        <a:schemeClr val="bg1"/>
                      </a:solidFill>
                      <a:prstDash val="solid"/>
                      <a:round/>
                      <a:headEnd type="none" w="med" len="med"/>
                      <a:tailEnd type="none" w="med" len="med"/>
                    </a:lnT>
                    <a:lnB>
                      <a:noFill/>
                    </a:lnB>
                    <a:lnTlToBr>
                      <a:noFill/>
                    </a:lnTlToBr>
                    <a:lnBlToTr>
                      <a:noFill/>
                    </a:lnBlToTr>
                    <a:noFill/>
                  </a:tcPr>
                </a:tc>
                <a:tc>
                  <a:txBody>
                    <a:bodyPr/>
                    <a:lstStyle/>
                    <a:p>
                      <a:pPr marL="0" marR="0" indent="0" algn="r" defTabSz="457200" rtl="0" eaLnBrk="1" fontAlgn="auto" latinLnBrk="0" hangingPunct="1">
                        <a:lnSpc>
                          <a:spcPct val="100000"/>
                        </a:lnSpc>
                        <a:spcBef>
                          <a:spcPts val="0"/>
                        </a:spcBef>
                        <a:spcAft>
                          <a:spcPts val="0"/>
                        </a:spcAft>
                        <a:buClrTx/>
                        <a:buSzTx/>
                        <a:buFontTx/>
                        <a:buNone/>
                        <a:tabLst/>
                        <a:defRPr/>
                      </a:pPr>
                      <a:r>
                        <a:rPr kumimoji="0" lang="ar-SA"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الشروط التالية: </a:t>
                      </a: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L="68580" marR="68580" marT="0" marB="0" anchor="ctr">
                    <a:lnL>
                      <a:noFill/>
                    </a:lnL>
                    <a:lnR>
                      <a:noFill/>
                    </a:lnR>
                    <a:lnT w="25400" cap="flat" cmpd="sng" algn="ctr">
                      <a:solidFill>
                        <a:schemeClr val="bg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1"/>
                  </a:ext>
                </a:extLst>
              </a:tr>
              <a:tr h="1225536">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وادي مصر إلى نهر الفرات (إشعياء 27: 12؛ راجع تك 15: 18)</a:t>
                      </a: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L="68580" marR="68580" marT="0" marB="0">
                    <a:lnL>
                      <a:noFill/>
                    </a:lnL>
                    <a:lnR>
                      <a:noFill/>
                    </a:lnR>
                    <a:lnT>
                      <a:noFill/>
                    </a:lnT>
                    <a:lnB>
                      <a:noFill/>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توسعت يهوذا لاحقاً إلى الجليل (على سبيل المثال، متى 2: 2)</a:t>
                      </a: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L="68580" marR="68580" marT="0" marB="0">
                    <a:lnL>
                      <a:noFill/>
                    </a:lnL>
                    <a:lnR>
                      <a:noFill/>
                    </a:lnR>
                    <a:lnT>
                      <a:noFill/>
                    </a:lnT>
                    <a:lnB>
                      <a:noFill/>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 الحدود</a:t>
                      </a: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L="68580" marR="68580" marT="0" marB="0">
                    <a:lnL>
                      <a:noFill/>
                    </a:lnL>
                    <a:lnR>
                      <a:noFill/>
                    </a:lnR>
                    <a:lnT>
                      <a:noFill/>
                    </a:lnT>
                    <a:lnB>
                      <a:noFill/>
                    </a:lnB>
                    <a:lnTlToBr>
                      <a:noFill/>
                    </a:lnTlToBr>
                    <a:lnBlToTr>
                      <a:noFill/>
                    </a:lnBlToTr>
                    <a:noFill/>
                  </a:tcPr>
                </a:tc>
                <a:extLst>
                  <a:ext uri="{0D108BD9-81ED-4DB2-BD59-A6C34878D82A}">
                    <a16:rowId xmlns:a16="http://schemas.microsoft.com/office/drawing/2014/main" val="10002"/>
                  </a:ext>
                </a:extLst>
              </a:tr>
              <a:tr h="971052">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إعادة البناء (إرميا 30: 18 ب)</a:t>
                      </a:r>
                      <a:endParaRPr kumimoji="0" lang="en-US" sz="2000" b="1" i="0" u="none" strike="noStrike" kern="1200" cap="none" normalizeH="0" baseline="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L="68580" marR="68580" marT="0" marB="0">
                    <a:lnL>
                      <a:noFill/>
                    </a:lnL>
                    <a:lnR>
                      <a:noFill/>
                    </a:lnR>
                    <a:lnT>
                      <a:noFill/>
                    </a:lnT>
                    <a:lnB>
                      <a:noFill/>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لا شيء (عزرا 4: 4)</a:t>
                      </a: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L="68580" marR="68580" marT="0" marB="0">
                    <a:lnL>
                      <a:noFill/>
                    </a:lnL>
                    <a:lnR>
                      <a:noFill/>
                    </a:lnR>
                    <a:lnT>
                      <a:noFill/>
                    </a:lnT>
                    <a:lnB>
                      <a:noFill/>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 القصر</a:t>
                      </a: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L="68580" marR="68580" marT="0" marB="0">
                    <a:lnL>
                      <a:noFill/>
                    </a:lnL>
                    <a:lnR>
                      <a:noFill/>
                    </a:lnR>
                    <a:lnT>
                      <a:noFill/>
                    </a:lnT>
                    <a:lnB>
                      <a:noFill/>
                    </a:lnB>
                    <a:lnTlToBr>
                      <a:noFill/>
                    </a:lnTlToBr>
                    <a:lnBlToTr>
                      <a:noFill/>
                    </a:lnBlToTr>
                    <a:noFill/>
                  </a:tcPr>
                </a:tc>
                <a:extLst>
                  <a:ext uri="{0D108BD9-81ED-4DB2-BD59-A6C34878D82A}">
                    <a16:rowId xmlns:a16="http://schemas.microsoft.com/office/drawing/2014/main" val="10003"/>
                  </a:ext>
                </a:extLst>
              </a:tr>
              <a:tr h="971052">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المسيح (إشعياء 9: 6؛ 11: 1-5؛ ميخا 5: 2)</a:t>
                      </a:r>
                      <a:endParaRPr kumimoji="0" lang="en-US" sz="2000" b="1" i="0" u="none" strike="noStrike" kern="1200" cap="none" normalizeH="0" baseline="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L="68580" marR="68580" marT="0" marB="0">
                    <a:lnL>
                      <a:noFill/>
                    </a:lnL>
                    <a:lnR>
                      <a:noFill/>
                    </a:lnR>
                    <a:lnT>
                      <a:noFill/>
                    </a:lnT>
                    <a:lnB>
                      <a:noFill/>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لا شيء (هو 3: 4)</a:t>
                      </a:r>
                      <a:endParaRPr kumimoji="0" lang="en-US" sz="2000" b="1" i="0" u="none" strike="noStrike" kern="1200" cap="none" normalizeH="0" baseline="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L="68580" marR="68580" marT="0" marB="0">
                    <a:lnL>
                      <a:noFill/>
                    </a:lnL>
                    <a:lnR>
                      <a:noFill/>
                    </a:lnR>
                    <a:lnT>
                      <a:noFill/>
                    </a:lnT>
                    <a:lnB>
                      <a:noFill/>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 الملك</a:t>
                      </a: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L="68580" marR="68580" marT="0" marB="0">
                    <a:lnL>
                      <a:noFill/>
                    </a:lnL>
                    <a:lnR>
                      <a:noFill/>
                    </a:lnR>
                    <a:lnT>
                      <a:noFill/>
                    </a:lnT>
                    <a:lnB>
                      <a:noFill/>
                    </a:lnB>
                    <a:lnTlToBr>
                      <a:noFill/>
                    </a:lnTlToBr>
                    <a:lnBlToTr>
                      <a:noFill/>
                    </a:lnBlToTr>
                    <a:noFill/>
                  </a:tcPr>
                </a:tc>
                <a:extLst>
                  <a:ext uri="{0D108BD9-81ED-4DB2-BD59-A6C34878D82A}">
                    <a16:rowId xmlns:a16="http://schemas.microsoft.com/office/drawing/2014/main" val="2286895796"/>
                  </a:ext>
                </a:extLst>
              </a:tr>
              <a:tr h="971052">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التعزية والفرح (إرميا 31: 13)</a:t>
                      </a:r>
                      <a:endParaRPr kumimoji="0" lang="en-US" sz="2000" b="1" i="0" u="none" strike="noStrike" kern="1200" cap="none" normalizeH="0" baseline="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L="68580" marR="68580" marT="0" marB="0">
                    <a:lnL>
                      <a:noFill/>
                    </a:lnL>
                    <a:lnR>
                      <a:noFill/>
                    </a:lnR>
                    <a:lnT>
                      <a:noFill/>
                    </a:lnT>
                    <a:lnB>
                      <a:noFill/>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الندم (ملا 3: 14)</a:t>
                      </a:r>
                      <a:endParaRPr kumimoji="0" lang="en-US" sz="2000" b="1" i="0" u="none" strike="noStrike" kern="1200" cap="none" normalizeH="0" baseline="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L="68580" marR="68580" marT="0" marB="0">
                    <a:lnL>
                      <a:noFill/>
                    </a:lnL>
                    <a:lnR>
                      <a:noFill/>
                    </a:lnR>
                    <a:lnT>
                      <a:noFill/>
                    </a:lnT>
                    <a:lnB>
                      <a:noFill/>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ts val="1200"/>
                        </a:spcAft>
                        <a:buClrTx/>
                        <a:buSzTx/>
                        <a:buFontTx/>
                        <a:buNone/>
                        <a:tabLst/>
                      </a:pPr>
                      <a:r>
                        <a:rPr kumimoji="0" lang="ar-SA"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rPr>
                        <a:t>–– العواطف</a:t>
                      </a:r>
                      <a:endParaRPr kumimoji="0" lang="en-US" sz="2000" b="1" i="0" u="none" strike="noStrike" kern="1200" cap="none" normalizeH="0" baseline="0" dirty="0">
                        <a:ln>
                          <a:noFill/>
                        </a:ln>
                        <a:solidFill>
                          <a:schemeClr val="bg1"/>
                        </a:solidFill>
                        <a:effectLst>
                          <a:glow rad="228600">
                            <a:schemeClr val="accent4">
                              <a:satMod val="175000"/>
                              <a:alpha val="79445"/>
                            </a:schemeClr>
                          </a:glow>
                        </a:effectLst>
                        <a:latin typeface="Arial" panose="020B0604020202020204" pitchFamily="34" charset="0"/>
                        <a:ea typeface="ＭＳ Ｐゴシック" charset="0"/>
                        <a:cs typeface="Times New Roman" charset="0"/>
                      </a:endParaRPr>
                    </a:p>
                  </a:txBody>
                  <a:tcPr marL="68580" marR="68580" marT="0" marB="0">
                    <a:lnL>
                      <a:noFill/>
                    </a:lnL>
                    <a:lnR>
                      <a:noFill/>
                    </a:lnR>
                    <a:lnT>
                      <a:noFill/>
                    </a:lnT>
                    <a:lnB>
                      <a:noFill/>
                    </a:lnB>
                    <a:lnTlToBr>
                      <a:noFill/>
                    </a:lnTlToBr>
                    <a:lnBlToTr>
                      <a:noFill/>
                    </a:lnBlToTr>
                    <a:noFill/>
                  </a:tcPr>
                </a:tc>
                <a:extLst>
                  <a:ext uri="{0D108BD9-81ED-4DB2-BD59-A6C34878D82A}">
                    <a16:rowId xmlns:a16="http://schemas.microsoft.com/office/drawing/2014/main" val="2827207410"/>
                  </a:ext>
                </a:extLst>
              </a:tr>
            </a:tbl>
          </a:graphicData>
        </a:graphic>
      </p:graphicFrame>
      <p:sp>
        <p:nvSpPr>
          <p:cNvPr id="3" name="TextBox 2">
            <a:extLst>
              <a:ext uri="{FF2B5EF4-FFF2-40B4-BE49-F238E27FC236}">
                <a16:creationId xmlns:a16="http://schemas.microsoft.com/office/drawing/2014/main" id="{79723BD2-8773-AF72-578E-2834F9AEB23B}"/>
              </a:ext>
            </a:extLst>
          </p:cNvPr>
          <p:cNvSpPr txBox="1"/>
          <p:nvPr/>
        </p:nvSpPr>
        <p:spPr>
          <a:xfrm>
            <a:off x="4343400" y="6355643"/>
            <a:ext cx="4622800" cy="338554"/>
          </a:xfrm>
          <a:prstGeom prst="rect">
            <a:avLst/>
          </a:prstGeom>
          <a:noFill/>
        </p:spPr>
        <p:txBody>
          <a:bodyPr wrap="square">
            <a:spAutoFit/>
          </a:bodyPr>
          <a:lstStyle/>
          <a:p>
            <a:pPr marL="0" marR="0" lvl="0" indent="0" algn="r" defTabSz="457150" rtl="0" eaLnBrk="1" fontAlgn="auto" latinLnBrk="0" hangingPunct="1">
              <a:lnSpc>
                <a:spcPct val="100000"/>
              </a:lnSpc>
              <a:spcBef>
                <a:spcPts val="0"/>
              </a:spcBef>
              <a:spcAft>
                <a:spcPts val="0"/>
              </a:spcAft>
              <a:buClrTx/>
              <a:buSzTx/>
              <a:buFontTx/>
              <a:buNone/>
              <a:tabLst/>
              <a:defRPr/>
            </a:pPr>
            <a:r>
              <a:rPr kumimoji="0" lang="en-US" sz="1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The Valley of Elah, near Adullam</a:t>
            </a:r>
          </a:p>
        </p:txBody>
      </p:sp>
    </p:spTree>
    <p:extLst>
      <p:ext uri="{BB962C8B-B14F-4D97-AF65-F5344CB8AC3E}">
        <p14:creationId xmlns:p14="http://schemas.microsoft.com/office/powerpoint/2010/main" val="2880829771"/>
      </p:ext>
    </p:extLst>
  </p:cSld>
  <p:clrMapOvr>
    <a:masterClrMapping/>
  </p:clrMapOvr>
</p:sld>
</file>

<file path=ppt/slides/slide40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6" name="Picture 2">
            <a:extLst>
              <a:ext uri="{FF2B5EF4-FFF2-40B4-BE49-F238E27FC236}">
                <a16:creationId xmlns:a16="http://schemas.microsoft.com/office/drawing/2014/main" id="{BB4A6ECD-21AF-0F42-A34B-D57FFBC4B6EE}"/>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3">
            <a:extLst>
              <a:ext uri="{FF2B5EF4-FFF2-40B4-BE49-F238E27FC236}">
                <a16:creationId xmlns:a16="http://schemas.microsoft.com/office/drawing/2014/main" id="{8B893B32-291E-6940-8BD0-C0D2A2EC7812}"/>
              </a:ext>
            </a:extLst>
          </p:cNvPr>
          <p:cNvSpPr/>
          <p:nvPr/>
        </p:nvSpPr>
        <p:spPr>
          <a:xfrm>
            <a:off x="-1" y="4494599"/>
            <a:ext cx="9041733" cy="2246769"/>
          </a:xfrm>
          <a:prstGeom prst="rect">
            <a:avLst/>
          </a:prstGeom>
          <a:noFill/>
          <a:ln>
            <a:noFill/>
          </a:ln>
        </p:spPr>
        <p:txBody>
          <a:bodyPr vert="horz" wrap="square" lIns="91440" tIns="45720" rIns="91440" bIns="45720" numCol="1" anchor="t" anchorCtr="0" compatLnSpc="1">
            <a:prstTxWarp prst="textNoShape">
              <a:avLst/>
            </a:prstTxWarp>
          </a:bodyPr>
          <a:lstStyle/>
          <a:p>
            <a:pPr algn="ctr" eaLnBrk="0" hangingPunct="0">
              <a:tabLst>
                <a:tab pos="1714500" algn="l"/>
                <a:tab pos="4454525" algn="l"/>
              </a:tabLst>
            </a:pPr>
            <a:r>
              <a:rPr lang="ar-SA" sz="2800" b="1" dirty="0">
                <a:effectLst>
                  <a:glow rad="228600">
                    <a:schemeClr val="tx1">
                      <a:alpha val="86712"/>
                    </a:schemeClr>
                  </a:glow>
                </a:effectLst>
                <a:latin typeface="Arial" panose="020B0604020202020204" pitchFamily="34" charset="0"/>
                <a:ea typeface="ＭＳ Ｐゴシック" pitchFamily="-108" charset="-128"/>
                <a:cs typeface="Arial" panose="020B0604020202020204" pitchFamily="34" charset="0"/>
              </a:rPr>
              <a:t>زكريا ٨ : ٧-٨</a:t>
            </a:r>
          </a:p>
          <a:p>
            <a:pPr algn="ctr" eaLnBrk="0" hangingPunct="0">
              <a:tabLst>
                <a:tab pos="1714500" algn="l"/>
                <a:tab pos="4454525" algn="l"/>
              </a:tabLst>
            </a:pPr>
            <a:endParaRPr lang="en-US" sz="2800" b="1" dirty="0">
              <a:effectLst>
                <a:glow rad="228600">
                  <a:schemeClr val="tx1">
                    <a:alpha val="86712"/>
                  </a:schemeClr>
                </a:glow>
              </a:effectLst>
              <a:latin typeface="Arial" panose="020B0604020202020204" pitchFamily="34" charset="0"/>
              <a:ea typeface="ＭＳ Ｐゴシック" pitchFamily="-108" charset="-128"/>
              <a:cs typeface="Arial" panose="020B0604020202020204" pitchFamily="34" charset="0"/>
            </a:endParaRPr>
          </a:p>
          <a:p>
            <a:pPr algn="ctr" eaLnBrk="0" hangingPunct="0">
              <a:tabLst>
                <a:tab pos="1714500" algn="l"/>
                <a:tab pos="4454525" algn="l"/>
              </a:tabLst>
            </a:pPr>
            <a:r>
              <a:rPr lang="ar-SA" sz="2800" b="1" dirty="0">
                <a:effectLst>
                  <a:glow rad="228600">
                    <a:schemeClr val="tx1">
                      <a:alpha val="86712"/>
                    </a:schemeClr>
                  </a:glow>
                </a:effectLst>
                <a:latin typeface="Arial" panose="020B0604020202020204" pitchFamily="34" charset="0"/>
                <a:ea typeface="ＭＳ Ｐゴシック" pitchFamily="-108" charset="-128"/>
                <a:cs typeface="Arial" panose="020B0604020202020204" pitchFamily="34" charset="0"/>
              </a:rPr>
              <a:t>هَكَذَا قَالَ رَبُّ الْجُنُودِ: [</a:t>
            </a:r>
            <a:r>
              <a:rPr lang="ar-SA" sz="2800" b="1" dirty="0" err="1">
                <a:effectLst>
                  <a:glow rad="228600">
                    <a:schemeClr val="tx1">
                      <a:alpha val="86712"/>
                    </a:schemeClr>
                  </a:glow>
                </a:effectLst>
                <a:latin typeface="Arial" panose="020B0604020202020204" pitchFamily="34" charset="0"/>
                <a:ea typeface="ＭＳ Ｐゴシック" pitchFamily="-108" charset="-128"/>
                <a:cs typeface="Arial" panose="020B0604020202020204" pitchFamily="34" charset="0"/>
              </a:rPr>
              <a:t>هَئَنَذَا</a:t>
            </a:r>
            <a:r>
              <a:rPr lang="ar-SA" sz="2800" b="1" dirty="0">
                <a:effectLst>
                  <a:glow rad="228600">
                    <a:schemeClr val="tx1">
                      <a:alpha val="86712"/>
                    </a:schemeClr>
                  </a:glow>
                </a:effectLst>
                <a:latin typeface="Arial" panose="020B0604020202020204" pitchFamily="34" charset="0"/>
                <a:ea typeface="ＭＳ Ｐゴシック" pitchFamily="-108" charset="-128"/>
                <a:cs typeface="Arial" panose="020B0604020202020204" pitchFamily="34" charset="0"/>
              </a:rPr>
              <a:t> أُخَلِّصُ شَعْبِي مِنْ أَرْضِ الْمَشْرِقِ وَمِنْ أَرْضِ مَغْرِبِ الشَّمْسِ. وَآتِي بِهِمْ فَيَسْكُنُونَ فِي وَسَطِ أُورُشَلِيمَ وَيَكُونُونَ لِي </a:t>
            </a:r>
            <a:r>
              <a:rPr lang="ar-SA" sz="2800" b="1" dirty="0" err="1">
                <a:effectLst>
                  <a:glow rad="228600">
                    <a:schemeClr val="tx1">
                      <a:alpha val="86712"/>
                    </a:schemeClr>
                  </a:glow>
                </a:effectLst>
                <a:latin typeface="Arial" panose="020B0604020202020204" pitchFamily="34" charset="0"/>
                <a:ea typeface="ＭＳ Ｐゴシック" pitchFamily="-108" charset="-128"/>
                <a:cs typeface="Arial" panose="020B0604020202020204" pitchFamily="34" charset="0"/>
              </a:rPr>
              <a:t>شَعْباًوَأَنَا</a:t>
            </a:r>
            <a:r>
              <a:rPr lang="ar-SA" sz="2800" b="1" dirty="0">
                <a:effectLst>
                  <a:glow rad="228600">
                    <a:schemeClr val="tx1">
                      <a:alpha val="86712"/>
                    </a:schemeClr>
                  </a:glow>
                </a:effectLst>
                <a:latin typeface="Arial" panose="020B0604020202020204" pitchFamily="34" charset="0"/>
                <a:ea typeface="ＭＳ Ｐゴシック" pitchFamily="-108" charset="-128"/>
                <a:cs typeface="Arial" panose="020B0604020202020204" pitchFamily="34" charset="0"/>
              </a:rPr>
              <a:t> أَكُونُ لَهُمْ إِلَهاً بِالْحَقِّ وَالْبِرِّ]. </a:t>
            </a:r>
          </a:p>
        </p:txBody>
      </p:sp>
      <p:sp>
        <p:nvSpPr>
          <p:cNvPr id="5" name="Rectangle 4">
            <a:extLst>
              <a:ext uri="{FF2B5EF4-FFF2-40B4-BE49-F238E27FC236}">
                <a16:creationId xmlns:a16="http://schemas.microsoft.com/office/drawing/2014/main" id="{2219C4FB-7B9E-664A-BA30-908014F78223}"/>
              </a:ext>
            </a:extLst>
          </p:cNvPr>
          <p:cNvSpPr/>
          <p:nvPr/>
        </p:nvSpPr>
        <p:spPr>
          <a:xfrm>
            <a:off x="0" y="116632"/>
            <a:ext cx="9041733" cy="1815882"/>
          </a:xfrm>
          <a:prstGeom prst="rect">
            <a:avLst/>
          </a:prstGeom>
          <a:noFill/>
          <a:ln>
            <a:noFill/>
          </a:ln>
        </p:spPr>
        <p:txBody>
          <a:bodyPr vert="horz" wrap="square" lIns="91440" tIns="45720" rIns="91440" bIns="45720" numCol="1" anchor="t" anchorCtr="0" compatLnSpc="1">
            <a:prstTxWarp prst="textNoShape">
              <a:avLst/>
            </a:prstTxWarp>
          </a:bodyPr>
          <a:lstStyle/>
          <a:p>
            <a:pPr algn="ctr" eaLnBrk="0" hangingPunct="0">
              <a:tabLst>
                <a:tab pos="1714500" algn="l"/>
                <a:tab pos="4454525" algn="l"/>
              </a:tabLst>
            </a:pPr>
            <a:r>
              <a:rPr lang="ar-SA" sz="2800" b="1" dirty="0">
                <a:effectLst>
                  <a:glow rad="228600">
                    <a:schemeClr val="tx1">
                      <a:alpha val="86712"/>
                    </a:schemeClr>
                  </a:glow>
                </a:effectLst>
                <a:latin typeface="Arial" panose="020B0604020202020204" pitchFamily="34" charset="0"/>
                <a:ea typeface="ＭＳ Ｐゴシック" pitchFamily="-108" charset="-128"/>
                <a:cs typeface="Arial" panose="020B0604020202020204" pitchFamily="34" charset="0"/>
              </a:rPr>
              <a:t>إشعياء 11 : 12</a:t>
            </a:r>
          </a:p>
          <a:p>
            <a:pPr algn="ctr" eaLnBrk="0" hangingPunct="0">
              <a:tabLst>
                <a:tab pos="1714500" algn="l"/>
                <a:tab pos="4454525" algn="l"/>
              </a:tabLst>
            </a:pPr>
            <a:endParaRPr lang="en-US" sz="2800" b="1" dirty="0">
              <a:effectLst>
                <a:glow rad="228600">
                  <a:schemeClr val="tx1">
                    <a:alpha val="86712"/>
                  </a:schemeClr>
                </a:glow>
              </a:effectLst>
              <a:latin typeface="Arial" panose="020B0604020202020204" pitchFamily="34" charset="0"/>
              <a:ea typeface="ＭＳ Ｐゴシック" pitchFamily="-108" charset="-128"/>
              <a:cs typeface="Arial" panose="020B0604020202020204" pitchFamily="34" charset="0"/>
            </a:endParaRPr>
          </a:p>
          <a:p>
            <a:pPr algn="ctr" eaLnBrk="0" hangingPunct="0">
              <a:tabLst>
                <a:tab pos="1714500" algn="l"/>
                <a:tab pos="4454525" algn="l"/>
              </a:tabLst>
            </a:pPr>
            <a:r>
              <a:rPr lang="ar-SA" sz="2800" b="1" dirty="0">
                <a:effectLst>
                  <a:glow rad="228600">
                    <a:schemeClr val="tx1">
                      <a:alpha val="86712"/>
                    </a:schemeClr>
                  </a:glow>
                </a:effectLst>
                <a:latin typeface="Arial" panose="020B0604020202020204" pitchFamily="34" charset="0"/>
                <a:ea typeface="ＭＳ Ｐゴシック" pitchFamily="-108" charset="-128"/>
                <a:cs typeface="Arial" panose="020B0604020202020204" pitchFamily="34" charset="0"/>
              </a:rPr>
              <a:t>وَيَرْفَعُ رَايَةً لِلأُمَمِ وَيَجْمَعُ مَنْفِيِّي إِسْرَائِيلَ وَيَضُمُّ مُشَتَّتِي يَهُوذَا مِنْ أَرْبَعَةِ أَطْرَافِ الأَرْضِ. </a:t>
            </a:r>
          </a:p>
        </p:txBody>
      </p:sp>
    </p:spTree>
    <p:extLst>
      <p:ext uri="{BB962C8B-B14F-4D97-AF65-F5344CB8AC3E}">
        <p14:creationId xmlns:p14="http://schemas.microsoft.com/office/powerpoint/2010/main" val="22426445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9010" name="Picture 1"/>
          <p:cNvPicPr>
            <a:picLocks noChangeAspect="1" noChangeArrowheads="1"/>
          </p:cNvPicPr>
          <p:nvPr/>
        </p:nvPicPr>
        <p:blipFill>
          <a:blip r:embed="rId3" cstate="print"/>
          <a:srcRect/>
          <a:stretch>
            <a:fillRect/>
          </a:stretch>
        </p:blipFill>
        <p:spPr bwMode="auto">
          <a:xfrm>
            <a:off x="0" y="0"/>
            <a:ext cx="9144000" cy="6858000"/>
          </a:xfrm>
          <a:prstGeom prst="rect">
            <a:avLst/>
          </a:prstGeom>
          <a:noFill/>
          <a:ln w="9525">
            <a:noFill/>
            <a:miter lim="800000"/>
            <a:headEnd/>
            <a:tailEnd/>
          </a:ln>
        </p:spPr>
      </p:pic>
      <p:sp>
        <p:nvSpPr>
          <p:cNvPr id="86018" name="Text Box 2"/>
          <p:cNvSpPr txBox="1">
            <a:spLocks noChangeArrowheads="1"/>
          </p:cNvSpPr>
          <p:nvPr/>
        </p:nvSpPr>
        <p:spPr bwMode="auto">
          <a:xfrm>
            <a:off x="457200" y="204788"/>
            <a:ext cx="5943600" cy="701675"/>
          </a:xfrm>
          <a:prstGeom prst="rect">
            <a:avLst/>
          </a:prstGeom>
          <a:solidFill>
            <a:srgbClr val="003399"/>
          </a:solidFill>
          <a:ln w="9360">
            <a:solidFill>
              <a:srgbClr val="000514"/>
            </a:solidFill>
            <a:miter lim="800000"/>
            <a:headEnd/>
            <a:tailEnd/>
          </a:ln>
          <a:effectLst/>
        </p:spPr>
        <p:txBody>
          <a:bodyPr anchor="ctr"/>
          <a:lstStyle>
            <a:lvl1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2pPr>
            <a:lvl3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3pPr>
            <a:lvl4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4pPr>
            <a:lvl5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ct val="0"/>
              </a:spcBef>
              <a:spcAft>
                <a:spcPct val="0"/>
              </a:spcAft>
              <a:buClr>
                <a:srgbClr val="E5E5FF"/>
              </a:buClr>
              <a:buSzPct val="100000"/>
              <a:buFont typeface="Arial"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4000" b="1" u="none" strike="noStrike" kern="1200" cap="none" spc="0" normalizeH="0" baseline="0" noProof="0" dirty="0">
                <a:ln>
                  <a:noFill/>
                </a:ln>
                <a:solidFill>
                  <a:srgbClr val="E5E5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أورشليم الألفية</a:t>
            </a:r>
            <a:endParaRPr kumimoji="0" lang="en-GB" sz="4000" b="1" u="none" strike="noStrike" kern="1200" cap="none" spc="0" normalizeH="0" baseline="0" noProof="0" dirty="0">
              <a:ln>
                <a:noFill/>
              </a:ln>
              <a:solidFill>
                <a:srgbClr val="E5E5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p:txBody>
      </p:sp>
      <p:sp>
        <p:nvSpPr>
          <p:cNvPr id="86019" name="AutoShape 3"/>
          <p:cNvSpPr>
            <a:spLocks noChangeArrowheads="1"/>
          </p:cNvSpPr>
          <p:nvPr/>
        </p:nvSpPr>
        <p:spPr bwMode="auto">
          <a:xfrm>
            <a:off x="5181600" y="908050"/>
            <a:ext cx="1035050" cy="2070100"/>
          </a:xfrm>
          <a:prstGeom prst="star4">
            <a:avLst>
              <a:gd name="adj" fmla="val 12500"/>
            </a:avLst>
          </a:prstGeom>
          <a:solidFill>
            <a:srgbClr val="FF0000"/>
          </a:solidFill>
          <a:ln w="9525">
            <a:noFill/>
            <a:round/>
            <a:headEnd/>
            <a:tailEnd/>
          </a:ln>
          <a:effectLst>
            <a:outerShdw dist="17819" dir="2700000" algn="ctr" rotWithShape="0">
              <a:srgbClr val="000514">
                <a:alpha val="50027"/>
              </a:srgbClr>
            </a:outerShdw>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ＭＳ Ｐゴシック" charset="0"/>
            </a:endParaRPr>
          </a:p>
        </p:txBody>
      </p:sp>
      <p:sp>
        <p:nvSpPr>
          <p:cNvPr id="86020" name="Line 4"/>
          <p:cNvSpPr>
            <a:spLocks noChangeShapeType="1"/>
          </p:cNvSpPr>
          <p:nvPr/>
        </p:nvSpPr>
        <p:spPr bwMode="auto">
          <a:xfrm flipH="1">
            <a:off x="5027613" y="2362200"/>
            <a:ext cx="307975" cy="609600"/>
          </a:xfrm>
          <a:prstGeom prst="line">
            <a:avLst/>
          </a:prstGeom>
          <a:noFill/>
          <a:ln w="57240">
            <a:solidFill>
              <a:srgbClr val="FF0000"/>
            </a:solidFill>
            <a:miter lim="800000"/>
            <a:headEnd/>
            <a:tailEnd type="triangle" w="med" len="med"/>
          </a:ln>
          <a:effectLst>
            <a:outerShdw dist="17819" dir="2700000" algn="ctr" rotWithShape="0">
              <a:srgbClr val="000514">
                <a:alpha val="50027"/>
              </a:srgbClr>
            </a:outerShdw>
          </a:effectLst>
        </p:spPr>
        <p:txBody>
          <a:body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ＭＳ Ｐゴシック" charset="0"/>
            </a:endParaRPr>
          </a:p>
        </p:txBody>
      </p:sp>
      <p:sp>
        <p:nvSpPr>
          <p:cNvPr id="86021" name="Line 5"/>
          <p:cNvSpPr>
            <a:spLocks noChangeShapeType="1"/>
          </p:cNvSpPr>
          <p:nvPr/>
        </p:nvSpPr>
        <p:spPr bwMode="auto">
          <a:xfrm flipH="1" flipV="1">
            <a:off x="4951413" y="1674813"/>
            <a:ext cx="384175" cy="155575"/>
          </a:xfrm>
          <a:prstGeom prst="line">
            <a:avLst/>
          </a:prstGeom>
          <a:noFill/>
          <a:ln w="57240">
            <a:solidFill>
              <a:srgbClr val="FF0000"/>
            </a:solidFill>
            <a:miter lim="800000"/>
            <a:headEnd/>
            <a:tailEnd type="triangle" w="med" len="med"/>
          </a:ln>
          <a:effectLst>
            <a:outerShdw dist="17819" dir="2700000" algn="ctr" rotWithShape="0">
              <a:srgbClr val="000514">
                <a:alpha val="50027"/>
              </a:srgbClr>
            </a:outerShdw>
          </a:effectLst>
        </p:spPr>
        <p:txBody>
          <a:body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ＭＳ Ｐゴシック" charset="0"/>
            </a:endParaRPr>
          </a:p>
        </p:txBody>
      </p:sp>
      <p:sp>
        <p:nvSpPr>
          <p:cNvPr id="86022" name="Line 6"/>
          <p:cNvSpPr>
            <a:spLocks noChangeShapeType="1"/>
          </p:cNvSpPr>
          <p:nvPr/>
        </p:nvSpPr>
        <p:spPr bwMode="auto">
          <a:xfrm flipV="1">
            <a:off x="6330950" y="1685925"/>
            <a:ext cx="762000" cy="79375"/>
          </a:xfrm>
          <a:prstGeom prst="line">
            <a:avLst/>
          </a:prstGeom>
          <a:noFill/>
          <a:ln w="57240">
            <a:solidFill>
              <a:srgbClr val="FF0000"/>
            </a:solidFill>
            <a:miter lim="800000"/>
            <a:headEnd/>
            <a:tailEnd type="triangle" w="med" len="med"/>
          </a:ln>
          <a:effectLst>
            <a:outerShdw dist="17819" dir="2700000" algn="ctr" rotWithShape="0">
              <a:srgbClr val="000514">
                <a:alpha val="50027"/>
              </a:srgbClr>
            </a:outerShdw>
          </a:effectLst>
        </p:spPr>
        <p:txBody>
          <a:body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ＭＳ Ｐゴシック" charset="0"/>
            </a:endParaRPr>
          </a:p>
        </p:txBody>
      </p:sp>
      <p:sp>
        <p:nvSpPr>
          <p:cNvPr id="86023" name="Line 7"/>
          <p:cNvSpPr>
            <a:spLocks noChangeShapeType="1"/>
          </p:cNvSpPr>
          <p:nvPr/>
        </p:nvSpPr>
        <p:spPr bwMode="auto">
          <a:xfrm>
            <a:off x="6286500" y="2133600"/>
            <a:ext cx="1828800" cy="1752600"/>
          </a:xfrm>
          <a:prstGeom prst="line">
            <a:avLst/>
          </a:prstGeom>
          <a:noFill/>
          <a:ln w="57240">
            <a:solidFill>
              <a:srgbClr val="FF0000"/>
            </a:solidFill>
            <a:miter lim="800000"/>
            <a:headEnd/>
            <a:tailEnd type="triangle" w="med" len="med"/>
          </a:ln>
          <a:effectLst>
            <a:outerShdw dist="17819" dir="2700000" algn="ctr" rotWithShape="0">
              <a:srgbClr val="000514">
                <a:alpha val="50027"/>
              </a:srgbClr>
            </a:outerShdw>
          </a:effectLst>
        </p:spPr>
        <p:txBody>
          <a:body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ＭＳ Ｐゴシック" charset="0"/>
            </a:endParaRPr>
          </a:p>
        </p:txBody>
      </p:sp>
      <p:sp>
        <p:nvSpPr>
          <p:cNvPr id="86024" name="Line 8"/>
          <p:cNvSpPr>
            <a:spLocks noChangeShapeType="1"/>
          </p:cNvSpPr>
          <p:nvPr/>
        </p:nvSpPr>
        <p:spPr bwMode="auto">
          <a:xfrm flipH="1">
            <a:off x="3579813" y="2133600"/>
            <a:ext cx="1603375" cy="1447800"/>
          </a:xfrm>
          <a:prstGeom prst="line">
            <a:avLst/>
          </a:prstGeom>
          <a:noFill/>
          <a:ln w="57240">
            <a:solidFill>
              <a:srgbClr val="FF0000"/>
            </a:solidFill>
            <a:miter lim="800000"/>
            <a:headEnd/>
            <a:tailEnd type="triangle" w="med" len="med"/>
          </a:ln>
          <a:effectLst>
            <a:outerShdw dist="17819" dir="2700000" algn="ctr" rotWithShape="0">
              <a:srgbClr val="000514">
                <a:alpha val="50027"/>
              </a:srgbClr>
            </a:outerShdw>
          </a:effectLst>
        </p:spPr>
        <p:txBody>
          <a:body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ＭＳ Ｐゴシック" charset="0"/>
            </a:endParaRPr>
          </a:p>
        </p:txBody>
      </p:sp>
      <p:sp>
        <p:nvSpPr>
          <p:cNvPr id="86025" name="Line 9"/>
          <p:cNvSpPr>
            <a:spLocks noChangeShapeType="1"/>
          </p:cNvSpPr>
          <p:nvPr/>
        </p:nvSpPr>
        <p:spPr bwMode="auto">
          <a:xfrm flipH="1">
            <a:off x="2894013" y="1981200"/>
            <a:ext cx="2212975" cy="1588"/>
          </a:xfrm>
          <a:prstGeom prst="line">
            <a:avLst/>
          </a:prstGeom>
          <a:noFill/>
          <a:ln w="57240">
            <a:solidFill>
              <a:srgbClr val="FF0000"/>
            </a:solidFill>
            <a:miter lim="800000"/>
            <a:headEnd/>
            <a:tailEnd type="triangle" w="med" len="med"/>
          </a:ln>
          <a:effectLst>
            <a:outerShdw dist="17819" dir="2700000" algn="ctr" rotWithShape="0">
              <a:srgbClr val="000514">
                <a:alpha val="50027"/>
              </a:srgbClr>
            </a:outerShdw>
          </a:effectLst>
        </p:spPr>
        <p:txBody>
          <a:body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ＭＳ Ｐゴシック" charset="0"/>
            </a:endParaRPr>
          </a:p>
        </p:txBody>
      </p:sp>
      <p:sp>
        <p:nvSpPr>
          <p:cNvPr id="86026" name="Line 10"/>
          <p:cNvSpPr>
            <a:spLocks noChangeShapeType="1"/>
          </p:cNvSpPr>
          <p:nvPr/>
        </p:nvSpPr>
        <p:spPr bwMode="auto">
          <a:xfrm>
            <a:off x="6332538" y="1916113"/>
            <a:ext cx="1524000" cy="381000"/>
          </a:xfrm>
          <a:prstGeom prst="line">
            <a:avLst/>
          </a:prstGeom>
          <a:noFill/>
          <a:ln w="57240">
            <a:solidFill>
              <a:srgbClr val="FF0000"/>
            </a:solidFill>
            <a:miter lim="800000"/>
            <a:headEnd/>
            <a:tailEnd type="triangle" w="med" len="med"/>
          </a:ln>
          <a:effectLst>
            <a:outerShdw dist="17819" dir="2700000" algn="ctr" rotWithShape="0">
              <a:srgbClr val="000514">
                <a:alpha val="50027"/>
              </a:srgbClr>
            </a:outerShdw>
          </a:effectLst>
        </p:spPr>
        <p:txBody>
          <a:body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ＭＳ Ｐゴシック" charset="0"/>
            </a:endParaRPr>
          </a:p>
        </p:txBody>
      </p:sp>
      <p:sp>
        <p:nvSpPr>
          <p:cNvPr id="299020" name="Text Box 11"/>
          <p:cNvSpPr txBox="1">
            <a:spLocks noChangeArrowheads="1"/>
          </p:cNvSpPr>
          <p:nvPr/>
        </p:nvSpPr>
        <p:spPr bwMode="auto">
          <a:xfrm>
            <a:off x="152400" y="4383088"/>
            <a:ext cx="7467600" cy="1571842"/>
          </a:xfrm>
          <a:prstGeom prst="rect">
            <a:avLst/>
          </a:prstGeom>
          <a:solidFill>
            <a:srgbClr val="003399"/>
          </a:solidFill>
          <a:ln w="9360">
            <a:solidFill>
              <a:srgbClr val="000514"/>
            </a:solidFill>
            <a:miter lim="800000"/>
            <a:headEnd/>
            <a:tailEnd/>
          </a:ln>
        </p:spPr>
        <p:txBody>
          <a:bodyPr lIns="90000" tIns="46800" rIns="90000" bIns="46800">
            <a:spAutoFit/>
          </a:bodyPr>
          <a:lstStyle/>
          <a:p>
            <a:pPr marL="0" marR="0" lvl="0" indent="0" algn="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 لأنه من صهيون تخرج الشريعة </a:t>
            </a:r>
          </a:p>
          <a:p>
            <a:pPr marL="0" marR="0" lvl="0" indent="0" algn="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و من أورشليم كلمة الرب ”</a:t>
            </a:r>
          </a:p>
          <a:p>
            <a:pPr marL="0" marR="0" lvl="0" indent="0" algn="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lang="ar-SA" sz="3200" b="1" dirty="0">
                <a:solidFill>
                  <a:srgbClr val="FFFFFF"/>
                </a:solidFill>
                <a:latin typeface="Arial" panose="020B0604020202020204" pitchFamily="34" charset="0"/>
                <a:ea typeface="MS PGothic" pitchFamily="34" charset="-128"/>
                <a:cs typeface="Arial" panose="020B0604020202020204" pitchFamily="34" charset="0"/>
              </a:rPr>
              <a:t>إ</a:t>
            </a:r>
            <a:r>
              <a:rPr kumimoji="0" lang="ar-JO" sz="32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ش </a:t>
            </a:r>
            <a:r>
              <a:rPr lang="ar-JO" sz="3200" b="1" dirty="0">
                <a:solidFill>
                  <a:srgbClr val="FFFFFF"/>
                </a:solidFill>
                <a:latin typeface="Arial" panose="020B0604020202020204" pitchFamily="34" charset="0"/>
                <a:ea typeface="MS PGothic" pitchFamily="34" charset="-128"/>
                <a:cs typeface="Arial" panose="020B0604020202020204" pitchFamily="34" charset="0"/>
              </a:rPr>
              <a:t>٢ : ٣</a:t>
            </a:r>
            <a:endParaRPr kumimoji="0" lang="en-GB" sz="32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99021" name="Text Box 12"/>
          <p:cNvSpPr txBox="1">
            <a:spLocks noChangeArrowheads="1"/>
          </p:cNvSpPr>
          <p:nvPr/>
        </p:nvSpPr>
        <p:spPr bwMode="auto">
          <a:xfrm>
            <a:off x="8107363" y="0"/>
            <a:ext cx="1030287" cy="460375"/>
          </a:xfrm>
          <a:prstGeom prst="rect">
            <a:avLst/>
          </a:prstGeom>
          <a:solidFill>
            <a:srgbClr val="FFFFFF"/>
          </a:solidFill>
          <a:ln w="9525">
            <a:noFill/>
            <a:miter lim="800000"/>
            <a:headEnd/>
            <a:tailEnd/>
          </a:ln>
        </p:spPr>
        <p:txBody>
          <a:bodyPr lIns="90000" tIns="46800" rIns="90000" bIns="46800">
            <a:spAutoFit/>
          </a:bodyPr>
          <a:lstStyle/>
          <a:p>
            <a:pPr marL="0" marR="0" lvl="0" indent="0" algn="ctr" defTabSz="449263" rtl="0" eaLnBrk="1" fontAlgn="base" latinLnBrk="0" hangingPunct="1">
              <a:lnSpc>
                <a:spcPct val="100000"/>
              </a:lnSpc>
              <a:spcBef>
                <a:spcPct val="0"/>
              </a:spcBef>
              <a:spcAft>
                <a:spcPct val="0"/>
              </a:spcAft>
              <a:buClr>
                <a:srgbClr val="003399"/>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dirty="0">
                <a:ln>
                  <a:noFill/>
                </a:ln>
                <a:solidFill>
                  <a:srgbClr val="003399"/>
                </a:solidFill>
                <a:effectLst/>
                <a:uLnTx/>
                <a:uFillTx/>
                <a:latin typeface="Arial" panose="020B0604020202020204" pitchFamily="34" charset="0"/>
                <a:ea typeface="MS PGothic" pitchFamily="34" charset="-128"/>
                <a:cs typeface="Arial" panose="020B0604020202020204" pitchFamily="34" charset="0"/>
              </a:rPr>
              <a:t>461ب</a:t>
            </a:r>
            <a:endParaRPr kumimoji="0" lang="en-GB" sz="2400" b="1" u="none" strike="noStrike" kern="1200" cap="none" spc="0" normalizeH="0" baseline="0" noProof="0" dirty="0">
              <a:ln>
                <a:noFill/>
              </a:ln>
              <a:solidFill>
                <a:srgbClr val="003399"/>
              </a:solidFill>
              <a:effectLst/>
              <a:uLnTx/>
              <a:uFillTx/>
              <a:latin typeface="Arial" panose="020B0604020202020204" pitchFamily="34" charset="0"/>
              <a:ea typeface="MS PGothic" pitchFamily="34" charset="-128"/>
              <a:cs typeface="Arial" panose="020B0604020202020204" pitchFamily="34" charset="0"/>
            </a:endParaRPr>
          </a:p>
        </p:txBody>
      </p:sp>
    </p:spTree>
    <p:extLst>
      <p:ext uri="{BB962C8B-B14F-4D97-AF65-F5344CB8AC3E}">
        <p14:creationId xmlns:p14="http://schemas.microsoft.com/office/powerpoint/2010/main" val="2050087922"/>
      </p:ext>
    </p:extLst>
  </p:cSld>
  <p:clrMapOvr>
    <a:masterClrMapping/>
  </p:clrMapOvr>
  <p:transition>
    <p:fade thruBlk="1"/>
  </p:transition>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showMasterPhAnim="0">
  <p:cSld>
    <p:bg>
      <p:bgPr>
        <a:solidFill>
          <a:schemeClr val="tx1"/>
        </a:solidFill>
        <a:effectLst/>
      </p:bgPr>
    </p:bg>
    <p:spTree>
      <p:nvGrpSpPr>
        <p:cNvPr id="1" name=""/>
        <p:cNvGrpSpPr/>
        <p:nvPr/>
      </p:nvGrpSpPr>
      <p:grpSpPr>
        <a:xfrm>
          <a:off x="0" y="0"/>
          <a:ext cx="0" cy="0"/>
          <a:chOff x="0" y="0"/>
          <a:chExt cx="0" cy="0"/>
        </a:xfrm>
      </p:grpSpPr>
      <p:sp>
        <p:nvSpPr>
          <p:cNvPr id="135171" name="Rectangle 5"/>
          <p:cNvSpPr>
            <a:spLocks noGrp="1" noChangeArrowheads="1"/>
          </p:cNvSpPr>
          <p:nvPr>
            <p:ph type="title"/>
          </p:nvPr>
        </p:nvSpPr>
        <p:spPr>
          <a:xfrm>
            <a:off x="0" y="0"/>
            <a:ext cx="9144000" cy="764704"/>
          </a:xfrm>
          <a:solidFill>
            <a:srgbClr val="000000"/>
          </a:solidFill>
        </p:spPr>
        <p:txBody>
          <a:bodyPr/>
          <a:lstStyle/>
          <a:p>
            <a:pPr rtl="1" eaLnBrk="1" hangingPunct="1"/>
            <a:r>
              <a:rPr lang="ar-EG" dirty="0">
                <a:solidFill>
                  <a:srgbClr val="FFFFFF"/>
                </a:solidFill>
                <a:ea typeface="ＭＳ Ｐゴシック" charset="0"/>
                <a:cs typeface="Arial" panose="020B0604020202020204" pitchFamily="34" charset="0"/>
              </a:rPr>
              <a:t>تمييز المصطلحات</a:t>
            </a:r>
            <a:endParaRPr lang="en-US" dirty="0">
              <a:solidFill>
                <a:srgbClr val="FFFFFF"/>
              </a:solidFill>
              <a:ea typeface="ＭＳ Ｐゴシック" charset="0"/>
              <a:cs typeface="Arial" panose="020B0604020202020204" pitchFamily="34" charset="0"/>
            </a:endParaRPr>
          </a:p>
        </p:txBody>
      </p:sp>
      <p:grpSp>
        <p:nvGrpSpPr>
          <p:cNvPr id="6" name="Group 5">
            <a:extLst>
              <a:ext uri="{FF2B5EF4-FFF2-40B4-BE49-F238E27FC236}">
                <a16:creationId xmlns:a16="http://schemas.microsoft.com/office/drawing/2014/main" id="{F90DC612-63D0-0D46-BA5F-BA40A08B2EB3}"/>
              </a:ext>
            </a:extLst>
          </p:cNvPr>
          <p:cNvGrpSpPr/>
          <p:nvPr/>
        </p:nvGrpSpPr>
        <p:grpSpPr>
          <a:xfrm>
            <a:off x="-41277" y="925606"/>
            <a:ext cx="4491675" cy="2574309"/>
            <a:chOff x="-41277" y="925606"/>
            <a:chExt cx="4491675" cy="2574309"/>
          </a:xfrm>
        </p:grpSpPr>
        <p:pic>
          <p:nvPicPr>
            <p:cNvPr id="19" name="Picture 18">
              <a:extLst>
                <a:ext uri="{FF2B5EF4-FFF2-40B4-BE49-F238E27FC236}">
                  <a16:creationId xmlns:a16="http://schemas.microsoft.com/office/drawing/2014/main" id="{9285C602-C3CE-244A-B19D-7796430A6F4E}"/>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16124" y="925606"/>
              <a:ext cx="4434274" cy="2398406"/>
            </a:xfrm>
            <a:prstGeom prst="rect">
              <a:avLst/>
            </a:prstGeom>
          </p:spPr>
        </p:pic>
        <p:sp>
          <p:nvSpPr>
            <p:cNvPr id="14" name="Rectangle 13">
              <a:extLst>
                <a:ext uri="{FF2B5EF4-FFF2-40B4-BE49-F238E27FC236}">
                  <a16:creationId xmlns:a16="http://schemas.microsoft.com/office/drawing/2014/main" id="{AC712360-8C0D-6B4D-B768-0606C675BDE8}"/>
                </a:ext>
              </a:extLst>
            </p:cNvPr>
            <p:cNvSpPr/>
            <p:nvPr/>
          </p:nvSpPr>
          <p:spPr>
            <a:xfrm>
              <a:off x="107504" y="1604459"/>
              <a:ext cx="1440160" cy="1125050"/>
            </a:xfrm>
            <a:prstGeom prst="rect">
              <a:avLst/>
            </a:prstGeom>
            <a:solidFill>
              <a:srgbClr val="B1D28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1"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17" name="Rectangle 5">
              <a:extLst>
                <a:ext uri="{FF2B5EF4-FFF2-40B4-BE49-F238E27FC236}">
                  <a16:creationId xmlns:a16="http://schemas.microsoft.com/office/drawing/2014/main" id="{AB04AFE6-C1F9-8B42-9993-CDE6D0D7BD54}"/>
                </a:ext>
              </a:extLst>
            </p:cNvPr>
            <p:cNvSpPr txBox="1">
              <a:spLocks noChangeArrowheads="1"/>
            </p:cNvSpPr>
            <p:nvPr/>
          </p:nvSpPr>
          <p:spPr bwMode="auto">
            <a:xfrm>
              <a:off x="-41277" y="1522765"/>
              <a:ext cx="2110869" cy="1977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New Roman" pitchFamily="19" charset="0"/>
                </a:defRPr>
              </a:lvl6pPr>
              <a:lvl7pPr marL="914400" algn="ctr" rtl="0" fontAlgn="base">
                <a:spcBef>
                  <a:spcPct val="0"/>
                </a:spcBef>
                <a:spcAft>
                  <a:spcPct val="0"/>
                </a:spcAft>
                <a:defRPr sz="4400">
                  <a:solidFill>
                    <a:schemeClr val="tx2"/>
                  </a:solidFill>
                  <a:latin typeface="Times New Roman" pitchFamily="19" charset="0"/>
                </a:defRPr>
              </a:lvl7pPr>
              <a:lvl8pPr marL="1371600" algn="ctr" rtl="0" fontAlgn="base">
                <a:spcBef>
                  <a:spcPct val="0"/>
                </a:spcBef>
                <a:spcAft>
                  <a:spcPct val="0"/>
                </a:spcAft>
                <a:defRPr sz="4400">
                  <a:solidFill>
                    <a:schemeClr val="tx2"/>
                  </a:solidFill>
                  <a:latin typeface="Times New Roman" pitchFamily="19" charset="0"/>
                </a:defRPr>
              </a:lvl8pPr>
              <a:lvl9pPr marL="1828800" algn="ctr" rtl="0" fontAlgn="base">
                <a:spcBef>
                  <a:spcPct val="0"/>
                </a:spcBef>
                <a:spcAft>
                  <a:spcPct val="0"/>
                </a:spcAft>
                <a:defRPr sz="4400">
                  <a:solidFill>
                    <a:schemeClr val="tx2"/>
                  </a:solidFill>
                  <a:latin typeface="Times New Roman" pitchFamily="19" charset="0"/>
                </a:defRPr>
              </a:lvl9pPr>
            </a:lstStyle>
            <a:p>
              <a:pPr marL="0" marR="0" lvl="0" indent="0" defTabSz="914400" rtl="1" eaLnBrk="1" fontAlgn="base" latinLnBrk="0" hangingPunct="1">
                <a:lnSpc>
                  <a:spcPct val="100000"/>
                </a:lnSpc>
                <a:spcBef>
                  <a:spcPct val="0"/>
                </a:spcBef>
                <a:spcAft>
                  <a:spcPct val="0"/>
                </a:spcAft>
                <a:buClrTx/>
                <a:buSzTx/>
                <a:buFontTx/>
                <a:buNone/>
                <a:tabLst/>
                <a:defRPr/>
              </a:pPr>
              <a:r>
                <a:rPr kumimoji="0" lang="ar-EG" sz="28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عدم المساواة </a:t>
              </a:r>
              <a:endParaRPr kumimoji="0" lang="en-US" sz="28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defTabSz="914400" rtl="1" eaLnBrk="1" fontAlgn="base" latinLnBrk="0" hangingPunct="1">
                <a:lnSpc>
                  <a:spcPct val="100000"/>
                </a:lnSpc>
                <a:spcBef>
                  <a:spcPct val="0"/>
                </a:spcBef>
                <a:spcAft>
                  <a:spcPct val="0"/>
                </a:spcAft>
                <a:buClrTx/>
                <a:buSzTx/>
                <a:buFontTx/>
                <a:buNone/>
                <a:tabLst/>
                <a:defRPr/>
              </a:pPr>
              <a:r>
                <a:rPr kumimoji="0" lang="ar-EG" sz="18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هو اللا مساواة في الحصول على الفرص</a:t>
              </a:r>
              <a:endParaRPr kumimoji="0" lang="en-US" sz="32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9" name="Group 8">
            <a:extLst>
              <a:ext uri="{FF2B5EF4-FFF2-40B4-BE49-F238E27FC236}">
                <a16:creationId xmlns:a16="http://schemas.microsoft.com/office/drawing/2014/main" id="{AF80F427-A60C-8A4E-88DB-C9DDC7082101}"/>
              </a:ext>
            </a:extLst>
          </p:cNvPr>
          <p:cNvGrpSpPr/>
          <p:nvPr/>
        </p:nvGrpSpPr>
        <p:grpSpPr>
          <a:xfrm>
            <a:off x="-12576" y="3530426"/>
            <a:ext cx="4441779" cy="2418854"/>
            <a:chOff x="-12576" y="3530426"/>
            <a:chExt cx="4441779" cy="2418854"/>
          </a:xfrm>
        </p:grpSpPr>
        <p:pic>
          <p:nvPicPr>
            <p:cNvPr id="21" name="Picture 20">
              <a:extLst>
                <a:ext uri="{FF2B5EF4-FFF2-40B4-BE49-F238E27FC236}">
                  <a16:creationId xmlns:a16="http://schemas.microsoft.com/office/drawing/2014/main" id="{33510491-FC58-2849-80F4-16CD5E22417D}"/>
                </a:ext>
              </a:extLst>
            </p:cNvPr>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5071" y="3530426"/>
              <a:ext cx="4434274" cy="2398406"/>
            </a:xfrm>
            <a:prstGeom prst="rect">
              <a:avLst/>
            </a:prstGeom>
          </p:spPr>
        </p:pic>
        <p:sp>
          <p:nvSpPr>
            <p:cNvPr id="13" name="Rectangle 12">
              <a:extLst>
                <a:ext uri="{FF2B5EF4-FFF2-40B4-BE49-F238E27FC236}">
                  <a16:creationId xmlns:a16="http://schemas.microsoft.com/office/drawing/2014/main" id="{9813C661-F39A-B14B-88CD-05552F9DEEBC}"/>
                </a:ext>
              </a:extLst>
            </p:cNvPr>
            <p:cNvSpPr/>
            <p:nvPr/>
          </p:nvSpPr>
          <p:spPr>
            <a:xfrm>
              <a:off x="-5071" y="4437112"/>
              <a:ext cx="1440160" cy="1125050"/>
            </a:xfrm>
            <a:prstGeom prst="rect">
              <a:avLst/>
            </a:prstGeom>
            <a:solidFill>
              <a:srgbClr val="B1D28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1"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18" name="Rectangle 5">
              <a:extLst>
                <a:ext uri="{FF2B5EF4-FFF2-40B4-BE49-F238E27FC236}">
                  <a16:creationId xmlns:a16="http://schemas.microsoft.com/office/drawing/2014/main" id="{35F1BE69-98A7-6242-9F03-698BF0CFF222}"/>
                </a:ext>
              </a:extLst>
            </p:cNvPr>
            <p:cNvSpPr txBox="1">
              <a:spLocks noChangeArrowheads="1"/>
            </p:cNvSpPr>
            <p:nvPr/>
          </p:nvSpPr>
          <p:spPr bwMode="auto">
            <a:xfrm>
              <a:off x="-12576" y="3972130"/>
              <a:ext cx="1848272" cy="1977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New Roman" pitchFamily="19" charset="0"/>
                </a:defRPr>
              </a:lvl6pPr>
              <a:lvl7pPr marL="914400" algn="ctr" rtl="0" fontAlgn="base">
                <a:spcBef>
                  <a:spcPct val="0"/>
                </a:spcBef>
                <a:spcAft>
                  <a:spcPct val="0"/>
                </a:spcAft>
                <a:defRPr sz="4400">
                  <a:solidFill>
                    <a:schemeClr val="tx2"/>
                  </a:solidFill>
                  <a:latin typeface="Times New Roman" pitchFamily="19" charset="0"/>
                </a:defRPr>
              </a:lvl7pPr>
              <a:lvl8pPr marL="1371600" algn="ctr" rtl="0" fontAlgn="base">
                <a:spcBef>
                  <a:spcPct val="0"/>
                </a:spcBef>
                <a:spcAft>
                  <a:spcPct val="0"/>
                </a:spcAft>
                <a:defRPr sz="4400">
                  <a:solidFill>
                    <a:schemeClr val="tx2"/>
                  </a:solidFill>
                  <a:latin typeface="Times New Roman" pitchFamily="19" charset="0"/>
                </a:defRPr>
              </a:lvl8pPr>
              <a:lvl9pPr marL="1828800" algn="ctr" rtl="0" fontAlgn="base">
                <a:spcBef>
                  <a:spcPct val="0"/>
                </a:spcBef>
                <a:spcAft>
                  <a:spcPct val="0"/>
                </a:spcAft>
                <a:defRPr sz="4400">
                  <a:solidFill>
                    <a:schemeClr val="tx2"/>
                  </a:solidFill>
                  <a:latin typeface="Times New Roman" pitchFamily="19" charset="0"/>
                </a:defRPr>
              </a:lvl9pPr>
            </a:lstStyle>
            <a:p>
              <a:pPr marL="0" marR="0" lvl="0" indent="0" defTabSz="914400" rtl="1" eaLnBrk="1" fontAlgn="base" latinLnBrk="0" hangingPunct="1">
                <a:lnSpc>
                  <a:spcPct val="100000"/>
                </a:lnSpc>
                <a:spcBef>
                  <a:spcPct val="0"/>
                </a:spcBef>
                <a:spcAft>
                  <a:spcPct val="0"/>
                </a:spcAft>
                <a:buClrTx/>
                <a:buSzTx/>
                <a:buFontTx/>
                <a:buNone/>
                <a:tabLst/>
                <a:defRPr/>
              </a:pPr>
              <a:r>
                <a:rPr kumimoji="0" lang="ar-EG" sz="28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العدالة</a:t>
              </a:r>
              <a:endParaRPr kumimoji="0" lang="en-US" sz="28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defTabSz="914400" rtl="1" eaLnBrk="1" fontAlgn="base" latinLnBrk="0" hangingPunct="1">
                <a:lnSpc>
                  <a:spcPct val="100000"/>
                </a:lnSpc>
                <a:spcBef>
                  <a:spcPct val="0"/>
                </a:spcBef>
                <a:spcAft>
                  <a:spcPct val="0"/>
                </a:spcAft>
                <a:buClrTx/>
                <a:buSzTx/>
                <a:buFontTx/>
                <a:buNone/>
                <a:tabLst/>
                <a:defRPr/>
              </a:pPr>
              <a:r>
                <a:rPr kumimoji="0" lang="ar-EG" sz="18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الأدوات المخصصة </a:t>
              </a:r>
              <a:r>
                <a:rPr kumimoji="0" lang="ar-EG" sz="1800" b="1" u="none" strike="noStrike" kern="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التي  تحدد وتعالج </a:t>
              </a:r>
              <a:r>
                <a:rPr kumimoji="0" lang="ar-EG" sz="18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عدم المساواة</a:t>
              </a:r>
              <a:endParaRPr kumimoji="0" lang="en-US" sz="32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sp>
        <p:nvSpPr>
          <p:cNvPr id="15" name="Rectangle 3">
            <a:extLst>
              <a:ext uri="{FF2B5EF4-FFF2-40B4-BE49-F238E27FC236}">
                <a16:creationId xmlns:a16="http://schemas.microsoft.com/office/drawing/2014/main" id="{B3217D6F-DCC4-9F4C-A2D4-6346C345C02F}"/>
              </a:ext>
            </a:extLst>
          </p:cNvPr>
          <p:cNvSpPr txBox="1">
            <a:spLocks noChangeArrowheads="1"/>
          </p:cNvSpPr>
          <p:nvPr/>
        </p:nvSpPr>
        <p:spPr bwMode="auto">
          <a:xfrm>
            <a:off x="-22719" y="6002016"/>
            <a:ext cx="9124950" cy="905128"/>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defTabSz="914400" rtl="1" eaLnBrk="0" fontAlgn="base" latinLnBrk="0" hangingPunct="0">
              <a:lnSpc>
                <a:spcPct val="100000"/>
              </a:lnSpc>
              <a:spcBef>
                <a:spcPct val="0"/>
              </a:spcBef>
              <a:spcAft>
                <a:spcPct val="0"/>
              </a:spcAft>
              <a:buClrTx/>
              <a:buSzTx/>
              <a:buFontTx/>
              <a:buNone/>
              <a:tabLst/>
              <a:defRPr/>
            </a:pPr>
            <a:r>
              <a:rPr kumimoji="0" lang="en-US" sz="1600" b="1" u="none" strike="noStrike" kern="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Tony Ruth cited by John Maeda, “2019 Design in Tech Report” (https://</a:t>
            </a:r>
            <a:r>
              <a:rPr kumimoji="0" lang="en-US" sz="1600" b="1" u="none" strike="noStrike" kern="0" cap="none" spc="0" normalizeH="0" baseline="0" noProof="0" dirty="0" err="1">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designintech.report</a:t>
            </a:r>
            <a:r>
              <a:rPr kumimoji="0" lang="en-US" sz="1600" b="1" u="none" strike="noStrike" kern="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/2019/03/11/%F0%9F%93%B1design-in-tech-report-2019-section-6-addressing-imbalance/)</a:t>
            </a:r>
          </a:p>
        </p:txBody>
      </p:sp>
      <p:grpSp>
        <p:nvGrpSpPr>
          <p:cNvPr id="7" name="Group 6">
            <a:extLst>
              <a:ext uri="{FF2B5EF4-FFF2-40B4-BE49-F238E27FC236}">
                <a16:creationId xmlns:a16="http://schemas.microsoft.com/office/drawing/2014/main" id="{82D2C1C7-8B0B-BE4B-A779-1C0F0DD1B1D1}"/>
              </a:ext>
            </a:extLst>
          </p:cNvPr>
          <p:cNvGrpSpPr/>
          <p:nvPr/>
        </p:nvGrpSpPr>
        <p:grpSpPr>
          <a:xfrm>
            <a:off x="4624761" y="945624"/>
            <a:ext cx="4411735" cy="2627392"/>
            <a:chOff x="4624761" y="945624"/>
            <a:chExt cx="4411735" cy="2627392"/>
          </a:xfrm>
        </p:grpSpPr>
        <p:pic>
          <p:nvPicPr>
            <p:cNvPr id="20" name="Picture 19">
              <a:extLst>
                <a:ext uri="{FF2B5EF4-FFF2-40B4-BE49-F238E27FC236}">
                  <a16:creationId xmlns:a16="http://schemas.microsoft.com/office/drawing/2014/main" id="{19775350-8534-FC4A-B4E5-9108CE807478}"/>
                </a:ext>
              </a:extLst>
            </p:cNvPr>
            <p:cNvPicPr>
              <a:picLocks noChangeAspect="1"/>
            </p:cNvPicPr>
            <p:nvPr/>
          </p:nvPicPr>
          <p:blipFill rotWithShape="1">
            <a:blip r:embed="rId6" cstate="screen">
              <a:extLst>
                <a:ext uri="{28A0092B-C50C-407E-A947-70E740481C1C}">
                  <a14:useLocalDpi xmlns:a14="http://schemas.microsoft.com/office/drawing/2010/main"/>
                </a:ext>
              </a:extLst>
            </a:blip>
            <a:srcRect/>
            <a:stretch/>
          </p:blipFill>
          <p:spPr>
            <a:xfrm>
              <a:off x="4624761" y="945624"/>
              <a:ext cx="4411735" cy="2398406"/>
            </a:xfrm>
            <a:prstGeom prst="rect">
              <a:avLst/>
            </a:prstGeom>
          </p:spPr>
        </p:pic>
        <p:sp>
          <p:nvSpPr>
            <p:cNvPr id="12" name="Rectangle 11">
              <a:extLst>
                <a:ext uri="{FF2B5EF4-FFF2-40B4-BE49-F238E27FC236}">
                  <a16:creationId xmlns:a16="http://schemas.microsoft.com/office/drawing/2014/main" id="{7C366D69-715F-2B45-8FC0-0068055C2D38}"/>
                </a:ext>
              </a:extLst>
            </p:cNvPr>
            <p:cNvSpPr/>
            <p:nvPr/>
          </p:nvSpPr>
          <p:spPr>
            <a:xfrm>
              <a:off x="4716016" y="1556792"/>
              <a:ext cx="1440160" cy="1125050"/>
            </a:xfrm>
            <a:prstGeom prst="rect">
              <a:avLst/>
            </a:prstGeom>
            <a:solidFill>
              <a:srgbClr val="B1D28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1"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16" name="Rectangle 5">
              <a:extLst>
                <a:ext uri="{FF2B5EF4-FFF2-40B4-BE49-F238E27FC236}">
                  <a16:creationId xmlns:a16="http://schemas.microsoft.com/office/drawing/2014/main" id="{EA27C411-FD9D-3747-AB9A-043ABDDEAA16}"/>
                </a:ext>
              </a:extLst>
            </p:cNvPr>
            <p:cNvSpPr txBox="1">
              <a:spLocks noChangeArrowheads="1"/>
            </p:cNvSpPr>
            <p:nvPr/>
          </p:nvSpPr>
          <p:spPr bwMode="auto">
            <a:xfrm>
              <a:off x="4644008" y="1595866"/>
              <a:ext cx="1837319" cy="1977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New Roman" pitchFamily="19" charset="0"/>
                </a:defRPr>
              </a:lvl6pPr>
              <a:lvl7pPr marL="914400" algn="ctr" rtl="0" fontAlgn="base">
                <a:spcBef>
                  <a:spcPct val="0"/>
                </a:spcBef>
                <a:spcAft>
                  <a:spcPct val="0"/>
                </a:spcAft>
                <a:defRPr sz="4400">
                  <a:solidFill>
                    <a:schemeClr val="tx2"/>
                  </a:solidFill>
                  <a:latin typeface="Times New Roman" pitchFamily="19" charset="0"/>
                </a:defRPr>
              </a:lvl7pPr>
              <a:lvl8pPr marL="1371600" algn="ctr" rtl="0" fontAlgn="base">
                <a:spcBef>
                  <a:spcPct val="0"/>
                </a:spcBef>
                <a:spcAft>
                  <a:spcPct val="0"/>
                </a:spcAft>
                <a:defRPr sz="4400">
                  <a:solidFill>
                    <a:schemeClr val="tx2"/>
                  </a:solidFill>
                  <a:latin typeface="Times New Roman" pitchFamily="19" charset="0"/>
                </a:defRPr>
              </a:lvl8pPr>
              <a:lvl9pPr marL="1828800" algn="ctr" rtl="0" fontAlgn="base">
                <a:spcBef>
                  <a:spcPct val="0"/>
                </a:spcBef>
                <a:spcAft>
                  <a:spcPct val="0"/>
                </a:spcAft>
                <a:defRPr sz="4400">
                  <a:solidFill>
                    <a:schemeClr val="tx2"/>
                  </a:solidFill>
                  <a:latin typeface="Times New Roman" pitchFamily="19" charset="0"/>
                </a:defRPr>
              </a:lvl9pPr>
            </a:lstStyle>
            <a:p>
              <a:pPr marL="0" marR="0" lvl="0" indent="0" defTabSz="914400" rtl="1" eaLnBrk="1" fontAlgn="base" latinLnBrk="0" hangingPunct="1">
                <a:lnSpc>
                  <a:spcPct val="100000"/>
                </a:lnSpc>
                <a:spcBef>
                  <a:spcPct val="0"/>
                </a:spcBef>
                <a:spcAft>
                  <a:spcPct val="0"/>
                </a:spcAft>
                <a:buClrTx/>
                <a:buSzTx/>
                <a:buFontTx/>
                <a:buNone/>
                <a:tabLst/>
                <a:defRPr/>
              </a:pPr>
              <a:r>
                <a:rPr kumimoji="0" lang="ar-EG" sz="28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المساواة؟</a:t>
              </a:r>
            </a:p>
            <a:p>
              <a:pPr marL="0" marR="0" lvl="0" indent="0" defTabSz="914400" rtl="1" eaLnBrk="1" fontAlgn="base" latinLnBrk="0" hangingPunct="1">
                <a:lnSpc>
                  <a:spcPct val="100000"/>
                </a:lnSpc>
                <a:spcBef>
                  <a:spcPct val="0"/>
                </a:spcBef>
                <a:spcAft>
                  <a:spcPct val="0"/>
                </a:spcAft>
                <a:buClrTx/>
                <a:buSzTx/>
                <a:buFontTx/>
                <a:buNone/>
                <a:tabLst/>
                <a:defRPr/>
              </a:pPr>
              <a:r>
                <a:rPr kumimoji="0" lang="ar-EG" sz="18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توزيع المواد بالتساوي مع مساعدتهم.</a:t>
              </a:r>
              <a:endParaRPr kumimoji="0" lang="en-US" sz="32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23" name="Group 22">
            <a:extLst>
              <a:ext uri="{FF2B5EF4-FFF2-40B4-BE49-F238E27FC236}">
                <a16:creationId xmlns:a16="http://schemas.microsoft.com/office/drawing/2014/main" id="{B86F5AE6-DA0C-0945-994A-F47D16D24FFB}"/>
              </a:ext>
            </a:extLst>
          </p:cNvPr>
          <p:cNvGrpSpPr/>
          <p:nvPr/>
        </p:nvGrpSpPr>
        <p:grpSpPr>
          <a:xfrm>
            <a:off x="4624760" y="3479048"/>
            <a:ext cx="4411735" cy="2512066"/>
            <a:chOff x="4624760" y="3479048"/>
            <a:chExt cx="4411735" cy="2512066"/>
          </a:xfrm>
        </p:grpSpPr>
        <p:pic>
          <p:nvPicPr>
            <p:cNvPr id="22" name="Picture 21">
              <a:extLst>
                <a:ext uri="{FF2B5EF4-FFF2-40B4-BE49-F238E27FC236}">
                  <a16:creationId xmlns:a16="http://schemas.microsoft.com/office/drawing/2014/main" id="{326A94FB-D111-6F41-B9D3-A388AEBF12E4}"/>
                </a:ext>
              </a:extLst>
            </p:cNvPr>
            <p:cNvPicPr>
              <a:picLocks noChangeAspect="1"/>
            </p:cNvPicPr>
            <p:nvPr/>
          </p:nvPicPr>
          <p:blipFill rotWithShape="1">
            <a:blip r:embed="rId7" cstate="screen">
              <a:extLst>
                <a:ext uri="{28A0092B-C50C-407E-A947-70E740481C1C}">
                  <a14:useLocalDpi xmlns:a14="http://schemas.microsoft.com/office/drawing/2010/main"/>
                </a:ext>
              </a:extLst>
            </a:blip>
            <a:srcRect/>
            <a:stretch/>
          </p:blipFill>
          <p:spPr>
            <a:xfrm>
              <a:off x="4624760" y="3541968"/>
              <a:ext cx="4411735" cy="2449146"/>
            </a:xfrm>
            <a:prstGeom prst="rect">
              <a:avLst/>
            </a:prstGeom>
          </p:spPr>
        </p:pic>
        <p:sp>
          <p:nvSpPr>
            <p:cNvPr id="8" name="Rectangle 7">
              <a:extLst>
                <a:ext uri="{FF2B5EF4-FFF2-40B4-BE49-F238E27FC236}">
                  <a16:creationId xmlns:a16="http://schemas.microsoft.com/office/drawing/2014/main" id="{CDD44632-94BE-F946-B2FF-392563AA5DE8}"/>
                </a:ext>
              </a:extLst>
            </p:cNvPr>
            <p:cNvSpPr/>
            <p:nvPr/>
          </p:nvSpPr>
          <p:spPr>
            <a:xfrm>
              <a:off x="4716016" y="4464190"/>
              <a:ext cx="1440160" cy="1125050"/>
            </a:xfrm>
            <a:prstGeom prst="rect">
              <a:avLst/>
            </a:prstGeom>
            <a:solidFill>
              <a:srgbClr val="B1D28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1"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11" name="Rectangle 5">
              <a:extLst>
                <a:ext uri="{FF2B5EF4-FFF2-40B4-BE49-F238E27FC236}">
                  <a16:creationId xmlns:a16="http://schemas.microsoft.com/office/drawing/2014/main" id="{CAC2AB37-44C8-924B-B134-DE368CB87A94}"/>
                </a:ext>
              </a:extLst>
            </p:cNvPr>
            <p:cNvSpPr txBox="1">
              <a:spLocks noChangeArrowheads="1"/>
            </p:cNvSpPr>
            <p:nvPr/>
          </p:nvSpPr>
          <p:spPr bwMode="auto">
            <a:xfrm>
              <a:off x="4644008" y="3479048"/>
              <a:ext cx="1770991" cy="2501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New Roman" pitchFamily="19" charset="0"/>
                </a:defRPr>
              </a:lvl6pPr>
              <a:lvl7pPr marL="914400" algn="ctr" rtl="0" fontAlgn="base">
                <a:spcBef>
                  <a:spcPct val="0"/>
                </a:spcBef>
                <a:spcAft>
                  <a:spcPct val="0"/>
                </a:spcAft>
                <a:defRPr sz="4400">
                  <a:solidFill>
                    <a:schemeClr val="tx2"/>
                  </a:solidFill>
                  <a:latin typeface="Times New Roman" pitchFamily="19" charset="0"/>
                </a:defRPr>
              </a:lvl7pPr>
              <a:lvl8pPr marL="1371600" algn="ctr" rtl="0" fontAlgn="base">
                <a:spcBef>
                  <a:spcPct val="0"/>
                </a:spcBef>
                <a:spcAft>
                  <a:spcPct val="0"/>
                </a:spcAft>
                <a:defRPr sz="4400">
                  <a:solidFill>
                    <a:schemeClr val="tx2"/>
                  </a:solidFill>
                  <a:latin typeface="Times New Roman" pitchFamily="19" charset="0"/>
                </a:defRPr>
              </a:lvl8pPr>
              <a:lvl9pPr marL="1828800" algn="ctr" rtl="0" fontAlgn="base">
                <a:spcBef>
                  <a:spcPct val="0"/>
                </a:spcBef>
                <a:spcAft>
                  <a:spcPct val="0"/>
                </a:spcAft>
                <a:defRPr sz="4400">
                  <a:solidFill>
                    <a:schemeClr val="tx2"/>
                  </a:solidFill>
                  <a:latin typeface="Times New Roman" pitchFamily="19" charset="0"/>
                </a:defRPr>
              </a:lvl9pPr>
            </a:lstStyle>
            <a:p>
              <a:pPr marL="0" marR="0" lvl="0" indent="0" defTabSz="914400" rtl="1" eaLnBrk="1" fontAlgn="base" latinLnBrk="0" hangingPunct="1">
                <a:lnSpc>
                  <a:spcPct val="100000"/>
                </a:lnSpc>
                <a:spcBef>
                  <a:spcPct val="0"/>
                </a:spcBef>
                <a:spcAft>
                  <a:spcPct val="0"/>
                </a:spcAft>
                <a:buClrTx/>
                <a:buSzTx/>
                <a:buFontTx/>
                <a:buNone/>
                <a:tabLst/>
                <a:defRPr/>
              </a:pPr>
              <a:r>
                <a:rPr kumimoji="0" lang="ar-EG" sz="28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القضاء</a:t>
              </a:r>
              <a:endParaRPr kumimoji="0" lang="en-US" sz="32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defTabSz="914400" rtl="1" eaLnBrk="1" fontAlgn="base" latinLnBrk="0" hangingPunct="1">
                <a:lnSpc>
                  <a:spcPct val="100000"/>
                </a:lnSpc>
                <a:spcBef>
                  <a:spcPct val="0"/>
                </a:spcBef>
                <a:spcAft>
                  <a:spcPct val="0"/>
                </a:spcAft>
                <a:buClrTx/>
                <a:buSzTx/>
                <a:buFontTx/>
                <a:buNone/>
                <a:tabLst/>
                <a:defRPr/>
              </a:pPr>
              <a:r>
                <a:rPr kumimoji="0" lang="ar-EG" sz="18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إصلاح النظام لتوفير الوصول المتساوي إلى كل من الأدوات والفرص</a:t>
              </a:r>
              <a:endParaRPr kumimoji="0" lang="en-US" sz="32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spTree>
    <p:extLst>
      <p:ext uri="{BB962C8B-B14F-4D97-AF65-F5344CB8AC3E}">
        <p14:creationId xmlns:p14="http://schemas.microsoft.com/office/powerpoint/2010/main" val="2755624513"/>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checkerboard(across)">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5" presetClass="entr" presetSubtype="10" fill="hold"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checkerboard(across)">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5" presetClass="entr" presetSubtype="10" fill="hold" nodeType="clickEffect">
                                  <p:stCondLst>
                                    <p:cond delay="0"/>
                                  </p:stCondLst>
                                  <p:childTnLst>
                                    <p:set>
                                      <p:cBhvr>
                                        <p:cTn id="21" dur="1" fill="hold">
                                          <p:stCondLst>
                                            <p:cond delay="0"/>
                                          </p:stCondLst>
                                        </p:cTn>
                                        <p:tgtEl>
                                          <p:spTgt spid="23"/>
                                        </p:tgtEl>
                                        <p:attrNameLst>
                                          <p:attrName>style.visibility</p:attrName>
                                        </p:attrNameLst>
                                      </p:cBhvr>
                                      <p:to>
                                        <p:strVal val="visible"/>
                                      </p:to>
                                    </p:set>
                                    <p:animEffect transition="in" filter="checkerboard(across)">
                                      <p:cBhvr>
                                        <p:cTn id="22"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41313" name="Picture 2"/>
          <p:cNvPicPr>
            <a:picLocks noChangeAspect="1" noChangeArrowheads="1"/>
          </p:cNvPicPr>
          <p:nvPr/>
        </p:nvPicPr>
        <p:blipFill>
          <a:blip r:embed="rId2">
            <a:lum bright="-4000" contrast="6000"/>
          </a:blip>
          <a:srcRect/>
          <a:stretch>
            <a:fillRect/>
          </a:stretch>
        </p:blipFill>
        <p:spPr bwMode="auto">
          <a:xfrm>
            <a:off x="0" y="0"/>
            <a:ext cx="9144000" cy="6858000"/>
          </a:xfrm>
          <a:prstGeom prst="rect">
            <a:avLst/>
          </a:prstGeom>
          <a:noFill/>
          <a:ln w="9525">
            <a:noFill/>
            <a:miter lim="800000"/>
            <a:headEnd/>
            <a:tailEnd/>
          </a:ln>
        </p:spPr>
      </p:pic>
      <p:sp>
        <p:nvSpPr>
          <p:cNvPr id="141315" name="Freeform 3"/>
          <p:cNvSpPr>
            <a:spLocks/>
          </p:cNvSpPr>
          <p:nvPr/>
        </p:nvSpPr>
        <p:spPr bwMode="auto">
          <a:xfrm>
            <a:off x="1751013" y="1073150"/>
            <a:ext cx="2924175" cy="3814763"/>
          </a:xfrm>
          <a:custGeom>
            <a:avLst/>
            <a:gdLst>
              <a:gd name="T0" fmla="*/ 0 w 1842"/>
              <a:gd name="T1" fmla="*/ 2147483647 h 2403"/>
              <a:gd name="T2" fmla="*/ 153730325 w 1842"/>
              <a:gd name="T3" fmla="*/ 2147483647 h 2403"/>
              <a:gd name="T4" fmla="*/ 488910313 w 1842"/>
              <a:gd name="T5" fmla="*/ 2147483647 h 2403"/>
              <a:gd name="T6" fmla="*/ 609877813 w 1842"/>
              <a:gd name="T7" fmla="*/ 2147483647 h 2403"/>
              <a:gd name="T8" fmla="*/ 672882513 w 1842"/>
              <a:gd name="T9" fmla="*/ 2147483647 h 2403"/>
              <a:gd name="T10" fmla="*/ 763608138 w 1842"/>
              <a:gd name="T11" fmla="*/ 2147483647 h 2403"/>
              <a:gd name="T12" fmla="*/ 854333763 w 1842"/>
              <a:gd name="T13" fmla="*/ 2147483647 h 2403"/>
              <a:gd name="T14" fmla="*/ 977820625 w 1842"/>
              <a:gd name="T15" fmla="*/ 2147483647 h 2403"/>
              <a:gd name="T16" fmla="*/ 1159271875 w 1842"/>
              <a:gd name="T17" fmla="*/ 2147483647 h 2403"/>
              <a:gd name="T18" fmla="*/ 1313002200 w 1842"/>
              <a:gd name="T19" fmla="*/ 2147483647 h 2403"/>
              <a:gd name="T20" fmla="*/ 1403727825 w 1842"/>
              <a:gd name="T21" fmla="*/ 2147483647 h 2403"/>
              <a:gd name="T22" fmla="*/ 1587698438 w 1842"/>
              <a:gd name="T23" fmla="*/ 2147483647 h 2403"/>
              <a:gd name="T24" fmla="*/ 1801912513 w 1842"/>
              <a:gd name="T25" fmla="*/ 2147483647 h 2403"/>
              <a:gd name="T26" fmla="*/ 1862396263 w 1842"/>
              <a:gd name="T27" fmla="*/ 2147483647 h 2403"/>
              <a:gd name="T28" fmla="*/ 2046366875 w 1842"/>
              <a:gd name="T29" fmla="*/ 2147483647 h 2403"/>
              <a:gd name="T30" fmla="*/ 2147483647 w 1842"/>
              <a:gd name="T31" fmla="*/ 2147483647 h 2403"/>
              <a:gd name="T32" fmla="*/ 2147483647 w 1842"/>
              <a:gd name="T33" fmla="*/ 2147483647 h 2403"/>
              <a:gd name="T34" fmla="*/ 2147483647 w 1842"/>
              <a:gd name="T35" fmla="*/ 2147483647 h 2403"/>
              <a:gd name="T36" fmla="*/ 2147483647 w 1842"/>
              <a:gd name="T37" fmla="*/ 2147483647 h 2403"/>
              <a:gd name="T38" fmla="*/ 2147483647 w 1842"/>
              <a:gd name="T39" fmla="*/ 2147483647 h 2403"/>
              <a:gd name="T40" fmla="*/ 2147483647 w 1842"/>
              <a:gd name="T41" fmla="*/ 2147483647 h 2403"/>
              <a:gd name="T42" fmla="*/ 2147483647 w 1842"/>
              <a:gd name="T43" fmla="*/ 2084170286 h 2403"/>
              <a:gd name="T44" fmla="*/ 2147483647 w 1842"/>
              <a:gd name="T45" fmla="*/ 1565018030 h 2403"/>
              <a:gd name="T46" fmla="*/ 2147483647 w 1842"/>
              <a:gd name="T47" fmla="*/ 1290320169 h 2403"/>
              <a:gd name="T48" fmla="*/ 2147483647 w 1842"/>
              <a:gd name="T49" fmla="*/ 801409793 h 2403"/>
              <a:gd name="T50" fmla="*/ 2147483647 w 1842"/>
              <a:gd name="T51" fmla="*/ 496471640 h 2403"/>
              <a:gd name="T52" fmla="*/ 2147483647 w 1842"/>
              <a:gd name="T53" fmla="*/ 403225053 h 2403"/>
              <a:gd name="T54" fmla="*/ 2147483647 w 1842"/>
              <a:gd name="T55" fmla="*/ 372983174 h 2403"/>
              <a:gd name="T56" fmla="*/ 2147483647 w 1842"/>
              <a:gd name="T57" fmla="*/ 252015658 h 2403"/>
              <a:gd name="T58" fmla="*/ 2147483647 w 1842"/>
              <a:gd name="T59" fmla="*/ 68045021 h 2403"/>
              <a:gd name="T60" fmla="*/ 2147483647 w 1842"/>
              <a:gd name="T61" fmla="*/ 7561263 h 2403"/>
              <a:gd name="T62" fmla="*/ 2147483647 w 1842"/>
              <a:gd name="T63" fmla="*/ 37803142 h 2403"/>
              <a:gd name="T64" fmla="*/ 2147483647 w 1842"/>
              <a:gd name="T65" fmla="*/ 68045021 h 2403"/>
              <a:gd name="T66" fmla="*/ 2147483647 w 1842"/>
              <a:gd name="T67" fmla="*/ 128528779 h 2403"/>
              <a:gd name="T68" fmla="*/ 2147483647 w 1842"/>
              <a:gd name="T69" fmla="*/ 496471640 h 2403"/>
              <a:gd name="T70" fmla="*/ 2147483647 w 1842"/>
              <a:gd name="T71" fmla="*/ 710684156 h 2403"/>
              <a:gd name="T72" fmla="*/ 2147483647 w 1842"/>
              <a:gd name="T73" fmla="*/ 1106349533 h 2403"/>
              <a:gd name="T74" fmla="*/ 2147483647 w 1842"/>
              <a:gd name="T75" fmla="*/ 1260078290 h 2403"/>
              <a:gd name="T76" fmla="*/ 2147483647 w 1842"/>
              <a:gd name="T77" fmla="*/ 1869956183 h 2403"/>
              <a:gd name="T78" fmla="*/ 2147483647 w 1842"/>
              <a:gd name="T79" fmla="*/ 2084170286 h 2403"/>
              <a:gd name="T80" fmla="*/ 2147483647 w 1842"/>
              <a:gd name="T81" fmla="*/ 2147483647 h 2403"/>
              <a:gd name="T82" fmla="*/ 2076608750 w 1842"/>
              <a:gd name="T83" fmla="*/ 2147483647 h 2403"/>
              <a:gd name="T84" fmla="*/ 1955641250 w 1842"/>
              <a:gd name="T85" fmla="*/ 2147483647 h 2403"/>
              <a:gd name="T86" fmla="*/ 1832154388 w 1842"/>
              <a:gd name="T87" fmla="*/ 2147483647 h 2403"/>
              <a:gd name="T88" fmla="*/ 1648182188 w 1842"/>
              <a:gd name="T89" fmla="*/ 2147483647 h 2403"/>
              <a:gd name="T90" fmla="*/ 609877813 w 1842"/>
              <a:gd name="T91" fmla="*/ 2147483647 h 2403"/>
              <a:gd name="T92" fmla="*/ 365423450 w 1842"/>
              <a:gd name="T93" fmla="*/ 2147483647 h 2403"/>
              <a:gd name="T94" fmla="*/ 0 w 1842"/>
              <a:gd name="T95" fmla="*/ 2147483647 h 240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842"/>
              <a:gd name="T145" fmla="*/ 0 h 2403"/>
              <a:gd name="T146" fmla="*/ 1842 w 1842"/>
              <a:gd name="T147" fmla="*/ 2403 h 240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842" h="2403">
                <a:moveTo>
                  <a:pt x="0" y="1482"/>
                </a:moveTo>
                <a:cubicBezTo>
                  <a:pt x="11" y="1548"/>
                  <a:pt x="23" y="1584"/>
                  <a:pt x="61" y="1639"/>
                </a:cubicBezTo>
                <a:cubicBezTo>
                  <a:pt x="87" y="1721"/>
                  <a:pt x="143" y="1789"/>
                  <a:pt x="194" y="1858"/>
                </a:cubicBezTo>
                <a:cubicBezTo>
                  <a:pt x="211" y="1881"/>
                  <a:pt x="225" y="1906"/>
                  <a:pt x="242" y="1930"/>
                </a:cubicBezTo>
                <a:cubicBezTo>
                  <a:pt x="250" y="1942"/>
                  <a:pt x="267" y="1967"/>
                  <a:pt x="267" y="1967"/>
                </a:cubicBezTo>
                <a:cubicBezTo>
                  <a:pt x="298" y="2060"/>
                  <a:pt x="255" y="1941"/>
                  <a:pt x="303" y="2039"/>
                </a:cubicBezTo>
                <a:cubicBezTo>
                  <a:pt x="350" y="2135"/>
                  <a:pt x="267" y="2006"/>
                  <a:pt x="339" y="2124"/>
                </a:cubicBezTo>
                <a:cubicBezTo>
                  <a:pt x="354" y="2149"/>
                  <a:pt x="363" y="2180"/>
                  <a:pt x="388" y="2197"/>
                </a:cubicBezTo>
                <a:cubicBezTo>
                  <a:pt x="412" y="2213"/>
                  <a:pt x="460" y="2245"/>
                  <a:pt x="460" y="2245"/>
                </a:cubicBezTo>
                <a:cubicBezTo>
                  <a:pt x="482" y="2278"/>
                  <a:pt x="492" y="2325"/>
                  <a:pt x="521" y="2355"/>
                </a:cubicBezTo>
                <a:cubicBezTo>
                  <a:pt x="531" y="2365"/>
                  <a:pt x="543" y="2373"/>
                  <a:pt x="557" y="2379"/>
                </a:cubicBezTo>
                <a:cubicBezTo>
                  <a:pt x="580" y="2389"/>
                  <a:pt x="630" y="2403"/>
                  <a:pt x="630" y="2403"/>
                </a:cubicBezTo>
                <a:cubicBezTo>
                  <a:pt x="680" y="2327"/>
                  <a:pt x="686" y="2222"/>
                  <a:pt x="715" y="2136"/>
                </a:cubicBezTo>
                <a:cubicBezTo>
                  <a:pt x="722" y="2111"/>
                  <a:pt x="721" y="2081"/>
                  <a:pt x="739" y="2064"/>
                </a:cubicBezTo>
                <a:cubicBezTo>
                  <a:pt x="798" y="2004"/>
                  <a:pt x="775" y="2034"/>
                  <a:pt x="812" y="1979"/>
                </a:cubicBezTo>
                <a:cubicBezTo>
                  <a:pt x="856" y="1841"/>
                  <a:pt x="840" y="1677"/>
                  <a:pt x="921" y="1554"/>
                </a:cubicBezTo>
                <a:cubicBezTo>
                  <a:pt x="897" y="1507"/>
                  <a:pt x="889" y="1463"/>
                  <a:pt x="860" y="1421"/>
                </a:cubicBezTo>
                <a:cubicBezTo>
                  <a:pt x="876" y="1401"/>
                  <a:pt x="892" y="1380"/>
                  <a:pt x="909" y="1361"/>
                </a:cubicBezTo>
                <a:cubicBezTo>
                  <a:pt x="916" y="1352"/>
                  <a:pt x="928" y="1346"/>
                  <a:pt x="933" y="1336"/>
                </a:cubicBezTo>
                <a:cubicBezTo>
                  <a:pt x="945" y="1305"/>
                  <a:pt x="946" y="1270"/>
                  <a:pt x="957" y="1239"/>
                </a:cubicBezTo>
                <a:cubicBezTo>
                  <a:pt x="961" y="1205"/>
                  <a:pt x="968" y="1104"/>
                  <a:pt x="994" y="1070"/>
                </a:cubicBezTo>
                <a:cubicBezTo>
                  <a:pt x="1051" y="991"/>
                  <a:pt x="1111" y="890"/>
                  <a:pt x="1188" y="827"/>
                </a:cubicBezTo>
                <a:cubicBezTo>
                  <a:pt x="1267" y="760"/>
                  <a:pt x="1370" y="691"/>
                  <a:pt x="1442" y="621"/>
                </a:cubicBezTo>
                <a:cubicBezTo>
                  <a:pt x="1484" y="579"/>
                  <a:pt x="1525" y="544"/>
                  <a:pt x="1576" y="512"/>
                </a:cubicBezTo>
                <a:cubicBezTo>
                  <a:pt x="1629" y="431"/>
                  <a:pt x="1724" y="384"/>
                  <a:pt x="1794" y="318"/>
                </a:cubicBezTo>
                <a:cubicBezTo>
                  <a:pt x="1808" y="273"/>
                  <a:pt x="1815" y="236"/>
                  <a:pt x="1842" y="197"/>
                </a:cubicBezTo>
                <a:cubicBezTo>
                  <a:pt x="1834" y="184"/>
                  <a:pt x="1829" y="169"/>
                  <a:pt x="1818" y="160"/>
                </a:cubicBezTo>
                <a:cubicBezTo>
                  <a:pt x="1808" y="151"/>
                  <a:pt x="1793" y="152"/>
                  <a:pt x="1782" y="148"/>
                </a:cubicBezTo>
                <a:cubicBezTo>
                  <a:pt x="1649" y="95"/>
                  <a:pt x="1741" y="126"/>
                  <a:pt x="1660" y="100"/>
                </a:cubicBezTo>
                <a:cubicBezTo>
                  <a:pt x="1593" y="54"/>
                  <a:pt x="1577" y="45"/>
                  <a:pt x="1503" y="27"/>
                </a:cubicBezTo>
                <a:cubicBezTo>
                  <a:pt x="1490" y="19"/>
                  <a:pt x="1480" y="4"/>
                  <a:pt x="1466" y="3"/>
                </a:cubicBezTo>
                <a:cubicBezTo>
                  <a:pt x="1445" y="0"/>
                  <a:pt x="1426" y="13"/>
                  <a:pt x="1406" y="15"/>
                </a:cubicBezTo>
                <a:cubicBezTo>
                  <a:pt x="1333" y="21"/>
                  <a:pt x="1260" y="23"/>
                  <a:pt x="1188" y="27"/>
                </a:cubicBezTo>
                <a:cubicBezTo>
                  <a:pt x="1187" y="27"/>
                  <a:pt x="1109" y="44"/>
                  <a:pt x="1103" y="51"/>
                </a:cubicBezTo>
                <a:cubicBezTo>
                  <a:pt x="1064" y="89"/>
                  <a:pt x="1054" y="147"/>
                  <a:pt x="1042" y="197"/>
                </a:cubicBezTo>
                <a:cubicBezTo>
                  <a:pt x="1049" y="225"/>
                  <a:pt x="1061" y="252"/>
                  <a:pt x="1066" y="282"/>
                </a:cubicBezTo>
                <a:cubicBezTo>
                  <a:pt x="1093" y="454"/>
                  <a:pt x="1062" y="352"/>
                  <a:pt x="1091" y="439"/>
                </a:cubicBezTo>
                <a:cubicBezTo>
                  <a:pt x="1036" y="491"/>
                  <a:pt x="1091" y="430"/>
                  <a:pt x="1054" y="500"/>
                </a:cubicBezTo>
                <a:cubicBezTo>
                  <a:pt x="1004" y="590"/>
                  <a:pt x="960" y="644"/>
                  <a:pt x="921" y="742"/>
                </a:cubicBezTo>
                <a:cubicBezTo>
                  <a:pt x="917" y="770"/>
                  <a:pt x="918" y="800"/>
                  <a:pt x="909" y="827"/>
                </a:cubicBezTo>
                <a:cubicBezTo>
                  <a:pt x="902" y="846"/>
                  <a:pt x="883" y="858"/>
                  <a:pt x="873" y="876"/>
                </a:cubicBezTo>
                <a:cubicBezTo>
                  <a:pt x="847" y="916"/>
                  <a:pt x="837" y="950"/>
                  <a:pt x="824" y="997"/>
                </a:cubicBezTo>
                <a:cubicBezTo>
                  <a:pt x="808" y="1051"/>
                  <a:pt x="786" y="1110"/>
                  <a:pt x="776" y="1167"/>
                </a:cubicBezTo>
                <a:cubicBezTo>
                  <a:pt x="770" y="1195"/>
                  <a:pt x="753" y="1309"/>
                  <a:pt x="727" y="1336"/>
                </a:cubicBezTo>
                <a:cubicBezTo>
                  <a:pt x="706" y="1356"/>
                  <a:pt x="674" y="1364"/>
                  <a:pt x="654" y="1385"/>
                </a:cubicBezTo>
                <a:cubicBezTo>
                  <a:pt x="540" y="1498"/>
                  <a:pt x="396" y="1514"/>
                  <a:pt x="242" y="1530"/>
                </a:cubicBezTo>
                <a:cubicBezTo>
                  <a:pt x="209" y="1538"/>
                  <a:pt x="172" y="1572"/>
                  <a:pt x="145" y="1554"/>
                </a:cubicBezTo>
                <a:cubicBezTo>
                  <a:pt x="99" y="1523"/>
                  <a:pt x="49" y="1506"/>
                  <a:pt x="0" y="1482"/>
                </a:cubicBezTo>
                <a:close/>
              </a:path>
            </a:pathLst>
          </a:custGeom>
          <a:noFill/>
          <a:ln w="57150">
            <a:solidFill>
              <a:srgbClr val="FFFF57"/>
            </a:solidFill>
            <a:round/>
            <a:headEnd/>
            <a:tailEnd/>
          </a:ln>
        </p:spPr>
        <p:txBody>
          <a:bodyPr wrap="none" anchor="ctr">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en-US" sz="3200" b="1" u="none" strike="noStrike" kern="1200" cap="none" spc="0" normalizeH="0" baseline="0" noProof="0">
              <a:ln>
                <a:noFill/>
              </a:ln>
              <a:solidFill>
                <a:srgbClr val="009999"/>
              </a:solidFill>
              <a:effectLst/>
              <a:uLnTx/>
              <a:uFillTx/>
              <a:latin typeface="Arial" panose="020B0604020202020204" pitchFamily="34" charset="0"/>
              <a:ea typeface="ＭＳ Ｐゴシック" pitchFamily="-84" charset="-128"/>
              <a:cs typeface="Arial" panose="020B0604020202020204" pitchFamily="34" charset="0"/>
            </a:endParaRPr>
          </a:p>
        </p:txBody>
      </p:sp>
      <p:sp>
        <p:nvSpPr>
          <p:cNvPr id="141316" name="Text Box 4"/>
          <p:cNvSpPr txBox="1">
            <a:spLocks noChangeArrowheads="1"/>
          </p:cNvSpPr>
          <p:nvPr/>
        </p:nvSpPr>
        <p:spPr bwMode="auto">
          <a:xfrm>
            <a:off x="1905000" y="152400"/>
            <a:ext cx="5029200" cy="584775"/>
          </a:xfrm>
          <a:prstGeom prst="rect">
            <a:avLst/>
          </a:prstGeom>
          <a:noFill/>
          <a:ln w="9525">
            <a:noFill/>
            <a:miter lim="800000"/>
            <a:headEnd/>
            <a:tailEnd/>
          </a:ln>
          <a:effectLst>
            <a:outerShdw blurRad="63500" dist="38099" dir="2700000" algn="ctr" rotWithShape="0">
              <a:srgbClr val="110830">
                <a:alpha val="74998"/>
              </a:srgbClr>
            </a:outerShdw>
          </a:effectLst>
        </p:spPr>
        <p:txBody>
          <a:bodyPr wrap="squar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srgbClr val="FFFFFF"/>
                </a:solidFill>
                <a:effectLst>
                  <a:glow rad="101600">
                    <a:srgbClr val="010000">
                      <a:alpha val="75000"/>
                    </a:srgbClr>
                  </a:glow>
                </a:effectLst>
                <a:uLnTx/>
                <a:uFillTx/>
                <a:latin typeface="Arial" panose="020B0604020202020204" pitchFamily="34" charset="0"/>
                <a:ea typeface="ＭＳ Ｐゴシック" pitchFamily="-84" charset="-128"/>
                <a:cs typeface="Arial" panose="020B0604020202020204" pitchFamily="34" charset="0"/>
              </a:rPr>
              <a:t>إسرائيل في الألفية</a:t>
            </a:r>
            <a:endParaRPr kumimoji="0" lang="en-US" sz="3200" b="1" u="none" strike="noStrike" kern="1200" cap="none" spc="0" normalizeH="0" baseline="0" noProof="0" dirty="0">
              <a:ln>
                <a:noFill/>
              </a:ln>
              <a:solidFill>
                <a:srgbClr val="FF1418"/>
              </a:solidFill>
              <a:effectLst>
                <a:glow rad="101600">
                  <a:srgbClr val="010000">
                    <a:alpha val="75000"/>
                  </a:srgbClr>
                </a:glow>
              </a:effectLst>
              <a:uLnTx/>
              <a:uFillTx/>
              <a:latin typeface="Arial" panose="020B0604020202020204" pitchFamily="34" charset="0"/>
              <a:ea typeface="ＭＳ Ｐゴシック" pitchFamily="-84" charset="-128"/>
              <a:cs typeface="Arial" panose="020B0604020202020204" pitchFamily="34" charset="0"/>
            </a:endParaRPr>
          </a:p>
        </p:txBody>
      </p:sp>
      <p:sp>
        <p:nvSpPr>
          <p:cNvPr id="141317" name="Rectangle 5"/>
          <p:cNvSpPr>
            <a:spLocks noChangeArrowheads="1"/>
          </p:cNvSpPr>
          <p:nvPr/>
        </p:nvSpPr>
        <p:spPr bwMode="auto">
          <a:xfrm>
            <a:off x="1828800" y="3962400"/>
            <a:ext cx="838200" cy="914400"/>
          </a:xfrm>
          <a:prstGeom prst="rect">
            <a:avLst/>
          </a:prstGeom>
          <a:noFill/>
          <a:ln w="57150">
            <a:solidFill>
              <a:srgbClr val="FF271C"/>
            </a:solidFill>
            <a:miter lim="800000"/>
            <a:headEnd/>
            <a:tailEnd/>
          </a:ln>
        </p:spPr>
        <p:txBody>
          <a:bodyPr wrap="none" anchor="ctr">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en-US" sz="3200" b="1" u="none" strike="noStrike" kern="1200" cap="none" spc="0" normalizeH="0" baseline="0" noProof="0">
              <a:ln>
                <a:noFill/>
              </a:ln>
              <a:solidFill>
                <a:srgbClr val="009999"/>
              </a:solidFill>
              <a:effectLst/>
              <a:uLnTx/>
              <a:uFillTx/>
              <a:latin typeface="Arial" panose="020B0604020202020204" pitchFamily="34" charset="0"/>
              <a:ea typeface="ＭＳ Ｐゴシック" pitchFamily="-84" charset="-128"/>
              <a:cs typeface="Arial" panose="020B0604020202020204" pitchFamily="34" charset="0"/>
            </a:endParaRPr>
          </a:p>
        </p:txBody>
      </p:sp>
      <p:sp>
        <p:nvSpPr>
          <p:cNvPr id="141318" name="Rectangle 6"/>
          <p:cNvSpPr>
            <a:spLocks noChangeArrowheads="1"/>
          </p:cNvSpPr>
          <p:nvPr/>
        </p:nvSpPr>
        <p:spPr bwMode="auto">
          <a:xfrm>
            <a:off x="4191000" y="1066800"/>
            <a:ext cx="914400" cy="533400"/>
          </a:xfrm>
          <a:prstGeom prst="rect">
            <a:avLst/>
          </a:prstGeom>
          <a:noFill/>
          <a:ln w="57150">
            <a:solidFill>
              <a:srgbClr val="FF271C"/>
            </a:solidFill>
            <a:miter lim="800000"/>
            <a:headEnd/>
            <a:tailEnd/>
          </a:ln>
        </p:spPr>
        <p:txBody>
          <a:bodyPr wrap="none" anchor="ctr">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en-US" sz="3200" b="1" u="none" strike="noStrike" kern="1200" cap="none" spc="0" normalizeH="0" baseline="0" noProof="0">
              <a:ln>
                <a:noFill/>
              </a:ln>
              <a:solidFill>
                <a:srgbClr val="009999"/>
              </a:solidFill>
              <a:effectLst/>
              <a:uLnTx/>
              <a:uFillTx/>
              <a:latin typeface="Arial" panose="020B0604020202020204" pitchFamily="34" charset="0"/>
              <a:ea typeface="ＭＳ Ｐゴシック" pitchFamily="-84" charset="-128"/>
              <a:cs typeface="Arial" panose="020B0604020202020204" pitchFamily="34" charset="0"/>
            </a:endParaRPr>
          </a:p>
        </p:txBody>
      </p:sp>
      <p:sp>
        <p:nvSpPr>
          <p:cNvPr id="141319" name="AutoShape 7"/>
          <p:cNvSpPr>
            <a:spLocks noChangeArrowheads="1"/>
          </p:cNvSpPr>
          <p:nvPr/>
        </p:nvSpPr>
        <p:spPr bwMode="auto">
          <a:xfrm>
            <a:off x="4114800" y="1066800"/>
            <a:ext cx="1295400" cy="609600"/>
          </a:xfrm>
          <a:custGeom>
            <a:avLst/>
            <a:gdLst>
              <a:gd name="T0" fmla="*/ 2147483647 w 21600"/>
              <a:gd name="T1" fmla="*/ 0 h 21600"/>
              <a:gd name="T2" fmla="*/ 582390370 w 21600"/>
              <a:gd name="T3" fmla="*/ 242771309 h 21600"/>
              <a:gd name="T4" fmla="*/ 2147483647 w 21600"/>
              <a:gd name="T5" fmla="*/ 121385669 h 21600"/>
              <a:gd name="T6" fmla="*/ 2147483647 w 21600"/>
              <a:gd name="T7" fmla="*/ 242771309 h 21600"/>
              <a:gd name="T8" fmla="*/ 0 60000 65536"/>
              <a:gd name="T9" fmla="*/ 0 60000 65536"/>
              <a:gd name="T10" fmla="*/ 0 60000 65536"/>
              <a:gd name="T11" fmla="*/ 0 60000 65536"/>
              <a:gd name="T12" fmla="*/ 0 w 21600"/>
              <a:gd name="T13" fmla="*/ 0 h 21600"/>
              <a:gd name="T14" fmla="*/ 21600 w 21600"/>
              <a:gd name="T15" fmla="*/ 7713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lnTo>
                  <a:pt x="5400" y="10800"/>
                </a:lnTo>
                <a:close/>
              </a:path>
            </a:pathLst>
          </a:custGeom>
          <a:solidFill>
            <a:schemeClr val="tx2"/>
          </a:solidFill>
          <a:ln w="9525">
            <a:solidFill>
              <a:srgbClr val="2314E8"/>
            </a:solidFill>
            <a:miter lim="800000"/>
            <a:headEnd/>
            <a:tailEnd/>
          </a:ln>
        </p:spPr>
        <p:txBody>
          <a:bodyPr wrap="none" anchor="ctr">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1" lang="en-US" sz="3200" b="1" u="none" strike="noStrike" kern="1200" cap="none" spc="0" normalizeH="0" baseline="0" noProof="0">
              <a:ln>
                <a:noFill/>
              </a:ln>
              <a:solidFill>
                <a:srgbClr val="009999"/>
              </a:solidFill>
              <a:effectLst/>
              <a:uLnTx/>
              <a:uFillTx/>
              <a:latin typeface="Arial" panose="020B0604020202020204" pitchFamily="34" charset="0"/>
              <a:ea typeface="ＭＳ Ｐゴシック" pitchFamily="-84" charset="-128"/>
              <a:cs typeface="Arial" panose="020B0604020202020204" pitchFamily="34" charset="0"/>
            </a:endParaRPr>
          </a:p>
        </p:txBody>
      </p:sp>
      <p:sp>
        <p:nvSpPr>
          <p:cNvPr id="141320" name="Text Box 8"/>
          <p:cNvSpPr txBox="1">
            <a:spLocks noChangeArrowheads="1"/>
          </p:cNvSpPr>
          <p:nvPr/>
        </p:nvSpPr>
        <p:spPr bwMode="auto">
          <a:xfrm>
            <a:off x="0" y="5029200"/>
            <a:ext cx="9144000" cy="1015663"/>
          </a:xfrm>
          <a:prstGeom prst="rect">
            <a:avLst/>
          </a:prstGeom>
          <a:noFill/>
          <a:ln w="9525">
            <a:noFill/>
            <a:miter lim="800000"/>
            <a:headEnd/>
            <a:tailEnd/>
          </a:ln>
          <a:effectLst>
            <a:outerShdw blurRad="63500" dist="38099" dir="2700000" algn="ctr" rotWithShape="0">
              <a:srgbClr val="110830">
                <a:alpha val="74998"/>
              </a:srgbClr>
            </a:outerShdw>
          </a:effectLst>
        </p:spPr>
        <p:txBody>
          <a:bodyPr wrap="square">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2000" b="1" u="none" strike="noStrike" kern="1200" cap="none" spc="0" normalizeH="0" baseline="0" noProof="0" dirty="0">
                <a:ln>
                  <a:noFill/>
                </a:ln>
                <a:solidFill>
                  <a:srgbClr val="FFFFFF"/>
                </a:solidFill>
                <a:effectLst>
                  <a:glow rad="101600">
                    <a:srgbClr val="010000">
                      <a:alpha val="75000"/>
                    </a:srgbClr>
                  </a:glow>
                </a:effectLst>
                <a:uLnTx/>
                <a:uFillTx/>
                <a:latin typeface="Arial" panose="020B0604020202020204" pitchFamily="34" charset="0"/>
                <a:ea typeface="ＭＳ Ｐゴシック" pitchFamily="-84" charset="-128"/>
                <a:cs typeface="Arial" panose="020B0604020202020204" pitchFamily="34" charset="0"/>
              </a:rPr>
              <a:t>ويبيد الرب لسان بحر مصر ويهز يده على النهر بقوة ريحه ويضربه إلى سبع سواق ويجيز فيها بالأحذية وتكون سكة لبقية شعبه التي بقيت من أشور كما كان لإسرائيل يوم صعوده من أرض مصر</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SG" sz="2000" b="1" u="none" strike="noStrike" kern="1200" cap="none" spc="0" normalizeH="0" baseline="0" noProof="0" dirty="0">
                <a:ln>
                  <a:noFill/>
                </a:ln>
                <a:solidFill>
                  <a:srgbClr val="FFFFFF"/>
                </a:solidFill>
                <a:effectLst>
                  <a:glow rad="101600">
                    <a:srgbClr val="010000">
                      <a:alpha val="75000"/>
                    </a:srgbClr>
                  </a:glow>
                </a:effectLst>
                <a:uLnTx/>
                <a:uFillTx/>
                <a:latin typeface="Arial" panose="020B0604020202020204" pitchFamily="34" charset="0"/>
                <a:ea typeface="ＭＳ Ｐゴシック" pitchFamily="-84" charset="-128"/>
                <a:cs typeface="Arial" panose="020B0604020202020204" pitchFamily="34" charset="0"/>
              </a:rPr>
              <a:t> </a:t>
            </a:r>
            <a:r>
              <a:rPr kumimoji="0" lang="ar-JO" sz="2000" b="1" u="none" strike="noStrike" kern="1200" cap="none" spc="0" normalizeH="0" baseline="0" noProof="0" dirty="0">
                <a:ln>
                  <a:noFill/>
                </a:ln>
                <a:solidFill>
                  <a:srgbClr val="FFFF00"/>
                </a:solidFill>
                <a:effectLst>
                  <a:glow rad="101600">
                    <a:srgbClr val="010000">
                      <a:alpha val="75000"/>
                    </a:srgbClr>
                  </a:glow>
                </a:effectLst>
                <a:uLnTx/>
                <a:uFillTx/>
                <a:latin typeface="Arial" panose="020B0604020202020204" pitchFamily="34" charset="0"/>
                <a:ea typeface="ＭＳ Ｐゴシック" pitchFamily="-84" charset="-128"/>
                <a:cs typeface="Arial" panose="020B0604020202020204" pitchFamily="34" charset="0"/>
              </a:rPr>
              <a:t>أشعياء 11: 15-16</a:t>
            </a:r>
            <a:endParaRPr kumimoji="0" lang="en-SG" sz="2000" b="1" u="none" strike="noStrike" kern="1200" cap="none" spc="0" normalizeH="0" baseline="0" noProof="0" dirty="0">
              <a:ln>
                <a:noFill/>
              </a:ln>
              <a:solidFill>
                <a:srgbClr val="FFFF00"/>
              </a:solidFill>
              <a:effectLst>
                <a:glow rad="101600">
                  <a:srgbClr val="010000">
                    <a:alpha val="75000"/>
                  </a:srgbClr>
                </a:glow>
              </a:effectLst>
              <a:uLnTx/>
              <a:uFillTx/>
              <a:latin typeface="Arial" panose="020B0604020202020204" pitchFamily="34" charset="0"/>
              <a:ea typeface="ＭＳ Ｐゴシック" pitchFamily="-84" charset="-128"/>
              <a:cs typeface="Arial" panose="020B0604020202020204" pitchFamily="34" charset="0"/>
            </a:endParaRPr>
          </a:p>
        </p:txBody>
      </p:sp>
      <p:sp>
        <p:nvSpPr>
          <p:cNvPr id="9" name="Text Box 8">
            <a:extLst>
              <a:ext uri="{FF2B5EF4-FFF2-40B4-BE49-F238E27FC236}">
                <a16:creationId xmlns:a16="http://schemas.microsoft.com/office/drawing/2014/main" id="{88DCF605-F1E7-B042-9ECC-C9301C257CA8}"/>
              </a:ext>
            </a:extLst>
          </p:cNvPr>
          <p:cNvSpPr txBox="1">
            <a:spLocks noChangeArrowheads="1"/>
          </p:cNvSpPr>
          <p:nvPr/>
        </p:nvSpPr>
        <p:spPr bwMode="auto">
          <a:xfrm>
            <a:off x="3276600" y="2743200"/>
            <a:ext cx="5867400" cy="2246769"/>
          </a:xfrm>
          <a:prstGeom prst="rect">
            <a:avLst/>
          </a:prstGeom>
          <a:solidFill>
            <a:schemeClr val="bg2"/>
          </a:solidFill>
          <a:ln w="9525">
            <a:noFill/>
            <a:miter lim="800000"/>
            <a:headEnd/>
            <a:tailEnd/>
          </a:ln>
          <a:effectLst>
            <a:outerShdw blurRad="63500" dist="38099" dir="2700000" algn="ctr" rotWithShape="0">
              <a:srgbClr val="110830">
                <a:alpha val="74998"/>
              </a:srgbClr>
            </a:outerShdw>
          </a:effectLst>
        </p:spPr>
        <p:txBody>
          <a:bodyPr wrap="square">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2000" b="1" u="none" strike="noStrike" kern="1200" cap="none" spc="0" normalizeH="0" baseline="0" noProof="0" dirty="0">
                <a:ln>
                  <a:noFill/>
                </a:ln>
                <a:solidFill>
                  <a:srgbClr val="FFFFFF"/>
                </a:solidFill>
                <a:effectLst>
                  <a:glow rad="101600">
                    <a:srgbClr val="010000">
                      <a:alpha val="75000"/>
                    </a:srgbClr>
                  </a:glow>
                </a:effectLst>
                <a:uLnTx/>
                <a:uFillTx/>
                <a:latin typeface="Arial" panose="020B0604020202020204" pitchFamily="34" charset="0"/>
                <a:ea typeface="ＭＳ Ｐゴシック" pitchFamily="-84" charset="-128"/>
                <a:cs typeface="Arial" panose="020B0604020202020204" pitchFamily="34" charset="0"/>
              </a:rPr>
              <a:t>تك 13: 15 لأن جميع الأرض التي أنت ترى لك أعطيها ولنسلك إلى الأبد</a:t>
            </a:r>
            <a:endParaRPr kumimoji="0" lang="en-US" sz="2000" b="1" u="none" strike="noStrike" kern="1200" cap="none" spc="0" normalizeH="0" baseline="0" noProof="0" dirty="0">
              <a:ln>
                <a:noFill/>
              </a:ln>
              <a:solidFill>
                <a:srgbClr val="FFFFFF"/>
              </a:solidFill>
              <a:effectLst>
                <a:glow rad="101600">
                  <a:srgbClr val="010000">
                    <a:alpha val="75000"/>
                  </a:srgbClr>
                </a:glow>
              </a:effectLst>
              <a:uLnTx/>
              <a:uFillTx/>
              <a:latin typeface="Arial" panose="020B0604020202020204" pitchFamily="34" charset="0"/>
              <a:ea typeface="ＭＳ Ｐゴシック" pitchFamily="-84" charset="-128"/>
              <a:cs typeface="Arial" panose="020B0604020202020204"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1" u="none" strike="noStrike" kern="1200" cap="none" spc="0" normalizeH="0" baseline="0" noProof="0" dirty="0">
              <a:ln>
                <a:noFill/>
              </a:ln>
              <a:solidFill>
                <a:srgbClr val="FFFFFF"/>
              </a:solidFill>
              <a:effectLst>
                <a:glow rad="101600">
                  <a:srgbClr val="010000">
                    <a:alpha val="75000"/>
                  </a:srgbClr>
                </a:glow>
              </a:effectLst>
              <a:uLnTx/>
              <a:uFillTx/>
              <a:latin typeface="Arial" panose="020B0604020202020204" pitchFamily="34" charset="0"/>
              <a:ea typeface="ＭＳ Ｐゴシック" pitchFamily="-84" charset="-128"/>
              <a:cs typeface="Arial" panose="020B0604020202020204"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1" u="none" strike="noStrike" kern="1200" cap="none" spc="0" normalizeH="0" baseline="0" noProof="0" dirty="0">
              <a:ln>
                <a:noFill/>
              </a:ln>
              <a:solidFill>
                <a:srgbClr val="FFFFFF"/>
              </a:solidFill>
              <a:effectLst>
                <a:glow rad="101600">
                  <a:srgbClr val="010000">
                    <a:alpha val="75000"/>
                  </a:srgbClr>
                </a:glow>
              </a:effectLst>
              <a:uLnTx/>
              <a:uFillTx/>
              <a:latin typeface="Arial" panose="020B0604020202020204" pitchFamily="34" charset="0"/>
              <a:ea typeface="ＭＳ Ｐゴシック" pitchFamily="-84" charset="-128"/>
              <a:cs typeface="Arial" panose="020B0604020202020204" pitchFamily="34" charset="0"/>
            </a:endParaRP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2000" b="1" u="none" strike="noStrike" kern="1200" cap="none" spc="0" normalizeH="0" baseline="0" noProof="0" dirty="0">
                <a:ln>
                  <a:noFill/>
                </a:ln>
                <a:solidFill>
                  <a:srgbClr val="FFFFFF"/>
                </a:solidFill>
                <a:effectLst>
                  <a:glow rad="101600">
                    <a:srgbClr val="010000">
                      <a:alpha val="75000"/>
                    </a:srgbClr>
                  </a:glow>
                </a:effectLst>
                <a:uLnTx/>
                <a:uFillTx/>
                <a:latin typeface="Arial" panose="020B0604020202020204" pitchFamily="34" charset="0"/>
                <a:ea typeface="ＭＳ Ｐゴシック" pitchFamily="-84" charset="-128"/>
                <a:cs typeface="Arial" panose="020B0604020202020204" pitchFamily="34" charset="0"/>
              </a:rPr>
              <a:t>تك 15: 18 في ذلك اليوم قطع الرب مع أبرام ميثاقاً قائلاً: لنسلك أعطي هذه الأرض من نهر مصر إلى النهر الكبير نهر الفرات</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2000" b="1" u="none" strike="noStrike" kern="1200" cap="none" spc="0" normalizeH="0" baseline="0" noProof="0" dirty="0">
              <a:ln>
                <a:noFill/>
              </a:ln>
              <a:solidFill>
                <a:srgbClr val="FFFFFF"/>
              </a:solidFill>
              <a:effectLst>
                <a:glow rad="101600">
                  <a:srgbClr val="010000">
                    <a:alpha val="75000"/>
                  </a:srgbClr>
                </a:glow>
              </a:effectLst>
              <a:uLnTx/>
              <a:uFillTx/>
              <a:latin typeface="Arial" panose="020B0604020202020204" pitchFamily="34" charset="0"/>
              <a:ea typeface="ＭＳ Ｐゴシック" pitchFamily="-84" charset="-128"/>
              <a:cs typeface="Arial" panose="020B0604020202020204"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141315"/>
                                        </p:tgtEl>
                                        <p:attrNameLst>
                                          <p:attrName>style.visibility</p:attrName>
                                        </p:attrNameLst>
                                      </p:cBhvr>
                                      <p:to>
                                        <p:strVal val="visible"/>
                                      </p:to>
                                    </p:set>
                                    <p:animEffect transition="in" filter="wipe(down)">
                                      <p:cBhvr>
                                        <p:cTn id="7" dur="500"/>
                                        <p:tgtEl>
                                          <p:spTgt spid="141315"/>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141320"/>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grpId="0" nodeType="clickEffect">
                                  <p:stCondLst>
                                    <p:cond delay="0"/>
                                  </p:stCondLst>
                                  <p:childTnLst>
                                    <p:set>
                                      <p:cBhvr>
                                        <p:cTn id="15" dur="1" fill="hold">
                                          <p:stCondLst>
                                            <p:cond delay="499"/>
                                          </p:stCondLst>
                                        </p:cTn>
                                        <p:tgtEl>
                                          <p:spTgt spid="141317"/>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grpId="0" nodeType="clickEffect">
                                  <p:stCondLst>
                                    <p:cond delay="0"/>
                                  </p:stCondLst>
                                  <p:childTnLst>
                                    <p:set>
                                      <p:cBhvr>
                                        <p:cTn id="19" dur="1" fill="hold">
                                          <p:stCondLst>
                                            <p:cond delay="499"/>
                                          </p:stCondLst>
                                        </p:cTn>
                                        <p:tgtEl>
                                          <p:spTgt spid="141318"/>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grpId="0" nodeType="clickEffect">
                                  <p:stCondLst>
                                    <p:cond delay="0"/>
                                  </p:stCondLst>
                                  <p:childTnLst>
                                    <p:set>
                                      <p:cBhvr>
                                        <p:cTn id="23" dur="1" fill="hold">
                                          <p:stCondLst>
                                            <p:cond delay="499"/>
                                          </p:stCondLst>
                                        </p:cTn>
                                        <p:tgtEl>
                                          <p:spTgt spid="1413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1315" grpId="0" animBg="1"/>
      <p:bldP spid="141317" grpId="0" animBg="1"/>
      <p:bldP spid="141318" grpId="0" animBg="1"/>
      <p:bldP spid="141319" grpId="0" animBg="1"/>
      <p:bldP spid="141320" grpId="0"/>
    </p:bldLst>
  </p:timing>
</p:sld>
</file>

<file path=ppt/slides/slide411.xml><?xml version="1.0" encoding="utf-8"?>
<p:sld xmlns:a="http://schemas.openxmlformats.org/drawingml/2006/main" xmlns:r="http://schemas.openxmlformats.org/officeDocument/2006/relationships" xmlns:p="http://schemas.openxmlformats.org/presentationml/2006/main" showMasterSp="0">
  <p:cSld>
    <p:bg>
      <p:bgPr>
        <a:solidFill>
          <a:schemeClr val="bg1"/>
        </a:solidFill>
        <a:effectLst/>
      </p:bgPr>
    </p:bg>
    <p:spTree>
      <p:nvGrpSpPr>
        <p:cNvPr id="1" name=""/>
        <p:cNvGrpSpPr/>
        <p:nvPr/>
      </p:nvGrpSpPr>
      <p:grpSpPr>
        <a:xfrm>
          <a:off x="0" y="0"/>
          <a:ext cx="0" cy="0"/>
          <a:chOff x="0" y="0"/>
          <a:chExt cx="0" cy="0"/>
        </a:xfrm>
      </p:grpSpPr>
      <p:pic>
        <p:nvPicPr>
          <p:cNvPr id="113667" name="Picture 5" descr="Propohets Diagram"/>
          <p:cNvPicPr>
            <a:picLocks noChangeAspect="1" noChangeArrowheads="1"/>
          </p:cNvPicPr>
          <p:nvPr/>
        </p:nvPicPr>
        <p:blipFill>
          <a:blip r:embed="rId3" cstate="screen">
            <a:extLst>
              <a:ext uri="{28A0092B-C50C-407E-A947-70E740481C1C}">
                <a14:useLocalDpi xmlns:a14="http://schemas.microsoft.com/office/drawing/2010/main"/>
              </a:ext>
            </a:extLst>
          </a:blip>
          <a:srcRect l="14885" t="14970" r="2745" b="67477"/>
          <a:stretch>
            <a:fillRect/>
          </a:stretch>
        </p:blipFill>
        <p:spPr bwMode="auto">
          <a:xfrm>
            <a:off x="-31299" y="4293096"/>
            <a:ext cx="9144000" cy="27559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7" name="Picture 6"/>
          <p:cNvPicPr>
            <a:picLocks noChangeAspect="1"/>
          </p:cNvPicPr>
          <p:nvPr/>
        </p:nvPicPr>
        <p:blipFill>
          <a:blip r:embed="rId4"/>
          <a:stretch>
            <a:fillRect/>
          </a:stretch>
        </p:blipFill>
        <p:spPr>
          <a:xfrm>
            <a:off x="37664" y="1470124"/>
            <a:ext cx="1751583" cy="2246908"/>
          </a:xfrm>
          <a:prstGeom prst="rect">
            <a:avLst/>
          </a:prstGeom>
        </p:spPr>
      </p:pic>
      <p:sp>
        <p:nvSpPr>
          <p:cNvPr id="113666" name="Text Box 4"/>
          <p:cNvSpPr txBox="1">
            <a:spLocks noChangeArrowheads="1"/>
          </p:cNvSpPr>
          <p:nvPr/>
        </p:nvSpPr>
        <p:spPr bwMode="auto">
          <a:xfrm>
            <a:off x="8305800" y="15875"/>
            <a:ext cx="762000" cy="4572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sz="2400" b="1" i="0" u="none" strike="noStrike" kern="1200" cap="none" spc="0" normalizeH="0" baseline="0" noProof="0" dirty="0">
                <a:ln>
                  <a:noFill/>
                </a:ln>
                <a:solidFill>
                  <a:srgbClr val="000000"/>
                </a:solidFill>
                <a:effectLst/>
                <a:uLnTx/>
                <a:uFillTx/>
                <a:latin typeface="Comic Sans MS" charset="0"/>
                <a:ea typeface="ＭＳ Ｐゴシック" charset="0"/>
              </a:rPr>
              <a:t>442</a:t>
            </a:r>
            <a:endParaRPr kumimoji="0" lang="en-US" sz="2400" b="1" i="0" u="none" strike="noStrike" kern="1200" cap="none" spc="0" normalizeH="0" baseline="0" noProof="0" dirty="0">
              <a:ln>
                <a:noFill/>
              </a:ln>
              <a:solidFill>
                <a:srgbClr val="000000"/>
              </a:solidFill>
              <a:effectLst/>
              <a:uLnTx/>
              <a:uFillTx/>
              <a:latin typeface="Comic Sans MS" charset="0"/>
              <a:ea typeface="ＭＳ Ｐゴシック" charset="0"/>
            </a:endParaRPr>
          </a:p>
        </p:txBody>
      </p:sp>
      <p:grpSp>
        <p:nvGrpSpPr>
          <p:cNvPr id="24" name="Group 23"/>
          <p:cNvGrpSpPr/>
          <p:nvPr/>
        </p:nvGrpSpPr>
        <p:grpSpPr>
          <a:xfrm>
            <a:off x="5004048" y="1268760"/>
            <a:ext cx="6085956" cy="3312368"/>
            <a:chOff x="5004048" y="1268760"/>
            <a:chExt cx="6085956" cy="3312368"/>
          </a:xfrm>
        </p:grpSpPr>
        <p:sp>
          <p:nvSpPr>
            <p:cNvPr id="13" name="Freeform 12"/>
            <p:cNvSpPr/>
            <p:nvPr/>
          </p:nvSpPr>
          <p:spPr>
            <a:xfrm>
              <a:off x="5004048" y="1268760"/>
              <a:ext cx="6085956" cy="3312368"/>
            </a:xfrm>
            <a:custGeom>
              <a:avLst/>
              <a:gdLst>
                <a:gd name="connsiteX0" fmla="*/ 354663 w 3775440"/>
                <a:gd name="connsiteY0" fmla="*/ 1510333 h 1830707"/>
                <a:gd name="connsiteX1" fmla="*/ 354663 w 3775440"/>
                <a:gd name="connsiteY1" fmla="*/ 1510333 h 1830707"/>
                <a:gd name="connsiteX2" fmla="*/ 446188 w 3775440"/>
                <a:gd name="connsiteY2" fmla="*/ 1418798 h 1830707"/>
                <a:gd name="connsiteX3" fmla="*/ 469070 w 3775440"/>
                <a:gd name="connsiteY3" fmla="*/ 1373030 h 1830707"/>
                <a:gd name="connsiteX4" fmla="*/ 514833 w 3775440"/>
                <a:gd name="connsiteY4" fmla="*/ 1315820 h 1830707"/>
                <a:gd name="connsiteX5" fmla="*/ 549155 w 3775440"/>
                <a:gd name="connsiteY5" fmla="*/ 1270053 h 1830707"/>
                <a:gd name="connsiteX6" fmla="*/ 594918 w 3775440"/>
                <a:gd name="connsiteY6" fmla="*/ 1235727 h 1830707"/>
                <a:gd name="connsiteX7" fmla="*/ 629240 w 3775440"/>
                <a:gd name="connsiteY7" fmla="*/ 1201401 h 1830707"/>
                <a:gd name="connsiteX8" fmla="*/ 686444 w 3775440"/>
                <a:gd name="connsiteY8" fmla="*/ 1167075 h 1830707"/>
                <a:gd name="connsiteX9" fmla="*/ 732207 w 3775440"/>
                <a:gd name="connsiteY9" fmla="*/ 1121308 h 1830707"/>
                <a:gd name="connsiteX10" fmla="*/ 766529 w 3775440"/>
                <a:gd name="connsiteY10" fmla="*/ 1098424 h 1830707"/>
                <a:gd name="connsiteX11" fmla="*/ 812292 w 3775440"/>
                <a:gd name="connsiteY11" fmla="*/ 1064098 h 1830707"/>
                <a:gd name="connsiteX12" fmla="*/ 846614 w 3775440"/>
                <a:gd name="connsiteY12" fmla="*/ 1052656 h 1830707"/>
                <a:gd name="connsiteX13" fmla="*/ 972462 w 3775440"/>
                <a:gd name="connsiteY13" fmla="*/ 995447 h 1830707"/>
                <a:gd name="connsiteX14" fmla="*/ 1006784 w 3775440"/>
                <a:gd name="connsiteY14" fmla="*/ 961121 h 1830707"/>
                <a:gd name="connsiteX15" fmla="*/ 1041106 w 3775440"/>
                <a:gd name="connsiteY15" fmla="*/ 949679 h 1830707"/>
                <a:gd name="connsiteX16" fmla="*/ 1132632 w 3775440"/>
                <a:gd name="connsiteY16" fmla="*/ 881028 h 1830707"/>
                <a:gd name="connsiteX17" fmla="*/ 1178395 w 3775440"/>
                <a:gd name="connsiteY17" fmla="*/ 812376 h 1830707"/>
                <a:gd name="connsiteX18" fmla="*/ 1201276 w 3775440"/>
                <a:gd name="connsiteY18" fmla="*/ 766608 h 1830707"/>
                <a:gd name="connsiteX19" fmla="*/ 1258480 w 3775440"/>
                <a:gd name="connsiteY19" fmla="*/ 709399 h 1830707"/>
                <a:gd name="connsiteX20" fmla="*/ 1281361 w 3775440"/>
                <a:gd name="connsiteY20" fmla="*/ 663631 h 1830707"/>
                <a:gd name="connsiteX21" fmla="*/ 1350006 w 3775440"/>
                <a:gd name="connsiteY21" fmla="*/ 640747 h 1830707"/>
                <a:gd name="connsiteX22" fmla="*/ 1372887 w 3775440"/>
                <a:gd name="connsiteY22" fmla="*/ 606421 h 1830707"/>
                <a:gd name="connsiteX23" fmla="*/ 1407209 w 3775440"/>
                <a:gd name="connsiteY23" fmla="*/ 583538 h 1830707"/>
                <a:gd name="connsiteX24" fmla="*/ 1430091 w 3775440"/>
                <a:gd name="connsiteY24" fmla="*/ 560654 h 1830707"/>
                <a:gd name="connsiteX25" fmla="*/ 1464413 w 3775440"/>
                <a:gd name="connsiteY25" fmla="*/ 537770 h 1830707"/>
                <a:gd name="connsiteX26" fmla="*/ 1521617 w 3775440"/>
                <a:gd name="connsiteY26" fmla="*/ 480560 h 1830707"/>
                <a:gd name="connsiteX27" fmla="*/ 1555939 w 3775440"/>
                <a:gd name="connsiteY27" fmla="*/ 457677 h 1830707"/>
                <a:gd name="connsiteX28" fmla="*/ 1647465 w 3775440"/>
                <a:gd name="connsiteY28" fmla="*/ 343257 h 1830707"/>
                <a:gd name="connsiteX29" fmla="*/ 1681787 w 3775440"/>
                <a:gd name="connsiteY29" fmla="*/ 274606 h 1830707"/>
                <a:gd name="connsiteX30" fmla="*/ 1716109 w 3775440"/>
                <a:gd name="connsiteY30" fmla="*/ 205954 h 1830707"/>
                <a:gd name="connsiteX31" fmla="*/ 1773313 w 3775440"/>
                <a:gd name="connsiteY31" fmla="*/ 148745 h 1830707"/>
                <a:gd name="connsiteX32" fmla="*/ 1819076 w 3775440"/>
                <a:gd name="connsiteY32" fmla="*/ 91535 h 1830707"/>
                <a:gd name="connsiteX33" fmla="*/ 1853398 w 3775440"/>
                <a:gd name="connsiteY33" fmla="*/ 80093 h 1830707"/>
                <a:gd name="connsiteX34" fmla="*/ 1922042 w 3775440"/>
                <a:gd name="connsiteY34" fmla="*/ 34326 h 1830707"/>
                <a:gd name="connsiteX35" fmla="*/ 1956364 w 3775440"/>
                <a:gd name="connsiteY35" fmla="*/ 11442 h 1830707"/>
                <a:gd name="connsiteX36" fmla="*/ 2013568 w 3775440"/>
                <a:gd name="connsiteY36" fmla="*/ 0 h 1830707"/>
                <a:gd name="connsiteX37" fmla="*/ 2242382 w 3775440"/>
                <a:gd name="connsiteY37" fmla="*/ 34326 h 1830707"/>
                <a:gd name="connsiteX38" fmla="*/ 2311027 w 3775440"/>
                <a:gd name="connsiteY38" fmla="*/ 57209 h 1830707"/>
                <a:gd name="connsiteX39" fmla="*/ 2345349 w 3775440"/>
                <a:gd name="connsiteY39" fmla="*/ 68651 h 1830707"/>
                <a:gd name="connsiteX40" fmla="*/ 2425434 w 3775440"/>
                <a:gd name="connsiteY40" fmla="*/ 114419 h 1830707"/>
                <a:gd name="connsiteX41" fmla="*/ 2459756 w 3775440"/>
                <a:gd name="connsiteY41" fmla="*/ 137303 h 1830707"/>
                <a:gd name="connsiteX42" fmla="*/ 2505519 w 3775440"/>
                <a:gd name="connsiteY42" fmla="*/ 148745 h 1830707"/>
                <a:gd name="connsiteX43" fmla="*/ 2539841 w 3775440"/>
                <a:gd name="connsiteY43" fmla="*/ 160187 h 1830707"/>
                <a:gd name="connsiteX44" fmla="*/ 2585604 w 3775440"/>
                <a:gd name="connsiteY44" fmla="*/ 194512 h 1830707"/>
                <a:gd name="connsiteX45" fmla="*/ 2654249 w 3775440"/>
                <a:gd name="connsiteY45" fmla="*/ 240280 h 1830707"/>
                <a:gd name="connsiteX46" fmla="*/ 2700011 w 3775440"/>
                <a:gd name="connsiteY46" fmla="*/ 331815 h 1830707"/>
                <a:gd name="connsiteX47" fmla="*/ 2722893 w 3775440"/>
                <a:gd name="connsiteY47" fmla="*/ 389025 h 1830707"/>
                <a:gd name="connsiteX48" fmla="*/ 2734334 w 3775440"/>
                <a:gd name="connsiteY48" fmla="*/ 423351 h 1830707"/>
                <a:gd name="connsiteX49" fmla="*/ 2757215 w 3775440"/>
                <a:gd name="connsiteY49" fmla="*/ 457677 h 1830707"/>
                <a:gd name="connsiteX50" fmla="*/ 2814419 w 3775440"/>
                <a:gd name="connsiteY50" fmla="*/ 606421 h 1830707"/>
                <a:gd name="connsiteX51" fmla="*/ 2848741 w 3775440"/>
                <a:gd name="connsiteY51" fmla="*/ 640747 h 1830707"/>
                <a:gd name="connsiteX52" fmla="*/ 2871622 w 3775440"/>
                <a:gd name="connsiteY52" fmla="*/ 675073 h 1830707"/>
                <a:gd name="connsiteX53" fmla="*/ 2940267 w 3775440"/>
                <a:gd name="connsiteY53" fmla="*/ 778050 h 1830707"/>
                <a:gd name="connsiteX54" fmla="*/ 2974589 w 3775440"/>
                <a:gd name="connsiteY54" fmla="*/ 812376 h 1830707"/>
                <a:gd name="connsiteX55" fmla="*/ 3043233 w 3775440"/>
                <a:gd name="connsiteY55" fmla="*/ 858144 h 1830707"/>
                <a:gd name="connsiteX56" fmla="*/ 3111878 w 3775440"/>
                <a:gd name="connsiteY56" fmla="*/ 926795 h 1830707"/>
                <a:gd name="connsiteX57" fmla="*/ 3157640 w 3775440"/>
                <a:gd name="connsiteY57" fmla="*/ 949679 h 1830707"/>
                <a:gd name="connsiteX58" fmla="*/ 3214844 w 3775440"/>
                <a:gd name="connsiteY58" fmla="*/ 984005 h 1830707"/>
                <a:gd name="connsiteX59" fmla="*/ 3249166 w 3775440"/>
                <a:gd name="connsiteY59" fmla="*/ 1006889 h 1830707"/>
                <a:gd name="connsiteX60" fmla="*/ 3283488 w 3775440"/>
                <a:gd name="connsiteY60" fmla="*/ 1018331 h 1830707"/>
                <a:gd name="connsiteX61" fmla="*/ 3329251 w 3775440"/>
                <a:gd name="connsiteY61" fmla="*/ 1052656 h 1830707"/>
                <a:gd name="connsiteX62" fmla="*/ 3397896 w 3775440"/>
                <a:gd name="connsiteY62" fmla="*/ 1144192 h 1830707"/>
                <a:gd name="connsiteX63" fmla="*/ 3477981 w 3775440"/>
                <a:gd name="connsiteY63" fmla="*/ 1212843 h 1830707"/>
                <a:gd name="connsiteX64" fmla="*/ 3500862 w 3775440"/>
                <a:gd name="connsiteY64" fmla="*/ 1247169 h 1830707"/>
                <a:gd name="connsiteX65" fmla="*/ 3580947 w 3775440"/>
                <a:gd name="connsiteY65" fmla="*/ 1315820 h 1830707"/>
                <a:gd name="connsiteX66" fmla="*/ 3603829 w 3775440"/>
                <a:gd name="connsiteY66" fmla="*/ 1338704 h 1830707"/>
                <a:gd name="connsiteX67" fmla="*/ 3615269 w 3775440"/>
                <a:gd name="connsiteY67" fmla="*/ 1373030 h 1830707"/>
                <a:gd name="connsiteX68" fmla="*/ 3638151 w 3775440"/>
                <a:gd name="connsiteY68" fmla="*/ 1395914 h 1830707"/>
                <a:gd name="connsiteX69" fmla="*/ 3661032 w 3775440"/>
                <a:gd name="connsiteY69" fmla="*/ 1430240 h 1830707"/>
                <a:gd name="connsiteX70" fmla="*/ 3672473 w 3775440"/>
                <a:gd name="connsiteY70" fmla="*/ 1476007 h 1830707"/>
                <a:gd name="connsiteX71" fmla="*/ 3695355 w 3775440"/>
                <a:gd name="connsiteY71" fmla="*/ 1567543 h 1830707"/>
                <a:gd name="connsiteX72" fmla="*/ 3718236 w 3775440"/>
                <a:gd name="connsiteY72" fmla="*/ 1601868 h 1830707"/>
                <a:gd name="connsiteX73" fmla="*/ 3775440 w 3775440"/>
                <a:gd name="connsiteY73" fmla="*/ 1681962 h 1830707"/>
                <a:gd name="connsiteX74" fmla="*/ 3523744 w 3775440"/>
                <a:gd name="connsiteY74" fmla="*/ 1693404 h 1830707"/>
                <a:gd name="connsiteX75" fmla="*/ 2997470 w 3775440"/>
                <a:gd name="connsiteY75" fmla="*/ 1704846 h 1830707"/>
                <a:gd name="connsiteX76" fmla="*/ 2791537 w 3775440"/>
                <a:gd name="connsiteY76" fmla="*/ 1727729 h 1830707"/>
                <a:gd name="connsiteX77" fmla="*/ 2711452 w 3775440"/>
                <a:gd name="connsiteY77" fmla="*/ 1739171 h 1830707"/>
                <a:gd name="connsiteX78" fmla="*/ 2425434 w 3775440"/>
                <a:gd name="connsiteY78" fmla="*/ 1750613 h 1830707"/>
                <a:gd name="connsiteX79" fmla="*/ 2208060 w 3775440"/>
                <a:gd name="connsiteY79" fmla="*/ 1773497 h 1830707"/>
                <a:gd name="connsiteX80" fmla="*/ 2093653 w 3775440"/>
                <a:gd name="connsiteY80" fmla="*/ 1784939 h 1830707"/>
                <a:gd name="connsiteX81" fmla="*/ 1899161 w 3775440"/>
                <a:gd name="connsiteY81" fmla="*/ 1819265 h 1830707"/>
                <a:gd name="connsiteX82" fmla="*/ 1224158 w 3775440"/>
                <a:gd name="connsiteY82" fmla="*/ 1830707 h 1830707"/>
                <a:gd name="connsiteX83" fmla="*/ 594918 w 3775440"/>
                <a:gd name="connsiteY83" fmla="*/ 1807823 h 1830707"/>
                <a:gd name="connsiteX84" fmla="*/ 537714 w 3775440"/>
                <a:gd name="connsiteY84" fmla="*/ 1784939 h 1830707"/>
                <a:gd name="connsiteX85" fmla="*/ 469070 w 3775440"/>
                <a:gd name="connsiteY85" fmla="*/ 1762055 h 1830707"/>
                <a:gd name="connsiteX86" fmla="*/ 331781 w 3775440"/>
                <a:gd name="connsiteY86" fmla="*/ 1739171 h 1830707"/>
                <a:gd name="connsiteX87" fmla="*/ 286018 w 3775440"/>
                <a:gd name="connsiteY87" fmla="*/ 1704846 h 1830707"/>
                <a:gd name="connsiteX88" fmla="*/ 205933 w 3775440"/>
                <a:gd name="connsiteY88" fmla="*/ 1647636 h 1830707"/>
                <a:gd name="connsiteX89" fmla="*/ 137289 w 3775440"/>
                <a:gd name="connsiteY89" fmla="*/ 1567543 h 1830707"/>
                <a:gd name="connsiteX90" fmla="*/ 68645 w 3775440"/>
                <a:gd name="connsiteY90" fmla="*/ 1556101 h 1830707"/>
                <a:gd name="connsiteX91" fmla="*/ 0 w 3775440"/>
                <a:gd name="connsiteY91" fmla="*/ 1544659 h 1830707"/>
                <a:gd name="connsiteX92" fmla="*/ 0 w 3775440"/>
                <a:gd name="connsiteY92" fmla="*/ 1544659 h 1830707"/>
                <a:gd name="connsiteX93" fmla="*/ 68645 w 3775440"/>
                <a:gd name="connsiteY93" fmla="*/ 1167075 h 1830707"/>
                <a:gd name="connsiteX94" fmla="*/ 491951 w 3775440"/>
                <a:gd name="connsiteY94" fmla="*/ 1441682 h 1830707"/>
                <a:gd name="connsiteX95" fmla="*/ 1052547 w 3775440"/>
                <a:gd name="connsiteY95" fmla="*/ 1144192 h 1830707"/>
                <a:gd name="connsiteX96" fmla="*/ 869495 w 3775440"/>
                <a:gd name="connsiteY96" fmla="*/ 1006889 h 183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3775440" h="1830707">
                  <a:moveTo>
                    <a:pt x="354663" y="1510333"/>
                  </a:moveTo>
                  <a:lnTo>
                    <a:pt x="354663" y="1510333"/>
                  </a:lnTo>
                  <a:cubicBezTo>
                    <a:pt x="385171" y="1479821"/>
                    <a:pt x="418567" y="1451946"/>
                    <a:pt x="446188" y="1418798"/>
                  </a:cubicBezTo>
                  <a:cubicBezTo>
                    <a:pt x="457107" y="1405694"/>
                    <a:pt x="460608" y="1387840"/>
                    <a:pt x="469070" y="1373030"/>
                  </a:cubicBezTo>
                  <a:cubicBezTo>
                    <a:pt x="499930" y="1319020"/>
                    <a:pt x="480663" y="1356828"/>
                    <a:pt x="514833" y="1315820"/>
                  </a:cubicBezTo>
                  <a:cubicBezTo>
                    <a:pt x="527040" y="1301170"/>
                    <a:pt x="535672" y="1283537"/>
                    <a:pt x="549155" y="1270053"/>
                  </a:cubicBezTo>
                  <a:cubicBezTo>
                    <a:pt x="562638" y="1256569"/>
                    <a:pt x="580441" y="1248138"/>
                    <a:pt x="594918" y="1235727"/>
                  </a:cubicBezTo>
                  <a:cubicBezTo>
                    <a:pt x="607203" y="1225196"/>
                    <a:pt x="616296" y="1211110"/>
                    <a:pt x="629240" y="1201401"/>
                  </a:cubicBezTo>
                  <a:cubicBezTo>
                    <a:pt x="647029" y="1188058"/>
                    <a:pt x="668891" y="1180728"/>
                    <a:pt x="686444" y="1167075"/>
                  </a:cubicBezTo>
                  <a:cubicBezTo>
                    <a:pt x="703473" y="1153829"/>
                    <a:pt x="715828" y="1135349"/>
                    <a:pt x="732207" y="1121308"/>
                  </a:cubicBezTo>
                  <a:cubicBezTo>
                    <a:pt x="742647" y="1112359"/>
                    <a:pt x="755340" y="1106417"/>
                    <a:pt x="766529" y="1098424"/>
                  </a:cubicBezTo>
                  <a:cubicBezTo>
                    <a:pt x="782045" y="1087340"/>
                    <a:pt x="795736" y="1073560"/>
                    <a:pt x="812292" y="1064098"/>
                  </a:cubicBezTo>
                  <a:cubicBezTo>
                    <a:pt x="822762" y="1058114"/>
                    <a:pt x="835635" y="1057647"/>
                    <a:pt x="846614" y="1052656"/>
                  </a:cubicBezTo>
                  <a:cubicBezTo>
                    <a:pt x="987293" y="988705"/>
                    <a:pt x="892216" y="1022199"/>
                    <a:pt x="972462" y="995447"/>
                  </a:cubicBezTo>
                  <a:cubicBezTo>
                    <a:pt x="983903" y="984005"/>
                    <a:pt x="993322" y="970097"/>
                    <a:pt x="1006784" y="961121"/>
                  </a:cubicBezTo>
                  <a:cubicBezTo>
                    <a:pt x="1016818" y="954431"/>
                    <a:pt x="1031459" y="956915"/>
                    <a:pt x="1041106" y="949679"/>
                  </a:cubicBezTo>
                  <a:cubicBezTo>
                    <a:pt x="1146272" y="870796"/>
                    <a:pt x="1055091" y="906876"/>
                    <a:pt x="1132632" y="881028"/>
                  </a:cubicBezTo>
                  <a:cubicBezTo>
                    <a:pt x="1157175" y="807393"/>
                    <a:pt x="1124832" y="887374"/>
                    <a:pt x="1178395" y="812376"/>
                  </a:cubicBezTo>
                  <a:cubicBezTo>
                    <a:pt x="1188308" y="798496"/>
                    <a:pt x="1190805" y="780072"/>
                    <a:pt x="1201276" y="766608"/>
                  </a:cubicBezTo>
                  <a:cubicBezTo>
                    <a:pt x="1217831" y="745320"/>
                    <a:pt x="1258480" y="709399"/>
                    <a:pt x="1258480" y="709399"/>
                  </a:cubicBezTo>
                  <a:cubicBezTo>
                    <a:pt x="1266107" y="694143"/>
                    <a:pt x="1267717" y="673865"/>
                    <a:pt x="1281361" y="663631"/>
                  </a:cubicBezTo>
                  <a:cubicBezTo>
                    <a:pt x="1300656" y="649158"/>
                    <a:pt x="1350006" y="640747"/>
                    <a:pt x="1350006" y="640747"/>
                  </a:cubicBezTo>
                  <a:cubicBezTo>
                    <a:pt x="1357633" y="629305"/>
                    <a:pt x="1363164" y="616145"/>
                    <a:pt x="1372887" y="606421"/>
                  </a:cubicBezTo>
                  <a:cubicBezTo>
                    <a:pt x="1382609" y="596698"/>
                    <a:pt x="1396472" y="592128"/>
                    <a:pt x="1407209" y="583538"/>
                  </a:cubicBezTo>
                  <a:cubicBezTo>
                    <a:pt x="1415632" y="576799"/>
                    <a:pt x="1421668" y="567393"/>
                    <a:pt x="1430091" y="560654"/>
                  </a:cubicBezTo>
                  <a:cubicBezTo>
                    <a:pt x="1440828" y="552064"/>
                    <a:pt x="1454065" y="546825"/>
                    <a:pt x="1464413" y="537770"/>
                  </a:cubicBezTo>
                  <a:cubicBezTo>
                    <a:pt x="1484707" y="520011"/>
                    <a:pt x="1499179" y="495520"/>
                    <a:pt x="1521617" y="480560"/>
                  </a:cubicBezTo>
                  <a:cubicBezTo>
                    <a:pt x="1533058" y="472932"/>
                    <a:pt x="1545376" y="466480"/>
                    <a:pt x="1555939" y="457677"/>
                  </a:cubicBezTo>
                  <a:cubicBezTo>
                    <a:pt x="1593957" y="425992"/>
                    <a:pt x="1620357" y="383922"/>
                    <a:pt x="1647465" y="343257"/>
                  </a:cubicBezTo>
                  <a:cubicBezTo>
                    <a:pt x="1675681" y="230377"/>
                    <a:pt x="1638073" y="347469"/>
                    <a:pt x="1681787" y="274606"/>
                  </a:cubicBezTo>
                  <a:cubicBezTo>
                    <a:pt x="1720081" y="210777"/>
                    <a:pt x="1660879" y="269080"/>
                    <a:pt x="1716109" y="205954"/>
                  </a:cubicBezTo>
                  <a:cubicBezTo>
                    <a:pt x="1733866" y="185658"/>
                    <a:pt x="1758356" y="171184"/>
                    <a:pt x="1773313" y="148745"/>
                  </a:cubicBezTo>
                  <a:cubicBezTo>
                    <a:pt x="1783706" y="133153"/>
                    <a:pt x="1800961" y="102405"/>
                    <a:pt x="1819076" y="91535"/>
                  </a:cubicBezTo>
                  <a:cubicBezTo>
                    <a:pt x="1829417" y="85330"/>
                    <a:pt x="1842856" y="85950"/>
                    <a:pt x="1853398" y="80093"/>
                  </a:cubicBezTo>
                  <a:cubicBezTo>
                    <a:pt x="1877437" y="66736"/>
                    <a:pt x="1899161" y="49582"/>
                    <a:pt x="1922042" y="34326"/>
                  </a:cubicBezTo>
                  <a:cubicBezTo>
                    <a:pt x="1933483" y="26698"/>
                    <a:pt x="1942881" y="14139"/>
                    <a:pt x="1956364" y="11442"/>
                  </a:cubicBezTo>
                  <a:lnTo>
                    <a:pt x="2013568" y="0"/>
                  </a:lnTo>
                  <a:cubicBezTo>
                    <a:pt x="2197809" y="13162"/>
                    <a:pt x="2122953" y="-5487"/>
                    <a:pt x="2242382" y="34326"/>
                  </a:cubicBezTo>
                  <a:lnTo>
                    <a:pt x="2311027" y="57209"/>
                  </a:lnTo>
                  <a:lnTo>
                    <a:pt x="2345349" y="68651"/>
                  </a:lnTo>
                  <a:cubicBezTo>
                    <a:pt x="2410553" y="133862"/>
                    <a:pt x="2344767" y="79844"/>
                    <a:pt x="2425434" y="114419"/>
                  </a:cubicBezTo>
                  <a:cubicBezTo>
                    <a:pt x="2438072" y="119836"/>
                    <a:pt x="2447118" y="131886"/>
                    <a:pt x="2459756" y="137303"/>
                  </a:cubicBezTo>
                  <a:cubicBezTo>
                    <a:pt x="2474208" y="143498"/>
                    <a:pt x="2490400" y="144425"/>
                    <a:pt x="2505519" y="148745"/>
                  </a:cubicBezTo>
                  <a:cubicBezTo>
                    <a:pt x="2517115" y="152058"/>
                    <a:pt x="2528400" y="156373"/>
                    <a:pt x="2539841" y="160187"/>
                  </a:cubicBezTo>
                  <a:cubicBezTo>
                    <a:pt x="2555095" y="171629"/>
                    <a:pt x="2569983" y="183576"/>
                    <a:pt x="2585604" y="194512"/>
                  </a:cubicBezTo>
                  <a:cubicBezTo>
                    <a:pt x="2608133" y="210284"/>
                    <a:pt x="2654249" y="240280"/>
                    <a:pt x="2654249" y="240280"/>
                  </a:cubicBezTo>
                  <a:cubicBezTo>
                    <a:pt x="2669503" y="270792"/>
                    <a:pt x="2687343" y="300142"/>
                    <a:pt x="2700011" y="331815"/>
                  </a:cubicBezTo>
                  <a:cubicBezTo>
                    <a:pt x="2707638" y="350885"/>
                    <a:pt x="2715682" y="369794"/>
                    <a:pt x="2722893" y="389025"/>
                  </a:cubicBezTo>
                  <a:cubicBezTo>
                    <a:pt x="2727128" y="400318"/>
                    <a:pt x="2728941" y="412563"/>
                    <a:pt x="2734334" y="423351"/>
                  </a:cubicBezTo>
                  <a:cubicBezTo>
                    <a:pt x="2740483" y="435651"/>
                    <a:pt x="2751631" y="445111"/>
                    <a:pt x="2757215" y="457677"/>
                  </a:cubicBezTo>
                  <a:cubicBezTo>
                    <a:pt x="2788913" y="529005"/>
                    <a:pt x="2771039" y="534114"/>
                    <a:pt x="2814419" y="606421"/>
                  </a:cubicBezTo>
                  <a:cubicBezTo>
                    <a:pt x="2822743" y="620296"/>
                    <a:pt x="2838383" y="628316"/>
                    <a:pt x="2848741" y="640747"/>
                  </a:cubicBezTo>
                  <a:cubicBezTo>
                    <a:pt x="2857544" y="651311"/>
                    <a:pt x="2864335" y="663412"/>
                    <a:pt x="2871622" y="675073"/>
                  </a:cubicBezTo>
                  <a:cubicBezTo>
                    <a:pt x="2901169" y="722354"/>
                    <a:pt x="2905108" y="737028"/>
                    <a:pt x="2940267" y="778050"/>
                  </a:cubicBezTo>
                  <a:cubicBezTo>
                    <a:pt x="2950797" y="790336"/>
                    <a:pt x="2961817" y="802441"/>
                    <a:pt x="2974589" y="812376"/>
                  </a:cubicBezTo>
                  <a:cubicBezTo>
                    <a:pt x="2996296" y="829261"/>
                    <a:pt x="3023788" y="838697"/>
                    <a:pt x="3043233" y="858144"/>
                  </a:cubicBezTo>
                  <a:cubicBezTo>
                    <a:pt x="3066115" y="881028"/>
                    <a:pt x="3082934" y="912321"/>
                    <a:pt x="3111878" y="926795"/>
                  </a:cubicBezTo>
                  <a:cubicBezTo>
                    <a:pt x="3127132" y="934423"/>
                    <a:pt x="3142732" y="941396"/>
                    <a:pt x="3157640" y="949679"/>
                  </a:cubicBezTo>
                  <a:cubicBezTo>
                    <a:pt x="3177079" y="960479"/>
                    <a:pt x="3195987" y="972218"/>
                    <a:pt x="3214844" y="984005"/>
                  </a:cubicBezTo>
                  <a:cubicBezTo>
                    <a:pt x="3226504" y="991293"/>
                    <a:pt x="3236867" y="1000739"/>
                    <a:pt x="3249166" y="1006889"/>
                  </a:cubicBezTo>
                  <a:cubicBezTo>
                    <a:pt x="3259952" y="1012283"/>
                    <a:pt x="3272047" y="1014517"/>
                    <a:pt x="3283488" y="1018331"/>
                  </a:cubicBezTo>
                  <a:cubicBezTo>
                    <a:pt x="3298742" y="1029773"/>
                    <a:pt x="3316425" y="1038546"/>
                    <a:pt x="3329251" y="1052656"/>
                  </a:cubicBezTo>
                  <a:cubicBezTo>
                    <a:pt x="3354904" y="1080878"/>
                    <a:pt x="3367386" y="1121308"/>
                    <a:pt x="3397896" y="1144192"/>
                  </a:cubicBezTo>
                  <a:cubicBezTo>
                    <a:pt x="3431565" y="1169446"/>
                    <a:pt x="3451422" y="1180968"/>
                    <a:pt x="3477981" y="1212843"/>
                  </a:cubicBezTo>
                  <a:cubicBezTo>
                    <a:pt x="3486784" y="1223407"/>
                    <a:pt x="3492059" y="1236605"/>
                    <a:pt x="3500862" y="1247169"/>
                  </a:cubicBezTo>
                  <a:cubicBezTo>
                    <a:pt x="3533914" y="1286836"/>
                    <a:pt x="3539626" y="1281383"/>
                    <a:pt x="3580947" y="1315820"/>
                  </a:cubicBezTo>
                  <a:cubicBezTo>
                    <a:pt x="3589234" y="1322726"/>
                    <a:pt x="3596202" y="1331076"/>
                    <a:pt x="3603829" y="1338704"/>
                  </a:cubicBezTo>
                  <a:cubicBezTo>
                    <a:pt x="3607642" y="1350146"/>
                    <a:pt x="3609064" y="1362688"/>
                    <a:pt x="3615269" y="1373030"/>
                  </a:cubicBezTo>
                  <a:cubicBezTo>
                    <a:pt x="3620818" y="1382280"/>
                    <a:pt x="3631413" y="1387490"/>
                    <a:pt x="3638151" y="1395914"/>
                  </a:cubicBezTo>
                  <a:cubicBezTo>
                    <a:pt x="3646741" y="1406652"/>
                    <a:pt x="3653405" y="1418798"/>
                    <a:pt x="3661032" y="1430240"/>
                  </a:cubicBezTo>
                  <a:cubicBezTo>
                    <a:pt x="3664846" y="1445496"/>
                    <a:pt x="3669062" y="1460656"/>
                    <a:pt x="3672473" y="1476007"/>
                  </a:cubicBezTo>
                  <a:cubicBezTo>
                    <a:pt x="3677695" y="1499509"/>
                    <a:pt x="3683088" y="1543007"/>
                    <a:pt x="3695355" y="1567543"/>
                  </a:cubicBezTo>
                  <a:cubicBezTo>
                    <a:pt x="3701504" y="1579842"/>
                    <a:pt x="3710244" y="1590678"/>
                    <a:pt x="3718236" y="1601868"/>
                  </a:cubicBezTo>
                  <a:cubicBezTo>
                    <a:pt x="3789195" y="1701222"/>
                    <a:pt x="3721510" y="1601060"/>
                    <a:pt x="3775440" y="1681962"/>
                  </a:cubicBezTo>
                  <a:lnTo>
                    <a:pt x="3523744" y="1693404"/>
                  </a:lnTo>
                  <a:lnTo>
                    <a:pt x="2997470" y="1704846"/>
                  </a:lnTo>
                  <a:cubicBezTo>
                    <a:pt x="2961760" y="1706122"/>
                    <a:pt x="2833418" y="1722145"/>
                    <a:pt x="2791537" y="1727729"/>
                  </a:cubicBezTo>
                  <a:cubicBezTo>
                    <a:pt x="2764807" y="1731293"/>
                    <a:pt x="2738366" y="1737489"/>
                    <a:pt x="2711452" y="1739171"/>
                  </a:cubicBezTo>
                  <a:cubicBezTo>
                    <a:pt x="2616222" y="1745124"/>
                    <a:pt x="2520773" y="1746799"/>
                    <a:pt x="2425434" y="1750613"/>
                  </a:cubicBezTo>
                  <a:lnTo>
                    <a:pt x="2208060" y="1773497"/>
                  </a:lnTo>
                  <a:cubicBezTo>
                    <a:pt x="2169938" y="1777441"/>
                    <a:pt x="2131234" y="1777422"/>
                    <a:pt x="2093653" y="1784939"/>
                  </a:cubicBezTo>
                  <a:cubicBezTo>
                    <a:pt x="2044597" y="1794751"/>
                    <a:pt x="1927652" y="1818782"/>
                    <a:pt x="1899161" y="1819265"/>
                  </a:cubicBezTo>
                  <a:lnTo>
                    <a:pt x="1224158" y="1830707"/>
                  </a:lnTo>
                  <a:cubicBezTo>
                    <a:pt x="1014411" y="1823079"/>
                    <a:pt x="804338" y="1821786"/>
                    <a:pt x="594918" y="1807823"/>
                  </a:cubicBezTo>
                  <a:cubicBezTo>
                    <a:pt x="574426" y="1806457"/>
                    <a:pt x="557014" y="1791958"/>
                    <a:pt x="537714" y="1784939"/>
                  </a:cubicBezTo>
                  <a:cubicBezTo>
                    <a:pt x="515047" y="1776696"/>
                    <a:pt x="492721" y="1766786"/>
                    <a:pt x="469070" y="1762055"/>
                  </a:cubicBezTo>
                  <a:cubicBezTo>
                    <a:pt x="385424" y="1745324"/>
                    <a:pt x="431116" y="1753363"/>
                    <a:pt x="331781" y="1739171"/>
                  </a:cubicBezTo>
                  <a:cubicBezTo>
                    <a:pt x="316527" y="1727729"/>
                    <a:pt x="301534" y="1715930"/>
                    <a:pt x="286018" y="1704846"/>
                  </a:cubicBezTo>
                  <a:cubicBezTo>
                    <a:pt x="263283" y="1688605"/>
                    <a:pt x="224626" y="1666331"/>
                    <a:pt x="205933" y="1647636"/>
                  </a:cubicBezTo>
                  <a:cubicBezTo>
                    <a:pt x="191824" y="1633526"/>
                    <a:pt x="159707" y="1577507"/>
                    <a:pt x="137289" y="1567543"/>
                  </a:cubicBezTo>
                  <a:cubicBezTo>
                    <a:pt x="116092" y="1558121"/>
                    <a:pt x="91468" y="1560251"/>
                    <a:pt x="68645" y="1556101"/>
                  </a:cubicBezTo>
                  <a:cubicBezTo>
                    <a:pt x="1607" y="1543911"/>
                    <a:pt x="32082" y="1544659"/>
                    <a:pt x="0" y="1544659"/>
                  </a:cubicBezTo>
                  <a:lnTo>
                    <a:pt x="0" y="1544659"/>
                  </a:lnTo>
                  <a:lnTo>
                    <a:pt x="68645" y="1167075"/>
                  </a:lnTo>
                  <a:lnTo>
                    <a:pt x="491951" y="1441682"/>
                  </a:lnTo>
                  <a:lnTo>
                    <a:pt x="1052547" y="1144192"/>
                  </a:lnTo>
                  <a:lnTo>
                    <a:pt x="869495" y="1006889"/>
                  </a:lnTo>
                </a:path>
              </a:pathLst>
            </a:custGeom>
            <a:solidFill>
              <a:srgbClr val="660066"/>
            </a:solidFill>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pitchFamily="-128" charset="0"/>
                <a:ea typeface="ＭＳ Ｐゴシック" charset="0"/>
                <a:cs typeface="ＭＳ Ｐゴシック" charset="0"/>
              </a:endParaRPr>
            </a:p>
          </p:txBody>
        </p:sp>
        <p:sp>
          <p:nvSpPr>
            <p:cNvPr id="20" name="TextBox 19"/>
            <p:cNvSpPr txBox="1"/>
            <p:nvPr/>
          </p:nvSpPr>
          <p:spPr>
            <a:xfrm>
              <a:off x="7560840" y="1412776"/>
              <a:ext cx="1619672" cy="1569660"/>
            </a:xfrm>
            <a:prstGeom prst="rect">
              <a:avLst/>
            </a:prstGeom>
            <a:no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السماء</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الجديدة</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والأرض</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الجديدة</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grpSp>
      <p:cxnSp>
        <p:nvCxnSpPr>
          <p:cNvPr id="9" name="Straight Arrow Connector 8"/>
          <p:cNvCxnSpPr/>
          <p:nvPr/>
        </p:nvCxnSpPr>
        <p:spPr bwMode="auto">
          <a:xfrm>
            <a:off x="1475656" y="2060848"/>
            <a:ext cx="648072" cy="432048"/>
          </a:xfrm>
          <a:prstGeom prst="straightConnector1">
            <a:avLst/>
          </a:prstGeom>
          <a:solidFill>
            <a:schemeClr val="accent1"/>
          </a:solidFill>
          <a:ln w="76200" cap="flat" cmpd="sng" algn="ctr">
            <a:solidFill>
              <a:schemeClr val="tx1"/>
            </a:solidFill>
            <a:prstDash val="solid"/>
            <a:round/>
            <a:headEnd type="none" w="med" len="med"/>
            <a:tailEnd type="triangle"/>
          </a:ln>
          <a:effectLst/>
        </p:spPr>
      </p:cxnSp>
      <p:grpSp>
        <p:nvGrpSpPr>
          <p:cNvPr id="23" name="Group 22"/>
          <p:cNvGrpSpPr/>
          <p:nvPr/>
        </p:nvGrpSpPr>
        <p:grpSpPr>
          <a:xfrm>
            <a:off x="3131840" y="1700808"/>
            <a:ext cx="6085956" cy="3168352"/>
            <a:chOff x="3131840" y="1700808"/>
            <a:chExt cx="6085956" cy="3168352"/>
          </a:xfrm>
        </p:grpSpPr>
        <p:sp>
          <p:nvSpPr>
            <p:cNvPr id="12" name="Freeform 11"/>
            <p:cNvSpPr/>
            <p:nvPr/>
          </p:nvSpPr>
          <p:spPr>
            <a:xfrm>
              <a:off x="3131840" y="1700808"/>
              <a:ext cx="6085956" cy="3168352"/>
            </a:xfrm>
            <a:custGeom>
              <a:avLst/>
              <a:gdLst>
                <a:gd name="connsiteX0" fmla="*/ 354663 w 3775440"/>
                <a:gd name="connsiteY0" fmla="*/ 1510333 h 1830707"/>
                <a:gd name="connsiteX1" fmla="*/ 354663 w 3775440"/>
                <a:gd name="connsiteY1" fmla="*/ 1510333 h 1830707"/>
                <a:gd name="connsiteX2" fmla="*/ 446188 w 3775440"/>
                <a:gd name="connsiteY2" fmla="*/ 1418798 h 1830707"/>
                <a:gd name="connsiteX3" fmla="*/ 469070 w 3775440"/>
                <a:gd name="connsiteY3" fmla="*/ 1373030 h 1830707"/>
                <a:gd name="connsiteX4" fmla="*/ 514833 w 3775440"/>
                <a:gd name="connsiteY4" fmla="*/ 1315820 h 1830707"/>
                <a:gd name="connsiteX5" fmla="*/ 549155 w 3775440"/>
                <a:gd name="connsiteY5" fmla="*/ 1270053 h 1830707"/>
                <a:gd name="connsiteX6" fmla="*/ 594918 w 3775440"/>
                <a:gd name="connsiteY6" fmla="*/ 1235727 h 1830707"/>
                <a:gd name="connsiteX7" fmla="*/ 629240 w 3775440"/>
                <a:gd name="connsiteY7" fmla="*/ 1201401 h 1830707"/>
                <a:gd name="connsiteX8" fmla="*/ 686444 w 3775440"/>
                <a:gd name="connsiteY8" fmla="*/ 1167075 h 1830707"/>
                <a:gd name="connsiteX9" fmla="*/ 732207 w 3775440"/>
                <a:gd name="connsiteY9" fmla="*/ 1121308 h 1830707"/>
                <a:gd name="connsiteX10" fmla="*/ 766529 w 3775440"/>
                <a:gd name="connsiteY10" fmla="*/ 1098424 h 1830707"/>
                <a:gd name="connsiteX11" fmla="*/ 812292 w 3775440"/>
                <a:gd name="connsiteY11" fmla="*/ 1064098 h 1830707"/>
                <a:gd name="connsiteX12" fmla="*/ 846614 w 3775440"/>
                <a:gd name="connsiteY12" fmla="*/ 1052656 h 1830707"/>
                <a:gd name="connsiteX13" fmla="*/ 972462 w 3775440"/>
                <a:gd name="connsiteY13" fmla="*/ 995447 h 1830707"/>
                <a:gd name="connsiteX14" fmla="*/ 1006784 w 3775440"/>
                <a:gd name="connsiteY14" fmla="*/ 961121 h 1830707"/>
                <a:gd name="connsiteX15" fmla="*/ 1041106 w 3775440"/>
                <a:gd name="connsiteY15" fmla="*/ 949679 h 1830707"/>
                <a:gd name="connsiteX16" fmla="*/ 1132632 w 3775440"/>
                <a:gd name="connsiteY16" fmla="*/ 881028 h 1830707"/>
                <a:gd name="connsiteX17" fmla="*/ 1178395 w 3775440"/>
                <a:gd name="connsiteY17" fmla="*/ 812376 h 1830707"/>
                <a:gd name="connsiteX18" fmla="*/ 1201276 w 3775440"/>
                <a:gd name="connsiteY18" fmla="*/ 766608 h 1830707"/>
                <a:gd name="connsiteX19" fmla="*/ 1258480 w 3775440"/>
                <a:gd name="connsiteY19" fmla="*/ 709399 h 1830707"/>
                <a:gd name="connsiteX20" fmla="*/ 1281361 w 3775440"/>
                <a:gd name="connsiteY20" fmla="*/ 663631 h 1830707"/>
                <a:gd name="connsiteX21" fmla="*/ 1350006 w 3775440"/>
                <a:gd name="connsiteY21" fmla="*/ 640747 h 1830707"/>
                <a:gd name="connsiteX22" fmla="*/ 1372887 w 3775440"/>
                <a:gd name="connsiteY22" fmla="*/ 606421 h 1830707"/>
                <a:gd name="connsiteX23" fmla="*/ 1407209 w 3775440"/>
                <a:gd name="connsiteY23" fmla="*/ 583538 h 1830707"/>
                <a:gd name="connsiteX24" fmla="*/ 1430091 w 3775440"/>
                <a:gd name="connsiteY24" fmla="*/ 560654 h 1830707"/>
                <a:gd name="connsiteX25" fmla="*/ 1464413 w 3775440"/>
                <a:gd name="connsiteY25" fmla="*/ 537770 h 1830707"/>
                <a:gd name="connsiteX26" fmla="*/ 1521617 w 3775440"/>
                <a:gd name="connsiteY26" fmla="*/ 480560 h 1830707"/>
                <a:gd name="connsiteX27" fmla="*/ 1555939 w 3775440"/>
                <a:gd name="connsiteY27" fmla="*/ 457677 h 1830707"/>
                <a:gd name="connsiteX28" fmla="*/ 1647465 w 3775440"/>
                <a:gd name="connsiteY28" fmla="*/ 343257 h 1830707"/>
                <a:gd name="connsiteX29" fmla="*/ 1681787 w 3775440"/>
                <a:gd name="connsiteY29" fmla="*/ 274606 h 1830707"/>
                <a:gd name="connsiteX30" fmla="*/ 1716109 w 3775440"/>
                <a:gd name="connsiteY30" fmla="*/ 205954 h 1830707"/>
                <a:gd name="connsiteX31" fmla="*/ 1773313 w 3775440"/>
                <a:gd name="connsiteY31" fmla="*/ 148745 h 1830707"/>
                <a:gd name="connsiteX32" fmla="*/ 1819076 w 3775440"/>
                <a:gd name="connsiteY32" fmla="*/ 91535 h 1830707"/>
                <a:gd name="connsiteX33" fmla="*/ 1853398 w 3775440"/>
                <a:gd name="connsiteY33" fmla="*/ 80093 h 1830707"/>
                <a:gd name="connsiteX34" fmla="*/ 1922042 w 3775440"/>
                <a:gd name="connsiteY34" fmla="*/ 34326 h 1830707"/>
                <a:gd name="connsiteX35" fmla="*/ 1956364 w 3775440"/>
                <a:gd name="connsiteY35" fmla="*/ 11442 h 1830707"/>
                <a:gd name="connsiteX36" fmla="*/ 2013568 w 3775440"/>
                <a:gd name="connsiteY36" fmla="*/ 0 h 1830707"/>
                <a:gd name="connsiteX37" fmla="*/ 2242382 w 3775440"/>
                <a:gd name="connsiteY37" fmla="*/ 34326 h 1830707"/>
                <a:gd name="connsiteX38" fmla="*/ 2311027 w 3775440"/>
                <a:gd name="connsiteY38" fmla="*/ 57209 h 1830707"/>
                <a:gd name="connsiteX39" fmla="*/ 2345349 w 3775440"/>
                <a:gd name="connsiteY39" fmla="*/ 68651 h 1830707"/>
                <a:gd name="connsiteX40" fmla="*/ 2425434 w 3775440"/>
                <a:gd name="connsiteY40" fmla="*/ 114419 h 1830707"/>
                <a:gd name="connsiteX41" fmla="*/ 2459756 w 3775440"/>
                <a:gd name="connsiteY41" fmla="*/ 137303 h 1830707"/>
                <a:gd name="connsiteX42" fmla="*/ 2505519 w 3775440"/>
                <a:gd name="connsiteY42" fmla="*/ 148745 h 1830707"/>
                <a:gd name="connsiteX43" fmla="*/ 2539841 w 3775440"/>
                <a:gd name="connsiteY43" fmla="*/ 160187 h 1830707"/>
                <a:gd name="connsiteX44" fmla="*/ 2585604 w 3775440"/>
                <a:gd name="connsiteY44" fmla="*/ 194512 h 1830707"/>
                <a:gd name="connsiteX45" fmla="*/ 2654249 w 3775440"/>
                <a:gd name="connsiteY45" fmla="*/ 240280 h 1830707"/>
                <a:gd name="connsiteX46" fmla="*/ 2700011 w 3775440"/>
                <a:gd name="connsiteY46" fmla="*/ 331815 h 1830707"/>
                <a:gd name="connsiteX47" fmla="*/ 2722893 w 3775440"/>
                <a:gd name="connsiteY47" fmla="*/ 389025 h 1830707"/>
                <a:gd name="connsiteX48" fmla="*/ 2734334 w 3775440"/>
                <a:gd name="connsiteY48" fmla="*/ 423351 h 1830707"/>
                <a:gd name="connsiteX49" fmla="*/ 2757215 w 3775440"/>
                <a:gd name="connsiteY49" fmla="*/ 457677 h 1830707"/>
                <a:gd name="connsiteX50" fmla="*/ 2814419 w 3775440"/>
                <a:gd name="connsiteY50" fmla="*/ 606421 h 1830707"/>
                <a:gd name="connsiteX51" fmla="*/ 2848741 w 3775440"/>
                <a:gd name="connsiteY51" fmla="*/ 640747 h 1830707"/>
                <a:gd name="connsiteX52" fmla="*/ 2871622 w 3775440"/>
                <a:gd name="connsiteY52" fmla="*/ 675073 h 1830707"/>
                <a:gd name="connsiteX53" fmla="*/ 2940267 w 3775440"/>
                <a:gd name="connsiteY53" fmla="*/ 778050 h 1830707"/>
                <a:gd name="connsiteX54" fmla="*/ 2974589 w 3775440"/>
                <a:gd name="connsiteY54" fmla="*/ 812376 h 1830707"/>
                <a:gd name="connsiteX55" fmla="*/ 3043233 w 3775440"/>
                <a:gd name="connsiteY55" fmla="*/ 858144 h 1830707"/>
                <a:gd name="connsiteX56" fmla="*/ 3111878 w 3775440"/>
                <a:gd name="connsiteY56" fmla="*/ 926795 h 1830707"/>
                <a:gd name="connsiteX57" fmla="*/ 3157640 w 3775440"/>
                <a:gd name="connsiteY57" fmla="*/ 949679 h 1830707"/>
                <a:gd name="connsiteX58" fmla="*/ 3214844 w 3775440"/>
                <a:gd name="connsiteY58" fmla="*/ 984005 h 1830707"/>
                <a:gd name="connsiteX59" fmla="*/ 3249166 w 3775440"/>
                <a:gd name="connsiteY59" fmla="*/ 1006889 h 1830707"/>
                <a:gd name="connsiteX60" fmla="*/ 3283488 w 3775440"/>
                <a:gd name="connsiteY60" fmla="*/ 1018331 h 1830707"/>
                <a:gd name="connsiteX61" fmla="*/ 3329251 w 3775440"/>
                <a:gd name="connsiteY61" fmla="*/ 1052656 h 1830707"/>
                <a:gd name="connsiteX62" fmla="*/ 3397896 w 3775440"/>
                <a:gd name="connsiteY62" fmla="*/ 1144192 h 1830707"/>
                <a:gd name="connsiteX63" fmla="*/ 3477981 w 3775440"/>
                <a:gd name="connsiteY63" fmla="*/ 1212843 h 1830707"/>
                <a:gd name="connsiteX64" fmla="*/ 3500862 w 3775440"/>
                <a:gd name="connsiteY64" fmla="*/ 1247169 h 1830707"/>
                <a:gd name="connsiteX65" fmla="*/ 3580947 w 3775440"/>
                <a:gd name="connsiteY65" fmla="*/ 1315820 h 1830707"/>
                <a:gd name="connsiteX66" fmla="*/ 3603829 w 3775440"/>
                <a:gd name="connsiteY66" fmla="*/ 1338704 h 1830707"/>
                <a:gd name="connsiteX67" fmla="*/ 3615269 w 3775440"/>
                <a:gd name="connsiteY67" fmla="*/ 1373030 h 1830707"/>
                <a:gd name="connsiteX68" fmla="*/ 3638151 w 3775440"/>
                <a:gd name="connsiteY68" fmla="*/ 1395914 h 1830707"/>
                <a:gd name="connsiteX69" fmla="*/ 3661032 w 3775440"/>
                <a:gd name="connsiteY69" fmla="*/ 1430240 h 1830707"/>
                <a:gd name="connsiteX70" fmla="*/ 3672473 w 3775440"/>
                <a:gd name="connsiteY70" fmla="*/ 1476007 h 1830707"/>
                <a:gd name="connsiteX71" fmla="*/ 3695355 w 3775440"/>
                <a:gd name="connsiteY71" fmla="*/ 1567543 h 1830707"/>
                <a:gd name="connsiteX72" fmla="*/ 3718236 w 3775440"/>
                <a:gd name="connsiteY72" fmla="*/ 1601868 h 1830707"/>
                <a:gd name="connsiteX73" fmla="*/ 3775440 w 3775440"/>
                <a:gd name="connsiteY73" fmla="*/ 1681962 h 1830707"/>
                <a:gd name="connsiteX74" fmla="*/ 3523744 w 3775440"/>
                <a:gd name="connsiteY74" fmla="*/ 1693404 h 1830707"/>
                <a:gd name="connsiteX75" fmla="*/ 2997470 w 3775440"/>
                <a:gd name="connsiteY75" fmla="*/ 1704846 h 1830707"/>
                <a:gd name="connsiteX76" fmla="*/ 2791537 w 3775440"/>
                <a:gd name="connsiteY76" fmla="*/ 1727729 h 1830707"/>
                <a:gd name="connsiteX77" fmla="*/ 2711452 w 3775440"/>
                <a:gd name="connsiteY77" fmla="*/ 1739171 h 1830707"/>
                <a:gd name="connsiteX78" fmla="*/ 2425434 w 3775440"/>
                <a:gd name="connsiteY78" fmla="*/ 1750613 h 1830707"/>
                <a:gd name="connsiteX79" fmla="*/ 2208060 w 3775440"/>
                <a:gd name="connsiteY79" fmla="*/ 1773497 h 1830707"/>
                <a:gd name="connsiteX80" fmla="*/ 2093653 w 3775440"/>
                <a:gd name="connsiteY80" fmla="*/ 1784939 h 1830707"/>
                <a:gd name="connsiteX81" fmla="*/ 1899161 w 3775440"/>
                <a:gd name="connsiteY81" fmla="*/ 1819265 h 1830707"/>
                <a:gd name="connsiteX82" fmla="*/ 1224158 w 3775440"/>
                <a:gd name="connsiteY82" fmla="*/ 1830707 h 1830707"/>
                <a:gd name="connsiteX83" fmla="*/ 594918 w 3775440"/>
                <a:gd name="connsiteY83" fmla="*/ 1807823 h 1830707"/>
                <a:gd name="connsiteX84" fmla="*/ 537714 w 3775440"/>
                <a:gd name="connsiteY84" fmla="*/ 1784939 h 1830707"/>
                <a:gd name="connsiteX85" fmla="*/ 469070 w 3775440"/>
                <a:gd name="connsiteY85" fmla="*/ 1762055 h 1830707"/>
                <a:gd name="connsiteX86" fmla="*/ 331781 w 3775440"/>
                <a:gd name="connsiteY86" fmla="*/ 1739171 h 1830707"/>
                <a:gd name="connsiteX87" fmla="*/ 286018 w 3775440"/>
                <a:gd name="connsiteY87" fmla="*/ 1704846 h 1830707"/>
                <a:gd name="connsiteX88" fmla="*/ 205933 w 3775440"/>
                <a:gd name="connsiteY88" fmla="*/ 1647636 h 1830707"/>
                <a:gd name="connsiteX89" fmla="*/ 137289 w 3775440"/>
                <a:gd name="connsiteY89" fmla="*/ 1567543 h 1830707"/>
                <a:gd name="connsiteX90" fmla="*/ 68645 w 3775440"/>
                <a:gd name="connsiteY90" fmla="*/ 1556101 h 1830707"/>
                <a:gd name="connsiteX91" fmla="*/ 0 w 3775440"/>
                <a:gd name="connsiteY91" fmla="*/ 1544659 h 1830707"/>
                <a:gd name="connsiteX92" fmla="*/ 0 w 3775440"/>
                <a:gd name="connsiteY92" fmla="*/ 1544659 h 1830707"/>
                <a:gd name="connsiteX93" fmla="*/ 68645 w 3775440"/>
                <a:gd name="connsiteY93" fmla="*/ 1167075 h 1830707"/>
                <a:gd name="connsiteX94" fmla="*/ 491951 w 3775440"/>
                <a:gd name="connsiteY94" fmla="*/ 1441682 h 1830707"/>
                <a:gd name="connsiteX95" fmla="*/ 1052547 w 3775440"/>
                <a:gd name="connsiteY95" fmla="*/ 1144192 h 1830707"/>
                <a:gd name="connsiteX96" fmla="*/ 869495 w 3775440"/>
                <a:gd name="connsiteY96" fmla="*/ 1006889 h 183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3775440" h="1830707">
                  <a:moveTo>
                    <a:pt x="354663" y="1510333"/>
                  </a:moveTo>
                  <a:lnTo>
                    <a:pt x="354663" y="1510333"/>
                  </a:lnTo>
                  <a:cubicBezTo>
                    <a:pt x="385171" y="1479821"/>
                    <a:pt x="418567" y="1451946"/>
                    <a:pt x="446188" y="1418798"/>
                  </a:cubicBezTo>
                  <a:cubicBezTo>
                    <a:pt x="457107" y="1405694"/>
                    <a:pt x="460608" y="1387840"/>
                    <a:pt x="469070" y="1373030"/>
                  </a:cubicBezTo>
                  <a:cubicBezTo>
                    <a:pt x="499930" y="1319020"/>
                    <a:pt x="480663" y="1356828"/>
                    <a:pt x="514833" y="1315820"/>
                  </a:cubicBezTo>
                  <a:cubicBezTo>
                    <a:pt x="527040" y="1301170"/>
                    <a:pt x="535672" y="1283537"/>
                    <a:pt x="549155" y="1270053"/>
                  </a:cubicBezTo>
                  <a:cubicBezTo>
                    <a:pt x="562638" y="1256569"/>
                    <a:pt x="580441" y="1248138"/>
                    <a:pt x="594918" y="1235727"/>
                  </a:cubicBezTo>
                  <a:cubicBezTo>
                    <a:pt x="607203" y="1225196"/>
                    <a:pt x="616296" y="1211110"/>
                    <a:pt x="629240" y="1201401"/>
                  </a:cubicBezTo>
                  <a:cubicBezTo>
                    <a:pt x="647029" y="1188058"/>
                    <a:pt x="668891" y="1180728"/>
                    <a:pt x="686444" y="1167075"/>
                  </a:cubicBezTo>
                  <a:cubicBezTo>
                    <a:pt x="703473" y="1153829"/>
                    <a:pt x="715828" y="1135349"/>
                    <a:pt x="732207" y="1121308"/>
                  </a:cubicBezTo>
                  <a:cubicBezTo>
                    <a:pt x="742647" y="1112359"/>
                    <a:pt x="755340" y="1106417"/>
                    <a:pt x="766529" y="1098424"/>
                  </a:cubicBezTo>
                  <a:cubicBezTo>
                    <a:pt x="782045" y="1087340"/>
                    <a:pt x="795736" y="1073560"/>
                    <a:pt x="812292" y="1064098"/>
                  </a:cubicBezTo>
                  <a:cubicBezTo>
                    <a:pt x="822762" y="1058114"/>
                    <a:pt x="835635" y="1057647"/>
                    <a:pt x="846614" y="1052656"/>
                  </a:cubicBezTo>
                  <a:cubicBezTo>
                    <a:pt x="987293" y="988705"/>
                    <a:pt x="892216" y="1022199"/>
                    <a:pt x="972462" y="995447"/>
                  </a:cubicBezTo>
                  <a:cubicBezTo>
                    <a:pt x="983903" y="984005"/>
                    <a:pt x="993322" y="970097"/>
                    <a:pt x="1006784" y="961121"/>
                  </a:cubicBezTo>
                  <a:cubicBezTo>
                    <a:pt x="1016818" y="954431"/>
                    <a:pt x="1031459" y="956915"/>
                    <a:pt x="1041106" y="949679"/>
                  </a:cubicBezTo>
                  <a:cubicBezTo>
                    <a:pt x="1146272" y="870796"/>
                    <a:pt x="1055091" y="906876"/>
                    <a:pt x="1132632" y="881028"/>
                  </a:cubicBezTo>
                  <a:cubicBezTo>
                    <a:pt x="1157175" y="807393"/>
                    <a:pt x="1124832" y="887374"/>
                    <a:pt x="1178395" y="812376"/>
                  </a:cubicBezTo>
                  <a:cubicBezTo>
                    <a:pt x="1188308" y="798496"/>
                    <a:pt x="1190805" y="780072"/>
                    <a:pt x="1201276" y="766608"/>
                  </a:cubicBezTo>
                  <a:cubicBezTo>
                    <a:pt x="1217831" y="745320"/>
                    <a:pt x="1258480" y="709399"/>
                    <a:pt x="1258480" y="709399"/>
                  </a:cubicBezTo>
                  <a:cubicBezTo>
                    <a:pt x="1266107" y="694143"/>
                    <a:pt x="1267717" y="673865"/>
                    <a:pt x="1281361" y="663631"/>
                  </a:cubicBezTo>
                  <a:cubicBezTo>
                    <a:pt x="1300656" y="649158"/>
                    <a:pt x="1350006" y="640747"/>
                    <a:pt x="1350006" y="640747"/>
                  </a:cubicBezTo>
                  <a:cubicBezTo>
                    <a:pt x="1357633" y="629305"/>
                    <a:pt x="1363164" y="616145"/>
                    <a:pt x="1372887" y="606421"/>
                  </a:cubicBezTo>
                  <a:cubicBezTo>
                    <a:pt x="1382609" y="596698"/>
                    <a:pt x="1396472" y="592128"/>
                    <a:pt x="1407209" y="583538"/>
                  </a:cubicBezTo>
                  <a:cubicBezTo>
                    <a:pt x="1415632" y="576799"/>
                    <a:pt x="1421668" y="567393"/>
                    <a:pt x="1430091" y="560654"/>
                  </a:cubicBezTo>
                  <a:cubicBezTo>
                    <a:pt x="1440828" y="552064"/>
                    <a:pt x="1454065" y="546825"/>
                    <a:pt x="1464413" y="537770"/>
                  </a:cubicBezTo>
                  <a:cubicBezTo>
                    <a:pt x="1484707" y="520011"/>
                    <a:pt x="1499179" y="495520"/>
                    <a:pt x="1521617" y="480560"/>
                  </a:cubicBezTo>
                  <a:cubicBezTo>
                    <a:pt x="1533058" y="472932"/>
                    <a:pt x="1545376" y="466480"/>
                    <a:pt x="1555939" y="457677"/>
                  </a:cubicBezTo>
                  <a:cubicBezTo>
                    <a:pt x="1593957" y="425992"/>
                    <a:pt x="1620357" y="383922"/>
                    <a:pt x="1647465" y="343257"/>
                  </a:cubicBezTo>
                  <a:cubicBezTo>
                    <a:pt x="1675681" y="230377"/>
                    <a:pt x="1638073" y="347469"/>
                    <a:pt x="1681787" y="274606"/>
                  </a:cubicBezTo>
                  <a:cubicBezTo>
                    <a:pt x="1720081" y="210777"/>
                    <a:pt x="1660879" y="269080"/>
                    <a:pt x="1716109" y="205954"/>
                  </a:cubicBezTo>
                  <a:cubicBezTo>
                    <a:pt x="1733866" y="185658"/>
                    <a:pt x="1758356" y="171184"/>
                    <a:pt x="1773313" y="148745"/>
                  </a:cubicBezTo>
                  <a:cubicBezTo>
                    <a:pt x="1783706" y="133153"/>
                    <a:pt x="1800961" y="102405"/>
                    <a:pt x="1819076" y="91535"/>
                  </a:cubicBezTo>
                  <a:cubicBezTo>
                    <a:pt x="1829417" y="85330"/>
                    <a:pt x="1842856" y="85950"/>
                    <a:pt x="1853398" y="80093"/>
                  </a:cubicBezTo>
                  <a:cubicBezTo>
                    <a:pt x="1877437" y="66736"/>
                    <a:pt x="1899161" y="49582"/>
                    <a:pt x="1922042" y="34326"/>
                  </a:cubicBezTo>
                  <a:cubicBezTo>
                    <a:pt x="1933483" y="26698"/>
                    <a:pt x="1942881" y="14139"/>
                    <a:pt x="1956364" y="11442"/>
                  </a:cubicBezTo>
                  <a:lnTo>
                    <a:pt x="2013568" y="0"/>
                  </a:lnTo>
                  <a:cubicBezTo>
                    <a:pt x="2197809" y="13162"/>
                    <a:pt x="2122953" y="-5487"/>
                    <a:pt x="2242382" y="34326"/>
                  </a:cubicBezTo>
                  <a:lnTo>
                    <a:pt x="2311027" y="57209"/>
                  </a:lnTo>
                  <a:lnTo>
                    <a:pt x="2345349" y="68651"/>
                  </a:lnTo>
                  <a:cubicBezTo>
                    <a:pt x="2410553" y="133862"/>
                    <a:pt x="2344767" y="79844"/>
                    <a:pt x="2425434" y="114419"/>
                  </a:cubicBezTo>
                  <a:cubicBezTo>
                    <a:pt x="2438072" y="119836"/>
                    <a:pt x="2447118" y="131886"/>
                    <a:pt x="2459756" y="137303"/>
                  </a:cubicBezTo>
                  <a:cubicBezTo>
                    <a:pt x="2474208" y="143498"/>
                    <a:pt x="2490400" y="144425"/>
                    <a:pt x="2505519" y="148745"/>
                  </a:cubicBezTo>
                  <a:cubicBezTo>
                    <a:pt x="2517115" y="152058"/>
                    <a:pt x="2528400" y="156373"/>
                    <a:pt x="2539841" y="160187"/>
                  </a:cubicBezTo>
                  <a:cubicBezTo>
                    <a:pt x="2555095" y="171629"/>
                    <a:pt x="2569983" y="183576"/>
                    <a:pt x="2585604" y="194512"/>
                  </a:cubicBezTo>
                  <a:cubicBezTo>
                    <a:pt x="2608133" y="210284"/>
                    <a:pt x="2654249" y="240280"/>
                    <a:pt x="2654249" y="240280"/>
                  </a:cubicBezTo>
                  <a:cubicBezTo>
                    <a:pt x="2669503" y="270792"/>
                    <a:pt x="2687343" y="300142"/>
                    <a:pt x="2700011" y="331815"/>
                  </a:cubicBezTo>
                  <a:cubicBezTo>
                    <a:pt x="2707638" y="350885"/>
                    <a:pt x="2715682" y="369794"/>
                    <a:pt x="2722893" y="389025"/>
                  </a:cubicBezTo>
                  <a:cubicBezTo>
                    <a:pt x="2727128" y="400318"/>
                    <a:pt x="2728941" y="412563"/>
                    <a:pt x="2734334" y="423351"/>
                  </a:cubicBezTo>
                  <a:cubicBezTo>
                    <a:pt x="2740483" y="435651"/>
                    <a:pt x="2751631" y="445111"/>
                    <a:pt x="2757215" y="457677"/>
                  </a:cubicBezTo>
                  <a:cubicBezTo>
                    <a:pt x="2788913" y="529005"/>
                    <a:pt x="2771039" y="534114"/>
                    <a:pt x="2814419" y="606421"/>
                  </a:cubicBezTo>
                  <a:cubicBezTo>
                    <a:pt x="2822743" y="620296"/>
                    <a:pt x="2838383" y="628316"/>
                    <a:pt x="2848741" y="640747"/>
                  </a:cubicBezTo>
                  <a:cubicBezTo>
                    <a:pt x="2857544" y="651311"/>
                    <a:pt x="2864335" y="663412"/>
                    <a:pt x="2871622" y="675073"/>
                  </a:cubicBezTo>
                  <a:cubicBezTo>
                    <a:pt x="2901169" y="722354"/>
                    <a:pt x="2905108" y="737028"/>
                    <a:pt x="2940267" y="778050"/>
                  </a:cubicBezTo>
                  <a:cubicBezTo>
                    <a:pt x="2950797" y="790336"/>
                    <a:pt x="2961817" y="802441"/>
                    <a:pt x="2974589" y="812376"/>
                  </a:cubicBezTo>
                  <a:cubicBezTo>
                    <a:pt x="2996296" y="829261"/>
                    <a:pt x="3023788" y="838697"/>
                    <a:pt x="3043233" y="858144"/>
                  </a:cubicBezTo>
                  <a:cubicBezTo>
                    <a:pt x="3066115" y="881028"/>
                    <a:pt x="3082934" y="912321"/>
                    <a:pt x="3111878" y="926795"/>
                  </a:cubicBezTo>
                  <a:cubicBezTo>
                    <a:pt x="3127132" y="934423"/>
                    <a:pt x="3142732" y="941396"/>
                    <a:pt x="3157640" y="949679"/>
                  </a:cubicBezTo>
                  <a:cubicBezTo>
                    <a:pt x="3177079" y="960479"/>
                    <a:pt x="3195987" y="972218"/>
                    <a:pt x="3214844" y="984005"/>
                  </a:cubicBezTo>
                  <a:cubicBezTo>
                    <a:pt x="3226504" y="991293"/>
                    <a:pt x="3236867" y="1000739"/>
                    <a:pt x="3249166" y="1006889"/>
                  </a:cubicBezTo>
                  <a:cubicBezTo>
                    <a:pt x="3259952" y="1012283"/>
                    <a:pt x="3272047" y="1014517"/>
                    <a:pt x="3283488" y="1018331"/>
                  </a:cubicBezTo>
                  <a:cubicBezTo>
                    <a:pt x="3298742" y="1029773"/>
                    <a:pt x="3316425" y="1038546"/>
                    <a:pt x="3329251" y="1052656"/>
                  </a:cubicBezTo>
                  <a:cubicBezTo>
                    <a:pt x="3354904" y="1080878"/>
                    <a:pt x="3367386" y="1121308"/>
                    <a:pt x="3397896" y="1144192"/>
                  </a:cubicBezTo>
                  <a:cubicBezTo>
                    <a:pt x="3431565" y="1169446"/>
                    <a:pt x="3451422" y="1180968"/>
                    <a:pt x="3477981" y="1212843"/>
                  </a:cubicBezTo>
                  <a:cubicBezTo>
                    <a:pt x="3486784" y="1223407"/>
                    <a:pt x="3492059" y="1236605"/>
                    <a:pt x="3500862" y="1247169"/>
                  </a:cubicBezTo>
                  <a:cubicBezTo>
                    <a:pt x="3533914" y="1286836"/>
                    <a:pt x="3539626" y="1281383"/>
                    <a:pt x="3580947" y="1315820"/>
                  </a:cubicBezTo>
                  <a:cubicBezTo>
                    <a:pt x="3589234" y="1322726"/>
                    <a:pt x="3596202" y="1331076"/>
                    <a:pt x="3603829" y="1338704"/>
                  </a:cubicBezTo>
                  <a:cubicBezTo>
                    <a:pt x="3607642" y="1350146"/>
                    <a:pt x="3609064" y="1362688"/>
                    <a:pt x="3615269" y="1373030"/>
                  </a:cubicBezTo>
                  <a:cubicBezTo>
                    <a:pt x="3620818" y="1382280"/>
                    <a:pt x="3631413" y="1387490"/>
                    <a:pt x="3638151" y="1395914"/>
                  </a:cubicBezTo>
                  <a:cubicBezTo>
                    <a:pt x="3646741" y="1406652"/>
                    <a:pt x="3653405" y="1418798"/>
                    <a:pt x="3661032" y="1430240"/>
                  </a:cubicBezTo>
                  <a:cubicBezTo>
                    <a:pt x="3664846" y="1445496"/>
                    <a:pt x="3669062" y="1460656"/>
                    <a:pt x="3672473" y="1476007"/>
                  </a:cubicBezTo>
                  <a:cubicBezTo>
                    <a:pt x="3677695" y="1499509"/>
                    <a:pt x="3683088" y="1543007"/>
                    <a:pt x="3695355" y="1567543"/>
                  </a:cubicBezTo>
                  <a:cubicBezTo>
                    <a:pt x="3701504" y="1579842"/>
                    <a:pt x="3710244" y="1590678"/>
                    <a:pt x="3718236" y="1601868"/>
                  </a:cubicBezTo>
                  <a:cubicBezTo>
                    <a:pt x="3789195" y="1701222"/>
                    <a:pt x="3721510" y="1601060"/>
                    <a:pt x="3775440" y="1681962"/>
                  </a:cubicBezTo>
                  <a:lnTo>
                    <a:pt x="3523744" y="1693404"/>
                  </a:lnTo>
                  <a:lnTo>
                    <a:pt x="2997470" y="1704846"/>
                  </a:lnTo>
                  <a:cubicBezTo>
                    <a:pt x="2961760" y="1706122"/>
                    <a:pt x="2833418" y="1722145"/>
                    <a:pt x="2791537" y="1727729"/>
                  </a:cubicBezTo>
                  <a:cubicBezTo>
                    <a:pt x="2764807" y="1731293"/>
                    <a:pt x="2738366" y="1737489"/>
                    <a:pt x="2711452" y="1739171"/>
                  </a:cubicBezTo>
                  <a:cubicBezTo>
                    <a:pt x="2616222" y="1745124"/>
                    <a:pt x="2520773" y="1746799"/>
                    <a:pt x="2425434" y="1750613"/>
                  </a:cubicBezTo>
                  <a:lnTo>
                    <a:pt x="2208060" y="1773497"/>
                  </a:lnTo>
                  <a:cubicBezTo>
                    <a:pt x="2169938" y="1777441"/>
                    <a:pt x="2131234" y="1777422"/>
                    <a:pt x="2093653" y="1784939"/>
                  </a:cubicBezTo>
                  <a:cubicBezTo>
                    <a:pt x="2044597" y="1794751"/>
                    <a:pt x="1927652" y="1818782"/>
                    <a:pt x="1899161" y="1819265"/>
                  </a:cubicBezTo>
                  <a:lnTo>
                    <a:pt x="1224158" y="1830707"/>
                  </a:lnTo>
                  <a:cubicBezTo>
                    <a:pt x="1014411" y="1823079"/>
                    <a:pt x="804338" y="1821786"/>
                    <a:pt x="594918" y="1807823"/>
                  </a:cubicBezTo>
                  <a:cubicBezTo>
                    <a:pt x="574426" y="1806457"/>
                    <a:pt x="557014" y="1791958"/>
                    <a:pt x="537714" y="1784939"/>
                  </a:cubicBezTo>
                  <a:cubicBezTo>
                    <a:pt x="515047" y="1776696"/>
                    <a:pt x="492721" y="1766786"/>
                    <a:pt x="469070" y="1762055"/>
                  </a:cubicBezTo>
                  <a:cubicBezTo>
                    <a:pt x="385424" y="1745324"/>
                    <a:pt x="431116" y="1753363"/>
                    <a:pt x="331781" y="1739171"/>
                  </a:cubicBezTo>
                  <a:cubicBezTo>
                    <a:pt x="316527" y="1727729"/>
                    <a:pt x="301534" y="1715930"/>
                    <a:pt x="286018" y="1704846"/>
                  </a:cubicBezTo>
                  <a:cubicBezTo>
                    <a:pt x="263283" y="1688605"/>
                    <a:pt x="224626" y="1666331"/>
                    <a:pt x="205933" y="1647636"/>
                  </a:cubicBezTo>
                  <a:cubicBezTo>
                    <a:pt x="191824" y="1633526"/>
                    <a:pt x="159707" y="1577507"/>
                    <a:pt x="137289" y="1567543"/>
                  </a:cubicBezTo>
                  <a:cubicBezTo>
                    <a:pt x="116092" y="1558121"/>
                    <a:pt x="91468" y="1560251"/>
                    <a:pt x="68645" y="1556101"/>
                  </a:cubicBezTo>
                  <a:cubicBezTo>
                    <a:pt x="1607" y="1543911"/>
                    <a:pt x="32082" y="1544659"/>
                    <a:pt x="0" y="1544659"/>
                  </a:cubicBezTo>
                  <a:lnTo>
                    <a:pt x="0" y="1544659"/>
                  </a:lnTo>
                  <a:lnTo>
                    <a:pt x="68645" y="1167075"/>
                  </a:lnTo>
                  <a:lnTo>
                    <a:pt x="491951" y="1441682"/>
                  </a:lnTo>
                  <a:lnTo>
                    <a:pt x="1052547" y="1144192"/>
                  </a:lnTo>
                  <a:lnTo>
                    <a:pt x="869495" y="1006889"/>
                  </a:lnTo>
                </a:path>
              </a:pathLst>
            </a:custGeom>
            <a:solidFill>
              <a:srgbClr val="6600CC"/>
            </a:solidFill>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pitchFamily="-128" charset="0"/>
                <a:ea typeface="ＭＳ Ｐゴシック" charset="0"/>
                <a:cs typeface="ＭＳ Ｐゴシック" charset="0"/>
              </a:endParaRPr>
            </a:p>
          </p:txBody>
        </p:sp>
        <p:sp>
          <p:nvSpPr>
            <p:cNvPr id="19" name="TextBox 18"/>
            <p:cNvSpPr txBox="1"/>
            <p:nvPr/>
          </p:nvSpPr>
          <p:spPr>
            <a:xfrm>
              <a:off x="5724128" y="1844824"/>
              <a:ext cx="1872208" cy="1569660"/>
            </a:xfrm>
            <a:prstGeom prst="rect">
              <a:avLst/>
            </a:prstGeom>
            <a:no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المجيء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الثاني للمسيح</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للحكم</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في الألفية</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22" name="Group 21"/>
          <p:cNvGrpSpPr/>
          <p:nvPr/>
        </p:nvGrpSpPr>
        <p:grpSpPr>
          <a:xfrm>
            <a:off x="1043608" y="1988840"/>
            <a:ext cx="5542448" cy="3026250"/>
            <a:chOff x="1043608" y="1988840"/>
            <a:chExt cx="5542448" cy="3026250"/>
          </a:xfrm>
        </p:grpSpPr>
        <p:sp>
          <p:nvSpPr>
            <p:cNvPr id="11" name="Freeform 10"/>
            <p:cNvSpPr/>
            <p:nvPr/>
          </p:nvSpPr>
          <p:spPr>
            <a:xfrm>
              <a:off x="1043608" y="1988840"/>
              <a:ext cx="5542448" cy="3026250"/>
            </a:xfrm>
            <a:custGeom>
              <a:avLst/>
              <a:gdLst>
                <a:gd name="connsiteX0" fmla="*/ 354663 w 3775440"/>
                <a:gd name="connsiteY0" fmla="*/ 1510333 h 1830707"/>
                <a:gd name="connsiteX1" fmla="*/ 354663 w 3775440"/>
                <a:gd name="connsiteY1" fmla="*/ 1510333 h 1830707"/>
                <a:gd name="connsiteX2" fmla="*/ 446188 w 3775440"/>
                <a:gd name="connsiteY2" fmla="*/ 1418798 h 1830707"/>
                <a:gd name="connsiteX3" fmla="*/ 469070 w 3775440"/>
                <a:gd name="connsiteY3" fmla="*/ 1373030 h 1830707"/>
                <a:gd name="connsiteX4" fmla="*/ 514833 w 3775440"/>
                <a:gd name="connsiteY4" fmla="*/ 1315820 h 1830707"/>
                <a:gd name="connsiteX5" fmla="*/ 549155 w 3775440"/>
                <a:gd name="connsiteY5" fmla="*/ 1270053 h 1830707"/>
                <a:gd name="connsiteX6" fmla="*/ 594918 w 3775440"/>
                <a:gd name="connsiteY6" fmla="*/ 1235727 h 1830707"/>
                <a:gd name="connsiteX7" fmla="*/ 629240 w 3775440"/>
                <a:gd name="connsiteY7" fmla="*/ 1201401 h 1830707"/>
                <a:gd name="connsiteX8" fmla="*/ 686444 w 3775440"/>
                <a:gd name="connsiteY8" fmla="*/ 1167075 h 1830707"/>
                <a:gd name="connsiteX9" fmla="*/ 732207 w 3775440"/>
                <a:gd name="connsiteY9" fmla="*/ 1121308 h 1830707"/>
                <a:gd name="connsiteX10" fmla="*/ 766529 w 3775440"/>
                <a:gd name="connsiteY10" fmla="*/ 1098424 h 1830707"/>
                <a:gd name="connsiteX11" fmla="*/ 812292 w 3775440"/>
                <a:gd name="connsiteY11" fmla="*/ 1064098 h 1830707"/>
                <a:gd name="connsiteX12" fmla="*/ 846614 w 3775440"/>
                <a:gd name="connsiteY12" fmla="*/ 1052656 h 1830707"/>
                <a:gd name="connsiteX13" fmla="*/ 972462 w 3775440"/>
                <a:gd name="connsiteY13" fmla="*/ 995447 h 1830707"/>
                <a:gd name="connsiteX14" fmla="*/ 1006784 w 3775440"/>
                <a:gd name="connsiteY14" fmla="*/ 961121 h 1830707"/>
                <a:gd name="connsiteX15" fmla="*/ 1041106 w 3775440"/>
                <a:gd name="connsiteY15" fmla="*/ 949679 h 1830707"/>
                <a:gd name="connsiteX16" fmla="*/ 1132632 w 3775440"/>
                <a:gd name="connsiteY16" fmla="*/ 881028 h 1830707"/>
                <a:gd name="connsiteX17" fmla="*/ 1178395 w 3775440"/>
                <a:gd name="connsiteY17" fmla="*/ 812376 h 1830707"/>
                <a:gd name="connsiteX18" fmla="*/ 1201276 w 3775440"/>
                <a:gd name="connsiteY18" fmla="*/ 766608 h 1830707"/>
                <a:gd name="connsiteX19" fmla="*/ 1258480 w 3775440"/>
                <a:gd name="connsiteY19" fmla="*/ 709399 h 1830707"/>
                <a:gd name="connsiteX20" fmla="*/ 1281361 w 3775440"/>
                <a:gd name="connsiteY20" fmla="*/ 663631 h 1830707"/>
                <a:gd name="connsiteX21" fmla="*/ 1350006 w 3775440"/>
                <a:gd name="connsiteY21" fmla="*/ 640747 h 1830707"/>
                <a:gd name="connsiteX22" fmla="*/ 1372887 w 3775440"/>
                <a:gd name="connsiteY22" fmla="*/ 606421 h 1830707"/>
                <a:gd name="connsiteX23" fmla="*/ 1407209 w 3775440"/>
                <a:gd name="connsiteY23" fmla="*/ 583538 h 1830707"/>
                <a:gd name="connsiteX24" fmla="*/ 1430091 w 3775440"/>
                <a:gd name="connsiteY24" fmla="*/ 560654 h 1830707"/>
                <a:gd name="connsiteX25" fmla="*/ 1464413 w 3775440"/>
                <a:gd name="connsiteY25" fmla="*/ 537770 h 1830707"/>
                <a:gd name="connsiteX26" fmla="*/ 1521617 w 3775440"/>
                <a:gd name="connsiteY26" fmla="*/ 480560 h 1830707"/>
                <a:gd name="connsiteX27" fmla="*/ 1555939 w 3775440"/>
                <a:gd name="connsiteY27" fmla="*/ 457677 h 1830707"/>
                <a:gd name="connsiteX28" fmla="*/ 1647465 w 3775440"/>
                <a:gd name="connsiteY28" fmla="*/ 343257 h 1830707"/>
                <a:gd name="connsiteX29" fmla="*/ 1681787 w 3775440"/>
                <a:gd name="connsiteY29" fmla="*/ 274606 h 1830707"/>
                <a:gd name="connsiteX30" fmla="*/ 1716109 w 3775440"/>
                <a:gd name="connsiteY30" fmla="*/ 205954 h 1830707"/>
                <a:gd name="connsiteX31" fmla="*/ 1773313 w 3775440"/>
                <a:gd name="connsiteY31" fmla="*/ 148745 h 1830707"/>
                <a:gd name="connsiteX32" fmla="*/ 1819076 w 3775440"/>
                <a:gd name="connsiteY32" fmla="*/ 91535 h 1830707"/>
                <a:gd name="connsiteX33" fmla="*/ 1853398 w 3775440"/>
                <a:gd name="connsiteY33" fmla="*/ 80093 h 1830707"/>
                <a:gd name="connsiteX34" fmla="*/ 1922042 w 3775440"/>
                <a:gd name="connsiteY34" fmla="*/ 34326 h 1830707"/>
                <a:gd name="connsiteX35" fmla="*/ 1956364 w 3775440"/>
                <a:gd name="connsiteY35" fmla="*/ 11442 h 1830707"/>
                <a:gd name="connsiteX36" fmla="*/ 2013568 w 3775440"/>
                <a:gd name="connsiteY36" fmla="*/ 0 h 1830707"/>
                <a:gd name="connsiteX37" fmla="*/ 2242382 w 3775440"/>
                <a:gd name="connsiteY37" fmla="*/ 34326 h 1830707"/>
                <a:gd name="connsiteX38" fmla="*/ 2311027 w 3775440"/>
                <a:gd name="connsiteY38" fmla="*/ 57209 h 1830707"/>
                <a:gd name="connsiteX39" fmla="*/ 2345349 w 3775440"/>
                <a:gd name="connsiteY39" fmla="*/ 68651 h 1830707"/>
                <a:gd name="connsiteX40" fmla="*/ 2425434 w 3775440"/>
                <a:gd name="connsiteY40" fmla="*/ 114419 h 1830707"/>
                <a:gd name="connsiteX41" fmla="*/ 2459756 w 3775440"/>
                <a:gd name="connsiteY41" fmla="*/ 137303 h 1830707"/>
                <a:gd name="connsiteX42" fmla="*/ 2505519 w 3775440"/>
                <a:gd name="connsiteY42" fmla="*/ 148745 h 1830707"/>
                <a:gd name="connsiteX43" fmla="*/ 2539841 w 3775440"/>
                <a:gd name="connsiteY43" fmla="*/ 160187 h 1830707"/>
                <a:gd name="connsiteX44" fmla="*/ 2585604 w 3775440"/>
                <a:gd name="connsiteY44" fmla="*/ 194512 h 1830707"/>
                <a:gd name="connsiteX45" fmla="*/ 2654249 w 3775440"/>
                <a:gd name="connsiteY45" fmla="*/ 240280 h 1830707"/>
                <a:gd name="connsiteX46" fmla="*/ 2700011 w 3775440"/>
                <a:gd name="connsiteY46" fmla="*/ 331815 h 1830707"/>
                <a:gd name="connsiteX47" fmla="*/ 2722893 w 3775440"/>
                <a:gd name="connsiteY47" fmla="*/ 389025 h 1830707"/>
                <a:gd name="connsiteX48" fmla="*/ 2734334 w 3775440"/>
                <a:gd name="connsiteY48" fmla="*/ 423351 h 1830707"/>
                <a:gd name="connsiteX49" fmla="*/ 2757215 w 3775440"/>
                <a:gd name="connsiteY49" fmla="*/ 457677 h 1830707"/>
                <a:gd name="connsiteX50" fmla="*/ 2814419 w 3775440"/>
                <a:gd name="connsiteY50" fmla="*/ 606421 h 1830707"/>
                <a:gd name="connsiteX51" fmla="*/ 2848741 w 3775440"/>
                <a:gd name="connsiteY51" fmla="*/ 640747 h 1830707"/>
                <a:gd name="connsiteX52" fmla="*/ 2871622 w 3775440"/>
                <a:gd name="connsiteY52" fmla="*/ 675073 h 1830707"/>
                <a:gd name="connsiteX53" fmla="*/ 2940267 w 3775440"/>
                <a:gd name="connsiteY53" fmla="*/ 778050 h 1830707"/>
                <a:gd name="connsiteX54" fmla="*/ 2974589 w 3775440"/>
                <a:gd name="connsiteY54" fmla="*/ 812376 h 1830707"/>
                <a:gd name="connsiteX55" fmla="*/ 3043233 w 3775440"/>
                <a:gd name="connsiteY55" fmla="*/ 858144 h 1830707"/>
                <a:gd name="connsiteX56" fmla="*/ 3111878 w 3775440"/>
                <a:gd name="connsiteY56" fmla="*/ 926795 h 1830707"/>
                <a:gd name="connsiteX57" fmla="*/ 3157640 w 3775440"/>
                <a:gd name="connsiteY57" fmla="*/ 949679 h 1830707"/>
                <a:gd name="connsiteX58" fmla="*/ 3214844 w 3775440"/>
                <a:gd name="connsiteY58" fmla="*/ 984005 h 1830707"/>
                <a:gd name="connsiteX59" fmla="*/ 3249166 w 3775440"/>
                <a:gd name="connsiteY59" fmla="*/ 1006889 h 1830707"/>
                <a:gd name="connsiteX60" fmla="*/ 3283488 w 3775440"/>
                <a:gd name="connsiteY60" fmla="*/ 1018331 h 1830707"/>
                <a:gd name="connsiteX61" fmla="*/ 3329251 w 3775440"/>
                <a:gd name="connsiteY61" fmla="*/ 1052656 h 1830707"/>
                <a:gd name="connsiteX62" fmla="*/ 3397896 w 3775440"/>
                <a:gd name="connsiteY62" fmla="*/ 1144192 h 1830707"/>
                <a:gd name="connsiteX63" fmla="*/ 3477981 w 3775440"/>
                <a:gd name="connsiteY63" fmla="*/ 1212843 h 1830707"/>
                <a:gd name="connsiteX64" fmla="*/ 3500862 w 3775440"/>
                <a:gd name="connsiteY64" fmla="*/ 1247169 h 1830707"/>
                <a:gd name="connsiteX65" fmla="*/ 3580947 w 3775440"/>
                <a:gd name="connsiteY65" fmla="*/ 1315820 h 1830707"/>
                <a:gd name="connsiteX66" fmla="*/ 3603829 w 3775440"/>
                <a:gd name="connsiteY66" fmla="*/ 1338704 h 1830707"/>
                <a:gd name="connsiteX67" fmla="*/ 3615269 w 3775440"/>
                <a:gd name="connsiteY67" fmla="*/ 1373030 h 1830707"/>
                <a:gd name="connsiteX68" fmla="*/ 3638151 w 3775440"/>
                <a:gd name="connsiteY68" fmla="*/ 1395914 h 1830707"/>
                <a:gd name="connsiteX69" fmla="*/ 3661032 w 3775440"/>
                <a:gd name="connsiteY69" fmla="*/ 1430240 h 1830707"/>
                <a:gd name="connsiteX70" fmla="*/ 3672473 w 3775440"/>
                <a:gd name="connsiteY70" fmla="*/ 1476007 h 1830707"/>
                <a:gd name="connsiteX71" fmla="*/ 3695355 w 3775440"/>
                <a:gd name="connsiteY71" fmla="*/ 1567543 h 1830707"/>
                <a:gd name="connsiteX72" fmla="*/ 3718236 w 3775440"/>
                <a:gd name="connsiteY72" fmla="*/ 1601868 h 1830707"/>
                <a:gd name="connsiteX73" fmla="*/ 3775440 w 3775440"/>
                <a:gd name="connsiteY73" fmla="*/ 1681962 h 1830707"/>
                <a:gd name="connsiteX74" fmla="*/ 3523744 w 3775440"/>
                <a:gd name="connsiteY74" fmla="*/ 1693404 h 1830707"/>
                <a:gd name="connsiteX75" fmla="*/ 2997470 w 3775440"/>
                <a:gd name="connsiteY75" fmla="*/ 1704846 h 1830707"/>
                <a:gd name="connsiteX76" fmla="*/ 2791537 w 3775440"/>
                <a:gd name="connsiteY76" fmla="*/ 1727729 h 1830707"/>
                <a:gd name="connsiteX77" fmla="*/ 2711452 w 3775440"/>
                <a:gd name="connsiteY77" fmla="*/ 1739171 h 1830707"/>
                <a:gd name="connsiteX78" fmla="*/ 2425434 w 3775440"/>
                <a:gd name="connsiteY78" fmla="*/ 1750613 h 1830707"/>
                <a:gd name="connsiteX79" fmla="*/ 2208060 w 3775440"/>
                <a:gd name="connsiteY79" fmla="*/ 1773497 h 1830707"/>
                <a:gd name="connsiteX80" fmla="*/ 2093653 w 3775440"/>
                <a:gd name="connsiteY80" fmla="*/ 1784939 h 1830707"/>
                <a:gd name="connsiteX81" fmla="*/ 1899161 w 3775440"/>
                <a:gd name="connsiteY81" fmla="*/ 1819265 h 1830707"/>
                <a:gd name="connsiteX82" fmla="*/ 1224158 w 3775440"/>
                <a:gd name="connsiteY82" fmla="*/ 1830707 h 1830707"/>
                <a:gd name="connsiteX83" fmla="*/ 594918 w 3775440"/>
                <a:gd name="connsiteY83" fmla="*/ 1807823 h 1830707"/>
                <a:gd name="connsiteX84" fmla="*/ 537714 w 3775440"/>
                <a:gd name="connsiteY84" fmla="*/ 1784939 h 1830707"/>
                <a:gd name="connsiteX85" fmla="*/ 469070 w 3775440"/>
                <a:gd name="connsiteY85" fmla="*/ 1762055 h 1830707"/>
                <a:gd name="connsiteX86" fmla="*/ 331781 w 3775440"/>
                <a:gd name="connsiteY86" fmla="*/ 1739171 h 1830707"/>
                <a:gd name="connsiteX87" fmla="*/ 286018 w 3775440"/>
                <a:gd name="connsiteY87" fmla="*/ 1704846 h 1830707"/>
                <a:gd name="connsiteX88" fmla="*/ 205933 w 3775440"/>
                <a:gd name="connsiteY88" fmla="*/ 1647636 h 1830707"/>
                <a:gd name="connsiteX89" fmla="*/ 137289 w 3775440"/>
                <a:gd name="connsiteY89" fmla="*/ 1567543 h 1830707"/>
                <a:gd name="connsiteX90" fmla="*/ 68645 w 3775440"/>
                <a:gd name="connsiteY90" fmla="*/ 1556101 h 1830707"/>
                <a:gd name="connsiteX91" fmla="*/ 0 w 3775440"/>
                <a:gd name="connsiteY91" fmla="*/ 1544659 h 1830707"/>
                <a:gd name="connsiteX92" fmla="*/ 0 w 3775440"/>
                <a:gd name="connsiteY92" fmla="*/ 1544659 h 1830707"/>
                <a:gd name="connsiteX93" fmla="*/ 68645 w 3775440"/>
                <a:gd name="connsiteY93" fmla="*/ 1167075 h 1830707"/>
                <a:gd name="connsiteX94" fmla="*/ 491951 w 3775440"/>
                <a:gd name="connsiteY94" fmla="*/ 1441682 h 1830707"/>
                <a:gd name="connsiteX95" fmla="*/ 1052547 w 3775440"/>
                <a:gd name="connsiteY95" fmla="*/ 1144192 h 1830707"/>
                <a:gd name="connsiteX96" fmla="*/ 869495 w 3775440"/>
                <a:gd name="connsiteY96" fmla="*/ 1006889 h 183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3775440" h="1830707">
                  <a:moveTo>
                    <a:pt x="354663" y="1510333"/>
                  </a:moveTo>
                  <a:lnTo>
                    <a:pt x="354663" y="1510333"/>
                  </a:lnTo>
                  <a:cubicBezTo>
                    <a:pt x="385171" y="1479821"/>
                    <a:pt x="418567" y="1451946"/>
                    <a:pt x="446188" y="1418798"/>
                  </a:cubicBezTo>
                  <a:cubicBezTo>
                    <a:pt x="457107" y="1405694"/>
                    <a:pt x="460608" y="1387840"/>
                    <a:pt x="469070" y="1373030"/>
                  </a:cubicBezTo>
                  <a:cubicBezTo>
                    <a:pt x="499930" y="1319020"/>
                    <a:pt x="480663" y="1356828"/>
                    <a:pt x="514833" y="1315820"/>
                  </a:cubicBezTo>
                  <a:cubicBezTo>
                    <a:pt x="527040" y="1301170"/>
                    <a:pt x="535672" y="1283537"/>
                    <a:pt x="549155" y="1270053"/>
                  </a:cubicBezTo>
                  <a:cubicBezTo>
                    <a:pt x="562638" y="1256569"/>
                    <a:pt x="580441" y="1248138"/>
                    <a:pt x="594918" y="1235727"/>
                  </a:cubicBezTo>
                  <a:cubicBezTo>
                    <a:pt x="607203" y="1225196"/>
                    <a:pt x="616296" y="1211110"/>
                    <a:pt x="629240" y="1201401"/>
                  </a:cubicBezTo>
                  <a:cubicBezTo>
                    <a:pt x="647029" y="1188058"/>
                    <a:pt x="668891" y="1180728"/>
                    <a:pt x="686444" y="1167075"/>
                  </a:cubicBezTo>
                  <a:cubicBezTo>
                    <a:pt x="703473" y="1153829"/>
                    <a:pt x="715828" y="1135349"/>
                    <a:pt x="732207" y="1121308"/>
                  </a:cubicBezTo>
                  <a:cubicBezTo>
                    <a:pt x="742647" y="1112359"/>
                    <a:pt x="755340" y="1106417"/>
                    <a:pt x="766529" y="1098424"/>
                  </a:cubicBezTo>
                  <a:cubicBezTo>
                    <a:pt x="782045" y="1087340"/>
                    <a:pt x="795736" y="1073560"/>
                    <a:pt x="812292" y="1064098"/>
                  </a:cubicBezTo>
                  <a:cubicBezTo>
                    <a:pt x="822762" y="1058114"/>
                    <a:pt x="835635" y="1057647"/>
                    <a:pt x="846614" y="1052656"/>
                  </a:cubicBezTo>
                  <a:cubicBezTo>
                    <a:pt x="987293" y="988705"/>
                    <a:pt x="892216" y="1022199"/>
                    <a:pt x="972462" y="995447"/>
                  </a:cubicBezTo>
                  <a:cubicBezTo>
                    <a:pt x="983903" y="984005"/>
                    <a:pt x="993322" y="970097"/>
                    <a:pt x="1006784" y="961121"/>
                  </a:cubicBezTo>
                  <a:cubicBezTo>
                    <a:pt x="1016818" y="954431"/>
                    <a:pt x="1031459" y="956915"/>
                    <a:pt x="1041106" y="949679"/>
                  </a:cubicBezTo>
                  <a:cubicBezTo>
                    <a:pt x="1146272" y="870796"/>
                    <a:pt x="1055091" y="906876"/>
                    <a:pt x="1132632" y="881028"/>
                  </a:cubicBezTo>
                  <a:cubicBezTo>
                    <a:pt x="1157175" y="807393"/>
                    <a:pt x="1124832" y="887374"/>
                    <a:pt x="1178395" y="812376"/>
                  </a:cubicBezTo>
                  <a:cubicBezTo>
                    <a:pt x="1188308" y="798496"/>
                    <a:pt x="1190805" y="780072"/>
                    <a:pt x="1201276" y="766608"/>
                  </a:cubicBezTo>
                  <a:cubicBezTo>
                    <a:pt x="1217831" y="745320"/>
                    <a:pt x="1258480" y="709399"/>
                    <a:pt x="1258480" y="709399"/>
                  </a:cubicBezTo>
                  <a:cubicBezTo>
                    <a:pt x="1266107" y="694143"/>
                    <a:pt x="1267717" y="673865"/>
                    <a:pt x="1281361" y="663631"/>
                  </a:cubicBezTo>
                  <a:cubicBezTo>
                    <a:pt x="1300656" y="649158"/>
                    <a:pt x="1350006" y="640747"/>
                    <a:pt x="1350006" y="640747"/>
                  </a:cubicBezTo>
                  <a:cubicBezTo>
                    <a:pt x="1357633" y="629305"/>
                    <a:pt x="1363164" y="616145"/>
                    <a:pt x="1372887" y="606421"/>
                  </a:cubicBezTo>
                  <a:cubicBezTo>
                    <a:pt x="1382609" y="596698"/>
                    <a:pt x="1396472" y="592128"/>
                    <a:pt x="1407209" y="583538"/>
                  </a:cubicBezTo>
                  <a:cubicBezTo>
                    <a:pt x="1415632" y="576799"/>
                    <a:pt x="1421668" y="567393"/>
                    <a:pt x="1430091" y="560654"/>
                  </a:cubicBezTo>
                  <a:cubicBezTo>
                    <a:pt x="1440828" y="552064"/>
                    <a:pt x="1454065" y="546825"/>
                    <a:pt x="1464413" y="537770"/>
                  </a:cubicBezTo>
                  <a:cubicBezTo>
                    <a:pt x="1484707" y="520011"/>
                    <a:pt x="1499179" y="495520"/>
                    <a:pt x="1521617" y="480560"/>
                  </a:cubicBezTo>
                  <a:cubicBezTo>
                    <a:pt x="1533058" y="472932"/>
                    <a:pt x="1545376" y="466480"/>
                    <a:pt x="1555939" y="457677"/>
                  </a:cubicBezTo>
                  <a:cubicBezTo>
                    <a:pt x="1593957" y="425992"/>
                    <a:pt x="1620357" y="383922"/>
                    <a:pt x="1647465" y="343257"/>
                  </a:cubicBezTo>
                  <a:cubicBezTo>
                    <a:pt x="1675681" y="230377"/>
                    <a:pt x="1638073" y="347469"/>
                    <a:pt x="1681787" y="274606"/>
                  </a:cubicBezTo>
                  <a:cubicBezTo>
                    <a:pt x="1720081" y="210777"/>
                    <a:pt x="1660879" y="269080"/>
                    <a:pt x="1716109" y="205954"/>
                  </a:cubicBezTo>
                  <a:cubicBezTo>
                    <a:pt x="1733866" y="185658"/>
                    <a:pt x="1758356" y="171184"/>
                    <a:pt x="1773313" y="148745"/>
                  </a:cubicBezTo>
                  <a:cubicBezTo>
                    <a:pt x="1783706" y="133153"/>
                    <a:pt x="1800961" y="102405"/>
                    <a:pt x="1819076" y="91535"/>
                  </a:cubicBezTo>
                  <a:cubicBezTo>
                    <a:pt x="1829417" y="85330"/>
                    <a:pt x="1842856" y="85950"/>
                    <a:pt x="1853398" y="80093"/>
                  </a:cubicBezTo>
                  <a:cubicBezTo>
                    <a:pt x="1877437" y="66736"/>
                    <a:pt x="1899161" y="49582"/>
                    <a:pt x="1922042" y="34326"/>
                  </a:cubicBezTo>
                  <a:cubicBezTo>
                    <a:pt x="1933483" y="26698"/>
                    <a:pt x="1942881" y="14139"/>
                    <a:pt x="1956364" y="11442"/>
                  </a:cubicBezTo>
                  <a:lnTo>
                    <a:pt x="2013568" y="0"/>
                  </a:lnTo>
                  <a:cubicBezTo>
                    <a:pt x="2197809" y="13162"/>
                    <a:pt x="2122953" y="-5487"/>
                    <a:pt x="2242382" y="34326"/>
                  </a:cubicBezTo>
                  <a:lnTo>
                    <a:pt x="2311027" y="57209"/>
                  </a:lnTo>
                  <a:lnTo>
                    <a:pt x="2345349" y="68651"/>
                  </a:lnTo>
                  <a:cubicBezTo>
                    <a:pt x="2410553" y="133862"/>
                    <a:pt x="2344767" y="79844"/>
                    <a:pt x="2425434" y="114419"/>
                  </a:cubicBezTo>
                  <a:cubicBezTo>
                    <a:pt x="2438072" y="119836"/>
                    <a:pt x="2447118" y="131886"/>
                    <a:pt x="2459756" y="137303"/>
                  </a:cubicBezTo>
                  <a:cubicBezTo>
                    <a:pt x="2474208" y="143498"/>
                    <a:pt x="2490400" y="144425"/>
                    <a:pt x="2505519" y="148745"/>
                  </a:cubicBezTo>
                  <a:cubicBezTo>
                    <a:pt x="2517115" y="152058"/>
                    <a:pt x="2528400" y="156373"/>
                    <a:pt x="2539841" y="160187"/>
                  </a:cubicBezTo>
                  <a:cubicBezTo>
                    <a:pt x="2555095" y="171629"/>
                    <a:pt x="2569983" y="183576"/>
                    <a:pt x="2585604" y="194512"/>
                  </a:cubicBezTo>
                  <a:cubicBezTo>
                    <a:pt x="2608133" y="210284"/>
                    <a:pt x="2654249" y="240280"/>
                    <a:pt x="2654249" y="240280"/>
                  </a:cubicBezTo>
                  <a:cubicBezTo>
                    <a:pt x="2669503" y="270792"/>
                    <a:pt x="2687343" y="300142"/>
                    <a:pt x="2700011" y="331815"/>
                  </a:cubicBezTo>
                  <a:cubicBezTo>
                    <a:pt x="2707638" y="350885"/>
                    <a:pt x="2715682" y="369794"/>
                    <a:pt x="2722893" y="389025"/>
                  </a:cubicBezTo>
                  <a:cubicBezTo>
                    <a:pt x="2727128" y="400318"/>
                    <a:pt x="2728941" y="412563"/>
                    <a:pt x="2734334" y="423351"/>
                  </a:cubicBezTo>
                  <a:cubicBezTo>
                    <a:pt x="2740483" y="435651"/>
                    <a:pt x="2751631" y="445111"/>
                    <a:pt x="2757215" y="457677"/>
                  </a:cubicBezTo>
                  <a:cubicBezTo>
                    <a:pt x="2788913" y="529005"/>
                    <a:pt x="2771039" y="534114"/>
                    <a:pt x="2814419" y="606421"/>
                  </a:cubicBezTo>
                  <a:cubicBezTo>
                    <a:pt x="2822743" y="620296"/>
                    <a:pt x="2838383" y="628316"/>
                    <a:pt x="2848741" y="640747"/>
                  </a:cubicBezTo>
                  <a:cubicBezTo>
                    <a:pt x="2857544" y="651311"/>
                    <a:pt x="2864335" y="663412"/>
                    <a:pt x="2871622" y="675073"/>
                  </a:cubicBezTo>
                  <a:cubicBezTo>
                    <a:pt x="2901169" y="722354"/>
                    <a:pt x="2905108" y="737028"/>
                    <a:pt x="2940267" y="778050"/>
                  </a:cubicBezTo>
                  <a:cubicBezTo>
                    <a:pt x="2950797" y="790336"/>
                    <a:pt x="2961817" y="802441"/>
                    <a:pt x="2974589" y="812376"/>
                  </a:cubicBezTo>
                  <a:cubicBezTo>
                    <a:pt x="2996296" y="829261"/>
                    <a:pt x="3023788" y="838697"/>
                    <a:pt x="3043233" y="858144"/>
                  </a:cubicBezTo>
                  <a:cubicBezTo>
                    <a:pt x="3066115" y="881028"/>
                    <a:pt x="3082934" y="912321"/>
                    <a:pt x="3111878" y="926795"/>
                  </a:cubicBezTo>
                  <a:cubicBezTo>
                    <a:pt x="3127132" y="934423"/>
                    <a:pt x="3142732" y="941396"/>
                    <a:pt x="3157640" y="949679"/>
                  </a:cubicBezTo>
                  <a:cubicBezTo>
                    <a:pt x="3177079" y="960479"/>
                    <a:pt x="3195987" y="972218"/>
                    <a:pt x="3214844" y="984005"/>
                  </a:cubicBezTo>
                  <a:cubicBezTo>
                    <a:pt x="3226504" y="991293"/>
                    <a:pt x="3236867" y="1000739"/>
                    <a:pt x="3249166" y="1006889"/>
                  </a:cubicBezTo>
                  <a:cubicBezTo>
                    <a:pt x="3259952" y="1012283"/>
                    <a:pt x="3272047" y="1014517"/>
                    <a:pt x="3283488" y="1018331"/>
                  </a:cubicBezTo>
                  <a:cubicBezTo>
                    <a:pt x="3298742" y="1029773"/>
                    <a:pt x="3316425" y="1038546"/>
                    <a:pt x="3329251" y="1052656"/>
                  </a:cubicBezTo>
                  <a:cubicBezTo>
                    <a:pt x="3354904" y="1080878"/>
                    <a:pt x="3367386" y="1121308"/>
                    <a:pt x="3397896" y="1144192"/>
                  </a:cubicBezTo>
                  <a:cubicBezTo>
                    <a:pt x="3431565" y="1169446"/>
                    <a:pt x="3451422" y="1180968"/>
                    <a:pt x="3477981" y="1212843"/>
                  </a:cubicBezTo>
                  <a:cubicBezTo>
                    <a:pt x="3486784" y="1223407"/>
                    <a:pt x="3492059" y="1236605"/>
                    <a:pt x="3500862" y="1247169"/>
                  </a:cubicBezTo>
                  <a:cubicBezTo>
                    <a:pt x="3533914" y="1286836"/>
                    <a:pt x="3539626" y="1281383"/>
                    <a:pt x="3580947" y="1315820"/>
                  </a:cubicBezTo>
                  <a:cubicBezTo>
                    <a:pt x="3589234" y="1322726"/>
                    <a:pt x="3596202" y="1331076"/>
                    <a:pt x="3603829" y="1338704"/>
                  </a:cubicBezTo>
                  <a:cubicBezTo>
                    <a:pt x="3607642" y="1350146"/>
                    <a:pt x="3609064" y="1362688"/>
                    <a:pt x="3615269" y="1373030"/>
                  </a:cubicBezTo>
                  <a:cubicBezTo>
                    <a:pt x="3620818" y="1382280"/>
                    <a:pt x="3631413" y="1387490"/>
                    <a:pt x="3638151" y="1395914"/>
                  </a:cubicBezTo>
                  <a:cubicBezTo>
                    <a:pt x="3646741" y="1406652"/>
                    <a:pt x="3653405" y="1418798"/>
                    <a:pt x="3661032" y="1430240"/>
                  </a:cubicBezTo>
                  <a:cubicBezTo>
                    <a:pt x="3664846" y="1445496"/>
                    <a:pt x="3669062" y="1460656"/>
                    <a:pt x="3672473" y="1476007"/>
                  </a:cubicBezTo>
                  <a:cubicBezTo>
                    <a:pt x="3677695" y="1499509"/>
                    <a:pt x="3683088" y="1543007"/>
                    <a:pt x="3695355" y="1567543"/>
                  </a:cubicBezTo>
                  <a:cubicBezTo>
                    <a:pt x="3701504" y="1579842"/>
                    <a:pt x="3710244" y="1590678"/>
                    <a:pt x="3718236" y="1601868"/>
                  </a:cubicBezTo>
                  <a:cubicBezTo>
                    <a:pt x="3789195" y="1701222"/>
                    <a:pt x="3721510" y="1601060"/>
                    <a:pt x="3775440" y="1681962"/>
                  </a:cubicBezTo>
                  <a:lnTo>
                    <a:pt x="3523744" y="1693404"/>
                  </a:lnTo>
                  <a:lnTo>
                    <a:pt x="2997470" y="1704846"/>
                  </a:lnTo>
                  <a:cubicBezTo>
                    <a:pt x="2961760" y="1706122"/>
                    <a:pt x="2833418" y="1722145"/>
                    <a:pt x="2791537" y="1727729"/>
                  </a:cubicBezTo>
                  <a:cubicBezTo>
                    <a:pt x="2764807" y="1731293"/>
                    <a:pt x="2738366" y="1737489"/>
                    <a:pt x="2711452" y="1739171"/>
                  </a:cubicBezTo>
                  <a:cubicBezTo>
                    <a:pt x="2616222" y="1745124"/>
                    <a:pt x="2520773" y="1746799"/>
                    <a:pt x="2425434" y="1750613"/>
                  </a:cubicBezTo>
                  <a:lnTo>
                    <a:pt x="2208060" y="1773497"/>
                  </a:lnTo>
                  <a:cubicBezTo>
                    <a:pt x="2169938" y="1777441"/>
                    <a:pt x="2131234" y="1777422"/>
                    <a:pt x="2093653" y="1784939"/>
                  </a:cubicBezTo>
                  <a:cubicBezTo>
                    <a:pt x="2044597" y="1794751"/>
                    <a:pt x="1927652" y="1818782"/>
                    <a:pt x="1899161" y="1819265"/>
                  </a:cubicBezTo>
                  <a:lnTo>
                    <a:pt x="1224158" y="1830707"/>
                  </a:lnTo>
                  <a:cubicBezTo>
                    <a:pt x="1014411" y="1823079"/>
                    <a:pt x="804338" y="1821786"/>
                    <a:pt x="594918" y="1807823"/>
                  </a:cubicBezTo>
                  <a:cubicBezTo>
                    <a:pt x="574426" y="1806457"/>
                    <a:pt x="557014" y="1791958"/>
                    <a:pt x="537714" y="1784939"/>
                  </a:cubicBezTo>
                  <a:cubicBezTo>
                    <a:pt x="515047" y="1776696"/>
                    <a:pt x="492721" y="1766786"/>
                    <a:pt x="469070" y="1762055"/>
                  </a:cubicBezTo>
                  <a:cubicBezTo>
                    <a:pt x="385424" y="1745324"/>
                    <a:pt x="431116" y="1753363"/>
                    <a:pt x="331781" y="1739171"/>
                  </a:cubicBezTo>
                  <a:cubicBezTo>
                    <a:pt x="316527" y="1727729"/>
                    <a:pt x="301534" y="1715930"/>
                    <a:pt x="286018" y="1704846"/>
                  </a:cubicBezTo>
                  <a:cubicBezTo>
                    <a:pt x="263283" y="1688605"/>
                    <a:pt x="224626" y="1666331"/>
                    <a:pt x="205933" y="1647636"/>
                  </a:cubicBezTo>
                  <a:cubicBezTo>
                    <a:pt x="191824" y="1633526"/>
                    <a:pt x="159707" y="1577507"/>
                    <a:pt x="137289" y="1567543"/>
                  </a:cubicBezTo>
                  <a:cubicBezTo>
                    <a:pt x="116092" y="1558121"/>
                    <a:pt x="91468" y="1560251"/>
                    <a:pt x="68645" y="1556101"/>
                  </a:cubicBezTo>
                  <a:cubicBezTo>
                    <a:pt x="1607" y="1543911"/>
                    <a:pt x="32082" y="1544659"/>
                    <a:pt x="0" y="1544659"/>
                  </a:cubicBezTo>
                  <a:lnTo>
                    <a:pt x="0" y="1544659"/>
                  </a:lnTo>
                  <a:lnTo>
                    <a:pt x="68645" y="1167075"/>
                  </a:lnTo>
                  <a:lnTo>
                    <a:pt x="491951" y="1441682"/>
                  </a:lnTo>
                  <a:lnTo>
                    <a:pt x="1052547" y="1144192"/>
                  </a:lnTo>
                  <a:lnTo>
                    <a:pt x="869495" y="1006889"/>
                  </a:lnTo>
                </a:path>
              </a:pathLst>
            </a:custGeom>
            <a:solidFill>
              <a:schemeClr val="bg2"/>
            </a:solidFill>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pitchFamily="-128" charset="0"/>
                <a:ea typeface="ＭＳ Ｐゴシック" charset="0"/>
                <a:cs typeface="ＭＳ Ｐゴシック" charset="0"/>
              </a:endParaRPr>
            </a:p>
          </p:txBody>
        </p:sp>
        <p:sp>
          <p:nvSpPr>
            <p:cNvPr id="18" name="TextBox 17"/>
            <p:cNvSpPr txBox="1"/>
            <p:nvPr/>
          </p:nvSpPr>
          <p:spPr>
            <a:xfrm>
              <a:off x="3347864" y="2204864"/>
              <a:ext cx="1872208" cy="1200329"/>
            </a:xfrm>
            <a:prstGeom prst="rect">
              <a:avLst/>
            </a:prstGeom>
            <a:no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المجيء</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الأول للمسيح</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للمعاناة</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21" name="Group 20"/>
          <p:cNvGrpSpPr/>
          <p:nvPr/>
        </p:nvGrpSpPr>
        <p:grpSpPr>
          <a:xfrm>
            <a:off x="-36512" y="2276872"/>
            <a:ext cx="4536504" cy="2738218"/>
            <a:chOff x="-36512" y="2276872"/>
            <a:chExt cx="4536504" cy="2738218"/>
          </a:xfrm>
        </p:grpSpPr>
        <p:sp>
          <p:nvSpPr>
            <p:cNvPr id="10" name="Freeform 9"/>
            <p:cNvSpPr/>
            <p:nvPr/>
          </p:nvSpPr>
          <p:spPr>
            <a:xfrm>
              <a:off x="-36512" y="2276872"/>
              <a:ext cx="4536504" cy="2738218"/>
            </a:xfrm>
            <a:custGeom>
              <a:avLst/>
              <a:gdLst>
                <a:gd name="connsiteX0" fmla="*/ 354663 w 3775440"/>
                <a:gd name="connsiteY0" fmla="*/ 1510333 h 1830707"/>
                <a:gd name="connsiteX1" fmla="*/ 354663 w 3775440"/>
                <a:gd name="connsiteY1" fmla="*/ 1510333 h 1830707"/>
                <a:gd name="connsiteX2" fmla="*/ 446188 w 3775440"/>
                <a:gd name="connsiteY2" fmla="*/ 1418798 h 1830707"/>
                <a:gd name="connsiteX3" fmla="*/ 469070 w 3775440"/>
                <a:gd name="connsiteY3" fmla="*/ 1373030 h 1830707"/>
                <a:gd name="connsiteX4" fmla="*/ 514833 w 3775440"/>
                <a:gd name="connsiteY4" fmla="*/ 1315820 h 1830707"/>
                <a:gd name="connsiteX5" fmla="*/ 549155 w 3775440"/>
                <a:gd name="connsiteY5" fmla="*/ 1270053 h 1830707"/>
                <a:gd name="connsiteX6" fmla="*/ 594918 w 3775440"/>
                <a:gd name="connsiteY6" fmla="*/ 1235727 h 1830707"/>
                <a:gd name="connsiteX7" fmla="*/ 629240 w 3775440"/>
                <a:gd name="connsiteY7" fmla="*/ 1201401 h 1830707"/>
                <a:gd name="connsiteX8" fmla="*/ 686444 w 3775440"/>
                <a:gd name="connsiteY8" fmla="*/ 1167075 h 1830707"/>
                <a:gd name="connsiteX9" fmla="*/ 732207 w 3775440"/>
                <a:gd name="connsiteY9" fmla="*/ 1121308 h 1830707"/>
                <a:gd name="connsiteX10" fmla="*/ 766529 w 3775440"/>
                <a:gd name="connsiteY10" fmla="*/ 1098424 h 1830707"/>
                <a:gd name="connsiteX11" fmla="*/ 812292 w 3775440"/>
                <a:gd name="connsiteY11" fmla="*/ 1064098 h 1830707"/>
                <a:gd name="connsiteX12" fmla="*/ 846614 w 3775440"/>
                <a:gd name="connsiteY12" fmla="*/ 1052656 h 1830707"/>
                <a:gd name="connsiteX13" fmla="*/ 972462 w 3775440"/>
                <a:gd name="connsiteY13" fmla="*/ 995447 h 1830707"/>
                <a:gd name="connsiteX14" fmla="*/ 1006784 w 3775440"/>
                <a:gd name="connsiteY14" fmla="*/ 961121 h 1830707"/>
                <a:gd name="connsiteX15" fmla="*/ 1041106 w 3775440"/>
                <a:gd name="connsiteY15" fmla="*/ 949679 h 1830707"/>
                <a:gd name="connsiteX16" fmla="*/ 1132632 w 3775440"/>
                <a:gd name="connsiteY16" fmla="*/ 881028 h 1830707"/>
                <a:gd name="connsiteX17" fmla="*/ 1178395 w 3775440"/>
                <a:gd name="connsiteY17" fmla="*/ 812376 h 1830707"/>
                <a:gd name="connsiteX18" fmla="*/ 1201276 w 3775440"/>
                <a:gd name="connsiteY18" fmla="*/ 766608 h 1830707"/>
                <a:gd name="connsiteX19" fmla="*/ 1258480 w 3775440"/>
                <a:gd name="connsiteY19" fmla="*/ 709399 h 1830707"/>
                <a:gd name="connsiteX20" fmla="*/ 1281361 w 3775440"/>
                <a:gd name="connsiteY20" fmla="*/ 663631 h 1830707"/>
                <a:gd name="connsiteX21" fmla="*/ 1350006 w 3775440"/>
                <a:gd name="connsiteY21" fmla="*/ 640747 h 1830707"/>
                <a:gd name="connsiteX22" fmla="*/ 1372887 w 3775440"/>
                <a:gd name="connsiteY22" fmla="*/ 606421 h 1830707"/>
                <a:gd name="connsiteX23" fmla="*/ 1407209 w 3775440"/>
                <a:gd name="connsiteY23" fmla="*/ 583538 h 1830707"/>
                <a:gd name="connsiteX24" fmla="*/ 1430091 w 3775440"/>
                <a:gd name="connsiteY24" fmla="*/ 560654 h 1830707"/>
                <a:gd name="connsiteX25" fmla="*/ 1464413 w 3775440"/>
                <a:gd name="connsiteY25" fmla="*/ 537770 h 1830707"/>
                <a:gd name="connsiteX26" fmla="*/ 1521617 w 3775440"/>
                <a:gd name="connsiteY26" fmla="*/ 480560 h 1830707"/>
                <a:gd name="connsiteX27" fmla="*/ 1555939 w 3775440"/>
                <a:gd name="connsiteY27" fmla="*/ 457677 h 1830707"/>
                <a:gd name="connsiteX28" fmla="*/ 1647465 w 3775440"/>
                <a:gd name="connsiteY28" fmla="*/ 343257 h 1830707"/>
                <a:gd name="connsiteX29" fmla="*/ 1681787 w 3775440"/>
                <a:gd name="connsiteY29" fmla="*/ 274606 h 1830707"/>
                <a:gd name="connsiteX30" fmla="*/ 1716109 w 3775440"/>
                <a:gd name="connsiteY30" fmla="*/ 205954 h 1830707"/>
                <a:gd name="connsiteX31" fmla="*/ 1773313 w 3775440"/>
                <a:gd name="connsiteY31" fmla="*/ 148745 h 1830707"/>
                <a:gd name="connsiteX32" fmla="*/ 1819076 w 3775440"/>
                <a:gd name="connsiteY32" fmla="*/ 91535 h 1830707"/>
                <a:gd name="connsiteX33" fmla="*/ 1853398 w 3775440"/>
                <a:gd name="connsiteY33" fmla="*/ 80093 h 1830707"/>
                <a:gd name="connsiteX34" fmla="*/ 1922042 w 3775440"/>
                <a:gd name="connsiteY34" fmla="*/ 34326 h 1830707"/>
                <a:gd name="connsiteX35" fmla="*/ 1956364 w 3775440"/>
                <a:gd name="connsiteY35" fmla="*/ 11442 h 1830707"/>
                <a:gd name="connsiteX36" fmla="*/ 2013568 w 3775440"/>
                <a:gd name="connsiteY36" fmla="*/ 0 h 1830707"/>
                <a:gd name="connsiteX37" fmla="*/ 2242382 w 3775440"/>
                <a:gd name="connsiteY37" fmla="*/ 34326 h 1830707"/>
                <a:gd name="connsiteX38" fmla="*/ 2311027 w 3775440"/>
                <a:gd name="connsiteY38" fmla="*/ 57209 h 1830707"/>
                <a:gd name="connsiteX39" fmla="*/ 2345349 w 3775440"/>
                <a:gd name="connsiteY39" fmla="*/ 68651 h 1830707"/>
                <a:gd name="connsiteX40" fmla="*/ 2425434 w 3775440"/>
                <a:gd name="connsiteY40" fmla="*/ 114419 h 1830707"/>
                <a:gd name="connsiteX41" fmla="*/ 2459756 w 3775440"/>
                <a:gd name="connsiteY41" fmla="*/ 137303 h 1830707"/>
                <a:gd name="connsiteX42" fmla="*/ 2505519 w 3775440"/>
                <a:gd name="connsiteY42" fmla="*/ 148745 h 1830707"/>
                <a:gd name="connsiteX43" fmla="*/ 2539841 w 3775440"/>
                <a:gd name="connsiteY43" fmla="*/ 160187 h 1830707"/>
                <a:gd name="connsiteX44" fmla="*/ 2585604 w 3775440"/>
                <a:gd name="connsiteY44" fmla="*/ 194512 h 1830707"/>
                <a:gd name="connsiteX45" fmla="*/ 2654249 w 3775440"/>
                <a:gd name="connsiteY45" fmla="*/ 240280 h 1830707"/>
                <a:gd name="connsiteX46" fmla="*/ 2700011 w 3775440"/>
                <a:gd name="connsiteY46" fmla="*/ 331815 h 1830707"/>
                <a:gd name="connsiteX47" fmla="*/ 2722893 w 3775440"/>
                <a:gd name="connsiteY47" fmla="*/ 389025 h 1830707"/>
                <a:gd name="connsiteX48" fmla="*/ 2734334 w 3775440"/>
                <a:gd name="connsiteY48" fmla="*/ 423351 h 1830707"/>
                <a:gd name="connsiteX49" fmla="*/ 2757215 w 3775440"/>
                <a:gd name="connsiteY49" fmla="*/ 457677 h 1830707"/>
                <a:gd name="connsiteX50" fmla="*/ 2814419 w 3775440"/>
                <a:gd name="connsiteY50" fmla="*/ 606421 h 1830707"/>
                <a:gd name="connsiteX51" fmla="*/ 2848741 w 3775440"/>
                <a:gd name="connsiteY51" fmla="*/ 640747 h 1830707"/>
                <a:gd name="connsiteX52" fmla="*/ 2871622 w 3775440"/>
                <a:gd name="connsiteY52" fmla="*/ 675073 h 1830707"/>
                <a:gd name="connsiteX53" fmla="*/ 2940267 w 3775440"/>
                <a:gd name="connsiteY53" fmla="*/ 778050 h 1830707"/>
                <a:gd name="connsiteX54" fmla="*/ 2974589 w 3775440"/>
                <a:gd name="connsiteY54" fmla="*/ 812376 h 1830707"/>
                <a:gd name="connsiteX55" fmla="*/ 3043233 w 3775440"/>
                <a:gd name="connsiteY55" fmla="*/ 858144 h 1830707"/>
                <a:gd name="connsiteX56" fmla="*/ 3111878 w 3775440"/>
                <a:gd name="connsiteY56" fmla="*/ 926795 h 1830707"/>
                <a:gd name="connsiteX57" fmla="*/ 3157640 w 3775440"/>
                <a:gd name="connsiteY57" fmla="*/ 949679 h 1830707"/>
                <a:gd name="connsiteX58" fmla="*/ 3214844 w 3775440"/>
                <a:gd name="connsiteY58" fmla="*/ 984005 h 1830707"/>
                <a:gd name="connsiteX59" fmla="*/ 3249166 w 3775440"/>
                <a:gd name="connsiteY59" fmla="*/ 1006889 h 1830707"/>
                <a:gd name="connsiteX60" fmla="*/ 3283488 w 3775440"/>
                <a:gd name="connsiteY60" fmla="*/ 1018331 h 1830707"/>
                <a:gd name="connsiteX61" fmla="*/ 3329251 w 3775440"/>
                <a:gd name="connsiteY61" fmla="*/ 1052656 h 1830707"/>
                <a:gd name="connsiteX62" fmla="*/ 3397896 w 3775440"/>
                <a:gd name="connsiteY62" fmla="*/ 1144192 h 1830707"/>
                <a:gd name="connsiteX63" fmla="*/ 3477981 w 3775440"/>
                <a:gd name="connsiteY63" fmla="*/ 1212843 h 1830707"/>
                <a:gd name="connsiteX64" fmla="*/ 3500862 w 3775440"/>
                <a:gd name="connsiteY64" fmla="*/ 1247169 h 1830707"/>
                <a:gd name="connsiteX65" fmla="*/ 3580947 w 3775440"/>
                <a:gd name="connsiteY65" fmla="*/ 1315820 h 1830707"/>
                <a:gd name="connsiteX66" fmla="*/ 3603829 w 3775440"/>
                <a:gd name="connsiteY66" fmla="*/ 1338704 h 1830707"/>
                <a:gd name="connsiteX67" fmla="*/ 3615269 w 3775440"/>
                <a:gd name="connsiteY67" fmla="*/ 1373030 h 1830707"/>
                <a:gd name="connsiteX68" fmla="*/ 3638151 w 3775440"/>
                <a:gd name="connsiteY68" fmla="*/ 1395914 h 1830707"/>
                <a:gd name="connsiteX69" fmla="*/ 3661032 w 3775440"/>
                <a:gd name="connsiteY69" fmla="*/ 1430240 h 1830707"/>
                <a:gd name="connsiteX70" fmla="*/ 3672473 w 3775440"/>
                <a:gd name="connsiteY70" fmla="*/ 1476007 h 1830707"/>
                <a:gd name="connsiteX71" fmla="*/ 3695355 w 3775440"/>
                <a:gd name="connsiteY71" fmla="*/ 1567543 h 1830707"/>
                <a:gd name="connsiteX72" fmla="*/ 3718236 w 3775440"/>
                <a:gd name="connsiteY72" fmla="*/ 1601868 h 1830707"/>
                <a:gd name="connsiteX73" fmla="*/ 3775440 w 3775440"/>
                <a:gd name="connsiteY73" fmla="*/ 1681962 h 1830707"/>
                <a:gd name="connsiteX74" fmla="*/ 3523744 w 3775440"/>
                <a:gd name="connsiteY74" fmla="*/ 1693404 h 1830707"/>
                <a:gd name="connsiteX75" fmla="*/ 2997470 w 3775440"/>
                <a:gd name="connsiteY75" fmla="*/ 1704846 h 1830707"/>
                <a:gd name="connsiteX76" fmla="*/ 2791537 w 3775440"/>
                <a:gd name="connsiteY76" fmla="*/ 1727729 h 1830707"/>
                <a:gd name="connsiteX77" fmla="*/ 2711452 w 3775440"/>
                <a:gd name="connsiteY77" fmla="*/ 1739171 h 1830707"/>
                <a:gd name="connsiteX78" fmla="*/ 2425434 w 3775440"/>
                <a:gd name="connsiteY78" fmla="*/ 1750613 h 1830707"/>
                <a:gd name="connsiteX79" fmla="*/ 2208060 w 3775440"/>
                <a:gd name="connsiteY79" fmla="*/ 1773497 h 1830707"/>
                <a:gd name="connsiteX80" fmla="*/ 2093653 w 3775440"/>
                <a:gd name="connsiteY80" fmla="*/ 1784939 h 1830707"/>
                <a:gd name="connsiteX81" fmla="*/ 1899161 w 3775440"/>
                <a:gd name="connsiteY81" fmla="*/ 1819265 h 1830707"/>
                <a:gd name="connsiteX82" fmla="*/ 1224158 w 3775440"/>
                <a:gd name="connsiteY82" fmla="*/ 1830707 h 1830707"/>
                <a:gd name="connsiteX83" fmla="*/ 594918 w 3775440"/>
                <a:gd name="connsiteY83" fmla="*/ 1807823 h 1830707"/>
                <a:gd name="connsiteX84" fmla="*/ 537714 w 3775440"/>
                <a:gd name="connsiteY84" fmla="*/ 1784939 h 1830707"/>
                <a:gd name="connsiteX85" fmla="*/ 469070 w 3775440"/>
                <a:gd name="connsiteY85" fmla="*/ 1762055 h 1830707"/>
                <a:gd name="connsiteX86" fmla="*/ 331781 w 3775440"/>
                <a:gd name="connsiteY86" fmla="*/ 1739171 h 1830707"/>
                <a:gd name="connsiteX87" fmla="*/ 286018 w 3775440"/>
                <a:gd name="connsiteY87" fmla="*/ 1704846 h 1830707"/>
                <a:gd name="connsiteX88" fmla="*/ 205933 w 3775440"/>
                <a:gd name="connsiteY88" fmla="*/ 1647636 h 1830707"/>
                <a:gd name="connsiteX89" fmla="*/ 137289 w 3775440"/>
                <a:gd name="connsiteY89" fmla="*/ 1567543 h 1830707"/>
                <a:gd name="connsiteX90" fmla="*/ 68645 w 3775440"/>
                <a:gd name="connsiteY90" fmla="*/ 1556101 h 1830707"/>
                <a:gd name="connsiteX91" fmla="*/ 0 w 3775440"/>
                <a:gd name="connsiteY91" fmla="*/ 1544659 h 1830707"/>
                <a:gd name="connsiteX92" fmla="*/ 0 w 3775440"/>
                <a:gd name="connsiteY92" fmla="*/ 1544659 h 1830707"/>
                <a:gd name="connsiteX93" fmla="*/ 68645 w 3775440"/>
                <a:gd name="connsiteY93" fmla="*/ 1167075 h 1830707"/>
                <a:gd name="connsiteX94" fmla="*/ 491951 w 3775440"/>
                <a:gd name="connsiteY94" fmla="*/ 1441682 h 1830707"/>
                <a:gd name="connsiteX95" fmla="*/ 1052547 w 3775440"/>
                <a:gd name="connsiteY95" fmla="*/ 1144192 h 1830707"/>
                <a:gd name="connsiteX96" fmla="*/ 869495 w 3775440"/>
                <a:gd name="connsiteY96" fmla="*/ 1006889 h 183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3775440" h="1830707">
                  <a:moveTo>
                    <a:pt x="354663" y="1510333"/>
                  </a:moveTo>
                  <a:lnTo>
                    <a:pt x="354663" y="1510333"/>
                  </a:lnTo>
                  <a:cubicBezTo>
                    <a:pt x="385171" y="1479821"/>
                    <a:pt x="418567" y="1451946"/>
                    <a:pt x="446188" y="1418798"/>
                  </a:cubicBezTo>
                  <a:cubicBezTo>
                    <a:pt x="457107" y="1405694"/>
                    <a:pt x="460608" y="1387840"/>
                    <a:pt x="469070" y="1373030"/>
                  </a:cubicBezTo>
                  <a:cubicBezTo>
                    <a:pt x="499930" y="1319020"/>
                    <a:pt x="480663" y="1356828"/>
                    <a:pt x="514833" y="1315820"/>
                  </a:cubicBezTo>
                  <a:cubicBezTo>
                    <a:pt x="527040" y="1301170"/>
                    <a:pt x="535672" y="1283537"/>
                    <a:pt x="549155" y="1270053"/>
                  </a:cubicBezTo>
                  <a:cubicBezTo>
                    <a:pt x="562638" y="1256569"/>
                    <a:pt x="580441" y="1248138"/>
                    <a:pt x="594918" y="1235727"/>
                  </a:cubicBezTo>
                  <a:cubicBezTo>
                    <a:pt x="607203" y="1225196"/>
                    <a:pt x="616296" y="1211110"/>
                    <a:pt x="629240" y="1201401"/>
                  </a:cubicBezTo>
                  <a:cubicBezTo>
                    <a:pt x="647029" y="1188058"/>
                    <a:pt x="668891" y="1180728"/>
                    <a:pt x="686444" y="1167075"/>
                  </a:cubicBezTo>
                  <a:cubicBezTo>
                    <a:pt x="703473" y="1153829"/>
                    <a:pt x="715828" y="1135349"/>
                    <a:pt x="732207" y="1121308"/>
                  </a:cubicBezTo>
                  <a:cubicBezTo>
                    <a:pt x="742647" y="1112359"/>
                    <a:pt x="755340" y="1106417"/>
                    <a:pt x="766529" y="1098424"/>
                  </a:cubicBezTo>
                  <a:cubicBezTo>
                    <a:pt x="782045" y="1087340"/>
                    <a:pt x="795736" y="1073560"/>
                    <a:pt x="812292" y="1064098"/>
                  </a:cubicBezTo>
                  <a:cubicBezTo>
                    <a:pt x="822762" y="1058114"/>
                    <a:pt x="835635" y="1057647"/>
                    <a:pt x="846614" y="1052656"/>
                  </a:cubicBezTo>
                  <a:cubicBezTo>
                    <a:pt x="987293" y="988705"/>
                    <a:pt x="892216" y="1022199"/>
                    <a:pt x="972462" y="995447"/>
                  </a:cubicBezTo>
                  <a:cubicBezTo>
                    <a:pt x="983903" y="984005"/>
                    <a:pt x="993322" y="970097"/>
                    <a:pt x="1006784" y="961121"/>
                  </a:cubicBezTo>
                  <a:cubicBezTo>
                    <a:pt x="1016818" y="954431"/>
                    <a:pt x="1031459" y="956915"/>
                    <a:pt x="1041106" y="949679"/>
                  </a:cubicBezTo>
                  <a:cubicBezTo>
                    <a:pt x="1146272" y="870796"/>
                    <a:pt x="1055091" y="906876"/>
                    <a:pt x="1132632" y="881028"/>
                  </a:cubicBezTo>
                  <a:cubicBezTo>
                    <a:pt x="1157175" y="807393"/>
                    <a:pt x="1124832" y="887374"/>
                    <a:pt x="1178395" y="812376"/>
                  </a:cubicBezTo>
                  <a:cubicBezTo>
                    <a:pt x="1188308" y="798496"/>
                    <a:pt x="1190805" y="780072"/>
                    <a:pt x="1201276" y="766608"/>
                  </a:cubicBezTo>
                  <a:cubicBezTo>
                    <a:pt x="1217831" y="745320"/>
                    <a:pt x="1258480" y="709399"/>
                    <a:pt x="1258480" y="709399"/>
                  </a:cubicBezTo>
                  <a:cubicBezTo>
                    <a:pt x="1266107" y="694143"/>
                    <a:pt x="1267717" y="673865"/>
                    <a:pt x="1281361" y="663631"/>
                  </a:cubicBezTo>
                  <a:cubicBezTo>
                    <a:pt x="1300656" y="649158"/>
                    <a:pt x="1350006" y="640747"/>
                    <a:pt x="1350006" y="640747"/>
                  </a:cubicBezTo>
                  <a:cubicBezTo>
                    <a:pt x="1357633" y="629305"/>
                    <a:pt x="1363164" y="616145"/>
                    <a:pt x="1372887" y="606421"/>
                  </a:cubicBezTo>
                  <a:cubicBezTo>
                    <a:pt x="1382609" y="596698"/>
                    <a:pt x="1396472" y="592128"/>
                    <a:pt x="1407209" y="583538"/>
                  </a:cubicBezTo>
                  <a:cubicBezTo>
                    <a:pt x="1415632" y="576799"/>
                    <a:pt x="1421668" y="567393"/>
                    <a:pt x="1430091" y="560654"/>
                  </a:cubicBezTo>
                  <a:cubicBezTo>
                    <a:pt x="1440828" y="552064"/>
                    <a:pt x="1454065" y="546825"/>
                    <a:pt x="1464413" y="537770"/>
                  </a:cubicBezTo>
                  <a:cubicBezTo>
                    <a:pt x="1484707" y="520011"/>
                    <a:pt x="1499179" y="495520"/>
                    <a:pt x="1521617" y="480560"/>
                  </a:cubicBezTo>
                  <a:cubicBezTo>
                    <a:pt x="1533058" y="472932"/>
                    <a:pt x="1545376" y="466480"/>
                    <a:pt x="1555939" y="457677"/>
                  </a:cubicBezTo>
                  <a:cubicBezTo>
                    <a:pt x="1593957" y="425992"/>
                    <a:pt x="1620357" y="383922"/>
                    <a:pt x="1647465" y="343257"/>
                  </a:cubicBezTo>
                  <a:cubicBezTo>
                    <a:pt x="1675681" y="230377"/>
                    <a:pt x="1638073" y="347469"/>
                    <a:pt x="1681787" y="274606"/>
                  </a:cubicBezTo>
                  <a:cubicBezTo>
                    <a:pt x="1720081" y="210777"/>
                    <a:pt x="1660879" y="269080"/>
                    <a:pt x="1716109" y="205954"/>
                  </a:cubicBezTo>
                  <a:cubicBezTo>
                    <a:pt x="1733866" y="185658"/>
                    <a:pt x="1758356" y="171184"/>
                    <a:pt x="1773313" y="148745"/>
                  </a:cubicBezTo>
                  <a:cubicBezTo>
                    <a:pt x="1783706" y="133153"/>
                    <a:pt x="1800961" y="102405"/>
                    <a:pt x="1819076" y="91535"/>
                  </a:cubicBezTo>
                  <a:cubicBezTo>
                    <a:pt x="1829417" y="85330"/>
                    <a:pt x="1842856" y="85950"/>
                    <a:pt x="1853398" y="80093"/>
                  </a:cubicBezTo>
                  <a:cubicBezTo>
                    <a:pt x="1877437" y="66736"/>
                    <a:pt x="1899161" y="49582"/>
                    <a:pt x="1922042" y="34326"/>
                  </a:cubicBezTo>
                  <a:cubicBezTo>
                    <a:pt x="1933483" y="26698"/>
                    <a:pt x="1942881" y="14139"/>
                    <a:pt x="1956364" y="11442"/>
                  </a:cubicBezTo>
                  <a:lnTo>
                    <a:pt x="2013568" y="0"/>
                  </a:lnTo>
                  <a:cubicBezTo>
                    <a:pt x="2197809" y="13162"/>
                    <a:pt x="2122953" y="-5487"/>
                    <a:pt x="2242382" y="34326"/>
                  </a:cubicBezTo>
                  <a:lnTo>
                    <a:pt x="2311027" y="57209"/>
                  </a:lnTo>
                  <a:lnTo>
                    <a:pt x="2345349" y="68651"/>
                  </a:lnTo>
                  <a:cubicBezTo>
                    <a:pt x="2410553" y="133862"/>
                    <a:pt x="2344767" y="79844"/>
                    <a:pt x="2425434" y="114419"/>
                  </a:cubicBezTo>
                  <a:cubicBezTo>
                    <a:pt x="2438072" y="119836"/>
                    <a:pt x="2447118" y="131886"/>
                    <a:pt x="2459756" y="137303"/>
                  </a:cubicBezTo>
                  <a:cubicBezTo>
                    <a:pt x="2474208" y="143498"/>
                    <a:pt x="2490400" y="144425"/>
                    <a:pt x="2505519" y="148745"/>
                  </a:cubicBezTo>
                  <a:cubicBezTo>
                    <a:pt x="2517115" y="152058"/>
                    <a:pt x="2528400" y="156373"/>
                    <a:pt x="2539841" y="160187"/>
                  </a:cubicBezTo>
                  <a:cubicBezTo>
                    <a:pt x="2555095" y="171629"/>
                    <a:pt x="2569983" y="183576"/>
                    <a:pt x="2585604" y="194512"/>
                  </a:cubicBezTo>
                  <a:cubicBezTo>
                    <a:pt x="2608133" y="210284"/>
                    <a:pt x="2654249" y="240280"/>
                    <a:pt x="2654249" y="240280"/>
                  </a:cubicBezTo>
                  <a:cubicBezTo>
                    <a:pt x="2669503" y="270792"/>
                    <a:pt x="2687343" y="300142"/>
                    <a:pt x="2700011" y="331815"/>
                  </a:cubicBezTo>
                  <a:cubicBezTo>
                    <a:pt x="2707638" y="350885"/>
                    <a:pt x="2715682" y="369794"/>
                    <a:pt x="2722893" y="389025"/>
                  </a:cubicBezTo>
                  <a:cubicBezTo>
                    <a:pt x="2727128" y="400318"/>
                    <a:pt x="2728941" y="412563"/>
                    <a:pt x="2734334" y="423351"/>
                  </a:cubicBezTo>
                  <a:cubicBezTo>
                    <a:pt x="2740483" y="435651"/>
                    <a:pt x="2751631" y="445111"/>
                    <a:pt x="2757215" y="457677"/>
                  </a:cubicBezTo>
                  <a:cubicBezTo>
                    <a:pt x="2788913" y="529005"/>
                    <a:pt x="2771039" y="534114"/>
                    <a:pt x="2814419" y="606421"/>
                  </a:cubicBezTo>
                  <a:cubicBezTo>
                    <a:pt x="2822743" y="620296"/>
                    <a:pt x="2838383" y="628316"/>
                    <a:pt x="2848741" y="640747"/>
                  </a:cubicBezTo>
                  <a:cubicBezTo>
                    <a:pt x="2857544" y="651311"/>
                    <a:pt x="2864335" y="663412"/>
                    <a:pt x="2871622" y="675073"/>
                  </a:cubicBezTo>
                  <a:cubicBezTo>
                    <a:pt x="2901169" y="722354"/>
                    <a:pt x="2905108" y="737028"/>
                    <a:pt x="2940267" y="778050"/>
                  </a:cubicBezTo>
                  <a:cubicBezTo>
                    <a:pt x="2950797" y="790336"/>
                    <a:pt x="2961817" y="802441"/>
                    <a:pt x="2974589" y="812376"/>
                  </a:cubicBezTo>
                  <a:cubicBezTo>
                    <a:pt x="2996296" y="829261"/>
                    <a:pt x="3023788" y="838697"/>
                    <a:pt x="3043233" y="858144"/>
                  </a:cubicBezTo>
                  <a:cubicBezTo>
                    <a:pt x="3066115" y="881028"/>
                    <a:pt x="3082934" y="912321"/>
                    <a:pt x="3111878" y="926795"/>
                  </a:cubicBezTo>
                  <a:cubicBezTo>
                    <a:pt x="3127132" y="934423"/>
                    <a:pt x="3142732" y="941396"/>
                    <a:pt x="3157640" y="949679"/>
                  </a:cubicBezTo>
                  <a:cubicBezTo>
                    <a:pt x="3177079" y="960479"/>
                    <a:pt x="3195987" y="972218"/>
                    <a:pt x="3214844" y="984005"/>
                  </a:cubicBezTo>
                  <a:cubicBezTo>
                    <a:pt x="3226504" y="991293"/>
                    <a:pt x="3236867" y="1000739"/>
                    <a:pt x="3249166" y="1006889"/>
                  </a:cubicBezTo>
                  <a:cubicBezTo>
                    <a:pt x="3259952" y="1012283"/>
                    <a:pt x="3272047" y="1014517"/>
                    <a:pt x="3283488" y="1018331"/>
                  </a:cubicBezTo>
                  <a:cubicBezTo>
                    <a:pt x="3298742" y="1029773"/>
                    <a:pt x="3316425" y="1038546"/>
                    <a:pt x="3329251" y="1052656"/>
                  </a:cubicBezTo>
                  <a:cubicBezTo>
                    <a:pt x="3354904" y="1080878"/>
                    <a:pt x="3367386" y="1121308"/>
                    <a:pt x="3397896" y="1144192"/>
                  </a:cubicBezTo>
                  <a:cubicBezTo>
                    <a:pt x="3431565" y="1169446"/>
                    <a:pt x="3451422" y="1180968"/>
                    <a:pt x="3477981" y="1212843"/>
                  </a:cubicBezTo>
                  <a:cubicBezTo>
                    <a:pt x="3486784" y="1223407"/>
                    <a:pt x="3492059" y="1236605"/>
                    <a:pt x="3500862" y="1247169"/>
                  </a:cubicBezTo>
                  <a:cubicBezTo>
                    <a:pt x="3533914" y="1286836"/>
                    <a:pt x="3539626" y="1281383"/>
                    <a:pt x="3580947" y="1315820"/>
                  </a:cubicBezTo>
                  <a:cubicBezTo>
                    <a:pt x="3589234" y="1322726"/>
                    <a:pt x="3596202" y="1331076"/>
                    <a:pt x="3603829" y="1338704"/>
                  </a:cubicBezTo>
                  <a:cubicBezTo>
                    <a:pt x="3607642" y="1350146"/>
                    <a:pt x="3609064" y="1362688"/>
                    <a:pt x="3615269" y="1373030"/>
                  </a:cubicBezTo>
                  <a:cubicBezTo>
                    <a:pt x="3620818" y="1382280"/>
                    <a:pt x="3631413" y="1387490"/>
                    <a:pt x="3638151" y="1395914"/>
                  </a:cubicBezTo>
                  <a:cubicBezTo>
                    <a:pt x="3646741" y="1406652"/>
                    <a:pt x="3653405" y="1418798"/>
                    <a:pt x="3661032" y="1430240"/>
                  </a:cubicBezTo>
                  <a:cubicBezTo>
                    <a:pt x="3664846" y="1445496"/>
                    <a:pt x="3669062" y="1460656"/>
                    <a:pt x="3672473" y="1476007"/>
                  </a:cubicBezTo>
                  <a:cubicBezTo>
                    <a:pt x="3677695" y="1499509"/>
                    <a:pt x="3683088" y="1543007"/>
                    <a:pt x="3695355" y="1567543"/>
                  </a:cubicBezTo>
                  <a:cubicBezTo>
                    <a:pt x="3701504" y="1579842"/>
                    <a:pt x="3710244" y="1590678"/>
                    <a:pt x="3718236" y="1601868"/>
                  </a:cubicBezTo>
                  <a:cubicBezTo>
                    <a:pt x="3789195" y="1701222"/>
                    <a:pt x="3721510" y="1601060"/>
                    <a:pt x="3775440" y="1681962"/>
                  </a:cubicBezTo>
                  <a:lnTo>
                    <a:pt x="3523744" y="1693404"/>
                  </a:lnTo>
                  <a:lnTo>
                    <a:pt x="2997470" y="1704846"/>
                  </a:lnTo>
                  <a:cubicBezTo>
                    <a:pt x="2961760" y="1706122"/>
                    <a:pt x="2833418" y="1722145"/>
                    <a:pt x="2791537" y="1727729"/>
                  </a:cubicBezTo>
                  <a:cubicBezTo>
                    <a:pt x="2764807" y="1731293"/>
                    <a:pt x="2738366" y="1737489"/>
                    <a:pt x="2711452" y="1739171"/>
                  </a:cubicBezTo>
                  <a:cubicBezTo>
                    <a:pt x="2616222" y="1745124"/>
                    <a:pt x="2520773" y="1746799"/>
                    <a:pt x="2425434" y="1750613"/>
                  </a:cubicBezTo>
                  <a:lnTo>
                    <a:pt x="2208060" y="1773497"/>
                  </a:lnTo>
                  <a:cubicBezTo>
                    <a:pt x="2169938" y="1777441"/>
                    <a:pt x="2131234" y="1777422"/>
                    <a:pt x="2093653" y="1784939"/>
                  </a:cubicBezTo>
                  <a:cubicBezTo>
                    <a:pt x="2044597" y="1794751"/>
                    <a:pt x="1927652" y="1818782"/>
                    <a:pt x="1899161" y="1819265"/>
                  </a:cubicBezTo>
                  <a:lnTo>
                    <a:pt x="1224158" y="1830707"/>
                  </a:lnTo>
                  <a:cubicBezTo>
                    <a:pt x="1014411" y="1823079"/>
                    <a:pt x="804338" y="1821786"/>
                    <a:pt x="594918" y="1807823"/>
                  </a:cubicBezTo>
                  <a:cubicBezTo>
                    <a:pt x="574426" y="1806457"/>
                    <a:pt x="557014" y="1791958"/>
                    <a:pt x="537714" y="1784939"/>
                  </a:cubicBezTo>
                  <a:cubicBezTo>
                    <a:pt x="515047" y="1776696"/>
                    <a:pt x="492721" y="1766786"/>
                    <a:pt x="469070" y="1762055"/>
                  </a:cubicBezTo>
                  <a:cubicBezTo>
                    <a:pt x="385424" y="1745324"/>
                    <a:pt x="431116" y="1753363"/>
                    <a:pt x="331781" y="1739171"/>
                  </a:cubicBezTo>
                  <a:cubicBezTo>
                    <a:pt x="316527" y="1727729"/>
                    <a:pt x="301534" y="1715930"/>
                    <a:pt x="286018" y="1704846"/>
                  </a:cubicBezTo>
                  <a:cubicBezTo>
                    <a:pt x="263283" y="1688605"/>
                    <a:pt x="224626" y="1666331"/>
                    <a:pt x="205933" y="1647636"/>
                  </a:cubicBezTo>
                  <a:cubicBezTo>
                    <a:pt x="191824" y="1633526"/>
                    <a:pt x="159707" y="1577507"/>
                    <a:pt x="137289" y="1567543"/>
                  </a:cubicBezTo>
                  <a:cubicBezTo>
                    <a:pt x="116092" y="1558121"/>
                    <a:pt x="91468" y="1560251"/>
                    <a:pt x="68645" y="1556101"/>
                  </a:cubicBezTo>
                  <a:cubicBezTo>
                    <a:pt x="1607" y="1543911"/>
                    <a:pt x="32082" y="1544659"/>
                    <a:pt x="0" y="1544659"/>
                  </a:cubicBezTo>
                  <a:lnTo>
                    <a:pt x="0" y="1544659"/>
                  </a:lnTo>
                  <a:lnTo>
                    <a:pt x="68645" y="1167075"/>
                  </a:lnTo>
                  <a:lnTo>
                    <a:pt x="491951" y="1441682"/>
                  </a:lnTo>
                  <a:lnTo>
                    <a:pt x="1052547" y="1144192"/>
                  </a:lnTo>
                  <a:lnTo>
                    <a:pt x="869495" y="1006889"/>
                  </a:lnTo>
                </a:path>
              </a:pathLst>
            </a:custGeom>
            <a:solidFill>
              <a:schemeClr val="accent1">
                <a:lumMod val="75000"/>
              </a:schemeClr>
            </a:solidFill>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pitchFamily="-128" charset="0"/>
                <a:ea typeface="ＭＳ Ｐゴシック" charset="0"/>
                <a:cs typeface="ＭＳ Ｐゴシック" charset="0"/>
              </a:endParaRPr>
            </a:p>
          </p:txBody>
        </p:sp>
        <p:sp>
          <p:nvSpPr>
            <p:cNvPr id="17" name="TextBox 16"/>
            <p:cNvSpPr txBox="1"/>
            <p:nvPr/>
          </p:nvSpPr>
          <p:spPr>
            <a:xfrm>
              <a:off x="1691680" y="2924944"/>
              <a:ext cx="1872208" cy="830997"/>
            </a:xfrm>
            <a:prstGeom prst="rect">
              <a:avLst/>
            </a:prstGeom>
            <a:no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السبي و</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العودة</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16" name="Group 15"/>
          <p:cNvGrpSpPr/>
          <p:nvPr/>
        </p:nvGrpSpPr>
        <p:grpSpPr>
          <a:xfrm>
            <a:off x="-2122576" y="2492896"/>
            <a:ext cx="4894376" cy="2664296"/>
            <a:chOff x="-2122576" y="2492896"/>
            <a:chExt cx="4894376" cy="2664296"/>
          </a:xfrm>
        </p:grpSpPr>
        <p:sp>
          <p:nvSpPr>
            <p:cNvPr id="5" name="Freeform 4"/>
            <p:cNvSpPr/>
            <p:nvPr/>
          </p:nvSpPr>
          <p:spPr>
            <a:xfrm>
              <a:off x="-2122576" y="2492896"/>
              <a:ext cx="4894376" cy="2664296"/>
            </a:xfrm>
            <a:custGeom>
              <a:avLst/>
              <a:gdLst>
                <a:gd name="connsiteX0" fmla="*/ 354663 w 3775440"/>
                <a:gd name="connsiteY0" fmla="*/ 1510333 h 1830707"/>
                <a:gd name="connsiteX1" fmla="*/ 354663 w 3775440"/>
                <a:gd name="connsiteY1" fmla="*/ 1510333 h 1830707"/>
                <a:gd name="connsiteX2" fmla="*/ 446188 w 3775440"/>
                <a:gd name="connsiteY2" fmla="*/ 1418798 h 1830707"/>
                <a:gd name="connsiteX3" fmla="*/ 469070 w 3775440"/>
                <a:gd name="connsiteY3" fmla="*/ 1373030 h 1830707"/>
                <a:gd name="connsiteX4" fmla="*/ 514833 w 3775440"/>
                <a:gd name="connsiteY4" fmla="*/ 1315820 h 1830707"/>
                <a:gd name="connsiteX5" fmla="*/ 549155 w 3775440"/>
                <a:gd name="connsiteY5" fmla="*/ 1270053 h 1830707"/>
                <a:gd name="connsiteX6" fmla="*/ 594918 w 3775440"/>
                <a:gd name="connsiteY6" fmla="*/ 1235727 h 1830707"/>
                <a:gd name="connsiteX7" fmla="*/ 629240 w 3775440"/>
                <a:gd name="connsiteY7" fmla="*/ 1201401 h 1830707"/>
                <a:gd name="connsiteX8" fmla="*/ 686444 w 3775440"/>
                <a:gd name="connsiteY8" fmla="*/ 1167075 h 1830707"/>
                <a:gd name="connsiteX9" fmla="*/ 732207 w 3775440"/>
                <a:gd name="connsiteY9" fmla="*/ 1121308 h 1830707"/>
                <a:gd name="connsiteX10" fmla="*/ 766529 w 3775440"/>
                <a:gd name="connsiteY10" fmla="*/ 1098424 h 1830707"/>
                <a:gd name="connsiteX11" fmla="*/ 812292 w 3775440"/>
                <a:gd name="connsiteY11" fmla="*/ 1064098 h 1830707"/>
                <a:gd name="connsiteX12" fmla="*/ 846614 w 3775440"/>
                <a:gd name="connsiteY12" fmla="*/ 1052656 h 1830707"/>
                <a:gd name="connsiteX13" fmla="*/ 972462 w 3775440"/>
                <a:gd name="connsiteY13" fmla="*/ 995447 h 1830707"/>
                <a:gd name="connsiteX14" fmla="*/ 1006784 w 3775440"/>
                <a:gd name="connsiteY14" fmla="*/ 961121 h 1830707"/>
                <a:gd name="connsiteX15" fmla="*/ 1041106 w 3775440"/>
                <a:gd name="connsiteY15" fmla="*/ 949679 h 1830707"/>
                <a:gd name="connsiteX16" fmla="*/ 1132632 w 3775440"/>
                <a:gd name="connsiteY16" fmla="*/ 881028 h 1830707"/>
                <a:gd name="connsiteX17" fmla="*/ 1178395 w 3775440"/>
                <a:gd name="connsiteY17" fmla="*/ 812376 h 1830707"/>
                <a:gd name="connsiteX18" fmla="*/ 1201276 w 3775440"/>
                <a:gd name="connsiteY18" fmla="*/ 766608 h 1830707"/>
                <a:gd name="connsiteX19" fmla="*/ 1258480 w 3775440"/>
                <a:gd name="connsiteY19" fmla="*/ 709399 h 1830707"/>
                <a:gd name="connsiteX20" fmla="*/ 1281361 w 3775440"/>
                <a:gd name="connsiteY20" fmla="*/ 663631 h 1830707"/>
                <a:gd name="connsiteX21" fmla="*/ 1350006 w 3775440"/>
                <a:gd name="connsiteY21" fmla="*/ 640747 h 1830707"/>
                <a:gd name="connsiteX22" fmla="*/ 1372887 w 3775440"/>
                <a:gd name="connsiteY22" fmla="*/ 606421 h 1830707"/>
                <a:gd name="connsiteX23" fmla="*/ 1407209 w 3775440"/>
                <a:gd name="connsiteY23" fmla="*/ 583538 h 1830707"/>
                <a:gd name="connsiteX24" fmla="*/ 1430091 w 3775440"/>
                <a:gd name="connsiteY24" fmla="*/ 560654 h 1830707"/>
                <a:gd name="connsiteX25" fmla="*/ 1464413 w 3775440"/>
                <a:gd name="connsiteY25" fmla="*/ 537770 h 1830707"/>
                <a:gd name="connsiteX26" fmla="*/ 1521617 w 3775440"/>
                <a:gd name="connsiteY26" fmla="*/ 480560 h 1830707"/>
                <a:gd name="connsiteX27" fmla="*/ 1555939 w 3775440"/>
                <a:gd name="connsiteY27" fmla="*/ 457677 h 1830707"/>
                <a:gd name="connsiteX28" fmla="*/ 1647465 w 3775440"/>
                <a:gd name="connsiteY28" fmla="*/ 343257 h 1830707"/>
                <a:gd name="connsiteX29" fmla="*/ 1681787 w 3775440"/>
                <a:gd name="connsiteY29" fmla="*/ 274606 h 1830707"/>
                <a:gd name="connsiteX30" fmla="*/ 1716109 w 3775440"/>
                <a:gd name="connsiteY30" fmla="*/ 205954 h 1830707"/>
                <a:gd name="connsiteX31" fmla="*/ 1773313 w 3775440"/>
                <a:gd name="connsiteY31" fmla="*/ 148745 h 1830707"/>
                <a:gd name="connsiteX32" fmla="*/ 1819076 w 3775440"/>
                <a:gd name="connsiteY32" fmla="*/ 91535 h 1830707"/>
                <a:gd name="connsiteX33" fmla="*/ 1853398 w 3775440"/>
                <a:gd name="connsiteY33" fmla="*/ 80093 h 1830707"/>
                <a:gd name="connsiteX34" fmla="*/ 1922042 w 3775440"/>
                <a:gd name="connsiteY34" fmla="*/ 34326 h 1830707"/>
                <a:gd name="connsiteX35" fmla="*/ 1956364 w 3775440"/>
                <a:gd name="connsiteY35" fmla="*/ 11442 h 1830707"/>
                <a:gd name="connsiteX36" fmla="*/ 2013568 w 3775440"/>
                <a:gd name="connsiteY36" fmla="*/ 0 h 1830707"/>
                <a:gd name="connsiteX37" fmla="*/ 2242382 w 3775440"/>
                <a:gd name="connsiteY37" fmla="*/ 34326 h 1830707"/>
                <a:gd name="connsiteX38" fmla="*/ 2311027 w 3775440"/>
                <a:gd name="connsiteY38" fmla="*/ 57209 h 1830707"/>
                <a:gd name="connsiteX39" fmla="*/ 2345349 w 3775440"/>
                <a:gd name="connsiteY39" fmla="*/ 68651 h 1830707"/>
                <a:gd name="connsiteX40" fmla="*/ 2425434 w 3775440"/>
                <a:gd name="connsiteY40" fmla="*/ 114419 h 1830707"/>
                <a:gd name="connsiteX41" fmla="*/ 2459756 w 3775440"/>
                <a:gd name="connsiteY41" fmla="*/ 137303 h 1830707"/>
                <a:gd name="connsiteX42" fmla="*/ 2505519 w 3775440"/>
                <a:gd name="connsiteY42" fmla="*/ 148745 h 1830707"/>
                <a:gd name="connsiteX43" fmla="*/ 2539841 w 3775440"/>
                <a:gd name="connsiteY43" fmla="*/ 160187 h 1830707"/>
                <a:gd name="connsiteX44" fmla="*/ 2585604 w 3775440"/>
                <a:gd name="connsiteY44" fmla="*/ 194512 h 1830707"/>
                <a:gd name="connsiteX45" fmla="*/ 2654249 w 3775440"/>
                <a:gd name="connsiteY45" fmla="*/ 240280 h 1830707"/>
                <a:gd name="connsiteX46" fmla="*/ 2700011 w 3775440"/>
                <a:gd name="connsiteY46" fmla="*/ 331815 h 1830707"/>
                <a:gd name="connsiteX47" fmla="*/ 2722893 w 3775440"/>
                <a:gd name="connsiteY47" fmla="*/ 389025 h 1830707"/>
                <a:gd name="connsiteX48" fmla="*/ 2734334 w 3775440"/>
                <a:gd name="connsiteY48" fmla="*/ 423351 h 1830707"/>
                <a:gd name="connsiteX49" fmla="*/ 2757215 w 3775440"/>
                <a:gd name="connsiteY49" fmla="*/ 457677 h 1830707"/>
                <a:gd name="connsiteX50" fmla="*/ 2814419 w 3775440"/>
                <a:gd name="connsiteY50" fmla="*/ 606421 h 1830707"/>
                <a:gd name="connsiteX51" fmla="*/ 2848741 w 3775440"/>
                <a:gd name="connsiteY51" fmla="*/ 640747 h 1830707"/>
                <a:gd name="connsiteX52" fmla="*/ 2871622 w 3775440"/>
                <a:gd name="connsiteY52" fmla="*/ 675073 h 1830707"/>
                <a:gd name="connsiteX53" fmla="*/ 2940267 w 3775440"/>
                <a:gd name="connsiteY53" fmla="*/ 778050 h 1830707"/>
                <a:gd name="connsiteX54" fmla="*/ 2974589 w 3775440"/>
                <a:gd name="connsiteY54" fmla="*/ 812376 h 1830707"/>
                <a:gd name="connsiteX55" fmla="*/ 3043233 w 3775440"/>
                <a:gd name="connsiteY55" fmla="*/ 858144 h 1830707"/>
                <a:gd name="connsiteX56" fmla="*/ 3111878 w 3775440"/>
                <a:gd name="connsiteY56" fmla="*/ 926795 h 1830707"/>
                <a:gd name="connsiteX57" fmla="*/ 3157640 w 3775440"/>
                <a:gd name="connsiteY57" fmla="*/ 949679 h 1830707"/>
                <a:gd name="connsiteX58" fmla="*/ 3214844 w 3775440"/>
                <a:gd name="connsiteY58" fmla="*/ 984005 h 1830707"/>
                <a:gd name="connsiteX59" fmla="*/ 3249166 w 3775440"/>
                <a:gd name="connsiteY59" fmla="*/ 1006889 h 1830707"/>
                <a:gd name="connsiteX60" fmla="*/ 3283488 w 3775440"/>
                <a:gd name="connsiteY60" fmla="*/ 1018331 h 1830707"/>
                <a:gd name="connsiteX61" fmla="*/ 3329251 w 3775440"/>
                <a:gd name="connsiteY61" fmla="*/ 1052656 h 1830707"/>
                <a:gd name="connsiteX62" fmla="*/ 3397896 w 3775440"/>
                <a:gd name="connsiteY62" fmla="*/ 1144192 h 1830707"/>
                <a:gd name="connsiteX63" fmla="*/ 3477981 w 3775440"/>
                <a:gd name="connsiteY63" fmla="*/ 1212843 h 1830707"/>
                <a:gd name="connsiteX64" fmla="*/ 3500862 w 3775440"/>
                <a:gd name="connsiteY64" fmla="*/ 1247169 h 1830707"/>
                <a:gd name="connsiteX65" fmla="*/ 3580947 w 3775440"/>
                <a:gd name="connsiteY65" fmla="*/ 1315820 h 1830707"/>
                <a:gd name="connsiteX66" fmla="*/ 3603829 w 3775440"/>
                <a:gd name="connsiteY66" fmla="*/ 1338704 h 1830707"/>
                <a:gd name="connsiteX67" fmla="*/ 3615269 w 3775440"/>
                <a:gd name="connsiteY67" fmla="*/ 1373030 h 1830707"/>
                <a:gd name="connsiteX68" fmla="*/ 3638151 w 3775440"/>
                <a:gd name="connsiteY68" fmla="*/ 1395914 h 1830707"/>
                <a:gd name="connsiteX69" fmla="*/ 3661032 w 3775440"/>
                <a:gd name="connsiteY69" fmla="*/ 1430240 h 1830707"/>
                <a:gd name="connsiteX70" fmla="*/ 3672473 w 3775440"/>
                <a:gd name="connsiteY70" fmla="*/ 1476007 h 1830707"/>
                <a:gd name="connsiteX71" fmla="*/ 3695355 w 3775440"/>
                <a:gd name="connsiteY71" fmla="*/ 1567543 h 1830707"/>
                <a:gd name="connsiteX72" fmla="*/ 3718236 w 3775440"/>
                <a:gd name="connsiteY72" fmla="*/ 1601868 h 1830707"/>
                <a:gd name="connsiteX73" fmla="*/ 3775440 w 3775440"/>
                <a:gd name="connsiteY73" fmla="*/ 1681962 h 1830707"/>
                <a:gd name="connsiteX74" fmla="*/ 3523744 w 3775440"/>
                <a:gd name="connsiteY74" fmla="*/ 1693404 h 1830707"/>
                <a:gd name="connsiteX75" fmla="*/ 2997470 w 3775440"/>
                <a:gd name="connsiteY75" fmla="*/ 1704846 h 1830707"/>
                <a:gd name="connsiteX76" fmla="*/ 2791537 w 3775440"/>
                <a:gd name="connsiteY76" fmla="*/ 1727729 h 1830707"/>
                <a:gd name="connsiteX77" fmla="*/ 2711452 w 3775440"/>
                <a:gd name="connsiteY77" fmla="*/ 1739171 h 1830707"/>
                <a:gd name="connsiteX78" fmla="*/ 2425434 w 3775440"/>
                <a:gd name="connsiteY78" fmla="*/ 1750613 h 1830707"/>
                <a:gd name="connsiteX79" fmla="*/ 2208060 w 3775440"/>
                <a:gd name="connsiteY79" fmla="*/ 1773497 h 1830707"/>
                <a:gd name="connsiteX80" fmla="*/ 2093653 w 3775440"/>
                <a:gd name="connsiteY80" fmla="*/ 1784939 h 1830707"/>
                <a:gd name="connsiteX81" fmla="*/ 1899161 w 3775440"/>
                <a:gd name="connsiteY81" fmla="*/ 1819265 h 1830707"/>
                <a:gd name="connsiteX82" fmla="*/ 1224158 w 3775440"/>
                <a:gd name="connsiteY82" fmla="*/ 1830707 h 1830707"/>
                <a:gd name="connsiteX83" fmla="*/ 594918 w 3775440"/>
                <a:gd name="connsiteY83" fmla="*/ 1807823 h 1830707"/>
                <a:gd name="connsiteX84" fmla="*/ 537714 w 3775440"/>
                <a:gd name="connsiteY84" fmla="*/ 1784939 h 1830707"/>
                <a:gd name="connsiteX85" fmla="*/ 469070 w 3775440"/>
                <a:gd name="connsiteY85" fmla="*/ 1762055 h 1830707"/>
                <a:gd name="connsiteX86" fmla="*/ 331781 w 3775440"/>
                <a:gd name="connsiteY86" fmla="*/ 1739171 h 1830707"/>
                <a:gd name="connsiteX87" fmla="*/ 286018 w 3775440"/>
                <a:gd name="connsiteY87" fmla="*/ 1704846 h 1830707"/>
                <a:gd name="connsiteX88" fmla="*/ 205933 w 3775440"/>
                <a:gd name="connsiteY88" fmla="*/ 1647636 h 1830707"/>
                <a:gd name="connsiteX89" fmla="*/ 137289 w 3775440"/>
                <a:gd name="connsiteY89" fmla="*/ 1567543 h 1830707"/>
                <a:gd name="connsiteX90" fmla="*/ 68645 w 3775440"/>
                <a:gd name="connsiteY90" fmla="*/ 1556101 h 1830707"/>
                <a:gd name="connsiteX91" fmla="*/ 0 w 3775440"/>
                <a:gd name="connsiteY91" fmla="*/ 1544659 h 1830707"/>
                <a:gd name="connsiteX92" fmla="*/ 0 w 3775440"/>
                <a:gd name="connsiteY92" fmla="*/ 1544659 h 1830707"/>
                <a:gd name="connsiteX93" fmla="*/ 68645 w 3775440"/>
                <a:gd name="connsiteY93" fmla="*/ 1167075 h 1830707"/>
                <a:gd name="connsiteX94" fmla="*/ 491951 w 3775440"/>
                <a:gd name="connsiteY94" fmla="*/ 1441682 h 1830707"/>
                <a:gd name="connsiteX95" fmla="*/ 1052547 w 3775440"/>
                <a:gd name="connsiteY95" fmla="*/ 1144192 h 1830707"/>
                <a:gd name="connsiteX96" fmla="*/ 869495 w 3775440"/>
                <a:gd name="connsiteY96" fmla="*/ 1006889 h 183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3775440" h="1830707">
                  <a:moveTo>
                    <a:pt x="354663" y="1510333"/>
                  </a:moveTo>
                  <a:lnTo>
                    <a:pt x="354663" y="1510333"/>
                  </a:lnTo>
                  <a:cubicBezTo>
                    <a:pt x="385171" y="1479821"/>
                    <a:pt x="418567" y="1451946"/>
                    <a:pt x="446188" y="1418798"/>
                  </a:cubicBezTo>
                  <a:cubicBezTo>
                    <a:pt x="457107" y="1405694"/>
                    <a:pt x="460608" y="1387840"/>
                    <a:pt x="469070" y="1373030"/>
                  </a:cubicBezTo>
                  <a:cubicBezTo>
                    <a:pt x="499930" y="1319020"/>
                    <a:pt x="480663" y="1356828"/>
                    <a:pt x="514833" y="1315820"/>
                  </a:cubicBezTo>
                  <a:cubicBezTo>
                    <a:pt x="527040" y="1301170"/>
                    <a:pt x="535672" y="1283537"/>
                    <a:pt x="549155" y="1270053"/>
                  </a:cubicBezTo>
                  <a:cubicBezTo>
                    <a:pt x="562638" y="1256569"/>
                    <a:pt x="580441" y="1248138"/>
                    <a:pt x="594918" y="1235727"/>
                  </a:cubicBezTo>
                  <a:cubicBezTo>
                    <a:pt x="607203" y="1225196"/>
                    <a:pt x="616296" y="1211110"/>
                    <a:pt x="629240" y="1201401"/>
                  </a:cubicBezTo>
                  <a:cubicBezTo>
                    <a:pt x="647029" y="1188058"/>
                    <a:pt x="668891" y="1180728"/>
                    <a:pt x="686444" y="1167075"/>
                  </a:cubicBezTo>
                  <a:cubicBezTo>
                    <a:pt x="703473" y="1153829"/>
                    <a:pt x="715828" y="1135349"/>
                    <a:pt x="732207" y="1121308"/>
                  </a:cubicBezTo>
                  <a:cubicBezTo>
                    <a:pt x="742647" y="1112359"/>
                    <a:pt x="755340" y="1106417"/>
                    <a:pt x="766529" y="1098424"/>
                  </a:cubicBezTo>
                  <a:cubicBezTo>
                    <a:pt x="782045" y="1087340"/>
                    <a:pt x="795736" y="1073560"/>
                    <a:pt x="812292" y="1064098"/>
                  </a:cubicBezTo>
                  <a:cubicBezTo>
                    <a:pt x="822762" y="1058114"/>
                    <a:pt x="835635" y="1057647"/>
                    <a:pt x="846614" y="1052656"/>
                  </a:cubicBezTo>
                  <a:cubicBezTo>
                    <a:pt x="987293" y="988705"/>
                    <a:pt x="892216" y="1022199"/>
                    <a:pt x="972462" y="995447"/>
                  </a:cubicBezTo>
                  <a:cubicBezTo>
                    <a:pt x="983903" y="984005"/>
                    <a:pt x="993322" y="970097"/>
                    <a:pt x="1006784" y="961121"/>
                  </a:cubicBezTo>
                  <a:cubicBezTo>
                    <a:pt x="1016818" y="954431"/>
                    <a:pt x="1031459" y="956915"/>
                    <a:pt x="1041106" y="949679"/>
                  </a:cubicBezTo>
                  <a:cubicBezTo>
                    <a:pt x="1146272" y="870796"/>
                    <a:pt x="1055091" y="906876"/>
                    <a:pt x="1132632" y="881028"/>
                  </a:cubicBezTo>
                  <a:cubicBezTo>
                    <a:pt x="1157175" y="807393"/>
                    <a:pt x="1124832" y="887374"/>
                    <a:pt x="1178395" y="812376"/>
                  </a:cubicBezTo>
                  <a:cubicBezTo>
                    <a:pt x="1188308" y="798496"/>
                    <a:pt x="1190805" y="780072"/>
                    <a:pt x="1201276" y="766608"/>
                  </a:cubicBezTo>
                  <a:cubicBezTo>
                    <a:pt x="1217831" y="745320"/>
                    <a:pt x="1258480" y="709399"/>
                    <a:pt x="1258480" y="709399"/>
                  </a:cubicBezTo>
                  <a:cubicBezTo>
                    <a:pt x="1266107" y="694143"/>
                    <a:pt x="1267717" y="673865"/>
                    <a:pt x="1281361" y="663631"/>
                  </a:cubicBezTo>
                  <a:cubicBezTo>
                    <a:pt x="1300656" y="649158"/>
                    <a:pt x="1350006" y="640747"/>
                    <a:pt x="1350006" y="640747"/>
                  </a:cubicBezTo>
                  <a:cubicBezTo>
                    <a:pt x="1357633" y="629305"/>
                    <a:pt x="1363164" y="616145"/>
                    <a:pt x="1372887" y="606421"/>
                  </a:cubicBezTo>
                  <a:cubicBezTo>
                    <a:pt x="1382609" y="596698"/>
                    <a:pt x="1396472" y="592128"/>
                    <a:pt x="1407209" y="583538"/>
                  </a:cubicBezTo>
                  <a:cubicBezTo>
                    <a:pt x="1415632" y="576799"/>
                    <a:pt x="1421668" y="567393"/>
                    <a:pt x="1430091" y="560654"/>
                  </a:cubicBezTo>
                  <a:cubicBezTo>
                    <a:pt x="1440828" y="552064"/>
                    <a:pt x="1454065" y="546825"/>
                    <a:pt x="1464413" y="537770"/>
                  </a:cubicBezTo>
                  <a:cubicBezTo>
                    <a:pt x="1484707" y="520011"/>
                    <a:pt x="1499179" y="495520"/>
                    <a:pt x="1521617" y="480560"/>
                  </a:cubicBezTo>
                  <a:cubicBezTo>
                    <a:pt x="1533058" y="472932"/>
                    <a:pt x="1545376" y="466480"/>
                    <a:pt x="1555939" y="457677"/>
                  </a:cubicBezTo>
                  <a:cubicBezTo>
                    <a:pt x="1593957" y="425992"/>
                    <a:pt x="1620357" y="383922"/>
                    <a:pt x="1647465" y="343257"/>
                  </a:cubicBezTo>
                  <a:cubicBezTo>
                    <a:pt x="1675681" y="230377"/>
                    <a:pt x="1638073" y="347469"/>
                    <a:pt x="1681787" y="274606"/>
                  </a:cubicBezTo>
                  <a:cubicBezTo>
                    <a:pt x="1720081" y="210777"/>
                    <a:pt x="1660879" y="269080"/>
                    <a:pt x="1716109" y="205954"/>
                  </a:cubicBezTo>
                  <a:cubicBezTo>
                    <a:pt x="1733866" y="185658"/>
                    <a:pt x="1758356" y="171184"/>
                    <a:pt x="1773313" y="148745"/>
                  </a:cubicBezTo>
                  <a:cubicBezTo>
                    <a:pt x="1783706" y="133153"/>
                    <a:pt x="1800961" y="102405"/>
                    <a:pt x="1819076" y="91535"/>
                  </a:cubicBezTo>
                  <a:cubicBezTo>
                    <a:pt x="1829417" y="85330"/>
                    <a:pt x="1842856" y="85950"/>
                    <a:pt x="1853398" y="80093"/>
                  </a:cubicBezTo>
                  <a:cubicBezTo>
                    <a:pt x="1877437" y="66736"/>
                    <a:pt x="1899161" y="49582"/>
                    <a:pt x="1922042" y="34326"/>
                  </a:cubicBezTo>
                  <a:cubicBezTo>
                    <a:pt x="1933483" y="26698"/>
                    <a:pt x="1942881" y="14139"/>
                    <a:pt x="1956364" y="11442"/>
                  </a:cubicBezTo>
                  <a:lnTo>
                    <a:pt x="2013568" y="0"/>
                  </a:lnTo>
                  <a:cubicBezTo>
                    <a:pt x="2197809" y="13162"/>
                    <a:pt x="2122953" y="-5487"/>
                    <a:pt x="2242382" y="34326"/>
                  </a:cubicBezTo>
                  <a:lnTo>
                    <a:pt x="2311027" y="57209"/>
                  </a:lnTo>
                  <a:lnTo>
                    <a:pt x="2345349" y="68651"/>
                  </a:lnTo>
                  <a:cubicBezTo>
                    <a:pt x="2410553" y="133862"/>
                    <a:pt x="2344767" y="79844"/>
                    <a:pt x="2425434" y="114419"/>
                  </a:cubicBezTo>
                  <a:cubicBezTo>
                    <a:pt x="2438072" y="119836"/>
                    <a:pt x="2447118" y="131886"/>
                    <a:pt x="2459756" y="137303"/>
                  </a:cubicBezTo>
                  <a:cubicBezTo>
                    <a:pt x="2474208" y="143498"/>
                    <a:pt x="2490400" y="144425"/>
                    <a:pt x="2505519" y="148745"/>
                  </a:cubicBezTo>
                  <a:cubicBezTo>
                    <a:pt x="2517115" y="152058"/>
                    <a:pt x="2528400" y="156373"/>
                    <a:pt x="2539841" y="160187"/>
                  </a:cubicBezTo>
                  <a:cubicBezTo>
                    <a:pt x="2555095" y="171629"/>
                    <a:pt x="2569983" y="183576"/>
                    <a:pt x="2585604" y="194512"/>
                  </a:cubicBezTo>
                  <a:cubicBezTo>
                    <a:pt x="2608133" y="210284"/>
                    <a:pt x="2654249" y="240280"/>
                    <a:pt x="2654249" y="240280"/>
                  </a:cubicBezTo>
                  <a:cubicBezTo>
                    <a:pt x="2669503" y="270792"/>
                    <a:pt x="2687343" y="300142"/>
                    <a:pt x="2700011" y="331815"/>
                  </a:cubicBezTo>
                  <a:cubicBezTo>
                    <a:pt x="2707638" y="350885"/>
                    <a:pt x="2715682" y="369794"/>
                    <a:pt x="2722893" y="389025"/>
                  </a:cubicBezTo>
                  <a:cubicBezTo>
                    <a:pt x="2727128" y="400318"/>
                    <a:pt x="2728941" y="412563"/>
                    <a:pt x="2734334" y="423351"/>
                  </a:cubicBezTo>
                  <a:cubicBezTo>
                    <a:pt x="2740483" y="435651"/>
                    <a:pt x="2751631" y="445111"/>
                    <a:pt x="2757215" y="457677"/>
                  </a:cubicBezTo>
                  <a:cubicBezTo>
                    <a:pt x="2788913" y="529005"/>
                    <a:pt x="2771039" y="534114"/>
                    <a:pt x="2814419" y="606421"/>
                  </a:cubicBezTo>
                  <a:cubicBezTo>
                    <a:pt x="2822743" y="620296"/>
                    <a:pt x="2838383" y="628316"/>
                    <a:pt x="2848741" y="640747"/>
                  </a:cubicBezTo>
                  <a:cubicBezTo>
                    <a:pt x="2857544" y="651311"/>
                    <a:pt x="2864335" y="663412"/>
                    <a:pt x="2871622" y="675073"/>
                  </a:cubicBezTo>
                  <a:cubicBezTo>
                    <a:pt x="2901169" y="722354"/>
                    <a:pt x="2905108" y="737028"/>
                    <a:pt x="2940267" y="778050"/>
                  </a:cubicBezTo>
                  <a:cubicBezTo>
                    <a:pt x="2950797" y="790336"/>
                    <a:pt x="2961817" y="802441"/>
                    <a:pt x="2974589" y="812376"/>
                  </a:cubicBezTo>
                  <a:cubicBezTo>
                    <a:pt x="2996296" y="829261"/>
                    <a:pt x="3023788" y="838697"/>
                    <a:pt x="3043233" y="858144"/>
                  </a:cubicBezTo>
                  <a:cubicBezTo>
                    <a:pt x="3066115" y="881028"/>
                    <a:pt x="3082934" y="912321"/>
                    <a:pt x="3111878" y="926795"/>
                  </a:cubicBezTo>
                  <a:cubicBezTo>
                    <a:pt x="3127132" y="934423"/>
                    <a:pt x="3142732" y="941396"/>
                    <a:pt x="3157640" y="949679"/>
                  </a:cubicBezTo>
                  <a:cubicBezTo>
                    <a:pt x="3177079" y="960479"/>
                    <a:pt x="3195987" y="972218"/>
                    <a:pt x="3214844" y="984005"/>
                  </a:cubicBezTo>
                  <a:cubicBezTo>
                    <a:pt x="3226504" y="991293"/>
                    <a:pt x="3236867" y="1000739"/>
                    <a:pt x="3249166" y="1006889"/>
                  </a:cubicBezTo>
                  <a:cubicBezTo>
                    <a:pt x="3259952" y="1012283"/>
                    <a:pt x="3272047" y="1014517"/>
                    <a:pt x="3283488" y="1018331"/>
                  </a:cubicBezTo>
                  <a:cubicBezTo>
                    <a:pt x="3298742" y="1029773"/>
                    <a:pt x="3316425" y="1038546"/>
                    <a:pt x="3329251" y="1052656"/>
                  </a:cubicBezTo>
                  <a:cubicBezTo>
                    <a:pt x="3354904" y="1080878"/>
                    <a:pt x="3367386" y="1121308"/>
                    <a:pt x="3397896" y="1144192"/>
                  </a:cubicBezTo>
                  <a:cubicBezTo>
                    <a:pt x="3431565" y="1169446"/>
                    <a:pt x="3451422" y="1180968"/>
                    <a:pt x="3477981" y="1212843"/>
                  </a:cubicBezTo>
                  <a:cubicBezTo>
                    <a:pt x="3486784" y="1223407"/>
                    <a:pt x="3492059" y="1236605"/>
                    <a:pt x="3500862" y="1247169"/>
                  </a:cubicBezTo>
                  <a:cubicBezTo>
                    <a:pt x="3533914" y="1286836"/>
                    <a:pt x="3539626" y="1281383"/>
                    <a:pt x="3580947" y="1315820"/>
                  </a:cubicBezTo>
                  <a:cubicBezTo>
                    <a:pt x="3589234" y="1322726"/>
                    <a:pt x="3596202" y="1331076"/>
                    <a:pt x="3603829" y="1338704"/>
                  </a:cubicBezTo>
                  <a:cubicBezTo>
                    <a:pt x="3607642" y="1350146"/>
                    <a:pt x="3609064" y="1362688"/>
                    <a:pt x="3615269" y="1373030"/>
                  </a:cubicBezTo>
                  <a:cubicBezTo>
                    <a:pt x="3620818" y="1382280"/>
                    <a:pt x="3631413" y="1387490"/>
                    <a:pt x="3638151" y="1395914"/>
                  </a:cubicBezTo>
                  <a:cubicBezTo>
                    <a:pt x="3646741" y="1406652"/>
                    <a:pt x="3653405" y="1418798"/>
                    <a:pt x="3661032" y="1430240"/>
                  </a:cubicBezTo>
                  <a:cubicBezTo>
                    <a:pt x="3664846" y="1445496"/>
                    <a:pt x="3669062" y="1460656"/>
                    <a:pt x="3672473" y="1476007"/>
                  </a:cubicBezTo>
                  <a:cubicBezTo>
                    <a:pt x="3677695" y="1499509"/>
                    <a:pt x="3683088" y="1543007"/>
                    <a:pt x="3695355" y="1567543"/>
                  </a:cubicBezTo>
                  <a:cubicBezTo>
                    <a:pt x="3701504" y="1579842"/>
                    <a:pt x="3710244" y="1590678"/>
                    <a:pt x="3718236" y="1601868"/>
                  </a:cubicBezTo>
                  <a:cubicBezTo>
                    <a:pt x="3789195" y="1701222"/>
                    <a:pt x="3721510" y="1601060"/>
                    <a:pt x="3775440" y="1681962"/>
                  </a:cubicBezTo>
                  <a:lnTo>
                    <a:pt x="3523744" y="1693404"/>
                  </a:lnTo>
                  <a:lnTo>
                    <a:pt x="2997470" y="1704846"/>
                  </a:lnTo>
                  <a:cubicBezTo>
                    <a:pt x="2961760" y="1706122"/>
                    <a:pt x="2833418" y="1722145"/>
                    <a:pt x="2791537" y="1727729"/>
                  </a:cubicBezTo>
                  <a:cubicBezTo>
                    <a:pt x="2764807" y="1731293"/>
                    <a:pt x="2738366" y="1737489"/>
                    <a:pt x="2711452" y="1739171"/>
                  </a:cubicBezTo>
                  <a:cubicBezTo>
                    <a:pt x="2616222" y="1745124"/>
                    <a:pt x="2520773" y="1746799"/>
                    <a:pt x="2425434" y="1750613"/>
                  </a:cubicBezTo>
                  <a:lnTo>
                    <a:pt x="2208060" y="1773497"/>
                  </a:lnTo>
                  <a:cubicBezTo>
                    <a:pt x="2169938" y="1777441"/>
                    <a:pt x="2131234" y="1777422"/>
                    <a:pt x="2093653" y="1784939"/>
                  </a:cubicBezTo>
                  <a:cubicBezTo>
                    <a:pt x="2044597" y="1794751"/>
                    <a:pt x="1927652" y="1818782"/>
                    <a:pt x="1899161" y="1819265"/>
                  </a:cubicBezTo>
                  <a:lnTo>
                    <a:pt x="1224158" y="1830707"/>
                  </a:lnTo>
                  <a:cubicBezTo>
                    <a:pt x="1014411" y="1823079"/>
                    <a:pt x="804338" y="1821786"/>
                    <a:pt x="594918" y="1807823"/>
                  </a:cubicBezTo>
                  <a:cubicBezTo>
                    <a:pt x="574426" y="1806457"/>
                    <a:pt x="557014" y="1791958"/>
                    <a:pt x="537714" y="1784939"/>
                  </a:cubicBezTo>
                  <a:cubicBezTo>
                    <a:pt x="515047" y="1776696"/>
                    <a:pt x="492721" y="1766786"/>
                    <a:pt x="469070" y="1762055"/>
                  </a:cubicBezTo>
                  <a:cubicBezTo>
                    <a:pt x="385424" y="1745324"/>
                    <a:pt x="431116" y="1753363"/>
                    <a:pt x="331781" y="1739171"/>
                  </a:cubicBezTo>
                  <a:cubicBezTo>
                    <a:pt x="316527" y="1727729"/>
                    <a:pt x="301534" y="1715930"/>
                    <a:pt x="286018" y="1704846"/>
                  </a:cubicBezTo>
                  <a:cubicBezTo>
                    <a:pt x="263283" y="1688605"/>
                    <a:pt x="224626" y="1666331"/>
                    <a:pt x="205933" y="1647636"/>
                  </a:cubicBezTo>
                  <a:cubicBezTo>
                    <a:pt x="191824" y="1633526"/>
                    <a:pt x="159707" y="1577507"/>
                    <a:pt x="137289" y="1567543"/>
                  </a:cubicBezTo>
                  <a:cubicBezTo>
                    <a:pt x="116092" y="1558121"/>
                    <a:pt x="91468" y="1560251"/>
                    <a:pt x="68645" y="1556101"/>
                  </a:cubicBezTo>
                  <a:cubicBezTo>
                    <a:pt x="1607" y="1543911"/>
                    <a:pt x="32082" y="1544659"/>
                    <a:pt x="0" y="1544659"/>
                  </a:cubicBezTo>
                  <a:lnTo>
                    <a:pt x="0" y="1544659"/>
                  </a:lnTo>
                  <a:lnTo>
                    <a:pt x="68645" y="1167075"/>
                  </a:lnTo>
                  <a:lnTo>
                    <a:pt x="491951" y="1441682"/>
                  </a:lnTo>
                  <a:lnTo>
                    <a:pt x="1052547" y="1144192"/>
                  </a:lnTo>
                  <a:lnTo>
                    <a:pt x="869495" y="1006889"/>
                  </a:lnTo>
                </a:path>
              </a:pathLst>
            </a:custGeom>
            <a:solidFill>
              <a:srgbClr val="DACA9C"/>
            </a:solidFill>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pitchFamily="-128" charset="0"/>
                <a:ea typeface="ＭＳ Ｐゴシック" charset="0"/>
                <a:cs typeface="ＭＳ Ｐゴシック" charset="0"/>
              </a:endParaRPr>
            </a:p>
          </p:txBody>
        </p:sp>
        <p:sp>
          <p:nvSpPr>
            <p:cNvPr id="6" name="TextBox 5"/>
            <p:cNvSpPr txBox="1"/>
            <p:nvPr/>
          </p:nvSpPr>
          <p:spPr>
            <a:xfrm>
              <a:off x="-108520" y="3284984"/>
              <a:ext cx="1872208" cy="830997"/>
            </a:xfrm>
            <a:prstGeom prst="rect">
              <a:avLst/>
            </a:prstGeom>
            <a:no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وقت النبي</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الخاص به</a:t>
              </a: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cxnSp>
        <p:nvCxnSpPr>
          <p:cNvPr id="29" name="Straight Arrow Connector 28"/>
          <p:cNvCxnSpPr/>
          <p:nvPr/>
        </p:nvCxnSpPr>
        <p:spPr bwMode="auto">
          <a:xfrm>
            <a:off x="1547664" y="2076113"/>
            <a:ext cx="1944216" cy="128751"/>
          </a:xfrm>
          <a:prstGeom prst="straightConnector1">
            <a:avLst/>
          </a:prstGeom>
          <a:solidFill>
            <a:schemeClr val="accent1"/>
          </a:solidFill>
          <a:ln w="76200" cap="flat" cmpd="sng" algn="ctr">
            <a:solidFill>
              <a:schemeClr val="tx1"/>
            </a:solidFill>
            <a:prstDash val="solid"/>
            <a:round/>
            <a:headEnd type="none" w="med" len="med"/>
            <a:tailEnd type="triangle"/>
          </a:ln>
          <a:effectLst/>
        </p:spPr>
      </p:cxnSp>
      <p:cxnSp>
        <p:nvCxnSpPr>
          <p:cNvPr id="30" name="Straight Arrow Connector 29"/>
          <p:cNvCxnSpPr/>
          <p:nvPr/>
        </p:nvCxnSpPr>
        <p:spPr bwMode="auto">
          <a:xfrm flipV="1">
            <a:off x="1475656" y="1772816"/>
            <a:ext cx="4608512" cy="288032"/>
          </a:xfrm>
          <a:prstGeom prst="straightConnector1">
            <a:avLst/>
          </a:prstGeom>
          <a:solidFill>
            <a:schemeClr val="accent1"/>
          </a:solidFill>
          <a:ln w="76200" cap="flat" cmpd="sng" algn="ctr">
            <a:solidFill>
              <a:schemeClr val="tx1"/>
            </a:solidFill>
            <a:prstDash val="solid"/>
            <a:round/>
            <a:headEnd type="none" w="med" len="med"/>
            <a:tailEnd type="triangle"/>
          </a:ln>
          <a:effectLst/>
        </p:spPr>
      </p:cxnSp>
      <p:cxnSp>
        <p:nvCxnSpPr>
          <p:cNvPr id="31" name="Straight Arrow Connector 30"/>
          <p:cNvCxnSpPr/>
          <p:nvPr/>
        </p:nvCxnSpPr>
        <p:spPr bwMode="auto">
          <a:xfrm flipV="1">
            <a:off x="1475656" y="1268760"/>
            <a:ext cx="6480720" cy="792088"/>
          </a:xfrm>
          <a:prstGeom prst="straightConnector1">
            <a:avLst/>
          </a:prstGeom>
          <a:solidFill>
            <a:schemeClr val="accent1"/>
          </a:solidFill>
          <a:ln w="76200" cap="flat" cmpd="sng" algn="ctr">
            <a:solidFill>
              <a:schemeClr val="tx1"/>
            </a:solidFill>
            <a:prstDash val="solid"/>
            <a:round/>
            <a:headEnd type="none" w="med" len="med"/>
            <a:tailEnd type="triangle"/>
          </a:ln>
          <a:effectLst/>
        </p:spPr>
      </p:cxnSp>
      <p:sp>
        <p:nvSpPr>
          <p:cNvPr id="57346" name="Rectangle 2"/>
          <p:cNvSpPr>
            <a:spLocks noChangeArrowheads="1"/>
          </p:cNvSpPr>
          <p:nvPr/>
        </p:nvSpPr>
        <p:spPr bwMode="auto">
          <a:xfrm>
            <a:off x="0" y="4419600"/>
            <a:ext cx="9144000" cy="2438400"/>
          </a:xfrm>
          <a:prstGeom prst="rect">
            <a:avLst/>
          </a:prstGeom>
          <a:solidFill>
            <a:schemeClr val="accent4"/>
          </a:solidFill>
          <a:ln w="9525">
            <a:solidFill>
              <a:schemeClr val="tx1"/>
            </a:solidFill>
            <a:miter lim="800000"/>
            <a:headEnd/>
            <a:tailEnd/>
          </a:ln>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مقتبس بشكل كبير من سالم كيربان، مخططات سفر الرؤيا (1979)، 49</a:t>
            </a:r>
            <a:endParaRPr kumimoji="0" lang="en-US" sz="24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p:txBody>
      </p:sp>
      <p:sp>
        <p:nvSpPr>
          <p:cNvPr id="57349" name="Rectangle 6"/>
          <p:cNvSpPr>
            <a:spLocks noGrp="1" noChangeArrowheads="1"/>
          </p:cNvSpPr>
          <p:nvPr>
            <p:ph type="title" idx="4294967295"/>
          </p:nvPr>
        </p:nvSpPr>
        <p:spPr>
          <a:xfrm>
            <a:off x="0" y="4480115"/>
            <a:ext cx="9144000" cy="1015663"/>
          </a:xfrm>
          <a:solidFill>
            <a:schemeClr val="accent4"/>
          </a:solidFill>
        </p:spPr>
        <p:txBody>
          <a:bodyPr/>
          <a:lstStyle/>
          <a:p>
            <a:pPr algn="ctr" eaLnBrk="1" hangingPunct="1">
              <a:defRPr/>
            </a:pPr>
            <a:r>
              <a:rPr lang="ar-JO" sz="6000" b="1" dirty="0">
                <a:solidFill>
                  <a:srgbClr val="FFFFFF"/>
                </a:solidFill>
                <a:latin typeface="Arial" panose="020B0604020202020204" pitchFamily="34" charset="0"/>
                <a:cs typeface="Arial" panose="020B0604020202020204" pitchFamily="34" charset="0"/>
              </a:rPr>
              <a:t>الفترات الزمنية للأنبياء</a:t>
            </a:r>
            <a:endParaRPr lang="en-US" sz="6000" b="1" dirty="0">
              <a:solidFill>
                <a:srgbClr val="FFFFFF"/>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949983770"/>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left)">
                                      <p:cBhvr>
                                        <p:cTn id="7" dur="500"/>
                                        <p:tgtEl>
                                          <p:spTgt spid="9"/>
                                        </p:tgtEl>
                                      </p:cBhvr>
                                    </p:animEffect>
                                  </p:childTnLst>
                                </p:cTn>
                              </p:par>
                            </p:childTnLst>
                          </p:cTn>
                        </p:par>
                        <p:par>
                          <p:cTn id="8" fill="hold">
                            <p:stCondLst>
                              <p:cond delay="500"/>
                            </p:stCondLst>
                            <p:childTnLst>
                              <p:par>
                                <p:cTn id="9" presetID="1" presetClass="entr" presetSubtype="0" fill="hold" nodeType="afterEffect">
                                  <p:stCondLst>
                                    <p:cond delay="0"/>
                                  </p:stCondLst>
                                  <p:childTnLst>
                                    <p:set>
                                      <p:cBhvr>
                                        <p:cTn id="10" dur="1" fill="hold">
                                          <p:stCondLst>
                                            <p:cond delay="0"/>
                                          </p:stCondLst>
                                        </p:cTn>
                                        <p:tgtEl>
                                          <p:spTgt spid="2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29"/>
                                        </p:tgtEl>
                                        <p:attrNameLst>
                                          <p:attrName>style.visibility</p:attrName>
                                        </p:attrNameLst>
                                      </p:cBhvr>
                                      <p:to>
                                        <p:strVal val="visible"/>
                                      </p:to>
                                    </p:set>
                                    <p:animEffect transition="in" filter="wipe(left)">
                                      <p:cBhvr>
                                        <p:cTn id="15" dur="500"/>
                                        <p:tgtEl>
                                          <p:spTgt spid="29"/>
                                        </p:tgtEl>
                                      </p:cBhvr>
                                    </p:animEffect>
                                  </p:childTnLst>
                                </p:cTn>
                              </p:par>
                            </p:childTnLst>
                          </p:cTn>
                        </p:par>
                        <p:par>
                          <p:cTn id="16" fill="hold">
                            <p:stCondLst>
                              <p:cond delay="500"/>
                            </p:stCondLst>
                            <p:childTnLst>
                              <p:par>
                                <p:cTn id="17" presetID="1" presetClass="entr" presetSubtype="0" fill="hold" nodeType="afterEffect">
                                  <p:stCondLst>
                                    <p:cond delay="0"/>
                                  </p:stCondLst>
                                  <p:childTnLst>
                                    <p:set>
                                      <p:cBhvr>
                                        <p:cTn id="18" dur="1" fill="hold">
                                          <p:stCondLst>
                                            <p:cond delay="0"/>
                                          </p:stCondLst>
                                        </p:cTn>
                                        <p:tgtEl>
                                          <p:spTgt spid="22"/>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nodeType="clickEffect">
                                  <p:stCondLst>
                                    <p:cond delay="0"/>
                                  </p:stCondLst>
                                  <p:childTnLst>
                                    <p:set>
                                      <p:cBhvr>
                                        <p:cTn id="22" dur="1" fill="hold">
                                          <p:stCondLst>
                                            <p:cond delay="0"/>
                                          </p:stCondLst>
                                        </p:cTn>
                                        <p:tgtEl>
                                          <p:spTgt spid="30"/>
                                        </p:tgtEl>
                                        <p:attrNameLst>
                                          <p:attrName>style.visibility</p:attrName>
                                        </p:attrNameLst>
                                      </p:cBhvr>
                                      <p:to>
                                        <p:strVal val="visible"/>
                                      </p:to>
                                    </p:set>
                                    <p:animEffect transition="in" filter="wipe(left)">
                                      <p:cBhvr>
                                        <p:cTn id="23" dur="500"/>
                                        <p:tgtEl>
                                          <p:spTgt spid="30"/>
                                        </p:tgtEl>
                                      </p:cBhvr>
                                    </p:animEffect>
                                  </p:childTnLst>
                                </p:cTn>
                              </p:par>
                            </p:childTnLst>
                          </p:cTn>
                        </p:par>
                        <p:par>
                          <p:cTn id="24" fill="hold">
                            <p:stCondLst>
                              <p:cond delay="500"/>
                            </p:stCondLst>
                            <p:childTnLst>
                              <p:par>
                                <p:cTn id="25" presetID="1" presetClass="entr" presetSubtype="0" fill="hold" nodeType="afterEffect">
                                  <p:stCondLst>
                                    <p:cond delay="0"/>
                                  </p:stCondLst>
                                  <p:childTnLst>
                                    <p:set>
                                      <p:cBhvr>
                                        <p:cTn id="26" dur="1" fill="hold">
                                          <p:stCondLst>
                                            <p:cond delay="0"/>
                                          </p:stCondLst>
                                        </p:cTn>
                                        <p:tgtEl>
                                          <p:spTgt spid="23"/>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nodeType="clickEffect">
                                  <p:stCondLst>
                                    <p:cond delay="0"/>
                                  </p:stCondLst>
                                  <p:childTnLst>
                                    <p:set>
                                      <p:cBhvr>
                                        <p:cTn id="30" dur="1" fill="hold">
                                          <p:stCondLst>
                                            <p:cond delay="0"/>
                                          </p:stCondLst>
                                        </p:cTn>
                                        <p:tgtEl>
                                          <p:spTgt spid="31"/>
                                        </p:tgtEl>
                                        <p:attrNameLst>
                                          <p:attrName>style.visibility</p:attrName>
                                        </p:attrNameLst>
                                      </p:cBhvr>
                                      <p:to>
                                        <p:strVal val="visible"/>
                                      </p:to>
                                    </p:set>
                                    <p:animEffect transition="in" filter="wipe(left)">
                                      <p:cBhvr>
                                        <p:cTn id="31" dur="500"/>
                                        <p:tgtEl>
                                          <p:spTgt spid="31"/>
                                        </p:tgtEl>
                                      </p:cBhvr>
                                    </p:animEffect>
                                  </p:childTnLst>
                                </p:cTn>
                              </p:par>
                            </p:childTnLst>
                          </p:cTn>
                        </p:par>
                        <p:par>
                          <p:cTn id="32" fill="hold">
                            <p:stCondLst>
                              <p:cond delay="500"/>
                            </p:stCondLst>
                            <p:childTnLst>
                              <p:par>
                                <p:cTn id="33" presetID="1" presetClass="entr" presetSubtype="0" fill="hold" nodeType="afterEffect">
                                  <p:stCondLst>
                                    <p:cond delay="0"/>
                                  </p:stCondLst>
                                  <p:childTnLst>
                                    <p:set>
                                      <p:cBhvr>
                                        <p:cTn id="34" dur="1" fill="hold">
                                          <p:stCondLst>
                                            <p:cond delay="0"/>
                                          </p:stCondLst>
                                        </p:cTn>
                                        <p:tgtEl>
                                          <p:spTgt spid="2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8" name="Rectangle 1"/>
          <p:cNvSpPr>
            <a:spLocks noChangeArrowheads="1"/>
          </p:cNvSpPr>
          <p:nvPr/>
        </p:nvSpPr>
        <p:spPr bwMode="auto">
          <a:xfrm>
            <a:off x="0" y="0"/>
            <a:ext cx="9144000" cy="6858000"/>
          </a:xfrm>
          <a:prstGeom prst="rect">
            <a:avLst/>
          </a:prstGeom>
          <a:solidFill>
            <a:schemeClr val="tx1"/>
          </a:solidFill>
          <a:ln w="9525">
            <a:solidFill>
              <a:schemeClr val="tx1"/>
            </a:solidFill>
            <a:round/>
            <a:headEnd/>
            <a:tailEnd/>
          </a:ln>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ＭＳ Ｐゴシック" charset="0"/>
            </a:endParaRPr>
          </a:p>
        </p:txBody>
      </p:sp>
      <p:sp>
        <p:nvSpPr>
          <p:cNvPr id="265219" name="Title 2"/>
          <p:cNvSpPr>
            <a:spLocks noGrp="1"/>
          </p:cNvSpPr>
          <p:nvPr>
            <p:ph type="title" idx="4294967295"/>
          </p:nvPr>
        </p:nvSpPr>
        <p:spPr>
          <a:xfrm>
            <a:off x="0" y="1168400"/>
            <a:ext cx="9144000" cy="2401888"/>
          </a:xfrm>
        </p:spPr>
        <p:txBody>
          <a:bodyPr/>
          <a:lstStyle/>
          <a:p>
            <a:pPr rtl="1"/>
            <a:r>
              <a:rPr lang="en-US" sz="8800" dirty="0">
                <a:solidFill>
                  <a:schemeClr val="tx1"/>
                </a:solidFill>
                <a:ea typeface="Osaka" charset="0"/>
                <a:cs typeface="Arial" panose="020B0604020202020204" pitchFamily="34" charset="0"/>
              </a:rPr>
              <a:t>Slides on </a:t>
            </a:r>
            <a:br>
              <a:rPr lang="en-US" sz="8800" dirty="0">
                <a:solidFill>
                  <a:schemeClr val="tx1"/>
                </a:solidFill>
                <a:ea typeface="Osaka" charset="0"/>
                <a:cs typeface="Arial" panose="020B0604020202020204" pitchFamily="34" charset="0"/>
              </a:rPr>
            </a:br>
            <a:r>
              <a:rPr lang="ar-SA" sz="8800" dirty="0">
                <a:solidFill>
                  <a:schemeClr val="bg1"/>
                </a:solidFill>
                <a:ea typeface="Osaka" charset="0"/>
                <a:cs typeface="Arial" panose="020B0604020202020204" pitchFamily="34" charset="0"/>
              </a:rPr>
              <a:t>إشعياء ١٢</a:t>
            </a:r>
            <a:endParaRPr lang="en-US" sz="8800" dirty="0">
              <a:solidFill>
                <a:schemeClr val="bg1"/>
              </a:solidFill>
              <a:ea typeface="Osaka" charset="0"/>
              <a:cs typeface="Arial" panose="020B0604020202020204" pitchFamily="34" charset="0"/>
            </a:endParaRPr>
          </a:p>
        </p:txBody>
      </p:sp>
    </p:spTree>
    <p:extLst>
      <p:ext uri="{BB962C8B-B14F-4D97-AF65-F5344CB8AC3E}">
        <p14:creationId xmlns:p14="http://schemas.microsoft.com/office/powerpoint/2010/main" val="3931765946"/>
      </p:ext>
    </p:extLst>
  </p:cSld>
  <p:clrMapOvr>
    <a:masterClrMapping/>
  </p:clrMapOvr>
  <p:transition/>
</p:sld>
</file>

<file path=ppt/slides/slide41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40962" name="Picture 15" descr="sharkeen"/>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963" name="WordArt 16"/>
          <p:cNvSpPr>
            <a:spLocks noChangeArrowheads="1" noChangeShapeType="1" noTextEdit="1"/>
          </p:cNvSpPr>
          <p:nvPr/>
        </p:nvSpPr>
        <p:spPr bwMode="auto">
          <a:xfrm>
            <a:off x="1295400" y="2895600"/>
            <a:ext cx="6705600" cy="2209800"/>
          </a:xfrm>
          <a:prstGeom prst="rect">
            <a:avLst/>
          </a:prstGeom>
        </p:spPr>
        <p:txBody>
          <a:bodyPr wrap="none" fromWordArt="1">
            <a:prstTxWarp prst="textPlain">
              <a:avLst>
                <a:gd name="adj" fmla="val 50000"/>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EG" sz="3600" b="1" i="1" u="none" strike="noStrike" kern="10" cap="none" spc="0" normalizeH="0" baseline="0" noProof="0" dirty="0">
                <a:ln w="9525">
                  <a:solidFill>
                    <a:srgbClr val="000000"/>
                  </a:solidFill>
                  <a:miter lim="800000"/>
                  <a:headEnd/>
                  <a:tailEnd/>
                </a:ln>
                <a:solidFill>
                  <a:srgbClr val="FFFFCC"/>
                </a:solidFill>
                <a:effectLst>
                  <a:outerShdw dist="71842" dir="2700000" algn="ctr" rotWithShape="0">
                    <a:srgbClr val="808080">
                      <a:alpha val="74997"/>
                    </a:srgbClr>
                  </a:outerShdw>
                </a:effectLst>
                <a:uLnTx/>
                <a:uFillTx/>
                <a:latin typeface="Copperplate Gothic Bold"/>
                <a:ea typeface="ＭＳ Ｐゴシック" pitchFamily="34" charset="-128"/>
                <a:cs typeface="+mn-cs"/>
              </a:rPr>
              <a:t>الأشوريين</a:t>
            </a:r>
            <a:endParaRPr kumimoji="0" lang="en-GB" sz="3600" b="1" i="1" u="none" strike="noStrike" kern="10" cap="none" spc="0" normalizeH="0" baseline="0" noProof="0" dirty="0">
              <a:ln w="9525">
                <a:solidFill>
                  <a:srgbClr val="000000"/>
                </a:solidFill>
                <a:miter lim="800000"/>
                <a:headEnd/>
                <a:tailEnd/>
              </a:ln>
              <a:solidFill>
                <a:srgbClr val="FFFFCC"/>
              </a:solidFill>
              <a:effectLst>
                <a:outerShdw dist="71842" dir="2700000" algn="ctr" rotWithShape="0">
                  <a:srgbClr val="808080">
                    <a:alpha val="74997"/>
                  </a:srgbClr>
                </a:outerShdw>
              </a:effectLst>
              <a:uLnTx/>
              <a:uFillTx/>
              <a:latin typeface="Copperplate Gothic Bold"/>
              <a:ea typeface="ＭＳ Ｐゴシック" pitchFamily="34" charset="-128"/>
              <a:cs typeface="+mn-cs"/>
            </a:endParaRPr>
          </a:p>
        </p:txBody>
      </p:sp>
      <p:sp>
        <p:nvSpPr>
          <p:cNvPr id="40965" name="Text Box 18"/>
          <p:cNvSpPr txBox="1">
            <a:spLocks noChangeArrowheads="1"/>
          </p:cNvSpPr>
          <p:nvPr/>
        </p:nvSpPr>
        <p:spPr bwMode="auto">
          <a:xfrm>
            <a:off x="8458200" y="74613"/>
            <a:ext cx="699230" cy="461665"/>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pitchFamily="18" charset="0"/>
                <a:ea typeface="ＭＳ Ｐゴシック" pitchFamily="34" charset="-128"/>
              </a:defRPr>
            </a:lvl1pPr>
            <a:lvl2pPr marL="742950" indent="-285750">
              <a:defRPr sz="2400">
                <a:solidFill>
                  <a:schemeClr val="tx1"/>
                </a:solidFill>
                <a:latin typeface="Times New Roman" pitchFamily="18" charset="0"/>
                <a:ea typeface="ＭＳ Ｐゴシック" pitchFamily="34" charset="-128"/>
              </a:defRPr>
            </a:lvl2pPr>
            <a:lvl3pPr marL="1143000" indent="-228600">
              <a:defRPr sz="2400">
                <a:solidFill>
                  <a:schemeClr val="tx1"/>
                </a:solidFill>
                <a:latin typeface="Times New Roman" pitchFamily="18" charset="0"/>
                <a:ea typeface="ＭＳ Ｐゴシック" pitchFamily="34" charset="-128"/>
              </a:defRPr>
            </a:lvl3pPr>
            <a:lvl4pPr marL="1600200" indent="-228600">
              <a:defRPr sz="2400">
                <a:solidFill>
                  <a:schemeClr val="tx1"/>
                </a:solidFill>
                <a:latin typeface="Times New Roman" pitchFamily="18" charset="0"/>
                <a:ea typeface="ＭＳ Ｐゴシック" pitchFamily="34" charset="-128"/>
              </a:defRPr>
            </a:lvl4pPr>
            <a:lvl5pPr marL="2057400" indent="-228600">
              <a:defRPr sz="2400">
                <a:solidFill>
                  <a:schemeClr val="tx1"/>
                </a:solidFill>
                <a:latin typeface="Times New Roman" pitchFamily="18" charset="0"/>
                <a:ea typeface="ＭＳ Ｐゴシック" pitchFamily="34" charset="-128"/>
              </a:defRPr>
            </a:lvl5pPr>
            <a:lvl6pPr marL="25146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6pPr>
            <a:lvl7pPr marL="29718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7pPr>
            <a:lvl8pPr marL="34290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8pPr>
            <a:lvl9pPr marL="38862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pitchFamily="34" charset="-128"/>
                <a:cs typeface="+mn-cs"/>
              </a:rPr>
              <a:t>127</a:t>
            </a:r>
          </a:p>
        </p:txBody>
      </p:sp>
    </p:spTree>
    <p:extLst>
      <p:ext uri="{BB962C8B-B14F-4D97-AF65-F5344CB8AC3E}">
        <p14:creationId xmlns:p14="http://schemas.microsoft.com/office/powerpoint/2010/main" val="4168674249"/>
      </p:ext>
    </p:extLst>
  </p:cSld>
  <p:clrMapOvr>
    <a:masterClrMapping/>
  </p:clrMapOvr>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99393" name="Picture 1"/>
          <p:cNvPicPr>
            <a:picLocks noChangeAspect="1" noChangeArrowheads="1"/>
          </p:cNvPicPr>
          <p:nvPr/>
        </p:nvPicPr>
        <p:blipFill>
          <a:blip r:embed="rId3">
            <a:lum bright="54000" contrast="-36000"/>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pic>
      <p:sp>
        <p:nvSpPr>
          <p:cNvPr id="20482" name="Text Box 2"/>
          <p:cNvSpPr txBox="1">
            <a:spLocks noChangeArrowheads="1"/>
          </p:cNvSpPr>
          <p:nvPr/>
        </p:nvSpPr>
        <p:spPr bwMode="auto">
          <a:xfrm>
            <a:off x="163513" y="1795463"/>
            <a:ext cx="8761412" cy="3996034"/>
          </a:xfrm>
          <a:prstGeom prst="rect">
            <a:avLst/>
          </a:prstGeom>
          <a:noFill/>
          <a:ln w="9525">
            <a:noFill/>
            <a:round/>
            <a:headEnd/>
            <a:tailEnd/>
          </a:ln>
          <a:effectLst/>
        </p:spPr>
        <p:txBody>
          <a:bodyPr lIns="81639" tIns="42452" rIns="81639" bIns="42452">
            <a:spAutoFit/>
          </a:bodyPr>
          <a:lstStyle>
            <a:lvl1pPr marL="457200" indent="-457200" eaLnBrk="0" hangingPunct="0">
              <a:tabLst>
                <a:tab pos="457200" algn="l"/>
                <a:tab pos="863600" algn="l"/>
                <a:tab pos="1270000" algn="l"/>
                <a:tab pos="1677988" algn="l"/>
                <a:tab pos="2085975" algn="l"/>
                <a:tab pos="2493963" algn="l"/>
                <a:tab pos="2900363" algn="l"/>
                <a:tab pos="3308350" algn="l"/>
                <a:tab pos="3716338" algn="l"/>
                <a:tab pos="4122738" algn="l"/>
                <a:tab pos="4530725" algn="l"/>
                <a:tab pos="4938713" algn="l"/>
                <a:tab pos="5346700" algn="l"/>
                <a:tab pos="5753100" algn="l"/>
                <a:tab pos="6161088" algn="l"/>
                <a:tab pos="6569075" algn="l"/>
                <a:tab pos="6975475" algn="l"/>
                <a:tab pos="7383463" algn="l"/>
                <a:tab pos="7791450" algn="l"/>
                <a:tab pos="8199438" algn="l"/>
                <a:tab pos="8605838"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457200" algn="l"/>
                <a:tab pos="863600" algn="l"/>
                <a:tab pos="1270000" algn="l"/>
                <a:tab pos="1677988" algn="l"/>
                <a:tab pos="2085975" algn="l"/>
                <a:tab pos="2493963" algn="l"/>
                <a:tab pos="2900363" algn="l"/>
                <a:tab pos="3308350" algn="l"/>
                <a:tab pos="3716338" algn="l"/>
                <a:tab pos="4122738" algn="l"/>
                <a:tab pos="4530725" algn="l"/>
                <a:tab pos="4938713" algn="l"/>
                <a:tab pos="5346700" algn="l"/>
                <a:tab pos="5753100" algn="l"/>
                <a:tab pos="6161088" algn="l"/>
                <a:tab pos="6569075" algn="l"/>
                <a:tab pos="6975475" algn="l"/>
                <a:tab pos="7383463" algn="l"/>
                <a:tab pos="7791450" algn="l"/>
                <a:tab pos="8199438" algn="l"/>
                <a:tab pos="8605838" algn="l"/>
              </a:tabLst>
              <a:defRPr sz="2400">
                <a:solidFill>
                  <a:schemeClr val="bg1"/>
                </a:solidFill>
                <a:latin typeface="Arial" charset="0"/>
                <a:ea typeface="ＭＳ Ｐゴシック" charset="0"/>
              </a:defRPr>
            </a:lvl2pPr>
            <a:lvl3pPr eaLnBrk="0" hangingPunct="0">
              <a:tabLst>
                <a:tab pos="457200" algn="l"/>
                <a:tab pos="863600" algn="l"/>
                <a:tab pos="1270000" algn="l"/>
                <a:tab pos="1677988" algn="l"/>
                <a:tab pos="2085975" algn="l"/>
                <a:tab pos="2493963" algn="l"/>
                <a:tab pos="2900363" algn="l"/>
                <a:tab pos="3308350" algn="l"/>
                <a:tab pos="3716338" algn="l"/>
                <a:tab pos="4122738" algn="l"/>
                <a:tab pos="4530725" algn="l"/>
                <a:tab pos="4938713" algn="l"/>
                <a:tab pos="5346700" algn="l"/>
                <a:tab pos="5753100" algn="l"/>
                <a:tab pos="6161088" algn="l"/>
                <a:tab pos="6569075" algn="l"/>
                <a:tab pos="6975475" algn="l"/>
                <a:tab pos="7383463" algn="l"/>
                <a:tab pos="7791450" algn="l"/>
                <a:tab pos="8199438" algn="l"/>
                <a:tab pos="8605838" algn="l"/>
              </a:tabLst>
              <a:defRPr sz="2400">
                <a:solidFill>
                  <a:schemeClr val="bg1"/>
                </a:solidFill>
                <a:latin typeface="Arial" charset="0"/>
                <a:ea typeface="ＭＳ Ｐゴシック" charset="0"/>
              </a:defRPr>
            </a:lvl3pPr>
            <a:lvl4pPr eaLnBrk="0" hangingPunct="0">
              <a:tabLst>
                <a:tab pos="457200" algn="l"/>
                <a:tab pos="863600" algn="l"/>
                <a:tab pos="1270000" algn="l"/>
                <a:tab pos="1677988" algn="l"/>
                <a:tab pos="2085975" algn="l"/>
                <a:tab pos="2493963" algn="l"/>
                <a:tab pos="2900363" algn="l"/>
                <a:tab pos="3308350" algn="l"/>
                <a:tab pos="3716338" algn="l"/>
                <a:tab pos="4122738" algn="l"/>
                <a:tab pos="4530725" algn="l"/>
                <a:tab pos="4938713" algn="l"/>
                <a:tab pos="5346700" algn="l"/>
                <a:tab pos="5753100" algn="l"/>
                <a:tab pos="6161088" algn="l"/>
                <a:tab pos="6569075" algn="l"/>
                <a:tab pos="6975475" algn="l"/>
                <a:tab pos="7383463" algn="l"/>
                <a:tab pos="7791450" algn="l"/>
                <a:tab pos="8199438" algn="l"/>
                <a:tab pos="8605838" algn="l"/>
              </a:tabLst>
              <a:defRPr sz="2400">
                <a:solidFill>
                  <a:schemeClr val="bg1"/>
                </a:solidFill>
                <a:latin typeface="Arial" charset="0"/>
                <a:ea typeface="ＭＳ Ｐゴシック" charset="0"/>
              </a:defRPr>
            </a:lvl4pPr>
            <a:lvl5pPr eaLnBrk="0" hangingPunct="0">
              <a:tabLst>
                <a:tab pos="457200" algn="l"/>
                <a:tab pos="863600" algn="l"/>
                <a:tab pos="1270000" algn="l"/>
                <a:tab pos="1677988" algn="l"/>
                <a:tab pos="2085975" algn="l"/>
                <a:tab pos="2493963" algn="l"/>
                <a:tab pos="2900363" algn="l"/>
                <a:tab pos="3308350" algn="l"/>
                <a:tab pos="3716338" algn="l"/>
                <a:tab pos="4122738" algn="l"/>
                <a:tab pos="4530725" algn="l"/>
                <a:tab pos="4938713" algn="l"/>
                <a:tab pos="5346700" algn="l"/>
                <a:tab pos="5753100" algn="l"/>
                <a:tab pos="6161088" algn="l"/>
                <a:tab pos="6569075" algn="l"/>
                <a:tab pos="6975475" algn="l"/>
                <a:tab pos="7383463" algn="l"/>
                <a:tab pos="7791450" algn="l"/>
                <a:tab pos="8199438" algn="l"/>
                <a:tab pos="8605838"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457200" algn="l"/>
                <a:tab pos="863600" algn="l"/>
                <a:tab pos="1270000" algn="l"/>
                <a:tab pos="1677988" algn="l"/>
                <a:tab pos="2085975" algn="l"/>
                <a:tab pos="2493963" algn="l"/>
                <a:tab pos="2900363" algn="l"/>
                <a:tab pos="3308350" algn="l"/>
                <a:tab pos="3716338" algn="l"/>
                <a:tab pos="4122738" algn="l"/>
                <a:tab pos="4530725" algn="l"/>
                <a:tab pos="4938713" algn="l"/>
                <a:tab pos="5346700" algn="l"/>
                <a:tab pos="5753100" algn="l"/>
                <a:tab pos="6161088" algn="l"/>
                <a:tab pos="6569075" algn="l"/>
                <a:tab pos="6975475" algn="l"/>
                <a:tab pos="7383463" algn="l"/>
                <a:tab pos="7791450" algn="l"/>
                <a:tab pos="8199438" algn="l"/>
                <a:tab pos="8605838"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457200" algn="l"/>
                <a:tab pos="863600" algn="l"/>
                <a:tab pos="1270000" algn="l"/>
                <a:tab pos="1677988" algn="l"/>
                <a:tab pos="2085975" algn="l"/>
                <a:tab pos="2493963" algn="l"/>
                <a:tab pos="2900363" algn="l"/>
                <a:tab pos="3308350" algn="l"/>
                <a:tab pos="3716338" algn="l"/>
                <a:tab pos="4122738" algn="l"/>
                <a:tab pos="4530725" algn="l"/>
                <a:tab pos="4938713" algn="l"/>
                <a:tab pos="5346700" algn="l"/>
                <a:tab pos="5753100" algn="l"/>
                <a:tab pos="6161088" algn="l"/>
                <a:tab pos="6569075" algn="l"/>
                <a:tab pos="6975475" algn="l"/>
                <a:tab pos="7383463" algn="l"/>
                <a:tab pos="7791450" algn="l"/>
                <a:tab pos="8199438" algn="l"/>
                <a:tab pos="8605838"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457200" algn="l"/>
                <a:tab pos="863600" algn="l"/>
                <a:tab pos="1270000" algn="l"/>
                <a:tab pos="1677988" algn="l"/>
                <a:tab pos="2085975" algn="l"/>
                <a:tab pos="2493963" algn="l"/>
                <a:tab pos="2900363" algn="l"/>
                <a:tab pos="3308350" algn="l"/>
                <a:tab pos="3716338" algn="l"/>
                <a:tab pos="4122738" algn="l"/>
                <a:tab pos="4530725" algn="l"/>
                <a:tab pos="4938713" algn="l"/>
                <a:tab pos="5346700" algn="l"/>
                <a:tab pos="5753100" algn="l"/>
                <a:tab pos="6161088" algn="l"/>
                <a:tab pos="6569075" algn="l"/>
                <a:tab pos="6975475" algn="l"/>
                <a:tab pos="7383463" algn="l"/>
                <a:tab pos="7791450" algn="l"/>
                <a:tab pos="8199438" algn="l"/>
                <a:tab pos="8605838"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457200" algn="l"/>
                <a:tab pos="863600" algn="l"/>
                <a:tab pos="1270000" algn="l"/>
                <a:tab pos="1677988" algn="l"/>
                <a:tab pos="2085975" algn="l"/>
                <a:tab pos="2493963" algn="l"/>
                <a:tab pos="2900363" algn="l"/>
                <a:tab pos="3308350" algn="l"/>
                <a:tab pos="3716338" algn="l"/>
                <a:tab pos="4122738" algn="l"/>
                <a:tab pos="4530725" algn="l"/>
                <a:tab pos="4938713" algn="l"/>
                <a:tab pos="5346700" algn="l"/>
                <a:tab pos="5753100" algn="l"/>
                <a:tab pos="6161088" algn="l"/>
                <a:tab pos="6569075" algn="l"/>
                <a:tab pos="6975475" algn="l"/>
                <a:tab pos="7383463" algn="l"/>
                <a:tab pos="7791450" algn="l"/>
                <a:tab pos="8199438" algn="l"/>
                <a:tab pos="8605838" algn="l"/>
              </a:tabLst>
              <a:defRPr sz="2400">
                <a:solidFill>
                  <a:schemeClr val="bg1"/>
                </a:solidFill>
                <a:latin typeface="Arial" charset="0"/>
                <a:ea typeface="ＭＳ Ｐゴシック" charset="0"/>
              </a:defRPr>
            </a:lvl9pPr>
          </a:lstStyle>
          <a:p>
            <a:pPr marL="457200" marR="0" lvl="0" indent="-457200" algn="r" defTabSz="449263" rtl="1" eaLnBrk="1" fontAlgn="base" latinLnBrk="0" hangingPunct="1">
              <a:lnSpc>
                <a:spcPct val="110000"/>
              </a:lnSpc>
              <a:spcBef>
                <a:spcPct val="0"/>
              </a:spcBef>
              <a:spcAft>
                <a:spcPct val="0"/>
              </a:spcAft>
              <a:buClr>
                <a:srgbClr val="FFFFFF"/>
              </a:buClr>
              <a:buSzPct val="100000"/>
              <a:buFont typeface="Arial" charset="0"/>
              <a:buChar char="•"/>
              <a:tabLst>
                <a:tab pos="457200" algn="l"/>
                <a:tab pos="863600" algn="l"/>
                <a:tab pos="1270000" algn="l"/>
                <a:tab pos="1677988" algn="l"/>
                <a:tab pos="2085975" algn="l"/>
                <a:tab pos="2493963" algn="l"/>
                <a:tab pos="2900363" algn="l"/>
                <a:tab pos="3308350" algn="l"/>
                <a:tab pos="3716338" algn="l"/>
                <a:tab pos="4122738" algn="l"/>
                <a:tab pos="4530725" algn="l"/>
                <a:tab pos="4938713" algn="l"/>
                <a:tab pos="5346700" algn="l"/>
                <a:tab pos="5753100" algn="l"/>
                <a:tab pos="6161088" algn="l"/>
                <a:tab pos="6569075" algn="l"/>
                <a:tab pos="6975475" algn="l"/>
                <a:tab pos="7383463" algn="l"/>
                <a:tab pos="7791450" algn="l"/>
                <a:tab pos="8199438" algn="l"/>
                <a:tab pos="8605838" algn="l"/>
              </a:tabLst>
              <a:defRPr/>
            </a:pPr>
            <a:endParaRPr kumimoji="0" lang="ar-EG" sz="3300" b="1" u="none" strike="noStrike" kern="1200" cap="none" spc="0" normalizeH="0" baseline="0" noProof="0" dirty="0">
              <a:ln>
                <a:noFill/>
              </a:ln>
              <a:solidFill>
                <a:srgbClr val="000000"/>
              </a:solidFill>
              <a:effectLst>
                <a:outerShdw blurRad="38100" dist="38100" dir="2700000" algn="tl">
                  <a:srgbClr val="FFFFFF"/>
                </a:outerShdw>
              </a:effectLst>
              <a:uLnTx/>
              <a:uFillTx/>
              <a:latin typeface="Arial" panose="020B0604020202020204" pitchFamily="34" charset="0"/>
              <a:cs typeface="Arial" panose="020B0604020202020204" pitchFamily="34" charset="0"/>
            </a:endParaRPr>
          </a:p>
          <a:p>
            <a:pPr marL="457200" marR="0" lvl="0" indent="-457200" algn="r" defTabSz="449263" rtl="1" eaLnBrk="1" fontAlgn="base" latinLnBrk="0" hangingPunct="1">
              <a:lnSpc>
                <a:spcPct val="110000"/>
              </a:lnSpc>
              <a:spcBef>
                <a:spcPct val="0"/>
              </a:spcBef>
              <a:spcAft>
                <a:spcPct val="0"/>
              </a:spcAft>
              <a:buClr>
                <a:srgbClr val="FFFFFF"/>
              </a:buClr>
              <a:buSzPct val="100000"/>
              <a:buFont typeface="Arial" charset="0"/>
              <a:buChar char="•"/>
              <a:tabLst>
                <a:tab pos="457200" algn="l"/>
                <a:tab pos="863600" algn="l"/>
                <a:tab pos="1270000" algn="l"/>
                <a:tab pos="1677988" algn="l"/>
                <a:tab pos="2085975" algn="l"/>
                <a:tab pos="2493963" algn="l"/>
                <a:tab pos="2900363" algn="l"/>
                <a:tab pos="3308350" algn="l"/>
                <a:tab pos="3716338" algn="l"/>
                <a:tab pos="4122738" algn="l"/>
                <a:tab pos="4530725" algn="l"/>
                <a:tab pos="4938713" algn="l"/>
                <a:tab pos="5346700" algn="l"/>
                <a:tab pos="5753100" algn="l"/>
                <a:tab pos="6161088" algn="l"/>
                <a:tab pos="6569075" algn="l"/>
                <a:tab pos="6975475" algn="l"/>
                <a:tab pos="7383463" algn="l"/>
                <a:tab pos="7791450" algn="l"/>
                <a:tab pos="8199438" algn="l"/>
                <a:tab pos="8605838" algn="l"/>
              </a:tabLst>
              <a:defRPr/>
            </a:pPr>
            <a:r>
              <a:rPr kumimoji="0" lang="en-GB" sz="3300" b="1" u="none" strike="noStrike" kern="1200" cap="none" spc="0" normalizeH="0" baseline="0" noProof="0" dirty="0">
                <a:ln>
                  <a:noFill/>
                </a:ln>
                <a:solidFill>
                  <a:srgbClr val="000000"/>
                </a:solidFill>
                <a:effectLst>
                  <a:outerShdw blurRad="38100" dist="38100" dir="2700000" algn="tl">
                    <a:srgbClr val="FFFFFF"/>
                  </a:outerShdw>
                </a:effectLst>
                <a:uLnTx/>
                <a:uFillTx/>
                <a:latin typeface="Arial" panose="020B0604020202020204" pitchFamily="34" charset="0"/>
                <a:cs typeface="Arial" panose="020B0604020202020204" pitchFamily="34" charset="0"/>
              </a:rPr>
              <a:t> </a:t>
            </a:r>
            <a:r>
              <a:rPr kumimoji="0" lang="ar-EG" sz="3300" b="1" u="none" strike="noStrike" kern="1200" cap="none" spc="0" normalizeH="0" baseline="0" noProof="0" dirty="0">
                <a:ln>
                  <a:noFill/>
                </a:ln>
                <a:solidFill>
                  <a:srgbClr val="3333CC"/>
                </a:solidFill>
                <a:effectLst>
                  <a:outerShdw blurRad="38100" dist="38100" dir="2700000" algn="tl">
                    <a:srgbClr val="000000"/>
                  </a:outerShdw>
                </a:effectLst>
                <a:uLnTx/>
                <a:uFillTx/>
                <a:latin typeface="Arial" panose="020B0604020202020204" pitchFamily="34" charset="0"/>
                <a:cs typeface="Arial" panose="020B0604020202020204" pitchFamily="34" charset="0"/>
              </a:rPr>
              <a:t>شعب سامي</a:t>
            </a:r>
            <a:endParaRPr kumimoji="0" lang="en-GB" sz="3300" b="1" u="none" strike="noStrike" kern="1200" cap="none" spc="0" normalizeH="0" baseline="0" noProof="0" dirty="0">
              <a:ln>
                <a:noFill/>
              </a:ln>
              <a:solidFill>
                <a:srgbClr val="000000"/>
              </a:solidFill>
              <a:effectLst>
                <a:outerShdw blurRad="38100" dist="38100" dir="2700000" algn="tl">
                  <a:srgbClr val="FFFFFF"/>
                </a:outerShdw>
              </a:effectLst>
              <a:uLnTx/>
              <a:uFillTx/>
              <a:latin typeface="Arial" panose="020B0604020202020204" pitchFamily="34" charset="0"/>
              <a:cs typeface="Arial" panose="020B0604020202020204" pitchFamily="34" charset="0"/>
            </a:endParaRPr>
          </a:p>
          <a:p>
            <a:pPr marL="0" marR="0" lvl="0" indent="0" algn="r" defTabSz="449263" rtl="1" eaLnBrk="1" fontAlgn="base" latinLnBrk="0" hangingPunct="1">
              <a:lnSpc>
                <a:spcPct val="110000"/>
              </a:lnSpc>
              <a:spcBef>
                <a:spcPct val="0"/>
              </a:spcBef>
              <a:spcAft>
                <a:spcPct val="0"/>
              </a:spcAft>
              <a:buClr>
                <a:srgbClr val="FFFFFF"/>
              </a:buClr>
              <a:buSzPct val="100000"/>
              <a:buFontTx/>
              <a:buNone/>
              <a:tabLst>
                <a:tab pos="457200" algn="l"/>
                <a:tab pos="863600" algn="l"/>
                <a:tab pos="1270000" algn="l"/>
                <a:tab pos="1677988" algn="l"/>
                <a:tab pos="2085975" algn="l"/>
                <a:tab pos="2493963" algn="l"/>
                <a:tab pos="2900363" algn="l"/>
                <a:tab pos="3308350" algn="l"/>
                <a:tab pos="3716338" algn="l"/>
                <a:tab pos="4122738" algn="l"/>
                <a:tab pos="4530725" algn="l"/>
                <a:tab pos="4938713" algn="l"/>
                <a:tab pos="5346700" algn="l"/>
                <a:tab pos="5753100" algn="l"/>
                <a:tab pos="6161088" algn="l"/>
                <a:tab pos="6569075" algn="l"/>
                <a:tab pos="6975475" algn="l"/>
                <a:tab pos="7383463" algn="l"/>
                <a:tab pos="7791450" algn="l"/>
                <a:tab pos="8199438" algn="l"/>
                <a:tab pos="8605838" algn="l"/>
              </a:tabLst>
              <a:defRPr/>
            </a:pPr>
            <a:r>
              <a:rPr kumimoji="0" lang="ar-EG" sz="3300" b="1" u="none" strike="noStrike" kern="1200" cap="none" spc="0" normalizeH="0" baseline="0" noProof="0" dirty="0">
                <a:ln>
                  <a:noFill/>
                </a:ln>
                <a:solidFill>
                  <a:srgbClr val="000000"/>
                </a:solidFill>
                <a:effectLst>
                  <a:outerShdw blurRad="38100" dist="38100" dir="2700000" algn="tl">
                    <a:srgbClr val="FFFFFF"/>
                  </a:outerShdw>
                </a:effectLst>
                <a:uLnTx/>
                <a:uFillTx/>
                <a:latin typeface="Arial" panose="020B0604020202020204" pitchFamily="34" charset="0"/>
                <a:cs typeface="Arial" panose="020B0604020202020204" pitchFamily="34" charset="0"/>
              </a:rPr>
              <a:t>السكان الأصليون في بلاد ما بين النهرين</a:t>
            </a:r>
          </a:p>
          <a:p>
            <a:pPr marL="0" marR="0" lvl="0" indent="0" algn="r" defTabSz="449263" rtl="1" eaLnBrk="1" fontAlgn="base" latinLnBrk="0" hangingPunct="1">
              <a:lnSpc>
                <a:spcPct val="110000"/>
              </a:lnSpc>
              <a:spcBef>
                <a:spcPct val="0"/>
              </a:spcBef>
              <a:spcAft>
                <a:spcPct val="0"/>
              </a:spcAft>
              <a:buClr>
                <a:srgbClr val="FFFFFF"/>
              </a:buClr>
              <a:buSzPct val="100000"/>
              <a:buFontTx/>
              <a:buNone/>
              <a:tabLst>
                <a:tab pos="457200" algn="l"/>
                <a:tab pos="863600" algn="l"/>
                <a:tab pos="1270000" algn="l"/>
                <a:tab pos="1677988" algn="l"/>
                <a:tab pos="2085975" algn="l"/>
                <a:tab pos="2493963" algn="l"/>
                <a:tab pos="2900363" algn="l"/>
                <a:tab pos="3308350" algn="l"/>
                <a:tab pos="3716338" algn="l"/>
                <a:tab pos="4122738" algn="l"/>
                <a:tab pos="4530725" algn="l"/>
                <a:tab pos="4938713" algn="l"/>
                <a:tab pos="5346700" algn="l"/>
                <a:tab pos="5753100" algn="l"/>
                <a:tab pos="6161088" algn="l"/>
                <a:tab pos="6569075" algn="l"/>
                <a:tab pos="6975475" algn="l"/>
                <a:tab pos="7383463" algn="l"/>
                <a:tab pos="7791450" algn="l"/>
                <a:tab pos="8199438" algn="l"/>
                <a:tab pos="8605838" algn="l"/>
              </a:tabLst>
              <a:defRPr/>
            </a:pPr>
            <a:r>
              <a:rPr kumimoji="0" lang="ar-EG" sz="3300" b="1" u="none" strike="noStrike" kern="1200" cap="none" spc="0" normalizeH="0" baseline="0" noProof="0" dirty="0">
                <a:ln>
                  <a:noFill/>
                </a:ln>
                <a:solidFill>
                  <a:srgbClr val="000000"/>
                </a:solidFill>
                <a:effectLst>
                  <a:outerShdw blurRad="38100" dist="38100" dir="2700000" algn="tl">
                    <a:srgbClr val="FFFFFF"/>
                  </a:outerShdw>
                </a:effectLst>
                <a:uLnTx/>
                <a:uFillTx/>
                <a:latin typeface="Arial" panose="020B0604020202020204" pitchFamily="34" charset="0"/>
                <a:cs typeface="Arial" panose="020B0604020202020204" pitchFamily="34" charset="0"/>
              </a:rPr>
              <a:t>هم «قوقاز» البحر الأبيض المتوسط</a:t>
            </a:r>
            <a:r>
              <a:rPr kumimoji="0" lang="en-GB" sz="3300" b="1" u="none" strike="noStrike" kern="1200" cap="none" spc="0" normalizeH="0" baseline="0" noProof="0" dirty="0">
                <a:ln>
                  <a:noFill/>
                </a:ln>
                <a:solidFill>
                  <a:srgbClr val="000000"/>
                </a:solidFill>
                <a:effectLst>
                  <a:outerShdw blurRad="38100" dist="38100" dir="2700000" algn="tl">
                    <a:srgbClr val="FFFFFF"/>
                  </a:outerShdw>
                </a:effectLst>
                <a:uLnTx/>
                <a:uFillTx/>
                <a:latin typeface="Arial" panose="020B0604020202020204" pitchFamily="34" charset="0"/>
                <a:cs typeface="Arial" panose="020B0604020202020204" pitchFamily="34" charset="0"/>
              </a:rPr>
              <a:t> </a:t>
            </a:r>
            <a:endParaRPr kumimoji="0" lang="en-GB" sz="3300" b="1" u="none" strike="noStrike" kern="1200" cap="none" spc="0" normalizeH="0" baseline="0" noProof="0" dirty="0">
              <a:ln>
                <a:noFill/>
              </a:ln>
              <a:solidFill>
                <a:srgbClr val="3333CC"/>
              </a:solidFill>
              <a:effectLst>
                <a:outerShdw blurRad="38100" dist="38100" dir="2700000" algn="tl">
                  <a:srgbClr val="000000"/>
                </a:outerShdw>
              </a:effectLst>
              <a:uLnTx/>
              <a:uFillTx/>
              <a:latin typeface="Arial" panose="020B0604020202020204" pitchFamily="34" charset="0"/>
              <a:cs typeface="Arial" panose="020B0604020202020204" pitchFamily="34" charset="0"/>
            </a:endParaRPr>
          </a:p>
          <a:p>
            <a:pPr marL="457200" marR="0" lvl="0" indent="-457200" algn="r" defTabSz="449263" rtl="1" eaLnBrk="1" fontAlgn="base" latinLnBrk="0" hangingPunct="1">
              <a:lnSpc>
                <a:spcPct val="110000"/>
              </a:lnSpc>
              <a:spcBef>
                <a:spcPct val="0"/>
              </a:spcBef>
              <a:spcAft>
                <a:spcPct val="0"/>
              </a:spcAft>
              <a:buClr>
                <a:srgbClr val="FFFFFF"/>
              </a:buClr>
              <a:buSzPct val="100000"/>
              <a:buFont typeface="Arial" charset="0"/>
              <a:buChar char="•"/>
              <a:tabLst>
                <a:tab pos="457200" algn="l"/>
                <a:tab pos="863600" algn="l"/>
                <a:tab pos="1270000" algn="l"/>
                <a:tab pos="1677988" algn="l"/>
                <a:tab pos="2085975" algn="l"/>
                <a:tab pos="2493963" algn="l"/>
                <a:tab pos="2900363" algn="l"/>
                <a:tab pos="3308350" algn="l"/>
                <a:tab pos="3716338" algn="l"/>
                <a:tab pos="4122738" algn="l"/>
                <a:tab pos="4530725" algn="l"/>
                <a:tab pos="4938713" algn="l"/>
                <a:tab pos="5346700" algn="l"/>
                <a:tab pos="5753100" algn="l"/>
                <a:tab pos="6161088" algn="l"/>
                <a:tab pos="6569075" algn="l"/>
                <a:tab pos="6975475" algn="l"/>
                <a:tab pos="7383463" algn="l"/>
                <a:tab pos="7791450" algn="l"/>
                <a:tab pos="8199438" algn="l"/>
                <a:tab pos="8605838" algn="l"/>
              </a:tabLst>
              <a:defRPr/>
            </a:pPr>
            <a:r>
              <a:rPr kumimoji="0" lang="ar-EG" sz="3300" b="1" u="none" strike="noStrike" kern="1200" cap="none" spc="0" normalizeH="0" baseline="0" noProof="0" dirty="0">
                <a:ln>
                  <a:noFill/>
                </a:ln>
                <a:solidFill>
                  <a:srgbClr val="000000"/>
                </a:solidFill>
                <a:effectLst>
                  <a:outerShdw blurRad="38100" dist="38100" dir="2700000" algn="tl">
                    <a:srgbClr val="FFFFFF"/>
                  </a:outerShdw>
                </a:effectLst>
                <a:uLnTx/>
                <a:uFillTx/>
                <a:latin typeface="Arial" panose="020B0604020202020204" pitchFamily="34" charset="0"/>
                <a:cs typeface="Arial" panose="020B0604020202020204" pitchFamily="34" charset="0"/>
              </a:rPr>
              <a:t>تشير كلمة "آشوري" إلى أمة، وليس إلى عرق</a:t>
            </a:r>
            <a:r>
              <a:rPr kumimoji="0" lang="en-GB" sz="3300" b="1" u="none" strike="noStrike" kern="1200" cap="none" spc="0" normalizeH="0" baseline="0" noProof="0" dirty="0">
                <a:ln>
                  <a:noFill/>
                </a:ln>
                <a:solidFill>
                  <a:srgbClr val="000000"/>
                </a:solidFill>
                <a:effectLst>
                  <a:outerShdw blurRad="38100" dist="38100" dir="2700000" algn="tl">
                    <a:srgbClr val="FFFFFF"/>
                  </a:outerShdw>
                </a:effectLst>
                <a:uLnTx/>
                <a:uFillTx/>
                <a:latin typeface="Arial" panose="020B0604020202020204" pitchFamily="34" charset="0"/>
                <a:cs typeface="Arial" panose="020B0604020202020204" pitchFamily="34" charset="0"/>
              </a:rPr>
              <a:t> </a:t>
            </a:r>
            <a:endParaRPr kumimoji="0" lang="ar-EG" sz="3300" b="1" u="none" strike="noStrike" kern="1200" cap="none" spc="0" normalizeH="0" baseline="0" noProof="0" dirty="0">
              <a:ln>
                <a:noFill/>
              </a:ln>
              <a:solidFill>
                <a:srgbClr val="000000"/>
              </a:solidFill>
              <a:effectLst>
                <a:outerShdw blurRad="38100" dist="38100" dir="2700000" algn="tl">
                  <a:srgbClr val="FFFFFF"/>
                </a:outerShdw>
              </a:effectLst>
              <a:uLnTx/>
              <a:uFillTx/>
              <a:latin typeface="Arial" panose="020B0604020202020204" pitchFamily="34" charset="0"/>
              <a:cs typeface="Arial" panose="020B0604020202020204" pitchFamily="34" charset="0"/>
            </a:endParaRPr>
          </a:p>
          <a:p>
            <a:pPr marL="457200" marR="0" lvl="0" indent="-457200" algn="r" defTabSz="449263" rtl="1" eaLnBrk="1" fontAlgn="base" latinLnBrk="0" hangingPunct="1">
              <a:lnSpc>
                <a:spcPct val="110000"/>
              </a:lnSpc>
              <a:spcBef>
                <a:spcPct val="0"/>
              </a:spcBef>
              <a:spcAft>
                <a:spcPct val="0"/>
              </a:spcAft>
              <a:buClr>
                <a:srgbClr val="FFFFFF"/>
              </a:buClr>
              <a:buSzPct val="100000"/>
              <a:buFont typeface="Arial" charset="0"/>
              <a:buChar char="•"/>
              <a:tabLst>
                <a:tab pos="457200" algn="l"/>
                <a:tab pos="863600" algn="l"/>
                <a:tab pos="1270000" algn="l"/>
                <a:tab pos="1677988" algn="l"/>
                <a:tab pos="2085975" algn="l"/>
                <a:tab pos="2493963" algn="l"/>
                <a:tab pos="2900363" algn="l"/>
                <a:tab pos="3308350" algn="l"/>
                <a:tab pos="3716338" algn="l"/>
                <a:tab pos="4122738" algn="l"/>
                <a:tab pos="4530725" algn="l"/>
                <a:tab pos="4938713" algn="l"/>
                <a:tab pos="5346700" algn="l"/>
                <a:tab pos="5753100" algn="l"/>
                <a:tab pos="6161088" algn="l"/>
                <a:tab pos="6569075" algn="l"/>
                <a:tab pos="6975475" algn="l"/>
                <a:tab pos="7383463" algn="l"/>
                <a:tab pos="7791450" algn="l"/>
                <a:tab pos="8199438" algn="l"/>
                <a:tab pos="8605838" algn="l"/>
              </a:tabLst>
              <a:defRPr/>
            </a:pPr>
            <a:r>
              <a:rPr kumimoji="0" lang="ar-EG" sz="3300" b="1" u="none" strike="noStrike" kern="1200" cap="none" spc="0" normalizeH="0" baseline="0" noProof="0" dirty="0">
                <a:ln>
                  <a:noFill/>
                </a:ln>
                <a:solidFill>
                  <a:srgbClr val="3333CC"/>
                </a:solidFill>
                <a:effectLst>
                  <a:outerShdw blurRad="38100" dist="38100" dir="2700000" algn="tl">
                    <a:srgbClr val="000000"/>
                  </a:outerShdw>
                </a:effectLst>
                <a:uLnTx/>
                <a:uFillTx/>
                <a:latin typeface="Arial" panose="020B0604020202020204" pitchFamily="34" charset="0"/>
                <a:cs typeface="Arial" panose="020B0604020202020204" pitchFamily="34" charset="0"/>
              </a:rPr>
              <a:t>الهجرة السامية الكبرى من الجزيرة العربية – لقد هاجروا الكثير  من شمال شرق البلاد إلى آشور</a:t>
            </a:r>
            <a:endParaRPr kumimoji="0" lang="en-GB" sz="3300" b="1" u="none" strike="noStrike" kern="1200" cap="none" spc="0" normalizeH="0" baseline="0" noProof="0" dirty="0">
              <a:ln>
                <a:noFill/>
              </a:ln>
              <a:solidFill>
                <a:srgbClr val="3333CC"/>
              </a:solidFill>
              <a:effectLst>
                <a:outerShdw blurRad="38100" dist="38100" dir="2700000" algn="tl">
                  <a:srgbClr val="000000"/>
                </a:outerShdw>
              </a:effectLst>
              <a:uLnTx/>
              <a:uFillTx/>
              <a:latin typeface="Arial" panose="020B0604020202020204" pitchFamily="34" charset="0"/>
              <a:cs typeface="Arial" panose="020B0604020202020204" pitchFamily="34" charset="0"/>
            </a:endParaRPr>
          </a:p>
        </p:txBody>
      </p:sp>
      <p:sp>
        <p:nvSpPr>
          <p:cNvPr id="699395" name="AutoShape 3"/>
          <p:cNvSpPr>
            <a:spLocks noChangeArrowheads="1"/>
          </p:cNvSpPr>
          <p:nvPr/>
        </p:nvSpPr>
        <p:spPr bwMode="auto">
          <a:xfrm>
            <a:off x="1306513" y="327025"/>
            <a:ext cx="6529387" cy="815975"/>
          </a:xfrm>
          <a:prstGeom prst="roundRect">
            <a:avLst>
              <a:gd name="adj" fmla="val 176"/>
            </a:avLst>
          </a:prstGeom>
          <a:solidFill>
            <a:srgbClr val="000000"/>
          </a:solidFill>
          <a:ln w="9360">
            <a:solidFill>
              <a:srgbClr val="000000"/>
            </a:solidFill>
            <a:miter lim="800000"/>
            <a:headEnd/>
            <a:tailEnd/>
          </a:ln>
        </p:spPr>
        <p:txBody>
          <a:bodyPr wrap="none" lIns="82945" tIns="41473" rIns="82945" bIns="41473"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endParaRPr>
          </a:p>
        </p:txBody>
      </p:sp>
      <p:sp>
        <p:nvSpPr>
          <p:cNvPr id="699396" name="Text Box 4"/>
          <p:cNvSpPr txBox="1">
            <a:spLocks noChangeArrowheads="1"/>
          </p:cNvSpPr>
          <p:nvPr/>
        </p:nvSpPr>
        <p:spPr bwMode="auto">
          <a:xfrm>
            <a:off x="815975" y="287338"/>
            <a:ext cx="7346950" cy="855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lIns="81639" tIns="88823" rIns="81639" bIns="40820"/>
          <a:lstStyle>
            <a:lvl1pPr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2pPr>
            <a:lvl3pPr marL="1143000" indent="-228600"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3pPr>
            <a:lvl4pPr marL="1600200" indent="-228600"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4pPr>
            <a:lvl5pPr marL="2057400" indent="-228600"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EG" sz="5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الاشوريين</a:t>
            </a:r>
            <a:endParaRPr kumimoji="0" lang="en-GB" sz="5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pic>
        <p:nvPicPr>
          <p:cNvPr id="699397" name="Picture 5"/>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7021513" y="0"/>
            <a:ext cx="2122487" cy="2449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pic>
      <p:pic>
        <p:nvPicPr>
          <p:cNvPr id="699398" name="Picture 6"/>
          <p:cNvPicPr>
            <a:picLocks noChangeAspect="1" noChangeArrowheads="1"/>
          </p:cNvPicPr>
          <p:nvPr/>
        </p:nvPicPr>
        <p:blipFill>
          <a:blip r:embed="rId5">
            <a:extLst>
              <a:ext uri="{28A0092B-C50C-407E-A947-70E740481C1C}">
                <a14:useLocalDpi xmlns:a14="http://schemas.microsoft.com/office/drawing/2010/main"/>
              </a:ext>
            </a:extLst>
          </a:blip>
          <a:srcRect/>
          <a:stretch>
            <a:fillRect/>
          </a:stretch>
        </p:blipFill>
        <p:spPr bwMode="auto">
          <a:xfrm>
            <a:off x="7021513" y="2122488"/>
            <a:ext cx="2122487" cy="328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pic>
    </p:spTree>
    <p:extLst>
      <p:ext uri="{BB962C8B-B14F-4D97-AF65-F5344CB8AC3E}">
        <p14:creationId xmlns:p14="http://schemas.microsoft.com/office/powerpoint/2010/main" val="654122014"/>
      </p:ext>
    </p:extLst>
  </p:cSld>
  <p:clrMapOvr>
    <a:masterClrMapping/>
  </p:clrMapOvr>
  <p:transition spd="med"/>
  <p:timing>
    <p:tnLst>
      <p:par>
        <p:cTn id="1" dur="indefinite" restart="never" nodeType="tmRoot">
          <p:childTnLst>
            <p:seq concurrent="1" nextAc="seek">
              <p:cTn id="2" dur="indefinite" nodeType="mainSeq"/>
              <p:prevCondLst>
                <p:cond evt="onPrev" delay="0">
                  <p:tgtEl>
                    <p:sldTgt/>
                  </p:tgtEl>
                </p:cond>
              </p:prevCondLst>
              <p:nextCondLst>
                <p:cond evt="onNext" delay="0">
                  <p:tgtEl>
                    <p:sldTgt/>
                  </p:tgtEl>
                </p:cond>
              </p:nextCondLst>
            </p:seq>
          </p:childTnLst>
        </p:cTn>
      </p:par>
    </p:tnLst>
  </p:timing>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09" name="Picture 2" descr="sharkeen"/>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508" name="Rectangle 4"/>
          <p:cNvSpPr>
            <a:spLocks noChangeArrowheads="1"/>
          </p:cNvSpPr>
          <p:nvPr/>
        </p:nvSpPr>
        <p:spPr bwMode="auto">
          <a:xfrm>
            <a:off x="2590800" y="0"/>
            <a:ext cx="3733800" cy="1136650"/>
          </a:xfrm>
          <a:prstGeom prst="rect">
            <a:avLst/>
          </a:prstGeom>
          <a:noFill/>
          <a:ln w="9525">
            <a:noFill/>
            <a:miter lim="800000"/>
            <a:headEnd/>
            <a:tailEnd/>
          </a:ln>
          <a:effectLst>
            <a:outerShdw blurRad="63500" dist="38099" dir="2700000" algn="ctr" rotWithShape="0">
              <a:schemeClr val="bg1">
                <a:alpha val="74998"/>
              </a:schemeClr>
            </a:outerShdw>
          </a:effectLst>
        </p:spPr>
        <p:txBody>
          <a:bodyPr anchor="b"/>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000000"/>
              </a:solidFill>
              <a:effectLst/>
              <a:uLnTx/>
              <a:uFillTx/>
              <a:latin typeface="Arial" panose="020B0604020202020204" pitchFamily="34" charset="0"/>
              <a:ea typeface="ＭＳ Ｐゴシック" pitchFamily="34" charset="-128"/>
              <a:cs typeface="Arial" panose="020B0604020202020204" pitchFamily="34" charset="0"/>
            </a:endParaRPr>
          </a:p>
        </p:txBody>
      </p:sp>
      <p:sp>
        <p:nvSpPr>
          <p:cNvPr id="43011" name="WordArt 6"/>
          <p:cNvSpPr>
            <a:spLocks noChangeArrowheads="1" noChangeShapeType="1" noTextEdit="1"/>
          </p:cNvSpPr>
          <p:nvPr/>
        </p:nvSpPr>
        <p:spPr bwMode="auto">
          <a:xfrm>
            <a:off x="2628900" y="272542"/>
            <a:ext cx="4000500" cy="753945"/>
          </a:xfrm>
          <a:prstGeom prst="rect">
            <a:avLst/>
          </a:prstGeom>
          <a:solidFill>
            <a:schemeClr val="accent4"/>
          </a:solidFill>
        </p:spPr>
        <p:txBody>
          <a:bodyPr wrap="none" fromWordArt="1">
            <a:prstTxWarp prst="textPlain">
              <a:avLst>
                <a:gd name="adj" fmla="val 48148"/>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EG" sz="3600" b="1" i="0" u="none" strike="noStrike" kern="10" cap="none" spc="-180" normalizeH="0" baseline="0" noProof="0" dirty="0">
                <a:ln w="9525">
                  <a:solidFill>
                    <a:srgbClr val="000000"/>
                  </a:solidFill>
                  <a:miter lim="800000"/>
                  <a:headEnd/>
                  <a:tailEnd/>
                </a:ln>
                <a:solidFill>
                  <a:srgbClr val="FED970"/>
                </a:solidFill>
                <a:effectLst>
                  <a:outerShdw dist="53882" dir="2700000" algn="ctr" rotWithShape="0">
                    <a:srgbClr val="808080">
                      <a:alpha val="74997"/>
                    </a:srgbClr>
                  </a:outerShdw>
                </a:effectLst>
                <a:uLnTx/>
                <a:uFillTx/>
                <a:latin typeface="Copperplate Gothic Bold"/>
                <a:ea typeface="ＭＳ Ｐゴシック" pitchFamily="34" charset="-128"/>
                <a:cs typeface="+mn-cs"/>
              </a:rPr>
              <a:t>أسلاف الاشوريين وأصلهم</a:t>
            </a:r>
            <a:endParaRPr kumimoji="0" lang="en-GB" sz="3600" b="1" i="0" u="none" strike="noStrike" kern="10" cap="none" spc="-180" normalizeH="0" baseline="0" noProof="0" dirty="0">
              <a:ln w="9525">
                <a:solidFill>
                  <a:srgbClr val="000000"/>
                </a:solidFill>
                <a:miter lim="800000"/>
                <a:headEnd/>
                <a:tailEnd/>
              </a:ln>
              <a:solidFill>
                <a:srgbClr val="FED970"/>
              </a:solidFill>
              <a:effectLst>
                <a:outerShdw dist="53882" dir="2700000" algn="ctr" rotWithShape="0">
                  <a:srgbClr val="808080">
                    <a:alpha val="74997"/>
                  </a:srgbClr>
                </a:outerShdw>
              </a:effectLst>
              <a:uLnTx/>
              <a:uFillTx/>
              <a:latin typeface="Copperplate Gothic Bold"/>
              <a:ea typeface="ＭＳ Ｐゴシック" pitchFamily="34" charset="-128"/>
              <a:cs typeface="+mn-cs"/>
            </a:endParaRPr>
          </a:p>
        </p:txBody>
      </p:sp>
      <p:sp>
        <p:nvSpPr>
          <p:cNvPr id="21511" name="Text Box 7"/>
          <p:cNvSpPr txBox="1">
            <a:spLocks noChangeArrowheads="1"/>
          </p:cNvSpPr>
          <p:nvPr/>
        </p:nvSpPr>
        <p:spPr bwMode="auto">
          <a:xfrm>
            <a:off x="360363" y="4422591"/>
            <a:ext cx="5507037" cy="2246769"/>
          </a:xfrm>
          <a:prstGeom prst="rect">
            <a:avLst/>
          </a:prstGeom>
          <a:solidFill>
            <a:srgbClr val="FFFFCC"/>
          </a:solidFill>
          <a:ln w="38100">
            <a:solidFill>
              <a:srgbClr val="CC6600"/>
            </a:solidFill>
            <a:miter lim="800000"/>
            <a:headEnd/>
            <a:tailEnd/>
          </a:ln>
          <a:effectLst>
            <a:outerShdw blurRad="63500" dist="53882" dir="2700000" algn="ctr" rotWithShape="0">
              <a:schemeClr val="tx1">
                <a:alpha val="74998"/>
              </a:schemeClr>
            </a:outerShdw>
          </a:effectLst>
        </p:spPr>
        <p:txBody>
          <a:bodyPr>
            <a:spAutoFit/>
          </a:bodyPr>
          <a:lstStyle>
            <a:lvl1pPr>
              <a:defRPr sz="2400">
                <a:solidFill>
                  <a:schemeClr val="tx1"/>
                </a:solidFill>
                <a:latin typeface="Times New Roman" pitchFamily="18" charset="0"/>
                <a:ea typeface="ＭＳ Ｐゴシック" pitchFamily="34" charset="-128"/>
              </a:defRPr>
            </a:lvl1pPr>
            <a:lvl2pPr>
              <a:defRPr sz="2400">
                <a:solidFill>
                  <a:schemeClr val="tx1"/>
                </a:solidFill>
                <a:latin typeface="Times New Roman" pitchFamily="18" charset="0"/>
                <a:ea typeface="ＭＳ Ｐゴシック" pitchFamily="34" charset="-128"/>
              </a:defRPr>
            </a:lvl2pPr>
            <a:lvl3pPr marL="1143000" indent="-228600">
              <a:defRPr sz="2400">
                <a:solidFill>
                  <a:schemeClr val="tx1"/>
                </a:solidFill>
                <a:latin typeface="Times New Roman" pitchFamily="18" charset="0"/>
                <a:ea typeface="ＭＳ Ｐゴシック" pitchFamily="34" charset="-128"/>
              </a:defRPr>
            </a:lvl3pPr>
            <a:lvl4pPr marL="1600200" indent="-228600">
              <a:defRPr sz="2400">
                <a:solidFill>
                  <a:schemeClr val="tx1"/>
                </a:solidFill>
                <a:latin typeface="Times New Roman" pitchFamily="18" charset="0"/>
                <a:ea typeface="ＭＳ Ｐゴシック" pitchFamily="34" charset="-128"/>
              </a:defRPr>
            </a:lvl4pPr>
            <a:lvl5pPr marL="2057400" indent="-228600">
              <a:defRPr sz="2400">
                <a:solidFill>
                  <a:schemeClr val="tx1"/>
                </a:solidFill>
                <a:latin typeface="Times New Roman" pitchFamily="18" charset="0"/>
                <a:ea typeface="ＭＳ Ｐゴシック" pitchFamily="34" charset="-128"/>
              </a:defRPr>
            </a:lvl5pPr>
            <a:lvl6pPr marL="25146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6pPr>
            <a:lvl7pPr marL="29718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7pPr>
            <a:lvl8pPr marL="34290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8pPr>
            <a:lvl9pPr marL="38862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9pPr>
          </a:lstStyle>
          <a:p>
            <a:pPr marL="0" marR="0" lvl="0" indent="0" algn="l" defTabSz="449263" rtl="0" eaLnBrk="1" fontAlgn="base" latinLnBrk="0" hangingPunct="1">
              <a:lnSpc>
                <a:spcPct val="100000"/>
              </a:lnSpc>
              <a:spcBef>
                <a:spcPct val="0"/>
              </a:spcBef>
              <a:spcAft>
                <a:spcPct val="0"/>
              </a:spcAft>
              <a:buClrTx/>
              <a:buSzTx/>
              <a:buFontTx/>
              <a:buNone/>
              <a:tabLst/>
              <a:defRPr/>
            </a:pPr>
            <a:r>
              <a:rPr kumimoji="0" lang="ar-EG" sz="2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أشور في اليوناني تأتي من الامبراطورية الأشورية</a:t>
            </a:r>
          </a:p>
          <a:p>
            <a:pPr marL="0" marR="0" lvl="0" indent="0" algn="l" defTabSz="449263" rtl="0" eaLnBrk="1" fontAlgn="base" latinLnBrk="0" hangingPunct="1">
              <a:lnSpc>
                <a:spcPct val="100000"/>
              </a:lnSpc>
              <a:spcBef>
                <a:spcPct val="0"/>
              </a:spcBef>
              <a:spcAft>
                <a:spcPct val="0"/>
              </a:spcAft>
              <a:buClrTx/>
              <a:buSzTx/>
              <a:buFontTx/>
              <a:buNone/>
              <a:tabLst/>
              <a:defRPr/>
            </a:pPr>
            <a:r>
              <a:rPr kumimoji="0" lang="ar-EG" sz="2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مملكة</a:t>
            </a:r>
          </a:p>
          <a:p>
            <a:pPr marL="0" marR="0" lvl="0" indent="0" algn="l" defTabSz="449263" rtl="0" eaLnBrk="1" fontAlgn="base" latinLnBrk="0" hangingPunct="1">
              <a:lnSpc>
                <a:spcPct val="100000"/>
              </a:lnSpc>
              <a:spcBef>
                <a:spcPct val="0"/>
              </a:spcBef>
              <a:spcAft>
                <a:spcPct val="0"/>
              </a:spcAft>
              <a:buClrTx/>
              <a:buSzTx/>
              <a:buFontTx/>
              <a:buNone/>
              <a:tabLst/>
              <a:defRPr/>
            </a:pPr>
            <a:r>
              <a:rPr kumimoji="0" lang="ar-EG" sz="2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أصل العاصمة</a:t>
            </a:r>
          </a:p>
          <a:p>
            <a:pPr marL="0" marR="0" lvl="0" indent="0" algn="l" defTabSz="449263" rtl="0" eaLnBrk="1" fontAlgn="base" latinLnBrk="0" hangingPunct="1">
              <a:lnSpc>
                <a:spcPct val="100000"/>
              </a:lnSpc>
              <a:spcBef>
                <a:spcPct val="0"/>
              </a:spcBef>
              <a:spcAft>
                <a:spcPct val="0"/>
              </a:spcAft>
              <a:buClrTx/>
              <a:buSzTx/>
              <a:buFontTx/>
              <a:buNone/>
              <a:tabLst/>
              <a:defRPr/>
            </a:pPr>
            <a:r>
              <a:rPr kumimoji="0" lang="ar-EG" sz="2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أمة الله</a:t>
            </a:r>
            <a:endParaRPr kumimoji="0" lang="en-US" sz="2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21512" name="Line 8"/>
          <p:cNvSpPr>
            <a:spLocks noChangeShapeType="1"/>
          </p:cNvSpPr>
          <p:nvPr/>
        </p:nvSpPr>
        <p:spPr bwMode="auto">
          <a:xfrm flipH="1">
            <a:off x="2133600" y="3810000"/>
            <a:ext cx="4495800" cy="685800"/>
          </a:xfrm>
          <a:prstGeom prst="line">
            <a:avLst/>
          </a:prstGeom>
          <a:noFill/>
          <a:ln w="76200">
            <a:solidFill>
              <a:srgbClr val="FFFF00"/>
            </a:solidFill>
            <a:round/>
            <a:headEnd/>
            <a:tailEnd type="triangle" w="med" len="med"/>
          </a:ln>
          <a:effectLst>
            <a:glow rad="228600">
              <a:schemeClr val="accent4">
                <a:satMod val="175000"/>
                <a:alpha val="80000"/>
              </a:schemeClr>
            </a:glow>
          </a:effectLst>
        </p:spPr>
        <p:txBody>
          <a:bodyPr/>
          <a:lstStyle>
            <a:lvl1pPr>
              <a:defRPr sz="2400">
                <a:solidFill>
                  <a:schemeClr val="tx1"/>
                </a:solidFill>
                <a:latin typeface="Times New Roman" pitchFamily="18" charset="0"/>
                <a:ea typeface="ＭＳ Ｐゴシック" pitchFamily="34" charset="-128"/>
              </a:defRPr>
            </a:lvl1pPr>
            <a:lvl2pPr marL="742950" indent="-285750">
              <a:defRPr sz="2400">
                <a:solidFill>
                  <a:schemeClr val="tx1"/>
                </a:solidFill>
                <a:latin typeface="Times New Roman" pitchFamily="18" charset="0"/>
                <a:ea typeface="ＭＳ Ｐゴシック" pitchFamily="34" charset="-128"/>
              </a:defRPr>
            </a:lvl2pPr>
            <a:lvl3pPr marL="1143000" indent="-228600">
              <a:defRPr sz="2400">
                <a:solidFill>
                  <a:schemeClr val="tx1"/>
                </a:solidFill>
                <a:latin typeface="Times New Roman" pitchFamily="18" charset="0"/>
                <a:ea typeface="ＭＳ Ｐゴシック" pitchFamily="34" charset="-128"/>
              </a:defRPr>
            </a:lvl3pPr>
            <a:lvl4pPr marL="1600200" indent="-228600">
              <a:defRPr sz="2400">
                <a:solidFill>
                  <a:schemeClr val="tx1"/>
                </a:solidFill>
                <a:latin typeface="Times New Roman" pitchFamily="18" charset="0"/>
                <a:ea typeface="ＭＳ Ｐゴシック" pitchFamily="34" charset="-128"/>
              </a:defRPr>
            </a:lvl4pPr>
            <a:lvl5pPr marL="2057400" indent="-228600">
              <a:defRPr sz="2400">
                <a:solidFill>
                  <a:schemeClr val="tx1"/>
                </a:solidFill>
                <a:latin typeface="Times New Roman" pitchFamily="18" charset="0"/>
                <a:ea typeface="ＭＳ Ｐゴシック" pitchFamily="34" charset="-128"/>
              </a:defRPr>
            </a:lvl5pPr>
            <a:lvl6pPr marL="25146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6pPr>
            <a:lvl7pPr marL="29718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7pPr>
            <a:lvl8pPr marL="34290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8pPr>
            <a:lvl9pPr marL="38862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400" b="1" u="none" strike="noStrike" kern="1200" cap="none" spc="0" normalizeH="0" baseline="0" noProof="0" dirty="0">
              <a:ln>
                <a:noFill/>
              </a:ln>
              <a:solidFill>
                <a:srgbClr val="000000"/>
              </a:solidFill>
              <a:effectLst>
                <a:outerShdw blurRad="38100" dist="38100" dir="2700000" algn="tl">
                  <a:srgbClr val="C0C0C0"/>
                </a:outerShdw>
              </a:effectLst>
              <a:uLnTx/>
              <a:uFillTx/>
              <a:latin typeface="Arial" panose="020B0604020202020204" pitchFamily="34" charset="0"/>
              <a:cs typeface="Arial" panose="020B0604020202020204" pitchFamily="34" charset="0"/>
            </a:endParaRPr>
          </a:p>
        </p:txBody>
      </p:sp>
      <p:grpSp>
        <p:nvGrpSpPr>
          <p:cNvPr id="2" name="Group 11"/>
          <p:cNvGrpSpPr>
            <a:grpSpLocks noChangeAspect="1"/>
          </p:cNvGrpSpPr>
          <p:nvPr/>
        </p:nvGrpSpPr>
        <p:grpSpPr bwMode="auto">
          <a:xfrm>
            <a:off x="1828800" y="1143000"/>
            <a:ext cx="6858000" cy="4648200"/>
            <a:chOff x="1085" y="697"/>
            <a:chExt cx="2986" cy="3770"/>
          </a:xfrm>
        </p:grpSpPr>
        <p:sp>
          <p:nvSpPr>
            <p:cNvPr id="43018" name="AutoShape 10"/>
            <p:cNvSpPr>
              <a:spLocks noChangeAspect="1" noChangeArrowheads="1" noTextEdit="1"/>
            </p:cNvSpPr>
            <p:nvPr/>
          </p:nvSpPr>
          <p:spPr bwMode="auto">
            <a:xfrm>
              <a:off x="1085" y="697"/>
              <a:ext cx="2986" cy="37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GB"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pitchFamily="34" charset="-128"/>
                <a:cs typeface="+mn-cs"/>
              </a:endParaRPr>
            </a:p>
          </p:txBody>
        </p:sp>
        <p:cxnSp>
          <p:nvCxnSpPr>
            <p:cNvPr id="43019" name="_s21528"/>
            <p:cNvCxnSpPr>
              <a:cxnSpLocks noChangeShapeType="1"/>
              <a:stCxn id="21527" idx="0"/>
              <a:endCxn id="21525" idx="2"/>
            </p:cNvCxnSpPr>
            <p:nvPr/>
          </p:nvCxnSpPr>
          <p:spPr bwMode="auto">
            <a:xfrm rot="16200000" flipV="1">
              <a:off x="3471" y="3821"/>
              <a:ext cx="144" cy="27"/>
            </a:xfrm>
            <a:prstGeom prst="straightConnector1">
              <a:avLst/>
            </a:prstGeom>
            <a:noFill/>
            <a:ln w="38100">
              <a:solidFill>
                <a:schemeClr val="bg1"/>
              </a:solidFill>
              <a:round/>
              <a:headEnd/>
              <a:tailEnd/>
            </a:ln>
            <a:extLst>
              <a:ext uri="{909E8E84-426E-40DD-AFC4-6F175D3DCCD1}">
                <a14:hiddenFill xmlns:a14="http://schemas.microsoft.com/office/drawing/2010/main">
                  <a:noFill/>
                </a14:hiddenFill>
              </a:ext>
            </a:extLst>
          </p:spPr>
        </p:cxnSp>
        <p:cxnSp>
          <p:nvCxnSpPr>
            <p:cNvPr id="43020" name="_s21526"/>
            <p:cNvCxnSpPr>
              <a:cxnSpLocks noChangeShapeType="1"/>
              <a:stCxn id="21525" idx="0"/>
              <a:endCxn id="21523" idx="2"/>
            </p:cNvCxnSpPr>
            <p:nvPr/>
          </p:nvCxnSpPr>
          <p:spPr bwMode="auto">
            <a:xfrm rot="5400000" flipH="1">
              <a:off x="3459" y="3055"/>
              <a:ext cx="144" cy="1"/>
            </a:xfrm>
            <a:prstGeom prst="bentConnector3">
              <a:avLst>
                <a:gd name="adj1" fmla="val 50000"/>
              </a:avLst>
            </a:prstGeom>
            <a:noFill/>
            <a:ln w="38100">
              <a:solidFill>
                <a:schemeClr val="bg1"/>
              </a:solidFill>
              <a:miter lim="800000"/>
              <a:headEnd/>
              <a:tailEnd/>
            </a:ln>
            <a:extLst>
              <a:ext uri="{909E8E84-426E-40DD-AFC4-6F175D3DCCD1}">
                <a14:hiddenFill xmlns:a14="http://schemas.microsoft.com/office/drawing/2010/main">
                  <a:noFill/>
                </a14:hiddenFill>
              </a:ext>
            </a:extLst>
          </p:spPr>
        </p:cxnSp>
        <p:cxnSp>
          <p:nvCxnSpPr>
            <p:cNvPr id="43021" name="_s21524"/>
            <p:cNvCxnSpPr>
              <a:cxnSpLocks noChangeShapeType="1"/>
              <a:stCxn id="21523" idx="0"/>
              <a:endCxn id="21521" idx="2"/>
            </p:cNvCxnSpPr>
            <p:nvPr/>
          </p:nvCxnSpPr>
          <p:spPr bwMode="auto">
            <a:xfrm rot="-5400000">
              <a:off x="3458" y="2548"/>
              <a:ext cx="145" cy="1"/>
            </a:xfrm>
            <a:prstGeom prst="bentConnector3">
              <a:avLst>
                <a:gd name="adj1" fmla="val 50000"/>
              </a:avLst>
            </a:prstGeom>
            <a:noFill/>
            <a:ln w="38100">
              <a:solidFill>
                <a:schemeClr val="bg1"/>
              </a:solidFill>
              <a:miter lim="800000"/>
              <a:headEnd/>
              <a:tailEnd/>
            </a:ln>
            <a:extLst>
              <a:ext uri="{909E8E84-426E-40DD-AFC4-6F175D3DCCD1}">
                <a14:hiddenFill xmlns:a14="http://schemas.microsoft.com/office/drawing/2010/main">
                  <a:noFill/>
                </a14:hiddenFill>
              </a:ext>
            </a:extLst>
          </p:spPr>
        </p:cxnSp>
        <p:cxnSp>
          <p:nvCxnSpPr>
            <p:cNvPr id="43022" name="_s21522"/>
            <p:cNvCxnSpPr>
              <a:cxnSpLocks noChangeShapeType="1"/>
              <a:stCxn id="21521" idx="0"/>
              <a:endCxn id="21516" idx="2"/>
            </p:cNvCxnSpPr>
            <p:nvPr/>
          </p:nvCxnSpPr>
          <p:spPr bwMode="auto">
            <a:xfrm rot="5400000" flipH="1">
              <a:off x="2983" y="1270"/>
              <a:ext cx="144" cy="951"/>
            </a:xfrm>
            <a:prstGeom prst="bentConnector3">
              <a:avLst>
                <a:gd name="adj1" fmla="val 50000"/>
              </a:avLst>
            </a:prstGeom>
            <a:noFill/>
            <a:ln w="38100">
              <a:solidFill>
                <a:schemeClr val="bg1"/>
              </a:solidFill>
              <a:miter lim="800000"/>
              <a:headEnd/>
              <a:tailEnd/>
            </a:ln>
            <a:extLst>
              <a:ext uri="{909E8E84-426E-40DD-AFC4-6F175D3DCCD1}">
                <a14:hiddenFill xmlns:a14="http://schemas.microsoft.com/office/drawing/2010/main">
                  <a:noFill/>
                </a14:hiddenFill>
              </a:ext>
            </a:extLst>
          </p:spPr>
        </p:cxnSp>
        <p:cxnSp>
          <p:nvCxnSpPr>
            <p:cNvPr id="43023" name="_s21520"/>
            <p:cNvCxnSpPr>
              <a:cxnSpLocks noChangeShapeType="1"/>
              <a:stCxn id="21519" idx="0"/>
              <a:endCxn id="21516" idx="2"/>
            </p:cNvCxnSpPr>
            <p:nvPr/>
          </p:nvCxnSpPr>
          <p:spPr bwMode="auto">
            <a:xfrm rot="-5400000">
              <a:off x="2479" y="1718"/>
              <a:ext cx="144" cy="56"/>
            </a:xfrm>
            <a:prstGeom prst="bentConnector3">
              <a:avLst>
                <a:gd name="adj1" fmla="val 50000"/>
              </a:avLst>
            </a:prstGeom>
            <a:noFill/>
            <a:ln w="38100">
              <a:solidFill>
                <a:schemeClr val="bg1"/>
              </a:solidFill>
              <a:miter lim="800000"/>
              <a:headEnd/>
              <a:tailEnd/>
            </a:ln>
            <a:extLst>
              <a:ext uri="{909E8E84-426E-40DD-AFC4-6F175D3DCCD1}">
                <a14:hiddenFill xmlns:a14="http://schemas.microsoft.com/office/drawing/2010/main">
                  <a:noFill/>
                </a14:hiddenFill>
              </a:ext>
            </a:extLst>
          </p:spPr>
        </p:cxnSp>
        <p:cxnSp>
          <p:nvCxnSpPr>
            <p:cNvPr id="43024" name="_s21518"/>
            <p:cNvCxnSpPr>
              <a:cxnSpLocks noChangeShapeType="1"/>
              <a:stCxn id="21517" idx="0"/>
              <a:endCxn id="21516" idx="2"/>
            </p:cNvCxnSpPr>
            <p:nvPr/>
          </p:nvCxnSpPr>
          <p:spPr bwMode="auto">
            <a:xfrm rot="-5400000">
              <a:off x="1976" y="1215"/>
              <a:ext cx="144" cy="1062"/>
            </a:xfrm>
            <a:prstGeom prst="bentConnector3">
              <a:avLst>
                <a:gd name="adj1" fmla="val 50000"/>
              </a:avLst>
            </a:prstGeom>
            <a:noFill/>
            <a:ln w="38100">
              <a:solidFill>
                <a:schemeClr val="bg1"/>
              </a:solidFill>
              <a:miter lim="800000"/>
              <a:headEnd/>
              <a:tailEnd/>
            </a:ln>
            <a:extLst>
              <a:ext uri="{909E8E84-426E-40DD-AFC4-6F175D3DCCD1}">
                <a14:hiddenFill xmlns:a14="http://schemas.microsoft.com/office/drawing/2010/main">
                  <a:noFill/>
                </a14:hiddenFill>
              </a:ext>
            </a:extLst>
          </p:spPr>
        </p:cxnSp>
        <p:sp>
          <p:nvSpPr>
            <p:cNvPr id="21516" name="_s21516"/>
            <p:cNvSpPr>
              <a:spLocks noChangeArrowheads="1"/>
            </p:cNvSpPr>
            <p:nvPr/>
          </p:nvSpPr>
          <p:spPr bwMode="auto">
            <a:xfrm>
              <a:off x="2147" y="1325"/>
              <a:ext cx="863" cy="349"/>
            </a:xfrm>
            <a:prstGeom prst="rect">
              <a:avLst/>
            </a:prstGeom>
            <a:solidFill>
              <a:srgbClr val="CCCCFF"/>
            </a:solidFill>
            <a:ln w="12700">
              <a:solidFill>
                <a:srgbClr val="808080"/>
              </a:solidFill>
              <a:miter lim="800000"/>
              <a:headEnd/>
              <a:tailEnd/>
            </a:ln>
            <a:effectLst>
              <a:outerShdw blurRad="63500" dist="107763" dir="2700000" algn="ctr" rotWithShape="0">
                <a:srgbClr val="000000">
                  <a:alpha val="74998"/>
                </a:srgbClr>
              </a:outerShdw>
            </a:effectLst>
          </p:spPr>
          <p:txBody>
            <a:bodyPr wrap="none" lIns="67688" tIns="33844" rIns="67688" bIns="33844" anchor="ctr"/>
            <a:lstStyle>
              <a:lvl1pPr>
                <a:defRPr sz="2400">
                  <a:solidFill>
                    <a:schemeClr val="tx1"/>
                  </a:solidFill>
                  <a:latin typeface="Times New Roman" pitchFamily="18" charset="0"/>
                  <a:ea typeface="ＭＳ Ｐゴシック" pitchFamily="34" charset="-128"/>
                </a:defRPr>
              </a:lvl1pPr>
              <a:lvl2pPr marL="742950" indent="-285750">
                <a:defRPr sz="2400">
                  <a:solidFill>
                    <a:schemeClr val="tx1"/>
                  </a:solidFill>
                  <a:latin typeface="Times New Roman" pitchFamily="18" charset="0"/>
                  <a:ea typeface="ＭＳ Ｐゴシック" pitchFamily="34" charset="-128"/>
                </a:defRPr>
              </a:lvl2pPr>
              <a:lvl3pPr marL="1143000" indent="-228600">
                <a:defRPr sz="2400">
                  <a:solidFill>
                    <a:schemeClr val="tx1"/>
                  </a:solidFill>
                  <a:latin typeface="Times New Roman" pitchFamily="18" charset="0"/>
                  <a:ea typeface="ＭＳ Ｐゴシック" pitchFamily="34" charset="-128"/>
                </a:defRPr>
              </a:lvl3pPr>
              <a:lvl4pPr marL="1600200" indent="-228600">
                <a:defRPr sz="2400">
                  <a:solidFill>
                    <a:schemeClr val="tx1"/>
                  </a:solidFill>
                  <a:latin typeface="Times New Roman" pitchFamily="18" charset="0"/>
                  <a:ea typeface="ＭＳ Ｐゴシック" pitchFamily="34" charset="-128"/>
                </a:defRPr>
              </a:lvl4pPr>
              <a:lvl5pPr marL="2057400" indent="-228600">
                <a:defRPr sz="2400">
                  <a:solidFill>
                    <a:schemeClr val="tx1"/>
                  </a:solidFill>
                  <a:latin typeface="Times New Roman" pitchFamily="18" charset="0"/>
                  <a:ea typeface="ＭＳ Ｐゴシック" pitchFamily="34" charset="-128"/>
                </a:defRPr>
              </a:lvl5pPr>
              <a:lvl6pPr marL="25146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6pPr>
              <a:lvl7pPr marL="29718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7pPr>
              <a:lvl8pPr marL="34290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8pPr>
              <a:lvl9pPr marL="38862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EG" altLang="en-US" sz="23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نوح</a:t>
              </a:r>
              <a:endParaRPr kumimoji="0" lang="en-US" altLang="en-US" sz="23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21517" name="_s21517"/>
            <p:cNvSpPr>
              <a:spLocks noChangeArrowheads="1"/>
            </p:cNvSpPr>
            <p:nvPr/>
          </p:nvSpPr>
          <p:spPr bwMode="auto">
            <a:xfrm>
              <a:off x="1085" y="1818"/>
              <a:ext cx="863" cy="658"/>
            </a:xfrm>
            <a:prstGeom prst="rect">
              <a:avLst/>
            </a:prstGeom>
            <a:solidFill>
              <a:srgbClr val="CCCCFF"/>
            </a:solidFill>
            <a:ln w="12700">
              <a:solidFill>
                <a:srgbClr val="808080"/>
              </a:solidFill>
              <a:miter lim="800000"/>
              <a:headEnd/>
              <a:tailEnd/>
            </a:ln>
            <a:effectLst>
              <a:outerShdw blurRad="63500" dist="107763" dir="2700000" algn="ctr" rotWithShape="0">
                <a:srgbClr val="000000">
                  <a:alpha val="74998"/>
                </a:srgbClr>
              </a:outerShdw>
            </a:effectLst>
          </p:spPr>
          <p:txBody>
            <a:bodyPr wrap="none" lIns="67688" tIns="33844" rIns="67688" bIns="33844" anchor="ctr"/>
            <a:lstStyle>
              <a:lvl1pPr>
                <a:defRPr sz="2400">
                  <a:solidFill>
                    <a:schemeClr val="tx1"/>
                  </a:solidFill>
                  <a:latin typeface="Times New Roman" pitchFamily="18" charset="0"/>
                  <a:ea typeface="ＭＳ Ｐゴシック" pitchFamily="34" charset="-128"/>
                </a:defRPr>
              </a:lvl1pPr>
              <a:lvl2pPr marL="742950" indent="-285750">
                <a:defRPr sz="2400">
                  <a:solidFill>
                    <a:schemeClr val="tx1"/>
                  </a:solidFill>
                  <a:latin typeface="Times New Roman" pitchFamily="18" charset="0"/>
                  <a:ea typeface="ＭＳ Ｐゴシック" pitchFamily="34" charset="-128"/>
                </a:defRPr>
              </a:lvl2pPr>
              <a:lvl3pPr marL="1143000" indent="-228600">
                <a:defRPr sz="2400">
                  <a:solidFill>
                    <a:schemeClr val="tx1"/>
                  </a:solidFill>
                  <a:latin typeface="Times New Roman" pitchFamily="18" charset="0"/>
                  <a:ea typeface="ＭＳ Ｐゴシック" pitchFamily="34" charset="-128"/>
                </a:defRPr>
              </a:lvl3pPr>
              <a:lvl4pPr marL="1600200" indent="-228600">
                <a:defRPr sz="2400">
                  <a:solidFill>
                    <a:schemeClr val="tx1"/>
                  </a:solidFill>
                  <a:latin typeface="Times New Roman" pitchFamily="18" charset="0"/>
                  <a:ea typeface="ＭＳ Ｐゴシック" pitchFamily="34" charset="-128"/>
                </a:defRPr>
              </a:lvl4pPr>
              <a:lvl5pPr marL="2057400" indent="-228600">
                <a:defRPr sz="2400">
                  <a:solidFill>
                    <a:schemeClr val="tx1"/>
                  </a:solidFill>
                  <a:latin typeface="Times New Roman" pitchFamily="18" charset="0"/>
                  <a:ea typeface="ＭＳ Ｐゴシック" pitchFamily="34" charset="-128"/>
                </a:defRPr>
              </a:lvl5pPr>
              <a:lvl6pPr marL="25146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6pPr>
              <a:lvl7pPr marL="29718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7pPr>
              <a:lvl8pPr marL="34290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8pPr>
              <a:lvl9pPr marL="38862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EG" altLang="en-US" sz="23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يافث</a:t>
              </a:r>
              <a:endParaRPr kumimoji="0" lang="en-US" altLang="en-US" sz="23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21519" name="_s21519"/>
            <p:cNvSpPr>
              <a:spLocks noChangeArrowheads="1"/>
            </p:cNvSpPr>
            <p:nvPr/>
          </p:nvSpPr>
          <p:spPr bwMode="auto">
            <a:xfrm>
              <a:off x="2092" y="1818"/>
              <a:ext cx="863" cy="658"/>
            </a:xfrm>
            <a:prstGeom prst="rect">
              <a:avLst/>
            </a:prstGeom>
            <a:solidFill>
              <a:srgbClr val="CCCCFF"/>
            </a:solidFill>
            <a:ln w="12700">
              <a:solidFill>
                <a:srgbClr val="808080"/>
              </a:solidFill>
              <a:miter lim="800000"/>
              <a:headEnd/>
              <a:tailEnd/>
            </a:ln>
            <a:effectLst>
              <a:outerShdw blurRad="63500" dist="107763" dir="2700000" algn="ctr" rotWithShape="0">
                <a:srgbClr val="000000">
                  <a:alpha val="74998"/>
                </a:srgbClr>
              </a:outerShdw>
            </a:effectLst>
          </p:spPr>
          <p:txBody>
            <a:bodyPr wrap="none" lIns="67688" tIns="33844" rIns="67688" bIns="33844" anchor="ctr"/>
            <a:lstStyle>
              <a:lvl1pPr>
                <a:defRPr sz="2400">
                  <a:solidFill>
                    <a:schemeClr val="tx1"/>
                  </a:solidFill>
                  <a:latin typeface="Times New Roman" pitchFamily="18" charset="0"/>
                  <a:ea typeface="ＭＳ Ｐゴシック" pitchFamily="34" charset="-128"/>
                </a:defRPr>
              </a:lvl1pPr>
              <a:lvl2pPr marL="742950" indent="-285750">
                <a:defRPr sz="2400">
                  <a:solidFill>
                    <a:schemeClr val="tx1"/>
                  </a:solidFill>
                  <a:latin typeface="Times New Roman" pitchFamily="18" charset="0"/>
                  <a:ea typeface="ＭＳ Ｐゴシック" pitchFamily="34" charset="-128"/>
                </a:defRPr>
              </a:lvl2pPr>
              <a:lvl3pPr marL="1143000" indent="-228600">
                <a:defRPr sz="2400">
                  <a:solidFill>
                    <a:schemeClr val="tx1"/>
                  </a:solidFill>
                  <a:latin typeface="Times New Roman" pitchFamily="18" charset="0"/>
                  <a:ea typeface="ＭＳ Ｐゴシック" pitchFamily="34" charset="-128"/>
                </a:defRPr>
              </a:lvl3pPr>
              <a:lvl4pPr marL="1600200" indent="-228600">
                <a:defRPr sz="2400">
                  <a:solidFill>
                    <a:schemeClr val="tx1"/>
                  </a:solidFill>
                  <a:latin typeface="Times New Roman" pitchFamily="18" charset="0"/>
                  <a:ea typeface="ＭＳ Ｐゴシック" pitchFamily="34" charset="-128"/>
                </a:defRPr>
              </a:lvl4pPr>
              <a:lvl5pPr marL="2057400" indent="-228600">
                <a:defRPr sz="2400">
                  <a:solidFill>
                    <a:schemeClr val="tx1"/>
                  </a:solidFill>
                  <a:latin typeface="Times New Roman" pitchFamily="18" charset="0"/>
                  <a:ea typeface="ＭＳ Ｐゴシック" pitchFamily="34" charset="-128"/>
                </a:defRPr>
              </a:lvl5pPr>
              <a:lvl6pPr marL="25146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6pPr>
              <a:lvl7pPr marL="29718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7pPr>
              <a:lvl8pPr marL="34290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8pPr>
              <a:lvl9pPr marL="38862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EG" altLang="en-US" sz="23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حام</a:t>
              </a:r>
              <a:endParaRPr kumimoji="0" lang="en-US" altLang="en-US" sz="23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21521" name="_s21521"/>
            <p:cNvSpPr>
              <a:spLocks noChangeArrowheads="1"/>
            </p:cNvSpPr>
            <p:nvPr/>
          </p:nvSpPr>
          <p:spPr bwMode="auto">
            <a:xfrm>
              <a:off x="3099" y="1818"/>
              <a:ext cx="863" cy="658"/>
            </a:xfrm>
            <a:prstGeom prst="rect">
              <a:avLst/>
            </a:prstGeom>
            <a:solidFill>
              <a:srgbClr val="CCCCFF"/>
            </a:solidFill>
            <a:ln w="12700">
              <a:solidFill>
                <a:srgbClr val="808080"/>
              </a:solidFill>
              <a:miter lim="800000"/>
              <a:headEnd/>
              <a:tailEnd/>
            </a:ln>
            <a:effectLst>
              <a:outerShdw blurRad="63500" dist="107763" dir="2700000" algn="ctr" rotWithShape="0">
                <a:srgbClr val="000000">
                  <a:alpha val="74998"/>
                </a:srgbClr>
              </a:outerShdw>
            </a:effectLst>
          </p:spPr>
          <p:txBody>
            <a:bodyPr wrap="none" lIns="67688" tIns="33844" rIns="67688" bIns="33844" anchor="ctr"/>
            <a:lstStyle>
              <a:lvl1pPr>
                <a:defRPr sz="2400">
                  <a:solidFill>
                    <a:schemeClr val="tx1"/>
                  </a:solidFill>
                  <a:latin typeface="Times New Roman" pitchFamily="18" charset="0"/>
                  <a:ea typeface="ＭＳ Ｐゴシック" pitchFamily="34" charset="-128"/>
                </a:defRPr>
              </a:lvl1pPr>
              <a:lvl2pPr marL="742950" indent="-285750">
                <a:defRPr sz="2400">
                  <a:solidFill>
                    <a:schemeClr val="tx1"/>
                  </a:solidFill>
                  <a:latin typeface="Times New Roman" pitchFamily="18" charset="0"/>
                  <a:ea typeface="ＭＳ Ｐゴシック" pitchFamily="34" charset="-128"/>
                </a:defRPr>
              </a:lvl2pPr>
              <a:lvl3pPr marL="1143000" indent="-228600">
                <a:defRPr sz="2400">
                  <a:solidFill>
                    <a:schemeClr val="tx1"/>
                  </a:solidFill>
                  <a:latin typeface="Times New Roman" pitchFamily="18" charset="0"/>
                  <a:ea typeface="ＭＳ Ｐゴシック" pitchFamily="34" charset="-128"/>
                </a:defRPr>
              </a:lvl3pPr>
              <a:lvl4pPr marL="1600200" indent="-228600">
                <a:defRPr sz="2400">
                  <a:solidFill>
                    <a:schemeClr val="tx1"/>
                  </a:solidFill>
                  <a:latin typeface="Times New Roman" pitchFamily="18" charset="0"/>
                  <a:ea typeface="ＭＳ Ｐゴシック" pitchFamily="34" charset="-128"/>
                </a:defRPr>
              </a:lvl4pPr>
              <a:lvl5pPr marL="2057400" indent="-228600">
                <a:defRPr sz="2400">
                  <a:solidFill>
                    <a:schemeClr val="tx1"/>
                  </a:solidFill>
                  <a:latin typeface="Times New Roman" pitchFamily="18" charset="0"/>
                  <a:ea typeface="ＭＳ Ｐゴシック" pitchFamily="34" charset="-128"/>
                </a:defRPr>
              </a:lvl5pPr>
              <a:lvl6pPr marL="25146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6pPr>
              <a:lvl7pPr marL="29718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7pPr>
              <a:lvl8pPr marL="34290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8pPr>
              <a:lvl9pPr marL="38862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EG" altLang="en-US" sz="23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سام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EG" altLang="en-US" sz="23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الساميين</a:t>
              </a:r>
              <a:endParaRPr kumimoji="0" lang="en-US" altLang="en-US" sz="23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21523" name="_s21523"/>
            <p:cNvSpPr>
              <a:spLocks noChangeArrowheads="1"/>
            </p:cNvSpPr>
            <p:nvPr/>
          </p:nvSpPr>
          <p:spPr bwMode="auto">
            <a:xfrm>
              <a:off x="3098" y="2621"/>
              <a:ext cx="864" cy="363"/>
            </a:xfrm>
            <a:prstGeom prst="rect">
              <a:avLst/>
            </a:prstGeom>
            <a:solidFill>
              <a:srgbClr val="CCCCFF"/>
            </a:solidFill>
            <a:ln w="12700">
              <a:solidFill>
                <a:srgbClr val="808080"/>
              </a:solidFill>
              <a:miter lim="800000"/>
              <a:headEnd/>
              <a:tailEnd/>
            </a:ln>
            <a:effectLst>
              <a:outerShdw blurRad="63500" dist="107763" dir="2700000" algn="ctr" rotWithShape="0">
                <a:srgbClr val="000000">
                  <a:alpha val="74998"/>
                </a:srgbClr>
              </a:outerShdw>
            </a:effectLst>
          </p:spPr>
          <p:txBody>
            <a:bodyPr wrap="none" lIns="67688" tIns="33844" rIns="67688" bIns="33844" anchor="ctr"/>
            <a:lstStyle>
              <a:lvl1pPr>
                <a:defRPr sz="2400">
                  <a:solidFill>
                    <a:schemeClr val="tx1"/>
                  </a:solidFill>
                  <a:latin typeface="Times New Roman" pitchFamily="18" charset="0"/>
                  <a:ea typeface="ＭＳ Ｐゴシック" pitchFamily="34" charset="-128"/>
                </a:defRPr>
              </a:lvl1pPr>
              <a:lvl2pPr marL="742950" indent="-285750">
                <a:defRPr sz="2400">
                  <a:solidFill>
                    <a:schemeClr val="tx1"/>
                  </a:solidFill>
                  <a:latin typeface="Times New Roman" pitchFamily="18" charset="0"/>
                  <a:ea typeface="ＭＳ Ｐゴシック" pitchFamily="34" charset="-128"/>
                </a:defRPr>
              </a:lvl2pPr>
              <a:lvl3pPr marL="1143000" indent="-228600">
                <a:defRPr sz="2400">
                  <a:solidFill>
                    <a:schemeClr val="tx1"/>
                  </a:solidFill>
                  <a:latin typeface="Times New Roman" pitchFamily="18" charset="0"/>
                  <a:ea typeface="ＭＳ Ｐゴシック" pitchFamily="34" charset="-128"/>
                </a:defRPr>
              </a:lvl3pPr>
              <a:lvl4pPr marL="1600200" indent="-228600">
                <a:defRPr sz="2400">
                  <a:solidFill>
                    <a:schemeClr val="tx1"/>
                  </a:solidFill>
                  <a:latin typeface="Times New Roman" pitchFamily="18" charset="0"/>
                  <a:ea typeface="ＭＳ Ｐゴシック" pitchFamily="34" charset="-128"/>
                </a:defRPr>
              </a:lvl4pPr>
              <a:lvl5pPr marL="2057400" indent="-228600">
                <a:defRPr sz="2400">
                  <a:solidFill>
                    <a:schemeClr val="tx1"/>
                  </a:solidFill>
                  <a:latin typeface="Times New Roman" pitchFamily="18" charset="0"/>
                  <a:ea typeface="ＭＳ Ｐゴシック" pitchFamily="34" charset="-128"/>
                </a:defRPr>
              </a:lvl5pPr>
              <a:lvl6pPr marL="25146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6pPr>
              <a:lvl7pPr marL="29718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7pPr>
              <a:lvl8pPr marL="34290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8pPr>
              <a:lvl9pPr marL="38862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EG" altLang="en-US" sz="23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أشور</a:t>
              </a:r>
              <a:endParaRPr kumimoji="0" lang="en-US" altLang="en-US" sz="23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21525" name="_s21525"/>
            <p:cNvSpPr>
              <a:spLocks noChangeArrowheads="1"/>
            </p:cNvSpPr>
            <p:nvPr/>
          </p:nvSpPr>
          <p:spPr bwMode="auto">
            <a:xfrm>
              <a:off x="2989" y="3128"/>
              <a:ext cx="1082" cy="633"/>
            </a:xfrm>
            <a:prstGeom prst="rect">
              <a:avLst/>
            </a:prstGeom>
            <a:solidFill>
              <a:srgbClr val="CCCCFF"/>
            </a:solidFill>
            <a:ln w="12700">
              <a:solidFill>
                <a:srgbClr val="808080"/>
              </a:solidFill>
              <a:miter lim="800000"/>
              <a:headEnd/>
              <a:tailEnd/>
            </a:ln>
            <a:effectLst>
              <a:outerShdw blurRad="63500" dist="107763" dir="2700000" algn="ctr" rotWithShape="0">
                <a:srgbClr val="000000">
                  <a:alpha val="74998"/>
                </a:srgbClr>
              </a:outerShdw>
            </a:effectLst>
          </p:spPr>
          <p:txBody>
            <a:bodyPr wrap="none" lIns="67688" tIns="33844" rIns="67688" bIns="33844" anchor="ctr"/>
            <a:lstStyle>
              <a:lvl1pPr>
                <a:defRPr sz="2400">
                  <a:solidFill>
                    <a:schemeClr val="tx1"/>
                  </a:solidFill>
                  <a:latin typeface="Times New Roman" pitchFamily="18" charset="0"/>
                  <a:ea typeface="ＭＳ Ｐゴシック" pitchFamily="34" charset="-128"/>
                </a:defRPr>
              </a:lvl1pPr>
              <a:lvl2pPr marL="742950" indent="-285750">
                <a:defRPr sz="2400">
                  <a:solidFill>
                    <a:schemeClr val="tx1"/>
                  </a:solidFill>
                  <a:latin typeface="Times New Roman" pitchFamily="18" charset="0"/>
                  <a:ea typeface="ＭＳ Ｐゴシック" pitchFamily="34" charset="-128"/>
                </a:defRPr>
              </a:lvl2pPr>
              <a:lvl3pPr marL="1143000" indent="-228600">
                <a:defRPr sz="2400">
                  <a:solidFill>
                    <a:schemeClr val="tx1"/>
                  </a:solidFill>
                  <a:latin typeface="Times New Roman" pitchFamily="18" charset="0"/>
                  <a:ea typeface="ＭＳ Ｐゴシック" pitchFamily="34" charset="-128"/>
                </a:defRPr>
              </a:lvl3pPr>
              <a:lvl4pPr marL="1600200" indent="-228600">
                <a:defRPr sz="2400">
                  <a:solidFill>
                    <a:schemeClr val="tx1"/>
                  </a:solidFill>
                  <a:latin typeface="Times New Roman" pitchFamily="18" charset="0"/>
                  <a:ea typeface="ＭＳ Ｐゴシック" pitchFamily="34" charset="-128"/>
                </a:defRPr>
              </a:lvl4pPr>
              <a:lvl5pPr marL="2057400" indent="-228600">
                <a:defRPr sz="2400">
                  <a:solidFill>
                    <a:schemeClr val="tx1"/>
                  </a:solidFill>
                  <a:latin typeface="Times New Roman" pitchFamily="18" charset="0"/>
                  <a:ea typeface="ＭＳ Ｐゴシック" pitchFamily="34" charset="-128"/>
                </a:defRPr>
              </a:lvl5pPr>
              <a:lvl6pPr marL="25146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6pPr>
              <a:lvl7pPr marL="29718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7pPr>
              <a:lvl8pPr marL="34290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8pPr>
              <a:lvl9pPr marL="38862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EG" altLang="en-US" sz="23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الحضارة: غير معروفه</a:t>
              </a:r>
              <a:endParaRPr kumimoji="0" lang="en-US" altLang="en-US" sz="23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EG" altLang="en-US" sz="23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(بلاد الرافدين)</a:t>
              </a:r>
              <a:endParaRPr kumimoji="0" lang="en-US" altLang="en-US" sz="23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21527" name="_s21527"/>
            <p:cNvSpPr>
              <a:spLocks noChangeArrowheads="1"/>
            </p:cNvSpPr>
            <p:nvPr/>
          </p:nvSpPr>
          <p:spPr bwMode="auto">
            <a:xfrm>
              <a:off x="3042" y="3906"/>
              <a:ext cx="1029" cy="373"/>
            </a:xfrm>
            <a:prstGeom prst="rect">
              <a:avLst/>
            </a:prstGeom>
            <a:solidFill>
              <a:srgbClr val="FFFF00"/>
            </a:solidFill>
            <a:ln w="12700">
              <a:solidFill>
                <a:srgbClr val="808080"/>
              </a:solidFill>
              <a:miter lim="800000"/>
              <a:headEnd/>
              <a:tailEnd/>
            </a:ln>
            <a:effectLst>
              <a:outerShdw blurRad="63500" dist="107763" dir="2700000" algn="ctr" rotWithShape="0">
                <a:srgbClr val="000000">
                  <a:alpha val="74998"/>
                </a:srgbClr>
              </a:outerShdw>
            </a:effectLst>
          </p:spPr>
          <p:txBody>
            <a:bodyPr wrap="none" lIns="67688" tIns="33844" rIns="67688" bIns="33844" anchor="ctr"/>
            <a:lstStyle>
              <a:lvl1pPr>
                <a:defRPr sz="2400">
                  <a:solidFill>
                    <a:schemeClr val="tx1"/>
                  </a:solidFill>
                  <a:latin typeface="Times New Roman" pitchFamily="18" charset="0"/>
                  <a:ea typeface="ＭＳ Ｐゴシック" pitchFamily="34" charset="-128"/>
                </a:defRPr>
              </a:lvl1pPr>
              <a:lvl2pPr marL="742950" indent="-285750">
                <a:defRPr sz="2400">
                  <a:solidFill>
                    <a:schemeClr val="tx1"/>
                  </a:solidFill>
                  <a:latin typeface="Times New Roman" pitchFamily="18" charset="0"/>
                  <a:ea typeface="ＭＳ Ｐゴシック" pitchFamily="34" charset="-128"/>
                </a:defRPr>
              </a:lvl2pPr>
              <a:lvl3pPr marL="1143000" indent="-228600">
                <a:defRPr sz="2400">
                  <a:solidFill>
                    <a:schemeClr val="tx1"/>
                  </a:solidFill>
                  <a:latin typeface="Times New Roman" pitchFamily="18" charset="0"/>
                  <a:ea typeface="ＭＳ Ｐゴシック" pitchFamily="34" charset="-128"/>
                </a:defRPr>
              </a:lvl3pPr>
              <a:lvl4pPr marL="1600200" indent="-228600">
                <a:defRPr sz="2400">
                  <a:solidFill>
                    <a:schemeClr val="tx1"/>
                  </a:solidFill>
                  <a:latin typeface="Times New Roman" pitchFamily="18" charset="0"/>
                  <a:ea typeface="ＭＳ Ｐゴシック" pitchFamily="34" charset="-128"/>
                </a:defRPr>
              </a:lvl4pPr>
              <a:lvl5pPr marL="2057400" indent="-228600">
                <a:defRPr sz="2400">
                  <a:solidFill>
                    <a:schemeClr val="tx1"/>
                  </a:solidFill>
                  <a:latin typeface="Times New Roman" pitchFamily="18" charset="0"/>
                  <a:ea typeface="ＭＳ Ｐゴシック" pitchFamily="34" charset="-128"/>
                </a:defRPr>
              </a:lvl5pPr>
              <a:lvl6pPr marL="25146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6pPr>
              <a:lvl7pPr marL="29718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7pPr>
              <a:lvl8pPr marL="34290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8pPr>
              <a:lvl9pPr marL="38862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EG" altLang="en-US" sz="25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الأشوريين</a:t>
              </a:r>
              <a:endParaRPr kumimoji="0" lang="en-US" altLang="en-US" sz="25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grpSp>
      <p:sp>
        <p:nvSpPr>
          <p:cNvPr id="43017" name="Text Box 25"/>
          <p:cNvSpPr txBox="1">
            <a:spLocks noChangeArrowheads="1"/>
          </p:cNvSpPr>
          <p:nvPr/>
        </p:nvSpPr>
        <p:spPr bwMode="auto">
          <a:xfrm>
            <a:off x="8458200" y="76200"/>
            <a:ext cx="527050" cy="461963"/>
          </a:xfrm>
          <a:prstGeom prst="rect">
            <a:avLst/>
          </a:prstGeom>
          <a:solidFill>
            <a:srgbClr val="0000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pitchFamily="18" charset="0"/>
                <a:ea typeface="ＭＳ Ｐゴシック" pitchFamily="34" charset="-128"/>
              </a:defRPr>
            </a:lvl1pPr>
            <a:lvl2pPr marL="742950" indent="-285750">
              <a:defRPr sz="2400">
                <a:solidFill>
                  <a:schemeClr val="tx1"/>
                </a:solidFill>
                <a:latin typeface="Times New Roman" pitchFamily="18" charset="0"/>
                <a:ea typeface="ＭＳ Ｐゴシック" pitchFamily="34" charset="-128"/>
              </a:defRPr>
            </a:lvl2pPr>
            <a:lvl3pPr marL="1143000" indent="-228600">
              <a:defRPr sz="2400">
                <a:solidFill>
                  <a:schemeClr val="tx1"/>
                </a:solidFill>
                <a:latin typeface="Times New Roman" pitchFamily="18" charset="0"/>
                <a:ea typeface="ＭＳ Ｐゴシック" pitchFamily="34" charset="-128"/>
              </a:defRPr>
            </a:lvl3pPr>
            <a:lvl4pPr marL="1600200" indent="-228600">
              <a:defRPr sz="2400">
                <a:solidFill>
                  <a:schemeClr val="tx1"/>
                </a:solidFill>
                <a:latin typeface="Times New Roman" pitchFamily="18" charset="0"/>
                <a:ea typeface="ＭＳ Ｐゴシック" pitchFamily="34" charset="-128"/>
              </a:defRPr>
            </a:lvl4pPr>
            <a:lvl5pPr marL="2057400" indent="-228600">
              <a:defRPr sz="2400">
                <a:solidFill>
                  <a:schemeClr val="tx1"/>
                </a:solidFill>
                <a:latin typeface="Times New Roman" pitchFamily="18" charset="0"/>
                <a:ea typeface="ＭＳ Ｐゴシック" pitchFamily="34" charset="-128"/>
              </a:defRPr>
            </a:lvl5pPr>
            <a:lvl6pPr marL="25146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6pPr>
            <a:lvl7pPr marL="29718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7pPr>
            <a:lvl8pPr marL="34290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8pPr>
            <a:lvl9pPr marL="3886200" indent="-228600" eaLnBrk="0" fontAlgn="base" hangingPunct="0">
              <a:spcBef>
                <a:spcPct val="0"/>
              </a:spcBef>
              <a:spcAft>
                <a:spcPct val="0"/>
              </a:spcAft>
              <a:defRPr sz="2400">
                <a:solidFill>
                  <a:schemeClr val="tx1"/>
                </a:solidFill>
                <a:latin typeface="Times New Roman" pitchFamily="18" charset="0"/>
                <a:ea typeface="ＭＳ Ｐゴシック"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1" u="none" strike="noStrike" kern="1200" cap="none" spc="0" normalizeH="0" baseline="0" noProof="0">
                <a:ln>
                  <a:noFill/>
                </a:ln>
                <a:solidFill>
                  <a:srgbClr val="FFFFFF"/>
                </a:solidFill>
                <a:effectLst/>
                <a:uLnTx/>
                <a:uFillTx/>
                <a:latin typeface="Arial" panose="020B0604020202020204" pitchFamily="34" charset="0"/>
                <a:cs typeface="Arial" panose="020B0604020202020204" pitchFamily="34" charset="0"/>
              </a:rPr>
              <a:t>17</a:t>
            </a:r>
          </a:p>
        </p:txBody>
      </p:sp>
    </p:spTree>
    <p:extLst>
      <p:ext uri="{BB962C8B-B14F-4D97-AF65-F5344CB8AC3E}">
        <p14:creationId xmlns:p14="http://schemas.microsoft.com/office/powerpoint/2010/main" val="59164114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2"/>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5" presetClass="entr" presetSubtype="5" fill="hold" nodeType="clickEffect">
                                  <p:stCondLst>
                                    <p:cond delay="0"/>
                                  </p:stCondLst>
                                  <p:childTnLst>
                                    <p:set>
                                      <p:cBhvr>
                                        <p:cTn id="10" dur="1" fill="hold">
                                          <p:stCondLst>
                                            <p:cond delay="0"/>
                                          </p:stCondLst>
                                        </p:cTn>
                                        <p:tgtEl>
                                          <p:spTgt spid="21512"/>
                                        </p:tgtEl>
                                        <p:attrNameLst>
                                          <p:attrName>style.visibility</p:attrName>
                                        </p:attrNameLst>
                                      </p:cBhvr>
                                      <p:to>
                                        <p:strVal val="visible"/>
                                      </p:to>
                                    </p:set>
                                    <p:animEffect transition="in" filter="checkerboard(down)">
                                      <p:cBhvr>
                                        <p:cTn id="11" dur="500"/>
                                        <p:tgtEl>
                                          <p:spTgt spid="21512"/>
                                        </p:tgtEl>
                                      </p:cBhvr>
                                    </p:animEffect>
                                  </p:childTnLst>
                                </p:cTn>
                              </p:par>
                              <p:par>
                                <p:cTn id="12" presetID="2" presetClass="entr" presetSubtype="8" fill="hold" grpId="0" nodeType="withEffect">
                                  <p:stCondLst>
                                    <p:cond delay="0"/>
                                  </p:stCondLst>
                                  <p:childTnLst>
                                    <p:set>
                                      <p:cBhvr>
                                        <p:cTn id="13" dur="1" fill="hold">
                                          <p:stCondLst>
                                            <p:cond delay="0"/>
                                          </p:stCondLst>
                                        </p:cTn>
                                        <p:tgtEl>
                                          <p:spTgt spid="21511"/>
                                        </p:tgtEl>
                                        <p:attrNameLst>
                                          <p:attrName>style.visibility</p:attrName>
                                        </p:attrNameLst>
                                      </p:cBhvr>
                                      <p:to>
                                        <p:strVal val="visible"/>
                                      </p:to>
                                    </p:set>
                                    <p:anim calcmode="lin" valueType="num">
                                      <p:cBhvr additive="base">
                                        <p:cTn id="14" dur="500" fill="hold"/>
                                        <p:tgtEl>
                                          <p:spTgt spid="21511"/>
                                        </p:tgtEl>
                                        <p:attrNameLst>
                                          <p:attrName>ppt_x</p:attrName>
                                        </p:attrNameLst>
                                      </p:cBhvr>
                                      <p:tavLst>
                                        <p:tav tm="0">
                                          <p:val>
                                            <p:strVal val="0-#ppt_w/2"/>
                                          </p:val>
                                        </p:tav>
                                        <p:tav tm="100000">
                                          <p:val>
                                            <p:strVal val="#ppt_x"/>
                                          </p:val>
                                        </p:tav>
                                      </p:tavLst>
                                    </p:anim>
                                    <p:anim calcmode="lin" valueType="num">
                                      <p:cBhvr additive="base">
                                        <p:cTn id="15" dur="500" fill="hold"/>
                                        <p:tgtEl>
                                          <p:spTgt spid="2151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511" grpId="0" animBg="1" autoUpdateAnimBg="0"/>
      <p:bldDgm spid="2" grpId="0"/>
    </p:bldLst>
  </p:timing>
</p:sld>
</file>

<file path=ppt/slides/slide416.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tile tx="0" ty="0" sx="100000" sy="100000" flip="none" algn="tl"/>
        </a:blipFill>
        <a:effectLst/>
      </p:bgPr>
    </p:bg>
    <p:spTree>
      <p:nvGrpSpPr>
        <p:cNvPr id="1" name=""/>
        <p:cNvGrpSpPr/>
        <p:nvPr/>
      </p:nvGrpSpPr>
      <p:grpSpPr>
        <a:xfrm>
          <a:off x="0" y="0"/>
          <a:ext cx="0" cy="0"/>
          <a:chOff x="0" y="0"/>
          <a:chExt cx="0" cy="0"/>
        </a:xfrm>
      </p:grpSpPr>
      <p:sp>
        <p:nvSpPr>
          <p:cNvPr id="337925" name="Rectangle 5"/>
          <p:cNvSpPr>
            <a:spLocks noChangeArrowheads="1"/>
          </p:cNvSpPr>
          <p:nvPr/>
        </p:nvSpPr>
        <p:spPr bwMode="auto">
          <a:xfrm>
            <a:off x="4800600" y="2819400"/>
            <a:ext cx="1524000" cy="609600"/>
          </a:xfrm>
          <a:prstGeom prst="rect">
            <a:avLst/>
          </a:prstGeom>
          <a:noFill/>
          <a:ln w="9525">
            <a:noFill/>
            <a:miter lim="800000"/>
            <a:headEnd/>
            <a:tailEnd/>
          </a:ln>
          <a:effectLst>
            <a:outerShdw blurRad="50800" dist="25399" dir="2700000" algn="ctr" rotWithShape="0">
              <a:srgbClr val="FFFFFF">
                <a:alpha val="99962"/>
              </a:srgbClr>
            </a:outerShdw>
          </a:effec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ea typeface="Osaka"/>
                <a:cs typeface="Arial" panose="020B0604020202020204" pitchFamily="34" charset="0"/>
              </a:rPr>
              <a:t>رصن</a:t>
            </a: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Osaka"/>
              <a:cs typeface="Arial" panose="020B0604020202020204" pitchFamily="34" charset="0"/>
            </a:endParaRPr>
          </a:p>
        </p:txBody>
      </p:sp>
      <p:sp>
        <p:nvSpPr>
          <p:cNvPr id="337926" name="Rectangle 6"/>
          <p:cNvSpPr>
            <a:spLocks noChangeArrowheads="1"/>
          </p:cNvSpPr>
          <p:nvPr/>
        </p:nvSpPr>
        <p:spPr bwMode="auto">
          <a:xfrm>
            <a:off x="2057400" y="304800"/>
            <a:ext cx="2895600" cy="838200"/>
          </a:xfrm>
          <a:prstGeom prst="rect">
            <a:avLst/>
          </a:prstGeom>
          <a:noFill/>
          <a:ln w="9525">
            <a:noFill/>
            <a:miter lim="800000"/>
            <a:headEnd/>
            <a:tailEnd/>
          </a:ln>
          <a:effectLst>
            <a:outerShdw blurRad="50800" dist="25399" dir="2700000" algn="ctr" rotWithShape="0">
              <a:srgbClr val="FFFFFF">
                <a:alpha val="99962"/>
              </a:srgbClr>
            </a:outerShdw>
          </a:effec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ea typeface="Osaka"/>
                <a:cs typeface="Arial" panose="020B0604020202020204" pitchFamily="34" charset="0"/>
              </a:rPr>
              <a:t>رحوبوت عير</a:t>
            </a: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Osaka"/>
              <a:cs typeface="Arial" panose="020B0604020202020204" pitchFamily="34" charset="0"/>
            </a:endParaRPr>
          </a:p>
        </p:txBody>
      </p:sp>
      <p:grpSp>
        <p:nvGrpSpPr>
          <p:cNvPr id="2" name="Group 12"/>
          <p:cNvGrpSpPr>
            <a:grpSpLocks/>
          </p:cNvGrpSpPr>
          <p:nvPr/>
        </p:nvGrpSpPr>
        <p:grpSpPr bwMode="auto">
          <a:xfrm>
            <a:off x="1905000" y="838200"/>
            <a:ext cx="3048000" cy="5429250"/>
            <a:chOff x="816" y="528"/>
            <a:chExt cx="1920" cy="3420"/>
          </a:xfrm>
        </p:grpSpPr>
        <p:sp>
          <p:nvSpPr>
            <p:cNvPr id="750620" name="AutoShape 8" descr="Green marble"/>
            <p:cNvSpPr>
              <a:spLocks noChangeArrowheads="1"/>
            </p:cNvSpPr>
            <p:nvPr/>
          </p:nvSpPr>
          <p:spPr bwMode="auto">
            <a:xfrm rot="532255">
              <a:off x="816" y="528"/>
              <a:ext cx="1920" cy="1296"/>
            </a:xfrm>
            <a:prstGeom prst="triangle">
              <a:avLst>
                <a:gd name="adj" fmla="val 50000"/>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Osaka" charset="0"/>
                <a:cs typeface="Arial" panose="020B0604020202020204" pitchFamily="34" charset="0"/>
              </a:endParaRPr>
            </a:p>
          </p:txBody>
        </p:sp>
        <p:sp>
          <p:nvSpPr>
            <p:cNvPr id="750621" name="AutoShape 10" descr="Green marble"/>
            <p:cNvSpPr>
              <a:spLocks noChangeArrowheads="1"/>
            </p:cNvSpPr>
            <p:nvPr/>
          </p:nvSpPr>
          <p:spPr bwMode="auto">
            <a:xfrm rot="-10459784">
              <a:off x="1250" y="1872"/>
              <a:ext cx="1294" cy="2076"/>
            </a:xfrm>
            <a:prstGeom prst="triangle">
              <a:avLst>
                <a:gd name="adj" fmla="val 50000"/>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Osaka" charset="0"/>
                <a:cs typeface="Arial" panose="020B0604020202020204" pitchFamily="34" charset="0"/>
              </a:endParaRPr>
            </a:p>
          </p:txBody>
        </p:sp>
        <p:sp>
          <p:nvSpPr>
            <p:cNvPr id="750622" name="AutoShape 11" descr="Green marble"/>
            <p:cNvSpPr>
              <a:spLocks noChangeArrowheads="1"/>
            </p:cNvSpPr>
            <p:nvPr/>
          </p:nvSpPr>
          <p:spPr bwMode="auto">
            <a:xfrm rot="10354968">
              <a:off x="864" y="1585"/>
              <a:ext cx="1584" cy="2351"/>
            </a:xfrm>
            <a:prstGeom prst="triangle">
              <a:avLst>
                <a:gd name="adj" fmla="val 50000"/>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Osaka" charset="0"/>
                <a:cs typeface="Arial" panose="020B0604020202020204" pitchFamily="34" charset="0"/>
              </a:endParaRPr>
            </a:p>
          </p:txBody>
        </p:sp>
      </p:grpSp>
      <p:sp>
        <p:nvSpPr>
          <p:cNvPr id="750597" name="Rectangle 13"/>
          <p:cNvSpPr>
            <a:spLocks noChangeArrowheads="1"/>
          </p:cNvSpPr>
          <p:nvPr/>
        </p:nvSpPr>
        <p:spPr bwMode="auto">
          <a:xfrm rot="3574548">
            <a:off x="1600200" y="2667000"/>
            <a:ext cx="609600" cy="304800"/>
          </a:xfrm>
          <a:prstGeom prst="rect">
            <a:avLst/>
          </a:prstGeom>
          <a:solidFill>
            <a:srgbClr val="FFFF00"/>
          </a:solidFill>
          <a:ln w="9525">
            <a:solidFill>
              <a:schemeClr val="tx1"/>
            </a:solidFill>
            <a:miter lim="800000"/>
            <a:headEnd/>
            <a:tailEnd/>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Osaka" charset="0"/>
              <a:cs typeface="Arial" panose="020B0604020202020204" pitchFamily="34" charset="0"/>
            </a:endParaRPr>
          </a:p>
        </p:txBody>
      </p:sp>
      <p:sp>
        <p:nvSpPr>
          <p:cNvPr id="337935" name="AutoShape 15"/>
          <p:cNvSpPr>
            <a:spLocks noChangeArrowheads="1"/>
          </p:cNvSpPr>
          <p:nvPr/>
        </p:nvSpPr>
        <p:spPr bwMode="auto">
          <a:xfrm rot="7872820">
            <a:off x="3249613" y="941387"/>
            <a:ext cx="514350" cy="307975"/>
          </a:xfrm>
          <a:prstGeom prst="parallelogram">
            <a:avLst>
              <a:gd name="adj" fmla="val 41753"/>
            </a:avLst>
          </a:prstGeom>
          <a:solidFill>
            <a:srgbClr val="FFFF00"/>
          </a:solidFill>
          <a:ln w="9525">
            <a:solidFill>
              <a:schemeClr val="tx1"/>
            </a:solidFill>
            <a:miter lim="800000"/>
            <a:headEnd/>
            <a:tailEnd/>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Osaka" charset="0"/>
              <a:cs typeface="Arial" panose="020B0604020202020204" pitchFamily="34" charset="0"/>
            </a:endParaRPr>
          </a:p>
        </p:txBody>
      </p:sp>
      <p:sp>
        <p:nvSpPr>
          <p:cNvPr id="337936" name="AutoShape 16"/>
          <p:cNvSpPr>
            <a:spLocks noChangeArrowheads="1"/>
          </p:cNvSpPr>
          <p:nvPr/>
        </p:nvSpPr>
        <p:spPr bwMode="auto">
          <a:xfrm rot="7872820">
            <a:off x="3249613" y="5894387"/>
            <a:ext cx="514350" cy="307975"/>
          </a:xfrm>
          <a:prstGeom prst="parallelogram">
            <a:avLst>
              <a:gd name="adj" fmla="val 41753"/>
            </a:avLst>
          </a:prstGeom>
          <a:solidFill>
            <a:srgbClr val="FFFF00"/>
          </a:solidFill>
          <a:ln w="9525">
            <a:solidFill>
              <a:schemeClr val="tx1"/>
            </a:solidFill>
            <a:miter lim="800000"/>
            <a:headEnd/>
            <a:tailEnd/>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Osaka" charset="0"/>
              <a:cs typeface="Arial" panose="020B0604020202020204" pitchFamily="34" charset="0"/>
            </a:endParaRPr>
          </a:p>
        </p:txBody>
      </p:sp>
      <p:sp>
        <p:nvSpPr>
          <p:cNvPr id="337937" name="AutoShape 17"/>
          <p:cNvSpPr>
            <a:spLocks noChangeArrowheads="1"/>
          </p:cNvSpPr>
          <p:nvPr/>
        </p:nvSpPr>
        <p:spPr bwMode="auto">
          <a:xfrm rot="7872820">
            <a:off x="4424363" y="2947988"/>
            <a:ext cx="381000" cy="304800"/>
          </a:xfrm>
          <a:prstGeom prst="parallelogram">
            <a:avLst>
              <a:gd name="adj" fmla="val 31250"/>
            </a:avLst>
          </a:prstGeom>
          <a:solidFill>
            <a:srgbClr val="FFFF00"/>
          </a:solidFill>
          <a:ln w="9525">
            <a:solidFill>
              <a:schemeClr val="tx1"/>
            </a:solidFill>
            <a:miter lim="800000"/>
            <a:headEnd/>
            <a:tailEnd/>
          </a:ln>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Osaka" charset="0"/>
              <a:cs typeface="Arial" panose="020B0604020202020204" pitchFamily="34" charset="0"/>
            </a:endParaRPr>
          </a:p>
        </p:txBody>
      </p:sp>
      <p:grpSp>
        <p:nvGrpSpPr>
          <p:cNvPr id="750601" name="Group 22"/>
          <p:cNvGrpSpPr>
            <a:grpSpLocks/>
          </p:cNvGrpSpPr>
          <p:nvPr/>
        </p:nvGrpSpPr>
        <p:grpSpPr bwMode="auto">
          <a:xfrm>
            <a:off x="-120650" y="454025"/>
            <a:ext cx="10093325" cy="6772275"/>
            <a:chOff x="-76" y="286"/>
            <a:chExt cx="6358" cy="4266"/>
          </a:xfrm>
        </p:grpSpPr>
        <p:sp>
          <p:nvSpPr>
            <p:cNvPr id="750617" name="Freeform 19"/>
            <p:cNvSpPr>
              <a:spLocks/>
            </p:cNvSpPr>
            <p:nvPr/>
          </p:nvSpPr>
          <p:spPr bwMode="auto">
            <a:xfrm>
              <a:off x="-76" y="286"/>
              <a:ext cx="2257" cy="4266"/>
            </a:xfrm>
            <a:custGeom>
              <a:avLst/>
              <a:gdLst>
                <a:gd name="T0" fmla="*/ 0 w 2257"/>
                <a:gd name="T1" fmla="*/ 0 h 4266"/>
                <a:gd name="T2" fmla="*/ 124 w 2257"/>
                <a:gd name="T3" fmla="*/ 95 h 4266"/>
                <a:gd name="T4" fmla="*/ 190 w 2257"/>
                <a:gd name="T5" fmla="*/ 171 h 4266"/>
                <a:gd name="T6" fmla="*/ 228 w 2257"/>
                <a:gd name="T7" fmla="*/ 257 h 4266"/>
                <a:gd name="T8" fmla="*/ 181 w 2257"/>
                <a:gd name="T9" fmla="*/ 485 h 4266"/>
                <a:gd name="T10" fmla="*/ 295 w 2257"/>
                <a:gd name="T11" fmla="*/ 590 h 4266"/>
                <a:gd name="T12" fmla="*/ 390 w 2257"/>
                <a:gd name="T13" fmla="*/ 619 h 4266"/>
                <a:gd name="T14" fmla="*/ 571 w 2257"/>
                <a:gd name="T15" fmla="*/ 800 h 4266"/>
                <a:gd name="T16" fmla="*/ 600 w 2257"/>
                <a:gd name="T17" fmla="*/ 857 h 4266"/>
                <a:gd name="T18" fmla="*/ 609 w 2257"/>
                <a:gd name="T19" fmla="*/ 1076 h 4266"/>
                <a:gd name="T20" fmla="*/ 752 w 2257"/>
                <a:gd name="T21" fmla="*/ 1133 h 4266"/>
                <a:gd name="T22" fmla="*/ 809 w 2257"/>
                <a:gd name="T23" fmla="*/ 1152 h 4266"/>
                <a:gd name="T24" fmla="*/ 828 w 2257"/>
                <a:gd name="T25" fmla="*/ 1209 h 4266"/>
                <a:gd name="T26" fmla="*/ 933 w 2257"/>
                <a:gd name="T27" fmla="*/ 1457 h 4266"/>
                <a:gd name="T28" fmla="*/ 981 w 2257"/>
                <a:gd name="T29" fmla="*/ 1562 h 4266"/>
                <a:gd name="T30" fmla="*/ 1028 w 2257"/>
                <a:gd name="T31" fmla="*/ 1628 h 4266"/>
                <a:gd name="T32" fmla="*/ 1048 w 2257"/>
                <a:gd name="T33" fmla="*/ 1657 h 4266"/>
                <a:gd name="T34" fmla="*/ 1095 w 2257"/>
                <a:gd name="T35" fmla="*/ 1809 h 4266"/>
                <a:gd name="T36" fmla="*/ 1143 w 2257"/>
                <a:gd name="T37" fmla="*/ 1895 h 4266"/>
                <a:gd name="T38" fmla="*/ 1152 w 2257"/>
                <a:gd name="T39" fmla="*/ 1933 h 4266"/>
                <a:gd name="T40" fmla="*/ 1171 w 2257"/>
                <a:gd name="T41" fmla="*/ 1961 h 4266"/>
                <a:gd name="T42" fmla="*/ 1238 w 2257"/>
                <a:gd name="T43" fmla="*/ 2209 h 4266"/>
                <a:gd name="T44" fmla="*/ 1286 w 2257"/>
                <a:gd name="T45" fmla="*/ 2257 h 4266"/>
                <a:gd name="T46" fmla="*/ 1314 w 2257"/>
                <a:gd name="T47" fmla="*/ 2361 h 4266"/>
                <a:gd name="T48" fmla="*/ 1324 w 2257"/>
                <a:gd name="T49" fmla="*/ 2438 h 4266"/>
                <a:gd name="T50" fmla="*/ 1409 w 2257"/>
                <a:gd name="T51" fmla="*/ 2485 h 4266"/>
                <a:gd name="T52" fmla="*/ 1457 w 2257"/>
                <a:gd name="T53" fmla="*/ 2600 h 4266"/>
                <a:gd name="T54" fmla="*/ 1524 w 2257"/>
                <a:gd name="T55" fmla="*/ 2771 h 4266"/>
                <a:gd name="T56" fmla="*/ 1571 w 2257"/>
                <a:gd name="T57" fmla="*/ 2885 h 4266"/>
                <a:gd name="T58" fmla="*/ 1581 w 2257"/>
                <a:gd name="T59" fmla="*/ 2923 h 4266"/>
                <a:gd name="T60" fmla="*/ 1590 w 2257"/>
                <a:gd name="T61" fmla="*/ 3209 h 4266"/>
                <a:gd name="T62" fmla="*/ 1619 w 2257"/>
                <a:gd name="T63" fmla="*/ 3247 h 4266"/>
                <a:gd name="T64" fmla="*/ 1724 w 2257"/>
                <a:gd name="T65" fmla="*/ 3342 h 4266"/>
                <a:gd name="T66" fmla="*/ 1781 w 2257"/>
                <a:gd name="T67" fmla="*/ 3390 h 4266"/>
                <a:gd name="T68" fmla="*/ 1819 w 2257"/>
                <a:gd name="T69" fmla="*/ 3485 h 4266"/>
                <a:gd name="T70" fmla="*/ 1867 w 2257"/>
                <a:gd name="T71" fmla="*/ 3561 h 4266"/>
                <a:gd name="T72" fmla="*/ 1895 w 2257"/>
                <a:gd name="T73" fmla="*/ 3704 h 4266"/>
                <a:gd name="T74" fmla="*/ 1962 w 2257"/>
                <a:gd name="T75" fmla="*/ 3761 h 4266"/>
                <a:gd name="T76" fmla="*/ 2076 w 2257"/>
                <a:gd name="T77" fmla="*/ 3895 h 4266"/>
                <a:gd name="T78" fmla="*/ 2124 w 2257"/>
                <a:gd name="T79" fmla="*/ 3980 h 4266"/>
                <a:gd name="T80" fmla="*/ 2133 w 2257"/>
                <a:gd name="T81" fmla="*/ 4009 h 4266"/>
                <a:gd name="T82" fmla="*/ 2152 w 2257"/>
                <a:gd name="T83" fmla="*/ 4038 h 4266"/>
                <a:gd name="T84" fmla="*/ 2181 w 2257"/>
                <a:gd name="T85" fmla="*/ 4142 h 4266"/>
                <a:gd name="T86" fmla="*/ 2210 w 2257"/>
                <a:gd name="T87" fmla="*/ 4171 h 4266"/>
                <a:gd name="T88" fmla="*/ 2248 w 2257"/>
                <a:gd name="T89" fmla="*/ 4238 h 4266"/>
                <a:gd name="T90" fmla="*/ 2257 w 2257"/>
                <a:gd name="T91" fmla="*/ 4266 h 426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257"/>
                <a:gd name="T139" fmla="*/ 0 h 4266"/>
                <a:gd name="T140" fmla="*/ 2257 w 2257"/>
                <a:gd name="T141" fmla="*/ 4266 h 426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257" h="4266">
                  <a:moveTo>
                    <a:pt x="0" y="0"/>
                  </a:moveTo>
                  <a:cubicBezTo>
                    <a:pt x="48" y="47"/>
                    <a:pt x="65" y="74"/>
                    <a:pt x="124" y="95"/>
                  </a:cubicBezTo>
                  <a:cubicBezTo>
                    <a:pt x="143" y="122"/>
                    <a:pt x="171" y="143"/>
                    <a:pt x="190" y="171"/>
                  </a:cubicBezTo>
                  <a:cubicBezTo>
                    <a:pt x="207" y="197"/>
                    <a:pt x="213" y="228"/>
                    <a:pt x="228" y="257"/>
                  </a:cubicBezTo>
                  <a:cubicBezTo>
                    <a:pt x="239" y="335"/>
                    <a:pt x="226" y="418"/>
                    <a:pt x="181" y="485"/>
                  </a:cubicBezTo>
                  <a:cubicBezTo>
                    <a:pt x="193" y="593"/>
                    <a:pt x="189" y="575"/>
                    <a:pt x="295" y="590"/>
                  </a:cubicBezTo>
                  <a:cubicBezTo>
                    <a:pt x="364" y="613"/>
                    <a:pt x="332" y="603"/>
                    <a:pt x="390" y="619"/>
                  </a:cubicBezTo>
                  <a:cubicBezTo>
                    <a:pt x="439" y="693"/>
                    <a:pt x="501" y="744"/>
                    <a:pt x="571" y="800"/>
                  </a:cubicBezTo>
                  <a:cubicBezTo>
                    <a:pt x="578" y="820"/>
                    <a:pt x="597" y="835"/>
                    <a:pt x="600" y="857"/>
                  </a:cubicBezTo>
                  <a:cubicBezTo>
                    <a:pt x="608" y="929"/>
                    <a:pt x="600" y="1003"/>
                    <a:pt x="609" y="1076"/>
                  </a:cubicBezTo>
                  <a:cubicBezTo>
                    <a:pt x="614" y="1124"/>
                    <a:pt x="724" y="1128"/>
                    <a:pt x="752" y="1133"/>
                  </a:cubicBezTo>
                  <a:cubicBezTo>
                    <a:pt x="753" y="1133"/>
                    <a:pt x="807" y="1149"/>
                    <a:pt x="809" y="1152"/>
                  </a:cubicBezTo>
                  <a:cubicBezTo>
                    <a:pt x="820" y="1168"/>
                    <a:pt x="828" y="1209"/>
                    <a:pt x="828" y="1209"/>
                  </a:cubicBezTo>
                  <a:cubicBezTo>
                    <a:pt x="843" y="1309"/>
                    <a:pt x="842" y="1395"/>
                    <a:pt x="933" y="1457"/>
                  </a:cubicBezTo>
                  <a:cubicBezTo>
                    <a:pt x="946" y="1520"/>
                    <a:pt x="942" y="1514"/>
                    <a:pt x="981" y="1562"/>
                  </a:cubicBezTo>
                  <a:cubicBezTo>
                    <a:pt x="997" y="1583"/>
                    <a:pt x="1012" y="1605"/>
                    <a:pt x="1028" y="1628"/>
                  </a:cubicBezTo>
                  <a:cubicBezTo>
                    <a:pt x="1034" y="1637"/>
                    <a:pt x="1048" y="1657"/>
                    <a:pt x="1048" y="1657"/>
                  </a:cubicBezTo>
                  <a:cubicBezTo>
                    <a:pt x="1064" y="1707"/>
                    <a:pt x="1077" y="1758"/>
                    <a:pt x="1095" y="1809"/>
                  </a:cubicBezTo>
                  <a:cubicBezTo>
                    <a:pt x="1108" y="1849"/>
                    <a:pt x="1102" y="1868"/>
                    <a:pt x="1143" y="1895"/>
                  </a:cubicBezTo>
                  <a:cubicBezTo>
                    <a:pt x="1146" y="1907"/>
                    <a:pt x="1146" y="1921"/>
                    <a:pt x="1152" y="1933"/>
                  </a:cubicBezTo>
                  <a:cubicBezTo>
                    <a:pt x="1156" y="1943"/>
                    <a:pt x="1169" y="1949"/>
                    <a:pt x="1171" y="1961"/>
                  </a:cubicBezTo>
                  <a:cubicBezTo>
                    <a:pt x="1197" y="2124"/>
                    <a:pt x="1151" y="2106"/>
                    <a:pt x="1238" y="2209"/>
                  </a:cubicBezTo>
                  <a:cubicBezTo>
                    <a:pt x="1279" y="2258"/>
                    <a:pt x="1231" y="2221"/>
                    <a:pt x="1286" y="2257"/>
                  </a:cubicBezTo>
                  <a:cubicBezTo>
                    <a:pt x="1294" y="2291"/>
                    <a:pt x="1308" y="2325"/>
                    <a:pt x="1314" y="2361"/>
                  </a:cubicBezTo>
                  <a:cubicBezTo>
                    <a:pt x="1318" y="2386"/>
                    <a:pt x="1315" y="2413"/>
                    <a:pt x="1324" y="2438"/>
                  </a:cubicBezTo>
                  <a:cubicBezTo>
                    <a:pt x="1335" y="2468"/>
                    <a:pt x="1409" y="2485"/>
                    <a:pt x="1409" y="2485"/>
                  </a:cubicBezTo>
                  <a:cubicBezTo>
                    <a:pt x="1433" y="2521"/>
                    <a:pt x="1439" y="2559"/>
                    <a:pt x="1457" y="2600"/>
                  </a:cubicBezTo>
                  <a:cubicBezTo>
                    <a:pt x="1481" y="2654"/>
                    <a:pt x="1506" y="2714"/>
                    <a:pt x="1524" y="2771"/>
                  </a:cubicBezTo>
                  <a:cubicBezTo>
                    <a:pt x="1536" y="2811"/>
                    <a:pt x="1547" y="2849"/>
                    <a:pt x="1571" y="2885"/>
                  </a:cubicBezTo>
                  <a:cubicBezTo>
                    <a:pt x="1574" y="2897"/>
                    <a:pt x="1580" y="2909"/>
                    <a:pt x="1581" y="2923"/>
                  </a:cubicBezTo>
                  <a:cubicBezTo>
                    <a:pt x="1586" y="3018"/>
                    <a:pt x="1578" y="3114"/>
                    <a:pt x="1590" y="3209"/>
                  </a:cubicBezTo>
                  <a:cubicBezTo>
                    <a:pt x="1591" y="3224"/>
                    <a:pt x="1609" y="3234"/>
                    <a:pt x="1619" y="3247"/>
                  </a:cubicBezTo>
                  <a:cubicBezTo>
                    <a:pt x="1655" y="3298"/>
                    <a:pt x="1657" y="3326"/>
                    <a:pt x="1724" y="3342"/>
                  </a:cubicBezTo>
                  <a:cubicBezTo>
                    <a:pt x="1744" y="3355"/>
                    <a:pt x="1766" y="3368"/>
                    <a:pt x="1781" y="3390"/>
                  </a:cubicBezTo>
                  <a:cubicBezTo>
                    <a:pt x="1798" y="3416"/>
                    <a:pt x="1802" y="3456"/>
                    <a:pt x="1819" y="3485"/>
                  </a:cubicBezTo>
                  <a:cubicBezTo>
                    <a:pt x="1834" y="3510"/>
                    <a:pt x="1867" y="3561"/>
                    <a:pt x="1867" y="3561"/>
                  </a:cubicBezTo>
                  <a:cubicBezTo>
                    <a:pt x="1871" y="3585"/>
                    <a:pt x="1888" y="3688"/>
                    <a:pt x="1895" y="3704"/>
                  </a:cubicBezTo>
                  <a:cubicBezTo>
                    <a:pt x="1900" y="3718"/>
                    <a:pt x="1952" y="3753"/>
                    <a:pt x="1962" y="3761"/>
                  </a:cubicBezTo>
                  <a:cubicBezTo>
                    <a:pt x="1993" y="3809"/>
                    <a:pt x="2038" y="3850"/>
                    <a:pt x="2076" y="3895"/>
                  </a:cubicBezTo>
                  <a:cubicBezTo>
                    <a:pt x="2097" y="3921"/>
                    <a:pt x="2104" y="3951"/>
                    <a:pt x="2124" y="3980"/>
                  </a:cubicBezTo>
                  <a:cubicBezTo>
                    <a:pt x="2127" y="3989"/>
                    <a:pt x="2128" y="3999"/>
                    <a:pt x="2133" y="4009"/>
                  </a:cubicBezTo>
                  <a:cubicBezTo>
                    <a:pt x="2138" y="4019"/>
                    <a:pt x="2147" y="4027"/>
                    <a:pt x="2152" y="4038"/>
                  </a:cubicBezTo>
                  <a:cubicBezTo>
                    <a:pt x="2163" y="4068"/>
                    <a:pt x="2161" y="4113"/>
                    <a:pt x="2181" y="4142"/>
                  </a:cubicBezTo>
                  <a:cubicBezTo>
                    <a:pt x="2188" y="4153"/>
                    <a:pt x="2202" y="4159"/>
                    <a:pt x="2210" y="4171"/>
                  </a:cubicBezTo>
                  <a:cubicBezTo>
                    <a:pt x="2224" y="4191"/>
                    <a:pt x="2233" y="4216"/>
                    <a:pt x="2248" y="4238"/>
                  </a:cubicBezTo>
                  <a:cubicBezTo>
                    <a:pt x="2251" y="4247"/>
                    <a:pt x="2257" y="4266"/>
                    <a:pt x="2257" y="4266"/>
                  </a:cubicBezTo>
                </a:path>
              </a:pathLst>
            </a:custGeom>
            <a:noFill/>
            <a:ln w="76200">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Osaka" charset="0"/>
                <a:cs typeface="Arial" panose="020B0604020202020204" pitchFamily="34" charset="0"/>
              </a:endParaRPr>
            </a:p>
          </p:txBody>
        </p:sp>
        <p:sp>
          <p:nvSpPr>
            <p:cNvPr id="750618" name="Freeform 20"/>
            <p:cNvSpPr>
              <a:spLocks/>
            </p:cNvSpPr>
            <p:nvPr/>
          </p:nvSpPr>
          <p:spPr bwMode="auto">
            <a:xfrm rot="-5400000">
              <a:off x="3020" y="1012"/>
              <a:ext cx="2257" cy="4266"/>
            </a:xfrm>
            <a:custGeom>
              <a:avLst/>
              <a:gdLst>
                <a:gd name="T0" fmla="*/ 0 w 2257"/>
                <a:gd name="T1" fmla="*/ 0 h 4266"/>
                <a:gd name="T2" fmla="*/ 124 w 2257"/>
                <a:gd name="T3" fmla="*/ 95 h 4266"/>
                <a:gd name="T4" fmla="*/ 190 w 2257"/>
                <a:gd name="T5" fmla="*/ 171 h 4266"/>
                <a:gd name="T6" fmla="*/ 228 w 2257"/>
                <a:gd name="T7" fmla="*/ 257 h 4266"/>
                <a:gd name="T8" fmla="*/ 181 w 2257"/>
                <a:gd name="T9" fmla="*/ 485 h 4266"/>
                <a:gd name="T10" fmla="*/ 295 w 2257"/>
                <a:gd name="T11" fmla="*/ 590 h 4266"/>
                <a:gd name="T12" fmla="*/ 390 w 2257"/>
                <a:gd name="T13" fmla="*/ 619 h 4266"/>
                <a:gd name="T14" fmla="*/ 571 w 2257"/>
                <a:gd name="T15" fmla="*/ 800 h 4266"/>
                <a:gd name="T16" fmla="*/ 600 w 2257"/>
                <a:gd name="T17" fmla="*/ 857 h 4266"/>
                <a:gd name="T18" fmla="*/ 609 w 2257"/>
                <a:gd name="T19" fmla="*/ 1076 h 4266"/>
                <a:gd name="T20" fmla="*/ 752 w 2257"/>
                <a:gd name="T21" fmla="*/ 1133 h 4266"/>
                <a:gd name="T22" fmla="*/ 809 w 2257"/>
                <a:gd name="T23" fmla="*/ 1152 h 4266"/>
                <a:gd name="T24" fmla="*/ 828 w 2257"/>
                <a:gd name="T25" fmla="*/ 1209 h 4266"/>
                <a:gd name="T26" fmla="*/ 933 w 2257"/>
                <a:gd name="T27" fmla="*/ 1457 h 4266"/>
                <a:gd name="T28" fmla="*/ 981 w 2257"/>
                <a:gd name="T29" fmla="*/ 1562 h 4266"/>
                <a:gd name="T30" fmla="*/ 1028 w 2257"/>
                <a:gd name="T31" fmla="*/ 1628 h 4266"/>
                <a:gd name="T32" fmla="*/ 1048 w 2257"/>
                <a:gd name="T33" fmla="*/ 1657 h 4266"/>
                <a:gd name="T34" fmla="*/ 1095 w 2257"/>
                <a:gd name="T35" fmla="*/ 1809 h 4266"/>
                <a:gd name="T36" fmla="*/ 1143 w 2257"/>
                <a:gd name="T37" fmla="*/ 1895 h 4266"/>
                <a:gd name="T38" fmla="*/ 1152 w 2257"/>
                <a:gd name="T39" fmla="*/ 1933 h 4266"/>
                <a:gd name="T40" fmla="*/ 1171 w 2257"/>
                <a:gd name="T41" fmla="*/ 1961 h 4266"/>
                <a:gd name="T42" fmla="*/ 1238 w 2257"/>
                <a:gd name="T43" fmla="*/ 2209 h 4266"/>
                <a:gd name="T44" fmla="*/ 1286 w 2257"/>
                <a:gd name="T45" fmla="*/ 2257 h 4266"/>
                <a:gd name="T46" fmla="*/ 1314 w 2257"/>
                <a:gd name="T47" fmla="*/ 2361 h 4266"/>
                <a:gd name="T48" fmla="*/ 1324 w 2257"/>
                <a:gd name="T49" fmla="*/ 2438 h 4266"/>
                <a:gd name="T50" fmla="*/ 1409 w 2257"/>
                <a:gd name="T51" fmla="*/ 2485 h 4266"/>
                <a:gd name="T52" fmla="*/ 1457 w 2257"/>
                <a:gd name="T53" fmla="*/ 2600 h 4266"/>
                <a:gd name="T54" fmla="*/ 1524 w 2257"/>
                <a:gd name="T55" fmla="*/ 2771 h 4266"/>
                <a:gd name="T56" fmla="*/ 1571 w 2257"/>
                <a:gd name="T57" fmla="*/ 2885 h 4266"/>
                <a:gd name="T58" fmla="*/ 1581 w 2257"/>
                <a:gd name="T59" fmla="*/ 2923 h 4266"/>
                <a:gd name="T60" fmla="*/ 1590 w 2257"/>
                <a:gd name="T61" fmla="*/ 3209 h 4266"/>
                <a:gd name="T62" fmla="*/ 1619 w 2257"/>
                <a:gd name="T63" fmla="*/ 3247 h 4266"/>
                <a:gd name="T64" fmla="*/ 1724 w 2257"/>
                <a:gd name="T65" fmla="*/ 3342 h 4266"/>
                <a:gd name="T66" fmla="*/ 1781 w 2257"/>
                <a:gd name="T67" fmla="*/ 3390 h 4266"/>
                <a:gd name="T68" fmla="*/ 1819 w 2257"/>
                <a:gd name="T69" fmla="*/ 3485 h 4266"/>
                <a:gd name="T70" fmla="*/ 1867 w 2257"/>
                <a:gd name="T71" fmla="*/ 3561 h 4266"/>
                <a:gd name="T72" fmla="*/ 1895 w 2257"/>
                <a:gd name="T73" fmla="*/ 3704 h 4266"/>
                <a:gd name="T74" fmla="*/ 1962 w 2257"/>
                <a:gd name="T75" fmla="*/ 3761 h 4266"/>
                <a:gd name="T76" fmla="*/ 2076 w 2257"/>
                <a:gd name="T77" fmla="*/ 3895 h 4266"/>
                <a:gd name="T78" fmla="*/ 2124 w 2257"/>
                <a:gd name="T79" fmla="*/ 3980 h 4266"/>
                <a:gd name="T80" fmla="*/ 2133 w 2257"/>
                <a:gd name="T81" fmla="*/ 4009 h 4266"/>
                <a:gd name="T82" fmla="*/ 2152 w 2257"/>
                <a:gd name="T83" fmla="*/ 4038 h 4266"/>
                <a:gd name="T84" fmla="*/ 2181 w 2257"/>
                <a:gd name="T85" fmla="*/ 4142 h 4266"/>
                <a:gd name="T86" fmla="*/ 2210 w 2257"/>
                <a:gd name="T87" fmla="*/ 4171 h 4266"/>
                <a:gd name="T88" fmla="*/ 2248 w 2257"/>
                <a:gd name="T89" fmla="*/ 4238 h 4266"/>
                <a:gd name="T90" fmla="*/ 2257 w 2257"/>
                <a:gd name="T91" fmla="*/ 4266 h 426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257"/>
                <a:gd name="T139" fmla="*/ 0 h 4266"/>
                <a:gd name="T140" fmla="*/ 2257 w 2257"/>
                <a:gd name="T141" fmla="*/ 4266 h 426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257" h="4266">
                  <a:moveTo>
                    <a:pt x="0" y="0"/>
                  </a:moveTo>
                  <a:cubicBezTo>
                    <a:pt x="48" y="47"/>
                    <a:pt x="65" y="74"/>
                    <a:pt x="124" y="95"/>
                  </a:cubicBezTo>
                  <a:cubicBezTo>
                    <a:pt x="143" y="122"/>
                    <a:pt x="171" y="143"/>
                    <a:pt x="190" y="171"/>
                  </a:cubicBezTo>
                  <a:cubicBezTo>
                    <a:pt x="207" y="197"/>
                    <a:pt x="213" y="228"/>
                    <a:pt x="228" y="257"/>
                  </a:cubicBezTo>
                  <a:cubicBezTo>
                    <a:pt x="239" y="335"/>
                    <a:pt x="226" y="418"/>
                    <a:pt x="181" y="485"/>
                  </a:cubicBezTo>
                  <a:cubicBezTo>
                    <a:pt x="193" y="593"/>
                    <a:pt x="189" y="575"/>
                    <a:pt x="295" y="590"/>
                  </a:cubicBezTo>
                  <a:cubicBezTo>
                    <a:pt x="364" y="613"/>
                    <a:pt x="332" y="603"/>
                    <a:pt x="390" y="619"/>
                  </a:cubicBezTo>
                  <a:cubicBezTo>
                    <a:pt x="439" y="693"/>
                    <a:pt x="501" y="744"/>
                    <a:pt x="571" y="800"/>
                  </a:cubicBezTo>
                  <a:cubicBezTo>
                    <a:pt x="578" y="820"/>
                    <a:pt x="597" y="835"/>
                    <a:pt x="600" y="857"/>
                  </a:cubicBezTo>
                  <a:cubicBezTo>
                    <a:pt x="608" y="929"/>
                    <a:pt x="600" y="1003"/>
                    <a:pt x="609" y="1076"/>
                  </a:cubicBezTo>
                  <a:cubicBezTo>
                    <a:pt x="614" y="1124"/>
                    <a:pt x="724" y="1128"/>
                    <a:pt x="752" y="1133"/>
                  </a:cubicBezTo>
                  <a:cubicBezTo>
                    <a:pt x="753" y="1133"/>
                    <a:pt x="807" y="1149"/>
                    <a:pt x="809" y="1152"/>
                  </a:cubicBezTo>
                  <a:cubicBezTo>
                    <a:pt x="820" y="1168"/>
                    <a:pt x="828" y="1209"/>
                    <a:pt x="828" y="1209"/>
                  </a:cubicBezTo>
                  <a:cubicBezTo>
                    <a:pt x="843" y="1309"/>
                    <a:pt x="842" y="1395"/>
                    <a:pt x="933" y="1457"/>
                  </a:cubicBezTo>
                  <a:cubicBezTo>
                    <a:pt x="946" y="1520"/>
                    <a:pt x="942" y="1514"/>
                    <a:pt x="981" y="1562"/>
                  </a:cubicBezTo>
                  <a:cubicBezTo>
                    <a:pt x="997" y="1583"/>
                    <a:pt x="1012" y="1605"/>
                    <a:pt x="1028" y="1628"/>
                  </a:cubicBezTo>
                  <a:cubicBezTo>
                    <a:pt x="1034" y="1637"/>
                    <a:pt x="1048" y="1657"/>
                    <a:pt x="1048" y="1657"/>
                  </a:cubicBezTo>
                  <a:cubicBezTo>
                    <a:pt x="1064" y="1707"/>
                    <a:pt x="1077" y="1758"/>
                    <a:pt x="1095" y="1809"/>
                  </a:cubicBezTo>
                  <a:cubicBezTo>
                    <a:pt x="1108" y="1849"/>
                    <a:pt x="1102" y="1868"/>
                    <a:pt x="1143" y="1895"/>
                  </a:cubicBezTo>
                  <a:cubicBezTo>
                    <a:pt x="1146" y="1907"/>
                    <a:pt x="1146" y="1921"/>
                    <a:pt x="1152" y="1933"/>
                  </a:cubicBezTo>
                  <a:cubicBezTo>
                    <a:pt x="1156" y="1943"/>
                    <a:pt x="1169" y="1949"/>
                    <a:pt x="1171" y="1961"/>
                  </a:cubicBezTo>
                  <a:cubicBezTo>
                    <a:pt x="1197" y="2124"/>
                    <a:pt x="1151" y="2106"/>
                    <a:pt x="1238" y="2209"/>
                  </a:cubicBezTo>
                  <a:cubicBezTo>
                    <a:pt x="1279" y="2258"/>
                    <a:pt x="1231" y="2221"/>
                    <a:pt x="1286" y="2257"/>
                  </a:cubicBezTo>
                  <a:cubicBezTo>
                    <a:pt x="1294" y="2291"/>
                    <a:pt x="1308" y="2325"/>
                    <a:pt x="1314" y="2361"/>
                  </a:cubicBezTo>
                  <a:cubicBezTo>
                    <a:pt x="1318" y="2386"/>
                    <a:pt x="1315" y="2413"/>
                    <a:pt x="1324" y="2438"/>
                  </a:cubicBezTo>
                  <a:cubicBezTo>
                    <a:pt x="1335" y="2468"/>
                    <a:pt x="1409" y="2485"/>
                    <a:pt x="1409" y="2485"/>
                  </a:cubicBezTo>
                  <a:cubicBezTo>
                    <a:pt x="1433" y="2521"/>
                    <a:pt x="1439" y="2559"/>
                    <a:pt x="1457" y="2600"/>
                  </a:cubicBezTo>
                  <a:cubicBezTo>
                    <a:pt x="1481" y="2654"/>
                    <a:pt x="1506" y="2714"/>
                    <a:pt x="1524" y="2771"/>
                  </a:cubicBezTo>
                  <a:cubicBezTo>
                    <a:pt x="1536" y="2811"/>
                    <a:pt x="1547" y="2849"/>
                    <a:pt x="1571" y="2885"/>
                  </a:cubicBezTo>
                  <a:cubicBezTo>
                    <a:pt x="1574" y="2897"/>
                    <a:pt x="1580" y="2909"/>
                    <a:pt x="1581" y="2923"/>
                  </a:cubicBezTo>
                  <a:cubicBezTo>
                    <a:pt x="1586" y="3018"/>
                    <a:pt x="1578" y="3114"/>
                    <a:pt x="1590" y="3209"/>
                  </a:cubicBezTo>
                  <a:cubicBezTo>
                    <a:pt x="1591" y="3224"/>
                    <a:pt x="1609" y="3234"/>
                    <a:pt x="1619" y="3247"/>
                  </a:cubicBezTo>
                  <a:cubicBezTo>
                    <a:pt x="1655" y="3298"/>
                    <a:pt x="1657" y="3326"/>
                    <a:pt x="1724" y="3342"/>
                  </a:cubicBezTo>
                  <a:cubicBezTo>
                    <a:pt x="1744" y="3355"/>
                    <a:pt x="1766" y="3368"/>
                    <a:pt x="1781" y="3390"/>
                  </a:cubicBezTo>
                  <a:cubicBezTo>
                    <a:pt x="1798" y="3416"/>
                    <a:pt x="1802" y="3456"/>
                    <a:pt x="1819" y="3485"/>
                  </a:cubicBezTo>
                  <a:cubicBezTo>
                    <a:pt x="1834" y="3510"/>
                    <a:pt x="1867" y="3561"/>
                    <a:pt x="1867" y="3561"/>
                  </a:cubicBezTo>
                  <a:cubicBezTo>
                    <a:pt x="1871" y="3585"/>
                    <a:pt x="1888" y="3688"/>
                    <a:pt x="1895" y="3704"/>
                  </a:cubicBezTo>
                  <a:cubicBezTo>
                    <a:pt x="1900" y="3718"/>
                    <a:pt x="1952" y="3753"/>
                    <a:pt x="1962" y="3761"/>
                  </a:cubicBezTo>
                  <a:cubicBezTo>
                    <a:pt x="1993" y="3809"/>
                    <a:pt x="2038" y="3850"/>
                    <a:pt x="2076" y="3895"/>
                  </a:cubicBezTo>
                  <a:cubicBezTo>
                    <a:pt x="2097" y="3921"/>
                    <a:pt x="2104" y="3951"/>
                    <a:pt x="2124" y="3980"/>
                  </a:cubicBezTo>
                  <a:cubicBezTo>
                    <a:pt x="2127" y="3989"/>
                    <a:pt x="2128" y="3999"/>
                    <a:pt x="2133" y="4009"/>
                  </a:cubicBezTo>
                  <a:cubicBezTo>
                    <a:pt x="2138" y="4019"/>
                    <a:pt x="2147" y="4027"/>
                    <a:pt x="2152" y="4038"/>
                  </a:cubicBezTo>
                  <a:cubicBezTo>
                    <a:pt x="2163" y="4068"/>
                    <a:pt x="2161" y="4113"/>
                    <a:pt x="2181" y="4142"/>
                  </a:cubicBezTo>
                  <a:cubicBezTo>
                    <a:pt x="2188" y="4153"/>
                    <a:pt x="2202" y="4159"/>
                    <a:pt x="2210" y="4171"/>
                  </a:cubicBezTo>
                  <a:cubicBezTo>
                    <a:pt x="2224" y="4191"/>
                    <a:pt x="2233" y="4216"/>
                    <a:pt x="2248" y="4238"/>
                  </a:cubicBezTo>
                  <a:cubicBezTo>
                    <a:pt x="2251" y="4247"/>
                    <a:pt x="2257" y="4266"/>
                    <a:pt x="2257" y="4266"/>
                  </a:cubicBezTo>
                </a:path>
              </a:pathLst>
            </a:custGeom>
            <a:noFill/>
            <a:ln w="76200">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Osaka" charset="0"/>
                <a:cs typeface="Arial" panose="020B0604020202020204" pitchFamily="34" charset="0"/>
              </a:endParaRPr>
            </a:p>
          </p:txBody>
        </p:sp>
        <p:sp>
          <p:nvSpPr>
            <p:cNvPr id="750619" name="Freeform 21"/>
            <p:cNvSpPr>
              <a:spLocks/>
            </p:cNvSpPr>
            <p:nvPr/>
          </p:nvSpPr>
          <p:spPr bwMode="auto">
            <a:xfrm>
              <a:off x="4543" y="552"/>
              <a:ext cx="1219" cy="2305"/>
            </a:xfrm>
            <a:custGeom>
              <a:avLst/>
              <a:gdLst>
                <a:gd name="T0" fmla="*/ 1219 w 1219"/>
                <a:gd name="T1" fmla="*/ 0 h 2305"/>
                <a:gd name="T2" fmla="*/ 1048 w 1219"/>
                <a:gd name="T3" fmla="*/ 105 h 2305"/>
                <a:gd name="T4" fmla="*/ 991 w 1219"/>
                <a:gd name="T5" fmla="*/ 143 h 2305"/>
                <a:gd name="T6" fmla="*/ 905 w 1219"/>
                <a:gd name="T7" fmla="*/ 200 h 2305"/>
                <a:gd name="T8" fmla="*/ 781 w 1219"/>
                <a:gd name="T9" fmla="*/ 286 h 2305"/>
                <a:gd name="T10" fmla="*/ 667 w 1219"/>
                <a:gd name="T11" fmla="*/ 429 h 2305"/>
                <a:gd name="T12" fmla="*/ 534 w 1219"/>
                <a:gd name="T13" fmla="*/ 677 h 2305"/>
                <a:gd name="T14" fmla="*/ 476 w 1219"/>
                <a:gd name="T15" fmla="*/ 715 h 2305"/>
                <a:gd name="T16" fmla="*/ 410 w 1219"/>
                <a:gd name="T17" fmla="*/ 781 h 2305"/>
                <a:gd name="T18" fmla="*/ 400 w 1219"/>
                <a:gd name="T19" fmla="*/ 810 h 2305"/>
                <a:gd name="T20" fmla="*/ 362 w 1219"/>
                <a:gd name="T21" fmla="*/ 867 h 2305"/>
                <a:gd name="T22" fmla="*/ 353 w 1219"/>
                <a:gd name="T23" fmla="*/ 915 h 2305"/>
                <a:gd name="T24" fmla="*/ 343 w 1219"/>
                <a:gd name="T25" fmla="*/ 1200 h 2305"/>
                <a:gd name="T26" fmla="*/ 238 w 1219"/>
                <a:gd name="T27" fmla="*/ 1353 h 2305"/>
                <a:gd name="T28" fmla="*/ 191 w 1219"/>
                <a:gd name="T29" fmla="*/ 1467 h 2305"/>
                <a:gd name="T30" fmla="*/ 95 w 1219"/>
                <a:gd name="T31" fmla="*/ 1753 h 2305"/>
                <a:gd name="T32" fmla="*/ 48 w 1219"/>
                <a:gd name="T33" fmla="*/ 1943 h 2305"/>
                <a:gd name="T34" fmla="*/ 0 w 1219"/>
                <a:gd name="T35" fmla="*/ 2305 h 230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19"/>
                <a:gd name="T55" fmla="*/ 0 h 2305"/>
                <a:gd name="T56" fmla="*/ 1219 w 1219"/>
                <a:gd name="T57" fmla="*/ 2305 h 230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19" h="2305">
                  <a:moveTo>
                    <a:pt x="1219" y="0"/>
                  </a:moveTo>
                  <a:cubicBezTo>
                    <a:pt x="1156" y="31"/>
                    <a:pt x="1113" y="78"/>
                    <a:pt x="1048" y="105"/>
                  </a:cubicBezTo>
                  <a:cubicBezTo>
                    <a:pt x="952" y="200"/>
                    <a:pt x="1074" y="87"/>
                    <a:pt x="991" y="143"/>
                  </a:cubicBezTo>
                  <a:cubicBezTo>
                    <a:pt x="956" y="165"/>
                    <a:pt x="946" y="187"/>
                    <a:pt x="905" y="200"/>
                  </a:cubicBezTo>
                  <a:cubicBezTo>
                    <a:pt x="871" y="225"/>
                    <a:pt x="804" y="256"/>
                    <a:pt x="781" y="286"/>
                  </a:cubicBezTo>
                  <a:cubicBezTo>
                    <a:pt x="742" y="334"/>
                    <a:pt x="704" y="379"/>
                    <a:pt x="667" y="429"/>
                  </a:cubicBezTo>
                  <a:cubicBezTo>
                    <a:pt x="640" y="528"/>
                    <a:pt x="615" y="611"/>
                    <a:pt x="534" y="677"/>
                  </a:cubicBezTo>
                  <a:cubicBezTo>
                    <a:pt x="515" y="691"/>
                    <a:pt x="493" y="700"/>
                    <a:pt x="476" y="715"/>
                  </a:cubicBezTo>
                  <a:cubicBezTo>
                    <a:pt x="452" y="734"/>
                    <a:pt x="410" y="781"/>
                    <a:pt x="410" y="781"/>
                  </a:cubicBezTo>
                  <a:cubicBezTo>
                    <a:pt x="406" y="790"/>
                    <a:pt x="404" y="801"/>
                    <a:pt x="400" y="810"/>
                  </a:cubicBezTo>
                  <a:cubicBezTo>
                    <a:pt x="388" y="829"/>
                    <a:pt x="362" y="867"/>
                    <a:pt x="362" y="867"/>
                  </a:cubicBezTo>
                  <a:cubicBezTo>
                    <a:pt x="359" y="883"/>
                    <a:pt x="353" y="898"/>
                    <a:pt x="353" y="915"/>
                  </a:cubicBezTo>
                  <a:cubicBezTo>
                    <a:pt x="347" y="1009"/>
                    <a:pt x="357" y="1106"/>
                    <a:pt x="343" y="1200"/>
                  </a:cubicBezTo>
                  <a:cubicBezTo>
                    <a:pt x="335" y="1250"/>
                    <a:pt x="275" y="1315"/>
                    <a:pt x="238" y="1353"/>
                  </a:cubicBezTo>
                  <a:cubicBezTo>
                    <a:pt x="225" y="1392"/>
                    <a:pt x="203" y="1426"/>
                    <a:pt x="191" y="1467"/>
                  </a:cubicBezTo>
                  <a:cubicBezTo>
                    <a:pt x="182" y="1597"/>
                    <a:pt x="188" y="1664"/>
                    <a:pt x="95" y="1753"/>
                  </a:cubicBezTo>
                  <a:cubicBezTo>
                    <a:pt x="74" y="1815"/>
                    <a:pt x="63" y="1878"/>
                    <a:pt x="48" y="1943"/>
                  </a:cubicBezTo>
                  <a:cubicBezTo>
                    <a:pt x="38" y="2064"/>
                    <a:pt x="0" y="2184"/>
                    <a:pt x="0" y="2305"/>
                  </a:cubicBezTo>
                </a:path>
              </a:pathLst>
            </a:custGeom>
            <a:noFill/>
            <a:ln w="76200">
              <a:solidFill>
                <a:srgbClr val="00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Osaka" charset="0"/>
                <a:cs typeface="Arial" panose="020B0604020202020204" pitchFamily="34" charset="0"/>
              </a:endParaRPr>
            </a:p>
          </p:txBody>
        </p:sp>
      </p:grpSp>
      <p:sp>
        <p:nvSpPr>
          <p:cNvPr id="337923" name="Rectangle 3"/>
          <p:cNvSpPr>
            <a:spLocks noGrp="1" noChangeArrowheads="1"/>
          </p:cNvSpPr>
          <p:nvPr>
            <p:ph type="body" idx="4294967295"/>
          </p:nvPr>
        </p:nvSpPr>
        <p:spPr>
          <a:xfrm>
            <a:off x="35496" y="2222376"/>
            <a:ext cx="1981200" cy="990600"/>
          </a:xfrm>
        </p:spPr>
        <p:txBody>
          <a:bodyPr/>
          <a:lstStyle/>
          <a:p>
            <a:pPr marL="0" indent="0" eaLnBrk="1" hangingPunct="1">
              <a:lnSpc>
                <a:spcPct val="90000"/>
              </a:lnSpc>
              <a:buFont typeface="Times" pitchFamily="-112" charset="0"/>
              <a:buNone/>
              <a:defRPr/>
            </a:pPr>
            <a:r>
              <a:rPr lang="ar-JO" b="1" dirty="0">
                <a:latin typeface="Arial" panose="020B0604020202020204" pitchFamily="34" charset="0"/>
                <a:cs typeface="Arial" panose="020B0604020202020204" pitchFamily="34" charset="0"/>
              </a:rPr>
              <a:t>نينوى الحقيقية</a:t>
            </a:r>
            <a:endParaRPr lang="en-US" b="1" dirty="0">
              <a:latin typeface="Arial" panose="020B0604020202020204" pitchFamily="34" charset="0"/>
              <a:cs typeface="Arial" panose="020B0604020202020204" pitchFamily="34" charset="0"/>
            </a:endParaRPr>
          </a:p>
        </p:txBody>
      </p:sp>
      <p:sp>
        <p:nvSpPr>
          <p:cNvPr id="337924" name="Rectangle 4"/>
          <p:cNvSpPr>
            <a:spLocks noChangeArrowheads="1"/>
          </p:cNvSpPr>
          <p:nvPr/>
        </p:nvSpPr>
        <p:spPr bwMode="auto">
          <a:xfrm>
            <a:off x="2590800" y="6172200"/>
            <a:ext cx="1447800" cy="609600"/>
          </a:xfrm>
          <a:prstGeom prst="rect">
            <a:avLst/>
          </a:prstGeom>
          <a:noFill/>
          <a:ln w="9525">
            <a:noFill/>
            <a:miter lim="800000"/>
            <a:headEnd/>
            <a:tailEnd/>
          </a:ln>
          <a:effectLst>
            <a:outerShdw blurRad="50800" dist="25399" dir="2700000" algn="ctr" rotWithShape="0">
              <a:srgbClr val="FFFFFF">
                <a:alpha val="99962"/>
              </a:srgbClr>
            </a:outerShdw>
          </a:effec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ea typeface="Osaka"/>
                <a:cs typeface="Arial" panose="020B0604020202020204" pitchFamily="34" charset="0"/>
              </a:rPr>
              <a:t>كالح</a:t>
            </a: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Osaka"/>
              <a:cs typeface="Arial" panose="020B0604020202020204" pitchFamily="34" charset="0"/>
            </a:endParaRPr>
          </a:p>
        </p:txBody>
      </p:sp>
      <p:sp>
        <p:nvSpPr>
          <p:cNvPr id="337922" name="Rectangle 2" descr="Purple mesh"/>
          <p:cNvSpPr>
            <a:spLocks noGrp="1" noChangeArrowheads="1"/>
          </p:cNvSpPr>
          <p:nvPr>
            <p:ph type="title" idx="4294967295"/>
          </p:nvPr>
        </p:nvSpPr>
        <p:spPr>
          <a:xfrm>
            <a:off x="5257800" y="4572000"/>
            <a:ext cx="3733800" cy="1447800"/>
          </a:xfrm>
          <a:blipFill dpi="0" rotWithShape="0">
            <a:blip r:embed="rId5"/>
            <a:srcRect/>
            <a:tile tx="0" ty="0" sx="100000" sy="100000" flip="none" algn="tl"/>
          </a:blipFill>
          <a:ln>
            <a:solidFill>
              <a:srgbClr val="0000FF"/>
            </a:solidFill>
          </a:ln>
          <a:effectLst>
            <a:prstShdw prst="shdw13" dist="28398" dir="12393903">
              <a:srgbClr val="030201">
                <a:alpha val="75000"/>
              </a:srgbClr>
            </a:prstShdw>
          </a:effectLst>
        </p:spPr>
        <p:txBody>
          <a:bodyPr/>
          <a:lstStyle/>
          <a:p>
            <a:pPr eaLnBrk="1" hangingPunct="1">
              <a:defRPr/>
            </a:pPr>
            <a:r>
              <a:rPr lang="ar-JO" b="1" dirty="0">
                <a:solidFill>
                  <a:srgbClr val="FFFFFF"/>
                </a:solidFill>
                <a:latin typeface="Arial" panose="020B0604020202020204" pitchFamily="34" charset="0"/>
                <a:cs typeface="Arial" panose="020B0604020202020204" pitchFamily="34" charset="0"/>
              </a:rPr>
              <a:t>مدينة</a:t>
            </a:r>
            <a:br>
              <a:rPr lang="ar-JO" b="1" dirty="0">
                <a:solidFill>
                  <a:srgbClr val="FFFFFF"/>
                </a:solidFill>
                <a:latin typeface="Arial" panose="020B0604020202020204" pitchFamily="34" charset="0"/>
                <a:cs typeface="Arial" panose="020B0604020202020204" pitchFamily="34" charset="0"/>
              </a:rPr>
            </a:br>
            <a:r>
              <a:rPr lang="ar-JO" b="1" dirty="0">
                <a:solidFill>
                  <a:srgbClr val="FFFFFF"/>
                </a:solidFill>
                <a:latin typeface="Arial" panose="020B0604020202020204" pitchFamily="34" charset="0"/>
                <a:cs typeface="Arial" panose="020B0604020202020204" pitchFamily="34" charset="0"/>
              </a:rPr>
              <a:t>نينوى</a:t>
            </a:r>
            <a:endParaRPr lang="en-US" b="1" dirty="0">
              <a:solidFill>
                <a:srgbClr val="FFFFFF"/>
              </a:solidFill>
              <a:latin typeface="Arial" panose="020B0604020202020204" pitchFamily="34" charset="0"/>
              <a:cs typeface="Arial" panose="020B0604020202020204" pitchFamily="34" charset="0"/>
            </a:endParaRPr>
          </a:p>
        </p:txBody>
      </p:sp>
      <p:sp>
        <p:nvSpPr>
          <p:cNvPr id="750605" name="Text Box 23"/>
          <p:cNvSpPr txBox="1">
            <a:spLocks noChangeArrowheads="1"/>
          </p:cNvSpPr>
          <p:nvPr/>
        </p:nvSpPr>
        <p:spPr bwMode="auto">
          <a:xfrm>
            <a:off x="123026" y="6322368"/>
            <a:ext cx="22669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Times New Roman" charset="0"/>
                <a:ea typeface="Osaka" charset="0"/>
                <a:cs typeface="Osaka" charset="0"/>
              </a:defRPr>
            </a:lvl1pPr>
            <a:lvl2pPr marL="742950" indent="-285750">
              <a:defRPr sz="2400">
                <a:solidFill>
                  <a:schemeClr val="tx1"/>
                </a:solidFill>
                <a:latin typeface="Times New Roman" charset="0"/>
                <a:ea typeface="Osaka" charset="0"/>
                <a:cs typeface="Osaka" charset="0"/>
              </a:defRPr>
            </a:lvl2pPr>
            <a:lvl3pPr marL="1143000" indent="-228600">
              <a:defRPr sz="2400">
                <a:solidFill>
                  <a:schemeClr val="tx1"/>
                </a:solidFill>
                <a:latin typeface="Times New Roman" charset="0"/>
                <a:ea typeface="Osaka" charset="0"/>
                <a:cs typeface="Osaka" charset="0"/>
              </a:defRPr>
            </a:lvl3pPr>
            <a:lvl4pPr marL="1600200" indent="-228600">
              <a:defRPr sz="2400">
                <a:solidFill>
                  <a:schemeClr val="tx1"/>
                </a:solidFill>
                <a:latin typeface="Times New Roman" charset="0"/>
                <a:ea typeface="Osaka" charset="0"/>
                <a:cs typeface="Osaka" charset="0"/>
              </a:defRPr>
            </a:lvl4pPr>
            <a:lvl5pPr marL="2057400" indent="-228600">
              <a:defRPr sz="2400">
                <a:solidFill>
                  <a:schemeClr val="tx1"/>
                </a:solidFill>
                <a:latin typeface="Times New Roman" charset="0"/>
                <a:ea typeface="Osaka" charset="0"/>
                <a:cs typeface="Osaka" charset="0"/>
              </a:defRPr>
            </a:lvl5pPr>
            <a:lvl6pPr marL="2514600" indent="-228600" algn="ctr" eaLnBrk="0" fontAlgn="base" hangingPunct="0">
              <a:spcBef>
                <a:spcPct val="0"/>
              </a:spcBef>
              <a:spcAft>
                <a:spcPct val="0"/>
              </a:spcAft>
              <a:defRPr sz="2400">
                <a:solidFill>
                  <a:schemeClr val="tx1"/>
                </a:solidFill>
                <a:latin typeface="Times New Roman" charset="0"/>
                <a:ea typeface="Osaka" charset="0"/>
                <a:cs typeface="Osaka" charset="0"/>
              </a:defRPr>
            </a:lvl6pPr>
            <a:lvl7pPr marL="2971800" indent="-228600" algn="ctr" eaLnBrk="0" fontAlgn="base" hangingPunct="0">
              <a:spcBef>
                <a:spcPct val="0"/>
              </a:spcBef>
              <a:spcAft>
                <a:spcPct val="0"/>
              </a:spcAft>
              <a:defRPr sz="2400">
                <a:solidFill>
                  <a:schemeClr val="tx1"/>
                </a:solidFill>
                <a:latin typeface="Times New Roman" charset="0"/>
                <a:ea typeface="Osaka" charset="0"/>
                <a:cs typeface="Osaka" charset="0"/>
              </a:defRPr>
            </a:lvl7pPr>
            <a:lvl8pPr marL="3429000" indent="-228600" algn="ctr" eaLnBrk="0" fontAlgn="base" hangingPunct="0">
              <a:spcBef>
                <a:spcPct val="0"/>
              </a:spcBef>
              <a:spcAft>
                <a:spcPct val="0"/>
              </a:spcAft>
              <a:defRPr sz="2400">
                <a:solidFill>
                  <a:schemeClr val="tx1"/>
                </a:solidFill>
                <a:latin typeface="Times New Roman" charset="0"/>
                <a:ea typeface="Osaka" charset="0"/>
                <a:cs typeface="Osaka" charset="0"/>
              </a:defRPr>
            </a:lvl8pPr>
            <a:lvl9pPr marL="3886200" indent="-228600" algn="ctr" eaLnBrk="0" fontAlgn="base" hangingPunct="0">
              <a:spcBef>
                <a:spcPct val="0"/>
              </a:spcBef>
              <a:spcAft>
                <a:spcPct val="0"/>
              </a:spcAft>
              <a:defRPr sz="2400">
                <a:solidFill>
                  <a:schemeClr val="tx1"/>
                </a:solidFill>
                <a:latin typeface="Times New Roman" charset="0"/>
                <a:ea typeface="Osaka" charset="0"/>
                <a:cs typeface="Osaka"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تكوين ١٠ : ١١-١٢</a:t>
            </a: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750606" name="Text Box 24"/>
          <p:cNvSpPr txBox="1">
            <a:spLocks noChangeArrowheads="1"/>
          </p:cNvSpPr>
          <p:nvPr/>
        </p:nvSpPr>
        <p:spPr bwMode="auto">
          <a:xfrm>
            <a:off x="8353061" y="73968"/>
            <a:ext cx="69922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Times New Roman" charset="0"/>
                <a:ea typeface="Osaka" charset="0"/>
                <a:cs typeface="Osaka" charset="0"/>
              </a:defRPr>
            </a:lvl1pPr>
            <a:lvl2pPr marL="742950" indent="-285750">
              <a:defRPr sz="2400">
                <a:solidFill>
                  <a:schemeClr val="tx1"/>
                </a:solidFill>
                <a:latin typeface="Times New Roman" charset="0"/>
                <a:ea typeface="Osaka" charset="0"/>
                <a:cs typeface="Osaka" charset="0"/>
              </a:defRPr>
            </a:lvl2pPr>
            <a:lvl3pPr marL="1143000" indent="-228600">
              <a:defRPr sz="2400">
                <a:solidFill>
                  <a:schemeClr val="tx1"/>
                </a:solidFill>
                <a:latin typeface="Times New Roman" charset="0"/>
                <a:ea typeface="Osaka" charset="0"/>
                <a:cs typeface="Osaka" charset="0"/>
              </a:defRPr>
            </a:lvl3pPr>
            <a:lvl4pPr marL="1600200" indent="-228600">
              <a:defRPr sz="2400">
                <a:solidFill>
                  <a:schemeClr val="tx1"/>
                </a:solidFill>
                <a:latin typeface="Times New Roman" charset="0"/>
                <a:ea typeface="Osaka" charset="0"/>
                <a:cs typeface="Osaka" charset="0"/>
              </a:defRPr>
            </a:lvl4pPr>
            <a:lvl5pPr marL="2057400" indent="-228600">
              <a:defRPr sz="2400">
                <a:solidFill>
                  <a:schemeClr val="tx1"/>
                </a:solidFill>
                <a:latin typeface="Times New Roman" charset="0"/>
                <a:ea typeface="Osaka" charset="0"/>
                <a:cs typeface="Osaka" charset="0"/>
              </a:defRPr>
            </a:lvl5pPr>
            <a:lvl6pPr marL="2514600" indent="-228600" algn="ctr" eaLnBrk="0" fontAlgn="base" hangingPunct="0">
              <a:spcBef>
                <a:spcPct val="0"/>
              </a:spcBef>
              <a:spcAft>
                <a:spcPct val="0"/>
              </a:spcAft>
              <a:defRPr sz="2400">
                <a:solidFill>
                  <a:schemeClr val="tx1"/>
                </a:solidFill>
                <a:latin typeface="Times New Roman" charset="0"/>
                <a:ea typeface="Osaka" charset="0"/>
                <a:cs typeface="Osaka" charset="0"/>
              </a:defRPr>
            </a:lvl6pPr>
            <a:lvl7pPr marL="2971800" indent="-228600" algn="ctr" eaLnBrk="0" fontAlgn="base" hangingPunct="0">
              <a:spcBef>
                <a:spcPct val="0"/>
              </a:spcBef>
              <a:spcAft>
                <a:spcPct val="0"/>
              </a:spcAft>
              <a:defRPr sz="2400">
                <a:solidFill>
                  <a:schemeClr val="tx1"/>
                </a:solidFill>
                <a:latin typeface="Times New Roman" charset="0"/>
                <a:ea typeface="Osaka" charset="0"/>
                <a:cs typeface="Osaka" charset="0"/>
              </a:defRPr>
            </a:lvl7pPr>
            <a:lvl8pPr marL="3429000" indent="-228600" algn="ctr" eaLnBrk="0" fontAlgn="base" hangingPunct="0">
              <a:spcBef>
                <a:spcPct val="0"/>
              </a:spcBef>
              <a:spcAft>
                <a:spcPct val="0"/>
              </a:spcAft>
              <a:defRPr sz="2400">
                <a:solidFill>
                  <a:schemeClr val="tx1"/>
                </a:solidFill>
                <a:latin typeface="Times New Roman" charset="0"/>
                <a:ea typeface="Osaka" charset="0"/>
                <a:cs typeface="Osaka" charset="0"/>
              </a:defRPr>
            </a:lvl8pPr>
            <a:lvl9pPr marL="3886200" indent="-228600" algn="ctr" eaLnBrk="0" fontAlgn="base" hangingPunct="0">
              <a:spcBef>
                <a:spcPct val="0"/>
              </a:spcBef>
              <a:spcAft>
                <a:spcPct val="0"/>
              </a:spcAft>
              <a:defRPr sz="2400">
                <a:solidFill>
                  <a:schemeClr val="tx1"/>
                </a:solidFill>
                <a:latin typeface="Times New Roman" charset="0"/>
                <a:ea typeface="Osaka" charset="0"/>
                <a:cs typeface="Osaka"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602</a:t>
            </a: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grpSp>
        <p:nvGrpSpPr>
          <p:cNvPr id="4" name="Group 28"/>
          <p:cNvGrpSpPr>
            <a:grpSpLocks/>
          </p:cNvGrpSpPr>
          <p:nvPr/>
        </p:nvGrpSpPr>
        <p:grpSpPr bwMode="auto">
          <a:xfrm>
            <a:off x="401587" y="673571"/>
            <a:ext cx="7770813" cy="5419725"/>
            <a:chOff x="210" y="386"/>
            <a:chExt cx="4895" cy="3414"/>
          </a:xfrm>
        </p:grpSpPr>
        <p:sp>
          <p:nvSpPr>
            <p:cNvPr id="750614" name="Freeform 25"/>
            <p:cNvSpPr>
              <a:spLocks/>
            </p:cNvSpPr>
            <p:nvPr/>
          </p:nvSpPr>
          <p:spPr bwMode="auto">
            <a:xfrm>
              <a:off x="210" y="386"/>
              <a:ext cx="4895" cy="3028"/>
            </a:xfrm>
            <a:custGeom>
              <a:avLst/>
              <a:gdLst>
                <a:gd name="T0" fmla="*/ 3409 w 4895"/>
                <a:gd name="T1" fmla="*/ 538 h 3028"/>
                <a:gd name="T2" fmla="*/ 3133 w 4895"/>
                <a:gd name="T3" fmla="*/ 385 h 3028"/>
                <a:gd name="T4" fmla="*/ 3028 w 4895"/>
                <a:gd name="T5" fmla="*/ 185 h 3028"/>
                <a:gd name="T6" fmla="*/ 2828 w 4895"/>
                <a:gd name="T7" fmla="*/ 71 h 3028"/>
                <a:gd name="T8" fmla="*/ 2571 w 4895"/>
                <a:gd name="T9" fmla="*/ 43 h 3028"/>
                <a:gd name="T10" fmla="*/ 2343 w 4895"/>
                <a:gd name="T11" fmla="*/ 166 h 3028"/>
                <a:gd name="T12" fmla="*/ 2257 w 4895"/>
                <a:gd name="T13" fmla="*/ 233 h 3028"/>
                <a:gd name="T14" fmla="*/ 1876 w 4895"/>
                <a:gd name="T15" fmla="*/ 404 h 3028"/>
                <a:gd name="T16" fmla="*/ 1562 w 4895"/>
                <a:gd name="T17" fmla="*/ 300 h 3028"/>
                <a:gd name="T18" fmla="*/ 1162 w 4895"/>
                <a:gd name="T19" fmla="*/ 414 h 3028"/>
                <a:gd name="T20" fmla="*/ 971 w 4895"/>
                <a:gd name="T21" fmla="*/ 547 h 3028"/>
                <a:gd name="T22" fmla="*/ 838 w 4895"/>
                <a:gd name="T23" fmla="*/ 728 h 3028"/>
                <a:gd name="T24" fmla="*/ 628 w 4895"/>
                <a:gd name="T25" fmla="*/ 1204 h 3028"/>
                <a:gd name="T26" fmla="*/ 476 w 4895"/>
                <a:gd name="T27" fmla="*/ 1671 h 3028"/>
                <a:gd name="T28" fmla="*/ 266 w 4895"/>
                <a:gd name="T29" fmla="*/ 1861 h 3028"/>
                <a:gd name="T30" fmla="*/ 133 w 4895"/>
                <a:gd name="T31" fmla="*/ 2004 h 3028"/>
                <a:gd name="T32" fmla="*/ 0 w 4895"/>
                <a:gd name="T33" fmla="*/ 2414 h 3028"/>
                <a:gd name="T34" fmla="*/ 285 w 4895"/>
                <a:gd name="T35" fmla="*/ 2633 h 3028"/>
                <a:gd name="T36" fmla="*/ 962 w 4895"/>
                <a:gd name="T37" fmla="*/ 2481 h 3028"/>
                <a:gd name="T38" fmla="*/ 1343 w 4895"/>
                <a:gd name="T39" fmla="*/ 2433 h 3028"/>
                <a:gd name="T40" fmla="*/ 1523 w 4895"/>
                <a:gd name="T41" fmla="*/ 2519 h 3028"/>
                <a:gd name="T42" fmla="*/ 1790 w 4895"/>
                <a:gd name="T43" fmla="*/ 2719 h 3028"/>
                <a:gd name="T44" fmla="*/ 2295 w 4895"/>
                <a:gd name="T45" fmla="*/ 2947 h 3028"/>
                <a:gd name="T46" fmla="*/ 2571 w 4895"/>
                <a:gd name="T47" fmla="*/ 2995 h 3028"/>
                <a:gd name="T48" fmla="*/ 3228 w 4895"/>
                <a:gd name="T49" fmla="*/ 2861 h 3028"/>
                <a:gd name="T50" fmla="*/ 3543 w 4895"/>
                <a:gd name="T51" fmla="*/ 2671 h 3028"/>
                <a:gd name="T52" fmla="*/ 3886 w 4895"/>
                <a:gd name="T53" fmla="*/ 2566 h 3028"/>
                <a:gd name="T54" fmla="*/ 4228 w 4895"/>
                <a:gd name="T55" fmla="*/ 2271 h 3028"/>
                <a:gd name="T56" fmla="*/ 4314 w 4895"/>
                <a:gd name="T57" fmla="*/ 2185 h 3028"/>
                <a:gd name="T58" fmla="*/ 4505 w 4895"/>
                <a:gd name="T59" fmla="*/ 1976 h 3028"/>
                <a:gd name="T60" fmla="*/ 4838 w 4895"/>
                <a:gd name="T61" fmla="*/ 1576 h 3028"/>
                <a:gd name="T62" fmla="*/ 4886 w 4895"/>
                <a:gd name="T63" fmla="*/ 1357 h 3028"/>
                <a:gd name="T64" fmla="*/ 4638 w 4895"/>
                <a:gd name="T65" fmla="*/ 1138 h 3028"/>
                <a:gd name="T66" fmla="*/ 4276 w 4895"/>
                <a:gd name="T67" fmla="*/ 1176 h 3028"/>
                <a:gd name="T68" fmla="*/ 3981 w 4895"/>
                <a:gd name="T69" fmla="*/ 1176 h 3028"/>
                <a:gd name="T70" fmla="*/ 3867 w 4895"/>
                <a:gd name="T71" fmla="*/ 881 h 3028"/>
                <a:gd name="T72" fmla="*/ 3705 w 4895"/>
                <a:gd name="T73" fmla="*/ 1052 h 3028"/>
                <a:gd name="T74" fmla="*/ 3752 w 4895"/>
                <a:gd name="T75" fmla="*/ 709 h 3028"/>
                <a:gd name="T76" fmla="*/ 3609 w 4895"/>
                <a:gd name="T77" fmla="*/ 652 h 3028"/>
                <a:gd name="T78" fmla="*/ 3362 w 4895"/>
                <a:gd name="T79" fmla="*/ 900 h 3028"/>
                <a:gd name="T80" fmla="*/ 3200 w 4895"/>
                <a:gd name="T81" fmla="*/ 919 h 3028"/>
                <a:gd name="T82" fmla="*/ 3295 w 4895"/>
                <a:gd name="T83" fmla="*/ 757 h 3028"/>
                <a:gd name="T84" fmla="*/ 3476 w 4895"/>
                <a:gd name="T85" fmla="*/ 604 h 302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895"/>
                <a:gd name="T130" fmla="*/ 0 h 3028"/>
                <a:gd name="T131" fmla="*/ 4895 w 4895"/>
                <a:gd name="T132" fmla="*/ 3028 h 302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895" h="3028">
                  <a:moveTo>
                    <a:pt x="3476" y="604"/>
                  </a:moveTo>
                  <a:cubicBezTo>
                    <a:pt x="3422" y="525"/>
                    <a:pt x="3493" y="617"/>
                    <a:pt x="3428" y="566"/>
                  </a:cubicBezTo>
                  <a:cubicBezTo>
                    <a:pt x="3419" y="558"/>
                    <a:pt x="3416" y="545"/>
                    <a:pt x="3409" y="538"/>
                  </a:cubicBezTo>
                  <a:cubicBezTo>
                    <a:pt x="3387" y="516"/>
                    <a:pt x="3323" y="489"/>
                    <a:pt x="3295" y="481"/>
                  </a:cubicBezTo>
                  <a:cubicBezTo>
                    <a:pt x="3249" y="451"/>
                    <a:pt x="3197" y="443"/>
                    <a:pt x="3152" y="414"/>
                  </a:cubicBezTo>
                  <a:cubicBezTo>
                    <a:pt x="3145" y="404"/>
                    <a:pt x="3141" y="393"/>
                    <a:pt x="3133" y="385"/>
                  </a:cubicBezTo>
                  <a:cubicBezTo>
                    <a:pt x="3125" y="376"/>
                    <a:pt x="3112" y="374"/>
                    <a:pt x="3105" y="366"/>
                  </a:cubicBezTo>
                  <a:cubicBezTo>
                    <a:pt x="3074" y="328"/>
                    <a:pt x="3084" y="238"/>
                    <a:pt x="3057" y="204"/>
                  </a:cubicBezTo>
                  <a:cubicBezTo>
                    <a:pt x="3049" y="194"/>
                    <a:pt x="3037" y="191"/>
                    <a:pt x="3028" y="185"/>
                  </a:cubicBezTo>
                  <a:cubicBezTo>
                    <a:pt x="3021" y="175"/>
                    <a:pt x="3018" y="162"/>
                    <a:pt x="3009" y="157"/>
                  </a:cubicBezTo>
                  <a:cubicBezTo>
                    <a:pt x="2994" y="148"/>
                    <a:pt x="2927" y="136"/>
                    <a:pt x="2905" y="128"/>
                  </a:cubicBezTo>
                  <a:cubicBezTo>
                    <a:pt x="2882" y="106"/>
                    <a:pt x="2857" y="80"/>
                    <a:pt x="2828" y="71"/>
                  </a:cubicBezTo>
                  <a:cubicBezTo>
                    <a:pt x="2809" y="64"/>
                    <a:pt x="2771" y="52"/>
                    <a:pt x="2771" y="52"/>
                  </a:cubicBezTo>
                  <a:cubicBezTo>
                    <a:pt x="2719" y="0"/>
                    <a:pt x="2708" y="14"/>
                    <a:pt x="2628" y="24"/>
                  </a:cubicBezTo>
                  <a:cubicBezTo>
                    <a:pt x="2609" y="30"/>
                    <a:pt x="2587" y="31"/>
                    <a:pt x="2571" y="43"/>
                  </a:cubicBezTo>
                  <a:cubicBezTo>
                    <a:pt x="2552" y="55"/>
                    <a:pt x="2535" y="74"/>
                    <a:pt x="2514" y="81"/>
                  </a:cubicBezTo>
                  <a:cubicBezTo>
                    <a:pt x="2506" y="83"/>
                    <a:pt x="2463" y="96"/>
                    <a:pt x="2457" y="100"/>
                  </a:cubicBezTo>
                  <a:cubicBezTo>
                    <a:pt x="2414" y="123"/>
                    <a:pt x="2387" y="151"/>
                    <a:pt x="2343" y="166"/>
                  </a:cubicBezTo>
                  <a:cubicBezTo>
                    <a:pt x="2330" y="175"/>
                    <a:pt x="2318" y="187"/>
                    <a:pt x="2304" y="195"/>
                  </a:cubicBezTo>
                  <a:cubicBezTo>
                    <a:pt x="2295" y="199"/>
                    <a:pt x="2283" y="197"/>
                    <a:pt x="2276" y="204"/>
                  </a:cubicBezTo>
                  <a:cubicBezTo>
                    <a:pt x="2267" y="211"/>
                    <a:pt x="2265" y="224"/>
                    <a:pt x="2257" y="233"/>
                  </a:cubicBezTo>
                  <a:cubicBezTo>
                    <a:pt x="2239" y="250"/>
                    <a:pt x="2219" y="265"/>
                    <a:pt x="2200" y="281"/>
                  </a:cubicBezTo>
                  <a:cubicBezTo>
                    <a:pt x="2182" y="295"/>
                    <a:pt x="2143" y="319"/>
                    <a:pt x="2143" y="319"/>
                  </a:cubicBezTo>
                  <a:cubicBezTo>
                    <a:pt x="2090" y="396"/>
                    <a:pt x="1957" y="377"/>
                    <a:pt x="1876" y="404"/>
                  </a:cubicBezTo>
                  <a:cubicBezTo>
                    <a:pt x="1860" y="401"/>
                    <a:pt x="1771" y="390"/>
                    <a:pt x="1752" y="385"/>
                  </a:cubicBezTo>
                  <a:cubicBezTo>
                    <a:pt x="1716" y="374"/>
                    <a:pt x="1692" y="336"/>
                    <a:pt x="1657" y="328"/>
                  </a:cubicBezTo>
                  <a:cubicBezTo>
                    <a:pt x="1601" y="314"/>
                    <a:pt x="1628" y="322"/>
                    <a:pt x="1562" y="300"/>
                  </a:cubicBezTo>
                  <a:cubicBezTo>
                    <a:pt x="1552" y="296"/>
                    <a:pt x="1533" y="290"/>
                    <a:pt x="1533" y="290"/>
                  </a:cubicBezTo>
                  <a:cubicBezTo>
                    <a:pt x="1437" y="298"/>
                    <a:pt x="1320" y="281"/>
                    <a:pt x="1238" y="338"/>
                  </a:cubicBezTo>
                  <a:cubicBezTo>
                    <a:pt x="1218" y="366"/>
                    <a:pt x="1189" y="392"/>
                    <a:pt x="1162" y="414"/>
                  </a:cubicBezTo>
                  <a:cubicBezTo>
                    <a:pt x="1143" y="428"/>
                    <a:pt x="1104" y="452"/>
                    <a:pt x="1104" y="452"/>
                  </a:cubicBezTo>
                  <a:cubicBezTo>
                    <a:pt x="1078" y="490"/>
                    <a:pt x="1040" y="500"/>
                    <a:pt x="1000" y="528"/>
                  </a:cubicBezTo>
                  <a:cubicBezTo>
                    <a:pt x="990" y="534"/>
                    <a:pt x="980" y="540"/>
                    <a:pt x="971" y="547"/>
                  </a:cubicBezTo>
                  <a:cubicBezTo>
                    <a:pt x="955" y="556"/>
                    <a:pt x="923" y="576"/>
                    <a:pt x="923" y="576"/>
                  </a:cubicBezTo>
                  <a:cubicBezTo>
                    <a:pt x="910" y="592"/>
                    <a:pt x="861" y="658"/>
                    <a:pt x="857" y="671"/>
                  </a:cubicBezTo>
                  <a:cubicBezTo>
                    <a:pt x="850" y="690"/>
                    <a:pt x="849" y="711"/>
                    <a:pt x="838" y="728"/>
                  </a:cubicBezTo>
                  <a:cubicBezTo>
                    <a:pt x="819" y="755"/>
                    <a:pt x="774" y="808"/>
                    <a:pt x="762" y="843"/>
                  </a:cubicBezTo>
                  <a:cubicBezTo>
                    <a:pt x="742" y="897"/>
                    <a:pt x="729" y="952"/>
                    <a:pt x="704" y="1004"/>
                  </a:cubicBezTo>
                  <a:cubicBezTo>
                    <a:pt x="691" y="1068"/>
                    <a:pt x="665" y="1148"/>
                    <a:pt x="628" y="1204"/>
                  </a:cubicBezTo>
                  <a:cubicBezTo>
                    <a:pt x="613" y="1266"/>
                    <a:pt x="618" y="1347"/>
                    <a:pt x="590" y="1404"/>
                  </a:cubicBezTo>
                  <a:cubicBezTo>
                    <a:pt x="573" y="1436"/>
                    <a:pt x="543" y="1459"/>
                    <a:pt x="523" y="1490"/>
                  </a:cubicBezTo>
                  <a:cubicBezTo>
                    <a:pt x="505" y="1547"/>
                    <a:pt x="499" y="1615"/>
                    <a:pt x="476" y="1671"/>
                  </a:cubicBezTo>
                  <a:cubicBezTo>
                    <a:pt x="462" y="1702"/>
                    <a:pt x="400" y="1738"/>
                    <a:pt x="400" y="1738"/>
                  </a:cubicBezTo>
                  <a:cubicBezTo>
                    <a:pt x="395" y="1751"/>
                    <a:pt x="369" y="1814"/>
                    <a:pt x="361" y="1823"/>
                  </a:cubicBezTo>
                  <a:cubicBezTo>
                    <a:pt x="340" y="1843"/>
                    <a:pt x="293" y="1852"/>
                    <a:pt x="266" y="1861"/>
                  </a:cubicBezTo>
                  <a:cubicBezTo>
                    <a:pt x="242" y="1885"/>
                    <a:pt x="228" y="1908"/>
                    <a:pt x="200" y="1928"/>
                  </a:cubicBezTo>
                  <a:cubicBezTo>
                    <a:pt x="193" y="1937"/>
                    <a:pt x="188" y="1948"/>
                    <a:pt x="181" y="1957"/>
                  </a:cubicBezTo>
                  <a:cubicBezTo>
                    <a:pt x="166" y="1973"/>
                    <a:pt x="133" y="2004"/>
                    <a:pt x="133" y="2004"/>
                  </a:cubicBezTo>
                  <a:cubicBezTo>
                    <a:pt x="120" y="2041"/>
                    <a:pt x="116" y="2095"/>
                    <a:pt x="95" y="2128"/>
                  </a:cubicBezTo>
                  <a:cubicBezTo>
                    <a:pt x="76" y="2156"/>
                    <a:pt x="67" y="2181"/>
                    <a:pt x="57" y="2214"/>
                  </a:cubicBezTo>
                  <a:cubicBezTo>
                    <a:pt x="48" y="2286"/>
                    <a:pt x="39" y="2353"/>
                    <a:pt x="0" y="2414"/>
                  </a:cubicBezTo>
                  <a:cubicBezTo>
                    <a:pt x="7" y="2470"/>
                    <a:pt x="8" y="2493"/>
                    <a:pt x="38" y="2538"/>
                  </a:cubicBezTo>
                  <a:cubicBezTo>
                    <a:pt x="58" y="2603"/>
                    <a:pt x="131" y="2597"/>
                    <a:pt x="190" y="2604"/>
                  </a:cubicBezTo>
                  <a:cubicBezTo>
                    <a:pt x="222" y="2612"/>
                    <a:pt x="253" y="2621"/>
                    <a:pt x="285" y="2633"/>
                  </a:cubicBezTo>
                  <a:cubicBezTo>
                    <a:pt x="400" y="2617"/>
                    <a:pt x="516" y="2611"/>
                    <a:pt x="628" y="2576"/>
                  </a:cubicBezTo>
                  <a:cubicBezTo>
                    <a:pt x="697" y="2592"/>
                    <a:pt x="705" y="2599"/>
                    <a:pt x="781" y="2576"/>
                  </a:cubicBezTo>
                  <a:cubicBezTo>
                    <a:pt x="838" y="2537"/>
                    <a:pt x="897" y="2507"/>
                    <a:pt x="962" y="2481"/>
                  </a:cubicBezTo>
                  <a:cubicBezTo>
                    <a:pt x="980" y="2473"/>
                    <a:pt x="1002" y="2472"/>
                    <a:pt x="1019" y="2461"/>
                  </a:cubicBezTo>
                  <a:cubicBezTo>
                    <a:pt x="1038" y="2448"/>
                    <a:pt x="1076" y="2423"/>
                    <a:pt x="1076" y="2423"/>
                  </a:cubicBezTo>
                  <a:cubicBezTo>
                    <a:pt x="1165" y="2426"/>
                    <a:pt x="1254" y="2421"/>
                    <a:pt x="1343" y="2433"/>
                  </a:cubicBezTo>
                  <a:cubicBezTo>
                    <a:pt x="1356" y="2434"/>
                    <a:pt x="1360" y="2453"/>
                    <a:pt x="1371" y="2461"/>
                  </a:cubicBezTo>
                  <a:cubicBezTo>
                    <a:pt x="1388" y="2472"/>
                    <a:pt x="1409" y="2480"/>
                    <a:pt x="1428" y="2490"/>
                  </a:cubicBezTo>
                  <a:cubicBezTo>
                    <a:pt x="1457" y="2505"/>
                    <a:pt x="1492" y="2505"/>
                    <a:pt x="1523" y="2519"/>
                  </a:cubicBezTo>
                  <a:cubicBezTo>
                    <a:pt x="1571" y="2541"/>
                    <a:pt x="1614" y="2572"/>
                    <a:pt x="1666" y="2585"/>
                  </a:cubicBezTo>
                  <a:cubicBezTo>
                    <a:pt x="1694" y="2603"/>
                    <a:pt x="1723" y="2614"/>
                    <a:pt x="1752" y="2633"/>
                  </a:cubicBezTo>
                  <a:cubicBezTo>
                    <a:pt x="1762" y="2661"/>
                    <a:pt x="1767" y="2696"/>
                    <a:pt x="1790" y="2719"/>
                  </a:cubicBezTo>
                  <a:cubicBezTo>
                    <a:pt x="1827" y="2756"/>
                    <a:pt x="1896" y="2758"/>
                    <a:pt x="1943" y="2785"/>
                  </a:cubicBezTo>
                  <a:cubicBezTo>
                    <a:pt x="1993" y="2813"/>
                    <a:pt x="1949" y="2793"/>
                    <a:pt x="2000" y="2833"/>
                  </a:cubicBezTo>
                  <a:cubicBezTo>
                    <a:pt x="2094" y="2906"/>
                    <a:pt x="2175" y="2935"/>
                    <a:pt x="2295" y="2947"/>
                  </a:cubicBezTo>
                  <a:cubicBezTo>
                    <a:pt x="2331" y="2971"/>
                    <a:pt x="2370" y="2975"/>
                    <a:pt x="2409" y="2995"/>
                  </a:cubicBezTo>
                  <a:cubicBezTo>
                    <a:pt x="2475" y="3028"/>
                    <a:pt x="2402" y="3002"/>
                    <a:pt x="2466" y="3023"/>
                  </a:cubicBezTo>
                  <a:cubicBezTo>
                    <a:pt x="2501" y="3014"/>
                    <a:pt x="2535" y="3003"/>
                    <a:pt x="2571" y="2995"/>
                  </a:cubicBezTo>
                  <a:cubicBezTo>
                    <a:pt x="2695" y="3002"/>
                    <a:pt x="2818" y="3015"/>
                    <a:pt x="2943" y="2995"/>
                  </a:cubicBezTo>
                  <a:cubicBezTo>
                    <a:pt x="2975" y="2989"/>
                    <a:pt x="2997" y="2957"/>
                    <a:pt x="3028" y="2947"/>
                  </a:cubicBezTo>
                  <a:cubicBezTo>
                    <a:pt x="3105" y="2871"/>
                    <a:pt x="3111" y="2872"/>
                    <a:pt x="3228" y="2861"/>
                  </a:cubicBezTo>
                  <a:cubicBezTo>
                    <a:pt x="3294" y="2834"/>
                    <a:pt x="3345" y="2791"/>
                    <a:pt x="3400" y="2747"/>
                  </a:cubicBezTo>
                  <a:cubicBezTo>
                    <a:pt x="3428" y="2723"/>
                    <a:pt x="3423" y="2715"/>
                    <a:pt x="3457" y="2700"/>
                  </a:cubicBezTo>
                  <a:cubicBezTo>
                    <a:pt x="3475" y="2691"/>
                    <a:pt x="3518" y="2678"/>
                    <a:pt x="3543" y="2671"/>
                  </a:cubicBezTo>
                  <a:cubicBezTo>
                    <a:pt x="3552" y="2664"/>
                    <a:pt x="3560" y="2656"/>
                    <a:pt x="3571" y="2652"/>
                  </a:cubicBezTo>
                  <a:cubicBezTo>
                    <a:pt x="3589" y="2643"/>
                    <a:pt x="3628" y="2633"/>
                    <a:pt x="3628" y="2633"/>
                  </a:cubicBezTo>
                  <a:cubicBezTo>
                    <a:pt x="3704" y="2583"/>
                    <a:pt x="3798" y="2581"/>
                    <a:pt x="3886" y="2566"/>
                  </a:cubicBezTo>
                  <a:cubicBezTo>
                    <a:pt x="3951" y="2521"/>
                    <a:pt x="4000" y="2449"/>
                    <a:pt x="4076" y="2423"/>
                  </a:cubicBezTo>
                  <a:cubicBezTo>
                    <a:pt x="4101" y="2384"/>
                    <a:pt x="4132" y="2344"/>
                    <a:pt x="4171" y="2319"/>
                  </a:cubicBezTo>
                  <a:cubicBezTo>
                    <a:pt x="4218" y="2246"/>
                    <a:pt x="4154" y="2333"/>
                    <a:pt x="4228" y="2271"/>
                  </a:cubicBezTo>
                  <a:cubicBezTo>
                    <a:pt x="4240" y="2260"/>
                    <a:pt x="4245" y="2244"/>
                    <a:pt x="4257" y="2233"/>
                  </a:cubicBezTo>
                  <a:cubicBezTo>
                    <a:pt x="4265" y="2224"/>
                    <a:pt x="4277" y="2221"/>
                    <a:pt x="4286" y="2214"/>
                  </a:cubicBezTo>
                  <a:cubicBezTo>
                    <a:pt x="4296" y="2205"/>
                    <a:pt x="4303" y="2193"/>
                    <a:pt x="4314" y="2185"/>
                  </a:cubicBezTo>
                  <a:cubicBezTo>
                    <a:pt x="4331" y="2170"/>
                    <a:pt x="4371" y="2147"/>
                    <a:pt x="4371" y="2147"/>
                  </a:cubicBezTo>
                  <a:cubicBezTo>
                    <a:pt x="4393" y="2114"/>
                    <a:pt x="4425" y="2103"/>
                    <a:pt x="4448" y="2071"/>
                  </a:cubicBezTo>
                  <a:cubicBezTo>
                    <a:pt x="4471" y="2037"/>
                    <a:pt x="4467" y="2004"/>
                    <a:pt x="4505" y="1976"/>
                  </a:cubicBezTo>
                  <a:cubicBezTo>
                    <a:pt x="4595" y="1907"/>
                    <a:pt x="4655" y="1808"/>
                    <a:pt x="4733" y="1728"/>
                  </a:cubicBezTo>
                  <a:cubicBezTo>
                    <a:pt x="4746" y="1691"/>
                    <a:pt x="4757" y="1674"/>
                    <a:pt x="4790" y="1652"/>
                  </a:cubicBezTo>
                  <a:cubicBezTo>
                    <a:pt x="4807" y="1625"/>
                    <a:pt x="4831" y="1608"/>
                    <a:pt x="4838" y="1576"/>
                  </a:cubicBezTo>
                  <a:cubicBezTo>
                    <a:pt x="4845" y="1541"/>
                    <a:pt x="4837" y="1500"/>
                    <a:pt x="4857" y="1471"/>
                  </a:cubicBezTo>
                  <a:cubicBezTo>
                    <a:pt x="4869" y="1452"/>
                    <a:pt x="4895" y="1414"/>
                    <a:pt x="4895" y="1414"/>
                  </a:cubicBezTo>
                  <a:cubicBezTo>
                    <a:pt x="4892" y="1395"/>
                    <a:pt x="4893" y="1374"/>
                    <a:pt x="4886" y="1357"/>
                  </a:cubicBezTo>
                  <a:cubicBezTo>
                    <a:pt x="4877" y="1335"/>
                    <a:pt x="4848" y="1300"/>
                    <a:pt x="4848" y="1300"/>
                  </a:cubicBezTo>
                  <a:cubicBezTo>
                    <a:pt x="4826" y="1217"/>
                    <a:pt x="4803" y="1179"/>
                    <a:pt x="4714" y="1157"/>
                  </a:cubicBezTo>
                  <a:cubicBezTo>
                    <a:pt x="4643" y="1139"/>
                    <a:pt x="4691" y="1155"/>
                    <a:pt x="4638" y="1138"/>
                  </a:cubicBezTo>
                  <a:cubicBezTo>
                    <a:pt x="4618" y="1131"/>
                    <a:pt x="4581" y="1119"/>
                    <a:pt x="4581" y="1119"/>
                  </a:cubicBezTo>
                  <a:cubicBezTo>
                    <a:pt x="4522" y="1129"/>
                    <a:pt x="4480" y="1140"/>
                    <a:pt x="4419" y="1147"/>
                  </a:cubicBezTo>
                  <a:cubicBezTo>
                    <a:pt x="4372" y="1163"/>
                    <a:pt x="4323" y="1162"/>
                    <a:pt x="4276" y="1176"/>
                  </a:cubicBezTo>
                  <a:cubicBezTo>
                    <a:pt x="4256" y="1181"/>
                    <a:pt x="4219" y="1195"/>
                    <a:pt x="4219" y="1195"/>
                  </a:cubicBezTo>
                  <a:cubicBezTo>
                    <a:pt x="4163" y="1185"/>
                    <a:pt x="4152" y="1172"/>
                    <a:pt x="4105" y="1157"/>
                  </a:cubicBezTo>
                  <a:cubicBezTo>
                    <a:pt x="4062" y="1184"/>
                    <a:pt x="4029" y="1187"/>
                    <a:pt x="3981" y="1176"/>
                  </a:cubicBezTo>
                  <a:cubicBezTo>
                    <a:pt x="3974" y="1157"/>
                    <a:pt x="3968" y="1137"/>
                    <a:pt x="3962" y="1119"/>
                  </a:cubicBezTo>
                  <a:cubicBezTo>
                    <a:pt x="3958" y="1109"/>
                    <a:pt x="3952" y="1090"/>
                    <a:pt x="3952" y="1090"/>
                  </a:cubicBezTo>
                  <a:cubicBezTo>
                    <a:pt x="3975" y="1025"/>
                    <a:pt x="3936" y="903"/>
                    <a:pt x="3867" y="881"/>
                  </a:cubicBezTo>
                  <a:cubicBezTo>
                    <a:pt x="3852" y="920"/>
                    <a:pt x="3844" y="942"/>
                    <a:pt x="3809" y="966"/>
                  </a:cubicBezTo>
                  <a:cubicBezTo>
                    <a:pt x="3777" y="1014"/>
                    <a:pt x="3799" y="988"/>
                    <a:pt x="3733" y="1033"/>
                  </a:cubicBezTo>
                  <a:cubicBezTo>
                    <a:pt x="3723" y="1039"/>
                    <a:pt x="3705" y="1052"/>
                    <a:pt x="3705" y="1052"/>
                  </a:cubicBezTo>
                  <a:cubicBezTo>
                    <a:pt x="3695" y="1048"/>
                    <a:pt x="3679" y="1051"/>
                    <a:pt x="3676" y="1042"/>
                  </a:cubicBezTo>
                  <a:cubicBezTo>
                    <a:pt x="3662" y="1009"/>
                    <a:pt x="3724" y="947"/>
                    <a:pt x="3724" y="947"/>
                  </a:cubicBezTo>
                  <a:cubicBezTo>
                    <a:pt x="3743" y="727"/>
                    <a:pt x="3722" y="804"/>
                    <a:pt x="3752" y="709"/>
                  </a:cubicBezTo>
                  <a:cubicBezTo>
                    <a:pt x="3744" y="552"/>
                    <a:pt x="3791" y="487"/>
                    <a:pt x="3657" y="509"/>
                  </a:cubicBezTo>
                  <a:cubicBezTo>
                    <a:pt x="3638" y="536"/>
                    <a:pt x="3626" y="562"/>
                    <a:pt x="3619" y="595"/>
                  </a:cubicBezTo>
                  <a:cubicBezTo>
                    <a:pt x="3614" y="613"/>
                    <a:pt x="3620" y="636"/>
                    <a:pt x="3609" y="652"/>
                  </a:cubicBezTo>
                  <a:cubicBezTo>
                    <a:pt x="3595" y="670"/>
                    <a:pt x="3552" y="690"/>
                    <a:pt x="3552" y="690"/>
                  </a:cubicBezTo>
                  <a:cubicBezTo>
                    <a:pt x="3549" y="693"/>
                    <a:pt x="3487" y="796"/>
                    <a:pt x="3476" y="804"/>
                  </a:cubicBezTo>
                  <a:cubicBezTo>
                    <a:pt x="3434" y="830"/>
                    <a:pt x="3398" y="867"/>
                    <a:pt x="3362" y="900"/>
                  </a:cubicBezTo>
                  <a:cubicBezTo>
                    <a:pt x="3313" y="943"/>
                    <a:pt x="3282" y="983"/>
                    <a:pt x="3219" y="1004"/>
                  </a:cubicBezTo>
                  <a:cubicBezTo>
                    <a:pt x="3190" y="1001"/>
                    <a:pt x="3156" y="1012"/>
                    <a:pt x="3133" y="995"/>
                  </a:cubicBezTo>
                  <a:cubicBezTo>
                    <a:pt x="3084" y="958"/>
                    <a:pt x="3189" y="922"/>
                    <a:pt x="3200" y="919"/>
                  </a:cubicBezTo>
                  <a:cubicBezTo>
                    <a:pt x="3209" y="912"/>
                    <a:pt x="3222" y="909"/>
                    <a:pt x="3228" y="900"/>
                  </a:cubicBezTo>
                  <a:cubicBezTo>
                    <a:pt x="3241" y="875"/>
                    <a:pt x="3244" y="787"/>
                    <a:pt x="3266" y="766"/>
                  </a:cubicBezTo>
                  <a:cubicBezTo>
                    <a:pt x="3273" y="758"/>
                    <a:pt x="3285" y="760"/>
                    <a:pt x="3295" y="757"/>
                  </a:cubicBezTo>
                  <a:cubicBezTo>
                    <a:pt x="3312" y="739"/>
                    <a:pt x="3324" y="716"/>
                    <a:pt x="3343" y="700"/>
                  </a:cubicBezTo>
                  <a:cubicBezTo>
                    <a:pt x="3371" y="674"/>
                    <a:pt x="3440" y="627"/>
                    <a:pt x="3476" y="604"/>
                  </a:cubicBezTo>
                  <a:cubicBezTo>
                    <a:pt x="3463" y="569"/>
                    <a:pt x="3463" y="569"/>
                    <a:pt x="3476" y="604"/>
                  </a:cubicBezTo>
                  <a:close/>
                </a:path>
              </a:pathLst>
            </a:custGeom>
            <a:noFill/>
            <a:ln w="571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Osaka" charset="0"/>
                <a:cs typeface="Arial" panose="020B0604020202020204" pitchFamily="34" charset="0"/>
              </a:endParaRPr>
            </a:p>
          </p:txBody>
        </p:sp>
        <p:sp>
          <p:nvSpPr>
            <p:cNvPr id="750615" name="Freeform 26"/>
            <p:cNvSpPr>
              <a:spLocks/>
            </p:cNvSpPr>
            <p:nvPr/>
          </p:nvSpPr>
          <p:spPr bwMode="auto">
            <a:xfrm>
              <a:off x="2895" y="3440"/>
              <a:ext cx="143" cy="98"/>
            </a:xfrm>
            <a:custGeom>
              <a:avLst/>
              <a:gdLst>
                <a:gd name="T0" fmla="*/ 96 w 143"/>
                <a:gd name="T1" fmla="*/ 7 h 98"/>
                <a:gd name="T2" fmla="*/ 0 w 143"/>
                <a:gd name="T3" fmla="*/ 55 h 98"/>
                <a:gd name="T4" fmla="*/ 143 w 143"/>
                <a:gd name="T5" fmla="*/ 36 h 98"/>
                <a:gd name="T6" fmla="*/ 96 w 143"/>
                <a:gd name="T7" fmla="*/ 7 h 98"/>
                <a:gd name="T8" fmla="*/ 0 60000 65536"/>
                <a:gd name="T9" fmla="*/ 0 60000 65536"/>
                <a:gd name="T10" fmla="*/ 0 60000 65536"/>
                <a:gd name="T11" fmla="*/ 0 60000 65536"/>
                <a:gd name="T12" fmla="*/ 0 w 143"/>
                <a:gd name="T13" fmla="*/ 0 h 98"/>
                <a:gd name="T14" fmla="*/ 143 w 143"/>
                <a:gd name="T15" fmla="*/ 98 h 98"/>
              </a:gdLst>
              <a:ahLst/>
              <a:cxnLst>
                <a:cxn ang="T8">
                  <a:pos x="T0" y="T1"/>
                </a:cxn>
                <a:cxn ang="T9">
                  <a:pos x="T2" y="T3"/>
                </a:cxn>
                <a:cxn ang="T10">
                  <a:pos x="T4" y="T5"/>
                </a:cxn>
                <a:cxn ang="T11">
                  <a:pos x="T6" y="T7"/>
                </a:cxn>
              </a:cxnLst>
              <a:rect l="T12" t="T13" r="T14" b="T15"/>
              <a:pathLst>
                <a:path w="143" h="98">
                  <a:moveTo>
                    <a:pt x="96" y="7"/>
                  </a:moveTo>
                  <a:cubicBezTo>
                    <a:pt x="47" y="23"/>
                    <a:pt x="18" y="0"/>
                    <a:pt x="0" y="55"/>
                  </a:cubicBezTo>
                  <a:cubicBezTo>
                    <a:pt x="45" y="98"/>
                    <a:pt x="109" y="86"/>
                    <a:pt x="143" y="36"/>
                  </a:cubicBezTo>
                  <a:cubicBezTo>
                    <a:pt x="135" y="33"/>
                    <a:pt x="57" y="7"/>
                    <a:pt x="96" y="7"/>
                  </a:cubicBezTo>
                  <a:close/>
                </a:path>
              </a:pathLst>
            </a:custGeom>
            <a:noFill/>
            <a:ln w="571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Osaka" charset="0"/>
                <a:cs typeface="Arial" panose="020B0604020202020204" pitchFamily="34" charset="0"/>
              </a:endParaRPr>
            </a:p>
          </p:txBody>
        </p:sp>
        <p:sp>
          <p:nvSpPr>
            <p:cNvPr id="750616" name="Freeform 27"/>
            <p:cNvSpPr>
              <a:spLocks/>
            </p:cNvSpPr>
            <p:nvPr/>
          </p:nvSpPr>
          <p:spPr bwMode="auto">
            <a:xfrm>
              <a:off x="2645" y="3466"/>
              <a:ext cx="566" cy="334"/>
            </a:xfrm>
            <a:custGeom>
              <a:avLst/>
              <a:gdLst>
                <a:gd name="T0" fmla="*/ 479 w 566"/>
                <a:gd name="T1" fmla="*/ 324 h 334"/>
                <a:gd name="T2" fmla="*/ 508 w 566"/>
                <a:gd name="T3" fmla="*/ 229 h 334"/>
                <a:gd name="T4" fmla="*/ 555 w 566"/>
                <a:gd name="T5" fmla="*/ 172 h 334"/>
                <a:gd name="T6" fmla="*/ 489 w 566"/>
                <a:gd name="T7" fmla="*/ 67 h 334"/>
                <a:gd name="T8" fmla="*/ 422 w 566"/>
                <a:gd name="T9" fmla="*/ 134 h 334"/>
                <a:gd name="T10" fmla="*/ 289 w 566"/>
                <a:gd name="T11" fmla="*/ 115 h 334"/>
                <a:gd name="T12" fmla="*/ 146 w 566"/>
                <a:gd name="T13" fmla="*/ 39 h 334"/>
                <a:gd name="T14" fmla="*/ 117 w 566"/>
                <a:gd name="T15" fmla="*/ 20 h 334"/>
                <a:gd name="T16" fmla="*/ 60 w 566"/>
                <a:gd name="T17" fmla="*/ 0 h 334"/>
                <a:gd name="T18" fmla="*/ 22 w 566"/>
                <a:gd name="T19" fmla="*/ 10 h 334"/>
                <a:gd name="T20" fmla="*/ 22 w 566"/>
                <a:gd name="T21" fmla="*/ 134 h 334"/>
                <a:gd name="T22" fmla="*/ 136 w 566"/>
                <a:gd name="T23" fmla="*/ 200 h 334"/>
                <a:gd name="T24" fmla="*/ 384 w 566"/>
                <a:gd name="T25" fmla="*/ 286 h 334"/>
                <a:gd name="T26" fmla="*/ 498 w 566"/>
                <a:gd name="T27" fmla="*/ 334 h 334"/>
                <a:gd name="T28" fmla="*/ 479 w 566"/>
                <a:gd name="T29" fmla="*/ 324 h 33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66"/>
                <a:gd name="T46" fmla="*/ 0 h 334"/>
                <a:gd name="T47" fmla="*/ 566 w 566"/>
                <a:gd name="T48" fmla="*/ 334 h 33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66" h="334">
                  <a:moveTo>
                    <a:pt x="479" y="324"/>
                  </a:moveTo>
                  <a:cubicBezTo>
                    <a:pt x="483" y="307"/>
                    <a:pt x="501" y="235"/>
                    <a:pt x="508" y="229"/>
                  </a:cubicBezTo>
                  <a:cubicBezTo>
                    <a:pt x="543" y="191"/>
                    <a:pt x="528" y="211"/>
                    <a:pt x="555" y="172"/>
                  </a:cubicBezTo>
                  <a:cubicBezTo>
                    <a:pt x="547" y="99"/>
                    <a:pt x="566" y="48"/>
                    <a:pt x="489" y="67"/>
                  </a:cubicBezTo>
                  <a:cubicBezTo>
                    <a:pt x="475" y="105"/>
                    <a:pt x="460" y="120"/>
                    <a:pt x="422" y="134"/>
                  </a:cubicBezTo>
                  <a:cubicBezTo>
                    <a:pt x="417" y="133"/>
                    <a:pt x="319" y="131"/>
                    <a:pt x="289" y="115"/>
                  </a:cubicBezTo>
                  <a:cubicBezTo>
                    <a:pt x="239" y="88"/>
                    <a:pt x="199" y="56"/>
                    <a:pt x="146" y="39"/>
                  </a:cubicBezTo>
                  <a:cubicBezTo>
                    <a:pt x="136" y="32"/>
                    <a:pt x="127" y="24"/>
                    <a:pt x="117" y="20"/>
                  </a:cubicBezTo>
                  <a:cubicBezTo>
                    <a:pt x="98" y="11"/>
                    <a:pt x="60" y="0"/>
                    <a:pt x="60" y="0"/>
                  </a:cubicBezTo>
                  <a:cubicBezTo>
                    <a:pt x="47" y="3"/>
                    <a:pt x="32" y="1"/>
                    <a:pt x="22" y="10"/>
                  </a:cubicBezTo>
                  <a:cubicBezTo>
                    <a:pt x="0" y="27"/>
                    <a:pt x="18" y="126"/>
                    <a:pt x="22" y="134"/>
                  </a:cubicBezTo>
                  <a:cubicBezTo>
                    <a:pt x="41" y="182"/>
                    <a:pt x="93" y="190"/>
                    <a:pt x="136" y="200"/>
                  </a:cubicBezTo>
                  <a:cubicBezTo>
                    <a:pt x="204" y="252"/>
                    <a:pt x="301" y="258"/>
                    <a:pt x="384" y="286"/>
                  </a:cubicBezTo>
                  <a:cubicBezTo>
                    <a:pt x="419" y="297"/>
                    <a:pt x="458" y="334"/>
                    <a:pt x="498" y="334"/>
                  </a:cubicBezTo>
                  <a:cubicBezTo>
                    <a:pt x="505" y="334"/>
                    <a:pt x="485" y="327"/>
                    <a:pt x="479" y="324"/>
                  </a:cubicBezTo>
                  <a:close/>
                </a:path>
              </a:pathLst>
            </a:custGeom>
            <a:noFill/>
            <a:ln w="5715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Osaka" charset="0"/>
                <a:cs typeface="Arial" panose="020B0604020202020204" pitchFamily="34" charset="0"/>
              </a:endParaRPr>
            </a:p>
          </p:txBody>
        </p:sp>
      </p:grpSp>
      <p:sp>
        <p:nvSpPr>
          <p:cNvPr id="337949" name="Text Box 29"/>
          <p:cNvSpPr txBox="1">
            <a:spLocks noChangeArrowheads="1"/>
          </p:cNvSpPr>
          <p:nvPr/>
        </p:nvSpPr>
        <p:spPr bwMode="auto">
          <a:xfrm>
            <a:off x="5736760" y="850434"/>
            <a:ext cx="186942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Times New Roman" charset="0"/>
                <a:ea typeface="Osaka" charset="0"/>
                <a:cs typeface="Osaka" charset="0"/>
              </a:defRPr>
            </a:lvl1pPr>
            <a:lvl2pPr marL="742950" indent="-285750">
              <a:defRPr sz="2400">
                <a:solidFill>
                  <a:schemeClr val="tx1"/>
                </a:solidFill>
                <a:latin typeface="Times New Roman" charset="0"/>
                <a:ea typeface="Osaka" charset="0"/>
                <a:cs typeface="Osaka" charset="0"/>
              </a:defRPr>
            </a:lvl2pPr>
            <a:lvl3pPr marL="1143000" indent="-228600">
              <a:defRPr sz="2400">
                <a:solidFill>
                  <a:schemeClr val="tx1"/>
                </a:solidFill>
                <a:latin typeface="Times New Roman" charset="0"/>
                <a:ea typeface="Osaka" charset="0"/>
                <a:cs typeface="Osaka" charset="0"/>
              </a:defRPr>
            </a:lvl3pPr>
            <a:lvl4pPr marL="1600200" indent="-228600">
              <a:defRPr sz="2400">
                <a:solidFill>
                  <a:schemeClr val="tx1"/>
                </a:solidFill>
                <a:latin typeface="Times New Roman" charset="0"/>
                <a:ea typeface="Osaka" charset="0"/>
                <a:cs typeface="Osaka" charset="0"/>
              </a:defRPr>
            </a:lvl4pPr>
            <a:lvl5pPr marL="2057400" indent="-228600">
              <a:defRPr sz="2400">
                <a:solidFill>
                  <a:schemeClr val="tx1"/>
                </a:solidFill>
                <a:latin typeface="Times New Roman" charset="0"/>
                <a:ea typeface="Osaka" charset="0"/>
                <a:cs typeface="Osaka" charset="0"/>
              </a:defRPr>
            </a:lvl5pPr>
            <a:lvl6pPr marL="2514600" indent="-228600" algn="ctr" eaLnBrk="0" fontAlgn="base" hangingPunct="0">
              <a:spcBef>
                <a:spcPct val="0"/>
              </a:spcBef>
              <a:spcAft>
                <a:spcPct val="0"/>
              </a:spcAft>
              <a:defRPr sz="2400">
                <a:solidFill>
                  <a:schemeClr val="tx1"/>
                </a:solidFill>
                <a:latin typeface="Times New Roman" charset="0"/>
                <a:ea typeface="Osaka" charset="0"/>
                <a:cs typeface="Osaka" charset="0"/>
              </a:defRPr>
            </a:lvl6pPr>
            <a:lvl7pPr marL="2971800" indent="-228600" algn="ctr" eaLnBrk="0" fontAlgn="base" hangingPunct="0">
              <a:spcBef>
                <a:spcPct val="0"/>
              </a:spcBef>
              <a:spcAft>
                <a:spcPct val="0"/>
              </a:spcAft>
              <a:defRPr sz="2400">
                <a:solidFill>
                  <a:schemeClr val="tx1"/>
                </a:solidFill>
                <a:latin typeface="Times New Roman" charset="0"/>
                <a:ea typeface="Osaka" charset="0"/>
                <a:cs typeface="Osaka" charset="0"/>
              </a:defRPr>
            </a:lvl7pPr>
            <a:lvl8pPr marL="3429000" indent="-228600" algn="ctr" eaLnBrk="0" fontAlgn="base" hangingPunct="0">
              <a:spcBef>
                <a:spcPct val="0"/>
              </a:spcBef>
              <a:spcAft>
                <a:spcPct val="0"/>
              </a:spcAft>
              <a:defRPr sz="2400">
                <a:solidFill>
                  <a:schemeClr val="tx1"/>
                </a:solidFill>
                <a:latin typeface="Times New Roman" charset="0"/>
                <a:ea typeface="Osaka" charset="0"/>
                <a:cs typeface="Osaka" charset="0"/>
              </a:defRPr>
            </a:lvl8pPr>
            <a:lvl9pPr marL="3886200" indent="-228600" algn="ctr" eaLnBrk="0" fontAlgn="base" hangingPunct="0">
              <a:spcBef>
                <a:spcPct val="0"/>
              </a:spcBef>
              <a:spcAft>
                <a:spcPct val="0"/>
              </a:spcAft>
              <a:defRPr sz="2400">
                <a:solidFill>
                  <a:schemeClr val="tx1"/>
                </a:solidFill>
                <a:latin typeface="Times New Roman" charset="0"/>
                <a:ea typeface="Osaka" charset="0"/>
                <a:cs typeface="Osaka"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800" b="1" u="none" strike="noStrike" kern="1200" cap="none" spc="0" normalizeH="0" baseline="0" noProof="0" dirty="0">
                <a:ln>
                  <a:noFill/>
                </a:ln>
                <a:solidFill>
                  <a:srgbClr val="FF0000"/>
                </a:solidFill>
                <a:effectLst/>
                <a:uLnTx/>
                <a:uFillTx/>
                <a:latin typeface="Arial" panose="020B0604020202020204" pitchFamily="34" charset="0"/>
                <a:cs typeface="Arial" panose="020B0604020202020204" pitchFamily="34" charset="0"/>
              </a:rPr>
              <a:t>حجم سنغافورة</a:t>
            </a:r>
            <a:endParaRPr kumimoji="0" lang="en-US" sz="2800" b="1" u="none" strike="noStrike" kern="1200" cap="none" spc="0" normalizeH="0" baseline="0" noProof="0" dirty="0">
              <a:ln>
                <a:noFill/>
              </a:ln>
              <a:solidFill>
                <a:srgbClr val="FF0000"/>
              </a:solidFill>
              <a:effectLst/>
              <a:uLnTx/>
              <a:uFillTx/>
              <a:latin typeface="Arial" panose="020B0604020202020204" pitchFamily="34" charset="0"/>
              <a:cs typeface="Arial" panose="020B0604020202020204" pitchFamily="34" charset="0"/>
            </a:endParaRPr>
          </a:p>
        </p:txBody>
      </p:sp>
      <p:cxnSp>
        <p:nvCxnSpPr>
          <p:cNvPr id="750609" name="Straight Connector 26"/>
          <p:cNvCxnSpPr>
            <a:cxnSpLocks noChangeShapeType="1"/>
          </p:cNvCxnSpPr>
          <p:nvPr/>
        </p:nvCxnSpPr>
        <p:spPr bwMode="auto">
          <a:xfrm>
            <a:off x="5638800" y="6400800"/>
            <a:ext cx="2667000" cy="1588"/>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cxnSp>
      <p:sp>
        <p:nvSpPr>
          <p:cNvPr id="750610" name="Text Box 23"/>
          <p:cNvSpPr txBox="1">
            <a:spLocks noChangeArrowheads="1"/>
          </p:cNvSpPr>
          <p:nvPr/>
        </p:nvSpPr>
        <p:spPr bwMode="auto">
          <a:xfrm>
            <a:off x="5410200" y="6324600"/>
            <a:ext cx="6096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400">
                <a:solidFill>
                  <a:schemeClr val="tx1"/>
                </a:solidFill>
                <a:latin typeface="Times New Roman" charset="0"/>
                <a:ea typeface="Osaka" charset="0"/>
                <a:cs typeface="Osaka" charset="0"/>
              </a:defRPr>
            </a:lvl1pPr>
            <a:lvl2pPr marL="742950" indent="-285750">
              <a:defRPr sz="2400">
                <a:solidFill>
                  <a:schemeClr val="tx1"/>
                </a:solidFill>
                <a:latin typeface="Times New Roman" charset="0"/>
                <a:ea typeface="Osaka" charset="0"/>
                <a:cs typeface="Osaka" charset="0"/>
              </a:defRPr>
            </a:lvl2pPr>
            <a:lvl3pPr marL="1143000" indent="-228600">
              <a:defRPr sz="2400">
                <a:solidFill>
                  <a:schemeClr val="tx1"/>
                </a:solidFill>
                <a:latin typeface="Times New Roman" charset="0"/>
                <a:ea typeface="Osaka" charset="0"/>
                <a:cs typeface="Osaka" charset="0"/>
              </a:defRPr>
            </a:lvl3pPr>
            <a:lvl4pPr marL="1600200" indent="-228600">
              <a:defRPr sz="2400">
                <a:solidFill>
                  <a:schemeClr val="tx1"/>
                </a:solidFill>
                <a:latin typeface="Times New Roman" charset="0"/>
                <a:ea typeface="Osaka" charset="0"/>
                <a:cs typeface="Osaka" charset="0"/>
              </a:defRPr>
            </a:lvl4pPr>
            <a:lvl5pPr marL="2057400" indent="-228600">
              <a:defRPr sz="2400">
                <a:solidFill>
                  <a:schemeClr val="tx1"/>
                </a:solidFill>
                <a:latin typeface="Times New Roman" charset="0"/>
                <a:ea typeface="Osaka" charset="0"/>
                <a:cs typeface="Osaka" charset="0"/>
              </a:defRPr>
            </a:lvl5pPr>
            <a:lvl6pPr marL="2514600" indent="-228600" algn="ctr" eaLnBrk="0" fontAlgn="base" hangingPunct="0">
              <a:spcBef>
                <a:spcPct val="0"/>
              </a:spcBef>
              <a:spcAft>
                <a:spcPct val="0"/>
              </a:spcAft>
              <a:defRPr sz="2400">
                <a:solidFill>
                  <a:schemeClr val="tx1"/>
                </a:solidFill>
                <a:latin typeface="Times New Roman" charset="0"/>
                <a:ea typeface="Osaka" charset="0"/>
                <a:cs typeface="Osaka" charset="0"/>
              </a:defRPr>
            </a:lvl6pPr>
            <a:lvl7pPr marL="2971800" indent="-228600" algn="ctr" eaLnBrk="0" fontAlgn="base" hangingPunct="0">
              <a:spcBef>
                <a:spcPct val="0"/>
              </a:spcBef>
              <a:spcAft>
                <a:spcPct val="0"/>
              </a:spcAft>
              <a:defRPr sz="2400">
                <a:solidFill>
                  <a:schemeClr val="tx1"/>
                </a:solidFill>
                <a:latin typeface="Times New Roman" charset="0"/>
                <a:ea typeface="Osaka" charset="0"/>
                <a:cs typeface="Osaka" charset="0"/>
              </a:defRPr>
            </a:lvl7pPr>
            <a:lvl8pPr marL="3429000" indent="-228600" algn="ctr" eaLnBrk="0" fontAlgn="base" hangingPunct="0">
              <a:spcBef>
                <a:spcPct val="0"/>
              </a:spcBef>
              <a:spcAft>
                <a:spcPct val="0"/>
              </a:spcAft>
              <a:defRPr sz="2400">
                <a:solidFill>
                  <a:schemeClr val="tx1"/>
                </a:solidFill>
                <a:latin typeface="Times New Roman" charset="0"/>
                <a:ea typeface="Osaka" charset="0"/>
                <a:cs typeface="Osaka" charset="0"/>
              </a:defRPr>
            </a:lvl8pPr>
            <a:lvl9pPr marL="3886200" indent="-228600" algn="ctr" eaLnBrk="0" fontAlgn="base" hangingPunct="0">
              <a:spcBef>
                <a:spcPct val="0"/>
              </a:spcBef>
              <a:spcAft>
                <a:spcPct val="0"/>
              </a:spcAft>
              <a:defRPr sz="2400">
                <a:solidFill>
                  <a:schemeClr val="tx1"/>
                </a:solidFill>
                <a:latin typeface="Times New Roman" charset="0"/>
                <a:ea typeface="Osaka" charset="0"/>
                <a:cs typeface="Osaka"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0</a:t>
            </a: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750611" name="Text Box 23"/>
          <p:cNvSpPr txBox="1">
            <a:spLocks noChangeArrowheads="1"/>
          </p:cNvSpPr>
          <p:nvPr/>
        </p:nvSpPr>
        <p:spPr bwMode="auto">
          <a:xfrm>
            <a:off x="7924800" y="6324600"/>
            <a:ext cx="6096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400">
                <a:solidFill>
                  <a:schemeClr val="tx1"/>
                </a:solidFill>
                <a:latin typeface="Times New Roman" charset="0"/>
                <a:ea typeface="Osaka" charset="0"/>
                <a:cs typeface="Osaka" charset="0"/>
              </a:defRPr>
            </a:lvl1pPr>
            <a:lvl2pPr marL="742950" indent="-285750">
              <a:defRPr sz="2400">
                <a:solidFill>
                  <a:schemeClr val="tx1"/>
                </a:solidFill>
                <a:latin typeface="Times New Roman" charset="0"/>
                <a:ea typeface="Osaka" charset="0"/>
                <a:cs typeface="Osaka" charset="0"/>
              </a:defRPr>
            </a:lvl2pPr>
            <a:lvl3pPr marL="1143000" indent="-228600">
              <a:defRPr sz="2400">
                <a:solidFill>
                  <a:schemeClr val="tx1"/>
                </a:solidFill>
                <a:latin typeface="Times New Roman" charset="0"/>
                <a:ea typeface="Osaka" charset="0"/>
                <a:cs typeface="Osaka" charset="0"/>
              </a:defRPr>
            </a:lvl3pPr>
            <a:lvl4pPr marL="1600200" indent="-228600">
              <a:defRPr sz="2400">
                <a:solidFill>
                  <a:schemeClr val="tx1"/>
                </a:solidFill>
                <a:latin typeface="Times New Roman" charset="0"/>
                <a:ea typeface="Osaka" charset="0"/>
                <a:cs typeface="Osaka" charset="0"/>
              </a:defRPr>
            </a:lvl4pPr>
            <a:lvl5pPr marL="2057400" indent="-228600">
              <a:defRPr sz="2400">
                <a:solidFill>
                  <a:schemeClr val="tx1"/>
                </a:solidFill>
                <a:latin typeface="Times New Roman" charset="0"/>
                <a:ea typeface="Osaka" charset="0"/>
                <a:cs typeface="Osaka" charset="0"/>
              </a:defRPr>
            </a:lvl5pPr>
            <a:lvl6pPr marL="2514600" indent="-228600" algn="ctr" eaLnBrk="0" fontAlgn="base" hangingPunct="0">
              <a:spcBef>
                <a:spcPct val="0"/>
              </a:spcBef>
              <a:spcAft>
                <a:spcPct val="0"/>
              </a:spcAft>
              <a:defRPr sz="2400">
                <a:solidFill>
                  <a:schemeClr val="tx1"/>
                </a:solidFill>
                <a:latin typeface="Times New Roman" charset="0"/>
                <a:ea typeface="Osaka" charset="0"/>
                <a:cs typeface="Osaka" charset="0"/>
              </a:defRPr>
            </a:lvl6pPr>
            <a:lvl7pPr marL="2971800" indent="-228600" algn="ctr" eaLnBrk="0" fontAlgn="base" hangingPunct="0">
              <a:spcBef>
                <a:spcPct val="0"/>
              </a:spcBef>
              <a:spcAft>
                <a:spcPct val="0"/>
              </a:spcAft>
              <a:defRPr sz="2400">
                <a:solidFill>
                  <a:schemeClr val="tx1"/>
                </a:solidFill>
                <a:latin typeface="Times New Roman" charset="0"/>
                <a:ea typeface="Osaka" charset="0"/>
                <a:cs typeface="Osaka" charset="0"/>
              </a:defRPr>
            </a:lvl7pPr>
            <a:lvl8pPr marL="3429000" indent="-228600" algn="ctr" eaLnBrk="0" fontAlgn="base" hangingPunct="0">
              <a:spcBef>
                <a:spcPct val="0"/>
              </a:spcBef>
              <a:spcAft>
                <a:spcPct val="0"/>
              </a:spcAft>
              <a:defRPr sz="2400">
                <a:solidFill>
                  <a:schemeClr val="tx1"/>
                </a:solidFill>
                <a:latin typeface="Times New Roman" charset="0"/>
                <a:ea typeface="Osaka" charset="0"/>
                <a:cs typeface="Osaka" charset="0"/>
              </a:defRPr>
            </a:lvl8pPr>
            <a:lvl9pPr marL="3886200" indent="-228600" algn="ctr" eaLnBrk="0" fontAlgn="base" hangingPunct="0">
              <a:spcBef>
                <a:spcPct val="0"/>
              </a:spcBef>
              <a:spcAft>
                <a:spcPct val="0"/>
              </a:spcAft>
              <a:defRPr sz="2400">
                <a:solidFill>
                  <a:schemeClr val="tx1"/>
                </a:solidFill>
                <a:latin typeface="Times New Roman" charset="0"/>
                <a:ea typeface="Osaka" charset="0"/>
                <a:cs typeface="Osaka"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20</a:t>
            </a: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750612" name="Text Box 23"/>
          <p:cNvSpPr txBox="1">
            <a:spLocks noChangeArrowheads="1"/>
          </p:cNvSpPr>
          <p:nvPr/>
        </p:nvSpPr>
        <p:spPr bwMode="auto">
          <a:xfrm>
            <a:off x="5943600" y="6324600"/>
            <a:ext cx="21336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defRPr sz="2400">
                <a:solidFill>
                  <a:schemeClr val="tx1"/>
                </a:solidFill>
                <a:latin typeface="Times New Roman" charset="0"/>
                <a:ea typeface="Osaka" charset="0"/>
                <a:cs typeface="Osaka" charset="0"/>
              </a:defRPr>
            </a:lvl1pPr>
            <a:lvl2pPr marL="742950" indent="-285750">
              <a:defRPr sz="2400">
                <a:solidFill>
                  <a:schemeClr val="tx1"/>
                </a:solidFill>
                <a:latin typeface="Times New Roman" charset="0"/>
                <a:ea typeface="Osaka" charset="0"/>
                <a:cs typeface="Osaka" charset="0"/>
              </a:defRPr>
            </a:lvl2pPr>
            <a:lvl3pPr marL="1143000" indent="-228600">
              <a:defRPr sz="2400">
                <a:solidFill>
                  <a:schemeClr val="tx1"/>
                </a:solidFill>
                <a:latin typeface="Times New Roman" charset="0"/>
                <a:ea typeface="Osaka" charset="0"/>
                <a:cs typeface="Osaka" charset="0"/>
              </a:defRPr>
            </a:lvl3pPr>
            <a:lvl4pPr marL="1600200" indent="-228600">
              <a:defRPr sz="2400">
                <a:solidFill>
                  <a:schemeClr val="tx1"/>
                </a:solidFill>
                <a:latin typeface="Times New Roman" charset="0"/>
                <a:ea typeface="Osaka" charset="0"/>
                <a:cs typeface="Osaka" charset="0"/>
              </a:defRPr>
            </a:lvl4pPr>
            <a:lvl5pPr marL="2057400" indent="-228600">
              <a:defRPr sz="2400">
                <a:solidFill>
                  <a:schemeClr val="tx1"/>
                </a:solidFill>
                <a:latin typeface="Times New Roman" charset="0"/>
                <a:ea typeface="Osaka" charset="0"/>
                <a:cs typeface="Osaka" charset="0"/>
              </a:defRPr>
            </a:lvl5pPr>
            <a:lvl6pPr marL="2514600" indent="-228600" algn="ctr" eaLnBrk="0" fontAlgn="base" hangingPunct="0">
              <a:spcBef>
                <a:spcPct val="0"/>
              </a:spcBef>
              <a:spcAft>
                <a:spcPct val="0"/>
              </a:spcAft>
              <a:defRPr sz="2400">
                <a:solidFill>
                  <a:schemeClr val="tx1"/>
                </a:solidFill>
                <a:latin typeface="Times New Roman" charset="0"/>
                <a:ea typeface="Osaka" charset="0"/>
                <a:cs typeface="Osaka" charset="0"/>
              </a:defRPr>
            </a:lvl6pPr>
            <a:lvl7pPr marL="2971800" indent="-228600" algn="ctr" eaLnBrk="0" fontAlgn="base" hangingPunct="0">
              <a:spcBef>
                <a:spcPct val="0"/>
              </a:spcBef>
              <a:spcAft>
                <a:spcPct val="0"/>
              </a:spcAft>
              <a:defRPr sz="2400">
                <a:solidFill>
                  <a:schemeClr val="tx1"/>
                </a:solidFill>
                <a:latin typeface="Times New Roman" charset="0"/>
                <a:ea typeface="Osaka" charset="0"/>
                <a:cs typeface="Osaka" charset="0"/>
              </a:defRPr>
            </a:lvl7pPr>
            <a:lvl8pPr marL="3429000" indent="-228600" algn="ctr" eaLnBrk="0" fontAlgn="base" hangingPunct="0">
              <a:spcBef>
                <a:spcPct val="0"/>
              </a:spcBef>
              <a:spcAft>
                <a:spcPct val="0"/>
              </a:spcAft>
              <a:defRPr sz="2400">
                <a:solidFill>
                  <a:schemeClr val="tx1"/>
                </a:solidFill>
                <a:latin typeface="Times New Roman" charset="0"/>
                <a:ea typeface="Osaka" charset="0"/>
                <a:cs typeface="Osaka" charset="0"/>
              </a:defRPr>
            </a:lvl8pPr>
            <a:lvl9pPr marL="3886200" indent="-228600" algn="ctr" eaLnBrk="0" fontAlgn="base" hangingPunct="0">
              <a:spcBef>
                <a:spcPct val="0"/>
              </a:spcBef>
              <a:spcAft>
                <a:spcPct val="0"/>
              </a:spcAft>
              <a:defRPr sz="2400">
                <a:solidFill>
                  <a:schemeClr val="tx1"/>
                </a:solidFill>
                <a:latin typeface="Times New Roman" charset="0"/>
                <a:ea typeface="Osaka" charset="0"/>
                <a:cs typeface="Osaka"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كيلومتر</a:t>
            </a: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endParaRPr>
          </a:p>
        </p:txBody>
      </p:sp>
      <p:sp>
        <p:nvSpPr>
          <p:cNvPr id="35" name="Rectangle 3"/>
          <p:cNvSpPr txBox="1">
            <a:spLocks noChangeArrowheads="1"/>
          </p:cNvSpPr>
          <p:nvPr/>
        </p:nvSpPr>
        <p:spPr bwMode="auto">
          <a:xfrm>
            <a:off x="2362200" y="2133600"/>
            <a:ext cx="1981200" cy="1981200"/>
          </a:xfrm>
          <a:prstGeom prst="rect">
            <a:avLst/>
          </a:prstGeom>
          <a:noFill/>
          <a:ln w="9525">
            <a:noFill/>
            <a:miter lim="800000"/>
            <a:headEnd/>
            <a:tailEnd/>
          </a:ln>
          <a:effectLst>
            <a:outerShdw blurRad="50800" dist="12699" dir="5100221" algn="ctr" rotWithShape="0">
              <a:srgbClr val="FFFFFF">
                <a:alpha val="75000"/>
              </a:srgbClr>
            </a:outerShdw>
          </a:effectLst>
        </p:spPr>
        <p:txBody>
          <a:bodyP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90000"/>
              </a:lnSpc>
              <a:spcBef>
                <a:spcPct val="20000"/>
              </a:spcBef>
              <a:spcAft>
                <a:spcPct val="0"/>
              </a:spcAft>
              <a:buClrTx/>
              <a:buSzTx/>
              <a:buFont typeface="Times" charset="0"/>
              <a:buNone/>
              <a:tabLst/>
              <a:defRPr/>
            </a:pPr>
            <a:r>
              <a:rPr kumimoji="0" lang="ar-JO" sz="32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Osaka" charset="0"/>
                <a:cs typeface="Arial" panose="020B0604020202020204" pitchFamily="34" charset="0"/>
              </a:rPr>
              <a:t>مدينة</a:t>
            </a:r>
          </a:p>
          <a:p>
            <a:pPr marL="0" marR="0" lvl="0" indent="0" algn="ctr" defTabSz="914400" rtl="0" eaLnBrk="1" fontAlgn="base" latinLnBrk="0" hangingPunct="1">
              <a:lnSpc>
                <a:spcPct val="90000"/>
              </a:lnSpc>
              <a:spcBef>
                <a:spcPct val="20000"/>
              </a:spcBef>
              <a:spcAft>
                <a:spcPct val="0"/>
              </a:spcAft>
              <a:buClrTx/>
              <a:buSzTx/>
              <a:buFont typeface="Times" charset="0"/>
              <a:buNone/>
              <a:tabLst/>
              <a:defRPr/>
            </a:pPr>
            <a:r>
              <a:rPr kumimoji="0" lang="ar-JO" sz="32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Osaka" charset="0"/>
                <a:cs typeface="Arial" panose="020B0604020202020204" pitchFamily="34" charset="0"/>
              </a:rPr>
              <a:t>نينوى</a:t>
            </a:r>
          </a:p>
          <a:p>
            <a:pPr marL="0" marR="0" lvl="0" indent="0" algn="ctr" defTabSz="914400" rtl="0" eaLnBrk="1" fontAlgn="base" latinLnBrk="0" hangingPunct="1">
              <a:lnSpc>
                <a:spcPct val="90000"/>
              </a:lnSpc>
              <a:spcBef>
                <a:spcPct val="20000"/>
              </a:spcBef>
              <a:spcAft>
                <a:spcPct val="0"/>
              </a:spcAft>
              <a:buClrTx/>
              <a:buSzTx/>
              <a:buFont typeface="Times" charset="0"/>
              <a:buNone/>
              <a:tabLst/>
              <a:defRPr/>
            </a:pPr>
            <a:r>
              <a:rPr kumimoji="0" lang="ar-JO" sz="32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Osaka" charset="0"/>
                <a:cs typeface="Arial" panose="020B0604020202020204" pitchFamily="34" charset="0"/>
              </a:rPr>
              <a:t>العظيمة</a:t>
            </a:r>
            <a:endParaRPr kumimoji="0" lang="en-US" sz="32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Osaka" charset="0"/>
              <a:cs typeface="Arial" panose="020B0604020202020204"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3792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37935"/>
                                        </p:tgtEl>
                                        <p:attrNameLst>
                                          <p:attrName>style.visibility</p:attrName>
                                        </p:attrNameLst>
                                      </p:cBhvr>
                                      <p:to>
                                        <p:strVal val="visible"/>
                                      </p:to>
                                    </p:set>
                                  </p:childTnLst>
                                </p:cTn>
                              </p:par>
                            </p:childTnLst>
                          </p:cTn>
                        </p:par>
                        <p:par>
                          <p:cTn id="9" fill="hold" nodeType="afterGroup">
                            <p:stCondLst>
                              <p:cond delay="0"/>
                            </p:stCondLst>
                            <p:childTnLst>
                              <p:par>
                                <p:cTn id="10" presetID="1" presetClass="entr" presetSubtype="0" fill="hold" grpId="0" nodeType="afterEffect">
                                  <p:stCondLst>
                                    <p:cond delay="1000"/>
                                  </p:stCondLst>
                                  <p:childTnLst>
                                    <p:set>
                                      <p:cBhvr>
                                        <p:cTn id="11" dur="1" fill="hold">
                                          <p:stCondLst>
                                            <p:cond delay="0"/>
                                          </p:stCondLst>
                                        </p:cTn>
                                        <p:tgtEl>
                                          <p:spTgt spid="337925"/>
                                        </p:tgtEl>
                                        <p:attrNameLst>
                                          <p:attrName>style.visibility</p:attrName>
                                        </p:attrNameLst>
                                      </p:cBhvr>
                                      <p:to>
                                        <p:strVal val="visible"/>
                                      </p:to>
                                    </p:set>
                                  </p:childTnLst>
                                </p:cTn>
                              </p:par>
                              <p:par>
                                <p:cTn id="12" presetID="1" presetClass="entr" presetSubtype="0" fill="hold" grpId="0" nodeType="withEffect">
                                  <p:stCondLst>
                                    <p:cond delay="0"/>
                                  </p:stCondLst>
                                  <p:childTnLst>
                                    <p:set>
                                      <p:cBhvr>
                                        <p:cTn id="13" dur="1" fill="hold">
                                          <p:stCondLst>
                                            <p:cond delay="0"/>
                                          </p:stCondLst>
                                        </p:cTn>
                                        <p:tgtEl>
                                          <p:spTgt spid="337937"/>
                                        </p:tgtEl>
                                        <p:attrNameLst>
                                          <p:attrName>style.visibility</p:attrName>
                                        </p:attrNameLst>
                                      </p:cBhvr>
                                      <p:to>
                                        <p:strVal val="visible"/>
                                      </p:to>
                                    </p:set>
                                  </p:childTnLst>
                                </p:cTn>
                              </p:par>
                            </p:childTnLst>
                          </p:cTn>
                        </p:par>
                        <p:par>
                          <p:cTn id="14" fill="hold" nodeType="afterGroup">
                            <p:stCondLst>
                              <p:cond delay="1000"/>
                            </p:stCondLst>
                            <p:childTnLst>
                              <p:par>
                                <p:cTn id="15" presetID="1" presetClass="entr" presetSubtype="0" fill="hold" grpId="0" nodeType="afterEffect">
                                  <p:stCondLst>
                                    <p:cond delay="1000"/>
                                  </p:stCondLst>
                                  <p:childTnLst>
                                    <p:set>
                                      <p:cBhvr>
                                        <p:cTn id="16" dur="1" fill="hold">
                                          <p:stCondLst>
                                            <p:cond delay="0"/>
                                          </p:stCondLst>
                                        </p:cTn>
                                        <p:tgtEl>
                                          <p:spTgt spid="337924"/>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37936"/>
                                        </p:tgtEl>
                                        <p:attrNameLst>
                                          <p:attrName>style.visibility</p:attrName>
                                        </p:attrNameLst>
                                      </p:cBhvr>
                                      <p:to>
                                        <p:strVal val="visible"/>
                                      </p:to>
                                    </p:set>
                                  </p:childTnLst>
                                </p:cTn>
                              </p:par>
                            </p:childTnLst>
                          </p:cTn>
                        </p:par>
                        <p:par>
                          <p:cTn id="19" fill="hold" nodeType="afterGroup">
                            <p:stCondLst>
                              <p:cond delay="2000"/>
                            </p:stCondLst>
                            <p:childTnLst>
                              <p:par>
                                <p:cTn id="20" presetID="31" presetClass="entr" presetSubtype="0" fill="hold" nodeType="afterEffect">
                                  <p:stCondLst>
                                    <p:cond delay="1000"/>
                                  </p:stCondLst>
                                  <p:iterate type="lt">
                                    <p:tmPct val="5000"/>
                                  </p:iterate>
                                  <p:childTnLst>
                                    <p:set>
                                      <p:cBhvr>
                                        <p:cTn id="21" dur="1" fill="hold">
                                          <p:stCondLst>
                                            <p:cond delay="0"/>
                                          </p:stCondLst>
                                        </p:cTn>
                                        <p:tgtEl>
                                          <p:spTgt spid="2"/>
                                        </p:tgtEl>
                                        <p:attrNameLst>
                                          <p:attrName>style.visibility</p:attrName>
                                        </p:attrNameLst>
                                      </p:cBhvr>
                                      <p:to>
                                        <p:strVal val="visible"/>
                                      </p:to>
                                    </p:set>
                                    <p:anim calcmode="lin" valueType="num">
                                      <p:cBhvr>
                                        <p:cTn id="22" dur="1000" fill="hold"/>
                                        <p:tgtEl>
                                          <p:spTgt spid="2"/>
                                        </p:tgtEl>
                                        <p:attrNameLst>
                                          <p:attrName>ppt_w</p:attrName>
                                        </p:attrNameLst>
                                      </p:cBhvr>
                                      <p:tavLst>
                                        <p:tav tm="0">
                                          <p:val>
                                            <p:fltVal val="0"/>
                                          </p:val>
                                        </p:tav>
                                        <p:tav tm="100000">
                                          <p:val>
                                            <p:strVal val="#ppt_w"/>
                                          </p:val>
                                        </p:tav>
                                      </p:tavLst>
                                    </p:anim>
                                    <p:anim calcmode="lin" valueType="num">
                                      <p:cBhvr>
                                        <p:cTn id="23" dur="1000" fill="hold"/>
                                        <p:tgtEl>
                                          <p:spTgt spid="2"/>
                                        </p:tgtEl>
                                        <p:attrNameLst>
                                          <p:attrName>ppt_h</p:attrName>
                                        </p:attrNameLst>
                                      </p:cBhvr>
                                      <p:tavLst>
                                        <p:tav tm="0">
                                          <p:val>
                                            <p:fltVal val="0"/>
                                          </p:val>
                                        </p:tav>
                                        <p:tav tm="100000">
                                          <p:val>
                                            <p:strVal val="#ppt_h"/>
                                          </p:val>
                                        </p:tav>
                                      </p:tavLst>
                                    </p:anim>
                                    <p:anim calcmode="lin" valueType="num">
                                      <p:cBhvr>
                                        <p:cTn id="24" dur="1000" fill="hold"/>
                                        <p:tgtEl>
                                          <p:spTgt spid="2"/>
                                        </p:tgtEl>
                                        <p:attrNameLst>
                                          <p:attrName>style.rotation</p:attrName>
                                        </p:attrNameLst>
                                      </p:cBhvr>
                                      <p:tavLst>
                                        <p:tav tm="0">
                                          <p:val>
                                            <p:fltVal val="90"/>
                                          </p:val>
                                        </p:tav>
                                        <p:tav tm="100000">
                                          <p:val>
                                            <p:fltVal val="0"/>
                                          </p:val>
                                        </p:tav>
                                      </p:tavLst>
                                    </p:anim>
                                    <p:animEffect transition="in" filter="fade">
                                      <p:cBhvr>
                                        <p:cTn id="25" dur="1000"/>
                                        <p:tgtEl>
                                          <p:spTgt spid="2"/>
                                        </p:tgtEl>
                                      </p:cBhvr>
                                    </p:animEffect>
                                  </p:childTnLst>
                                </p:cTn>
                              </p:par>
                              <p:par>
                                <p:cTn id="26" presetID="1" presetClass="entr" presetSubtype="0" fill="hold" grpId="0" nodeType="withEffect">
                                  <p:stCondLst>
                                    <p:cond delay="0"/>
                                  </p:stCondLst>
                                  <p:childTnLst>
                                    <p:set>
                                      <p:cBhvr>
                                        <p:cTn id="27" dur="1" fill="hold">
                                          <p:stCondLst>
                                            <p:cond delay="0"/>
                                          </p:stCondLst>
                                        </p:cTn>
                                        <p:tgtEl>
                                          <p:spTgt spid="35"/>
                                        </p:tgtEl>
                                        <p:attrNameLst>
                                          <p:attrName>style.visibility</p:attrName>
                                        </p:attrNameLst>
                                      </p:cBhvr>
                                      <p:to>
                                        <p:strVal val="visible"/>
                                      </p:to>
                                    </p:set>
                                  </p:childTnLst>
                                </p:cTn>
                              </p:par>
                            </p:childTnLst>
                          </p:cTn>
                        </p:par>
                      </p:childTnLst>
                    </p:cTn>
                  </p:par>
                  <p:par>
                    <p:cTn id="28" fill="hold" nodeType="clickPar">
                      <p:stCondLst>
                        <p:cond delay="indefinite"/>
                      </p:stCondLst>
                      <p:childTnLst>
                        <p:par>
                          <p:cTn id="29" fill="hold" nodeType="withGroup">
                            <p:stCondLst>
                              <p:cond delay="0"/>
                            </p:stCondLst>
                            <p:childTnLst>
                              <p:par>
                                <p:cTn id="30" presetID="34" presetClass="entr" presetSubtype="0" fill="hold" nodeType="clickEffect">
                                  <p:stCondLst>
                                    <p:cond delay="0"/>
                                  </p:stCondLst>
                                  <p:childTnLst>
                                    <p:set>
                                      <p:cBhvr>
                                        <p:cTn id="31" dur="1" fill="hold">
                                          <p:stCondLst>
                                            <p:cond delay="0"/>
                                          </p:stCondLst>
                                        </p:cTn>
                                        <p:tgtEl>
                                          <p:spTgt spid="4"/>
                                        </p:tgtEl>
                                        <p:attrNameLst>
                                          <p:attrName>style.visibility</p:attrName>
                                        </p:attrNameLst>
                                      </p:cBhvr>
                                      <p:to>
                                        <p:strVal val="visible"/>
                                      </p:to>
                                    </p:set>
                                    <p:anim from="(-#ppt_w/2)" to="(#ppt_x)" calcmode="lin" valueType="num">
                                      <p:cBhvr>
                                        <p:cTn id="32" dur="600" fill="hold">
                                          <p:stCondLst>
                                            <p:cond delay="0"/>
                                          </p:stCondLst>
                                        </p:cTn>
                                        <p:tgtEl>
                                          <p:spTgt spid="4"/>
                                        </p:tgtEl>
                                        <p:attrNameLst>
                                          <p:attrName>ppt_x</p:attrName>
                                        </p:attrNameLst>
                                      </p:cBhvr>
                                    </p:anim>
                                    <p:anim from="0" to="-1.0" calcmode="lin" valueType="num">
                                      <p:cBhvr>
                                        <p:cTn id="33" dur="200" decel="50000" autoRev="1" fill="hold">
                                          <p:stCondLst>
                                            <p:cond delay="600"/>
                                          </p:stCondLst>
                                        </p:cTn>
                                        <p:tgtEl>
                                          <p:spTgt spid="4"/>
                                        </p:tgtEl>
                                        <p:attrNameLst>
                                          <p:attrName>xshear</p:attrName>
                                        </p:attrNameLst>
                                      </p:cBhvr>
                                    </p:anim>
                                    <p:animScale>
                                      <p:cBhvr>
                                        <p:cTn id="34" dur="200" decel="100000" autoRev="1" fill="hold">
                                          <p:stCondLst>
                                            <p:cond delay="600"/>
                                          </p:stCondLst>
                                        </p:cTn>
                                        <p:tgtEl>
                                          <p:spTgt spid="4"/>
                                        </p:tgtEl>
                                      </p:cBhvr>
                                      <p:from x="100000" y="100000"/>
                                      <p:to x="80000" y="100000"/>
                                    </p:animScale>
                                    <p:anim by="(#ppt_h/3+#ppt_w*0.1)" calcmode="lin" valueType="num">
                                      <p:cBhvr additive="sum">
                                        <p:cTn id="35" dur="200" decel="100000" autoRev="1" fill="hold">
                                          <p:stCondLst>
                                            <p:cond delay="600"/>
                                          </p:stCondLst>
                                        </p:cTn>
                                        <p:tgtEl>
                                          <p:spTgt spid="4"/>
                                        </p:tgtEl>
                                        <p:attrNameLst>
                                          <p:attrName>ppt_x</p:attrName>
                                        </p:attrNameLst>
                                      </p:cBhvr>
                                    </p:anim>
                                  </p:childTnLst>
                                </p:cTn>
                              </p:par>
                              <p:par>
                                <p:cTn id="36" presetID="1" presetClass="entr" presetSubtype="0" fill="hold" grpId="0" nodeType="withEffect">
                                  <p:stCondLst>
                                    <p:cond delay="0"/>
                                  </p:stCondLst>
                                  <p:childTnLst>
                                    <p:set>
                                      <p:cBhvr>
                                        <p:cTn id="37" dur="1" fill="hold">
                                          <p:stCondLst>
                                            <p:cond delay="0"/>
                                          </p:stCondLst>
                                        </p:cTn>
                                        <p:tgtEl>
                                          <p:spTgt spid="33794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7925" grpId="0"/>
      <p:bldP spid="337926" grpId="0"/>
      <p:bldP spid="337935" grpId="0" animBg="1"/>
      <p:bldP spid="337936" grpId="0" animBg="1"/>
      <p:bldP spid="337937" grpId="0" animBg="1"/>
      <p:bldP spid="337924" grpId="0"/>
      <p:bldP spid="337949" grpId="0"/>
      <p:bldP spid="35" grpId="0"/>
    </p:bldLst>
  </p:timing>
</p:sld>
</file>

<file path=ppt/slides/slide417.xml><?xml version="1.0" encoding="utf-8"?>
<p:sld xmlns:a="http://schemas.openxmlformats.org/drawingml/2006/main" xmlns:r="http://schemas.openxmlformats.org/officeDocument/2006/relationships" xmlns:p="http://schemas.openxmlformats.org/presentationml/2006/main">
  <p:cSld>
    <p:bg>
      <p:bgPr>
        <a:solidFill>
          <a:srgbClr val="E02B00"/>
        </a:solidFill>
        <a:effectLst/>
      </p:bgPr>
    </p:bg>
    <p:spTree>
      <p:nvGrpSpPr>
        <p:cNvPr id="1" name=""/>
        <p:cNvGrpSpPr/>
        <p:nvPr/>
      </p:nvGrpSpPr>
      <p:grpSpPr>
        <a:xfrm>
          <a:off x="0" y="0"/>
          <a:ext cx="0" cy="0"/>
          <a:chOff x="0" y="0"/>
          <a:chExt cx="0" cy="0"/>
        </a:xfrm>
      </p:grpSpPr>
      <p:sp>
        <p:nvSpPr>
          <p:cNvPr id="7" name="Title 6"/>
          <p:cNvSpPr>
            <a:spLocks noGrp="1"/>
          </p:cNvSpPr>
          <p:nvPr>
            <p:ph type="title" idx="4294967295"/>
          </p:nvPr>
        </p:nvSpPr>
        <p:spPr>
          <a:xfrm>
            <a:off x="0" y="2362200"/>
            <a:ext cx="7162800" cy="1143000"/>
          </a:xfrm>
        </p:spPr>
        <p:txBody>
          <a:bodyPr/>
          <a:lstStyle/>
          <a:p>
            <a:pPr>
              <a:defRPr/>
            </a:pPr>
            <a:r>
              <a:rPr lang="en-US" b="1">
                <a:latin typeface="Arial" panose="020B0604020202020204" pitchFamily="34" charset="0"/>
                <a:ea typeface="Osaka" charset="0"/>
                <a:cs typeface="Arial" panose="020B0604020202020204" pitchFamily="34" charset="0"/>
              </a:rPr>
              <a:t>Assyrian Brutality</a:t>
            </a:r>
          </a:p>
        </p:txBody>
      </p:sp>
      <p:pic>
        <p:nvPicPr>
          <p:cNvPr id="528387" name="Picture 2" descr="BKA200000014"/>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457200" y="322263"/>
            <a:ext cx="8077200" cy="6213475"/>
          </a:xfrm>
          <a:prstGeom prst="rect">
            <a:avLst/>
          </a:prstGeom>
          <a:noFill/>
          <a:ln w="3175">
            <a:solidFill>
              <a:srgbClr val="000000"/>
            </a:solidFill>
            <a:miter lim="800000"/>
            <a:headEnd/>
            <a:tailEnd/>
          </a:ln>
          <a:extLst>
            <a:ext uri="{909E8E84-426E-40DD-AFC4-6F175D3DCCD1}">
              <a14:hiddenFill xmlns:a14="http://schemas.microsoft.com/office/drawing/2010/main">
                <a:solidFill>
                  <a:srgbClr val="FFFFFF"/>
                </a:solidFill>
              </a14:hiddenFill>
            </a:ext>
          </a:extLst>
        </p:spPr>
      </p:pic>
      <p:sp>
        <p:nvSpPr>
          <p:cNvPr id="23555" name="Text Box 3"/>
          <p:cNvSpPr txBox="1">
            <a:spLocks noChangeArrowheads="1"/>
          </p:cNvSpPr>
          <p:nvPr/>
        </p:nvSpPr>
        <p:spPr bwMode="auto">
          <a:xfrm>
            <a:off x="1447800" y="76200"/>
            <a:ext cx="5915025" cy="1189038"/>
          </a:xfrm>
          <a:prstGeom prst="rect">
            <a:avLst/>
          </a:prstGeom>
          <a:noFill/>
          <a:ln w="9525">
            <a:noFill/>
            <a:miter lim="800000"/>
            <a:headEnd/>
            <a:tailEnd/>
          </a:ln>
          <a:effectLst>
            <a:outerShdw blurRad="63500" dist="38099" dir="2700000" algn="ctr" rotWithShape="0">
              <a:schemeClr val="bg2">
                <a:alpha val="74998"/>
              </a:schemeClr>
            </a:outerShdw>
          </a:effectLst>
        </p:spPr>
        <p:txBody>
          <a:bodyPr>
            <a:spAutoFit/>
          </a:bodyPr>
          <a:lstStyle>
            <a:lvl1pPr>
              <a:defRPr sz="2400">
                <a:solidFill>
                  <a:schemeClr val="tx1"/>
                </a:solidFill>
                <a:latin typeface="Times New Roman" charset="0"/>
                <a:ea typeface="Osaka" charset="0"/>
                <a:cs typeface="Osaka" charset="0"/>
              </a:defRPr>
            </a:lvl1pPr>
            <a:lvl2pPr marL="37931725" indent="-37474525">
              <a:defRPr sz="2400">
                <a:solidFill>
                  <a:schemeClr val="tx1"/>
                </a:solidFill>
                <a:latin typeface="Times New Roman" charset="0"/>
                <a:ea typeface="Osaka" charset="0"/>
                <a:cs typeface="Osaka" charset="0"/>
              </a:defRPr>
            </a:lvl2pPr>
            <a:lvl3pPr>
              <a:defRPr sz="2400">
                <a:solidFill>
                  <a:schemeClr val="tx1"/>
                </a:solidFill>
                <a:latin typeface="Times New Roman" charset="0"/>
                <a:ea typeface="Osaka" charset="0"/>
                <a:cs typeface="Osaka" charset="0"/>
              </a:defRPr>
            </a:lvl3pPr>
            <a:lvl4pPr>
              <a:defRPr sz="2400">
                <a:solidFill>
                  <a:schemeClr val="tx1"/>
                </a:solidFill>
                <a:latin typeface="Times New Roman" charset="0"/>
                <a:ea typeface="Osaka" charset="0"/>
                <a:cs typeface="Osaka" charset="0"/>
              </a:defRPr>
            </a:lvl4pPr>
            <a:lvl5pPr>
              <a:defRPr sz="2400">
                <a:solidFill>
                  <a:schemeClr val="tx1"/>
                </a:solidFill>
                <a:latin typeface="Times New Roman" charset="0"/>
                <a:ea typeface="Osaka" charset="0"/>
                <a:cs typeface="Osaka" charset="0"/>
              </a:defRPr>
            </a:lvl5pPr>
            <a:lvl6pPr marL="457200" eaLnBrk="0" fontAlgn="base" hangingPunct="0">
              <a:spcBef>
                <a:spcPct val="0"/>
              </a:spcBef>
              <a:spcAft>
                <a:spcPct val="0"/>
              </a:spcAft>
              <a:defRPr sz="2400">
                <a:solidFill>
                  <a:schemeClr val="tx1"/>
                </a:solidFill>
                <a:latin typeface="Times New Roman" charset="0"/>
                <a:ea typeface="Osaka" charset="0"/>
                <a:cs typeface="Osaka" charset="0"/>
              </a:defRPr>
            </a:lvl6pPr>
            <a:lvl7pPr marL="914400" eaLnBrk="0" fontAlgn="base" hangingPunct="0">
              <a:spcBef>
                <a:spcPct val="0"/>
              </a:spcBef>
              <a:spcAft>
                <a:spcPct val="0"/>
              </a:spcAft>
              <a:defRPr sz="2400">
                <a:solidFill>
                  <a:schemeClr val="tx1"/>
                </a:solidFill>
                <a:latin typeface="Times New Roman" charset="0"/>
                <a:ea typeface="Osaka" charset="0"/>
                <a:cs typeface="Osaka" charset="0"/>
              </a:defRPr>
            </a:lvl7pPr>
            <a:lvl8pPr marL="1371600" eaLnBrk="0" fontAlgn="base" hangingPunct="0">
              <a:spcBef>
                <a:spcPct val="0"/>
              </a:spcBef>
              <a:spcAft>
                <a:spcPct val="0"/>
              </a:spcAft>
              <a:defRPr sz="2400">
                <a:solidFill>
                  <a:schemeClr val="tx1"/>
                </a:solidFill>
                <a:latin typeface="Times New Roman" charset="0"/>
                <a:ea typeface="Osaka" charset="0"/>
                <a:cs typeface="Osaka" charset="0"/>
              </a:defRPr>
            </a:lvl8pPr>
            <a:lvl9pPr marL="1828800" eaLnBrk="0" fontAlgn="base" hangingPunct="0">
              <a:spcBef>
                <a:spcPct val="0"/>
              </a:spcBef>
              <a:spcAft>
                <a:spcPct val="0"/>
              </a:spcAft>
              <a:defRPr sz="2400">
                <a:solidFill>
                  <a:schemeClr val="tx1"/>
                </a:solidFill>
                <a:latin typeface="Times New Roman" charset="0"/>
                <a:ea typeface="Osaka" charset="0"/>
                <a:cs typeface="Osaka"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7200" b="1" u="none" strike="noStrike" kern="1200" cap="none" spc="0" normalizeH="0" baseline="0" noProof="0" dirty="0">
                <a:ln>
                  <a:noFill/>
                </a:ln>
                <a:solidFill>
                  <a:srgbClr val="FF0000"/>
                </a:solidFill>
                <a:effectLst>
                  <a:outerShdw blurRad="38100" dist="38100" dir="2700000" algn="tl">
                    <a:srgbClr val="000000"/>
                  </a:outerShdw>
                </a:effectLst>
                <a:uLnTx/>
                <a:uFillTx/>
                <a:latin typeface="Arial" panose="020B0604020202020204" pitchFamily="34" charset="0"/>
                <a:cs typeface="Arial" panose="020B0604020202020204" pitchFamily="34" charset="0"/>
              </a:rPr>
              <a:t>الوحشية</a:t>
            </a:r>
            <a:endParaRPr kumimoji="0" lang="en-US" sz="7200" b="1" u="none" strike="noStrike" kern="1200" cap="none" spc="0" normalizeH="0" baseline="0" noProof="0" dirty="0">
              <a:ln>
                <a:noFill/>
              </a:ln>
              <a:solidFill>
                <a:srgbClr val="FF0000"/>
              </a:solidFill>
              <a:effectLst>
                <a:outerShdw blurRad="38100" dist="38100" dir="2700000" algn="tl">
                  <a:srgbClr val="000000"/>
                </a:outerShdw>
              </a:effectLst>
              <a:uLnTx/>
              <a:uFillTx/>
              <a:latin typeface="Arial" panose="020B0604020202020204" pitchFamily="34" charset="0"/>
              <a:cs typeface="Arial" panose="020B0604020202020204" pitchFamily="34" charset="0"/>
            </a:endParaRPr>
          </a:p>
        </p:txBody>
      </p:sp>
      <p:sp>
        <p:nvSpPr>
          <p:cNvPr id="23556" name="Text Box 4"/>
          <p:cNvSpPr txBox="1">
            <a:spLocks noChangeArrowheads="1"/>
          </p:cNvSpPr>
          <p:nvPr/>
        </p:nvSpPr>
        <p:spPr bwMode="auto">
          <a:xfrm>
            <a:off x="1928793" y="1285860"/>
            <a:ext cx="6653231" cy="1200329"/>
          </a:xfrm>
          <a:prstGeom prst="rect">
            <a:avLst/>
          </a:prstGeom>
          <a:noFill/>
          <a:ln w="9525">
            <a:noFill/>
            <a:miter lim="800000"/>
            <a:headEnd/>
            <a:tailEnd/>
          </a:ln>
          <a:effectLst>
            <a:outerShdw blurRad="63500" dist="38099" dir="2700000" algn="ctr" rotWithShape="0">
              <a:schemeClr val="bg2">
                <a:alpha val="74998"/>
              </a:schemeClr>
            </a:outerShdw>
          </a:effectLst>
        </p:spPr>
        <p:txBody>
          <a:bodyPr wrap="square">
            <a:spAutoFit/>
          </a:bodyPr>
          <a:lstStyle>
            <a:lvl1pPr>
              <a:defRPr sz="2400">
                <a:solidFill>
                  <a:schemeClr val="tx1"/>
                </a:solidFill>
                <a:latin typeface="Times New Roman" charset="0"/>
                <a:ea typeface="Osaka" charset="0"/>
                <a:cs typeface="Osaka" charset="0"/>
              </a:defRPr>
            </a:lvl1pPr>
            <a:lvl2pPr marL="37931725" indent="-37474525">
              <a:defRPr sz="2400">
                <a:solidFill>
                  <a:schemeClr val="tx1"/>
                </a:solidFill>
                <a:latin typeface="Times New Roman" charset="0"/>
                <a:ea typeface="Osaka" charset="0"/>
                <a:cs typeface="Osaka" charset="0"/>
              </a:defRPr>
            </a:lvl2pPr>
            <a:lvl3pPr>
              <a:defRPr sz="2400">
                <a:solidFill>
                  <a:schemeClr val="tx1"/>
                </a:solidFill>
                <a:latin typeface="Times New Roman" charset="0"/>
                <a:ea typeface="Osaka" charset="0"/>
                <a:cs typeface="Osaka" charset="0"/>
              </a:defRPr>
            </a:lvl3pPr>
            <a:lvl4pPr>
              <a:defRPr sz="2400">
                <a:solidFill>
                  <a:schemeClr val="tx1"/>
                </a:solidFill>
                <a:latin typeface="Times New Roman" charset="0"/>
                <a:ea typeface="Osaka" charset="0"/>
                <a:cs typeface="Osaka" charset="0"/>
              </a:defRPr>
            </a:lvl4pPr>
            <a:lvl5pPr>
              <a:defRPr sz="2400">
                <a:solidFill>
                  <a:schemeClr val="tx1"/>
                </a:solidFill>
                <a:latin typeface="Times New Roman" charset="0"/>
                <a:ea typeface="Osaka" charset="0"/>
                <a:cs typeface="Osaka" charset="0"/>
              </a:defRPr>
            </a:lvl5pPr>
            <a:lvl6pPr marL="457200" eaLnBrk="0" fontAlgn="base" hangingPunct="0">
              <a:spcBef>
                <a:spcPct val="0"/>
              </a:spcBef>
              <a:spcAft>
                <a:spcPct val="0"/>
              </a:spcAft>
              <a:defRPr sz="2400">
                <a:solidFill>
                  <a:schemeClr val="tx1"/>
                </a:solidFill>
                <a:latin typeface="Times New Roman" charset="0"/>
                <a:ea typeface="Osaka" charset="0"/>
                <a:cs typeface="Osaka" charset="0"/>
              </a:defRPr>
            </a:lvl6pPr>
            <a:lvl7pPr marL="914400" eaLnBrk="0" fontAlgn="base" hangingPunct="0">
              <a:spcBef>
                <a:spcPct val="0"/>
              </a:spcBef>
              <a:spcAft>
                <a:spcPct val="0"/>
              </a:spcAft>
              <a:defRPr sz="2400">
                <a:solidFill>
                  <a:schemeClr val="tx1"/>
                </a:solidFill>
                <a:latin typeface="Times New Roman" charset="0"/>
                <a:ea typeface="Osaka" charset="0"/>
                <a:cs typeface="Osaka" charset="0"/>
              </a:defRPr>
            </a:lvl7pPr>
            <a:lvl8pPr marL="1371600" eaLnBrk="0" fontAlgn="base" hangingPunct="0">
              <a:spcBef>
                <a:spcPct val="0"/>
              </a:spcBef>
              <a:spcAft>
                <a:spcPct val="0"/>
              </a:spcAft>
              <a:defRPr sz="2400">
                <a:solidFill>
                  <a:schemeClr val="tx1"/>
                </a:solidFill>
                <a:latin typeface="Times New Roman" charset="0"/>
                <a:ea typeface="Osaka" charset="0"/>
                <a:cs typeface="Osaka" charset="0"/>
              </a:defRPr>
            </a:lvl8pPr>
            <a:lvl9pPr marL="1828800" eaLnBrk="0" fontAlgn="base" hangingPunct="0">
              <a:spcBef>
                <a:spcPct val="0"/>
              </a:spcBef>
              <a:spcAft>
                <a:spcPct val="0"/>
              </a:spcAft>
              <a:defRPr sz="2400">
                <a:solidFill>
                  <a:schemeClr val="tx1"/>
                </a:solidFill>
                <a:latin typeface="Times New Roman" charset="0"/>
                <a:ea typeface="Osaka" charset="0"/>
                <a:cs typeface="Osaka"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7200" b="1" u="none" strike="noStrike" kern="1200" cap="none" spc="0" normalizeH="0" baseline="0" noProof="0" dirty="0">
                <a:ln>
                  <a:noFill/>
                </a:ln>
                <a:solidFill>
                  <a:srgbClr val="FF0000"/>
                </a:solidFill>
                <a:effectLst>
                  <a:outerShdw blurRad="38100" dist="38100" dir="2700000" algn="tl">
                    <a:srgbClr val="000000"/>
                  </a:outerShdw>
                </a:effectLst>
                <a:uLnTx/>
                <a:uFillTx/>
                <a:latin typeface="Arial" panose="020B0604020202020204" pitchFamily="34" charset="0"/>
                <a:cs typeface="Arial" panose="020B0604020202020204" pitchFamily="34" charset="0"/>
              </a:rPr>
              <a:t>الأشورية</a:t>
            </a:r>
            <a:endParaRPr kumimoji="0" lang="en-US" sz="7200" b="1" u="none" strike="noStrike" kern="1200" cap="none" spc="0" normalizeH="0" baseline="0" noProof="0" dirty="0">
              <a:ln>
                <a:noFill/>
              </a:ln>
              <a:solidFill>
                <a:srgbClr val="FF0000"/>
              </a:solidFill>
              <a:effectLst>
                <a:outerShdw blurRad="38100" dist="38100" dir="2700000" algn="tl">
                  <a:srgbClr val="000000"/>
                </a:outerShdw>
              </a:effectLst>
              <a:uLnTx/>
              <a:uFillTx/>
              <a:latin typeface="Arial" panose="020B0604020202020204" pitchFamily="34" charset="0"/>
              <a:cs typeface="Arial" panose="020B0604020202020204" pitchFamily="34" charset="0"/>
            </a:endParaRPr>
          </a:p>
        </p:txBody>
      </p:sp>
      <p:sp>
        <p:nvSpPr>
          <p:cNvPr id="528390" name="Text Box 5"/>
          <p:cNvSpPr txBox="1">
            <a:spLocks noChangeArrowheads="1"/>
          </p:cNvSpPr>
          <p:nvPr/>
        </p:nvSpPr>
        <p:spPr bwMode="auto">
          <a:xfrm>
            <a:off x="8458200" y="76200"/>
            <a:ext cx="69923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Osaka" charset="0"/>
                <a:cs typeface="Osaka" charset="0"/>
              </a:defRPr>
            </a:lvl1pPr>
            <a:lvl2pPr marL="742950" indent="-285750">
              <a:defRPr sz="2400">
                <a:solidFill>
                  <a:schemeClr val="tx1"/>
                </a:solidFill>
                <a:latin typeface="Times New Roman" charset="0"/>
                <a:ea typeface="Osaka" charset="0"/>
                <a:cs typeface="Osaka" charset="0"/>
              </a:defRPr>
            </a:lvl2pPr>
            <a:lvl3pPr marL="1143000" indent="-228600">
              <a:defRPr sz="2400">
                <a:solidFill>
                  <a:schemeClr val="tx1"/>
                </a:solidFill>
                <a:latin typeface="Times New Roman" charset="0"/>
                <a:ea typeface="Osaka" charset="0"/>
                <a:cs typeface="Osaka" charset="0"/>
              </a:defRPr>
            </a:lvl3pPr>
            <a:lvl4pPr marL="1600200" indent="-228600">
              <a:defRPr sz="2400">
                <a:solidFill>
                  <a:schemeClr val="tx1"/>
                </a:solidFill>
                <a:latin typeface="Times New Roman" charset="0"/>
                <a:ea typeface="Osaka" charset="0"/>
                <a:cs typeface="Osaka" charset="0"/>
              </a:defRPr>
            </a:lvl4pPr>
            <a:lvl5pPr marL="2057400" indent="-228600">
              <a:defRPr sz="2400">
                <a:solidFill>
                  <a:schemeClr val="tx1"/>
                </a:solidFill>
                <a:latin typeface="Times New Roman" charset="0"/>
                <a:ea typeface="Osaka" charset="0"/>
                <a:cs typeface="Osaka" charset="0"/>
              </a:defRPr>
            </a:lvl5pPr>
            <a:lvl6pPr marL="2514600" indent="-228600" algn="ctr" eaLnBrk="0" fontAlgn="base" hangingPunct="0">
              <a:spcBef>
                <a:spcPct val="0"/>
              </a:spcBef>
              <a:spcAft>
                <a:spcPct val="0"/>
              </a:spcAft>
              <a:defRPr sz="2400">
                <a:solidFill>
                  <a:schemeClr val="tx1"/>
                </a:solidFill>
                <a:latin typeface="Times New Roman" charset="0"/>
                <a:ea typeface="Osaka" charset="0"/>
                <a:cs typeface="Osaka" charset="0"/>
              </a:defRPr>
            </a:lvl6pPr>
            <a:lvl7pPr marL="2971800" indent="-228600" algn="ctr" eaLnBrk="0" fontAlgn="base" hangingPunct="0">
              <a:spcBef>
                <a:spcPct val="0"/>
              </a:spcBef>
              <a:spcAft>
                <a:spcPct val="0"/>
              </a:spcAft>
              <a:defRPr sz="2400">
                <a:solidFill>
                  <a:schemeClr val="tx1"/>
                </a:solidFill>
                <a:latin typeface="Times New Roman" charset="0"/>
                <a:ea typeface="Osaka" charset="0"/>
                <a:cs typeface="Osaka" charset="0"/>
              </a:defRPr>
            </a:lvl7pPr>
            <a:lvl8pPr marL="3429000" indent="-228600" algn="ctr" eaLnBrk="0" fontAlgn="base" hangingPunct="0">
              <a:spcBef>
                <a:spcPct val="0"/>
              </a:spcBef>
              <a:spcAft>
                <a:spcPct val="0"/>
              </a:spcAft>
              <a:defRPr sz="2400">
                <a:solidFill>
                  <a:schemeClr val="tx1"/>
                </a:solidFill>
                <a:latin typeface="Times New Roman" charset="0"/>
                <a:ea typeface="Osaka" charset="0"/>
                <a:cs typeface="Osaka" charset="0"/>
              </a:defRPr>
            </a:lvl8pPr>
            <a:lvl9pPr marL="3886200" indent="-228600" algn="ctr" eaLnBrk="0" fontAlgn="base" hangingPunct="0">
              <a:spcBef>
                <a:spcPct val="0"/>
              </a:spcBef>
              <a:spcAft>
                <a:spcPct val="0"/>
              </a:spcAft>
              <a:defRPr sz="2400">
                <a:solidFill>
                  <a:schemeClr val="tx1"/>
                </a:solidFill>
                <a:latin typeface="Times New Roman" charset="0"/>
                <a:ea typeface="Osaka" charset="0"/>
                <a:cs typeface="Osaka"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614</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528391" name="TextBox 5"/>
          <p:cNvSpPr txBox="1">
            <a:spLocks noChangeArrowheads="1"/>
          </p:cNvSpPr>
          <p:nvPr/>
        </p:nvSpPr>
        <p:spPr bwMode="auto">
          <a:xfrm>
            <a:off x="5105400" y="2462213"/>
            <a:ext cx="4038600" cy="2308324"/>
          </a:xfrm>
          <a:prstGeom prst="rect">
            <a:avLst/>
          </a:prstGeom>
          <a:solidFill>
            <a:srgbClr val="03020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charset="0"/>
                <a:ea typeface="Osaka" charset="0"/>
                <a:cs typeface="Osaka" charset="0"/>
              </a:defRPr>
            </a:lvl1pPr>
            <a:lvl2pPr marL="742950" indent="-285750">
              <a:defRPr sz="2400">
                <a:solidFill>
                  <a:schemeClr val="tx1"/>
                </a:solidFill>
                <a:latin typeface="Times New Roman" charset="0"/>
                <a:ea typeface="Osaka" charset="0"/>
                <a:cs typeface="Osaka" charset="0"/>
              </a:defRPr>
            </a:lvl2pPr>
            <a:lvl3pPr marL="1143000" indent="-228600">
              <a:defRPr sz="2400">
                <a:solidFill>
                  <a:schemeClr val="tx1"/>
                </a:solidFill>
                <a:latin typeface="Times New Roman" charset="0"/>
                <a:ea typeface="Osaka" charset="0"/>
                <a:cs typeface="Osaka" charset="0"/>
              </a:defRPr>
            </a:lvl3pPr>
            <a:lvl4pPr marL="1600200" indent="-228600">
              <a:defRPr sz="2400">
                <a:solidFill>
                  <a:schemeClr val="tx1"/>
                </a:solidFill>
                <a:latin typeface="Times New Roman" charset="0"/>
                <a:ea typeface="Osaka" charset="0"/>
                <a:cs typeface="Osaka" charset="0"/>
              </a:defRPr>
            </a:lvl4pPr>
            <a:lvl5pPr marL="2057400" indent="-228600">
              <a:defRPr sz="2400">
                <a:solidFill>
                  <a:schemeClr val="tx1"/>
                </a:solidFill>
                <a:latin typeface="Times New Roman" charset="0"/>
                <a:ea typeface="Osaka" charset="0"/>
                <a:cs typeface="Osaka" charset="0"/>
              </a:defRPr>
            </a:lvl5pPr>
            <a:lvl6pPr marL="2514600" indent="-228600" algn="ctr" eaLnBrk="0" fontAlgn="base" hangingPunct="0">
              <a:spcBef>
                <a:spcPct val="0"/>
              </a:spcBef>
              <a:spcAft>
                <a:spcPct val="0"/>
              </a:spcAft>
              <a:defRPr sz="2400">
                <a:solidFill>
                  <a:schemeClr val="tx1"/>
                </a:solidFill>
                <a:latin typeface="Times New Roman" charset="0"/>
                <a:ea typeface="Osaka" charset="0"/>
                <a:cs typeface="Osaka" charset="0"/>
              </a:defRPr>
            </a:lvl6pPr>
            <a:lvl7pPr marL="2971800" indent="-228600" algn="ctr" eaLnBrk="0" fontAlgn="base" hangingPunct="0">
              <a:spcBef>
                <a:spcPct val="0"/>
              </a:spcBef>
              <a:spcAft>
                <a:spcPct val="0"/>
              </a:spcAft>
              <a:defRPr sz="2400">
                <a:solidFill>
                  <a:schemeClr val="tx1"/>
                </a:solidFill>
                <a:latin typeface="Times New Roman" charset="0"/>
                <a:ea typeface="Osaka" charset="0"/>
                <a:cs typeface="Osaka" charset="0"/>
              </a:defRPr>
            </a:lvl7pPr>
            <a:lvl8pPr marL="3429000" indent="-228600" algn="ctr" eaLnBrk="0" fontAlgn="base" hangingPunct="0">
              <a:spcBef>
                <a:spcPct val="0"/>
              </a:spcBef>
              <a:spcAft>
                <a:spcPct val="0"/>
              </a:spcAft>
              <a:defRPr sz="2400">
                <a:solidFill>
                  <a:schemeClr val="tx1"/>
                </a:solidFill>
                <a:latin typeface="Times New Roman" charset="0"/>
                <a:ea typeface="Osaka" charset="0"/>
                <a:cs typeface="Osaka" charset="0"/>
              </a:defRPr>
            </a:lvl8pPr>
            <a:lvl9pPr marL="3886200" indent="-228600" algn="ctr" eaLnBrk="0" fontAlgn="base" hangingPunct="0">
              <a:spcBef>
                <a:spcPct val="0"/>
              </a:spcBef>
              <a:spcAft>
                <a:spcPct val="0"/>
              </a:spcAft>
              <a:defRPr sz="2400">
                <a:solidFill>
                  <a:schemeClr val="tx1"/>
                </a:solidFill>
                <a:latin typeface="Times New Roman" charset="0"/>
                <a:ea typeface="Osaka" charset="0"/>
                <a:cs typeface="Osaka"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هرم من الرؤوس ترتبت أمام مدينته. احترق شبابهم وبناتهم في النيران.</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br>
              <a:rPr kumimoji="0" lang="en-US"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br>
            <a:r>
              <a:rPr kumimoji="0" lang="ar-JO"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شلمنصر ، 859-824 ق.م = 80 سنة قبل يونان ، في لوكينبيل السجلات القديمة لآشور وبابل ، 1: 213 </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Tree>
  </p:cSld>
  <p:clrMapOvr>
    <a:masterClrMapping/>
  </p:clrMapOvr>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2481" name="Object 2"/>
          <p:cNvGraphicFramePr>
            <a:graphicFrameLocks noChangeAspect="1"/>
          </p:cNvGraphicFramePr>
          <p:nvPr>
            <p:extLst>
              <p:ext uri="{D42A27DB-BD31-4B8C-83A1-F6EECF244321}">
                <p14:modId xmlns:p14="http://schemas.microsoft.com/office/powerpoint/2010/main" val="849719199"/>
              </p:ext>
            </p:extLst>
          </p:nvPr>
        </p:nvGraphicFramePr>
        <p:xfrm>
          <a:off x="0" y="76200"/>
          <a:ext cx="9144000" cy="6858000"/>
        </p:xfrm>
        <a:graphic>
          <a:graphicData uri="http://schemas.openxmlformats.org/presentationml/2006/ole">
            <mc:AlternateContent xmlns:mc="http://schemas.openxmlformats.org/markup-compatibility/2006">
              <mc:Choice xmlns:v="urn:schemas-microsoft-com:vml" Requires="v">
                <p:oleObj name="Slide" r:id="rId3" imgW="4099723" imgH="3073895" progId="PowerPoint.Slide.8">
                  <p:embed/>
                </p:oleObj>
              </mc:Choice>
              <mc:Fallback>
                <p:oleObj name="Slide" r:id="rId3" imgW="4099723" imgH="3073895" progId="PowerPoint.Slide.8">
                  <p:embed/>
                  <p:pic>
                    <p:nvPicPr>
                      <p:cNvPr id="532481"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76200"/>
                        <a:ext cx="9144000" cy="6858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32484" name="TextBox 4"/>
          <p:cNvSpPr txBox="1">
            <a:spLocks noChangeArrowheads="1"/>
          </p:cNvSpPr>
          <p:nvPr/>
        </p:nvSpPr>
        <p:spPr bwMode="auto">
          <a:xfrm>
            <a:off x="-36511" y="2352729"/>
            <a:ext cx="5046920" cy="4401205"/>
          </a:xfrm>
          <a:prstGeom prst="rect">
            <a:avLst/>
          </a:prstGeom>
          <a:solidFill>
            <a:srgbClr val="03020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Times New Roman" charset="0"/>
                <a:ea typeface="Osaka" charset="0"/>
                <a:cs typeface="Osaka" charset="0"/>
              </a:defRPr>
            </a:lvl1pPr>
            <a:lvl2pPr marL="742950" indent="-285750">
              <a:defRPr sz="2400">
                <a:solidFill>
                  <a:schemeClr val="tx1"/>
                </a:solidFill>
                <a:latin typeface="Times New Roman" charset="0"/>
                <a:ea typeface="Osaka" charset="0"/>
                <a:cs typeface="Osaka" charset="0"/>
              </a:defRPr>
            </a:lvl2pPr>
            <a:lvl3pPr marL="1143000" indent="-228600">
              <a:defRPr sz="2400">
                <a:solidFill>
                  <a:schemeClr val="tx1"/>
                </a:solidFill>
                <a:latin typeface="Times New Roman" charset="0"/>
                <a:ea typeface="Osaka" charset="0"/>
                <a:cs typeface="Osaka" charset="0"/>
              </a:defRPr>
            </a:lvl3pPr>
            <a:lvl4pPr marL="1600200" indent="-228600">
              <a:defRPr sz="2400">
                <a:solidFill>
                  <a:schemeClr val="tx1"/>
                </a:solidFill>
                <a:latin typeface="Times New Roman" charset="0"/>
                <a:ea typeface="Osaka" charset="0"/>
                <a:cs typeface="Osaka" charset="0"/>
              </a:defRPr>
            </a:lvl4pPr>
            <a:lvl5pPr marL="2057400" indent="-228600">
              <a:defRPr sz="2400">
                <a:solidFill>
                  <a:schemeClr val="tx1"/>
                </a:solidFill>
                <a:latin typeface="Times New Roman" charset="0"/>
                <a:ea typeface="Osaka" charset="0"/>
                <a:cs typeface="Osaka" charset="0"/>
              </a:defRPr>
            </a:lvl5pPr>
            <a:lvl6pPr marL="2514600" indent="-228600" algn="ctr" eaLnBrk="0" fontAlgn="base" hangingPunct="0">
              <a:spcBef>
                <a:spcPct val="0"/>
              </a:spcBef>
              <a:spcAft>
                <a:spcPct val="0"/>
              </a:spcAft>
              <a:defRPr sz="2400">
                <a:solidFill>
                  <a:schemeClr val="tx1"/>
                </a:solidFill>
                <a:latin typeface="Times New Roman" charset="0"/>
                <a:ea typeface="Osaka" charset="0"/>
                <a:cs typeface="Osaka" charset="0"/>
              </a:defRPr>
            </a:lvl6pPr>
            <a:lvl7pPr marL="2971800" indent="-228600" algn="ctr" eaLnBrk="0" fontAlgn="base" hangingPunct="0">
              <a:spcBef>
                <a:spcPct val="0"/>
              </a:spcBef>
              <a:spcAft>
                <a:spcPct val="0"/>
              </a:spcAft>
              <a:defRPr sz="2400">
                <a:solidFill>
                  <a:schemeClr val="tx1"/>
                </a:solidFill>
                <a:latin typeface="Times New Roman" charset="0"/>
                <a:ea typeface="Osaka" charset="0"/>
                <a:cs typeface="Osaka" charset="0"/>
              </a:defRPr>
            </a:lvl7pPr>
            <a:lvl8pPr marL="3429000" indent="-228600" algn="ctr" eaLnBrk="0" fontAlgn="base" hangingPunct="0">
              <a:spcBef>
                <a:spcPct val="0"/>
              </a:spcBef>
              <a:spcAft>
                <a:spcPct val="0"/>
              </a:spcAft>
              <a:defRPr sz="2400">
                <a:solidFill>
                  <a:schemeClr val="tx1"/>
                </a:solidFill>
                <a:latin typeface="Times New Roman" charset="0"/>
                <a:ea typeface="Osaka" charset="0"/>
                <a:cs typeface="Osaka" charset="0"/>
              </a:defRPr>
            </a:lvl8pPr>
            <a:lvl9pPr marL="3886200" indent="-228600" algn="ctr" eaLnBrk="0" fontAlgn="base" hangingPunct="0">
              <a:spcBef>
                <a:spcPct val="0"/>
              </a:spcBef>
              <a:spcAft>
                <a:spcPct val="0"/>
              </a:spcAft>
              <a:defRPr sz="2400">
                <a:solidFill>
                  <a:schemeClr val="tx1"/>
                </a:solidFill>
                <a:latin typeface="Times New Roman" charset="0"/>
                <a:ea typeface="Osaka" charset="0"/>
                <a:cs typeface="Osaka"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لقد اخترقت ذقنه بخنجر يدي الحاد. من خلال فكه ... مررت بحبل ، ووضعت عليه سلسلة كلب وجعلته يحتل مأوى</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 </a:t>
            </a:r>
            <a:br>
              <a:rPr kumimoji="0" lang="en-US" sz="2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br>
            <a:r>
              <a:rPr kumimoji="0" lang="ar-JO"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أشور بانيبال، 669-626 ق.م = 100 سنة بعد يونان في لوكينبيل، السجلات القديمة لأشور و بابل،</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٢ : ٣١٩ </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ar-JO"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6" name="Title 5"/>
          <p:cNvSpPr>
            <a:spLocks noGrp="1"/>
          </p:cNvSpPr>
          <p:nvPr>
            <p:ph type="title" idx="4294967295"/>
          </p:nvPr>
        </p:nvSpPr>
        <p:spPr>
          <a:xfrm>
            <a:off x="0" y="0"/>
            <a:ext cx="8429652" cy="685800"/>
          </a:xfrm>
        </p:spPr>
        <p:txBody>
          <a:bodyPr/>
          <a:lstStyle/>
          <a:p>
            <a:pPr>
              <a:defRPr/>
            </a:pPr>
            <a:r>
              <a:rPr lang="ar-JO" sz="3200" b="1" dirty="0">
                <a:latin typeface="Arial" panose="020B0604020202020204" pitchFamily="34" charset="0"/>
                <a:ea typeface="Osaka" charset="0"/>
                <a:cs typeface="Arial" panose="020B0604020202020204" pitchFamily="34" charset="0"/>
              </a:rPr>
              <a:t>معاملة الملوك الأسرى</a:t>
            </a:r>
            <a:endParaRPr lang="en-US" sz="3200" b="1" dirty="0">
              <a:latin typeface="Arial" panose="020B0604020202020204" pitchFamily="34" charset="0"/>
              <a:ea typeface="Osaka" charset="0"/>
              <a:cs typeface="Arial" panose="020B0604020202020204" pitchFamily="34" charset="0"/>
            </a:endParaRPr>
          </a:p>
        </p:txBody>
      </p:sp>
      <p:pic>
        <p:nvPicPr>
          <p:cNvPr id="7" name="Picture 111" descr="The Worst Ways to Die: Torture Practices of the Ancient World - CVLT Nation">
            <a:extLst>
              <a:ext uri="{FF2B5EF4-FFF2-40B4-BE49-F238E27FC236}">
                <a16:creationId xmlns:a16="http://schemas.microsoft.com/office/drawing/2014/main" id="{AA199C50-E051-87D2-D59F-A329FBC3E1B1}"/>
              </a:ext>
            </a:extLst>
          </p:cNvPr>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a:stretch/>
        </p:blipFill>
        <p:spPr bwMode="auto">
          <a:xfrm>
            <a:off x="5004048" y="1854200"/>
            <a:ext cx="4176464" cy="5080000"/>
          </a:xfrm>
          <a:prstGeom prst="rect">
            <a:avLst/>
          </a:prstGeom>
          <a:noFill/>
          <a:extLst>
            <a:ext uri="{909E8E84-426E-40DD-AFC4-6F175D3DCCD1}">
              <a14:hiddenFill xmlns:a14="http://schemas.microsoft.com/office/drawing/2010/main">
                <a:solidFill>
                  <a:srgbClr val="FFFFFF"/>
                </a:solidFill>
              </a14:hiddenFill>
            </a:ext>
          </a:extLst>
        </p:spPr>
      </p:pic>
      <p:sp>
        <p:nvSpPr>
          <p:cNvPr id="8" name="TextBox 4">
            <a:extLst>
              <a:ext uri="{FF2B5EF4-FFF2-40B4-BE49-F238E27FC236}">
                <a16:creationId xmlns:a16="http://schemas.microsoft.com/office/drawing/2014/main" id="{F0C54906-2565-9E08-6065-D766C9FDD7DE}"/>
              </a:ext>
            </a:extLst>
          </p:cNvPr>
          <p:cNvSpPr txBox="1">
            <a:spLocks noChangeArrowheads="1"/>
          </p:cNvSpPr>
          <p:nvPr/>
        </p:nvSpPr>
        <p:spPr bwMode="auto">
          <a:xfrm>
            <a:off x="0" y="695598"/>
            <a:ext cx="9150359" cy="1077218"/>
          </a:xfrm>
          <a:prstGeom prst="rect">
            <a:avLst/>
          </a:prstGeom>
          <a:solidFill>
            <a:srgbClr val="03020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Times New Roman" charset="0"/>
                <a:ea typeface="Osaka" charset="0"/>
                <a:cs typeface="Osaka" charset="0"/>
              </a:defRPr>
            </a:lvl1pPr>
            <a:lvl2pPr marL="742950" indent="-285750">
              <a:defRPr sz="2400">
                <a:solidFill>
                  <a:schemeClr val="tx1"/>
                </a:solidFill>
                <a:latin typeface="Times New Roman" charset="0"/>
                <a:ea typeface="Osaka" charset="0"/>
                <a:cs typeface="Osaka" charset="0"/>
              </a:defRPr>
            </a:lvl2pPr>
            <a:lvl3pPr marL="1143000" indent="-228600">
              <a:defRPr sz="2400">
                <a:solidFill>
                  <a:schemeClr val="tx1"/>
                </a:solidFill>
                <a:latin typeface="Times New Roman" charset="0"/>
                <a:ea typeface="Osaka" charset="0"/>
                <a:cs typeface="Osaka" charset="0"/>
              </a:defRPr>
            </a:lvl3pPr>
            <a:lvl4pPr marL="1600200" indent="-228600">
              <a:defRPr sz="2400">
                <a:solidFill>
                  <a:schemeClr val="tx1"/>
                </a:solidFill>
                <a:latin typeface="Times New Roman" charset="0"/>
                <a:ea typeface="Osaka" charset="0"/>
                <a:cs typeface="Osaka" charset="0"/>
              </a:defRPr>
            </a:lvl4pPr>
            <a:lvl5pPr marL="2057400" indent="-228600">
              <a:defRPr sz="2400">
                <a:solidFill>
                  <a:schemeClr val="tx1"/>
                </a:solidFill>
                <a:latin typeface="Times New Roman" charset="0"/>
                <a:ea typeface="Osaka" charset="0"/>
                <a:cs typeface="Osaka" charset="0"/>
              </a:defRPr>
            </a:lvl5pPr>
            <a:lvl6pPr marL="2514600" indent="-228600" algn="ctr" eaLnBrk="0" fontAlgn="base" hangingPunct="0">
              <a:spcBef>
                <a:spcPct val="0"/>
              </a:spcBef>
              <a:spcAft>
                <a:spcPct val="0"/>
              </a:spcAft>
              <a:defRPr sz="2400">
                <a:solidFill>
                  <a:schemeClr val="tx1"/>
                </a:solidFill>
                <a:latin typeface="Times New Roman" charset="0"/>
                <a:ea typeface="Osaka" charset="0"/>
                <a:cs typeface="Osaka" charset="0"/>
              </a:defRPr>
            </a:lvl6pPr>
            <a:lvl7pPr marL="2971800" indent="-228600" algn="ctr" eaLnBrk="0" fontAlgn="base" hangingPunct="0">
              <a:spcBef>
                <a:spcPct val="0"/>
              </a:spcBef>
              <a:spcAft>
                <a:spcPct val="0"/>
              </a:spcAft>
              <a:defRPr sz="2400">
                <a:solidFill>
                  <a:schemeClr val="tx1"/>
                </a:solidFill>
                <a:latin typeface="Times New Roman" charset="0"/>
                <a:ea typeface="Osaka" charset="0"/>
                <a:cs typeface="Osaka" charset="0"/>
              </a:defRPr>
            </a:lvl7pPr>
            <a:lvl8pPr marL="3429000" indent="-228600" algn="ctr" eaLnBrk="0" fontAlgn="base" hangingPunct="0">
              <a:spcBef>
                <a:spcPct val="0"/>
              </a:spcBef>
              <a:spcAft>
                <a:spcPct val="0"/>
              </a:spcAft>
              <a:defRPr sz="2400">
                <a:solidFill>
                  <a:schemeClr val="tx1"/>
                </a:solidFill>
                <a:latin typeface="Times New Roman" charset="0"/>
                <a:ea typeface="Osaka" charset="0"/>
                <a:cs typeface="Osaka" charset="0"/>
              </a:defRPr>
            </a:lvl8pPr>
            <a:lvl9pPr marL="3886200" indent="-228600" algn="ctr" eaLnBrk="0" fontAlgn="base" hangingPunct="0">
              <a:spcBef>
                <a:spcPct val="0"/>
              </a:spcBef>
              <a:spcAft>
                <a:spcPct val="0"/>
              </a:spcAft>
              <a:defRPr sz="2400">
                <a:solidFill>
                  <a:schemeClr val="tx1"/>
                </a:solidFill>
                <a:latin typeface="Times New Roman" charset="0"/>
                <a:ea typeface="Osaka" charset="0"/>
                <a:cs typeface="Osaka"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altLang="ja-JP" sz="3200" b="1" u="none" strike="noStrike" kern="1200" cap="none" spc="0" normalizeH="0" baseline="0" noProof="0" dirty="0">
                <a:ln>
                  <a:noFill/>
                </a:ln>
                <a:solidFill>
                  <a:srgbClr val="F5F5F2"/>
                </a:solidFill>
                <a:effectLst/>
                <a:uLnTx/>
                <a:uFillTx/>
                <a:latin typeface="Arial" panose="020B0604020202020204" pitchFamily="34" charset="0"/>
                <a:cs typeface="Arial" panose="020B0604020202020204" pitchFamily="34" charset="0"/>
              </a:rPr>
              <a:t>قد يحتوي حكم الإعدام في آشور على الكثير من التعذيب كالسلخ أو اقتلاع اللسان الكاذب أو الحرق أو</a:t>
            </a:r>
            <a:endParaRPr kumimoji="0" lang="en-US" sz="2400" b="1" u="none" strike="noStrike" kern="1200" cap="none" spc="0" normalizeH="0" baseline="0" noProof="0" dirty="0">
              <a:ln>
                <a:noFill/>
              </a:ln>
              <a:solidFill>
                <a:srgbClr val="F5F5F2"/>
              </a:solidFill>
              <a:effectLst/>
              <a:uLnTx/>
              <a:uFillTx/>
              <a:latin typeface="Arial" panose="020B0604020202020204" pitchFamily="34" charset="0"/>
              <a:cs typeface="Arial" panose="020B0604020202020204" pitchFamily="34" charset="0"/>
            </a:endParaRPr>
          </a:p>
        </p:txBody>
      </p:sp>
      <p:sp>
        <p:nvSpPr>
          <p:cNvPr id="9" name="Text Box 4">
            <a:extLst>
              <a:ext uri="{FF2B5EF4-FFF2-40B4-BE49-F238E27FC236}">
                <a16:creationId xmlns:a16="http://schemas.microsoft.com/office/drawing/2014/main" id="{4821EDEB-6BD5-358C-8871-7C6D73B5A321}"/>
              </a:ext>
            </a:extLst>
          </p:cNvPr>
          <p:cNvSpPr txBox="1">
            <a:spLocks noChangeArrowheads="1"/>
          </p:cNvSpPr>
          <p:nvPr/>
        </p:nvSpPr>
        <p:spPr bwMode="auto">
          <a:xfrm>
            <a:off x="8388424" y="76200"/>
            <a:ext cx="69923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Osaka" charset="0"/>
                <a:cs typeface="Osaka" charset="0"/>
              </a:defRPr>
            </a:lvl1pPr>
            <a:lvl2pPr marL="742950" indent="-285750">
              <a:defRPr sz="2400">
                <a:solidFill>
                  <a:schemeClr val="tx1"/>
                </a:solidFill>
                <a:latin typeface="Times New Roman" charset="0"/>
                <a:ea typeface="Osaka" charset="0"/>
                <a:cs typeface="Osaka" charset="0"/>
              </a:defRPr>
            </a:lvl2pPr>
            <a:lvl3pPr marL="1143000" indent="-228600">
              <a:defRPr sz="2400">
                <a:solidFill>
                  <a:schemeClr val="tx1"/>
                </a:solidFill>
                <a:latin typeface="Times New Roman" charset="0"/>
                <a:ea typeface="Osaka" charset="0"/>
                <a:cs typeface="Osaka" charset="0"/>
              </a:defRPr>
            </a:lvl3pPr>
            <a:lvl4pPr marL="1600200" indent="-228600">
              <a:defRPr sz="2400">
                <a:solidFill>
                  <a:schemeClr val="tx1"/>
                </a:solidFill>
                <a:latin typeface="Times New Roman" charset="0"/>
                <a:ea typeface="Osaka" charset="0"/>
                <a:cs typeface="Osaka" charset="0"/>
              </a:defRPr>
            </a:lvl4pPr>
            <a:lvl5pPr marL="2057400" indent="-228600">
              <a:defRPr sz="2400">
                <a:solidFill>
                  <a:schemeClr val="tx1"/>
                </a:solidFill>
                <a:latin typeface="Times New Roman" charset="0"/>
                <a:ea typeface="Osaka" charset="0"/>
                <a:cs typeface="Osaka" charset="0"/>
              </a:defRPr>
            </a:lvl5pPr>
            <a:lvl6pPr marL="2514600" indent="-228600" algn="ctr" eaLnBrk="0" fontAlgn="base" hangingPunct="0">
              <a:spcBef>
                <a:spcPct val="0"/>
              </a:spcBef>
              <a:spcAft>
                <a:spcPct val="0"/>
              </a:spcAft>
              <a:defRPr sz="2400">
                <a:solidFill>
                  <a:schemeClr val="tx1"/>
                </a:solidFill>
                <a:latin typeface="Times New Roman" charset="0"/>
                <a:ea typeface="Osaka" charset="0"/>
                <a:cs typeface="Osaka" charset="0"/>
              </a:defRPr>
            </a:lvl6pPr>
            <a:lvl7pPr marL="2971800" indent="-228600" algn="ctr" eaLnBrk="0" fontAlgn="base" hangingPunct="0">
              <a:spcBef>
                <a:spcPct val="0"/>
              </a:spcBef>
              <a:spcAft>
                <a:spcPct val="0"/>
              </a:spcAft>
              <a:defRPr sz="2400">
                <a:solidFill>
                  <a:schemeClr val="tx1"/>
                </a:solidFill>
                <a:latin typeface="Times New Roman" charset="0"/>
                <a:ea typeface="Osaka" charset="0"/>
                <a:cs typeface="Osaka" charset="0"/>
              </a:defRPr>
            </a:lvl7pPr>
            <a:lvl8pPr marL="3429000" indent="-228600" algn="ctr" eaLnBrk="0" fontAlgn="base" hangingPunct="0">
              <a:spcBef>
                <a:spcPct val="0"/>
              </a:spcBef>
              <a:spcAft>
                <a:spcPct val="0"/>
              </a:spcAft>
              <a:defRPr sz="2400">
                <a:solidFill>
                  <a:schemeClr val="tx1"/>
                </a:solidFill>
                <a:latin typeface="Times New Roman" charset="0"/>
                <a:ea typeface="Osaka" charset="0"/>
                <a:cs typeface="Osaka" charset="0"/>
              </a:defRPr>
            </a:lvl8pPr>
            <a:lvl9pPr marL="3886200" indent="-228600" algn="ctr" eaLnBrk="0" fontAlgn="base" hangingPunct="0">
              <a:spcBef>
                <a:spcPct val="0"/>
              </a:spcBef>
              <a:spcAft>
                <a:spcPct val="0"/>
              </a:spcAft>
              <a:defRPr sz="2400">
                <a:solidFill>
                  <a:schemeClr val="tx1"/>
                </a:solidFill>
                <a:latin typeface="Times New Roman" charset="0"/>
                <a:ea typeface="Osaka" charset="0"/>
                <a:cs typeface="Osaka"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614</a:t>
            </a:r>
          </a:p>
        </p:txBody>
      </p:sp>
    </p:spTree>
  </p:cSld>
  <p:clrMapOvr>
    <a:masterClrMapping/>
  </p:clrMapOvr>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08290" name="Picture 2">
            <a:extLst>
              <a:ext uri="{FF2B5EF4-FFF2-40B4-BE49-F238E27FC236}">
                <a16:creationId xmlns:a16="http://schemas.microsoft.com/office/drawing/2014/main" id="{BCB92FD1-A2BD-7E42-848F-E008B84E408F}"/>
              </a:ext>
            </a:extLst>
          </p:cNvPr>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323528" y="935964"/>
            <a:ext cx="8496944" cy="4986074"/>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0"/>
            <a:ext cx="9109075" cy="1916832"/>
          </a:xfrm>
          <a:noFill/>
          <a:ln>
            <a:noFill/>
          </a:ln>
        </p:spPr>
        <p:txBody>
          <a:bodyPr vert="horz" wrap="square" lIns="91440" tIns="45720" rIns="91440" bIns="45720" numCol="1" anchor="t" anchorCtr="0" compatLnSpc="1">
            <a:prstTxWarp prst="textNoShape">
              <a:avLst/>
            </a:prstTxWarp>
          </a:bodyPr>
          <a:lstStyle/>
          <a:p>
            <a:pPr defTabSz="449263" rtl="1">
              <a:tabLst>
                <a:tab pos="1714500" algn="l"/>
                <a:tab pos="4454525" algn="l"/>
              </a:tabLst>
            </a:pPr>
            <a:r>
              <a:rPr lang="ar-EG" sz="3600" kern="1200" dirty="0">
                <a:effectLst>
                  <a:glow rad="139700">
                    <a:schemeClr val="accent4">
                      <a:satMod val="175000"/>
                    </a:schemeClr>
                  </a:glow>
                </a:effectLst>
              </a:rPr>
              <a:t>الملك الأشوري العظيم أشوربانيبال</a:t>
            </a:r>
            <a:br>
              <a:rPr lang="en-US" sz="2400" kern="1200" dirty="0">
                <a:effectLst>
                  <a:glow rad="139700">
                    <a:schemeClr val="accent4">
                      <a:satMod val="175000"/>
                    </a:schemeClr>
                  </a:glow>
                </a:effectLst>
              </a:rPr>
            </a:br>
            <a:br>
              <a:rPr lang="en-SG" sz="2400" kern="1200" dirty="0">
                <a:effectLst>
                  <a:glow rad="139700">
                    <a:schemeClr val="accent4">
                      <a:satMod val="175000"/>
                    </a:schemeClr>
                  </a:glow>
                </a:effectLst>
              </a:rPr>
            </a:br>
            <a:r>
              <a:rPr lang="ar-SA" sz="2800" kern="1200" dirty="0">
                <a:effectLst>
                  <a:glow rad="139700">
                    <a:schemeClr val="accent4">
                      <a:satMod val="175000"/>
                    </a:schemeClr>
                  </a:glow>
                </a:effectLst>
              </a:rPr>
              <a:t>محارب. مختص بمجال علمي. باني الإمبراطورية. قاتل الملك . صياد الأسد. أمين المكتبة.</a:t>
            </a:r>
            <a:endParaRPr lang="en-US" sz="2800" kern="1200" dirty="0">
              <a:effectLst>
                <a:glow rad="139700">
                  <a:schemeClr val="accent4">
                    <a:satMod val="175000"/>
                  </a:schemeClr>
                </a:glow>
              </a:effectLst>
            </a:endParaRPr>
          </a:p>
        </p:txBody>
      </p:sp>
      <p:sp>
        <p:nvSpPr>
          <p:cNvPr id="5" name="Title 1">
            <a:extLst>
              <a:ext uri="{FF2B5EF4-FFF2-40B4-BE49-F238E27FC236}">
                <a16:creationId xmlns:a16="http://schemas.microsoft.com/office/drawing/2014/main" id="{9D828A4B-04D0-4740-965A-C03635A225D0}"/>
              </a:ext>
            </a:extLst>
          </p:cNvPr>
          <p:cNvSpPr txBox="1">
            <a:spLocks/>
          </p:cNvSpPr>
          <p:nvPr/>
        </p:nvSpPr>
        <p:spPr bwMode="auto">
          <a:xfrm>
            <a:off x="58836" y="5922037"/>
            <a:ext cx="9109075" cy="883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defPPr>
              <a:defRPr lang="en-GB"/>
            </a:defPPr>
            <a:lvl1pPr eaLnBrk="0" hangingPunct="0">
              <a:tabLst>
                <a:tab pos="1714500" algn="l"/>
                <a:tab pos="4454525" algn="l"/>
              </a:tabLst>
              <a:defRPr b="1">
                <a:effectLst>
                  <a:glow rad="139700">
                    <a:schemeClr val="accent4">
                      <a:satMod val="175000"/>
                    </a:schemeClr>
                  </a:glow>
                </a:effectLst>
                <a:latin typeface="Arial" panose="020B0604020202020204" pitchFamily="34" charset="0"/>
                <a:ea typeface="ＭＳ Ｐゴシック" pitchFamily="-108" charset="-128"/>
                <a:cs typeface="Arial" panose="020B0604020202020204" pitchFamily="34" charset="0"/>
              </a:defRPr>
            </a:lvl1pPr>
            <a:lvl2pPr algn="ctr" eaLnBrk="0" hangingPunct="0">
              <a:defRPr sz="4400">
                <a:ea typeface="ＭＳ Ｐゴシック" pitchFamily="-108" charset="-128"/>
                <a:cs typeface="ＭＳ Ｐゴシック" pitchFamily="-108" charset="-128"/>
              </a:defRPr>
            </a:lvl2pPr>
            <a:lvl3pPr algn="ctr" eaLnBrk="0" hangingPunct="0">
              <a:defRPr sz="4400">
                <a:ea typeface="ＭＳ Ｐゴシック" pitchFamily="-108" charset="-128"/>
                <a:cs typeface="ＭＳ Ｐゴシック" pitchFamily="-108" charset="-128"/>
              </a:defRPr>
            </a:lvl3pPr>
            <a:lvl4pPr algn="ctr" eaLnBrk="0" hangingPunct="0">
              <a:defRPr sz="4400">
                <a:ea typeface="ＭＳ Ｐゴシック" pitchFamily="-108" charset="-128"/>
                <a:cs typeface="ＭＳ Ｐゴシック" pitchFamily="-108" charset="-128"/>
              </a:defRPr>
            </a:lvl4pPr>
            <a:lvl5pPr algn="ctr" eaLnBrk="0" hangingPunct="0">
              <a:defRPr sz="440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lvl="0" algn="ctr" rtl="1">
              <a:defRPr/>
            </a:pPr>
            <a:r>
              <a:rPr lang="ar-SA" dirty="0">
                <a:solidFill>
                  <a:srgbClr val="FFFFFF"/>
                </a:solidFill>
                <a:effectLst>
                  <a:glow rad="139700">
                    <a:srgbClr val="000000">
                      <a:satMod val="175000"/>
                    </a:srgbClr>
                  </a:glow>
                </a:effectLst>
              </a:rPr>
              <a:t>نقش بارز لآشور بانيبال وهو يصطاد على ظهور الخيل. نينوى، آشور، 645-635 ق.م. </a:t>
            </a:r>
            <a:endParaRPr lang="en-US" dirty="0">
              <a:solidFill>
                <a:srgbClr val="FFFFFF"/>
              </a:solidFill>
              <a:effectLst>
                <a:glow rad="139700">
                  <a:srgbClr val="000000">
                    <a:satMod val="175000"/>
                  </a:srgbClr>
                </a:glow>
              </a:effectLst>
            </a:endParaRPr>
          </a:p>
          <a:p>
            <a:pPr lvl="0" algn="ctr" rtl="1">
              <a:defRPr/>
            </a:pPr>
            <a:r>
              <a:rPr lang="ar-SA" dirty="0">
                <a:solidFill>
                  <a:srgbClr val="FFFFFF"/>
                </a:solidFill>
                <a:effectLst>
                  <a:glow rad="139700">
                    <a:srgbClr val="000000">
                      <a:satMod val="175000"/>
                    </a:srgbClr>
                  </a:glow>
                </a:effectLst>
              </a:rPr>
              <a:t>(المتحف البريطاني 19 يونيو </a:t>
            </a:r>
            <a:r>
              <a:rPr lang="ar-SA">
                <a:solidFill>
                  <a:srgbClr val="FFFFFF"/>
                </a:solidFill>
                <a:effectLst>
                  <a:glow rad="139700">
                    <a:srgbClr val="000000">
                      <a:satMod val="175000"/>
                    </a:srgbClr>
                  </a:glow>
                </a:effectLst>
              </a:rPr>
              <a:t>2018).</a:t>
            </a:r>
            <a:endParaRPr lang="ar-SA" dirty="0">
              <a:solidFill>
                <a:srgbClr val="FFFFFF"/>
              </a:solidFill>
              <a:effectLst>
                <a:glow rad="139700">
                  <a:srgbClr val="000000">
                    <a:satMod val="175000"/>
                  </a:srgbClr>
                </a:glow>
              </a:effectLst>
            </a:endParaRPr>
          </a:p>
        </p:txBody>
      </p:sp>
    </p:spTree>
    <p:extLst>
      <p:ext uri="{BB962C8B-B14F-4D97-AF65-F5344CB8AC3E}">
        <p14:creationId xmlns:p14="http://schemas.microsoft.com/office/powerpoint/2010/main" val="160986274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showMasterPhAnim="0">
  <p:cSld>
    <p:bg>
      <p:bgPr>
        <a:solidFill>
          <a:schemeClr val="tx1"/>
        </a:solidFill>
        <a:effectLst/>
      </p:bgPr>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DA6423CF-6B39-904E-A944-41B22D63545E}"/>
              </a:ext>
            </a:extLst>
          </p:cNvPr>
          <p:cNvGrpSpPr/>
          <p:nvPr/>
        </p:nvGrpSpPr>
        <p:grpSpPr>
          <a:xfrm>
            <a:off x="-12576" y="836712"/>
            <a:ext cx="8761040" cy="4752528"/>
            <a:chOff x="-12576" y="836712"/>
            <a:chExt cx="8761040" cy="4752528"/>
          </a:xfrm>
        </p:grpSpPr>
        <p:pic>
          <p:nvPicPr>
            <p:cNvPr id="3" name="Picture 2">
              <a:extLst>
                <a:ext uri="{FF2B5EF4-FFF2-40B4-BE49-F238E27FC236}">
                  <a16:creationId xmlns:a16="http://schemas.microsoft.com/office/drawing/2014/main" id="{AFC06158-8C7B-3542-881A-46F4574FC6FE}"/>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12576" y="836712"/>
              <a:ext cx="8761040" cy="4752528"/>
            </a:xfrm>
            <a:prstGeom prst="rect">
              <a:avLst/>
            </a:prstGeom>
          </p:spPr>
        </p:pic>
        <p:sp>
          <p:nvSpPr>
            <p:cNvPr id="13" name="Rectangle 12">
              <a:extLst>
                <a:ext uri="{FF2B5EF4-FFF2-40B4-BE49-F238E27FC236}">
                  <a16:creationId xmlns:a16="http://schemas.microsoft.com/office/drawing/2014/main" id="{9813C661-F39A-B14B-88CD-05552F9DEEBC}"/>
                </a:ext>
              </a:extLst>
            </p:cNvPr>
            <p:cNvSpPr/>
            <p:nvPr/>
          </p:nvSpPr>
          <p:spPr>
            <a:xfrm>
              <a:off x="107504" y="2986316"/>
              <a:ext cx="3168352" cy="1257967"/>
            </a:xfrm>
            <a:prstGeom prst="rect">
              <a:avLst/>
            </a:prstGeom>
            <a:solidFill>
              <a:srgbClr val="B1D28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grpSp>
      <p:sp>
        <p:nvSpPr>
          <p:cNvPr id="14" name="Rectangle 13">
            <a:extLst>
              <a:ext uri="{FF2B5EF4-FFF2-40B4-BE49-F238E27FC236}">
                <a16:creationId xmlns:a16="http://schemas.microsoft.com/office/drawing/2014/main" id="{AC712360-8C0D-6B4D-B768-0606C675BDE8}"/>
              </a:ext>
            </a:extLst>
          </p:cNvPr>
          <p:cNvSpPr/>
          <p:nvPr/>
        </p:nvSpPr>
        <p:spPr>
          <a:xfrm>
            <a:off x="107504" y="1604459"/>
            <a:ext cx="1440160" cy="1125050"/>
          </a:xfrm>
          <a:prstGeom prst="rect">
            <a:avLst/>
          </a:prstGeom>
          <a:solidFill>
            <a:srgbClr val="B1D28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135171" name="Rectangle 5"/>
          <p:cNvSpPr>
            <a:spLocks noGrp="1" noChangeArrowheads="1"/>
          </p:cNvSpPr>
          <p:nvPr>
            <p:ph type="title"/>
          </p:nvPr>
        </p:nvSpPr>
        <p:spPr>
          <a:xfrm>
            <a:off x="0" y="0"/>
            <a:ext cx="9144000" cy="764704"/>
          </a:xfrm>
          <a:solidFill>
            <a:srgbClr val="000000"/>
          </a:solidFill>
        </p:spPr>
        <p:txBody>
          <a:bodyPr/>
          <a:lstStyle/>
          <a:p>
            <a:pPr eaLnBrk="1" hangingPunct="1"/>
            <a:r>
              <a:rPr lang="ar-EG" dirty="0">
                <a:solidFill>
                  <a:srgbClr val="FFFFFF"/>
                </a:solidFill>
                <a:ea typeface="ＭＳ Ｐゴシック" charset="0"/>
                <a:cs typeface="Arial" panose="020B0604020202020204" pitchFamily="34" charset="0"/>
              </a:rPr>
              <a:t>نقد شجرة عدم المساواة</a:t>
            </a:r>
            <a:endParaRPr lang="en-US" dirty="0">
              <a:solidFill>
                <a:srgbClr val="FFFFFF"/>
              </a:solidFill>
              <a:ea typeface="ＭＳ Ｐゴシック" charset="0"/>
              <a:cs typeface="Arial" panose="020B0604020202020204" pitchFamily="34" charset="0"/>
            </a:endParaRPr>
          </a:p>
        </p:txBody>
      </p:sp>
      <p:sp>
        <p:nvSpPr>
          <p:cNvPr id="17" name="Rectangle 5">
            <a:extLst>
              <a:ext uri="{FF2B5EF4-FFF2-40B4-BE49-F238E27FC236}">
                <a16:creationId xmlns:a16="http://schemas.microsoft.com/office/drawing/2014/main" id="{AB04AFE6-C1F9-8B42-9993-CDE6D0D7BD54}"/>
              </a:ext>
            </a:extLst>
          </p:cNvPr>
          <p:cNvSpPr txBox="1">
            <a:spLocks noChangeArrowheads="1"/>
          </p:cNvSpPr>
          <p:nvPr/>
        </p:nvSpPr>
        <p:spPr bwMode="auto">
          <a:xfrm>
            <a:off x="107505" y="1844823"/>
            <a:ext cx="3168351" cy="3408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New Roman" pitchFamily="19" charset="0"/>
              </a:defRPr>
            </a:lvl6pPr>
            <a:lvl7pPr marL="914400" algn="ctr" rtl="0" fontAlgn="base">
              <a:spcBef>
                <a:spcPct val="0"/>
              </a:spcBef>
              <a:spcAft>
                <a:spcPct val="0"/>
              </a:spcAft>
              <a:defRPr sz="4400">
                <a:solidFill>
                  <a:schemeClr val="tx2"/>
                </a:solidFill>
                <a:latin typeface="Times New Roman" pitchFamily="19" charset="0"/>
              </a:defRPr>
            </a:lvl7pPr>
            <a:lvl8pPr marL="1371600" algn="ctr" rtl="0" fontAlgn="base">
              <a:spcBef>
                <a:spcPct val="0"/>
              </a:spcBef>
              <a:spcAft>
                <a:spcPct val="0"/>
              </a:spcAft>
              <a:defRPr sz="4400">
                <a:solidFill>
                  <a:schemeClr val="tx2"/>
                </a:solidFill>
                <a:latin typeface="Times New Roman" pitchFamily="19" charset="0"/>
              </a:defRPr>
            </a:lvl8pPr>
            <a:lvl9pPr marL="1828800" algn="ctr" rtl="0" fontAlgn="base">
              <a:spcBef>
                <a:spcPct val="0"/>
              </a:spcBef>
              <a:spcAft>
                <a:spcPct val="0"/>
              </a:spcAft>
              <a:defRPr sz="4400">
                <a:solidFill>
                  <a:schemeClr val="tx2"/>
                </a:solidFill>
                <a:latin typeface="Times New Roman" pitchFamily="19" charset="0"/>
              </a:defRPr>
            </a:lvl9pPr>
          </a:lstStyle>
          <a:p>
            <a:pPr marL="0" marR="0" lvl="0" indent="0" algn="r" defTabSz="914400" rtl="1" eaLnBrk="1" fontAlgn="base" latinLnBrk="0" hangingPunct="1">
              <a:lnSpc>
                <a:spcPct val="100000"/>
              </a:lnSpc>
              <a:spcBef>
                <a:spcPct val="0"/>
              </a:spcBef>
              <a:spcAft>
                <a:spcPct val="0"/>
              </a:spcAft>
              <a:buClrTx/>
              <a:buSzTx/>
              <a:buFontTx/>
              <a:buNone/>
              <a:tabLst/>
              <a:defRPr/>
            </a:pPr>
            <a:r>
              <a:rPr kumimoji="0" lang="ar-EG" sz="44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التمييز</a:t>
            </a:r>
            <a:endParaRPr kumimoji="0" lang="en-US" sz="44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EG" sz="32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يعبر عن عدم المساواة في الفرص</a:t>
            </a:r>
            <a:endParaRPr kumimoji="0" lang="en-US" sz="48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15" name="Rectangle 3">
            <a:extLst>
              <a:ext uri="{FF2B5EF4-FFF2-40B4-BE49-F238E27FC236}">
                <a16:creationId xmlns:a16="http://schemas.microsoft.com/office/drawing/2014/main" id="{B3217D6F-DCC4-9F4C-A2D4-6346C345C02F}"/>
              </a:ext>
            </a:extLst>
          </p:cNvPr>
          <p:cNvSpPr txBox="1">
            <a:spLocks noChangeArrowheads="1"/>
          </p:cNvSpPr>
          <p:nvPr/>
        </p:nvSpPr>
        <p:spPr bwMode="auto">
          <a:xfrm>
            <a:off x="-22719" y="6002016"/>
            <a:ext cx="9124950" cy="905128"/>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u="none" strike="noStrike" kern="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Richard Leong, “</a:t>
            </a:r>
            <a:r>
              <a:rPr kumimoji="0" lang="en-US" sz="16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The problem with that new equity vs. equality cartoon you’re sharing,</a:t>
            </a:r>
            <a:r>
              <a:rPr kumimoji="0" lang="en-US" sz="1600" b="1" u="none" strike="noStrike" kern="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 26 May 2020 (https://</a:t>
            </a:r>
            <a:r>
              <a:rPr kumimoji="0" lang="en-US" sz="1600" b="1" u="none" strike="noStrike" kern="0" cap="none" spc="0" normalizeH="0" baseline="0" noProof="0" dirty="0" err="1">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medium.com</a:t>
            </a:r>
            <a:r>
              <a:rPr kumimoji="0" lang="en-US" sz="1600" b="1" u="none" strike="noStrike" kern="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/@leong.richard212/the-problem-with-that-new-equity-vs-equality-cartoon-youre-sharing-f1ebdfc793e8)</a:t>
            </a:r>
          </a:p>
        </p:txBody>
      </p:sp>
    </p:spTree>
    <p:extLst>
      <p:ext uri="{BB962C8B-B14F-4D97-AF65-F5344CB8AC3E}">
        <p14:creationId xmlns:p14="http://schemas.microsoft.com/office/powerpoint/2010/main" val="161784523"/>
      </p:ext>
    </p:extLst>
  </p:cSld>
  <p:clrMapOvr>
    <a:overrideClrMapping bg1="lt1" tx1="dk1" bg2="lt2" tx2="dk2" accent1="accent1" accent2="accent2" accent3="accent3" accent4="accent4" accent5="accent5" accent6="accent6" hlink="hlink" folHlink="folHlink"/>
  </p:clrMapOvr>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144000" y="1417643"/>
            <a:ext cx="2678874" cy="2522151"/>
          </a:xfrm>
        </p:spPr>
        <p:txBody>
          <a:bodyPr/>
          <a:lstStyle/>
          <a:p>
            <a:pPr algn="r"/>
            <a:r>
              <a:rPr lang="en-US" dirty="0"/>
              <a:t>Black</a:t>
            </a:r>
          </a:p>
        </p:txBody>
      </p:sp>
    </p:spTree>
    <p:extLst>
      <p:ext uri="{BB962C8B-B14F-4D97-AF65-F5344CB8AC3E}">
        <p14:creationId xmlns:p14="http://schemas.microsoft.com/office/powerpoint/2010/main" val="2253829273"/>
      </p:ext>
    </p:extLst>
  </p:cSld>
  <p:clrMapOvr>
    <a:masterClrMapping/>
  </p:clrMapOvr>
  <p:transition/>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297" name="Rectangle 1026"/>
          <p:cNvSpPr>
            <a:spLocks noGrp="1" noChangeArrowheads="1"/>
          </p:cNvSpPr>
          <p:nvPr>
            <p:ph type="ctrTitle"/>
          </p:nvPr>
        </p:nvSpPr>
        <p:spPr>
          <a:xfrm>
            <a:off x="0" y="6172200"/>
            <a:ext cx="9144000" cy="685800"/>
          </a:xfrm>
        </p:spPr>
        <p:txBody>
          <a:bodyPr/>
          <a:lstStyle/>
          <a:p>
            <a:pPr eaLnBrk="1" hangingPunct="1">
              <a:defRPr/>
            </a:pPr>
            <a:r>
              <a:rPr lang="ar" sz="3200" dirty="0">
                <a:solidFill>
                  <a:srgbClr val="FFFFFF"/>
                </a:solidFill>
                <a:ea typeface="ＭＳ Ｐゴシック" charset="0"/>
              </a:rPr>
              <a:t>مسح العهد القديم</a:t>
            </a:r>
            <a:r>
              <a:rPr lang="en-US" sz="3200" dirty="0">
                <a:solidFill>
                  <a:srgbClr val="FFFFFF"/>
                </a:solidFill>
                <a:ea typeface="ＭＳ Ｐゴシック" charset="0"/>
              </a:rPr>
              <a:t> • BibleStudyDownloads.org</a:t>
            </a:r>
            <a:endParaRPr lang="en-US" sz="1100" dirty="0">
              <a:solidFill>
                <a:srgbClr val="FFFFFF"/>
              </a:solidFill>
              <a:ea typeface="ＭＳ Ｐゴシック" charset="0"/>
            </a:endParaRPr>
          </a:p>
        </p:txBody>
      </p:sp>
      <p:sp>
        <p:nvSpPr>
          <p:cNvPr id="99331" name="Rectangle 1026"/>
          <p:cNvSpPr txBox="1">
            <a:spLocks noChangeArrowheads="1"/>
          </p:cNvSpPr>
          <p:nvPr/>
        </p:nvSpPr>
        <p:spPr bwMode="auto">
          <a:xfrm>
            <a:off x="0" y="0"/>
            <a:ext cx="9144000" cy="685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nchor="ct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أحصل علي هذا العرض مجانا!</a:t>
            </a:r>
            <a:endParaRPr kumimoji="0" lang="en-US" sz="1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pic>
        <p:nvPicPr>
          <p:cNvPr id="8" name="Picture 7" descr="Screen Shot 2016-02-02 at 5.41.18 PM.png"/>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44173" y="636981"/>
            <a:ext cx="9232347" cy="5650045"/>
          </a:xfrm>
          <a:prstGeom prst="rect">
            <a:avLst/>
          </a:prstGeom>
        </p:spPr>
      </p:pic>
      <p:pic>
        <p:nvPicPr>
          <p:cNvPr id="9" name="Picture 8" descr="Screen Shot 2016-02-02 at 5.42.03 PM.png"/>
          <p:cNvPicPr>
            <a:picLocks noChangeAspect="1"/>
          </p:cNvPicPr>
          <p:nvPr/>
        </p:nvPicPr>
        <p:blipFill>
          <a:blip r:embed="rId4">
            <a:extLst>
              <a:ext uri="{28A0092B-C50C-407E-A947-70E740481C1C}">
                <a14:useLocalDpi xmlns:a14="http://schemas.microsoft.com/office/drawing/2010/main"/>
              </a:ext>
            </a:extLst>
          </a:blip>
          <a:stretch>
            <a:fillRect/>
          </a:stretch>
        </p:blipFill>
        <p:spPr>
          <a:xfrm>
            <a:off x="307223" y="2222340"/>
            <a:ext cx="6153212" cy="3483594"/>
          </a:xfrm>
          <a:prstGeom prst="rect">
            <a:avLst/>
          </a:prstGeom>
        </p:spPr>
      </p:pic>
    </p:spTree>
    <p:extLst>
      <p:ext uri="{BB962C8B-B14F-4D97-AF65-F5344CB8AC3E}">
        <p14:creationId xmlns:p14="http://schemas.microsoft.com/office/powerpoint/2010/main" val="2008921318"/>
      </p:ext>
    </p:extLst>
  </p:cSld>
  <p:clrMapOvr>
    <a:masterClrMapping/>
  </p:clrMapOvr>
  <p:transition spd="med">
    <p:randomBar dir="vert"/>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8" accel="50000" decel="50000" fill="hold" nodeType="afterEffect">
                                  <p:stCondLst>
                                    <p:cond delay="3000"/>
                                  </p:stCondLst>
                                  <p:childTnLst>
                                    <p:anim calcmode="lin" valueType="num">
                                      <p:cBhvr additive="base">
                                        <p:cTn id="6" dur="2000"/>
                                        <p:tgtEl>
                                          <p:spTgt spid="9"/>
                                        </p:tgtEl>
                                        <p:attrNameLst>
                                          <p:attrName>ppt_x</p:attrName>
                                        </p:attrNameLst>
                                      </p:cBhvr>
                                      <p:tavLst>
                                        <p:tav tm="0">
                                          <p:val>
                                            <p:strVal val="ppt_x"/>
                                          </p:val>
                                        </p:tav>
                                        <p:tav tm="100000">
                                          <p:val>
                                            <p:strVal val="0-ppt_w/2"/>
                                          </p:val>
                                        </p:tav>
                                      </p:tavLst>
                                    </p:anim>
                                    <p:anim calcmode="lin" valueType="num">
                                      <p:cBhvr additive="base">
                                        <p:cTn id="7" dur="2000"/>
                                        <p:tgtEl>
                                          <p:spTgt spid="9"/>
                                        </p:tgtEl>
                                        <p:attrNameLst>
                                          <p:attrName>ppt_y</p:attrName>
                                        </p:attrNameLst>
                                      </p:cBhvr>
                                      <p:tavLst>
                                        <p:tav tm="0">
                                          <p:val>
                                            <p:strVal val="ppt_y"/>
                                          </p:val>
                                        </p:tav>
                                        <p:tav tm="100000">
                                          <p:val>
                                            <p:strVal val="ppt_y"/>
                                          </p:val>
                                        </p:tav>
                                      </p:tavLst>
                                    </p:anim>
                                    <p:set>
                                      <p:cBhvr>
                                        <p:cTn id="8" dur="1" fill="hold">
                                          <p:stCondLst>
                                            <p:cond delay="1999"/>
                                          </p:stCondLst>
                                        </p:cTn>
                                        <p:tgtEl>
                                          <p:spTgt spid="9"/>
                                        </p:tgtEl>
                                        <p:attrNameLst>
                                          <p:attrName>style.visibility</p:attrName>
                                        </p:attrNameLst>
                                      </p:cBhvr>
                                      <p:to>
                                        <p:strVal val="hidden"/>
                                      </p:to>
                                    </p:set>
                                  </p:childTnLst>
                                </p:cTn>
                              </p:par>
                            </p:childTnLst>
                          </p:cTn>
                        </p:par>
                        <p:par>
                          <p:cTn id="9" fill="hold">
                            <p:stCondLst>
                              <p:cond delay="5000"/>
                            </p:stCondLst>
                            <p:childTnLst>
                              <p:par>
                                <p:cTn id="10" presetID="2" presetClass="entr" presetSubtype="2" fill="remove" nodeType="afterEffect">
                                  <p:stCondLst>
                                    <p:cond delay="3000"/>
                                  </p:stCondLst>
                                  <p:childTnLst>
                                    <p:set>
                                      <p:cBhvr>
                                        <p:cTn id="11" dur="1" fill="hold">
                                          <p:stCondLst>
                                            <p:cond delay="0"/>
                                          </p:stCondLst>
                                        </p:cTn>
                                        <p:tgtEl>
                                          <p:spTgt spid="9"/>
                                        </p:tgtEl>
                                        <p:attrNameLst>
                                          <p:attrName>style.visibility</p:attrName>
                                        </p:attrNameLst>
                                      </p:cBhvr>
                                      <p:to>
                                        <p:strVal val="visible"/>
                                      </p:to>
                                    </p:set>
                                    <p:anim calcmode="lin" valueType="num">
                                      <p:cBhvr additive="base">
                                        <p:cTn id="12" dur="1000" fill="hold"/>
                                        <p:tgtEl>
                                          <p:spTgt spid="9"/>
                                        </p:tgtEl>
                                        <p:attrNameLst>
                                          <p:attrName>ppt_x</p:attrName>
                                        </p:attrNameLst>
                                      </p:cBhvr>
                                      <p:tavLst>
                                        <p:tav tm="0">
                                          <p:val>
                                            <p:strVal val="1+#ppt_w/2"/>
                                          </p:val>
                                        </p:tav>
                                        <p:tav tm="100000">
                                          <p:val>
                                            <p:strVal val="#ppt_x"/>
                                          </p:val>
                                        </p:tav>
                                      </p:tavLst>
                                    </p:anim>
                                    <p:anim calcmode="lin" valueType="num">
                                      <p:cBhvr additive="base">
                                        <p:cTn id="13" dur="1000" fill="hold"/>
                                        <p:tgtEl>
                                          <p:spTgt spid="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showMasterPhAnim="0">
  <p:cSld>
    <p:bg>
      <p:bgPr>
        <a:solidFill>
          <a:schemeClr val="tx1"/>
        </a:solidFill>
        <a:effectLst/>
      </p:bgPr>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4C71B6F9-DB68-9F46-BA5F-8526B32A31B7}"/>
              </a:ext>
            </a:extLst>
          </p:cNvPr>
          <p:cNvGrpSpPr/>
          <p:nvPr/>
        </p:nvGrpSpPr>
        <p:grpSpPr>
          <a:xfrm>
            <a:off x="1342" y="779437"/>
            <a:ext cx="9124950" cy="5097835"/>
            <a:chOff x="1342" y="779437"/>
            <a:chExt cx="9124950" cy="5097835"/>
          </a:xfrm>
        </p:grpSpPr>
        <p:pic>
          <p:nvPicPr>
            <p:cNvPr id="3" name="Picture 2">
              <a:extLst>
                <a:ext uri="{FF2B5EF4-FFF2-40B4-BE49-F238E27FC236}">
                  <a16:creationId xmlns:a16="http://schemas.microsoft.com/office/drawing/2014/main" id="{AFC06158-8C7B-3542-881A-46F4574FC6FE}"/>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1342" y="779437"/>
              <a:ext cx="9124950" cy="5097835"/>
            </a:xfrm>
            <a:prstGeom prst="rect">
              <a:avLst/>
            </a:prstGeom>
          </p:spPr>
        </p:pic>
        <p:sp>
          <p:nvSpPr>
            <p:cNvPr id="14" name="Rectangle 13">
              <a:extLst>
                <a:ext uri="{FF2B5EF4-FFF2-40B4-BE49-F238E27FC236}">
                  <a16:creationId xmlns:a16="http://schemas.microsoft.com/office/drawing/2014/main" id="{AC712360-8C0D-6B4D-B768-0606C675BDE8}"/>
                </a:ext>
              </a:extLst>
            </p:cNvPr>
            <p:cNvSpPr/>
            <p:nvPr/>
          </p:nvSpPr>
          <p:spPr>
            <a:xfrm>
              <a:off x="107504" y="1604458"/>
              <a:ext cx="2664296" cy="3408717"/>
            </a:xfrm>
            <a:prstGeom prst="rect">
              <a:avLst/>
            </a:prstGeom>
            <a:solidFill>
              <a:srgbClr val="B1D28C"/>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grpSp>
      <p:sp>
        <p:nvSpPr>
          <p:cNvPr id="135171" name="Rectangle 5"/>
          <p:cNvSpPr>
            <a:spLocks noGrp="1" noChangeArrowheads="1"/>
          </p:cNvSpPr>
          <p:nvPr>
            <p:ph type="title"/>
          </p:nvPr>
        </p:nvSpPr>
        <p:spPr>
          <a:xfrm>
            <a:off x="0" y="0"/>
            <a:ext cx="9144000" cy="764704"/>
          </a:xfrm>
          <a:solidFill>
            <a:srgbClr val="000000"/>
          </a:solidFill>
        </p:spPr>
        <p:txBody>
          <a:bodyPr/>
          <a:lstStyle/>
          <a:p>
            <a:pPr eaLnBrk="1" hangingPunct="1"/>
            <a:r>
              <a:rPr lang="ar-EG" dirty="0">
                <a:solidFill>
                  <a:srgbClr val="FFFFFF"/>
                </a:solidFill>
                <a:ea typeface="ＭＳ Ｐゴシック" charset="0"/>
                <a:cs typeface="Arial" panose="020B0604020202020204" pitchFamily="34" charset="0"/>
              </a:rPr>
              <a:t>نقد شجرة العدالة</a:t>
            </a:r>
            <a:endParaRPr lang="en-US" dirty="0">
              <a:solidFill>
                <a:srgbClr val="FFFFFF"/>
              </a:solidFill>
              <a:ea typeface="ＭＳ Ｐゴシック" charset="0"/>
              <a:cs typeface="Arial" panose="020B0604020202020204" pitchFamily="34" charset="0"/>
            </a:endParaRPr>
          </a:p>
        </p:txBody>
      </p:sp>
      <p:sp>
        <p:nvSpPr>
          <p:cNvPr id="11" name="Rectangle 5">
            <a:extLst>
              <a:ext uri="{FF2B5EF4-FFF2-40B4-BE49-F238E27FC236}">
                <a16:creationId xmlns:a16="http://schemas.microsoft.com/office/drawing/2014/main" id="{CAC2AB37-44C8-924B-B134-DE368CB87A94}"/>
              </a:ext>
            </a:extLst>
          </p:cNvPr>
          <p:cNvSpPr txBox="1">
            <a:spLocks noChangeArrowheads="1"/>
          </p:cNvSpPr>
          <p:nvPr/>
        </p:nvSpPr>
        <p:spPr bwMode="auto">
          <a:xfrm>
            <a:off x="1342" y="1479714"/>
            <a:ext cx="2876620" cy="40375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New Roman" pitchFamily="19" charset="0"/>
              </a:defRPr>
            </a:lvl6pPr>
            <a:lvl7pPr marL="914400" algn="ctr" rtl="0" fontAlgn="base">
              <a:spcBef>
                <a:spcPct val="0"/>
              </a:spcBef>
              <a:spcAft>
                <a:spcPct val="0"/>
              </a:spcAft>
              <a:defRPr sz="4400">
                <a:solidFill>
                  <a:schemeClr val="tx2"/>
                </a:solidFill>
                <a:latin typeface="Times New Roman" pitchFamily="19" charset="0"/>
              </a:defRPr>
            </a:lvl7pPr>
            <a:lvl8pPr marL="1371600" algn="ctr" rtl="0" fontAlgn="base">
              <a:spcBef>
                <a:spcPct val="0"/>
              </a:spcBef>
              <a:spcAft>
                <a:spcPct val="0"/>
              </a:spcAft>
              <a:defRPr sz="4400">
                <a:solidFill>
                  <a:schemeClr val="tx2"/>
                </a:solidFill>
                <a:latin typeface="Times New Roman" pitchFamily="19" charset="0"/>
              </a:defRPr>
            </a:lvl8pPr>
            <a:lvl9pPr marL="1828800" algn="ctr" rtl="0" fontAlgn="base">
              <a:spcBef>
                <a:spcPct val="0"/>
              </a:spcBef>
              <a:spcAft>
                <a:spcPct val="0"/>
              </a:spcAft>
              <a:defRPr sz="4400">
                <a:solidFill>
                  <a:schemeClr val="tx2"/>
                </a:solidFill>
                <a:latin typeface="Times New Roman" pitchFamily="19" charset="0"/>
              </a:defRPr>
            </a:lvl9pPr>
          </a:lstStyle>
          <a:p>
            <a:pPr marL="0" marR="0" lvl="0" indent="0" algn="r" defTabSz="914400" rtl="1" eaLnBrk="1" fontAlgn="base" latinLnBrk="0" hangingPunct="1">
              <a:lnSpc>
                <a:spcPct val="100000"/>
              </a:lnSpc>
              <a:spcBef>
                <a:spcPct val="0"/>
              </a:spcBef>
              <a:spcAft>
                <a:spcPct val="0"/>
              </a:spcAft>
              <a:buClrTx/>
              <a:buSzTx/>
              <a:buFontTx/>
              <a:buNone/>
              <a:tabLst/>
              <a:defRPr/>
            </a:pPr>
            <a:r>
              <a:rPr kumimoji="0" lang="ar-EG" sz="40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هي إصلاح النظام لاتاحة الوصول المتساوي إلى كل من الأدوات والفرص</a:t>
            </a:r>
            <a:endParaRPr kumimoji="0" lang="en-US" sz="44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15" name="Rectangle 3">
            <a:extLst>
              <a:ext uri="{FF2B5EF4-FFF2-40B4-BE49-F238E27FC236}">
                <a16:creationId xmlns:a16="http://schemas.microsoft.com/office/drawing/2014/main" id="{B3217D6F-DCC4-9F4C-A2D4-6346C345C02F}"/>
              </a:ext>
            </a:extLst>
          </p:cNvPr>
          <p:cNvSpPr txBox="1">
            <a:spLocks noChangeArrowheads="1"/>
          </p:cNvSpPr>
          <p:nvPr/>
        </p:nvSpPr>
        <p:spPr bwMode="auto">
          <a:xfrm>
            <a:off x="-22719" y="6002016"/>
            <a:ext cx="9124950" cy="905128"/>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u="none" strike="noStrike" kern="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Richard Leong, “</a:t>
            </a:r>
            <a:r>
              <a:rPr kumimoji="0" lang="en-US" sz="16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The problem with that new equity vs. equality cartoon you’re sharing,</a:t>
            </a:r>
            <a:r>
              <a:rPr kumimoji="0" lang="en-US" sz="1600" b="1" u="none" strike="noStrike" kern="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 26 May 2020 (https://</a:t>
            </a:r>
            <a:r>
              <a:rPr kumimoji="0" lang="en-US" sz="1600" b="1" u="none" strike="noStrike" kern="0" cap="none" spc="0" normalizeH="0" baseline="0" noProof="0" dirty="0" err="1">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medium.com</a:t>
            </a:r>
            <a:r>
              <a:rPr kumimoji="0" lang="en-US" sz="1600" b="1" u="none" strike="noStrike" kern="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/@leong.richard212/the-problem-with-that-new-equity-vs-equality-cartoon-youre-sharing-f1ebdfc793e8)</a:t>
            </a:r>
          </a:p>
        </p:txBody>
      </p:sp>
    </p:spTree>
    <p:extLst>
      <p:ext uri="{BB962C8B-B14F-4D97-AF65-F5344CB8AC3E}">
        <p14:creationId xmlns:p14="http://schemas.microsoft.com/office/powerpoint/2010/main" val="4111237020"/>
      </p:ext>
    </p:extLst>
  </p:cSld>
  <p:clrMapOvr>
    <a:overrideClrMapping bg1="lt1" tx1="dk1" bg2="lt2" tx2="dk2" accent1="accent1" accent2="accent2" accent3="accent3" accent4="accent4" accent5="accent5" accent6="accent6" hlink="hlink" folHlink="folHlink"/>
  </p:clrMapOvr>
</p:sld>
</file>

<file path=ppt/slides/slide44.xml><?xml version="1.0" encoding="utf-8"?>
<p:sld xmlns:a="http://schemas.openxmlformats.org/drawingml/2006/main" xmlns:r="http://schemas.openxmlformats.org/officeDocument/2006/relationships" xmlns:p="http://schemas.openxmlformats.org/presentationml/2006/main" showMasterPhAnim="0">
  <p:cSld>
    <p:bg>
      <p:bgPr>
        <a:solidFill>
          <a:schemeClr val="tx1"/>
        </a:solidFill>
        <a:effectLst/>
      </p:bgPr>
    </p:bg>
    <p:spTree>
      <p:nvGrpSpPr>
        <p:cNvPr id="1" name=""/>
        <p:cNvGrpSpPr/>
        <p:nvPr/>
      </p:nvGrpSpPr>
      <p:grpSpPr>
        <a:xfrm>
          <a:off x="0" y="0"/>
          <a:ext cx="0" cy="0"/>
          <a:chOff x="0" y="0"/>
          <a:chExt cx="0" cy="0"/>
        </a:xfrm>
      </p:grpSpPr>
      <p:sp>
        <p:nvSpPr>
          <p:cNvPr id="135171" name="Rectangle 5"/>
          <p:cNvSpPr>
            <a:spLocks noGrp="1" noChangeArrowheads="1"/>
          </p:cNvSpPr>
          <p:nvPr>
            <p:ph type="title"/>
          </p:nvPr>
        </p:nvSpPr>
        <p:spPr>
          <a:xfrm>
            <a:off x="0" y="-1"/>
            <a:ext cx="9144000" cy="1032387"/>
          </a:xfrm>
          <a:solidFill>
            <a:srgbClr val="000000"/>
          </a:solidFill>
        </p:spPr>
        <p:txBody>
          <a:bodyPr/>
          <a:lstStyle/>
          <a:p>
            <a:pPr eaLnBrk="1" hangingPunct="1"/>
            <a:r>
              <a:rPr lang="ar-EG" dirty="0">
                <a:solidFill>
                  <a:schemeClr val="bg1"/>
                </a:solidFill>
                <a:ea typeface="ＭＳ Ｐゴシック" charset="0"/>
                <a:cs typeface="Arial" panose="020B0604020202020204" pitchFamily="34" charset="0"/>
              </a:rPr>
              <a:t>الأيديولوجية الشيوعية</a:t>
            </a:r>
            <a:endParaRPr lang="en-US" dirty="0">
              <a:solidFill>
                <a:schemeClr val="bg1"/>
              </a:solidFill>
              <a:ea typeface="ＭＳ Ｐゴシック" charset="0"/>
              <a:cs typeface="Arial" panose="020B0604020202020204" pitchFamily="34" charset="0"/>
            </a:endParaRPr>
          </a:p>
        </p:txBody>
      </p:sp>
      <p:sp>
        <p:nvSpPr>
          <p:cNvPr id="7" name="Rectangle 5">
            <a:extLst>
              <a:ext uri="{FF2B5EF4-FFF2-40B4-BE49-F238E27FC236}">
                <a16:creationId xmlns:a16="http://schemas.microsoft.com/office/drawing/2014/main" id="{1BE38515-387C-3A46-9EF2-AB2627C273DA}"/>
              </a:ext>
            </a:extLst>
          </p:cNvPr>
          <p:cNvSpPr txBox="1">
            <a:spLocks noChangeArrowheads="1"/>
          </p:cNvSpPr>
          <p:nvPr/>
        </p:nvSpPr>
        <p:spPr bwMode="auto">
          <a:xfrm>
            <a:off x="4986197" y="5708625"/>
            <a:ext cx="3146850" cy="76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New Roman" pitchFamily="19" charset="0"/>
              </a:defRPr>
            </a:lvl6pPr>
            <a:lvl7pPr marL="914400" algn="ctr" rtl="0" fontAlgn="base">
              <a:spcBef>
                <a:spcPct val="0"/>
              </a:spcBef>
              <a:spcAft>
                <a:spcPct val="0"/>
              </a:spcAft>
              <a:defRPr sz="4400">
                <a:solidFill>
                  <a:schemeClr val="tx2"/>
                </a:solidFill>
                <a:latin typeface="Times New Roman" pitchFamily="19" charset="0"/>
              </a:defRPr>
            </a:lvl7pPr>
            <a:lvl8pPr marL="1371600" algn="ctr" rtl="0" fontAlgn="base">
              <a:spcBef>
                <a:spcPct val="0"/>
              </a:spcBef>
              <a:spcAft>
                <a:spcPct val="0"/>
              </a:spcAft>
              <a:defRPr sz="4400">
                <a:solidFill>
                  <a:schemeClr val="tx2"/>
                </a:solidFill>
                <a:latin typeface="Times New Roman" pitchFamily="19" charset="0"/>
              </a:defRPr>
            </a:lvl8pPr>
            <a:lvl9pPr marL="1828800" algn="ctr" rtl="0" fontAlgn="base">
              <a:spcBef>
                <a:spcPct val="0"/>
              </a:spcBef>
              <a:spcAft>
                <a:spcPct val="0"/>
              </a:spcAft>
              <a:defRPr sz="4400">
                <a:solidFill>
                  <a:schemeClr val="tx2"/>
                </a:solidFill>
                <a:latin typeface="Times New Roman" pitchFamily="19"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32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Social Justice</a:t>
            </a:r>
          </a:p>
        </p:txBody>
      </p:sp>
      <p:sp>
        <p:nvSpPr>
          <p:cNvPr id="11" name="Rectangle 5">
            <a:extLst>
              <a:ext uri="{FF2B5EF4-FFF2-40B4-BE49-F238E27FC236}">
                <a16:creationId xmlns:a16="http://schemas.microsoft.com/office/drawing/2014/main" id="{CAC2AB37-44C8-924B-B134-DE368CB87A94}"/>
              </a:ext>
            </a:extLst>
          </p:cNvPr>
          <p:cNvSpPr txBox="1">
            <a:spLocks noChangeArrowheads="1"/>
          </p:cNvSpPr>
          <p:nvPr/>
        </p:nvSpPr>
        <p:spPr bwMode="auto">
          <a:xfrm>
            <a:off x="1437927" y="5688746"/>
            <a:ext cx="3146850" cy="76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New Roman" pitchFamily="19" charset="0"/>
              </a:defRPr>
            </a:lvl6pPr>
            <a:lvl7pPr marL="914400" algn="ctr" rtl="0" fontAlgn="base">
              <a:spcBef>
                <a:spcPct val="0"/>
              </a:spcBef>
              <a:spcAft>
                <a:spcPct val="0"/>
              </a:spcAft>
              <a:defRPr sz="4400">
                <a:solidFill>
                  <a:schemeClr val="tx2"/>
                </a:solidFill>
                <a:latin typeface="Times New Roman" pitchFamily="19" charset="0"/>
              </a:defRPr>
            </a:lvl7pPr>
            <a:lvl8pPr marL="1371600" algn="ctr" rtl="0" fontAlgn="base">
              <a:spcBef>
                <a:spcPct val="0"/>
              </a:spcBef>
              <a:spcAft>
                <a:spcPct val="0"/>
              </a:spcAft>
              <a:defRPr sz="4400">
                <a:solidFill>
                  <a:schemeClr val="tx2"/>
                </a:solidFill>
                <a:latin typeface="Times New Roman" pitchFamily="19" charset="0"/>
              </a:defRPr>
            </a:lvl8pPr>
            <a:lvl9pPr marL="1828800" algn="ctr" rtl="0" fontAlgn="base">
              <a:spcBef>
                <a:spcPct val="0"/>
              </a:spcBef>
              <a:spcAft>
                <a:spcPct val="0"/>
              </a:spcAft>
              <a:defRPr sz="4400">
                <a:solidFill>
                  <a:schemeClr val="tx2"/>
                </a:solidFill>
                <a:latin typeface="Times New Roman" pitchFamily="19"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32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Justice</a:t>
            </a:r>
          </a:p>
        </p:txBody>
      </p:sp>
      <p:pic>
        <p:nvPicPr>
          <p:cNvPr id="1026" name="Picture 2" descr="Robin Smith: In Racial Reconciliation, What Matters Is Truth — The Patriot  Post">
            <a:extLst>
              <a:ext uri="{FF2B5EF4-FFF2-40B4-BE49-F238E27FC236}">
                <a16:creationId xmlns:a16="http://schemas.microsoft.com/office/drawing/2014/main" id="{ED4028B2-9871-D04E-A3CE-80C9838E91CE}"/>
              </a:ext>
            </a:extLst>
          </p:cNvPr>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0" y="1143000"/>
            <a:ext cx="9144000" cy="457200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5">
            <a:extLst>
              <a:ext uri="{FF2B5EF4-FFF2-40B4-BE49-F238E27FC236}">
                <a16:creationId xmlns:a16="http://schemas.microsoft.com/office/drawing/2014/main" id="{3D722D40-7E4B-EA23-2DEA-D0714521AD34}"/>
              </a:ext>
            </a:extLst>
          </p:cNvPr>
          <p:cNvSpPr txBox="1">
            <a:spLocks noChangeArrowheads="1"/>
          </p:cNvSpPr>
          <p:nvPr/>
        </p:nvSpPr>
        <p:spPr bwMode="auto">
          <a:xfrm>
            <a:off x="3851920" y="1052736"/>
            <a:ext cx="5272202" cy="531044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New Roman" pitchFamily="19" charset="0"/>
              </a:defRPr>
            </a:lvl6pPr>
            <a:lvl7pPr marL="914400" algn="ctr" rtl="0" fontAlgn="base">
              <a:spcBef>
                <a:spcPct val="0"/>
              </a:spcBef>
              <a:spcAft>
                <a:spcPct val="0"/>
              </a:spcAft>
              <a:defRPr sz="4400">
                <a:solidFill>
                  <a:schemeClr val="tx2"/>
                </a:solidFill>
                <a:latin typeface="Times New Roman" pitchFamily="19" charset="0"/>
              </a:defRPr>
            </a:lvl7pPr>
            <a:lvl8pPr marL="1371600" algn="ctr" rtl="0" fontAlgn="base">
              <a:spcBef>
                <a:spcPct val="0"/>
              </a:spcBef>
              <a:spcAft>
                <a:spcPct val="0"/>
              </a:spcAft>
              <a:defRPr sz="4400">
                <a:solidFill>
                  <a:schemeClr val="tx2"/>
                </a:solidFill>
                <a:latin typeface="Times New Roman" pitchFamily="19" charset="0"/>
              </a:defRPr>
            </a:lvl8pPr>
            <a:lvl9pPr marL="1828800" algn="ctr" rtl="0" fontAlgn="base">
              <a:spcBef>
                <a:spcPct val="0"/>
              </a:spcBef>
              <a:spcAft>
                <a:spcPct val="0"/>
              </a:spcAft>
              <a:defRPr sz="4400">
                <a:solidFill>
                  <a:schemeClr val="tx2"/>
                </a:solidFill>
                <a:latin typeface="Times New Roman" pitchFamily="19"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SA" sz="4000" b="1"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 نحن ماركسيون مدربون."</a:t>
            </a: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SA" sz="4000" b="1"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باتريس </a:t>
            </a:r>
            <a:r>
              <a:rPr kumimoji="0" lang="ar-SA" sz="4000" b="1" u="none" strike="noStrike" kern="0" cap="none" spc="0" normalizeH="0" baseline="0" noProof="0" dirty="0" err="1">
                <a:ln>
                  <a:noFill/>
                </a:ln>
                <a:solidFill>
                  <a:srgbClr val="FFFFFF"/>
                </a:solidFill>
                <a:effectLst/>
                <a:uLnTx/>
                <a:uFillTx/>
                <a:latin typeface="Arial" panose="020B0604020202020204" pitchFamily="34" charset="0"/>
                <a:ea typeface="ＭＳ Ｐゴシック" charset="0"/>
                <a:cs typeface="Arial" panose="020B0604020202020204" pitchFamily="34" charset="0"/>
              </a:rPr>
              <a:t>كولورز</a:t>
            </a:r>
            <a:r>
              <a:rPr kumimoji="0" lang="ar-SA" sz="4000" b="1"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المؤسس المشارك لـحياة السود مهمة</a:t>
            </a:r>
          </a:p>
          <a:p>
            <a:pPr marL="0" marR="0" lvl="0" indent="0" algn="ctr" defTabSz="914400" rtl="1" eaLnBrk="1" fontAlgn="base" latinLnBrk="0" hangingPunct="1">
              <a:lnSpc>
                <a:spcPct val="100000"/>
              </a:lnSpc>
              <a:spcBef>
                <a:spcPct val="0"/>
              </a:spcBef>
              <a:spcAft>
                <a:spcPct val="0"/>
              </a:spcAft>
              <a:buClrTx/>
              <a:buSzTx/>
              <a:buFontTx/>
              <a:buNone/>
              <a:tabLst/>
              <a:defRPr/>
            </a:pPr>
            <a:endParaRPr kumimoji="0" lang="en-US" sz="4000" b="1"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203589159"/>
      </p:ext>
    </p:extLst>
  </p:cSld>
  <p:clrMapOvr>
    <a:overrideClrMapping bg1="lt1" tx1="dk1" bg2="lt2" tx2="dk2" accent1="accent1" accent2="accent2" accent3="accent3" accent4="accent4" accent5="accent5" accent6="accent6" hlink="hlink" folHlink="folHlink"/>
  </p:clrMapOvr>
</p:sld>
</file>

<file path=ppt/slides/slide45.xml><?xml version="1.0" encoding="utf-8"?>
<p:sld xmlns:a="http://schemas.openxmlformats.org/drawingml/2006/main" xmlns:r="http://schemas.openxmlformats.org/officeDocument/2006/relationships" xmlns:p="http://schemas.openxmlformats.org/presentationml/2006/main" showMasterPhAnim="0">
  <p:cSld>
    <p:bg>
      <p:bgPr>
        <a:solidFill>
          <a:schemeClr val="tx1"/>
        </a:solidFill>
        <a:effectLst/>
      </p:bgPr>
    </p:bg>
    <p:spTree>
      <p:nvGrpSpPr>
        <p:cNvPr id="1" name=""/>
        <p:cNvGrpSpPr/>
        <p:nvPr/>
      </p:nvGrpSpPr>
      <p:grpSpPr>
        <a:xfrm>
          <a:off x="0" y="0"/>
          <a:ext cx="0" cy="0"/>
          <a:chOff x="0" y="0"/>
          <a:chExt cx="0" cy="0"/>
        </a:xfrm>
      </p:grpSpPr>
      <p:sp>
        <p:nvSpPr>
          <p:cNvPr id="135171" name="Rectangle 5"/>
          <p:cNvSpPr>
            <a:spLocks noGrp="1" noChangeArrowheads="1"/>
          </p:cNvSpPr>
          <p:nvPr>
            <p:ph type="title"/>
          </p:nvPr>
        </p:nvSpPr>
        <p:spPr>
          <a:xfrm>
            <a:off x="0" y="-1"/>
            <a:ext cx="9144000" cy="912815"/>
          </a:xfrm>
          <a:solidFill>
            <a:srgbClr val="000000"/>
          </a:solidFill>
        </p:spPr>
        <p:txBody>
          <a:bodyPr/>
          <a:lstStyle/>
          <a:p>
            <a:pPr eaLnBrk="1" hangingPunct="1"/>
            <a:r>
              <a:rPr lang="ar-EG" dirty="0">
                <a:solidFill>
                  <a:srgbClr val="FFFFFF"/>
                </a:solidFill>
                <a:ea typeface="ＭＳ Ｐゴシック" charset="0"/>
                <a:cs typeface="Arial" panose="020B0604020202020204" pitchFamily="34" charset="0"/>
              </a:rPr>
              <a:t>الماركسيون بحاجة إلى الرأسماليين</a:t>
            </a:r>
            <a:endParaRPr lang="en-US" dirty="0">
              <a:solidFill>
                <a:srgbClr val="FFFFFF"/>
              </a:solidFill>
              <a:ea typeface="ＭＳ Ｐゴシック" charset="0"/>
              <a:cs typeface="Arial" panose="020B0604020202020204" pitchFamily="34" charset="0"/>
            </a:endParaRPr>
          </a:p>
        </p:txBody>
      </p:sp>
      <p:sp>
        <p:nvSpPr>
          <p:cNvPr id="7" name="Rectangle 5">
            <a:extLst>
              <a:ext uri="{FF2B5EF4-FFF2-40B4-BE49-F238E27FC236}">
                <a16:creationId xmlns:a16="http://schemas.microsoft.com/office/drawing/2014/main" id="{1BE38515-387C-3A46-9EF2-AB2627C273DA}"/>
              </a:ext>
            </a:extLst>
          </p:cNvPr>
          <p:cNvSpPr txBox="1">
            <a:spLocks noChangeArrowheads="1"/>
          </p:cNvSpPr>
          <p:nvPr/>
        </p:nvSpPr>
        <p:spPr bwMode="auto">
          <a:xfrm>
            <a:off x="4986197" y="5708625"/>
            <a:ext cx="3146850" cy="76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New Roman" pitchFamily="19" charset="0"/>
              </a:defRPr>
            </a:lvl6pPr>
            <a:lvl7pPr marL="914400" algn="ctr" rtl="0" fontAlgn="base">
              <a:spcBef>
                <a:spcPct val="0"/>
              </a:spcBef>
              <a:spcAft>
                <a:spcPct val="0"/>
              </a:spcAft>
              <a:defRPr sz="4400">
                <a:solidFill>
                  <a:schemeClr val="tx2"/>
                </a:solidFill>
                <a:latin typeface="Times New Roman" pitchFamily="19" charset="0"/>
              </a:defRPr>
            </a:lvl7pPr>
            <a:lvl8pPr marL="1371600" algn="ctr" rtl="0" fontAlgn="base">
              <a:spcBef>
                <a:spcPct val="0"/>
              </a:spcBef>
              <a:spcAft>
                <a:spcPct val="0"/>
              </a:spcAft>
              <a:defRPr sz="4400">
                <a:solidFill>
                  <a:schemeClr val="tx2"/>
                </a:solidFill>
                <a:latin typeface="Times New Roman" pitchFamily="19" charset="0"/>
              </a:defRPr>
            </a:lvl8pPr>
            <a:lvl9pPr marL="1828800" algn="ctr" rtl="0" fontAlgn="base">
              <a:spcBef>
                <a:spcPct val="0"/>
              </a:spcBef>
              <a:spcAft>
                <a:spcPct val="0"/>
              </a:spcAft>
              <a:defRPr sz="4400">
                <a:solidFill>
                  <a:schemeClr val="tx2"/>
                </a:solidFill>
                <a:latin typeface="Times New Roman" pitchFamily="19"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32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Social Justice</a:t>
            </a:r>
          </a:p>
        </p:txBody>
      </p:sp>
      <p:sp>
        <p:nvSpPr>
          <p:cNvPr id="11" name="Rectangle 5">
            <a:extLst>
              <a:ext uri="{FF2B5EF4-FFF2-40B4-BE49-F238E27FC236}">
                <a16:creationId xmlns:a16="http://schemas.microsoft.com/office/drawing/2014/main" id="{CAC2AB37-44C8-924B-B134-DE368CB87A94}"/>
              </a:ext>
            </a:extLst>
          </p:cNvPr>
          <p:cNvSpPr txBox="1">
            <a:spLocks noChangeArrowheads="1"/>
          </p:cNvSpPr>
          <p:nvPr/>
        </p:nvSpPr>
        <p:spPr bwMode="auto">
          <a:xfrm>
            <a:off x="1437927" y="5688746"/>
            <a:ext cx="3146850" cy="7647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New Roman" pitchFamily="19" charset="0"/>
              </a:defRPr>
            </a:lvl6pPr>
            <a:lvl7pPr marL="914400" algn="ctr" rtl="0" fontAlgn="base">
              <a:spcBef>
                <a:spcPct val="0"/>
              </a:spcBef>
              <a:spcAft>
                <a:spcPct val="0"/>
              </a:spcAft>
              <a:defRPr sz="4400">
                <a:solidFill>
                  <a:schemeClr val="tx2"/>
                </a:solidFill>
                <a:latin typeface="Times New Roman" pitchFamily="19" charset="0"/>
              </a:defRPr>
            </a:lvl7pPr>
            <a:lvl8pPr marL="1371600" algn="ctr" rtl="0" fontAlgn="base">
              <a:spcBef>
                <a:spcPct val="0"/>
              </a:spcBef>
              <a:spcAft>
                <a:spcPct val="0"/>
              </a:spcAft>
              <a:defRPr sz="4400">
                <a:solidFill>
                  <a:schemeClr val="tx2"/>
                </a:solidFill>
                <a:latin typeface="Times New Roman" pitchFamily="19" charset="0"/>
              </a:defRPr>
            </a:lvl8pPr>
            <a:lvl9pPr marL="1828800" algn="ctr" rtl="0" fontAlgn="base">
              <a:spcBef>
                <a:spcPct val="0"/>
              </a:spcBef>
              <a:spcAft>
                <a:spcPct val="0"/>
              </a:spcAft>
              <a:defRPr sz="4400">
                <a:solidFill>
                  <a:schemeClr val="tx2"/>
                </a:solidFill>
                <a:latin typeface="Times New Roman" pitchFamily="19"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32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Justice</a:t>
            </a:r>
          </a:p>
        </p:txBody>
      </p:sp>
      <p:grpSp>
        <p:nvGrpSpPr>
          <p:cNvPr id="3" name="Group 2">
            <a:extLst>
              <a:ext uri="{FF2B5EF4-FFF2-40B4-BE49-F238E27FC236}">
                <a16:creationId xmlns:a16="http://schemas.microsoft.com/office/drawing/2014/main" id="{47213FF6-1BC7-7145-B3FA-E106DEFB65B5}"/>
              </a:ext>
            </a:extLst>
          </p:cNvPr>
          <p:cNvGrpSpPr/>
          <p:nvPr/>
        </p:nvGrpSpPr>
        <p:grpSpPr>
          <a:xfrm>
            <a:off x="427305" y="912815"/>
            <a:ext cx="8314944" cy="5945185"/>
            <a:chOff x="427305" y="912815"/>
            <a:chExt cx="8314944" cy="5945185"/>
          </a:xfrm>
        </p:grpSpPr>
        <p:pic>
          <p:nvPicPr>
            <p:cNvPr id="1030" name="Picture 6" descr="Image">
              <a:extLst>
                <a:ext uri="{FF2B5EF4-FFF2-40B4-BE49-F238E27FC236}">
                  <a16:creationId xmlns:a16="http://schemas.microsoft.com/office/drawing/2014/main" id="{3E2B33D7-33E8-514B-B116-D5357F1A8A71}"/>
                </a:ext>
              </a:extLst>
            </p:cNvPr>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427305" y="912815"/>
              <a:ext cx="8314944" cy="5945185"/>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a:extLst>
                <a:ext uri="{FF2B5EF4-FFF2-40B4-BE49-F238E27FC236}">
                  <a16:creationId xmlns:a16="http://schemas.microsoft.com/office/drawing/2014/main" id="{620B7484-1134-1840-853D-0B396A3BB7BD}"/>
                </a:ext>
              </a:extLst>
            </p:cNvPr>
            <p:cNvSpPr/>
            <p:nvPr/>
          </p:nvSpPr>
          <p:spPr>
            <a:xfrm>
              <a:off x="4989357" y="2126974"/>
              <a:ext cx="1434481" cy="115380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grpSp>
      <p:sp>
        <p:nvSpPr>
          <p:cNvPr id="12" name="Rectangle 5">
            <a:extLst>
              <a:ext uri="{FF2B5EF4-FFF2-40B4-BE49-F238E27FC236}">
                <a16:creationId xmlns:a16="http://schemas.microsoft.com/office/drawing/2014/main" id="{683104FE-9C22-5E44-9D62-A25181DF3A4F}"/>
              </a:ext>
            </a:extLst>
          </p:cNvPr>
          <p:cNvSpPr txBox="1">
            <a:spLocks noChangeArrowheads="1"/>
          </p:cNvSpPr>
          <p:nvPr/>
        </p:nvSpPr>
        <p:spPr bwMode="auto">
          <a:xfrm>
            <a:off x="4263888" y="1977023"/>
            <a:ext cx="2633869" cy="11538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New Roman" pitchFamily="19" charset="0"/>
              </a:defRPr>
            </a:lvl6pPr>
            <a:lvl7pPr marL="914400" algn="ctr" rtl="0" fontAlgn="base">
              <a:spcBef>
                <a:spcPct val="0"/>
              </a:spcBef>
              <a:spcAft>
                <a:spcPct val="0"/>
              </a:spcAft>
              <a:defRPr sz="4400">
                <a:solidFill>
                  <a:schemeClr val="tx2"/>
                </a:solidFill>
                <a:latin typeface="Times New Roman" pitchFamily="19" charset="0"/>
              </a:defRPr>
            </a:lvl7pPr>
            <a:lvl8pPr marL="1371600" algn="ctr" rtl="0" fontAlgn="base">
              <a:spcBef>
                <a:spcPct val="0"/>
              </a:spcBef>
              <a:spcAft>
                <a:spcPct val="0"/>
              </a:spcAft>
              <a:defRPr sz="4400">
                <a:solidFill>
                  <a:schemeClr val="tx2"/>
                </a:solidFill>
                <a:latin typeface="Times New Roman" pitchFamily="19" charset="0"/>
              </a:defRPr>
            </a:lvl8pPr>
            <a:lvl9pPr marL="1828800" algn="ctr" rtl="0" fontAlgn="base">
              <a:spcBef>
                <a:spcPct val="0"/>
              </a:spcBef>
              <a:spcAft>
                <a:spcPct val="0"/>
              </a:spcAft>
              <a:defRPr sz="4400">
                <a:solidFill>
                  <a:schemeClr val="tx2"/>
                </a:solidFill>
                <a:latin typeface="Times New Roman" pitchFamily="19"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8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MY, WHAT BIG TEETH YOU HAVE</a:t>
            </a:r>
          </a:p>
        </p:txBody>
      </p:sp>
      <p:sp>
        <p:nvSpPr>
          <p:cNvPr id="6" name="Oval 5">
            <a:extLst>
              <a:ext uri="{FF2B5EF4-FFF2-40B4-BE49-F238E27FC236}">
                <a16:creationId xmlns:a16="http://schemas.microsoft.com/office/drawing/2014/main" id="{C6EC085D-5B40-043F-5DB5-6EB83BEB826E}"/>
              </a:ext>
            </a:extLst>
          </p:cNvPr>
          <p:cNvSpPr/>
          <p:nvPr/>
        </p:nvSpPr>
        <p:spPr>
          <a:xfrm>
            <a:off x="1835696" y="5157192"/>
            <a:ext cx="1421969" cy="906097"/>
          </a:xfrm>
          <a:prstGeom prst="ellipse">
            <a:avLst/>
          </a:prstGeom>
          <a:solidFill>
            <a:schemeClr val="tx1"/>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8" name="Oval 7">
            <a:extLst>
              <a:ext uri="{FF2B5EF4-FFF2-40B4-BE49-F238E27FC236}">
                <a16:creationId xmlns:a16="http://schemas.microsoft.com/office/drawing/2014/main" id="{6C0D01A5-8453-909F-4455-836C84B773B2}"/>
              </a:ext>
            </a:extLst>
          </p:cNvPr>
          <p:cNvSpPr/>
          <p:nvPr/>
        </p:nvSpPr>
        <p:spPr>
          <a:xfrm>
            <a:off x="1807987" y="5503555"/>
            <a:ext cx="1421969" cy="906097"/>
          </a:xfrm>
          <a:prstGeom prst="ellipse">
            <a:avLst/>
          </a:prstGeom>
          <a:solidFill>
            <a:schemeClr val="tx1"/>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9" name="Oval 8">
            <a:extLst>
              <a:ext uri="{FF2B5EF4-FFF2-40B4-BE49-F238E27FC236}">
                <a16:creationId xmlns:a16="http://schemas.microsoft.com/office/drawing/2014/main" id="{D2785C56-85D8-C456-9070-0F3D94BBD4EC}"/>
              </a:ext>
            </a:extLst>
          </p:cNvPr>
          <p:cNvSpPr/>
          <p:nvPr/>
        </p:nvSpPr>
        <p:spPr>
          <a:xfrm>
            <a:off x="1711005" y="5863773"/>
            <a:ext cx="1421969" cy="906097"/>
          </a:xfrm>
          <a:prstGeom prst="ellipse">
            <a:avLst/>
          </a:prstGeom>
          <a:solidFill>
            <a:schemeClr val="tx1"/>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10" name="Oval 9">
            <a:extLst>
              <a:ext uri="{FF2B5EF4-FFF2-40B4-BE49-F238E27FC236}">
                <a16:creationId xmlns:a16="http://schemas.microsoft.com/office/drawing/2014/main" id="{9DD4335F-E205-AC44-73F5-EC3BD92E2654}"/>
              </a:ext>
            </a:extLst>
          </p:cNvPr>
          <p:cNvSpPr/>
          <p:nvPr/>
        </p:nvSpPr>
        <p:spPr>
          <a:xfrm>
            <a:off x="1904969" y="5822210"/>
            <a:ext cx="1421969" cy="906097"/>
          </a:xfrm>
          <a:prstGeom prst="ellipse">
            <a:avLst/>
          </a:prstGeom>
          <a:solidFill>
            <a:schemeClr val="tx1"/>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13" name="Oval 12">
            <a:extLst>
              <a:ext uri="{FF2B5EF4-FFF2-40B4-BE49-F238E27FC236}">
                <a16:creationId xmlns:a16="http://schemas.microsoft.com/office/drawing/2014/main" id="{11E752AB-2463-FCAA-F632-559EFD818BF7}"/>
              </a:ext>
            </a:extLst>
          </p:cNvPr>
          <p:cNvSpPr/>
          <p:nvPr/>
        </p:nvSpPr>
        <p:spPr>
          <a:xfrm>
            <a:off x="536040" y="4683482"/>
            <a:ext cx="1320438" cy="1252104"/>
          </a:xfrm>
          <a:prstGeom prst="ellipse">
            <a:avLst/>
          </a:prstGeom>
          <a:solidFill>
            <a:schemeClr val="bg1"/>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14" name="Oval 13">
            <a:extLst>
              <a:ext uri="{FF2B5EF4-FFF2-40B4-BE49-F238E27FC236}">
                <a16:creationId xmlns:a16="http://schemas.microsoft.com/office/drawing/2014/main" id="{64DCA1A3-5C2E-F66F-F0D1-688041D602D8}"/>
              </a:ext>
            </a:extLst>
          </p:cNvPr>
          <p:cNvSpPr/>
          <p:nvPr/>
        </p:nvSpPr>
        <p:spPr>
          <a:xfrm>
            <a:off x="7003482" y="4704499"/>
            <a:ext cx="1487289" cy="1358790"/>
          </a:xfrm>
          <a:prstGeom prst="ellipse">
            <a:avLst/>
          </a:prstGeom>
          <a:solidFill>
            <a:schemeClr val="bg1"/>
          </a:soli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mn-ea"/>
              <a:cs typeface="+mn-cs"/>
            </a:endParaRPr>
          </a:p>
        </p:txBody>
      </p:sp>
      <p:sp>
        <p:nvSpPr>
          <p:cNvPr id="15" name="Rectangle 5">
            <a:extLst>
              <a:ext uri="{FF2B5EF4-FFF2-40B4-BE49-F238E27FC236}">
                <a16:creationId xmlns:a16="http://schemas.microsoft.com/office/drawing/2014/main" id="{E1AB1FAB-E330-DAF1-847D-7CF986BE8B29}"/>
              </a:ext>
            </a:extLst>
          </p:cNvPr>
          <p:cNvSpPr txBox="1">
            <a:spLocks noChangeArrowheads="1"/>
          </p:cNvSpPr>
          <p:nvPr/>
        </p:nvSpPr>
        <p:spPr bwMode="auto">
          <a:xfrm>
            <a:off x="1547664" y="5036338"/>
            <a:ext cx="2085495" cy="1926073"/>
          </a:xfrm>
          <a:prstGeom prst="rect">
            <a:avLst/>
          </a:prstGeom>
          <a:noFill/>
          <a:ln>
            <a:noFill/>
          </a:ln>
          <a:extLs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New Roman" pitchFamily="19" charset="0"/>
              </a:defRPr>
            </a:lvl6pPr>
            <a:lvl7pPr marL="914400" algn="ctr" rtl="0" fontAlgn="base">
              <a:spcBef>
                <a:spcPct val="0"/>
              </a:spcBef>
              <a:spcAft>
                <a:spcPct val="0"/>
              </a:spcAft>
              <a:defRPr sz="4400">
                <a:solidFill>
                  <a:schemeClr val="tx2"/>
                </a:solidFill>
                <a:latin typeface="Times New Roman" pitchFamily="19" charset="0"/>
              </a:defRPr>
            </a:lvl7pPr>
            <a:lvl8pPr marL="1371600" algn="ctr" rtl="0" fontAlgn="base">
              <a:spcBef>
                <a:spcPct val="0"/>
              </a:spcBef>
              <a:spcAft>
                <a:spcPct val="0"/>
              </a:spcAft>
              <a:defRPr sz="4400">
                <a:solidFill>
                  <a:schemeClr val="tx2"/>
                </a:solidFill>
                <a:latin typeface="Times New Roman" pitchFamily="19" charset="0"/>
              </a:defRPr>
            </a:lvl8pPr>
            <a:lvl9pPr marL="1828800" algn="ctr" rtl="0" fontAlgn="base">
              <a:spcBef>
                <a:spcPct val="0"/>
              </a:spcBef>
              <a:spcAft>
                <a:spcPct val="0"/>
              </a:spcAft>
              <a:defRPr sz="4400">
                <a:solidFill>
                  <a:schemeClr val="tx2"/>
                </a:solidFill>
                <a:latin typeface="Times New Roman" pitchFamily="19"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2000" b="1"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SA" sz="3200" b="1"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ماركسي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3200" b="1"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ثورة ثقافية</a:t>
            </a:r>
            <a:endParaRPr kumimoji="0" lang="en-US" sz="3200" b="1"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4" name="Rectangle 5">
            <a:extLst>
              <a:ext uri="{FF2B5EF4-FFF2-40B4-BE49-F238E27FC236}">
                <a16:creationId xmlns:a16="http://schemas.microsoft.com/office/drawing/2014/main" id="{40F2E20C-E28B-55BC-F5EE-026D8650CB19}"/>
              </a:ext>
            </a:extLst>
          </p:cNvPr>
          <p:cNvSpPr txBox="1">
            <a:spLocks noChangeArrowheads="1"/>
          </p:cNvSpPr>
          <p:nvPr/>
        </p:nvSpPr>
        <p:spPr bwMode="auto">
          <a:xfrm>
            <a:off x="7003482" y="4763528"/>
            <a:ext cx="1487289" cy="1131411"/>
          </a:xfrm>
          <a:prstGeom prst="rect">
            <a:avLst/>
          </a:prstGeom>
          <a:noFill/>
          <a:ln>
            <a:noFill/>
          </a:ln>
          <a:extLs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New Roman" pitchFamily="19" charset="0"/>
              </a:defRPr>
            </a:lvl6pPr>
            <a:lvl7pPr marL="914400" algn="ctr" rtl="0" fontAlgn="base">
              <a:spcBef>
                <a:spcPct val="0"/>
              </a:spcBef>
              <a:spcAft>
                <a:spcPct val="0"/>
              </a:spcAft>
              <a:defRPr sz="4400">
                <a:solidFill>
                  <a:schemeClr val="tx2"/>
                </a:solidFill>
                <a:latin typeface="Times New Roman" pitchFamily="19" charset="0"/>
              </a:defRPr>
            </a:lvl7pPr>
            <a:lvl8pPr marL="1371600" algn="ctr" rtl="0" fontAlgn="base">
              <a:spcBef>
                <a:spcPct val="0"/>
              </a:spcBef>
              <a:spcAft>
                <a:spcPct val="0"/>
              </a:spcAft>
              <a:defRPr sz="4400">
                <a:solidFill>
                  <a:schemeClr val="tx2"/>
                </a:solidFill>
                <a:latin typeface="Times New Roman" pitchFamily="19" charset="0"/>
              </a:defRPr>
            </a:lvl8pPr>
            <a:lvl9pPr marL="1828800" algn="ctr" rtl="0" fontAlgn="base">
              <a:spcBef>
                <a:spcPct val="0"/>
              </a:spcBef>
              <a:spcAft>
                <a:spcPct val="0"/>
              </a:spcAft>
              <a:defRPr sz="4400">
                <a:solidFill>
                  <a:schemeClr val="tx2"/>
                </a:solidFill>
                <a:latin typeface="Times New Roman" pitchFamily="19"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28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الشركات الأمريكية</a:t>
            </a:r>
          </a:p>
        </p:txBody>
      </p:sp>
      <p:sp>
        <p:nvSpPr>
          <p:cNvPr id="16" name="Rectangle 5">
            <a:extLst>
              <a:ext uri="{FF2B5EF4-FFF2-40B4-BE49-F238E27FC236}">
                <a16:creationId xmlns:a16="http://schemas.microsoft.com/office/drawing/2014/main" id="{B5531845-0FFA-8CA9-9732-B86E7F254C7B}"/>
              </a:ext>
            </a:extLst>
          </p:cNvPr>
          <p:cNvSpPr txBox="1">
            <a:spLocks noChangeArrowheads="1"/>
          </p:cNvSpPr>
          <p:nvPr/>
        </p:nvSpPr>
        <p:spPr bwMode="auto">
          <a:xfrm>
            <a:off x="467544" y="4725144"/>
            <a:ext cx="1421969" cy="1139528"/>
          </a:xfrm>
          <a:prstGeom prst="rect">
            <a:avLst/>
          </a:prstGeom>
          <a:noFill/>
          <a:ln>
            <a:noFill/>
          </a:ln>
          <a:extLs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Times New Roman" pitchFamily="19"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latin typeface="Times New Roman" pitchFamily="19" charset="0"/>
              </a:defRPr>
            </a:lvl6pPr>
            <a:lvl7pPr marL="914400" algn="ctr" rtl="0" fontAlgn="base">
              <a:spcBef>
                <a:spcPct val="0"/>
              </a:spcBef>
              <a:spcAft>
                <a:spcPct val="0"/>
              </a:spcAft>
              <a:defRPr sz="4400">
                <a:solidFill>
                  <a:schemeClr val="tx2"/>
                </a:solidFill>
                <a:latin typeface="Times New Roman" pitchFamily="19" charset="0"/>
              </a:defRPr>
            </a:lvl7pPr>
            <a:lvl8pPr marL="1371600" algn="ctr" rtl="0" fontAlgn="base">
              <a:spcBef>
                <a:spcPct val="0"/>
              </a:spcBef>
              <a:spcAft>
                <a:spcPct val="0"/>
              </a:spcAft>
              <a:defRPr sz="4400">
                <a:solidFill>
                  <a:schemeClr val="tx2"/>
                </a:solidFill>
                <a:latin typeface="Times New Roman" pitchFamily="19" charset="0"/>
              </a:defRPr>
            </a:lvl8pPr>
            <a:lvl9pPr marL="1828800" algn="ctr" rtl="0" fontAlgn="base">
              <a:spcBef>
                <a:spcPct val="0"/>
              </a:spcBef>
              <a:spcAft>
                <a:spcPct val="0"/>
              </a:spcAft>
              <a:defRPr sz="4400">
                <a:solidFill>
                  <a:schemeClr val="tx2"/>
                </a:solidFill>
                <a:latin typeface="Times New Roman" pitchFamily="19"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24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حياة السود مهمة</a:t>
            </a:r>
          </a:p>
        </p:txBody>
      </p:sp>
      <p:sp>
        <p:nvSpPr>
          <p:cNvPr id="5" name="Rectangle 4">
            <a:extLst>
              <a:ext uri="{FF2B5EF4-FFF2-40B4-BE49-F238E27FC236}">
                <a16:creationId xmlns:a16="http://schemas.microsoft.com/office/drawing/2014/main" id="{D7152B0A-4130-23A0-C2F3-3596B4FAD4A0}"/>
              </a:ext>
            </a:extLst>
          </p:cNvPr>
          <p:cNvSpPr/>
          <p:nvPr/>
        </p:nvSpPr>
        <p:spPr>
          <a:xfrm>
            <a:off x="4584777" y="1977023"/>
            <a:ext cx="2003447" cy="1153804"/>
          </a:xfrm>
          <a:prstGeom prst="rect">
            <a:avLst/>
          </a:prstGeom>
          <a:solidFill>
            <a:schemeClr val="bg1"/>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7" name="TextBox 16">
            <a:extLst>
              <a:ext uri="{FF2B5EF4-FFF2-40B4-BE49-F238E27FC236}">
                <a16:creationId xmlns:a16="http://schemas.microsoft.com/office/drawing/2014/main" id="{F9506C0F-05BA-30AB-5EE0-4E1AE6A5C727}"/>
              </a:ext>
            </a:extLst>
          </p:cNvPr>
          <p:cNvSpPr txBox="1"/>
          <p:nvPr/>
        </p:nvSpPr>
        <p:spPr>
          <a:xfrm>
            <a:off x="4584777" y="2126974"/>
            <a:ext cx="2003447" cy="954107"/>
          </a:xfrm>
          <a:prstGeom prst="rect">
            <a:avLst/>
          </a:prstGeom>
          <a:noFill/>
        </p:spPr>
        <p:txBody>
          <a:bodyPr wrap="square" rtlCol="0">
            <a:spAutoFit/>
          </a:bodyPr>
          <a:lstStyle/>
          <a:p>
            <a:pPr algn="ctr" rtl="1"/>
            <a:r>
              <a:rPr lang="ar-SA" sz="2800" b="1" dirty="0">
                <a:solidFill>
                  <a:schemeClr val="tx1"/>
                </a:solidFill>
                <a:latin typeface="Arial" panose="020B0604020202020204" pitchFamily="34" charset="0"/>
                <a:cs typeface="Arial" panose="020B0604020202020204" pitchFamily="34" charset="0"/>
              </a:rPr>
              <a:t> يا، ما أسنانك الكبيرة </a:t>
            </a:r>
          </a:p>
        </p:txBody>
      </p:sp>
    </p:spTree>
    <p:extLst>
      <p:ext uri="{BB962C8B-B14F-4D97-AF65-F5344CB8AC3E}">
        <p14:creationId xmlns:p14="http://schemas.microsoft.com/office/powerpoint/2010/main" val="3334505271"/>
      </p:ext>
    </p:extLst>
  </p:cSld>
  <p:clrMapOvr>
    <a:overrideClrMapping bg1="lt1" tx1="dk1" bg2="lt2" tx2="dk2" accent1="accent1" accent2="accent2" accent3="accent3" accent4="accent4" accent5="accent5" accent6="accent6" hlink="hlink" folHlink="folHlink"/>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descr="I am a black life: What a Jesus of Color would say to white police | The  Milwaukee Independent">
            <a:extLst>
              <a:ext uri="{FF2B5EF4-FFF2-40B4-BE49-F238E27FC236}">
                <a16:creationId xmlns:a16="http://schemas.microsoft.com/office/drawing/2014/main" id="{D56F97CF-3969-7F4B-BAE4-9CB5344EFD7A}"/>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0" y="-243840"/>
            <a:ext cx="9144000" cy="7101840"/>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a:extLst>
              <a:ext uri="{FF2B5EF4-FFF2-40B4-BE49-F238E27FC236}">
                <a16:creationId xmlns:a16="http://schemas.microsoft.com/office/drawing/2014/main" id="{AC27C112-9C3D-594B-B46F-1325CCDF87C7}"/>
              </a:ext>
            </a:extLst>
          </p:cNvPr>
          <p:cNvSpPr>
            <a:spLocks noGrp="1"/>
          </p:cNvSpPr>
          <p:nvPr>
            <p:ph type="title"/>
          </p:nvPr>
        </p:nvSpPr>
        <p:spPr>
          <a:xfrm>
            <a:off x="0" y="-217482"/>
            <a:ext cx="9144000" cy="1162050"/>
          </a:xfrm>
          <a:solidFill>
            <a:schemeClr val="bg2"/>
          </a:solidFill>
        </p:spPr>
        <p:txBody>
          <a:bodyPr anchor="ctr"/>
          <a:lstStyle/>
          <a:p>
            <a:pPr algn="r" rtl="1"/>
            <a:r>
              <a:rPr lang="ar-EG" sz="4000" dirty="0">
                <a:cs typeface="Arial" panose="020B0604020202020204" pitchFamily="34" charset="0"/>
              </a:rPr>
              <a:t>تقييم حركة </a:t>
            </a:r>
            <a:r>
              <a:rPr lang="en-US" sz="4000" dirty="0">
                <a:cs typeface="Arial" panose="020B0604020202020204" pitchFamily="34" charset="0"/>
              </a:rPr>
              <a:t> BLM</a:t>
            </a:r>
            <a:r>
              <a:rPr lang="ar-EG" sz="4000" dirty="0">
                <a:cs typeface="Arial" panose="020B0604020202020204" pitchFamily="34" charset="0"/>
              </a:rPr>
              <a:t> كتابيًا</a:t>
            </a:r>
            <a:endParaRPr lang="en-US" sz="4000" dirty="0">
              <a:cs typeface="Arial" panose="020B0604020202020204" pitchFamily="34" charset="0"/>
            </a:endParaRPr>
          </a:p>
        </p:txBody>
      </p:sp>
      <p:sp>
        <p:nvSpPr>
          <p:cNvPr id="3" name="Content Placeholder 2">
            <a:extLst>
              <a:ext uri="{FF2B5EF4-FFF2-40B4-BE49-F238E27FC236}">
                <a16:creationId xmlns:a16="http://schemas.microsoft.com/office/drawing/2014/main" id="{612A8521-8D51-A14A-8B62-1FDB2755FE50}"/>
              </a:ext>
            </a:extLst>
          </p:cNvPr>
          <p:cNvSpPr>
            <a:spLocks noGrp="1"/>
          </p:cNvSpPr>
          <p:nvPr>
            <p:ph idx="1"/>
          </p:nvPr>
        </p:nvSpPr>
        <p:spPr>
          <a:xfrm>
            <a:off x="3302000" y="1676400"/>
            <a:ext cx="5842000" cy="4449768"/>
          </a:xfrm>
        </p:spPr>
        <p:txBody>
          <a:bodyPr/>
          <a:lstStyle/>
          <a:p>
            <a:pPr algn="r" rtl="1"/>
            <a:r>
              <a:rPr lang="en-US" dirty="0">
                <a:effectLst>
                  <a:glow rad="228600">
                    <a:schemeClr val="bg1">
                      <a:alpha val="96000"/>
                    </a:schemeClr>
                  </a:glow>
                </a:effectLst>
                <a:cs typeface="Arial" panose="020B0604020202020204" pitchFamily="34" charset="0"/>
              </a:rPr>
              <a:t>BLM </a:t>
            </a:r>
            <a:r>
              <a:rPr lang="ar-EG" dirty="0">
                <a:effectLst>
                  <a:glow rad="228600">
                    <a:schemeClr val="bg1">
                      <a:alpha val="96000"/>
                    </a:schemeClr>
                  </a:glow>
                </a:effectLst>
                <a:cs typeface="Arial" panose="020B0604020202020204" pitchFamily="34" charset="0"/>
              </a:rPr>
              <a:t> رفضوا الله مثل كل الفلسفات الماركسية.</a:t>
            </a:r>
          </a:p>
          <a:p>
            <a:pPr algn="r" rtl="1"/>
            <a:r>
              <a:rPr lang="en-US" dirty="0">
                <a:effectLst>
                  <a:glow rad="228600">
                    <a:schemeClr val="bg1">
                      <a:alpha val="96000"/>
                    </a:schemeClr>
                  </a:glow>
                </a:effectLst>
                <a:cs typeface="Arial" panose="020B0604020202020204" pitchFamily="34" charset="0"/>
              </a:rPr>
              <a:t>BLM </a:t>
            </a:r>
            <a:r>
              <a:rPr lang="ar-EG" dirty="0">
                <a:effectLst>
                  <a:glow rad="228600">
                    <a:schemeClr val="bg1">
                      <a:alpha val="96000"/>
                    </a:schemeClr>
                  </a:glow>
                </a:effectLst>
                <a:cs typeface="Arial" panose="020B0604020202020204" pitchFamily="34" charset="0"/>
              </a:rPr>
              <a:t> رفضوا مفهوم وقيم العائلة.</a:t>
            </a:r>
            <a:endParaRPr lang="en-US" dirty="0">
              <a:effectLst>
                <a:glow rad="228600">
                  <a:schemeClr val="bg1">
                    <a:alpha val="96000"/>
                  </a:schemeClr>
                </a:glow>
              </a:effectLst>
              <a:cs typeface="Arial" panose="020B0604020202020204" pitchFamily="34" charset="0"/>
            </a:endParaRPr>
          </a:p>
          <a:p>
            <a:pPr algn="r" rtl="1"/>
            <a:r>
              <a:rPr lang="en-US" dirty="0">
                <a:effectLst>
                  <a:glow rad="228600">
                    <a:schemeClr val="bg1">
                      <a:alpha val="96000"/>
                    </a:schemeClr>
                  </a:glow>
                </a:effectLst>
                <a:cs typeface="Arial" panose="020B0604020202020204" pitchFamily="34" charset="0"/>
              </a:rPr>
              <a:t>BLM </a:t>
            </a:r>
            <a:r>
              <a:rPr lang="ar-EG" dirty="0">
                <a:effectLst>
                  <a:glow rad="228600">
                    <a:schemeClr val="bg1">
                      <a:alpha val="96000"/>
                    </a:schemeClr>
                  </a:glow>
                </a:effectLst>
                <a:cs typeface="Arial" panose="020B0604020202020204" pitchFamily="34" charset="0"/>
              </a:rPr>
              <a:t> رفضوا الدولة.</a:t>
            </a:r>
            <a:endParaRPr lang="en-US" dirty="0">
              <a:effectLst>
                <a:glow rad="228600">
                  <a:schemeClr val="bg1">
                    <a:alpha val="96000"/>
                  </a:schemeClr>
                </a:glow>
              </a:effectLst>
              <a:cs typeface="Arial" panose="020B0604020202020204" pitchFamily="34" charset="0"/>
            </a:endParaRPr>
          </a:p>
          <a:p>
            <a:pPr algn="r" rtl="1"/>
            <a:r>
              <a:rPr lang="en-US" dirty="0">
                <a:effectLst>
                  <a:glow rad="228600">
                    <a:schemeClr val="bg1">
                      <a:alpha val="96000"/>
                    </a:schemeClr>
                  </a:glow>
                </a:effectLst>
                <a:cs typeface="Arial" panose="020B0604020202020204" pitchFamily="34" charset="0"/>
              </a:rPr>
              <a:t>BLM </a:t>
            </a:r>
            <a:r>
              <a:rPr lang="ar-EG" dirty="0">
                <a:effectLst>
                  <a:glow rad="228600">
                    <a:schemeClr val="bg1">
                      <a:alpha val="96000"/>
                    </a:schemeClr>
                  </a:glow>
                </a:effectLst>
                <a:cs typeface="Arial" panose="020B0604020202020204" pitchFamily="34" charset="0"/>
              </a:rPr>
              <a:t> لم يحترموا الممتلكات الخاصة.</a:t>
            </a:r>
            <a:endParaRPr lang="en-US" dirty="0">
              <a:effectLst>
                <a:glow rad="228600">
                  <a:schemeClr val="bg1">
                    <a:alpha val="96000"/>
                  </a:schemeClr>
                </a:glow>
              </a:effectLst>
              <a:cs typeface="Arial" panose="020B0604020202020204" pitchFamily="34" charset="0"/>
            </a:endParaRPr>
          </a:p>
          <a:p>
            <a:pPr algn="r" rtl="1"/>
            <a:r>
              <a:rPr lang="ar-EG" dirty="0">
                <a:effectLst>
                  <a:glow rad="228600">
                    <a:schemeClr val="bg1">
                      <a:alpha val="96000"/>
                    </a:schemeClr>
                  </a:glow>
                </a:effectLst>
                <a:cs typeface="Arial" panose="020B0604020202020204" pitchFamily="34" charset="0"/>
              </a:rPr>
              <a:t> الله يقول أنه ينبغي ان حيا في سلام___ وليس بعنف مع الأخرين.</a:t>
            </a:r>
            <a:br>
              <a:rPr lang="en-US" dirty="0">
                <a:effectLst>
                  <a:glow rad="228600">
                    <a:schemeClr val="bg1">
                      <a:alpha val="96000"/>
                    </a:schemeClr>
                  </a:glow>
                </a:effectLst>
                <a:cs typeface="Arial" panose="020B0604020202020204" pitchFamily="34" charset="0"/>
              </a:rPr>
            </a:br>
            <a:r>
              <a:rPr lang="ar-EG" dirty="0">
                <a:effectLst>
                  <a:glow rad="228600">
                    <a:schemeClr val="bg1">
                      <a:alpha val="96000"/>
                    </a:schemeClr>
                  </a:glow>
                </a:effectLst>
                <a:cs typeface="Arial" panose="020B0604020202020204" pitchFamily="34" charset="0"/>
              </a:rPr>
              <a:t>(2تي 2: 24)</a:t>
            </a:r>
            <a:endParaRPr lang="en-US" dirty="0">
              <a:effectLst>
                <a:glow rad="228600">
                  <a:schemeClr val="bg1">
                    <a:alpha val="96000"/>
                  </a:schemeClr>
                </a:glow>
              </a:effectLst>
              <a:cs typeface="Arial" panose="020B0604020202020204" pitchFamily="34" charset="0"/>
            </a:endParaRPr>
          </a:p>
        </p:txBody>
      </p:sp>
    </p:spTree>
    <p:extLst>
      <p:ext uri="{BB962C8B-B14F-4D97-AF65-F5344CB8AC3E}">
        <p14:creationId xmlns:p14="http://schemas.microsoft.com/office/powerpoint/2010/main" val="21550353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wipe(down)">
                                      <p:cBhvr>
                                        <p:cTn id="7" dur="580">
                                          <p:stCondLst>
                                            <p:cond delay="0"/>
                                          </p:stCondLst>
                                        </p:cTn>
                                        <p:tgtEl>
                                          <p:spTgt spid="3">
                                            <p:txEl>
                                              <p:pRg st="0" end="0"/>
                                            </p:txEl>
                                          </p:spTgt>
                                        </p:tgtEl>
                                      </p:cBhvr>
                                    </p:animEffect>
                                    <p:anim calcmode="lin" valueType="num">
                                      <p:cBhvr>
                                        <p:cTn id="8" dur="1822" tmFilter="0,0; 0.14,0.36; 0.43,0.73; 0.71,0.91; 1.0,1.0">
                                          <p:stCondLst>
                                            <p:cond delay="0"/>
                                          </p:stCondLst>
                                        </p:cTn>
                                        <p:tgtEl>
                                          <p:spTgt spid="3">
                                            <p:txEl>
                                              <p:pRg st="0" end="0"/>
                                            </p:txEl>
                                          </p:spTgt>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3">
                                            <p:txEl>
                                              <p:pRg st="0" end="0"/>
                                            </p:txEl>
                                          </p:spTgt>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3">
                                            <p:txEl>
                                              <p:pRg st="0" end="0"/>
                                            </p:txEl>
                                          </p:spTgt>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3">
                                            <p:txEl>
                                              <p:pRg st="0" end="0"/>
                                            </p:txEl>
                                          </p:spTgt>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3">
                                            <p:txEl>
                                              <p:pRg st="0" end="0"/>
                                            </p:txEl>
                                          </p:spTgt>
                                        </p:tgtEl>
                                        <p:attrNameLst>
                                          <p:attrName>ppt_y</p:attrName>
                                        </p:attrNameLst>
                                      </p:cBhvr>
                                      <p:tavLst>
                                        <p:tav tm="0" fmla="#ppt_y-sin(pi*$)/81">
                                          <p:val>
                                            <p:fltVal val="0"/>
                                          </p:val>
                                        </p:tav>
                                        <p:tav tm="100000">
                                          <p:val>
                                            <p:fltVal val="1"/>
                                          </p:val>
                                        </p:tav>
                                      </p:tavLst>
                                    </p:anim>
                                    <p:animScale>
                                      <p:cBhvr>
                                        <p:cTn id="13" dur="26">
                                          <p:stCondLst>
                                            <p:cond delay="650"/>
                                          </p:stCondLst>
                                        </p:cTn>
                                        <p:tgtEl>
                                          <p:spTgt spid="3">
                                            <p:txEl>
                                              <p:pRg st="0" end="0"/>
                                            </p:txEl>
                                          </p:spTgt>
                                        </p:tgtEl>
                                      </p:cBhvr>
                                      <p:to x="100000" y="60000"/>
                                    </p:animScale>
                                    <p:animScale>
                                      <p:cBhvr>
                                        <p:cTn id="14" dur="166" decel="50000">
                                          <p:stCondLst>
                                            <p:cond delay="676"/>
                                          </p:stCondLst>
                                        </p:cTn>
                                        <p:tgtEl>
                                          <p:spTgt spid="3">
                                            <p:txEl>
                                              <p:pRg st="0" end="0"/>
                                            </p:txEl>
                                          </p:spTgt>
                                        </p:tgtEl>
                                      </p:cBhvr>
                                      <p:to x="100000" y="100000"/>
                                    </p:animScale>
                                    <p:animScale>
                                      <p:cBhvr>
                                        <p:cTn id="15" dur="26">
                                          <p:stCondLst>
                                            <p:cond delay="1312"/>
                                          </p:stCondLst>
                                        </p:cTn>
                                        <p:tgtEl>
                                          <p:spTgt spid="3">
                                            <p:txEl>
                                              <p:pRg st="0" end="0"/>
                                            </p:txEl>
                                          </p:spTgt>
                                        </p:tgtEl>
                                      </p:cBhvr>
                                      <p:to x="100000" y="80000"/>
                                    </p:animScale>
                                    <p:animScale>
                                      <p:cBhvr>
                                        <p:cTn id="16" dur="166" decel="50000">
                                          <p:stCondLst>
                                            <p:cond delay="1338"/>
                                          </p:stCondLst>
                                        </p:cTn>
                                        <p:tgtEl>
                                          <p:spTgt spid="3">
                                            <p:txEl>
                                              <p:pRg st="0" end="0"/>
                                            </p:txEl>
                                          </p:spTgt>
                                        </p:tgtEl>
                                      </p:cBhvr>
                                      <p:to x="100000" y="100000"/>
                                    </p:animScale>
                                    <p:animScale>
                                      <p:cBhvr>
                                        <p:cTn id="17" dur="26">
                                          <p:stCondLst>
                                            <p:cond delay="1642"/>
                                          </p:stCondLst>
                                        </p:cTn>
                                        <p:tgtEl>
                                          <p:spTgt spid="3">
                                            <p:txEl>
                                              <p:pRg st="0" end="0"/>
                                            </p:txEl>
                                          </p:spTgt>
                                        </p:tgtEl>
                                      </p:cBhvr>
                                      <p:to x="100000" y="90000"/>
                                    </p:animScale>
                                    <p:animScale>
                                      <p:cBhvr>
                                        <p:cTn id="18" dur="166" decel="50000">
                                          <p:stCondLst>
                                            <p:cond delay="1668"/>
                                          </p:stCondLst>
                                        </p:cTn>
                                        <p:tgtEl>
                                          <p:spTgt spid="3">
                                            <p:txEl>
                                              <p:pRg st="0" end="0"/>
                                            </p:txEl>
                                          </p:spTgt>
                                        </p:tgtEl>
                                      </p:cBhvr>
                                      <p:to x="100000" y="100000"/>
                                    </p:animScale>
                                    <p:animScale>
                                      <p:cBhvr>
                                        <p:cTn id="19" dur="26">
                                          <p:stCondLst>
                                            <p:cond delay="1808"/>
                                          </p:stCondLst>
                                        </p:cTn>
                                        <p:tgtEl>
                                          <p:spTgt spid="3">
                                            <p:txEl>
                                              <p:pRg st="0" end="0"/>
                                            </p:txEl>
                                          </p:spTgt>
                                        </p:tgtEl>
                                      </p:cBhvr>
                                      <p:to x="100000" y="95000"/>
                                    </p:animScale>
                                    <p:animScale>
                                      <p:cBhvr>
                                        <p:cTn id="20" dur="166" decel="50000">
                                          <p:stCondLst>
                                            <p:cond delay="1834"/>
                                          </p:stCondLst>
                                        </p:cTn>
                                        <p:tgtEl>
                                          <p:spTgt spid="3">
                                            <p:txEl>
                                              <p:pRg st="0" end="0"/>
                                            </p:txEl>
                                          </p:spTgt>
                                        </p:tgtEl>
                                      </p:cBhvr>
                                      <p:to x="100000" y="100000"/>
                                    </p:animScale>
                                  </p:childTnLst>
                                </p:cTn>
                              </p:par>
                            </p:childTnLst>
                          </p:cTn>
                        </p:par>
                      </p:childTnLst>
                    </p:cTn>
                  </p:par>
                  <p:par>
                    <p:cTn id="21" fill="hold">
                      <p:stCondLst>
                        <p:cond delay="indefinite"/>
                      </p:stCondLst>
                      <p:childTnLst>
                        <p:par>
                          <p:cTn id="22" fill="hold">
                            <p:stCondLst>
                              <p:cond delay="0"/>
                            </p:stCondLst>
                            <p:childTnLst>
                              <p:par>
                                <p:cTn id="23" presetID="26" presetClass="entr" presetSubtype="0" fill="hold" nodeType="clickEffect">
                                  <p:stCondLst>
                                    <p:cond delay="0"/>
                                  </p:stCondLst>
                                  <p:childTnLst>
                                    <p:set>
                                      <p:cBhvr>
                                        <p:cTn id="24" dur="1" fill="hold">
                                          <p:stCondLst>
                                            <p:cond delay="0"/>
                                          </p:stCondLst>
                                        </p:cTn>
                                        <p:tgtEl>
                                          <p:spTgt spid="3">
                                            <p:txEl>
                                              <p:pRg st="1" end="1"/>
                                            </p:txEl>
                                          </p:spTgt>
                                        </p:tgtEl>
                                        <p:attrNameLst>
                                          <p:attrName>style.visibility</p:attrName>
                                        </p:attrNameLst>
                                      </p:cBhvr>
                                      <p:to>
                                        <p:strVal val="visible"/>
                                      </p:to>
                                    </p:set>
                                    <p:animEffect transition="in" filter="wipe(down)">
                                      <p:cBhvr>
                                        <p:cTn id="25" dur="580">
                                          <p:stCondLst>
                                            <p:cond delay="0"/>
                                          </p:stCondLst>
                                        </p:cTn>
                                        <p:tgtEl>
                                          <p:spTgt spid="3">
                                            <p:txEl>
                                              <p:pRg st="1" end="1"/>
                                            </p:txEl>
                                          </p:spTgt>
                                        </p:tgtEl>
                                      </p:cBhvr>
                                    </p:animEffect>
                                    <p:anim calcmode="lin" valueType="num">
                                      <p:cBhvr>
                                        <p:cTn id="26" dur="1822" tmFilter="0,0; 0.14,0.36; 0.43,0.73; 0.71,0.91; 1.0,1.0">
                                          <p:stCondLst>
                                            <p:cond delay="0"/>
                                          </p:stCondLst>
                                        </p:cTn>
                                        <p:tgtEl>
                                          <p:spTgt spid="3">
                                            <p:txEl>
                                              <p:pRg st="1" end="1"/>
                                            </p:txEl>
                                          </p:spTgt>
                                        </p:tgtEl>
                                        <p:attrNameLst>
                                          <p:attrName>ppt_x</p:attrName>
                                        </p:attrNameLst>
                                      </p:cBhvr>
                                      <p:tavLst>
                                        <p:tav tm="0">
                                          <p:val>
                                            <p:strVal val="#ppt_x-0.25"/>
                                          </p:val>
                                        </p:tav>
                                        <p:tav tm="100000">
                                          <p:val>
                                            <p:strVal val="#ppt_x"/>
                                          </p:val>
                                        </p:tav>
                                      </p:tavLst>
                                    </p:anim>
                                    <p:anim calcmode="lin" valueType="num">
                                      <p:cBhvr>
                                        <p:cTn id="27" dur="664" tmFilter="0.0,0.0; 0.25,0.07; 0.50,0.2; 0.75,0.467; 1.0,1.0">
                                          <p:stCondLst>
                                            <p:cond delay="0"/>
                                          </p:stCondLst>
                                        </p:cTn>
                                        <p:tgtEl>
                                          <p:spTgt spid="3">
                                            <p:txEl>
                                              <p:pRg st="1" end="1"/>
                                            </p:txEl>
                                          </p:spTgt>
                                        </p:tgtEl>
                                        <p:attrNameLst>
                                          <p:attrName>ppt_y</p:attrName>
                                        </p:attrNameLst>
                                      </p:cBhvr>
                                      <p:tavLst>
                                        <p:tav tm="0" fmla="#ppt_y-sin(pi*$)/3">
                                          <p:val>
                                            <p:fltVal val="0.5"/>
                                          </p:val>
                                        </p:tav>
                                        <p:tav tm="100000">
                                          <p:val>
                                            <p:fltVal val="1"/>
                                          </p:val>
                                        </p:tav>
                                      </p:tavLst>
                                    </p:anim>
                                    <p:anim calcmode="lin" valueType="num">
                                      <p:cBhvr>
                                        <p:cTn id="28" dur="664" tmFilter="0, 0; 0.125,0.2665; 0.25,0.4; 0.375,0.465; 0.5,0.5;  0.625,0.535; 0.75,0.6; 0.875,0.7335; 1,1">
                                          <p:stCondLst>
                                            <p:cond delay="664"/>
                                          </p:stCondLst>
                                        </p:cTn>
                                        <p:tgtEl>
                                          <p:spTgt spid="3">
                                            <p:txEl>
                                              <p:pRg st="1" end="1"/>
                                            </p:txEl>
                                          </p:spTgt>
                                        </p:tgtEl>
                                        <p:attrNameLst>
                                          <p:attrName>ppt_y</p:attrName>
                                        </p:attrNameLst>
                                      </p:cBhvr>
                                      <p:tavLst>
                                        <p:tav tm="0" fmla="#ppt_y-sin(pi*$)/9">
                                          <p:val>
                                            <p:fltVal val="0"/>
                                          </p:val>
                                        </p:tav>
                                        <p:tav tm="100000">
                                          <p:val>
                                            <p:fltVal val="1"/>
                                          </p:val>
                                        </p:tav>
                                      </p:tavLst>
                                    </p:anim>
                                    <p:anim calcmode="lin" valueType="num">
                                      <p:cBhvr>
                                        <p:cTn id="29" dur="332" tmFilter="0, 0; 0.125,0.2665; 0.25,0.4; 0.375,0.465; 0.5,0.5;  0.625,0.535; 0.75,0.6; 0.875,0.7335; 1,1">
                                          <p:stCondLst>
                                            <p:cond delay="1324"/>
                                          </p:stCondLst>
                                        </p:cTn>
                                        <p:tgtEl>
                                          <p:spTgt spid="3">
                                            <p:txEl>
                                              <p:pRg st="1" end="1"/>
                                            </p:txEl>
                                          </p:spTgt>
                                        </p:tgtEl>
                                        <p:attrNameLst>
                                          <p:attrName>ppt_y</p:attrName>
                                        </p:attrNameLst>
                                      </p:cBhvr>
                                      <p:tavLst>
                                        <p:tav tm="0" fmla="#ppt_y-sin(pi*$)/27">
                                          <p:val>
                                            <p:fltVal val="0"/>
                                          </p:val>
                                        </p:tav>
                                        <p:tav tm="100000">
                                          <p:val>
                                            <p:fltVal val="1"/>
                                          </p:val>
                                        </p:tav>
                                      </p:tavLst>
                                    </p:anim>
                                    <p:anim calcmode="lin" valueType="num">
                                      <p:cBhvr>
                                        <p:cTn id="30" dur="164" tmFilter="0, 0; 0.125,0.2665; 0.25,0.4; 0.375,0.465; 0.5,0.5;  0.625,0.535; 0.75,0.6; 0.875,0.7335; 1,1">
                                          <p:stCondLst>
                                            <p:cond delay="1656"/>
                                          </p:stCondLst>
                                        </p:cTn>
                                        <p:tgtEl>
                                          <p:spTgt spid="3">
                                            <p:txEl>
                                              <p:pRg st="1" end="1"/>
                                            </p:txEl>
                                          </p:spTgt>
                                        </p:tgtEl>
                                        <p:attrNameLst>
                                          <p:attrName>ppt_y</p:attrName>
                                        </p:attrNameLst>
                                      </p:cBhvr>
                                      <p:tavLst>
                                        <p:tav tm="0" fmla="#ppt_y-sin(pi*$)/81">
                                          <p:val>
                                            <p:fltVal val="0"/>
                                          </p:val>
                                        </p:tav>
                                        <p:tav tm="100000">
                                          <p:val>
                                            <p:fltVal val="1"/>
                                          </p:val>
                                        </p:tav>
                                      </p:tavLst>
                                    </p:anim>
                                    <p:animScale>
                                      <p:cBhvr>
                                        <p:cTn id="31" dur="26">
                                          <p:stCondLst>
                                            <p:cond delay="650"/>
                                          </p:stCondLst>
                                        </p:cTn>
                                        <p:tgtEl>
                                          <p:spTgt spid="3">
                                            <p:txEl>
                                              <p:pRg st="1" end="1"/>
                                            </p:txEl>
                                          </p:spTgt>
                                        </p:tgtEl>
                                      </p:cBhvr>
                                      <p:to x="100000" y="60000"/>
                                    </p:animScale>
                                    <p:animScale>
                                      <p:cBhvr>
                                        <p:cTn id="32" dur="166" decel="50000">
                                          <p:stCondLst>
                                            <p:cond delay="676"/>
                                          </p:stCondLst>
                                        </p:cTn>
                                        <p:tgtEl>
                                          <p:spTgt spid="3">
                                            <p:txEl>
                                              <p:pRg st="1" end="1"/>
                                            </p:txEl>
                                          </p:spTgt>
                                        </p:tgtEl>
                                      </p:cBhvr>
                                      <p:to x="100000" y="100000"/>
                                    </p:animScale>
                                    <p:animScale>
                                      <p:cBhvr>
                                        <p:cTn id="33" dur="26">
                                          <p:stCondLst>
                                            <p:cond delay="1312"/>
                                          </p:stCondLst>
                                        </p:cTn>
                                        <p:tgtEl>
                                          <p:spTgt spid="3">
                                            <p:txEl>
                                              <p:pRg st="1" end="1"/>
                                            </p:txEl>
                                          </p:spTgt>
                                        </p:tgtEl>
                                      </p:cBhvr>
                                      <p:to x="100000" y="80000"/>
                                    </p:animScale>
                                    <p:animScale>
                                      <p:cBhvr>
                                        <p:cTn id="34" dur="166" decel="50000">
                                          <p:stCondLst>
                                            <p:cond delay="1338"/>
                                          </p:stCondLst>
                                        </p:cTn>
                                        <p:tgtEl>
                                          <p:spTgt spid="3">
                                            <p:txEl>
                                              <p:pRg st="1" end="1"/>
                                            </p:txEl>
                                          </p:spTgt>
                                        </p:tgtEl>
                                      </p:cBhvr>
                                      <p:to x="100000" y="100000"/>
                                    </p:animScale>
                                    <p:animScale>
                                      <p:cBhvr>
                                        <p:cTn id="35" dur="26">
                                          <p:stCondLst>
                                            <p:cond delay="1642"/>
                                          </p:stCondLst>
                                        </p:cTn>
                                        <p:tgtEl>
                                          <p:spTgt spid="3">
                                            <p:txEl>
                                              <p:pRg st="1" end="1"/>
                                            </p:txEl>
                                          </p:spTgt>
                                        </p:tgtEl>
                                      </p:cBhvr>
                                      <p:to x="100000" y="90000"/>
                                    </p:animScale>
                                    <p:animScale>
                                      <p:cBhvr>
                                        <p:cTn id="36" dur="166" decel="50000">
                                          <p:stCondLst>
                                            <p:cond delay="1668"/>
                                          </p:stCondLst>
                                        </p:cTn>
                                        <p:tgtEl>
                                          <p:spTgt spid="3">
                                            <p:txEl>
                                              <p:pRg st="1" end="1"/>
                                            </p:txEl>
                                          </p:spTgt>
                                        </p:tgtEl>
                                      </p:cBhvr>
                                      <p:to x="100000" y="100000"/>
                                    </p:animScale>
                                    <p:animScale>
                                      <p:cBhvr>
                                        <p:cTn id="37" dur="26">
                                          <p:stCondLst>
                                            <p:cond delay="1808"/>
                                          </p:stCondLst>
                                        </p:cTn>
                                        <p:tgtEl>
                                          <p:spTgt spid="3">
                                            <p:txEl>
                                              <p:pRg st="1" end="1"/>
                                            </p:txEl>
                                          </p:spTgt>
                                        </p:tgtEl>
                                      </p:cBhvr>
                                      <p:to x="100000" y="95000"/>
                                    </p:animScale>
                                    <p:animScale>
                                      <p:cBhvr>
                                        <p:cTn id="38" dur="166" decel="50000">
                                          <p:stCondLst>
                                            <p:cond delay="1834"/>
                                          </p:stCondLst>
                                        </p:cTn>
                                        <p:tgtEl>
                                          <p:spTgt spid="3">
                                            <p:txEl>
                                              <p:pRg st="1" end="1"/>
                                            </p:txEl>
                                          </p:spTgt>
                                        </p:tgtEl>
                                      </p:cBhvr>
                                      <p:to x="100000" y="100000"/>
                                    </p:animScale>
                                  </p:childTnLst>
                                </p:cTn>
                              </p:par>
                            </p:childTnLst>
                          </p:cTn>
                        </p:par>
                      </p:childTnLst>
                    </p:cTn>
                  </p:par>
                  <p:par>
                    <p:cTn id="39" fill="hold">
                      <p:stCondLst>
                        <p:cond delay="indefinite"/>
                      </p:stCondLst>
                      <p:childTnLst>
                        <p:par>
                          <p:cTn id="40" fill="hold">
                            <p:stCondLst>
                              <p:cond delay="0"/>
                            </p:stCondLst>
                            <p:childTnLst>
                              <p:par>
                                <p:cTn id="41" presetID="26" presetClass="entr" presetSubtype="0" fill="hold" nodeType="clickEffect">
                                  <p:stCondLst>
                                    <p:cond delay="0"/>
                                  </p:stCondLst>
                                  <p:childTnLst>
                                    <p:set>
                                      <p:cBhvr>
                                        <p:cTn id="42" dur="1" fill="hold">
                                          <p:stCondLst>
                                            <p:cond delay="0"/>
                                          </p:stCondLst>
                                        </p:cTn>
                                        <p:tgtEl>
                                          <p:spTgt spid="3">
                                            <p:txEl>
                                              <p:pRg st="2" end="2"/>
                                            </p:txEl>
                                          </p:spTgt>
                                        </p:tgtEl>
                                        <p:attrNameLst>
                                          <p:attrName>style.visibility</p:attrName>
                                        </p:attrNameLst>
                                      </p:cBhvr>
                                      <p:to>
                                        <p:strVal val="visible"/>
                                      </p:to>
                                    </p:set>
                                    <p:animEffect transition="in" filter="wipe(down)">
                                      <p:cBhvr>
                                        <p:cTn id="43" dur="580">
                                          <p:stCondLst>
                                            <p:cond delay="0"/>
                                          </p:stCondLst>
                                        </p:cTn>
                                        <p:tgtEl>
                                          <p:spTgt spid="3">
                                            <p:txEl>
                                              <p:pRg st="2" end="2"/>
                                            </p:txEl>
                                          </p:spTgt>
                                        </p:tgtEl>
                                      </p:cBhvr>
                                    </p:animEffect>
                                    <p:anim calcmode="lin" valueType="num">
                                      <p:cBhvr>
                                        <p:cTn id="44" dur="1822" tmFilter="0,0; 0.14,0.36; 0.43,0.73; 0.71,0.91; 1.0,1.0">
                                          <p:stCondLst>
                                            <p:cond delay="0"/>
                                          </p:stCondLst>
                                        </p:cTn>
                                        <p:tgtEl>
                                          <p:spTgt spid="3">
                                            <p:txEl>
                                              <p:pRg st="2" end="2"/>
                                            </p:txEl>
                                          </p:spTgt>
                                        </p:tgtEl>
                                        <p:attrNameLst>
                                          <p:attrName>ppt_x</p:attrName>
                                        </p:attrNameLst>
                                      </p:cBhvr>
                                      <p:tavLst>
                                        <p:tav tm="0">
                                          <p:val>
                                            <p:strVal val="#ppt_x-0.25"/>
                                          </p:val>
                                        </p:tav>
                                        <p:tav tm="100000">
                                          <p:val>
                                            <p:strVal val="#ppt_x"/>
                                          </p:val>
                                        </p:tav>
                                      </p:tavLst>
                                    </p:anim>
                                    <p:anim calcmode="lin" valueType="num">
                                      <p:cBhvr>
                                        <p:cTn id="45" dur="664" tmFilter="0.0,0.0; 0.25,0.07; 0.50,0.2; 0.75,0.467; 1.0,1.0">
                                          <p:stCondLst>
                                            <p:cond delay="0"/>
                                          </p:stCondLst>
                                        </p:cTn>
                                        <p:tgtEl>
                                          <p:spTgt spid="3">
                                            <p:txEl>
                                              <p:pRg st="2" end="2"/>
                                            </p:txEl>
                                          </p:spTgt>
                                        </p:tgtEl>
                                        <p:attrNameLst>
                                          <p:attrName>ppt_y</p:attrName>
                                        </p:attrNameLst>
                                      </p:cBhvr>
                                      <p:tavLst>
                                        <p:tav tm="0" fmla="#ppt_y-sin(pi*$)/3">
                                          <p:val>
                                            <p:fltVal val="0.5"/>
                                          </p:val>
                                        </p:tav>
                                        <p:tav tm="100000">
                                          <p:val>
                                            <p:fltVal val="1"/>
                                          </p:val>
                                        </p:tav>
                                      </p:tavLst>
                                    </p:anim>
                                    <p:anim calcmode="lin" valueType="num">
                                      <p:cBhvr>
                                        <p:cTn id="46" dur="664" tmFilter="0, 0; 0.125,0.2665; 0.25,0.4; 0.375,0.465; 0.5,0.5;  0.625,0.535; 0.75,0.6; 0.875,0.7335; 1,1">
                                          <p:stCondLst>
                                            <p:cond delay="664"/>
                                          </p:stCondLst>
                                        </p:cTn>
                                        <p:tgtEl>
                                          <p:spTgt spid="3">
                                            <p:txEl>
                                              <p:pRg st="2" end="2"/>
                                            </p:txEl>
                                          </p:spTgt>
                                        </p:tgtEl>
                                        <p:attrNameLst>
                                          <p:attrName>ppt_y</p:attrName>
                                        </p:attrNameLst>
                                      </p:cBhvr>
                                      <p:tavLst>
                                        <p:tav tm="0" fmla="#ppt_y-sin(pi*$)/9">
                                          <p:val>
                                            <p:fltVal val="0"/>
                                          </p:val>
                                        </p:tav>
                                        <p:tav tm="100000">
                                          <p:val>
                                            <p:fltVal val="1"/>
                                          </p:val>
                                        </p:tav>
                                      </p:tavLst>
                                    </p:anim>
                                    <p:anim calcmode="lin" valueType="num">
                                      <p:cBhvr>
                                        <p:cTn id="47" dur="332" tmFilter="0, 0; 0.125,0.2665; 0.25,0.4; 0.375,0.465; 0.5,0.5;  0.625,0.535; 0.75,0.6; 0.875,0.7335; 1,1">
                                          <p:stCondLst>
                                            <p:cond delay="1324"/>
                                          </p:stCondLst>
                                        </p:cTn>
                                        <p:tgtEl>
                                          <p:spTgt spid="3">
                                            <p:txEl>
                                              <p:pRg st="2" end="2"/>
                                            </p:txEl>
                                          </p:spTgt>
                                        </p:tgtEl>
                                        <p:attrNameLst>
                                          <p:attrName>ppt_y</p:attrName>
                                        </p:attrNameLst>
                                      </p:cBhvr>
                                      <p:tavLst>
                                        <p:tav tm="0" fmla="#ppt_y-sin(pi*$)/27">
                                          <p:val>
                                            <p:fltVal val="0"/>
                                          </p:val>
                                        </p:tav>
                                        <p:tav tm="100000">
                                          <p:val>
                                            <p:fltVal val="1"/>
                                          </p:val>
                                        </p:tav>
                                      </p:tavLst>
                                    </p:anim>
                                    <p:anim calcmode="lin" valueType="num">
                                      <p:cBhvr>
                                        <p:cTn id="48" dur="164" tmFilter="0, 0; 0.125,0.2665; 0.25,0.4; 0.375,0.465; 0.5,0.5;  0.625,0.535; 0.75,0.6; 0.875,0.7335; 1,1">
                                          <p:stCondLst>
                                            <p:cond delay="1656"/>
                                          </p:stCondLst>
                                        </p:cTn>
                                        <p:tgtEl>
                                          <p:spTgt spid="3">
                                            <p:txEl>
                                              <p:pRg st="2" end="2"/>
                                            </p:txEl>
                                          </p:spTgt>
                                        </p:tgtEl>
                                        <p:attrNameLst>
                                          <p:attrName>ppt_y</p:attrName>
                                        </p:attrNameLst>
                                      </p:cBhvr>
                                      <p:tavLst>
                                        <p:tav tm="0" fmla="#ppt_y-sin(pi*$)/81">
                                          <p:val>
                                            <p:fltVal val="0"/>
                                          </p:val>
                                        </p:tav>
                                        <p:tav tm="100000">
                                          <p:val>
                                            <p:fltVal val="1"/>
                                          </p:val>
                                        </p:tav>
                                      </p:tavLst>
                                    </p:anim>
                                    <p:animScale>
                                      <p:cBhvr>
                                        <p:cTn id="49" dur="26">
                                          <p:stCondLst>
                                            <p:cond delay="650"/>
                                          </p:stCondLst>
                                        </p:cTn>
                                        <p:tgtEl>
                                          <p:spTgt spid="3">
                                            <p:txEl>
                                              <p:pRg st="2" end="2"/>
                                            </p:txEl>
                                          </p:spTgt>
                                        </p:tgtEl>
                                      </p:cBhvr>
                                      <p:to x="100000" y="60000"/>
                                    </p:animScale>
                                    <p:animScale>
                                      <p:cBhvr>
                                        <p:cTn id="50" dur="166" decel="50000">
                                          <p:stCondLst>
                                            <p:cond delay="676"/>
                                          </p:stCondLst>
                                        </p:cTn>
                                        <p:tgtEl>
                                          <p:spTgt spid="3">
                                            <p:txEl>
                                              <p:pRg st="2" end="2"/>
                                            </p:txEl>
                                          </p:spTgt>
                                        </p:tgtEl>
                                      </p:cBhvr>
                                      <p:to x="100000" y="100000"/>
                                    </p:animScale>
                                    <p:animScale>
                                      <p:cBhvr>
                                        <p:cTn id="51" dur="26">
                                          <p:stCondLst>
                                            <p:cond delay="1312"/>
                                          </p:stCondLst>
                                        </p:cTn>
                                        <p:tgtEl>
                                          <p:spTgt spid="3">
                                            <p:txEl>
                                              <p:pRg st="2" end="2"/>
                                            </p:txEl>
                                          </p:spTgt>
                                        </p:tgtEl>
                                      </p:cBhvr>
                                      <p:to x="100000" y="80000"/>
                                    </p:animScale>
                                    <p:animScale>
                                      <p:cBhvr>
                                        <p:cTn id="52" dur="166" decel="50000">
                                          <p:stCondLst>
                                            <p:cond delay="1338"/>
                                          </p:stCondLst>
                                        </p:cTn>
                                        <p:tgtEl>
                                          <p:spTgt spid="3">
                                            <p:txEl>
                                              <p:pRg st="2" end="2"/>
                                            </p:txEl>
                                          </p:spTgt>
                                        </p:tgtEl>
                                      </p:cBhvr>
                                      <p:to x="100000" y="100000"/>
                                    </p:animScale>
                                    <p:animScale>
                                      <p:cBhvr>
                                        <p:cTn id="53" dur="26">
                                          <p:stCondLst>
                                            <p:cond delay="1642"/>
                                          </p:stCondLst>
                                        </p:cTn>
                                        <p:tgtEl>
                                          <p:spTgt spid="3">
                                            <p:txEl>
                                              <p:pRg st="2" end="2"/>
                                            </p:txEl>
                                          </p:spTgt>
                                        </p:tgtEl>
                                      </p:cBhvr>
                                      <p:to x="100000" y="90000"/>
                                    </p:animScale>
                                    <p:animScale>
                                      <p:cBhvr>
                                        <p:cTn id="54" dur="166" decel="50000">
                                          <p:stCondLst>
                                            <p:cond delay="1668"/>
                                          </p:stCondLst>
                                        </p:cTn>
                                        <p:tgtEl>
                                          <p:spTgt spid="3">
                                            <p:txEl>
                                              <p:pRg st="2" end="2"/>
                                            </p:txEl>
                                          </p:spTgt>
                                        </p:tgtEl>
                                      </p:cBhvr>
                                      <p:to x="100000" y="100000"/>
                                    </p:animScale>
                                    <p:animScale>
                                      <p:cBhvr>
                                        <p:cTn id="55" dur="26">
                                          <p:stCondLst>
                                            <p:cond delay="1808"/>
                                          </p:stCondLst>
                                        </p:cTn>
                                        <p:tgtEl>
                                          <p:spTgt spid="3">
                                            <p:txEl>
                                              <p:pRg st="2" end="2"/>
                                            </p:txEl>
                                          </p:spTgt>
                                        </p:tgtEl>
                                      </p:cBhvr>
                                      <p:to x="100000" y="95000"/>
                                    </p:animScale>
                                    <p:animScale>
                                      <p:cBhvr>
                                        <p:cTn id="56" dur="166" decel="50000">
                                          <p:stCondLst>
                                            <p:cond delay="1834"/>
                                          </p:stCondLst>
                                        </p:cTn>
                                        <p:tgtEl>
                                          <p:spTgt spid="3">
                                            <p:txEl>
                                              <p:pRg st="2" end="2"/>
                                            </p:txEl>
                                          </p:spTgt>
                                        </p:tgtEl>
                                      </p:cBhvr>
                                      <p:to x="100000" y="100000"/>
                                    </p:animScale>
                                  </p:childTnLst>
                                </p:cTn>
                              </p:par>
                            </p:childTnLst>
                          </p:cTn>
                        </p:par>
                      </p:childTnLst>
                    </p:cTn>
                  </p:par>
                  <p:par>
                    <p:cTn id="57" fill="hold">
                      <p:stCondLst>
                        <p:cond delay="indefinite"/>
                      </p:stCondLst>
                      <p:childTnLst>
                        <p:par>
                          <p:cTn id="58" fill="hold">
                            <p:stCondLst>
                              <p:cond delay="0"/>
                            </p:stCondLst>
                            <p:childTnLst>
                              <p:par>
                                <p:cTn id="59" presetID="26" presetClass="entr" presetSubtype="0" fill="hold" nodeType="clickEffect">
                                  <p:stCondLst>
                                    <p:cond delay="0"/>
                                  </p:stCondLst>
                                  <p:childTnLst>
                                    <p:set>
                                      <p:cBhvr>
                                        <p:cTn id="60" dur="1" fill="hold">
                                          <p:stCondLst>
                                            <p:cond delay="0"/>
                                          </p:stCondLst>
                                        </p:cTn>
                                        <p:tgtEl>
                                          <p:spTgt spid="3">
                                            <p:txEl>
                                              <p:pRg st="3" end="3"/>
                                            </p:txEl>
                                          </p:spTgt>
                                        </p:tgtEl>
                                        <p:attrNameLst>
                                          <p:attrName>style.visibility</p:attrName>
                                        </p:attrNameLst>
                                      </p:cBhvr>
                                      <p:to>
                                        <p:strVal val="visible"/>
                                      </p:to>
                                    </p:set>
                                    <p:animEffect transition="in" filter="wipe(down)">
                                      <p:cBhvr>
                                        <p:cTn id="61" dur="580">
                                          <p:stCondLst>
                                            <p:cond delay="0"/>
                                          </p:stCondLst>
                                        </p:cTn>
                                        <p:tgtEl>
                                          <p:spTgt spid="3">
                                            <p:txEl>
                                              <p:pRg st="3" end="3"/>
                                            </p:txEl>
                                          </p:spTgt>
                                        </p:tgtEl>
                                      </p:cBhvr>
                                    </p:animEffect>
                                    <p:anim calcmode="lin" valueType="num">
                                      <p:cBhvr>
                                        <p:cTn id="62" dur="1822" tmFilter="0,0; 0.14,0.36; 0.43,0.73; 0.71,0.91; 1.0,1.0">
                                          <p:stCondLst>
                                            <p:cond delay="0"/>
                                          </p:stCondLst>
                                        </p:cTn>
                                        <p:tgtEl>
                                          <p:spTgt spid="3">
                                            <p:txEl>
                                              <p:pRg st="3" end="3"/>
                                            </p:txEl>
                                          </p:spTgt>
                                        </p:tgtEl>
                                        <p:attrNameLst>
                                          <p:attrName>ppt_x</p:attrName>
                                        </p:attrNameLst>
                                      </p:cBhvr>
                                      <p:tavLst>
                                        <p:tav tm="0">
                                          <p:val>
                                            <p:strVal val="#ppt_x-0.25"/>
                                          </p:val>
                                        </p:tav>
                                        <p:tav tm="100000">
                                          <p:val>
                                            <p:strVal val="#ppt_x"/>
                                          </p:val>
                                        </p:tav>
                                      </p:tavLst>
                                    </p:anim>
                                    <p:anim calcmode="lin" valueType="num">
                                      <p:cBhvr>
                                        <p:cTn id="63" dur="664" tmFilter="0.0,0.0; 0.25,0.07; 0.50,0.2; 0.75,0.467; 1.0,1.0">
                                          <p:stCondLst>
                                            <p:cond delay="0"/>
                                          </p:stCondLst>
                                        </p:cTn>
                                        <p:tgtEl>
                                          <p:spTgt spid="3">
                                            <p:txEl>
                                              <p:pRg st="3" end="3"/>
                                            </p:txEl>
                                          </p:spTgt>
                                        </p:tgtEl>
                                        <p:attrNameLst>
                                          <p:attrName>ppt_y</p:attrName>
                                        </p:attrNameLst>
                                      </p:cBhvr>
                                      <p:tavLst>
                                        <p:tav tm="0" fmla="#ppt_y-sin(pi*$)/3">
                                          <p:val>
                                            <p:fltVal val="0.5"/>
                                          </p:val>
                                        </p:tav>
                                        <p:tav tm="100000">
                                          <p:val>
                                            <p:fltVal val="1"/>
                                          </p:val>
                                        </p:tav>
                                      </p:tavLst>
                                    </p:anim>
                                    <p:anim calcmode="lin" valueType="num">
                                      <p:cBhvr>
                                        <p:cTn id="64" dur="664" tmFilter="0, 0; 0.125,0.2665; 0.25,0.4; 0.375,0.465; 0.5,0.5;  0.625,0.535; 0.75,0.6; 0.875,0.7335; 1,1">
                                          <p:stCondLst>
                                            <p:cond delay="664"/>
                                          </p:stCondLst>
                                        </p:cTn>
                                        <p:tgtEl>
                                          <p:spTgt spid="3">
                                            <p:txEl>
                                              <p:pRg st="3" end="3"/>
                                            </p:txEl>
                                          </p:spTgt>
                                        </p:tgtEl>
                                        <p:attrNameLst>
                                          <p:attrName>ppt_y</p:attrName>
                                        </p:attrNameLst>
                                      </p:cBhvr>
                                      <p:tavLst>
                                        <p:tav tm="0" fmla="#ppt_y-sin(pi*$)/9">
                                          <p:val>
                                            <p:fltVal val="0"/>
                                          </p:val>
                                        </p:tav>
                                        <p:tav tm="100000">
                                          <p:val>
                                            <p:fltVal val="1"/>
                                          </p:val>
                                        </p:tav>
                                      </p:tavLst>
                                    </p:anim>
                                    <p:anim calcmode="lin" valueType="num">
                                      <p:cBhvr>
                                        <p:cTn id="65" dur="332" tmFilter="0, 0; 0.125,0.2665; 0.25,0.4; 0.375,0.465; 0.5,0.5;  0.625,0.535; 0.75,0.6; 0.875,0.7335; 1,1">
                                          <p:stCondLst>
                                            <p:cond delay="1324"/>
                                          </p:stCondLst>
                                        </p:cTn>
                                        <p:tgtEl>
                                          <p:spTgt spid="3">
                                            <p:txEl>
                                              <p:pRg st="3" end="3"/>
                                            </p:txEl>
                                          </p:spTgt>
                                        </p:tgtEl>
                                        <p:attrNameLst>
                                          <p:attrName>ppt_y</p:attrName>
                                        </p:attrNameLst>
                                      </p:cBhvr>
                                      <p:tavLst>
                                        <p:tav tm="0" fmla="#ppt_y-sin(pi*$)/27">
                                          <p:val>
                                            <p:fltVal val="0"/>
                                          </p:val>
                                        </p:tav>
                                        <p:tav tm="100000">
                                          <p:val>
                                            <p:fltVal val="1"/>
                                          </p:val>
                                        </p:tav>
                                      </p:tavLst>
                                    </p:anim>
                                    <p:anim calcmode="lin" valueType="num">
                                      <p:cBhvr>
                                        <p:cTn id="66" dur="164" tmFilter="0, 0; 0.125,0.2665; 0.25,0.4; 0.375,0.465; 0.5,0.5;  0.625,0.535; 0.75,0.6; 0.875,0.7335; 1,1">
                                          <p:stCondLst>
                                            <p:cond delay="1656"/>
                                          </p:stCondLst>
                                        </p:cTn>
                                        <p:tgtEl>
                                          <p:spTgt spid="3">
                                            <p:txEl>
                                              <p:pRg st="3" end="3"/>
                                            </p:txEl>
                                          </p:spTgt>
                                        </p:tgtEl>
                                        <p:attrNameLst>
                                          <p:attrName>ppt_y</p:attrName>
                                        </p:attrNameLst>
                                      </p:cBhvr>
                                      <p:tavLst>
                                        <p:tav tm="0" fmla="#ppt_y-sin(pi*$)/81">
                                          <p:val>
                                            <p:fltVal val="0"/>
                                          </p:val>
                                        </p:tav>
                                        <p:tav tm="100000">
                                          <p:val>
                                            <p:fltVal val="1"/>
                                          </p:val>
                                        </p:tav>
                                      </p:tavLst>
                                    </p:anim>
                                    <p:animScale>
                                      <p:cBhvr>
                                        <p:cTn id="67" dur="26">
                                          <p:stCondLst>
                                            <p:cond delay="650"/>
                                          </p:stCondLst>
                                        </p:cTn>
                                        <p:tgtEl>
                                          <p:spTgt spid="3">
                                            <p:txEl>
                                              <p:pRg st="3" end="3"/>
                                            </p:txEl>
                                          </p:spTgt>
                                        </p:tgtEl>
                                      </p:cBhvr>
                                      <p:to x="100000" y="60000"/>
                                    </p:animScale>
                                    <p:animScale>
                                      <p:cBhvr>
                                        <p:cTn id="68" dur="166" decel="50000">
                                          <p:stCondLst>
                                            <p:cond delay="676"/>
                                          </p:stCondLst>
                                        </p:cTn>
                                        <p:tgtEl>
                                          <p:spTgt spid="3">
                                            <p:txEl>
                                              <p:pRg st="3" end="3"/>
                                            </p:txEl>
                                          </p:spTgt>
                                        </p:tgtEl>
                                      </p:cBhvr>
                                      <p:to x="100000" y="100000"/>
                                    </p:animScale>
                                    <p:animScale>
                                      <p:cBhvr>
                                        <p:cTn id="69" dur="26">
                                          <p:stCondLst>
                                            <p:cond delay="1312"/>
                                          </p:stCondLst>
                                        </p:cTn>
                                        <p:tgtEl>
                                          <p:spTgt spid="3">
                                            <p:txEl>
                                              <p:pRg st="3" end="3"/>
                                            </p:txEl>
                                          </p:spTgt>
                                        </p:tgtEl>
                                      </p:cBhvr>
                                      <p:to x="100000" y="80000"/>
                                    </p:animScale>
                                    <p:animScale>
                                      <p:cBhvr>
                                        <p:cTn id="70" dur="166" decel="50000">
                                          <p:stCondLst>
                                            <p:cond delay="1338"/>
                                          </p:stCondLst>
                                        </p:cTn>
                                        <p:tgtEl>
                                          <p:spTgt spid="3">
                                            <p:txEl>
                                              <p:pRg st="3" end="3"/>
                                            </p:txEl>
                                          </p:spTgt>
                                        </p:tgtEl>
                                      </p:cBhvr>
                                      <p:to x="100000" y="100000"/>
                                    </p:animScale>
                                    <p:animScale>
                                      <p:cBhvr>
                                        <p:cTn id="71" dur="26">
                                          <p:stCondLst>
                                            <p:cond delay="1642"/>
                                          </p:stCondLst>
                                        </p:cTn>
                                        <p:tgtEl>
                                          <p:spTgt spid="3">
                                            <p:txEl>
                                              <p:pRg st="3" end="3"/>
                                            </p:txEl>
                                          </p:spTgt>
                                        </p:tgtEl>
                                      </p:cBhvr>
                                      <p:to x="100000" y="90000"/>
                                    </p:animScale>
                                    <p:animScale>
                                      <p:cBhvr>
                                        <p:cTn id="72" dur="166" decel="50000">
                                          <p:stCondLst>
                                            <p:cond delay="1668"/>
                                          </p:stCondLst>
                                        </p:cTn>
                                        <p:tgtEl>
                                          <p:spTgt spid="3">
                                            <p:txEl>
                                              <p:pRg st="3" end="3"/>
                                            </p:txEl>
                                          </p:spTgt>
                                        </p:tgtEl>
                                      </p:cBhvr>
                                      <p:to x="100000" y="100000"/>
                                    </p:animScale>
                                    <p:animScale>
                                      <p:cBhvr>
                                        <p:cTn id="73" dur="26">
                                          <p:stCondLst>
                                            <p:cond delay="1808"/>
                                          </p:stCondLst>
                                        </p:cTn>
                                        <p:tgtEl>
                                          <p:spTgt spid="3">
                                            <p:txEl>
                                              <p:pRg st="3" end="3"/>
                                            </p:txEl>
                                          </p:spTgt>
                                        </p:tgtEl>
                                      </p:cBhvr>
                                      <p:to x="100000" y="95000"/>
                                    </p:animScale>
                                    <p:animScale>
                                      <p:cBhvr>
                                        <p:cTn id="74" dur="166" decel="50000">
                                          <p:stCondLst>
                                            <p:cond delay="1834"/>
                                          </p:stCondLst>
                                        </p:cTn>
                                        <p:tgtEl>
                                          <p:spTgt spid="3">
                                            <p:txEl>
                                              <p:pRg st="3" end="3"/>
                                            </p:txEl>
                                          </p:spTgt>
                                        </p:tgtEl>
                                      </p:cBhvr>
                                      <p:to x="100000" y="100000"/>
                                    </p:animScale>
                                  </p:childTnLst>
                                </p:cTn>
                              </p:par>
                            </p:childTnLst>
                          </p:cTn>
                        </p:par>
                      </p:childTnLst>
                    </p:cTn>
                  </p:par>
                  <p:par>
                    <p:cTn id="75" fill="hold">
                      <p:stCondLst>
                        <p:cond delay="indefinite"/>
                      </p:stCondLst>
                      <p:childTnLst>
                        <p:par>
                          <p:cTn id="76" fill="hold">
                            <p:stCondLst>
                              <p:cond delay="0"/>
                            </p:stCondLst>
                            <p:childTnLst>
                              <p:par>
                                <p:cTn id="77" presetID="26" presetClass="entr" presetSubtype="0" fill="hold" nodeType="clickEffect">
                                  <p:stCondLst>
                                    <p:cond delay="0"/>
                                  </p:stCondLst>
                                  <p:childTnLst>
                                    <p:set>
                                      <p:cBhvr>
                                        <p:cTn id="78" dur="1" fill="hold">
                                          <p:stCondLst>
                                            <p:cond delay="0"/>
                                          </p:stCondLst>
                                        </p:cTn>
                                        <p:tgtEl>
                                          <p:spTgt spid="3">
                                            <p:txEl>
                                              <p:pRg st="4" end="4"/>
                                            </p:txEl>
                                          </p:spTgt>
                                        </p:tgtEl>
                                        <p:attrNameLst>
                                          <p:attrName>style.visibility</p:attrName>
                                        </p:attrNameLst>
                                      </p:cBhvr>
                                      <p:to>
                                        <p:strVal val="visible"/>
                                      </p:to>
                                    </p:set>
                                    <p:animEffect transition="in" filter="wipe(down)">
                                      <p:cBhvr>
                                        <p:cTn id="79" dur="580">
                                          <p:stCondLst>
                                            <p:cond delay="0"/>
                                          </p:stCondLst>
                                        </p:cTn>
                                        <p:tgtEl>
                                          <p:spTgt spid="3">
                                            <p:txEl>
                                              <p:pRg st="4" end="4"/>
                                            </p:txEl>
                                          </p:spTgt>
                                        </p:tgtEl>
                                      </p:cBhvr>
                                    </p:animEffect>
                                    <p:anim calcmode="lin" valueType="num">
                                      <p:cBhvr>
                                        <p:cTn id="80" dur="1822" tmFilter="0,0; 0.14,0.36; 0.43,0.73; 0.71,0.91; 1.0,1.0">
                                          <p:stCondLst>
                                            <p:cond delay="0"/>
                                          </p:stCondLst>
                                        </p:cTn>
                                        <p:tgtEl>
                                          <p:spTgt spid="3">
                                            <p:txEl>
                                              <p:pRg st="4" end="4"/>
                                            </p:txEl>
                                          </p:spTgt>
                                        </p:tgtEl>
                                        <p:attrNameLst>
                                          <p:attrName>ppt_x</p:attrName>
                                        </p:attrNameLst>
                                      </p:cBhvr>
                                      <p:tavLst>
                                        <p:tav tm="0">
                                          <p:val>
                                            <p:strVal val="#ppt_x-0.25"/>
                                          </p:val>
                                        </p:tav>
                                        <p:tav tm="100000">
                                          <p:val>
                                            <p:strVal val="#ppt_x"/>
                                          </p:val>
                                        </p:tav>
                                      </p:tavLst>
                                    </p:anim>
                                    <p:anim calcmode="lin" valueType="num">
                                      <p:cBhvr>
                                        <p:cTn id="81" dur="664" tmFilter="0.0,0.0; 0.25,0.07; 0.50,0.2; 0.75,0.467; 1.0,1.0">
                                          <p:stCondLst>
                                            <p:cond delay="0"/>
                                          </p:stCondLst>
                                        </p:cTn>
                                        <p:tgtEl>
                                          <p:spTgt spid="3">
                                            <p:txEl>
                                              <p:pRg st="4" end="4"/>
                                            </p:txEl>
                                          </p:spTgt>
                                        </p:tgtEl>
                                        <p:attrNameLst>
                                          <p:attrName>ppt_y</p:attrName>
                                        </p:attrNameLst>
                                      </p:cBhvr>
                                      <p:tavLst>
                                        <p:tav tm="0" fmla="#ppt_y-sin(pi*$)/3">
                                          <p:val>
                                            <p:fltVal val="0.5"/>
                                          </p:val>
                                        </p:tav>
                                        <p:tav tm="100000">
                                          <p:val>
                                            <p:fltVal val="1"/>
                                          </p:val>
                                        </p:tav>
                                      </p:tavLst>
                                    </p:anim>
                                    <p:anim calcmode="lin" valueType="num">
                                      <p:cBhvr>
                                        <p:cTn id="82" dur="664" tmFilter="0, 0; 0.125,0.2665; 0.25,0.4; 0.375,0.465; 0.5,0.5;  0.625,0.535; 0.75,0.6; 0.875,0.7335; 1,1">
                                          <p:stCondLst>
                                            <p:cond delay="664"/>
                                          </p:stCondLst>
                                        </p:cTn>
                                        <p:tgtEl>
                                          <p:spTgt spid="3">
                                            <p:txEl>
                                              <p:pRg st="4" end="4"/>
                                            </p:txEl>
                                          </p:spTgt>
                                        </p:tgtEl>
                                        <p:attrNameLst>
                                          <p:attrName>ppt_y</p:attrName>
                                        </p:attrNameLst>
                                      </p:cBhvr>
                                      <p:tavLst>
                                        <p:tav tm="0" fmla="#ppt_y-sin(pi*$)/9">
                                          <p:val>
                                            <p:fltVal val="0"/>
                                          </p:val>
                                        </p:tav>
                                        <p:tav tm="100000">
                                          <p:val>
                                            <p:fltVal val="1"/>
                                          </p:val>
                                        </p:tav>
                                      </p:tavLst>
                                    </p:anim>
                                    <p:anim calcmode="lin" valueType="num">
                                      <p:cBhvr>
                                        <p:cTn id="83" dur="332" tmFilter="0, 0; 0.125,0.2665; 0.25,0.4; 0.375,0.465; 0.5,0.5;  0.625,0.535; 0.75,0.6; 0.875,0.7335; 1,1">
                                          <p:stCondLst>
                                            <p:cond delay="1324"/>
                                          </p:stCondLst>
                                        </p:cTn>
                                        <p:tgtEl>
                                          <p:spTgt spid="3">
                                            <p:txEl>
                                              <p:pRg st="4" end="4"/>
                                            </p:txEl>
                                          </p:spTgt>
                                        </p:tgtEl>
                                        <p:attrNameLst>
                                          <p:attrName>ppt_y</p:attrName>
                                        </p:attrNameLst>
                                      </p:cBhvr>
                                      <p:tavLst>
                                        <p:tav tm="0" fmla="#ppt_y-sin(pi*$)/27">
                                          <p:val>
                                            <p:fltVal val="0"/>
                                          </p:val>
                                        </p:tav>
                                        <p:tav tm="100000">
                                          <p:val>
                                            <p:fltVal val="1"/>
                                          </p:val>
                                        </p:tav>
                                      </p:tavLst>
                                    </p:anim>
                                    <p:anim calcmode="lin" valueType="num">
                                      <p:cBhvr>
                                        <p:cTn id="84" dur="164" tmFilter="0, 0; 0.125,0.2665; 0.25,0.4; 0.375,0.465; 0.5,0.5;  0.625,0.535; 0.75,0.6; 0.875,0.7335; 1,1">
                                          <p:stCondLst>
                                            <p:cond delay="1656"/>
                                          </p:stCondLst>
                                        </p:cTn>
                                        <p:tgtEl>
                                          <p:spTgt spid="3">
                                            <p:txEl>
                                              <p:pRg st="4" end="4"/>
                                            </p:txEl>
                                          </p:spTgt>
                                        </p:tgtEl>
                                        <p:attrNameLst>
                                          <p:attrName>ppt_y</p:attrName>
                                        </p:attrNameLst>
                                      </p:cBhvr>
                                      <p:tavLst>
                                        <p:tav tm="0" fmla="#ppt_y-sin(pi*$)/81">
                                          <p:val>
                                            <p:fltVal val="0"/>
                                          </p:val>
                                        </p:tav>
                                        <p:tav tm="100000">
                                          <p:val>
                                            <p:fltVal val="1"/>
                                          </p:val>
                                        </p:tav>
                                      </p:tavLst>
                                    </p:anim>
                                    <p:animScale>
                                      <p:cBhvr>
                                        <p:cTn id="85" dur="26">
                                          <p:stCondLst>
                                            <p:cond delay="650"/>
                                          </p:stCondLst>
                                        </p:cTn>
                                        <p:tgtEl>
                                          <p:spTgt spid="3">
                                            <p:txEl>
                                              <p:pRg st="4" end="4"/>
                                            </p:txEl>
                                          </p:spTgt>
                                        </p:tgtEl>
                                      </p:cBhvr>
                                      <p:to x="100000" y="60000"/>
                                    </p:animScale>
                                    <p:animScale>
                                      <p:cBhvr>
                                        <p:cTn id="86" dur="166" decel="50000">
                                          <p:stCondLst>
                                            <p:cond delay="676"/>
                                          </p:stCondLst>
                                        </p:cTn>
                                        <p:tgtEl>
                                          <p:spTgt spid="3">
                                            <p:txEl>
                                              <p:pRg st="4" end="4"/>
                                            </p:txEl>
                                          </p:spTgt>
                                        </p:tgtEl>
                                      </p:cBhvr>
                                      <p:to x="100000" y="100000"/>
                                    </p:animScale>
                                    <p:animScale>
                                      <p:cBhvr>
                                        <p:cTn id="87" dur="26">
                                          <p:stCondLst>
                                            <p:cond delay="1312"/>
                                          </p:stCondLst>
                                        </p:cTn>
                                        <p:tgtEl>
                                          <p:spTgt spid="3">
                                            <p:txEl>
                                              <p:pRg st="4" end="4"/>
                                            </p:txEl>
                                          </p:spTgt>
                                        </p:tgtEl>
                                      </p:cBhvr>
                                      <p:to x="100000" y="80000"/>
                                    </p:animScale>
                                    <p:animScale>
                                      <p:cBhvr>
                                        <p:cTn id="88" dur="166" decel="50000">
                                          <p:stCondLst>
                                            <p:cond delay="1338"/>
                                          </p:stCondLst>
                                        </p:cTn>
                                        <p:tgtEl>
                                          <p:spTgt spid="3">
                                            <p:txEl>
                                              <p:pRg st="4" end="4"/>
                                            </p:txEl>
                                          </p:spTgt>
                                        </p:tgtEl>
                                      </p:cBhvr>
                                      <p:to x="100000" y="100000"/>
                                    </p:animScale>
                                    <p:animScale>
                                      <p:cBhvr>
                                        <p:cTn id="89" dur="26">
                                          <p:stCondLst>
                                            <p:cond delay="1642"/>
                                          </p:stCondLst>
                                        </p:cTn>
                                        <p:tgtEl>
                                          <p:spTgt spid="3">
                                            <p:txEl>
                                              <p:pRg st="4" end="4"/>
                                            </p:txEl>
                                          </p:spTgt>
                                        </p:tgtEl>
                                      </p:cBhvr>
                                      <p:to x="100000" y="90000"/>
                                    </p:animScale>
                                    <p:animScale>
                                      <p:cBhvr>
                                        <p:cTn id="90" dur="166" decel="50000">
                                          <p:stCondLst>
                                            <p:cond delay="1668"/>
                                          </p:stCondLst>
                                        </p:cTn>
                                        <p:tgtEl>
                                          <p:spTgt spid="3">
                                            <p:txEl>
                                              <p:pRg st="4" end="4"/>
                                            </p:txEl>
                                          </p:spTgt>
                                        </p:tgtEl>
                                      </p:cBhvr>
                                      <p:to x="100000" y="100000"/>
                                    </p:animScale>
                                    <p:animScale>
                                      <p:cBhvr>
                                        <p:cTn id="91" dur="26">
                                          <p:stCondLst>
                                            <p:cond delay="1808"/>
                                          </p:stCondLst>
                                        </p:cTn>
                                        <p:tgtEl>
                                          <p:spTgt spid="3">
                                            <p:txEl>
                                              <p:pRg st="4" end="4"/>
                                            </p:txEl>
                                          </p:spTgt>
                                        </p:tgtEl>
                                      </p:cBhvr>
                                      <p:to x="100000" y="95000"/>
                                    </p:animScale>
                                    <p:animScale>
                                      <p:cBhvr>
                                        <p:cTn id="92" dur="166" decel="50000">
                                          <p:stCondLst>
                                            <p:cond delay="1834"/>
                                          </p:stCondLst>
                                        </p:cTn>
                                        <p:tgtEl>
                                          <p:spTgt spid="3">
                                            <p:txEl>
                                              <p:pRg st="4" end="4"/>
                                            </p:txEl>
                                          </p:spTgt>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bg>
      <p:bgPr>
        <a:blipFill dpi="0" rotWithShape="0">
          <a:blip r:embed="rId3" cstate="print"/>
          <a:srcRect/>
          <a:tile tx="0" ty="0" sx="100000" sy="100000" flip="none" algn="tl"/>
        </a:blipFill>
        <a:effectLst/>
      </p:bgPr>
    </p:bg>
    <p:spTree>
      <p:nvGrpSpPr>
        <p:cNvPr id="1" name=""/>
        <p:cNvGrpSpPr/>
        <p:nvPr/>
      </p:nvGrpSpPr>
      <p:grpSpPr>
        <a:xfrm>
          <a:off x="0" y="0"/>
          <a:ext cx="0" cy="0"/>
          <a:chOff x="0" y="0"/>
          <a:chExt cx="0" cy="0"/>
        </a:xfrm>
      </p:grpSpPr>
      <p:sp>
        <p:nvSpPr>
          <p:cNvPr id="27649" name="Oval 1"/>
          <p:cNvSpPr>
            <a:spLocks noChangeArrowheads="1"/>
          </p:cNvSpPr>
          <p:nvPr/>
        </p:nvSpPr>
        <p:spPr bwMode="auto">
          <a:xfrm>
            <a:off x="1295400" y="228600"/>
            <a:ext cx="6629400" cy="6477000"/>
          </a:xfrm>
          <a:prstGeom prst="ellipse">
            <a:avLst/>
          </a:prstGeom>
          <a:solidFill>
            <a:srgbClr val="000000"/>
          </a:solidFill>
          <a:ln w="9360">
            <a:solidFill>
              <a:srgbClr val="FFFFFF"/>
            </a:solidFill>
            <a:miter lim="800000"/>
            <a:headEnd/>
            <a:tailEnd/>
          </a:ln>
          <a:effectLst>
            <a:outerShdw dist="17819" dir="2700000" algn="ctr" rotWithShape="0">
              <a:srgbClr val="000000">
                <a:alpha val="75014"/>
              </a:srgbClr>
            </a:outerShdw>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grpSp>
        <p:nvGrpSpPr>
          <p:cNvPr id="234499" name="Group 2"/>
          <p:cNvGrpSpPr>
            <a:grpSpLocks/>
          </p:cNvGrpSpPr>
          <p:nvPr/>
        </p:nvGrpSpPr>
        <p:grpSpPr bwMode="auto">
          <a:xfrm>
            <a:off x="4114800" y="0"/>
            <a:ext cx="4341813" cy="6856413"/>
            <a:chOff x="2592" y="0"/>
            <a:chExt cx="2735" cy="4319"/>
          </a:xfrm>
        </p:grpSpPr>
        <p:sp>
          <p:nvSpPr>
            <p:cNvPr id="234544" name="Rectangle 3"/>
            <p:cNvSpPr>
              <a:spLocks noChangeArrowheads="1"/>
            </p:cNvSpPr>
            <p:nvPr/>
          </p:nvSpPr>
          <p:spPr bwMode="auto">
            <a:xfrm>
              <a:off x="2592" y="3600"/>
              <a:ext cx="2016" cy="720"/>
            </a:xfrm>
            <a:prstGeom prst="rect">
              <a:avLst/>
            </a:prstGeom>
            <a:blipFill dpi="0" rotWithShape="0">
              <a:blip r:embed="rId3" cstate="print"/>
              <a:srcRect/>
              <a:tile tx="0" ty="0" sx="100000" sy="100000" flip="none" algn="tl"/>
            </a:blipFill>
            <a:ln w="9525">
              <a:no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34545" name="Rectangle 4"/>
            <p:cNvSpPr>
              <a:spLocks noChangeArrowheads="1"/>
            </p:cNvSpPr>
            <p:nvPr/>
          </p:nvSpPr>
          <p:spPr bwMode="auto">
            <a:xfrm>
              <a:off x="2592" y="0"/>
              <a:ext cx="2112" cy="1008"/>
            </a:xfrm>
            <a:prstGeom prst="rect">
              <a:avLst/>
            </a:prstGeom>
            <a:blipFill dpi="0" rotWithShape="0">
              <a:blip r:embed="rId3" cstate="print"/>
              <a:srcRect/>
              <a:tile tx="0" ty="0" sx="100000" sy="100000" flip="none" algn="tl"/>
            </a:blipFill>
            <a:ln w="9525">
              <a:no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34546" name="Rectangle 5"/>
            <p:cNvSpPr>
              <a:spLocks noChangeArrowheads="1"/>
            </p:cNvSpPr>
            <p:nvPr/>
          </p:nvSpPr>
          <p:spPr bwMode="auto">
            <a:xfrm>
              <a:off x="4272" y="960"/>
              <a:ext cx="1056" cy="2640"/>
            </a:xfrm>
            <a:prstGeom prst="rect">
              <a:avLst/>
            </a:prstGeom>
            <a:blipFill dpi="0" rotWithShape="0">
              <a:blip r:embed="rId3" cstate="print"/>
              <a:srcRect/>
              <a:tile tx="0" ty="0" sx="100000" sy="100000" flip="none" algn="tl"/>
            </a:blipFill>
            <a:ln w="9525">
              <a:no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grpSp>
      <p:sp>
        <p:nvSpPr>
          <p:cNvPr id="234500" name="Oval 6"/>
          <p:cNvSpPr>
            <a:spLocks noChangeArrowheads="1"/>
          </p:cNvSpPr>
          <p:nvPr/>
        </p:nvSpPr>
        <p:spPr bwMode="auto">
          <a:xfrm>
            <a:off x="6705600" y="76200"/>
            <a:ext cx="914400" cy="914400"/>
          </a:xfrm>
          <a:prstGeom prst="ellipse">
            <a:avLst/>
          </a:prstGeom>
          <a:solidFill>
            <a:srgbClr val="333399"/>
          </a:solidFill>
          <a:ln w="9360">
            <a:solidFill>
              <a:srgbClr val="000000"/>
            </a:solid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7655" name="Rectangle 7"/>
          <p:cNvSpPr>
            <a:spLocks noChangeArrowheads="1"/>
          </p:cNvSpPr>
          <p:nvPr/>
        </p:nvSpPr>
        <p:spPr bwMode="auto">
          <a:xfrm>
            <a:off x="7848600" y="1219200"/>
            <a:ext cx="1041400" cy="1193800"/>
          </a:xfrm>
          <a:prstGeom prst="rect">
            <a:avLst/>
          </a:prstGeom>
          <a:solidFill>
            <a:srgbClr val="0000FF"/>
          </a:solidFill>
          <a:ln w="25560">
            <a:solidFill>
              <a:srgbClr val="FFFFFF"/>
            </a:solidFill>
            <a:miter lim="800000"/>
            <a:headEnd/>
            <a:tailEnd/>
          </a:ln>
          <a:effectLst>
            <a:outerShdw dist="17819" dir="2700000" algn="ctr" rotWithShape="0">
              <a:srgbClr val="000000">
                <a:alpha val="75014"/>
              </a:srgbClr>
            </a:outerShdw>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234502" name="Rectangle 8"/>
          <p:cNvSpPr>
            <a:spLocks noChangeArrowheads="1"/>
          </p:cNvSpPr>
          <p:nvPr/>
        </p:nvSpPr>
        <p:spPr bwMode="auto">
          <a:xfrm>
            <a:off x="752475" y="0"/>
            <a:ext cx="2244725" cy="768350"/>
          </a:xfrm>
          <a:prstGeom prst="rect">
            <a:avLst/>
          </a:prstGeom>
          <a:noFill/>
          <a:ln w="9525">
            <a:noFill/>
            <a:miter lim="800000"/>
            <a:headEnd/>
            <a:tailEnd/>
          </a:ln>
        </p:spPr>
        <p:txBody>
          <a:bodyPr lIns="12600" tIns="12600" rIns="12600" bIns="12600"/>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16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المملكة العالمية</a:t>
            </a:r>
            <a:endParaRPr kumimoji="0" lang="en-GB" sz="16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en-GB" sz="16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  (</a:t>
            </a:r>
            <a:r>
              <a:rPr kumimoji="0" lang="ar-JO" sz="16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كل شيء خارج و داخل الدائرة</a:t>
            </a:r>
            <a:r>
              <a:rPr kumimoji="0" lang="en-GB" sz="16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a:t>
            </a:r>
          </a:p>
        </p:txBody>
      </p:sp>
      <p:sp>
        <p:nvSpPr>
          <p:cNvPr id="618503" name="AutoShape 9"/>
          <p:cNvSpPr>
            <a:spLocks/>
          </p:cNvSpPr>
          <p:nvPr/>
        </p:nvSpPr>
        <p:spPr bwMode="auto">
          <a:xfrm>
            <a:off x="7877175" y="1371600"/>
            <a:ext cx="1000125" cy="914400"/>
          </a:xfrm>
          <a:prstGeom prst="callout2">
            <a:avLst>
              <a:gd name="adj1" fmla="val 13889"/>
              <a:gd name="adj2" fmla="val -7620"/>
              <a:gd name="adj3" fmla="val 13889"/>
              <a:gd name="adj4" fmla="val -43014"/>
              <a:gd name="adj5" fmla="val 133333"/>
              <a:gd name="adj6" fmla="val -107778"/>
            </a:avLst>
          </a:prstGeom>
          <a:noFill/>
          <a:ln w="12600">
            <a:solidFill>
              <a:srgbClr val="FFFFFF"/>
            </a:solidFill>
            <a:miter lim="800000"/>
            <a:headEnd/>
            <a:tailEnd/>
          </a:ln>
          <a:effectLst>
            <a:outerShdw dist="17819" dir="2700000" algn="ctr" rotWithShape="0">
              <a:srgbClr val="000000">
                <a:alpha val="75014"/>
              </a:srgbClr>
            </a:outerShdw>
          </a:effectLst>
          <a:extLst>
            <a:ext uri="{909E8E84-426E-40dd-AFC4-6F175D3DCCD1}"/>
          </a:extLst>
        </p:spPr>
        <p:txBody>
          <a:bodyPr lIns="12600" tIns="12600" rIns="12600" bIns="12600"/>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16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ملكوت روحي</a:t>
            </a:r>
            <a:endParaRPr kumimoji="0" lang="en-GB" sz="16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a:p>
            <a:pPr marL="0" marR="0" lvl="0" indent="0" algn="ctr" defTabSz="449263" rtl="0" eaLnBrk="1" fontAlgn="base" latinLnBrk="0" hangingPunct="1">
              <a:lnSpc>
                <a:spcPct val="100000"/>
              </a:lnSpc>
              <a:spcBef>
                <a:spcPct val="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16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(الأشخاص المخلصين)</a:t>
            </a:r>
            <a:endParaRPr kumimoji="0" lang="en-GB" sz="16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234504" name="Rectangle 10"/>
          <p:cNvSpPr>
            <a:spLocks noChangeArrowheads="1"/>
          </p:cNvSpPr>
          <p:nvPr/>
        </p:nvSpPr>
        <p:spPr bwMode="auto">
          <a:xfrm>
            <a:off x="2757488" y="1752600"/>
            <a:ext cx="1143000" cy="685800"/>
          </a:xfrm>
          <a:prstGeom prst="rect">
            <a:avLst/>
          </a:prstGeom>
          <a:noFill/>
          <a:ln w="9525">
            <a:noFill/>
            <a:miter lim="800000"/>
            <a:headEnd/>
            <a:tailEnd/>
          </a:ln>
        </p:spPr>
        <p:txBody>
          <a:bodyPr lIns="12600" tIns="12600" rIns="12600" bIns="12600"/>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1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غير المخلصين قبل المسيح</a:t>
            </a:r>
            <a:endParaRPr kumimoji="0" lang="en-GB" sz="1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34505" name="Rectangle 11"/>
          <p:cNvSpPr>
            <a:spLocks noChangeArrowheads="1"/>
          </p:cNvSpPr>
          <p:nvPr/>
        </p:nvSpPr>
        <p:spPr bwMode="auto">
          <a:xfrm>
            <a:off x="2732088" y="2971800"/>
            <a:ext cx="1220787" cy="398463"/>
          </a:xfrm>
          <a:prstGeom prst="rect">
            <a:avLst/>
          </a:prstGeom>
          <a:noFill/>
          <a:ln w="9525">
            <a:noFill/>
            <a:miter lim="800000"/>
            <a:headEnd/>
            <a:tailEnd/>
          </a:ln>
        </p:spPr>
        <p:txBody>
          <a:bodyPr lIns="12600" tIns="12600" rIns="12600" bIns="12600"/>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1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غير المؤمنين الحاليين</a:t>
            </a:r>
            <a:endParaRPr kumimoji="0" lang="en-GB" sz="1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7660" name="Rectangle 12"/>
          <p:cNvSpPr>
            <a:spLocks noChangeArrowheads="1"/>
          </p:cNvSpPr>
          <p:nvPr/>
        </p:nvSpPr>
        <p:spPr bwMode="auto">
          <a:xfrm>
            <a:off x="61913" y="5943600"/>
            <a:ext cx="2133600" cy="609600"/>
          </a:xfrm>
          <a:prstGeom prst="rect">
            <a:avLst/>
          </a:prstGeom>
          <a:noFill/>
          <a:ln w="25560">
            <a:solidFill>
              <a:srgbClr val="FFFFFF"/>
            </a:solidFill>
            <a:miter lim="800000"/>
            <a:headEnd/>
            <a:tailEnd/>
          </a:ln>
          <a:effectLst>
            <a:outerShdw dist="17819" dir="2700000" algn="ctr" rotWithShape="0">
              <a:srgbClr val="000000">
                <a:alpha val="75014"/>
              </a:srgbClr>
            </a:outerShdw>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234507" name="Rectangle 13"/>
          <p:cNvSpPr>
            <a:spLocks noChangeArrowheads="1"/>
          </p:cNvSpPr>
          <p:nvPr/>
        </p:nvSpPr>
        <p:spPr bwMode="auto">
          <a:xfrm>
            <a:off x="2697163" y="4329113"/>
            <a:ext cx="1265237" cy="623887"/>
          </a:xfrm>
          <a:prstGeom prst="rect">
            <a:avLst/>
          </a:prstGeom>
          <a:noFill/>
          <a:ln w="9525">
            <a:noFill/>
            <a:miter lim="800000"/>
            <a:headEnd/>
            <a:tailEnd/>
          </a:ln>
        </p:spPr>
        <p:txBody>
          <a:bodyPr lIns="12600" tIns="12600" rIns="12600" bIns="12600"/>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1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غير المؤمنين في الألفية</a:t>
            </a:r>
            <a:endParaRPr kumimoji="0" lang="en-GB" sz="1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7662" name="AutoShape 14"/>
          <p:cNvSpPr>
            <a:spLocks/>
          </p:cNvSpPr>
          <p:nvPr/>
        </p:nvSpPr>
        <p:spPr bwMode="auto">
          <a:xfrm>
            <a:off x="2425700" y="123825"/>
            <a:ext cx="393700" cy="333375"/>
          </a:xfrm>
          <a:prstGeom prst="callout2">
            <a:avLst>
              <a:gd name="adj1" fmla="val 61903"/>
              <a:gd name="adj2" fmla="val 119356"/>
              <a:gd name="adj3" fmla="val 61903"/>
              <a:gd name="adj4" fmla="val 166130"/>
              <a:gd name="adj5" fmla="val 285236"/>
              <a:gd name="adj6" fmla="val 283870"/>
            </a:avLst>
          </a:prstGeom>
          <a:noFill/>
          <a:ln w="12600">
            <a:solidFill>
              <a:srgbClr val="FFFFFF"/>
            </a:solidFill>
            <a:miter lim="800000"/>
            <a:headEnd/>
            <a:tailEnd/>
          </a:ln>
          <a:effectLst>
            <a:outerShdw dist="17819" dir="2700000" algn="ctr" rotWithShape="0">
              <a:srgbClr val="000000">
                <a:alpha val="75014"/>
              </a:srgbClr>
            </a:outerShdw>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27663" name="Line 15"/>
          <p:cNvSpPr>
            <a:spLocks noChangeShapeType="1"/>
          </p:cNvSpPr>
          <p:nvPr/>
        </p:nvSpPr>
        <p:spPr bwMode="auto">
          <a:xfrm flipV="1">
            <a:off x="3086100" y="150813"/>
            <a:ext cx="647700" cy="179387"/>
          </a:xfrm>
          <a:prstGeom prst="line">
            <a:avLst/>
          </a:prstGeom>
          <a:noFill/>
          <a:ln w="12600">
            <a:solidFill>
              <a:srgbClr val="FFFFFF"/>
            </a:solidFill>
            <a:miter lim="800000"/>
            <a:headEnd/>
            <a:tailEnd/>
          </a:ln>
          <a:effectLst>
            <a:outerShdw dist="17819" dir="2700000" algn="ctr" rotWithShape="0">
              <a:srgbClr val="000000">
                <a:alpha val="75014"/>
              </a:srgbClr>
            </a:outerShdw>
          </a:effectLst>
        </p:spPr>
        <p:txBody>
          <a:body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27664" name="AutoShape 16"/>
          <p:cNvSpPr>
            <a:spLocks/>
          </p:cNvSpPr>
          <p:nvPr/>
        </p:nvSpPr>
        <p:spPr bwMode="auto">
          <a:xfrm>
            <a:off x="304800" y="838200"/>
            <a:ext cx="1143000" cy="1143000"/>
          </a:xfrm>
          <a:prstGeom prst="callout2">
            <a:avLst>
              <a:gd name="adj1" fmla="val 88750"/>
              <a:gd name="adj2" fmla="val 106389"/>
              <a:gd name="adj3" fmla="val 88750"/>
              <a:gd name="adj4" fmla="val 185556"/>
              <a:gd name="adj5" fmla="val 113333"/>
              <a:gd name="adj6" fmla="val 210139"/>
            </a:avLst>
          </a:prstGeom>
          <a:noFill/>
          <a:ln w="28440">
            <a:solidFill>
              <a:srgbClr val="FFFFFF"/>
            </a:solidFill>
            <a:miter lim="800000"/>
            <a:headEnd/>
            <a:tailEnd/>
          </a:ln>
          <a:effectLst>
            <a:outerShdw dist="17819" dir="2700000" algn="ctr" rotWithShape="0">
              <a:srgbClr val="000000">
                <a:alpha val="75014"/>
              </a:srgbClr>
            </a:outerShdw>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27665" name="Rectangle 17"/>
          <p:cNvSpPr>
            <a:spLocks noChangeArrowheads="1"/>
          </p:cNvSpPr>
          <p:nvPr/>
        </p:nvSpPr>
        <p:spPr bwMode="auto">
          <a:xfrm>
            <a:off x="2590800" y="2743200"/>
            <a:ext cx="4191000" cy="838200"/>
          </a:xfrm>
          <a:prstGeom prst="rect">
            <a:avLst/>
          </a:prstGeom>
          <a:noFill/>
          <a:ln w="25560">
            <a:solidFill>
              <a:srgbClr val="FFFFFF"/>
            </a:solidFill>
            <a:miter lim="800000"/>
            <a:headEnd/>
            <a:tailEnd/>
          </a:ln>
          <a:effectLst>
            <a:outerShdw dist="17819" dir="2700000" algn="ctr" rotWithShape="0">
              <a:srgbClr val="000000">
                <a:alpha val="75014"/>
              </a:srgbClr>
            </a:outerShdw>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27666" name="Rectangle 18"/>
          <p:cNvSpPr>
            <a:spLocks noChangeArrowheads="1"/>
          </p:cNvSpPr>
          <p:nvPr/>
        </p:nvSpPr>
        <p:spPr bwMode="auto">
          <a:xfrm>
            <a:off x="2590800" y="3581400"/>
            <a:ext cx="4191000" cy="2133600"/>
          </a:xfrm>
          <a:prstGeom prst="rect">
            <a:avLst/>
          </a:prstGeom>
          <a:noFill/>
          <a:ln w="25560">
            <a:solidFill>
              <a:srgbClr val="FFFFFF"/>
            </a:solidFill>
            <a:miter lim="800000"/>
            <a:headEnd/>
            <a:tailEnd/>
          </a:ln>
          <a:effectLst>
            <a:outerShdw dist="17819" dir="2700000" algn="ctr" rotWithShape="0">
              <a:srgbClr val="000000">
                <a:alpha val="75014"/>
              </a:srgbClr>
            </a:outerShdw>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27667" name="Rectangle 19"/>
          <p:cNvSpPr>
            <a:spLocks noChangeArrowheads="1"/>
          </p:cNvSpPr>
          <p:nvPr/>
        </p:nvSpPr>
        <p:spPr bwMode="auto">
          <a:xfrm>
            <a:off x="4089400" y="1600200"/>
            <a:ext cx="2692400" cy="4114800"/>
          </a:xfrm>
          <a:prstGeom prst="rect">
            <a:avLst/>
          </a:prstGeom>
          <a:solidFill>
            <a:srgbClr val="0000FF"/>
          </a:solidFill>
          <a:ln w="9525">
            <a:noFill/>
            <a:round/>
            <a:headEnd/>
            <a:tailEnd/>
          </a:ln>
          <a:effectLst>
            <a:outerShdw dist="17819" dir="2700000" algn="ctr" rotWithShape="0">
              <a:srgbClr val="000000">
                <a:alpha val="75014"/>
              </a:srgbClr>
            </a:outerShdw>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27668" name="Line 20"/>
          <p:cNvSpPr>
            <a:spLocks noChangeShapeType="1"/>
          </p:cNvSpPr>
          <p:nvPr/>
        </p:nvSpPr>
        <p:spPr bwMode="auto">
          <a:xfrm flipV="1">
            <a:off x="4114800" y="3579813"/>
            <a:ext cx="2667000" cy="4762"/>
          </a:xfrm>
          <a:prstGeom prst="line">
            <a:avLst/>
          </a:prstGeom>
          <a:noFill/>
          <a:ln w="25560">
            <a:solidFill>
              <a:srgbClr val="FFFFFF"/>
            </a:solidFill>
            <a:miter lim="800000"/>
            <a:headEnd/>
            <a:tailEnd/>
          </a:ln>
          <a:effectLst>
            <a:outerShdw dist="17819" dir="2700000" algn="ctr" rotWithShape="0">
              <a:srgbClr val="000000">
                <a:alpha val="75014"/>
              </a:srgbClr>
            </a:outerShdw>
          </a:effectLst>
        </p:spPr>
        <p:txBody>
          <a:body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27669" name="Line 21"/>
          <p:cNvSpPr>
            <a:spLocks noChangeShapeType="1"/>
          </p:cNvSpPr>
          <p:nvPr/>
        </p:nvSpPr>
        <p:spPr bwMode="auto">
          <a:xfrm>
            <a:off x="4038600" y="2743200"/>
            <a:ext cx="2743200" cy="1588"/>
          </a:xfrm>
          <a:prstGeom prst="line">
            <a:avLst/>
          </a:prstGeom>
          <a:noFill/>
          <a:ln w="25560">
            <a:solidFill>
              <a:srgbClr val="FFFFFF"/>
            </a:solidFill>
            <a:miter lim="800000"/>
            <a:headEnd/>
            <a:tailEnd/>
          </a:ln>
          <a:effectLst>
            <a:outerShdw dist="17819" dir="2700000" algn="ctr" rotWithShape="0">
              <a:srgbClr val="000000">
                <a:alpha val="75014"/>
              </a:srgbClr>
            </a:outerShdw>
          </a:effectLst>
        </p:spPr>
        <p:txBody>
          <a:body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234516" name="Rectangle 22"/>
          <p:cNvSpPr>
            <a:spLocks noChangeArrowheads="1"/>
          </p:cNvSpPr>
          <p:nvPr/>
        </p:nvSpPr>
        <p:spPr bwMode="auto">
          <a:xfrm>
            <a:off x="4648200" y="2971800"/>
            <a:ext cx="1244600" cy="457200"/>
          </a:xfrm>
          <a:prstGeom prst="rect">
            <a:avLst/>
          </a:prstGeom>
          <a:noFill/>
          <a:ln w="9525">
            <a:noFill/>
            <a:miter lim="800000"/>
            <a:headEnd/>
            <a:tailEnd/>
          </a:ln>
        </p:spPr>
        <p:txBody>
          <a:bodyPr lIns="12600" tIns="12600" rIns="12600" bIns="12600"/>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1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الكنيسة</a:t>
            </a:r>
            <a:endParaRPr kumimoji="0" lang="en-GB" sz="1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34517" name="Rectangle 23"/>
          <p:cNvSpPr>
            <a:spLocks noChangeArrowheads="1"/>
          </p:cNvSpPr>
          <p:nvPr/>
        </p:nvSpPr>
        <p:spPr bwMode="auto">
          <a:xfrm>
            <a:off x="4495800" y="4321175"/>
            <a:ext cx="1524000" cy="606425"/>
          </a:xfrm>
          <a:prstGeom prst="rect">
            <a:avLst/>
          </a:prstGeom>
          <a:noFill/>
          <a:ln w="9525">
            <a:noFill/>
            <a:miter lim="800000"/>
            <a:headEnd/>
            <a:tailEnd/>
          </a:ln>
        </p:spPr>
        <p:txBody>
          <a:bodyPr lIns="12600" tIns="12600" rIns="12600" bIns="12600"/>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1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مؤمني الألفية</a:t>
            </a:r>
            <a:endParaRPr kumimoji="0" lang="en-GB" sz="1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34518" name="Rectangle 24"/>
          <p:cNvSpPr>
            <a:spLocks noChangeArrowheads="1"/>
          </p:cNvSpPr>
          <p:nvPr/>
        </p:nvSpPr>
        <p:spPr bwMode="auto">
          <a:xfrm>
            <a:off x="5029200" y="1676400"/>
            <a:ext cx="1905000" cy="1066800"/>
          </a:xfrm>
          <a:prstGeom prst="rect">
            <a:avLst/>
          </a:prstGeom>
          <a:noFill/>
          <a:ln w="9525">
            <a:noFill/>
            <a:miter lim="800000"/>
            <a:headEnd/>
            <a:tailEnd/>
          </a:ln>
        </p:spPr>
        <p:txBody>
          <a:bodyPr lIns="12600" tIns="12600" rIns="12600" bIns="12600"/>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1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الثيوقراطية و الملكية</a:t>
            </a:r>
            <a:endParaRPr kumimoji="0" lang="en-GB" sz="1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1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(قديسي العهد القديم تحت الناموس في إسرائيل)</a:t>
            </a:r>
            <a:endParaRPr kumimoji="0" lang="en-GB" sz="1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7673" name="Rectangle 25"/>
          <p:cNvSpPr>
            <a:spLocks noChangeArrowheads="1"/>
          </p:cNvSpPr>
          <p:nvPr/>
        </p:nvSpPr>
        <p:spPr bwMode="auto">
          <a:xfrm>
            <a:off x="2590800" y="1600200"/>
            <a:ext cx="1485900" cy="1143000"/>
          </a:xfrm>
          <a:prstGeom prst="rect">
            <a:avLst/>
          </a:prstGeom>
          <a:noFill/>
          <a:ln w="25560">
            <a:solidFill>
              <a:srgbClr val="FFFFFF"/>
            </a:solidFill>
            <a:miter lim="800000"/>
            <a:headEnd/>
            <a:tailEnd/>
          </a:ln>
          <a:effectLst>
            <a:outerShdw dist="17819" dir="2700000" algn="ctr" rotWithShape="0">
              <a:srgbClr val="000000">
                <a:alpha val="75014"/>
              </a:srgbClr>
            </a:outerShdw>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27674" name="Line 26"/>
          <p:cNvSpPr>
            <a:spLocks noChangeShapeType="1"/>
          </p:cNvSpPr>
          <p:nvPr/>
        </p:nvSpPr>
        <p:spPr bwMode="auto">
          <a:xfrm flipH="1">
            <a:off x="6323013" y="533400"/>
            <a:ext cx="384175" cy="304800"/>
          </a:xfrm>
          <a:prstGeom prst="line">
            <a:avLst/>
          </a:prstGeom>
          <a:noFill/>
          <a:ln w="12600">
            <a:solidFill>
              <a:srgbClr val="FFFFFF"/>
            </a:solidFill>
            <a:miter lim="800000"/>
            <a:headEnd/>
            <a:tailEnd/>
          </a:ln>
          <a:effectLst>
            <a:outerShdw dist="17819" dir="2700000" algn="ctr" rotWithShape="0">
              <a:srgbClr val="000000">
                <a:alpha val="75014"/>
              </a:srgbClr>
            </a:outerShdw>
          </a:effectLst>
        </p:spPr>
        <p:txBody>
          <a:body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27675" name="Line 27"/>
          <p:cNvSpPr>
            <a:spLocks noChangeShapeType="1"/>
          </p:cNvSpPr>
          <p:nvPr/>
        </p:nvSpPr>
        <p:spPr bwMode="auto">
          <a:xfrm flipV="1">
            <a:off x="2667000" y="3427413"/>
            <a:ext cx="2133600" cy="231775"/>
          </a:xfrm>
          <a:prstGeom prst="line">
            <a:avLst/>
          </a:prstGeom>
          <a:noFill/>
          <a:ln w="12600">
            <a:solidFill>
              <a:srgbClr val="FFFFFF"/>
            </a:solidFill>
            <a:miter lim="800000"/>
            <a:headEnd/>
            <a:tailEnd/>
          </a:ln>
          <a:effectLst>
            <a:outerShdw dist="17819" dir="2700000" algn="ctr" rotWithShape="0">
              <a:srgbClr val="000000">
                <a:alpha val="75014"/>
              </a:srgbClr>
            </a:outerShdw>
          </a:effectLst>
        </p:spPr>
        <p:txBody>
          <a:body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27676" name="Line 28"/>
          <p:cNvSpPr>
            <a:spLocks noChangeShapeType="1"/>
          </p:cNvSpPr>
          <p:nvPr/>
        </p:nvSpPr>
        <p:spPr bwMode="auto">
          <a:xfrm flipV="1">
            <a:off x="4267200" y="4494213"/>
            <a:ext cx="254000" cy="1984375"/>
          </a:xfrm>
          <a:prstGeom prst="line">
            <a:avLst/>
          </a:prstGeom>
          <a:noFill/>
          <a:ln w="12600">
            <a:solidFill>
              <a:srgbClr val="FFFFFF"/>
            </a:solidFill>
            <a:miter lim="800000"/>
            <a:headEnd/>
            <a:tailEnd/>
          </a:ln>
          <a:effectLst>
            <a:outerShdw dist="17819" dir="2700000" algn="ctr" rotWithShape="0">
              <a:srgbClr val="000000">
                <a:alpha val="75014"/>
              </a:srgbClr>
            </a:outerShdw>
          </a:effectLst>
        </p:spPr>
        <p:txBody>
          <a:body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27677" name="Line 29"/>
          <p:cNvSpPr>
            <a:spLocks noChangeShapeType="1"/>
          </p:cNvSpPr>
          <p:nvPr/>
        </p:nvSpPr>
        <p:spPr bwMode="auto">
          <a:xfrm>
            <a:off x="5045075" y="1600200"/>
            <a:ext cx="1588" cy="1052513"/>
          </a:xfrm>
          <a:prstGeom prst="line">
            <a:avLst/>
          </a:prstGeom>
          <a:noFill/>
          <a:ln w="12600">
            <a:solidFill>
              <a:srgbClr val="FFFFFF"/>
            </a:solidFill>
            <a:miter lim="800000"/>
            <a:headEnd/>
            <a:tailEnd/>
          </a:ln>
          <a:effectLst>
            <a:outerShdw dist="17819" dir="2700000" algn="ctr" rotWithShape="0">
              <a:srgbClr val="000000">
                <a:alpha val="75014"/>
              </a:srgbClr>
            </a:outerShdw>
          </a:effectLst>
        </p:spPr>
        <p:txBody>
          <a:body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234524" name="Rectangle 30"/>
          <p:cNvSpPr>
            <a:spLocks noChangeArrowheads="1"/>
          </p:cNvSpPr>
          <p:nvPr/>
        </p:nvSpPr>
        <p:spPr bwMode="auto">
          <a:xfrm>
            <a:off x="4130675" y="1752600"/>
            <a:ext cx="808038" cy="741363"/>
          </a:xfrm>
          <a:prstGeom prst="rect">
            <a:avLst/>
          </a:prstGeom>
          <a:noFill/>
          <a:ln w="9525">
            <a:noFill/>
            <a:miter lim="800000"/>
            <a:headEnd/>
            <a:tailEnd/>
          </a:ln>
        </p:spPr>
        <p:txBody>
          <a:bodyPr lIns="12600" tIns="12600" rIns="12600" bIns="12600"/>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1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قديسي ما قبل موسى</a:t>
            </a:r>
            <a:endParaRPr kumimoji="0" lang="en-GB" sz="1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7679" name="Line 31"/>
          <p:cNvSpPr>
            <a:spLocks noChangeShapeType="1"/>
          </p:cNvSpPr>
          <p:nvPr/>
        </p:nvSpPr>
        <p:spPr bwMode="auto">
          <a:xfrm>
            <a:off x="2628900" y="4930775"/>
            <a:ext cx="4152900" cy="1588"/>
          </a:xfrm>
          <a:prstGeom prst="line">
            <a:avLst/>
          </a:prstGeom>
          <a:noFill/>
          <a:ln w="12600">
            <a:solidFill>
              <a:srgbClr val="FFFFFF"/>
            </a:solidFill>
            <a:miter lim="800000"/>
            <a:headEnd/>
            <a:tailEnd/>
          </a:ln>
          <a:effectLst>
            <a:outerShdw dist="17819" dir="2700000" algn="ctr" rotWithShape="0">
              <a:srgbClr val="000000">
                <a:alpha val="75014"/>
              </a:srgbClr>
            </a:outerShdw>
          </a:effectLst>
        </p:spPr>
        <p:txBody>
          <a:body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27680" name="Rectangle 32"/>
          <p:cNvSpPr>
            <a:spLocks noChangeArrowheads="1"/>
          </p:cNvSpPr>
          <p:nvPr/>
        </p:nvSpPr>
        <p:spPr bwMode="auto">
          <a:xfrm>
            <a:off x="228600" y="838200"/>
            <a:ext cx="1312863" cy="1235075"/>
          </a:xfrm>
          <a:prstGeom prst="rect">
            <a:avLst/>
          </a:prstGeom>
          <a:solidFill>
            <a:srgbClr val="333399"/>
          </a:solidFill>
          <a:ln w="57240">
            <a:solidFill>
              <a:srgbClr val="FFFFFF"/>
            </a:solidFill>
            <a:miter lim="800000"/>
            <a:headEnd/>
            <a:tailEnd/>
          </a:ln>
          <a:effectLst>
            <a:outerShdw dist="17819" dir="2700000" algn="ctr" rotWithShape="0">
              <a:srgbClr val="000000">
                <a:alpha val="75014"/>
              </a:srgbClr>
            </a:outerShdw>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618527" name="AutoShape 33"/>
          <p:cNvSpPr>
            <a:spLocks/>
          </p:cNvSpPr>
          <p:nvPr/>
        </p:nvSpPr>
        <p:spPr bwMode="auto">
          <a:xfrm>
            <a:off x="6477000" y="6362700"/>
            <a:ext cx="2260600" cy="495300"/>
          </a:xfrm>
          <a:prstGeom prst="callout2">
            <a:avLst>
              <a:gd name="adj1" fmla="val 25963"/>
              <a:gd name="adj2" fmla="val -3231"/>
              <a:gd name="adj3" fmla="val 25963"/>
              <a:gd name="adj4" fmla="val -96069"/>
              <a:gd name="adj5" fmla="val -385898"/>
              <a:gd name="adj6" fmla="val -114185"/>
            </a:avLst>
          </a:prstGeom>
          <a:noFill/>
          <a:ln w="12600">
            <a:solidFill>
              <a:srgbClr val="FFFFFF"/>
            </a:solidFill>
            <a:miter lim="800000"/>
            <a:headEnd/>
            <a:tailEnd/>
          </a:ln>
          <a:effectLst>
            <a:outerShdw dist="17819" dir="2700000" algn="ctr" rotWithShape="0">
              <a:srgbClr val="000000">
                <a:alpha val="75014"/>
              </a:srgbClr>
            </a:outerShdw>
          </a:effectLst>
          <a:extLst>
            <a:ext uri="{909E8E84-426E-40dd-AFC4-6F175D3DCCD1}"/>
          </a:extLst>
        </p:spPr>
        <p:txBody>
          <a:bodyPr lIns="12600" tIns="12600" rIns="12600" bIns="12600"/>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16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الملكوت الألفي</a:t>
            </a:r>
            <a:endParaRPr kumimoji="0" lang="en-GB" sz="16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234528" name="Rectangle 34"/>
          <p:cNvSpPr>
            <a:spLocks noChangeArrowheads="1"/>
          </p:cNvSpPr>
          <p:nvPr/>
        </p:nvSpPr>
        <p:spPr bwMode="auto">
          <a:xfrm>
            <a:off x="2601913" y="5030788"/>
            <a:ext cx="1400175" cy="469900"/>
          </a:xfrm>
          <a:prstGeom prst="rect">
            <a:avLst/>
          </a:prstGeom>
          <a:noFill/>
          <a:ln w="9525">
            <a:noFill/>
            <a:miter lim="800000"/>
            <a:headEnd/>
            <a:tailEnd/>
          </a:ln>
        </p:spPr>
        <p:txBody>
          <a:bodyPr lIns="12600" tIns="12600" rIns="12600" bIns="12600"/>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1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الموت الثاني         ( جهنم)</a:t>
            </a:r>
            <a:endParaRPr kumimoji="0" lang="en-GB" sz="1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34529" name="Rectangle 35"/>
          <p:cNvSpPr>
            <a:spLocks noChangeArrowheads="1"/>
          </p:cNvSpPr>
          <p:nvPr/>
        </p:nvSpPr>
        <p:spPr bwMode="auto">
          <a:xfrm>
            <a:off x="4495800" y="5030788"/>
            <a:ext cx="1524000" cy="457200"/>
          </a:xfrm>
          <a:prstGeom prst="rect">
            <a:avLst/>
          </a:prstGeom>
          <a:noFill/>
          <a:ln w="9525">
            <a:noFill/>
            <a:miter lim="800000"/>
            <a:headEnd/>
            <a:tailEnd/>
          </a:ln>
        </p:spPr>
        <p:txBody>
          <a:bodyPr lIns="12600" tIns="12600" rIns="12600" bIns="12600"/>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1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الحياة الأبدية</a:t>
            </a:r>
          </a:p>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1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(السماء)</a:t>
            </a:r>
            <a:endParaRPr kumimoji="0" lang="en-GB" sz="1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34530" name="Text Box 36"/>
          <p:cNvSpPr txBox="1">
            <a:spLocks noChangeArrowheads="1"/>
          </p:cNvSpPr>
          <p:nvPr/>
        </p:nvSpPr>
        <p:spPr bwMode="auto">
          <a:xfrm>
            <a:off x="1527175" y="2187575"/>
            <a:ext cx="1143000" cy="2667000"/>
          </a:xfrm>
          <a:prstGeom prst="rect">
            <a:avLst/>
          </a:prstGeom>
          <a:noFill/>
          <a:ln w="9525">
            <a:noFill/>
            <a:miter lim="800000"/>
            <a:headEnd/>
            <a:tailEnd/>
          </a:ln>
        </p:spPr>
        <p:txBody>
          <a:bodyPr lIns="90000" tIns="46800" rIns="90000" bIns="46800"/>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16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ملكوت الظلمة </a:t>
            </a:r>
          </a:p>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16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(منطقة مظلمة من كل العصور بالأشخاص غير المخلصين و الأرواح الشريرة)</a:t>
            </a:r>
            <a:endParaRPr kumimoji="0" lang="en-GB" sz="17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34531" name="Rectangle 37"/>
          <p:cNvSpPr>
            <a:spLocks noChangeArrowheads="1"/>
          </p:cNvSpPr>
          <p:nvPr/>
        </p:nvSpPr>
        <p:spPr bwMode="auto">
          <a:xfrm>
            <a:off x="304800" y="914400"/>
            <a:ext cx="1143000" cy="1219200"/>
          </a:xfrm>
          <a:prstGeom prst="rect">
            <a:avLst/>
          </a:prstGeom>
          <a:noFill/>
          <a:ln w="9525">
            <a:noFill/>
            <a:miter lim="800000"/>
            <a:headEnd/>
            <a:tailEnd/>
          </a:ln>
        </p:spPr>
        <p:txBody>
          <a:bodyPr lIns="12600" tIns="12600" rIns="12600" bIns="12600"/>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16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كل الأشخاص</a:t>
            </a:r>
            <a:endParaRPr kumimoji="0" lang="en-GB" sz="16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16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(مخلصين و غير مخلصين داخل المربع)</a:t>
            </a:r>
            <a:endParaRPr kumimoji="0" lang="en-GB" sz="1600" b="1" u="none" strike="noStrike" kern="1200" cap="none" spc="0" normalizeH="0" baseline="0" noProof="0" dirty="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34532" name="Text Box 38"/>
          <p:cNvSpPr txBox="1">
            <a:spLocks noChangeArrowheads="1"/>
          </p:cNvSpPr>
          <p:nvPr/>
        </p:nvSpPr>
        <p:spPr bwMode="auto">
          <a:xfrm>
            <a:off x="8277225" y="44450"/>
            <a:ext cx="768350" cy="463550"/>
          </a:xfrm>
          <a:prstGeom prst="rect">
            <a:avLst/>
          </a:prstGeom>
          <a:noFill/>
          <a:ln w="9525">
            <a:noFill/>
            <a:miter lim="800000"/>
            <a:headEnd/>
            <a:tailEnd/>
          </a:ln>
        </p:spPr>
        <p:txBody>
          <a:bodyPr wrap="none" lIns="90000" tIns="46800" rIns="90000" bIns="46800">
            <a:spAutoFit/>
          </a:bodyPr>
          <a:lstStyle/>
          <a:p>
            <a:pPr marL="0" marR="0" lvl="0" indent="0" algn="l"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461أ</a:t>
            </a:r>
            <a:endParaRPr kumimoji="0" lang="en-GB"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34533" name="Text Box 39"/>
          <p:cNvSpPr txBox="1">
            <a:spLocks noChangeArrowheads="1"/>
          </p:cNvSpPr>
          <p:nvPr/>
        </p:nvSpPr>
        <p:spPr bwMode="auto">
          <a:xfrm>
            <a:off x="6629400" y="4724400"/>
            <a:ext cx="2514600" cy="1752600"/>
          </a:xfrm>
          <a:prstGeom prst="rect">
            <a:avLst/>
          </a:prstGeom>
          <a:noFill/>
          <a:ln w="9525">
            <a:noFill/>
            <a:miter lim="800000"/>
            <a:headEnd/>
            <a:tailEnd/>
          </a:ln>
        </p:spPr>
        <p:txBody>
          <a:bodyPr anchor="ctr"/>
          <a:lstStyle/>
          <a:p>
            <a:pPr marL="0" marR="0" lvl="0" indent="0" algn="r" defTabSz="449263" rtl="0" eaLnBrk="1" fontAlgn="base" latinLnBrk="0" hangingPunct="1">
              <a:lnSpc>
                <a:spcPct val="100000"/>
              </a:lnSpc>
              <a:spcBef>
                <a:spcPct val="0"/>
              </a:spcBef>
              <a:spcAft>
                <a:spcPct val="0"/>
              </a:spcAft>
              <a:buClr>
                <a:srgbClr val="FFFF66"/>
              </a:buClr>
              <a:buSzPct val="100000"/>
              <a:buFont typeface="Arial" pitchFamily="34"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2800" b="1" u="none" strike="noStrike" kern="1200" cap="none" spc="0" normalizeH="0" baseline="0" noProof="0">
                <a:ln>
                  <a:noFill/>
                </a:ln>
                <a:solidFill>
                  <a:srgbClr val="FFFF66"/>
                </a:solidFill>
                <a:effectLst/>
                <a:uLnTx/>
                <a:uFillTx/>
                <a:latin typeface="Arial" panose="020B0604020202020204" pitchFamily="34" charset="0"/>
                <a:ea typeface="MS PGothic" pitchFamily="34" charset="-128"/>
                <a:cs typeface="Arial" panose="020B0604020202020204" pitchFamily="34" charset="0"/>
              </a:rPr>
              <a:t>مخطط الملكوت </a:t>
            </a:r>
            <a:endParaRPr kumimoji="0" lang="en-GB" sz="2800" b="1" u="none" strike="noStrike" kern="1200" cap="none" spc="0" normalizeH="0" baseline="0" noProof="0">
              <a:ln>
                <a:noFill/>
              </a:ln>
              <a:solidFill>
                <a:srgbClr val="FFFF66"/>
              </a:solidFill>
              <a:effectLst/>
              <a:uLnTx/>
              <a:uFillTx/>
              <a:latin typeface="Arial" panose="020B0604020202020204" pitchFamily="34" charset="0"/>
              <a:ea typeface="MS PGothic" pitchFamily="34" charset="-128"/>
              <a:cs typeface="Arial" panose="020B0604020202020204" pitchFamily="34" charset="0"/>
            </a:endParaRPr>
          </a:p>
        </p:txBody>
      </p:sp>
      <p:sp>
        <p:nvSpPr>
          <p:cNvPr id="234534" name="Rectangle 40"/>
          <p:cNvSpPr>
            <a:spLocks noChangeArrowheads="1"/>
          </p:cNvSpPr>
          <p:nvPr/>
        </p:nvSpPr>
        <p:spPr bwMode="auto">
          <a:xfrm>
            <a:off x="6735763" y="228600"/>
            <a:ext cx="808037" cy="588963"/>
          </a:xfrm>
          <a:prstGeom prst="rect">
            <a:avLst/>
          </a:prstGeom>
          <a:noFill/>
          <a:ln w="9525">
            <a:noFill/>
            <a:miter lim="800000"/>
            <a:headEnd/>
            <a:tailEnd/>
          </a:ln>
        </p:spPr>
        <p:txBody>
          <a:bodyPr lIns="12600" tIns="12600" rIns="12600" bIns="12600"/>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1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الكائنات الحية</a:t>
            </a:r>
            <a:endParaRPr kumimoji="0" lang="en-GB" sz="1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34535" name="Rectangle 41"/>
          <p:cNvSpPr>
            <a:spLocks noChangeArrowheads="1"/>
          </p:cNvSpPr>
          <p:nvPr/>
        </p:nvSpPr>
        <p:spPr bwMode="auto">
          <a:xfrm>
            <a:off x="2697163" y="3665538"/>
            <a:ext cx="1265237" cy="623887"/>
          </a:xfrm>
          <a:prstGeom prst="rect">
            <a:avLst/>
          </a:prstGeom>
          <a:noFill/>
          <a:ln w="9525">
            <a:noFill/>
            <a:miter lim="800000"/>
            <a:headEnd/>
            <a:tailEnd/>
          </a:ln>
        </p:spPr>
        <p:txBody>
          <a:bodyPr lIns="12600" tIns="12600" rIns="12600" bIns="12600"/>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1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غير المؤمنين في الضيقة</a:t>
            </a:r>
            <a:endParaRPr kumimoji="0" lang="en-GB" sz="1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34536" name="Rectangle 42"/>
          <p:cNvSpPr>
            <a:spLocks noChangeArrowheads="1"/>
          </p:cNvSpPr>
          <p:nvPr/>
        </p:nvSpPr>
        <p:spPr bwMode="auto">
          <a:xfrm>
            <a:off x="4495800" y="3657600"/>
            <a:ext cx="1524000" cy="606425"/>
          </a:xfrm>
          <a:prstGeom prst="rect">
            <a:avLst/>
          </a:prstGeom>
          <a:noFill/>
          <a:ln w="9525">
            <a:noFill/>
            <a:miter lim="800000"/>
            <a:headEnd/>
            <a:tailEnd/>
          </a:ln>
        </p:spPr>
        <p:txBody>
          <a:bodyPr lIns="12600" tIns="12600" rIns="12600" bIns="12600"/>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1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مؤمني الضيقة</a:t>
            </a:r>
            <a:endParaRPr kumimoji="0" lang="en-GB" sz="1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7691" name="Line 43"/>
          <p:cNvSpPr>
            <a:spLocks noChangeShapeType="1"/>
          </p:cNvSpPr>
          <p:nvPr/>
        </p:nvSpPr>
        <p:spPr bwMode="auto">
          <a:xfrm>
            <a:off x="2628900" y="4267200"/>
            <a:ext cx="4152900" cy="1588"/>
          </a:xfrm>
          <a:prstGeom prst="line">
            <a:avLst/>
          </a:prstGeom>
          <a:noFill/>
          <a:ln w="12600">
            <a:solidFill>
              <a:srgbClr val="FFFFFF"/>
            </a:solidFill>
            <a:miter lim="800000"/>
            <a:headEnd/>
            <a:tailEnd/>
          </a:ln>
          <a:effectLst>
            <a:outerShdw dist="17819" dir="2700000" algn="ctr" rotWithShape="0">
              <a:srgbClr val="000000">
                <a:alpha val="75014"/>
              </a:srgbClr>
            </a:outerShdw>
          </a:effectLst>
        </p:spPr>
        <p:txBody>
          <a:body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618538" name="AutoShape 44"/>
          <p:cNvSpPr>
            <a:spLocks/>
          </p:cNvSpPr>
          <p:nvPr/>
        </p:nvSpPr>
        <p:spPr bwMode="auto">
          <a:xfrm>
            <a:off x="228600" y="5943600"/>
            <a:ext cx="1892300" cy="420688"/>
          </a:xfrm>
          <a:prstGeom prst="callout2">
            <a:avLst>
              <a:gd name="adj1" fmla="val 69435"/>
              <a:gd name="adj2" fmla="val 103861"/>
              <a:gd name="adj3" fmla="val 69435"/>
              <a:gd name="adj4" fmla="val 109144"/>
              <a:gd name="adj5" fmla="val -618491"/>
              <a:gd name="adj6" fmla="val 132213"/>
            </a:avLst>
          </a:prstGeom>
          <a:noFill/>
          <a:ln w="12600">
            <a:solidFill>
              <a:srgbClr val="FFFFFF"/>
            </a:solidFill>
            <a:miter lim="800000"/>
            <a:headEnd/>
            <a:tailEnd/>
          </a:ln>
          <a:effectLst>
            <a:outerShdw dist="17819" dir="2700000" algn="ctr" rotWithShape="0">
              <a:srgbClr val="000000">
                <a:alpha val="75014"/>
              </a:srgbClr>
            </a:outerShdw>
          </a:effectLst>
          <a:extLst>
            <a:ext uri="{909E8E84-426E-40dd-AFC4-6F175D3DCCD1}"/>
          </a:extLst>
        </p:spPr>
        <p:txBody>
          <a:bodyPr lIns="12600" tIns="12600" rIns="12600" bIns="12600"/>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16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شكل غامض للملكوت</a:t>
            </a:r>
            <a:endParaRPr kumimoji="0" lang="en-GB" sz="16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27693" name="Oval 45"/>
          <p:cNvSpPr>
            <a:spLocks noChangeArrowheads="1"/>
          </p:cNvSpPr>
          <p:nvPr/>
        </p:nvSpPr>
        <p:spPr bwMode="auto">
          <a:xfrm>
            <a:off x="1295400" y="228600"/>
            <a:ext cx="6629400" cy="6477000"/>
          </a:xfrm>
          <a:prstGeom prst="ellipse">
            <a:avLst/>
          </a:prstGeom>
          <a:noFill/>
          <a:ln w="9360">
            <a:solidFill>
              <a:srgbClr val="FFFFFF"/>
            </a:solidFill>
            <a:miter lim="800000"/>
            <a:headEnd/>
            <a:tailEnd/>
          </a:ln>
          <a:effectLst>
            <a:outerShdw dist="17819" dir="2700000" algn="ctr" rotWithShape="0">
              <a:srgbClr val="000000">
                <a:alpha val="75014"/>
              </a:srgbClr>
            </a:outerShdw>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234540" name="Rectangle 46"/>
          <p:cNvSpPr>
            <a:spLocks noChangeArrowheads="1"/>
          </p:cNvSpPr>
          <p:nvPr/>
        </p:nvSpPr>
        <p:spPr bwMode="auto">
          <a:xfrm>
            <a:off x="6934200" y="2971800"/>
            <a:ext cx="914400" cy="838200"/>
          </a:xfrm>
          <a:prstGeom prst="rect">
            <a:avLst/>
          </a:prstGeom>
          <a:noFill/>
          <a:ln w="9525">
            <a:noFill/>
            <a:miter lim="800000"/>
            <a:headEnd/>
            <a:tailEnd/>
          </a:ln>
        </p:spPr>
        <p:txBody>
          <a:bodyPr lIns="12600" tIns="12600" rIns="12600" bIns="12600"/>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1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الملائكة و الحيوانات</a:t>
            </a:r>
            <a:endParaRPr kumimoji="0" lang="en-GB" sz="1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7695" name="Rectangle 47"/>
          <p:cNvSpPr>
            <a:spLocks noChangeArrowheads="1"/>
          </p:cNvSpPr>
          <p:nvPr/>
        </p:nvSpPr>
        <p:spPr bwMode="auto">
          <a:xfrm>
            <a:off x="6477000" y="6172200"/>
            <a:ext cx="2133600" cy="609600"/>
          </a:xfrm>
          <a:prstGeom prst="rect">
            <a:avLst/>
          </a:prstGeom>
          <a:noFill/>
          <a:ln w="25560">
            <a:solidFill>
              <a:srgbClr val="FFFFFF"/>
            </a:solidFill>
            <a:miter lim="800000"/>
            <a:headEnd/>
            <a:tailEnd/>
          </a:ln>
          <a:effectLst>
            <a:outerShdw dist="17819" dir="2700000" algn="ctr" rotWithShape="0">
              <a:srgbClr val="000000">
                <a:alpha val="75014"/>
              </a:srgbClr>
            </a:outerShdw>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2" name="Rectangular Callout 1"/>
          <p:cNvSpPr>
            <a:spLocks noChangeArrowheads="1"/>
          </p:cNvSpPr>
          <p:nvPr/>
        </p:nvSpPr>
        <p:spPr bwMode="auto">
          <a:xfrm>
            <a:off x="6826250" y="4025900"/>
            <a:ext cx="1847850" cy="733425"/>
          </a:xfrm>
          <a:prstGeom prst="wedgeRectCallout">
            <a:avLst>
              <a:gd name="adj1" fmla="val -108310"/>
              <a:gd name="adj2" fmla="val 30676"/>
            </a:avLst>
          </a:prstGeom>
          <a:solidFill>
            <a:schemeClr val="bg1"/>
          </a:solidFill>
          <a:ln w="9525" algn="ctr">
            <a:solidFill>
              <a:schemeClr val="tx1"/>
            </a:solidFill>
            <a:round/>
            <a:headEnd/>
            <a:tailEnd/>
          </a:ln>
        </p:spPr>
        <p:txBody>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r>
              <a:rPr kumimoji="0" lang="ar-JO" sz="24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تركيز أشعياء</a:t>
            </a:r>
            <a:endParaRPr kumimoji="0" lang="en-US" sz="24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Tree>
    <p:extLst>
      <p:ext uri="{BB962C8B-B14F-4D97-AF65-F5344CB8AC3E}">
        <p14:creationId xmlns:p14="http://schemas.microsoft.com/office/powerpoint/2010/main" val="3592817192"/>
      </p:ext>
    </p:extLst>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bg>
      <p:bgPr shadeToTitle="1">
        <a:gradFill rotWithShape="0">
          <a:gsLst>
            <a:gs pos="0">
              <a:srgbClr val="BBE0E3"/>
            </a:gs>
            <a:gs pos="100000">
              <a:srgbClr val="576869"/>
            </a:gs>
          </a:gsLst>
          <a:path path="shape">
            <a:fillToRect l="50000" t="50000" r="50000" b="50000"/>
          </a:path>
        </a:gradFill>
        <a:effectLst/>
      </p:bgPr>
    </p:bg>
    <p:spTree>
      <p:nvGrpSpPr>
        <p:cNvPr id="1" name=""/>
        <p:cNvGrpSpPr/>
        <p:nvPr/>
      </p:nvGrpSpPr>
      <p:grpSpPr>
        <a:xfrm>
          <a:off x="0" y="0"/>
          <a:ext cx="0" cy="0"/>
          <a:chOff x="0" y="0"/>
          <a:chExt cx="0" cy="0"/>
        </a:xfrm>
      </p:grpSpPr>
      <p:sp>
        <p:nvSpPr>
          <p:cNvPr id="28673" name="Rectangle 1"/>
          <p:cNvSpPr>
            <a:spLocks noChangeArrowheads="1"/>
          </p:cNvSpPr>
          <p:nvPr/>
        </p:nvSpPr>
        <p:spPr bwMode="auto">
          <a:xfrm>
            <a:off x="0" y="0"/>
            <a:ext cx="9144000" cy="6858000"/>
          </a:xfrm>
          <a:prstGeom prst="rect">
            <a:avLst/>
          </a:prstGeom>
          <a:gradFill rotWithShape="0">
            <a:gsLst>
              <a:gs pos="0">
                <a:srgbClr val="333399"/>
              </a:gs>
              <a:gs pos="100000">
                <a:srgbClr val="181847"/>
              </a:gs>
            </a:gsLst>
            <a:path path="shape">
              <a:fillToRect l="50000" t="50000" r="50000" b="50000"/>
            </a:path>
          </a:gradFill>
          <a:ln w="9360">
            <a:solidFill>
              <a:srgbClr val="000000"/>
            </a:solidFill>
            <a:miter lim="800000"/>
            <a:headEnd/>
            <a:tailEnd/>
          </a:ln>
          <a:effectLst>
            <a:outerShdw dist="36147" dir="2700000" algn="ctr" rotWithShape="0">
              <a:srgbClr val="808080">
                <a:alpha val="75014"/>
              </a:srgbClr>
            </a:outerShdw>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000" b="1"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a:cs typeface="Arial" panose="020B0604020202020204" pitchFamily="34" charset="0"/>
            </a:endParaRPr>
          </a:p>
        </p:txBody>
      </p:sp>
      <p:sp>
        <p:nvSpPr>
          <p:cNvPr id="28674" name="Line 2"/>
          <p:cNvSpPr>
            <a:spLocks noChangeShapeType="1"/>
          </p:cNvSpPr>
          <p:nvPr/>
        </p:nvSpPr>
        <p:spPr bwMode="auto">
          <a:xfrm>
            <a:off x="1447800" y="4114800"/>
            <a:ext cx="6705600" cy="1588"/>
          </a:xfrm>
          <a:prstGeom prst="line">
            <a:avLst/>
          </a:prstGeom>
          <a:noFill/>
          <a:ln w="76320">
            <a:solidFill>
              <a:srgbClr val="FF0000"/>
            </a:solidFill>
            <a:miter lim="800000"/>
            <a:headEnd/>
            <a:tailEnd type="triangle" w="med" len="med"/>
          </a:ln>
          <a:effectLst>
            <a:outerShdw dist="36147" dir="2700000" algn="ctr" rotWithShape="0">
              <a:srgbClr val="808080">
                <a:alpha val="75014"/>
              </a:srgbClr>
            </a:outerShdw>
          </a:effectLst>
        </p:spPr>
        <p:txBody>
          <a:body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000" b="1"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a:cs typeface="Arial" panose="020B0604020202020204" pitchFamily="34" charset="0"/>
            </a:endParaRPr>
          </a:p>
        </p:txBody>
      </p:sp>
      <p:sp>
        <p:nvSpPr>
          <p:cNvPr id="28675" name="Line 3"/>
          <p:cNvSpPr>
            <a:spLocks noChangeShapeType="1"/>
          </p:cNvSpPr>
          <p:nvPr/>
        </p:nvSpPr>
        <p:spPr bwMode="auto">
          <a:xfrm>
            <a:off x="7126288" y="2638425"/>
            <a:ext cx="1587" cy="1371600"/>
          </a:xfrm>
          <a:prstGeom prst="line">
            <a:avLst/>
          </a:prstGeom>
          <a:noFill/>
          <a:ln w="38160">
            <a:solidFill>
              <a:srgbClr val="00CCFF"/>
            </a:solidFill>
            <a:miter lim="800000"/>
            <a:headEnd/>
            <a:tailEnd type="triangle" w="med" len="med"/>
          </a:ln>
          <a:effectLst>
            <a:outerShdw dist="36147" dir="2700000" algn="ctr" rotWithShape="0">
              <a:srgbClr val="808080">
                <a:alpha val="75014"/>
              </a:srgbClr>
            </a:outerShdw>
          </a:effectLst>
        </p:spPr>
        <p:txBody>
          <a:body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000" b="1"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a:cs typeface="Arial" panose="020B0604020202020204" pitchFamily="34" charset="0"/>
            </a:endParaRPr>
          </a:p>
        </p:txBody>
      </p:sp>
      <p:sp>
        <p:nvSpPr>
          <p:cNvPr id="28676" name="Text Box 4"/>
          <p:cNvSpPr txBox="1">
            <a:spLocks noChangeArrowheads="1"/>
          </p:cNvSpPr>
          <p:nvPr/>
        </p:nvSpPr>
        <p:spPr bwMode="auto">
          <a:xfrm rot="-5400000">
            <a:off x="-681831" y="3745707"/>
            <a:ext cx="3133725" cy="649287"/>
          </a:xfrm>
          <a:prstGeom prst="rect">
            <a:avLst/>
          </a:prstGeom>
          <a:noFill/>
          <a:ln w="9525">
            <a:noFill/>
            <a:round/>
            <a:headEnd/>
            <a:tailEnd/>
          </a:ln>
        </p:spPr>
        <p:txBody>
          <a:bodyPr lIns="90000" tIns="46800" rIns="90000" bIns="46800">
            <a:spAutoFit/>
          </a:bodyPr>
          <a:lstStyle/>
          <a:p>
            <a:pPr marL="0" marR="0" lvl="0" indent="0" algn="ctr" defTabSz="449263" rtl="0" eaLnBrk="1" fontAlgn="base" latinLnBrk="0" hangingPunct="1">
              <a:lnSpc>
                <a:spcPct val="100000"/>
              </a:lnSpc>
              <a:spcBef>
                <a:spcPts val="2500"/>
              </a:spcBef>
              <a:spcAft>
                <a:spcPct val="0"/>
              </a:spcAft>
              <a:buClr>
                <a:srgbClr val="FFFFFF"/>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عصر الكنيسة</a:t>
            </a:r>
            <a:endParaRPr kumimoji="0" lang="en-GB" sz="3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8677" name="Text Box 5"/>
          <p:cNvSpPr txBox="1">
            <a:spLocks noChangeArrowheads="1"/>
          </p:cNvSpPr>
          <p:nvPr/>
        </p:nvSpPr>
        <p:spPr bwMode="auto">
          <a:xfrm rot="5400000" flipH="1">
            <a:off x="5851526" y="3898900"/>
            <a:ext cx="4951412" cy="649287"/>
          </a:xfrm>
          <a:prstGeom prst="rect">
            <a:avLst/>
          </a:prstGeom>
          <a:noFill/>
          <a:ln w="9525">
            <a:noFill/>
            <a:round/>
            <a:headEnd/>
            <a:tailEnd/>
          </a:ln>
        </p:spPr>
        <p:txBody>
          <a:bodyPr lIns="90000" tIns="46800" rIns="90000" bIns="46800">
            <a:spAutoFit/>
          </a:bodyPr>
          <a:lstStyle/>
          <a:p>
            <a:pPr marL="0" marR="0" lvl="0" indent="0" algn="ctr" defTabSz="449263" rtl="0" eaLnBrk="1" fontAlgn="base" latinLnBrk="0" hangingPunct="1">
              <a:lnSpc>
                <a:spcPct val="100000"/>
              </a:lnSpc>
              <a:spcBef>
                <a:spcPts val="2500"/>
              </a:spcBef>
              <a:spcAft>
                <a:spcPct val="0"/>
              </a:spcAft>
              <a:buClr>
                <a:srgbClr val="FFCC00"/>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u="none" strike="noStrike" kern="1200" cap="none" spc="0" normalizeH="0" baseline="0" noProof="0">
                <a:ln>
                  <a:noFill/>
                </a:ln>
                <a:solidFill>
                  <a:srgbClr val="FFCC00"/>
                </a:solidFill>
                <a:effectLst/>
                <a:uLnTx/>
                <a:uFillTx/>
                <a:latin typeface="Arial" panose="020B0604020202020204" pitchFamily="34" charset="0"/>
                <a:ea typeface="MS PGothic" pitchFamily="34" charset="-128"/>
                <a:cs typeface="Arial" panose="020B0604020202020204" pitchFamily="34" charset="0"/>
              </a:rPr>
              <a:t>الملكوت الأبدي</a:t>
            </a:r>
            <a:endParaRPr kumimoji="0" lang="en-GB" sz="3600" b="1" u="none" strike="noStrike" kern="1200" cap="none" spc="0" normalizeH="0" baseline="0" noProof="0">
              <a:ln>
                <a:noFill/>
              </a:ln>
              <a:solidFill>
                <a:srgbClr val="FFCC00"/>
              </a:solidFill>
              <a:effectLst/>
              <a:uLnTx/>
              <a:uFillTx/>
              <a:latin typeface="Arial" panose="020B0604020202020204" pitchFamily="34" charset="0"/>
              <a:ea typeface="MS PGothic" pitchFamily="34" charset="-128"/>
              <a:cs typeface="Arial" panose="020B0604020202020204" pitchFamily="34" charset="0"/>
            </a:endParaRPr>
          </a:p>
        </p:txBody>
      </p:sp>
      <p:sp>
        <p:nvSpPr>
          <p:cNvPr id="28678" name="Text Box 6"/>
          <p:cNvSpPr txBox="1">
            <a:spLocks noChangeArrowheads="1"/>
          </p:cNvSpPr>
          <p:nvPr/>
        </p:nvSpPr>
        <p:spPr bwMode="auto">
          <a:xfrm>
            <a:off x="6019800" y="1295400"/>
            <a:ext cx="2057400" cy="1201738"/>
          </a:xfrm>
          <a:prstGeom prst="rect">
            <a:avLst/>
          </a:prstGeom>
          <a:noFill/>
          <a:ln w="9525">
            <a:noFill/>
            <a:round/>
            <a:headEnd/>
            <a:tailEnd/>
          </a:ln>
        </p:spPr>
        <p:txBody>
          <a:bodyPr lIns="90000" tIns="46800" rIns="90000" bIns="46800">
            <a:spAutoFit/>
          </a:bodyPr>
          <a:lstStyle/>
          <a:p>
            <a:pPr marL="0" marR="0" lvl="0" indent="0" algn="ctr" defTabSz="449263" rtl="0" eaLnBrk="1" fontAlgn="base" latinLnBrk="0" hangingPunct="1">
              <a:lnSpc>
                <a:spcPct val="100000"/>
              </a:lnSpc>
              <a:spcBef>
                <a:spcPts val="2500"/>
              </a:spcBef>
              <a:spcAft>
                <a:spcPct val="0"/>
              </a:spcAft>
              <a:buClr>
                <a:srgbClr val="00CCFF"/>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u="none" strike="noStrike" kern="1200" cap="none" spc="0" normalizeH="0" baseline="0" noProof="0">
                <a:ln>
                  <a:noFill/>
                </a:ln>
                <a:solidFill>
                  <a:srgbClr val="00CCFF"/>
                </a:solidFill>
                <a:effectLst/>
                <a:uLnTx/>
                <a:uFillTx/>
                <a:latin typeface="Arial" panose="020B0604020202020204" pitchFamily="34" charset="0"/>
                <a:ea typeface="MS PGothic" pitchFamily="34" charset="-128"/>
                <a:cs typeface="Arial" panose="020B0604020202020204" pitchFamily="34" charset="0"/>
              </a:rPr>
              <a:t>المجيء الثاني</a:t>
            </a:r>
            <a:endParaRPr kumimoji="0" lang="en-GB" sz="3600" b="1" u="none" strike="noStrike" kern="1200" cap="none" spc="0" normalizeH="0" baseline="0" noProof="0">
              <a:ln>
                <a:noFill/>
              </a:ln>
              <a:solidFill>
                <a:srgbClr val="00CCFF"/>
              </a:solidFill>
              <a:effectLst/>
              <a:uLnTx/>
              <a:uFillTx/>
              <a:latin typeface="Arial" panose="020B0604020202020204" pitchFamily="34" charset="0"/>
              <a:ea typeface="MS PGothic" pitchFamily="34" charset="-128"/>
              <a:cs typeface="Arial" panose="020B0604020202020204" pitchFamily="34" charset="0"/>
            </a:endParaRPr>
          </a:p>
        </p:txBody>
      </p:sp>
      <p:sp>
        <p:nvSpPr>
          <p:cNvPr id="28679" name="Text Box 7"/>
          <p:cNvSpPr txBox="1">
            <a:spLocks noChangeArrowheads="1"/>
          </p:cNvSpPr>
          <p:nvPr/>
        </p:nvSpPr>
        <p:spPr bwMode="auto">
          <a:xfrm>
            <a:off x="1828800" y="2971800"/>
            <a:ext cx="3733800" cy="2065338"/>
          </a:xfrm>
          <a:prstGeom prst="rect">
            <a:avLst/>
          </a:prstGeom>
          <a:noFill/>
          <a:ln w="9525">
            <a:noFill/>
            <a:round/>
            <a:headEnd/>
            <a:tailEnd/>
          </a:ln>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80000"/>
              </a:lnSpc>
              <a:spcBef>
                <a:spcPts val="2500"/>
              </a:spcBef>
              <a:spcAft>
                <a:spcPct val="0"/>
              </a:spcAft>
              <a:buClr>
                <a:srgbClr val="FFFFFF"/>
              </a:buClr>
              <a:buSzPct val="100000"/>
              <a:buFont typeface="Times New Roman"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حكم المسيح الروحي</a:t>
            </a:r>
          </a:p>
          <a:p>
            <a:pPr marL="0" marR="0" lvl="0" indent="0" algn="ctr" defTabSz="449263" rtl="0" eaLnBrk="1" fontAlgn="base" latinLnBrk="0" hangingPunct="1">
              <a:lnSpc>
                <a:spcPct val="80000"/>
              </a:lnSpc>
              <a:spcBef>
                <a:spcPts val="2500"/>
              </a:spcBef>
              <a:spcAft>
                <a:spcPct val="0"/>
              </a:spcAft>
              <a:buClr>
                <a:srgbClr val="FFFFFF"/>
              </a:buClr>
              <a:buSzPct val="100000"/>
              <a:buFont typeface="Times New Roman"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endParaRPr kumimoji="0" lang="en-GB"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449263" rtl="0" eaLnBrk="1" fontAlgn="base" latinLnBrk="0" hangingPunct="1">
              <a:lnSpc>
                <a:spcPct val="80000"/>
              </a:lnSpc>
              <a:spcBef>
                <a:spcPts val="2500"/>
              </a:spcBef>
              <a:spcAft>
                <a:spcPct val="0"/>
              </a:spcAft>
              <a:buClr>
                <a:srgbClr val="FFFFFF"/>
              </a:buClr>
              <a:buSzPct val="100000"/>
              <a:buFont typeface="Times New Roman"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الضيقات</a:t>
            </a:r>
            <a:endParaRPr kumimoji="0" lang="en-GB" sz="36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p:txBody>
      </p:sp>
      <p:sp>
        <p:nvSpPr>
          <p:cNvPr id="28680" name="Rectangle 8"/>
          <p:cNvSpPr>
            <a:spLocks noChangeArrowheads="1"/>
          </p:cNvSpPr>
          <p:nvPr/>
        </p:nvSpPr>
        <p:spPr bwMode="auto">
          <a:xfrm>
            <a:off x="533400" y="2286000"/>
            <a:ext cx="5410200" cy="3657600"/>
          </a:xfrm>
          <a:prstGeom prst="rect">
            <a:avLst/>
          </a:prstGeom>
          <a:noFill/>
          <a:ln w="38160">
            <a:solidFill>
              <a:srgbClr val="BBE0E3"/>
            </a:solidFill>
            <a:miter lim="800000"/>
            <a:headEnd/>
            <a:tailEnd/>
          </a:ln>
          <a:effectLst>
            <a:outerShdw dist="36147" dir="2700000" algn="ctr" rotWithShape="0">
              <a:srgbClr val="808080">
                <a:alpha val="75014"/>
              </a:srgbClr>
            </a:outerShdw>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000" b="1"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a:cs typeface="Arial" panose="020B0604020202020204" pitchFamily="34" charset="0"/>
            </a:endParaRPr>
          </a:p>
        </p:txBody>
      </p:sp>
      <p:sp>
        <p:nvSpPr>
          <p:cNvPr id="28681" name="Text Box 9"/>
          <p:cNvSpPr txBox="1">
            <a:spLocks noChangeArrowheads="1"/>
          </p:cNvSpPr>
          <p:nvPr/>
        </p:nvSpPr>
        <p:spPr bwMode="auto">
          <a:xfrm rot="5400000">
            <a:off x="5876132" y="5123656"/>
            <a:ext cx="2514600" cy="649287"/>
          </a:xfrm>
          <a:prstGeom prst="rect">
            <a:avLst/>
          </a:prstGeom>
          <a:noFill/>
          <a:ln w="9525">
            <a:noFill/>
            <a:round/>
            <a:headEnd/>
            <a:tailEnd/>
          </a:ln>
        </p:spPr>
        <p:txBody>
          <a:bodyPr lIns="90000" tIns="46800" rIns="90000" bIns="46800">
            <a:spAutoFit/>
          </a:bodyPr>
          <a:lstStyle/>
          <a:p>
            <a:pPr marL="0" marR="0" lvl="0" indent="0" algn="ctr" defTabSz="449263" rtl="0" eaLnBrk="1" fontAlgn="base" latinLnBrk="0" hangingPunct="1">
              <a:lnSpc>
                <a:spcPct val="100000"/>
              </a:lnSpc>
              <a:spcBef>
                <a:spcPts val="2500"/>
              </a:spcBef>
              <a:spcAft>
                <a:spcPct val="0"/>
              </a:spcAft>
              <a:buClr>
                <a:srgbClr val="FF0066"/>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u="none" strike="noStrike" kern="1200" cap="none" spc="0" normalizeH="0" baseline="0" noProof="0">
                <a:ln>
                  <a:noFill/>
                </a:ln>
                <a:solidFill>
                  <a:srgbClr val="FFFF00"/>
                </a:solidFill>
                <a:effectLst/>
                <a:uLnTx/>
                <a:uFillTx/>
                <a:latin typeface="Arial" panose="020B0604020202020204" pitchFamily="34" charset="0"/>
                <a:ea typeface="MS PGothic" pitchFamily="34" charset="-128"/>
                <a:cs typeface="Arial" panose="020B0604020202020204" pitchFamily="34" charset="0"/>
              </a:rPr>
              <a:t>الجينونة</a:t>
            </a:r>
            <a:endParaRPr kumimoji="0" lang="en-GB" sz="3600" b="1" u="none" strike="noStrike" kern="1200" cap="none" spc="0" normalizeH="0" baseline="0" noProof="0">
              <a:ln>
                <a:noFill/>
              </a:ln>
              <a:solidFill>
                <a:srgbClr val="FFFF00"/>
              </a:solidFill>
              <a:effectLst/>
              <a:uLnTx/>
              <a:uFillTx/>
              <a:latin typeface="Arial" panose="020B0604020202020204" pitchFamily="34" charset="0"/>
              <a:ea typeface="MS PGothic" pitchFamily="34" charset="-128"/>
              <a:cs typeface="Arial" panose="020B0604020202020204" pitchFamily="34" charset="0"/>
            </a:endParaRPr>
          </a:p>
        </p:txBody>
      </p:sp>
      <p:sp>
        <p:nvSpPr>
          <p:cNvPr id="235531" name="Text Box 11"/>
          <p:cNvSpPr txBox="1">
            <a:spLocks noChangeArrowheads="1"/>
          </p:cNvSpPr>
          <p:nvPr/>
        </p:nvSpPr>
        <p:spPr bwMode="auto">
          <a:xfrm>
            <a:off x="8394700" y="95250"/>
            <a:ext cx="615950" cy="401638"/>
          </a:xfrm>
          <a:prstGeom prst="rect">
            <a:avLst/>
          </a:prstGeom>
          <a:noFill/>
          <a:ln w="9525">
            <a:noFill/>
            <a:round/>
            <a:headEnd/>
            <a:tailEnd/>
          </a:ln>
        </p:spPr>
        <p:txBody>
          <a:bodyPr wrap="none" lIns="90000" tIns="46800" rIns="90000" bIns="46800">
            <a:spAutoFit/>
          </a:bodyPr>
          <a:lstStyle/>
          <a:p>
            <a:pPr marL="0" marR="0" lvl="0" indent="0" algn="ctr" defTabSz="449263" rtl="0" eaLnBrk="1" fontAlgn="base" latinLnBrk="0" hangingPunct="1">
              <a:lnSpc>
                <a:spcPct val="100000"/>
              </a:lnSpc>
              <a:spcBef>
                <a:spcPct val="0"/>
              </a:spcBef>
              <a:spcAft>
                <a:spcPct val="0"/>
              </a:spcAft>
              <a:buClr>
                <a:srgbClr val="FFFFFF"/>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0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473</a:t>
            </a:r>
            <a:endParaRPr kumimoji="0" lang="en-GB" sz="20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13" name="Title 12"/>
          <p:cNvSpPr>
            <a:spLocks noGrp="1"/>
          </p:cNvSpPr>
          <p:nvPr>
            <p:ph type="title" idx="4294967295"/>
          </p:nvPr>
        </p:nvSpPr>
        <p:spPr>
          <a:xfrm>
            <a:off x="838200" y="304800"/>
            <a:ext cx="7770813" cy="990600"/>
          </a:xfrm>
        </p:spPr>
        <p:txBody>
          <a:bodyPr/>
          <a:lstStyle/>
          <a:p>
            <a:pPr>
              <a:buFont typeface="Times New Roman" charset="0"/>
              <a:buNone/>
              <a:defRPr/>
            </a:pPr>
            <a:r>
              <a:rPr lang="ar-JO" sz="4000" dirty="0">
                <a:solidFill>
                  <a:srgbClr val="FFFFFF"/>
                </a:solidFill>
                <a:effectLst>
                  <a:outerShdw blurRad="38100" dist="38100" dir="2700000" algn="tl">
                    <a:srgbClr val="000000"/>
                  </a:outerShdw>
                </a:effectLst>
                <a:ea typeface="ＭＳ Ｐゴシック" charset="0"/>
              </a:rPr>
              <a:t>اللاألفية</a:t>
            </a:r>
            <a:endParaRPr lang="en-US" sz="4000" dirty="0">
              <a:ea typeface="ＭＳ Ｐゴシック" charset="0"/>
            </a:endParaRPr>
          </a:p>
        </p:txBody>
      </p:sp>
    </p:spTree>
    <p:extLst>
      <p:ext uri="{BB962C8B-B14F-4D97-AF65-F5344CB8AC3E}">
        <p14:creationId xmlns:p14="http://schemas.microsoft.com/office/powerpoint/2010/main" val="599708851"/>
      </p:ext>
    </p:extLst>
  </p:cSld>
  <p:clrMapOvr>
    <a:masterClrMapping/>
  </p:clrMapOvr>
  <p:transition spd="med">
    <p:randomBar dir="vert"/>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nodeType="afterEffect">
                                  <p:stCondLst>
                                    <p:cond delay="0"/>
                                  </p:stCondLst>
                                  <p:childTnLst>
                                    <p:set>
                                      <p:cBhvr additive="repl">
                                        <p:cTn id="6" dur="1" fill="hold">
                                          <p:stCondLst>
                                            <p:cond delay="0"/>
                                          </p:stCondLst>
                                        </p:cTn>
                                        <p:tgtEl>
                                          <p:spTgt spid="28676"/>
                                        </p:tgtEl>
                                        <p:attrNameLst>
                                          <p:attrName>style.visibility</p:attrName>
                                        </p:attrNameLst>
                                      </p:cBhvr>
                                      <p:to>
                                        <p:strVal val="visible"/>
                                      </p:to>
                                    </p:set>
                                    <p:anim calcmode="lin" valueType="num">
                                      <p:cBhvr>
                                        <p:cTn id="7" dur="500" fill="hold"/>
                                        <p:tgtEl>
                                          <p:spTgt spid="28676"/>
                                        </p:tgtEl>
                                        <p:attrNameLst>
                                          <p:attrName>ppt_x</p:attrName>
                                        </p:attrNameLst>
                                      </p:cBhvr>
                                      <p:tavLst>
                                        <p:tav tm="100000">
                                          <p:val>
                                            <p:strVal val="0-#ppt_w/2"/>
                                          </p:val>
                                        </p:tav>
                                        <p:tav>
                                          <p:val>
                                            <p:strVal val="#ppt_x"/>
                                          </p:val>
                                        </p:tav>
                                      </p:tavLst>
                                    </p:anim>
                                    <p:anim calcmode="lin" valueType="num">
                                      <p:cBhvr>
                                        <p:cTn id="8" dur="500" fill="hold"/>
                                        <p:tgtEl>
                                          <p:spTgt spid="28676"/>
                                        </p:tgtEl>
                                        <p:attrNameLst>
                                          <p:attrName>ppt_y</p:attrName>
                                        </p:attrNameLst>
                                      </p:cBhvr>
                                      <p:tavLst>
                                        <p:tav tm="100000">
                                          <p:val>
                                            <p:strVal val="#ppt_y"/>
                                          </p:val>
                                        </p:tav>
                                        <p:tav>
                                          <p:val>
                                            <p:strVal val="#ppt_y"/>
                                          </p:val>
                                        </p:tav>
                                      </p:tavLst>
                                    </p:anim>
                                  </p:childTnLst>
                                </p:cTn>
                              </p:par>
                            </p:childTnLst>
                          </p:cTn>
                        </p:par>
                        <p:par>
                          <p:cTn id="9" fill="hold" nodeType="afterGroup">
                            <p:stCondLst>
                              <p:cond delay="2500"/>
                            </p:stCondLst>
                            <p:childTnLst>
                              <p:par>
                                <p:cTn id="10" presetID="2" presetClass="entr" presetSubtype="8" fill="hold" grpId="0" nodeType="afterEffect">
                                  <p:stCondLst>
                                    <p:cond delay="0"/>
                                  </p:stCondLst>
                                  <p:childTnLst>
                                    <p:set>
                                      <p:cBhvr additive="repl">
                                        <p:cTn id="11" dur="1" fill="hold">
                                          <p:stCondLst>
                                            <p:cond delay="0"/>
                                          </p:stCondLst>
                                        </p:cTn>
                                        <p:tgtEl>
                                          <p:spTgt spid="28680"/>
                                        </p:tgtEl>
                                        <p:attrNameLst>
                                          <p:attrName>style.visibility</p:attrName>
                                        </p:attrNameLst>
                                      </p:cBhvr>
                                      <p:to>
                                        <p:strVal val="visible"/>
                                      </p:to>
                                    </p:set>
                                    <p:anim calcmode="lin" valueType="num">
                                      <p:cBhvr>
                                        <p:cTn id="12" dur="500" fill="hold"/>
                                        <p:tgtEl>
                                          <p:spTgt spid="28680"/>
                                        </p:tgtEl>
                                        <p:attrNameLst>
                                          <p:attrName>ppt_x</p:attrName>
                                        </p:attrNameLst>
                                      </p:cBhvr>
                                      <p:tavLst>
                                        <p:tav tm="100000">
                                          <p:val>
                                            <p:strVal val="0-#ppt_w/2"/>
                                          </p:val>
                                        </p:tav>
                                        <p:tav>
                                          <p:val>
                                            <p:strVal val="#ppt_x"/>
                                          </p:val>
                                        </p:tav>
                                      </p:tavLst>
                                    </p:anim>
                                    <p:anim calcmode="lin" valueType="num">
                                      <p:cBhvr>
                                        <p:cTn id="13" dur="500" fill="hold"/>
                                        <p:tgtEl>
                                          <p:spTgt spid="28680"/>
                                        </p:tgtEl>
                                        <p:attrNameLst>
                                          <p:attrName>ppt_y</p:attrName>
                                        </p:attrNameLst>
                                      </p:cBhvr>
                                      <p:tavLst>
                                        <p:tav tm="100000">
                                          <p:val>
                                            <p:strVal val="#ppt_y"/>
                                          </p:val>
                                        </p:tav>
                                        <p:tav>
                                          <p:val>
                                            <p:strVal val="#ppt_y"/>
                                          </p:val>
                                        </p:tav>
                                      </p:tavLst>
                                    </p:anim>
                                  </p:childTnLst>
                                </p:cTn>
                              </p:par>
                            </p:childTnLst>
                          </p:cTn>
                        </p:par>
                        <p:par>
                          <p:cTn id="14" fill="hold" nodeType="afterGroup">
                            <p:stCondLst>
                              <p:cond delay="3000"/>
                            </p:stCondLst>
                            <p:childTnLst>
                              <p:par>
                                <p:cTn id="15" presetID="22" presetClass="entr" presetSubtype="8" fill="hold" nodeType="afterEffect">
                                  <p:stCondLst>
                                    <p:cond delay="0"/>
                                  </p:stCondLst>
                                  <p:childTnLst>
                                    <p:set>
                                      <p:cBhvr additive="repl">
                                        <p:cTn id="16" dur="1" fill="hold">
                                          <p:stCondLst>
                                            <p:cond delay="0"/>
                                          </p:stCondLst>
                                        </p:cTn>
                                        <p:tgtEl>
                                          <p:spTgt spid="28674"/>
                                        </p:tgtEl>
                                        <p:attrNameLst>
                                          <p:attrName>style.visibility</p:attrName>
                                        </p:attrNameLst>
                                      </p:cBhvr>
                                      <p:to>
                                        <p:strVal val="visible"/>
                                      </p:to>
                                    </p:set>
                                    <p:animEffect transition="in" filter="wipe(left)">
                                      <p:cBhvr additive="repl">
                                        <p:cTn id="17" dur="500"/>
                                        <p:tgtEl>
                                          <p:spTgt spid="28674"/>
                                        </p:tgtEl>
                                      </p:cBhvr>
                                    </p:animEffect>
                                  </p:childTnLst>
                                </p:cTn>
                              </p:par>
                            </p:childTnLst>
                          </p:cTn>
                        </p:par>
                        <p:par>
                          <p:cTn id="18" fill="hold" nodeType="afterGroup">
                            <p:stCondLst>
                              <p:cond delay="4500"/>
                            </p:stCondLst>
                            <p:childTnLst>
                              <p:par>
                                <p:cTn id="19" presetID="17" presetClass="entr" presetSubtype="8" fill="hold" nodeType="afterEffect">
                                  <p:stCondLst>
                                    <p:cond delay="0"/>
                                  </p:stCondLst>
                                  <p:childTnLst>
                                    <p:set>
                                      <p:cBhvr additive="repl">
                                        <p:cTn id="20" dur="1" fill="hold">
                                          <p:stCondLst>
                                            <p:cond delay="0"/>
                                          </p:stCondLst>
                                        </p:cTn>
                                        <p:tgtEl>
                                          <p:spTgt spid="28679"/>
                                        </p:tgtEl>
                                        <p:attrNameLst>
                                          <p:attrName>style.visibility</p:attrName>
                                        </p:attrNameLst>
                                      </p:cBhvr>
                                      <p:to>
                                        <p:strVal val="visible"/>
                                      </p:to>
                                    </p:set>
                                    <p:anim calcmode="lin" valueType="num">
                                      <p:cBhvr additive="repl">
                                        <p:cTn id="21" dur="500" fill="hold"/>
                                        <p:tgtEl>
                                          <p:spTgt spid="28679"/>
                                        </p:tgtEl>
                                        <p:attrNameLst>
                                          <p:attrName>ppt_x</p:attrName>
                                        </p:attrNameLst>
                                      </p:cBhvr>
                                      <p:tavLst>
                                        <p:tav tm="100000">
                                          <p:val>
                                            <p:strVal val="#ppt_x-#ppt_w/2"/>
                                          </p:val>
                                        </p:tav>
                                        <p:tav>
                                          <p:val>
                                            <p:strVal val="#ppt_x"/>
                                          </p:val>
                                        </p:tav>
                                      </p:tavLst>
                                    </p:anim>
                                    <p:anim calcmode="lin" valueType="num">
                                      <p:cBhvr additive="repl">
                                        <p:cTn id="22" dur="500" fill="hold"/>
                                        <p:tgtEl>
                                          <p:spTgt spid="28679"/>
                                        </p:tgtEl>
                                        <p:attrNameLst>
                                          <p:attrName>ppt_y</p:attrName>
                                        </p:attrNameLst>
                                      </p:cBhvr>
                                      <p:tavLst>
                                        <p:tav tm="100000">
                                          <p:val>
                                            <p:strVal val="#ppt_y"/>
                                          </p:val>
                                        </p:tav>
                                        <p:tav>
                                          <p:val>
                                            <p:strVal val="#ppt_y"/>
                                          </p:val>
                                        </p:tav>
                                      </p:tavLst>
                                    </p:anim>
                                    <p:anim calcmode="lin" valueType="num">
                                      <p:cBhvr additive="repl">
                                        <p:cTn id="23" dur="500" fill="hold"/>
                                        <p:tgtEl>
                                          <p:spTgt spid="28679"/>
                                        </p:tgtEl>
                                        <p:attrNameLst>
                                          <p:attrName>ppt_w</p:attrName>
                                        </p:attrNameLst>
                                      </p:cBhvr>
                                      <p:tavLst>
                                        <p:tav tm="100000">
                                          <p:val>
                                            <p:fltVal val="0"/>
                                          </p:val>
                                        </p:tav>
                                        <p:tav>
                                          <p:val>
                                            <p:strVal val="#ppt_w"/>
                                          </p:val>
                                        </p:tav>
                                      </p:tavLst>
                                    </p:anim>
                                    <p:anim calcmode="lin" valueType="num">
                                      <p:cBhvr additive="repl">
                                        <p:cTn id="24" dur="500" fill="hold"/>
                                        <p:tgtEl>
                                          <p:spTgt spid="28679"/>
                                        </p:tgtEl>
                                        <p:attrNameLst>
                                          <p:attrName>ppt_h</p:attrName>
                                        </p:attrNameLst>
                                      </p:cBhvr>
                                      <p:tavLst>
                                        <p:tav tm="100000">
                                          <p:val>
                                            <p:strVal val="#ppt_h"/>
                                          </p:val>
                                        </p:tav>
                                        <p:tav>
                                          <p:val>
                                            <p:strVal val="#ppt_h"/>
                                          </p:val>
                                        </p:tav>
                                      </p:tavLst>
                                    </p:anim>
                                  </p:childTnLst>
                                </p:cTn>
                              </p:par>
                            </p:childTnLst>
                          </p:cTn>
                        </p:par>
                        <p:par>
                          <p:cTn id="25" fill="hold" nodeType="afterGroup">
                            <p:stCondLst>
                              <p:cond delay="7000"/>
                            </p:stCondLst>
                            <p:childTnLst>
                              <p:par>
                                <p:cTn id="26" presetID="2" presetClass="entr" presetSubtype="1" fill="hold" nodeType="afterEffect">
                                  <p:stCondLst>
                                    <p:cond delay="0"/>
                                  </p:stCondLst>
                                  <p:childTnLst>
                                    <p:set>
                                      <p:cBhvr additive="repl">
                                        <p:cTn id="27" dur="1" fill="hold">
                                          <p:stCondLst>
                                            <p:cond delay="0"/>
                                          </p:stCondLst>
                                        </p:cTn>
                                        <p:tgtEl>
                                          <p:spTgt spid="28678"/>
                                        </p:tgtEl>
                                        <p:attrNameLst>
                                          <p:attrName>style.visibility</p:attrName>
                                        </p:attrNameLst>
                                      </p:cBhvr>
                                      <p:to>
                                        <p:strVal val="visible"/>
                                      </p:to>
                                    </p:set>
                                    <p:anim calcmode="lin" valueType="num">
                                      <p:cBhvr>
                                        <p:cTn id="28" dur="500" fill="hold"/>
                                        <p:tgtEl>
                                          <p:spTgt spid="28678"/>
                                        </p:tgtEl>
                                        <p:attrNameLst>
                                          <p:attrName>ppt_x</p:attrName>
                                        </p:attrNameLst>
                                      </p:cBhvr>
                                      <p:tavLst>
                                        <p:tav tm="100000">
                                          <p:val>
                                            <p:strVal val="#ppt_x"/>
                                          </p:val>
                                        </p:tav>
                                        <p:tav>
                                          <p:val>
                                            <p:strVal val="#ppt_x"/>
                                          </p:val>
                                        </p:tav>
                                      </p:tavLst>
                                    </p:anim>
                                    <p:anim calcmode="lin" valueType="num">
                                      <p:cBhvr>
                                        <p:cTn id="29" dur="500" fill="hold"/>
                                        <p:tgtEl>
                                          <p:spTgt spid="28678"/>
                                        </p:tgtEl>
                                        <p:attrNameLst>
                                          <p:attrName>ppt_y</p:attrName>
                                        </p:attrNameLst>
                                      </p:cBhvr>
                                      <p:tavLst>
                                        <p:tav tm="100000">
                                          <p:val>
                                            <p:strVal val="0-#ppt_h/2"/>
                                          </p:val>
                                        </p:tav>
                                        <p:tav>
                                          <p:val>
                                            <p:strVal val="#ppt_y"/>
                                          </p:val>
                                        </p:tav>
                                      </p:tavLst>
                                    </p:anim>
                                  </p:childTnLst>
                                </p:cTn>
                              </p:par>
                            </p:childTnLst>
                          </p:cTn>
                        </p:par>
                        <p:par>
                          <p:cTn id="30" fill="hold" nodeType="afterGroup">
                            <p:stCondLst>
                              <p:cond delay="12500"/>
                            </p:stCondLst>
                            <p:childTnLst>
                              <p:par>
                                <p:cTn id="31" presetID="2" presetClass="entr" presetSubtype="1" fill="hold" nodeType="afterEffect">
                                  <p:stCondLst>
                                    <p:cond delay="0"/>
                                  </p:stCondLst>
                                  <p:childTnLst>
                                    <p:set>
                                      <p:cBhvr additive="repl">
                                        <p:cTn id="32" dur="1" fill="hold">
                                          <p:stCondLst>
                                            <p:cond delay="0"/>
                                          </p:stCondLst>
                                        </p:cTn>
                                        <p:tgtEl>
                                          <p:spTgt spid="28675"/>
                                        </p:tgtEl>
                                        <p:attrNameLst>
                                          <p:attrName>style.visibility</p:attrName>
                                        </p:attrNameLst>
                                      </p:cBhvr>
                                      <p:to>
                                        <p:strVal val="visible"/>
                                      </p:to>
                                    </p:set>
                                    <p:anim calcmode="lin" valueType="num">
                                      <p:cBhvr>
                                        <p:cTn id="33" dur="500" fill="hold"/>
                                        <p:tgtEl>
                                          <p:spTgt spid="28675"/>
                                        </p:tgtEl>
                                        <p:attrNameLst>
                                          <p:attrName>ppt_x</p:attrName>
                                        </p:attrNameLst>
                                      </p:cBhvr>
                                      <p:tavLst>
                                        <p:tav tm="100000">
                                          <p:val>
                                            <p:strVal val="#ppt_x"/>
                                          </p:val>
                                        </p:tav>
                                        <p:tav>
                                          <p:val>
                                            <p:strVal val="#ppt_x"/>
                                          </p:val>
                                        </p:tav>
                                      </p:tavLst>
                                    </p:anim>
                                    <p:anim calcmode="lin" valueType="num">
                                      <p:cBhvr>
                                        <p:cTn id="34" dur="500" fill="hold"/>
                                        <p:tgtEl>
                                          <p:spTgt spid="28675"/>
                                        </p:tgtEl>
                                        <p:attrNameLst>
                                          <p:attrName>ppt_y</p:attrName>
                                        </p:attrNameLst>
                                      </p:cBhvr>
                                      <p:tavLst>
                                        <p:tav tm="100000">
                                          <p:val>
                                            <p:strVal val="0-#ppt_h/2"/>
                                          </p:val>
                                        </p:tav>
                                        <p:tav>
                                          <p:val>
                                            <p:strVal val="#ppt_y"/>
                                          </p:val>
                                        </p:tav>
                                      </p:tavLst>
                                    </p:anim>
                                  </p:childTnLst>
                                </p:cTn>
                              </p:par>
                            </p:childTnLst>
                          </p:cTn>
                        </p:par>
                        <p:par>
                          <p:cTn id="35" fill="hold" nodeType="afterGroup">
                            <p:stCondLst>
                              <p:cond delay="13000"/>
                            </p:stCondLst>
                            <p:childTnLst>
                              <p:par>
                                <p:cTn id="36" presetID="2" presetClass="entr" presetSubtype="4" fill="hold" nodeType="afterEffect">
                                  <p:stCondLst>
                                    <p:cond delay="0"/>
                                  </p:stCondLst>
                                  <p:childTnLst>
                                    <p:set>
                                      <p:cBhvr additive="repl">
                                        <p:cTn id="37" dur="1" fill="hold">
                                          <p:stCondLst>
                                            <p:cond delay="0"/>
                                          </p:stCondLst>
                                        </p:cTn>
                                        <p:tgtEl>
                                          <p:spTgt spid="28681"/>
                                        </p:tgtEl>
                                        <p:attrNameLst>
                                          <p:attrName>style.visibility</p:attrName>
                                        </p:attrNameLst>
                                      </p:cBhvr>
                                      <p:to>
                                        <p:strVal val="visible"/>
                                      </p:to>
                                    </p:set>
                                    <p:anim calcmode="lin" valueType="num">
                                      <p:cBhvr>
                                        <p:cTn id="38" dur="500" fill="hold"/>
                                        <p:tgtEl>
                                          <p:spTgt spid="28681"/>
                                        </p:tgtEl>
                                        <p:attrNameLst>
                                          <p:attrName>ppt_x</p:attrName>
                                        </p:attrNameLst>
                                      </p:cBhvr>
                                      <p:tavLst>
                                        <p:tav tm="100000">
                                          <p:val>
                                            <p:strVal val="#ppt_x"/>
                                          </p:val>
                                        </p:tav>
                                        <p:tav>
                                          <p:val>
                                            <p:strVal val="#ppt_x"/>
                                          </p:val>
                                        </p:tav>
                                      </p:tavLst>
                                    </p:anim>
                                    <p:anim calcmode="lin" valueType="num">
                                      <p:cBhvr>
                                        <p:cTn id="39" dur="500" fill="hold"/>
                                        <p:tgtEl>
                                          <p:spTgt spid="28681"/>
                                        </p:tgtEl>
                                        <p:attrNameLst>
                                          <p:attrName>ppt_y</p:attrName>
                                        </p:attrNameLst>
                                      </p:cBhvr>
                                      <p:tavLst>
                                        <p:tav tm="100000">
                                          <p:val>
                                            <p:strVal val="1+#ppt_h/2"/>
                                          </p:val>
                                        </p:tav>
                                        <p:tav>
                                          <p:val>
                                            <p:strVal val="#ppt_y"/>
                                          </p:val>
                                        </p:tav>
                                      </p:tavLst>
                                    </p:anim>
                                  </p:childTnLst>
                                </p:cTn>
                              </p:par>
                            </p:childTnLst>
                          </p:cTn>
                        </p:par>
                        <p:par>
                          <p:cTn id="40" fill="hold" nodeType="afterGroup">
                            <p:stCondLst>
                              <p:cond delay="14500"/>
                            </p:stCondLst>
                            <p:childTnLst>
                              <p:par>
                                <p:cTn id="41" presetID="2" presetClass="entr" presetSubtype="2" fill="hold" nodeType="afterEffect">
                                  <p:stCondLst>
                                    <p:cond delay="0"/>
                                  </p:stCondLst>
                                  <p:childTnLst>
                                    <p:set>
                                      <p:cBhvr additive="repl">
                                        <p:cTn id="42" dur="1" fill="hold">
                                          <p:stCondLst>
                                            <p:cond delay="0"/>
                                          </p:stCondLst>
                                        </p:cTn>
                                        <p:tgtEl>
                                          <p:spTgt spid="28677"/>
                                        </p:tgtEl>
                                        <p:attrNameLst>
                                          <p:attrName>style.visibility</p:attrName>
                                        </p:attrNameLst>
                                      </p:cBhvr>
                                      <p:to>
                                        <p:strVal val="visible"/>
                                      </p:to>
                                    </p:set>
                                    <p:anim calcmode="lin" valueType="num">
                                      <p:cBhvr>
                                        <p:cTn id="43" dur="500" fill="hold"/>
                                        <p:tgtEl>
                                          <p:spTgt spid="28677"/>
                                        </p:tgtEl>
                                        <p:attrNameLst>
                                          <p:attrName>ppt_x</p:attrName>
                                        </p:attrNameLst>
                                      </p:cBhvr>
                                      <p:tavLst>
                                        <p:tav tm="100000">
                                          <p:val>
                                            <p:strVal val="1+#ppt_w/2"/>
                                          </p:val>
                                        </p:tav>
                                        <p:tav>
                                          <p:val>
                                            <p:strVal val="#ppt_x"/>
                                          </p:val>
                                        </p:tav>
                                      </p:tavLst>
                                    </p:anim>
                                    <p:anim calcmode="lin" valueType="num">
                                      <p:cBhvr>
                                        <p:cTn id="44" dur="500" fill="hold"/>
                                        <p:tgtEl>
                                          <p:spTgt spid="28677"/>
                                        </p:tgtEl>
                                        <p:attrNameLst>
                                          <p:attrName>ppt_y</p:attrName>
                                        </p:attrNameLst>
                                      </p:cBhvr>
                                      <p:tavLst>
                                        <p:tav tm="100000">
                                          <p:val>
                                            <p:strVal val="#ppt_y"/>
                                          </p:val>
                                        </p:tav>
                                        <p:tav>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680"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bg>
      <p:bgPr shadeToTitle="1">
        <a:gradFill rotWithShape="0">
          <a:gsLst>
            <a:gs pos="0">
              <a:srgbClr val="5E4700"/>
            </a:gs>
            <a:gs pos="100000">
              <a:srgbClr val="CC9900"/>
            </a:gs>
          </a:gsLst>
          <a:path path="shape">
            <a:fillToRect l="50000" t="50000" r="50000" b="50000"/>
          </a:path>
        </a:gradFill>
        <a:effectLst/>
      </p:bgPr>
    </p:bg>
    <p:spTree>
      <p:nvGrpSpPr>
        <p:cNvPr id="1" name=""/>
        <p:cNvGrpSpPr/>
        <p:nvPr/>
      </p:nvGrpSpPr>
      <p:grpSpPr>
        <a:xfrm>
          <a:off x="0" y="0"/>
          <a:ext cx="0" cy="0"/>
          <a:chOff x="0" y="0"/>
          <a:chExt cx="0" cy="0"/>
        </a:xfrm>
      </p:grpSpPr>
      <p:sp>
        <p:nvSpPr>
          <p:cNvPr id="622594" name="Rectangle 1"/>
          <p:cNvSpPr>
            <a:spLocks noChangeArrowheads="1"/>
          </p:cNvSpPr>
          <p:nvPr/>
        </p:nvSpPr>
        <p:spPr bwMode="auto">
          <a:xfrm>
            <a:off x="0" y="0"/>
            <a:ext cx="9144000" cy="6858000"/>
          </a:xfrm>
          <a:prstGeom prst="rect">
            <a:avLst/>
          </a:prstGeom>
          <a:gradFill rotWithShape="0">
            <a:gsLst>
              <a:gs pos="0">
                <a:srgbClr val="2E5C2D"/>
              </a:gs>
              <a:gs pos="100000">
                <a:srgbClr val="183118"/>
              </a:gs>
            </a:gsLst>
            <a:path path="shape">
              <a:fillToRect l="50000" t="50000" r="50000" b="50000"/>
            </a:path>
          </a:gradFill>
          <a:ln w="9360">
            <a:solidFill>
              <a:srgbClr val="000000"/>
            </a:solidFill>
            <a:miter lim="800000"/>
            <a:headEnd/>
            <a:tailEnd/>
          </a:ln>
          <a:effectLst>
            <a:outerShdw dist="36147" dir="2700000" algn="ctr" rotWithShape="0">
              <a:srgbClr val="808080">
                <a:alpha val="75014"/>
              </a:srgbClr>
            </a:outerShdw>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9698" name="Line 2"/>
          <p:cNvSpPr>
            <a:spLocks noChangeShapeType="1"/>
          </p:cNvSpPr>
          <p:nvPr/>
        </p:nvSpPr>
        <p:spPr bwMode="auto">
          <a:xfrm flipV="1">
            <a:off x="1979613" y="4116388"/>
            <a:ext cx="6029325" cy="33337"/>
          </a:xfrm>
          <a:prstGeom prst="line">
            <a:avLst/>
          </a:prstGeom>
          <a:noFill/>
          <a:ln w="76320">
            <a:solidFill>
              <a:srgbClr val="FF0000"/>
            </a:solidFill>
            <a:miter lim="800000"/>
            <a:headEnd/>
            <a:tailEnd type="triangle" w="med" len="med"/>
          </a:ln>
          <a:effectLst>
            <a:outerShdw dist="36147" dir="2700000" algn="ctr" rotWithShape="0">
              <a:srgbClr val="808080">
                <a:alpha val="75014"/>
              </a:srgbClr>
            </a:outerShdw>
          </a:effectLst>
          <a:extLst>
            <a:ext uri="{909E8E84-426E-40dd-AFC4-6F175D3DCCD1}"/>
          </a:extLst>
        </p:spPr>
        <p:txBody>
          <a:bodyP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29699" name="Line 3"/>
          <p:cNvSpPr>
            <a:spLocks noChangeShapeType="1"/>
          </p:cNvSpPr>
          <p:nvPr/>
        </p:nvSpPr>
        <p:spPr bwMode="auto">
          <a:xfrm>
            <a:off x="7126288" y="2638425"/>
            <a:ext cx="1587" cy="1371600"/>
          </a:xfrm>
          <a:prstGeom prst="line">
            <a:avLst/>
          </a:prstGeom>
          <a:noFill/>
          <a:ln w="38160">
            <a:solidFill>
              <a:srgbClr val="00CCFF"/>
            </a:solidFill>
            <a:miter lim="800000"/>
            <a:headEnd/>
            <a:tailEnd type="triangle" w="med" len="med"/>
          </a:ln>
          <a:effectLst>
            <a:outerShdw dist="36147" dir="2700000" algn="ctr" rotWithShape="0">
              <a:srgbClr val="808080">
                <a:alpha val="75014"/>
              </a:srgbClr>
            </a:outerShdw>
          </a:effectLst>
          <a:extLst>
            <a:ext uri="{909E8E84-426E-40dd-AFC4-6F175D3DCCD1}"/>
          </a:extLst>
        </p:spPr>
        <p:txBody>
          <a:bodyP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29700" name="Text Box 4"/>
          <p:cNvSpPr txBox="1">
            <a:spLocks noChangeArrowheads="1"/>
          </p:cNvSpPr>
          <p:nvPr/>
        </p:nvSpPr>
        <p:spPr bwMode="auto">
          <a:xfrm rot="-5400000">
            <a:off x="37307" y="3609181"/>
            <a:ext cx="2495550" cy="1176337"/>
          </a:xfrm>
          <a:prstGeom prst="rect">
            <a:avLst/>
          </a:prstGeom>
          <a:noFill/>
          <a:ln w="9525">
            <a:noFill/>
            <a:miter lim="800000"/>
            <a:headEnd/>
            <a:tailEnd/>
          </a:ln>
        </p:spPr>
        <p:txBody>
          <a:bodyPr lIns="90000" tIns="46800" rIns="90000" bIns="46800" anchor="ctr">
            <a:spAutoFit/>
          </a:bodyPr>
          <a:lstStyle/>
          <a:p>
            <a:pPr marL="0" marR="0" lvl="0" indent="0" algn="ctr" defTabSz="449263" rtl="0" eaLnBrk="1" fontAlgn="base" latinLnBrk="0" hangingPunct="1">
              <a:lnSpc>
                <a:spcPct val="80000"/>
              </a:lnSpc>
              <a:spcBef>
                <a:spcPts val="2500"/>
              </a:spcBef>
              <a:spcAft>
                <a:spcPct val="0"/>
              </a:spcAft>
              <a:buClr>
                <a:srgbClr val="FFFFFF"/>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4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عصر الكنيسة</a:t>
            </a:r>
            <a:endParaRPr kumimoji="0" lang="en-GB" sz="4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9701" name="Text Box 5"/>
          <p:cNvSpPr txBox="1">
            <a:spLocks noChangeArrowheads="1"/>
          </p:cNvSpPr>
          <p:nvPr/>
        </p:nvSpPr>
        <p:spPr bwMode="auto">
          <a:xfrm>
            <a:off x="6019800" y="1295400"/>
            <a:ext cx="2209800" cy="1325563"/>
          </a:xfrm>
          <a:prstGeom prst="rect">
            <a:avLst/>
          </a:prstGeom>
          <a:noFill/>
          <a:ln w="9525">
            <a:noFill/>
            <a:miter lim="800000"/>
            <a:headEnd/>
            <a:tailEnd/>
          </a:ln>
        </p:spPr>
        <p:txBody>
          <a:bodyPr lIns="90000" tIns="46800" rIns="90000" bIns="46800">
            <a:spAutoFit/>
          </a:bodyPr>
          <a:lstStyle/>
          <a:p>
            <a:pPr marL="0" marR="0" lvl="0" indent="0" algn="ctr" defTabSz="449263" rtl="0" eaLnBrk="1" fontAlgn="base" latinLnBrk="0" hangingPunct="1">
              <a:lnSpc>
                <a:spcPct val="100000"/>
              </a:lnSpc>
              <a:spcBef>
                <a:spcPts val="2500"/>
              </a:spcBef>
              <a:spcAft>
                <a:spcPct val="0"/>
              </a:spcAft>
              <a:buClr>
                <a:srgbClr val="00CCFF"/>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4000" b="1" u="none" strike="noStrike" kern="1200" cap="none" spc="0" normalizeH="0" baseline="0" noProof="0">
                <a:ln>
                  <a:noFill/>
                </a:ln>
                <a:solidFill>
                  <a:srgbClr val="00CCFF"/>
                </a:solidFill>
                <a:effectLst/>
                <a:uLnTx/>
                <a:uFillTx/>
                <a:latin typeface="Arial" panose="020B0604020202020204" pitchFamily="34" charset="0"/>
                <a:ea typeface="MS PGothic" pitchFamily="34" charset="-128"/>
                <a:cs typeface="Arial" panose="020B0604020202020204" pitchFamily="34" charset="0"/>
              </a:rPr>
              <a:t>المجيء الثاني</a:t>
            </a:r>
            <a:endParaRPr kumimoji="0" lang="en-GB" sz="4000" b="1" u="none" strike="noStrike" kern="1200" cap="none" spc="0" normalizeH="0" baseline="0" noProof="0">
              <a:ln>
                <a:noFill/>
              </a:ln>
              <a:solidFill>
                <a:srgbClr val="00CCFF"/>
              </a:solidFill>
              <a:effectLst/>
              <a:uLnTx/>
              <a:uFillTx/>
              <a:latin typeface="Arial" panose="020B0604020202020204" pitchFamily="34" charset="0"/>
              <a:ea typeface="MS PGothic" pitchFamily="34" charset="-128"/>
              <a:cs typeface="Arial" panose="020B0604020202020204" pitchFamily="34" charset="0"/>
            </a:endParaRPr>
          </a:p>
        </p:txBody>
      </p:sp>
      <p:sp>
        <p:nvSpPr>
          <p:cNvPr id="29702" name="Text Box 6"/>
          <p:cNvSpPr txBox="1">
            <a:spLocks noChangeArrowheads="1"/>
          </p:cNvSpPr>
          <p:nvPr/>
        </p:nvSpPr>
        <p:spPr bwMode="auto">
          <a:xfrm>
            <a:off x="1828800" y="2971800"/>
            <a:ext cx="3733800" cy="2212975"/>
          </a:xfrm>
          <a:prstGeom prst="rect">
            <a:avLst/>
          </a:prstGeom>
          <a:noFill/>
          <a:ln w="9525">
            <a:noFill/>
            <a:miter lim="800000"/>
            <a:headEnd/>
            <a:tailEnd/>
          </a:ln>
        </p:spPr>
        <p:txBody>
          <a:bodyPr lIns="90000" tIns="46800" rIns="90000" bIns="46800">
            <a:spAutoFit/>
          </a:bodyPr>
          <a:lstStyle/>
          <a:p>
            <a:pPr marL="0" marR="0" lvl="0" indent="0" algn="ctr" defTabSz="449263" rtl="0" eaLnBrk="1" fontAlgn="base" latinLnBrk="0" hangingPunct="1">
              <a:lnSpc>
                <a:spcPct val="80000"/>
              </a:lnSpc>
              <a:spcBef>
                <a:spcPts val="2500"/>
              </a:spcBef>
              <a:spcAft>
                <a:spcPct val="0"/>
              </a:spcAft>
              <a:buClr>
                <a:srgbClr val="FFFFFF"/>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40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عصر الإنجيل </a:t>
            </a:r>
          </a:p>
          <a:p>
            <a:pPr marL="0" marR="0" lvl="0" indent="0" algn="ctr" defTabSz="449263" rtl="0" eaLnBrk="1" fontAlgn="base" latinLnBrk="0" hangingPunct="1">
              <a:lnSpc>
                <a:spcPct val="80000"/>
              </a:lnSpc>
              <a:spcBef>
                <a:spcPts val="2500"/>
              </a:spcBef>
              <a:spcAft>
                <a:spcPct val="0"/>
              </a:spcAft>
              <a:buClr>
                <a:srgbClr val="FFFFFF"/>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40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الذهبي</a:t>
            </a:r>
            <a:endParaRPr kumimoji="0" lang="en-GB" sz="40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a:p>
            <a:pPr marL="0" marR="0" lvl="0" indent="0" algn="ctr" defTabSz="449263" rtl="0" eaLnBrk="1" fontAlgn="base" latinLnBrk="0" hangingPunct="1">
              <a:lnSpc>
                <a:spcPct val="80000"/>
              </a:lnSpc>
              <a:spcBef>
                <a:spcPts val="2500"/>
              </a:spcBef>
              <a:spcAft>
                <a:spcPct val="0"/>
              </a:spcAft>
              <a:buClr>
                <a:srgbClr val="FFFFFF"/>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40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الضيقات</a:t>
            </a:r>
            <a:endParaRPr kumimoji="0" lang="en-GB" sz="40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9703" name="Text Box 7"/>
          <p:cNvSpPr txBox="1">
            <a:spLocks noChangeArrowheads="1"/>
          </p:cNvSpPr>
          <p:nvPr/>
        </p:nvSpPr>
        <p:spPr bwMode="auto">
          <a:xfrm rot="5400000" flipH="1">
            <a:off x="5856287" y="3876676"/>
            <a:ext cx="4951413" cy="703262"/>
          </a:xfrm>
          <a:prstGeom prst="rect">
            <a:avLst/>
          </a:prstGeom>
          <a:noFill/>
          <a:ln w="9525">
            <a:noFill/>
            <a:miter lim="800000"/>
            <a:headEnd/>
            <a:tailEnd/>
          </a:ln>
        </p:spPr>
        <p:txBody>
          <a:bodyPr lIns="90000" tIns="46800" rIns="90000" bIns="46800">
            <a:spAutoFit/>
          </a:bodyPr>
          <a:lstStyle/>
          <a:p>
            <a:pPr marL="0" marR="0" lvl="0" indent="0" algn="ctr" defTabSz="449263" rtl="0" eaLnBrk="1" fontAlgn="base" latinLnBrk="0" hangingPunct="1">
              <a:lnSpc>
                <a:spcPct val="100000"/>
              </a:lnSpc>
              <a:spcBef>
                <a:spcPts val="2500"/>
              </a:spcBef>
              <a:spcAft>
                <a:spcPct val="0"/>
              </a:spcAft>
              <a:buClr>
                <a:srgbClr val="FFCC00"/>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4000" b="1" u="none" strike="noStrike" kern="1200" cap="none" spc="0" normalizeH="0" baseline="0" noProof="0">
                <a:ln>
                  <a:noFill/>
                </a:ln>
                <a:solidFill>
                  <a:srgbClr val="FFCC00"/>
                </a:solidFill>
                <a:effectLst/>
                <a:uLnTx/>
                <a:uFillTx/>
                <a:latin typeface="Arial" panose="020B0604020202020204" pitchFamily="34" charset="0"/>
                <a:ea typeface="MS PGothic" pitchFamily="34" charset="-128"/>
                <a:cs typeface="Arial" panose="020B0604020202020204" pitchFamily="34" charset="0"/>
              </a:rPr>
              <a:t>الملكوت الأبدي</a:t>
            </a:r>
            <a:endParaRPr kumimoji="0" lang="en-GB" sz="4000" b="1" u="none" strike="noStrike" kern="1200" cap="none" spc="0" normalizeH="0" baseline="0" noProof="0">
              <a:ln>
                <a:noFill/>
              </a:ln>
              <a:solidFill>
                <a:srgbClr val="FFCC00"/>
              </a:solidFill>
              <a:effectLst/>
              <a:uLnTx/>
              <a:uFillTx/>
              <a:latin typeface="Arial" panose="020B0604020202020204" pitchFamily="34" charset="0"/>
              <a:ea typeface="MS PGothic" pitchFamily="34" charset="-128"/>
              <a:cs typeface="Arial" panose="020B0604020202020204" pitchFamily="34" charset="0"/>
            </a:endParaRPr>
          </a:p>
        </p:txBody>
      </p:sp>
      <p:sp>
        <p:nvSpPr>
          <p:cNvPr id="29704" name="Text Box 8"/>
          <p:cNvSpPr txBox="1">
            <a:spLocks noChangeArrowheads="1"/>
          </p:cNvSpPr>
          <p:nvPr/>
        </p:nvSpPr>
        <p:spPr bwMode="auto">
          <a:xfrm rot="5400000">
            <a:off x="5826125" y="5168900"/>
            <a:ext cx="2667000" cy="711200"/>
          </a:xfrm>
          <a:prstGeom prst="rect">
            <a:avLst/>
          </a:prstGeom>
          <a:noFill/>
          <a:ln w="9525">
            <a:noFill/>
            <a:miter lim="800000"/>
            <a:headEnd/>
            <a:tailEnd/>
          </a:ln>
        </p:spPr>
        <p:txBody>
          <a:bodyPr lIns="90000" tIns="46800" rIns="90000" bIns="46800">
            <a:spAutoFit/>
          </a:bodyPr>
          <a:lstStyle/>
          <a:p>
            <a:pPr marL="0" marR="0" lvl="0" indent="0" algn="ctr" defTabSz="449263" rtl="0" eaLnBrk="1" fontAlgn="base" latinLnBrk="0" hangingPunct="1">
              <a:lnSpc>
                <a:spcPct val="100000"/>
              </a:lnSpc>
              <a:spcBef>
                <a:spcPts val="2500"/>
              </a:spcBef>
              <a:spcAft>
                <a:spcPct val="0"/>
              </a:spcAft>
              <a:buClr>
                <a:srgbClr val="FF0066"/>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4000" b="1" u="none" strike="noStrike" kern="1200" cap="none" spc="0" normalizeH="0" baseline="0" noProof="0">
                <a:ln>
                  <a:noFill/>
                </a:ln>
                <a:solidFill>
                  <a:srgbClr val="FFFF00"/>
                </a:solidFill>
                <a:effectLst/>
                <a:uLnTx/>
                <a:uFillTx/>
                <a:latin typeface="Arial" panose="020B0604020202020204" pitchFamily="34" charset="0"/>
                <a:ea typeface="MS PGothic" pitchFamily="34" charset="-128"/>
                <a:cs typeface="Arial" panose="020B0604020202020204" pitchFamily="34" charset="0"/>
              </a:rPr>
              <a:t>الدينونة</a:t>
            </a:r>
            <a:endParaRPr kumimoji="0" lang="en-GB" sz="4000" b="1" u="none" strike="noStrike" kern="1200" cap="none" spc="0" normalizeH="0" baseline="0" noProof="0">
              <a:ln>
                <a:noFill/>
              </a:ln>
              <a:solidFill>
                <a:srgbClr val="FFFF00"/>
              </a:solidFill>
              <a:effectLst/>
              <a:uLnTx/>
              <a:uFillTx/>
              <a:latin typeface="Arial" panose="020B0604020202020204" pitchFamily="34" charset="0"/>
              <a:ea typeface="MS PGothic" pitchFamily="34" charset="-128"/>
              <a:cs typeface="Arial" panose="020B0604020202020204" pitchFamily="34" charset="0"/>
            </a:endParaRPr>
          </a:p>
        </p:txBody>
      </p:sp>
      <p:sp>
        <p:nvSpPr>
          <p:cNvPr id="29705" name="AutoShape 9"/>
          <p:cNvSpPr>
            <a:spLocks noChangeArrowheads="1"/>
          </p:cNvSpPr>
          <p:nvPr/>
        </p:nvSpPr>
        <p:spPr bwMode="auto">
          <a:xfrm rot="5400000">
            <a:off x="1215232" y="1456531"/>
            <a:ext cx="4121150" cy="5329237"/>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0 h 21600"/>
              <a:gd name="T8" fmla="*/ 0 60000 65536"/>
              <a:gd name="T9" fmla="*/ 0 60000 65536"/>
              <a:gd name="T10" fmla="*/ 0 60000 65536"/>
              <a:gd name="T11" fmla="*/ 0 60000 65536"/>
              <a:gd name="T12" fmla="*/ 3741 w 21600"/>
              <a:gd name="T13" fmla="*/ 3741 h 21600"/>
              <a:gd name="T14" fmla="*/ 17859 w 21600"/>
              <a:gd name="T15" fmla="*/ 17859 h 21600"/>
            </a:gdLst>
            <a:ahLst/>
            <a:cxnLst>
              <a:cxn ang="T8">
                <a:pos x="T0" y="T1"/>
              </a:cxn>
              <a:cxn ang="T9">
                <a:pos x="T2" y="T3"/>
              </a:cxn>
              <a:cxn ang="T10">
                <a:pos x="T4" y="T5"/>
              </a:cxn>
              <a:cxn ang="T11">
                <a:pos x="T6" y="T7"/>
              </a:cxn>
            </a:cxnLst>
            <a:rect l="T12" t="T13" r="T14" b="T15"/>
            <a:pathLst>
              <a:path w="21600" h="21600">
                <a:moveTo>
                  <a:pt x="0" y="0"/>
                </a:moveTo>
                <a:lnTo>
                  <a:pt x="3882" y="21600"/>
                </a:lnTo>
                <a:lnTo>
                  <a:pt x="17718" y="21600"/>
                </a:lnTo>
                <a:lnTo>
                  <a:pt x="21600" y="0"/>
                </a:lnTo>
                <a:lnTo>
                  <a:pt x="0" y="0"/>
                </a:lnTo>
                <a:close/>
              </a:path>
            </a:pathLst>
          </a:custGeom>
          <a:noFill/>
          <a:ln w="38160">
            <a:solidFill>
              <a:srgbClr val="BBE0E3"/>
            </a:solidFill>
            <a:miter lim="800000"/>
            <a:headEnd/>
            <a:tailEnd/>
          </a:ln>
          <a:effectLst>
            <a:outerShdw dist="36147" dir="2700000" algn="ctr" rotWithShape="0">
              <a:srgbClr val="808080">
                <a:alpha val="75014"/>
              </a:srgbClr>
            </a:outerShdw>
          </a:effectLst>
          <a:extLst>
            <a:ext uri="{909E8E84-426E-40dd-AFC4-6F175D3DCCD1}"/>
          </a:extLst>
        </p:spPr>
        <p:txBody>
          <a:bodyPr rot="10800000"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236555" name="Text Box 10"/>
          <p:cNvSpPr txBox="1">
            <a:spLocks noChangeArrowheads="1"/>
          </p:cNvSpPr>
          <p:nvPr/>
        </p:nvSpPr>
        <p:spPr bwMode="auto">
          <a:xfrm>
            <a:off x="685800" y="457200"/>
            <a:ext cx="7772400" cy="762000"/>
          </a:xfrm>
          <a:prstGeom prst="rect">
            <a:avLst/>
          </a:prstGeom>
          <a:noFill/>
          <a:ln w="9525">
            <a:noFill/>
            <a:miter lim="800000"/>
            <a:headEnd/>
            <a:tailEnd/>
          </a:ln>
        </p:spPr>
        <p:txBody>
          <a:bodyPr/>
          <a:lstStyle/>
          <a:p>
            <a:pPr marL="0" marR="0" lvl="0" indent="0" algn="ctr" defTabSz="449263" rtl="0" eaLnBrk="1" fontAlgn="base" latinLnBrk="0" hangingPunct="1">
              <a:lnSpc>
                <a:spcPct val="100000"/>
              </a:lnSpc>
              <a:spcBef>
                <a:spcPts val="2750"/>
              </a:spcBef>
              <a:spcAft>
                <a:spcPct val="0"/>
              </a:spcAft>
              <a:buClr>
                <a:srgbClr val="FFFFFF"/>
              </a:buClr>
              <a:buSzPct val="100000"/>
              <a:buFont typeface="Times New Roman" pitchFamily="18"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4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ما بعد الألفية</a:t>
            </a:r>
            <a:endParaRPr kumimoji="0" lang="en-GB" sz="4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36556" name="Text Box 11"/>
          <p:cNvSpPr txBox="1">
            <a:spLocks noChangeArrowheads="1"/>
          </p:cNvSpPr>
          <p:nvPr/>
        </p:nvSpPr>
        <p:spPr bwMode="auto">
          <a:xfrm>
            <a:off x="8353425" y="95250"/>
            <a:ext cx="701675" cy="463550"/>
          </a:xfrm>
          <a:prstGeom prst="rect">
            <a:avLst/>
          </a:prstGeom>
          <a:noFill/>
          <a:ln w="9525">
            <a:noFill/>
            <a:miter lim="800000"/>
            <a:headEnd/>
            <a:tailEnd/>
          </a:ln>
        </p:spPr>
        <p:txBody>
          <a:bodyPr wrap="none" lIns="90000" tIns="46800" rIns="90000" bIns="46800">
            <a:spAutoFit/>
          </a:bodyPr>
          <a:lstStyle/>
          <a:p>
            <a:pPr marL="0" marR="0" lvl="0" indent="0" algn="ctr" defTabSz="449263" rtl="0" eaLnBrk="1" fontAlgn="base" latinLnBrk="0" hangingPunct="1">
              <a:lnSpc>
                <a:spcPct val="100000"/>
              </a:lnSpc>
              <a:spcBef>
                <a:spcPct val="0"/>
              </a:spcBef>
              <a:spcAft>
                <a:spcPct val="0"/>
              </a:spcAft>
              <a:buClr>
                <a:srgbClr val="FFFFFF"/>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473</a:t>
            </a:r>
            <a:endParaRPr kumimoji="0" lang="en-GB"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Tree>
    <p:extLst>
      <p:ext uri="{BB962C8B-B14F-4D97-AF65-F5344CB8AC3E}">
        <p14:creationId xmlns:p14="http://schemas.microsoft.com/office/powerpoint/2010/main" val="2177200256"/>
      </p:ext>
    </p:extLst>
  </p:cSld>
  <p:clrMapOvr>
    <a:masterClrMapping/>
  </p:clrMapOvr>
  <p:transition spd="med">
    <p:randomBar dir="vert"/>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nodeType="afterEffect">
                                  <p:stCondLst>
                                    <p:cond delay="0"/>
                                  </p:stCondLst>
                                  <p:childTnLst>
                                    <p:set>
                                      <p:cBhvr additive="repl">
                                        <p:cTn id="6" dur="1" fill="hold">
                                          <p:stCondLst>
                                            <p:cond delay="0"/>
                                          </p:stCondLst>
                                        </p:cTn>
                                        <p:tgtEl>
                                          <p:spTgt spid="29700"/>
                                        </p:tgtEl>
                                        <p:attrNameLst>
                                          <p:attrName>style.visibility</p:attrName>
                                        </p:attrNameLst>
                                      </p:cBhvr>
                                      <p:to>
                                        <p:strVal val="visible"/>
                                      </p:to>
                                    </p:set>
                                    <p:anim calcmode="lin" valueType="num">
                                      <p:cBhvr>
                                        <p:cTn id="7" dur="500" fill="hold"/>
                                        <p:tgtEl>
                                          <p:spTgt spid="29700"/>
                                        </p:tgtEl>
                                        <p:attrNameLst>
                                          <p:attrName>ppt_x</p:attrName>
                                        </p:attrNameLst>
                                      </p:cBhvr>
                                      <p:tavLst>
                                        <p:tav tm="100000">
                                          <p:val>
                                            <p:strVal val="0-#ppt_w/2"/>
                                          </p:val>
                                        </p:tav>
                                        <p:tav>
                                          <p:val>
                                            <p:strVal val="#ppt_x"/>
                                          </p:val>
                                        </p:tav>
                                      </p:tavLst>
                                    </p:anim>
                                    <p:anim calcmode="lin" valueType="num">
                                      <p:cBhvr>
                                        <p:cTn id="8" dur="500" fill="hold"/>
                                        <p:tgtEl>
                                          <p:spTgt spid="29700"/>
                                        </p:tgtEl>
                                        <p:attrNameLst>
                                          <p:attrName>ppt_y</p:attrName>
                                        </p:attrNameLst>
                                      </p:cBhvr>
                                      <p:tavLst>
                                        <p:tav tm="100000">
                                          <p:val>
                                            <p:strVal val="#ppt_y"/>
                                          </p:val>
                                        </p:tav>
                                        <p:tav>
                                          <p:val>
                                            <p:strVal val="#ppt_y"/>
                                          </p:val>
                                        </p:tav>
                                      </p:tavLst>
                                    </p:anim>
                                  </p:childTnLst>
                                </p:cTn>
                              </p:par>
                            </p:childTnLst>
                          </p:cTn>
                        </p:par>
                        <p:par>
                          <p:cTn id="9" fill="hold" nodeType="afterGroup">
                            <p:stCondLst>
                              <p:cond delay="3500"/>
                            </p:stCondLst>
                            <p:childTnLst>
                              <p:par>
                                <p:cTn id="10" presetID="22" presetClass="entr" presetSubtype="8" fill="hold" nodeType="afterEffect">
                                  <p:stCondLst>
                                    <p:cond delay="0"/>
                                  </p:stCondLst>
                                  <p:childTnLst>
                                    <p:set>
                                      <p:cBhvr additive="repl">
                                        <p:cTn id="11" dur="1" fill="hold">
                                          <p:stCondLst>
                                            <p:cond delay="0"/>
                                          </p:stCondLst>
                                        </p:cTn>
                                        <p:tgtEl>
                                          <p:spTgt spid="29698"/>
                                        </p:tgtEl>
                                        <p:attrNameLst>
                                          <p:attrName>style.visibility</p:attrName>
                                        </p:attrNameLst>
                                      </p:cBhvr>
                                      <p:to>
                                        <p:strVal val="visible"/>
                                      </p:to>
                                    </p:set>
                                    <p:animEffect transition="in" filter="wipe(left)">
                                      <p:cBhvr additive="repl">
                                        <p:cTn id="12" dur="500"/>
                                        <p:tgtEl>
                                          <p:spTgt spid="29698"/>
                                        </p:tgtEl>
                                      </p:cBhvr>
                                    </p:animEffect>
                                  </p:childTnLst>
                                </p:cTn>
                              </p:par>
                            </p:childTnLst>
                          </p:cTn>
                        </p:par>
                        <p:par>
                          <p:cTn id="13" fill="hold" nodeType="afterGroup">
                            <p:stCondLst>
                              <p:cond delay="4000"/>
                            </p:stCondLst>
                            <p:childTnLst>
                              <p:par>
                                <p:cTn id="14" presetID="7" presetClass="entr" presetSubtype="8" fill="hold" nodeType="afterEffect">
                                  <p:stCondLst>
                                    <p:cond delay="0"/>
                                  </p:stCondLst>
                                  <p:childTnLst>
                                    <p:set>
                                      <p:cBhvr additive="repl">
                                        <p:cTn id="15" dur="1" fill="hold">
                                          <p:stCondLst>
                                            <p:cond delay="0"/>
                                          </p:stCondLst>
                                        </p:cTn>
                                        <p:tgtEl>
                                          <p:spTgt spid="29705"/>
                                        </p:tgtEl>
                                        <p:attrNameLst>
                                          <p:attrName>style.visibility</p:attrName>
                                        </p:attrNameLst>
                                      </p:cBhvr>
                                      <p:to>
                                        <p:strVal val="visible"/>
                                      </p:to>
                                    </p:set>
                                    <p:anim calcmode="lin" valueType="num">
                                      <p:cBhvr>
                                        <p:cTn id="16" dur="5000" fill="hold"/>
                                        <p:tgtEl>
                                          <p:spTgt spid="29705"/>
                                        </p:tgtEl>
                                        <p:attrNameLst>
                                          <p:attrName>ppt_x</p:attrName>
                                        </p:attrNameLst>
                                      </p:cBhvr>
                                      <p:tavLst>
                                        <p:tav tm="100000">
                                          <p:val>
                                            <p:strVal val="0-#ppt_w/2"/>
                                          </p:val>
                                        </p:tav>
                                        <p:tav>
                                          <p:val>
                                            <p:strVal val="#ppt_x"/>
                                          </p:val>
                                        </p:tav>
                                      </p:tavLst>
                                    </p:anim>
                                    <p:anim calcmode="lin" valueType="num">
                                      <p:cBhvr>
                                        <p:cTn id="17" dur="5000" fill="hold"/>
                                        <p:tgtEl>
                                          <p:spTgt spid="29705"/>
                                        </p:tgtEl>
                                        <p:attrNameLst>
                                          <p:attrName>ppt_y</p:attrName>
                                        </p:attrNameLst>
                                      </p:cBhvr>
                                      <p:tavLst>
                                        <p:tav tm="100000">
                                          <p:val>
                                            <p:strVal val="#ppt_y"/>
                                          </p:val>
                                        </p:tav>
                                        <p:tav>
                                          <p:val>
                                            <p:strVal val="#ppt_y"/>
                                          </p:val>
                                        </p:tav>
                                      </p:tavLst>
                                    </p:anim>
                                  </p:childTnLst>
                                </p:cTn>
                              </p:par>
                            </p:childTnLst>
                          </p:cTn>
                        </p:par>
                        <p:par>
                          <p:cTn id="18" fill="hold" nodeType="afterGroup">
                            <p:stCondLst>
                              <p:cond delay="10000"/>
                            </p:stCondLst>
                            <p:childTnLst>
                              <p:par>
                                <p:cTn id="19" presetID="17" presetClass="entr" presetSubtype="8" fill="hold" nodeType="afterEffect">
                                  <p:stCondLst>
                                    <p:cond delay="0"/>
                                  </p:stCondLst>
                                  <p:childTnLst>
                                    <p:set>
                                      <p:cBhvr additive="repl">
                                        <p:cTn id="20" dur="1" fill="hold">
                                          <p:stCondLst>
                                            <p:cond delay="0"/>
                                          </p:stCondLst>
                                        </p:cTn>
                                        <p:tgtEl>
                                          <p:spTgt spid="29702"/>
                                        </p:tgtEl>
                                        <p:attrNameLst>
                                          <p:attrName>style.visibility</p:attrName>
                                        </p:attrNameLst>
                                      </p:cBhvr>
                                      <p:to>
                                        <p:strVal val="visible"/>
                                      </p:to>
                                    </p:set>
                                    <p:anim calcmode="lin" valueType="num">
                                      <p:cBhvr additive="repl">
                                        <p:cTn id="21" dur="500" fill="hold"/>
                                        <p:tgtEl>
                                          <p:spTgt spid="29702"/>
                                        </p:tgtEl>
                                        <p:attrNameLst>
                                          <p:attrName>ppt_x</p:attrName>
                                        </p:attrNameLst>
                                      </p:cBhvr>
                                      <p:tavLst>
                                        <p:tav tm="100000">
                                          <p:val>
                                            <p:strVal val="#ppt_x-#ppt_w/2"/>
                                          </p:val>
                                        </p:tav>
                                        <p:tav>
                                          <p:val>
                                            <p:strVal val="#ppt_x"/>
                                          </p:val>
                                        </p:tav>
                                      </p:tavLst>
                                    </p:anim>
                                    <p:anim calcmode="lin" valueType="num">
                                      <p:cBhvr additive="repl">
                                        <p:cTn id="22" dur="500" fill="hold"/>
                                        <p:tgtEl>
                                          <p:spTgt spid="29702"/>
                                        </p:tgtEl>
                                        <p:attrNameLst>
                                          <p:attrName>ppt_y</p:attrName>
                                        </p:attrNameLst>
                                      </p:cBhvr>
                                      <p:tavLst>
                                        <p:tav tm="100000">
                                          <p:val>
                                            <p:strVal val="#ppt_y"/>
                                          </p:val>
                                        </p:tav>
                                        <p:tav>
                                          <p:val>
                                            <p:strVal val="#ppt_y"/>
                                          </p:val>
                                        </p:tav>
                                      </p:tavLst>
                                    </p:anim>
                                    <p:anim calcmode="lin" valueType="num">
                                      <p:cBhvr additive="repl">
                                        <p:cTn id="23" dur="500" fill="hold"/>
                                        <p:tgtEl>
                                          <p:spTgt spid="29702"/>
                                        </p:tgtEl>
                                        <p:attrNameLst>
                                          <p:attrName>ppt_w</p:attrName>
                                        </p:attrNameLst>
                                      </p:cBhvr>
                                      <p:tavLst>
                                        <p:tav tm="100000">
                                          <p:val>
                                            <p:fltVal val="0"/>
                                          </p:val>
                                        </p:tav>
                                        <p:tav>
                                          <p:val>
                                            <p:strVal val="#ppt_w"/>
                                          </p:val>
                                        </p:tav>
                                      </p:tavLst>
                                    </p:anim>
                                    <p:anim calcmode="lin" valueType="num">
                                      <p:cBhvr additive="repl">
                                        <p:cTn id="24" dur="500" fill="hold"/>
                                        <p:tgtEl>
                                          <p:spTgt spid="29702"/>
                                        </p:tgtEl>
                                        <p:attrNameLst>
                                          <p:attrName>ppt_h</p:attrName>
                                        </p:attrNameLst>
                                      </p:cBhvr>
                                      <p:tavLst>
                                        <p:tav tm="100000">
                                          <p:val>
                                            <p:strVal val="#ppt_h"/>
                                          </p:val>
                                        </p:tav>
                                        <p:tav>
                                          <p:val>
                                            <p:strVal val="#ppt_h"/>
                                          </p:val>
                                        </p:tav>
                                      </p:tavLst>
                                    </p:anim>
                                  </p:childTnLst>
                                </p:cTn>
                              </p:par>
                            </p:childTnLst>
                          </p:cTn>
                        </p:par>
                        <p:par>
                          <p:cTn id="25" fill="hold" nodeType="afterGroup">
                            <p:stCondLst>
                              <p:cond delay="11500"/>
                            </p:stCondLst>
                            <p:childTnLst>
                              <p:par>
                                <p:cTn id="26" presetID="2" presetClass="entr" presetSubtype="1" fill="hold" nodeType="afterEffect">
                                  <p:stCondLst>
                                    <p:cond delay="0"/>
                                  </p:stCondLst>
                                  <p:childTnLst>
                                    <p:set>
                                      <p:cBhvr additive="repl">
                                        <p:cTn id="27" dur="1" fill="hold">
                                          <p:stCondLst>
                                            <p:cond delay="0"/>
                                          </p:stCondLst>
                                        </p:cTn>
                                        <p:tgtEl>
                                          <p:spTgt spid="29701"/>
                                        </p:tgtEl>
                                        <p:attrNameLst>
                                          <p:attrName>style.visibility</p:attrName>
                                        </p:attrNameLst>
                                      </p:cBhvr>
                                      <p:to>
                                        <p:strVal val="visible"/>
                                      </p:to>
                                    </p:set>
                                    <p:anim calcmode="lin" valueType="num">
                                      <p:cBhvr>
                                        <p:cTn id="28" dur="500" fill="hold"/>
                                        <p:tgtEl>
                                          <p:spTgt spid="29701"/>
                                        </p:tgtEl>
                                        <p:attrNameLst>
                                          <p:attrName>ppt_x</p:attrName>
                                        </p:attrNameLst>
                                      </p:cBhvr>
                                      <p:tavLst>
                                        <p:tav tm="100000">
                                          <p:val>
                                            <p:strVal val="#ppt_x"/>
                                          </p:val>
                                        </p:tav>
                                        <p:tav>
                                          <p:val>
                                            <p:strVal val="#ppt_x"/>
                                          </p:val>
                                        </p:tav>
                                      </p:tavLst>
                                    </p:anim>
                                    <p:anim calcmode="lin" valueType="num">
                                      <p:cBhvr>
                                        <p:cTn id="29" dur="500" fill="hold"/>
                                        <p:tgtEl>
                                          <p:spTgt spid="29701"/>
                                        </p:tgtEl>
                                        <p:attrNameLst>
                                          <p:attrName>ppt_y</p:attrName>
                                        </p:attrNameLst>
                                      </p:cBhvr>
                                      <p:tavLst>
                                        <p:tav tm="100000">
                                          <p:val>
                                            <p:strVal val="0-#ppt_h/2"/>
                                          </p:val>
                                        </p:tav>
                                        <p:tav>
                                          <p:val>
                                            <p:strVal val="#ppt_y"/>
                                          </p:val>
                                        </p:tav>
                                      </p:tavLst>
                                    </p:anim>
                                  </p:childTnLst>
                                </p:cTn>
                              </p:par>
                            </p:childTnLst>
                          </p:cTn>
                        </p:par>
                        <p:par>
                          <p:cTn id="30" fill="hold" nodeType="afterGroup">
                            <p:stCondLst>
                              <p:cond delay="17000"/>
                            </p:stCondLst>
                            <p:childTnLst>
                              <p:par>
                                <p:cTn id="31" presetID="2" presetClass="entr" presetSubtype="1" fill="hold" nodeType="afterEffect">
                                  <p:stCondLst>
                                    <p:cond delay="0"/>
                                  </p:stCondLst>
                                  <p:childTnLst>
                                    <p:set>
                                      <p:cBhvr additive="repl">
                                        <p:cTn id="32" dur="1" fill="hold">
                                          <p:stCondLst>
                                            <p:cond delay="0"/>
                                          </p:stCondLst>
                                        </p:cTn>
                                        <p:tgtEl>
                                          <p:spTgt spid="29699"/>
                                        </p:tgtEl>
                                        <p:attrNameLst>
                                          <p:attrName>style.visibility</p:attrName>
                                        </p:attrNameLst>
                                      </p:cBhvr>
                                      <p:to>
                                        <p:strVal val="visible"/>
                                      </p:to>
                                    </p:set>
                                    <p:anim calcmode="lin" valueType="num">
                                      <p:cBhvr>
                                        <p:cTn id="33" dur="500" fill="hold"/>
                                        <p:tgtEl>
                                          <p:spTgt spid="29699"/>
                                        </p:tgtEl>
                                        <p:attrNameLst>
                                          <p:attrName>ppt_x</p:attrName>
                                        </p:attrNameLst>
                                      </p:cBhvr>
                                      <p:tavLst>
                                        <p:tav tm="100000">
                                          <p:val>
                                            <p:strVal val="#ppt_x"/>
                                          </p:val>
                                        </p:tav>
                                        <p:tav>
                                          <p:val>
                                            <p:strVal val="#ppt_x"/>
                                          </p:val>
                                        </p:tav>
                                      </p:tavLst>
                                    </p:anim>
                                    <p:anim calcmode="lin" valueType="num">
                                      <p:cBhvr>
                                        <p:cTn id="34" dur="500" fill="hold"/>
                                        <p:tgtEl>
                                          <p:spTgt spid="29699"/>
                                        </p:tgtEl>
                                        <p:attrNameLst>
                                          <p:attrName>ppt_y</p:attrName>
                                        </p:attrNameLst>
                                      </p:cBhvr>
                                      <p:tavLst>
                                        <p:tav tm="100000">
                                          <p:val>
                                            <p:strVal val="0-#ppt_h/2"/>
                                          </p:val>
                                        </p:tav>
                                        <p:tav>
                                          <p:val>
                                            <p:strVal val="#ppt_y"/>
                                          </p:val>
                                        </p:tav>
                                      </p:tavLst>
                                    </p:anim>
                                  </p:childTnLst>
                                </p:cTn>
                              </p:par>
                            </p:childTnLst>
                          </p:cTn>
                        </p:par>
                        <p:par>
                          <p:cTn id="35" fill="hold" nodeType="afterGroup">
                            <p:stCondLst>
                              <p:cond delay="17500"/>
                            </p:stCondLst>
                            <p:childTnLst>
                              <p:par>
                                <p:cTn id="36" presetID="2" presetClass="entr" presetSubtype="4" fill="hold" nodeType="afterEffect">
                                  <p:stCondLst>
                                    <p:cond delay="0"/>
                                  </p:stCondLst>
                                  <p:childTnLst>
                                    <p:set>
                                      <p:cBhvr additive="repl">
                                        <p:cTn id="37" dur="1" fill="hold">
                                          <p:stCondLst>
                                            <p:cond delay="0"/>
                                          </p:stCondLst>
                                        </p:cTn>
                                        <p:tgtEl>
                                          <p:spTgt spid="29704"/>
                                        </p:tgtEl>
                                        <p:attrNameLst>
                                          <p:attrName>style.visibility</p:attrName>
                                        </p:attrNameLst>
                                      </p:cBhvr>
                                      <p:to>
                                        <p:strVal val="visible"/>
                                      </p:to>
                                    </p:set>
                                    <p:anim calcmode="lin" valueType="num">
                                      <p:cBhvr>
                                        <p:cTn id="38" dur="500" fill="hold"/>
                                        <p:tgtEl>
                                          <p:spTgt spid="29704"/>
                                        </p:tgtEl>
                                        <p:attrNameLst>
                                          <p:attrName>ppt_x</p:attrName>
                                        </p:attrNameLst>
                                      </p:cBhvr>
                                      <p:tavLst>
                                        <p:tav tm="100000">
                                          <p:val>
                                            <p:strVal val="#ppt_x"/>
                                          </p:val>
                                        </p:tav>
                                        <p:tav>
                                          <p:val>
                                            <p:strVal val="#ppt_x"/>
                                          </p:val>
                                        </p:tav>
                                      </p:tavLst>
                                    </p:anim>
                                    <p:anim calcmode="lin" valueType="num">
                                      <p:cBhvr>
                                        <p:cTn id="39" dur="500" fill="hold"/>
                                        <p:tgtEl>
                                          <p:spTgt spid="29704"/>
                                        </p:tgtEl>
                                        <p:attrNameLst>
                                          <p:attrName>ppt_y</p:attrName>
                                        </p:attrNameLst>
                                      </p:cBhvr>
                                      <p:tavLst>
                                        <p:tav tm="100000">
                                          <p:val>
                                            <p:strVal val="1+#ppt_h/2"/>
                                          </p:val>
                                        </p:tav>
                                        <p:tav>
                                          <p:val>
                                            <p:strVal val="#ppt_y"/>
                                          </p:val>
                                        </p:tav>
                                      </p:tavLst>
                                    </p:anim>
                                  </p:childTnLst>
                                </p:cTn>
                              </p:par>
                            </p:childTnLst>
                          </p:cTn>
                        </p:par>
                        <p:par>
                          <p:cTn id="40" fill="hold" nodeType="afterGroup">
                            <p:stCondLst>
                              <p:cond delay="19000"/>
                            </p:stCondLst>
                            <p:childTnLst>
                              <p:par>
                                <p:cTn id="41" presetID="2" presetClass="entr" presetSubtype="2" fill="hold" nodeType="afterEffect">
                                  <p:stCondLst>
                                    <p:cond delay="0"/>
                                  </p:stCondLst>
                                  <p:childTnLst>
                                    <p:set>
                                      <p:cBhvr additive="repl">
                                        <p:cTn id="42" dur="1" fill="hold">
                                          <p:stCondLst>
                                            <p:cond delay="0"/>
                                          </p:stCondLst>
                                        </p:cTn>
                                        <p:tgtEl>
                                          <p:spTgt spid="29703"/>
                                        </p:tgtEl>
                                        <p:attrNameLst>
                                          <p:attrName>style.visibility</p:attrName>
                                        </p:attrNameLst>
                                      </p:cBhvr>
                                      <p:to>
                                        <p:strVal val="visible"/>
                                      </p:to>
                                    </p:set>
                                    <p:anim calcmode="lin" valueType="num">
                                      <p:cBhvr>
                                        <p:cTn id="43" dur="500" fill="hold"/>
                                        <p:tgtEl>
                                          <p:spTgt spid="29703"/>
                                        </p:tgtEl>
                                        <p:attrNameLst>
                                          <p:attrName>ppt_x</p:attrName>
                                        </p:attrNameLst>
                                      </p:cBhvr>
                                      <p:tavLst>
                                        <p:tav tm="100000">
                                          <p:val>
                                            <p:strVal val="1+#ppt_w/2"/>
                                          </p:val>
                                        </p:tav>
                                        <p:tav>
                                          <p:val>
                                            <p:strVal val="#ppt_x"/>
                                          </p:val>
                                        </p:tav>
                                      </p:tavLst>
                                    </p:anim>
                                    <p:anim calcmode="lin" valueType="num">
                                      <p:cBhvr>
                                        <p:cTn id="44" dur="500" fill="hold"/>
                                        <p:tgtEl>
                                          <p:spTgt spid="29703"/>
                                        </p:tgtEl>
                                        <p:attrNameLst>
                                          <p:attrName>ppt_y</p:attrName>
                                        </p:attrNameLst>
                                      </p:cBhvr>
                                      <p:tavLst>
                                        <p:tav tm="100000">
                                          <p:val>
                                            <p:strVal val="#ppt_y"/>
                                          </p:val>
                                        </p:tav>
                                        <p:tav>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bg>
      <p:bgPr>
        <a:blipFill dpi="0" rotWithShape="0">
          <a:blip r:embed="rId3" cstate="print"/>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0" y="102580"/>
            <a:ext cx="9144000" cy="799420"/>
          </a:xfrm>
          <a:solidFill>
            <a:schemeClr val="tx1"/>
          </a:solidFill>
          <a:extLst>
            <a:ext uri="{909E8E84-426E-40dd-AFC4-6F175D3DCCD1}"/>
            <a:ext uri="{91240B29-F687-4f45-9708-019B960494DF}"/>
            <a:ext uri="{FAA26D3D-D897-4be2-8F04-BA451C77F1D7}"/>
          </a:extLst>
        </p:spPr>
        <p:txBody>
          <a:bodyPr rtlCol="1">
            <a:normAutofit/>
          </a:bodyPr>
          <a:lstStyle/>
          <a:p>
            <a:pPr eaLnBrk="1" fontAlgn="auto" hangingPunct="1">
              <a:spcAft>
                <a:spcPts val="0"/>
              </a:spcAft>
              <a:defRPr/>
            </a:pPr>
            <a:r>
              <a:rPr lang="ar-JO" sz="4000" dirty="0">
                <a:solidFill>
                  <a:schemeClr val="bg1"/>
                </a:solidFill>
                <a:effectLst>
                  <a:glow rad="101600">
                    <a:schemeClr val="tx1">
                      <a:alpha val="99000"/>
                    </a:schemeClr>
                  </a:glow>
                </a:effectLst>
                <a:latin typeface="Arial" panose="020B0604020202020204" pitchFamily="34" charset="0"/>
                <a:ea typeface="ＭＳ Ｐゴシック" charset="0"/>
              </a:rPr>
              <a:t>بيان الملكوت</a:t>
            </a:r>
            <a:endParaRPr lang="en-US" sz="4000" dirty="0">
              <a:solidFill>
                <a:schemeClr val="bg1"/>
              </a:solidFill>
              <a:effectLst>
                <a:glow rad="101600">
                  <a:schemeClr val="tx1">
                    <a:alpha val="99000"/>
                  </a:schemeClr>
                </a:glow>
              </a:effectLst>
              <a:latin typeface="Arial" panose="020B0604020202020204" pitchFamily="34" charset="0"/>
              <a:ea typeface="ＭＳ Ｐゴシック" charset="0"/>
            </a:endParaRPr>
          </a:p>
        </p:txBody>
      </p:sp>
      <p:sp>
        <p:nvSpPr>
          <p:cNvPr id="3" name="Title 1"/>
          <p:cNvSpPr txBox="1">
            <a:spLocks/>
          </p:cNvSpPr>
          <p:nvPr/>
        </p:nvSpPr>
        <p:spPr bwMode="auto">
          <a:xfrm>
            <a:off x="122896" y="1433727"/>
            <a:ext cx="8944290" cy="4394419"/>
          </a:xfrm>
          <a:prstGeom prst="rect">
            <a:avLst/>
          </a:prstGeom>
          <a:noFill/>
          <a:ln>
            <a:noFill/>
          </a:ln>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en-US" sz="4400" b="1"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MS PGothic" pitchFamily="34" charset="-128"/>
                <a:cs typeface="Arial" panose="020B0604020202020204" pitchFamily="34" charset="0"/>
              </a:rPr>
              <a:t> </a:t>
            </a:r>
            <a:r>
              <a:rPr kumimoji="0" lang="ar-JO" sz="4400" b="1"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MS PGothic" pitchFamily="34" charset="-128"/>
                <a:cs typeface="Arial" panose="020B0604020202020204" pitchFamily="34" charset="0"/>
              </a:rPr>
              <a:t> بعد أن يُدان اليهود و يؤمنوا بالملك المسياني   ( 1 – 39 ) فإن الله سوف </a:t>
            </a:r>
            <a:r>
              <a:rPr kumimoji="0" lang="ar-JO" sz="4400" b="1" u="none" strike="noStrike" kern="1200" cap="none" spc="0" normalizeH="0" baseline="0" noProof="0" dirty="0">
                <a:ln>
                  <a:noFill/>
                </a:ln>
                <a:solidFill>
                  <a:srgbClr val="FFFF00"/>
                </a:solidFill>
                <a:effectLst>
                  <a:glow rad="101600">
                    <a:prstClr val="black">
                      <a:alpha val="99000"/>
                    </a:prstClr>
                  </a:glow>
                </a:effectLst>
                <a:uLnTx/>
                <a:uFillTx/>
                <a:latin typeface="Arial" panose="020B0604020202020204" pitchFamily="34" charset="0"/>
                <a:ea typeface="MS PGothic" pitchFamily="34" charset="-128"/>
                <a:cs typeface="Arial" panose="020B0604020202020204" pitchFamily="34" charset="0"/>
              </a:rPr>
              <a:t>يسترد</a:t>
            </a:r>
            <a:r>
              <a:rPr kumimoji="0" lang="ar-JO" sz="4400" b="1"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MS PGothic" pitchFamily="34" charset="-128"/>
                <a:cs typeface="Arial" panose="020B0604020202020204" pitchFamily="34" charset="0"/>
              </a:rPr>
              <a:t> النظام المخلوق كاملاً تحت حكم ابنه  ( 40 – 66 )</a:t>
            </a:r>
            <a:endParaRPr kumimoji="0" lang="en-US" sz="4400" b="1"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MS PGothic" pitchFamily="34" charset="-128"/>
              <a:cs typeface="Arial" panose="020B0604020202020204" pitchFamily="34" charset="0"/>
            </a:endParaRPr>
          </a:p>
        </p:txBody>
      </p:sp>
      <p:sp>
        <p:nvSpPr>
          <p:cNvPr id="48132" name="Text Box 24"/>
          <p:cNvSpPr txBox="1">
            <a:spLocks noChangeArrowheads="1"/>
          </p:cNvSpPr>
          <p:nvPr/>
        </p:nvSpPr>
        <p:spPr bwMode="auto">
          <a:xfrm>
            <a:off x="8428038" y="65088"/>
            <a:ext cx="704850" cy="461962"/>
          </a:xfrm>
          <a:prstGeom prst="rect">
            <a:avLst/>
          </a:prstGeom>
          <a:noFill/>
          <a:ln w="9525">
            <a:noFill/>
            <a:miter lim="800000"/>
            <a:headEnd/>
            <a:tailEnd/>
          </a:ln>
        </p:spPr>
        <p:txBody>
          <a:bodyPr wrap="none">
            <a:spAutoFit/>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343</a:t>
            </a:r>
            <a:endParaRPr kumimoji="0" lang="en-US" altLang="zh-CN"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5" name="Rectangle 2"/>
          <p:cNvSpPr txBox="1">
            <a:spLocks noChangeArrowheads="1"/>
          </p:cNvSpPr>
          <p:nvPr/>
        </p:nvSpPr>
        <p:spPr bwMode="auto">
          <a:xfrm>
            <a:off x="0" y="5920006"/>
            <a:ext cx="9144000" cy="909772"/>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إ</a:t>
            </a:r>
            <a:r>
              <a:rPr kumimoji="0" lang="ar-JO" sz="4800" b="1"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شعياء</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5050053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bg>
      <p:bgPr shadeToTitle="1">
        <a:gradFill rotWithShape="0">
          <a:gsLst>
            <a:gs pos="0">
              <a:srgbClr val="0000FF"/>
            </a:gs>
            <a:gs pos="100000">
              <a:srgbClr val="000076"/>
            </a:gs>
          </a:gsLst>
          <a:path path="shape">
            <a:fillToRect l="50000" t="50000" r="50000" b="50000"/>
          </a:path>
        </a:gradFill>
        <a:effectLst/>
      </p:bgPr>
    </p:bg>
    <p:spTree>
      <p:nvGrpSpPr>
        <p:cNvPr id="1" name=""/>
        <p:cNvGrpSpPr/>
        <p:nvPr/>
      </p:nvGrpSpPr>
      <p:grpSpPr>
        <a:xfrm>
          <a:off x="0" y="0"/>
          <a:ext cx="0" cy="0"/>
          <a:chOff x="0" y="0"/>
          <a:chExt cx="0" cy="0"/>
        </a:xfrm>
      </p:grpSpPr>
      <p:sp>
        <p:nvSpPr>
          <p:cNvPr id="30721" name="Line 1"/>
          <p:cNvSpPr>
            <a:spLocks noChangeShapeType="1"/>
          </p:cNvSpPr>
          <p:nvPr/>
        </p:nvSpPr>
        <p:spPr bwMode="auto">
          <a:xfrm>
            <a:off x="1447800" y="4114800"/>
            <a:ext cx="6705600" cy="1588"/>
          </a:xfrm>
          <a:prstGeom prst="line">
            <a:avLst/>
          </a:prstGeom>
          <a:noFill/>
          <a:ln w="76320">
            <a:solidFill>
              <a:srgbClr val="CCFFCC"/>
            </a:solidFill>
            <a:miter lim="800000"/>
            <a:headEnd/>
            <a:tailEnd type="triangle" w="med" len="med"/>
          </a:ln>
          <a:effectLst>
            <a:outerShdw dist="36147" dir="2700000" algn="ctr" rotWithShape="0">
              <a:srgbClr val="808080">
                <a:alpha val="75014"/>
              </a:srgbClr>
            </a:outerShdw>
          </a:effectLst>
        </p:spPr>
        <p:txBody>
          <a:body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000" b="1"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a:cs typeface="Arial" panose="020B0604020202020204" pitchFamily="34" charset="0"/>
            </a:endParaRPr>
          </a:p>
        </p:txBody>
      </p:sp>
      <p:sp>
        <p:nvSpPr>
          <p:cNvPr id="30722" name="Line 2"/>
          <p:cNvSpPr>
            <a:spLocks noChangeShapeType="1"/>
          </p:cNvSpPr>
          <p:nvPr/>
        </p:nvSpPr>
        <p:spPr bwMode="auto">
          <a:xfrm>
            <a:off x="4535488" y="2638425"/>
            <a:ext cx="1587" cy="1371600"/>
          </a:xfrm>
          <a:prstGeom prst="line">
            <a:avLst/>
          </a:prstGeom>
          <a:noFill/>
          <a:ln w="38160">
            <a:solidFill>
              <a:srgbClr val="00CCFF"/>
            </a:solidFill>
            <a:miter lim="800000"/>
            <a:headEnd/>
            <a:tailEnd type="triangle" w="med" len="med"/>
          </a:ln>
          <a:effectLst>
            <a:outerShdw dist="36147" dir="2700000" algn="ctr" rotWithShape="0">
              <a:srgbClr val="808080">
                <a:alpha val="75014"/>
              </a:srgbClr>
            </a:outerShdw>
          </a:effectLst>
        </p:spPr>
        <p:txBody>
          <a:bodyP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000" b="1"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a:cs typeface="Arial" panose="020B0604020202020204" pitchFamily="34" charset="0"/>
            </a:endParaRPr>
          </a:p>
        </p:txBody>
      </p:sp>
      <p:sp>
        <p:nvSpPr>
          <p:cNvPr id="30723" name="Text Box 3"/>
          <p:cNvSpPr txBox="1">
            <a:spLocks noChangeArrowheads="1"/>
          </p:cNvSpPr>
          <p:nvPr/>
        </p:nvSpPr>
        <p:spPr bwMode="auto">
          <a:xfrm rot="-5400000">
            <a:off x="-675481" y="3750469"/>
            <a:ext cx="3121025" cy="649287"/>
          </a:xfrm>
          <a:prstGeom prst="rect">
            <a:avLst/>
          </a:prstGeom>
          <a:noFill/>
          <a:ln w="9525">
            <a:noFill/>
            <a:round/>
            <a:headEnd/>
            <a:tailEnd/>
          </a:ln>
        </p:spPr>
        <p:txBody>
          <a:bodyPr lIns="90000" tIns="46800" rIns="90000" bIns="46800">
            <a:spAutoFit/>
          </a:bodyPr>
          <a:lstStyle/>
          <a:p>
            <a:pPr marL="0" marR="0" lvl="0" indent="0" algn="ctr" defTabSz="449263" rtl="0" eaLnBrk="1" fontAlgn="base" latinLnBrk="0" hangingPunct="1">
              <a:lnSpc>
                <a:spcPct val="100000"/>
              </a:lnSpc>
              <a:spcBef>
                <a:spcPts val="2500"/>
              </a:spcBef>
              <a:spcAft>
                <a:spcPct val="0"/>
              </a:spcAft>
              <a:buClr>
                <a:srgbClr val="FFFFFF"/>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عصر الكنيسة</a:t>
            </a:r>
            <a:endParaRPr kumimoji="0" lang="en-GB" sz="3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30724" name="Text Box 4"/>
          <p:cNvSpPr txBox="1">
            <a:spLocks noChangeArrowheads="1"/>
          </p:cNvSpPr>
          <p:nvPr/>
        </p:nvSpPr>
        <p:spPr bwMode="auto">
          <a:xfrm>
            <a:off x="3429000" y="1257300"/>
            <a:ext cx="2057400" cy="1201738"/>
          </a:xfrm>
          <a:prstGeom prst="rect">
            <a:avLst/>
          </a:prstGeom>
          <a:noFill/>
          <a:ln w="9525">
            <a:noFill/>
            <a:round/>
            <a:headEnd/>
            <a:tailEnd/>
          </a:ln>
        </p:spPr>
        <p:txBody>
          <a:bodyPr lIns="90000" tIns="46800" rIns="90000" bIns="46800">
            <a:spAutoFit/>
          </a:bodyPr>
          <a:lstStyle/>
          <a:p>
            <a:pPr marL="0" marR="0" lvl="0" indent="0" algn="ctr" defTabSz="449263" rtl="0" eaLnBrk="1" fontAlgn="base" latinLnBrk="0" hangingPunct="1">
              <a:lnSpc>
                <a:spcPct val="100000"/>
              </a:lnSpc>
              <a:spcBef>
                <a:spcPts val="2500"/>
              </a:spcBef>
              <a:spcAft>
                <a:spcPct val="0"/>
              </a:spcAft>
              <a:buClr>
                <a:srgbClr val="00CCFF"/>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u="none" strike="noStrike" kern="1200" cap="none" spc="0" normalizeH="0" baseline="0" noProof="0">
                <a:ln>
                  <a:noFill/>
                </a:ln>
                <a:solidFill>
                  <a:srgbClr val="00CCFF"/>
                </a:solidFill>
                <a:effectLst/>
                <a:uLnTx/>
                <a:uFillTx/>
                <a:latin typeface="Arial" panose="020B0604020202020204" pitchFamily="34" charset="0"/>
                <a:ea typeface="MS PGothic" pitchFamily="34" charset="-128"/>
                <a:cs typeface="Arial" panose="020B0604020202020204" pitchFamily="34" charset="0"/>
              </a:rPr>
              <a:t>المجيء الثاني</a:t>
            </a:r>
            <a:endParaRPr kumimoji="0" lang="en-GB" sz="3600" b="1" u="none" strike="noStrike" kern="1200" cap="none" spc="0" normalizeH="0" baseline="0" noProof="0">
              <a:ln>
                <a:noFill/>
              </a:ln>
              <a:solidFill>
                <a:srgbClr val="00CCFF"/>
              </a:solidFill>
              <a:effectLst/>
              <a:uLnTx/>
              <a:uFillTx/>
              <a:latin typeface="Arial" panose="020B0604020202020204" pitchFamily="34" charset="0"/>
              <a:ea typeface="MS PGothic" pitchFamily="34" charset="-128"/>
              <a:cs typeface="Arial" panose="020B0604020202020204" pitchFamily="34" charset="0"/>
            </a:endParaRPr>
          </a:p>
        </p:txBody>
      </p:sp>
      <p:sp>
        <p:nvSpPr>
          <p:cNvPr id="30725" name="Text Box 5"/>
          <p:cNvSpPr txBox="1">
            <a:spLocks noChangeArrowheads="1"/>
          </p:cNvSpPr>
          <p:nvPr/>
        </p:nvSpPr>
        <p:spPr bwMode="auto">
          <a:xfrm>
            <a:off x="1600200" y="3276600"/>
            <a:ext cx="2743200" cy="649288"/>
          </a:xfrm>
          <a:prstGeom prst="rect">
            <a:avLst/>
          </a:prstGeom>
          <a:noFill/>
          <a:ln w="9360">
            <a:noFill/>
            <a:miter lim="800000"/>
            <a:headEnd/>
            <a:tailEnd/>
          </a:ln>
        </p:spPr>
        <p:txBody>
          <a:bodyPr lIns="90000" tIns="46800" rIns="90000" bIns="46800">
            <a:spAutoFit/>
          </a:bodyPr>
          <a:lstStyle/>
          <a:p>
            <a:pPr marL="0" marR="0" lvl="0" indent="0" algn="ctr" defTabSz="449263" rtl="0" eaLnBrk="1" fontAlgn="base" latinLnBrk="0" hangingPunct="1">
              <a:lnSpc>
                <a:spcPct val="100000"/>
              </a:lnSpc>
              <a:spcBef>
                <a:spcPts val="2500"/>
              </a:spcBef>
              <a:spcAft>
                <a:spcPct val="0"/>
              </a:spcAft>
              <a:buClr>
                <a:srgbClr val="FFFFFF"/>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الضيقة</a:t>
            </a:r>
            <a:endParaRPr kumimoji="0" lang="en-GB" sz="3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30726" name="Text Box 6"/>
          <p:cNvSpPr txBox="1">
            <a:spLocks noChangeArrowheads="1"/>
          </p:cNvSpPr>
          <p:nvPr/>
        </p:nvSpPr>
        <p:spPr bwMode="auto">
          <a:xfrm>
            <a:off x="1905000" y="4267200"/>
            <a:ext cx="2362200" cy="649288"/>
          </a:xfrm>
          <a:prstGeom prst="rect">
            <a:avLst/>
          </a:prstGeom>
          <a:noFill/>
          <a:ln w="9525">
            <a:noFill/>
            <a:round/>
            <a:headEnd/>
            <a:tailEnd/>
          </a:ln>
        </p:spPr>
        <p:txBody>
          <a:bodyPr lIns="90000" tIns="46800" rIns="90000" bIns="46800">
            <a:spAutoFit/>
          </a:bodyPr>
          <a:lstStyle/>
          <a:p>
            <a:pPr marL="0" marR="0" lvl="0" indent="0" algn="ctr" defTabSz="449263" rtl="0" eaLnBrk="1" fontAlgn="base" latinLnBrk="0" hangingPunct="1">
              <a:lnSpc>
                <a:spcPct val="100000"/>
              </a:lnSpc>
              <a:spcBef>
                <a:spcPts val="2500"/>
              </a:spcBef>
              <a:spcAft>
                <a:spcPct val="0"/>
              </a:spcAft>
              <a:buClr>
                <a:srgbClr val="FF66FF"/>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u="none" strike="noStrike" kern="1200" cap="none" spc="0" normalizeH="0" baseline="0" noProof="0">
                <a:ln>
                  <a:noFill/>
                </a:ln>
                <a:solidFill>
                  <a:srgbClr val="FFFF00"/>
                </a:solidFill>
                <a:effectLst/>
                <a:uLnTx/>
                <a:uFillTx/>
                <a:latin typeface="Arial" panose="020B0604020202020204" pitchFamily="34" charset="0"/>
                <a:ea typeface="MS PGothic" pitchFamily="34" charset="-128"/>
                <a:cs typeface="Arial" panose="020B0604020202020204" pitchFamily="34" charset="0"/>
              </a:rPr>
              <a:t>7 سنوات</a:t>
            </a:r>
            <a:endParaRPr kumimoji="0" lang="en-GB" sz="3600" b="1" u="none" strike="noStrike" kern="1200" cap="none" spc="0" normalizeH="0" baseline="0" noProof="0">
              <a:ln>
                <a:noFill/>
              </a:ln>
              <a:solidFill>
                <a:srgbClr val="FFFF00"/>
              </a:solidFill>
              <a:effectLst/>
              <a:uLnTx/>
              <a:uFillTx/>
              <a:latin typeface="Arial" panose="020B0604020202020204" pitchFamily="34" charset="0"/>
              <a:ea typeface="MS PGothic" pitchFamily="34" charset="-128"/>
              <a:cs typeface="Arial" panose="020B0604020202020204" pitchFamily="34" charset="0"/>
            </a:endParaRPr>
          </a:p>
        </p:txBody>
      </p:sp>
      <p:sp>
        <p:nvSpPr>
          <p:cNvPr id="30727" name="Text Box 7"/>
          <p:cNvSpPr txBox="1">
            <a:spLocks noChangeArrowheads="1"/>
          </p:cNvSpPr>
          <p:nvPr/>
        </p:nvSpPr>
        <p:spPr bwMode="auto">
          <a:xfrm>
            <a:off x="4724400" y="3276600"/>
            <a:ext cx="2971800" cy="649288"/>
          </a:xfrm>
          <a:prstGeom prst="rect">
            <a:avLst/>
          </a:prstGeom>
          <a:noFill/>
          <a:ln w="9360">
            <a:noFill/>
            <a:miter lim="800000"/>
            <a:headEnd/>
            <a:tailEnd/>
          </a:ln>
        </p:spPr>
        <p:txBody>
          <a:bodyPr lIns="90000" tIns="46800" rIns="90000" bIns="46800">
            <a:spAutoFit/>
          </a:bodyPr>
          <a:lstStyle/>
          <a:p>
            <a:pPr marL="0" marR="0" lvl="0" indent="0" algn="ctr" defTabSz="449263" rtl="0" eaLnBrk="1" fontAlgn="base" latinLnBrk="0" hangingPunct="1">
              <a:lnSpc>
                <a:spcPct val="100000"/>
              </a:lnSpc>
              <a:spcBef>
                <a:spcPts val="2500"/>
              </a:spcBef>
              <a:spcAft>
                <a:spcPct val="0"/>
              </a:spcAft>
              <a:buClr>
                <a:srgbClr val="FFFFFF"/>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الحكم الألفي</a:t>
            </a:r>
            <a:endParaRPr kumimoji="0" lang="en-GB" sz="3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30728" name="Text Box 8"/>
          <p:cNvSpPr txBox="1">
            <a:spLocks noChangeArrowheads="1"/>
          </p:cNvSpPr>
          <p:nvPr/>
        </p:nvSpPr>
        <p:spPr bwMode="auto">
          <a:xfrm>
            <a:off x="4953000" y="4267200"/>
            <a:ext cx="2743200" cy="649288"/>
          </a:xfrm>
          <a:prstGeom prst="rect">
            <a:avLst/>
          </a:prstGeom>
          <a:noFill/>
          <a:ln w="9525">
            <a:noFill/>
            <a:round/>
            <a:headEnd/>
            <a:tailEnd/>
          </a:ln>
        </p:spPr>
        <p:txBody>
          <a:bodyPr lIns="90000" tIns="46800" rIns="90000" bIns="46800">
            <a:spAutoFit/>
          </a:bodyPr>
          <a:lstStyle/>
          <a:p>
            <a:pPr marL="0" marR="0" lvl="0" indent="0" algn="ctr" defTabSz="449263" rtl="0" eaLnBrk="1" fontAlgn="base" latinLnBrk="0" hangingPunct="1">
              <a:lnSpc>
                <a:spcPct val="100000"/>
              </a:lnSpc>
              <a:spcBef>
                <a:spcPts val="2500"/>
              </a:spcBef>
              <a:spcAft>
                <a:spcPct val="0"/>
              </a:spcAft>
              <a:buClr>
                <a:srgbClr val="FF66FF"/>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u="none" strike="noStrike" kern="1200" cap="none" spc="0" normalizeH="0" baseline="0" noProof="0">
                <a:ln>
                  <a:noFill/>
                </a:ln>
                <a:solidFill>
                  <a:srgbClr val="FFFF00"/>
                </a:solidFill>
                <a:effectLst/>
                <a:uLnTx/>
                <a:uFillTx/>
                <a:latin typeface="Arial" panose="020B0604020202020204" pitchFamily="34" charset="0"/>
                <a:ea typeface="MS PGothic" pitchFamily="34" charset="-128"/>
                <a:cs typeface="Arial" panose="020B0604020202020204" pitchFamily="34" charset="0"/>
              </a:rPr>
              <a:t>1000 سنة</a:t>
            </a:r>
            <a:endParaRPr kumimoji="0" lang="en-GB" sz="3600" b="1" u="none" strike="noStrike" kern="1200" cap="none" spc="0" normalizeH="0" baseline="0" noProof="0">
              <a:ln>
                <a:noFill/>
              </a:ln>
              <a:solidFill>
                <a:srgbClr val="FFFF00"/>
              </a:solidFill>
              <a:effectLst/>
              <a:uLnTx/>
              <a:uFillTx/>
              <a:latin typeface="Arial" panose="020B0604020202020204" pitchFamily="34" charset="0"/>
              <a:ea typeface="MS PGothic" pitchFamily="34" charset="-128"/>
              <a:cs typeface="Arial" panose="020B0604020202020204" pitchFamily="34" charset="0"/>
            </a:endParaRPr>
          </a:p>
        </p:txBody>
      </p:sp>
      <p:sp>
        <p:nvSpPr>
          <p:cNvPr id="30729" name="Text Box 9"/>
          <p:cNvSpPr txBox="1">
            <a:spLocks noChangeArrowheads="1"/>
          </p:cNvSpPr>
          <p:nvPr/>
        </p:nvSpPr>
        <p:spPr bwMode="auto">
          <a:xfrm rot="5400000" flipH="1">
            <a:off x="6088062" y="3910013"/>
            <a:ext cx="4951413" cy="649288"/>
          </a:xfrm>
          <a:prstGeom prst="rect">
            <a:avLst/>
          </a:prstGeom>
          <a:noFill/>
          <a:ln w="9525">
            <a:noFill/>
            <a:round/>
            <a:headEnd/>
            <a:tailEnd/>
          </a:ln>
        </p:spPr>
        <p:txBody>
          <a:bodyPr lIns="90000" tIns="46800" rIns="90000" bIns="46800">
            <a:spAutoFit/>
          </a:bodyPr>
          <a:lstStyle/>
          <a:p>
            <a:pPr marL="0" marR="0" lvl="0" indent="0" algn="ctr" defTabSz="449263" rtl="0" eaLnBrk="1" fontAlgn="base" latinLnBrk="0" hangingPunct="1">
              <a:lnSpc>
                <a:spcPct val="100000"/>
              </a:lnSpc>
              <a:spcBef>
                <a:spcPts val="2500"/>
              </a:spcBef>
              <a:spcAft>
                <a:spcPct val="0"/>
              </a:spcAft>
              <a:buClr>
                <a:srgbClr val="FFCC00"/>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الملكوت الأبدي</a:t>
            </a:r>
            <a:endParaRPr kumimoji="0" lang="en-GB" sz="36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30730" name="Text Box 10"/>
          <p:cNvSpPr txBox="1">
            <a:spLocks noChangeArrowheads="1"/>
          </p:cNvSpPr>
          <p:nvPr/>
        </p:nvSpPr>
        <p:spPr bwMode="auto">
          <a:xfrm rot="5400000">
            <a:off x="6622257" y="5123656"/>
            <a:ext cx="2514600" cy="649287"/>
          </a:xfrm>
          <a:prstGeom prst="rect">
            <a:avLst/>
          </a:prstGeom>
          <a:noFill/>
          <a:ln w="9525">
            <a:noFill/>
            <a:round/>
            <a:headEnd/>
            <a:tailEnd/>
          </a:ln>
        </p:spPr>
        <p:txBody>
          <a:bodyPr lIns="90000" tIns="46800" rIns="90000" bIns="46800">
            <a:spAutoFit/>
          </a:bodyPr>
          <a:lstStyle/>
          <a:p>
            <a:pPr marL="0" marR="0" lvl="0" indent="0" algn="ctr" defTabSz="449263" rtl="0" eaLnBrk="1" fontAlgn="base" latinLnBrk="0" hangingPunct="1">
              <a:lnSpc>
                <a:spcPct val="100000"/>
              </a:lnSpc>
              <a:spcBef>
                <a:spcPts val="2500"/>
              </a:spcBef>
              <a:spcAft>
                <a:spcPct val="0"/>
              </a:spcAft>
              <a:buClr>
                <a:srgbClr val="FF0066"/>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u="none" strike="noStrike" kern="1200" cap="none" spc="0" normalizeH="0" baseline="0" noProof="0">
                <a:ln>
                  <a:noFill/>
                </a:ln>
                <a:solidFill>
                  <a:srgbClr val="FFFF00"/>
                </a:solidFill>
                <a:effectLst/>
                <a:uLnTx/>
                <a:uFillTx/>
                <a:latin typeface="Arial" panose="020B0604020202020204" pitchFamily="34" charset="0"/>
                <a:ea typeface="MS PGothic" pitchFamily="34" charset="-128"/>
                <a:cs typeface="Arial" panose="020B0604020202020204" pitchFamily="34" charset="0"/>
              </a:rPr>
              <a:t>الدينونة</a:t>
            </a:r>
            <a:endParaRPr kumimoji="0" lang="en-GB" sz="3600" b="1" u="none" strike="noStrike" kern="1200" cap="none" spc="0" normalizeH="0" baseline="0" noProof="0">
              <a:ln>
                <a:noFill/>
              </a:ln>
              <a:solidFill>
                <a:srgbClr val="FFFF00"/>
              </a:solidFill>
              <a:effectLst/>
              <a:uLnTx/>
              <a:uFillTx/>
              <a:latin typeface="Arial" panose="020B0604020202020204" pitchFamily="34" charset="0"/>
              <a:ea typeface="MS PGothic" pitchFamily="34" charset="-128"/>
              <a:cs typeface="Arial" panose="020B0604020202020204" pitchFamily="34" charset="0"/>
            </a:endParaRPr>
          </a:p>
        </p:txBody>
      </p:sp>
      <p:sp>
        <p:nvSpPr>
          <p:cNvPr id="30731" name="Text Box 11"/>
          <p:cNvSpPr txBox="1">
            <a:spLocks noChangeArrowheads="1"/>
          </p:cNvSpPr>
          <p:nvPr/>
        </p:nvSpPr>
        <p:spPr bwMode="auto">
          <a:xfrm>
            <a:off x="5486400" y="1295400"/>
            <a:ext cx="2636838" cy="1201738"/>
          </a:xfrm>
          <a:prstGeom prst="rect">
            <a:avLst/>
          </a:prstGeom>
          <a:noFill/>
          <a:ln w="9525">
            <a:noFill/>
            <a:round/>
            <a:headEnd/>
            <a:tailEnd/>
          </a:ln>
        </p:spPr>
        <p:txBody>
          <a:bodyPr lIns="90000" tIns="46800" rIns="90000" bIns="46800">
            <a:spAutoFit/>
          </a:bodyPr>
          <a:lstStyle/>
          <a:p>
            <a:pPr marL="0" marR="0" lvl="0" indent="0" algn="ctr" defTabSz="449263" rtl="0" eaLnBrk="1" fontAlgn="base" latinLnBrk="0" hangingPunct="1">
              <a:lnSpc>
                <a:spcPct val="100000"/>
              </a:lnSpc>
              <a:spcBef>
                <a:spcPts val="2500"/>
              </a:spcBef>
              <a:spcAft>
                <a:spcPct val="0"/>
              </a:spcAft>
              <a:buClr>
                <a:srgbClr val="00FFFF"/>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u="none" strike="noStrike" kern="1200" cap="none" spc="0" normalizeH="0" baseline="0" noProof="0">
                <a:ln>
                  <a:noFill/>
                </a:ln>
                <a:solidFill>
                  <a:srgbClr val="00FFFF"/>
                </a:solidFill>
                <a:effectLst/>
                <a:uLnTx/>
                <a:uFillTx/>
                <a:latin typeface="Arial" panose="020B0604020202020204" pitchFamily="34" charset="0"/>
                <a:ea typeface="MS PGothic" pitchFamily="34" charset="-128"/>
                <a:cs typeface="Arial" panose="020B0604020202020204" pitchFamily="34" charset="0"/>
              </a:rPr>
              <a:t>الظهور     الثاني</a:t>
            </a:r>
            <a:endParaRPr kumimoji="0" lang="en-GB" sz="3600" b="1" u="none" strike="noStrike" kern="1200" cap="none" spc="0" normalizeH="0" baseline="0" noProof="0">
              <a:ln>
                <a:noFill/>
              </a:ln>
              <a:solidFill>
                <a:srgbClr val="00FFFF"/>
              </a:solidFill>
              <a:effectLst/>
              <a:uLnTx/>
              <a:uFillTx/>
              <a:latin typeface="Arial" panose="020B0604020202020204" pitchFamily="34" charset="0"/>
              <a:ea typeface="MS PGothic" pitchFamily="34" charset="-128"/>
              <a:cs typeface="Arial" panose="020B0604020202020204" pitchFamily="34" charset="0"/>
            </a:endParaRPr>
          </a:p>
        </p:txBody>
      </p:sp>
      <p:sp>
        <p:nvSpPr>
          <p:cNvPr id="321549" name="Text Box 12"/>
          <p:cNvSpPr txBox="1">
            <a:spLocks noChangeArrowheads="1"/>
          </p:cNvSpPr>
          <p:nvPr/>
        </p:nvSpPr>
        <p:spPr bwMode="auto">
          <a:xfrm>
            <a:off x="685800" y="457200"/>
            <a:ext cx="7772400" cy="762000"/>
          </a:xfrm>
          <a:prstGeom prst="rect">
            <a:avLst/>
          </a:prstGeom>
          <a:noFill/>
          <a:ln w="9525">
            <a:noFill/>
            <a:round/>
            <a:headEnd/>
            <a:tailEnd/>
          </a:ln>
        </p:spPr>
        <p:txBody>
          <a:bodyPr/>
          <a:lstStyle>
            <a:lvl1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2pPr>
            <a:lvl3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3pPr>
            <a:lvl4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4pPr>
            <a:lvl5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750"/>
              </a:spcBef>
              <a:spcAft>
                <a:spcPct val="0"/>
              </a:spcAft>
              <a:buClr>
                <a:srgbClr val="FFFFFF"/>
              </a:buClr>
              <a:buSzPct val="100000"/>
              <a:buFont typeface="Times New Roman"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endParaRPr kumimoji="0" lang="en-US" sz="4000" b="1" u="none" strike="noStrike" kern="1200" cap="none" spc="0" normalizeH="0" baseline="0" noProof="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p:txBody>
      </p:sp>
      <p:sp>
        <p:nvSpPr>
          <p:cNvPr id="237582" name="Text Box 13"/>
          <p:cNvSpPr txBox="1">
            <a:spLocks noChangeArrowheads="1"/>
          </p:cNvSpPr>
          <p:nvPr/>
        </p:nvSpPr>
        <p:spPr bwMode="auto">
          <a:xfrm>
            <a:off x="8396288" y="95250"/>
            <a:ext cx="615950" cy="401638"/>
          </a:xfrm>
          <a:prstGeom prst="rect">
            <a:avLst/>
          </a:prstGeom>
          <a:noFill/>
          <a:ln w="9525">
            <a:noFill/>
            <a:round/>
            <a:headEnd/>
            <a:tailEnd/>
          </a:ln>
        </p:spPr>
        <p:txBody>
          <a:bodyPr wrap="none" lIns="90000" tIns="46800" rIns="90000" bIns="46800">
            <a:spAutoFit/>
          </a:bodyPr>
          <a:lstStyle/>
          <a:p>
            <a:pPr marL="0" marR="0" lvl="0" indent="0" algn="ctr" defTabSz="449263" rtl="0" eaLnBrk="1" fontAlgn="base" latinLnBrk="0" hangingPunct="1">
              <a:lnSpc>
                <a:spcPct val="100000"/>
              </a:lnSpc>
              <a:spcBef>
                <a:spcPct val="0"/>
              </a:spcBef>
              <a:spcAft>
                <a:spcPct val="0"/>
              </a:spcAft>
              <a:buClr>
                <a:srgbClr val="FFFFFF"/>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0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473</a:t>
            </a:r>
            <a:endParaRPr kumimoji="0" lang="en-GB" sz="20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30734" name="Text Box 14"/>
          <p:cNvSpPr txBox="1">
            <a:spLocks noChangeArrowheads="1"/>
          </p:cNvSpPr>
          <p:nvPr/>
        </p:nvSpPr>
        <p:spPr bwMode="auto">
          <a:xfrm rot="5400000">
            <a:off x="3437732" y="5123656"/>
            <a:ext cx="2514600" cy="649287"/>
          </a:xfrm>
          <a:prstGeom prst="rect">
            <a:avLst/>
          </a:prstGeom>
          <a:noFill/>
          <a:ln w="9525">
            <a:noFill/>
            <a:round/>
            <a:headEnd/>
            <a:tailEnd/>
          </a:ln>
        </p:spPr>
        <p:txBody>
          <a:bodyPr lIns="90000" tIns="46800" rIns="90000" bIns="46800">
            <a:spAutoFit/>
          </a:bodyPr>
          <a:lstStyle/>
          <a:p>
            <a:pPr marL="0" marR="0" lvl="0" indent="0" algn="ctr" defTabSz="449263" rtl="0" eaLnBrk="1" fontAlgn="base" latinLnBrk="0" hangingPunct="1">
              <a:lnSpc>
                <a:spcPct val="100000"/>
              </a:lnSpc>
              <a:spcBef>
                <a:spcPts val="2500"/>
              </a:spcBef>
              <a:spcAft>
                <a:spcPct val="0"/>
              </a:spcAft>
              <a:buClr>
                <a:srgbClr val="FF0066"/>
              </a:buClr>
              <a:buSzPct val="100000"/>
              <a:buFont typeface="Times New Roman" pitchFamily="18"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u="none" strike="noStrike" kern="1200" cap="none" spc="0" normalizeH="0" baseline="0" noProof="0">
                <a:ln>
                  <a:noFill/>
                </a:ln>
                <a:solidFill>
                  <a:srgbClr val="FFFF00"/>
                </a:solidFill>
                <a:effectLst/>
                <a:uLnTx/>
                <a:uFillTx/>
                <a:latin typeface="Arial" panose="020B0604020202020204" pitchFamily="34" charset="0"/>
                <a:ea typeface="MS PGothic" pitchFamily="34" charset="-128"/>
                <a:cs typeface="Arial" panose="020B0604020202020204" pitchFamily="34" charset="0"/>
              </a:rPr>
              <a:t>الدينونة</a:t>
            </a:r>
            <a:endParaRPr kumimoji="0" lang="en-GB" sz="3600" b="1" u="none" strike="noStrike" kern="1200" cap="none" spc="0" normalizeH="0" baseline="0" noProof="0">
              <a:ln>
                <a:noFill/>
              </a:ln>
              <a:solidFill>
                <a:srgbClr val="FFFF00"/>
              </a:solidFill>
              <a:effectLst/>
              <a:uLnTx/>
              <a:uFillTx/>
              <a:latin typeface="Arial" panose="020B0604020202020204" pitchFamily="34" charset="0"/>
              <a:ea typeface="MS PGothic" pitchFamily="34" charset="-128"/>
              <a:cs typeface="Arial" panose="020B0604020202020204" pitchFamily="34" charset="0"/>
            </a:endParaRPr>
          </a:p>
        </p:txBody>
      </p:sp>
      <p:sp>
        <p:nvSpPr>
          <p:cNvPr id="16" name="Text Box 11"/>
          <p:cNvSpPr txBox="1">
            <a:spLocks noChangeArrowheads="1"/>
          </p:cNvSpPr>
          <p:nvPr/>
        </p:nvSpPr>
        <p:spPr bwMode="auto">
          <a:xfrm>
            <a:off x="5257800" y="1576388"/>
            <a:ext cx="685800" cy="649287"/>
          </a:xfrm>
          <a:prstGeom prst="rect">
            <a:avLst/>
          </a:prstGeom>
          <a:noFill/>
          <a:ln w="9525">
            <a:noFill/>
            <a:round/>
            <a:headEnd/>
            <a:tailEnd/>
          </a:ln>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500"/>
              </a:spcBef>
              <a:spcAft>
                <a:spcPct val="0"/>
              </a:spcAft>
              <a:buClr>
                <a:srgbClr val="00FFFF"/>
              </a:buClr>
              <a:buSzPct val="100000"/>
              <a:buFont typeface="Times New Roman"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en-GB" sz="3600" b="1" u="none" strike="noStrike" kern="1200" cap="none" spc="0" normalizeH="0" baseline="0" noProof="0">
                <a:ln>
                  <a:noFill/>
                </a:ln>
                <a:solidFill>
                  <a:srgbClr val="00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a:t>
            </a:r>
          </a:p>
        </p:txBody>
      </p:sp>
      <p:sp>
        <p:nvSpPr>
          <p:cNvPr id="237585" name="Title 16"/>
          <p:cNvSpPr>
            <a:spLocks noGrp="1"/>
          </p:cNvSpPr>
          <p:nvPr>
            <p:ph type="title" idx="4294967295"/>
          </p:nvPr>
        </p:nvSpPr>
        <p:spPr>
          <a:xfrm>
            <a:off x="685800" y="152400"/>
            <a:ext cx="7770813" cy="1141413"/>
          </a:xfrm>
        </p:spPr>
        <p:txBody>
          <a:bodyPr/>
          <a:lstStyle/>
          <a:p>
            <a:r>
              <a:rPr lang="ar-JO" sz="4000">
                <a:solidFill>
                  <a:srgbClr val="FFFFFF"/>
                </a:solidFill>
              </a:rPr>
              <a:t>ما قبل الألفية</a:t>
            </a:r>
            <a:r>
              <a:rPr lang="en-US"/>
              <a:t> </a:t>
            </a:r>
          </a:p>
        </p:txBody>
      </p:sp>
    </p:spTree>
    <p:extLst>
      <p:ext uri="{BB962C8B-B14F-4D97-AF65-F5344CB8AC3E}">
        <p14:creationId xmlns:p14="http://schemas.microsoft.com/office/powerpoint/2010/main" val="267566046"/>
      </p:ext>
    </p:extLst>
  </p:cSld>
  <p:clrMapOvr>
    <a:masterClrMapping/>
  </p:clrMapOvr>
  <p:transition spd="med">
    <p:randomBar dir="vert"/>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nodeType="afterEffect">
                                  <p:stCondLst>
                                    <p:cond delay="0"/>
                                  </p:stCondLst>
                                  <p:childTnLst>
                                    <p:set>
                                      <p:cBhvr additive="repl">
                                        <p:cTn id="6" dur="1" fill="hold">
                                          <p:stCondLst>
                                            <p:cond delay="0"/>
                                          </p:stCondLst>
                                        </p:cTn>
                                        <p:tgtEl>
                                          <p:spTgt spid="30723"/>
                                        </p:tgtEl>
                                        <p:attrNameLst>
                                          <p:attrName>style.visibility</p:attrName>
                                        </p:attrNameLst>
                                      </p:cBhvr>
                                      <p:to>
                                        <p:strVal val="visible"/>
                                      </p:to>
                                    </p:set>
                                    <p:anim calcmode="lin" valueType="num">
                                      <p:cBhvr>
                                        <p:cTn id="7" dur="500" fill="hold"/>
                                        <p:tgtEl>
                                          <p:spTgt spid="30723"/>
                                        </p:tgtEl>
                                        <p:attrNameLst>
                                          <p:attrName>ppt_x</p:attrName>
                                        </p:attrNameLst>
                                      </p:cBhvr>
                                      <p:tavLst>
                                        <p:tav tm="100000">
                                          <p:val>
                                            <p:strVal val="0-#ppt_w/2"/>
                                          </p:val>
                                        </p:tav>
                                        <p:tav>
                                          <p:val>
                                            <p:strVal val="#ppt_x"/>
                                          </p:val>
                                        </p:tav>
                                      </p:tavLst>
                                    </p:anim>
                                    <p:anim calcmode="lin" valueType="num">
                                      <p:cBhvr>
                                        <p:cTn id="8" dur="500" fill="hold"/>
                                        <p:tgtEl>
                                          <p:spTgt spid="30723"/>
                                        </p:tgtEl>
                                        <p:attrNameLst>
                                          <p:attrName>ppt_y</p:attrName>
                                        </p:attrNameLst>
                                      </p:cBhvr>
                                      <p:tavLst>
                                        <p:tav tm="100000">
                                          <p:val>
                                            <p:strVal val="#ppt_y"/>
                                          </p:val>
                                        </p:tav>
                                        <p:tav>
                                          <p:val>
                                            <p:strVal val="#ppt_y"/>
                                          </p:val>
                                        </p:tav>
                                      </p:tavLst>
                                    </p:anim>
                                  </p:childTnLst>
                                </p:cTn>
                              </p:par>
                            </p:childTnLst>
                          </p:cTn>
                        </p:par>
                        <p:par>
                          <p:cTn id="9" fill="hold" nodeType="afterGroup">
                            <p:stCondLst>
                              <p:cond delay="1500"/>
                            </p:stCondLst>
                            <p:childTnLst>
                              <p:par>
                                <p:cTn id="10" presetID="22" presetClass="entr" presetSubtype="8" fill="hold" nodeType="afterEffect">
                                  <p:stCondLst>
                                    <p:cond delay="0"/>
                                  </p:stCondLst>
                                  <p:childTnLst>
                                    <p:set>
                                      <p:cBhvr additive="repl">
                                        <p:cTn id="11" dur="1" fill="hold">
                                          <p:stCondLst>
                                            <p:cond delay="0"/>
                                          </p:stCondLst>
                                        </p:cTn>
                                        <p:tgtEl>
                                          <p:spTgt spid="30721"/>
                                        </p:tgtEl>
                                        <p:attrNameLst>
                                          <p:attrName>style.visibility</p:attrName>
                                        </p:attrNameLst>
                                      </p:cBhvr>
                                      <p:to>
                                        <p:strVal val="visible"/>
                                      </p:to>
                                    </p:set>
                                    <p:animEffect transition="in" filter="wipe(left)">
                                      <p:cBhvr additive="repl">
                                        <p:cTn id="12" dur="500"/>
                                        <p:tgtEl>
                                          <p:spTgt spid="30721"/>
                                        </p:tgtEl>
                                      </p:cBhvr>
                                    </p:animEffect>
                                  </p:childTnLst>
                                </p:cTn>
                              </p:par>
                            </p:childTnLst>
                          </p:cTn>
                        </p:par>
                        <p:par>
                          <p:cTn id="13" fill="hold" nodeType="afterGroup">
                            <p:stCondLst>
                              <p:cond delay="3000"/>
                            </p:stCondLst>
                            <p:childTnLst>
                              <p:par>
                                <p:cTn id="14" presetID="17" presetClass="entr" presetSubtype="8" fill="hold" nodeType="afterEffect">
                                  <p:stCondLst>
                                    <p:cond delay="0"/>
                                  </p:stCondLst>
                                  <p:childTnLst>
                                    <p:set>
                                      <p:cBhvr additive="repl">
                                        <p:cTn id="15" dur="1" fill="hold">
                                          <p:stCondLst>
                                            <p:cond delay="0"/>
                                          </p:stCondLst>
                                        </p:cTn>
                                        <p:tgtEl>
                                          <p:spTgt spid="30726"/>
                                        </p:tgtEl>
                                        <p:attrNameLst>
                                          <p:attrName>style.visibility</p:attrName>
                                        </p:attrNameLst>
                                      </p:cBhvr>
                                      <p:to>
                                        <p:strVal val="visible"/>
                                      </p:to>
                                    </p:set>
                                    <p:anim calcmode="lin" valueType="num">
                                      <p:cBhvr additive="repl">
                                        <p:cTn id="16" dur="500" fill="hold"/>
                                        <p:tgtEl>
                                          <p:spTgt spid="30726"/>
                                        </p:tgtEl>
                                        <p:attrNameLst>
                                          <p:attrName>ppt_x</p:attrName>
                                        </p:attrNameLst>
                                      </p:cBhvr>
                                      <p:tavLst>
                                        <p:tav tm="100000">
                                          <p:val>
                                            <p:strVal val="#ppt_x-#ppt_w/2"/>
                                          </p:val>
                                        </p:tav>
                                        <p:tav>
                                          <p:val>
                                            <p:strVal val="#ppt_x"/>
                                          </p:val>
                                        </p:tav>
                                      </p:tavLst>
                                    </p:anim>
                                    <p:anim calcmode="lin" valueType="num">
                                      <p:cBhvr additive="repl">
                                        <p:cTn id="17" dur="500" fill="hold"/>
                                        <p:tgtEl>
                                          <p:spTgt spid="30726"/>
                                        </p:tgtEl>
                                        <p:attrNameLst>
                                          <p:attrName>ppt_y</p:attrName>
                                        </p:attrNameLst>
                                      </p:cBhvr>
                                      <p:tavLst>
                                        <p:tav tm="100000">
                                          <p:val>
                                            <p:strVal val="#ppt_y"/>
                                          </p:val>
                                        </p:tav>
                                        <p:tav>
                                          <p:val>
                                            <p:strVal val="#ppt_y"/>
                                          </p:val>
                                        </p:tav>
                                      </p:tavLst>
                                    </p:anim>
                                    <p:anim calcmode="lin" valueType="num">
                                      <p:cBhvr additive="repl">
                                        <p:cTn id="18" dur="500" fill="hold"/>
                                        <p:tgtEl>
                                          <p:spTgt spid="30726"/>
                                        </p:tgtEl>
                                        <p:attrNameLst>
                                          <p:attrName>ppt_w</p:attrName>
                                        </p:attrNameLst>
                                      </p:cBhvr>
                                      <p:tavLst>
                                        <p:tav tm="100000">
                                          <p:val>
                                            <p:fltVal val="0"/>
                                          </p:val>
                                        </p:tav>
                                        <p:tav>
                                          <p:val>
                                            <p:strVal val="#ppt_w"/>
                                          </p:val>
                                        </p:tav>
                                      </p:tavLst>
                                    </p:anim>
                                    <p:anim calcmode="lin" valueType="num">
                                      <p:cBhvr additive="repl">
                                        <p:cTn id="19" dur="500" fill="hold"/>
                                        <p:tgtEl>
                                          <p:spTgt spid="30726"/>
                                        </p:tgtEl>
                                        <p:attrNameLst>
                                          <p:attrName>ppt_h</p:attrName>
                                        </p:attrNameLst>
                                      </p:cBhvr>
                                      <p:tavLst>
                                        <p:tav tm="100000">
                                          <p:val>
                                            <p:strVal val="#ppt_h"/>
                                          </p:val>
                                        </p:tav>
                                        <p:tav>
                                          <p:val>
                                            <p:strVal val="#ppt_h"/>
                                          </p:val>
                                        </p:tav>
                                      </p:tavLst>
                                    </p:anim>
                                  </p:childTnLst>
                                </p:cTn>
                              </p:par>
                            </p:childTnLst>
                          </p:cTn>
                        </p:par>
                        <p:par>
                          <p:cTn id="20" fill="hold" nodeType="afterGroup">
                            <p:stCondLst>
                              <p:cond delay="4500"/>
                            </p:stCondLst>
                            <p:childTnLst>
                              <p:par>
                                <p:cTn id="21" presetID="17" presetClass="entr" presetSubtype="10" fill="hold" nodeType="afterEffect">
                                  <p:stCondLst>
                                    <p:cond delay="0"/>
                                  </p:stCondLst>
                                  <p:childTnLst>
                                    <p:set>
                                      <p:cBhvr additive="repl">
                                        <p:cTn id="22" dur="1" fill="hold">
                                          <p:stCondLst>
                                            <p:cond delay="0"/>
                                          </p:stCondLst>
                                        </p:cTn>
                                        <p:tgtEl>
                                          <p:spTgt spid="30725"/>
                                        </p:tgtEl>
                                        <p:attrNameLst>
                                          <p:attrName>style.visibility</p:attrName>
                                        </p:attrNameLst>
                                      </p:cBhvr>
                                      <p:to>
                                        <p:strVal val="visible"/>
                                      </p:to>
                                    </p:set>
                                    <p:anim calcmode="lin" valueType="num">
                                      <p:cBhvr additive="repl">
                                        <p:cTn id="23" dur="500" fill="hold"/>
                                        <p:tgtEl>
                                          <p:spTgt spid="30725"/>
                                        </p:tgtEl>
                                        <p:attrNameLst>
                                          <p:attrName>ppt_w</p:attrName>
                                        </p:attrNameLst>
                                      </p:cBhvr>
                                      <p:tavLst>
                                        <p:tav tm="100000">
                                          <p:val>
                                            <p:fltVal val="0"/>
                                          </p:val>
                                        </p:tav>
                                        <p:tav>
                                          <p:val>
                                            <p:strVal val="#ppt_w"/>
                                          </p:val>
                                        </p:tav>
                                      </p:tavLst>
                                    </p:anim>
                                    <p:anim calcmode="lin" valueType="num">
                                      <p:cBhvr additive="repl">
                                        <p:cTn id="24" dur="500" fill="hold"/>
                                        <p:tgtEl>
                                          <p:spTgt spid="30725"/>
                                        </p:tgtEl>
                                        <p:attrNameLst>
                                          <p:attrName>ppt_h</p:attrName>
                                        </p:attrNameLst>
                                      </p:cBhvr>
                                      <p:tavLst>
                                        <p:tav tm="100000">
                                          <p:val>
                                            <p:strVal val="#ppt_h"/>
                                          </p:val>
                                        </p:tav>
                                        <p:tav>
                                          <p:val>
                                            <p:strVal val="#ppt_h"/>
                                          </p:val>
                                        </p:tav>
                                      </p:tavLst>
                                    </p:anim>
                                  </p:childTnLst>
                                </p:cTn>
                              </p:par>
                            </p:childTnLst>
                          </p:cTn>
                        </p:par>
                        <p:par>
                          <p:cTn id="25" fill="hold" nodeType="afterGroup">
                            <p:stCondLst>
                              <p:cond delay="6000"/>
                            </p:stCondLst>
                            <p:childTnLst>
                              <p:par>
                                <p:cTn id="26" presetID="2" presetClass="entr" presetSubtype="1" fill="hold" nodeType="afterEffect">
                                  <p:stCondLst>
                                    <p:cond delay="0"/>
                                  </p:stCondLst>
                                  <p:childTnLst>
                                    <p:set>
                                      <p:cBhvr additive="repl">
                                        <p:cTn id="27" dur="1" fill="hold">
                                          <p:stCondLst>
                                            <p:cond delay="0"/>
                                          </p:stCondLst>
                                        </p:cTn>
                                        <p:tgtEl>
                                          <p:spTgt spid="30724"/>
                                        </p:tgtEl>
                                        <p:attrNameLst>
                                          <p:attrName>style.visibility</p:attrName>
                                        </p:attrNameLst>
                                      </p:cBhvr>
                                      <p:to>
                                        <p:strVal val="visible"/>
                                      </p:to>
                                    </p:set>
                                    <p:anim calcmode="lin" valueType="num">
                                      <p:cBhvr>
                                        <p:cTn id="28" dur="500" fill="hold"/>
                                        <p:tgtEl>
                                          <p:spTgt spid="30724"/>
                                        </p:tgtEl>
                                        <p:attrNameLst>
                                          <p:attrName>ppt_x</p:attrName>
                                        </p:attrNameLst>
                                      </p:cBhvr>
                                      <p:tavLst>
                                        <p:tav tm="100000">
                                          <p:val>
                                            <p:strVal val="#ppt_x"/>
                                          </p:val>
                                        </p:tav>
                                        <p:tav>
                                          <p:val>
                                            <p:strVal val="#ppt_x"/>
                                          </p:val>
                                        </p:tav>
                                      </p:tavLst>
                                    </p:anim>
                                    <p:anim calcmode="lin" valueType="num">
                                      <p:cBhvr>
                                        <p:cTn id="29" dur="500" fill="hold"/>
                                        <p:tgtEl>
                                          <p:spTgt spid="30724"/>
                                        </p:tgtEl>
                                        <p:attrNameLst>
                                          <p:attrName>ppt_y</p:attrName>
                                        </p:attrNameLst>
                                      </p:cBhvr>
                                      <p:tavLst>
                                        <p:tav tm="100000">
                                          <p:val>
                                            <p:strVal val="0-#ppt_h/2"/>
                                          </p:val>
                                        </p:tav>
                                        <p:tav>
                                          <p:val>
                                            <p:strVal val="#ppt_y"/>
                                          </p:val>
                                        </p:tav>
                                      </p:tavLst>
                                    </p:anim>
                                  </p:childTnLst>
                                </p:cTn>
                              </p:par>
                            </p:childTnLst>
                          </p:cTn>
                        </p:par>
                        <p:par>
                          <p:cTn id="30" fill="hold" nodeType="afterGroup">
                            <p:stCondLst>
                              <p:cond delay="12500"/>
                            </p:stCondLst>
                            <p:childTnLst>
                              <p:par>
                                <p:cTn id="31" presetID="2" presetClass="entr" presetSubtype="1" fill="hold" nodeType="afterEffect">
                                  <p:stCondLst>
                                    <p:cond delay="0"/>
                                  </p:stCondLst>
                                  <p:childTnLst>
                                    <p:set>
                                      <p:cBhvr additive="repl">
                                        <p:cTn id="32" dur="1" fill="hold">
                                          <p:stCondLst>
                                            <p:cond delay="0"/>
                                          </p:stCondLst>
                                        </p:cTn>
                                        <p:tgtEl>
                                          <p:spTgt spid="30722"/>
                                        </p:tgtEl>
                                        <p:attrNameLst>
                                          <p:attrName>style.visibility</p:attrName>
                                        </p:attrNameLst>
                                      </p:cBhvr>
                                      <p:to>
                                        <p:strVal val="visible"/>
                                      </p:to>
                                    </p:set>
                                    <p:anim calcmode="lin" valueType="num">
                                      <p:cBhvr>
                                        <p:cTn id="33" dur="500" fill="hold"/>
                                        <p:tgtEl>
                                          <p:spTgt spid="30722"/>
                                        </p:tgtEl>
                                        <p:attrNameLst>
                                          <p:attrName>ppt_x</p:attrName>
                                        </p:attrNameLst>
                                      </p:cBhvr>
                                      <p:tavLst>
                                        <p:tav tm="100000">
                                          <p:val>
                                            <p:strVal val="#ppt_x"/>
                                          </p:val>
                                        </p:tav>
                                        <p:tav>
                                          <p:val>
                                            <p:strVal val="#ppt_x"/>
                                          </p:val>
                                        </p:tav>
                                      </p:tavLst>
                                    </p:anim>
                                    <p:anim calcmode="lin" valueType="num">
                                      <p:cBhvr>
                                        <p:cTn id="34" dur="500" fill="hold"/>
                                        <p:tgtEl>
                                          <p:spTgt spid="30722"/>
                                        </p:tgtEl>
                                        <p:attrNameLst>
                                          <p:attrName>ppt_y</p:attrName>
                                        </p:attrNameLst>
                                      </p:cBhvr>
                                      <p:tavLst>
                                        <p:tav tm="100000">
                                          <p:val>
                                            <p:strVal val="0-#ppt_h/2"/>
                                          </p:val>
                                        </p:tav>
                                        <p:tav>
                                          <p:val>
                                            <p:strVal val="#ppt_y"/>
                                          </p:val>
                                        </p:tav>
                                      </p:tavLst>
                                    </p:anim>
                                  </p:childTnLst>
                                </p:cTn>
                              </p:par>
                            </p:childTnLst>
                          </p:cTn>
                        </p:par>
                        <p:par>
                          <p:cTn id="35" fill="hold" nodeType="afterGroup">
                            <p:stCondLst>
                              <p:cond delay="13000"/>
                            </p:stCondLst>
                            <p:childTnLst>
                              <p:par>
                                <p:cTn id="36" presetID="2" presetClass="entr" presetSubtype="4" fill="hold" nodeType="afterEffect">
                                  <p:stCondLst>
                                    <p:cond delay="0"/>
                                  </p:stCondLst>
                                  <p:childTnLst>
                                    <p:set>
                                      <p:cBhvr additive="repl">
                                        <p:cTn id="37" dur="1" fill="hold">
                                          <p:stCondLst>
                                            <p:cond delay="0"/>
                                          </p:stCondLst>
                                        </p:cTn>
                                        <p:tgtEl>
                                          <p:spTgt spid="30734"/>
                                        </p:tgtEl>
                                        <p:attrNameLst>
                                          <p:attrName>style.visibility</p:attrName>
                                        </p:attrNameLst>
                                      </p:cBhvr>
                                      <p:to>
                                        <p:strVal val="visible"/>
                                      </p:to>
                                    </p:set>
                                    <p:anim calcmode="lin" valueType="num">
                                      <p:cBhvr>
                                        <p:cTn id="38" dur="500" fill="hold"/>
                                        <p:tgtEl>
                                          <p:spTgt spid="30734"/>
                                        </p:tgtEl>
                                        <p:attrNameLst>
                                          <p:attrName>ppt_x</p:attrName>
                                        </p:attrNameLst>
                                      </p:cBhvr>
                                      <p:tavLst>
                                        <p:tav tm="100000">
                                          <p:val>
                                            <p:strVal val="#ppt_x"/>
                                          </p:val>
                                        </p:tav>
                                        <p:tav>
                                          <p:val>
                                            <p:strVal val="#ppt_x"/>
                                          </p:val>
                                        </p:tav>
                                      </p:tavLst>
                                    </p:anim>
                                    <p:anim calcmode="lin" valueType="num">
                                      <p:cBhvr>
                                        <p:cTn id="39" dur="500" fill="hold"/>
                                        <p:tgtEl>
                                          <p:spTgt spid="30734"/>
                                        </p:tgtEl>
                                        <p:attrNameLst>
                                          <p:attrName>ppt_y</p:attrName>
                                        </p:attrNameLst>
                                      </p:cBhvr>
                                      <p:tavLst>
                                        <p:tav tm="100000">
                                          <p:val>
                                            <p:strVal val="1+#ppt_h/2"/>
                                          </p:val>
                                        </p:tav>
                                        <p:tav>
                                          <p:val>
                                            <p:strVal val="#ppt_y"/>
                                          </p:val>
                                        </p:tav>
                                      </p:tavLst>
                                    </p:anim>
                                  </p:childTnLst>
                                </p:cTn>
                              </p:par>
                            </p:childTnLst>
                          </p:cTn>
                        </p:par>
                        <p:par>
                          <p:cTn id="40" fill="hold" nodeType="afterGroup">
                            <p:stCondLst>
                              <p:cond delay="16500"/>
                            </p:stCondLst>
                            <p:childTnLst>
                              <p:par>
                                <p:cTn id="41" presetID="17" presetClass="entr" presetSubtype="10" fill="hold" nodeType="afterEffect">
                                  <p:stCondLst>
                                    <p:cond delay="0"/>
                                  </p:stCondLst>
                                  <p:childTnLst>
                                    <p:set>
                                      <p:cBhvr additive="repl">
                                        <p:cTn id="42" dur="1" fill="hold">
                                          <p:stCondLst>
                                            <p:cond delay="0"/>
                                          </p:stCondLst>
                                        </p:cTn>
                                        <p:tgtEl>
                                          <p:spTgt spid="30728"/>
                                        </p:tgtEl>
                                        <p:attrNameLst>
                                          <p:attrName>style.visibility</p:attrName>
                                        </p:attrNameLst>
                                      </p:cBhvr>
                                      <p:to>
                                        <p:strVal val="visible"/>
                                      </p:to>
                                    </p:set>
                                    <p:anim calcmode="lin" valueType="num">
                                      <p:cBhvr additive="repl">
                                        <p:cTn id="43" dur="500" fill="hold"/>
                                        <p:tgtEl>
                                          <p:spTgt spid="30728"/>
                                        </p:tgtEl>
                                        <p:attrNameLst>
                                          <p:attrName>ppt_w</p:attrName>
                                        </p:attrNameLst>
                                      </p:cBhvr>
                                      <p:tavLst>
                                        <p:tav tm="100000">
                                          <p:val>
                                            <p:fltVal val="0"/>
                                          </p:val>
                                        </p:tav>
                                        <p:tav>
                                          <p:val>
                                            <p:strVal val="#ppt_w"/>
                                          </p:val>
                                        </p:tav>
                                      </p:tavLst>
                                    </p:anim>
                                    <p:anim calcmode="lin" valueType="num">
                                      <p:cBhvr additive="repl">
                                        <p:cTn id="44" dur="500" fill="hold"/>
                                        <p:tgtEl>
                                          <p:spTgt spid="30728"/>
                                        </p:tgtEl>
                                        <p:attrNameLst>
                                          <p:attrName>ppt_h</p:attrName>
                                        </p:attrNameLst>
                                      </p:cBhvr>
                                      <p:tavLst>
                                        <p:tav tm="100000">
                                          <p:val>
                                            <p:strVal val="#ppt_h"/>
                                          </p:val>
                                        </p:tav>
                                        <p:tav>
                                          <p:val>
                                            <p:strVal val="#ppt_h"/>
                                          </p:val>
                                        </p:tav>
                                      </p:tavLst>
                                    </p:anim>
                                  </p:childTnLst>
                                </p:cTn>
                              </p:par>
                            </p:childTnLst>
                          </p:cTn>
                        </p:par>
                        <p:par>
                          <p:cTn id="45" fill="hold" nodeType="afterGroup">
                            <p:stCondLst>
                              <p:cond delay="20000"/>
                            </p:stCondLst>
                            <p:childTnLst>
                              <p:par>
                                <p:cTn id="46" presetID="17" presetClass="entr" presetSubtype="10" fill="hold" nodeType="afterEffect">
                                  <p:stCondLst>
                                    <p:cond delay="0"/>
                                  </p:stCondLst>
                                  <p:childTnLst>
                                    <p:set>
                                      <p:cBhvr additive="repl">
                                        <p:cTn id="47" dur="1" fill="hold">
                                          <p:stCondLst>
                                            <p:cond delay="0"/>
                                          </p:stCondLst>
                                        </p:cTn>
                                        <p:tgtEl>
                                          <p:spTgt spid="30727"/>
                                        </p:tgtEl>
                                        <p:attrNameLst>
                                          <p:attrName>style.visibility</p:attrName>
                                        </p:attrNameLst>
                                      </p:cBhvr>
                                      <p:to>
                                        <p:strVal val="visible"/>
                                      </p:to>
                                    </p:set>
                                    <p:anim calcmode="lin" valueType="num">
                                      <p:cBhvr additive="repl">
                                        <p:cTn id="48" dur="500" fill="hold"/>
                                        <p:tgtEl>
                                          <p:spTgt spid="30727"/>
                                        </p:tgtEl>
                                        <p:attrNameLst>
                                          <p:attrName>ppt_w</p:attrName>
                                        </p:attrNameLst>
                                      </p:cBhvr>
                                      <p:tavLst>
                                        <p:tav tm="100000">
                                          <p:val>
                                            <p:fltVal val="0"/>
                                          </p:val>
                                        </p:tav>
                                        <p:tav>
                                          <p:val>
                                            <p:strVal val="#ppt_w"/>
                                          </p:val>
                                        </p:tav>
                                      </p:tavLst>
                                    </p:anim>
                                    <p:anim calcmode="lin" valueType="num">
                                      <p:cBhvr additive="repl">
                                        <p:cTn id="49" dur="500" fill="hold"/>
                                        <p:tgtEl>
                                          <p:spTgt spid="30727"/>
                                        </p:tgtEl>
                                        <p:attrNameLst>
                                          <p:attrName>ppt_h</p:attrName>
                                        </p:attrNameLst>
                                      </p:cBhvr>
                                      <p:tavLst>
                                        <p:tav tm="100000">
                                          <p:val>
                                            <p:strVal val="#ppt_h"/>
                                          </p:val>
                                        </p:tav>
                                        <p:tav>
                                          <p:val>
                                            <p:strVal val="#ppt_h"/>
                                          </p:val>
                                        </p:tav>
                                      </p:tavLst>
                                    </p:anim>
                                  </p:childTnLst>
                                </p:cTn>
                              </p:par>
                            </p:childTnLst>
                          </p:cTn>
                        </p:par>
                        <p:par>
                          <p:cTn id="50" fill="hold" nodeType="afterGroup">
                            <p:stCondLst>
                              <p:cond delay="24500"/>
                            </p:stCondLst>
                            <p:childTnLst>
                              <p:par>
                                <p:cTn id="51" presetID="2" presetClass="entr" presetSubtype="4" fill="hold" nodeType="afterEffect">
                                  <p:stCondLst>
                                    <p:cond delay="0"/>
                                  </p:stCondLst>
                                  <p:childTnLst>
                                    <p:set>
                                      <p:cBhvr additive="repl">
                                        <p:cTn id="52" dur="1" fill="hold">
                                          <p:stCondLst>
                                            <p:cond delay="0"/>
                                          </p:stCondLst>
                                        </p:cTn>
                                        <p:tgtEl>
                                          <p:spTgt spid="30730"/>
                                        </p:tgtEl>
                                        <p:attrNameLst>
                                          <p:attrName>style.visibility</p:attrName>
                                        </p:attrNameLst>
                                      </p:cBhvr>
                                      <p:to>
                                        <p:strVal val="visible"/>
                                      </p:to>
                                    </p:set>
                                    <p:anim calcmode="lin" valueType="num">
                                      <p:cBhvr>
                                        <p:cTn id="53" dur="500" fill="hold"/>
                                        <p:tgtEl>
                                          <p:spTgt spid="30730"/>
                                        </p:tgtEl>
                                        <p:attrNameLst>
                                          <p:attrName>ppt_x</p:attrName>
                                        </p:attrNameLst>
                                      </p:cBhvr>
                                      <p:tavLst>
                                        <p:tav tm="100000">
                                          <p:val>
                                            <p:strVal val="#ppt_x"/>
                                          </p:val>
                                        </p:tav>
                                        <p:tav>
                                          <p:val>
                                            <p:strVal val="#ppt_x"/>
                                          </p:val>
                                        </p:tav>
                                      </p:tavLst>
                                    </p:anim>
                                    <p:anim calcmode="lin" valueType="num">
                                      <p:cBhvr>
                                        <p:cTn id="54" dur="500" fill="hold"/>
                                        <p:tgtEl>
                                          <p:spTgt spid="30730"/>
                                        </p:tgtEl>
                                        <p:attrNameLst>
                                          <p:attrName>ppt_y</p:attrName>
                                        </p:attrNameLst>
                                      </p:cBhvr>
                                      <p:tavLst>
                                        <p:tav tm="100000">
                                          <p:val>
                                            <p:strVal val="1+#ppt_h/2"/>
                                          </p:val>
                                        </p:tav>
                                        <p:tav>
                                          <p:val>
                                            <p:strVal val="#ppt_y"/>
                                          </p:val>
                                        </p:tav>
                                      </p:tavLst>
                                    </p:anim>
                                  </p:childTnLst>
                                </p:cTn>
                              </p:par>
                            </p:childTnLst>
                          </p:cTn>
                        </p:par>
                        <p:par>
                          <p:cTn id="55" fill="hold" nodeType="afterGroup">
                            <p:stCondLst>
                              <p:cond delay="28000"/>
                            </p:stCondLst>
                            <p:childTnLst>
                              <p:par>
                                <p:cTn id="56" presetID="2" presetClass="entr" presetSubtype="2" fill="hold" nodeType="afterEffect">
                                  <p:stCondLst>
                                    <p:cond delay="0"/>
                                  </p:stCondLst>
                                  <p:childTnLst>
                                    <p:set>
                                      <p:cBhvr additive="repl">
                                        <p:cTn id="57" dur="1" fill="hold">
                                          <p:stCondLst>
                                            <p:cond delay="0"/>
                                          </p:stCondLst>
                                        </p:cTn>
                                        <p:tgtEl>
                                          <p:spTgt spid="30729"/>
                                        </p:tgtEl>
                                        <p:attrNameLst>
                                          <p:attrName>style.visibility</p:attrName>
                                        </p:attrNameLst>
                                      </p:cBhvr>
                                      <p:to>
                                        <p:strVal val="visible"/>
                                      </p:to>
                                    </p:set>
                                    <p:anim calcmode="lin" valueType="num">
                                      <p:cBhvr>
                                        <p:cTn id="58" dur="500" fill="hold"/>
                                        <p:tgtEl>
                                          <p:spTgt spid="30729"/>
                                        </p:tgtEl>
                                        <p:attrNameLst>
                                          <p:attrName>ppt_x</p:attrName>
                                        </p:attrNameLst>
                                      </p:cBhvr>
                                      <p:tavLst>
                                        <p:tav tm="100000">
                                          <p:val>
                                            <p:strVal val="1+#ppt_w/2"/>
                                          </p:val>
                                        </p:tav>
                                        <p:tav>
                                          <p:val>
                                            <p:strVal val="#ppt_x"/>
                                          </p:val>
                                        </p:tav>
                                      </p:tavLst>
                                    </p:anim>
                                    <p:anim calcmode="lin" valueType="num">
                                      <p:cBhvr>
                                        <p:cTn id="59" dur="500" fill="hold"/>
                                        <p:tgtEl>
                                          <p:spTgt spid="30729"/>
                                        </p:tgtEl>
                                        <p:attrNameLst>
                                          <p:attrName>ppt_y</p:attrName>
                                        </p:attrNameLst>
                                      </p:cBhvr>
                                      <p:tavLst>
                                        <p:tav tm="100000">
                                          <p:val>
                                            <p:strVal val="#ppt_y"/>
                                          </p:val>
                                        </p:tav>
                                        <p:tav>
                                          <p:val>
                                            <p:strVal val="#ppt_y"/>
                                          </p:val>
                                        </p:tav>
                                      </p:tavLst>
                                    </p:anim>
                                  </p:childTnLst>
                                </p:cTn>
                              </p:par>
                            </p:childTnLst>
                          </p:cTn>
                        </p:par>
                        <p:par>
                          <p:cTn id="60" fill="hold" nodeType="afterGroup">
                            <p:stCondLst>
                              <p:cond delay="28500"/>
                            </p:stCondLst>
                            <p:childTnLst>
                              <p:par>
                                <p:cTn id="61" presetID="7" presetClass="entr" presetSubtype="1" fill="hold" nodeType="afterEffect">
                                  <p:stCondLst>
                                    <p:cond delay="0"/>
                                  </p:stCondLst>
                                  <p:childTnLst>
                                    <p:set>
                                      <p:cBhvr additive="repl">
                                        <p:cTn id="62" dur="1" fill="hold">
                                          <p:stCondLst>
                                            <p:cond delay="0"/>
                                          </p:stCondLst>
                                        </p:cTn>
                                        <p:tgtEl>
                                          <p:spTgt spid="16"/>
                                        </p:tgtEl>
                                        <p:attrNameLst>
                                          <p:attrName>style.visibility</p:attrName>
                                        </p:attrNameLst>
                                      </p:cBhvr>
                                      <p:to>
                                        <p:strVal val="visible"/>
                                      </p:to>
                                    </p:set>
                                    <p:anim calcmode="lin" valueType="num">
                                      <p:cBhvr>
                                        <p:cTn id="63" dur="5000" fill="hold"/>
                                        <p:tgtEl>
                                          <p:spTgt spid="16"/>
                                        </p:tgtEl>
                                        <p:attrNameLst>
                                          <p:attrName>ppt_x</p:attrName>
                                        </p:attrNameLst>
                                      </p:cBhvr>
                                      <p:tavLst>
                                        <p:tav tm="100000">
                                          <p:val>
                                            <p:strVal val="#ppt_x"/>
                                          </p:val>
                                        </p:tav>
                                        <p:tav>
                                          <p:val>
                                            <p:strVal val="#ppt_x"/>
                                          </p:val>
                                        </p:tav>
                                      </p:tavLst>
                                    </p:anim>
                                    <p:anim calcmode="lin" valueType="num">
                                      <p:cBhvr>
                                        <p:cTn id="64" dur="5000" fill="hold"/>
                                        <p:tgtEl>
                                          <p:spTgt spid="16"/>
                                        </p:tgtEl>
                                        <p:attrNameLst>
                                          <p:attrName>ppt_y</p:attrName>
                                        </p:attrNameLst>
                                      </p:cBhvr>
                                      <p:tavLst>
                                        <p:tav tm="100000">
                                          <p:val>
                                            <p:strVal val="0-#ppt_h/2"/>
                                          </p:val>
                                        </p:tav>
                                        <p:tav>
                                          <p:val>
                                            <p:strVal val="#ppt_y"/>
                                          </p:val>
                                        </p:tav>
                                      </p:tavLst>
                                    </p:anim>
                                  </p:childTnLst>
                                </p:cTn>
                              </p:par>
                            </p:childTnLst>
                          </p:cTn>
                        </p:par>
                        <p:par>
                          <p:cTn id="65" fill="hold" nodeType="afterGroup">
                            <p:stCondLst>
                              <p:cond delay="33500"/>
                            </p:stCondLst>
                            <p:childTnLst>
                              <p:par>
                                <p:cTn id="66" presetID="7" presetClass="entr" presetSubtype="1" fill="hold" nodeType="afterEffect">
                                  <p:stCondLst>
                                    <p:cond delay="0"/>
                                  </p:stCondLst>
                                  <p:childTnLst>
                                    <p:set>
                                      <p:cBhvr additive="repl">
                                        <p:cTn id="67" dur="1" fill="hold">
                                          <p:stCondLst>
                                            <p:cond delay="0"/>
                                          </p:stCondLst>
                                        </p:cTn>
                                        <p:tgtEl>
                                          <p:spTgt spid="30731"/>
                                        </p:tgtEl>
                                        <p:attrNameLst>
                                          <p:attrName>style.visibility</p:attrName>
                                        </p:attrNameLst>
                                      </p:cBhvr>
                                      <p:to>
                                        <p:strVal val="visible"/>
                                      </p:to>
                                    </p:set>
                                    <p:anim calcmode="lin" valueType="num">
                                      <p:cBhvr>
                                        <p:cTn id="68" dur="5000" fill="hold"/>
                                        <p:tgtEl>
                                          <p:spTgt spid="30731"/>
                                        </p:tgtEl>
                                        <p:attrNameLst>
                                          <p:attrName>ppt_x</p:attrName>
                                        </p:attrNameLst>
                                      </p:cBhvr>
                                      <p:tavLst>
                                        <p:tav tm="100000">
                                          <p:val>
                                            <p:strVal val="#ppt_x"/>
                                          </p:val>
                                        </p:tav>
                                        <p:tav>
                                          <p:val>
                                            <p:strVal val="#ppt_x"/>
                                          </p:val>
                                        </p:tav>
                                      </p:tavLst>
                                    </p:anim>
                                    <p:anim calcmode="lin" valueType="num">
                                      <p:cBhvr>
                                        <p:cTn id="69" dur="5000" fill="hold"/>
                                        <p:tgtEl>
                                          <p:spTgt spid="30731"/>
                                        </p:tgtEl>
                                        <p:attrNameLst>
                                          <p:attrName>ppt_y</p:attrName>
                                        </p:attrNameLst>
                                      </p:cBhvr>
                                      <p:tavLst>
                                        <p:tav tm="100000">
                                          <p:val>
                                            <p:strVal val="0-#ppt_h/2"/>
                                          </p:val>
                                        </p:tav>
                                        <p:tav>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bg>
      <p:bgPr shadeToTitle="1">
        <a:gradFill rotWithShape="0">
          <a:gsLst>
            <a:gs pos="0">
              <a:srgbClr val="C00000"/>
            </a:gs>
            <a:gs pos="100000">
              <a:srgbClr val="00002F"/>
            </a:gs>
          </a:gsLst>
          <a:path path="shape">
            <a:fillToRect l="50000" t="50000" r="50000" b="50000"/>
          </a:path>
        </a:gradFill>
        <a:effectLst/>
      </p:bgPr>
    </p:bg>
    <p:spTree>
      <p:nvGrpSpPr>
        <p:cNvPr id="1" name=""/>
        <p:cNvGrpSpPr/>
        <p:nvPr/>
      </p:nvGrpSpPr>
      <p:grpSpPr>
        <a:xfrm>
          <a:off x="0" y="0"/>
          <a:ext cx="0" cy="0"/>
          <a:chOff x="0" y="0"/>
          <a:chExt cx="0" cy="0"/>
        </a:xfrm>
      </p:grpSpPr>
      <p:sp>
        <p:nvSpPr>
          <p:cNvPr id="81923" name="Rectangle 3"/>
          <p:cNvSpPr>
            <a:spLocks noChangeArrowheads="1"/>
          </p:cNvSpPr>
          <p:nvPr/>
        </p:nvSpPr>
        <p:spPr bwMode="auto">
          <a:xfrm>
            <a:off x="266700" y="1470660"/>
            <a:ext cx="8667750" cy="5280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lstStyle/>
          <a:p>
            <a:pPr marL="341313" marR="0" lvl="0" indent="-341313" algn="r" defTabSz="449263" rtl="1" eaLnBrk="1" fontAlgn="base" latinLnBrk="0" hangingPunct="1">
              <a:lnSpc>
                <a:spcPct val="90000"/>
              </a:lnSpc>
              <a:spcBef>
                <a:spcPts val="800"/>
              </a:spcBef>
              <a:spcAft>
                <a:spcPct val="0"/>
              </a:spcAft>
              <a:buClr>
                <a:srgbClr val="FFFFFF"/>
              </a:buClr>
              <a:buSzPct val="100000"/>
              <a:buFont typeface="Arial" charset="0"/>
              <a:buChar char="•"/>
              <a:tabLst>
                <a:tab pos="341313" algn="l"/>
                <a:tab pos="798513" algn="l"/>
                <a:tab pos="1255713" algn="l"/>
                <a:tab pos="1712913" algn="l"/>
                <a:tab pos="2170113" algn="l"/>
                <a:tab pos="2627313" algn="l"/>
                <a:tab pos="3084513" algn="l"/>
                <a:tab pos="3541713" algn="l"/>
                <a:tab pos="3998913" algn="l"/>
                <a:tab pos="4456113" algn="l"/>
                <a:tab pos="4913313" algn="l"/>
                <a:tab pos="5370513" algn="l"/>
                <a:tab pos="5827713" algn="l"/>
                <a:tab pos="6284913" algn="l"/>
                <a:tab pos="6742113" algn="l"/>
                <a:tab pos="7199313" algn="l"/>
                <a:tab pos="7656513" algn="l"/>
                <a:tab pos="8113713" algn="l"/>
                <a:tab pos="8570913" algn="l"/>
                <a:tab pos="9028113" algn="l"/>
                <a:tab pos="9485313" algn="l"/>
              </a:tabLst>
              <a:defRPr/>
            </a:pPr>
            <a:r>
              <a:rPr kumimoji="0" lang="ar-EG" sz="3200" b="1" u="none" strike="noStrike" kern="1200" cap="none" spc="0" normalizeH="0" baseline="0" noProof="0" dirty="0">
                <a:ln>
                  <a:noFill/>
                </a:ln>
                <a:solidFill>
                  <a:srgbClr val="FFFFFF"/>
                </a:solidFill>
                <a:effectLst>
                  <a:glow rad="228600">
                    <a:srgbClr val="000000">
                      <a:satMod val="175000"/>
                      <a:alpha val="86000"/>
                    </a:srgbClr>
                  </a:glow>
                </a:effectLst>
                <a:uLnTx/>
                <a:uFillTx/>
                <a:latin typeface="Arial" panose="020B0604020202020204" pitchFamily="34" charset="0"/>
                <a:ea typeface="ＭＳ Ｐゴシック" charset="0"/>
                <a:cs typeface="Arial" panose="020B0604020202020204" pitchFamily="34" charset="0"/>
              </a:rPr>
              <a:t>أفضل تفسير هو القراءة الطبيعية والحرفية والتاريخية والنحوية للنص</a:t>
            </a:r>
          </a:p>
          <a:p>
            <a:pPr marL="341313" marR="0" lvl="0" indent="-341313" algn="r" defTabSz="449263" rtl="1" eaLnBrk="1" fontAlgn="base" latinLnBrk="0" hangingPunct="1">
              <a:lnSpc>
                <a:spcPct val="90000"/>
              </a:lnSpc>
              <a:spcBef>
                <a:spcPts val="800"/>
              </a:spcBef>
              <a:spcAft>
                <a:spcPct val="0"/>
              </a:spcAft>
              <a:buClr>
                <a:srgbClr val="FFFFFF"/>
              </a:buClr>
              <a:buSzPct val="100000"/>
              <a:buFont typeface="Arial" charset="0"/>
              <a:buChar char="•"/>
              <a:tabLst>
                <a:tab pos="341313" algn="l"/>
                <a:tab pos="798513" algn="l"/>
                <a:tab pos="1255713" algn="l"/>
                <a:tab pos="1712913" algn="l"/>
                <a:tab pos="2170113" algn="l"/>
                <a:tab pos="2627313" algn="l"/>
                <a:tab pos="3084513" algn="l"/>
                <a:tab pos="3541713" algn="l"/>
                <a:tab pos="3998913" algn="l"/>
                <a:tab pos="4456113" algn="l"/>
                <a:tab pos="4913313" algn="l"/>
                <a:tab pos="5370513" algn="l"/>
                <a:tab pos="5827713" algn="l"/>
                <a:tab pos="6284913" algn="l"/>
                <a:tab pos="6742113" algn="l"/>
                <a:tab pos="7199313" algn="l"/>
                <a:tab pos="7656513" algn="l"/>
                <a:tab pos="8113713" algn="l"/>
                <a:tab pos="8570913" algn="l"/>
                <a:tab pos="9028113" algn="l"/>
                <a:tab pos="9485313" algn="l"/>
              </a:tabLst>
              <a:defRPr/>
            </a:pPr>
            <a:r>
              <a:rPr kumimoji="0" lang="ar-EG" sz="3200" b="1" u="none" strike="noStrike" kern="1200" cap="none" spc="0" normalizeH="0" baseline="0" noProof="0" dirty="0">
                <a:ln>
                  <a:noFill/>
                </a:ln>
                <a:solidFill>
                  <a:srgbClr val="FFFFFF"/>
                </a:solidFill>
                <a:effectLst>
                  <a:glow rad="228600">
                    <a:srgbClr val="000000">
                      <a:satMod val="175000"/>
                      <a:alpha val="86000"/>
                    </a:srgbClr>
                  </a:glow>
                </a:effectLst>
                <a:uLnTx/>
                <a:uFillTx/>
                <a:latin typeface="Arial" panose="020B0604020202020204" pitchFamily="34" charset="0"/>
                <a:ea typeface="ＭＳ Ｐゴシック" charset="0"/>
                <a:cs typeface="Arial" panose="020B0604020202020204" pitchFamily="34" charset="0"/>
              </a:rPr>
              <a:t>رؤيا ١٩ (عودة المسيح) قبل رؤيا ٢٠ (حكم المسيح)</a:t>
            </a:r>
          </a:p>
          <a:p>
            <a:pPr marL="341313" marR="0" lvl="0" indent="-341313" algn="r" defTabSz="449263" rtl="1" eaLnBrk="1" fontAlgn="base" latinLnBrk="0" hangingPunct="1">
              <a:lnSpc>
                <a:spcPct val="90000"/>
              </a:lnSpc>
              <a:spcBef>
                <a:spcPts val="800"/>
              </a:spcBef>
              <a:spcAft>
                <a:spcPct val="0"/>
              </a:spcAft>
              <a:buClr>
                <a:srgbClr val="FFFFFF"/>
              </a:buClr>
              <a:buSzPct val="100000"/>
              <a:buFont typeface="Arial" charset="0"/>
              <a:buChar char="•"/>
              <a:tabLst>
                <a:tab pos="341313" algn="l"/>
                <a:tab pos="798513" algn="l"/>
                <a:tab pos="1255713" algn="l"/>
                <a:tab pos="1712913" algn="l"/>
                <a:tab pos="2170113" algn="l"/>
                <a:tab pos="2627313" algn="l"/>
                <a:tab pos="3084513" algn="l"/>
                <a:tab pos="3541713" algn="l"/>
                <a:tab pos="3998913" algn="l"/>
                <a:tab pos="4456113" algn="l"/>
                <a:tab pos="4913313" algn="l"/>
                <a:tab pos="5370513" algn="l"/>
                <a:tab pos="5827713" algn="l"/>
                <a:tab pos="6284913" algn="l"/>
                <a:tab pos="6742113" algn="l"/>
                <a:tab pos="7199313" algn="l"/>
                <a:tab pos="7656513" algn="l"/>
                <a:tab pos="8113713" algn="l"/>
                <a:tab pos="8570913" algn="l"/>
                <a:tab pos="9028113" algn="l"/>
                <a:tab pos="9485313" algn="l"/>
              </a:tabLst>
              <a:defRPr/>
            </a:pPr>
            <a:r>
              <a:rPr kumimoji="0" lang="ar-EG" sz="3200" b="1" u="none" strike="noStrike" kern="1200" cap="none" spc="0" normalizeH="0" baseline="0" noProof="0" dirty="0">
                <a:ln>
                  <a:noFill/>
                </a:ln>
                <a:solidFill>
                  <a:srgbClr val="FFFFFF"/>
                </a:solidFill>
                <a:effectLst>
                  <a:glow rad="228600">
                    <a:srgbClr val="000000">
                      <a:satMod val="175000"/>
                      <a:alpha val="86000"/>
                    </a:srgbClr>
                  </a:glow>
                </a:effectLst>
                <a:uLnTx/>
                <a:uFillTx/>
                <a:latin typeface="Arial" panose="020B0604020202020204" pitchFamily="34" charset="0"/>
                <a:ea typeface="ＭＳ Ｐゴシック" charset="0"/>
                <a:cs typeface="Arial" panose="020B0604020202020204" pitchFamily="34" charset="0"/>
              </a:rPr>
              <a:t>طريقة طبيعية لرؤية الألف عام (٢٠: ١-٦)</a:t>
            </a:r>
          </a:p>
          <a:p>
            <a:pPr marL="341313" marR="0" lvl="0" indent="-341313" algn="r" defTabSz="449263" rtl="1" eaLnBrk="1" fontAlgn="base" latinLnBrk="0" hangingPunct="1">
              <a:lnSpc>
                <a:spcPct val="90000"/>
              </a:lnSpc>
              <a:spcBef>
                <a:spcPts val="800"/>
              </a:spcBef>
              <a:spcAft>
                <a:spcPct val="0"/>
              </a:spcAft>
              <a:buClr>
                <a:srgbClr val="FFFFFF"/>
              </a:buClr>
              <a:buSzPct val="100000"/>
              <a:buFont typeface="Arial" charset="0"/>
              <a:buChar char="•"/>
              <a:tabLst>
                <a:tab pos="341313" algn="l"/>
                <a:tab pos="798513" algn="l"/>
                <a:tab pos="1255713" algn="l"/>
                <a:tab pos="1712913" algn="l"/>
                <a:tab pos="2170113" algn="l"/>
                <a:tab pos="2627313" algn="l"/>
                <a:tab pos="3084513" algn="l"/>
                <a:tab pos="3541713" algn="l"/>
                <a:tab pos="3998913" algn="l"/>
                <a:tab pos="4456113" algn="l"/>
                <a:tab pos="4913313" algn="l"/>
                <a:tab pos="5370513" algn="l"/>
                <a:tab pos="5827713" algn="l"/>
                <a:tab pos="6284913" algn="l"/>
                <a:tab pos="6742113" algn="l"/>
                <a:tab pos="7199313" algn="l"/>
                <a:tab pos="7656513" algn="l"/>
                <a:tab pos="8113713" algn="l"/>
                <a:tab pos="8570913" algn="l"/>
                <a:tab pos="9028113" algn="l"/>
                <a:tab pos="9485313" algn="l"/>
              </a:tabLst>
              <a:defRPr/>
            </a:pPr>
            <a:r>
              <a:rPr kumimoji="0" lang="ar-EG" sz="3200" b="1" u="none" strike="noStrike" kern="1200" cap="none" spc="0" normalizeH="0" baseline="0" noProof="0" dirty="0">
                <a:ln>
                  <a:noFill/>
                </a:ln>
                <a:solidFill>
                  <a:srgbClr val="FFFFFF"/>
                </a:solidFill>
                <a:effectLst>
                  <a:glow rad="228600">
                    <a:srgbClr val="000000">
                      <a:satMod val="175000"/>
                      <a:alpha val="86000"/>
                    </a:srgbClr>
                  </a:glow>
                </a:effectLst>
                <a:uLnTx/>
                <a:uFillTx/>
                <a:latin typeface="Arial" panose="020B0604020202020204" pitchFamily="34" charset="0"/>
                <a:ea typeface="ＭＳ Ｐゴシック" charset="0"/>
                <a:cs typeface="Arial" panose="020B0604020202020204" pitchFamily="34" charset="0"/>
              </a:rPr>
              <a:t>رأى أنبياء العهد القديم حقبة مستقبلية ليست العصر الحاضر ولا الجنة</a:t>
            </a:r>
          </a:p>
          <a:p>
            <a:pPr marL="798513" marR="0" lvl="1" indent="-341313" algn="r" defTabSz="449263" rtl="1" eaLnBrk="1" fontAlgn="base" latinLnBrk="0" hangingPunct="1">
              <a:lnSpc>
                <a:spcPct val="90000"/>
              </a:lnSpc>
              <a:spcBef>
                <a:spcPts val="800"/>
              </a:spcBef>
              <a:spcAft>
                <a:spcPct val="0"/>
              </a:spcAft>
              <a:buClr>
                <a:srgbClr val="FFFFFF"/>
              </a:buClr>
              <a:buSzPct val="100000"/>
              <a:buFont typeface="Arial" charset="0"/>
              <a:buChar char="•"/>
              <a:tabLst>
                <a:tab pos="341313" algn="l"/>
                <a:tab pos="798513" algn="l"/>
                <a:tab pos="1255713" algn="l"/>
                <a:tab pos="1712913" algn="l"/>
                <a:tab pos="2170113" algn="l"/>
                <a:tab pos="2627313" algn="l"/>
                <a:tab pos="3084513" algn="l"/>
                <a:tab pos="3541713" algn="l"/>
                <a:tab pos="3998913" algn="l"/>
                <a:tab pos="4456113" algn="l"/>
                <a:tab pos="4913313" algn="l"/>
                <a:tab pos="5370513" algn="l"/>
                <a:tab pos="5827713" algn="l"/>
                <a:tab pos="6284913" algn="l"/>
                <a:tab pos="6742113" algn="l"/>
                <a:tab pos="7199313" algn="l"/>
                <a:tab pos="7656513" algn="l"/>
                <a:tab pos="8113713" algn="l"/>
                <a:tab pos="8570913" algn="l"/>
                <a:tab pos="9028113" algn="l"/>
                <a:tab pos="9485313" algn="l"/>
              </a:tabLst>
              <a:defRPr/>
            </a:pPr>
            <a:r>
              <a:rPr kumimoji="0" lang="ar-EG" sz="3200" b="1" u="none" strike="noStrike" kern="1200" cap="none" spc="0" normalizeH="0" baseline="0" noProof="0" dirty="0">
                <a:ln>
                  <a:noFill/>
                </a:ln>
                <a:solidFill>
                  <a:srgbClr val="FFFFFF"/>
                </a:solidFill>
                <a:effectLst>
                  <a:glow rad="228600">
                    <a:srgbClr val="000000">
                      <a:satMod val="175000"/>
                      <a:alpha val="86000"/>
                    </a:srgbClr>
                  </a:glow>
                </a:effectLst>
                <a:uLnTx/>
                <a:uFillTx/>
                <a:latin typeface="Arial" panose="020B0604020202020204" pitchFamily="34" charset="0"/>
                <a:ea typeface="ＭＳ Ｐゴシック" charset="0"/>
                <a:cs typeface="Arial" panose="020B0604020202020204" pitchFamily="34" charset="0"/>
              </a:rPr>
              <a:t>تم ترويض مملكة الحيوان (إشعياء ١١: ٦-٩)</a:t>
            </a:r>
          </a:p>
          <a:p>
            <a:pPr marL="798513" marR="0" lvl="1" indent="-341313" algn="r" defTabSz="449263" rtl="1" eaLnBrk="1" fontAlgn="base" latinLnBrk="0" hangingPunct="1">
              <a:lnSpc>
                <a:spcPct val="90000"/>
              </a:lnSpc>
              <a:spcBef>
                <a:spcPts val="800"/>
              </a:spcBef>
              <a:spcAft>
                <a:spcPct val="0"/>
              </a:spcAft>
              <a:buClr>
                <a:srgbClr val="FFFFFF"/>
              </a:buClr>
              <a:buSzPct val="100000"/>
              <a:buFont typeface="Arial" charset="0"/>
              <a:buChar char="•"/>
              <a:tabLst>
                <a:tab pos="341313" algn="l"/>
                <a:tab pos="798513" algn="l"/>
                <a:tab pos="1255713" algn="l"/>
                <a:tab pos="1712913" algn="l"/>
                <a:tab pos="2170113" algn="l"/>
                <a:tab pos="2627313" algn="l"/>
                <a:tab pos="3084513" algn="l"/>
                <a:tab pos="3541713" algn="l"/>
                <a:tab pos="3998913" algn="l"/>
                <a:tab pos="4456113" algn="l"/>
                <a:tab pos="4913313" algn="l"/>
                <a:tab pos="5370513" algn="l"/>
                <a:tab pos="5827713" algn="l"/>
                <a:tab pos="6284913" algn="l"/>
                <a:tab pos="6742113" algn="l"/>
                <a:tab pos="7199313" algn="l"/>
                <a:tab pos="7656513" algn="l"/>
                <a:tab pos="8113713" algn="l"/>
                <a:tab pos="8570913" algn="l"/>
                <a:tab pos="9028113" algn="l"/>
                <a:tab pos="9485313" algn="l"/>
              </a:tabLst>
              <a:defRPr/>
            </a:pPr>
            <a:r>
              <a:rPr kumimoji="0" lang="ar-EG" sz="2800" b="1" u="none" strike="noStrike" kern="1200" cap="none" spc="0" normalizeH="0" baseline="0" noProof="0" dirty="0">
                <a:ln>
                  <a:noFill/>
                </a:ln>
                <a:solidFill>
                  <a:srgbClr val="FFFF00"/>
                </a:solidFill>
                <a:effectLst>
                  <a:glow rad="228600">
                    <a:srgbClr val="000000">
                      <a:satMod val="175000"/>
                      <a:alpha val="86000"/>
                    </a:srgbClr>
                  </a:glow>
                </a:effectLst>
                <a:uLnTx/>
                <a:uFillTx/>
                <a:latin typeface="Arial" panose="020B0604020202020204" pitchFamily="34" charset="0"/>
                <a:ea typeface="ＭＳ Ｐゴシック" charset="0"/>
                <a:cs typeface="Arial" panose="020B0604020202020204" pitchFamily="34" charset="0"/>
              </a:rPr>
              <a:t>حياة طويلة ولكن لا يزال الموت (إشعياء ٦٥: ٢٠)</a:t>
            </a:r>
            <a:endParaRPr kumimoji="0" lang="en-GB" sz="2800" b="1" u="none" strike="noStrike" kern="1200" cap="none" spc="0" normalizeH="0" baseline="0" noProof="0" dirty="0">
              <a:ln>
                <a:noFill/>
              </a:ln>
              <a:solidFill>
                <a:srgbClr val="FFFF00"/>
              </a:solidFill>
              <a:effectLst>
                <a:glow rad="228600">
                  <a:srgbClr val="000000">
                    <a:satMod val="175000"/>
                    <a:alpha val="86000"/>
                  </a:srgbClr>
                </a:glow>
              </a:effectLst>
              <a:uLnTx/>
              <a:uFillTx/>
              <a:latin typeface="Arial" panose="020B0604020202020204" pitchFamily="34" charset="0"/>
              <a:ea typeface="ＭＳ Ｐゴシック" charset="0"/>
              <a:cs typeface="Arial" panose="020B0604020202020204" pitchFamily="34" charset="0"/>
            </a:endParaRPr>
          </a:p>
        </p:txBody>
      </p:sp>
      <p:sp>
        <p:nvSpPr>
          <p:cNvPr id="2" name="Title 1"/>
          <p:cNvSpPr>
            <a:spLocks noGrp="1"/>
          </p:cNvSpPr>
          <p:nvPr>
            <p:ph type="title" idx="4294967295"/>
          </p:nvPr>
        </p:nvSpPr>
        <p:spPr>
          <a:xfrm>
            <a:off x="1063783" y="247798"/>
            <a:ext cx="7016433" cy="863600"/>
          </a:xfrm>
          <a:solidFill>
            <a:srgbClr val="333399"/>
          </a:solidFill>
          <a:ln>
            <a:solidFill>
              <a:srgbClr val="FFFFFF"/>
            </a:solidFill>
          </a:ln>
        </p:spPr>
        <p:txBody>
          <a:bodyPr/>
          <a:lstStyle/>
          <a:p>
            <a:pPr rtl="1" eaLnBrk="1" hangingPunct="1">
              <a:buClr>
                <a:srgbClr val="FFFFFF"/>
              </a:buClr>
              <a:buFont typeface="Arial"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lang="ar-EG" b="1" kern="1200" dirty="0">
                <a:solidFill>
                  <a:srgbClr val="FFFFFF"/>
                </a:solidFill>
                <a:latin typeface="Arial" panose="020B0604020202020204" pitchFamily="34" charset="0"/>
                <a:ea typeface="ＭＳ Ｐゴシック" charset="0"/>
                <a:cs typeface="Arial" panose="020B0604020202020204" pitchFamily="34" charset="0"/>
              </a:rPr>
              <a:t>لماذا أنا من جيل قبل الألفية؟</a:t>
            </a:r>
            <a:endParaRPr lang="en-US" b="1" kern="1200" dirty="0">
              <a:solidFill>
                <a:srgbClr val="FFFFFF"/>
              </a:solidFill>
              <a:latin typeface="Arial" panose="020B0604020202020204" pitchFamily="34" charset="0"/>
              <a:ea typeface="ＭＳ Ｐゴシック" charset="0"/>
              <a:cs typeface="Arial" panose="020B0604020202020204" pitchFamily="34" charset="0"/>
            </a:endParaRPr>
          </a:p>
        </p:txBody>
      </p:sp>
      <p:sp>
        <p:nvSpPr>
          <p:cNvPr id="4" name="Text Box 37"/>
          <p:cNvSpPr txBox="1">
            <a:spLocks noChangeArrowheads="1"/>
          </p:cNvSpPr>
          <p:nvPr/>
        </p:nvSpPr>
        <p:spPr bwMode="auto">
          <a:xfrm>
            <a:off x="8391525" y="0"/>
            <a:ext cx="701131" cy="463846"/>
          </a:xfrm>
          <a:prstGeom prst="rect">
            <a:avLst/>
          </a:prstGeom>
          <a:noFill/>
          <a:ln>
            <a:noFill/>
          </a:ln>
        </p:spPr>
        <p:txBody>
          <a:bodyPr wrap="none" lIns="90000" tIns="46800" rIns="90000" bIns="46800">
            <a:spAutoFit/>
          </a:bodyPr>
          <a:lstStyle>
            <a:lvl1pPr>
              <a:defRPr sz="2400">
                <a:solidFill>
                  <a:schemeClr val="tx1"/>
                </a:solidFill>
                <a:latin typeface="Comic Sans MS" charset="0"/>
                <a:ea typeface="ＭＳ Ｐゴシック" charset="0"/>
                <a:cs typeface="ＭＳ Ｐゴシック" charset="0"/>
              </a:defRPr>
            </a:lvl1pPr>
            <a:lvl2pPr marL="742950" indent="-285750">
              <a:defRPr sz="2400">
                <a:solidFill>
                  <a:schemeClr val="tx1"/>
                </a:solidFill>
                <a:latin typeface="Comic Sans MS" charset="0"/>
                <a:ea typeface="ＭＳ Ｐゴシック" charset="0"/>
              </a:defRPr>
            </a:lvl2pPr>
            <a:lvl3pPr marL="1143000" indent="-228600">
              <a:defRPr sz="2400">
                <a:solidFill>
                  <a:schemeClr val="tx1"/>
                </a:solidFill>
                <a:latin typeface="Comic Sans MS" charset="0"/>
                <a:ea typeface="ＭＳ Ｐゴシック" charset="0"/>
              </a:defRPr>
            </a:lvl3pPr>
            <a:lvl4pPr marL="1600200" indent="-228600">
              <a:defRPr sz="2400">
                <a:solidFill>
                  <a:schemeClr val="tx1"/>
                </a:solidFill>
                <a:latin typeface="Comic Sans MS" charset="0"/>
                <a:ea typeface="ＭＳ Ｐゴシック" charset="0"/>
              </a:defRPr>
            </a:lvl4pPr>
            <a:lvl5pPr marL="2057400" indent="-228600">
              <a:defRPr sz="2400">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434</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4274904433"/>
      </p:ext>
    </p:extLst>
  </p:cSld>
  <p:clrMapOvr>
    <a:overrideClrMapping bg1="lt1" tx1="dk1" bg2="lt2" tx2="dk2" accent1="accent1" accent2="accent2" accent3="accent3" accent4="accent4" accent5="accent5" accent6="accent6" hlink="hlink" folHlink="folHlink"/>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81923">
                                            <p:txEl>
                                              <p:pRg st="5" end="5"/>
                                            </p:txEl>
                                          </p:spTgt>
                                        </p:tgtEl>
                                        <p:attrNameLst>
                                          <p:attrName>style.visibility</p:attrName>
                                        </p:attrNameLst>
                                      </p:cBhvr>
                                      <p:to>
                                        <p:strVal val="visible"/>
                                      </p:to>
                                    </p:set>
                                    <p:animEffect transition="in" filter="blinds(horizontal)">
                                      <p:cBhvr>
                                        <p:cTn id="7" dur="500"/>
                                        <p:tgtEl>
                                          <p:spTgt spid="81923">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bg>
      <p:bgPr shadeToTitle="1">
        <a:gradFill rotWithShape="0">
          <a:gsLst>
            <a:gs pos="0">
              <a:srgbClr val="C00000"/>
            </a:gs>
            <a:gs pos="100000">
              <a:srgbClr val="00002F"/>
            </a:gs>
          </a:gsLst>
          <a:path path="shape">
            <a:fillToRect l="50000" t="50000" r="50000" b="50000"/>
          </a:path>
        </a:gradFill>
        <a:effectLst/>
      </p:bgPr>
    </p:bg>
    <p:spTree>
      <p:nvGrpSpPr>
        <p:cNvPr id="1" name=""/>
        <p:cNvGrpSpPr/>
        <p:nvPr/>
      </p:nvGrpSpPr>
      <p:grpSpPr>
        <a:xfrm>
          <a:off x="0" y="0"/>
          <a:ext cx="0" cy="0"/>
          <a:chOff x="0" y="0"/>
          <a:chExt cx="0" cy="0"/>
        </a:xfrm>
      </p:grpSpPr>
      <p:sp>
        <p:nvSpPr>
          <p:cNvPr id="1236994" name="Text Box 1"/>
          <p:cNvSpPr txBox="1">
            <a:spLocks noChangeArrowheads="1"/>
          </p:cNvSpPr>
          <p:nvPr/>
        </p:nvSpPr>
        <p:spPr bwMode="auto">
          <a:xfrm>
            <a:off x="685800" y="333375"/>
            <a:ext cx="7772400" cy="874713"/>
          </a:xfrm>
          <a:prstGeom prst="rect">
            <a:avLst/>
          </a:prstGeom>
          <a:solidFill>
            <a:srgbClr val="333399"/>
          </a:solidFill>
          <a:ln>
            <a:solidFill>
              <a:srgbClr val="FFFFFF"/>
            </a:solidFill>
          </a:ln>
          <a:extLst>
            <a:ext uri="{91240B29-F687-4f45-9708-019B960494DF}">
              <a14:hiddenLine xmlns:a14="http://schemas.microsoft.com/office/drawing/2010/main" xmlns="" w="9525">
                <a:solidFill>
                  <a:srgbClr val="000000"/>
                </a:solidFill>
                <a:round/>
                <a:headEnd/>
                <a:tailEnd/>
              </a14:hiddenLine>
            </a:ext>
          </a:extLst>
        </p:spPr>
        <p:txBody>
          <a:bodyPr anchor="ctr"/>
          <a:lstStyle>
            <a:lvl1pPr defTabSz="449263">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tx1"/>
                </a:solidFill>
                <a:latin typeface="Comic Sans MS" charset="0"/>
                <a:ea typeface="ＭＳ Ｐゴシック" charset="0"/>
                <a:cs typeface="ＭＳ Ｐゴシック" charset="0"/>
              </a:defRPr>
            </a:lvl1pPr>
            <a:lvl2pPr marL="742950" indent="-285750" defTabSz="449263">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tx1"/>
                </a:solidFill>
                <a:latin typeface="Comic Sans MS" charset="0"/>
                <a:ea typeface="ＭＳ Ｐゴシック" charset="0"/>
              </a:defRPr>
            </a:lvl2pPr>
            <a:lvl3pPr marL="1143000" indent="-228600" defTabSz="449263">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tx1"/>
                </a:solidFill>
                <a:latin typeface="Comic Sans MS" charset="0"/>
                <a:ea typeface="ＭＳ Ｐゴシック" charset="0"/>
              </a:defRPr>
            </a:lvl3pPr>
            <a:lvl4pPr marL="1600200" indent="-228600" defTabSz="449263">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tx1"/>
                </a:solidFill>
                <a:latin typeface="Comic Sans MS" charset="0"/>
                <a:ea typeface="ＭＳ Ｐゴシック" charset="0"/>
              </a:defRPr>
            </a:lvl4pPr>
            <a:lvl5pPr marL="2057400" indent="-228600" defTabSz="449263">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tx1"/>
                </a:solidFill>
                <a:latin typeface="Comic Sans MS" charset="0"/>
                <a:ea typeface="ＭＳ Ｐゴシック" charset="0"/>
              </a:defRPr>
            </a:lvl5pPr>
            <a:lvl6pPr marL="2514600" indent="-228600" defTabSz="449263"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tx1"/>
                </a:solidFill>
                <a:latin typeface="Comic Sans MS" charset="0"/>
                <a:ea typeface="ＭＳ Ｐゴシック" charset="0"/>
              </a:defRPr>
            </a:lvl6pPr>
            <a:lvl7pPr marL="2971800" indent="-228600" defTabSz="449263"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tx1"/>
                </a:solidFill>
                <a:latin typeface="Comic Sans MS" charset="0"/>
                <a:ea typeface="ＭＳ Ｐゴシック" charset="0"/>
              </a:defRPr>
            </a:lvl7pPr>
            <a:lvl8pPr marL="3429000" indent="-228600" defTabSz="449263"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tx1"/>
                </a:solidFill>
                <a:latin typeface="Comic Sans MS" charset="0"/>
                <a:ea typeface="ＭＳ Ｐゴシック" charset="0"/>
              </a:defRPr>
            </a:lvl8pPr>
            <a:lvl9pPr marL="3886200" indent="-228600" defTabSz="449263"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tx1"/>
                </a:solidFill>
                <a:latin typeface="Comic Sans MS" charset="0"/>
                <a:ea typeface="ＭＳ Ｐゴシック" charset="0"/>
              </a:defRPr>
            </a:lvl9pPr>
          </a:lstStyle>
          <a:p>
            <a:pPr marL="0" marR="0" lvl="0" indent="0" algn="ctr" defTabSz="449263" rtl="1" eaLnBrk="1" fontAlgn="base" latinLnBrk="0" hangingPunct="1">
              <a:lnSpc>
                <a:spcPct val="100000"/>
              </a:lnSpc>
              <a:spcBef>
                <a:spcPct val="0"/>
              </a:spcBef>
              <a:spcAft>
                <a:spcPct val="0"/>
              </a:spcAft>
              <a:buClr>
                <a:srgbClr val="FFFFFF"/>
              </a:buClr>
              <a:buSzPct val="100000"/>
              <a:buFont typeface="Arial"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EG" sz="4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لماذا أنا من جيل قبل الألفية؟</a:t>
            </a:r>
            <a:endParaRPr kumimoji="0" lang="en-GB" sz="4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4994" name="Rectangle 2"/>
          <p:cNvSpPr>
            <a:spLocks noChangeArrowheads="1"/>
          </p:cNvSpPr>
          <p:nvPr/>
        </p:nvSpPr>
        <p:spPr bwMode="auto">
          <a:xfrm>
            <a:off x="316230" y="1371600"/>
            <a:ext cx="8667750" cy="45053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lstStyle/>
          <a:p>
            <a:pPr marL="341313" marR="0" lvl="0" indent="-341313" algn="r" defTabSz="449263" rtl="1" eaLnBrk="1" fontAlgn="base" latinLnBrk="0" hangingPunct="1">
              <a:lnSpc>
                <a:spcPct val="90000"/>
              </a:lnSpc>
              <a:spcBef>
                <a:spcPts val="800"/>
              </a:spcBef>
              <a:spcAft>
                <a:spcPct val="0"/>
              </a:spcAft>
              <a:buClr>
                <a:srgbClr val="FFFFFF"/>
              </a:buClr>
              <a:buSzPct val="100000"/>
              <a:buFont typeface="Arial" charset="0"/>
              <a:buChar char="•"/>
              <a:tabLst>
                <a:tab pos="341313" algn="l"/>
                <a:tab pos="798513" algn="l"/>
                <a:tab pos="1255713" algn="l"/>
                <a:tab pos="1712913" algn="l"/>
                <a:tab pos="2170113" algn="l"/>
                <a:tab pos="2627313" algn="l"/>
                <a:tab pos="3084513" algn="l"/>
                <a:tab pos="3541713" algn="l"/>
                <a:tab pos="3998913" algn="l"/>
                <a:tab pos="4456113" algn="l"/>
                <a:tab pos="4913313" algn="l"/>
                <a:tab pos="5370513" algn="l"/>
                <a:tab pos="5827713" algn="l"/>
                <a:tab pos="6284913" algn="l"/>
                <a:tab pos="6742113" algn="l"/>
                <a:tab pos="7199313" algn="l"/>
                <a:tab pos="7656513" algn="l"/>
                <a:tab pos="8113713" algn="l"/>
                <a:tab pos="8570913" algn="l"/>
                <a:tab pos="9028113" algn="l"/>
                <a:tab pos="9485313" algn="l"/>
              </a:tabLst>
              <a:defRPr/>
            </a:pPr>
            <a:r>
              <a:rPr kumimoji="0" lang="ar-EG" sz="3200" b="1" u="none" strike="noStrike" kern="1200" cap="none" spc="0" normalizeH="0" baseline="0" noProof="0" dirty="0">
                <a:ln>
                  <a:noFill/>
                </a:ln>
                <a:solidFill>
                  <a:srgbClr val="FFFFFF"/>
                </a:solidFill>
                <a:effectLst>
                  <a:glow rad="228600">
                    <a:srgbClr val="000000">
                      <a:satMod val="175000"/>
                      <a:alpha val="87000"/>
                    </a:srgbClr>
                  </a:glow>
                </a:effectLst>
                <a:uLnTx/>
                <a:uFillTx/>
                <a:latin typeface="Arial" panose="020B0604020202020204" pitchFamily="34" charset="0"/>
                <a:ea typeface="ＭＳ Ｐゴシック" charset="0"/>
                <a:cs typeface="Arial" panose="020B0604020202020204" pitchFamily="34" charset="0"/>
              </a:rPr>
              <a:t>أفضل تفسير هو القراءة الطبيعية والحرفية والتاريخية والنحوية للنص</a:t>
            </a:r>
          </a:p>
          <a:p>
            <a:pPr marL="341313" marR="0" lvl="0" indent="-341313" algn="r" defTabSz="449263" rtl="1" eaLnBrk="1" fontAlgn="base" latinLnBrk="0" hangingPunct="1">
              <a:lnSpc>
                <a:spcPct val="90000"/>
              </a:lnSpc>
              <a:spcBef>
                <a:spcPts val="800"/>
              </a:spcBef>
              <a:spcAft>
                <a:spcPct val="0"/>
              </a:spcAft>
              <a:buClr>
                <a:srgbClr val="FFFFFF"/>
              </a:buClr>
              <a:buSzPct val="100000"/>
              <a:buFont typeface="Arial" charset="0"/>
              <a:buChar char="•"/>
              <a:tabLst>
                <a:tab pos="341313" algn="l"/>
                <a:tab pos="798513" algn="l"/>
                <a:tab pos="1255713" algn="l"/>
                <a:tab pos="1712913" algn="l"/>
                <a:tab pos="2170113" algn="l"/>
                <a:tab pos="2627313" algn="l"/>
                <a:tab pos="3084513" algn="l"/>
                <a:tab pos="3541713" algn="l"/>
                <a:tab pos="3998913" algn="l"/>
                <a:tab pos="4456113" algn="l"/>
                <a:tab pos="4913313" algn="l"/>
                <a:tab pos="5370513" algn="l"/>
                <a:tab pos="5827713" algn="l"/>
                <a:tab pos="6284913" algn="l"/>
                <a:tab pos="6742113" algn="l"/>
                <a:tab pos="7199313" algn="l"/>
                <a:tab pos="7656513" algn="l"/>
                <a:tab pos="8113713" algn="l"/>
                <a:tab pos="8570913" algn="l"/>
                <a:tab pos="9028113" algn="l"/>
                <a:tab pos="9485313" algn="l"/>
              </a:tabLst>
              <a:defRPr/>
            </a:pPr>
            <a:r>
              <a:rPr kumimoji="0" lang="ar-EG" sz="3200" b="1" u="none" strike="noStrike" kern="1200" cap="none" spc="0" normalizeH="0" baseline="0" noProof="0" dirty="0">
                <a:ln>
                  <a:noFill/>
                </a:ln>
                <a:solidFill>
                  <a:srgbClr val="FFFFFF"/>
                </a:solidFill>
                <a:effectLst>
                  <a:glow rad="228600">
                    <a:srgbClr val="000000">
                      <a:satMod val="175000"/>
                      <a:alpha val="87000"/>
                    </a:srgbClr>
                  </a:glow>
                </a:effectLst>
                <a:uLnTx/>
                <a:uFillTx/>
                <a:latin typeface="Arial" panose="020B0604020202020204" pitchFamily="34" charset="0"/>
                <a:ea typeface="ＭＳ Ｐゴシック" charset="0"/>
                <a:cs typeface="Arial" panose="020B0604020202020204" pitchFamily="34" charset="0"/>
              </a:rPr>
              <a:t>رؤيا ١٩ (عودة المسيح) قبل رؤيا ٢٠ (حكم المسيح)</a:t>
            </a:r>
          </a:p>
          <a:p>
            <a:pPr marL="341313" marR="0" lvl="0" indent="-341313" algn="r" defTabSz="449263" rtl="1" eaLnBrk="1" fontAlgn="base" latinLnBrk="0" hangingPunct="1">
              <a:lnSpc>
                <a:spcPct val="90000"/>
              </a:lnSpc>
              <a:spcBef>
                <a:spcPts val="800"/>
              </a:spcBef>
              <a:spcAft>
                <a:spcPct val="0"/>
              </a:spcAft>
              <a:buClr>
                <a:srgbClr val="FFFFFF"/>
              </a:buClr>
              <a:buSzPct val="100000"/>
              <a:buFont typeface="Arial" charset="0"/>
              <a:buChar char="•"/>
              <a:tabLst>
                <a:tab pos="341313" algn="l"/>
                <a:tab pos="798513" algn="l"/>
                <a:tab pos="1255713" algn="l"/>
                <a:tab pos="1712913" algn="l"/>
                <a:tab pos="2170113" algn="l"/>
                <a:tab pos="2627313" algn="l"/>
                <a:tab pos="3084513" algn="l"/>
                <a:tab pos="3541713" algn="l"/>
                <a:tab pos="3998913" algn="l"/>
                <a:tab pos="4456113" algn="l"/>
                <a:tab pos="4913313" algn="l"/>
                <a:tab pos="5370513" algn="l"/>
                <a:tab pos="5827713" algn="l"/>
                <a:tab pos="6284913" algn="l"/>
                <a:tab pos="6742113" algn="l"/>
                <a:tab pos="7199313" algn="l"/>
                <a:tab pos="7656513" algn="l"/>
                <a:tab pos="8113713" algn="l"/>
                <a:tab pos="8570913" algn="l"/>
                <a:tab pos="9028113" algn="l"/>
                <a:tab pos="9485313" algn="l"/>
              </a:tabLst>
              <a:defRPr/>
            </a:pPr>
            <a:r>
              <a:rPr kumimoji="0" lang="ar-EG" sz="3200" b="1" u="none" strike="noStrike" kern="1200" cap="none" spc="0" normalizeH="0" baseline="0" noProof="0" dirty="0">
                <a:ln>
                  <a:noFill/>
                </a:ln>
                <a:solidFill>
                  <a:srgbClr val="FFFFFF"/>
                </a:solidFill>
                <a:effectLst>
                  <a:glow rad="228600">
                    <a:srgbClr val="000000">
                      <a:satMod val="175000"/>
                      <a:alpha val="87000"/>
                    </a:srgbClr>
                  </a:glow>
                </a:effectLst>
                <a:uLnTx/>
                <a:uFillTx/>
                <a:latin typeface="Arial" panose="020B0604020202020204" pitchFamily="34" charset="0"/>
                <a:ea typeface="ＭＳ Ｐゴシック" charset="0"/>
                <a:cs typeface="Arial" panose="020B0604020202020204" pitchFamily="34" charset="0"/>
              </a:rPr>
              <a:t>طريقة طبيعية لرؤية الألف عام (٢٠: ١-٦)</a:t>
            </a:r>
          </a:p>
          <a:p>
            <a:pPr marL="341313" marR="0" lvl="0" indent="-341313" algn="r" defTabSz="449263" rtl="1" eaLnBrk="1" fontAlgn="base" latinLnBrk="0" hangingPunct="1">
              <a:lnSpc>
                <a:spcPct val="90000"/>
              </a:lnSpc>
              <a:spcBef>
                <a:spcPts val="800"/>
              </a:spcBef>
              <a:spcAft>
                <a:spcPct val="0"/>
              </a:spcAft>
              <a:buClr>
                <a:srgbClr val="FFFFFF"/>
              </a:buClr>
              <a:buSzPct val="100000"/>
              <a:buFont typeface="Arial" charset="0"/>
              <a:buChar char="•"/>
              <a:tabLst>
                <a:tab pos="341313" algn="l"/>
                <a:tab pos="798513" algn="l"/>
                <a:tab pos="1255713" algn="l"/>
                <a:tab pos="1712913" algn="l"/>
                <a:tab pos="2170113" algn="l"/>
                <a:tab pos="2627313" algn="l"/>
                <a:tab pos="3084513" algn="l"/>
                <a:tab pos="3541713" algn="l"/>
                <a:tab pos="3998913" algn="l"/>
                <a:tab pos="4456113" algn="l"/>
                <a:tab pos="4913313" algn="l"/>
                <a:tab pos="5370513" algn="l"/>
                <a:tab pos="5827713" algn="l"/>
                <a:tab pos="6284913" algn="l"/>
                <a:tab pos="6742113" algn="l"/>
                <a:tab pos="7199313" algn="l"/>
                <a:tab pos="7656513" algn="l"/>
                <a:tab pos="8113713" algn="l"/>
                <a:tab pos="8570913" algn="l"/>
                <a:tab pos="9028113" algn="l"/>
                <a:tab pos="9485313" algn="l"/>
              </a:tabLst>
              <a:defRPr/>
            </a:pPr>
            <a:r>
              <a:rPr kumimoji="0" lang="ar-EG" sz="3200" b="1" u="none" strike="noStrike" kern="1200" cap="none" spc="0" normalizeH="0" baseline="0" noProof="0" dirty="0">
                <a:ln>
                  <a:noFill/>
                </a:ln>
                <a:solidFill>
                  <a:srgbClr val="FFFFFF"/>
                </a:solidFill>
                <a:effectLst>
                  <a:glow rad="228600">
                    <a:srgbClr val="000000">
                      <a:satMod val="175000"/>
                      <a:alpha val="87000"/>
                    </a:srgbClr>
                  </a:glow>
                </a:effectLst>
                <a:uLnTx/>
                <a:uFillTx/>
                <a:latin typeface="Arial" panose="020B0604020202020204" pitchFamily="34" charset="0"/>
                <a:ea typeface="ＭＳ Ｐゴシック" charset="0"/>
                <a:cs typeface="Arial" panose="020B0604020202020204" pitchFamily="34" charset="0"/>
              </a:rPr>
              <a:t>رأى أنبياء العهد القديم حقبة مستقبلية ليست العصر الحاضر ولا السماء</a:t>
            </a:r>
          </a:p>
          <a:p>
            <a:pPr marL="798513" marR="0" lvl="1" indent="-341313" algn="r" defTabSz="449263" rtl="1" eaLnBrk="1" fontAlgn="base" latinLnBrk="0" hangingPunct="1">
              <a:lnSpc>
                <a:spcPct val="90000"/>
              </a:lnSpc>
              <a:spcBef>
                <a:spcPts val="800"/>
              </a:spcBef>
              <a:spcAft>
                <a:spcPct val="0"/>
              </a:spcAft>
              <a:buClr>
                <a:srgbClr val="FFFFFF"/>
              </a:buClr>
              <a:buSzPct val="100000"/>
              <a:buFont typeface="Arial" charset="0"/>
              <a:buChar char="•"/>
              <a:tabLst>
                <a:tab pos="341313" algn="l"/>
                <a:tab pos="798513" algn="l"/>
                <a:tab pos="1255713" algn="l"/>
                <a:tab pos="1712913" algn="l"/>
                <a:tab pos="2170113" algn="l"/>
                <a:tab pos="2627313" algn="l"/>
                <a:tab pos="3084513" algn="l"/>
                <a:tab pos="3541713" algn="l"/>
                <a:tab pos="3998913" algn="l"/>
                <a:tab pos="4456113" algn="l"/>
                <a:tab pos="4913313" algn="l"/>
                <a:tab pos="5370513" algn="l"/>
                <a:tab pos="5827713" algn="l"/>
                <a:tab pos="6284913" algn="l"/>
                <a:tab pos="6742113" algn="l"/>
                <a:tab pos="7199313" algn="l"/>
                <a:tab pos="7656513" algn="l"/>
                <a:tab pos="8113713" algn="l"/>
                <a:tab pos="8570913" algn="l"/>
                <a:tab pos="9028113" algn="l"/>
                <a:tab pos="9485313" algn="l"/>
              </a:tabLst>
              <a:defRPr/>
            </a:pPr>
            <a:r>
              <a:rPr kumimoji="0" lang="ar-EG" sz="3200" b="1" u="none" strike="noStrike" kern="1200" cap="none" spc="0" normalizeH="0" baseline="0" noProof="0" dirty="0">
                <a:ln>
                  <a:noFill/>
                </a:ln>
                <a:solidFill>
                  <a:srgbClr val="FFFFFF"/>
                </a:solidFill>
                <a:effectLst>
                  <a:glow rad="228600">
                    <a:srgbClr val="000000">
                      <a:satMod val="175000"/>
                      <a:alpha val="87000"/>
                    </a:srgbClr>
                  </a:glow>
                </a:effectLst>
                <a:uLnTx/>
                <a:uFillTx/>
                <a:latin typeface="Arial" panose="020B0604020202020204" pitchFamily="34" charset="0"/>
                <a:ea typeface="ＭＳ Ｐゴシック" charset="0"/>
                <a:cs typeface="Arial" panose="020B0604020202020204" pitchFamily="34" charset="0"/>
              </a:rPr>
              <a:t>تم ترويض مملكة الحيوان (إشعياء ١١: ٦-٩)</a:t>
            </a:r>
          </a:p>
          <a:p>
            <a:pPr marL="798513" marR="0" lvl="1" indent="-341313" algn="r" defTabSz="449263" rtl="1" eaLnBrk="1" fontAlgn="base" latinLnBrk="0" hangingPunct="1">
              <a:lnSpc>
                <a:spcPct val="90000"/>
              </a:lnSpc>
              <a:spcBef>
                <a:spcPts val="800"/>
              </a:spcBef>
              <a:spcAft>
                <a:spcPct val="0"/>
              </a:spcAft>
              <a:buClr>
                <a:srgbClr val="FFFFFF"/>
              </a:buClr>
              <a:buSzPct val="100000"/>
              <a:buFont typeface="Arial" charset="0"/>
              <a:buChar char="•"/>
              <a:tabLst>
                <a:tab pos="341313" algn="l"/>
                <a:tab pos="798513" algn="l"/>
                <a:tab pos="1255713" algn="l"/>
                <a:tab pos="1712913" algn="l"/>
                <a:tab pos="2170113" algn="l"/>
                <a:tab pos="2627313" algn="l"/>
                <a:tab pos="3084513" algn="l"/>
                <a:tab pos="3541713" algn="l"/>
                <a:tab pos="3998913" algn="l"/>
                <a:tab pos="4456113" algn="l"/>
                <a:tab pos="4913313" algn="l"/>
                <a:tab pos="5370513" algn="l"/>
                <a:tab pos="5827713" algn="l"/>
                <a:tab pos="6284913" algn="l"/>
                <a:tab pos="6742113" algn="l"/>
                <a:tab pos="7199313" algn="l"/>
                <a:tab pos="7656513" algn="l"/>
                <a:tab pos="8113713" algn="l"/>
                <a:tab pos="8570913" algn="l"/>
                <a:tab pos="9028113" algn="l"/>
                <a:tab pos="9485313" algn="l"/>
              </a:tabLst>
              <a:defRPr/>
            </a:pPr>
            <a:r>
              <a:rPr kumimoji="0" lang="ar-EG" sz="3200" b="1" u="none" strike="noStrike" kern="1200" cap="none" spc="0" normalizeH="0" baseline="0" noProof="0" dirty="0">
                <a:ln>
                  <a:noFill/>
                </a:ln>
                <a:solidFill>
                  <a:srgbClr val="FFFFFF"/>
                </a:solidFill>
                <a:effectLst>
                  <a:glow rad="228600">
                    <a:srgbClr val="000000">
                      <a:satMod val="175000"/>
                      <a:alpha val="87000"/>
                    </a:srgbClr>
                  </a:glow>
                </a:effectLst>
                <a:uLnTx/>
                <a:uFillTx/>
                <a:latin typeface="Arial" panose="020B0604020202020204" pitchFamily="34" charset="0"/>
                <a:ea typeface="ＭＳ Ｐゴシック" charset="0"/>
                <a:cs typeface="Arial" panose="020B0604020202020204" pitchFamily="34" charset="0"/>
              </a:rPr>
              <a:t>حياة طويلة ولكن لا يزال الموت (إشعياء ٦٥: ٢٠)</a:t>
            </a:r>
            <a:endParaRPr kumimoji="0" lang="en-US" sz="3200" b="1" u="none" strike="noStrike" kern="1200" cap="none" spc="0" normalizeH="0" baseline="0" noProof="0" dirty="0">
              <a:ln>
                <a:noFill/>
              </a:ln>
              <a:solidFill>
                <a:srgbClr val="FFFFFF"/>
              </a:solidFill>
              <a:effectLst>
                <a:glow rad="228600">
                  <a:srgbClr val="000000">
                    <a:satMod val="175000"/>
                    <a:alpha val="87000"/>
                  </a:srgbClr>
                </a:glow>
              </a:effectLst>
              <a:uLnTx/>
              <a:uFillTx/>
              <a:latin typeface="Arial" panose="020B0604020202020204" pitchFamily="34" charset="0"/>
              <a:ea typeface="ＭＳ Ｐゴシック" charset="0"/>
              <a:cs typeface="Arial" panose="020B0604020202020204" pitchFamily="34" charset="0"/>
            </a:endParaRPr>
          </a:p>
          <a:p>
            <a:pPr marL="798513" marR="0" lvl="1" indent="-341313" algn="r" defTabSz="449263" rtl="1" eaLnBrk="1" fontAlgn="base" latinLnBrk="0" hangingPunct="1">
              <a:lnSpc>
                <a:spcPct val="90000"/>
              </a:lnSpc>
              <a:spcBef>
                <a:spcPts val="800"/>
              </a:spcBef>
              <a:spcAft>
                <a:spcPct val="0"/>
              </a:spcAft>
              <a:buClr>
                <a:srgbClr val="FFFFFF"/>
              </a:buClr>
              <a:buSzPct val="100000"/>
              <a:buFont typeface="Arial" charset="0"/>
              <a:buChar char="•"/>
              <a:tabLst>
                <a:tab pos="341313" algn="l"/>
                <a:tab pos="798513" algn="l"/>
                <a:tab pos="1255713" algn="l"/>
                <a:tab pos="1712913" algn="l"/>
                <a:tab pos="2170113" algn="l"/>
                <a:tab pos="2627313" algn="l"/>
                <a:tab pos="3084513" algn="l"/>
                <a:tab pos="3541713" algn="l"/>
                <a:tab pos="3998913" algn="l"/>
                <a:tab pos="4456113" algn="l"/>
                <a:tab pos="4913313" algn="l"/>
                <a:tab pos="5370513" algn="l"/>
                <a:tab pos="5827713" algn="l"/>
                <a:tab pos="6284913" algn="l"/>
                <a:tab pos="6742113" algn="l"/>
                <a:tab pos="7199313" algn="l"/>
                <a:tab pos="7656513" algn="l"/>
                <a:tab pos="8113713" algn="l"/>
                <a:tab pos="8570913" algn="l"/>
                <a:tab pos="9028113" algn="l"/>
                <a:tab pos="9485313" algn="l"/>
              </a:tabLst>
              <a:defRPr/>
            </a:pPr>
            <a:r>
              <a:rPr kumimoji="0" lang="ar-EG" sz="2800" b="1" u="none" strike="noStrike" kern="1200" cap="none" spc="0" normalizeH="0" baseline="0" noProof="0" dirty="0">
                <a:ln>
                  <a:noFill/>
                </a:ln>
                <a:solidFill>
                  <a:srgbClr val="FFFF00"/>
                </a:solidFill>
                <a:effectLst>
                  <a:glow rad="228600">
                    <a:srgbClr val="000000">
                      <a:satMod val="175000"/>
                      <a:alpha val="87000"/>
                    </a:srgbClr>
                  </a:glow>
                </a:effectLst>
                <a:uLnTx/>
                <a:uFillTx/>
                <a:latin typeface="Arial" panose="020B0604020202020204" pitchFamily="34" charset="0"/>
                <a:ea typeface="ＭＳ Ｐゴシック"/>
                <a:cs typeface="Arial" panose="020B0604020202020204" pitchFamily="34" charset="0"/>
              </a:rPr>
              <a:t>الاحتفالات السنوية بعد عودة المسيح (زك ١٤: ١٥-١٧)</a:t>
            </a:r>
            <a:endParaRPr kumimoji="0" lang="en-GB" sz="2800" b="1" u="none" strike="noStrike" kern="1200" cap="none" spc="0" normalizeH="0" baseline="0" noProof="0" dirty="0">
              <a:ln>
                <a:noFill/>
              </a:ln>
              <a:solidFill>
                <a:srgbClr val="FFFF00"/>
              </a:solidFill>
              <a:effectLst>
                <a:glow rad="228600">
                  <a:srgbClr val="000000">
                    <a:satMod val="175000"/>
                    <a:alpha val="87000"/>
                  </a:srgbClr>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7"/>
          <p:cNvSpPr txBox="1">
            <a:spLocks noChangeArrowheads="1"/>
          </p:cNvSpPr>
          <p:nvPr/>
        </p:nvSpPr>
        <p:spPr bwMode="auto">
          <a:xfrm>
            <a:off x="8391525" y="0"/>
            <a:ext cx="701131" cy="463846"/>
          </a:xfrm>
          <a:prstGeom prst="rect">
            <a:avLst/>
          </a:prstGeom>
          <a:noFill/>
          <a:ln>
            <a:noFill/>
          </a:ln>
        </p:spPr>
        <p:txBody>
          <a:bodyPr wrap="none" lIns="90000" tIns="46800" rIns="90000" bIns="46800">
            <a:spAutoFit/>
          </a:bodyPr>
          <a:lstStyle>
            <a:lvl1pPr>
              <a:defRPr sz="2400">
                <a:solidFill>
                  <a:schemeClr val="tx1"/>
                </a:solidFill>
                <a:latin typeface="Comic Sans MS" charset="0"/>
                <a:ea typeface="ＭＳ Ｐゴシック" charset="0"/>
                <a:cs typeface="ＭＳ Ｐゴシック" charset="0"/>
              </a:defRPr>
            </a:lvl1pPr>
            <a:lvl2pPr marL="742950" indent="-285750">
              <a:defRPr sz="2400">
                <a:solidFill>
                  <a:schemeClr val="tx1"/>
                </a:solidFill>
                <a:latin typeface="Comic Sans MS" charset="0"/>
                <a:ea typeface="ＭＳ Ｐゴシック" charset="0"/>
              </a:defRPr>
            </a:lvl2pPr>
            <a:lvl3pPr marL="1143000" indent="-228600">
              <a:defRPr sz="2400">
                <a:solidFill>
                  <a:schemeClr val="tx1"/>
                </a:solidFill>
                <a:latin typeface="Comic Sans MS" charset="0"/>
                <a:ea typeface="ＭＳ Ｐゴシック" charset="0"/>
              </a:defRPr>
            </a:lvl3pPr>
            <a:lvl4pPr marL="1600200" indent="-228600">
              <a:defRPr sz="2400">
                <a:solidFill>
                  <a:schemeClr val="tx1"/>
                </a:solidFill>
                <a:latin typeface="Comic Sans MS" charset="0"/>
                <a:ea typeface="ＭＳ Ｐゴシック" charset="0"/>
              </a:defRPr>
            </a:lvl4pPr>
            <a:lvl5pPr marL="2057400" indent="-228600">
              <a:defRPr sz="2400">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434</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305319892"/>
      </p:ext>
    </p:extLst>
  </p:cSld>
  <p:clrMapOvr>
    <a:overrideClrMapping bg1="lt1" tx1="dk1" bg2="lt2" tx2="dk2" accent1="accent1" accent2="accent2" accent3="accent3" accent4="accent4" accent5="accent5" accent6="accent6" hlink="hlink" folHlink="folHlink"/>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4994">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594" name="Text Box 1"/>
          <p:cNvSpPr txBox="1">
            <a:spLocks noChangeArrowheads="1"/>
          </p:cNvSpPr>
          <p:nvPr/>
        </p:nvSpPr>
        <p:spPr bwMode="auto">
          <a:xfrm>
            <a:off x="-36513" y="-26988"/>
            <a:ext cx="9180513" cy="1295401"/>
          </a:xfrm>
          <a:prstGeom prst="rect">
            <a:avLst/>
          </a:prstGeom>
          <a:solidFill>
            <a:schemeClr val="tx1"/>
          </a:solidFill>
          <a:ln w="9525">
            <a:noFill/>
            <a:miter lim="800000"/>
            <a:headEnd/>
            <a:tailEnd/>
          </a:ln>
        </p:spPr>
        <p:txBody>
          <a:bodyPr anchor="ctr"/>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pitchFamily="34"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32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هل هناك مستقبل لعرق إسرائيل المؤمن ؟</a:t>
            </a:r>
            <a:endParaRPr kumimoji="0" lang="en-GB" sz="32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31746" name="Oval 2"/>
          <p:cNvSpPr>
            <a:spLocks noChangeArrowheads="1"/>
          </p:cNvSpPr>
          <p:nvPr/>
        </p:nvSpPr>
        <p:spPr bwMode="auto">
          <a:xfrm>
            <a:off x="457200" y="2170113"/>
            <a:ext cx="3810000" cy="3657600"/>
          </a:xfrm>
          <a:prstGeom prst="ellipse">
            <a:avLst/>
          </a:prstGeom>
          <a:noFill/>
          <a:ln w="57240">
            <a:solidFill>
              <a:srgbClr val="FFFF66"/>
            </a:solid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31747" name="Text Box 3"/>
          <p:cNvSpPr txBox="1">
            <a:spLocks noChangeArrowheads="1"/>
          </p:cNvSpPr>
          <p:nvPr/>
        </p:nvSpPr>
        <p:spPr bwMode="auto">
          <a:xfrm>
            <a:off x="1787525" y="1387475"/>
            <a:ext cx="1468438" cy="833438"/>
          </a:xfrm>
          <a:prstGeom prst="rect">
            <a:avLst/>
          </a:prstGeom>
          <a:noFill/>
          <a:ln w="9525">
            <a:noFill/>
            <a:miter lim="800000"/>
            <a:headEnd/>
            <a:tailEnd/>
          </a:ln>
        </p:spPr>
        <p:txBody>
          <a:bodyPr wrap="none" lIns="90000" tIns="46800" rIns="90000" bIns="46800">
            <a:spAutoFit/>
          </a:bodyPr>
          <a:lstStyle/>
          <a:p>
            <a:pPr marL="0" marR="0" lvl="0" indent="0" algn="ctr" defTabSz="449263" rtl="0" eaLnBrk="1" fontAlgn="base" latinLnBrk="0" hangingPunct="1">
              <a:lnSpc>
                <a:spcPct val="100000"/>
              </a:lnSpc>
              <a:spcBef>
                <a:spcPct val="0"/>
              </a:spcBef>
              <a:spcAft>
                <a:spcPct val="0"/>
              </a:spcAft>
              <a:buClr>
                <a:srgbClr val="FFFF66"/>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a:ln>
                  <a:noFill/>
                </a:ln>
                <a:solidFill>
                  <a:srgbClr val="FFFF66"/>
                </a:solidFill>
                <a:effectLst/>
                <a:uLnTx/>
                <a:uFillTx/>
                <a:latin typeface="Arial" panose="020B0604020202020204" pitchFamily="34" charset="0"/>
                <a:ea typeface="MS PGothic" pitchFamily="34" charset="-128"/>
                <a:cs typeface="Arial" panose="020B0604020202020204" pitchFamily="34" charset="0"/>
              </a:rPr>
              <a:t>ما قبل الألفية</a:t>
            </a:r>
          </a:p>
          <a:p>
            <a:pPr marL="0" marR="0" lvl="0" indent="0" algn="ctr" defTabSz="449263" rtl="0" eaLnBrk="1" fontAlgn="base" latinLnBrk="0" hangingPunct="1">
              <a:lnSpc>
                <a:spcPct val="100000"/>
              </a:lnSpc>
              <a:spcBef>
                <a:spcPct val="0"/>
              </a:spcBef>
              <a:spcAft>
                <a:spcPct val="0"/>
              </a:spcAft>
              <a:buClr>
                <a:srgbClr val="FFFF66"/>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a:ln>
                  <a:noFill/>
                </a:ln>
                <a:solidFill>
                  <a:srgbClr val="FFFF66"/>
                </a:solidFill>
                <a:effectLst/>
                <a:uLnTx/>
                <a:uFillTx/>
                <a:latin typeface="Arial" panose="020B0604020202020204" pitchFamily="34" charset="0"/>
                <a:ea typeface="MS PGothic" pitchFamily="34" charset="-128"/>
                <a:cs typeface="Arial" panose="020B0604020202020204" pitchFamily="34" charset="0"/>
              </a:rPr>
              <a:t> التدبيرية</a:t>
            </a:r>
            <a:endParaRPr kumimoji="0" lang="en-GB" sz="2400" b="1" u="none" strike="noStrike" kern="1200" cap="none" spc="0" normalizeH="0" baseline="0" noProof="0">
              <a:ln>
                <a:noFill/>
              </a:ln>
              <a:solidFill>
                <a:srgbClr val="FFFF66"/>
              </a:solidFill>
              <a:effectLst/>
              <a:uLnTx/>
              <a:uFillTx/>
              <a:latin typeface="Arial" panose="020B0604020202020204" pitchFamily="34" charset="0"/>
              <a:ea typeface="MS PGothic" pitchFamily="34" charset="-128"/>
              <a:cs typeface="Arial" panose="020B0604020202020204" pitchFamily="34" charset="0"/>
            </a:endParaRPr>
          </a:p>
        </p:txBody>
      </p:sp>
      <p:sp>
        <p:nvSpPr>
          <p:cNvPr id="31748" name="Text Box 4"/>
          <p:cNvSpPr txBox="1">
            <a:spLocks noChangeArrowheads="1"/>
          </p:cNvSpPr>
          <p:nvPr/>
        </p:nvSpPr>
        <p:spPr bwMode="auto">
          <a:xfrm>
            <a:off x="2971800" y="3613150"/>
            <a:ext cx="1314450" cy="1201738"/>
          </a:xfrm>
          <a:prstGeom prst="rect">
            <a:avLst/>
          </a:prstGeom>
          <a:noFill/>
          <a:ln w="9525">
            <a:noFill/>
            <a:miter lim="800000"/>
            <a:headEnd/>
            <a:tailEnd/>
          </a:ln>
        </p:spPr>
        <p:txBody>
          <a:bodyPr lIns="90000" tIns="46800" rIns="90000" bIns="46800">
            <a:spAutoFit/>
          </a:bodyPr>
          <a:lstStyle/>
          <a:p>
            <a:pPr marL="0" marR="0" lvl="0" indent="0" algn="ctr" defTabSz="449263" rtl="0" eaLnBrk="1" fontAlgn="base" latinLnBrk="0" hangingPunct="1">
              <a:lnSpc>
                <a:spcPct val="100000"/>
              </a:lnSpc>
              <a:spcBef>
                <a:spcPct val="0"/>
              </a:spcBef>
              <a:spcAft>
                <a:spcPct val="0"/>
              </a:spcAft>
              <a:buClr>
                <a:srgbClr val="FFFF66"/>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a:ln>
                  <a:noFill/>
                </a:ln>
                <a:solidFill>
                  <a:srgbClr val="FFFF66"/>
                </a:solidFill>
                <a:effectLst/>
                <a:uLnTx/>
                <a:uFillTx/>
                <a:latin typeface="Arial" panose="020B0604020202020204" pitchFamily="34" charset="0"/>
                <a:ea typeface="MS PGothic" pitchFamily="34" charset="-128"/>
                <a:cs typeface="Arial" panose="020B0604020202020204" pitchFamily="34" charset="0"/>
              </a:rPr>
              <a:t>يوجد مستقبل لإسرائيل</a:t>
            </a:r>
            <a:endParaRPr kumimoji="0" lang="en-GB" sz="2400" b="1" u="none" strike="noStrike" kern="1200" cap="none" spc="0" normalizeH="0" baseline="0" noProof="0">
              <a:ln>
                <a:noFill/>
              </a:ln>
              <a:solidFill>
                <a:srgbClr val="FFFF66"/>
              </a:solidFill>
              <a:effectLst/>
              <a:uLnTx/>
              <a:uFillTx/>
              <a:latin typeface="Arial" panose="020B0604020202020204" pitchFamily="34" charset="0"/>
              <a:ea typeface="MS PGothic" pitchFamily="34" charset="-128"/>
              <a:cs typeface="Arial" panose="020B0604020202020204" pitchFamily="34" charset="0"/>
            </a:endParaRPr>
          </a:p>
        </p:txBody>
      </p:sp>
      <p:sp>
        <p:nvSpPr>
          <p:cNvPr id="31749" name="Oval 5"/>
          <p:cNvSpPr>
            <a:spLocks noChangeArrowheads="1"/>
          </p:cNvSpPr>
          <p:nvPr/>
        </p:nvSpPr>
        <p:spPr bwMode="auto">
          <a:xfrm>
            <a:off x="4876800" y="2170113"/>
            <a:ext cx="3810000" cy="3657600"/>
          </a:xfrm>
          <a:prstGeom prst="ellipse">
            <a:avLst/>
          </a:prstGeom>
          <a:noFill/>
          <a:ln w="57240">
            <a:solidFill>
              <a:srgbClr val="C9C4FF"/>
            </a:solid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31750" name="Text Box 6"/>
          <p:cNvSpPr txBox="1">
            <a:spLocks noChangeArrowheads="1"/>
          </p:cNvSpPr>
          <p:nvPr/>
        </p:nvSpPr>
        <p:spPr bwMode="auto">
          <a:xfrm>
            <a:off x="5257800" y="1387475"/>
            <a:ext cx="3124200" cy="833438"/>
          </a:xfrm>
          <a:prstGeom prst="rect">
            <a:avLst/>
          </a:prstGeom>
          <a:noFill/>
          <a:ln w="9525">
            <a:noFill/>
            <a:miter lim="800000"/>
            <a:headEnd/>
            <a:tailEnd/>
          </a:ln>
        </p:spPr>
        <p:txBody>
          <a:bodyPr lIns="90000" tIns="46800" rIns="90000" bIns="46800">
            <a:spAutoFit/>
          </a:bodyPr>
          <a:lstStyle/>
          <a:p>
            <a:pPr marL="0" marR="0" lvl="0" indent="0" algn="ctr" defTabSz="449263" rtl="0" eaLnBrk="1" fontAlgn="base" latinLnBrk="0" hangingPunct="1">
              <a:lnSpc>
                <a:spcPct val="100000"/>
              </a:lnSpc>
              <a:spcBef>
                <a:spcPct val="0"/>
              </a:spcBef>
              <a:spcAft>
                <a:spcPct val="0"/>
              </a:spcAft>
              <a:buClr>
                <a:srgbClr val="C9C4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a:ln>
                  <a:noFill/>
                </a:ln>
                <a:solidFill>
                  <a:srgbClr val="C9C4FF"/>
                </a:solidFill>
                <a:effectLst/>
                <a:uLnTx/>
                <a:uFillTx/>
                <a:latin typeface="Arial" panose="020B0604020202020204" pitchFamily="34" charset="0"/>
                <a:ea typeface="MS PGothic" pitchFamily="34" charset="-128"/>
                <a:cs typeface="Arial" panose="020B0604020202020204" pitchFamily="34" charset="0"/>
              </a:rPr>
              <a:t>اللاألفية </a:t>
            </a:r>
          </a:p>
          <a:p>
            <a:pPr marL="0" marR="0" lvl="0" indent="0" algn="ctr" defTabSz="449263" rtl="0" eaLnBrk="1" fontAlgn="base" latinLnBrk="0" hangingPunct="1">
              <a:lnSpc>
                <a:spcPct val="100000"/>
              </a:lnSpc>
              <a:spcBef>
                <a:spcPct val="0"/>
              </a:spcBef>
              <a:spcAft>
                <a:spcPct val="0"/>
              </a:spcAft>
              <a:buClr>
                <a:srgbClr val="C9C4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a:ln>
                  <a:noFill/>
                </a:ln>
                <a:solidFill>
                  <a:srgbClr val="C9C4FF"/>
                </a:solidFill>
                <a:effectLst/>
                <a:uLnTx/>
                <a:uFillTx/>
                <a:latin typeface="Arial" panose="020B0604020202020204" pitchFamily="34" charset="0"/>
                <a:ea typeface="MS PGothic" pitchFamily="34" charset="-128"/>
                <a:cs typeface="Arial" panose="020B0604020202020204" pitchFamily="34" charset="0"/>
              </a:rPr>
              <a:t>و ما بعد الألفية</a:t>
            </a:r>
            <a:endParaRPr kumimoji="0" lang="en-GB" sz="2400" b="1" u="none" strike="noStrike" kern="1200" cap="none" spc="0" normalizeH="0" baseline="0" noProof="0">
              <a:ln>
                <a:noFill/>
              </a:ln>
              <a:solidFill>
                <a:srgbClr val="C9C4FF"/>
              </a:solidFill>
              <a:effectLst/>
              <a:uLnTx/>
              <a:uFillTx/>
              <a:latin typeface="Arial" panose="020B0604020202020204" pitchFamily="34" charset="0"/>
              <a:ea typeface="MS PGothic" pitchFamily="34" charset="-128"/>
              <a:cs typeface="Arial" panose="020B0604020202020204" pitchFamily="34" charset="0"/>
            </a:endParaRPr>
          </a:p>
        </p:txBody>
      </p:sp>
      <p:sp>
        <p:nvSpPr>
          <p:cNvPr id="31751" name="Text Box 7"/>
          <p:cNvSpPr txBox="1">
            <a:spLocks noChangeArrowheads="1"/>
          </p:cNvSpPr>
          <p:nvPr/>
        </p:nvSpPr>
        <p:spPr bwMode="auto">
          <a:xfrm>
            <a:off x="7239000" y="3613150"/>
            <a:ext cx="1314450" cy="1201738"/>
          </a:xfrm>
          <a:prstGeom prst="rect">
            <a:avLst/>
          </a:prstGeom>
          <a:noFill/>
          <a:ln w="9525">
            <a:noFill/>
            <a:miter lim="800000"/>
            <a:headEnd/>
            <a:tailEnd/>
          </a:ln>
        </p:spPr>
        <p:txBody>
          <a:bodyPr lIns="90000" tIns="46800" rIns="90000" bIns="46800">
            <a:spAutoFit/>
          </a:bodyPr>
          <a:lstStyle/>
          <a:p>
            <a:pPr marL="0" marR="0" lvl="0" indent="0" algn="ctr" defTabSz="449263" rtl="0" eaLnBrk="1" fontAlgn="base" latinLnBrk="0" hangingPunct="1">
              <a:lnSpc>
                <a:spcPct val="100000"/>
              </a:lnSpc>
              <a:spcBef>
                <a:spcPct val="0"/>
              </a:spcBef>
              <a:spcAft>
                <a:spcPct val="0"/>
              </a:spcAft>
              <a:buClr>
                <a:srgbClr val="C9C4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a:ln>
                  <a:noFill/>
                </a:ln>
                <a:solidFill>
                  <a:srgbClr val="C9C4FF"/>
                </a:solidFill>
                <a:effectLst/>
                <a:uLnTx/>
                <a:uFillTx/>
                <a:latin typeface="Arial" panose="020B0604020202020204" pitchFamily="34" charset="0"/>
                <a:ea typeface="MS PGothic" pitchFamily="34" charset="-128"/>
                <a:cs typeface="Arial" panose="020B0604020202020204" pitchFamily="34" charset="0"/>
              </a:rPr>
              <a:t>لا يوجد مستقبل لإسرائيل</a:t>
            </a:r>
            <a:endParaRPr kumimoji="0" lang="en-GB" sz="2400" b="1" u="none" strike="noStrike" kern="1200" cap="none" spc="0" normalizeH="0" baseline="0" noProof="0">
              <a:ln>
                <a:noFill/>
              </a:ln>
              <a:solidFill>
                <a:srgbClr val="C9C4FF"/>
              </a:solidFill>
              <a:effectLst/>
              <a:uLnTx/>
              <a:uFillTx/>
              <a:latin typeface="Arial" panose="020B0604020202020204" pitchFamily="34" charset="0"/>
              <a:ea typeface="MS PGothic" pitchFamily="34" charset="-128"/>
              <a:cs typeface="Arial" panose="020B0604020202020204" pitchFamily="34" charset="0"/>
            </a:endParaRPr>
          </a:p>
        </p:txBody>
      </p:sp>
      <p:sp>
        <p:nvSpPr>
          <p:cNvPr id="31752" name="Oval 8"/>
          <p:cNvSpPr>
            <a:spLocks noChangeArrowheads="1"/>
          </p:cNvSpPr>
          <p:nvPr/>
        </p:nvSpPr>
        <p:spPr bwMode="auto">
          <a:xfrm>
            <a:off x="2686050" y="3048000"/>
            <a:ext cx="3810000" cy="3657600"/>
          </a:xfrm>
          <a:prstGeom prst="ellipse">
            <a:avLst/>
          </a:prstGeom>
          <a:noFill/>
          <a:ln w="57240">
            <a:solidFill>
              <a:srgbClr val="00FFFF"/>
            </a:solid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endParaRPr kumimoji="0" lang="en-SG"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mn-cs"/>
            </a:endParaRPr>
          </a:p>
        </p:txBody>
      </p:sp>
      <p:sp>
        <p:nvSpPr>
          <p:cNvPr id="31753" name="Text Box 9"/>
          <p:cNvSpPr txBox="1">
            <a:spLocks noChangeArrowheads="1"/>
          </p:cNvSpPr>
          <p:nvPr/>
        </p:nvSpPr>
        <p:spPr bwMode="auto">
          <a:xfrm>
            <a:off x="6130925" y="5959475"/>
            <a:ext cx="1468438" cy="833438"/>
          </a:xfrm>
          <a:prstGeom prst="rect">
            <a:avLst/>
          </a:prstGeom>
          <a:noFill/>
          <a:ln w="9525">
            <a:noFill/>
            <a:miter lim="800000"/>
            <a:headEnd/>
            <a:tailEnd/>
          </a:ln>
        </p:spPr>
        <p:txBody>
          <a:bodyPr wrap="none" lIns="90000" tIns="46800" rIns="90000" bIns="46800">
            <a:spAutoFit/>
          </a:bodyPr>
          <a:lstStyle/>
          <a:p>
            <a:pPr marL="0" marR="0" lvl="0" indent="0" algn="ctr" defTabSz="449263" rtl="0" eaLnBrk="1" fontAlgn="base" latinLnBrk="0" hangingPunct="1">
              <a:lnSpc>
                <a:spcPct val="100000"/>
              </a:lnSpc>
              <a:spcBef>
                <a:spcPct val="0"/>
              </a:spcBef>
              <a:spcAft>
                <a:spcPct val="0"/>
              </a:spcAft>
              <a:buClr>
                <a:srgbClr val="00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a:ln>
                  <a:noFill/>
                </a:ln>
                <a:solidFill>
                  <a:srgbClr val="00FFFF"/>
                </a:solidFill>
                <a:effectLst/>
                <a:uLnTx/>
                <a:uFillTx/>
                <a:latin typeface="Arial" panose="020B0604020202020204" pitchFamily="34" charset="0"/>
                <a:ea typeface="MS PGothic" pitchFamily="34" charset="-128"/>
                <a:cs typeface="Arial" panose="020B0604020202020204" pitchFamily="34" charset="0"/>
              </a:rPr>
              <a:t>ما قبل الألفية</a:t>
            </a:r>
          </a:p>
          <a:p>
            <a:pPr marL="0" marR="0" lvl="0" indent="0" algn="ctr" defTabSz="449263" rtl="0" eaLnBrk="1" fontAlgn="base" latinLnBrk="0" hangingPunct="1">
              <a:lnSpc>
                <a:spcPct val="100000"/>
              </a:lnSpc>
              <a:spcBef>
                <a:spcPct val="0"/>
              </a:spcBef>
              <a:spcAft>
                <a:spcPct val="0"/>
              </a:spcAft>
              <a:buClr>
                <a:srgbClr val="00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a:ln>
                  <a:noFill/>
                </a:ln>
                <a:solidFill>
                  <a:srgbClr val="00FFFF"/>
                </a:solidFill>
                <a:effectLst/>
                <a:uLnTx/>
                <a:uFillTx/>
                <a:latin typeface="Arial" panose="020B0604020202020204" pitchFamily="34" charset="0"/>
                <a:ea typeface="MS PGothic" pitchFamily="34" charset="-128"/>
                <a:cs typeface="Arial" panose="020B0604020202020204" pitchFamily="34" charset="0"/>
              </a:rPr>
              <a:t> العهدية</a:t>
            </a:r>
            <a:endParaRPr kumimoji="0" lang="en-GB" sz="2400" b="1" u="none" strike="noStrike" kern="1200" cap="none" spc="0" normalizeH="0" baseline="0" noProof="0">
              <a:ln>
                <a:noFill/>
              </a:ln>
              <a:solidFill>
                <a:srgbClr val="00FFFF"/>
              </a:solidFill>
              <a:effectLst/>
              <a:uLnTx/>
              <a:uFillTx/>
              <a:latin typeface="Arial" panose="020B0604020202020204" pitchFamily="34" charset="0"/>
              <a:ea typeface="MS PGothic" pitchFamily="34" charset="-128"/>
              <a:cs typeface="Arial" panose="020B0604020202020204" pitchFamily="34" charset="0"/>
            </a:endParaRPr>
          </a:p>
        </p:txBody>
      </p:sp>
      <p:sp>
        <p:nvSpPr>
          <p:cNvPr id="31754" name="Text Box 10"/>
          <p:cNvSpPr txBox="1">
            <a:spLocks noChangeArrowheads="1"/>
          </p:cNvSpPr>
          <p:nvPr/>
        </p:nvSpPr>
        <p:spPr bwMode="auto">
          <a:xfrm>
            <a:off x="4895850" y="3613150"/>
            <a:ext cx="1314450" cy="1201738"/>
          </a:xfrm>
          <a:prstGeom prst="rect">
            <a:avLst/>
          </a:prstGeom>
          <a:noFill/>
          <a:ln w="9525">
            <a:noFill/>
            <a:miter lim="800000"/>
            <a:headEnd/>
            <a:tailEnd/>
          </a:ln>
        </p:spPr>
        <p:txBody>
          <a:bodyPr lIns="90000" tIns="46800" rIns="90000" bIns="46800">
            <a:spAutoFit/>
          </a:bodyPr>
          <a:lstStyle/>
          <a:p>
            <a:pPr marL="0" marR="0" lvl="0" indent="0" algn="ctr" defTabSz="449263" rtl="0" eaLnBrk="1" fontAlgn="base" latinLnBrk="0" hangingPunct="1">
              <a:lnSpc>
                <a:spcPct val="100000"/>
              </a:lnSpc>
              <a:spcBef>
                <a:spcPct val="0"/>
              </a:spcBef>
              <a:spcAft>
                <a:spcPct val="0"/>
              </a:spcAft>
              <a:buClr>
                <a:srgbClr val="00FFFF"/>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a:ln>
                  <a:noFill/>
                </a:ln>
                <a:solidFill>
                  <a:srgbClr val="00FFFF"/>
                </a:solidFill>
                <a:effectLst/>
                <a:uLnTx/>
                <a:uFillTx/>
                <a:latin typeface="Arial" panose="020B0604020202020204" pitchFamily="34" charset="0"/>
                <a:ea typeface="MS PGothic" pitchFamily="34" charset="-128"/>
                <a:cs typeface="Arial" panose="020B0604020202020204" pitchFamily="34" charset="0"/>
              </a:rPr>
              <a:t>الكنيسة هي إسرائيل الجديدة</a:t>
            </a:r>
            <a:endParaRPr kumimoji="0" lang="en-GB" sz="2400" b="1" u="none" strike="noStrike" kern="1200" cap="none" spc="0" normalizeH="0" baseline="0" noProof="0">
              <a:ln>
                <a:noFill/>
              </a:ln>
              <a:solidFill>
                <a:srgbClr val="00FFFF"/>
              </a:solidFill>
              <a:effectLst/>
              <a:uLnTx/>
              <a:uFillTx/>
              <a:latin typeface="Arial" panose="020B0604020202020204" pitchFamily="34" charset="0"/>
              <a:ea typeface="MS PGothic" pitchFamily="34" charset="-128"/>
              <a:cs typeface="Arial" panose="020B0604020202020204" pitchFamily="34" charset="0"/>
            </a:endParaRPr>
          </a:p>
        </p:txBody>
      </p:sp>
      <p:sp>
        <p:nvSpPr>
          <p:cNvPr id="31755" name="Text Box 11"/>
          <p:cNvSpPr txBox="1">
            <a:spLocks noChangeArrowheads="1"/>
          </p:cNvSpPr>
          <p:nvPr/>
        </p:nvSpPr>
        <p:spPr bwMode="auto">
          <a:xfrm>
            <a:off x="914400" y="3657600"/>
            <a:ext cx="1543050" cy="1201738"/>
          </a:xfrm>
          <a:prstGeom prst="rect">
            <a:avLst/>
          </a:prstGeom>
          <a:noFill/>
          <a:ln w="9525">
            <a:noFill/>
            <a:miter lim="800000"/>
            <a:headEnd/>
            <a:tailEnd/>
          </a:ln>
        </p:spPr>
        <p:txBody>
          <a:bodyPr lIns="90000" tIns="46800" rIns="90000" bIns="46800">
            <a:spAutoFit/>
          </a:bodyPr>
          <a:lstStyle/>
          <a:p>
            <a:pPr marL="0" marR="0" lvl="0" indent="0" algn="ctr" defTabSz="449263" rtl="0" eaLnBrk="1" fontAlgn="base" latinLnBrk="0" hangingPunct="1">
              <a:lnSpc>
                <a:spcPct val="100000"/>
              </a:lnSpc>
              <a:spcBef>
                <a:spcPct val="0"/>
              </a:spcBef>
              <a:spcAft>
                <a:spcPct val="0"/>
              </a:spcAft>
              <a:buClr>
                <a:srgbClr val="FFFF66"/>
              </a:buClr>
              <a:buSzPct val="100000"/>
              <a:buFont typeface="Arial" pitchFamily="34"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u="none" strike="noStrike" kern="1200" cap="none" spc="0" normalizeH="0" baseline="0" noProof="0">
                <a:ln>
                  <a:noFill/>
                </a:ln>
                <a:solidFill>
                  <a:srgbClr val="FFFF66"/>
                </a:solidFill>
                <a:effectLst/>
                <a:uLnTx/>
                <a:uFillTx/>
                <a:latin typeface="Arial" panose="020B0604020202020204" pitchFamily="34" charset="0"/>
                <a:ea typeface="MS PGothic" pitchFamily="34" charset="-128"/>
                <a:cs typeface="Arial" panose="020B0604020202020204" pitchFamily="34" charset="0"/>
              </a:rPr>
              <a:t>التمييز بين الكنيسة و إسرائيل</a:t>
            </a:r>
            <a:endParaRPr kumimoji="0" lang="en-GB" sz="2400" b="1" u="none" strike="noStrike" kern="1200" cap="none" spc="0" normalizeH="0" baseline="0" noProof="0">
              <a:ln>
                <a:noFill/>
              </a:ln>
              <a:solidFill>
                <a:srgbClr val="FFFF66"/>
              </a:solidFill>
              <a:effectLst/>
              <a:uLnTx/>
              <a:uFillTx/>
              <a:latin typeface="Arial" panose="020B0604020202020204" pitchFamily="34" charset="0"/>
              <a:ea typeface="MS PGothic" pitchFamily="34" charset="-128"/>
              <a:cs typeface="Arial" panose="020B0604020202020204" pitchFamily="34" charset="0"/>
            </a:endParaRPr>
          </a:p>
        </p:txBody>
      </p:sp>
      <p:sp>
        <p:nvSpPr>
          <p:cNvPr id="238605" name="Text Box 4"/>
          <p:cNvSpPr txBox="1">
            <a:spLocks noChangeArrowheads="1"/>
          </p:cNvSpPr>
          <p:nvPr/>
        </p:nvSpPr>
        <p:spPr bwMode="auto">
          <a:xfrm>
            <a:off x="9251950" y="0"/>
            <a:ext cx="1042988" cy="390525"/>
          </a:xfrm>
          <a:prstGeom prst="rect">
            <a:avLst/>
          </a:prstGeom>
          <a:noFill/>
          <a:ln w="9525">
            <a:noFill/>
            <a:miter lim="800000"/>
            <a:headEnd/>
            <a:tailEnd/>
          </a:ln>
        </p:spPr>
        <p:txBody>
          <a:bodyPr lIns="81639" tIns="40820" rIns="81639" bIns="40820"/>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pitchFamily="34"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437</a:t>
            </a:r>
            <a:endParaRPr kumimoji="0" lang="en-GB"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Tree>
    <p:extLst>
      <p:ext uri="{BB962C8B-B14F-4D97-AF65-F5344CB8AC3E}">
        <p14:creationId xmlns:p14="http://schemas.microsoft.com/office/powerpoint/2010/main" val="136035464"/>
      </p:ext>
    </p:extLst>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0" presetClass="entr" decel="100000" fill="hold" nodeType="clickEffect">
                                  <p:stCondLst>
                                    <p:cond delay="0"/>
                                  </p:stCondLst>
                                  <p:childTnLst>
                                    <p:set>
                                      <p:cBhvr additive="repl">
                                        <p:cTn id="6" dur="1" fill="hold">
                                          <p:stCondLst>
                                            <p:cond delay="0"/>
                                          </p:stCondLst>
                                        </p:cTn>
                                        <p:tgtEl>
                                          <p:spTgt spid="31747"/>
                                        </p:tgtEl>
                                        <p:attrNameLst>
                                          <p:attrName>style.visibility</p:attrName>
                                        </p:attrNameLst>
                                      </p:cBhvr>
                                      <p:to>
                                        <p:strVal val="visible"/>
                                      </p:to>
                                    </p:set>
                                    <p:anim calcmode="lin" valueType="num">
                                      <p:cBhvr additive="repl">
                                        <p:cTn id="7" dur="1000" fill="hold"/>
                                        <p:tgtEl>
                                          <p:spTgt spid="31747"/>
                                        </p:tgtEl>
                                        <p:attrNameLst>
                                          <p:attrName>ppt_w</p:attrName>
                                        </p:attrNameLst>
                                      </p:cBhvr>
                                      <p:tavLst>
                                        <p:tav tm="100000">
                                          <p:val>
                                            <p:strVal val="#ppt_w+.3"/>
                                          </p:val>
                                        </p:tav>
                                        <p:tav>
                                          <p:val>
                                            <p:strVal val="#ppt_w"/>
                                          </p:val>
                                        </p:tav>
                                      </p:tavLst>
                                    </p:anim>
                                    <p:anim calcmode="lin" valueType="num">
                                      <p:cBhvr additive="repl">
                                        <p:cTn id="8" dur="1000" fill="hold"/>
                                        <p:tgtEl>
                                          <p:spTgt spid="31747"/>
                                        </p:tgtEl>
                                        <p:attrNameLst>
                                          <p:attrName>ppt_h</p:attrName>
                                        </p:attrNameLst>
                                      </p:cBhvr>
                                      <p:tavLst>
                                        <p:tav tm="100000">
                                          <p:val>
                                            <p:strVal val="#ppt_h"/>
                                          </p:val>
                                        </p:tav>
                                        <p:tav>
                                          <p:val>
                                            <p:strVal val="#ppt_h"/>
                                          </p:val>
                                        </p:tav>
                                      </p:tavLst>
                                    </p:anim>
                                    <p:animEffect transition="in" filter="fade">
                                      <p:cBhvr additive="repl">
                                        <p:cTn id="9" dur="1000"/>
                                        <p:tgtEl>
                                          <p:spTgt spid="31747"/>
                                        </p:tgtEl>
                                      </p:cBhvr>
                                    </p:animEffect>
                                  </p:childTnLst>
                                </p:cTn>
                              </p:par>
                            </p:childTnLst>
                          </p:cTn>
                        </p:par>
                        <p:par>
                          <p:cTn id="10" fill="hold" nodeType="afterGroup">
                            <p:stCondLst>
                              <p:cond delay="1000"/>
                            </p:stCondLst>
                            <p:childTnLst>
                              <p:par>
                                <p:cTn id="11" presetID="50" presetClass="entr" decel="100000" fill="hold" grpId="0" nodeType="afterEffect">
                                  <p:stCondLst>
                                    <p:cond delay="0"/>
                                  </p:stCondLst>
                                  <p:childTnLst>
                                    <p:set>
                                      <p:cBhvr additive="repl">
                                        <p:cTn id="12" dur="1" fill="hold">
                                          <p:stCondLst>
                                            <p:cond delay="0"/>
                                          </p:stCondLst>
                                        </p:cTn>
                                        <p:tgtEl>
                                          <p:spTgt spid="31746"/>
                                        </p:tgtEl>
                                        <p:attrNameLst>
                                          <p:attrName>style.visibility</p:attrName>
                                        </p:attrNameLst>
                                      </p:cBhvr>
                                      <p:to>
                                        <p:strVal val="visible"/>
                                      </p:to>
                                    </p:set>
                                    <p:anim calcmode="lin" valueType="num">
                                      <p:cBhvr additive="repl">
                                        <p:cTn id="13" dur="1000" fill="hold"/>
                                        <p:tgtEl>
                                          <p:spTgt spid="31746"/>
                                        </p:tgtEl>
                                        <p:attrNameLst>
                                          <p:attrName>ppt_w</p:attrName>
                                        </p:attrNameLst>
                                      </p:cBhvr>
                                      <p:tavLst>
                                        <p:tav tm="100000">
                                          <p:val>
                                            <p:strVal val="#ppt_w+.3"/>
                                          </p:val>
                                        </p:tav>
                                        <p:tav>
                                          <p:val>
                                            <p:strVal val="#ppt_w"/>
                                          </p:val>
                                        </p:tav>
                                      </p:tavLst>
                                    </p:anim>
                                    <p:anim calcmode="lin" valueType="num">
                                      <p:cBhvr additive="repl">
                                        <p:cTn id="14" dur="1000" fill="hold"/>
                                        <p:tgtEl>
                                          <p:spTgt spid="31746"/>
                                        </p:tgtEl>
                                        <p:attrNameLst>
                                          <p:attrName>ppt_h</p:attrName>
                                        </p:attrNameLst>
                                      </p:cBhvr>
                                      <p:tavLst>
                                        <p:tav tm="100000">
                                          <p:val>
                                            <p:strVal val="#ppt_h"/>
                                          </p:val>
                                        </p:tav>
                                        <p:tav>
                                          <p:val>
                                            <p:strVal val="#ppt_h"/>
                                          </p:val>
                                        </p:tav>
                                      </p:tavLst>
                                    </p:anim>
                                    <p:animEffect transition="in" filter="fade">
                                      <p:cBhvr additive="repl">
                                        <p:cTn id="15" dur="1000"/>
                                        <p:tgtEl>
                                          <p:spTgt spid="31746"/>
                                        </p:tgtEl>
                                      </p:cBhvr>
                                    </p:animEffect>
                                  </p:childTnLst>
                                </p:cTn>
                              </p:par>
                            </p:childTnLst>
                          </p:cTn>
                        </p:par>
                        <p:par>
                          <p:cTn id="16" fill="hold" nodeType="afterGroup">
                            <p:stCondLst>
                              <p:cond delay="2000"/>
                            </p:stCondLst>
                            <p:childTnLst>
                              <p:par>
                                <p:cTn id="17" presetID="50" presetClass="entr" decel="100000" fill="hold" nodeType="afterEffect">
                                  <p:stCondLst>
                                    <p:cond delay="0"/>
                                  </p:stCondLst>
                                  <p:childTnLst>
                                    <p:set>
                                      <p:cBhvr additive="repl">
                                        <p:cTn id="18" dur="1" fill="hold">
                                          <p:stCondLst>
                                            <p:cond delay="0"/>
                                          </p:stCondLst>
                                        </p:cTn>
                                        <p:tgtEl>
                                          <p:spTgt spid="31748"/>
                                        </p:tgtEl>
                                        <p:attrNameLst>
                                          <p:attrName>style.visibility</p:attrName>
                                        </p:attrNameLst>
                                      </p:cBhvr>
                                      <p:to>
                                        <p:strVal val="visible"/>
                                      </p:to>
                                    </p:set>
                                    <p:anim calcmode="lin" valueType="num">
                                      <p:cBhvr additive="repl">
                                        <p:cTn id="19" dur="1000" fill="hold"/>
                                        <p:tgtEl>
                                          <p:spTgt spid="31748"/>
                                        </p:tgtEl>
                                        <p:attrNameLst>
                                          <p:attrName>ppt_w</p:attrName>
                                        </p:attrNameLst>
                                      </p:cBhvr>
                                      <p:tavLst>
                                        <p:tav tm="100000">
                                          <p:val>
                                            <p:strVal val="#ppt_w+.3"/>
                                          </p:val>
                                        </p:tav>
                                        <p:tav>
                                          <p:val>
                                            <p:strVal val="#ppt_w"/>
                                          </p:val>
                                        </p:tav>
                                      </p:tavLst>
                                    </p:anim>
                                    <p:anim calcmode="lin" valueType="num">
                                      <p:cBhvr additive="repl">
                                        <p:cTn id="20" dur="1000" fill="hold"/>
                                        <p:tgtEl>
                                          <p:spTgt spid="31748"/>
                                        </p:tgtEl>
                                        <p:attrNameLst>
                                          <p:attrName>ppt_h</p:attrName>
                                        </p:attrNameLst>
                                      </p:cBhvr>
                                      <p:tavLst>
                                        <p:tav tm="100000">
                                          <p:val>
                                            <p:strVal val="#ppt_h"/>
                                          </p:val>
                                        </p:tav>
                                        <p:tav>
                                          <p:val>
                                            <p:strVal val="#ppt_h"/>
                                          </p:val>
                                        </p:tav>
                                      </p:tavLst>
                                    </p:anim>
                                    <p:animEffect transition="in" filter="fade">
                                      <p:cBhvr additive="repl">
                                        <p:cTn id="21" dur="1000"/>
                                        <p:tgtEl>
                                          <p:spTgt spid="31748"/>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50" presetClass="entr" decel="100000" fill="hold" nodeType="clickEffect">
                                  <p:stCondLst>
                                    <p:cond delay="0"/>
                                  </p:stCondLst>
                                  <p:childTnLst>
                                    <p:set>
                                      <p:cBhvr additive="repl">
                                        <p:cTn id="25" dur="1" fill="hold">
                                          <p:stCondLst>
                                            <p:cond delay="0"/>
                                          </p:stCondLst>
                                        </p:cTn>
                                        <p:tgtEl>
                                          <p:spTgt spid="31750"/>
                                        </p:tgtEl>
                                        <p:attrNameLst>
                                          <p:attrName>style.visibility</p:attrName>
                                        </p:attrNameLst>
                                      </p:cBhvr>
                                      <p:to>
                                        <p:strVal val="visible"/>
                                      </p:to>
                                    </p:set>
                                    <p:anim calcmode="lin" valueType="num">
                                      <p:cBhvr additive="repl">
                                        <p:cTn id="26" dur="1000" fill="hold"/>
                                        <p:tgtEl>
                                          <p:spTgt spid="31750"/>
                                        </p:tgtEl>
                                        <p:attrNameLst>
                                          <p:attrName>ppt_w</p:attrName>
                                        </p:attrNameLst>
                                      </p:cBhvr>
                                      <p:tavLst>
                                        <p:tav tm="100000">
                                          <p:val>
                                            <p:strVal val="#ppt_w+.3"/>
                                          </p:val>
                                        </p:tav>
                                        <p:tav>
                                          <p:val>
                                            <p:strVal val="#ppt_w"/>
                                          </p:val>
                                        </p:tav>
                                      </p:tavLst>
                                    </p:anim>
                                    <p:anim calcmode="lin" valueType="num">
                                      <p:cBhvr additive="repl">
                                        <p:cTn id="27" dur="1000" fill="hold"/>
                                        <p:tgtEl>
                                          <p:spTgt spid="31750"/>
                                        </p:tgtEl>
                                        <p:attrNameLst>
                                          <p:attrName>ppt_h</p:attrName>
                                        </p:attrNameLst>
                                      </p:cBhvr>
                                      <p:tavLst>
                                        <p:tav tm="100000">
                                          <p:val>
                                            <p:strVal val="#ppt_h"/>
                                          </p:val>
                                        </p:tav>
                                        <p:tav>
                                          <p:val>
                                            <p:strVal val="#ppt_h"/>
                                          </p:val>
                                        </p:tav>
                                      </p:tavLst>
                                    </p:anim>
                                    <p:animEffect transition="in" filter="fade">
                                      <p:cBhvr additive="repl">
                                        <p:cTn id="28" dur="1000"/>
                                        <p:tgtEl>
                                          <p:spTgt spid="31750"/>
                                        </p:tgtEl>
                                      </p:cBhvr>
                                    </p:animEffect>
                                  </p:childTnLst>
                                </p:cTn>
                              </p:par>
                            </p:childTnLst>
                          </p:cTn>
                        </p:par>
                        <p:par>
                          <p:cTn id="29" fill="hold" nodeType="afterGroup">
                            <p:stCondLst>
                              <p:cond delay="1000"/>
                            </p:stCondLst>
                            <p:childTnLst>
                              <p:par>
                                <p:cTn id="30" presetID="50" presetClass="entr" decel="100000" fill="hold" grpId="0" nodeType="afterEffect">
                                  <p:stCondLst>
                                    <p:cond delay="0"/>
                                  </p:stCondLst>
                                  <p:childTnLst>
                                    <p:set>
                                      <p:cBhvr additive="repl">
                                        <p:cTn id="31" dur="1" fill="hold">
                                          <p:stCondLst>
                                            <p:cond delay="0"/>
                                          </p:stCondLst>
                                        </p:cTn>
                                        <p:tgtEl>
                                          <p:spTgt spid="31749"/>
                                        </p:tgtEl>
                                        <p:attrNameLst>
                                          <p:attrName>style.visibility</p:attrName>
                                        </p:attrNameLst>
                                      </p:cBhvr>
                                      <p:to>
                                        <p:strVal val="visible"/>
                                      </p:to>
                                    </p:set>
                                    <p:anim calcmode="lin" valueType="num">
                                      <p:cBhvr additive="repl">
                                        <p:cTn id="32" dur="1000" fill="hold"/>
                                        <p:tgtEl>
                                          <p:spTgt spid="31749"/>
                                        </p:tgtEl>
                                        <p:attrNameLst>
                                          <p:attrName>ppt_w</p:attrName>
                                        </p:attrNameLst>
                                      </p:cBhvr>
                                      <p:tavLst>
                                        <p:tav tm="100000">
                                          <p:val>
                                            <p:strVal val="#ppt_w+.3"/>
                                          </p:val>
                                        </p:tav>
                                        <p:tav>
                                          <p:val>
                                            <p:strVal val="#ppt_w"/>
                                          </p:val>
                                        </p:tav>
                                      </p:tavLst>
                                    </p:anim>
                                    <p:anim calcmode="lin" valueType="num">
                                      <p:cBhvr additive="repl">
                                        <p:cTn id="33" dur="1000" fill="hold"/>
                                        <p:tgtEl>
                                          <p:spTgt spid="31749"/>
                                        </p:tgtEl>
                                        <p:attrNameLst>
                                          <p:attrName>ppt_h</p:attrName>
                                        </p:attrNameLst>
                                      </p:cBhvr>
                                      <p:tavLst>
                                        <p:tav tm="100000">
                                          <p:val>
                                            <p:strVal val="#ppt_h"/>
                                          </p:val>
                                        </p:tav>
                                        <p:tav>
                                          <p:val>
                                            <p:strVal val="#ppt_h"/>
                                          </p:val>
                                        </p:tav>
                                      </p:tavLst>
                                    </p:anim>
                                    <p:animEffect transition="in" filter="fade">
                                      <p:cBhvr additive="repl">
                                        <p:cTn id="34" dur="1000"/>
                                        <p:tgtEl>
                                          <p:spTgt spid="31749"/>
                                        </p:tgtEl>
                                      </p:cBhvr>
                                    </p:animEffect>
                                  </p:childTnLst>
                                </p:cTn>
                              </p:par>
                            </p:childTnLst>
                          </p:cTn>
                        </p:par>
                        <p:par>
                          <p:cTn id="35" fill="hold" nodeType="afterGroup">
                            <p:stCondLst>
                              <p:cond delay="2000"/>
                            </p:stCondLst>
                            <p:childTnLst>
                              <p:par>
                                <p:cTn id="36" presetID="50" presetClass="entr" decel="100000" fill="hold" nodeType="afterEffect">
                                  <p:stCondLst>
                                    <p:cond delay="0"/>
                                  </p:stCondLst>
                                  <p:childTnLst>
                                    <p:set>
                                      <p:cBhvr additive="repl">
                                        <p:cTn id="37" dur="1" fill="hold">
                                          <p:stCondLst>
                                            <p:cond delay="0"/>
                                          </p:stCondLst>
                                        </p:cTn>
                                        <p:tgtEl>
                                          <p:spTgt spid="31751"/>
                                        </p:tgtEl>
                                        <p:attrNameLst>
                                          <p:attrName>style.visibility</p:attrName>
                                        </p:attrNameLst>
                                      </p:cBhvr>
                                      <p:to>
                                        <p:strVal val="visible"/>
                                      </p:to>
                                    </p:set>
                                    <p:anim calcmode="lin" valueType="num">
                                      <p:cBhvr additive="repl">
                                        <p:cTn id="38" dur="1000" fill="hold"/>
                                        <p:tgtEl>
                                          <p:spTgt spid="31751"/>
                                        </p:tgtEl>
                                        <p:attrNameLst>
                                          <p:attrName>ppt_w</p:attrName>
                                        </p:attrNameLst>
                                      </p:cBhvr>
                                      <p:tavLst>
                                        <p:tav tm="100000">
                                          <p:val>
                                            <p:strVal val="#ppt_w+.3"/>
                                          </p:val>
                                        </p:tav>
                                        <p:tav>
                                          <p:val>
                                            <p:strVal val="#ppt_w"/>
                                          </p:val>
                                        </p:tav>
                                      </p:tavLst>
                                    </p:anim>
                                    <p:anim calcmode="lin" valueType="num">
                                      <p:cBhvr additive="repl">
                                        <p:cTn id="39" dur="1000" fill="hold"/>
                                        <p:tgtEl>
                                          <p:spTgt spid="31751"/>
                                        </p:tgtEl>
                                        <p:attrNameLst>
                                          <p:attrName>ppt_h</p:attrName>
                                        </p:attrNameLst>
                                      </p:cBhvr>
                                      <p:tavLst>
                                        <p:tav tm="100000">
                                          <p:val>
                                            <p:strVal val="#ppt_h"/>
                                          </p:val>
                                        </p:tav>
                                        <p:tav>
                                          <p:val>
                                            <p:strVal val="#ppt_h"/>
                                          </p:val>
                                        </p:tav>
                                      </p:tavLst>
                                    </p:anim>
                                    <p:animEffect transition="in" filter="fade">
                                      <p:cBhvr additive="repl">
                                        <p:cTn id="40" dur="1000"/>
                                        <p:tgtEl>
                                          <p:spTgt spid="31751"/>
                                        </p:tgtEl>
                                      </p:cBhvr>
                                    </p:animEffect>
                                  </p:childTnLst>
                                </p:cTn>
                              </p:par>
                            </p:childTnLst>
                          </p:cTn>
                        </p:par>
                      </p:childTnLst>
                    </p:cTn>
                  </p:par>
                  <p:par>
                    <p:cTn id="41" fill="hold" nodeType="clickPar">
                      <p:stCondLst>
                        <p:cond delay="indefinite"/>
                      </p:stCondLst>
                      <p:childTnLst>
                        <p:par>
                          <p:cTn id="42" fill="hold" nodeType="withGroup">
                            <p:stCondLst>
                              <p:cond delay="0"/>
                            </p:stCondLst>
                            <p:childTnLst>
                              <p:par>
                                <p:cTn id="43" presetID="50" presetClass="entr" decel="100000" fill="hold" nodeType="clickEffect">
                                  <p:stCondLst>
                                    <p:cond delay="0"/>
                                  </p:stCondLst>
                                  <p:childTnLst>
                                    <p:set>
                                      <p:cBhvr additive="repl">
                                        <p:cTn id="44" dur="1" fill="hold">
                                          <p:stCondLst>
                                            <p:cond delay="0"/>
                                          </p:stCondLst>
                                        </p:cTn>
                                        <p:tgtEl>
                                          <p:spTgt spid="31753"/>
                                        </p:tgtEl>
                                        <p:attrNameLst>
                                          <p:attrName>style.visibility</p:attrName>
                                        </p:attrNameLst>
                                      </p:cBhvr>
                                      <p:to>
                                        <p:strVal val="visible"/>
                                      </p:to>
                                    </p:set>
                                    <p:anim calcmode="lin" valueType="num">
                                      <p:cBhvr additive="repl">
                                        <p:cTn id="45" dur="1000" fill="hold"/>
                                        <p:tgtEl>
                                          <p:spTgt spid="31753"/>
                                        </p:tgtEl>
                                        <p:attrNameLst>
                                          <p:attrName>ppt_w</p:attrName>
                                        </p:attrNameLst>
                                      </p:cBhvr>
                                      <p:tavLst>
                                        <p:tav tm="100000">
                                          <p:val>
                                            <p:strVal val="#ppt_w+.3"/>
                                          </p:val>
                                        </p:tav>
                                        <p:tav>
                                          <p:val>
                                            <p:strVal val="#ppt_w"/>
                                          </p:val>
                                        </p:tav>
                                      </p:tavLst>
                                    </p:anim>
                                    <p:anim calcmode="lin" valueType="num">
                                      <p:cBhvr additive="repl">
                                        <p:cTn id="46" dur="1000" fill="hold"/>
                                        <p:tgtEl>
                                          <p:spTgt spid="31753"/>
                                        </p:tgtEl>
                                        <p:attrNameLst>
                                          <p:attrName>ppt_h</p:attrName>
                                        </p:attrNameLst>
                                      </p:cBhvr>
                                      <p:tavLst>
                                        <p:tav tm="100000">
                                          <p:val>
                                            <p:strVal val="#ppt_h"/>
                                          </p:val>
                                        </p:tav>
                                        <p:tav>
                                          <p:val>
                                            <p:strVal val="#ppt_h"/>
                                          </p:val>
                                        </p:tav>
                                      </p:tavLst>
                                    </p:anim>
                                    <p:animEffect transition="in" filter="fade">
                                      <p:cBhvr additive="repl">
                                        <p:cTn id="47" dur="1000"/>
                                        <p:tgtEl>
                                          <p:spTgt spid="31753"/>
                                        </p:tgtEl>
                                      </p:cBhvr>
                                    </p:animEffect>
                                  </p:childTnLst>
                                </p:cTn>
                              </p:par>
                            </p:childTnLst>
                          </p:cTn>
                        </p:par>
                        <p:par>
                          <p:cTn id="48" fill="hold" nodeType="afterGroup">
                            <p:stCondLst>
                              <p:cond delay="1000"/>
                            </p:stCondLst>
                            <p:childTnLst>
                              <p:par>
                                <p:cTn id="49" presetID="50" presetClass="entr" decel="100000" fill="hold" grpId="0" nodeType="afterEffect">
                                  <p:stCondLst>
                                    <p:cond delay="0"/>
                                  </p:stCondLst>
                                  <p:childTnLst>
                                    <p:set>
                                      <p:cBhvr additive="repl">
                                        <p:cTn id="50" dur="1" fill="hold">
                                          <p:stCondLst>
                                            <p:cond delay="0"/>
                                          </p:stCondLst>
                                        </p:cTn>
                                        <p:tgtEl>
                                          <p:spTgt spid="31752"/>
                                        </p:tgtEl>
                                        <p:attrNameLst>
                                          <p:attrName>style.visibility</p:attrName>
                                        </p:attrNameLst>
                                      </p:cBhvr>
                                      <p:to>
                                        <p:strVal val="visible"/>
                                      </p:to>
                                    </p:set>
                                    <p:anim calcmode="lin" valueType="num">
                                      <p:cBhvr additive="repl">
                                        <p:cTn id="51" dur="1000" fill="hold"/>
                                        <p:tgtEl>
                                          <p:spTgt spid="31752"/>
                                        </p:tgtEl>
                                        <p:attrNameLst>
                                          <p:attrName>ppt_w</p:attrName>
                                        </p:attrNameLst>
                                      </p:cBhvr>
                                      <p:tavLst>
                                        <p:tav tm="100000">
                                          <p:val>
                                            <p:strVal val="#ppt_w+.3"/>
                                          </p:val>
                                        </p:tav>
                                        <p:tav>
                                          <p:val>
                                            <p:strVal val="#ppt_w"/>
                                          </p:val>
                                        </p:tav>
                                      </p:tavLst>
                                    </p:anim>
                                    <p:anim calcmode="lin" valueType="num">
                                      <p:cBhvr additive="repl">
                                        <p:cTn id="52" dur="1000" fill="hold"/>
                                        <p:tgtEl>
                                          <p:spTgt spid="31752"/>
                                        </p:tgtEl>
                                        <p:attrNameLst>
                                          <p:attrName>ppt_h</p:attrName>
                                        </p:attrNameLst>
                                      </p:cBhvr>
                                      <p:tavLst>
                                        <p:tav tm="100000">
                                          <p:val>
                                            <p:strVal val="#ppt_h"/>
                                          </p:val>
                                        </p:tav>
                                        <p:tav>
                                          <p:val>
                                            <p:strVal val="#ppt_h"/>
                                          </p:val>
                                        </p:tav>
                                      </p:tavLst>
                                    </p:anim>
                                    <p:animEffect transition="in" filter="fade">
                                      <p:cBhvr additive="repl">
                                        <p:cTn id="53" dur="1000"/>
                                        <p:tgtEl>
                                          <p:spTgt spid="31752"/>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50" presetClass="entr" decel="100000" fill="hold" nodeType="clickEffect">
                                  <p:stCondLst>
                                    <p:cond delay="0"/>
                                  </p:stCondLst>
                                  <p:childTnLst>
                                    <p:set>
                                      <p:cBhvr additive="repl">
                                        <p:cTn id="57" dur="1" fill="hold">
                                          <p:stCondLst>
                                            <p:cond delay="0"/>
                                          </p:stCondLst>
                                        </p:cTn>
                                        <p:tgtEl>
                                          <p:spTgt spid="31754"/>
                                        </p:tgtEl>
                                        <p:attrNameLst>
                                          <p:attrName>style.visibility</p:attrName>
                                        </p:attrNameLst>
                                      </p:cBhvr>
                                      <p:to>
                                        <p:strVal val="visible"/>
                                      </p:to>
                                    </p:set>
                                    <p:anim calcmode="lin" valueType="num">
                                      <p:cBhvr additive="repl">
                                        <p:cTn id="58" dur="1000" fill="hold"/>
                                        <p:tgtEl>
                                          <p:spTgt spid="31754"/>
                                        </p:tgtEl>
                                        <p:attrNameLst>
                                          <p:attrName>ppt_w</p:attrName>
                                        </p:attrNameLst>
                                      </p:cBhvr>
                                      <p:tavLst>
                                        <p:tav tm="100000">
                                          <p:val>
                                            <p:strVal val="#ppt_w+.3"/>
                                          </p:val>
                                        </p:tav>
                                        <p:tav>
                                          <p:val>
                                            <p:strVal val="#ppt_w"/>
                                          </p:val>
                                        </p:tav>
                                      </p:tavLst>
                                    </p:anim>
                                    <p:anim calcmode="lin" valueType="num">
                                      <p:cBhvr additive="repl">
                                        <p:cTn id="59" dur="1000" fill="hold"/>
                                        <p:tgtEl>
                                          <p:spTgt spid="31754"/>
                                        </p:tgtEl>
                                        <p:attrNameLst>
                                          <p:attrName>ppt_h</p:attrName>
                                        </p:attrNameLst>
                                      </p:cBhvr>
                                      <p:tavLst>
                                        <p:tav tm="100000">
                                          <p:val>
                                            <p:strVal val="#ppt_h"/>
                                          </p:val>
                                        </p:tav>
                                        <p:tav>
                                          <p:val>
                                            <p:strVal val="#ppt_h"/>
                                          </p:val>
                                        </p:tav>
                                      </p:tavLst>
                                    </p:anim>
                                    <p:animEffect transition="in" filter="fade">
                                      <p:cBhvr additive="repl">
                                        <p:cTn id="60" dur="1000"/>
                                        <p:tgtEl>
                                          <p:spTgt spid="31754"/>
                                        </p:tgtEl>
                                      </p:cBhvr>
                                    </p:animEffect>
                                  </p:childTnLst>
                                </p:cTn>
                              </p:par>
                            </p:childTnLst>
                          </p:cTn>
                        </p:par>
                      </p:childTnLst>
                    </p:cTn>
                  </p:par>
                  <p:par>
                    <p:cTn id="61" fill="hold" nodeType="clickPar">
                      <p:stCondLst>
                        <p:cond delay="indefinite"/>
                      </p:stCondLst>
                      <p:childTnLst>
                        <p:par>
                          <p:cTn id="62" fill="hold" nodeType="withGroup">
                            <p:stCondLst>
                              <p:cond delay="0"/>
                            </p:stCondLst>
                            <p:childTnLst>
                              <p:par>
                                <p:cTn id="63" presetID="50" presetClass="entr" decel="100000" fill="hold" nodeType="clickEffect">
                                  <p:stCondLst>
                                    <p:cond delay="0"/>
                                  </p:stCondLst>
                                  <p:childTnLst>
                                    <p:set>
                                      <p:cBhvr additive="repl">
                                        <p:cTn id="64" dur="1" fill="hold">
                                          <p:stCondLst>
                                            <p:cond delay="0"/>
                                          </p:stCondLst>
                                        </p:cTn>
                                        <p:tgtEl>
                                          <p:spTgt spid="31755"/>
                                        </p:tgtEl>
                                        <p:attrNameLst>
                                          <p:attrName>style.visibility</p:attrName>
                                        </p:attrNameLst>
                                      </p:cBhvr>
                                      <p:to>
                                        <p:strVal val="visible"/>
                                      </p:to>
                                    </p:set>
                                    <p:anim calcmode="lin" valueType="num">
                                      <p:cBhvr additive="repl">
                                        <p:cTn id="65" dur="1000" fill="hold"/>
                                        <p:tgtEl>
                                          <p:spTgt spid="31755"/>
                                        </p:tgtEl>
                                        <p:attrNameLst>
                                          <p:attrName>ppt_w</p:attrName>
                                        </p:attrNameLst>
                                      </p:cBhvr>
                                      <p:tavLst>
                                        <p:tav tm="100000">
                                          <p:val>
                                            <p:strVal val="#ppt_w+.3"/>
                                          </p:val>
                                        </p:tav>
                                        <p:tav>
                                          <p:val>
                                            <p:strVal val="#ppt_w"/>
                                          </p:val>
                                        </p:tav>
                                      </p:tavLst>
                                    </p:anim>
                                    <p:anim calcmode="lin" valueType="num">
                                      <p:cBhvr additive="repl">
                                        <p:cTn id="66" dur="1000" fill="hold"/>
                                        <p:tgtEl>
                                          <p:spTgt spid="31755"/>
                                        </p:tgtEl>
                                        <p:attrNameLst>
                                          <p:attrName>ppt_h</p:attrName>
                                        </p:attrNameLst>
                                      </p:cBhvr>
                                      <p:tavLst>
                                        <p:tav tm="100000">
                                          <p:val>
                                            <p:strVal val="#ppt_h"/>
                                          </p:val>
                                        </p:tav>
                                        <p:tav>
                                          <p:val>
                                            <p:strVal val="#ppt_h"/>
                                          </p:val>
                                        </p:tav>
                                      </p:tavLst>
                                    </p:anim>
                                    <p:animEffect transition="in" filter="fade">
                                      <p:cBhvr additive="repl">
                                        <p:cTn id="67" dur="1000"/>
                                        <p:tgtEl>
                                          <p:spTgt spid="317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746" grpId="0" animBg="1"/>
      <p:bldP spid="31749" grpId="0" animBg="1"/>
      <p:bldP spid="31752"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bg>
      <p:bgPr shadeToTitle="1">
        <a:gradFill rotWithShape="0">
          <a:gsLst>
            <a:gs pos="0">
              <a:srgbClr val="000066"/>
            </a:gs>
            <a:gs pos="100000">
              <a:srgbClr val="00002F"/>
            </a:gs>
          </a:gsLst>
          <a:path path="shape">
            <a:fillToRect l="50000" t="50000" r="50000" b="50000"/>
          </a:path>
        </a:gradFill>
        <a:effectLst/>
      </p:bgPr>
    </p:bg>
    <p:spTree>
      <p:nvGrpSpPr>
        <p:cNvPr id="1" name=""/>
        <p:cNvGrpSpPr/>
        <p:nvPr/>
      </p:nvGrpSpPr>
      <p:grpSpPr>
        <a:xfrm>
          <a:off x="0" y="0"/>
          <a:ext cx="0" cy="0"/>
          <a:chOff x="0" y="0"/>
          <a:chExt cx="0" cy="0"/>
        </a:xfrm>
      </p:grpSpPr>
      <p:pic>
        <p:nvPicPr>
          <p:cNvPr id="906242" name="Picture 4" descr="Romans 200 Blue Background.jpg"/>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22225" y="-76200"/>
            <a:ext cx="9121775" cy="7010400"/>
          </a:xfrm>
          <a:prstGeom prst="rect">
            <a:avLst/>
          </a:prstGeom>
          <a:noFill/>
          <a:ln w="9525">
            <a:noFill/>
            <a:miter lim="800000"/>
            <a:headEnd/>
            <a:tailEnd/>
          </a:ln>
        </p:spPr>
      </p:pic>
      <p:sp>
        <p:nvSpPr>
          <p:cNvPr id="906243" name="Rectangle 2"/>
          <p:cNvSpPr>
            <a:spLocks noGrp="1" noChangeArrowheads="1"/>
          </p:cNvSpPr>
          <p:nvPr>
            <p:ph type="title"/>
          </p:nvPr>
        </p:nvSpPr>
        <p:spPr>
          <a:xfrm>
            <a:off x="685800" y="409575"/>
            <a:ext cx="7772400" cy="1190625"/>
          </a:xfrm>
          <a:solidFill>
            <a:srgbClr val="000000"/>
          </a:solidFill>
          <a:ln>
            <a:solidFill>
              <a:schemeClr val="bg1"/>
            </a:solidFill>
          </a:ln>
        </p:spPr>
        <p:txBody>
          <a:bodyPr/>
          <a:lstStyle/>
          <a:p>
            <a:pPr eaLnBrk="1" hangingPunct="1"/>
            <a:r>
              <a:rPr lang="ar-JO" dirty="0">
                <a:solidFill>
                  <a:schemeClr val="bg1"/>
                </a:solidFill>
                <a:cs typeface="Arial" panose="020B0604020202020204" pitchFamily="34" charset="0"/>
              </a:rPr>
              <a:t>لماذا أنا تدبيري ؟</a:t>
            </a:r>
            <a:br>
              <a:rPr lang="en-US" dirty="0">
                <a:solidFill>
                  <a:schemeClr val="bg1"/>
                </a:solidFill>
                <a:cs typeface="Arial" panose="020B0604020202020204" pitchFamily="34" charset="0"/>
              </a:rPr>
            </a:br>
            <a:r>
              <a:rPr lang="en-US" sz="2400" dirty="0">
                <a:solidFill>
                  <a:schemeClr val="bg1"/>
                </a:solidFill>
                <a:cs typeface="Arial" panose="020B0604020202020204" pitchFamily="34" charset="0"/>
              </a:rPr>
              <a:t>(</a:t>
            </a:r>
            <a:r>
              <a:rPr lang="ar-JO" sz="2400" dirty="0">
                <a:solidFill>
                  <a:schemeClr val="bg1"/>
                </a:solidFill>
                <a:cs typeface="Arial" panose="020B0604020202020204" pitchFamily="34" charset="0"/>
              </a:rPr>
              <a:t>لماذا أميز بين إسرائيل و الكنيسة ؟</a:t>
            </a:r>
            <a:r>
              <a:rPr lang="en-US" sz="2400" dirty="0">
                <a:solidFill>
                  <a:schemeClr val="bg1"/>
                </a:solidFill>
                <a:cs typeface="Arial" panose="020B0604020202020204" pitchFamily="34" charset="0"/>
              </a:rPr>
              <a:t>)</a:t>
            </a:r>
            <a:endParaRPr lang="en-US" dirty="0">
              <a:solidFill>
                <a:schemeClr val="bg1"/>
              </a:solidFill>
              <a:cs typeface="Arial" panose="020B0604020202020204" pitchFamily="34" charset="0"/>
            </a:endParaRPr>
          </a:p>
        </p:txBody>
      </p:sp>
      <p:sp>
        <p:nvSpPr>
          <p:cNvPr id="906244" name="Text Box 4"/>
          <p:cNvSpPr txBox="1">
            <a:spLocks noChangeArrowheads="1"/>
          </p:cNvSpPr>
          <p:nvPr/>
        </p:nvSpPr>
        <p:spPr bwMode="auto">
          <a:xfrm>
            <a:off x="7921389" y="0"/>
            <a:ext cx="1299051" cy="463846"/>
          </a:xfrm>
          <a:prstGeom prst="rect">
            <a:avLst/>
          </a:prstGeom>
          <a:solidFill>
            <a:schemeClr val="tx2"/>
          </a:solidFill>
          <a:ln w="9525">
            <a:noFill/>
            <a:miter lim="800000"/>
            <a:headEnd/>
            <a:tailEnd type="none" w="lg" len="lg"/>
          </a:ln>
        </p:spPr>
        <p:txBody>
          <a:bodyPr wrap="none" lIns="90000" tIns="46800" rIns="90000" bIns="46800">
            <a:prstTxWarp prst="textNoShape">
              <a:avLst/>
            </a:prstTxWarp>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Osaka" charset="-128"/>
                <a:cs typeface="Arial" panose="020B0604020202020204" pitchFamily="34" charset="0"/>
              </a:rPr>
              <a:t>155يو-في</a:t>
            </a: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Osaka" charset="-128"/>
              <a:cs typeface="Arial" panose="020B0604020202020204" pitchFamily="34" charset="0"/>
            </a:endParaRPr>
          </a:p>
        </p:txBody>
      </p:sp>
      <p:sp>
        <p:nvSpPr>
          <p:cNvPr id="707589" name="Rectangle 5"/>
          <p:cNvSpPr>
            <a:spLocks noChangeArrowheads="1"/>
          </p:cNvSpPr>
          <p:nvPr/>
        </p:nvSpPr>
        <p:spPr bwMode="auto">
          <a:xfrm>
            <a:off x="381000" y="1857375"/>
            <a:ext cx="8591550" cy="4695825"/>
          </a:xfrm>
          <a:prstGeom prst="rect">
            <a:avLst/>
          </a:prstGeom>
          <a:noFill/>
          <a:ln w="9525">
            <a:noFill/>
            <a:miter lim="800000"/>
            <a:headEnd/>
            <a:tailEnd/>
          </a:ln>
        </p:spPr>
        <p:txBody>
          <a:bodyPr>
            <a:prstTxWarp prst="textNoShape">
              <a:avLst/>
            </a:prstTxWarp>
          </a:bodyPr>
          <a:lstStyle/>
          <a:p>
            <a:pPr marL="342900" marR="0" lvl="0" indent="-342900" algn="r" defTabSz="914400" rtl="1" eaLnBrk="1" fontAlgn="base" latinLnBrk="0" hangingPunct="1">
              <a:lnSpc>
                <a:spcPct val="90000"/>
              </a:lnSpc>
              <a:spcBef>
                <a:spcPct val="20000"/>
              </a:spcBef>
              <a:spcAft>
                <a:spcPct val="0"/>
              </a:spcAft>
              <a:buClrTx/>
              <a:buSzTx/>
              <a:buFontTx/>
              <a:buChar char="•"/>
              <a:tabLst/>
              <a:defRPr/>
            </a:pPr>
            <a:r>
              <a:rPr kumimoji="0" lang="ar-JO" sz="3200" b="1" u="none" strike="noStrike" kern="1200" cap="none" spc="0" normalizeH="0" baseline="0" noProof="0" dirty="0">
                <a:ln>
                  <a:noFill/>
                </a:ln>
                <a:solidFill>
                  <a:srgbClr val="FFFFFF"/>
                </a:solidFill>
                <a:effectLst/>
                <a:uLnTx/>
                <a:uFillTx/>
                <a:latin typeface="Arial" panose="020B0604020202020204" pitchFamily="34" charset="0"/>
                <a:ea typeface="Osaka" charset="-128"/>
                <a:cs typeface="Arial" panose="020B0604020202020204" pitchFamily="34" charset="0"/>
              </a:rPr>
              <a:t>عصر الكنيسة غير مرئي في العهد القديم</a:t>
            </a:r>
            <a:endParaRPr kumimoji="0" lang="en-US" sz="3200" b="1" u="none" strike="noStrike" kern="1200" cap="none" spc="0" normalizeH="0" baseline="0" noProof="0" dirty="0">
              <a:ln>
                <a:noFill/>
              </a:ln>
              <a:solidFill>
                <a:srgbClr val="FFFFFF"/>
              </a:solidFill>
              <a:effectLst/>
              <a:uLnTx/>
              <a:uFillTx/>
              <a:latin typeface="Arial" panose="020B0604020202020204" pitchFamily="34" charset="0"/>
              <a:ea typeface="Osaka" charset="-128"/>
              <a:cs typeface="Arial" panose="020B0604020202020204" pitchFamily="34" charset="0"/>
            </a:endParaRPr>
          </a:p>
          <a:p>
            <a:pPr marL="342900" marR="0" lvl="0" indent="-342900" algn="r" defTabSz="914400" rtl="1" eaLnBrk="1" fontAlgn="base" latinLnBrk="0" hangingPunct="1">
              <a:lnSpc>
                <a:spcPct val="90000"/>
              </a:lnSpc>
              <a:spcBef>
                <a:spcPct val="20000"/>
              </a:spcBef>
              <a:spcAft>
                <a:spcPct val="0"/>
              </a:spcAft>
              <a:buClrTx/>
              <a:buSzTx/>
              <a:buFontTx/>
              <a:buChar char="•"/>
              <a:tabLst/>
              <a:defRPr/>
            </a:pPr>
            <a:r>
              <a:rPr kumimoji="0" lang="ar-JO" sz="3200" b="1" u="none" strike="noStrike" kern="1200" cap="none" spc="0" normalizeH="0" baseline="0" noProof="0" dirty="0">
                <a:ln>
                  <a:noFill/>
                </a:ln>
                <a:solidFill>
                  <a:srgbClr val="FFFFFF"/>
                </a:solidFill>
                <a:effectLst/>
                <a:uLnTx/>
                <a:uFillTx/>
                <a:latin typeface="Arial" panose="020B0604020202020204" pitchFamily="34" charset="0"/>
                <a:ea typeface="Osaka" charset="-128"/>
                <a:cs typeface="Arial" panose="020B0604020202020204" pitchFamily="34" charset="0"/>
              </a:rPr>
              <a:t>سيملك القديسون على الأرض (رؤ 5: 10) و ليس في السماء كما يدعي اللاألفيون</a:t>
            </a:r>
            <a:endParaRPr kumimoji="0" lang="en-US" altLang="ja-JP" sz="3200" b="1" u="none" strike="noStrike" kern="1200" cap="none" spc="0" normalizeH="0" baseline="0" noProof="0" dirty="0">
              <a:ln>
                <a:noFill/>
              </a:ln>
              <a:solidFill>
                <a:srgbClr val="FFFFFF"/>
              </a:solidFill>
              <a:effectLst/>
              <a:uLnTx/>
              <a:uFillTx/>
              <a:latin typeface="Arial" panose="020B0604020202020204" pitchFamily="34" charset="0"/>
              <a:ea typeface="Osaka" charset="-128"/>
              <a:cs typeface="Arial" panose="020B0604020202020204" pitchFamily="34" charset="0"/>
            </a:endParaRPr>
          </a:p>
          <a:p>
            <a:pPr marL="342900" marR="0" lvl="0" indent="-342900" algn="r" defTabSz="914400" rtl="1" eaLnBrk="1" fontAlgn="base" latinLnBrk="0" hangingPunct="1">
              <a:lnSpc>
                <a:spcPct val="90000"/>
              </a:lnSpc>
              <a:spcBef>
                <a:spcPct val="20000"/>
              </a:spcBef>
              <a:spcAft>
                <a:spcPct val="0"/>
              </a:spcAft>
              <a:buClrTx/>
              <a:buSzTx/>
              <a:buFontTx/>
              <a:buChar char="•"/>
              <a:tabLst/>
              <a:defRPr/>
            </a:pPr>
            <a:r>
              <a:rPr kumimoji="0" lang="ar-JO" altLang="ja-JP" sz="3200" b="1" u="none" strike="noStrike" kern="1200" cap="none" spc="0" normalizeH="0" baseline="0" noProof="0" dirty="0">
                <a:ln>
                  <a:noFill/>
                </a:ln>
                <a:solidFill>
                  <a:srgbClr val="FFFFFF"/>
                </a:solidFill>
                <a:effectLst/>
                <a:uLnTx/>
                <a:uFillTx/>
                <a:latin typeface="Arial" panose="020B0604020202020204" pitchFamily="34" charset="0"/>
                <a:ea typeface="Osaka" charset="-128"/>
                <a:cs typeface="Arial" panose="020B0604020202020204" pitchFamily="34" charset="0"/>
              </a:rPr>
              <a:t>هيكل حزقيال هو هيكل حقيقي (راجع ملخص أحداث الأيام الأخيرة، ملاحظات الأخرويات، 105-106)</a:t>
            </a:r>
            <a:endParaRPr kumimoji="0" lang="en-US" altLang="ja-JP" sz="3200" b="1" u="none" strike="noStrike" kern="1200" cap="none" spc="0" normalizeH="0" baseline="0" noProof="0" dirty="0">
              <a:ln>
                <a:noFill/>
              </a:ln>
              <a:solidFill>
                <a:srgbClr val="FFFF00"/>
              </a:solidFill>
              <a:effectLst/>
              <a:uLnTx/>
              <a:uFillTx/>
              <a:latin typeface="Arial" panose="020B0604020202020204" pitchFamily="34" charset="0"/>
              <a:ea typeface="Osaka" charset="-128"/>
              <a:cs typeface="Arial" panose="020B0604020202020204" pitchFamily="34" charset="0"/>
            </a:endParaRPr>
          </a:p>
          <a:p>
            <a:pPr marL="342900" marR="0" lvl="0" indent="-342900" algn="r" defTabSz="914400" rtl="1" eaLnBrk="1" fontAlgn="base" latinLnBrk="0" hangingPunct="1">
              <a:lnSpc>
                <a:spcPct val="90000"/>
              </a:lnSpc>
              <a:spcBef>
                <a:spcPct val="20000"/>
              </a:spcBef>
              <a:spcAft>
                <a:spcPct val="0"/>
              </a:spcAft>
              <a:buClrTx/>
              <a:buSzTx/>
              <a:buFontTx/>
              <a:buChar char="•"/>
              <a:tabLst/>
              <a:defRPr/>
            </a:pPr>
            <a:r>
              <a:rPr kumimoji="0" lang="ar-JO" sz="3200" b="1" u="none" strike="noStrike" kern="1200" cap="none" spc="0" normalizeH="0" baseline="0" noProof="0" dirty="0">
                <a:ln>
                  <a:noFill/>
                </a:ln>
                <a:solidFill>
                  <a:srgbClr val="FFFF00"/>
                </a:solidFill>
                <a:effectLst/>
                <a:uLnTx/>
                <a:uFillTx/>
                <a:latin typeface="Arial" panose="020B0604020202020204" pitchFamily="34" charset="0"/>
                <a:ea typeface="Osaka" charset="-128"/>
                <a:cs typeface="Arial" panose="020B0604020202020204" pitchFamily="34" charset="0"/>
              </a:rPr>
              <a:t>تقدم التدبيرية أفضل تفسير حول كيفية تتميم العهود الإبراهيمي و الأرض و الداوودي و الجديد</a:t>
            </a:r>
            <a:endParaRPr kumimoji="0" lang="en-US" sz="3200" b="1" u="none" strike="noStrike" kern="1200" cap="none" spc="0" normalizeH="0" baseline="0" noProof="0" dirty="0">
              <a:ln>
                <a:noFill/>
              </a:ln>
              <a:solidFill>
                <a:srgbClr val="FFFF00"/>
              </a:solidFill>
              <a:effectLst/>
              <a:uLnTx/>
              <a:uFillTx/>
              <a:latin typeface="Arial" panose="020B0604020202020204" pitchFamily="34" charset="0"/>
              <a:ea typeface="Osaka" charset="-128"/>
              <a:cs typeface="Arial" panose="020B0604020202020204" pitchFamily="34"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07589">
                                            <p:txEl>
                                              <p:pRg st="0" end="0"/>
                                            </p:txEl>
                                          </p:spTgt>
                                        </p:tgtEl>
                                        <p:attrNameLst>
                                          <p:attrName>style.visibility</p:attrName>
                                        </p:attrNameLst>
                                      </p:cBhvr>
                                      <p:to>
                                        <p:strVal val="visible"/>
                                      </p:to>
                                    </p:set>
                                    <p:animEffect transition="in" filter="dissolve">
                                      <p:cBhvr>
                                        <p:cTn id="7" dur="500"/>
                                        <p:tgtEl>
                                          <p:spTgt spid="707589">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07589">
                                            <p:txEl>
                                              <p:pRg st="1" end="1"/>
                                            </p:txEl>
                                          </p:spTgt>
                                        </p:tgtEl>
                                        <p:attrNameLst>
                                          <p:attrName>style.visibility</p:attrName>
                                        </p:attrNameLst>
                                      </p:cBhvr>
                                      <p:to>
                                        <p:strVal val="visible"/>
                                      </p:to>
                                    </p:set>
                                    <p:animEffect transition="in" filter="dissolve">
                                      <p:cBhvr>
                                        <p:cTn id="12" dur="500"/>
                                        <p:tgtEl>
                                          <p:spTgt spid="707589">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07589">
                                            <p:txEl>
                                              <p:pRg st="2" end="2"/>
                                            </p:txEl>
                                          </p:spTgt>
                                        </p:tgtEl>
                                        <p:attrNameLst>
                                          <p:attrName>style.visibility</p:attrName>
                                        </p:attrNameLst>
                                      </p:cBhvr>
                                      <p:to>
                                        <p:strVal val="visible"/>
                                      </p:to>
                                    </p:set>
                                    <p:animEffect transition="in" filter="dissolve">
                                      <p:cBhvr>
                                        <p:cTn id="17" dur="500"/>
                                        <p:tgtEl>
                                          <p:spTgt spid="707589">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707589">
                                            <p:txEl>
                                              <p:pRg st="3" end="3"/>
                                            </p:txEl>
                                          </p:spTgt>
                                        </p:tgtEl>
                                        <p:attrNameLst>
                                          <p:attrName>style.visibility</p:attrName>
                                        </p:attrNameLst>
                                      </p:cBhvr>
                                      <p:to>
                                        <p:strVal val="visible"/>
                                      </p:to>
                                    </p:set>
                                    <p:animEffect transition="in" filter="dissolve">
                                      <p:cBhvr>
                                        <p:cTn id="22" dur="500"/>
                                        <p:tgtEl>
                                          <p:spTgt spid="707589">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7589" grpId="0" build="p"/>
    </p:bldLst>
  </p:timing>
</p:sld>
</file>

<file path=ppt/slides/slide55.xml><?xml version="1.0" encoding="utf-8"?>
<p:sld xmlns:a="http://schemas.openxmlformats.org/drawingml/2006/main" xmlns:r="http://schemas.openxmlformats.org/officeDocument/2006/relationships" xmlns:p="http://schemas.openxmlformats.org/presentationml/2006/main">
  <p:cSld>
    <p:bg>
      <p:bgPr shadeToTitle="1">
        <a:gradFill rotWithShape="0">
          <a:gsLst>
            <a:gs pos="0">
              <a:srgbClr val="000066"/>
            </a:gs>
            <a:gs pos="100000">
              <a:srgbClr val="00002F"/>
            </a:gs>
          </a:gsLst>
          <a:path path="shape">
            <a:fillToRect l="50000" t="50000" r="50000" b="50000"/>
          </a:path>
        </a:gradFill>
        <a:effectLst/>
      </p:bgPr>
    </p:bg>
    <p:spTree>
      <p:nvGrpSpPr>
        <p:cNvPr id="1" name=""/>
        <p:cNvGrpSpPr/>
        <p:nvPr/>
      </p:nvGrpSpPr>
      <p:grpSpPr>
        <a:xfrm>
          <a:off x="0" y="0"/>
          <a:ext cx="0" cy="0"/>
          <a:chOff x="0" y="0"/>
          <a:chExt cx="0" cy="0"/>
        </a:xfrm>
      </p:grpSpPr>
      <p:pic>
        <p:nvPicPr>
          <p:cNvPr id="910338" name="Picture 4" descr="Romans 200 Blue Background.jpg"/>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22225" y="-76200"/>
            <a:ext cx="9121775" cy="7010400"/>
          </a:xfrm>
          <a:prstGeom prst="rect">
            <a:avLst/>
          </a:prstGeom>
          <a:noFill/>
          <a:ln w="9525">
            <a:noFill/>
            <a:miter lim="800000"/>
            <a:headEnd/>
            <a:tailEnd/>
          </a:ln>
        </p:spPr>
      </p:pic>
      <p:sp>
        <p:nvSpPr>
          <p:cNvPr id="910339" name="Rectangle 2"/>
          <p:cNvSpPr>
            <a:spLocks noGrp="1" noChangeArrowheads="1"/>
          </p:cNvSpPr>
          <p:nvPr>
            <p:ph type="title"/>
          </p:nvPr>
        </p:nvSpPr>
        <p:spPr>
          <a:xfrm>
            <a:off x="685800" y="333375"/>
            <a:ext cx="7772400" cy="1190625"/>
          </a:xfrm>
          <a:solidFill>
            <a:srgbClr val="000000"/>
          </a:solidFill>
          <a:ln>
            <a:solidFill>
              <a:schemeClr val="bg1"/>
            </a:solidFill>
          </a:ln>
        </p:spPr>
        <p:txBody>
          <a:bodyPr/>
          <a:lstStyle/>
          <a:p>
            <a:pPr eaLnBrk="1" hangingPunct="1"/>
            <a:r>
              <a:rPr lang="ar-JO" dirty="0">
                <a:solidFill>
                  <a:schemeClr val="bg1"/>
                </a:solidFill>
                <a:cs typeface="Arial" panose="020B0604020202020204" pitchFamily="34" charset="0"/>
              </a:rPr>
              <a:t>لماذا أنا تدبيري ؟</a:t>
            </a:r>
            <a:br>
              <a:rPr lang="en-US" dirty="0">
                <a:solidFill>
                  <a:schemeClr val="bg1"/>
                </a:solidFill>
                <a:cs typeface="Arial" panose="020B0604020202020204" pitchFamily="34" charset="0"/>
              </a:rPr>
            </a:br>
            <a:r>
              <a:rPr lang="en-US" dirty="0">
                <a:solidFill>
                  <a:schemeClr val="bg1"/>
                </a:solidFill>
                <a:cs typeface="Arial" panose="020B0604020202020204" pitchFamily="34" charset="0"/>
              </a:rPr>
              <a:t>(</a:t>
            </a:r>
            <a:r>
              <a:rPr lang="ar-JO" dirty="0">
                <a:solidFill>
                  <a:schemeClr val="bg1"/>
                </a:solidFill>
                <a:cs typeface="Arial" panose="020B0604020202020204" pitchFamily="34" charset="0"/>
              </a:rPr>
              <a:t>لماذا أميز بين إسرائيل و الكنيسة ؟</a:t>
            </a:r>
            <a:r>
              <a:rPr lang="en-US" dirty="0">
                <a:solidFill>
                  <a:schemeClr val="bg1"/>
                </a:solidFill>
                <a:cs typeface="Arial" panose="020B0604020202020204" pitchFamily="34" charset="0"/>
              </a:rPr>
              <a:t>)</a:t>
            </a:r>
          </a:p>
        </p:txBody>
      </p:sp>
      <p:sp>
        <p:nvSpPr>
          <p:cNvPr id="712709" name="Text Box 5"/>
          <p:cNvSpPr txBox="1">
            <a:spLocks noChangeArrowheads="1"/>
          </p:cNvSpPr>
          <p:nvPr/>
        </p:nvSpPr>
        <p:spPr bwMode="auto">
          <a:xfrm>
            <a:off x="8305800" y="76200"/>
            <a:ext cx="837089" cy="461665"/>
          </a:xfrm>
          <a:prstGeom prst="rect">
            <a:avLst/>
          </a:prstGeom>
          <a:solidFill>
            <a:srgbClr val="000000"/>
          </a:solidFill>
          <a:ln w="9525">
            <a:noFill/>
            <a:miter lim="800000"/>
            <a:headEnd/>
            <a:tailEnd/>
          </a:ln>
          <a:effectLst>
            <a:outerShdw blurRad="63500" dist="35921" dir="2700000" algn="ctr" rotWithShape="0">
              <a:srgbClr val="000000">
                <a:alpha val="74998"/>
              </a:srgbClr>
            </a:outerShdw>
          </a:effectLst>
        </p:spPr>
        <p:txBody>
          <a:bodyPr wrap="none">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Times New Roman" charset="0"/>
                <a:ea typeface="ＭＳ Ｐゴシック" charset="-128"/>
              </a:rPr>
              <a:t>155ر</a:t>
            </a:r>
            <a:endParaRPr kumimoji="0" lang="en-US" sz="2400" b="1" i="0" u="none" strike="noStrike" kern="1200" cap="none" spc="0" normalizeH="0" baseline="0" noProof="0" dirty="0">
              <a:ln>
                <a:noFill/>
              </a:ln>
              <a:solidFill>
                <a:srgbClr val="000000"/>
              </a:solidFill>
              <a:effectLst/>
              <a:uLnTx/>
              <a:uFillTx/>
              <a:latin typeface="Times New Roman" charset="0"/>
              <a:ea typeface="ＭＳ Ｐゴシック" charset="-128"/>
            </a:endParaRPr>
          </a:p>
        </p:txBody>
      </p:sp>
      <p:sp>
        <p:nvSpPr>
          <p:cNvPr id="712710" name="Rectangle 6"/>
          <p:cNvSpPr>
            <a:spLocks noChangeArrowheads="1"/>
          </p:cNvSpPr>
          <p:nvPr/>
        </p:nvSpPr>
        <p:spPr bwMode="auto">
          <a:xfrm>
            <a:off x="381000" y="1704975"/>
            <a:ext cx="8591550" cy="5076825"/>
          </a:xfrm>
          <a:prstGeom prst="rect">
            <a:avLst/>
          </a:prstGeom>
          <a:noFill/>
          <a:ln w="9525">
            <a:noFill/>
            <a:miter lim="800000"/>
            <a:headEnd/>
            <a:tailEnd/>
          </a:ln>
        </p:spPr>
        <p:txBody>
          <a:bodyPr>
            <a:prstTxWarp prst="textNoShape">
              <a:avLst/>
            </a:prstTxWarp>
          </a:bodyPr>
          <a:lstStyle/>
          <a:p>
            <a:pPr marL="342900" marR="0" lvl="0" indent="-342900" algn="r" defTabSz="914400" rtl="1" eaLnBrk="1" fontAlgn="base" latinLnBrk="0" hangingPunct="1">
              <a:lnSpc>
                <a:spcPct val="90000"/>
              </a:lnSpc>
              <a:spcBef>
                <a:spcPct val="20000"/>
              </a:spcBef>
              <a:spcAft>
                <a:spcPct val="0"/>
              </a:spcAft>
              <a:buClrTx/>
              <a:buSzTx/>
              <a:buFontTx/>
              <a:buChar char="•"/>
              <a:tabLst/>
              <a:defRPr/>
            </a:pPr>
            <a:r>
              <a:rPr kumimoji="0" lang="ar-JO" sz="3200" b="1" u="none" strike="noStrike" kern="1200" cap="none" spc="0" normalizeH="0" baseline="0" noProof="0" dirty="0">
                <a:ln>
                  <a:noFill/>
                </a:ln>
                <a:solidFill>
                  <a:srgbClr val="FFFFFF"/>
                </a:solidFill>
                <a:effectLst/>
                <a:uLnTx/>
                <a:uFillTx/>
                <a:latin typeface="Arial" panose="020B0604020202020204" pitchFamily="34" charset="0"/>
                <a:ea typeface="Osaka" charset="-128"/>
                <a:cs typeface="Arial" panose="020B0604020202020204" pitchFamily="34" charset="0"/>
              </a:rPr>
              <a:t>عصر الكنيسة غير مرئي في العهد القديم</a:t>
            </a:r>
            <a:endParaRPr kumimoji="0" lang="en-US" sz="3200" b="1" u="none" strike="noStrike" kern="1200" cap="none" spc="0" normalizeH="0" baseline="0" noProof="0" dirty="0">
              <a:ln>
                <a:noFill/>
              </a:ln>
              <a:solidFill>
                <a:srgbClr val="FFFFFF"/>
              </a:solidFill>
              <a:effectLst/>
              <a:uLnTx/>
              <a:uFillTx/>
              <a:latin typeface="Arial" panose="020B0604020202020204" pitchFamily="34" charset="0"/>
              <a:ea typeface="Osaka" charset="-128"/>
              <a:cs typeface="Arial" panose="020B0604020202020204" pitchFamily="34" charset="0"/>
            </a:endParaRPr>
          </a:p>
          <a:p>
            <a:pPr marL="342900" marR="0" lvl="0" indent="-342900" algn="r" defTabSz="914400" rtl="1" eaLnBrk="1" fontAlgn="base" latinLnBrk="0" hangingPunct="1">
              <a:lnSpc>
                <a:spcPct val="90000"/>
              </a:lnSpc>
              <a:spcBef>
                <a:spcPct val="20000"/>
              </a:spcBef>
              <a:spcAft>
                <a:spcPct val="0"/>
              </a:spcAft>
              <a:buClrTx/>
              <a:buSzTx/>
              <a:buFontTx/>
              <a:buChar char="•"/>
              <a:tabLst/>
              <a:defRPr/>
            </a:pPr>
            <a:r>
              <a:rPr kumimoji="0" lang="ar-JO" sz="3200" b="1" u="none" strike="noStrike" kern="1200" cap="none" spc="0" normalizeH="0" baseline="0" noProof="0" dirty="0">
                <a:ln>
                  <a:noFill/>
                </a:ln>
                <a:solidFill>
                  <a:srgbClr val="FFFFFF"/>
                </a:solidFill>
                <a:effectLst/>
                <a:uLnTx/>
                <a:uFillTx/>
                <a:latin typeface="Arial" panose="020B0604020202020204" pitchFamily="34" charset="0"/>
                <a:ea typeface="Osaka" charset="-128"/>
                <a:cs typeface="Arial" panose="020B0604020202020204" pitchFamily="34" charset="0"/>
              </a:rPr>
              <a:t>سيملك القديسون على الأرض (رؤ 5: 10) و ليس في السماء كما يدعي اللاألفيون</a:t>
            </a:r>
            <a:endParaRPr kumimoji="0" lang="en-US" altLang="ja-JP" sz="3200" b="1" u="none" strike="noStrike" kern="1200" cap="none" spc="0" normalizeH="0" baseline="0" noProof="0" dirty="0">
              <a:ln>
                <a:noFill/>
              </a:ln>
              <a:solidFill>
                <a:srgbClr val="FFFFFF"/>
              </a:solidFill>
              <a:effectLst/>
              <a:uLnTx/>
              <a:uFillTx/>
              <a:latin typeface="Arial" panose="020B0604020202020204" pitchFamily="34" charset="0"/>
              <a:ea typeface="Osaka" charset="-128"/>
              <a:cs typeface="Arial" panose="020B0604020202020204" pitchFamily="34" charset="0"/>
            </a:endParaRPr>
          </a:p>
          <a:p>
            <a:pPr marL="342900" marR="0" lvl="0" indent="-342900" algn="r" defTabSz="914400" rtl="1" eaLnBrk="1" fontAlgn="base" latinLnBrk="0" hangingPunct="1">
              <a:lnSpc>
                <a:spcPct val="90000"/>
              </a:lnSpc>
              <a:spcBef>
                <a:spcPct val="20000"/>
              </a:spcBef>
              <a:spcAft>
                <a:spcPct val="0"/>
              </a:spcAft>
              <a:buClrTx/>
              <a:buSzTx/>
              <a:buFontTx/>
              <a:buChar char="•"/>
              <a:tabLst/>
              <a:defRPr/>
            </a:pPr>
            <a:r>
              <a:rPr kumimoji="0" lang="ar-JO" altLang="ja-JP" sz="3200" b="1" u="none" strike="noStrike" kern="1200" cap="none" spc="0" normalizeH="0" baseline="0" noProof="0" dirty="0">
                <a:ln>
                  <a:noFill/>
                </a:ln>
                <a:solidFill>
                  <a:srgbClr val="FFFFFF"/>
                </a:solidFill>
                <a:effectLst/>
                <a:uLnTx/>
                <a:uFillTx/>
                <a:latin typeface="Arial" panose="020B0604020202020204" pitchFamily="34" charset="0"/>
                <a:ea typeface="Osaka" charset="-128"/>
                <a:cs typeface="Arial" panose="020B0604020202020204" pitchFamily="34" charset="0"/>
              </a:rPr>
              <a:t>هيكل حزقيال هو هيكل حقيقي (راجع ملخص أحداث الأيام الأخيرة، ملاحظات الأخرويات، 105-106)</a:t>
            </a:r>
            <a:endParaRPr kumimoji="0" lang="en-US" altLang="ja-JP" sz="3200" b="1" u="none" strike="noStrike" kern="1200" cap="none" spc="0" normalizeH="0" baseline="0" noProof="0" dirty="0">
              <a:ln>
                <a:noFill/>
              </a:ln>
              <a:solidFill>
                <a:srgbClr val="FFFF00"/>
              </a:solidFill>
              <a:effectLst/>
              <a:uLnTx/>
              <a:uFillTx/>
              <a:latin typeface="Arial" panose="020B0604020202020204" pitchFamily="34" charset="0"/>
              <a:ea typeface="Osaka" charset="-128"/>
              <a:cs typeface="Arial" panose="020B0604020202020204" pitchFamily="34" charset="0"/>
            </a:endParaRPr>
          </a:p>
          <a:p>
            <a:pPr marL="342900" marR="0" lvl="0" indent="-342900" algn="r" defTabSz="914400" rtl="1" eaLnBrk="1" fontAlgn="base" latinLnBrk="0" hangingPunct="1">
              <a:lnSpc>
                <a:spcPct val="90000"/>
              </a:lnSpc>
              <a:spcBef>
                <a:spcPct val="20000"/>
              </a:spcBef>
              <a:spcAft>
                <a:spcPct val="0"/>
              </a:spcAft>
              <a:buClrTx/>
              <a:buSzTx/>
              <a:buFontTx/>
              <a:buChar char="•"/>
              <a:tabLst/>
              <a:defRPr/>
            </a:pPr>
            <a:r>
              <a:rPr kumimoji="0" lang="ar-JO" sz="3200" b="1" u="none" strike="noStrike" kern="1200" cap="none" spc="0" normalizeH="0" baseline="0" noProof="0" dirty="0">
                <a:ln>
                  <a:noFill/>
                </a:ln>
                <a:solidFill>
                  <a:srgbClr val="FFFFFF"/>
                </a:solidFill>
                <a:effectLst/>
                <a:uLnTx/>
                <a:uFillTx/>
                <a:latin typeface="Arial" panose="020B0604020202020204" pitchFamily="34" charset="0"/>
                <a:ea typeface="Osaka" charset="-128"/>
                <a:cs typeface="Arial" panose="020B0604020202020204" pitchFamily="34" charset="0"/>
              </a:rPr>
              <a:t>تقدم التدبيرية أفضل تفسير حول كيفية تتميم العهود الإبراهيمي و الأرض و الداوودي و الجديد</a:t>
            </a:r>
            <a:endParaRPr kumimoji="0" lang="en-US" sz="3200" b="1" u="none" strike="noStrike" kern="1200" cap="none" spc="0" normalizeH="0" baseline="0" noProof="0" dirty="0">
              <a:ln>
                <a:noFill/>
              </a:ln>
              <a:solidFill>
                <a:srgbClr val="FFFFFF"/>
              </a:solidFill>
              <a:effectLst/>
              <a:uLnTx/>
              <a:uFillTx/>
              <a:latin typeface="Arial" panose="020B0604020202020204" pitchFamily="34" charset="0"/>
              <a:ea typeface="Osaka" charset="-128"/>
              <a:cs typeface="Arial" panose="020B0604020202020204" pitchFamily="34" charset="0"/>
            </a:endParaRPr>
          </a:p>
          <a:p>
            <a:pPr marL="342900" marR="0" lvl="0" indent="-342900" algn="r" defTabSz="914400" rtl="1" eaLnBrk="1" fontAlgn="base" latinLnBrk="0" hangingPunct="1">
              <a:lnSpc>
                <a:spcPct val="90000"/>
              </a:lnSpc>
              <a:spcBef>
                <a:spcPct val="20000"/>
              </a:spcBef>
              <a:spcAft>
                <a:spcPct val="0"/>
              </a:spcAft>
              <a:buClrTx/>
              <a:buSzTx/>
              <a:buFontTx/>
              <a:buChar char="•"/>
              <a:tabLst/>
              <a:defRPr/>
            </a:pPr>
            <a:r>
              <a:rPr kumimoji="0" lang="ar-JO" sz="3200" b="1" u="none" strike="noStrike" kern="1200" cap="none" spc="0" normalizeH="0" baseline="0" noProof="0" dirty="0">
                <a:ln>
                  <a:noFill/>
                </a:ln>
                <a:solidFill>
                  <a:srgbClr val="FFFF00"/>
                </a:solidFill>
                <a:effectLst/>
                <a:uLnTx/>
                <a:uFillTx/>
                <a:latin typeface="Arial" panose="020B0604020202020204" pitchFamily="34" charset="0"/>
                <a:ea typeface="Osaka" charset="-128"/>
                <a:cs typeface="Arial" panose="020B0604020202020204" pitchFamily="34" charset="0"/>
              </a:rPr>
              <a:t>الكنيسة و إسرائيل متمايزتان باستمرار في الكتاب المقدس</a:t>
            </a:r>
            <a:endParaRPr kumimoji="0" lang="en-US" sz="3200" b="1" u="none" strike="noStrike" kern="1200" cap="none" spc="0" normalizeH="0" baseline="0" noProof="0" dirty="0">
              <a:ln>
                <a:noFill/>
              </a:ln>
              <a:solidFill>
                <a:srgbClr val="FFFFFF"/>
              </a:solidFill>
              <a:effectLst/>
              <a:uLnTx/>
              <a:uFillTx/>
              <a:latin typeface="Arial" panose="020B0604020202020204" pitchFamily="34" charset="0"/>
              <a:ea typeface="Osaka" charset="-128"/>
              <a:cs typeface="Arial" panose="020B0604020202020204" pitchFamily="34"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grpId="0" nodeType="afterEffect">
                                  <p:stCondLst>
                                    <p:cond delay="0"/>
                                  </p:stCondLst>
                                  <p:childTnLst>
                                    <p:set>
                                      <p:cBhvr>
                                        <p:cTn id="6" dur="1" fill="hold">
                                          <p:stCondLst>
                                            <p:cond delay="0"/>
                                          </p:stCondLst>
                                        </p:cTn>
                                        <p:tgtEl>
                                          <p:spTgt spid="712710">
                                            <p:txEl>
                                              <p:pRg st="0" end="0"/>
                                            </p:txEl>
                                          </p:spTgt>
                                        </p:tgtEl>
                                        <p:attrNameLst>
                                          <p:attrName>style.visibility</p:attrName>
                                        </p:attrNameLst>
                                      </p:cBhvr>
                                      <p:to>
                                        <p:strVal val="visible"/>
                                      </p:to>
                                    </p:set>
                                    <p:animEffect transition="in" filter="dissolve">
                                      <p:cBhvr>
                                        <p:cTn id="7" dur="500"/>
                                        <p:tgtEl>
                                          <p:spTgt spid="712710">
                                            <p:txEl>
                                              <p:pRg st="0" end="0"/>
                                            </p:txEl>
                                          </p:spTgt>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712710">
                                            <p:txEl>
                                              <p:pRg st="1" end="1"/>
                                            </p:txEl>
                                          </p:spTgt>
                                        </p:tgtEl>
                                        <p:attrNameLst>
                                          <p:attrName>style.visibility</p:attrName>
                                        </p:attrNameLst>
                                      </p:cBhvr>
                                      <p:to>
                                        <p:strVal val="visible"/>
                                      </p:to>
                                    </p:set>
                                    <p:animEffect transition="in" filter="dissolve">
                                      <p:cBhvr>
                                        <p:cTn id="11" dur="500"/>
                                        <p:tgtEl>
                                          <p:spTgt spid="712710">
                                            <p:txEl>
                                              <p:pRg st="1" end="1"/>
                                            </p:txEl>
                                          </p:spTgt>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712710">
                                            <p:txEl>
                                              <p:pRg st="2" end="2"/>
                                            </p:txEl>
                                          </p:spTgt>
                                        </p:tgtEl>
                                        <p:attrNameLst>
                                          <p:attrName>style.visibility</p:attrName>
                                        </p:attrNameLst>
                                      </p:cBhvr>
                                      <p:to>
                                        <p:strVal val="visible"/>
                                      </p:to>
                                    </p:set>
                                    <p:animEffect transition="in" filter="dissolve">
                                      <p:cBhvr>
                                        <p:cTn id="15" dur="500"/>
                                        <p:tgtEl>
                                          <p:spTgt spid="712710">
                                            <p:txEl>
                                              <p:pRg st="2" end="2"/>
                                            </p:txEl>
                                          </p:spTgt>
                                        </p:tgtEl>
                                      </p:cBhvr>
                                    </p:animEffect>
                                  </p:childTnLst>
                                </p:cTn>
                              </p:par>
                            </p:childTnLst>
                          </p:cTn>
                        </p:par>
                        <p:par>
                          <p:cTn id="16" fill="hold">
                            <p:stCondLst>
                              <p:cond delay="1500"/>
                            </p:stCondLst>
                            <p:childTnLst>
                              <p:par>
                                <p:cTn id="17" presetID="9" presetClass="entr" presetSubtype="0" fill="hold" grpId="0" nodeType="afterEffect">
                                  <p:stCondLst>
                                    <p:cond delay="0"/>
                                  </p:stCondLst>
                                  <p:childTnLst>
                                    <p:set>
                                      <p:cBhvr>
                                        <p:cTn id="18" dur="1" fill="hold">
                                          <p:stCondLst>
                                            <p:cond delay="0"/>
                                          </p:stCondLst>
                                        </p:cTn>
                                        <p:tgtEl>
                                          <p:spTgt spid="712710">
                                            <p:txEl>
                                              <p:pRg st="3" end="3"/>
                                            </p:txEl>
                                          </p:spTgt>
                                        </p:tgtEl>
                                        <p:attrNameLst>
                                          <p:attrName>style.visibility</p:attrName>
                                        </p:attrNameLst>
                                      </p:cBhvr>
                                      <p:to>
                                        <p:strVal val="visible"/>
                                      </p:to>
                                    </p:set>
                                    <p:animEffect transition="in" filter="dissolve">
                                      <p:cBhvr>
                                        <p:cTn id="19" dur="500"/>
                                        <p:tgtEl>
                                          <p:spTgt spid="712710">
                                            <p:txEl>
                                              <p:pRg st="3" end="3"/>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712710">
                                            <p:txEl>
                                              <p:pRg st="4" end="4"/>
                                            </p:txEl>
                                          </p:spTgt>
                                        </p:tgtEl>
                                        <p:attrNameLst>
                                          <p:attrName>style.visibility</p:attrName>
                                        </p:attrNameLst>
                                      </p:cBhvr>
                                      <p:to>
                                        <p:strVal val="visible"/>
                                      </p:to>
                                    </p:set>
                                    <p:animEffect transition="in" filter="dissolve">
                                      <p:cBhvr>
                                        <p:cTn id="24" dur="500"/>
                                        <p:tgtEl>
                                          <p:spTgt spid="712710">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2710" grpId="0" build="p"/>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1574800" y="0"/>
            <a:ext cx="9070975" cy="1143000"/>
          </a:xfrm>
        </p:spPr>
        <p:txBody>
          <a:bodyPr/>
          <a:lstStyle/>
          <a:p>
            <a:pPr algn="r"/>
            <a:r>
              <a:rPr lang="en-US" dirty="0">
                <a:solidFill>
                  <a:schemeClr val="tx1"/>
                </a:solidFill>
              </a:rPr>
              <a:t>Black</a:t>
            </a:r>
          </a:p>
        </p:txBody>
      </p:sp>
    </p:spTree>
    <p:extLst>
      <p:ext uri="{BB962C8B-B14F-4D97-AF65-F5344CB8AC3E}">
        <p14:creationId xmlns:p14="http://schemas.microsoft.com/office/powerpoint/2010/main" val="2041234879"/>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1026" name="Picture 2" descr="The Law, the Prophets and the Writings, Part 24: The Vision of Isaiah">
            <a:extLst>
              <a:ext uri="{FF2B5EF4-FFF2-40B4-BE49-F238E27FC236}">
                <a16:creationId xmlns:a16="http://schemas.microsoft.com/office/drawing/2014/main" id="{709547A6-6705-A540-84D3-A7B79466F96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857250"/>
            <a:ext cx="9144000" cy="5143500"/>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23813" y="3391851"/>
            <a:ext cx="9144000" cy="115093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من كتب أشعياء؟</a:t>
            </a:r>
            <a:endParaRPr kumimoji="0" lang="en-US" sz="40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900098" name="Rectangle 2"/>
          <p:cNvSpPr>
            <a:spLocks noGrp="1" noChangeArrowheads="1"/>
          </p:cNvSpPr>
          <p:nvPr>
            <p:ph type="ctrTitle"/>
          </p:nvPr>
        </p:nvSpPr>
        <p:spPr>
          <a:xfrm>
            <a:off x="20262" y="-5673"/>
            <a:ext cx="9120187" cy="1446653"/>
          </a:xfrm>
          <a:effectLst>
            <a:outerShdw blurRad="63500" dist="35921" dir="2700000" algn="ctr" rotWithShape="0">
              <a:schemeClr val="tx2">
                <a:alpha val="74998"/>
              </a:schemeClr>
            </a:outerShdw>
          </a:effectLst>
        </p:spPr>
        <p:txBody>
          <a:bodyPr/>
          <a:lstStyle/>
          <a:p>
            <a:pPr>
              <a:defRPr/>
            </a:pPr>
            <a:r>
              <a:rPr lang="ar-JO" sz="6600" dirty="0">
                <a:effectLst>
                  <a:glow rad="127000">
                    <a:schemeClr val="tx1"/>
                  </a:glow>
                </a:effectLst>
                <a:ea typeface="ＭＳ Ｐゴシック" charset="0"/>
                <a:cs typeface="ＭＳ Ｐゴシック" charset="0"/>
              </a:rPr>
              <a:t>تأليف أشعياء</a:t>
            </a:r>
            <a:endParaRPr lang="en-US" sz="6600" dirty="0">
              <a:effectLst>
                <a:glow rad="127000">
                  <a:schemeClr val="tx1"/>
                </a:glow>
              </a:effectLst>
              <a:ea typeface="ＭＳ Ｐゴシック" charset="0"/>
              <a:cs typeface="ＭＳ Ｐゴシック" charset="0"/>
            </a:endParaRPr>
          </a:p>
        </p:txBody>
      </p:sp>
      <p:sp>
        <p:nvSpPr>
          <p:cNvPr id="5" name="Text Box 5"/>
          <p:cNvSpPr txBox="1">
            <a:spLocks noChangeArrowheads="1"/>
          </p:cNvSpPr>
          <p:nvPr/>
        </p:nvSpPr>
        <p:spPr bwMode="auto">
          <a:xfrm>
            <a:off x="-23813" y="609282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ar-JO"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جريفيث</a:t>
            </a: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a:t>
            </a:r>
            <a:r>
              <a:rPr kumimoji="0" lang="ar-JO"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مؤسة الدراسات اللاهوتية الأردنية</a:t>
            </a:r>
            <a:endPar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BibleStudyDownloads.org</a:t>
            </a:r>
          </a:p>
        </p:txBody>
      </p:sp>
    </p:spTree>
    <p:extLst>
      <p:ext uri="{BB962C8B-B14F-4D97-AF65-F5344CB8AC3E}">
        <p14:creationId xmlns:p14="http://schemas.microsoft.com/office/powerpoint/2010/main" val="1808405898"/>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0305" name="Picture 1"/>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1981200" y="327025"/>
            <a:ext cx="5715000" cy="53117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pic>
      <p:sp>
        <p:nvSpPr>
          <p:cNvPr id="26626" name="Text Box 2"/>
          <p:cNvSpPr txBox="1">
            <a:spLocks noChangeArrowheads="1"/>
          </p:cNvSpPr>
          <p:nvPr/>
        </p:nvSpPr>
        <p:spPr bwMode="auto">
          <a:xfrm>
            <a:off x="533400" y="5334000"/>
            <a:ext cx="8153400" cy="830263"/>
          </a:xfrm>
          <a:prstGeom prst="rect">
            <a:avLst/>
          </a:prstGeom>
          <a:solidFill>
            <a:srgbClr val="FF3300"/>
          </a:solidFill>
          <a:ln w="9525">
            <a:noFill/>
            <a:round/>
            <a:headEnd/>
            <a:tailEnd/>
          </a:ln>
          <a:effectLst/>
        </p:spPr>
        <p:txBody>
          <a:bodyPr/>
          <a:lstStyle>
            <a:lvl1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2pPr>
            <a:lvl3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3pPr>
            <a:lvl4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4pPr>
            <a:lvl5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3000"/>
              </a:spcBef>
              <a:spcAft>
                <a:spcPct val="0"/>
              </a:spcAft>
              <a:buClr>
                <a:srgbClr val="FFFFFF"/>
              </a:buClr>
              <a:buSzPct val="100000"/>
              <a:buFont typeface="Arial"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48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rPr>
              <a:t>أشعياء</a:t>
            </a:r>
            <a:endParaRPr kumimoji="0" lang="en-GB" sz="48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endParaRPr>
          </a:p>
        </p:txBody>
      </p:sp>
      <p:sp>
        <p:nvSpPr>
          <p:cNvPr id="4" name="Text Box 5"/>
          <p:cNvSpPr txBox="1">
            <a:spLocks noChangeArrowheads="1"/>
          </p:cNvSpPr>
          <p:nvPr/>
        </p:nvSpPr>
        <p:spPr bwMode="auto">
          <a:xfrm>
            <a:off x="0" y="6165850"/>
            <a:ext cx="9144000" cy="719138"/>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449263" rtl="0" eaLnBrk="1" fontAlgn="auto" latinLnBrk="0" hangingPunct="1">
              <a:lnSpc>
                <a:spcPct val="100000"/>
              </a:lnSpc>
              <a:spcBef>
                <a:spcPts val="0"/>
              </a:spcBef>
              <a:spcAft>
                <a:spcPts val="0"/>
              </a:spcAft>
              <a:buClrTx/>
              <a:buSzTx/>
              <a:buFontTx/>
              <a:buNone/>
              <a:tabLst/>
              <a:defRPr/>
            </a:pPr>
            <a:r>
              <a:rPr kumimoji="0" lang="ar-JO" sz="32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كنيسة سيستين</a:t>
            </a:r>
            <a:endParaRPr kumimoji="0" lang="en-US" sz="32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676772355"/>
      </p:ext>
    </p:extLst>
  </p:cSld>
  <p:clrMapOvr>
    <a:masterClrMapping/>
  </p:clrMapOvr>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62529" name="Picture 1" descr="Isaiah Author.JPG"/>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93539" name="Rectangle 3"/>
          <p:cNvSpPr>
            <a:spLocks noGrp="1" noChangeArrowheads="1"/>
          </p:cNvSpPr>
          <p:nvPr>
            <p:ph type="title" idx="4294967295"/>
          </p:nvPr>
        </p:nvSpPr>
        <p:spPr>
          <a:xfrm>
            <a:off x="19050" y="188913"/>
            <a:ext cx="4932363" cy="2243137"/>
          </a:xfrm>
        </p:spPr>
        <p:txBody>
          <a:bodyPr/>
          <a:lstStyle/>
          <a:p>
            <a:pPr>
              <a:defRPr/>
            </a:pPr>
            <a:r>
              <a:rPr lang="ar-JO" sz="5400" dirty="0">
                <a:solidFill>
                  <a:srgbClr val="FFFFFF"/>
                </a:solidFill>
              </a:rPr>
              <a:t>من هو           أشعياء؟</a:t>
            </a:r>
            <a:endParaRPr lang="en-US" sz="5400" dirty="0">
              <a:solidFill>
                <a:srgbClr val="FFFFFF"/>
              </a:solidFill>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154" name="Picture 9"/>
          <p:cNvPicPr>
            <a:picLocks noChangeAspect="1"/>
          </p:cNvPicPr>
          <p:nvPr/>
        </p:nvPicPr>
        <p:blipFill>
          <a:blip r:embed="rId3" cstate="print"/>
          <a:srcRect/>
          <a:stretch>
            <a:fillRect/>
          </a:stretch>
        </p:blipFill>
        <p:spPr bwMode="auto">
          <a:xfrm>
            <a:off x="0" y="-55563"/>
            <a:ext cx="2733675" cy="1995488"/>
          </a:xfrm>
          <a:prstGeom prst="rect">
            <a:avLst/>
          </a:prstGeom>
          <a:noFill/>
          <a:ln w="9525">
            <a:noFill/>
            <a:miter lim="800000"/>
            <a:headEnd/>
            <a:tailEnd/>
          </a:ln>
        </p:spPr>
      </p:pic>
      <p:sp>
        <p:nvSpPr>
          <p:cNvPr id="13" name="Rectangle 2"/>
          <p:cNvSpPr txBox="1">
            <a:spLocks noChangeArrowheads="1"/>
          </p:cNvSpPr>
          <p:nvPr/>
        </p:nvSpPr>
        <p:spPr bwMode="auto">
          <a:xfrm>
            <a:off x="573527" y="2184729"/>
            <a:ext cx="8029380" cy="3741347"/>
          </a:xfrm>
          <a:prstGeom prst="rect">
            <a:avLst/>
          </a:prstGeom>
          <a:noFill/>
          <a:ln>
            <a:noFill/>
          </a:ln>
          <a:effectLst>
            <a:outerShdw blurRad="63500" dist="35921" dir="2700000" algn="ctr" rotWithShape="0">
              <a:srgbClr val="000000">
                <a:alpha val="74998"/>
              </a:srgb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على يهوذا أن يتشجع أنه بينما يدينه الله على كسر وصاياه فإنه سيقدم استرداداً من خلال بقية تقية و عودة إلى الأرض و خلاصاً من خلال المسيا المستقبلي و الذي سيحضر معه بركة عالمية .</a:t>
            </a:r>
            <a:endParaRPr kumimoji="0" lang="en-US" sz="36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49156" name="Title 1"/>
          <p:cNvSpPr>
            <a:spLocks noGrp="1"/>
          </p:cNvSpPr>
          <p:nvPr>
            <p:ph type="title" idx="4294967295"/>
          </p:nvPr>
        </p:nvSpPr>
        <p:spPr bwMode="auto">
          <a:xfrm>
            <a:off x="2733675" y="566738"/>
            <a:ext cx="5868988" cy="1373187"/>
          </a:xfrm>
          <a:prstGeom prst="rect">
            <a:avLst/>
          </a:prstGeom>
          <a:solidFill>
            <a:srgbClr val="000000"/>
          </a:solidFill>
          <a:ln>
            <a:miter lim="800000"/>
            <a:headEnd/>
            <a:tailEnd/>
          </a:ln>
        </p:spPr>
        <p:txBody>
          <a:bodyPr anchor="ctr"/>
          <a:lstStyle/>
          <a:p>
            <a:pPr algn="ctr"/>
            <a:r>
              <a:rPr lang="ar-JO" sz="3600" b="1">
                <a:solidFill>
                  <a:srgbClr val="FFFFFF"/>
                </a:solidFill>
                <a:effectLst/>
                <a:latin typeface="Arial" panose="020B0604020202020204" pitchFamily="34" charset="0"/>
                <a:cs typeface="Arial" panose="020B0604020202020204" pitchFamily="34" charset="0"/>
              </a:rPr>
              <a:t>بيان تلخيصي</a:t>
            </a:r>
            <a:endParaRPr lang="en-US" sz="3600" b="1">
              <a:solidFill>
                <a:srgbClr val="FFFFFF"/>
              </a:solidFill>
              <a:effectLst/>
              <a:latin typeface="Arial" panose="020B0604020202020204" pitchFamily="34" charset="0"/>
              <a:cs typeface="Arial" panose="020B0604020202020204" pitchFamily="34" charset="0"/>
            </a:endParaRPr>
          </a:p>
        </p:txBody>
      </p:sp>
      <p:sp>
        <p:nvSpPr>
          <p:cNvPr id="49157" name="Text Box 3"/>
          <p:cNvSpPr txBox="1">
            <a:spLocks noChangeArrowheads="1"/>
          </p:cNvSpPr>
          <p:nvPr/>
        </p:nvSpPr>
        <p:spPr bwMode="auto">
          <a:xfrm>
            <a:off x="8324850" y="114300"/>
            <a:ext cx="704850" cy="461963"/>
          </a:xfrm>
          <a:prstGeom prst="rect">
            <a:avLst/>
          </a:prstGeom>
          <a:solidFill>
            <a:srgbClr val="F1F7E9"/>
          </a:solidFill>
          <a:ln w="9525">
            <a:noFill/>
            <a:miter lim="800000"/>
            <a:headEnd/>
            <a:tailEnd/>
          </a:ln>
        </p:spPr>
        <p:txBody>
          <a:bodyPr wrap="non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Arial" panose="020B0604020202020204" pitchFamily="34" charset="0"/>
              </a:rPr>
              <a:t>346</a:t>
            </a:r>
            <a:endParaRPr kumimoji="0" lang="en-US" altLang="zh-CN" sz="2400" b="1" u="none" strike="noStrike" kern="1200" cap="none" spc="0" normalizeH="0" baseline="0" noProof="0">
              <a:ln>
                <a:noFill/>
              </a:ln>
              <a:solidFill>
                <a:srgbClr val="000000"/>
              </a:solidFill>
              <a:effectLst/>
              <a:uLnTx/>
              <a:uFillTx/>
              <a:latin typeface="Arial" panose="020B0604020202020204" pitchFamily="34" charset="0"/>
              <a:ea typeface="MS PGothic" pitchFamily="34" charset="-128"/>
              <a:cs typeface="Arial" panose="020B0604020202020204" pitchFamily="34" charset="0"/>
            </a:endParaRPr>
          </a:p>
        </p:txBody>
      </p:sp>
      <p:sp>
        <p:nvSpPr>
          <p:cNvPr id="7" name="Rectangle 2"/>
          <p:cNvSpPr txBox="1">
            <a:spLocks noChangeArrowheads="1"/>
          </p:cNvSpPr>
          <p:nvPr/>
        </p:nvSpPr>
        <p:spPr bwMode="auto">
          <a:xfrm>
            <a:off x="0" y="5643578"/>
            <a:ext cx="8791222" cy="1186200"/>
          </a:xfrm>
          <a:prstGeom prst="rect">
            <a:avLst/>
          </a:prstGeom>
          <a:noFill/>
          <a:ln>
            <a:noFill/>
          </a:ln>
          <a:effectLst>
            <a:outerShdw blurRad="63500" dist="35921" dir="2700000" algn="ctr" rotWithShape="0">
              <a:srgbClr val="000000">
                <a:alpha val="74998"/>
              </a:srgb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إ</a:t>
            </a:r>
            <a:r>
              <a:rPr kumimoji="0" lang="ar-JO" sz="4800" b="1" u="none" strike="noStrike" kern="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شعياء</a:t>
            </a:r>
            <a:endParaRPr kumimoji="0" lang="en-US" sz="4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13157426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checkerboard(across)">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01441" name="Picture 1"/>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304800"/>
            <a:ext cx="5715000" cy="53117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pic>
      <p:sp>
        <p:nvSpPr>
          <p:cNvPr id="486402" name="Text Box 2"/>
          <p:cNvSpPr txBox="1">
            <a:spLocks noChangeArrowheads="1"/>
          </p:cNvSpPr>
          <p:nvPr/>
        </p:nvSpPr>
        <p:spPr bwMode="auto">
          <a:xfrm>
            <a:off x="5029200" y="996950"/>
            <a:ext cx="4114800" cy="1394870"/>
          </a:xfrm>
          <a:prstGeom prst="rect">
            <a:avLst/>
          </a:prstGeom>
          <a:solidFill>
            <a:srgbClr val="990000"/>
          </a:solidFill>
          <a:ln>
            <a:noFill/>
          </a:ln>
          <a:extLst>
            <a:ext uri="{91240B29-F687-4f45-9708-019B960494DF}">
              <a14:hiddenLine xmlns:a14="http://schemas.microsoft.com/office/drawing/2010/main" xmlns="" w="9525">
                <a:solidFill>
                  <a:srgbClr val="000000"/>
                </a:solidFill>
                <a:round/>
                <a:headEnd/>
                <a:tailEnd/>
              </a14:hiddenLine>
            </a:ext>
          </a:extLst>
        </p:spPr>
        <p:txBody>
          <a:bodyPr wrap="square" lIns="90000" tIns="46800" rIns="90000" bIns="46800">
            <a:spAutoFit/>
          </a:bodyPr>
          <a:lstStyle>
            <a:lvl1pPr marL="263525" indent="-263525" eaLnBrk="0" hangingPunct="0">
              <a:tabLst>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263525" marR="0" lvl="0" indent="-263525" algn="r" defTabSz="449263" rtl="1" eaLnBrk="1" fontAlgn="base" latinLnBrk="0" hangingPunct="1">
              <a:lnSpc>
                <a:spcPct val="100000"/>
              </a:lnSpc>
              <a:spcBef>
                <a:spcPts val="1500"/>
              </a:spcBef>
              <a:spcAft>
                <a:spcPct val="0"/>
              </a:spcAft>
              <a:buClr>
                <a:srgbClr val="FFFFFF"/>
              </a:buClr>
              <a:buSzPct val="100000"/>
              <a:buFont typeface="Arial" charset="0"/>
              <a:buChar char="●"/>
              <a:tabLst>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معنى اسمه الرب خلاص أو الرب يخلص</a:t>
            </a:r>
            <a:endParaRPr kumimoji="0" lang="en-GB" altLang="ja-JP"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263525" marR="0" lvl="0" indent="-263525" algn="r" defTabSz="449263" rtl="1" eaLnBrk="1" fontAlgn="base" latinLnBrk="0" hangingPunct="1">
              <a:lnSpc>
                <a:spcPct val="100000"/>
              </a:lnSpc>
              <a:spcBef>
                <a:spcPts val="1500"/>
              </a:spcBef>
              <a:spcAft>
                <a:spcPct val="0"/>
              </a:spcAft>
              <a:buClr>
                <a:srgbClr val="FFFFFF"/>
              </a:buClr>
              <a:buSzPct val="100000"/>
              <a:buFont typeface="Arial" charset="0"/>
              <a:buChar char="●"/>
              <a:tabLst>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endParaRPr kumimoji="0" lang="en-GB"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486403" name="Text Box 3"/>
          <p:cNvSpPr txBox="1">
            <a:spLocks noChangeArrowheads="1"/>
          </p:cNvSpPr>
          <p:nvPr/>
        </p:nvSpPr>
        <p:spPr bwMode="auto">
          <a:xfrm>
            <a:off x="5029200" y="2729551"/>
            <a:ext cx="4114800" cy="1202510"/>
          </a:xfrm>
          <a:prstGeom prst="rect">
            <a:avLst/>
          </a:prstGeom>
          <a:solidFill>
            <a:srgbClr val="990000"/>
          </a:solidFill>
          <a:ln>
            <a:noFill/>
          </a:ln>
          <a:extLst>
            <a:ext uri="{91240B29-F687-4f45-9708-019B960494DF}">
              <a14:hiddenLine xmlns:a14="http://schemas.microsoft.com/office/drawing/2010/main" xmlns="" w="9525">
                <a:solidFill>
                  <a:srgbClr val="000000"/>
                </a:solidFill>
                <a:round/>
                <a:headEnd/>
                <a:tailEnd/>
              </a14:hiddenLine>
            </a:ext>
          </a:extLst>
        </p:spPr>
        <p:txBody>
          <a:bodyPr wrap="square" lIns="90000" tIns="46800" rIns="90000" bIns="46800">
            <a:spAutoFit/>
          </a:bodyPr>
          <a:lstStyle>
            <a:lvl1pPr marL="263525" indent="-263525" eaLnBrk="0" hangingPunct="0">
              <a:tabLst>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263525" marR="0" lvl="0" indent="-263525" algn="r" defTabSz="449263" rtl="1" eaLnBrk="1" fontAlgn="base" latinLnBrk="0" hangingPunct="1">
              <a:lnSpc>
                <a:spcPct val="100000"/>
              </a:lnSpc>
              <a:spcBef>
                <a:spcPts val="1500"/>
              </a:spcBef>
              <a:spcAft>
                <a:spcPct val="0"/>
              </a:spcAft>
              <a:buClr>
                <a:srgbClr val="FFFFFF"/>
              </a:buClr>
              <a:buSzPct val="100000"/>
              <a:buFont typeface="Arial" charset="0"/>
              <a:buChar char="●"/>
              <a:tabLst>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rPr>
              <a:t>ابن آموص ويُعتقد تقليديًا أنه ابن عم الملك عزيا، وربما كان بإمكانه الوصول إلى البلاط الملكي</a:t>
            </a:r>
            <a:endParaRPr kumimoji="0" lang="en-GB"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486404" name="Text Box 4"/>
          <p:cNvSpPr txBox="1">
            <a:spLocks noChangeArrowheads="1"/>
          </p:cNvSpPr>
          <p:nvPr/>
        </p:nvSpPr>
        <p:spPr bwMode="auto">
          <a:xfrm>
            <a:off x="5029200" y="4400550"/>
            <a:ext cx="4114800" cy="833178"/>
          </a:xfrm>
          <a:prstGeom prst="rect">
            <a:avLst/>
          </a:prstGeom>
          <a:solidFill>
            <a:srgbClr val="990000"/>
          </a:solidFill>
          <a:ln>
            <a:noFill/>
          </a:ln>
          <a:extLst>
            <a:ext uri="{91240B29-F687-4f45-9708-019B960494DF}">
              <a14:hiddenLine xmlns:a14="http://schemas.microsoft.com/office/drawing/2010/main" xmlns="" w="9525">
                <a:solidFill>
                  <a:srgbClr val="000000"/>
                </a:solidFill>
                <a:round/>
                <a:headEnd/>
                <a:tailEnd/>
              </a14:hiddenLine>
            </a:ext>
          </a:extLst>
        </p:spPr>
        <p:txBody>
          <a:bodyPr lIns="90000" tIns="46800" rIns="90000" bIns="46800">
            <a:spAutoFit/>
          </a:bodyPr>
          <a:lstStyle>
            <a:defPPr>
              <a:defRPr lang="en-GB"/>
            </a:defPPr>
            <a:lvl1pPr marL="263525" indent="-263525" eaLnBrk="1" hangingPunct="1">
              <a:spcBef>
                <a:spcPts val="1500"/>
              </a:spcBef>
              <a:buClr>
                <a:srgbClr val="FFFFFF"/>
              </a:buClr>
              <a:buSzPct val="100000"/>
              <a:buFont typeface="Arial" charset="0"/>
              <a:buChar char="●"/>
              <a:tabLst>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FFFFFF"/>
                </a:solidFill>
                <a:cs typeface="Arial"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lvl9pPr>
          </a:lstStyle>
          <a:p>
            <a:pPr marL="263525" marR="0" lvl="0" indent="-263525" algn="r" defTabSz="449263" rtl="1" eaLnBrk="1" fontAlgn="base" latinLnBrk="0" hangingPunct="1">
              <a:lnSpc>
                <a:spcPct val="100000"/>
              </a:lnSpc>
              <a:spcBef>
                <a:spcPts val="1500"/>
              </a:spcBef>
              <a:spcAft>
                <a:spcPct val="0"/>
              </a:spcAft>
              <a:buClr>
                <a:srgbClr val="FFFFFF"/>
              </a:buClr>
              <a:buSzPct val="100000"/>
              <a:buFont typeface="Arial" charset="0"/>
              <a:buChar char="●"/>
              <a:tabLst>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i="0" u="none" strike="noStrike" kern="1200" cap="none" spc="0" normalizeH="0" baseline="0" noProof="0" dirty="0">
                <a:ln>
                  <a:noFill/>
                </a:ln>
                <a:solidFill>
                  <a:srgbClr val="FFFFFF"/>
                </a:solidFill>
                <a:effectLst/>
                <a:uLnTx/>
                <a:uFillTx/>
                <a:latin typeface="Times New Roman"/>
                <a:ea typeface="ＭＳ Ｐゴシック"/>
                <a:cs typeface="Arial" panose="020B0604020202020204" pitchFamily="34" charset="0"/>
              </a:rPr>
              <a:t>يسجل التقليد أنه استشهد بنشره إلى قسمين.</a:t>
            </a:r>
            <a:endParaRPr kumimoji="0" lang="en-GB"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49157" name="Text Box 5"/>
          <p:cNvSpPr txBox="1">
            <a:spLocks noChangeArrowheads="1"/>
          </p:cNvSpPr>
          <p:nvPr/>
        </p:nvSpPr>
        <p:spPr bwMode="auto">
          <a:xfrm>
            <a:off x="5029200" y="381000"/>
            <a:ext cx="3886200" cy="457200"/>
          </a:xfrm>
          <a:prstGeom prst="rect">
            <a:avLst/>
          </a:prstGeom>
          <a:solidFill>
            <a:srgbClr val="0000FF"/>
          </a:solidFill>
          <a:ln w="9525">
            <a:noFill/>
            <a:round/>
            <a:headEnd/>
            <a:tailEnd/>
          </a:ln>
          <a:effectLst/>
        </p:spPr>
        <p:txBody>
          <a:bodyPr/>
          <a:lstStyle>
            <a:lvl1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2pPr>
            <a:lvl3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3pPr>
            <a:lvl4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4pPr>
            <a:lvl5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1500"/>
              </a:spcBef>
              <a:spcAft>
                <a:spcPct val="0"/>
              </a:spcAft>
              <a:buClr>
                <a:srgbClr val="FFFFFF"/>
              </a:buClr>
              <a:buSzPct val="100000"/>
              <a:buFont typeface="Arial"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24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من هو أشعياء؟</a:t>
            </a:r>
            <a:endParaRPr kumimoji="0" lang="en-GB" sz="24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p:txBody>
      </p:sp>
      <p:sp>
        <p:nvSpPr>
          <p:cNvPr id="701446" name="Text Box 6"/>
          <p:cNvSpPr txBox="1">
            <a:spLocks noChangeArrowheads="1"/>
          </p:cNvSpPr>
          <p:nvPr/>
        </p:nvSpPr>
        <p:spPr bwMode="auto">
          <a:xfrm>
            <a:off x="8367713" y="55563"/>
            <a:ext cx="722312" cy="460375"/>
          </a:xfrm>
          <a:prstGeom prst="rect">
            <a:avLst/>
          </a:prstGeom>
          <a:solidFill>
            <a:srgbClr val="000000"/>
          </a:solidFill>
          <a:ln>
            <a:noFill/>
          </a:ln>
          <a:effectLst>
            <a:outerShdw dist="38184" dir="2700000" algn="ctr" rotWithShape="0">
              <a:srgbClr val="000000">
                <a:alpha val="43030"/>
              </a:srgbClr>
            </a:outerShdw>
          </a:effectLst>
          <a:extLst>
            <a:ext uri="{91240B29-F687-4f45-9708-019B960494DF}">
              <a14:hiddenLine xmlns:a14="http://schemas.microsoft.com/office/drawing/2010/main" xmlns=""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150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453</a:t>
            </a:r>
            <a:endParaRPr kumimoji="0" lang="en-GB"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38503930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86402"/>
                                        </p:tgtEl>
                                        <p:attrNameLst>
                                          <p:attrName>style.visibility</p:attrName>
                                        </p:attrNameLst>
                                      </p:cBhvr>
                                      <p:to>
                                        <p:strVal val="visible"/>
                                      </p:to>
                                    </p:set>
                                    <p:animEffect transition="in" filter="blinds(horizontal)">
                                      <p:cBhvr>
                                        <p:cTn id="7" dur="500"/>
                                        <p:tgtEl>
                                          <p:spTgt spid="48640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486403"/>
                                        </p:tgtEl>
                                        <p:attrNameLst>
                                          <p:attrName>style.visibility</p:attrName>
                                        </p:attrNameLst>
                                      </p:cBhvr>
                                      <p:to>
                                        <p:strVal val="visible"/>
                                      </p:to>
                                    </p:set>
                                    <p:animEffect transition="in" filter="blinds(horizontal)">
                                      <p:cBhvr>
                                        <p:cTn id="12" dur="500"/>
                                        <p:tgtEl>
                                          <p:spTgt spid="48640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486404"/>
                                        </p:tgtEl>
                                        <p:attrNameLst>
                                          <p:attrName>style.visibility</p:attrName>
                                        </p:attrNameLst>
                                      </p:cBhvr>
                                      <p:to>
                                        <p:strVal val="visible"/>
                                      </p:to>
                                    </p:set>
                                    <p:animEffect transition="in" filter="blinds(horizontal)">
                                      <p:cBhvr>
                                        <p:cTn id="17" dur="500"/>
                                        <p:tgtEl>
                                          <p:spTgt spid="4864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6402" grpId="0" animBg="1"/>
      <p:bldP spid="486403" grpId="0" animBg="1"/>
      <p:bldP spid="486404"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descr="How the Seals of Isaiah and Hezekiah Speak | theTrumpet.com">
            <a:extLst>
              <a:ext uri="{FF2B5EF4-FFF2-40B4-BE49-F238E27FC236}">
                <a16:creationId xmlns:a16="http://schemas.microsoft.com/office/drawing/2014/main" id="{EFFDBFC1-299B-434E-8A6E-E620567005EB}"/>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b="3462"/>
          <a:stretch/>
        </p:blipFill>
        <p:spPr bwMode="auto">
          <a:xfrm>
            <a:off x="0" y="973015"/>
            <a:ext cx="9144000" cy="5884985"/>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0"/>
            <a:ext cx="9144000" cy="1477108"/>
          </a:xfrm>
          <a:solidFill>
            <a:schemeClr val="tx1"/>
          </a:solidFill>
          <a:effectLst>
            <a:outerShdw blurRad="63500" dist="35921" dir="2700000" algn="ctr" rotWithShape="0">
              <a:schemeClr val="tx2">
                <a:alpha val="74998"/>
              </a:schemeClr>
            </a:outerShdw>
          </a:effectLst>
        </p:spPr>
        <p:txBody>
          <a:bodyPr/>
          <a:lstStyle/>
          <a:p>
            <a:pPr>
              <a:defRPr/>
            </a:pPr>
            <a:r>
              <a:rPr lang="ar-JO" dirty="0">
                <a:effectLst>
                  <a:glow rad="127000">
                    <a:schemeClr val="tx1"/>
                  </a:glow>
                </a:effectLst>
                <a:ea typeface="ＭＳ Ｐゴシック" charset="0"/>
                <a:cs typeface="ＭＳ Ｐゴシック" charset="0"/>
              </a:rPr>
              <a:t>كتب أشعياء خلال الغزوات الأشورية حوالي عام 700 ق.م</a:t>
            </a:r>
            <a:endParaRPr lang="en-US" dirty="0">
              <a:effectLst>
                <a:glow rad="127000">
                  <a:schemeClr val="tx1"/>
                </a:glow>
              </a:effectLst>
              <a:ea typeface="ＭＳ Ｐゴシック" charset="0"/>
              <a:cs typeface="ＭＳ Ｐゴシック" charset="0"/>
            </a:endParaRPr>
          </a:p>
        </p:txBody>
      </p:sp>
    </p:spTree>
    <p:extLst>
      <p:ext uri="{BB962C8B-B14F-4D97-AF65-F5344CB8AC3E}">
        <p14:creationId xmlns:p14="http://schemas.microsoft.com/office/powerpoint/2010/main" val="3056473222"/>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01" name="Rectangle 3"/>
          <p:cNvSpPr>
            <a:spLocks noChangeArrowheads="1"/>
          </p:cNvSpPr>
          <p:nvPr/>
        </p:nvSpPr>
        <p:spPr bwMode="auto">
          <a:xfrm>
            <a:off x="0" y="1752600"/>
            <a:ext cx="4114800" cy="304800"/>
          </a:xfrm>
          <a:prstGeom prst="rect">
            <a:avLst/>
          </a:prstGeom>
          <a:solidFill>
            <a:schemeClr val="accent1"/>
          </a:solidFill>
          <a:ln w="12700" cap="sq">
            <a:solidFill>
              <a:schemeClr val="tx1"/>
            </a:solidFill>
            <a:miter lim="800000"/>
            <a:headEnd type="none" w="sm" len="sm"/>
            <a:tailEnd type="none" w="sm" len="sm"/>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1" i="0" u="none" strike="noStrike" kern="1200" cap="none" spc="0" normalizeH="0" baseline="0" noProof="0">
              <a:ln>
                <a:noFill/>
              </a:ln>
              <a:solidFill>
                <a:srgbClr val="EAEAEA"/>
              </a:solidFill>
              <a:effectLst/>
              <a:uLnTx/>
              <a:uFillTx/>
              <a:latin typeface="Arial" panose="020B0604020202020204" pitchFamily="34" charset="0"/>
              <a:ea typeface="ＭＳ Ｐゴシック" charset="0"/>
              <a:cs typeface="Arial" panose="020B0604020202020204" pitchFamily="34" charset="0"/>
            </a:endParaRPr>
          </a:p>
        </p:txBody>
      </p:sp>
      <p:sp>
        <p:nvSpPr>
          <p:cNvPr id="614402" name="Rectangle 4"/>
          <p:cNvSpPr>
            <a:spLocks noChangeArrowheads="1"/>
          </p:cNvSpPr>
          <p:nvPr/>
        </p:nvSpPr>
        <p:spPr bwMode="auto">
          <a:xfrm>
            <a:off x="4114800" y="2286000"/>
            <a:ext cx="5029200" cy="304800"/>
          </a:xfrm>
          <a:prstGeom prst="rect">
            <a:avLst/>
          </a:prstGeom>
          <a:solidFill>
            <a:schemeClr val="accent1"/>
          </a:solidFill>
          <a:ln w="12700" cap="sq">
            <a:solidFill>
              <a:schemeClr val="tx1"/>
            </a:solidFill>
            <a:miter lim="800000"/>
            <a:headEnd type="none" w="sm" len="sm"/>
            <a:tailEnd type="none" w="sm" len="sm"/>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1" i="0" u="none" strike="noStrike" kern="1200" cap="none" spc="0" normalizeH="0" baseline="0" noProof="0">
              <a:ln>
                <a:noFill/>
              </a:ln>
              <a:solidFill>
                <a:srgbClr val="EAEAEA"/>
              </a:solidFill>
              <a:effectLst/>
              <a:uLnTx/>
              <a:uFillTx/>
              <a:latin typeface="Arial" panose="020B0604020202020204" pitchFamily="34" charset="0"/>
              <a:ea typeface="ＭＳ Ｐゴシック" charset="0"/>
              <a:cs typeface="Arial" panose="020B0604020202020204" pitchFamily="34" charset="0"/>
            </a:endParaRPr>
          </a:p>
        </p:txBody>
      </p:sp>
      <p:sp>
        <p:nvSpPr>
          <p:cNvPr id="614403" name="Rectangle 5"/>
          <p:cNvSpPr>
            <a:spLocks noChangeArrowheads="1"/>
          </p:cNvSpPr>
          <p:nvPr/>
        </p:nvSpPr>
        <p:spPr bwMode="auto">
          <a:xfrm>
            <a:off x="4114800" y="1219200"/>
            <a:ext cx="5029200" cy="304800"/>
          </a:xfrm>
          <a:prstGeom prst="rect">
            <a:avLst/>
          </a:prstGeom>
          <a:solidFill>
            <a:srgbClr val="FF3300"/>
          </a:solidFill>
          <a:ln w="12700" cap="sq">
            <a:solidFill>
              <a:schemeClr val="tx1"/>
            </a:solidFill>
            <a:miter lim="800000"/>
            <a:headEnd type="none" w="sm" len="sm"/>
            <a:tailEnd type="none" w="sm" len="sm"/>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1" i="0" u="none" strike="noStrike" kern="1200" cap="none" spc="0" normalizeH="0" baseline="0" noProof="0">
              <a:ln>
                <a:noFill/>
              </a:ln>
              <a:solidFill>
                <a:srgbClr val="EAEAEA"/>
              </a:solidFill>
              <a:effectLst/>
              <a:uLnTx/>
              <a:uFillTx/>
              <a:latin typeface="Arial" panose="020B0604020202020204" pitchFamily="34" charset="0"/>
              <a:ea typeface="ＭＳ Ｐゴシック" charset="0"/>
              <a:cs typeface="Arial" panose="020B0604020202020204" pitchFamily="34" charset="0"/>
            </a:endParaRPr>
          </a:p>
        </p:txBody>
      </p:sp>
      <p:sp>
        <p:nvSpPr>
          <p:cNvPr id="614404" name="Rectangle 6"/>
          <p:cNvSpPr>
            <a:spLocks noChangeArrowheads="1"/>
          </p:cNvSpPr>
          <p:nvPr/>
        </p:nvSpPr>
        <p:spPr bwMode="auto">
          <a:xfrm>
            <a:off x="0" y="4572000"/>
            <a:ext cx="9144000" cy="304800"/>
          </a:xfrm>
          <a:prstGeom prst="rect">
            <a:avLst/>
          </a:prstGeom>
          <a:solidFill>
            <a:schemeClr val="accent1"/>
          </a:solidFill>
          <a:ln w="12700" cap="sq">
            <a:solidFill>
              <a:schemeClr val="tx1"/>
            </a:solidFill>
            <a:miter lim="800000"/>
            <a:headEnd type="none" w="sm" len="sm"/>
            <a:tailEnd type="none" w="sm" len="sm"/>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1" i="0" u="none" strike="noStrike" kern="1200" cap="none" spc="0" normalizeH="0" baseline="0" noProof="0">
              <a:ln>
                <a:noFill/>
              </a:ln>
              <a:solidFill>
                <a:srgbClr val="EAEAEA"/>
              </a:solidFill>
              <a:effectLst/>
              <a:uLnTx/>
              <a:uFillTx/>
              <a:latin typeface="Arial" panose="020B0604020202020204" pitchFamily="34" charset="0"/>
              <a:ea typeface="ＭＳ Ｐゴシック" charset="0"/>
              <a:cs typeface="Arial" panose="020B0604020202020204" pitchFamily="34" charset="0"/>
            </a:endParaRPr>
          </a:p>
        </p:txBody>
      </p:sp>
      <p:sp>
        <p:nvSpPr>
          <p:cNvPr id="614405" name="Rectangle 7"/>
          <p:cNvSpPr>
            <a:spLocks noChangeArrowheads="1"/>
          </p:cNvSpPr>
          <p:nvPr/>
        </p:nvSpPr>
        <p:spPr bwMode="auto">
          <a:xfrm>
            <a:off x="0" y="3200400"/>
            <a:ext cx="3657600" cy="304800"/>
          </a:xfrm>
          <a:prstGeom prst="rect">
            <a:avLst/>
          </a:prstGeom>
          <a:solidFill>
            <a:srgbClr val="FF3300"/>
          </a:solidFill>
          <a:ln w="12700" cap="sq">
            <a:solidFill>
              <a:schemeClr val="tx1"/>
            </a:solidFill>
            <a:miter lim="800000"/>
            <a:headEnd type="none" w="sm" len="sm"/>
            <a:tailEnd type="none" w="sm" len="sm"/>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1" i="0" u="none" strike="noStrike" kern="1200" cap="none" spc="0" normalizeH="0" baseline="0" noProof="0">
              <a:ln>
                <a:noFill/>
              </a:ln>
              <a:solidFill>
                <a:srgbClr val="EAEAEA"/>
              </a:solidFill>
              <a:effectLst/>
              <a:uLnTx/>
              <a:uFillTx/>
              <a:latin typeface="Arial" panose="020B0604020202020204" pitchFamily="34" charset="0"/>
              <a:ea typeface="ＭＳ Ｐゴシック" charset="0"/>
              <a:cs typeface="Arial" panose="020B0604020202020204" pitchFamily="34" charset="0"/>
            </a:endParaRPr>
          </a:p>
        </p:txBody>
      </p:sp>
      <p:sp>
        <p:nvSpPr>
          <p:cNvPr id="614406" name="Rectangle 8"/>
          <p:cNvSpPr>
            <a:spLocks noChangeArrowheads="1"/>
          </p:cNvSpPr>
          <p:nvPr/>
        </p:nvSpPr>
        <p:spPr bwMode="auto">
          <a:xfrm>
            <a:off x="3124200" y="6400800"/>
            <a:ext cx="6019800" cy="304800"/>
          </a:xfrm>
          <a:prstGeom prst="rect">
            <a:avLst/>
          </a:prstGeom>
          <a:solidFill>
            <a:schemeClr val="accent1"/>
          </a:solidFill>
          <a:ln w="12700" cap="sq">
            <a:solidFill>
              <a:schemeClr val="tx1"/>
            </a:solidFill>
            <a:miter lim="800000"/>
            <a:headEnd type="none" w="sm" len="sm"/>
            <a:tailEnd type="none" w="sm" len="sm"/>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1" i="0" u="none" strike="noStrike" kern="1200" cap="none" spc="0" normalizeH="0" baseline="0" noProof="0">
              <a:ln>
                <a:noFill/>
              </a:ln>
              <a:solidFill>
                <a:srgbClr val="EAEAEA"/>
              </a:solidFill>
              <a:effectLst/>
              <a:uLnTx/>
              <a:uFillTx/>
              <a:latin typeface="Arial" panose="020B0604020202020204" pitchFamily="34" charset="0"/>
              <a:ea typeface="ＭＳ Ｐゴシック" charset="0"/>
              <a:cs typeface="Arial" panose="020B0604020202020204" pitchFamily="34" charset="0"/>
            </a:endParaRPr>
          </a:p>
        </p:txBody>
      </p:sp>
      <p:sp>
        <p:nvSpPr>
          <p:cNvPr id="614407" name="Rectangle 9"/>
          <p:cNvSpPr>
            <a:spLocks noChangeArrowheads="1"/>
          </p:cNvSpPr>
          <p:nvPr/>
        </p:nvSpPr>
        <p:spPr bwMode="auto">
          <a:xfrm>
            <a:off x="0" y="6400800"/>
            <a:ext cx="1676400" cy="304800"/>
          </a:xfrm>
          <a:prstGeom prst="rect">
            <a:avLst/>
          </a:prstGeom>
          <a:solidFill>
            <a:schemeClr val="accent1"/>
          </a:solidFill>
          <a:ln w="12700" cap="sq">
            <a:solidFill>
              <a:schemeClr val="tx1"/>
            </a:solidFill>
            <a:miter lim="800000"/>
            <a:headEnd type="none" w="sm" len="sm"/>
            <a:tailEnd type="none" w="sm" len="sm"/>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1" i="0" u="none" strike="noStrike" kern="1200" cap="none" spc="0" normalizeH="0" baseline="0" noProof="0">
              <a:ln>
                <a:noFill/>
              </a:ln>
              <a:solidFill>
                <a:srgbClr val="EAEAEA"/>
              </a:solidFill>
              <a:effectLst/>
              <a:uLnTx/>
              <a:uFillTx/>
              <a:latin typeface="Arial" panose="020B0604020202020204" pitchFamily="34" charset="0"/>
              <a:ea typeface="ＭＳ Ｐゴシック" charset="0"/>
              <a:cs typeface="Arial" panose="020B0604020202020204" pitchFamily="34" charset="0"/>
            </a:endParaRPr>
          </a:p>
        </p:txBody>
      </p:sp>
      <p:sp>
        <p:nvSpPr>
          <p:cNvPr id="18441" name="Text Box 10"/>
          <p:cNvSpPr txBox="1">
            <a:spLocks noChangeArrowheads="1"/>
          </p:cNvSpPr>
          <p:nvPr/>
        </p:nvSpPr>
        <p:spPr bwMode="auto">
          <a:xfrm>
            <a:off x="8382000" y="76200"/>
            <a:ext cx="704039" cy="461665"/>
          </a:xfrm>
          <a:prstGeom prst="rect">
            <a:avLst/>
          </a:prstGeom>
          <a:noFill/>
          <a:ln w="12700" cap="sq">
            <a:noFill/>
            <a:miter lim="800000"/>
            <a:headEnd type="none" w="sm" len="sm"/>
            <a:tailEnd type="none" w="sm" len="sm"/>
          </a:ln>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342</a:t>
            </a:r>
            <a:endParaRPr kumimoji="0" lang="en-US" sz="20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p:txBody>
      </p:sp>
      <p:sp>
        <p:nvSpPr>
          <p:cNvPr id="8203" name="Rectangle 11"/>
          <p:cNvSpPr>
            <a:spLocks noChangeArrowheads="1"/>
          </p:cNvSpPr>
          <p:nvPr/>
        </p:nvSpPr>
        <p:spPr bwMode="auto">
          <a:xfrm>
            <a:off x="4038600" y="1600200"/>
            <a:ext cx="9906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0" lang="ar-JO"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931</a:t>
            </a:r>
            <a:endParaRPr kumimoji="0" lang="en-US"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204" name="Rectangle 12"/>
          <p:cNvSpPr>
            <a:spLocks noChangeArrowheads="1"/>
          </p:cNvSpPr>
          <p:nvPr/>
        </p:nvSpPr>
        <p:spPr bwMode="auto">
          <a:xfrm>
            <a:off x="3581400" y="3048000"/>
            <a:ext cx="9906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0" lang="ar-JO"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722</a:t>
            </a:r>
            <a:endParaRPr kumimoji="0" lang="en-US"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205" name="Rectangle 13"/>
          <p:cNvSpPr>
            <a:spLocks noChangeArrowheads="1"/>
          </p:cNvSpPr>
          <p:nvPr/>
        </p:nvSpPr>
        <p:spPr bwMode="auto">
          <a:xfrm>
            <a:off x="1524000" y="6248400"/>
            <a:ext cx="9906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0" lang="ar-JO"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586</a:t>
            </a:r>
            <a:endParaRPr kumimoji="0" lang="en-US"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206" name="Rectangle 14"/>
          <p:cNvSpPr>
            <a:spLocks noChangeArrowheads="1"/>
          </p:cNvSpPr>
          <p:nvPr/>
        </p:nvSpPr>
        <p:spPr bwMode="auto">
          <a:xfrm>
            <a:off x="7467600" y="1676400"/>
            <a:ext cx="16764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0" lang="ar-JO"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عوبديا</a:t>
            </a:r>
            <a:endParaRPr kumimoji="0" lang="en-US"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207" name="Rectangle 15"/>
          <p:cNvSpPr>
            <a:spLocks noChangeArrowheads="1"/>
          </p:cNvSpPr>
          <p:nvPr/>
        </p:nvSpPr>
        <p:spPr bwMode="auto">
          <a:xfrm>
            <a:off x="-76200" y="3429000"/>
            <a:ext cx="16764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0" lang="ar-JO"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يونان</a:t>
            </a:r>
            <a:endParaRPr kumimoji="0" lang="en-US"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208" name="Rectangle 16"/>
          <p:cNvSpPr>
            <a:spLocks noChangeArrowheads="1"/>
          </p:cNvSpPr>
          <p:nvPr/>
        </p:nvSpPr>
        <p:spPr bwMode="auto">
          <a:xfrm>
            <a:off x="1143000" y="3429000"/>
            <a:ext cx="16764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0" lang="ar-JO"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عاموس</a:t>
            </a:r>
            <a:endParaRPr kumimoji="0" lang="en-US"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209" name="Rectangle 17"/>
          <p:cNvSpPr>
            <a:spLocks noChangeArrowheads="1"/>
          </p:cNvSpPr>
          <p:nvPr/>
        </p:nvSpPr>
        <p:spPr bwMode="auto">
          <a:xfrm>
            <a:off x="2438400" y="3429000"/>
            <a:ext cx="16764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0" lang="ar-JO"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هوشع</a:t>
            </a:r>
            <a:endParaRPr kumimoji="0" lang="en-US"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210" name="Rectangle 18"/>
          <p:cNvSpPr>
            <a:spLocks noChangeArrowheads="1"/>
          </p:cNvSpPr>
          <p:nvPr/>
        </p:nvSpPr>
        <p:spPr bwMode="auto">
          <a:xfrm>
            <a:off x="2743200" y="3771900"/>
            <a:ext cx="16764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0" lang="ar-JO"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أشعياء</a:t>
            </a:r>
            <a:endParaRPr kumimoji="0" lang="en-US"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211" name="Rectangle 19"/>
          <p:cNvSpPr>
            <a:spLocks noChangeArrowheads="1"/>
          </p:cNvSpPr>
          <p:nvPr/>
        </p:nvSpPr>
        <p:spPr bwMode="auto">
          <a:xfrm>
            <a:off x="2971800" y="4114800"/>
            <a:ext cx="16764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0" lang="ar-JO"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ميخا</a:t>
            </a:r>
            <a:endParaRPr kumimoji="0" lang="en-US"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14429" name="Rectangle 32"/>
          <p:cNvSpPr>
            <a:spLocks noGrp="1" noChangeArrowheads="1"/>
          </p:cNvSpPr>
          <p:nvPr>
            <p:ph type="ctrTitle"/>
          </p:nvPr>
        </p:nvSpPr>
        <p:spPr>
          <a:xfrm>
            <a:off x="1600200" y="0"/>
            <a:ext cx="6477000" cy="914400"/>
          </a:xfrm>
          <a:solidFill>
            <a:schemeClr val="bg2"/>
          </a:solidFill>
        </p:spPr>
        <p:txBody>
          <a:bodyPr/>
          <a:lstStyle/>
          <a:p>
            <a:pPr eaLnBrk="1" hangingPunct="1"/>
            <a:r>
              <a:rPr kumimoji="1" lang="en-US" sz="4000" b="1">
                <a:solidFill>
                  <a:srgbClr val="000000"/>
                </a:solidFill>
                <a:latin typeface="Arial" panose="020B0604020202020204" pitchFamily="34" charset="0"/>
                <a:ea typeface="ＭＳ Ｐゴシック" charset="0"/>
                <a:cs typeface="Arial" panose="020B0604020202020204" pitchFamily="34" charset="0"/>
              </a:rPr>
              <a:t>Placing the Prophets</a:t>
            </a:r>
            <a:endParaRPr kumimoji="1" lang="en-US" sz="4000" b="1">
              <a:latin typeface="Arial" panose="020B0604020202020204" pitchFamily="34" charset="0"/>
              <a:ea typeface="ＭＳ Ｐゴシック" charset="0"/>
              <a:cs typeface="Arial" panose="020B0604020202020204" pitchFamily="34" charset="0"/>
            </a:endParaRPr>
          </a:p>
        </p:txBody>
      </p:sp>
      <p:sp>
        <p:nvSpPr>
          <p:cNvPr id="614430" name="Rectangle 33"/>
          <p:cNvSpPr>
            <a:spLocks noChangeArrowheads="1"/>
          </p:cNvSpPr>
          <p:nvPr/>
        </p:nvSpPr>
        <p:spPr bwMode="auto">
          <a:xfrm>
            <a:off x="0" y="762000"/>
            <a:ext cx="2057400" cy="609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1" fontAlgn="base" latinLnBrk="0" hangingPunct="1">
              <a:lnSpc>
                <a:spcPct val="100000"/>
              </a:lnSpc>
              <a:spcBef>
                <a:spcPct val="20000"/>
              </a:spcBef>
              <a:spcAft>
                <a:spcPct val="0"/>
              </a:spcAft>
              <a:buClr>
                <a:srgbClr val="99CCFF"/>
              </a:buClr>
              <a:buSzPct val="110000"/>
              <a:buFontTx/>
              <a:buNone/>
              <a:tabLst/>
              <a:defRPr/>
            </a:pPr>
            <a:r>
              <a:rPr kumimoji="1" lang="ar-JO" sz="2800" b="1" i="0" u="none" strike="noStrike" kern="1200" cap="none" spc="0" normalizeH="0" baseline="0" noProof="0" dirty="0">
                <a:ln>
                  <a:noFill/>
                </a:ln>
                <a:solidFill>
                  <a:srgbClr val="EAEAEA"/>
                </a:solidFill>
                <a:effectLst/>
                <a:uLnTx/>
                <a:uFillTx/>
                <a:latin typeface="Arial" panose="020B0604020202020204" pitchFamily="34" charset="0"/>
                <a:ea typeface="ＭＳ Ｐゴシック" charset="0"/>
                <a:cs typeface="Arial" panose="020B0604020202020204" pitchFamily="34" charset="0"/>
              </a:rPr>
              <a:t>تواريخ رئيسية</a:t>
            </a:r>
            <a:endParaRPr kumimoji="1" lang="en-US" sz="2800" b="1" i="0" u="none" strike="noStrike" kern="1200" cap="none" spc="0" normalizeH="0" baseline="0" noProof="0" dirty="0">
              <a:ln>
                <a:noFill/>
              </a:ln>
              <a:solidFill>
                <a:srgbClr val="EAEAEA"/>
              </a:solidFill>
              <a:effectLst/>
              <a:uLnTx/>
              <a:uFillTx/>
              <a:latin typeface="Arial" panose="020B0604020202020204" pitchFamily="34" charset="0"/>
              <a:ea typeface="ＭＳ Ｐゴシック" charset="0"/>
              <a:cs typeface="Arial" panose="020B0604020202020204" pitchFamily="34" charset="0"/>
            </a:endParaRPr>
          </a:p>
        </p:txBody>
      </p:sp>
      <p:sp>
        <p:nvSpPr>
          <p:cNvPr id="614431" name="WordArt 35"/>
          <p:cNvSpPr>
            <a:spLocks noChangeArrowheads="1" noChangeShapeType="1" noTextEdit="1"/>
          </p:cNvSpPr>
          <p:nvPr/>
        </p:nvSpPr>
        <p:spPr bwMode="auto">
          <a:xfrm>
            <a:off x="2362200" y="84138"/>
            <a:ext cx="4876800" cy="906462"/>
          </a:xfrm>
          <a:prstGeom prst="rect">
            <a:avLst/>
          </a:prstGeom>
        </p:spPr>
        <p:txBody>
          <a:bodyPr wrap="none" fromWordArt="1">
            <a:prstTxWarp prst="textTriangle">
              <a:avLst>
                <a:gd name="adj" fmla="val 50000"/>
              </a:avLst>
            </a:prstTxWarp>
            <a:scene3d>
              <a:camera prst="legacyObliqueTopLeft"/>
              <a:lightRig rig="legacyNormal3" dir="r"/>
            </a:scene3d>
            <a:sp3d extrusionH="201600" prstMaterial="legacyMatte">
              <a:extrusionClr>
                <a:srgbClr val="0066CC"/>
              </a:extrusionClr>
            </a:sp3d>
          </a:bodyPr>
          <a:lstStyle/>
          <a:p>
            <a:pPr marL="0" marR="0" lvl="0" indent="0" algn="ctr" defTabSz="449263" rtl="0" eaLnBrk="1" fontAlgn="base" latinLnBrk="0" hangingPunct="1">
              <a:lnSpc>
                <a:spcPct val="100000"/>
              </a:lnSpc>
              <a:spcBef>
                <a:spcPct val="0"/>
              </a:spcBef>
              <a:spcAft>
                <a:spcPct val="0"/>
              </a:spcAft>
              <a:buClrTx/>
              <a:buSzTx/>
              <a:buFontTx/>
              <a:buNone/>
              <a:tabLst/>
              <a:defRPr/>
            </a:pPr>
            <a:r>
              <a:rPr kumimoji="0" lang="ar-JO" sz="3200" b="1" i="0" u="none" strike="noStrike" kern="10" cap="none" spc="0" normalizeH="0" baseline="0" noProof="0" dirty="0">
                <a:ln w="9525">
                  <a:round/>
                  <a:headEnd/>
                  <a:tailEnd/>
                </a:ln>
                <a:gradFill rotWithShape="1">
                  <a:gsLst>
                    <a:gs pos="0">
                      <a:srgbClr val="FFFFCC"/>
                    </a:gs>
                    <a:gs pos="100000">
                      <a:srgbClr val="FF9999"/>
                    </a:gs>
                  </a:gsLst>
                  <a:lin ang="5400000" scaled="1"/>
                </a:gradFill>
                <a:effectLst/>
                <a:uLnTx/>
                <a:uFillTx/>
                <a:latin typeface="Arial" panose="020B0604020202020204" pitchFamily="34" charset="0"/>
                <a:ea typeface="Arial"/>
                <a:cs typeface="Arial" panose="020B0604020202020204" pitchFamily="34" charset="0"/>
              </a:rPr>
              <a:t>ترتيب الأنبياء</a:t>
            </a:r>
            <a:endParaRPr kumimoji="0" lang="en-US" sz="3200" b="1" i="0" u="none" strike="noStrike" kern="10" cap="none" spc="0" normalizeH="0" baseline="0" noProof="0" dirty="0">
              <a:ln w="9525">
                <a:round/>
                <a:headEnd/>
                <a:tailEnd/>
              </a:ln>
              <a:gradFill rotWithShape="1">
                <a:gsLst>
                  <a:gs pos="0">
                    <a:srgbClr val="FFFFCC"/>
                  </a:gs>
                  <a:gs pos="100000">
                    <a:srgbClr val="FF9999"/>
                  </a:gs>
                </a:gsLst>
                <a:lin ang="5400000" scaled="1"/>
              </a:gradFill>
              <a:effectLst/>
              <a:uLnTx/>
              <a:uFillTx/>
              <a:latin typeface="Arial" panose="020B0604020202020204" pitchFamily="34" charset="0"/>
              <a:ea typeface="Arial"/>
              <a:cs typeface="Arial" panose="020B0604020202020204" pitchFamily="34" charset="0"/>
            </a:endParaRPr>
          </a:p>
        </p:txBody>
      </p:sp>
    </p:spTree>
    <p:extLst>
      <p:ext uri="{BB962C8B-B14F-4D97-AF65-F5344CB8AC3E}">
        <p14:creationId xmlns:p14="http://schemas.microsoft.com/office/powerpoint/2010/main" val="200137764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8203"/>
                                        </p:tgtEl>
                                        <p:attrNameLst>
                                          <p:attrName>style.visibility</p:attrName>
                                        </p:attrNameLst>
                                      </p:cBhvr>
                                      <p:to>
                                        <p:strVal val="visible"/>
                                      </p:to>
                                    </p:set>
                                    <p:anim calcmode="lin" valueType="num">
                                      <p:cBhvr additive="base">
                                        <p:cTn id="7" dur="500" fill="hold"/>
                                        <p:tgtEl>
                                          <p:spTgt spid="8203"/>
                                        </p:tgtEl>
                                        <p:attrNameLst>
                                          <p:attrName>ppt_x</p:attrName>
                                        </p:attrNameLst>
                                      </p:cBhvr>
                                      <p:tavLst>
                                        <p:tav tm="0">
                                          <p:val>
                                            <p:strVal val="0-#ppt_w/2"/>
                                          </p:val>
                                        </p:tav>
                                        <p:tav tm="100000">
                                          <p:val>
                                            <p:strVal val="#ppt_x"/>
                                          </p:val>
                                        </p:tav>
                                      </p:tavLst>
                                    </p:anim>
                                    <p:anim calcmode="lin" valueType="num">
                                      <p:cBhvr additive="base">
                                        <p:cTn id="8" dur="500" fill="hold"/>
                                        <p:tgtEl>
                                          <p:spTgt spid="8203"/>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8204"/>
                                        </p:tgtEl>
                                        <p:attrNameLst>
                                          <p:attrName>style.visibility</p:attrName>
                                        </p:attrNameLst>
                                      </p:cBhvr>
                                      <p:to>
                                        <p:strVal val="visible"/>
                                      </p:to>
                                    </p:set>
                                    <p:anim calcmode="lin" valueType="num">
                                      <p:cBhvr additive="base">
                                        <p:cTn id="13" dur="500" fill="hold"/>
                                        <p:tgtEl>
                                          <p:spTgt spid="8204"/>
                                        </p:tgtEl>
                                        <p:attrNameLst>
                                          <p:attrName>ppt_x</p:attrName>
                                        </p:attrNameLst>
                                      </p:cBhvr>
                                      <p:tavLst>
                                        <p:tav tm="0">
                                          <p:val>
                                            <p:strVal val="0-#ppt_w/2"/>
                                          </p:val>
                                        </p:tav>
                                        <p:tav tm="100000">
                                          <p:val>
                                            <p:strVal val="#ppt_x"/>
                                          </p:val>
                                        </p:tav>
                                      </p:tavLst>
                                    </p:anim>
                                    <p:anim calcmode="lin" valueType="num">
                                      <p:cBhvr additive="base">
                                        <p:cTn id="14" dur="500" fill="hold"/>
                                        <p:tgtEl>
                                          <p:spTgt spid="8204"/>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8205"/>
                                        </p:tgtEl>
                                        <p:attrNameLst>
                                          <p:attrName>style.visibility</p:attrName>
                                        </p:attrNameLst>
                                      </p:cBhvr>
                                      <p:to>
                                        <p:strVal val="visible"/>
                                      </p:to>
                                    </p:set>
                                    <p:anim calcmode="lin" valueType="num">
                                      <p:cBhvr additive="base">
                                        <p:cTn id="19" dur="500" fill="hold"/>
                                        <p:tgtEl>
                                          <p:spTgt spid="8205"/>
                                        </p:tgtEl>
                                        <p:attrNameLst>
                                          <p:attrName>ppt_x</p:attrName>
                                        </p:attrNameLst>
                                      </p:cBhvr>
                                      <p:tavLst>
                                        <p:tav tm="0">
                                          <p:val>
                                            <p:strVal val="0-#ppt_w/2"/>
                                          </p:val>
                                        </p:tav>
                                        <p:tav tm="100000">
                                          <p:val>
                                            <p:strVal val="#ppt_x"/>
                                          </p:val>
                                        </p:tav>
                                      </p:tavLst>
                                    </p:anim>
                                    <p:anim calcmode="lin" valueType="num">
                                      <p:cBhvr additive="base">
                                        <p:cTn id="20" dur="500" fill="hold"/>
                                        <p:tgtEl>
                                          <p:spTgt spid="8205"/>
                                        </p:tgtEl>
                                        <p:attrNameLst>
                                          <p:attrName>ppt_y</p:attrName>
                                        </p:attrNameLst>
                                      </p:cBhvr>
                                      <p:tavLst>
                                        <p:tav tm="0">
                                          <p:val>
                                            <p:strVal val="#ppt_y"/>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8206"/>
                                        </p:tgtEl>
                                        <p:attrNameLst>
                                          <p:attrName>style.visibility</p:attrName>
                                        </p:attrNameLst>
                                      </p:cBhvr>
                                      <p:to>
                                        <p:strVal val="visible"/>
                                      </p:to>
                                    </p:set>
                                    <p:anim calcmode="lin" valueType="num">
                                      <p:cBhvr additive="base">
                                        <p:cTn id="25" dur="500" fill="hold"/>
                                        <p:tgtEl>
                                          <p:spTgt spid="8206"/>
                                        </p:tgtEl>
                                        <p:attrNameLst>
                                          <p:attrName>ppt_x</p:attrName>
                                        </p:attrNameLst>
                                      </p:cBhvr>
                                      <p:tavLst>
                                        <p:tav tm="0">
                                          <p:val>
                                            <p:strVal val="0-#ppt_w/2"/>
                                          </p:val>
                                        </p:tav>
                                        <p:tav tm="100000">
                                          <p:val>
                                            <p:strVal val="#ppt_x"/>
                                          </p:val>
                                        </p:tav>
                                      </p:tavLst>
                                    </p:anim>
                                    <p:anim calcmode="lin" valueType="num">
                                      <p:cBhvr additive="base">
                                        <p:cTn id="26" dur="500" fill="hold"/>
                                        <p:tgtEl>
                                          <p:spTgt spid="8206"/>
                                        </p:tgtEl>
                                        <p:attrNameLst>
                                          <p:attrName>ppt_y</p:attrName>
                                        </p:attrNameLst>
                                      </p:cBhvr>
                                      <p:tavLst>
                                        <p:tav tm="0">
                                          <p:val>
                                            <p:strVal val="#ppt_y"/>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8" fill="hold" grpId="0" nodeType="clickEffect">
                                  <p:stCondLst>
                                    <p:cond delay="0"/>
                                  </p:stCondLst>
                                  <p:childTnLst>
                                    <p:set>
                                      <p:cBhvr>
                                        <p:cTn id="30" dur="1" fill="hold">
                                          <p:stCondLst>
                                            <p:cond delay="0"/>
                                          </p:stCondLst>
                                        </p:cTn>
                                        <p:tgtEl>
                                          <p:spTgt spid="8207"/>
                                        </p:tgtEl>
                                        <p:attrNameLst>
                                          <p:attrName>style.visibility</p:attrName>
                                        </p:attrNameLst>
                                      </p:cBhvr>
                                      <p:to>
                                        <p:strVal val="visible"/>
                                      </p:to>
                                    </p:set>
                                    <p:anim calcmode="lin" valueType="num">
                                      <p:cBhvr additive="base">
                                        <p:cTn id="31" dur="500" fill="hold"/>
                                        <p:tgtEl>
                                          <p:spTgt spid="8207"/>
                                        </p:tgtEl>
                                        <p:attrNameLst>
                                          <p:attrName>ppt_x</p:attrName>
                                        </p:attrNameLst>
                                      </p:cBhvr>
                                      <p:tavLst>
                                        <p:tav tm="0">
                                          <p:val>
                                            <p:strVal val="0-#ppt_w/2"/>
                                          </p:val>
                                        </p:tav>
                                        <p:tav tm="100000">
                                          <p:val>
                                            <p:strVal val="#ppt_x"/>
                                          </p:val>
                                        </p:tav>
                                      </p:tavLst>
                                    </p:anim>
                                    <p:anim calcmode="lin" valueType="num">
                                      <p:cBhvr additive="base">
                                        <p:cTn id="32" dur="500" fill="hold"/>
                                        <p:tgtEl>
                                          <p:spTgt spid="8207"/>
                                        </p:tgtEl>
                                        <p:attrNameLst>
                                          <p:attrName>ppt_y</p:attrName>
                                        </p:attrNameLst>
                                      </p:cBhvr>
                                      <p:tavLst>
                                        <p:tav tm="0">
                                          <p:val>
                                            <p:strVal val="#ppt_y"/>
                                          </p:val>
                                        </p:tav>
                                        <p:tav tm="100000">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2" presetClass="entr" presetSubtype="8" fill="hold" grpId="0" nodeType="clickEffect">
                                  <p:stCondLst>
                                    <p:cond delay="0"/>
                                  </p:stCondLst>
                                  <p:childTnLst>
                                    <p:set>
                                      <p:cBhvr>
                                        <p:cTn id="36" dur="1" fill="hold">
                                          <p:stCondLst>
                                            <p:cond delay="0"/>
                                          </p:stCondLst>
                                        </p:cTn>
                                        <p:tgtEl>
                                          <p:spTgt spid="8208"/>
                                        </p:tgtEl>
                                        <p:attrNameLst>
                                          <p:attrName>style.visibility</p:attrName>
                                        </p:attrNameLst>
                                      </p:cBhvr>
                                      <p:to>
                                        <p:strVal val="visible"/>
                                      </p:to>
                                    </p:set>
                                    <p:anim calcmode="lin" valueType="num">
                                      <p:cBhvr additive="base">
                                        <p:cTn id="37" dur="500" fill="hold"/>
                                        <p:tgtEl>
                                          <p:spTgt spid="8208"/>
                                        </p:tgtEl>
                                        <p:attrNameLst>
                                          <p:attrName>ppt_x</p:attrName>
                                        </p:attrNameLst>
                                      </p:cBhvr>
                                      <p:tavLst>
                                        <p:tav tm="0">
                                          <p:val>
                                            <p:strVal val="0-#ppt_w/2"/>
                                          </p:val>
                                        </p:tav>
                                        <p:tav tm="100000">
                                          <p:val>
                                            <p:strVal val="#ppt_x"/>
                                          </p:val>
                                        </p:tav>
                                      </p:tavLst>
                                    </p:anim>
                                    <p:anim calcmode="lin" valueType="num">
                                      <p:cBhvr additive="base">
                                        <p:cTn id="38" dur="500" fill="hold"/>
                                        <p:tgtEl>
                                          <p:spTgt spid="8208"/>
                                        </p:tgtEl>
                                        <p:attrNameLst>
                                          <p:attrName>ppt_y</p:attrName>
                                        </p:attrNameLst>
                                      </p:cBhvr>
                                      <p:tavLst>
                                        <p:tav tm="0">
                                          <p:val>
                                            <p:strVal val="#ppt_y"/>
                                          </p:val>
                                        </p:tav>
                                        <p:tav tm="100000">
                                          <p:val>
                                            <p:strVal val="#ppt_y"/>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2" presetClass="entr" presetSubtype="8" fill="hold" grpId="0" nodeType="clickEffect">
                                  <p:stCondLst>
                                    <p:cond delay="0"/>
                                  </p:stCondLst>
                                  <p:childTnLst>
                                    <p:set>
                                      <p:cBhvr>
                                        <p:cTn id="42" dur="1" fill="hold">
                                          <p:stCondLst>
                                            <p:cond delay="0"/>
                                          </p:stCondLst>
                                        </p:cTn>
                                        <p:tgtEl>
                                          <p:spTgt spid="8209"/>
                                        </p:tgtEl>
                                        <p:attrNameLst>
                                          <p:attrName>style.visibility</p:attrName>
                                        </p:attrNameLst>
                                      </p:cBhvr>
                                      <p:to>
                                        <p:strVal val="visible"/>
                                      </p:to>
                                    </p:set>
                                    <p:anim calcmode="lin" valueType="num">
                                      <p:cBhvr additive="base">
                                        <p:cTn id="43" dur="500" fill="hold"/>
                                        <p:tgtEl>
                                          <p:spTgt spid="8209"/>
                                        </p:tgtEl>
                                        <p:attrNameLst>
                                          <p:attrName>ppt_x</p:attrName>
                                        </p:attrNameLst>
                                      </p:cBhvr>
                                      <p:tavLst>
                                        <p:tav tm="0">
                                          <p:val>
                                            <p:strVal val="0-#ppt_w/2"/>
                                          </p:val>
                                        </p:tav>
                                        <p:tav tm="100000">
                                          <p:val>
                                            <p:strVal val="#ppt_x"/>
                                          </p:val>
                                        </p:tav>
                                      </p:tavLst>
                                    </p:anim>
                                    <p:anim calcmode="lin" valueType="num">
                                      <p:cBhvr additive="base">
                                        <p:cTn id="44" dur="500" fill="hold"/>
                                        <p:tgtEl>
                                          <p:spTgt spid="8209"/>
                                        </p:tgtEl>
                                        <p:attrNameLst>
                                          <p:attrName>ppt_y</p:attrName>
                                        </p:attrNameLst>
                                      </p:cBhvr>
                                      <p:tavLst>
                                        <p:tav tm="0">
                                          <p:val>
                                            <p:strVal val="#ppt_y"/>
                                          </p:val>
                                        </p:tav>
                                        <p:tav tm="100000">
                                          <p:val>
                                            <p:strVal val="#ppt_y"/>
                                          </p:val>
                                        </p:tav>
                                      </p:tavLst>
                                    </p:anim>
                                  </p:childTnLst>
                                </p:cTn>
                              </p:par>
                            </p:childTnLst>
                          </p:cTn>
                        </p:par>
                      </p:childTnLst>
                    </p:cTn>
                  </p:par>
                  <p:par>
                    <p:cTn id="45" fill="hold" nodeType="clickPar">
                      <p:stCondLst>
                        <p:cond delay="indefinite"/>
                      </p:stCondLst>
                      <p:childTnLst>
                        <p:par>
                          <p:cTn id="46" fill="hold" nodeType="withGroup">
                            <p:stCondLst>
                              <p:cond delay="0"/>
                            </p:stCondLst>
                            <p:childTnLst>
                              <p:par>
                                <p:cTn id="47" presetID="2" presetClass="entr" presetSubtype="8" fill="hold" grpId="0" nodeType="clickEffect">
                                  <p:stCondLst>
                                    <p:cond delay="0"/>
                                  </p:stCondLst>
                                  <p:childTnLst>
                                    <p:set>
                                      <p:cBhvr>
                                        <p:cTn id="48" dur="1" fill="hold">
                                          <p:stCondLst>
                                            <p:cond delay="0"/>
                                          </p:stCondLst>
                                        </p:cTn>
                                        <p:tgtEl>
                                          <p:spTgt spid="8210"/>
                                        </p:tgtEl>
                                        <p:attrNameLst>
                                          <p:attrName>style.visibility</p:attrName>
                                        </p:attrNameLst>
                                      </p:cBhvr>
                                      <p:to>
                                        <p:strVal val="visible"/>
                                      </p:to>
                                    </p:set>
                                    <p:anim calcmode="lin" valueType="num">
                                      <p:cBhvr additive="base">
                                        <p:cTn id="49" dur="500" fill="hold"/>
                                        <p:tgtEl>
                                          <p:spTgt spid="8210"/>
                                        </p:tgtEl>
                                        <p:attrNameLst>
                                          <p:attrName>ppt_x</p:attrName>
                                        </p:attrNameLst>
                                      </p:cBhvr>
                                      <p:tavLst>
                                        <p:tav tm="0">
                                          <p:val>
                                            <p:strVal val="0-#ppt_w/2"/>
                                          </p:val>
                                        </p:tav>
                                        <p:tav tm="100000">
                                          <p:val>
                                            <p:strVal val="#ppt_x"/>
                                          </p:val>
                                        </p:tav>
                                      </p:tavLst>
                                    </p:anim>
                                    <p:anim calcmode="lin" valueType="num">
                                      <p:cBhvr additive="base">
                                        <p:cTn id="50" dur="500" fill="hold"/>
                                        <p:tgtEl>
                                          <p:spTgt spid="8210"/>
                                        </p:tgtEl>
                                        <p:attrNameLst>
                                          <p:attrName>ppt_y</p:attrName>
                                        </p:attrNameLst>
                                      </p:cBhvr>
                                      <p:tavLst>
                                        <p:tav tm="0">
                                          <p:val>
                                            <p:strVal val="#ppt_y"/>
                                          </p:val>
                                        </p:tav>
                                        <p:tav tm="100000">
                                          <p:val>
                                            <p:strVal val="#ppt_y"/>
                                          </p:val>
                                        </p:tav>
                                      </p:tavLst>
                                    </p:anim>
                                  </p:childTnLst>
                                </p:cTn>
                              </p:par>
                            </p:childTnLst>
                          </p:cTn>
                        </p:par>
                      </p:childTnLst>
                    </p:cTn>
                  </p:par>
                  <p:par>
                    <p:cTn id="51" fill="hold" nodeType="clickPar">
                      <p:stCondLst>
                        <p:cond delay="indefinite"/>
                      </p:stCondLst>
                      <p:childTnLst>
                        <p:par>
                          <p:cTn id="52" fill="hold" nodeType="withGroup">
                            <p:stCondLst>
                              <p:cond delay="0"/>
                            </p:stCondLst>
                            <p:childTnLst>
                              <p:par>
                                <p:cTn id="53" presetID="2" presetClass="entr" presetSubtype="8" fill="hold" grpId="0" nodeType="clickEffect">
                                  <p:stCondLst>
                                    <p:cond delay="0"/>
                                  </p:stCondLst>
                                  <p:childTnLst>
                                    <p:set>
                                      <p:cBhvr>
                                        <p:cTn id="54" dur="1" fill="hold">
                                          <p:stCondLst>
                                            <p:cond delay="0"/>
                                          </p:stCondLst>
                                        </p:cTn>
                                        <p:tgtEl>
                                          <p:spTgt spid="8211"/>
                                        </p:tgtEl>
                                        <p:attrNameLst>
                                          <p:attrName>style.visibility</p:attrName>
                                        </p:attrNameLst>
                                      </p:cBhvr>
                                      <p:to>
                                        <p:strVal val="visible"/>
                                      </p:to>
                                    </p:set>
                                    <p:anim calcmode="lin" valueType="num">
                                      <p:cBhvr additive="base">
                                        <p:cTn id="55" dur="500" fill="hold"/>
                                        <p:tgtEl>
                                          <p:spTgt spid="8211"/>
                                        </p:tgtEl>
                                        <p:attrNameLst>
                                          <p:attrName>ppt_x</p:attrName>
                                        </p:attrNameLst>
                                      </p:cBhvr>
                                      <p:tavLst>
                                        <p:tav tm="0">
                                          <p:val>
                                            <p:strVal val="0-#ppt_w/2"/>
                                          </p:val>
                                        </p:tav>
                                        <p:tav tm="100000">
                                          <p:val>
                                            <p:strVal val="#ppt_x"/>
                                          </p:val>
                                        </p:tav>
                                      </p:tavLst>
                                    </p:anim>
                                    <p:anim calcmode="lin" valueType="num">
                                      <p:cBhvr additive="base">
                                        <p:cTn id="56" dur="500" fill="hold"/>
                                        <p:tgtEl>
                                          <p:spTgt spid="821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203" grpId="0" autoUpdateAnimBg="0"/>
      <p:bldP spid="8204" grpId="0" autoUpdateAnimBg="0"/>
      <p:bldP spid="8205" grpId="0" autoUpdateAnimBg="0"/>
      <p:bldP spid="8206" grpId="0" autoUpdateAnimBg="0"/>
      <p:bldP spid="8207" grpId="0" autoUpdateAnimBg="0"/>
      <p:bldP spid="8208" grpId="0" autoUpdateAnimBg="0"/>
      <p:bldP spid="8209" grpId="0" autoUpdateAnimBg="0"/>
      <p:bldP spid="8210" grpId="0" autoUpdateAnimBg="0"/>
      <p:bldP spid="8211" grpId="0" autoUpdateAnimBg="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06CB0771-9A63-2C49-A8C1-934B3ACC54B1}"/>
              </a:ext>
            </a:extLst>
          </p:cNvPr>
          <p:cNvGrpSpPr/>
          <p:nvPr/>
        </p:nvGrpSpPr>
        <p:grpSpPr>
          <a:xfrm>
            <a:off x="0" y="-76199"/>
            <a:ext cx="9144000" cy="6934200"/>
            <a:chOff x="0" y="-76199"/>
            <a:chExt cx="9144000" cy="6934200"/>
          </a:xfrm>
        </p:grpSpPr>
        <p:pic>
          <p:nvPicPr>
            <p:cNvPr id="7" name="Picture 4" descr="Whitcomb Chart">
              <a:extLst>
                <a:ext uri="{FF2B5EF4-FFF2-40B4-BE49-F238E27FC236}">
                  <a16:creationId xmlns:a16="http://schemas.microsoft.com/office/drawing/2014/main" id="{3EEAFEDC-1B05-AC49-81DD-C4138B5A1F16}"/>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l="31094" t="20749" r="14887" b="20290"/>
            <a:stretch/>
          </p:blipFill>
          <p:spPr bwMode="auto">
            <a:xfrm>
              <a:off x="0" y="-76199"/>
              <a:ext cx="9144000" cy="69342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Rectangle 1">
              <a:extLst>
                <a:ext uri="{FF2B5EF4-FFF2-40B4-BE49-F238E27FC236}">
                  <a16:creationId xmlns:a16="http://schemas.microsoft.com/office/drawing/2014/main" id="{CEAD117C-BAF9-3E4C-8370-F1BFFF457564}"/>
                </a:ext>
              </a:extLst>
            </p:cNvPr>
            <p:cNvSpPr/>
            <p:nvPr/>
          </p:nvSpPr>
          <p:spPr bwMode="auto">
            <a:xfrm>
              <a:off x="4970352" y="2009873"/>
              <a:ext cx="923454" cy="579421"/>
            </a:xfrm>
            <a:prstGeom prst="rect">
              <a:avLst/>
            </a:prstGeom>
            <a:solidFill>
              <a:srgbClr val="FEFFEE"/>
            </a:solidFill>
            <a:ln w="12700" cap="sq"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12" charset="0"/>
                <a:ea typeface="+mn-ea"/>
                <a:cs typeface="+mn-cs"/>
              </a:endParaRPr>
            </a:p>
          </p:txBody>
        </p:sp>
        <p:sp>
          <p:nvSpPr>
            <p:cNvPr id="10" name="Rectangle 9">
              <a:extLst>
                <a:ext uri="{FF2B5EF4-FFF2-40B4-BE49-F238E27FC236}">
                  <a16:creationId xmlns:a16="http://schemas.microsoft.com/office/drawing/2014/main" id="{69384225-3608-3B44-87C5-5EE9FE1CDDE4}"/>
                </a:ext>
              </a:extLst>
            </p:cNvPr>
            <p:cNvSpPr/>
            <p:nvPr/>
          </p:nvSpPr>
          <p:spPr bwMode="auto">
            <a:xfrm>
              <a:off x="5803271" y="2190942"/>
              <a:ext cx="923454" cy="579421"/>
            </a:xfrm>
            <a:prstGeom prst="rect">
              <a:avLst/>
            </a:prstGeom>
            <a:solidFill>
              <a:srgbClr val="FEFFEE"/>
            </a:solidFill>
            <a:ln w="12700" cap="sq"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12" charset="0"/>
                <a:ea typeface="+mn-ea"/>
                <a:cs typeface="+mn-cs"/>
              </a:endParaRPr>
            </a:p>
          </p:txBody>
        </p:sp>
      </p:grpSp>
      <p:pic>
        <p:nvPicPr>
          <p:cNvPr id="5" name="Picture 2" descr="Whitcomb Chart"/>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b="-14489"/>
          <a:stretch/>
        </p:blipFill>
        <p:spPr bwMode="auto">
          <a:xfrm>
            <a:off x="0" y="620688"/>
            <a:ext cx="3862638" cy="4498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Rectangle 3">
            <a:extLst>
              <a:ext uri="{FF2B5EF4-FFF2-40B4-BE49-F238E27FC236}">
                <a16:creationId xmlns:a16="http://schemas.microsoft.com/office/drawing/2014/main" id="{CC2791F1-FEF5-AA41-98B2-09F68269FC13}"/>
              </a:ext>
            </a:extLst>
          </p:cNvPr>
          <p:cNvSpPr txBox="1">
            <a:spLocks noChangeArrowheads="1"/>
          </p:cNvSpPr>
          <p:nvPr/>
        </p:nvSpPr>
        <p:spPr bwMode="auto">
          <a:xfrm>
            <a:off x="0" y="482462"/>
            <a:ext cx="5380074" cy="519017"/>
          </a:xfrm>
          <a:prstGeom prst="rect">
            <a:avLst/>
          </a:prstGeom>
          <a:solidFill>
            <a:schemeClr val="accent4">
              <a:lumMod val="10000"/>
            </a:schemeClr>
          </a:solidFill>
          <a:ln w="9525">
            <a:noFill/>
            <a:miter lim="800000"/>
            <a:headEnd/>
            <a:tailEnd/>
          </a:ln>
          <a:effectLst/>
        </p:spPr>
        <p:txBody>
          <a:bodyPr vert="horz" wrap="square" lIns="92075" tIns="46038" rIns="92075" bIns="46038" numCol="1" anchor="ctr" anchorCtr="0" compatLnSpc="1">
            <a:prstTxWarp prst="textNoShape">
              <a:avLst/>
            </a:prstTxWarp>
          </a:bodyPr>
          <a:lstStyle>
            <a:lvl1pPr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ea typeface="ＭＳ Ｐゴシック" pitchFamily="-105" charset="-128"/>
                <a:cs typeface="ＭＳ Ｐゴシック" pitchFamily="-105" charset="-128"/>
              </a:defRPr>
            </a:lvl2pPr>
            <a:lvl3pPr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ea typeface="ＭＳ Ｐゴシック" pitchFamily="-105" charset="-128"/>
                <a:cs typeface="ＭＳ Ｐゴシック" pitchFamily="-105" charset="-128"/>
              </a:defRPr>
            </a:lvl3pPr>
            <a:lvl4pPr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ea typeface="ＭＳ Ｐゴシック" pitchFamily="-105" charset="-128"/>
                <a:cs typeface="ＭＳ Ｐゴシック" pitchFamily="-105" charset="-128"/>
              </a:defRPr>
            </a:lvl4pPr>
            <a:lvl5pPr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ea typeface="ＭＳ Ｐゴシック" pitchFamily="-105" charset="-128"/>
                <a:cs typeface="ＭＳ Ｐゴシック" pitchFamily="-105" charset="-128"/>
              </a:defRPr>
            </a:lvl5pPr>
            <a:lvl6pPr marL="457200"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6pPr>
            <a:lvl7pPr marL="914400"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7pPr>
            <a:lvl8pPr marL="1371600"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8pPr>
            <a:lvl9pPr marL="1828800"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1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John C. Whitcomb, 4</a:t>
            </a:r>
            <a:r>
              <a:rPr kumimoji="0" lang="en-US" sz="1100" b="1" i="0" u="none" strike="noStrike" kern="0" cap="none" spc="0" normalizeH="0" baseline="3000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th</a:t>
            </a:r>
            <a:r>
              <a:rPr kumimoji="0" lang="en-US" sz="11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ed. (Winona Lake, IN: BMH Books, 1968), 2</a:t>
            </a:r>
            <a:endParaRPr kumimoji="0" lang="en-US" sz="16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p:txBody>
      </p:sp>
      <p:sp>
        <p:nvSpPr>
          <p:cNvPr id="154627" name="Rectangle 3"/>
          <p:cNvSpPr>
            <a:spLocks noGrp="1" noChangeArrowheads="1"/>
          </p:cNvSpPr>
          <p:nvPr>
            <p:ph type="title"/>
          </p:nvPr>
        </p:nvSpPr>
        <p:spPr>
          <a:xfrm>
            <a:off x="0" y="-76200"/>
            <a:ext cx="8229600" cy="685800"/>
          </a:xfrm>
          <a:solidFill>
            <a:srgbClr val="000090"/>
          </a:solidFill>
        </p:spPr>
        <p:txBody>
          <a:bodyPr/>
          <a:lstStyle/>
          <a:p>
            <a:pPr algn="ctr">
              <a:defRPr/>
            </a:pPr>
            <a:r>
              <a:rPr kumimoji="0" lang="ar-JO" sz="3200" b="1" dirty="0">
                <a:solidFill>
                  <a:schemeClr val="tx1"/>
                </a:solidFill>
                <a:latin typeface="Arial" panose="020B0604020202020204" pitchFamily="34" charset="0"/>
                <a:ea typeface="ＭＳ Ｐゴシック" charset="0"/>
                <a:cs typeface="Arial" panose="020B0604020202020204" pitchFamily="34" charset="0"/>
              </a:rPr>
              <a:t>قائمة ملوك و أنبياء العهد القديم</a:t>
            </a:r>
            <a:endParaRPr kumimoji="0" lang="en-US" sz="3200" b="1" dirty="0">
              <a:solidFill>
                <a:schemeClr val="tx1"/>
              </a:solidFill>
              <a:latin typeface="Arial" panose="020B0604020202020204" pitchFamily="34" charset="0"/>
              <a:ea typeface="ＭＳ Ｐゴシック" charset="0"/>
              <a:cs typeface="Arial" panose="020B0604020202020204" pitchFamily="34" charset="0"/>
            </a:endParaRPr>
          </a:p>
        </p:txBody>
      </p:sp>
      <p:sp>
        <p:nvSpPr>
          <p:cNvPr id="158723" name="Text Box 4"/>
          <p:cNvSpPr txBox="1">
            <a:spLocks noChangeArrowheads="1"/>
          </p:cNvSpPr>
          <p:nvPr/>
        </p:nvSpPr>
        <p:spPr bwMode="auto">
          <a:xfrm>
            <a:off x="7020272" y="0"/>
            <a:ext cx="2123728" cy="609600"/>
          </a:xfrm>
          <a:prstGeom prst="rect">
            <a:avLst/>
          </a:prstGeom>
          <a:solidFill>
            <a:srgbClr val="000090"/>
          </a:solidFill>
          <a:ln w="9525">
            <a:noFill/>
            <a:miter lim="800000"/>
            <a:headEnd/>
            <a:tailEnd/>
          </a:ln>
          <a:effectLst/>
        </p:spPr>
        <p:txBody>
          <a:bodyPr lIns="92075" tIns="46038" rIns="92075" bIns="46038" anchor="ctr"/>
          <a:lstStyle>
            <a:lvl1pPr eaLnBrk="0" hangingPunct="0">
              <a:spcBef>
                <a:spcPct val="0"/>
              </a:spcBef>
              <a:defRPr kumimoji="0" sz="3200" b="1">
                <a:effectLst>
                  <a:outerShdw blurRad="38100" dist="38100" dir="2700000" algn="tl">
                    <a:srgbClr val="000000"/>
                  </a:outerShdw>
                </a:effectLst>
                <a:latin typeface="Arial"/>
                <a:cs typeface="Arial"/>
              </a:defRPr>
            </a:lvl1pPr>
            <a:lvl2pPr eaLnBrk="0" hangingPunct="0">
              <a:spcBef>
                <a:spcPct val="0"/>
              </a:spcBef>
              <a:defRPr kumimoji="1" sz="4400">
                <a:solidFill>
                  <a:schemeClr val="tx2"/>
                </a:solidFill>
                <a:effectLst>
                  <a:outerShdw blurRad="38100" dist="38100" dir="2700000" algn="tl">
                    <a:srgbClr val="000000"/>
                  </a:outerShdw>
                </a:effectLst>
                <a:latin typeface="Times New Roman" pitchFamily="-112" charset="0"/>
                <a:ea typeface="ＭＳ Ｐゴシック" pitchFamily="-105" charset="-128"/>
                <a:cs typeface="ＭＳ Ｐゴシック" pitchFamily="-105" charset="-128"/>
              </a:defRPr>
            </a:lvl2pPr>
            <a:lvl3pPr eaLnBrk="0" hangingPunct="0">
              <a:spcBef>
                <a:spcPct val="0"/>
              </a:spcBef>
              <a:defRPr kumimoji="1" sz="4400">
                <a:solidFill>
                  <a:schemeClr val="tx2"/>
                </a:solidFill>
                <a:effectLst>
                  <a:outerShdw blurRad="38100" dist="38100" dir="2700000" algn="tl">
                    <a:srgbClr val="000000"/>
                  </a:outerShdw>
                </a:effectLst>
                <a:latin typeface="Times New Roman" pitchFamily="-112" charset="0"/>
                <a:ea typeface="ＭＳ Ｐゴシック" pitchFamily="-105" charset="-128"/>
                <a:cs typeface="ＭＳ Ｐゴシック" pitchFamily="-105" charset="-128"/>
              </a:defRPr>
            </a:lvl3pPr>
            <a:lvl4pPr eaLnBrk="0" hangingPunct="0">
              <a:spcBef>
                <a:spcPct val="0"/>
              </a:spcBef>
              <a:defRPr kumimoji="1" sz="4400">
                <a:solidFill>
                  <a:schemeClr val="tx2"/>
                </a:solidFill>
                <a:effectLst>
                  <a:outerShdw blurRad="38100" dist="38100" dir="2700000" algn="tl">
                    <a:srgbClr val="000000"/>
                  </a:outerShdw>
                </a:effectLst>
                <a:latin typeface="Times New Roman" pitchFamily="-112" charset="0"/>
                <a:ea typeface="ＭＳ Ｐゴシック" pitchFamily="-105" charset="-128"/>
                <a:cs typeface="ＭＳ Ｐゴシック" pitchFamily="-105" charset="-128"/>
              </a:defRPr>
            </a:lvl4pPr>
            <a:lvl5pPr eaLnBrk="0" hangingPunct="0">
              <a:spcBef>
                <a:spcPct val="0"/>
              </a:spcBef>
              <a:defRPr kumimoji="1" sz="4400">
                <a:solidFill>
                  <a:schemeClr val="tx2"/>
                </a:solidFill>
                <a:effectLst>
                  <a:outerShdw blurRad="38100" dist="38100" dir="2700000" algn="tl">
                    <a:srgbClr val="000000"/>
                  </a:outerShdw>
                </a:effectLst>
                <a:latin typeface="Times New Roman" pitchFamily="-112" charset="0"/>
                <a:ea typeface="ＭＳ Ｐゴシック" pitchFamily="-105" charset="-128"/>
                <a:cs typeface="ＭＳ Ｐゴシック" pitchFamily="-105" charset="-128"/>
              </a:defRPr>
            </a:lvl5pPr>
            <a:lvl6pPr marL="45720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6pPr>
            <a:lvl7pPr marL="91440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7pPr>
            <a:lvl8pPr marL="137160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8pPr>
            <a:lvl9pPr marL="182880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232و342</a:t>
            </a:r>
            <a:endParaRPr kumimoji="0" lang="en-US" sz="24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580782919"/>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AutoShape 2"/>
          <p:cNvSpPr>
            <a:spLocks noChangeArrowheads="1"/>
          </p:cNvSpPr>
          <p:nvPr/>
        </p:nvSpPr>
        <p:spPr bwMode="auto">
          <a:xfrm rot="-1020000">
            <a:off x="5788025" y="2274888"/>
            <a:ext cx="1066800" cy="1543050"/>
          </a:xfrm>
          <a:custGeom>
            <a:avLst/>
            <a:gdLst>
              <a:gd name="T0" fmla="*/ 2147483647 w 625"/>
              <a:gd name="T1" fmla="*/ 2147483647 h 972"/>
              <a:gd name="T2" fmla="*/ 2147483647 w 625"/>
              <a:gd name="T3" fmla="*/ 2147483647 h 972"/>
              <a:gd name="T4" fmla="*/ 2147483647 w 625"/>
              <a:gd name="T5" fmla="*/ 2147483647 h 972"/>
              <a:gd name="T6" fmla="*/ 2147483647 w 625"/>
              <a:gd name="T7" fmla="*/ 2147483647 h 972"/>
              <a:gd name="T8" fmla="*/ 2147483647 w 625"/>
              <a:gd name="T9" fmla="*/ 2147483647 h 972"/>
              <a:gd name="T10" fmla="*/ 2147483647 w 625"/>
              <a:gd name="T11" fmla="*/ 2147483647 h 972"/>
              <a:gd name="T12" fmla="*/ 2147483647 w 625"/>
              <a:gd name="T13" fmla="*/ 2147483647 h 972"/>
              <a:gd name="T14" fmla="*/ 2147483647 w 625"/>
              <a:gd name="T15" fmla="*/ 2147483647 h 972"/>
              <a:gd name="T16" fmla="*/ 2147483647 w 625"/>
              <a:gd name="T17" fmla="*/ 2147483647 h 972"/>
              <a:gd name="T18" fmla="*/ 2147483647 w 625"/>
              <a:gd name="T19" fmla="*/ 2147483647 h 972"/>
              <a:gd name="T20" fmla="*/ 2147483647 w 625"/>
              <a:gd name="T21" fmla="*/ 2147483647 h 972"/>
              <a:gd name="T22" fmla="*/ 2147483647 w 625"/>
              <a:gd name="T23" fmla="*/ 2147483647 h 972"/>
              <a:gd name="T24" fmla="*/ 2147483647 w 625"/>
              <a:gd name="T25" fmla="*/ 2147483647 h 972"/>
              <a:gd name="T26" fmla="*/ 2147483647 w 625"/>
              <a:gd name="T27" fmla="*/ 2147483647 h 972"/>
              <a:gd name="T28" fmla="*/ 2147483647 w 625"/>
              <a:gd name="T29" fmla="*/ 2147483647 h 972"/>
              <a:gd name="T30" fmla="*/ 2147483647 w 625"/>
              <a:gd name="T31" fmla="*/ 2147483647 h 97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25"/>
              <a:gd name="T49" fmla="*/ 0 h 972"/>
              <a:gd name="T50" fmla="*/ 625 w 625"/>
              <a:gd name="T51" fmla="*/ 972 h 97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25" h="972">
                <a:moveTo>
                  <a:pt x="135" y="50"/>
                </a:moveTo>
                <a:cubicBezTo>
                  <a:pt x="91" y="114"/>
                  <a:pt x="125" y="158"/>
                  <a:pt x="50" y="184"/>
                </a:cubicBezTo>
                <a:cubicBezTo>
                  <a:pt x="5" y="250"/>
                  <a:pt x="0" y="340"/>
                  <a:pt x="62" y="402"/>
                </a:cubicBezTo>
                <a:cubicBezTo>
                  <a:pt x="80" y="420"/>
                  <a:pt x="104" y="432"/>
                  <a:pt x="123" y="450"/>
                </a:cubicBezTo>
                <a:cubicBezTo>
                  <a:pt x="152" y="541"/>
                  <a:pt x="179" y="659"/>
                  <a:pt x="280" y="693"/>
                </a:cubicBezTo>
                <a:cubicBezTo>
                  <a:pt x="310" y="786"/>
                  <a:pt x="307" y="832"/>
                  <a:pt x="389" y="887"/>
                </a:cubicBezTo>
                <a:cubicBezTo>
                  <a:pt x="414" y="924"/>
                  <a:pt x="443" y="940"/>
                  <a:pt x="474" y="972"/>
                </a:cubicBezTo>
                <a:cubicBezTo>
                  <a:pt x="506" y="968"/>
                  <a:pt x="538" y="966"/>
                  <a:pt x="571" y="960"/>
                </a:cubicBezTo>
                <a:cubicBezTo>
                  <a:pt x="583" y="957"/>
                  <a:pt x="605" y="959"/>
                  <a:pt x="607" y="947"/>
                </a:cubicBezTo>
                <a:cubicBezTo>
                  <a:pt x="625" y="732"/>
                  <a:pt x="553" y="566"/>
                  <a:pt x="510" y="366"/>
                </a:cubicBezTo>
                <a:cubicBezTo>
                  <a:pt x="514" y="338"/>
                  <a:pt x="535" y="207"/>
                  <a:pt x="535" y="184"/>
                </a:cubicBezTo>
                <a:cubicBezTo>
                  <a:pt x="535" y="109"/>
                  <a:pt x="478" y="24"/>
                  <a:pt x="401" y="14"/>
                </a:cubicBezTo>
                <a:cubicBezTo>
                  <a:pt x="352" y="7"/>
                  <a:pt x="304" y="6"/>
                  <a:pt x="256" y="2"/>
                </a:cubicBezTo>
                <a:cubicBezTo>
                  <a:pt x="223" y="6"/>
                  <a:pt x="188" y="0"/>
                  <a:pt x="159" y="14"/>
                </a:cubicBezTo>
                <a:cubicBezTo>
                  <a:pt x="84" y="46"/>
                  <a:pt x="218" y="62"/>
                  <a:pt x="110" y="62"/>
                </a:cubicBezTo>
                <a:cubicBezTo>
                  <a:pt x="100" y="62"/>
                  <a:pt x="126" y="54"/>
                  <a:pt x="135" y="50"/>
                </a:cubicBezTo>
                <a:close/>
              </a:path>
            </a:pathLst>
          </a:custGeom>
          <a:solidFill>
            <a:srgbClr val="660066"/>
          </a:solidFill>
          <a:ln w="9360">
            <a:solidFill>
              <a:srgbClr val="FFFFFF"/>
            </a:solidFill>
            <a:round/>
            <a:headEnd/>
            <a:tailEnd/>
          </a:ln>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mn-cs"/>
            </a:endParaRPr>
          </a:p>
        </p:txBody>
      </p:sp>
      <p:sp>
        <p:nvSpPr>
          <p:cNvPr id="48131" name="Rectangle 3"/>
          <p:cNvSpPr>
            <a:spLocks noChangeArrowheads="1"/>
          </p:cNvSpPr>
          <p:nvPr/>
        </p:nvSpPr>
        <p:spPr bwMode="auto">
          <a:xfrm>
            <a:off x="539552" y="188640"/>
            <a:ext cx="77724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nchor="ctr"/>
          <a:lstStyle/>
          <a:p>
            <a:pPr marL="0" marR="0" lvl="0" indent="0" algn="ctr" defTabSz="449263" rtl="0" eaLnBrk="1" fontAlgn="base" latinLnBrk="0" hangingPunct="1">
              <a:lnSpc>
                <a:spcPct val="100000"/>
              </a:lnSpc>
              <a:spcBef>
                <a:spcPct val="0"/>
              </a:spcBef>
              <a:spcAft>
                <a:spcPct val="0"/>
              </a:spcAft>
              <a:buClr>
                <a:srgbClr val="FFCC66"/>
              </a:buClr>
              <a:buSzPct val="100000"/>
              <a:buFont typeface="Times New Roman"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endParaRPr kumimoji="0" lang="en-GB" sz="6000" b="1" i="0" u="none" strike="noStrike" kern="1200" cap="none" spc="0" normalizeH="0" baseline="0" noProof="0" dirty="0">
              <a:ln>
                <a:noFill/>
              </a:ln>
              <a:solidFill>
                <a:srgbClr val="FFCC66"/>
              </a:solidFill>
              <a:effectLst/>
              <a:uLnTx/>
              <a:uFillTx/>
              <a:latin typeface="Arial" panose="020B0604020202020204" pitchFamily="34" charset="0"/>
              <a:ea typeface="ＭＳ Ｐゴシック" charset="0"/>
              <a:cs typeface="Arial" panose="020B0604020202020204" pitchFamily="34" charset="0"/>
            </a:endParaRPr>
          </a:p>
        </p:txBody>
      </p:sp>
      <p:sp>
        <p:nvSpPr>
          <p:cNvPr id="687108" name="AutoShape 4"/>
          <p:cNvSpPr>
            <a:spLocks noChangeArrowheads="1"/>
          </p:cNvSpPr>
          <p:nvPr/>
        </p:nvSpPr>
        <p:spPr bwMode="auto">
          <a:xfrm>
            <a:off x="-152400" y="2819400"/>
            <a:ext cx="2295525" cy="3128963"/>
          </a:xfrm>
          <a:custGeom>
            <a:avLst/>
            <a:gdLst>
              <a:gd name="T0" fmla="*/ 2147483647 w 918"/>
              <a:gd name="T1" fmla="*/ 2147483647 h 1971"/>
              <a:gd name="T2" fmla="*/ 2147483647 w 918"/>
              <a:gd name="T3" fmla="*/ 2147483647 h 1971"/>
              <a:gd name="T4" fmla="*/ 2147483647 w 918"/>
              <a:gd name="T5" fmla="*/ 2147483647 h 1971"/>
              <a:gd name="T6" fmla="*/ 2147483647 w 918"/>
              <a:gd name="T7" fmla="*/ 2147483647 h 1971"/>
              <a:gd name="T8" fmla="*/ 2147483647 w 918"/>
              <a:gd name="T9" fmla="*/ 2147483647 h 1971"/>
              <a:gd name="T10" fmla="*/ 2147483647 w 918"/>
              <a:gd name="T11" fmla="*/ 2147483647 h 1971"/>
              <a:gd name="T12" fmla="*/ 2147483647 w 918"/>
              <a:gd name="T13" fmla="*/ 2147483647 h 1971"/>
              <a:gd name="T14" fmla="*/ 2147483647 w 918"/>
              <a:gd name="T15" fmla="*/ 2147483647 h 1971"/>
              <a:gd name="T16" fmla="*/ 2147483647 w 918"/>
              <a:gd name="T17" fmla="*/ 2147483647 h 1971"/>
              <a:gd name="T18" fmla="*/ 2147483647 w 918"/>
              <a:gd name="T19" fmla="*/ 2147483647 h 1971"/>
              <a:gd name="T20" fmla="*/ 2147483647 w 918"/>
              <a:gd name="T21" fmla="*/ 2147483647 h 1971"/>
              <a:gd name="T22" fmla="*/ 2147483647 w 918"/>
              <a:gd name="T23" fmla="*/ 2147483647 h 1971"/>
              <a:gd name="T24" fmla="*/ 2147483647 w 918"/>
              <a:gd name="T25" fmla="*/ 2147483647 h 1971"/>
              <a:gd name="T26" fmla="*/ 2147483647 w 918"/>
              <a:gd name="T27" fmla="*/ 2147483647 h 1971"/>
              <a:gd name="T28" fmla="*/ 2147483647 w 918"/>
              <a:gd name="T29" fmla="*/ 2147483647 h 1971"/>
              <a:gd name="T30" fmla="*/ 2147483647 w 918"/>
              <a:gd name="T31" fmla="*/ 2147483647 h 1971"/>
              <a:gd name="T32" fmla="*/ 2147483647 w 918"/>
              <a:gd name="T33" fmla="*/ 2147483647 h 1971"/>
              <a:gd name="T34" fmla="*/ 2147483647 w 918"/>
              <a:gd name="T35" fmla="*/ 2147483647 h 1971"/>
              <a:gd name="T36" fmla="*/ 0 w 918"/>
              <a:gd name="T37" fmla="*/ 2147483647 h 197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8"/>
              <a:gd name="T58" fmla="*/ 0 h 1971"/>
              <a:gd name="T59" fmla="*/ 918 w 918"/>
              <a:gd name="T60" fmla="*/ 1971 h 197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8" h="1971">
                <a:moveTo>
                  <a:pt x="29" y="15"/>
                </a:moveTo>
                <a:cubicBezTo>
                  <a:pt x="146" y="74"/>
                  <a:pt x="184" y="51"/>
                  <a:pt x="311" y="30"/>
                </a:cubicBezTo>
                <a:cubicBezTo>
                  <a:pt x="433" y="45"/>
                  <a:pt x="435" y="55"/>
                  <a:pt x="563" y="30"/>
                </a:cubicBezTo>
                <a:cubicBezTo>
                  <a:pt x="593" y="23"/>
                  <a:pt x="651" y="1"/>
                  <a:pt x="651" y="1"/>
                </a:cubicBezTo>
                <a:cubicBezTo>
                  <a:pt x="691" y="8"/>
                  <a:pt x="741" y="0"/>
                  <a:pt x="770" y="30"/>
                </a:cubicBezTo>
                <a:cubicBezTo>
                  <a:pt x="795" y="55"/>
                  <a:pt x="829" y="119"/>
                  <a:pt x="829" y="119"/>
                </a:cubicBezTo>
                <a:cubicBezTo>
                  <a:pt x="806" y="187"/>
                  <a:pt x="819" y="193"/>
                  <a:pt x="859" y="252"/>
                </a:cubicBezTo>
                <a:cubicBezTo>
                  <a:pt x="881" y="341"/>
                  <a:pt x="899" y="428"/>
                  <a:pt x="918" y="519"/>
                </a:cubicBezTo>
                <a:cubicBezTo>
                  <a:pt x="906" y="622"/>
                  <a:pt x="871" y="744"/>
                  <a:pt x="903" y="845"/>
                </a:cubicBezTo>
                <a:cubicBezTo>
                  <a:pt x="884" y="923"/>
                  <a:pt x="870" y="1001"/>
                  <a:pt x="859" y="1082"/>
                </a:cubicBezTo>
                <a:cubicBezTo>
                  <a:pt x="870" y="1193"/>
                  <a:pt x="904" y="1311"/>
                  <a:pt x="874" y="1423"/>
                </a:cubicBezTo>
                <a:cubicBezTo>
                  <a:pt x="864" y="1459"/>
                  <a:pt x="841" y="1490"/>
                  <a:pt x="829" y="1526"/>
                </a:cubicBezTo>
                <a:cubicBezTo>
                  <a:pt x="821" y="1545"/>
                  <a:pt x="819" y="1566"/>
                  <a:pt x="814" y="1586"/>
                </a:cubicBezTo>
                <a:cubicBezTo>
                  <a:pt x="828" y="1642"/>
                  <a:pt x="840" y="1727"/>
                  <a:pt x="800" y="1778"/>
                </a:cubicBezTo>
                <a:cubicBezTo>
                  <a:pt x="757" y="1830"/>
                  <a:pt x="668" y="1834"/>
                  <a:pt x="607" y="1852"/>
                </a:cubicBezTo>
                <a:cubicBezTo>
                  <a:pt x="592" y="1856"/>
                  <a:pt x="576" y="1860"/>
                  <a:pt x="563" y="1867"/>
                </a:cubicBezTo>
                <a:cubicBezTo>
                  <a:pt x="546" y="1875"/>
                  <a:pt x="535" y="1891"/>
                  <a:pt x="518" y="1897"/>
                </a:cubicBezTo>
                <a:cubicBezTo>
                  <a:pt x="425" y="1928"/>
                  <a:pt x="318" y="1923"/>
                  <a:pt x="222" y="1941"/>
                </a:cubicBezTo>
                <a:cubicBezTo>
                  <a:pt x="147" y="1954"/>
                  <a:pt x="75" y="1971"/>
                  <a:pt x="0" y="1971"/>
                </a:cubicBezTo>
              </a:path>
            </a:pathLst>
          </a:custGeom>
          <a:solidFill>
            <a:srgbClr val="000000"/>
          </a:solidFill>
          <a:ln w="38160">
            <a:solidFill>
              <a:srgbClr val="FFFFFF"/>
            </a:solidFill>
            <a:round/>
            <a:headEnd/>
            <a:tailEnd/>
          </a:ln>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mn-cs"/>
            </a:endParaRPr>
          </a:p>
        </p:txBody>
      </p:sp>
      <p:sp>
        <p:nvSpPr>
          <p:cNvPr id="48133" name="AutoShape 5"/>
          <p:cNvSpPr>
            <a:spLocks noChangeArrowheads="1"/>
          </p:cNvSpPr>
          <p:nvPr/>
        </p:nvSpPr>
        <p:spPr bwMode="auto">
          <a:xfrm>
            <a:off x="2058988" y="3579813"/>
            <a:ext cx="808037" cy="769937"/>
          </a:xfrm>
          <a:custGeom>
            <a:avLst/>
            <a:gdLst>
              <a:gd name="T0" fmla="*/ 2147483647 w 509"/>
              <a:gd name="T1" fmla="*/ 0 h 485"/>
              <a:gd name="T2" fmla="*/ 2147483647 w 509"/>
              <a:gd name="T3" fmla="*/ 2147483647 h 485"/>
              <a:gd name="T4" fmla="*/ 2147483647 w 509"/>
              <a:gd name="T5" fmla="*/ 2147483647 h 485"/>
              <a:gd name="T6" fmla="*/ 0 w 509"/>
              <a:gd name="T7" fmla="*/ 2147483647 h 485"/>
              <a:gd name="T8" fmla="*/ 2147483647 w 509"/>
              <a:gd name="T9" fmla="*/ 2147483647 h 485"/>
              <a:gd name="T10" fmla="*/ 2147483647 w 509"/>
              <a:gd name="T11" fmla="*/ 2147483647 h 485"/>
              <a:gd name="T12" fmla="*/ 2147483647 w 509"/>
              <a:gd name="T13" fmla="*/ 2147483647 h 485"/>
              <a:gd name="T14" fmla="*/ 2147483647 w 509"/>
              <a:gd name="T15" fmla="*/ 2147483647 h 485"/>
              <a:gd name="T16" fmla="*/ 2147483647 w 509"/>
              <a:gd name="T17" fmla="*/ 2147483647 h 485"/>
              <a:gd name="T18" fmla="*/ 2147483647 w 509"/>
              <a:gd name="T19" fmla="*/ 0 h 485"/>
              <a:gd name="T20" fmla="*/ 2147483647 w 509"/>
              <a:gd name="T21" fmla="*/ 0 h 4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09"/>
              <a:gd name="T34" fmla="*/ 0 h 485"/>
              <a:gd name="T35" fmla="*/ 509 w 509"/>
              <a:gd name="T36" fmla="*/ 485 h 4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09" h="485">
                <a:moveTo>
                  <a:pt x="230" y="0"/>
                </a:moveTo>
                <a:cubicBezTo>
                  <a:pt x="189" y="4"/>
                  <a:pt x="148" y="4"/>
                  <a:pt x="109" y="12"/>
                </a:cubicBezTo>
                <a:cubicBezTo>
                  <a:pt x="83" y="16"/>
                  <a:pt x="36" y="36"/>
                  <a:pt x="36" y="36"/>
                </a:cubicBezTo>
                <a:cubicBezTo>
                  <a:pt x="58" y="104"/>
                  <a:pt x="22" y="187"/>
                  <a:pt x="0" y="254"/>
                </a:cubicBezTo>
                <a:cubicBezTo>
                  <a:pt x="9" y="283"/>
                  <a:pt x="34" y="398"/>
                  <a:pt x="48" y="412"/>
                </a:cubicBezTo>
                <a:cubicBezTo>
                  <a:pt x="83" y="445"/>
                  <a:pt x="63" y="429"/>
                  <a:pt x="109" y="460"/>
                </a:cubicBezTo>
                <a:cubicBezTo>
                  <a:pt x="211" y="425"/>
                  <a:pt x="335" y="448"/>
                  <a:pt x="436" y="485"/>
                </a:cubicBezTo>
                <a:cubicBezTo>
                  <a:pt x="470" y="448"/>
                  <a:pt x="493" y="410"/>
                  <a:pt x="509" y="363"/>
                </a:cubicBezTo>
                <a:cubicBezTo>
                  <a:pt x="498" y="288"/>
                  <a:pt x="489" y="253"/>
                  <a:pt x="448" y="194"/>
                </a:cubicBezTo>
                <a:cubicBezTo>
                  <a:pt x="461" y="86"/>
                  <a:pt x="487" y="37"/>
                  <a:pt x="376" y="0"/>
                </a:cubicBezTo>
                <a:cubicBezTo>
                  <a:pt x="282" y="30"/>
                  <a:pt x="316" y="28"/>
                  <a:pt x="230" y="0"/>
                </a:cubicBezTo>
                <a:close/>
              </a:path>
            </a:pathLst>
          </a:custGeom>
          <a:solidFill>
            <a:srgbClr val="3366FF"/>
          </a:solidFill>
          <a:ln w="9360">
            <a:solidFill>
              <a:srgbClr val="FFFFFF"/>
            </a:solidFill>
            <a:round/>
            <a:headEnd/>
            <a:tailEnd/>
          </a:ln>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mn-cs"/>
            </a:endParaRPr>
          </a:p>
        </p:txBody>
      </p:sp>
      <p:sp>
        <p:nvSpPr>
          <p:cNvPr id="48134" name="AutoShape 6"/>
          <p:cNvSpPr>
            <a:spLocks noChangeArrowheads="1"/>
          </p:cNvSpPr>
          <p:nvPr/>
        </p:nvSpPr>
        <p:spPr bwMode="auto">
          <a:xfrm>
            <a:off x="1892300" y="4933950"/>
            <a:ext cx="673100" cy="730250"/>
          </a:xfrm>
          <a:custGeom>
            <a:avLst/>
            <a:gdLst>
              <a:gd name="T0" fmla="*/ 2147483647 w 424"/>
              <a:gd name="T1" fmla="*/ 2147483647 h 460"/>
              <a:gd name="T2" fmla="*/ 2147483647 w 424"/>
              <a:gd name="T3" fmla="*/ 2147483647 h 460"/>
              <a:gd name="T4" fmla="*/ 2147483647 w 424"/>
              <a:gd name="T5" fmla="*/ 2147483647 h 460"/>
              <a:gd name="T6" fmla="*/ 2147483647 w 424"/>
              <a:gd name="T7" fmla="*/ 2147483647 h 460"/>
              <a:gd name="T8" fmla="*/ 0 w 424"/>
              <a:gd name="T9" fmla="*/ 2147483647 h 460"/>
              <a:gd name="T10" fmla="*/ 2147483647 w 424"/>
              <a:gd name="T11" fmla="*/ 2147483647 h 460"/>
              <a:gd name="T12" fmla="*/ 0 w 424"/>
              <a:gd name="T13" fmla="*/ 2147483647 h 460"/>
              <a:gd name="T14" fmla="*/ 2147483647 w 424"/>
              <a:gd name="T15" fmla="*/ 2147483647 h 460"/>
              <a:gd name="T16" fmla="*/ 2147483647 w 424"/>
              <a:gd name="T17" fmla="*/ 2147483647 h 460"/>
              <a:gd name="T18" fmla="*/ 2147483647 w 424"/>
              <a:gd name="T19" fmla="*/ 2147483647 h 460"/>
              <a:gd name="T20" fmla="*/ 2147483647 w 424"/>
              <a:gd name="T21" fmla="*/ 2147483647 h 460"/>
              <a:gd name="T22" fmla="*/ 2147483647 w 424"/>
              <a:gd name="T23" fmla="*/ 2147483647 h 460"/>
              <a:gd name="T24" fmla="*/ 2147483647 w 424"/>
              <a:gd name="T25" fmla="*/ 2147483647 h 460"/>
              <a:gd name="T26" fmla="*/ 2147483647 w 424"/>
              <a:gd name="T27" fmla="*/ 2147483647 h 460"/>
              <a:gd name="T28" fmla="*/ 2147483647 w 424"/>
              <a:gd name="T29" fmla="*/ 2147483647 h 460"/>
              <a:gd name="T30" fmla="*/ 2147483647 w 424"/>
              <a:gd name="T31" fmla="*/ 2147483647 h 460"/>
              <a:gd name="T32" fmla="*/ 2147483647 w 424"/>
              <a:gd name="T33" fmla="*/ 2147483647 h 460"/>
              <a:gd name="T34" fmla="*/ 2147483647 w 424"/>
              <a:gd name="T35" fmla="*/ 2147483647 h 460"/>
              <a:gd name="T36" fmla="*/ 2147483647 w 424"/>
              <a:gd name="T37" fmla="*/ 2147483647 h 460"/>
              <a:gd name="T38" fmla="*/ 2147483647 w 424"/>
              <a:gd name="T39" fmla="*/ 2147483647 h 460"/>
              <a:gd name="T40" fmla="*/ 2147483647 w 424"/>
              <a:gd name="T41" fmla="*/ 2147483647 h 460"/>
              <a:gd name="T42" fmla="*/ 2147483647 w 424"/>
              <a:gd name="T43" fmla="*/ 2147483647 h 460"/>
              <a:gd name="T44" fmla="*/ 2147483647 w 424"/>
              <a:gd name="T45" fmla="*/ 2147483647 h 460"/>
              <a:gd name="T46" fmla="*/ 2147483647 w 424"/>
              <a:gd name="T47" fmla="*/ 2147483647 h 460"/>
              <a:gd name="T48" fmla="*/ 2147483647 w 424"/>
              <a:gd name="T49" fmla="*/ 2147483647 h 460"/>
              <a:gd name="T50" fmla="*/ 2147483647 w 424"/>
              <a:gd name="T51" fmla="*/ 2147483647 h 460"/>
              <a:gd name="T52" fmla="*/ 2147483647 w 424"/>
              <a:gd name="T53" fmla="*/ 2147483647 h 460"/>
              <a:gd name="T54" fmla="*/ 2147483647 w 424"/>
              <a:gd name="T55" fmla="*/ 2147483647 h 460"/>
              <a:gd name="T56" fmla="*/ 2147483647 w 424"/>
              <a:gd name="T57" fmla="*/ 2147483647 h 460"/>
              <a:gd name="T58" fmla="*/ 2147483647 w 424"/>
              <a:gd name="T59" fmla="*/ 2147483647 h 460"/>
              <a:gd name="T60" fmla="*/ 2147483647 w 424"/>
              <a:gd name="T61" fmla="*/ 2147483647 h 460"/>
              <a:gd name="T62" fmla="*/ 2147483647 w 424"/>
              <a:gd name="T63" fmla="*/ 2147483647 h 460"/>
              <a:gd name="T64" fmla="*/ 2147483647 w 424"/>
              <a:gd name="T65" fmla="*/ 2147483647 h 460"/>
              <a:gd name="T66" fmla="*/ 2147483647 w 424"/>
              <a:gd name="T67" fmla="*/ 2147483647 h 460"/>
              <a:gd name="T68" fmla="*/ 2147483647 w 424"/>
              <a:gd name="T69" fmla="*/ 2147483647 h 460"/>
              <a:gd name="T70" fmla="*/ 2147483647 w 424"/>
              <a:gd name="T71" fmla="*/ 2147483647 h 460"/>
              <a:gd name="T72" fmla="*/ 2147483647 w 424"/>
              <a:gd name="T73" fmla="*/ 2147483647 h 460"/>
              <a:gd name="T74" fmla="*/ 2147483647 w 424"/>
              <a:gd name="T75" fmla="*/ 2147483647 h 46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24"/>
              <a:gd name="T115" fmla="*/ 0 h 460"/>
              <a:gd name="T116" fmla="*/ 424 w 424"/>
              <a:gd name="T117" fmla="*/ 460 h 46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24" h="460">
                <a:moveTo>
                  <a:pt x="104" y="12"/>
                </a:moveTo>
                <a:cubicBezTo>
                  <a:pt x="119" y="0"/>
                  <a:pt x="110" y="13"/>
                  <a:pt x="108" y="22"/>
                </a:cubicBezTo>
                <a:cubicBezTo>
                  <a:pt x="104" y="53"/>
                  <a:pt x="97" y="92"/>
                  <a:pt x="78" y="118"/>
                </a:cubicBezTo>
                <a:cubicBezTo>
                  <a:pt x="69" y="142"/>
                  <a:pt x="49" y="157"/>
                  <a:pt x="34" y="176"/>
                </a:cubicBezTo>
                <a:cubicBezTo>
                  <a:pt x="18" y="194"/>
                  <a:pt x="7" y="211"/>
                  <a:pt x="0" y="234"/>
                </a:cubicBezTo>
                <a:cubicBezTo>
                  <a:pt x="0" y="238"/>
                  <a:pt x="2" y="243"/>
                  <a:pt x="2" y="248"/>
                </a:cubicBezTo>
                <a:cubicBezTo>
                  <a:pt x="2" y="250"/>
                  <a:pt x="0" y="251"/>
                  <a:pt x="0" y="254"/>
                </a:cubicBezTo>
                <a:cubicBezTo>
                  <a:pt x="0" y="274"/>
                  <a:pt x="11" y="295"/>
                  <a:pt x="18" y="314"/>
                </a:cubicBezTo>
                <a:cubicBezTo>
                  <a:pt x="14" y="332"/>
                  <a:pt x="14" y="337"/>
                  <a:pt x="16" y="358"/>
                </a:cubicBezTo>
                <a:cubicBezTo>
                  <a:pt x="11" y="372"/>
                  <a:pt x="11" y="388"/>
                  <a:pt x="10" y="404"/>
                </a:cubicBezTo>
                <a:cubicBezTo>
                  <a:pt x="13" y="413"/>
                  <a:pt x="12" y="408"/>
                  <a:pt x="8" y="422"/>
                </a:cubicBezTo>
                <a:cubicBezTo>
                  <a:pt x="6" y="426"/>
                  <a:pt x="4" y="434"/>
                  <a:pt x="4" y="434"/>
                </a:cubicBezTo>
                <a:cubicBezTo>
                  <a:pt x="7" y="445"/>
                  <a:pt x="23" y="444"/>
                  <a:pt x="34" y="448"/>
                </a:cubicBezTo>
                <a:cubicBezTo>
                  <a:pt x="56" y="445"/>
                  <a:pt x="78" y="443"/>
                  <a:pt x="102" y="444"/>
                </a:cubicBezTo>
                <a:cubicBezTo>
                  <a:pt x="109" y="444"/>
                  <a:pt x="119" y="456"/>
                  <a:pt x="128" y="458"/>
                </a:cubicBezTo>
                <a:cubicBezTo>
                  <a:pt x="141" y="459"/>
                  <a:pt x="154" y="459"/>
                  <a:pt x="168" y="460"/>
                </a:cubicBezTo>
                <a:cubicBezTo>
                  <a:pt x="196" y="456"/>
                  <a:pt x="223" y="453"/>
                  <a:pt x="252" y="450"/>
                </a:cubicBezTo>
                <a:cubicBezTo>
                  <a:pt x="285" y="453"/>
                  <a:pt x="283" y="454"/>
                  <a:pt x="332" y="450"/>
                </a:cubicBezTo>
                <a:cubicBezTo>
                  <a:pt x="338" y="449"/>
                  <a:pt x="350" y="444"/>
                  <a:pt x="350" y="444"/>
                </a:cubicBezTo>
                <a:cubicBezTo>
                  <a:pt x="349" y="442"/>
                  <a:pt x="347" y="439"/>
                  <a:pt x="348" y="438"/>
                </a:cubicBezTo>
                <a:cubicBezTo>
                  <a:pt x="348" y="435"/>
                  <a:pt x="352" y="435"/>
                  <a:pt x="354" y="434"/>
                </a:cubicBezTo>
                <a:cubicBezTo>
                  <a:pt x="359" y="426"/>
                  <a:pt x="362" y="414"/>
                  <a:pt x="364" y="406"/>
                </a:cubicBezTo>
                <a:cubicBezTo>
                  <a:pt x="358" y="390"/>
                  <a:pt x="363" y="384"/>
                  <a:pt x="366" y="368"/>
                </a:cubicBezTo>
                <a:cubicBezTo>
                  <a:pt x="365" y="354"/>
                  <a:pt x="363" y="340"/>
                  <a:pt x="364" y="326"/>
                </a:cubicBezTo>
                <a:cubicBezTo>
                  <a:pt x="364" y="321"/>
                  <a:pt x="368" y="314"/>
                  <a:pt x="368" y="314"/>
                </a:cubicBezTo>
                <a:cubicBezTo>
                  <a:pt x="367" y="299"/>
                  <a:pt x="366" y="284"/>
                  <a:pt x="366" y="270"/>
                </a:cubicBezTo>
                <a:cubicBezTo>
                  <a:pt x="364" y="246"/>
                  <a:pt x="366" y="173"/>
                  <a:pt x="396" y="164"/>
                </a:cubicBezTo>
                <a:cubicBezTo>
                  <a:pt x="400" y="157"/>
                  <a:pt x="410" y="144"/>
                  <a:pt x="410" y="144"/>
                </a:cubicBezTo>
                <a:cubicBezTo>
                  <a:pt x="412" y="113"/>
                  <a:pt x="420" y="84"/>
                  <a:pt x="424" y="54"/>
                </a:cubicBezTo>
                <a:cubicBezTo>
                  <a:pt x="418" y="36"/>
                  <a:pt x="354" y="33"/>
                  <a:pt x="338" y="32"/>
                </a:cubicBezTo>
                <a:cubicBezTo>
                  <a:pt x="328" y="28"/>
                  <a:pt x="320" y="24"/>
                  <a:pt x="312" y="22"/>
                </a:cubicBezTo>
                <a:cubicBezTo>
                  <a:pt x="290" y="26"/>
                  <a:pt x="274" y="25"/>
                  <a:pt x="254" y="20"/>
                </a:cubicBezTo>
                <a:cubicBezTo>
                  <a:pt x="246" y="22"/>
                  <a:pt x="241" y="20"/>
                  <a:pt x="234" y="18"/>
                </a:cubicBezTo>
                <a:cubicBezTo>
                  <a:pt x="227" y="16"/>
                  <a:pt x="216" y="12"/>
                  <a:pt x="216" y="12"/>
                </a:cubicBezTo>
                <a:cubicBezTo>
                  <a:pt x="208" y="14"/>
                  <a:pt x="200" y="15"/>
                  <a:pt x="192" y="18"/>
                </a:cubicBezTo>
                <a:cubicBezTo>
                  <a:pt x="171" y="14"/>
                  <a:pt x="150" y="7"/>
                  <a:pt x="130" y="2"/>
                </a:cubicBezTo>
                <a:cubicBezTo>
                  <a:pt x="122" y="4"/>
                  <a:pt x="117" y="8"/>
                  <a:pt x="110" y="10"/>
                </a:cubicBezTo>
                <a:cubicBezTo>
                  <a:pt x="107" y="17"/>
                  <a:pt x="109" y="17"/>
                  <a:pt x="104" y="12"/>
                </a:cubicBezTo>
                <a:close/>
              </a:path>
            </a:pathLst>
          </a:custGeom>
          <a:solidFill>
            <a:srgbClr val="333333"/>
          </a:solidFill>
          <a:ln w="9360">
            <a:solidFill>
              <a:srgbClr val="FFFFFF"/>
            </a:solidFill>
            <a:round/>
            <a:headEnd/>
            <a:tailEnd/>
          </a:ln>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mn-cs"/>
            </a:endParaRPr>
          </a:p>
        </p:txBody>
      </p:sp>
      <p:sp>
        <p:nvSpPr>
          <p:cNvPr id="687111" name="Text Box 7"/>
          <p:cNvSpPr txBox="1">
            <a:spLocks noChangeArrowheads="1"/>
          </p:cNvSpPr>
          <p:nvPr/>
        </p:nvSpPr>
        <p:spPr bwMode="auto">
          <a:xfrm>
            <a:off x="-107950" y="3505200"/>
            <a:ext cx="2098675" cy="87677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1250"/>
              </a:spcBef>
              <a:spcAft>
                <a:spcPct val="0"/>
              </a:spcAft>
              <a:buClr>
                <a:srgbClr val="FFFFFF"/>
              </a:buClr>
              <a:buSzPct val="100000"/>
              <a:buFont typeface="Times New Roman"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البحر</a:t>
            </a:r>
          </a:p>
          <a:p>
            <a:pPr marL="0" marR="0" lvl="0" indent="0" algn="ctr" defTabSz="449263" rtl="0" eaLnBrk="1" fontAlgn="base" latinLnBrk="0" hangingPunct="1">
              <a:lnSpc>
                <a:spcPct val="100000"/>
              </a:lnSpc>
              <a:spcBef>
                <a:spcPts val="1250"/>
              </a:spcBef>
              <a:spcAft>
                <a:spcPct val="0"/>
              </a:spcAft>
              <a:buClr>
                <a:srgbClr val="FFFFFF"/>
              </a:buClr>
              <a:buSzPct val="100000"/>
              <a:buFont typeface="Times New Roman"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المتوسط</a:t>
            </a:r>
            <a:endParaRPr kumimoji="0" lang="en-GB"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48136" name="Text Box 8"/>
          <p:cNvSpPr txBox="1">
            <a:spLocks noChangeArrowheads="1"/>
          </p:cNvSpPr>
          <p:nvPr/>
        </p:nvSpPr>
        <p:spPr bwMode="auto">
          <a:xfrm>
            <a:off x="2286000" y="3733800"/>
            <a:ext cx="1295400" cy="587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000"/>
              </a:spcBef>
              <a:spcAft>
                <a:spcPct val="0"/>
              </a:spcAft>
              <a:buClr>
                <a:srgbClr val="FFFFFF"/>
              </a:buClr>
              <a:buSzPct val="100000"/>
              <a:buFont typeface="Times New Roman"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آرام</a:t>
            </a:r>
            <a:endParaRPr kumimoji="0" lang="en-GB"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48137" name="Text Box 9"/>
          <p:cNvSpPr txBox="1">
            <a:spLocks noChangeArrowheads="1"/>
          </p:cNvSpPr>
          <p:nvPr/>
        </p:nvSpPr>
        <p:spPr bwMode="auto">
          <a:xfrm>
            <a:off x="1898650" y="4876800"/>
            <a:ext cx="1487488" cy="587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000"/>
              </a:spcBef>
              <a:spcAft>
                <a:spcPct val="0"/>
              </a:spcAft>
              <a:buClr>
                <a:srgbClr val="FFFFFF"/>
              </a:buClr>
              <a:buSzPct val="100000"/>
              <a:buFont typeface="Times New Roman"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يهوذا</a:t>
            </a:r>
            <a:endParaRPr kumimoji="0" lang="en-GB"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87114" name="Text Box 10"/>
          <p:cNvSpPr txBox="1">
            <a:spLocks noChangeArrowheads="1"/>
          </p:cNvSpPr>
          <p:nvPr/>
        </p:nvSpPr>
        <p:spPr bwMode="auto">
          <a:xfrm>
            <a:off x="533400" y="6096000"/>
            <a:ext cx="1447800" cy="587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000"/>
              </a:spcBef>
              <a:spcAft>
                <a:spcPct val="0"/>
              </a:spcAft>
              <a:buClr>
                <a:srgbClr val="FFFFFF"/>
              </a:buClr>
              <a:buSzPct val="100000"/>
              <a:buFont typeface="Times New Roman"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مصر</a:t>
            </a:r>
            <a:endParaRPr kumimoji="0" lang="en-GB"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87115" name="AutoShape 11"/>
          <p:cNvSpPr>
            <a:spLocks noChangeArrowheads="1"/>
          </p:cNvSpPr>
          <p:nvPr/>
        </p:nvSpPr>
        <p:spPr bwMode="auto">
          <a:xfrm>
            <a:off x="2357438" y="6350000"/>
            <a:ext cx="277812" cy="676275"/>
          </a:xfrm>
          <a:custGeom>
            <a:avLst/>
            <a:gdLst>
              <a:gd name="T0" fmla="*/ 2147483647 w 175"/>
              <a:gd name="T1" fmla="*/ 2147483647 h 426"/>
              <a:gd name="T2" fmla="*/ 2147483647 w 175"/>
              <a:gd name="T3" fmla="*/ 2147483647 h 426"/>
              <a:gd name="T4" fmla="*/ 2147483647 w 175"/>
              <a:gd name="T5" fmla="*/ 0 h 426"/>
              <a:gd name="T6" fmla="*/ 2147483647 w 175"/>
              <a:gd name="T7" fmla="*/ 2147483647 h 426"/>
              <a:gd name="T8" fmla="*/ 2147483647 w 175"/>
              <a:gd name="T9" fmla="*/ 2147483647 h 426"/>
              <a:gd name="T10" fmla="*/ 2147483647 w 175"/>
              <a:gd name="T11" fmla="*/ 2147483647 h 426"/>
              <a:gd name="T12" fmla="*/ 0 60000 65536"/>
              <a:gd name="T13" fmla="*/ 0 60000 65536"/>
              <a:gd name="T14" fmla="*/ 0 60000 65536"/>
              <a:gd name="T15" fmla="*/ 0 60000 65536"/>
              <a:gd name="T16" fmla="*/ 0 60000 65536"/>
              <a:gd name="T17" fmla="*/ 0 60000 65536"/>
              <a:gd name="T18" fmla="*/ 0 w 175"/>
              <a:gd name="T19" fmla="*/ 0 h 426"/>
              <a:gd name="T20" fmla="*/ 175 w 175"/>
              <a:gd name="T21" fmla="*/ 426 h 426"/>
            </a:gdLst>
            <a:ahLst/>
            <a:cxnLst>
              <a:cxn ang="T12">
                <a:pos x="T0" y="T1"/>
              </a:cxn>
              <a:cxn ang="T13">
                <a:pos x="T2" y="T3"/>
              </a:cxn>
              <a:cxn ang="T14">
                <a:pos x="T4" y="T5"/>
              </a:cxn>
              <a:cxn ang="T15">
                <a:pos x="T6" y="T7"/>
              </a:cxn>
              <a:cxn ang="T16">
                <a:pos x="T8" y="T9"/>
              </a:cxn>
              <a:cxn ang="T17">
                <a:pos x="T10" y="T11"/>
              </a:cxn>
            </a:cxnLst>
            <a:rect l="T18" t="T19" r="T20" b="T21"/>
            <a:pathLst>
              <a:path w="175" h="426">
                <a:moveTo>
                  <a:pt x="91" y="340"/>
                </a:moveTo>
                <a:cubicBezTo>
                  <a:pt x="51" y="280"/>
                  <a:pt x="65" y="320"/>
                  <a:pt x="78" y="231"/>
                </a:cubicBezTo>
                <a:cubicBezTo>
                  <a:pt x="89" y="148"/>
                  <a:pt x="101" y="78"/>
                  <a:pt x="127" y="0"/>
                </a:cubicBezTo>
                <a:cubicBezTo>
                  <a:pt x="154" y="85"/>
                  <a:pt x="159" y="48"/>
                  <a:pt x="139" y="109"/>
                </a:cubicBezTo>
                <a:cubicBezTo>
                  <a:pt x="148" y="191"/>
                  <a:pt x="159" y="270"/>
                  <a:pt x="175" y="352"/>
                </a:cubicBezTo>
                <a:cubicBezTo>
                  <a:pt x="174" y="352"/>
                  <a:pt x="0" y="426"/>
                  <a:pt x="91" y="340"/>
                </a:cubicBezTo>
                <a:close/>
              </a:path>
            </a:pathLst>
          </a:custGeom>
          <a:solidFill>
            <a:srgbClr val="000000"/>
          </a:solidFill>
          <a:ln w="9360">
            <a:solidFill>
              <a:srgbClr val="FFFFFF"/>
            </a:solidFill>
            <a:round/>
            <a:headEnd/>
            <a:tailEnd/>
          </a:ln>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mn-cs"/>
            </a:endParaRPr>
          </a:p>
        </p:txBody>
      </p:sp>
      <p:sp>
        <p:nvSpPr>
          <p:cNvPr id="687116" name="AutoShape 12"/>
          <p:cNvSpPr>
            <a:spLocks noChangeArrowheads="1"/>
          </p:cNvSpPr>
          <p:nvPr/>
        </p:nvSpPr>
        <p:spPr bwMode="auto">
          <a:xfrm>
            <a:off x="1600200" y="6400800"/>
            <a:ext cx="192088" cy="519113"/>
          </a:xfrm>
          <a:custGeom>
            <a:avLst/>
            <a:gdLst>
              <a:gd name="T0" fmla="*/ 2147483647 w 121"/>
              <a:gd name="T1" fmla="*/ 2147483647 h 327"/>
              <a:gd name="T2" fmla="*/ 2147483647 w 121"/>
              <a:gd name="T3" fmla="*/ 0 h 327"/>
              <a:gd name="T4" fmla="*/ 0 w 121"/>
              <a:gd name="T5" fmla="*/ 2147483647 h 327"/>
              <a:gd name="T6" fmla="*/ 2147483647 w 121"/>
              <a:gd name="T7" fmla="*/ 2147483647 h 327"/>
              <a:gd name="T8" fmla="*/ 2147483647 w 121"/>
              <a:gd name="T9" fmla="*/ 2147483647 h 327"/>
              <a:gd name="T10" fmla="*/ 2147483647 w 121"/>
              <a:gd name="T11" fmla="*/ 2147483647 h 327"/>
              <a:gd name="T12" fmla="*/ 2147483647 w 121"/>
              <a:gd name="T13" fmla="*/ 2147483647 h 327"/>
              <a:gd name="T14" fmla="*/ 0 60000 65536"/>
              <a:gd name="T15" fmla="*/ 0 60000 65536"/>
              <a:gd name="T16" fmla="*/ 0 60000 65536"/>
              <a:gd name="T17" fmla="*/ 0 60000 65536"/>
              <a:gd name="T18" fmla="*/ 0 60000 65536"/>
              <a:gd name="T19" fmla="*/ 0 60000 65536"/>
              <a:gd name="T20" fmla="*/ 0 60000 65536"/>
              <a:gd name="T21" fmla="*/ 0 w 121"/>
              <a:gd name="T22" fmla="*/ 0 h 327"/>
              <a:gd name="T23" fmla="*/ 121 w 121"/>
              <a:gd name="T24" fmla="*/ 327 h 3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1" h="327">
                <a:moveTo>
                  <a:pt x="121" y="290"/>
                </a:moveTo>
                <a:cubicBezTo>
                  <a:pt x="63" y="203"/>
                  <a:pt x="82" y="96"/>
                  <a:pt x="48" y="0"/>
                </a:cubicBezTo>
                <a:cubicBezTo>
                  <a:pt x="30" y="52"/>
                  <a:pt x="13" y="103"/>
                  <a:pt x="0" y="157"/>
                </a:cubicBezTo>
                <a:cubicBezTo>
                  <a:pt x="14" y="286"/>
                  <a:pt x="12" y="229"/>
                  <a:pt x="12" y="327"/>
                </a:cubicBezTo>
                <a:cubicBezTo>
                  <a:pt x="36" y="319"/>
                  <a:pt x="67" y="321"/>
                  <a:pt x="85" y="303"/>
                </a:cubicBezTo>
                <a:cubicBezTo>
                  <a:pt x="93" y="294"/>
                  <a:pt x="98" y="281"/>
                  <a:pt x="109" y="278"/>
                </a:cubicBezTo>
                <a:cubicBezTo>
                  <a:pt x="114" y="276"/>
                  <a:pt x="117" y="286"/>
                  <a:pt x="121" y="290"/>
                </a:cubicBezTo>
                <a:close/>
              </a:path>
            </a:pathLst>
          </a:custGeom>
          <a:solidFill>
            <a:srgbClr val="000000"/>
          </a:solidFill>
          <a:ln w="9360">
            <a:solidFill>
              <a:srgbClr val="FFFFFF"/>
            </a:solidFill>
            <a:round/>
            <a:headEnd/>
            <a:tailEnd/>
          </a:ln>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mn-cs"/>
            </a:endParaRPr>
          </a:p>
        </p:txBody>
      </p:sp>
      <p:sp>
        <p:nvSpPr>
          <p:cNvPr id="48141" name="Text Box 13"/>
          <p:cNvSpPr txBox="1">
            <a:spLocks noChangeArrowheads="1"/>
          </p:cNvSpPr>
          <p:nvPr/>
        </p:nvSpPr>
        <p:spPr bwMode="auto">
          <a:xfrm>
            <a:off x="6078538" y="2362200"/>
            <a:ext cx="1749425" cy="5254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1750"/>
              </a:spcBef>
              <a:spcAft>
                <a:spcPct val="0"/>
              </a:spcAft>
              <a:buClr>
                <a:srgbClr val="FFFFFF"/>
              </a:buClr>
              <a:buSzPct val="100000"/>
              <a:buFont typeface="Times New Roman"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نينوى</a:t>
            </a:r>
            <a:endParaRPr kumimoji="0" lang="en-GB"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grpSp>
        <p:nvGrpSpPr>
          <p:cNvPr id="687118" name="Group 14"/>
          <p:cNvGrpSpPr>
            <a:grpSpLocks/>
          </p:cNvGrpSpPr>
          <p:nvPr/>
        </p:nvGrpSpPr>
        <p:grpSpPr bwMode="auto">
          <a:xfrm>
            <a:off x="3178175" y="1574800"/>
            <a:ext cx="5202238" cy="4291013"/>
            <a:chOff x="2002" y="992"/>
            <a:chExt cx="3277" cy="2703"/>
          </a:xfrm>
        </p:grpSpPr>
        <p:sp>
          <p:nvSpPr>
            <p:cNvPr id="687137" name="AutoShape 15"/>
            <p:cNvSpPr>
              <a:spLocks noChangeArrowheads="1"/>
            </p:cNvSpPr>
            <p:nvPr/>
          </p:nvSpPr>
          <p:spPr bwMode="auto">
            <a:xfrm>
              <a:off x="3474" y="1152"/>
              <a:ext cx="1806" cy="2544"/>
            </a:xfrm>
            <a:custGeom>
              <a:avLst/>
              <a:gdLst>
                <a:gd name="T0" fmla="*/ 519780 w 1556"/>
                <a:gd name="T1" fmla="*/ 18944096 h 2012"/>
                <a:gd name="T2" fmla="*/ 450267 w 1556"/>
                <a:gd name="T3" fmla="*/ 17961834 h 2012"/>
                <a:gd name="T4" fmla="*/ 420230 w 1556"/>
                <a:gd name="T5" fmla="*/ 17403840 h 2012"/>
                <a:gd name="T6" fmla="*/ 415560 w 1556"/>
                <a:gd name="T7" fmla="*/ 16292533 h 2012"/>
                <a:gd name="T8" fmla="*/ 400821 w 1556"/>
                <a:gd name="T9" fmla="*/ 16011836 h 2012"/>
                <a:gd name="T10" fmla="*/ 371123 w 1556"/>
                <a:gd name="T11" fmla="*/ 15315317 h 2012"/>
                <a:gd name="T12" fmla="*/ 356073 w 1556"/>
                <a:gd name="T13" fmla="*/ 14474654 h 2012"/>
                <a:gd name="T14" fmla="*/ 326552 w 1556"/>
                <a:gd name="T15" fmla="*/ 13086387 h 2012"/>
                <a:gd name="T16" fmla="*/ 321736 w 1556"/>
                <a:gd name="T17" fmla="*/ 12663449 h 2012"/>
                <a:gd name="T18" fmla="*/ 291669 w 1556"/>
                <a:gd name="T19" fmla="*/ 12244148 h 2012"/>
                <a:gd name="T20" fmla="*/ 242402 w 1556"/>
                <a:gd name="T21" fmla="*/ 8615241 h 2012"/>
                <a:gd name="T22" fmla="*/ 227092 w 1556"/>
                <a:gd name="T23" fmla="*/ 8074564 h 2012"/>
                <a:gd name="T24" fmla="*/ 217760 w 1556"/>
                <a:gd name="T25" fmla="*/ 7644442 h 2012"/>
                <a:gd name="T26" fmla="*/ 187756 w 1556"/>
                <a:gd name="T27" fmla="*/ 7083975 h 2012"/>
                <a:gd name="T28" fmla="*/ 133860 w 1556"/>
                <a:gd name="T29" fmla="*/ 5968163 h 2012"/>
                <a:gd name="T30" fmla="*/ 108886 w 1556"/>
                <a:gd name="T31" fmla="*/ 5137407 h 2012"/>
                <a:gd name="T32" fmla="*/ 89136 w 1556"/>
                <a:gd name="T33" fmla="*/ 3736122 h 2012"/>
                <a:gd name="T34" fmla="*/ 68950 w 1556"/>
                <a:gd name="T35" fmla="*/ 2909333 h 2012"/>
                <a:gd name="T36" fmla="*/ 44404 w 1556"/>
                <a:gd name="T37" fmla="*/ 1377322 h 2012"/>
                <a:gd name="T38" fmla="*/ 0 w 1556"/>
                <a:gd name="T39" fmla="*/ 392874 h 201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556"/>
                <a:gd name="T61" fmla="*/ 0 h 2012"/>
                <a:gd name="T62" fmla="*/ 1556 w 1556"/>
                <a:gd name="T63" fmla="*/ 2012 h 201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556" h="2012">
                  <a:moveTo>
                    <a:pt x="1556" y="2012"/>
                  </a:moveTo>
                  <a:cubicBezTo>
                    <a:pt x="1487" y="1961"/>
                    <a:pt x="1419" y="1947"/>
                    <a:pt x="1348" y="1908"/>
                  </a:cubicBezTo>
                  <a:cubicBezTo>
                    <a:pt x="1316" y="1890"/>
                    <a:pt x="1259" y="1849"/>
                    <a:pt x="1259" y="1849"/>
                  </a:cubicBezTo>
                  <a:cubicBezTo>
                    <a:pt x="1254" y="1809"/>
                    <a:pt x="1259" y="1767"/>
                    <a:pt x="1245" y="1731"/>
                  </a:cubicBezTo>
                  <a:cubicBezTo>
                    <a:pt x="1238" y="1714"/>
                    <a:pt x="1213" y="1712"/>
                    <a:pt x="1200" y="1701"/>
                  </a:cubicBezTo>
                  <a:cubicBezTo>
                    <a:pt x="1085" y="1605"/>
                    <a:pt x="1223" y="1702"/>
                    <a:pt x="1111" y="1627"/>
                  </a:cubicBezTo>
                  <a:cubicBezTo>
                    <a:pt x="1015" y="1479"/>
                    <a:pt x="1138" y="1676"/>
                    <a:pt x="1067" y="1538"/>
                  </a:cubicBezTo>
                  <a:cubicBezTo>
                    <a:pt x="1041" y="1487"/>
                    <a:pt x="1003" y="1440"/>
                    <a:pt x="978" y="1390"/>
                  </a:cubicBezTo>
                  <a:cubicBezTo>
                    <a:pt x="970" y="1375"/>
                    <a:pt x="975" y="1355"/>
                    <a:pt x="963" y="1345"/>
                  </a:cubicBezTo>
                  <a:cubicBezTo>
                    <a:pt x="937" y="1323"/>
                    <a:pt x="903" y="1315"/>
                    <a:pt x="874" y="1301"/>
                  </a:cubicBezTo>
                  <a:cubicBezTo>
                    <a:pt x="674" y="935"/>
                    <a:pt x="892" y="1364"/>
                    <a:pt x="726" y="916"/>
                  </a:cubicBezTo>
                  <a:cubicBezTo>
                    <a:pt x="717" y="892"/>
                    <a:pt x="695" y="877"/>
                    <a:pt x="681" y="857"/>
                  </a:cubicBezTo>
                  <a:cubicBezTo>
                    <a:pt x="670" y="842"/>
                    <a:pt x="665" y="823"/>
                    <a:pt x="652" y="812"/>
                  </a:cubicBezTo>
                  <a:cubicBezTo>
                    <a:pt x="625" y="788"/>
                    <a:pt x="563" y="753"/>
                    <a:pt x="563" y="753"/>
                  </a:cubicBezTo>
                  <a:cubicBezTo>
                    <a:pt x="521" y="690"/>
                    <a:pt x="468" y="657"/>
                    <a:pt x="400" y="634"/>
                  </a:cubicBezTo>
                  <a:cubicBezTo>
                    <a:pt x="373" y="607"/>
                    <a:pt x="341" y="581"/>
                    <a:pt x="326" y="546"/>
                  </a:cubicBezTo>
                  <a:cubicBezTo>
                    <a:pt x="282" y="450"/>
                    <a:pt x="314" y="475"/>
                    <a:pt x="267" y="397"/>
                  </a:cubicBezTo>
                  <a:cubicBezTo>
                    <a:pt x="248" y="366"/>
                    <a:pt x="207" y="309"/>
                    <a:pt x="207" y="309"/>
                  </a:cubicBezTo>
                  <a:cubicBezTo>
                    <a:pt x="190" y="219"/>
                    <a:pt x="197" y="208"/>
                    <a:pt x="133" y="146"/>
                  </a:cubicBezTo>
                  <a:cubicBezTo>
                    <a:pt x="115" y="74"/>
                    <a:pt x="83" y="0"/>
                    <a:pt x="0" y="42"/>
                  </a:cubicBezTo>
                </a:path>
              </a:pathLst>
            </a:custGeom>
            <a:noFill/>
            <a:ln w="38160">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mn-cs"/>
              </a:endParaRPr>
            </a:p>
          </p:txBody>
        </p:sp>
        <p:sp>
          <p:nvSpPr>
            <p:cNvPr id="687138" name="AutoShape 16"/>
            <p:cNvSpPr>
              <a:spLocks noChangeArrowheads="1"/>
            </p:cNvSpPr>
            <p:nvPr/>
          </p:nvSpPr>
          <p:spPr bwMode="auto">
            <a:xfrm>
              <a:off x="2002" y="992"/>
              <a:ext cx="2915" cy="2528"/>
            </a:xfrm>
            <a:custGeom>
              <a:avLst/>
              <a:gdLst>
                <a:gd name="T0" fmla="*/ 2915 w 2915"/>
                <a:gd name="T1" fmla="*/ 2528 h 2528"/>
                <a:gd name="T2" fmla="*/ 2809 w 2915"/>
                <a:gd name="T3" fmla="*/ 2475 h 2528"/>
                <a:gd name="T4" fmla="*/ 2723 w 2915"/>
                <a:gd name="T5" fmla="*/ 2400 h 2528"/>
                <a:gd name="T6" fmla="*/ 2691 w 2915"/>
                <a:gd name="T7" fmla="*/ 2389 h 2528"/>
                <a:gd name="T8" fmla="*/ 2553 w 2915"/>
                <a:gd name="T9" fmla="*/ 2315 h 2528"/>
                <a:gd name="T10" fmla="*/ 2499 w 2915"/>
                <a:gd name="T11" fmla="*/ 2283 h 2528"/>
                <a:gd name="T12" fmla="*/ 2435 w 2915"/>
                <a:gd name="T13" fmla="*/ 2240 h 2528"/>
                <a:gd name="T14" fmla="*/ 2318 w 2915"/>
                <a:gd name="T15" fmla="*/ 2069 h 2528"/>
                <a:gd name="T16" fmla="*/ 2243 w 2915"/>
                <a:gd name="T17" fmla="*/ 1931 h 2528"/>
                <a:gd name="T18" fmla="*/ 2201 w 2915"/>
                <a:gd name="T19" fmla="*/ 1771 h 2528"/>
                <a:gd name="T20" fmla="*/ 2179 w 2915"/>
                <a:gd name="T21" fmla="*/ 1707 h 2528"/>
                <a:gd name="T22" fmla="*/ 2073 w 2915"/>
                <a:gd name="T23" fmla="*/ 1579 h 2528"/>
                <a:gd name="T24" fmla="*/ 1987 w 2915"/>
                <a:gd name="T25" fmla="*/ 1504 h 2528"/>
                <a:gd name="T26" fmla="*/ 1891 w 2915"/>
                <a:gd name="T27" fmla="*/ 1376 h 2528"/>
                <a:gd name="T28" fmla="*/ 1753 w 2915"/>
                <a:gd name="T29" fmla="*/ 1365 h 2528"/>
                <a:gd name="T30" fmla="*/ 1603 w 2915"/>
                <a:gd name="T31" fmla="*/ 1323 h 2528"/>
                <a:gd name="T32" fmla="*/ 1347 w 2915"/>
                <a:gd name="T33" fmla="*/ 1216 h 2528"/>
                <a:gd name="T34" fmla="*/ 1017 w 2915"/>
                <a:gd name="T35" fmla="*/ 1077 h 2528"/>
                <a:gd name="T36" fmla="*/ 995 w 2915"/>
                <a:gd name="T37" fmla="*/ 1056 h 2528"/>
                <a:gd name="T38" fmla="*/ 931 w 2915"/>
                <a:gd name="T39" fmla="*/ 1035 h 2528"/>
                <a:gd name="T40" fmla="*/ 729 w 2915"/>
                <a:gd name="T41" fmla="*/ 907 h 2528"/>
                <a:gd name="T42" fmla="*/ 451 w 2915"/>
                <a:gd name="T43" fmla="*/ 853 h 2528"/>
                <a:gd name="T44" fmla="*/ 419 w 2915"/>
                <a:gd name="T45" fmla="*/ 843 h 2528"/>
                <a:gd name="T46" fmla="*/ 398 w 2915"/>
                <a:gd name="T47" fmla="*/ 821 h 2528"/>
                <a:gd name="T48" fmla="*/ 302 w 2915"/>
                <a:gd name="T49" fmla="*/ 789 h 2528"/>
                <a:gd name="T50" fmla="*/ 270 w 2915"/>
                <a:gd name="T51" fmla="*/ 768 h 2528"/>
                <a:gd name="T52" fmla="*/ 46 w 2915"/>
                <a:gd name="T53" fmla="*/ 629 h 2528"/>
                <a:gd name="T54" fmla="*/ 35 w 2915"/>
                <a:gd name="T55" fmla="*/ 363 h 2528"/>
                <a:gd name="T56" fmla="*/ 142 w 2915"/>
                <a:gd name="T57" fmla="*/ 117 h 2528"/>
                <a:gd name="T58" fmla="*/ 195 w 2915"/>
                <a:gd name="T59" fmla="*/ 0 h 252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915"/>
                <a:gd name="T91" fmla="*/ 0 h 2528"/>
                <a:gd name="T92" fmla="*/ 2915 w 2915"/>
                <a:gd name="T93" fmla="*/ 2528 h 252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915" h="2528">
                  <a:moveTo>
                    <a:pt x="2915" y="2528"/>
                  </a:moveTo>
                  <a:cubicBezTo>
                    <a:pt x="2879" y="2510"/>
                    <a:pt x="2840" y="2499"/>
                    <a:pt x="2809" y="2475"/>
                  </a:cubicBezTo>
                  <a:cubicBezTo>
                    <a:pt x="2735" y="2416"/>
                    <a:pt x="2879" y="2504"/>
                    <a:pt x="2723" y="2400"/>
                  </a:cubicBezTo>
                  <a:cubicBezTo>
                    <a:pt x="2713" y="2393"/>
                    <a:pt x="2700" y="2394"/>
                    <a:pt x="2691" y="2389"/>
                  </a:cubicBezTo>
                  <a:cubicBezTo>
                    <a:pt x="2529" y="2299"/>
                    <a:pt x="2729" y="2391"/>
                    <a:pt x="2553" y="2315"/>
                  </a:cubicBezTo>
                  <a:cubicBezTo>
                    <a:pt x="2502" y="2264"/>
                    <a:pt x="2563" y="2318"/>
                    <a:pt x="2499" y="2283"/>
                  </a:cubicBezTo>
                  <a:cubicBezTo>
                    <a:pt x="2476" y="2270"/>
                    <a:pt x="2435" y="2240"/>
                    <a:pt x="2435" y="2240"/>
                  </a:cubicBezTo>
                  <a:cubicBezTo>
                    <a:pt x="2413" y="2171"/>
                    <a:pt x="2357" y="2128"/>
                    <a:pt x="2318" y="2069"/>
                  </a:cubicBezTo>
                  <a:cubicBezTo>
                    <a:pt x="2303" y="2014"/>
                    <a:pt x="2283" y="1970"/>
                    <a:pt x="2243" y="1931"/>
                  </a:cubicBezTo>
                  <a:cubicBezTo>
                    <a:pt x="2217" y="1878"/>
                    <a:pt x="2217" y="1826"/>
                    <a:pt x="2201" y="1771"/>
                  </a:cubicBezTo>
                  <a:cubicBezTo>
                    <a:pt x="2194" y="1749"/>
                    <a:pt x="2194" y="1723"/>
                    <a:pt x="2179" y="1707"/>
                  </a:cubicBezTo>
                  <a:cubicBezTo>
                    <a:pt x="2140" y="1666"/>
                    <a:pt x="2108" y="1621"/>
                    <a:pt x="2073" y="1579"/>
                  </a:cubicBezTo>
                  <a:cubicBezTo>
                    <a:pt x="2048" y="1549"/>
                    <a:pt x="2014" y="1531"/>
                    <a:pt x="1987" y="1504"/>
                  </a:cubicBezTo>
                  <a:cubicBezTo>
                    <a:pt x="1970" y="1454"/>
                    <a:pt x="1955" y="1384"/>
                    <a:pt x="1891" y="1376"/>
                  </a:cubicBezTo>
                  <a:cubicBezTo>
                    <a:pt x="1845" y="1370"/>
                    <a:pt x="1799" y="1368"/>
                    <a:pt x="1753" y="1365"/>
                  </a:cubicBezTo>
                  <a:cubicBezTo>
                    <a:pt x="1700" y="1347"/>
                    <a:pt x="1657" y="1333"/>
                    <a:pt x="1603" y="1323"/>
                  </a:cubicBezTo>
                  <a:cubicBezTo>
                    <a:pt x="1551" y="1268"/>
                    <a:pt x="1420" y="1226"/>
                    <a:pt x="1347" y="1216"/>
                  </a:cubicBezTo>
                  <a:cubicBezTo>
                    <a:pt x="1247" y="1140"/>
                    <a:pt x="1133" y="1116"/>
                    <a:pt x="1017" y="1077"/>
                  </a:cubicBezTo>
                  <a:cubicBezTo>
                    <a:pt x="1009" y="1070"/>
                    <a:pt x="1004" y="1060"/>
                    <a:pt x="995" y="1056"/>
                  </a:cubicBezTo>
                  <a:cubicBezTo>
                    <a:pt x="974" y="1046"/>
                    <a:pt x="931" y="1035"/>
                    <a:pt x="931" y="1035"/>
                  </a:cubicBezTo>
                  <a:cubicBezTo>
                    <a:pt x="874" y="949"/>
                    <a:pt x="822" y="932"/>
                    <a:pt x="729" y="907"/>
                  </a:cubicBezTo>
                  <a:cubicBezTo>
                    <a:pt x="634" y="881"/>
                    <a:pt x="549" y="864"/>
                    <a:pt x="451" y="853"/>
                  </a:cubicBezTo>
                  <a:cubicBezTo>
                    <a:pt x="440" y="849"/>
                    <a:pt x="428" y="848"/>
                    <a:pt x="419" y="843"/>
                  </a:cubicBezTo>
                  <a:cubicBezTo>
                    <a:pt x="410" y="837"/>
                    <a:pt x="407" y="825"/>
                    <a:pt x="398" y="821"/>
                  </a:cubicBezTo>
                  <a:cubicBezTo>
                    <a:pt x="367" y="805"/>
                    <a:pt x="330" y="807"/>
                    <a:pt x="302" y="789"/>
                  </a:cubicBezTo>
                  <a:cubicBezTo>
                    <a:pt x="291" y="782"/>
                    <a:pt x="281" y="773"/>
                    <a:pt x="270" y="768"/>
                  </a:cubicBezTo>
                  <a:cubicBezTo>
                    <a:pt x="183" y="730"/>
                    <a:pt x="100" y="712"/>
                    <a:pt x="46" y="629"/>
                  </a:cubicBezTo>
                  <a:cubicBezTo>
                    <a:pt x="27" y="541"/>
                    <a:pt x="13" y="451"/>
                    <a:pt x="35" y="363"/>
                  </a:cubicBezTo>
                  <a:cubicBezTo>
                    <a:pt x="45" y="162"/>
                    <a:pt x="0" y="165"/>
                    <a:pt x="142" y="117"/>
                  </a:cubicBezTo>
                  <a:cubicBezTo>
                    <a:pt x="173" y="85"/>
                    <a:pt x="219" y="46"/>
                    <a:pt x="195" y="0"/>
                  </a:cubicBezTo>
                </a:path>
              </a:pathLst>
            </a:custGeom>
            <a:noFill/>
            <a:ln w="38160">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mn-cs"/>
              </a:endParaRPr>
            </a:p>
          </p:txBody>
        </p:sp>
      </p:grpSp>
      <p:sp>
        <p:nvSpPr>
          <p:cNvPr id="48145" name="AutoShape 17"/>
          <p:cNvSpPr>
            <a:spLocks noChangeArrowheads="1"/>
          </p:cNvSpPr>
          <p:nvPr/>
        </p:nvSpPr>
        <p:spPr bwMode="auto">
          <a:xfrm>
            <a:off x="3200400" y="1519238"/>
            <a:ext cx="3759200" cy="3114675"/>
          </a:xfrm>
          <a:custGeom>
            <a:avLst/>
            <a:gdLst>
              <a:gd name="T0" fmla="*/ 2147483647 w 2368"/>
              <a:gd name="T1" fmla="*/ 2147483647 h 1962"/>
              <a:gd name="T2" fmla="*/ 2147483647 w 2368"/>
              <a:gd name="T3" fmla="*/ 2147483647 h 1962"/>
              <a:gd name="T4" fmla="*/ 2147483647 w 2368"/>
              <a:gd name="T5" fmla="*/ 2147483647 h 1962"/>
              <a:gd name="T6" fmla="*/ 2147483647 w 2368"/>
              <a:gd name="T7" fmla="*/ 2147483647 h 1962"/>
              <a:gd name="T8" fmla="*/ 2147483647 w 2368"/>
              <a:gd name="T9" fmla="*/ 2147483647 h 1962"/>
              <a:gd name="T10" fmla="*/ 2147483647 w 2368"/>
              <a:gd name="T11" fmla="*/ 2147483647 h 1962"/>
              <a:gd name="T12" fmla="*/ 2147483647 w 2368"/>
              <a:gd name="T13" fmla="*/ 2147483647 h 1962"/>
              <a:gd name="T14" fmla="*/ 2147483647 w 2368"/>
              <a:gd name="T15" fmla="*/ 2147483647 h 1962"/>
              <a:gd name="T16" fmla="*/ 2147483647 w 2368"/>
              <a:gd name="T17" fmla="*/ 2147483647 h 1962"/>
              <a:gd name="T18" fmla="*/ 2147483647 w 2368"/>
              <a:gd name="T19" fmla="*/ 2147483647 h 1962"/>
              <a:gd name="T20" fmla="*/ 2147483647 w 2368"/>
              <a:gd name="T21" fmla="*/ 2147483647 h 1962"/>
              <a:gd name="T22" fmla="*/ 2147483647 w 2368"/>
              <a:gd name="T23" fmla="*/ 2147483647 h 1962"/>
              <a:gd name="T24" fmla="*/ 2147483647 w 2368"/>
              <a:gd name="T25" fmla="*/ 2147483647 h 1962"/>
              <a:gd name="T26" fmla="*/ 2147483647 w 2368"/>
              <a:gd name="T27" fmla="*/ 2147483647 h 1962"/>
              <a:gd name="T28" fmla="*/ 2147483647 w 2368"/>
              <a:gd name="T29" fmla="*/ 2147483647 h 1962"/>
              <a:gd name="T30" fmla="*/ 2147483647 w 2368"/>
              <a:gd name="T31" fmla="*/ 2147483647 h 1962"/>
              <a:gd name="T32" fmla="*/ 2147483647 w 2368"/>
              <a:gd name="T33" fmla="*/ 2147483647 h 1962"/>
              <a:gd name="T34" fmla="*/ 2147483647 w 2368"/>
              <a:gd name="T35" fmla="*/ 2147483647 h 1962"/>
              <a:gd name="T36" fmla="*/ 2147483647 w 2368"/>
              <a:gd name="T37" fmla="*/ 2147483647 h 1962"/>
              <a:gd name="T38" fmla="*/ 2147483647 w 2368"/>
              <a:gd name="T39" fmla="*/ 2147483647 h 1962"/>
              <a:gd name="T40" fmla="*/ 2147483647 w 2368"/>
              <a:gd name="T41" fmla="*/ 2147483647 h 1962"/>
              <a:gd name="T42" fmla="*/ 2147483647 w 2368"/>
              <a:gd name="T43" fmla="*/ 2147483647 h 1962"/>
              <a:gd name="T44" fmla="*/ 2147483647 w 2368"/>
              <a:gd name="T45" fmla="*/ 2147483647 h 1962"/>
              <a:gd name="T46" fmla="*/ 2147483647 w 2368"/>
              <a:gd name="T47" fmla="*/ 2147483647 h 1962"/>
              <a:gd name="T48" fmla="*/ 2147483647 w 2368"/>
              <a:gd name="T49" fmla="*/ 2147483647 h 1962"/>
              <a:gd name="T50" fmla="*/ 2147483647 w 2368"/>
              <a:gd name="T51" fmla="*/ 2147483647 h 1962"/>
              <a:gd name="T52" fmla="*/ 2147483647 w 2368"/>
              <a:gd name="T53" fmla="*/ 2147483647 h 1962"/>
              <a:gd name="T54" fmla="*/ 2147483647 w 2368"/>
              <a:gd name="T55" fmla="*/ 2147483647 h 1962"/>
              <a:gd name="T56" fmla="*/ 2147483647 w 2368"/>
              <a:gd name="T57" fmla="*/ 2147483647 h 1962"/>
              <a:gd name="T58" fmla="*/ 2147483647 w 2368"/>
              <a:gd name="T59" fmla="*/ 2147483647 h 1962"/>
              <a:gd name="T60" fmla="*/ 2147483647 w 2368"/>
              <a:gd name="T61" fmla="*/ 2147483647 h 1962"/>
              <a:gd name="T62" fmla="*/ 2147483647 w 2368"/>
              <a:gd name="T63" fmla="*/ 2147483647 h 1962"/>
              <a:gd name="T64" fmla="*/ 2147483647 w 2368"/>
              <a:gd name="T65" fmla="*/ 2147483647 h 1962"/>
              <a:gd name="T66" fmla="*/ 2147483647 w 2368"/>
              <a:gd name="T67" fmla="*/ 2147483647 h 1962"/>
              <a:gd name="T68" fmla="*/ 2147483647 w 2368"/>
              <a:gd name="T69" fmla="*/ 2147483647 h 1962"/>
              <a:gd name="T70" fmla="*/ 2147483647 w 2368"/>
              <a:gd name="T71" fmla="*/ 2147483647 h 1962"/>
              <a:gd name="T72" fmla="*/ 2147483647 w 2368"/>
              <a:gd name="T73" fmla="*/ 2147483647 h 1962"/>
              <a:gd name="T74" fmla="*/ 0 w 2368"/>
              <a:gd name="T75" fmla="*/ 2147483647 h 1962"/>
              <a:gd name="T76" fmla="*/ 2147483647 w 2368"/>
              <a:gd name="T77" fmla="*/ 2147483647 h 1962"/>
              <a:gd name="T78" fmla="*/ 2147483647 w 2368"/>
              <a:gd name="T79" fmla="*/ 2147483647 h 1962"/>
              <a:gd name="T80" fmla="*/ 2147483647 w 2368"/>
              <a:gd name="T81" fmla="*/ 2147483647 h 1962"/>
              <a:gd name="T82" fmla="*/ 2147483647 w 2368"/>
              <a:gd name="T83" fmla="*/ 2147483647 h 1962"/>
              <a:gd name="T84" fmla="*/ 2147483647 w 2368"/>
              <a:gd name="T85" fmla="*/ 2147483647 h 1962"/>
              <a:gd name="T86" fmla="*/ 2147483647 w 2368"/>
              <a:gd name="T87" fmla="*/ 2147483647 h 1962"/>
              <a:gd name="T88" fmla="*/ 2147483647 w 2368"/>
              <a:gd name="T89" fmla="*/ 2147483647 h 1962"/>
              <a:gd name="T90" fmla="*/ 2147483647 w 2368"/>
              <a:gd name="T91" fmla="*/ 2147483647 h 1962"/>
              <a:gd name="T92" fmla="*/ 2147483647 w 2368"/>
              <a:gd name="T93" fmla="*/ 2147483647 h 1962"/>
              <a:gd name="T94" fmla="*/ 2147483647 w 2368"/>
              <a:gd name="T95" fmla="*/ 2147483647 h 1962"/>
              <a:gd name="T96" fmla="*/ 2147483647 w 2368"/>
              <a:gd name="T97" fmla="*/ 2147483647 h 1962"/>
              <a:gd name="T98" fmla="*/ 2147483647 w 2368"/>
              <a:gd name="T99" fmla="*/ 2147483647 h 1962"/>
              <a:gd name="T100" fmla="*/ 2147483647 w 2368"/>
              <a:gd name="T101" fmla="*/ 2147483647 h 1962"/>
              <a:gd name="T102" fmla="*/ 2147483647 w 2368"/>
              <a:gd name="T103" fmla="*/ 2147483647 h 1962"/>
              <a:gd name="T104" fmla="*/ 2147483647 w 2368"/>
              <a:gd name="T105" fmla="*/ 2147483647 h 1962"/>
              <a:gd name="T106" fmla="*/ 2147483647 w 2368"/>
              <a:gd name="T107" fmla="*/ 2147483647 h 1962"/>
              <a:gd name="T108" fmla="*/ 2147483647 w 2368"/>
              <a:gd name="T109" fmla="*/ 2147483647 h 1962"/>
              <a:gd name="T110" fmla="*/ 2147483647 w 2368"/>
              <a:gd name="T111" fmla="*/ 2147483647 h 1962"/>
              <a:gd name="T112" fmla="*/ 2147483647 w 2368"/>
              <a:gd name="T113" fmla="*/ 2147483647 h 1962"/>
              <a:gd name="T114" fmla="*/ 2147483647 w 2368"/>
              <a:gd name="T115" fmla="*/ 2147483647 h 1962"/>
              <a:gd name="T116" fmla="*/ 2147483647 w 2368"/>
              <a:gd name="T117" fmla="*/ 2147483647 h 1962"/>
              <a:gd name="T118" fmla="*/ 2147483647 w 2368"/>
              <a:gd name="T119" fmla="*/ 2147483647 h 1962"/>
              <a:gd name="T120" fmla="*/ 2147483647 w 2368"/>
              <a:gd name="T121" fmla="*/ 2147483647 h 1962"/>
              <a:gd name="T122" fmla="*/ 2147483647 w 2368"/>
              <a:gd name="T123" fmla="*/ 2147483647 h 196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368"/>
              <a:gd name="T187" fmla="*/ 0 h 1962"/>
              <a:gd name="T188" fmla="*/ 2368 w 2368"/>
              <a:gd name="T189" fmla="*/ 1962 h 196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368" h="1962">
                <a:moveTo>
                  <a:pt x="2240" y="1944"/>
                </a:moveTo>
                <a:cubicBezTo>
                  <a:pt x="2287" y="1880"/>
                  <a:pt x="2315" y="1853"/>
                  <a:pt x="2336" y="1784"/>
                </a:cubicBezTo>
                <a:cubicBezTo>
                  <a:pt x="2345" y="1751"/>
                  <a:pt x="2368" y="1688"/>
                  <a:pt x="2368" y="1688"/>
                </a:cubicBezTo>
                <a:cubicBezTo>
                  <a:pt x="2364" y="1652"/>
                  <a:pt x="2363" y="1616"/>
                  <a:pt x="2357" y="1582"/>
                </a:cubicBezTo>
                <a:cubicBezTo>
                  <a:pt x="2350" y="1548"/>
                  <a:pt x="2331" y="1519"/>
                  <a:pt x="2325" y="1486"/>
                </a:cubicBezTo>
                <a:cubicBezTo>
                  <a:pt x="2317" y="1447"/>
                  <a:pt x="2325" y="1430"/>
                  <a:pt x="2293" y="1411"/>
                </a:cubicBezTo>
                <a:cubicBezTo>
                  <a:pt x="2242" y="1381"/>
                  <a:pt x="2175" y="1370"/>
                  <a:pt x="2133" y="1326"/>
                </a:cubicBezTo>
                <a:cubicBezTo>
                  <a:pt x="2094" y="1285"/>
                  <a:pt x="2069" y="1226"/>
                  <a:pt x="2016" y="1208"/>
                </a:cubicBezTo>
                <a:cubicBezTo>
                  <a:pt x="1971" y="1174"/>
                  <a:pt x="1922" y="1164"/>
                  <a:pt x="1877" y="1134"/>
                </a:cubicBezTo>
                <a:cubicBezTo>
                  <a:pt x="1850" y="1092"/>
                  <a:pt x="1815" y="1061"/>
                  <a:pt x="1781" y="1027"/>
                </a:cubicBezTo>
                <a:cubicBezTo>
                  <a:pt x="1770" y="1016"/>
                  <a:pt x="1763" y="999"/>
                  <a:pt x="1749" y="995"/>
                </a:cubicBezTo>
                <a:cubicBezTo>
                  <a:pt x="1704" y="979"/>
                  <a:pt x="1726" y="990"/>
                  <a:pt x="1685" y="963"/>
                </a:cubicBezTo>
                <a:cubicBezTo>
                  <a:pt x="1678" y="952"/>
                  <a:pt x="1673" y="940"/>
                  <a:pt x="1664" y="931"/>
                </a:cubicBezTo>
                <a:cubicBezTo>
                  <a:pt x="1654" y="921"/>
                  <a:pt x="1640" y="919"/>
                  <a:pt x="1632" y="910"/>
                </a:cubicBezTo>
                <a:cubicBezTo>
                  <a:pt x="1614" y="890"/>
                  <a:pt x="1589" y="846"/>
                  <a:pt x="1589" y="846"/>
                </a:cubicBezTo>
                <a:cubicBezTo>
                  <a:pt x="1596" y="792"/>
                  <a:pt x="1607" y="756"/>
                  <a:pt x="1621" y="707"/>
                </a:cubicBezTo>
                <a:cubicBezTo>
                  <a:pt x="1621" y="706"/>
                  <a:pt x="1637" y="637"/>
                  <a:pt x="1643" y="632"/>
                </a:cubicBezTo>
                <a:cubicBezTo>
                  <a:pt x="1661" y="614"/>
                  <a:pt x="1707" y="590"/>
                  <a:pt x="1707" y="590"/>
                </a:cubicBezTo>
                <a:cubicBezTo>
                  <a:pt x="1723" y="536"/>
                  <a:pt x="1706" y="533"/>
                  <a:pt x="1664" y="504"/>
                </a:cubicBezTo>
                <a:cubicBezTo>
                  <a:pt x="1650" y="465"/>
                  <a:pt x="1650" y="423"/>
                  <a:pt x="1632" y="387"/>
                </a:cubicBezTo>
                <a:cubicBezTo>
                  <a:pt x="1626" y="375"/>
                  <a:pt x="1619" y="364"/>
                  <a:pt x="1611" y="355"/>
                </a:cubicBezTo>
                <a:cubicBezTo>
                  <a:pt x="1597" y="339"/>
                  <a:pt x="1568" y="312"/>
                  <a:pt x="1568" y="312"/>
                </a:cubicBezTo>
                <a:cubicBezTo>
                  <a:pt x="1564" y="301"/>
                  <a:pt x="1557" y="291"/>
                  <a:pt x="1557" y="280"/>
                </a:cubicBezTo>
                <a:cubicBezTo>
                  <a:pt x="1557" y="268"/>
                  <a:pt x="1574" y="256"/>
                  <a:pt x="1568" y="248"/>
                </a:cubicBezTo>
                <a:cubicBezTo>
                  <a:pt x="1559" y="236"/>
                  <a:pt x="1539" y="240"/>
                  <a:pt x="1525" y="238"/>
                </a:cubicBezTo>
                <a:cubicBezTo>
                  <a:pt x="1496" y="233"/>
                  <a:pt x="1468" y="230"/>
                  <a:pt x="1440" y="227"/>
                </a:cubicBezTo>
                <a:cubicBezTo>
                  <a:pt x="1363" y="200"/>
                  <a:pt x="1461" y="237"/>
                  <a:pt x="1365" y="184"/>
                </a:cubicBezTo>
                <a:cubicBezTo>
                  <a:pt x="1328" y="163"/>
                  <a:pt x="1266" y="155"/>
                  <a:pt x="1227" y="142"/>
                </a:cubicBezTo>
                <a:cubicBezTo>
                  <a:pt x="1205" y="134"/>
                  <a:pt x="1184" y="127"/>
                  <a:pt x="1163" y="120"/>
                </a:cubicBezTo>
                <a:cubicBezTo>
                  <a:pt x="1152" y="116"/>
                  <a:pt x="1131" y="110"/>
                  <a:pt x="1131" y="110"/>
                </a:cubicBezTo>
                <a:cubicBezTo>
                  <a:pt x="1120" y="102"/>
                  <a:pt x="1110" y="93"/>
                  <a:pt x="1099" y="88"/>
                </a:cubicBezTo>
                <a:cubicBezTo>
                  <a:pt x="1085" y="82"/>
                  <a:pt x="1068" y="86"/>
                  <a:pt x="1056" y="78"/>
                </a:cubicBezTo>
                <a:cubicBezTo>
                  <a:pt x="1035" y="64"/>
                  <a:pt x="1024" y="37"/>
                  <a:pt x="1003" y="24"/>
                </a:cubicBezTo>
                <a:cubicBezTo>
                  <a:pt x="992" y="17"/>
                  <a:pt x="981" y="10"/>
                  <a:pt x="971" y="3"/>
                </a:cubicBezTo>
                <a:cubicBezTo>
                  <a:pt x="736" y="21"/>
                  <a:pt x="499" y="0"/>
                  <a:pt x="267" y="35"/>
                </a:cubicBezTo>
                <a:cubicBezTo>
                  <a:pt x="253" y="73"/>
                  <a:pt x="249" y="101"/>
                  <a:pt x="224" y="131"/>
                </a:cubicBezTo>
                <a:cubicBezTo>
                  <a:pt x="183" y="177"/>
                  <a:pt x="121" y="209"/>
                  <a:pt x="85" y="259"/>
                </a:cubicBezTo>
                <a:cubicBezTo>
                  <a:pt x="24" y="339"/>
                  <a:pt x="31" y="359"/>
                  <a:pt x="0" y="451"/>
                </a:cubicBezTo>
                <a:cubicBezTo>
                  <a:pt x="24" y="521"/>
                  <a:pt x="15" y="647"/>
                  <a:pt x="53" y="696"/>
                </a:cubicBezTo>
                <a:cubicBezTo>
                  <a:pt x="74" y="723"/>
                  <a:pt x="149" y="739"/>
                  <a:pt x="149" y="739"/>
                </a:cubicBezTo>
                <a:cubicBezTo>
                  <a:pt x="235" y="825"/>
                  <a:pt x="291" y="833"/>
                  <a:pt x="405" y="867"/>
                </a:cubicBezTo>
                <a:cubicBezTo>
                  <a:pt x="439" y="877"/>
                  <a:pt x="465" y="904"/>
                  <a:pt x="501" y="910"/>
                </a:cubicBezTo>
                <a:cubicBezTo>
                  <a:pt x="536" y="915"/>
                  <a:pt x="572" y="916"/>
                  <a:pt x="608" y="920"/>
                </a:cubicBezTo>
                <a:cubicBezTo>
                  <a:pt x="692" y="949"/>
                  <a:pt x="649" y="938"/>
                  <a:pt x="736" y="952"/>
                </a:cubicBezTo>
                <a:cubicBezTo>
                  <a:pt x="813" y="927"/>
                  <a:pt x="794" y="967"/>
                  <a:pt x="843" y="1006"/>
                </a:cubicBezTo>
                <a:cubicBezTo>
                  <a:pt x="872" y="1029"/>
                  <a:pt x="907" y="1038"/>
                  <a:pt x="939" y="1059"/>
                </a:cubicBezTo>
                <a:cubicBezTo>
                  <a:pt x="971" y="1108"/>
                  <a:pt x="997" y="1114"/>
                  <a:pt x="1056" y="1134"/>
                </a:cubicBezTo>
                <a:cubicBezTo>
                  <a:pt x="1066" y="1137"/>
                  <a:pt x="1088" y="1144"/>
                  <a:pt x="1088" y="1144"/>
                </a:cubicBezTo>
                <a:cubicBezTo>
                  <a:pt x="1121" y="1179"/>
                  <a:pt x="1180" y="1182"/>
                  <a:pt x="1227" y="1198"/>
                </a:cubicBezTo>
                <a:cubicBezTo>
                  <a:pt x="1237" y="1201"/>
                  <a:pt x="1259" y="1208"/>
                  <a:pt x="1259" y="1208"/>
                </a:cubicBezTo>
                <a:cubicBezTo>
                  <a:pt x="1295" y="1246"/>
                  <a:pt x="1269" y="1226"/>
                  <a:pt x="1344" y="1251"/>
                </a:cubicBezTo>
                <a:cubicBezTo>
                  <a:pt x="1354" y="1254"/>
                  <a:pt x="1365" y="1258"/>
                  <a:pt x="1376" y="1262"/>
                </a:cubicBezTo>
                <a:cubicBezTo>
                  <a:pt x="1386" y="1265"/>
                  <a:pt x="1408" y="1272"/>
                  <a:pt x="1408" y="1272"/>
                </a:cubicBezTo>
                <a:cubicBezTo>
                  <a:pt x="1481" y="1345"/>
                  <a:pt x="1515" y="1336"/>
                  <a:pt x="1621" y="1347"/>
                </a:cubicBezTo>
                <a:cubicBezTo>
                  <a:pt x="1642" y="1361"/>
                  <a:pt x="1681" y="1406"/>
                  <a:pt x="1707" y="1411"/>
                </a:cubicBezTo>
                <a:cubicBezTo>
                  <a:pt x="1770" y="1422"/>
                  <a:pt x="1835" y="1425"/>
                  <a:pt x="1899" y="1432"/>
                </a:cubicBezTo>
                <a:cubicBezTo>
                  <a:pt x="1918" y="1438"/>
                  <a:pt x="1948" y="1446"/>
                  <a:pt x="1963" y="1464"/>
                </a:cubicBezTo>
                <a:cubicBezTo>
                  <a:pt x="1987" y="1494"/>
                  <a:pt x="1967" y="1554"/>
                  <a:pt x="1995" y="1582"/>
                </a:cubicBezTo>
                <a:cubicBezTo>
                  <a:pt x="2013" y="1599"/>
                  <a:pt x="2041" y="1605"/>
                  <a:pt x="2059" y="1624"/>
                </a:cubicBezTo>
                <a:cubicBezTo>
                  <a:pt x="2093" y="1660"/>
                  <a:pt x="2125" y="1701"/>
                  <a:pt x="2155" y="1742"/>
                </a:cubicBezTo>
                <a:cubicBezTo>
                  <a:pt x="2180" y="1823"/>
                  <a:pt x="2176" y="1859"/>
                  <a:pt x="2240" y="1923"/>
                </a:cubicBezTo>
                <a:cubicBezTo>
                  <a:pt x="2252" y="1959"/>
                  <a:pt x="2258" y="1962"/>
                  <a:pt x="2240" y="1944"/>
                </a:cubicBezTo>
                <a:close/>
              </a:path>
            </a:pathLst>
          </a:custGeom>
          <a:solidFill>
            <a:srgbClr val="FF66CC"/>
          </a:solidFill>
          <a:ln w="9360">
            <a:solidFill>
              <a:srgbClr val="FFFFFF"/>
            </a:solidFill>
            <a:round/>
            <a:headEnd/>
            <a:tailEnd/>
          </a:ln>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mn-cs"/>
            </a:endParaRPr>
          </a:p>
        </p:txBody>
      </p:sp>
      <p:sp>
        <p:nvSpPr>
          <p:cNvPr id="48146" name="AutoShape 18"/>
          <p:cNvSpPr>
            <a:spLocks noChangeArrowheads="1"/>
          </p:cNvSpPr>
          <p:nvPr/>
        </p:nvSpPr>
        <p:spPr bwMode="auto">
          <a:xfrm>
            <a:off x="990600" y="1346200"/>
            <a:ext cx="2235200" cy="2286000"/>
          </a:xfrm>
          <a:custGeom>
            <a:avLst/>
            <a:gdLst>
              <a:gd name="T0" fmla="*/ 2147483647 w 1408"/>
              <a:gd name="T1" fmla="*/ 2147483647 h 1440"/>
              <a:gd name="T2" fmla="*/ 2147483647 w 1408"/>
              <a:gd name="T3" fmla="*/ 2147483647 h 1440"/>
              <a:gd name="T4" fmla="*/ 2147483647 w 1408"/>
              <a:gd name="T5" fmla="*/ 2147483647 h 1440"/>
              <a:gd name="T6" fmla="*/ 2147483647 w 1408"/>
              <a:gd name="T7" fmla="*/ 2147483647 h 1440"/>
              <a:gd name="T8" fmla="*/ 2147483647 w 1408"/>
              <a:gd name="T9" fmla="*/ 2147483647 h 1440"/>
              <a:gd name="T10" fmla="*/ 2147483647 w 1408"/>
              <a:gd name="T11" fmla="*/ 2147483647 h 1440"/>
              <a:gd name="T12" fmla="*/ 2147483647 w 1408"/>
              <a:gd name="T13" fmla="*/ 2147483647 h 1440"/>
              <a:gd name="T14" fmla="*/ 2147483647 w 1408"/>
              <a:gd name="T15" fmla="*/ 0 h 1440"/>
              <a:gd name="T16" fmla="*/ 2147483647 w 1408"/>
              <a:gd name="T17" fmla="*/ 2147483647 h 1440"/>
              <a:gd name="T18" fmla="*/ 2147483647 w 1408"/>
              <a:gd name="T19" fmla="*/ 2147483647 h 1440"/>
              <a:gd name="T20" fmla="*/ 2147483647 w 1408"/>
              <a:gd name="T21" fmla="*/ 2147483647 h 1440"/>
              <a:gd name="T22" fmla="*/ 2147483647 w 1408"/>
              <a:gd name="T23" fmla="*/ 2147483647 h 1440"/>
              <a:gd name="T24" fmla="*/ 2147483647 w 1408"/>
              <a:gd name="T25" fmla="*/ 2147483647 h 1440"/>
              <a:gd name="T26" fmla="*/ 2147483647 w 1408"/>
              <a:gd name="T27" fmla="*/ 2147483647 h 1440"/>
              <a:gd name="T28" fmla="*/ 2147483647 w 1408"/>
              <a:gd name="T29" fmla="*/ 2147483647 h 1440"/>
              <a:gd name="T30" fmla="*/ 2147483647 w 1408"/>
              <a:gd name="T31" fmla="*/ 2147483647 h 1440"/>
              <a:gd name="T32" fmla="*/ 2147483647 w 1408"/>
              <a:gd name="T33" fmla="*/ 2147483647 h 1440"/>
              <a:gd name="T34" fmla="*/ 2147483647 w 1408"/>
              <a:gd name="T35" fmla="*/ 2147483647 h 1440"/>
              <a:gd name="T36" fmla="*/ 2147483647 w 1408"/>
              <a:gd name="T37" fmla="*/ 2147483647 h 1440"/>
              <a:gd name="T38" fmla="*/ 2147483647 w 1408"/>
              <a:gd name="T39" fmla="*/ 2147483647 h 1440"/>
              <a:gd name="T40" fmla="*/ 2147483647 w 1408"/>
              <a:gd name="T41" fmla="*/ 2147483647 h 1440"/>
              <a:gd name="T42" fmla="*/ 2147483647 w 1408"/>
              <a:gd name="T43" fmla="*/ 2147483647 h 1440"/>
              <a:gd name="T44" fmla="*/ 2147483647 w 1408"/>
              <a:gd name="T45" fmla="*/ 2147483647 h 1440"/>
              <a:gd name="T46" fmla="*/ 2147483647 w 1408"/>
              <a:gd name="T47" fmla="*/ 2147483647 h 1440"/>
              <a:gd name="T48" fmla="*/ 2147483647 w 1408"/>
              <a:gd name="T49" fmla="*/ 2147483647 h 1440"/>
              <a:gd name="T50" fmla="*/ 2147483647 w 1408"/>
              <a:gd name="T51" fmla="*/ 2147483647 h 1440"/>
              <a:gd name="T52" fmla="*/ 2147483647 w 1408"/>
              <a:gd name="T53" fmla="*/ 2147483647 h 1440"/>
              <a:gd name="T54" fmla="*/ 2147483647 w 1408"/>
              <a:gd name="T55" fmla="*/ 2147483647 h 1440"/>
              <a:gd name="T56" fmla="*/ 2147483647 w 1408"/>
              <a:gd name="T57" fmla="*/ 2147483647 h 1440"/>
              <a:gd name="T58" fmla="*/ 2147483647 w 1408"/>
              <a:gd name="T59" fmla="*/ 2147483647 h 1440"/>
              <a:gd name="T60" fmla="*/ 2147483647 w 1408"/>
              <a:gd name="T61" fmla="*/ 2147483647 h 1440"/>
              <a:gd name="T62" fmla="*/ 2147483647 w 1408"/>
              <a:gd name="T63" fmla="*/ 2147483647 h 1440"/>
              <a:gd name="T64" fmla="*/ 2147483647 w 1408"/>
              <a:gd name="T65" fmla="*/ 2147483647 h 1440"/>
              <a:gd name="T66" fmla="*/ 2147483647 w 1408"/>
              <a:gd name="T67" fmla="*/ 2147483647 h 1440"/>
              <a:gd name="T68" fmla="*/ 2147483647 w 1408"/>
              <a:gd name="T69" fmla="*/ 2147483647 h 1440"/>
              <a:gd name="T70" fmla="*/ 2147483647 w 1408"/>
              <a:gd name="T71" fmla="*/ 2147483647 h 1440"/>
              <a:gd name="T72" fmla="*/ 2147483647 w 1408"/>
              <a:gd name="T73" fmla="*/ 2147483647 h 1440"/>
              <a:gd name="T74" fmla="*/ 2147483647 w 1408"/>
              <a:gd name="T75" fmla="*/ 2147483647 h 1440"/>
              <a:gd name="T76" fmla="*/ 2147483647 w 1408"/>
              <a:gd name="T77" fmla="*/ 2147483647 h 1440"/>
              <a:gd name="T78" fmla="*/ 2147483647 w 1408"/>
              <a:gd name="T79" fmla="*/ 2147483647 h 1440"/>
              <a:gd name="T80" fmla="*/ 2147483647 w 1408"/>
              <a:gd name="T81" fmla="*/ 2147483647 h 1440"/>
              <a:gd name="T82" fmla="*/ 2147483647 w 1408"/>
              <a:gd name="T83" fmla="*/ 2147483647 h 1440"/>
              <a:gd name="T84" fmla="*/ 2147483647 w 1408"/>
              <a:gd name="T85" fmla="*/ 2147483647 h 1440"/>
              <a:gd name="T86" fmla="*/ 2147483647 w 1408"/>
              <a:gd name="T87" fmla="*/ 2147483647 h 1440"/>
              <a:gd name="T88" fmla="*/ 2147483647 w 1408"/>
              <a:gd name="T89" fmla="*/ 2147483647 h 1440"/>
              <a:gd name="T90" fmla="*/ 2147483647 w 1408"/>
              <a:gd name="T91" fmla="*/ 2147483647 h 1440"/>
              <a:gd name="T92" fmla="*/ 2147483647 w 1408"/>
              <a:gd name="T93" fmla="*/ 2147483647 h 1440"/>
              <a:gd name="T94" fmla="*/ 2147483647 w 1408"/>
              <a:gd name="T95" fmla="*/ 2147483647 h 1440"/>
              <a:gd name="T96" fmla="*/ 2147483647 w 1408"/>
              <a:gd name="T97" fmla="*/ 2147483647 h 144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408"/>
              <a:gd name="T148" fmla="*/ 0 h 1440"/>
              <a:gd name="T149" fmla="*/ 1408 w 1408"/>
              <a:gd name="T150" fmla="*/ 1440 h 144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408" h="1440">
                <a:moveTo>
                  <a:pt x="1384" y="536"/>
                </a:moveTo>
                <a:cubicBezTo>
                  <a:pt x="1362" y="525"/>
                  <a:pt x="1336" y="514"/>
                  <a:pt x="1320" y="496"/>
                </a:cubicBezTo>
                <a:cubicBezTo>
                  <a:pt x="1307" y="481"/>
                  <a:pt x="1298" y="464"/>
                  <a:pt x="1288" y="448"/>
                </a:cubicBezTo>
                <a:cubicBezTo>
                  <a:pt x="1282" y="440"/>
                  <a:pt x="1272" y="424"/>
                  <a:pt x="1272" y="424"/>
                </a:cubicBezTo>
                <a:cubicBezTo>
                  <a:pt x="1278" y="362"/>
                  <a:pt x="1284" y="318"/>
                  <a:pt x="1312" y="264"/>
                </a:cubicBezTo>
                <a:cubicBezTo>
                  <a:pt x="1327" y="188"/>
                  <a:pt x="1335" y="136"/>
                  <a:pt x="1392" y="80"/>
                </a:cubicBezTo>
                <a:cubicBezTo>
                  <a:pt x="1354" y="23"/>
                  <a:pt x="1376" y="42"/>
                  <a:pt x="1336" y="16"/>
                </a:cubicBezTo>
                <a:cubicBezTo>
                  <a:pt x="1251" y="22"/>
                  <a:pt x="1224" y="24"/>
                  <a:pt x="1152" y="0"/>
                </a:cubicBezTo>
                <a:cubicBezTo>
                  <a:pt x="1116" y="7"/>
                  <a:pt x="1108" y="0"/>
                  <a:pt x="1088" y="32"/>
                </a:cubicBezTo>
                <a:cubicBezTo>
                  <a:pt x="1083" y="39"/>
                  <a:pt x="1085" y="50"/>
                  <a:pt x="1080" y="56"/>
                </a:cubicBezTo>
                <a:cubicBezTo>
                  <a:pt x="1074" y="61"/>
                  <a:pt x="1063" y="59"/>
                  <a:pt x="1056" y="64"/>
                </a:cubicBezTo>
                <a:cubicBezTo>
                  <a:pt x="1017" y="85"/>
                  <a:pt x="989" y="116"/>
                  <a:pt x="944" y="128"/>
                </a:cubicBezTo>
                <a:cubicBezTo>
                  <a:pt x="933" y="130"/>
                  <a:pt x="899" y="138"/>
                  <a:pt x="888" y="144"/>
                </a:cubicBezTo>
                <a:cubicBezTo>
                  <a:pt x="847" y="164"/>
                  <a:pt x="815" y="213"/>
                  <a:pt x="792" y="248"/>
                </a:cubicBezTo>
                <a:cubicBezTo>
                  <a:pt x="777" y="269"/>
                  <a:pt x="778" y="301"/>
                  <a:pt x="760" y="320"/>
                </a:cubicBezTo>
                <a:cubicBezTo>
                  <a:pt x="744" y="336"/>
                  <a:pt x="728" y="352"/>
                  <a:pt x="712" y="368"/>
                </a:cubicBezTo>
                <a:cubicBezTo>
                  <a:pt x="704" y="376"/>
                  <a:pt x="688" y="392"/>
                  <a:pt x="688" y="392"/>
                </a:cubicBezTo>
                <a:cubicBezTo>
                  <a:pt x="680" y="415"/>
                  <a:pt x="675" y="444"/>
                  <a:pt x="656" y="464"/>
                </a:cubicBezTo>
                <a:cubicBezTo>
                  <a:pt x="617" y="502"/>
                  <a:pt x="535" y="552"/>
                  <a:pt x="488" y="584"/>
                </a:cubicBezTo>
                <a:cubicBezTo>
                  <a:pt x="470" y="609"/>
                  <a:pt x="438" y="676"/>
                  <a:pt x="408" y="688"/>
                </a:cubicBezTo>
                <a:cubicBezTo>
                  <a:pt x="343" y="712"/>
                  <a:pt x="266" y="711"/>
                  <a:pt x="200" y="728"/>
                </a:cubicBezTo>
                <a:cubicBezTo>
                  <a:pt x="170" y="735"/>
                  <a:pt x="150" y="752"/>
                  <a:pt x="120" y="760"/>
                </a:cubicBezTo>
                <a:cubicBezTo>
                  <a:pt x="104" y="770"/>
                  <a:pt x="78" y="773"/>
                  <a:pt x="72" y="792"/>
                </a:cubicBezTo>
                <a:cubicBezTo>
                  <a:pt x="58" y="832"/>
                  <a:pt x="35" y="873"/>
                  <a:pt x="16" y="912"/>
                </a:cubicBezTo>
                <a:cubicBezTo>
                  <a:pt x="13" y="928"/>
                  <a:pt x="0" y="945"/>
                  <a:pt x="8" y="960"/>
                </a:cubicBezTo>
                <a:cubicBezTo>
                  <a:pt x="28" y="1000"/>
                  <a:pt x="73" y="959"/>
                  <a:pt x="96" y="952"/>
                </a:cubicBezTo>
                <a:cubicBezTo>
                  <a:pt x="181" y="957"/>
                  <a:pt x="217" y="966"/>
                  <a:pt x="296" y="952"/>
                </a:cubicBezTo>
                <a:cubicBezTo>
                  <a:pt x="296" y="951"/>
                  <a:pt x="355" y="932"/>
                  <a:pt x="368" y="928"/>
                </a:cubicBezTo>
                <a:cubicBezTo>
                  <a:pt x="376" y="925"/>
                  <a:pt x="392" y="920"/>
                  <a:pt x="392" y="920"/>
                </a:cubicBezTo>
                <a:cubicBezTo>
                  <a:pt x="408" y="922"/>
                  <a:pt x="425" y="921"/>
                  <a:pt x="440" y="928"/>
                </a:cubicBezTo>
                <a:cubicBezTo>
                  <a:pt x="450" y="932"/>
                  <a:pt x="453" y="946"/>
                  <a:pt x="464" y="952"/>
                </a:cubicBezTo>
                <a:cubicBezTo>
                  <a:pt x="486" y="963"/>
                  <a:pt x="512" y="968"/>
                  <a:pt x="536" y="976"/>
                </a:cubicBezTo>
                <a:cubicBezTo>
                  <a:pt x="545" y="979"/>
                  <a:pt x="552" y="986"/>
                  <a:pt x="560" y="992"/>
                </a:cubicBezTo>
                <a:cubicBezTo>
                  <a:pt x="586" y="1071"/>
                  <a:pt x="585" y="1137"/>
                  <a:pt x="648" y="1200"/>
                </a:cubicBezTo>
                <a:cubicBezTo>
                  <a:pt x="651" y="1235"/>
                  <a:pt x="652" y="1293"/>
                  <a:pt x="672" y="1328"/>
                </a:cubicBezTo>
                <a:cubicBezTo>
                  <a:pt x="681" y="1344"/>
                  <a:pt x="697" y="1357"/>
                  <a:pt x="704" y="1376"/>
                </a:cubicBezTo>
                <a:cubicBezTo>
                  <a:pt x="723" y="1433"/>
                  <a:pt x="705" y="1414"/>
                  <a:pt x="744" y="1440"/>
                </a:cubicBezTo>
                <a:cubicBezTo>
                  <a:pt x="752" y="1437"/>
                  <a:pt x="760" y="1436"/>
                  <a:pt x="768" y="1432"/>
                </a:cubicBezTo>
                <a:cubicBezTo>
                  <a:pt x="777" y="1425"/>
                  <a:pt x="781" y="1410"/>
                  <a:pt x="792" y="1408"/>
                </a:cubicBezTo>
                <a:cubicBezTo>
                  <a:pt x="825" y="1399"/>
                  <a:pt x="861" y="1402"/>
                  <a:pt x="896" y="1400"/>
                </a:cubicBezTo>
                <a:cubicBezTo>
                  <a:pt x="937" y="1393"/>
                  <a:pt x="958" y="1390"/>
                  <a:pt x="992" y="1368"/>
                </a:cubicBezTo>
                <a:cubicBezTo>
                  <a:pt x="982" y="1312"/>
                  <a:pt x="957" y="1272"/>
                  <a:pt x="928" y="1224"/>
                </a:cubicBezTo>
                <a:cubicBezTo>
                  <a:pt x="918" y="1178"/>
                  <a:pt x="918" y="1131"/>
                  <a:pt x="904" y="1088"/>
                </a:cubicBezTo>
                <a:cubicBezTo>
                  <a:pt x="890" y="994"/>
                  <a:pt x="890" y="917"/>
                  <a:pt x="960" y="848"/>
                </a:cubicBezTo>
                <a:cubicBezTo>
                  <a:pt x="997" y="736"/>
                  <a:pt x="1067" y="735"/>
                  <a:pt x="1176" y="728"/>
                </a:cubicBezTo>
                <a:cubicBezTo>
                  <a:pt x="1237" y="703"/>
                  <a:pt x="1238" y="703"/>
                  <a:pt x="1312" y="712"/>
                </a:cubicBezTo>
                <a:cubicBezTo>
                  <a:pt x="1353" y="725"/>
                  <a:pt x="1391" y="738"/>
                  <a:pt x="1408" y="688"/>
                </a:cubicBezTo>
                <a:cubicBezTo>
                  <a:pt x="1395" y="651"/>
                  <a:pt x="1390" y="614"/>
                  <a:pt x="1384" y="576"/>
                </a:cubicBezTo>
                <a:cubicBezTo>
                  <a:pt x="1376" y="533"/>
                  <a:pt x="1362" y="536"/>
                  <a:pt x="1384" y="536"/>
                </a:cubicBezTo>
                <a:close/>
              </a:path>
            </a:pathLst>
          </a:custGeom>
          <a:solidFill>
            <a:srgbClr val="FF9900"/>
          </a:solidFill>
          <a:ln w="9360">
            <a:solidFill>
              <a:srgbClr val="FFFFFF"/>
            </a:solidFill>
            <a:round/>
            <a:headEnd/>
            <a:tailEnd/>
          </a:ln>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mn-cs"/>
            </a:endParaRPr>
          </a:p>
        </p:txBody>
      </p:sp>
      <p:sp>
        <p:nvSpPr>
          <p:cNvPr id="48147" name="AutoShape 19"/>
          <p:cNvSpPr>
            <a:spLocks noChangeArrowheads="1"/>
          </p:cNvSpPr>
          <p:nvPr/>
        </p:nvSpPr>
        <p:spPr bwMode="auto">
          <a:xfrm>
            <a:off x="2362200" y="2432050"/>
            <a:ext cx="895350" cy="996950"/>
          </a:xfrm>
          <a:custGeom>
            <a:avLst/>
            <a:gdLst>
              <a:gd name="T0" fmla="*/ 2147483647 w 564"/>
              <a:gd name="T1" fmla="*/ 2147483647 h 628"/>
              <a:gd name="T2" fmla="*/ 2147483647 w 564"/>
              <a:gd name="T3" fmla="*/ 2147483647 h 628"/>
              <a:gd name="T4" fmla="*/ 2147483647 w 564"/>
              <a:gd name="T5" fmla="*/ 2147483647 h 628"/>
              <a:gd name="T6" fmla="*/ 2147483647 w 564"/>
              <a:gd name="T7" fmla="*/ 2147483647 h 628"/>
              <a:gd name="T8" fmla="*/ 2147483647 w 564"/>
              <a:gd name="T9" fmla="*/ 2147483647 h 628"/>
              <a:gd name="T10" fmla="*/ 2147483647 w 564"/>
              <a:gd name="T11" fmla="*/ 2147483647 h 628"/>
              <a:gd name="T12" fmla="*/ 2147483647 w 564"/>
              <a:gd name="T13" fmla="*/ 2147483647 h 628"/>
              <a:gd name="T14" fmla="*/ 2147483647 w 564"/>
              <a:gd name="T15" fmla="*/ 2147483647 h 628"/>
              <a:gd name="T16" fmla="*/ 2147483647 w 564"/>
              <a:gd name="T17" fmla="*/ 2147483647 h 628"/>
              <a:gd name="T18" fmla="*/ 2147483647 w 564"/>
              <a:gd name="T19" fmla="*/ 2147483647 h 628"/>
              <a:gd name="T20" fmla="*/ 2147483647 w 564"/>
              <a:gd name="T21" fmla="*/ 2147483647 h 628"/>
              <a:gd name="T22" fmla="*/ 2147483647 w 564"/>
              <a:gd name="T23" fmla="*/ 2147483647 h 628"/>
              <a:gd name="T24" fmla="*/ 2147483647 w 564"/>
              <a:gd name="T25" fmla="*/ 2147483647 h 628"/>
              <a:gd name="T26" fmla="*/ 2147483647 w 564"/>
              <a:gd name="T27" fmla="*/ 2147483647 h 628"/>
              <a:gd name="T28" fmla="*/ 2147483647 w 564"/>
              <a:gd name="T29" fmla="*/ 2147483647 h 628"/>
              <a:gd name="T30" fmla="*/ 2147483647 w 564"/>
              <a:gd name="T31" fmla="*/ 2147483647 h 628"/>
              <a:gd name="T32" fmla="*/ 2147483647 w 564"/>
              <a:gd name="T33" fmla="*/ 2147483647 h 628"/>
              <a:gd name="T34" fmla="*/ 2147483647 w 564"/>
              <a:gd name="T35" fmla="*/ 2147483647 h 628"/>
              <a:gd name="T36" fmla="*/ 2147483647 w 564"/>
              <a:gd name="T37" fmla="*/ 0 h 628"/>
              <a:gd name="T38" fmla="*/ 2147483647 w 564"/>
              <a:gd name="T39" fmla="*/ 2147483647 h 628"/>
              <a:gd name="T40" fmla="*/ 2147483647 w 564"/>
              <a:gd name="T41" fmla="*/ 2147483647 h 628"/>
              <a:gd name="T42" fmla="*/ 2147483647 w 564"/>
              <a:gd name="T43" fmla="*/ 2147483647 h 628"/>
              <a:gd name="T44" fmla="*/ 2147483647 w 564"/>
              <a:gd name="T45" fmla="*/ 2147483647 h 62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564"/>
              <a:gd name="T70" fmla="*/ 0 h 628"/>
              <a:gd name="T71" fmla="*/ 564 w 564"/>
              <a:gd name="T72" fmla="*/ 628 h 62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564" h="628">
                <a:moveTo>
                  <a:pt x="532" y="80"/>
                </a:moveTo>
                <a:cubicBezTo>
                  <a:pt x="498" y="113"/>
                  <a:pt x="458" y="134"/>
                  <a:pt x="420" y="160"/>
                </a:cubicBezTo>
                <a:cubicBezTo>
                  <a:pt x="387" y="208"/>
                  <a:pt x="352" y="252"/>
                  <a:pt x="316" y="296"/>
                </a:cubicBezTo>
                <a:cubicBezTo>
                  <a:pt x="309" y="303"/>
                  <a:pt x="307" y="314"/>
                  <a:pt x="300" y="320"/>
                </a:cubicBezTo>
                <a:cubicBezTo>
                  <a:pt x="280" y="333"/>
                  <a:pt x="257" y="341"/>
                  <a:pt x="236" y="352"/>
                </a:cubicBezTo>
                <a:cubicBezTo>
                  <a:pt x="173" y="429"/>
                  <a:pt x="130" y="518"/>
                  <a:pt x="76" y="600"/>
                </a:cubicBezTo>
                <a:cubicBezTo>
                  <a:pt x="78" y="608"/>
                  <a:pt x="91" y="620"/>
                  <a:pt x="84" y="624"/>
                </a:cubicBezTo>
                <a:cubicBezTo>
                  <a:pt x="75" y="628"/>
                  <a:pt x="65" y="616"/>
                  <a:pt x="60" y="608"/>
                </a:cubicBezTo>
                <a:cubicBezTo>
                  <a:pt x="59" y="607"/>
                  <a:pt x="40" y="548"/>
                  <a:pt x="36" y="536"/>
                </a:cubicBezTo>
                <a:cubicBezTo>
                  <a:pt x="30" y="520"/>
                  <a:pt x="20" y="488"/>
                  <a:pt x="20" y="488"/>
                </a:cubicBezTo>
                <a:cubicBezTo>
                  <a:pt x="34" y="445"/>
                  <a:pt x="33" y="458"/>
                  <a:pt x="20" y="392"/>
                </a:cubicBezTo>
                <a:cubicBezTo>
                  <a:pt x="16" y="375"/>
                  <a:pt x="4" y="344"/>
                  <a:pt x="4" y="344"/>
                </a:cubicBezTo>
                <a:cubicBezTo>
                  <a:pt x="9" y="309"/>
                  <a:pt x="0" y="269"/>
                  <a:pt x="20" y="240"/>
                </a:cubicBezTo>
                <a:cubicBezTo>
                  <a:pt x="32" y="220"/>
                  <a:pt x="57" y="213"/>
                  <a:pt x="76" y="200"/>
                </a:cubicBezTo>
                <a:cubicBezTo>
                  <a:pt x="109" y="150"/>
                  <a:pt x="84" y="201"/>
                  <a:pt x="84" y="152"/>
                </a:cubicBezTo>
                <a:cubicBezTo>
                  <a:pt x="84" y="112"/>
                  <a:pt x="133" y="90"/>
                  <a:pt x="164" y="80"/>
                </a:cubicBezTo>
                <a:cubicBezTo>
                  <a:pt x="200" y="49"/>
                  <a:pt x="205" y="39"/>
                  <a:pt x="244" y="24"/>
                </a:cubicBezTo>
                <a:cubicBezTo>
                  <a:pt x="259" y="17"/>
                  <a:pt x="276" y="13"/>
                  <a:pt x="292" y="8"/>
                </a:cubicBezTo>
                <a:cubicBezTo>
                  <a:pt x="300" y="5"/>
                  <a:pt x="316" y="0"/>
                  <a:pt x="316" y="0"/>
                </a:cubicBezTo>
                <a:cubicBezTo>
                  <a:pt x="326" y="2"/>
                  <a:pt x="338" y="3"/>
                  <a:pt x="348" y="8"/>
                </a:cubicBezTo>
                <a:cubicBezTo>
                  <a:pt x="365" y="16"/>
                  <a:pt x="396" y="40"/>
                  <a:pt x="396" y="40"/>
                </a:cubicBezTo>
                <a:cubicBezTo>
                  <a:pt x="447" y="33"/>
                  <a:pt x="482" y="22"/>
                  <a:pt x="532" y="32"/>
                </a:cubicBezTo>
                <a:cubicBezTo>
                  <a:pt x="564" y="64"/>
                  <a:pt x="564" y="48"/>
                  <a:pt x="532" y="80"/>
                </a:cubicBezTo>
                <a:close/>
              </a:path>
            </a:pathLst>
          </a:custGeom>
          <a:solidFill>
            <a:srgbClr val="00FF00"/>
          </a:solidFill>
          <a:ln w="9360">
            <a:solidFill>
              <a:srgbClr val="FFFFFF"/>
            </a:solidFill>
            <a:round/>
            <a:headEnd/>
            <a:tailEnd/>
          </a:ln>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mn-cs"/>
            </a:endParaRPr>
          </a:p>
        </p:txBody>
      </p:sp>
      <p:sp>
        <p:nvSpPr>
          <p:cNvPr id="48148" name="Text Box 20"/>
          <p:cNvSpPr txBox="1">
            <a:spLocks noChangeArrowheads="1"/>
          </p:cNvSpPr>
          <p:nvPr/>
        </p:nvSpPr>
        <p:spPr bwMode="auto">
          <a:xfrm>
            <a:off x="1981200" y="2095500"/>
            <a:ext cx="4191000" cy="587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000"/>
              </a:spcBef>
              <a:spcAft>
                <a:spcPct val="0"/>
              </a:spcAft>
              <a:buClr>
                <a:srgbClr val="000044"/>
              </a:buClr>
              <a:buSzPct val="100000"/>
              <a:buFont typeface="Times New Roman"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i="0" u="none" strike="noStrike" kern="1200" cap="none" spc="0" normalizeH="0" baseline="0" noProof="0" dirty="0">
                <a:ln>
                  <a:noFill/>
                </a:ln>
                <a:solidFill>
                  <a:srgbClr val="000044"/>
                </a:solidFill>
                <a:effectLst/>
                <a:uLnTx/>
                <a:uFillTx/>
                <a:latin typeface="Arial" panose="020B0604020202020204" pitchFamily="34" charset="0"/>
                <a:ea typeface="ＭＳ Ｐゴシック" charset="0"/>
                <a:cs typeface="Arial" panose="020B0604020202020204" pitchFamily="34" charset="0"/>
              </a:rPr>
              <a:t>التوسع الأشوري</a:t>
            </a:r>
            <a:endParaRPr kumimoji="0" lang="en-GB" sz="3200" b="1" i="0" u="none" strike="noStrike" kern="1200" cap="none" spc="0" normalizeH="0" baseline="0" noProof="0" dirty="0">
              <a:ln>
                <a:noFill/>
              </a:ln>
              <a:solidFill>
                <a:srgbClr val="000044"/>
              </a:solidFill>
              <a:effectLst/>
              <a:uLnTx/>
              <a:uFillTx/>
              <a:latin typeface="Arial" panose="020B0604020202020204" pitchFamily="34" charset="0"/>
              <a:ea typeface="ＭＳ Ｐゴシック" charset="0"/>
              <a:cs typeface="Arial" panose="020B0604020202020204" pitchFamily="34" charset="0"/>
            </a:endParaRPr>
          </a:p>
        </p:txBody>
      </p:sp>
      <p:sp>
        <p:nvSpPr>
          <p:cNvPr id="48149" name="AutoShape 21"/>
          <p:cNvSpPr>
            <a:spLocks noChangeArrowheads="1"/>
          </p:cNvSpPr>
          <p:nvPr/>
        </p:nvSpPr>
        <p:spPr bwMode="auto">
          <a:xfrm>
            <a:off x="2006600" y="4203700"/>
            <a:ext cx="558800" cy="800100"/>
          </a:xfrm>
          <a:custGeom>
            <a:avLst/>
            <a:gdLst>
              <a:gd name="T0" fmla="*/ 2147483647 w 352"/>
              <a:gd name="T1" fmla="*/ 2147483647 h 504"/>
              <a:gd name="T2" fmla="*/ 2147483647 w 352"/>
              <a:gd name="T3" fmla="*/ 2147483647 h 504"/>
              <a:gd name="T4" fmla="*/ 2147483647 w 352"/>
              <a:gd name="T5" fmla="*/ 2147483647 h 504"/>
              <a:gd name="T6" fmla="*/ 2147483647 w 352"/>
              <a:gd name="T7" fmla="*/ 2147483647 h 504"/>
              <a:gd name="T8" fmla="*/ 2147483647 w 352"/>
              <a:gd name="T9" fmla="*/ 2147483647 h 504"/>
              <a:gd name="T10" fmla="*/ 2147483647 w 352"/>
              <a:gd name="T11" fmla="*/ 2147483647 h 504"/>
              <a:gd name="T12" fmla="*/ 2147483647 w 352"/>
              <a:gd name="T13" fmla="*/ 2147483647 h 504"/>
              <a:gd name="T14" fmla="*/ 2147483647 w 352"/>
              <a:gd name="T15" fmla="*/ 2147483647 h 504"/>
              <a:gd name="T16" fmla="*/ 2147483647 w 352"/>
              <a:gd name="T17" fmla="*/ 2147483647 h 504"/>
              <a:gd name="T18" fmla="*/ 2147483647 w 352"/>
              <a:gd name="T19" fmla="*/ 2147483647 h 504"/>
              <a:gd name="T20" fmla="*/ 2147483647 w 352"/>
              <a:gd name="T21" fmla="*/ 2147483647 h 504"/>
              <a:gd name="T22" fmla="*/ 2147483647 w 352"/>
              <a:gd name="T23" fmla="*/ 2147483647 h 504"/>
              <a:gd name="T24" fmla="*/ 2147483647 w 352"/>
              <a:gd name="T25" fmla="*/ 2147483647 h 504"/>
              <a:gd name="T26" fmla="*/ 2147483647 w 352"/>
              <a:gd name="T27" fmla="*/ 2147483647 h 504"/>
              <a:gd name="T28" fmla="*/ 2147483647 w 352"/>
              <a:gd name="T29" fmla="*/ 0 h 504"/>
              <a:gd name="T30" fmla="*/ 2147483647 w 352"/>
              <a:gd name="T31" fmla="*/ 2147483647 h 504"/>
              <a:gd name="T32" fmla="*/ 2147483647 w 352"/>
              <a:gd name="T33" fmla="*/ 2147483647 h 504"/>
              <a:gd name="T34" fmla="*/ 0 w 352"/>
              <a:gd name="T35" fmla="*/ 2147483647 h 504"/>
              <a:gd name="T36" fmla="*/ 2147483647 w 352"/>
              <a:gd name="T37" fmla="*/ 2147483647 h 504"/>
              <a:gd name="T38" fmla="*/ 2147483647 w 352"/>
              <a:gd name="T39" fmla="*/ 2147483647 h 504"/>
              <a:gd name="T40" fmla="*/ 2147483647 w 352"/>
              <a:gd name="T41" fmla="*/ 2147483647 h 504"/>
              <a:gd name="T42" fmla="*/ 2147483647 w 352"/>
              <a:gd name="T43" fmla="*/ 2147483647 h 504"/>
              <a:gd name="T44" fmla="*/ 2147483647 w 352"/>
              <a:gd name="T45" fmla="*/ 2147483647 h 504"/>
              <a:gd name="T46" fmla="*/ 2147483647 w 352"/>
              <a:gd name="T47" fmla="*/ 2147483647 h 504"/>
              <a:gd name="T48" fmla="*/ 2147483647 w 352"/>
              <a:gd name="T49" fmla="*/ 2147483647 h 50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52"/>
              <a:gd name="T76" fmla="*/ 0 h 504"/>
              <a:gd name="T77" fmla="*/ 352 w 352"/>
              <a:gd name="T78" fmla="*/ 504 h 50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52" h="504">
                <a:moveTo>
                  <a:pt x="352" y="504"/>
                </a:moveTo>
                <a:cubicBezTo>
                  <a:pt x="343" y="477"/>
                  <a:pt x="334" y="454"/>
                  <a:pt x="324" y="428"/>
                </a:cubicBezTo>
                <a:cubicBezTo>
                  <a:pt x="329" y="397"/>
                  <a:pt x="323" y="366"/>
                  <a:pt x="316" y="336"/>
                </a:cubicBezTo>
                <a:cubicBezTo>
                  <a:pt x="321" y="306"/>
                  <a:pt x="323" y="285"/>
                  <a:pt x="336" y="260"/>
                </a:cubicBezTo>
                <a:cubicBezTo>
                  <a:pt x="332" y="239"/>
                  <a:pt x="335" y="226"/>
                  <a:pt x="316" y="220"/>
                </a:cubicBezTo>
                <a:cubicBezTo>
                  <a:pt x="313" y="216"/>
                  <a:pt x="311" y="211"/>
                  <a:pt x="308" y="208"/>
                </a:cubicBezTo>
                <a:cubicBezTo>
                  <a:pt x="304" y="205"/>
                  <a:pt x="298" y="206"/>
                  <a:pt x="296" y="204"/>
                </a:cubicBezTo>
                <a:cubicBezTo>
                  <a:pt x="282" y="190"/>
                  <a:pt x="281" y="183"/>
                  <a:pt x="276" y="168"/>
                </a:cubicBezTo>
                <a:cubicBezTo>
                  <a:pt x="282" y="136"/>
                  <a:pt x="299" y="128"/>
                  <a:pt x="324" y="112"/>
                </a:cubicBezTo>
                <a:cubicBezTo>
                  <a:pt x="332" y="98"/>
                  <a:pt x="343" y="93"/>
                  <a:pt x="352" y="80"/>
                </a:cubicBezTo>
                <a:cubicBezTo>
                  <a:pt x="333" y="24"/>
                  <a:pt x="311" y="51"/>
                  <a:pt x="232" y="48"/>
                </a:cubicBezTo>
                <a:cubicBezTo>
                  <a:pt x="201" y="37"/>
                  <a:pt x="182" y="63"/>
                  <a:pt x="156" y="72"/>
                </a:cubicBezTo>
                <a:cubicBezTo>
                  <a:pt x="109" y="66"/>
                  <a:pt x="125" y="58"/>
                  <a:pt x="92" y="36"/>
                </a:cubicBezTo>
                <a:cubicBezTo>
                  <a:pt x="86" y="28"/>
                  <a:pt x="81" y="20"/>
                  <a:pt x="76" y="12"/>
                </a:cubicBezTo>
                <a:cubicBezTo>
                  <a:pt x="73" y="8"/>
                  <a:pt x="68" y="0"/>
                  <a:pt x="68" y="0"/>
                </a:cubicBezTo>
                <a:cubicBezTo>
                  <a:pt x="42" y="8"/>
                  <a:pt x="51" y="38"/>
                  <a:pt x="40" y="60"/>
                </a:cubicBezTo>
                <a:cubicBezTo>
                  <a:pt x="30" y="77"/>
                  <a:pt x="16" y="93"/>
                  <a:pt x="8" y="112"/>
                </a:cubicBezTo>
                <a:cubicBezTo>
                  <a:pt x="4" y="119"/>
                  <a:pt x="0" y="136"/>
                  <a:pt x="0" y="136"/>
                </a:cubicBezTo>
                <a:cubicBezTo>
                  <a:pt x="1" y="168"/>
                  <a:pt x="1" y="200"/>
                  <a:pt x="4" y="232"/>
                </a:cubicBezTo>
                <a:cubicBezTo>
                  <a:pt x="5" y="247"/>
                  <a:pt x="16" y="276"/>
                  <a:pt x="16" y="276"/>
                </a:cubicBezTo>
                <a:cubicBezTo>
                  <a:pt x="19" y="326"/>
                  <a:pt x="6" y="391"/>
                  <a:pt x="36" y="436"/>
                </a:cubicBezTo>
                <a:cubicBezTo>
                  <a:pt x="47" y="481"/>
                  <a:pt x="39" y="463"/>
                  <a:pt x="112" y="468"/>
                </a:cubicBezTo>
                <a:cubicBezTo>
                  <a:pt x="133" y="471"/>
                  <a:pt x="151" y="475"/>
                  <a:pt x="172" y="480"/>
                </a:cubicBezTo>
                <a:cubicBezTo>
                  <a:pt x="196" y="471"/>
                  <a:pt x="237" y="489"/>
                  <a:pt x="264" y="492"/>
                </a:cubicBezTo>
                <a:cubicBezTo>
                  <a:pt x="290" y="500"/>
                  <a:pt x="323" y="504"/>
                  <a:pt x="352" y="504"/>
                </a:cubicBezTo>
                <a:close/>
              </a:path>
            </a:pathLst>
          </a:custGeom>
          <a:solidFill>
            <a:srgbClr val="FF0000"/>
          </a:solidFill>
          <a:ln w="9360">
            <a:solidFill>
              <a:srgbClr val="FFFFFF"/>
            </a:solidFill>
            <a:round/>
            <a:headEnd/>
            <a:tailEnd/>
          </a:ln>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mn-cs"/>
            </a:endParaRPr>
          </a:p>
        </p:txBody>
      </p:sp>
      <p:grpSp>
        <p:nvGrpSpPr>
          <p:cNvPr id="687124" name="Group 22"/>
          <p:cNvGrpSpPr>
            <a:grpSpLocks/>
          </p:cNvGrpSpPr>
          <p:nvPr/>
        </p:nvGrpSpPr>
        <p:grpSpPr bwMode="auto">
          <a:xfrm>
            <a:off x="2422525" y="4384675"/>
            <a:ext cx="166688" cy="1225550"/>
            <a:chOff x="1526" y="2762"/>
            <a:chExt cx="105" cy="772"/>
          </a:xfrm>
        </p:grpSpPr>
        <p:sp>
          <p:nvSpPr>
            <p:cNvPr id="687134" name="AutoShape 23"/>
            <p:cNvSpPr>
              <a:spLocks noChangeArrowheads="1"/>
            </p:cNvSpPr>
            <p:nvPr/>
          </p:nvSpPr>
          <p:spPr bwMode="auto">
            <a:xfrm>
              <a:off x="1593" y="2863"/>
              <a:ext cx="31" cy="392"/>
            </a:xfrm>
            <a:custGeom>
              <a:avLst/>
              <a:gdLst>
                <a:gd name="T0" fmla="*/ 15 w 31"/>
                <a:gd name="T1" fmla="*/ 0 h 392"/>
                <a:gd name="T2" fmla="*/ 31 w 31"/>
                <a:gd name="T3" fmla="*/ 280 h 392"/>
                <a:gd name="T4" fmla="*/ 15 w 31"/>
                <a:gd name="T5" fmla="*/ 392 h 392"/>
                <a:gd name="T6" fmla="*/ 0 60000 65536"/>
                <a:gd name="T7" fmla="*/ 0 60000 65536"/>
                <a:gd name="T8" fmla="*/ 0 60000 65536"/>
                <a:gd name="T9" fmla="*/ 0 w 31"/>
                <a:gd name="T10" fmla="*/ 0 h 392"/>
                <a:gd name="T11" fmla="*/ 31 w 31"/>
                <a:gd name="T12" fmla="*/ 392 h 392"/>
              </a:gdLst>
              <a:ahLst/>
              <a:cxnLst>
                <a:cxn ang="T6">
                  <a:pos x="T0" y="T1"/>
                </a:cxn>
                <a:cxn ang="T7">
                  <a:pos x="T2" y="T3"/>
                </a:cxn>
                <a:cxn ang="T8">
                  <a:pos x="T4" y="T5"/>
                </a:cxn>
              </a:cxnLst>
              <a:rect l="T9" t="T10" r="T11" b="T12"/>
              <a:pathLst>
                <a:path w="31" h="392">
                  <a:moveTo>
                    <a:pt x="15" y="0"/>
                  </a:moveTo>
                  <a:cubicBezTo>
                    <a:pt x="7" y="93"/>
                    <a:pt x="0" y="189"/>
                    <a:pt x="31" y="280"/>
                  </a:cubicBezTo>
                  <a:cubicBezTo>
                    <a:pt x="29" y="296"/>
                    <a:pt x="15" y="363"/>
                    <a:pt x="15" y="392"/>
                  </a:cubicBezTo>
                </a:path>
              </a:pathLst>
            </a:custGeom>
            <a:noFill/>
            <a:ln w="9360">
              <a:solidFill>
                <a:srgbClr val="FFFFFF"/>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mn-cs"/>
              </a:endParaRPr>
            </a:p>
          </p:txBody>
        </p:sp>
        <p:sp>
          <p:nvSpPr>
            <p:cNvPr id="687135" name="AutoShape 24"/>
            <p:cNvSpPr>
              <a:spLocks noChangeArrowheads="1"/>
            </p:cNvSpPr>
            <p:nvPr/>
          </p:nvSpPr>
          <p:spPr bwMode="auto">
            <a:xfrm>
              <a:off x="1526" y="3255"/>
              <a:ext cx="106" cy="280"/>
            </a:xfrm>
            <a:custGeom>
              <a:avLst/>
              <a:gdLst>
                <a:gd name="T0" fmla="*/ 82 w 106"/>
                <a:gd name="T1" fmla="*/ 0 h 280"/>
                <a:gd name="T2" fmla="*/ 34 w 106"/>
                <a:gd name="T3" fmla="*/ 264 h 280"/>
                <a:gd name="T4" fmla="*/ 106 w 106"/>
                <a:gd name="T5" fmla="*/ 216 h 280"/>
                <a:gd name="T6" fmla="*/ 74 w 106"/>
                <a:gd name="T7" fmla="*/ 112 h 280"/>
                <a:gd name="T8" fmla="*/ 74 w 106"/>
                <a:gd name="T9" fmla="*/ 48 h 280"/>
                <a:gd name="T10" fmla="*/ 58 w 106"/>
                <a:gd name="T11" fmla="*/ 24 h 280"/>
                <a:gd name="T12" fmla="*/ 82 w 106"/>
                <a:gd name="T13" fmla="*/ 0 h 280"/>
                <a:gd name="T14" fmla="*/ 0 60000 65536"/>
                <a:gd name="T15" fmla="*/ 0 60000 65536"/>
                <a:gd name="T16" fmla="*/ 0 60000 65536"/>
                <a:gd name="T17" fmla="*/ 0 60000 65536"/>
                <a:gd name="T18" fmla="*/ 0 60000 65536"/>
                <a:gd name="T19" fmla="*/ 0 60000 65536"/>
                <a:gd name="T20" fmla="*/ 0 60000 65536"/>
                <a:gd name="T21" fmla="*/ 0 w 106"/>
                <a:gd name="T22" fmla="*/ 0 h 280"/>
                <a:gd name="T23" fmla="*/ 106 w 106"/>
                <a:gd name="T24" fmla="*/ 280 h 28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6" h="280">
                  <a:moveTo>
                    <a:pt x="82" y="0"/>
                  </a:moveTo>
                  <a:cubicBezTo>
                    <a:pt x="0" y="54"/>
                    <a:pt x="56" y="175"/>
                    <a:pt x="34" y="264"/>
                  </a:cubicBezTo>
                  <a:cubicBezTo>
                    <a:pt x="83" y="280"/>
                    <a:pt x="91" y="259"/>
                    <a:pt x="106" y="216"/>
                  </a:cubicBezTo>
                  <a:cubicBezTo>
                    <a:pt x="94" y="180"/>
                    <a:pt x="82" y="147"/>
                    <a:pt x="74" y="112"/>
                  </a:cubicBezTo>
                  <a:cubicBezTo>
                    <a:pt x="83" y="82"/>
                    <a:pt x="87" y="84"/>
                    <a:pt x="74" y="48"/>
                  </a:cubicBezTo>
                  <a:cubicBezTo>
                    <a:pt x="70" y="38"/>
                    <a:pt x="56" y="33"/>
                    <a:pt x="58" y="24"/>
                  </a:cubicBezTo>
                  <a:cubicBezTo>
                    <a:pt x="59" y="12"/>
                    <a:pt x="74" y="8"/>
                    <a:pt x="82" y="0"/>
                  </a:cubicBezTo>
                  <a:close/>
                </a:path>
              </a:pathLst>
            </a:custGeom>
            <a:solidFill>
              <a:srgbClr val="FF9900"/>
            </a:solidFill>
            <a:ln w="9360">
              <a:solidFill>
                <a:srgbClr val="FFFFFF"/>
              </a:solidFill>
              <a:round/>
              <a:headEnd/>
              <a:tailEnd/>
            </a:ln>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mn-cs"/>
              </a:endParaRPr>
            </a:p>
          </p:txBody>
        </p:sp>
        <p:sp>
          <p:nvSpPr>
            <p:cNvPr id="687136" name="AutoShape 25"/>
            <p:cNvSpPr>
              <a:spLocks noChangeArrowheads="1"/>
            </p:cNvSpPr>
            <p:nvPr/>
          </p:nvSpPr>
          <p:spPr bwMode="auto">
            <a:xfrm>
              <a:off x="1550" y="2762"/>
              <a:ext cx="80" cy="114"/>
            </a:xfrm>
            <a:custGeom>
              <a:avLst/>
              <a:gdLst>
                <a:gd name="T0" fmla="*/ 58 w 80"/>
                <a:gd name="T1" fmla="*/ 105 h 114"/>
                <a:gd name="T2" fmla="*/ 22 w 80"/>
                <a:gd name="T3" fmla="*/ 87 h 114"/>
                <a:gd name="T4" fmla="*/ 6 w 80"/>
                <a:gd name="T5" fmla="*/ 61 h 114"/>
                <a:gd name="T6" fmla="*/ 0 w 80"/>
                <a:gd name="T7" fmla="*/ 35 h 114"/>
                <a:gd name="T8" fmla="*/ 16 w 80"/>
                <a:gd name="T9" fmla="*/ 25 h 114"/>
                <a:gd name="T10" fmla="*/ 36 w 80"/>
                <a:gd name="T11" fmla="*/ 1 h 114"/>
                <a:gd name="T12" fmla="*/ 78 w 80"/>
                <a:gd name="T13" fmla="*/ 23 h 114"/>
                <a:gd name="T14" fmla="*/ 62 w 80"/>
                <a:gd name="T15" fmla="*/ 93 h 114"/>
                <a:gd name="T16" fmla="*/ 58 w 80"/>
                <a:gd name="T17" fmla="*/ 105 h 1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0"/>
                <a:gd name="T28" fmla="*/ 0 h 114"/>
                <a:gd name="T29" fmla="*/ 80 w 80"/>
                <a:gd name="T30" fmla="*/ 114 h 1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0" h="114">
                  <a:moveTo>
                    <a:pt x="58" y="105"/>
                  </a:moveTo>
                  <a:cubicBezTo>
                    <a:pt x="47" y="97"/>
                    <a:pt x="34" y="91"/>
                    <a:pt x="22" y="87"/>
                  </a:cubicBezTo>
                  <a:cubicBezTo>
                    <a:pt x="16" y="78"/>
                    <a:pt x="10" y="70"/>
                    <a:pt x="6" y="61"/>
                  </a:cubicBezTo>
                  <a:cubicBezTo>
                    <a:pt x="4" y="51"/>
                    <a:pt x="2" y="43"/>
                    <a:pt x="0" y="35"/>
                  </a:cubicBezTo>
                  <a:cubicBezTo>
                    <a:pt x="2" y="26"/>
                    <a:pt x="7" y="27"/>
                    <a:pt x="16" y="25"/>
                  </a:cubicBezTo>
                  <a:cubicBezTo>
                    <a:pt x="22" y="16"/>
                    <a:pt x="27" y="6"/>
                    <a:pt x="36" y="1"/>
                  </a:cubicBezTo>
                  <a:cubicBezTo>
                    <a:pt x="62" y="9"/>
                    <a:pt x="62" y="0"/>
                    <a:pt x="78" y="23"/>
                  </a:cubicBezTo>
                  <a:cubicBezTo>
                    <a:pt x="80" y="45"/>
                    <a:pt x="75" y="73"/>
                    <a:pt x="62" y="93"/>
                  </a:cubicBezTo>
                  <a:cubicBezTo>
                    <a:pt x="57" y="110"/>
                    <a:pt x="58" y="114"/>
                    <a:pt x="58" y="105"/>
                  </a:cubicBezTo>
                  <a:close/>
                </a:path>
              </a:pathLst>
            </a:custGeom>
            <a:solidFill>
              <a:srgbClr val="FF9900"/>
            </a:solidFill>
            <a:ln w="9360">
              <a:solidFill>
                <a:srgbClr val="FFFFFF"/>
              </a:solidFill>
              <a:round/>
              <a:headEnd/>
              <a:tailEnd/>
            </a:ln>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mn-cs"/>
              </a:endParaRPr>
            </a:p>
          </p:txBody>
        </p:sp>
      </p:grpSp>
      <p:sp>
        <p:nvSpPr>
          <p:cNvPr id="48154" name="Text Box 26"/>
          <p:cNvSpPr txBox="1">
            <a:spLocks noChangeArrowheads="1"/>
          </p:cNvSpPr>
          <p:nvPr/>
        </p:nvSpPr>
        <p:spPr bwMode="auto">
          <a:xfrm>
            <a:off x="2055813" y="4343400"/>
            <a:ext cx="1398587" cy="587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000"/>
              </a:spcBef>
              <a:spcAft>
                <a:spcPct val="0"/>
              </a:spcAft>
              <a:buClr>
                <a:srgbClr val="FFFFFF"/>
              </a:buClr>
              <a:buSzPct val="100000"/>
              <a:buFont typeface="Times New Roman"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إسرائيل</a:t>
            </a:r>
            <a:endParaRPr kumimoji="0" lang="en-GB"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87126" name="AutoShape 27"/>
          <p:cNvSpPr>
            <a:spLocks noChangeArrowheads="1"/>
          </p:cNvSpPr>
          <p:nvPr/>
        </p:nvSpPr>
        <p:spPr bwMode="auto">
          <a:xfrm>
            <a:off x="7848600" y="5334000"/>
            <a:ext cx="1430338" cy="1755775"/>
          </a:xfrm>
          <a:custGeom>
            <a:avLst/>
            <a:gdLst>
              <a:gd name="T0" fmla="*/ 2147483647 w 757"/>
              <a:gd name="T1" fmla="*/ 2147483647 h 1106"/>
              <a:gd name="T2" fmla="*/ 2147483647 w 757"/>
              <a:gd name="T3" fmla="*/ 2147483647 h 1106"/>
              <a:gd name="T4" fmla="*/ 2147483647 w 757"/>
              <a:gd name="T5" fmla="*/ 2147483647 h 1106"/>
              <a:gd name="T6" fmla="*/ 2147483647 w 757"/>
              <a:gd name="T7" fmla="*/ 2147483647 h 1106"/>
              <a:gd name="T8" fmla="*/ 2147483647 w 757"/>
              <a:gd name="T9" fmla="*/ 2147483647 h 1106"/>
              <a:gd name="T10" fmla="*/ 2147483647 w 757"/>
              <a:gd name="T11" fmla="*/ 2147483647 h 1106"/>
              <a:gd name="T12" fmla="*/ 2147483647 w 757"/>
              <a:gd name="T13" fmla="*/ 2147483647 h 1106"/>
              <a:gd name="T14" fmla="*/ 2147483647 w 757"/>
              <a:gd name="T15" fmla="*/ 2147483647 h 1106"/>
              <a:gd name="T16" fmla="*/ 2147483647 w 757"/>
              <a:gd name="T17" fmla="*/ 2147483647 h 1106"/>
              <a:gd name="T18" fmla="*/ 2147483647 w 757"/>
              <a:gd name="T19" fmla="*/ 2147483647 h 1106"/>
              <a:gd name="T20" fmla="*/ 2147483647 w 757"/>
              <a:gd name="T21" fmla="*/ 2147483647 h 1106"/>
              <a:gd name="T22" fmla="*/ 0 w 757"/>
              <a:gd name="T23" fmla="*/ 2147483647 h 1106"/>
              <a:gd name="T24" fmla="*/ 2147483647 w 757"/>
              <a:gd name="T25" fmla="*/ 2147483647 h 1106"/>
              <a:gd name="T26" fmla="*/ 2147483647 w 757"/>
              <a:gd name="T27" fmla="*/ 2147483647 h 1106"/>
              <a:gd name="T28" fmla="*/ 2147483647 w 757"/>
              <a:gd name="T29" fmla="*/ 2147483647 h 1106"/>
              <a:gd name="T30" fmla="*/ 2147483647 w 757"/>
              <a:gd name="T31" fmla="*/ 2147483647 h 1106"/>
              <a:gd name="T32" fmla="*/ 2147483647 w 757"/>
              <a:gd name="T33" fmla="*/ 2147483647 h 1106"/>
              <a:gd name="T34" fmla="*/ 2147483647 w 757"/>
              <a:gd name="T35" fmla="*/ 2147483647 h 1106"/>
              <a:gd name="T36" fmla="*/ 2147483647 w 757"/>
              <a:gd name="T37" fmla="*/ 2147483647 h 1106"/>
              <a:gd name="T38" fmla="*/ 2147483647 w 757"/>
              <a:gd name="T39" fmla="*/ 2147483647 h 1106"/>
              <a:gd name="T40" fmla="*/ 2147483647 w 757"/>
              <a:gd name="T41" fmla="*/ 2147483647 h 1106"/>
              <a:gd name="T42" fmla="*/ 2147483647 w 757"/>
              <a:gd name="T43" fmla="*/ 2147483647 h 1106"/>
              <a:gd name="T44" fmla="*/ 2147483647 w 757"/>
              <a:gd name="T45" fmla="*/ 2147483647 h 1106"/>
              <a:gd name="T46" fmla="*/ 2147483647 w 757"/>
              <a:gd name="T47" fmla="*/ 2147483647 h 1106"/>
              <a:gd name="T48" fmla="*/ 2147483647 w 757"/>
              <a:gd name="T49" fmla="*/ 2147483647 h 1106"/>
              <a:gd name="T50" fmla="*/ 2147483647 w 757"/>
              <a:gd name="T51" fmla="*/ 2147483647 h 1106"/>
              <a:gd name="T52" fmla="*/ 2147483647 w 757"/>
              <a:gd name="T53" fmla="*/ 2147483647 h 1106"/>
              <a:gd name="T54" fmla="*/ 2147483647 w 757"/>
              <a:gd name="T55" fmla="*/ 2147483647 h 1106"/>
              <a:gd name="T56" fmla="*/ 2147483647 w 757"/>
              <a:gd name="T57" fmla="*/ 2147483647 h 110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57"/>
              <a:gd name="T88" fmla="*/ 0 h 1106"/>
              <a:gd name="T89" fmla="*/ 757 w 757"/>
              <a:gd name="T90" fmla="*/ 1106 h 110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57" h="1106">
                <a:moveTo>
                  <a:pt x="691" y="229"/>
                </a:moveTo>
                <a:cubicBezTo>
                  <a:pt x="668" y="159"/>
                  <a:pt x="691" y="201"/>
                  <a:pt x="594" y="144"/>
                </a:cubicBezTo>
                <a:cubicBezTo>
                  <a:pt x="571" y="130"/>
                  <a:pt x="556" y="105"/>
                  <a:pt x="533" y="95"/>
                </a:cubicBezTo>
                <a:cubicBezTo>
                  <a:pt x="514" y="86"/>
                  <a:pt x="492" y="88"/>
                  <a:pt x="473" y="83"/>
                </a:cubicBezTo>
                <a:cubicBezTo>
                  <a:pt x="463" y="80"/>
                  <a:pt x="387" y="54"/>
                  <a:pt x="364" y="47"/>
                </a:cubicBezTo>
                <a:cubicBezTo>
                  <a:pt x="351" y="42"/>
                  <a:pt x="327" y="35"/>
                  <a:pt x="327" y="35"/>
                </a:cubicBezTo>
                <a:cubicBezTo>
                  <a:pt x="319" y="26"/>
                  <a:pt x="309" y="0"/>
                  <a:pt x="303" y="10"/>
                </a:cubicBezTo>
                <a:cubicBezTo>
                  <a:pt x="280" y="40"/>
                  <a:pt x="295" y="86"/>
                  <a:pt x="279" y="120"/>
                </a:cubicBezTo>
                <a:cubicBezTo>
                  <a:pt x="258" y="161"/>
                  <a:pt x="175" y="249"/>
                  <a:pt x="133" y="277"/>
                </a:cubicBezTo>
                <a:cubicBezTo>
                  <a:pt x="94" y="334"/>
                  <a:pt x="113" y="299"/>
                  <a:pt x="85" y="386"/>
                </a:cubicBezTo>
                <a:cubicBezTo>
                  <a:pt x="80" y="398"/>
                  <a:pt x="82" y="414"/>
                  <a:pt x="73" y="423"/>
                </a:cubicBezTo>
                <a:cubicBezTo>
                  <a:pt x="35" y="459"/>
                  <a:pt x="58" y="441"/>
                  <a:pt x="0" y="471"/>
                </a:cubicBezTo>
                <a:cubicBezTo>
                  <a:pt x="18" y="525"/>
                  <a:pt x="45" y="550"/>
                  <a:pt x="97" y="568"/>
                </a:cubicBezTo>
                <a:cubicBezTo>
                  <a:pt x="129" y="616"/>
                  <a:pt x="131" y="676"/>
                  <a:pt x="182" y="714"/>
                </a:cubicBezTo>
                <a:cubicBezTo>
                  <a:pt x="205" y="731"/>
                  <a:pt x="255" y="762"/>
                  <a:pt x="255" y="762"/>
                </a:cubicBezTo>
                <a:cubicBezTo>
                  <a:pt x="250" y="778"/>
                  <a:pt x="239" y="794"/>
                  <a:pt x="242" y="811"/>
                </a:cubicBezTo>
                <a:cubicBezTo>
                  <a:pt x="243" y="822"/>
                  <a:pt x="260" y="825"/>
                  <a:pt x="267" y="835"/>
                </a:cubicBezTo>
                <a:cubicBezTo>
                  <a:pt x="307" y="900"/>
                  <a:pt x="241" y="845"/>
                  <a:pt x="315" y="895"/>
                </a:cubicBezTo>
                <a:cubicBezTo>
                  <a:pt x="323" y="919"/>
                  <a:pt x="330" y="943"/>
                  <a:pt x="339" y="968"/>
                </a:cubicBezTo>
                <a:cubicBezTo>
                  <a:pt x="342" y="980"/>
                  <a:pt x="339" y="999"/>
                  <a:pt x="351" y="1004"/>
                </a:cubicBezTo>
                <a:cubicBezTo>
                  <a:pt x="375" y="1012"/>
                  <a:pt x="424" y="1029"/>
                  <a:pt x="424" y="1029"/>
                </a:cubicBezTo>
                <a:cubicBezTo>
                  <a:pt x="452" y="1025"/>
                  <a:pt x="480" y="1017"/>
                  <a:pt x="509" y="1017"/>
                </a:cubicBezTo>
                <a:cubicBezTo>
                  <a:pt x="752" y="1017"/>
                  <a:pt x="757" y="1106"/>
                  <a:pt x="727" y="980"/>
                </a:cubicBezTo>
                <a:cubicBezTo>
                  <a:pt x="735" y="923"/>
                  <a:pt x="748" y="867"/>
                  <a:pt x="751" y="811"/>
                </a:cubicBezTo>
                <a:cubicBezTo>
                  <a:pt x="754" y="736"/>
                  <a:pt x="727" y="653"/>
                  <a:pt x="715" y="580"/>
                </a:cubicBezTo>
                <a:cubicBezTo>
                  <a:pt x="733" y="505"/>
                  <a:pt x="712" y="426"/>
                  <a:pt x="703" y="350"/>
                </a:cubicBezTo>
                <a:cubicBezTo>
                  <a:pt x="699" y="321"/>
                  <a:pt x="696" y="293"/>
                  <a:pt x="691" y="265"/>
                </a:cubicBezTo>
                <a:cubicBezTo>
                  <a:pt x="688" y="252"/>
                  <a:pt x="679" y="241"/>
                  <a:pt x="679" y="229"/>
                </a:cubicBezTo>
                <a:cubicBezTo>
                  <a:pt x="679" y="225"/>
                  <a:pt x="687" y="229"/>
                  <a:pt x="691" y="229"/>
                </a:cubicBezTo>
                <a:close/>
              </a:path>
            </a:pathLst>
          </a:custGeom>
          <a:solidFill>
            <a:srgbClr val="000000"/>
          </a:solidFill>
          <a:ln w="9360">
            <a:solidFill>
              <a:srgbClr val="FFFFFF"/>
            </a:solidFill>
            <a:round/>
            <a:headEnd/>
            <a:tailEnd/>
          </a:ln>
        </p:spPr>
        <p:txBody>
          <a:bodyPr wrap="none" anchor="ctr"/>
          <a:lstStyle/>
          <a:p>
            <a:pPr marL="0" marR="0" lvl="0" indent="0" algn="l" defTabSz="449263"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mn-cs"/>
            </a:endParaRPr>
          </a:p>
        </p:txBody>
      </p:sp>
      <p:sp>
        <p:nvSpPr>
          <p:cNvPr id="687127" name="Text Box 28"/>
          <p:cNvSpPr txBox="1">
            <a:spLocks noChangeArrowheads="1"/>
          </p:cNvSpPr>
          <p:nvPr/>
        </p:nvSpPr>
        <p:spPr bwMode="auto">
          <a:xfrm>
            <a:off x="8081963" y="5791200"/>
            <a:ext cx="1225550" cy="87677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1250"/>
              </a:spcBef>
              <a:spcAft>
                <a:spcPct val="0"/>
              </a:spcAft>
              <a:buClr>
                <a:srgbClr val="FFFFFF"/>
              </a:buClr>
              <a:buSzPct val="100000"/>
              <a:buFont typeface="Times New Roman"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خليج</a:t>
            </a:r>
          </a:p>
          <a:p>
            <a:pPr marL="0" marR="0" lvl="0" indent="0" algn="ctr" defTabSz="449263" rtl="0" eaLnBrk="1" fontAlgn="base" latinLnBrk="0" hangingPunct="1">
              <a:lnSpc>
                <a:spcPct val="100000"/>
              </a:lnSpc>
              <a:spcBef>
                <a:spcPts val="1250"/>
              </a:spcBef>
              <a:spcAft>
                <a:spcPct val="0"/>
              </a:spcAft>
              <a:buClr>
                <a:srgbClr val="FFFFFF"/>
              </a:buClr>
              <a:buSzPct val="100000"/>
              <a:buFont typeface="Times New Roman"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فارس</a:t>
            </a:r>
            <a:endParaRPr kumimoji="0" lang="en-GB"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48160" name="AutoShape 32"/>
          <p:cNvSpPr>
            <a:spLocks noChangeArrowheads="1"/>
          </p:cNvSpPr>
          <p:nvPr/>
        </p:nvSpPr>
        <p:spPr bwMode="auto">
          <a:xfrm>
            <a:off x="5867400" y="2667000"/>
            <a:ext cx="533400" cy="533400"/>
          </a:xfrm>
          <a:prstGeom prst="irregularSeal2">
            <a:avLst/>
          </a:prstGeom>
          <a:solidFill>
            <a:srgbClr val="FF0000"/>
          </a:solidFill>
          <a:ln w="9360">
            <a:solidFill>
              <a:srgbClr val="FFFFFF"/>
            </a:solid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87132" name="Text Box 33"/>
          <p:cNvSpPr txBox="1">
            <a:spLocks noChangeArrowheads="1"/>
          </p:cNvSpPr>
          <p:nvPr/>
        </p:nvSpPr>
        <p:spPr bwMode="auto">
          <a:xfrm>
            <a:off x="8382000" y="0"/>
            <a:ext cx="755650" cy="460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454</a:t>
            </a:r>
            <a:endParaRPr kumimoji="0" lang="en-GB"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87133" name="Text Box 34"/>
          <p:cNvSpPr txBox="1">
            <a:spLocks noChangeArrowheads="1"/>
          </p:cNvSpPr>
          <p:nvPr/>
        </p:nvSpPr>
        <p:spPr bwMode="auto">
          <a:xfrm>
            <a:off x="5486400" y="5922963"/>
            <a:ext cx="1828800" cy="587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000"/>
              </a:spcBef>
              <a:spcAft>
                <a:spcPct val="0"/>
              </a:spcAft>
              <a:buClr>
                <a:srgbClr val="FFFFFF"/>
              </a:buClr>
              <a:buSzPct val="100000"/>
              <a:buFont typeface="Times New Roman"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أشعياء 7</a:t>
            </a:r>
            <a:endParaRPr kumimoji="0" lang="en-GB"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 name="Title 1"/>
          <p:cNvSpPr>
            <a:spLocks noGrp="1"/>
          </p:cNvSpPr>
          <p:nvPr>
            <p:ph type="title" idx="4294967295"/>
          </p:nvPr>
        </p:nvSpPr>
        <p:spPr>
          <a:xfrm>
            <a:off x="0" y="332656"/>
            <a:ext cx="9144000" cy="936104"/>
          </a:xfrm>
        </p:spPr>
        <p:txBody>
          <a:bodyPr/>
          <a:lstStyle/>
          <a:p>
            <a:pPr rtl="0" fontAlgn="base"/>
            <a:r>
              <a:rPr lang="ar-JO" sz="6000" kern="1200" dirty="0">
                <a:ea typeface="ＭＳ Ｐゴシック"/>
              </a:rPr>
              <a:t>التهديد الأشوري</a:t>
            </a:r>
            <a:endParaRPr lang="en-US" dirty="0"/>
          </a:p>
        </p:txBody>
      </p:sp>
    </p:spTree>
    <p:extLst>
      <p:ext uri="{BB962C8B-B14F-4D97-AF65-F5344CB8AC3E}">
        <p14:creationId xmlns:p14="http://schemas.microsoft.com/office/powerpoint/2010/main" val="243787323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7" presetClass="entr" presetSubtype="10" fill="hold" nodeType="afterEffect">
                                  <p:stCondLst>
                                    <p:cond delay="0"/>
                                  </p:stCondLst>
                                  <p:iterate type="lt">
                                    <p:tmPct val="100000"/>
                                  </p:iterate>
                                  <p:childTnLst>
                                    <p:set>
                                      <p:cBhvr additive="repl">
                                        <p:cTn id="6" dur="1" fill="hold">
                                          <p:stCondLst>
                                            <p:cond delay="0"/>
                                          </p:stCondLst>
                                        </p:cTn>
                                        <p:tgtEl>
                                          <p:spTgt spid="48131"/>
                                        </p:tgtEl>
                                        <p:attrNameLst>
                                          <p:attrName>style.visibility</p:attrName>
                                        </p:attrNameLst>
                                      </p:cBhvr>
                                      <p:to>
                                        <p:strVal val="visible"/>
                                      </p:to>
                                    </p:set>
                                    <p:anim calcmode="lin" valueType="num">
                                      <p:cBhvr additive="repl">
                                        <p:cTn id="7" dur="75" fill="hold"/>
                                        <p:tgtEl>
                                          <p:spTgt spid="48131"/>
                                        </p:tgtEl>
                                        <p:attrNameLst>
                                          <p:attrName>ppt_w</p:attrName>
                                        </p:attrNameLst>
                                      </p:cBhvr>
                                      <p:tavLst>
                                        <p:tav tm="100000">
                                          <p:val>
                                            <p:fltVal val="0"/>
                                          </p:val>
                                        </p:tav>
                                        <p:tav>
                                          <p:val>
                                            <p:strVal val="#ppt_w"/>
                                          </p:val>
                                        </p:tav>
                                      </p:tavLst>
                                    </p:anim>
                                    <p:anim calcmode="lin" valueType="num">
                                      <p:cBhvr additive="repl">
                                        <p:cTn id="8" dur="75" fill="hold"/>
                                        <p:tgtEl>
                                          <p:spTgt spid="48131"/>
                                        </p:tgtEl>
                                        <p:attrNameLst>
                                          <p:attrName>ppt_h</p:attrName>
                                        </p:attrNameLst>
                                      </p:cBhvr>
                                      <p:tavLst>
                                        <p:tav tm="100000">
                                          <p:val>
                                            <p:strVal val="#ppt_h"/>
                                          </p:val>
                                        </p:tav>
                                        <p:tav>
                                          <p:val>
                                            <p:strVal val="#ppt_h"/>
                                          </p:val>
                                        </p:tav>
                                      </p:tavLst>
                                    </p:anim>
                                  </p:childTnLst>
                                </p:cTn>
                              </p:par>
                            </p:childTnLst>
                          </p:cTn>
                        </p:par>
                        <p:par>
                          <p:cTn id="9" fill="hold" nodeType="afterGroup">
                            <p:stCondLst>
                              <p:cond delay="1275"/>
                            </p:stCondLst>
                            <p:childTnLst>
                              <p:par>
                                <p:cTn id="10" presetID="1" presetClass="entr" fill="hold" grpId="0" nodeType="afterEffect">
                                  <p:stCondLst>
                                    <p:cond delay="0"/>
                                  </p:stCondLst>
                                  <p:childTnLst>
                                    <p:set>
                                      <p:cBhvr additive="repl">
                                        <p:cTn id="11" dur="1" fill="hold">
                                          <p:stCondLst>
                                            <p:cond delay="0"/>
                                          </p:stCondLst>
                                        </p:cTn>
                                        <p:tgtEl>
                                          <p:spTgt spid="48160"/>
                                        </p:tgtEl>
                                        <p:attrNameLst>
                                          <p:attrName>style.visibility</p:attrName>
                                        </p:attrNameLst>
                                      </p:cBhvr>
                                      <p:to>
                                        <p:strVal val="visible"/>
                                      </p:to>
                                    </p:set>
                                  </p:childTnLst>
                                </p:cTn>
                              </p:par>
                            </p:childTnLst>
                          </p:cTn>
                        </p:par>
                        <p:par>
                          <p:cTn id="12" fill="hold" nodeType="afterGroup">
                            <p:stCondLst>
                              <p:cond delay="2775"/>
                            </p:stCondLst>
                            <p:childTnLst>
                              <p:par>
                                <p:cTn id="13" presetID="4" presetClass="entr" presetSubtype="32" fill="hold" nodeType="afterEffect">
                                  <p:stCondLst>
                                    <p:cond delay="0"/>
                                  </p:stCondLst>
                                  <p:childTnLst>
                                    <p:set>
                                      <p:cBhvr additive="repl">
                                        <p:cTn id="14" dur="1" fill="hold">
                                          <p:stCondLst>
                                            <p:cond delay="0"/>
                                          </p:stCondLst>
                                        </p:cTn>
                                        <p:tgtEl>
                                          <p:spTgt spid="48141"/>
                                        </p:tgtEl>
                                        <p:attrNameLst>
                                          <p:attrName>style.visibility</p:attrName>
                                        </p:attrNameLst>
                                      </p:cBhvr>
                                      <p:to>
                                        <p:strVal val="visible"/>
                                      </p:to>
                                    </p:set>
                                    <p:animEffect transition="in" filter="box(out)">
                                      <p:cBhvr additive="repl">
                                        <p:cTn id="15" dur="500"/>
                                        <p:tgtEl>
                                          <p:spTgt spid="48141"/>
                                        </p:tgtEl>
                                      </p:cBhvr>
                                    </p:animEffect>
                                  </p:childTnLst>
                                </p:cTn>
                              </p:par>
                            </p:childTnLst>
                          </p:cTn>
                        </p:par>
                        <p:par>
                          <p:cTn id="16" fill="hold" nodeType="afterGroup">
                            <p:stCondLst>
                              <p:cond delay="4275"/>
                            </p:stCondLst>
                            <p:childTnLst>
                              <p:par>
                                <p:cTn id="17" presetID="4" presetClass="entr" presetSubtype="32" fill="hold" grpId="0" nodeType="afterEffect">
                                  <p:stCondLst>
                                    <p:cond delay="0"/>
                                  </p:stCondLst>
                                  <p:childTnLst>
                                    <p:set>
                                      <p:cBhvr additive="repl">
                                        <p:cTn id="18" dur="1" fill="hold">
                                          <p:stCondLst>
                                            <p:cond delay="0"/>
                                          </p:stCondLst>
                                        </p:cTn>
                                        <p:tgtEl>
                                          <p:spTgt spid="48130"/>
                                        </p:tgtEl>
                                        <p:attrNameLst>
                                          <p:attrName>style.visibility</p:attrName>
                                        </p:attrNameLst>
                                      </p:cBhvr>
                                      <p:to>
                                        <p:strVal val="visible"/>
                                      </p:to>
                                    </p:set>
                                    <p:animEffect transition="in" filter="box(out)">
                                      <p:cBhvr additive="repl">
                                        <p:cTn id="19" dur="500"/>
                                        <p:tgtEl>
                                          <p:spTgt spid="48130"/>
                                        </p:tgtEl>
                                      </p:cBhvr>
                                    </p:animEffect>
                                  </p:childTnLst>
                                </p:cTn>
                              </p:par>
                            </p:childTnLst>
                          </p:cTn>
                        </p:par>
                        <p:par>
                          <p:cTn id="20" fill="hold" nodeType="afterGroup">
                            <p:stCondLst>
                              <p:cond delay="5775"/>
                            </p:stCondLst>
                            <p:childTnLst>
                              <p:par>
                                <p:cTn id="21" presetID="22" presetClass="entr" presetSubtype="2" fill="hold" grpId="0" nodeType="afterEffect">
                                  <p:stCondLst>
                                    <p:cond delay="0"/>
                                  </p:stCondLst>
                                  <p:childTnLst>
                                    <p:set>
                                      <p:cBhvr additive="repl">
                                        <p:cTn id="22" dur="1" fill="hold">
                                          <p:stCondLst>
                                            <p:cond delay="0"/>
                                          </p:stCondLst>
                                        </p:cTn>
                                        <p:tgtEl>
                                          <p:spTgt spid="48145"/>
                                        </p:tgtEl>
                                        <p:attrNameLst>
                                          <p:attrName>style.visibility</p:attrName>
                                        </p:attrNameLst>
                                      </p:cBhvr>
                                      <p:to>
                                        <p:strVal val="visible"/>
                                      </p:to>
                                    </p:set>
                                    <p:animEffect transition="in" filter="wipe(right)">
                                      <p:cBhvr additive="repl">
                                        <p:cTn id="23" dur="500"/>
                                        <p:tgtEl>
                                          <p:spTgt spid="48145"/>
                                        </p:tgtEl>
                                      </p:cBhvr>
                                    </p:animEffect>
                                  </p:childTnLst>
                                </p:cTn>
                              </p:par>
                            </p:childTnLst>
                          </p:cTn>
                        </p:par>
                        <p:par>
                          <p:cTn id="24" fill="hold" nodeType="afterGroup">
                            <p:stCondLst>
                              <p:cond delay="7275"/>
                            </p:stCondLst>
                            <p:childTnLst>
                              <p:par>
                                <p:cTn id="25" presetID="22" presetClass="entr" presetSubtype="2" fill="hold" grpId="0" nodeType="afterEffect">
                                  <p:stCondLst>
                                    <p:cond delay="0"/>
                                  </p:stCondLst>
                                  <p:childTnLst>
                                    <p:set>
                                      <p:cBhvr additive="repl">
                                        <p:cTn id="26" dur="1" fill="hold">
                                          <p:stCondLst>
                                            <p:cond delay="0"/>
                                          </p:stCondLst>
                                        </p:cTn>
                                        <p:tgtEl>
                                          <p:spTgt spid="48146"/>
                                        </p:tgtEl>
                                        <p:attrNameLst>
                                          <p:attrName>style.visibility</p:attrName>
                                        </p:attrNameLst>
                                      </p:cBhvr>
                                      <p:to>
                                        <p:strVal val="visible"/>
                                      </p:to>
                                    </p:set>
                                    <p:animEffect transition="in" filter="wipe(right)">
                                      <p:cBhvr additive="repl">
                                        <p:cTn id="27" dur="500"/>
                                        <p:tgtEl>
                                          <p:spTgt spid="48146"/>
                                        </p:tgtEl>
                                      </p:cBhvr>
                                    </p:animEffect>
                                  </p:childTnLst>
                                </p:cTn>
                              </p:par>
                            </p:childTnLst>
                          </p:cTn>
                        </p:par>
                        <p:par>
                          <p:cTn id="28" fill="hold" nodeType="afterGroup">
                            <p:stCondLst>
                              <p:cond delay="8775"/>
                            </p:stCondLst>
                            <p:childTnLst>
                              <p:par>
                                <p:cTn id="29" presetID="22" presetClass="entr" presetSubtype="2" fill="hold" grpId="0" nodeType="afterEffect">
                                  <p:stCondLst>
                                    <p:cond delay="0"/>
                                  </p:stCondLst>
                                  <p:childTnLst>
                                    <p:set>
                                      <p:cBhvr additive="repl">
                                        <p:cTn id="30" dur="1" fill="hold">
                                          <p:stCondLst>
                                            <p:cond delay="0"/>
                                          </p:stCondLst>
                                        </p:cTn>
                                        <p:tgtEl>
                                          <p:spTgt spid="48147"/>
                                        </p:tgtEl>
                                        <p:attrNameLst>
                                          <p:attrName>style.visibility</p:attrName>
                                        </p:attrNameLst>
                                      </p:cBhvr>
                                      <p:to>
                                        <p:strVal val="visible"/>
                                      </p:to>
                                    </p:set>
                                    <p:animEffect transition="in" filter="wipe(right)">
                                      <p:cBhvr additive="repl">
                                        <p:cTn id="31" dur="500"/>
                                        <p:tgtEl>
                                          <p:spTgt spid="48147"/>
                                        </p:tgtEl>
                                      </p:cBhvr>
                                    </p:animEffect>
                                  </p:childTnLst>
                                </p:cTn>
                              </p:par>
                            </p:childTnLst>
                          </p:cTn>
                        </p:par>
                        <p:par>
                          <p:cTn id="32" fill="hold" nodeType="afterGroup">
                            <p:stCondLst>
                              <p:cond delay="10275"/>
                            </p:stCondLst>
                            <p:childTnLst>
                              <p:par>
                                <p:cTn id="33" presetID="3" presetClass="entr" presetSubtype="10" fill="hold" nodeType="afterEffect">
                                  <p:stCondLst>
                                    <p:cond delay="0"/>
                                  </p:stCondLst>
                                  <p:childTnLst>
                                    <p:set>
                                      <p:cBhvr additive="repl">
                                        <p:cTn id="34" dur="1" fill="hold">
                                          <p:stCondLst>
                                            <p:cond delay="0"/>
                                          </p:stCondLst>
                                        </p:cTn>
                                        <p:tgtEl>
                                          <p:spTgt spid="48148"/>
                                        </p:tgtEl>
                                        <p:attrNameLst>
                                          <p:attrName>style.visibility</p:attrName>
                                        </p:attrNameLst>
                                      </p:cBhvr>
                                      <p:to>
                                        <p:strVal val="visible"/>
                                      </p:to>
                                    </p:set>
                                    <p:animEffect transition="in" filter="blinds(horizontal)">
                                      <p:cBhvr additive="repl">
                                        <p:cTn id="35" dur="500"/>
                                        <p:tgtEl>
                                          <p:spTgt spid="48148"/>
                                        </p:tgtEl>
                                      </p:cBhvr>
                                    </p:animEffect>
                                  </p:childTnLst>
                                </p:cTn>
                              </p:par>
                            </p:childTnLst>
                          </p:cTn>
                        </p:par>
                        <p:par>
                          <p:cTn id="36" fill="hold" nodeType="afterGroup">
                            <p:stCondLst>
                              <p:cond delay="11775"/>
                            </p:stCondLst>
                            <p:childTnLst>
                              <p:par>
                                <p:cTn id="37" presetID="9" presetClass="entr" fill="hold" grpId="0" nodeType="afterEffect">
                                  <p:stCondLst>
                                    <p:cond delay="0"/>
                                  </p:stCondLst>
                                  <p:childTnLst>
                                    <p:set>
                                      <p:cBhvr additive="repl">
                                        <p:cTn id="38" dur="1" fill="hold">
                                          <p:stCondLst>
                                            <p:cond delay="0"/>
                                          </p:stCondLst>
                                        </p:cTn>
                                        <p:tgtEl>
                                          <p:spTgt spid="48133"/>
                                        </p:tgtEl>
                                        <p:attrNameLst>
                                          <p:attrName>style.visibility</p:attrName>
                                        </p:attrNameLst>
                                      </p:cBhvr>
                                      <p:to>
                                        <p:strVal val="visible"/>
                                      </p:to>
                                    </p:set>
                                    <p:animEffect transition="in" filter="dissolve">
                                      <p:cBhvr additive="repl">
                                        <p:cTn id="39" dur="500"/>
                                        <p:tgtEl>
                                          <p:spTgt spid="48133"/>
                                        </p:tgtEl>
                                      </p:cBhvr>
                                    </p:animEffect>
                                  </p:childTnLst>
                                </p:cTn>
                              </p:par>
                            </p:childTnLst>
                          </p:cTn>
                        </p:par>
                        <p:par>
                          <p:cTn id="40" fill="hold" nodeType="afterGroup">
                            <p:stCondLst>
                              <p:cond delay="13275"/>
                            </p:stCondLst>
                            <p:childTnLst>
                              <p:par>
                                <p:cTn id="41" presetID="9" presetClass="entr" fill="hold" nodeType="afterEffect">
                                  <p:stCondLst>
                                    <p:cond delay="0"/>
                                  </p:stCondLst>
                                  <p:childTnLst>
                                    <p:set>
                                      <p:cBhvr additive="repl">
                                        <p:cTn id="42" dur="1" fill="hold">
                                          <p:stCondLst>
                                            <p:cond delay="0"/>
                                          </p:stCondLst>
                                        </p:cTn>
                                        <p:tgtEl>
                                          <p:spTgt spid="48136"/>
                                        </p:tgtEl>
                                        <p:attrNameLst>
                                          <p:attrName>style.visibility</p:attrName>
                                        </p:attrNameLst>
                                      </p:cBhvr>
                                      <p:to>
                                        <p:strVal val="visible"/>
                                      </p:to>
                                    </p:set>
                                    <p:animEffect transition="in" filter="dissolve">
                                      <p:cBhvr additive="repl">
                                        <p:cTn id="43" dur="500"/>
                                        <p:tgtEl>
                                          <p:spTgt spid="48136"/>
                                        </p:tgtEl>
                                      </p:cBhvr>
                                    </p:animEffect>
                                  </p:childTnLst>
                                </p:cTn>
                              </p:par>
                            </p:childTnLst>
                          </p:cTn>
                        </p:par>
                        <p:par>
                          <p:cTn id="44" fill="hold" nodeType="afterGroup">
                            <p:stCondLst>
                              <p:cond delay="14775"/>
                            </p:stCondLst>
                            <p:childTnLst>
                              <p:par>
                                <p:cTn id="45" presetID="9" presetClass="entr" fill="hold" grpId="0" nodeType="afterEffect">
                                  <p:stCondLst>
                                    <p:cond delay="0"/>
                                  </p:stCondLst>
                                  <p:childTnLst>
                                    <p:set>
                                      <p:cBhvr additive="repl">
                                        <p:cTn id="46" dur="1" fill="hold">
                                          <p:stCondLst>
                                            <p:cond delay="0"/>
                                          </p:stCondLst>
                                        </p:cTn>
                                        <p:tgtEl>
                                          <p:spTgt spid="48149"/>
                                        </p:tgtEl>
                                        <p:attrNameLst>
                                          <p:attrName>style.visibility</p:attrName>
                                        </p:attrNameLst>
                                      </p:cBhvr>
                                      <p:to>
                                        <p:strVal val="visible"/>
                                      </p:to>
                                    </p:set>
                                    <p:animEffect transition="in" filter="dissolve">
                                      <p:cBhvr additive="repl">
                                        <p:cTn id="47" dur="500"/>
                                        <p:tgtEl>
                                          <p:spTgt spid="48149"/>
                                        </p:tgtEl>
                                      </p:cBhvr>
                                    </p:animEffect>
                                  </p:childTnLst>
                                </p:cTn>
                              </p:par>
                            </p:childTnLst>
                          </p:cTn>
                        </p:par>
                        <p:par>
                          <p:cTn id="48" fill="hold" nodeType="afterGroup">
                            <p:stCondLst>
                              <p:cond delay="16274"/>
                            </p:stCondLst>
                            <p:childTnLst>
                              <p:par>
                                <p:cTn id="49" presetID="9" presetClass="entr" fill="hold" nodeType="afterEffect">
                                  <p:stCondLst>
                                    <p:cond delay="0"/>
                                  </p:stCondLst>
                                  <p:childTnLst>
                                    <p:set>
                                      <p:cBhvr additive="repl">
                                        <p:cTn id="50" dur="1" fill="hold">
                                          <p:stCondLst>
                                            <p:cond delay="0"/>
                                          </p:stCondLst>
                                        </p:cTn>
                                        <p:tgtEl>
                                          <p:spTgt spid="48154"/>
                                        </p:tgtEl>
                                        <p:attrNameLst>
                                          <p:attrName>style.visibility</p:attrName>
                                        </p:attrNameLst>
                                      </p:cBhvr>
                                      <p:to>
                                        <p:strVal val="visible"/>
                                      </p:to>
                                    </p:set>
                                    <p:animEffect transition="in" filter="dissolve">
                                      <p:cBhvr additive="repl">
                                        <p:cTn id="51" dur="500"/>
                                        <p:tgtEl>
                                          <p:spTgt spid="48154"/>
                                        </p:tgtEl>
                                      </p:cBhvr>
                                    </p:animEffect>
                                  </p:childTnLst>
                                </p:cTn>
                              </p:par>
                            </p:childTnLst>
                          </p:cTn>
                        </p:par>
                        <p:par>
                          <p:cTn id="52" fill="hold" nodeType="afterGroup">
                            <p:stCondLst>
                              <p:cond delay="17775"/>
                            </p:stCondLst>
                            <p:childTnLst>
                              <p:par>
                                <p:cTn id="53" presetID="9" presetClass="entr" fill="hold" grpId="0" nodeType="afterEffect">
                                  <p:stCondLst>
                                    <p:cond delay="0"/>
                                  </p:stCondLst>
                                  <p:childTnLst>
                                    <p:set>
                                      <p:cBhvr additive="repl">
                                        <p:cTn id="54" dur="1" fill="hold">
                                          <p:stCondLst>
                                            <p:cond delay="0"/>
                                          </p:stCondLst>
                                        </p:cTn>
                                        <p:tgtEl>
                                          <p:spTgt spid="48134"/>
                                        </p:tgtEl>
                                        <p:attrNameLst>
                                          <p:attrName>style.visibility</p:attrName>
                                        </p:attrNameLst>
                                      </p:cBhvr>
                                      <p:to>
                                        <p:strVal val="visible"/>
                                      </p:to>
                                    </p:set>
                                    <p:animEffect transition="in" filter="dissolve">
                                      <p:cBhvr additive="repl">
                                        <p:cTn id="55" dur="500"/>
                                        <p:tgtEl>
                                          <p:spTgt spid="48134"/>
                                        </p:tgtEl>
                                      </p:cBhvr>
                                    </p:animEffect>
                                  </p:childTnLst>
                                </p:cTn>
                              </p:par>
                            </p:childTnLst>
                          </p:cTn>
                        </p:par>
                        <p:par>
                          <p:cTn id="56" fill="hold" nodeType="afterGroup">
                            <p:stCondLst>
                              <p:cond delay="19275"/>
                            </p:stCondLst>
                            <p:childTnLst>
                              <p:par>
                                <p:cTn id="57" presetID="9" presetClass="entr" fill="hold" nodeType="afterEffect">
                                  <p:stCondLst>
                                    <p:cond delay="0"/>
                                  </p:stCondLst>
                                  <p:childTnLst>
                                    <p:set>
                                      <p:cBhvr additive="repl">
                                        <p:cTn id="58" dur="1" fill="hold">
                                          <p:stCondLst>
                                            <p:cond delay="0"/>
                                          </p:stCondLst>
                                        </p:cTn>
                                        <p:tgtEl>
                                          <p:spTgt spid="48137"/>
                                        </p:tgtEl>
                                        <p:attrNameLst>
                                          <p:attrName>style.visibility</p:attrName>
                                        </p:attrNameLst>
                                      </p:cBhvr>
                                      <p:to>
                                        <p:strVal val="visible"/>
                                      </p:to>
                                    </p:set>
                                    <p:animEffect transition="in" filter="dissolve">
                                      <p:cBhvr additive="repl">
                                        <p:cTn id="59" dur="500"/>
                                        <p:tgtEl>
                                          <p:spTgt spid="481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130" grpId="0" animBg="1"/>
      <p:bldP spid="48133" grpId="0" animBg="1"/>
      <p:bldP spid="48134" grpId="0" animBg="1"/>
      <p:bldP spid="48145" grpId="0" animBg="1"/>
      <p:bldP spid="48146" grpId="0" animBg="1"/>
      <p:bldP spid="48147" grpId="0" animBg="1"/>
      <p:bldP spid="48149" grpId="0" animBg="1"/>
      <p:bldP spid="48160"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00" name="Picture 4" descr="King Hezekiah in the Bible Found Favor With God">
            <a:extLst>
              <a:ext uri="{FF2B5EF4-FFF2-40B4-BE49-F238E27FC236}">
                <a16:creationId xmlns:a16="http://schemas.microsoft.com/office/drawing/2014/main" id="{4B1391EC-79F9-B848-A885-0982C72802B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1"/>
            <a:ext cx="9144000" cy="766916"/>
          </a:xfrm>
          <a:noFill/>
          <a:effectLst/>
        </p:spPr>
        <p:txBody>
          <a:bodyPr/>
          <a:lstStyle/>
          <a:p>
            <a:pPr>
              <a:defRPr/>
            </a:pPr>
            <a:r>
              <a:rPr lang="ar-JO" sz="4000" dirty="0">
                <a:solidFill>
                  <a:schemeClr val="tx1"/>
                </a:solidFill>
                <a:ea typeface="ＭＳ Ｐゴシック" charset="0"/>
                <a:cs typeface="ＭＳ Ｐゴシック" charset="0"/>
              </a:rPr>
              <a:t>دمر الأشوريون 46 مدينة في يهوذا</a:t>
            </a:r>
            <a:endParaRPr lang="en-US" sz="4000" dirty="0">
              <a:solidFill>
                <a:schemeClr val="tx1"/>
              </a:solidFill>
              <a:effectLst/>
              <a:ea typeface="ＭＳ Ｐゴシック" charset="0"/>
              <a:cs typeface="ＭＳ Ｐゴシック" charset="0"/>
            </a:endParaRPr>
          </a:p>
        </p:txBody>
      </p:sp>
    </p:spTree>
    <p:extLst>
      <p:ext uri="{BB962C8B-B14F-4D97-AF65-F5344CB8AC3E}">
        <p14:creationId xmlns:p14="http://schemas.microsoft.com/office/powerpoint/2010/main" val="1237713763"/>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76865" name="Picture 1"/>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36512" y="-27384"/>
            <a:ext cx="9270265" cy="6947867"/>
          </a:xfrm>
          <a:prstGeom prst="rect">
            <a:avLst/>
          </a:prstGeom>
          <a:noFill/>
          <a:ln w="9525">
            <a:solidFill>
              <a:srgbClr val="000000"/>
            </a:solidFill>
            <a:round/>
            <a:headEnd/>
            <a:tailEnd/>
          </a:ln>
          <a:extLst>
            <a:ext uri="{909E8E84-426E-40dd-AFC4-6F175D3DCCD1}">
              <a14:hiddenFill xmlns:a14="http://schemas.microsoft.com/office/drawing/2010/main" xmlns="">
                <a:solidFill>
                  <a:srgbClr val="FFFFFF"/>
                </a:solidFill>
              </a14:hiddenFill>
            </a:ext>
          </a:extLst>
        </p:spPr>
      </p:pic>
      <p:sp>
        <p:nvSpPr>
          <p:cNvPr id="676866" name="Text Box 2"/>
          <p:cNvSpPr txBox="1">
            <a:spLocks noChangeArrowheads="1"/>
          </p:cNvSpPr>
          <p:nvPr/>
        </p:nvSpPr>
        <p:spPr bwMode="auto">
          <a:xfrm>
            <a:off x="3048000" y="4953000"/>
            <a:ext cx="6096000" cy="1295400"/>
          </a:xfrm>
          <a:prstGeom prst="rect">
            <a:avLst/>
          </a:prstGeom>
          <a:blipFill dpi="0" rotWithShape="0">
            <a:blip r:embed="rId4"/>
            <a:srcRect/>
            <a:tile tx="0" ty="0" sx="100000" sy="100000" flip="none" algn="tl"/>
          </a:blipFill>
          <a:ln w="9360">
            <a:solidFill>
              <a:srgbClr val="FF9900"/>
            </a:solidFill>
            <a:miter lim="800000"/>
            <a:headEnd/>
            <a:tailEnd/>
          </a:ln>
          <a:effectLst>
            <a:outerShdw dist="38184" dir="2700000" algn="ctr" rotWithShape="0">
              <a:srgbClr val="000066">
                <a:alpha val="75014"/>
              </a:srgbClr>
            </a:outerShdw>
          </a:effectLst>
        </p:spPr>
        <p:txBody>
          <a:bodyPr anchor="ctr"/>
          <a:lstStyle>
            <a:lvl1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2pPr>
            <a:lvl3pPr marL="1143000" indent="-228600"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3pPr>
            <a:lvl4pPr marL="1600200" indent="-228600"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4pPr>
            <a:lvl5pPr marL="2057400" indent="-228600"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ct val="0"/>
              </a:spcBef>
              <a:spcAft>
                <a:spcPct val="0"/>
              </a:spcAft>
              <a:buClr>
                <a:srgbClr val="FFFF00"/>
              </a:buClr>
              <a:buSzPct val="100000"/>
              <a:buFont typeface="Arial"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3600" b="1" i="0" u="none" strike="noStrike" kern="1200" cap="none" spc="0" normalizeH="0" baseline="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rPr>
              <a:t>امتدت خدمة أشعياء 60 سنة</a:t>
            </a:r>
            <a:br>
              <a:rPr kumimoji="0" lang="en-GB" altLang="ja-JP" sz="3600" b="1" i="0" u="none" strike="noStrike" kern="1200" cap="none" spc="0" normalizeH="0" baseline="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rPr>
            </a:br>
            <a:r>
              <a:rPr kumimoji="0" lang="en-GB" altLang="ja-JP" sz="2400" b="1" i="0" u="none" strike="noStrike" kern="1200" cap="none" spc="0" normalizeH="0" baseline="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rPr>
              <a:t>(</a:t>
            </a:r>
            <a:r>
              <a:rPr kumimoji="0" lang="ar-JO" altLang="ja-JP" sz="2400" b="1" i="0" u="none" strike="noStrike" kern="1200" cap="none" spc="0" normalizeH="0" baseline="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rPr>
              <a:t>739-680 ق.م</a:t>
            </a:r>
            <a:r>
              <a:rPr kumimoji="0" lang="en-GB" altLang="ja-JP" sz="2400" b="1" i="0" u="none" strike="noStrike" kern="1200" cap="none" spc="0" normalizeH="0" baseline="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rPr>
              <a:t>)</a:t>
            </a:r>
            <a:endParaRPr kumimoji="0" lang="en-GB" sz="2400" b="1" i="0" u="none" strike="noStrike" kern="1200" cap="none" spc="0" normalizeH="0" baseline="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endParaRPr>
          </a:p>
        </p:txBody>
      </p:sp>
      <p:sp>
        <p:nvSpPr>
          <p:cNvPr id="676867" name="Rectangle 3"/>
          <p:cNvSpPr>
            <a:spLocks noChangeArrowheads="1"/>
          </p:cNvSpPr>
          <p:nvPr/>
        </p:nvSpPr>
        <p:spPr bwMode="auto">
          <a:xfrm>
            <a:off x="1468438" y="3962400"/>
            <a:ext cx="1731962" cy="533400"/>
          </a:xfrm>
          <a:prstGeom prst="rect">
            <a:avLst/>
          </a:prstGeom>
          <a:solidFill>
            <a:srgbClr val="663300"/>
          </a:solidFill>
          <a:ln w="9360">
            <a:solidFill>
              <a:srgbClr val="FF9900"/>
            </a:solidFill>
            <a:miter lim="800000"/>
            <a:headEnd/>
            <a:tailEnd/>
          </a:ln>
          <a:effectLst>
            <a:outerShdw dist="17819" dir="2700000" algn="ctr" rotWithShape="0">
              <a:srgbClr val="000066">
                <a:alpha val="75014"/>
              </a:srgbClr>
            </a:outerShdw>
          </a:effectLst>
        </p:spPr>
        <p:txBody>
          <a:bodyPr lIns="90000" tIns="46800" rIns="90000" bIns="46800" anchor="ctr"/>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عزيا</a:t>
            </a:r>
            <a:endParaRPr kumimoji="0" lang="en-GB"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76868" name="Rectangle 4"/>
          <p:cNvSpPr>
            <a:spLocks noChangeArrowheads="1"/>
          </p:cNvSpPr>
          <p:nvPr/>
        </p:nvSpPr>
        <p:spPr bwMode="auto">
          <a:xfrm>
            <a:off x="3297238" y="3962400"/>
            <a:ext cx="1731962" cy="533400"/>
          </a:xfrm>
          <a:prstGeom prst="rect">
            <a:avLst/>
          </a:prstGeom>
          <a:solidFill>
            <a:srgbClr val="FF0000"/>
          </a:solidFill>
          <a:ln w="9360">
            <a:solidFill>
              <a:srgbClr val="FF9900"/>
            </a:solidFill>
            <a:miter lim="800000"/>
            <a:headEnd/>
            <a:tailEnd/>
          </a:ln>
          <a:effectLst>
            <a:outerShdw dist="17819" dir="2700000" algn="ctr" rotWithShape="0">
              <a:srgbClr val="000066">
                <a:alpha val="75014"/>
              </a:srgbClr>
            </a:outerShdw>
          </a:effectLst>
        </p:spPr>
        <p:txBody>
          <a:bodyPr lIns="90000" tIns="46800" rIns="90000" bIns="46800" anchor="ctr"/>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يوثام</a:t>
            </a:r>
            <a:endParaRPr kumimoji="0" lang="en-GB"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76869" name="Rectangle 5"/>
          <p:cNvSpPr>
            <a:spLocks noChangeArrowheads="1"/>
          </p:cNvSpPr>
          <p:nvPr/>
        </p:nvSpPr>
        <p:spPr bwMode="auto">
          <a:xfrm>
            <a:off x="5126038" y="3962400"/>
            <a:ext cx="1731962" cy="533400"/>
          </a:xfrm>
          <a:prstGeom prst="rect">
            <a:avLst/>
          </a:prstGeom>
          <a:solidFill>
            <a:srgbClr val="660033"/>
          </a:solidFill>
          <a:ln w="9360">
            <a:solidFill>
              <a:srgbClr val="FF9900"/>
            </a:solidFill>
            <a:miter lim="800000"/>
            <a:headEnd/>
            <a:tailEnd/>
          </a:ln>
          <a:effectLst>
            <a:outerShdw dist="17819" dir="2700000" algn="ctr" rotWithShape="0">
              <a:srgbClr val="000066">
                <a:alpha val="75014"/>
              </a:srgbClr>
            </a:outerShdw>
          </a:effectLst>
        </p:spPr>
        <p:txBody>
          <a:bodyPr lIns="90000" tIns="46800" rIns="90000" bIns="46800" anchor="ctr"/>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آحاز</a:t>
            </a:r>
            <a:endParaRPr kumimoji="0" lang="en-GB"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76870" name="Rectangle 6"/>
          <p:cNvSpPr>
            <a:spLocks noChangeArrowheads="1"/>
          </p:cNvSpPr>
          <p:nvPr/>
        </p:nvSpPr>
        <p:spPr bwMode="auto">
          <a:xfrm>
            <a:off x="6923088" y="3962400"/>
            <a:ext cx="2068512" cy="533400"/>
          </a:xfrm>
          <a:prstGeom prst="rect">
            <a:avLst/>
          </a:prstGeom>
          <a:solidFill>
            <a:srgbClr val="3366FF"/>
          </a:solidFill>
          <a:ln w="9360">
            <a:solidFill>
              <a:srgbClr val="FF9900"/>
            </a:solidFill>
            <a:miter lim="800000"/>
            <a:headEnd/>
            <a:tailEnd/>
          </a:ln>
          <a:effectLst>
            <a:outerShdw dist="17819" dir="2700000" algn="ctr" rotWithShape="0">
              <a:srgbClr val="000066">
                <a:alpha val="75014"/>
              </a:srgbClr>
            </a:outerShdw>
          </a:effectLst>
        </p:spPr>
        <p:txBody>
          <a:bodyPr lIns="90000" tIns="46800" rIns="90000" bIns="46800" anchor="ctr"/>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حزقيا</a:t>
            </a:r>
            <a:endParaRPr kumimoji="0" lang="en-GB"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76871" name="Rectangle 7"/>
          <p:cNvSpPr>
            <a:spLocks noChangeArrowheads="1"/>
          </p:cNvSpPr>
          <p:nvPr/>
        </p:nvSpPr>
        <p:spPr bwMode="auto">
          <a:xfrm>
            <a:off x="2414588" y="2819400"/>
            <a:ext cx="2057400" cy="533400"/>
          </a:xfrm>
          <a:prstGeom prst="rect">
            <a:avLst/>
          </a:prstGeom>
          <a:solidFill>
            <a:srgbClr val="003300"/>
          </a:solidFill>
          <a:ln w="9360">
            <a:solidFill>
              <a:srgbClr val="FF9900"/>
            </a:solidFill>
            <a:miter lim="800000"/>
            <a:headEnd/>
            <a:tailEnd/>
          </a:ln>
          <a:effectLst>
            <a:outerShdw dist="17819" dir="2700000" algn="ctr" rotWithShape="0">
              <a:srgbClr val="000066">
                <a:alpha val="75014"/>
              </a:srgbClr>
            </a:outerShdw>
          </a:effectLst>
        </p:spPr>
        <p:txBody>
          <a:bodyPr lIns="90000" tIns="46800" rIns="90000" bIns="46800" anchor="ctr"/>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فقح</a:t>
            </a:r>
            <a:endParaRPr kumimoji="0" lang="en-GB"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76872" name="Rectangle 8"/>
          <p:cNvSpPr>
            <a:spLocks noChangeArrowheads="1"/>
          </p:cNvSpPr>
          <p:nvPr/>
        </p:nvSpPr>
        <p:spPr bwMode="auto">
          <a:xfrm>
            <a:off x="4568825" y="2819400"/>
            <a:ext cx="1731963" cy="533400"/>
          </a:xfrm>
          <a:prstGeom prst="rect">
            <a:avLst/>
          </a:prstGeom>
          <a:solidFill>
            <a:srgbClr val="000000"/>
          </a:solidFill>
          <a:ln w="9360">
            <a:solidFill>
              <a:srgbClr val="FF9900"/>
            </a:solidFill>
            <a:miter lim="800000"/>
            <a:headEnd/>
            <a:tailEnd/>
          </a:ln>
          <a:effectLst>
            <a:outerShdw dist="17819" dir="2700000" algn="ctr" rotWithShape="0">
              <a:srgbClr val="000066">
                <a:alpha val="75014"/>
              </a:srgbClr>
            </a:outerShdw>
          </a:effectLst>
        </p:spPr>
        <p:txBody>
          <a:bodyPr lIns="90000" tIns="46800" rIns="90000" bIns="46800" anchor="ctr"/>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هوشع</a:t>
            </a:r>
            <a:endParaRPr kumimoji="0" lang="en-GB"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76873" name="Text Box 9"/>
          <p:cNvSpPr txBox="1">
            <a:spLocks noChangeArrowheads="1"/>
          </p:cNvSpPr>
          <p:nvPr/>
        </p:nvSpPr>
        <p:spPr bwMode="auto">
          <a:xfrm>
            <a:off x="76200" y="2667000"/>
            <a:ext cx="2743200" cy="4638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نهاية ملوك إسرائيل</a:t>
            </a:r>
            <a:endParaRPr kumimoji="0" lang="en-GB"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76874" name="Text Box 10"/>
          <p:cNvSpPr txBox="1">
            <a:spLocks noChangeArrowheads="1"/>
          </p:cNvSpPr>
          <p:nvPr/>
        </p:nvSpPr>
        <p:spPr bwMode="auto">
          <a:xfrm>
            <a:off x="76200" y="3825875"/>
            <a:ext cx="1692275" cy="4638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100000"/>
              </a:lnSpc>
              <a:spcBef>
                <a:spcPct val="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ملوك يهوذا</a:t>
            </a:r>
            <a:endParaRPr kumimoji="0" lang="en-GB"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76875" name="Text Box 11"/>
          <p:cNvSpPr txBox="1">
            <a:spLocks noChangeArrowheads="1"/>
          </p:cNvSpPr>
          <p:nvPr/>
        </p:nvSpPr>
        <p:spPr bwMode="auto">
          <a:xfrm>
            <a:off x="8413750" y="55563"/>
            <a:ext cx="722313" cy="460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150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453</a:t>
            </a:r>
            <a:endParaRPr kumimoji="0" lang="en-GB"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 name="Title 1"/>
          <p:cNvSpPr>
            <a:spLocks noGrp="1"/>
          </p:cNvSpPr>
          <p:nvPr>
            <p:ph type="title" idx="4294967295"/>
          </p:nvPr>
        </p:nvSpPr>
        <p:spPr>
          <a:xfrm>
            <a:off x="0" y="609601"/>
            <a:ext cx="9144000" cy="875184"/>
          </a:xfrm>
          <a:solidFill>
            <a:schemeClr val="tx1"/>
          </a:solidFill>
        </p:spPr>
        <p:txBody>
          <a:bodyPr/>
          <a:lstStyle/>
          <a:p>
            <a:r>
              <a:rPr lang="ar-JO" dirty="0">
                <a:solidFill>
                  <a:schemeClr val="bg1"/>
                </a:solidFill>
              </a:rPr>
              <a:t>متى كتب أشعياء؟</a:t>
            </a:r>
            <a:endParaRPr lang="en-US" dirty="0">
              <a:solidFill>
                <a:schemeClr val="bg1"/>
              </a:solidFill>
            </a:endParaRPr>
          </a:p>
        </p:txBody>
      </p:sp>
    </p:spTree>
    <p:extLst>
      <p:ext uri="{BB962C8B-B14F-4D97-AF65-F5344CB8AC3E}">
        <p14:creationId xmlns:p14="http://schemas.microsoft.com/office/powerpoint/2010/main" val="2652269640"/>
      </p:ext>
    </p:extLst>
  </p:cSld>
  <p:clrMapOvr>
    <a:masterClrMapping/>
  </p:clrMapOvr>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sp>
        <p:nvSpPr>
          <p:cNvPr id="36865" name="Rectangle 1"/>
          <p:cNvSpPr>
            <a:spLocks noChangeArrowheads="1"/>
          </p:cNvSpPr>
          <p:nvPr/>
        </p:nvSpPr>
        <p:spPr bwMode="auto">
          <a:xfrm>
            <a:off x="0" y="11113"/>
            <a:ext cx="9144000" cy="6858000"/>
          </a:xfrm>
          <a:prstGeom prst="rect">
            <a:avLst/>
          </a:prstGeom>
          <a:gradFill rotWithShape="0">
            <a:gsLst>
              <a:gs pos="0">
                <a:srgbClr val="000082"/>
              </a:gs>
              <a:gs pos="100000">
                <a:srgbClr val="FF8200"/>
              </a:gs>
            </a:gsLst>
            <a:lin ang="5400000" scaled="1"/>
          </a:gradFill>
          <a:ln w="9525">
            <a:noFill/>
            <a:round/>
            <a:headEnd/>
            <a:tailEnd/>
          </a:ln>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grpSp>
        <p:nvGrpSpPr>
          <p:cNvPr id="664579" name="Group 2"/>
          <p:cNvGrpSpPr>
            <a:grpSpLocks/>
          </p:cNvGrpSpPr>
          <p:nvPr/>
        </p:nvGrpSpPr>
        <p:grpSpPr bwMode="auto">
          <a:xfrm>
            <a:off x="533400" y="3048000"/>
            <a:ext cx="4541838" cy="3427413"/>
            <a:chOff x="336" y="1920"/>
            <a:chExt cx="2861" cy="2159"/>
          </a:xfrm>
        </p:grpSpPr>
        <p:pic>
          <p:nvPicPr>
            <p:cNvPr id="664587" name="Picture 3"/>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336" y="1920"/>
              <a:ext cx="2861" cy="21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pic>
        <p:sp>
          <p:nvSpPr>
            <p:cNvPr id="36868" name="Text Box 4"/>
            <p:cNvSpPr txBox="1">
              <a:spLocks noChangeArrowheads="1"/>
            </p:cNvSpPr>
            <p:nvPr/>
          </p:nvSpPr>
          <p:spPr bwMode="auto">
            <a:xfrm>
              <a:off x="1001" y="2759"/>
              <a:ext cx="1531" cy="486"/>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750"/>
                </a:spcBef>
                <a:spcAft>
                  <a:spcPct val="0"/>
                </a:spcAft>
                <a:buClr>
                  <a:srgbClr val="000000"/>
                </a:buClr>
                <a:buSzPct val="100000"/>
                <a:buFont typeface="Papyrus"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44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Arial" panose="020B0604020202020204" pitchFamily="34" charset="0"/>
                  <a:ea typeface="ＭＳ Ｐゴシック" charset="0"/>
                  <a:cs typeface="Arial" panose="020B0604020202020204" pitchFamily="34" charset="0"/>
                </a:rPr>
                <a:t>أشعياء</a:t>
              </a:r>
              <a:endParaRPr kumimoji="0" lang="en-GB" sz="44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Arial" panose="020B0604020202020204" pitchFamily="34" charset="0"/>
                <a:ea typeface="ＭＳ Ｐゴシック" charset="0"/>
                <a:cs typeface="Arial" panose="020B0604020202020204" pitchFamily="34" charset="0"/>
              </a:endParaRPr>
            </a:p>
          </p:txBody>
        </p:sp>
      </p:grpSp>
      <p:sp>
        <p:nvSpPr>
          <p:cNvPr id="36869" name="Text Box 5"/>
          <p:cNvSpPr txBox="1">
            <a:spLocks noChangeArrowheads="1"/>
          </p:cNvSpPr>
          <p:nvPr/>
        </p:nvSpPr>
        <p:spPr bwMode="auto">
          <a:xfrm>
            <a:off x="533400" y="473075"/>
            <a:ext cx="8153400" cy="701675"/>
          </a:xfrm>
          <a:prstGeom prst="rect">
            <a:avLst/>
          </a:prstGeom>
          <a:noFill/>
          <a:ln w="9525">
            <a:noFill/>
            <a:round/>
            <a:headEnd/>
            <a:tailEnd/>
          </a:ln>
          <a:effectLst/>
        </p:spPr>
        <p:txBody>
          <a:bodyPr/>
          <a:lstStyle>
            <a:lvl1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2pPr>
            <a:lvl3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3pPr>
            <a:lvl4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4pPr>
            <a:lvl5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500"/>
              </a:spcBef>
              <a:spcAft>
                <a:spcPct val="0"/>
              </a:spcAft>
              <a:buClr>
                <a:srgbClr val="FFFFFF"/>
              </a:buClr>
              <a:buSzPct val="100000"/>
              <a:buFont typeface="Arial"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40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rPr>
              <a:t>من كتب أشعياء؟</a:t>
            </a:r>
            <a:endParaRPr kumimoji="0" lang="en-GB" sz="40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endParaRPr>
          </a:p>
        </p:txBody>
      </p:sp>
      <p:sp>
        <p:nvSpPr>
          <p:cNvPr id="36870" name="Text Box 6"/>
          <p:cNvSpPr txBox="1">
            <a:spLocks noChangeArrowheads="1"/>
          </p:cNvSpPr>
          <p:nvPr/>
        </p:nvSpPr>
        <p:spPr bwMode="auto">
          <a:xfrm>
            <a:off x="8413750" y="55563"/>
            <a:ext cx="722313" cy="460375"/>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150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453</a:t>
            </a:r>
            <a:endParaRPr kumimoji="0" lang="en-GB" sz="24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36871" name="Text Box 7"/>
          <p:cNvSpPr txBox="1">
            <a:spLocks noChangeArrowheads="1"/>
          </p:cNvSpPr>
          <p:nvPr/>
        </p:nvSpPr>
        <p:spPr bwMode="auto">
          <a:xfrm>
            <a:off x="5075238" y="2917825"/>
            <a:ext cx="4060825" cy="587375"/>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ts val="200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i="0" u="sng"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الإتهامات</a:t>
            </a:r>
            <a:endParaRPr kumimoji="0" lang="en-GB" sz="3200" b="1" i="0" u="sng"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36872" name="Text Box 8"/>
          <p:cNvSpPr txBox="1">
            <a:spLocks noChangeArrowheads="1"/>
          </p:cNvSpPr>
          <p:nvPr/>
        </p:nvSpPr>
        <p:spPr bwMode="auto">
          <a:xfrm>
            <a:off x="5083175" y="3502025"/>
            <a:ext cx="4060825" cy="587375"/>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ts val="200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1. الخلفية</a:t>
            </a:r>
            <a:endParaRPr kumimoji="0" lang="en-GB" sz="32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36873" name="Text Box 9"/>
          <p:cNvSpPr txBox="1">
            <a:spLocks noChangeArrowheads="1"/>
          </p:cNvSpPr>
          <p:nvPr/>
        </p:nvSpPr>
        <p:spPr bwMode="auto">
          <a:xfrm>
            <a:off x="5083175" y="4087813"/>
            <a:ext cx="4060825" cy="587375"/>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ts val="200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2. النمط و اللاهوت</a:t>
            </a:r>
            <a:endParaRPr kumimoji="0" lang="en-GB" sz="32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36874" name="Text Box 10"/>
          <p:cNvSpPr txBox="1">
            <a:spLocks noChangeArrowheads="1"/>
          </p:cNvSpPr>
          <p:nvPr/>
        </p:nvSpPr>
        <p:spPr bwMode="auto">
          <a:xfrm>
            <a:off x="5083175" y="4627563"/>
            <a:ext cx="4060825" cy="587375"/>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ts val="200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3. المسيا</a:t>
            </a:r>
            <a:endParaRPr kumimoji="0" lang="en-GB" sz="32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36875" name="Text Box 11"/>
          <p:cNvSpPr txBox="1">
            <a:spLocks noChangeArrowheads="1"/>
          </p:cNvSpPr>
          <p:nvPr/>
        </p:nvSpPr>
        <p:spPr bwMode="auto">
          <a:xfrm>
            <a:off x="5083175" y="5211763"/>
            <a:ext cx="4060825" cy="587375"/>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ts val="200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4. السبي و كورش</a:t>
            </a:r>
            <a:endParaRPr kumimoji="0" lang="en-GB" sz="32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fill="hold" nodeType="clickEffect">
                                  <p:stCondLst>
                                    <p:cond delay="0"/>
                                  </p:stCondLst>
                                  <p:childTnLst>
                                    <p:set>
                                      <p:cBhvr additive="repl">
                                        <p:cTn id="6" dur="1" fill="hold">
                                          <p:stCondLst>
                                            <p:cond delay="0"/>
                                          </p:stCondLst>
                                        </p:cTn>
                                        <p:tgtEl>
                                          <p:spTgt spid="36871"/>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fill="hold" nodeType="clickEffect">
                                  <p:stCondLst>
                                    <p:cond delay="0"/>
                                  </p:stCondLst>
                                  <p:childTnLst>
                                    <p:set>
                                      <p:cBhvr additive="repl">
                                        <p:cTn id="10" dur="1" fill="hold">
                                          <p:stCondLst>
                                            <p:cond delay="0"/>
                                          </p:stCondLst>
                                        </p:cTn>
                                        <p:tgtEl>
                                          <p:spTgt spid="36872"/>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fill="hold" nodeType="clickEffect">
                                  <p:stCondLst>
                                    <p:cond delay="0"/>
                                  </p:stCondLst>
                                  <p:childTnLst>
                                    <p:set>
                                      <p:cBhvr additive="repl">
                                        <p:cTn id="14" dur="1" fill="hold">
                                          <p:stCondLst>
                                            <p:cond delay="0"/>
                                          </p:stCondLst>
                                        </p:cTn>
                                        <p:tgtEl>
                                          <p:spTgt spid="36873"/>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fill="hold" nodeType="clickEffect">
                                  <p:stCondLst>
                                    <p:cond delay="0"/>
                                  </p:stCondLst>
                                  <p:childTnLst>
                                    <p:set>
                                      <p:cBhvr additive="repl">
                                        <p:cTn id="18" dur="1" fill="hold">
                                          <p:stCondLst>
                                            <p:cond delay="0"/>
                                          </p:stCondLst>
                                        </p:cTn>
                                        <p:tgtEl>
                                          <p:spTgt spid="36874"/>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fill="hold" nodeType="clickEffect">
                                  <p:stCondLst>
                                    <p:cond delay="0"/>
                                  </p:stCondLst>
                                  <p:childTnLst>
                                    <p:set>
                                      <p:cBhvr additive="repl">
                                        <p:cTn id="22" dur="1" fill="hold">
                                          <p:stCondLst>
                                            <p:cond delay="0"/>
                                          </p:stCondLst>
                                        </p:cTn>
                                        <p:tgtEl>
                                          <p:spTgt spid="3687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sp>
        <p:nvSpPr>
          <p:cNvPr id="37889" name="Rectangle 1"/>
          <p:cNvSpPr>
            <a:spLocks noChangeArrowheads="1"/>
          </p:cNvSpPr>
          <p:nvPr/>
        </p:nvSpPr>
        <p:spPr bwMode="auto">
          <a:xfrm>
            <a:off x="0" y="0"/>
            <a:ext cx="9144000" cy="6858000"/>
          </a:xfrm>
          <a:prstGeom prst="rect">
            <a:avLst/>
          </a:prstGeom>
          <a:gradFill rotWithShape="0">
            <a:gsLst>
              <a:gs pos="0">
                <a:srgbClr val="000082"/>
              </a:gs>
              <a:gs pos="100000">
                <a:srgbClr val="FF8200"/>
              </a:gs>
            </a:gsLst>
            <a:lin ang="5400000" scaled="1"/>
          </a:gradFill>
          <a:ln w="9525">
            <a:noFill/>
            <a:round/>
            <a:headEnd/>
            <a:tailEnd/>
          </a:ln>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pic>
        <p:nvPicPr>
          <p:cNvPr id="666627" name="Picture 2"/>
          <p:cNvPicPr>
            <a:picLocks noChangeAspect="1" noChangeArrowheads="1"/>
          </p:cNvPicPr>
          <p:nvPr/>
        </p:nvPicPr>
        <p:blipFill>
          <a:blip r:embed="rId3" cstate="screen">
            <a:extLst>
              <a:ext uri="{28A0092B-C50C-407E-A947-70E740481C1C}">
                <a14:useLocalDpi xmlns:a14="http://schemas.microsoft.com/office/drawing/2010/main"/>
              </a:ext>
            </a:extLst>
          </a:blip>
          <a:srcRect r="32712"/>
          <a:stretch>
            <a:fillRect/>
          </a:stretch>
        </p:blipFill>
        <p:spPr bwMode="auto">
          <a:xfrm>
            <a:off x="533400" y="3048000"/>
            <a:ext cx="3055938" cy="34274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pic>
      <p:sp>
        <p:nvSpPr>
          <p:cNvPr id="37891" name="Text Box 3"/>
          <p:cNvSpPr txBox="1">
            <a:spLocks noChangeArrowheads="1"/>
          </p:cNvSpPr>
          <p:nvPr/>
        </p:nvSpPr>
        <p:spPr bwMode="auto">
          <a:xfrm>
            <a:off x="1589088" y="4379913"/>
            <a:ext cx="2430462" cy="771525"/>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750"/>
              </a:spcBef>
              <a:spcAft>
                <a:spcPct val="0"/>
              </a:spcAft>
              <a:buClr>
                <a:srgbClr val="000000"/>
              </a:buClr>
              <a:buSzPct val="100000"/>
              <a:buFont typeface="Papyrus"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44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Arial" panose="020B0604020202020204" pitchFamily="34" charset="0"/>
                <a:ea typeface="ＭＳ Ｐゴシック" charset="0"/>
                <a:cs typeface="Arial" panose="020B0604020202020204" pitchFamily="34" charset="0"/>
              </a:rPr>
              <a:t>أشعياء</a:t>
            </a:r>
            <a:endParaRPr kumimoji="0" lang="en-GB" sz="44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Arial" panose="020B0604020202020204" pitchFamily="34" charset="0"/>
              <a:ea typeface="ＭＳ Ｐゴシック" charset="0"/>
              <a:cs typeface="Arial" panose="020B0604020202020204" pitchFamily="34" charset="0"/>
            </a:endParaRPr>
          </a:p>
        </p:txBody>
      </p:sp>
      <p:sp>
        <p:nvSpPr>
          <p:cNvPr id="37892" name="Text Box 4"/>
          <p:cNvSpPr txBox="1">
            <a:spLocks noChangeArrowheads="1"/>
          </p:cNvSpPr>
          <p:nvPr/>
        </p:nvSpPr>
        <p:spPr bwMode="auto">
          <a:xfrm>
            <a:off x="4572000" y="365125"/>
            <a:ext cx="3505200" cy="642938"/>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1-39     40-66</a:t>
            </a:r>
            <a:endParaRPr kumimoji="0" lang="en-GB"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pic>
        <p:nvPicPr>
          <p:cNvPr id="666630" name="Picture 5"/>
          <p:cNvPicPr>
            <a:picLocks noChangeAspect="1" noChangeArrowheads="1"/>
          </p:cNvPicPr>
          <p:nvPr/>
        </p:nvPicPr>
        <p:blipFill>
          <a:blip r:embed="rId3" cstate="screen">
            <a:extLst>
              <a:ext uri="{28A0092B-C50C-407E-A947-70E740481C1C}">
                <a14:useLocalDpi xmlns:a14="http://schemas.microsoft.com/office/drawing/2010/main"/>
              </a:ext>
            </a:extLst>
          </a:blip>
          <a:srcRect l="63245"/>
          <a:stretch>
            <a:fillRect/>
          </a:stretch>
        </p:blipFill>
        <p:spPr bwMode="auto">
          <a:xfrm>
            <a:off x="3663950" y="3048000"/>
            <a:ext cx="1670050" cy="34274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pic>
      <p:grpSp>
        <p:nvGrpSpPr>
          <p:cNvPr id="666631" name="Group 6"/>
          <p:cNvGrpSpPr>
            <a:grpSpLocks/>
          </p:cNvGrpSpPr>
          <p:nvPr/>
        </p:nvGrpSpPr>
        <p:grpSpPr bwMode="auto">
          <a:xfrm>
            <a:off x="5114925" y="1936750"/>
            <a:ext cx="2430463" cy="4462463"/>
            <a:chOff x="3222" y="1220"/>
            <a:chExt cx="1531" cy="2811"/>
          </a:xfrm>
        </p:grpSpPr>
        <p:sp>
          <p:nvSpPr>
            <p:cNvPr id="37895" name="AutoShape 7"/>
            <p:cNvSpPr>
              <a:spLocks noChangeArrowheads="1"/>
            </p:cNvSpPr>
            <p:nvPr/>
          </p:nvSpPr>
          <p:spPr bwMode="auto">
            <a:xfrm>
              <a:off x="3749" y="2762"/>
              <a:ext cx="491" cy="831"/>
            </a:xfrm>
            <a:custGeom>
              <a:avLst/>
              <a:gdLst>
                <a:gd name="T0" fmla="*/ 263 w 491"/>
                <a:gd name="T1" fmla="*/ 369 h 831"/>
                <a:gd name="T2" fmla="*/ 226 w 491"/>
                <a:gd name="T3" fmla="*/ 313 h 831"/>
                <a:gd name="T4" fmla="*/ 164 w 491"/>
                <a:gd name="T5" fmla="*/ 344 h 831"/>
                <a:gd name="T6" fmla="*/ 122 w 491"/>
                <a:gd name="T7" fmla="*/ 147 h 831"/>
                <a:gd name="T8" fmla="*/ 62 w 491"/>
                <a:gd name="T9" fmla="*/ 0 h 831"/>
                <a:gd name="T10" fmla="*/ 0 w 491"/>
                <a:gd name="T11" fmla="*/ 57 h 831"/>
                <a:gd name="T12" fmla="*/ 59 w 491"/>
                <a:gd name="T13" fmla="*/ 304 h 831"/>
                <a:gd name="T14" fmla="*/ 82 w 491"/>
                <a:gd name="T15" fmla="*/ 361 h 831"/>
                <a:gd name="T16" fmla="*/ 45 w 491"/>
                <a:gd name="T17" fmla="*/ 651 h 831"/>
                <a:gd name="T18" fmla="*/ 48 w 491"/>
                <a:gd name="T19" fmla="*/ 808 h 831"/>
                <a:gd name="T20" fmla="*/ 105 w 491"/>
                <a:gd name="T21" fmla="*/ 831 h 831"/>
                <a:gd name="T22" fmla="*/ 243 w 491"/>
                <a:gd name="T23" fmla="*/ 828 h 831"/>
                <a:gd name="T24" fmla="*/ 392 w 491"/>
                <a:gd name="T25" fmla="*/ 831 h 831"/>
                <a:gd name="T26" fmla="*/ 449 w 491"/>
                <a:gd name="T27" fmla="*/ 777 h 831"/>
                <a:gd name="T28" fmla="*/ 409 w 491"/>
                <a:gd name="T29" fmla="*/ 592 h 831"/>
                <a:gd name="T30" fmla="*/ 421 w 491"/>
                <a:gd name="T31" fmla="*/ 434 h 831"/>
                <a:gd name="T32" fmla="*/ 460 w 491"/>
                <a:gd name="T33" fmla="*/ 282 h 831"/>
                <a:gd name="T34" fmla="*/ 491 w 491"/>
                <a:gd name="T35" fmla="*/ 99 h 831"/>
                <a:gd name="T36" fmla="*/ 491 w 491"/>
                <a:gd name="T37" fmla="*/ 48 h 831"/>
                <a:gd name="T38" fmla="*/ 435 w 491"/>
                <a:gd name="T39" fmla="*/ 29 h 831"/>
                <a:gd name="T40" fmla="*/ 381 w 491"/>
                <a:gd name="T41" fmla="*/ 209 h 831"/>
                <a:gd name="T42" fmla="*/ 342 w 491"/>
                <a:gd name="T43" fmla="*/ 364 h 831"/>
                <a:gd name="T44" fmla="*/ 311 w 491"/>
                <a:gd name="T45" fmla="*/ 316 h 831"/>
                <a:gd name="T46" fmla="*/ 263 w 491"/>
                <a:gd name="T47" fmla="*/ 369 h 831"/>
                <a:gd name="T48" fmla="*/ 0 w 491"/>
                <a:gd name="T49" fmla="*/ 0 h 831"/>
                <a:gd name="T50" fmla="*/ 491 w 491"/>
                <a:gd name="T51" fmla="*/ 831 h 8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T48" t="T49" r="T50" b="T51"/>
              <a:pathLst>
                <a:path w="491" h="831">
                  <a:moveTo>
                    <a:pt x="263" y="369"/>
                  </a:moveTo>
                  <a:lnTo>
                    <a:pt x="226" y="313"/>
                  </a:lnTo>
                  <a:lnTo>
                    <a:pt x="164" y="344"/>
                  </a:lnTo>
                  <a:lnTo>
                    <a:pt x="122" y="147"/>
                  </a:lnTo>
                  <a:lnTo>
                    <a:pt x="62" y="0"/>
                  </a:lnTo>
                  <a:lnTo>
                    <a:pt x="0" y="57"/>
                  </a:lnTo>
                  <a:lnTo>
                    <a:pt x="59" y="304"/>
                  </a:lnTo>
                  <a:lnTo>
                    <a:pt x="82" y="361"/>
                  </a:lnTo>
                  <a:lnTo>
                    <a:pt x="45" y="651"/>
                  </a:lnTo>
                  <a:lnTo>
                    <a:pt x="48" y="808"/>
                  </a:lnTo>
                  <a:lnTo>
                    <a:pt x="105" y="831"/>
                  </a:lnTo>
                  <a:lnTo>
                    <a:pt x="243" y="828"/>
                  </a:lnTo>
                  <a:lnTo>
                    <a:pt x="392" y="831"/>
                  </a:lnTo>
                  <a:lnTo>
                    <a:pt x="449" y="777"/>
                  </a:lnTo>
                  <a:lnTo>
                    <a:pt x="409" y="592"/>
                  </a:lnTo>
                  <a:lnTo>
                    <a:pt x="421" y="434"/>
                  </a:lnTo>
                  <a:lnTo>
                    <a:pt x="460" y="282"/>
                  </a:lnTo>
                  <a:lnTo>
                    <a:pt x="491" y="99"/>
                  </a:lnTo>
                  <a:lnTo>
                    <a:pt x="491" y="48"/>
                  </a:lnTo>
                  <a:lnTo>
                    <a:pt x="435" y="29"/>
                  </a:lnTo>
                  <a:lnTo>
                    <a:pt x="381" y="209"/>
                  </a:lnTo>
                  <a:lnTo>
                    <a:pt x="342" y="364"/>
                  </a:lnTo>
                  <a:lnTo>
                    <a:pt x="311" y="316"/>
                  </a:lnTo>
                  <a:lnTo>
                    <a:pt x="263" y="369"/>
                  </a:lnTo>
                  <a:close/>
                </a:path>
              </a:pathLst>
            </a:custGeom>
            <a:solidFill>
              <a:srgbClr val="000000"/>
            </a:solidFill>
            <a:ln w="9525">
              <a:noFill/>
              <a:round/>
              <a:headEnd/>
              <a:tailEnd/>
            </a:ln>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sp>
          <p:nvSpPr>
            <p:cNvPr id="37896" name="AutoShape 8"/>
            <p:cNvSpPr>
              <a:spLocks noChangeArrowheads="1"/>
            </p:cNvSpPr>
            <p:nvPr/>
          </p:nvSpPr>
          <p:spPr bwMode="auto">
            <a:xfrm>
              <a:off x="3792" y="3556"/>
              <a:ext cx="372" cy="476"/>
            </a:xfrm>
            <a:custGeom>
              <a:avLst/>
              <a:gdLst>
                <a:gd name="T0" fmla="*/ 59 w 372"/>
                <a:gd name="T1" fmla="*/ 23 h 476"/>
                <a:gd name="T2" fmla="*/ 36 w 372"/>
                <a:gd name="T3" fmla="*/ 26 h 476"/>
                <a:gd name="T4" fmla="*/ 2 w 372"/>
                <a:gd name="T5" fmla="*/ 270 h 476"/>
                <a:gd name="T6" fmla="*/ 0 w 372"/>
                <a:gd name="T7" fmla="*/ 417 h 476"/>
                <a:gd name="T8" fmla="*/ 19 w 372"/>
                <a:gd name="T9" fmla="*/ 473 h 476"/>
                <a:gd name="T10" fmla="*/ 64 w 372"/>
                <a:gd name="T11" fmla="*/ 476 h 476"/>
                <a:gd name="T12" fmla="*/ 87 w 372"/>
                <a:gd name="T13" fmla="*/ 347 h 476"/>
                <a:gd name="T14" fmla="*/ 118 w 372"/>
                <a:gd name="T15" fmla="*/ 164 h 476"/>
                <a:gd name="T16" fmla="*/ 214 w 372"/>
                <a:gd name="T17" fmla="*/ 45 h 476"/>
                <a:gd name="T18" fmla="*/ 245 w 372"/>
                <a:gd name="T19" fmla="*/ 172 h 476"/>
                <a:gd name="T20" fmla="*/ 270 w 372"/>
                <a:gd name="T21" fmla="*/ 386 h 476"/>
                <a:gd name="T22" fmla="*/ 287 w 372"/>
                <a:gd name="T23" fmla="*/ 473 h 476"/>
                <a:gd name="T24" fmla="*/ 332 w 372"/>
                <a:gd name="T25" fmla="*/ 473 h 476"/>
                <a:gd name="T26" fmla="*/ 335 w 372"/>
                <a:gd name="T27" fmla="*/ 338 h 476"/>
                <a:gd name="T28" fmla="*/ 358 w 372"/>
                <a:gd name="T29" fmla="*/ 118 h 476"/>
                <a:gd name="T30" fmla="*/ 372 w 372"/>
                <a:gd name="T31" fmla="*/ 0 h 476"/>
                <a:gd name="T32" fmla="*/ 352 w 372"/>
                <a:gd name="T33" fmla="*/ 14 h 476"/>
                <a:gd name="T34" fmla="*/ 59 w 372"/>
                <a:gd name="T35" fmla="*/ 23 h 476"/>
                <a:gd name="T36" fmla="*/ 0 w 372"/>
                <a:gd name="T37" fmla="*/ 0 h 476"/>
                <a:gd name="T38" fmla="*/ 372 w 372"/>
                <a:gd name="T39"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T36" t="T37" r="T38" b="T39"/>
              <a:pathLst>
                <a:path w="372" h="476">
                  <a:moveTo>
                    <a:pt x="59" y="23"/>
                  </a:moveTo>
                  <a:lnTo>
                    <a:pt x="36" y="26"/>
                  </a:lnTo>
                  <a:lnTo>
                    <a:pt x="2" y="270"/>
                  </a:lnTo>
                  <a:lnTo>
                    <a:pt x="0" y="417"/>
                  </a:lnTo>
                  <a:lnTo>
                    <a:pt x="19" y="473"/>
                  </a:lnTo>
                  <a:lnTo>
                    <a:pt x="64" y="476"/>
                  </a:lnTo>
                  <a:lnTo>
                    <a:pt x="87" y="347"/>
                  </a:lnTo>
                  <a:lnTo>
                    <a:pt x="118" y="164"/>
                  </a:lnTo>
                  <a:lnTo>
                    <a:pt x="214" y="45"/>
                  </a:lnTo>
                  <a:lnTo>
                    <a:pt x="245" y="172"/>
                  </a:lnTo>
                  <a:lnTo>
                    <a:pt x="270" y="386"/>
                  </a:lnTo>
                  <a:lnTo>
                    <a:pt x="287" y="473"/>
                  </a:lnTo>
                  <a:lnTo>
                    <a:pt x="332" y="473"/>
                  </a:lnTo>
                  <a:lnTo>
                    <a:pt x="335" y="338"/>
                  </a:lnTo>
                  <a:lnTo>
                    <a:pt x="358" y="118"/>
                  </a:lnTo>
                  <a:lnTo>
                    <a:pt x="372" y="0"/>
                  </a:lnTo>
                  <a:lnTo>
                    <a:pt x="352" y="14"/>
                  </a:lnTo>
                  <a:lnTo>
                    <a:pt x="59" y="23"/>
                  </a:lnTo>
                  <a:close/>
                </a:path>
              </a:pathLst>
            </a:custGeom>
            <a:solidFill>
              <a:srgbClr val="000000"/>
            </a:solidFill>
            <a:ln w="9525">
              <a:noFill/>
              <a:round/>
              <a:headEnd/>
              <a:tailEnd/>
            </a:ln>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sp>
          <p:nvSpPr>
            <p:cNvPr id="37897" name="AutoShape 9"/>
            <p:cNvSpPr>
              <a:spLocks noChangeArrowheads="1"/>
            </p:cNvSpPr>
            <p:nvPr/>
          </p:nvSpPr>
          <p:spPr bwMode="auto">
            <a:xfrm>
              <a:off x="3941" y="2838"/>
              <a:ext cx="152" cy="293"/>
            </a:xfrm>
            <a:custGeom>
              <a:avLst/>
              <a:gdLst>
                <a:gd name="T0" fmla="*/ 34 w 152"/>
                <a:gd name="T1" fmla="*/ 237 h 293"/>
                <a:gd name="T2" fmla="*/ 28 w 152"/>
                <a:gd name="T3" fmla="*/ 192 h 293"/>
                <a:gd name="T4" fmla="*/ 0 w 152"/>
                <a:gd name="T5" fmla="*/ 161 h 293"/>
                <a:gd name="T6" fmla="*/ 14 w 152"/>
                <a:gd name="T7" fmla="*/ 65 h 293"/>
                <a:gd name="T8" fmla="*/ 79 w 152"/>
                <a:gd name="T9" fmla="*/ 0 h 293"/>
                <a:gd name="T10" fmla="*/ 87 w 152"/>
                <a:gd name="T11" fmla="*/ 3 h 293"/>
                <a:gd name="T12" fmla="*/ 107 w 152"/>
                <a:gd name="T13" fmla="*/ 14 h 293"/>
                <a:gd name="T14" fmla="*/ 130 w 152"/>
                <a:gd name="T15" fmla="*/ 26 h 293"/>
                <a:gd name="T16" fmla="*/ 141 w 152"/>
                <a:gd name="T17" fmla="*/ 40 h 293"/>
                <a:gd name="T18" fmla="*/ 144 w 152"/>
                <a:gd name="T19" fmla="*/ 62 h 293"/>
                <a:gd name="T20" fmla="*/ 150 w 152"/>
                <a:gd name="T21" fmla="*/ 90 h 293"/>
                <a:gd name="T22" fmla="*/ 152 w 152"/>
                <a:gd name="T23" fmla="*/ 116 h 293"/>
                <a:gd name="T24" fmla="*/ 152 w 152"/>
                <a:gd name="T25" fmla="*/ 127 h 293"/>
                <a:gd name="T26" fmla="*/ 113 w 152"/>
                <a:gd name="T27" fmla="*/ 178 h 293"/>
                <a:gd name="T28" fmla="*/ 113 w 152"/>
                <a:gd name="T29" fmla="*/ 273 h 293"/>
                <a:gd name="T30" fmla="*/ 87 w 152"/>
                <a:gd name="T31" fmla="*/ 290 h 293"/>
                <a:gd name="T32" fmla="*/ 93 w 152"/>
                <a:gd name="T33" fmla="*/ 175 h 293"/>
                <a:gd name="T34" fmla="*/ 127 w 152"/>
                <a:gd name="T35" fmla="*/ 119 h 293"/>
                <a:gd name="T36" fmla="*/ 121 w 152"/>
                <a:gd name="T37" fmla="*/ 51 h 293"/>
                <a:gd name="T38" fmla="*/ 116 w 152"/>
                <a:gd name="T39" fmla="*/ 48 h 293"/>
                <a:gd name="T40" fmla="*/ 102 w 152"/>
                <a:gd name="T41" fmla="*/ 45 h 293"/>
                <a:gd name="T42" fmla="*/ 85 w 152"/>
                <a:gd name="T43" fmla="*/ 43 h 293"/>
                <a:gd name="T44" fmla="*/ 73 w 152"/>
                <a:gd name="T45" fmla="*/ 45 h 293"/>
                <a:gd name="T46" fmla="*/ 62 w 152"/>
                <a:gd name="T47" fmla="*/ 54 h 293"/>
                <a:gd name="T48" fmla="*/ 56 w 152"/>
                <a:gd name="T49" fmla="*/ 71 h 293"/>
                <a:gd name="T50" fmla="*/ 51 w 152"/>
                <a:gd name="T51" fmla="*/ 88 h 293"/>
                <a:gd name="T52" fmla="*/ 48 w 152"/>
                <a:gd name="T53" fmla="*/ 93 h 293"/>
                <a:gd name="T54" fmla="*/ 42 w 152"/>
                <a:gd name="T55" fmla="*/ 102 h 293"/>
                <a:gd name="T56" fmla="*/ 31 w 152"/>
                <a:gd name="T57" fmla="*/ 124 h 293"/>
                <a:gd name="T58" fmla="*/ 23 w 152"/>
                <a:gd name="T59" fmla="*/ 147 h 293"/>
                <a:gd name="T60" fmla="*/ 28 w 152"/>
                <a:gd name="T61" fmla="*/ 164 h 293"/>
                <a:gd name="T62" fmla="*/ 42 w 152"/>
                <a:gd name="T63" fmla="*/ 172 h 293"/>
                <a:gd name="T64" fmla="*/ 51 w 152"/>
                <a:gd name="T65" fmla="*/ 175 h 293"/>
                <a:gd name="T66" fmla="*/ 56 w 152"/>
                <a:gd name="T67" fmla="*/ 175 h 293"/>
                <a:gd name="T68" fmla="*/ 59 w 152"/>
                <a:gd name="T69" fmla="*/ 175 h 293"/>
                <a:gd name="T70" fmla="*/ 56 w 152"/>
                <a:gd name="T71" fmla="*/ 293 h 293"/>
                <a:gd name="T72" fmla="*/ 34 w 152"/>
                <a:gd name="T73" fmla="*/ 237 h 293"/>
                <a:gd name="T74" fmla="*/ 0 w 152"/>
                <a:gd name="T75" fmla="*/ 0 h 293"/>
                <a:gd name="T76" fmla="*/ 152 w 152"/>
                <a:gd name="T77"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T74" t="T75" r="T76" b="T77"/>
              <a:pathLst>
                <a:path w="152" h="293">
                  <a:moveTo>
                    <a:pt x="34" y="237"/>
                  </a:moveTo>
                  <a:lnTo>
                    <a:pt x="28" y="192"/>
                  </a:lnTo>
                  <a:lnTo>
                    <a:pt x="0" y="161"/>
                  </a:lnTo>
                  <a:lnTo>
                    <a:pt x="14" y="65"/>
                  </a:lnTo>
                  <a:lnTo>
                    <a:pt x="79" y="0"/>
                  </a:lnTo>
                  <a:lnTo>
                    <a:pt x="87" y="3"/>
                  </a:lnTo>
                  <a:lnTo>
                    <a:pt x="107" y="14"/>
                  </a:lnTo>
                  <a:lnTo>
                    <a:pt x="130" y="26"/>
                  </a:lnTo>
                  <a:lnTo>
                    <a:pt x="141" y="40"/>
                  </a:lnTo>
                  <a:lnTo>
                    <a:pt x="144" y="62"/>
                  </a:lnTo>
                  <a:lnTo>
                    <a:pt x="150" y="90"/>
                  </a:lnTo>
                  <a:lnTo>
                    <a:pt x="152" y="116"/>
                  </a:lnTo>
                  <a:lnTo>
                    <a:pt x="152" y="127"/>
                  </a:lnTo>
                  <a:lnTo>
                    <a:pt x="113" y="178"/>
                  </a:lnTo>
                  <a:lnTo>
                    <a:pt x="113" y="273"/>
                  </a:lnTo>
                  <a:lnTo>
                    <a:pt x="87" y="290"/>
                  </a:lnTo>
                  <a:lnTo>
                    <a:pt x="93" y="175"/>
                  </a:lnTo>
                  <a:lnTo>
                    <a:pt x="127" y="119"/>
                  </a:lnTo>
                  <a:lnTo>
                    <a:pt x="121" y="51"/>
                  </a:lnTo>
                  <a:lnTo>
                    <a:pt x="116" y="48"/>
                  </a:lnTo>
                  <a:lnTo>
                    <a:pt x="102" y="45"/>
                  </a:lnTo>
                  <a:lnTo>
                    <a:pt x="85" y="43"/>
                  </a:lnTo>
                  <a:lnTo>
                    <a:pt x="73" y="45"/>
                  </a:lnTo>
                  <a:lnTo>
                    <a:pt x="62" y="54"/>
                  </a:lnTo>
                  <a:lnTo>
                    <a:pt x="56" y="71"/>
                  </a:lnTo>
                  <a:lnTo>
                    <a:pt x="51" y="88"/>
                  </a:lnTo>
                  <a:lnTo>
                    <a:pt x="48" y="93"/>
                  </a:lnTo>
                  <a:lnTo>
                    <a:pt x="42" y="102"/>
                  </a:lnTo>
                  <a:lnTo>
                    <a:pt x="31" y="124"/>
                  </a:lnTo>
                  <a:lnTo>
                    <a:pt x="23" y="147"/>
                  </a:lnTo>
                  <a:lnTo>
                    <a:pt x="28" y="164"/>
                  </a:lnTo>
                  <a:lnTo>
                    <a:pt x="42" y="172"/>
                  </a:lnTo>
                  <a:lnTo>
                    <a:pt x="51" y="175"/>
                  </a:lnTo>
                  <a:lnTo>
                    <a:pt x="56" y="175"/>
                  </a:lnTo>
                  <a:lnTo>
                    <a:pt x="59" y="175"/>
                  </a:lnTo>
                  <a:lnTo>
                    <a:pt x="56" y="293"/>
                  </a:lnTo>
                  <a:lnTo>
                    <a:pt x="34" y="237"/>
                  </a:lnTo>
                  <a:close/>
                </a:path>
              </a:pathLst>
            </a:custGeom>
            <a:solidFill>
              <a:srgbClr val="000000"/>
            </a:solidFill>
            <a:ln w="9525">
              <a:noFill/>
              <a:round/>
              <a:headEnd/>
              <a:tailEnd/>
            </a:ln>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sp>
          <p:nvSpPr>
            <p:cNvPr id="37898" name="AutoShape 10"/>
            <p:cNvSpPr>
              <a:spLocks noChangeArrowheads="1"/>
            </p:cNvSpPr>
            <p:nvPr/>
          </p:nvSpPr>
          <p:spPr bwMode="auto">
            <a:xfrm>
              <a:off x="3222" y="1220"/>
              <a:ext cx="1532" cy="1959"/>
            </a:xfrm>
            <a:custGeom>
              <a:avLst/>
              <a:gdLst>
                <a:gd name="T0" fmla="*/ 330 w 1532"/>
                <a:gd name="T1" fmla="*/ 1447 h 1959"/>
                <a:gd name="T2" fmla="*/ 259 w 1532"/>
                <a:gd name="T3" fmla="*/ 1413 h 1959"/>
                <a:gd name="T4" fmla="*/ 166 w 1532"/>
                <a:gd name="T5" fmla="*/ 1413 h 1959"/>
                <a:gd name="T6" fmla="*/ 132 w 1532"/>
                <a:gd name="T7" fmla="*/ 1413 h 1959"/>
                <a:gd name="T8" fmla="*/ 59 w 1532"/>
                <a:gd name="T9" fmla="*/ 1466 h 1959"/>
                <a:gd name="T10" fmla="*/ 2 w 1532"/>
                <a:gd name="T11" fmla="*/ 1621 h 1959"/>
                <a:gd name="T12" fmla="*/ 17 w 1532"/>
                <a:gd name="T13" fmla="*/ 1784 h 1959"/>
                <a:gd name="T14" fmla="*/ 67 w 1532"/>
                <a:gd name="T15" fmla="*/ 1841 h 1959"/>
                <a:gd name="T16" fmla="*/ 149 w 1532"/>
                <a:gd name="T17" fmla="*/ 1891 h 1959"/>
                <a:gd name="T18" fmla="*/ 237 w 1532"/>
                <a:gd name="T19" fmla="*/ 1917 h 1959"/>
                <a:gd name="T20" fmla="*/ 296 w 1532"/>
                <a:gd name="T21" fmla="*/ 1917 h 1959"/>
                <a:gd name="T22" fmla="*/ 403 w 1532"/>
                <a:gd name="T23" fmla="*/ 1872 h 1959"/>
                <a:gd name="T24" fmla="*/ 457 w 1532"/>
                <a:gd name="T25" fmla="*/ 1799 h 1959"/>
                <a:gd name="T26" fmla="*/ 592 w 1532"/>
                <a:gd name="T27" fmla="*/ 1624 h 1959"/>
                <a:gd name="T28" fmla="*/ 722 w 1532"/>
                <a:gd name="T29" fmla="*/ 1345 h 1959"/>
                <a:gd name="T30" fmla="*/ 849 w 1532"/>
                <a:gd name="T31" fmla="*/ 1357 h 1959"/>
                <a:gd name="T32" fmla="*/ 922 w 1532"/>
                <a:gd name="T33" fmla="*/ 1483 h 1959"/>
                <a:gd name="T34" fmla="*/ 1010 w 1532"/>
                <a:gd name="T35" fmla="*/ 1647 h 1959"/>
                <a:gd name="T36" fmla="*/ 1069 w 1532"/>
                <a:gd name="T37" fmla="*/ 1784 h 1959"/>
                <a:gd name="T38" fmla="*/ 1125 w 1532"/>
                <a:gd name="T39" fmla="*/ 1920 h 1959"/>
                <a:gd name="T40" fmla="*/ 1232 w 1532"/>
                <a:gd name="T41" fmla="*/ 1953 h 1959"/>
                <a:gd name="T42" fmla="*/ 1354 w 1532"/>
                <a:gd name="T43" fmla="*/ 1942 h 1959"/>
                <a:gd name="T44" fmla="*/ 1447 w 1532"/>
                <a:gd name="T45" fmla="*/ 1900 h 1959"/>
                <a:gd name="T46" fmla="*/ 1506 w 1532"/>
                <a:gd name="T47" fmla="*/ 1832 h 1959"/>
                <a:gd name="T48" fmla="*/ 1512 w 1532"/>
                <a:gd name="T49" fmla="*/ 1627 h 1959"/>
                <a:gd name="T50" fmla="*/ 1453 w 1532"/>
                <a:gd name="T51" fmla="*/ 1537 h 1959"/>
                <a:gd name="T52" fmla="*/ 1374 w 1532"/>
                <a:gd name="T53" fmla="*/ 1497 h 1959"/>
                <a:gd name="T54" fmla="*/ 1278 w 1532"/>
                <a:gd name="T55" fmla="*/ 1497 h 1959"/>
                <a:gd name="T56" fmla="*/ 1190 w 1532"/>
                <a:gd name="T57" fmla="*/ 1551 h 1959"/>
                <a:gd name="T58" fmla="*/ 1114 w 1532"/>
                <a:gd name="T59" fmla="*/ 1554 h 1959"/>
                <a:gd name="T60" fmla="*/ 1069 w 1532"/>
                <a:gd name="T61" fmla="*/ 1455 h 1959"/>
                <a:gd name="T62" fmla="*/ 1004 w 1532"/>
                <a:gd name="T63" fmla="*/ 1326 h 1959"/>
                <a:gd name="T64" fmla="*/ 950 w 1532"/>
                <a:gd name="T65" fmla="*/ 1205 h 1959"/>
                <a:gd name="T66" fmla="*/ 1106 w 1532"/>
                <a:gd name="T67" fmla="*/ 810 h 1959"/>
                <a:gd name="T68" fmla="*/ 1266 w 1532"/>
                <a:gd name="T69" fmla="*/ 543 h 1959"/>
                <a:gd name="T70" fmla="*/ 1340 w 1532"/>
                <a:gd name="T71" fmla="*/ 470 h 1959"/>
                <a:gd name="T72" fmla="*/ 1376 w 1532"/>
                <a:gd name="T73" fmla="*/ 444 h 1959"/>
                <a:gd name="T74" fmla="*/ 1441 w 1532"/>
                <a:gd name="T75" fmla="*/ 332 h 1959"/>
                <a:gd name="T76" fmla="*/ 1486 w 1532"/>
                <a:gd name="T77" fmla="*/ 186 h 1959"/>
                <a:gd name="T78" fmla="*/ 1478 w 1532"/>
                <a:gd name="T79" fmla="*/ 90 h 1959"/>
                <a:gd name="T80" fmla="*/ 1396 w 1532"/>
                <a:gd name="T81" fmla="*/ 101 h 1959"/>
                <a:gd name="T82" fmla="*/ 1300 w 1532"/>
                <a:gd name="T83" fmla="*/ 228 h 1959"/>
                <a:gd name="T84" fmla="*/ 1187 w 1532"/>
                <a:gd name="T85" fmla="*/ 405 h 1959"/>
                <a:gd name="T86" fmla="*/ 925 w 1532"/>
                <a:gd name="T87" fmla="*/ 788 h 1959"/>
                <a:gd name="T88" fmla="*/ 767 w 1532"/>
                <a:gd name="T89" fmla="*/ 855 h 1959"/>
                <a:gd name="T90" fmla="*/ 680 w 1532"/>
                <a:gd name="T91" fmla="*/ 687 h 1959"/>
                <a:gd name="T92" fmla="*/ 629 w 1532"/>
                <a:gd name="T93" fmla="*/ 594 h 1959"/>
                <a:gd name="T94" fmla="*/ 558 w 1532"/>
                <a:gd name="T95" fmla="*/ 481 h 1959"/>
                <a:gd name="T96" fmla="*/ 493 w 1532"/>
                <a:gd name="T97" fmla="*/ 349 h 1959"/>
                <a:gd name="T98" fmla="*/ 443 w 1532"/>
                <a:gd name="T99" fmla="*/ 245 h 1959"/>
                <a:gd name="T100" fmla="*/ 369 w 1532"/>
                <a:gd name="T101" fmla="*/ 76 h 1959"/>
                <a:gd name="T102" fmla="*/ 279 w 1532"/>
                <a:gd name="T103" fmla="*/ 22 h 1959"/>
                <a:gd name="T104" fmla="*/ 228 w 1532"/>
                <a:gd name="T105" fmla="*/ 33 h 1959"/>
                <a:gd name="T106" fmla="*/ 248 w 1532"/>
                <a:gd name="T107" fmla="*/ 183 h 1959"/>
                <a:gd name="T108" fmla="*/ 338 w 1532"/>
                <a:gd name="T109" fmla="*/ 430 h 1959"/>
                <a:gd name="T110" fmla="*/ 434 w 1532"/>
                <a:gd name="T111" fmla="*/ 636 h 1959"/>
                <a:gd name="T112" fmla="*/ 522 w 1532"/>
                <a:gd name="T113" fmla="*/ 841 h 1959"/>
                <a:gd name="T114" fmla="*/ 651 w 1532"/>
                <a:gd name="T115" fmla="*/ 1129 h 1959"/>
                <a:gd name="T116" fmla="*/ 626 w 1532"/>
                <a:gd name="T117" fmla="*/ 1190 h 1959"/>
                <a:gd name="T118" fmla="*/ 541 w 1532"/>
                <a:gd name="T119" fmla="*/ 1281 h 1959"/>
                <a:gd name="T120" fmla="*/ 496 w 1532"/>
                <a:gd name="T121" fmla="*/ 1351 h 1959"/>
                <a:gd name="T122" fmla="*/ 428 w 1532"/>
                <a:gd name="T123" fmla="*/ 1447 h 1959"/>
                <a:gd name="T124" fmla="*/ 0 w 1532"/>
                <a:gd name="T125" fmla="*/ 0 h 1959"/>
                <a:gd name="T126" fmla="*/ 1532 w 1532"/>
                <a:gd name="T127" fmla="*/ 1959 h 1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T124" t="T125" r="T126" b="T127"/>
              <a:pathLst>
                <a:path w="1532" h="1959">
                  <a:moveTo>
                    <a:pt x="375" y="1483"/>
                  </a:moveTo>
                  <a:lnTo>
                    <a:pt x="372" y="1480"/>
                  </a:lnTo>
                  <a:lnTo>
                    <a:pt x="361" y="1472"/>
                  </a:lnTo>
                  <a:lnTo>
                    <a:pt x="347" y="1461"/>
                  </a:lnTo>
                  <a:lnTo>
                    <a:pt x="330" y="1447"/>
                  </a:lnTo>
                  <a:lnTo>
                    <a:pt x="313" y="1435"/>
                  </a:lnTo>
                  <a:lnTo>
                    <a:pt x="296" y="1424"/>
                  </a:lnTo>
                  <a:lnTo>
                    <a:pt x="282" y="1416"/>
                  </a:lnTo>
                  <a:lnTo>
                    <a:pt x="270" y="1413"/>
                  </a:lnTo>
                  <a:lnTo>
                    <a:pt x="259" y="1413"/>
                  </a:lnTo>
                  <a:lnTo>
                    <a:pt x="242" y="1413"/>
                  </a:lnTo>
                  <a:lnTo>
                    <a:pt x="223" y="1413"/>
                  </a:lnTo>
                  <a:lnTo>
                    <a:pt x="203" y="1413"/>
                  </a:lnTo>
                  <a:lnTo>
                    <a:pt x="183" y="1413"/>
                  </a:lnTo>
                  <a:lnTo>
                    <a:pt x="166" y="1413"/>
                  </a:lnTo>
                  <a:lnTo>
                    <a:pt x="155" y="1413"/>
                  </a:lnTo>
                  <a:lnTo>
                    <a:pt x="149" y="1413"/>
                  </a:lnTo>
                  <a:lnTo>
                    <a:pt x="146" y="1413"/>
                  </a:lnTo>
                  <a:lnTo>
                    <a:pt x="141" y="1413"/>
                  </a:lnTo>
                  <a:lnTo>
                    <a:pt x="132" y="1413"/>
                  </a:lnTo>
                  <a:lnTo>
                    <a:pt x="121" y="1419"/>
                  </a:lnTo>
                  <a:lnTo>
                    <a:pt x="107" y="1424"/>
                  </a:lnTo>
                  <a:lnTo>
                    <a:pt x="93" y="1433"/>
                  </a:lnTo>
                  <a:lnTo>
                    <a:pt x="76" y="1447"/>
                  </a:lnTo>
                  <a:lnTo>
                    <a:pt x="59" y="1466"/>
                  </a:lnTo>
                  <a:lnTo>
                    <a:pt x="31" y="1514"/>
                  </a:lnTo>
                  <a:lnTo>
                    <a:pt x="14" y="1559"/>
                  </a:lnTo>
                  <a:lnTo>
                    <a:pt x="5" y="1590"/>
                  </a:lnTo>
                  <a:lnTo>
                    <a:pt x="2" y="1604"/>
                  </a:lnTo>
                  <a:lnTo>
                    <a:pt x="2" y="1621"/>
                  </a:lnTo>
                  <a:lnTo>
                    <a:pt x="0" y="1661"/>
                  </a:lnTo>
                  <a:lnTo>
                    <a:pt x="0" y="1706"/>
                  </a:lnTo>
                  <a:lnTo>
                    <a:pt x="2" y="1739"/>
                  </a:lnTo>
                  <a:lnTo>
                    <a:pt x="8" y="1762"/>
                  </a:lnTo>
                  <a:lnTo>
                    <a:pt x="17" y="1784"/>
                  </a:lnTo>
                  <a:lnTo>
                    <a:pt x="25" y="1801"/>
                  </a:lnTo>
                  <a:lnTo>
                    <a:pt x="33" y="1813"/>
                  </a:lnTo>
                  <a:lnTo>
                    <a:pt x="39" y="1818"/>
                  </a:lnTo>
                  <a:lnTo>
                    <a:pt x="53" y="1830"/>
                  </a:lnTo>
                  <a:lnTo>
                    <a:pt x="67" y="1841"/>
                  </a:lnTo>
                  <a:lnTo>
                    <a:pt x="84" y="1855"/>
                  </a:lnTo>
                  <a:lnTo>
                    <a:pt x="101" y="1866"/>
                  </a:lnTo>
                  <a:lnTo>
                    <a:pt x="121" y="1877"/>
                  </a:lnTo>
                  <a:lnTo>
                    <a:pt x="135" y="1886"/>
                  </a:lnTo>
                  <a:lnTo>
                    <a:pt x="149" y="1891"/>
                  </a:lnTo>
                  <a:lnTo>
                    <a:pt x="163" y="1894"/>
                  </a:lnTo>
                  <a:lnTo>
                    <a:pt x="180" y="1900"/>
                  </a:lnTo>
                  <a:lnTo>
                    <a:pt x="200" y="1906"/>
                  </a:lnTo>
                  <a:lnTo>
                    <a:pt x="220" y="1911"/>
                  </a:lnTo>
                  <a:lnTo>
                    <a:pt x="237" y="1917"/>
                  </a:lnTo>
                  <a:lnTo>
                    <a:pt x="254" y="1922"/>
                  </a:lnTo>
                  <a:lnTo>
                    <a:pt x="265" y="1925"/>
                  </a:lnTo>
                  <a:lnTo>
                    <a:pt x="270" y="1925"/>
                  </a:lnTo>
                  <a:lnTo>
                    <a:pt x="279" y="1922"/>
                  </a:lnTo>
                  <a:lnTo>
                    <a:pt x="296" y="1917"/>
                  </a:lnTo>
                  <a:lnTo>
                    <a:pt x="318" y="1911"/>
                  </a:lnTo>
                  <a:lnTo>
                    <a:pt x="341" y="1900"/>
                  </a:lnTo>
                  <a:lnTo>
                    <a:pt x="366" y="1891"/>
                  </a:lnTo>
                  <a:lnTo>
                    <a:pt x="389" y="1880"/>
                  </a:lnTo>
                  <a:lnTo>
                    <a:pt x="403" y="1872"/>
                  </a:lnTo>
                  <a:lnTo>
                    <a:pt x="412" y="1866"/>
                  </a:lnTo>
                  <a:lnTo>
                    <a:pt x="417" y="1858"/>
                  </a:lnTo>
                  <a:lnTo>
                    <a:pt x="428" y="1841"/>
                  </a:lnTo>
                  <a:lnTo>
                    <a:pt x="443" y="1821"/>
                  </a:lnTo>
                  <a:lnTo>
                    <a:pt x="457" y="1799"/>
                  </a:lnTo>
                  <a:lnTo>
                    <a:pt x="474" y="1776"/>
                  </a:lnTo>
                  <a:lnTo>
                    <a:pt x="485" y="1756"/>
                  </a:lnTo>
                  <a:lnTo>
                    <a:pt x="496" y="1745"/>
                  </a:lnTo>
                  <a:lnTo>
                    <a:pt x="499" y="1739"/>
                  </a:lnTo>
                  <a:lnTo>
                    <a:pt x="592" y="1624"/>
                  </a:lnTo>
                  <a:lnTo>
                    <a:pt x="665" y="1441"/>
                  </a:lnTo>
                  <a:lnTo>
                    <a:pt x="668" y="1430"/>
                  </a:lnTo>
                  <a:lnTo>
                    <a:pt x="677" y="1404"/>
                  </a:lnTo>
                  <a:lnTo>
                    <a:pt x="694" y="1373"/>
                  </a:lnTo>
                  <a:lnTo>
                    <a:pt x="722" y="1345"/>
                  </a:lnTo>
                  <a:lnTo>
                    <a:pt x="744" y="1328"/>
                  </a:lnTo>
                  <a:lnTo>
                    <a:pt x="761" y="1314"/>
                  </a:lnTo>
                  <a:lnTo>
                    <a:pt x="770" y="1306"/>
                  </a:lnTo>
                  <a:lnTo>
                    <a:pt x="773" y="1303"/>
                  </a:lnTo>
                  <a:lnTo>
                    <a:pt x="849" y="1357"/>
                  </a:lnTo>
                  <a:lnTo>
                    <a:pt x="883" y="1373"/>
                  </a:lnTo>
                  <a:lnTo>
                    <a:pt x="888" y="1388"/>
                  </a:lnTo>
                  <a:lnTo>
                    <a:pt x="900" y="1424"/>
                  </a:lnTo>
                  <a:lnTo>
                    <a:pt x="914" y="1461"/>
                  </a:lnTo>
                  <a:lnTo>
                    <a:pt x="922" y="1483"/>
                  </a:lnTo>
                  <a:lnTo>
                    <a:pt x="931" y="1511"/>
                  </a:lnTo>
                  <a:lnTo>
                    <a:pt x="950" y="1556"/>
                  </a:lnTo>
                  <a:lnTo>
                    <a:pt x="970" y="1604"/>
                  </a:lnTo>
                  <a:lnTo>
                    <a:pt x="993" y="1630"/>
                  </a:lnTo>
                  <a:lnTo>
                    <a:pt x="1010" y="1647"/>
                  </a:lnTo>
                  <a:lnTo>
                    <a:pt x="1021" y="1675"/>
                  </a:lnTo>
                  <a:lnTo>
                    <a:pt x="1035" y="1711"/>
                  </a:lnTo>
                  <a:lnTo>
                    <a:pt x="1049" y="1742"/>
                  </a:lnTo>
                  <a:lnTo>
                    <a:pt x="1058" y="1759"/>
                  </a:lnTo>
                  <a:lnTo>
                    <a:pt x="1069" y="1784"/>
                  </a:lnTo>
                  <a:lnTo>
                    <a:pt x="1077" y="1813"/>
                  </a:lnTo>
                  <a:lnTo>
                    <a:pt x="1089" y="1844"/>
                  </a:lnTo>
                  <a:lnTo>
                    <a:pt x="1100" y="1875"/>
                  </a:lnTo>
                  <a:lnTo>
                    <a:pt x="1114" y="1900"/>
                  </a:lnTo>
                  <a:lnTo>
                    <a:pt x="1125" y="1920"/>
                  </a:lnTo>
                  <a:lnTo>
                    <a:pt x="1139" y="1931"/>
                  </a:lnTo>
                  <a:lnTo>
                    <a:pt x="1156" y="1937"/>
                  </a:lnTo>
                  <a:lnTo>
                    <a:pt x="1179" y="1945"/>
                  </a:lnTo>
                  <a:lnTo>
                    <a:pt x="1204" y="1951"/>
                  </a:lnTo>
                  <a:lnTo>
                    <a:pt x="1232" y="1953"/>
                  </a:lnTo>
                  <a:lnTo>
                    <a:pt x="1264" y="1956"/>
                  </a:lnTo>
                  <a:lnTo>
                    <a:pt x="1289" y="1959"/>
                  </a:lnTo>
                  <a:lnTo>
                    <a:pt x="1314" y="1956"/>
                  </a:lnTo>
                  <a:lnTo>
                    <a:pt x="1334" y="1951"/>
                  </a:lnTo>
                  <a:lnTo>
                    <a:pt x="1354" y="1942"/>
                  </a:lnTo>
                  <a:lnTo>
                    <a:pt x="1374" y="1934"/>
                  </a:lnTo>
                  <a:lnTo>
                    <a:pt x="1393" y="1925"/>
                  </a:lnTo>
                  <a:lnTo>
                    <a:pt x="1416" y="1914"/>
                  </a:lnTo>
                  <a:lnTo>
                    <a:pt x="1433" y="1906"/>
                  </a:lnTo>
                  <a:lnTo>
                    <a:pt x="1447" y="1900"/>
                  </a:lnTo>
                  <a:lnTo>
                    <a:pt x="1458" y="1897"/>
                  </a:lnTo>
                  <a:lnTo>
                    <a:pt x="1461" y="1894"/>
                  </a:lnTo>
                  <a:lnTo>
                    <a:pt x="1469" y="1886"/>
                  </a:lnTo>
                  <a:lnTo>
                    <a:pt x="1486" y="1863"/>
                  </a:lnTo>
                  <a:lnTo>
                    <a:pt x="1506" y="1832"/>
                  </a:lnTo>
                  <a:lnTo>
                    <a:pt x="1523" y="1793"/>
                  </a:lnTo>
                  <a:lnTo>
                    <a:pt x="1532" y="1748"/>
                  </a:lnTo>
                  <a:lnTo>
                    <a:pt x="1529" y="1706"/>
                  </a:lnTo>
                  <a:lnTo>
                    <a:pt x="1523" y="1663"/>
                  </a:lnTo>
                  <a:lnTo>
                    <a:pt x="1512" y="1627"/>
                  </a:lnTo>
                  <a:lnTo>
                    <a:pt x="1503" y="1610"/>
                  </a:lnTo>
                  <a:lnTo>
                    <a:pt x="1495" y="1590"/>
                  </a:lnTo>
                  <a:lnTo>
                    <a:pt x="1481" y="1573"/>
                  </a:lnTo>
                  <a:lnTo>
                    <a:pt x="1467" y="1554"/>
                  </a:lnTo>
                  <a:lnTo>
                    <a:pt x="1453" y="1537"/>
                  </a:lnTo>
                  <a:lnTo>
                    <a:pt x="1436" y="1520"/>
                  </a:lnTo>
                  <a:lnTo>
                    <a:pt x="1422" y="1509"/>
                  </a:lnTo>
                  <a:lnTo>
                    <a:pt x="1407" y="1503"/>
                  </a:lnTo>
                  <a:lnTo>
                    <a:pt x="1393" y="1500"/>
                  </a:lnTo>
                  <a:lnTo>
                    <a:pt x="1374" y="1497"/>
                  </a:lnTo>
                  <a:lnTo>
                    <a:pt x="1354" y="1495"/>
                  </a:lnTo>
                  <a:lnTo>
                    <a:pt x="1334" y="1495"/>
                  </a:lnTo>
                  <a:lnTo>
                    <a:pt x="1314" y="1495"/>
                  </a:lnTo>
                  <a:lnTo>
                    <a:pt x="1295" y="1495"/>
                  </a:lnTo>
                  <a:lnTo>
                    <a:pt x="1278" y="1497"/>
                  </a:lnTo>
                  <a:lnTo>
                    <a:pt x="1264" y="1503"/>
                  </a:lnTo>
                  <a:lnTo>
                    <a:pt x="1249" y="1511"/>
                  </a:lnTo>
                  <a:lnTo>
                    <a:pt x="1232" y="1523"/>
                  </a:lnTo>
                  <a:lnTo>
                    <a:pt x="1213" y="1537"/>
                  </a:lnTo>
                  <a:lnTo>
                    <a:pt x="1190" y="1551"/>
                  </a:lnTo>
                  <a:lnTo>
                    <a:pt x="1170" y="1562"/>
                  </a:lnTo>
                  <a:lnTo>
                    <a:pt x="1151" y="1571"/>
                  </a:lnTo>
                  <a:lnTo>
                    <a:pt x="1137" y="1576"/>
                  </a:lnTo>
                  <a:lnTo>
                    <a:pt x="1128" y="1573"/>
                  </a:lnTo>
                  <a:lnTo>
                    <a:pt x="1114" y="1554"/>
                  </a:lnTo>
                  <a:lnTo>
                    <a:pt x="1100" y="1520"/>
                  </a:lnTo>
                  <a:lnTo>
                    <a:pt x="1086" y="1492"/>
                  </a:lnTo>
                  <a:lnTo>
                    <a:pt x="1080" y="1478"/>
                  </a:lnTo>
                  <a:lnTo>
                    <a:pt x="1077" y="1472"/>
                  </a:lnTo>
                  <a:lnTo>
                    <a:pt x="1069" y="1455"/>
                  </a:lnTo>
                  <a:lnTo>
                    <a:pt x="1058" y="1430"/>
                  </a:lnTo>
                  <a:lnTo>
                    <a:pt x="1046" y="1402"/>
                  </a:lnTo>
                  <a:lnTo>
                    <a:pt x="1029" y="1373"/>
                  </a:lnTo>
                  <a:lnTo>
                    <a:pt x="1015" y="1345"/>
                  </a:lnTo>
                  <a:lnTo>
                    <a:pt x="1004" y="1326"/>
                  </a:lnTo>
                  <a:lnTo>
                    <a:pt x="993" y="1314"/>
                  </a:lnTo>
                  <a:lnTo>
                    <a:pt x="979" y="1292"/>
                  </a:lnTo>
                  <a:lnTo>
                    <a:pt x="964" y="1255"/>
                  </a:lnTo>
                  <a:lnTo>
                    <a:pt x="953" y="1219"/>
                  </a:lnTo>
                  <a:lnTo>
                    <a:pt x="950" y="1205"/>
                  </a:lnTo>
                  <a:lnTo>
                    <a:pt x="928" y="1123"/>
                  </a:lnTo>
                  <a:lnTo>
                    <a:pt x="1010" y="1005"/>
                  </a:lnTo>
                  <a:lnTo>
                    <a:pt x="1080" y="858"/>
                  </a:lnTo>
                  <a:lnTo>
                    <a:pt x="1086" y="844"/>
                  </a:lnTo>
                  <a:lnTo>
                    <a:pt x="1106" y="810"/>
                  </a:lnTo>
                  <a:lnTo>
                    <a:pt x="1134" y="763"/>
                  </a:lnTo>
                  <a:lnTo>
                    <a:pt x="1168" y="706"/>
                  </a:lnTo>
                  <a:lnTo>
                    <a:pt x="1201" y="644"/>
                  </a:lnTo>
                  <a:lnTo>
                    <a:pt x="1235" y="588"/>
                  </a:lnTo>
                  <a:lnTo>
                    <a:pt x="1266" y="543"/>
                  </a:lnTo>
                  <a:lnTo>
                    <a:pt x="1289" y="512"/>
                  </a:lnTo>
                  <a:lnTo>
                    <a:pt x="1300" y="501"/>
                  </a:lnTo>
                  <a:lnTo>
                    <a:pt x="1311" y="490"/>
                  </a:lnTo>
                  <a:lnTo>
                    <a:pt x="1326" y="478"/>
                  </a:lnTo>
                  <a:lnTo>
                    <a:pt x="1340" y="470"/>
                  </a:lnTo>
                  <a:lnTo>
                    <a:pt x="1354" y="461"/>
                  </a:lnTo>
                  <a:lnTo>
                    <a:pt x="1365" y="456"/>
                  </a:lnTo>
                  <a:lnTo>
                    <a:pt x="1371" y="450"/>
                  </a:lnTo>
                  <a:lnTo>
                    <a:pt x="1374" y="450"/>
                  </a:lnTo>
                  <a:lnTo>
                    <a:pt x="1376" y="444"/>
                  </a:lnTo>
                  <a:lnTo>
                    <a:pt x="1385" y="430"/>
                  </a:lnTo>
                  <a:lnTo>
                    <a:pt x="1399" y="411"/>
                  </a:lnTo>
                  <a:lnTo>
                    <a:pt x="1413" y="385"/>
                  </a:lnTo>
                  <a:lnTo>
                    <a:pt x="1427" y="357"/>
                  </a:lnTo>
                  <a:lnTo>
                    <a:pt x="1441" y="332"/>
                  </a:lnTo>
                  <a:lnTo>
                    <a:pt x="1455" y="309"/>
                  </a:lnTo>
                  <a:lnTo>
                    <a:pt x="1461" y="292"/>
                  </a:lnTo>
                  <a:lnTo>
                    <a:pt x="1469" y="262"/>
                  </a:lnTo>
                  <a:lnTo>
                    <a:pt x="1478" y="222"/>
                  </a:lnTo>
                  <a:lnTo>
                    <a:pt x="1486" y="186"/>
                  </a:lnTo>
                  <a:lnTo>
                    <a:pt x="1489" y="163"/>
                  </a:lnTo>
                  <a:lnTo>
                    <a:pt x="1492" y="149"/>
                  </a:lnTo>
                  <a:lnTo>
                    <a:pt x="1498" y="132"/>
                  </a:lnTo>
                  <a:lnTo>
                    <a:pt x="1495" y="112"/>
                  </a:lnTo>
                  <a:lnTo>
                    <a:pt x="1478" y="90"/>
                  </a:lnTo>
                  <a:lnTo>
                    <a:pt x="1455" y="76"/>
                  </a:lnTo>
                  <a:lnTo>
                    <a:pt x="1441" y="73"/>
                  </a:lnTo>
                  <a:lnTo>
                    <a:pt x="1436" y="76"/>
                  </a:lnTo>
                  <a:lnTo>
                    <a:pt x="1433" y="76"/>
                  </a:lnTo>
                  <a:lnTo>
                    <a:pt x="1396" y="101"/>
                  </a:lnTo>
                  <a:lnTo>
                    <a:pt x="1385" y="115"/>
                  </a:lnTo>
                  <a:lnTo>
                    <a:pt x="1359" y="146"/>
                  </a:lnTo>
                  <a:lnTo>
                    <a:pt x="1331" y="180"/>
                  </a:lnTo>
                  <a:lnTo>
                    <a:pt x="1314" y="205"/>
                  </a:lnTo>
                  <a:lnTo>
                    <a:pt x="1300" y="228"/>
                  </a:lnTo>
                  <a:lnTo>
                    <a:pt x="1278" y="262"/>
                  </a:lnTo>
                  <a:lnTo>
                    <a:pt x="1252" y="295"/>
                  </a:lnTo>
                  <a:lnTo>
                    <a:pt x="1232" y="323"/>
                  </a:lnTo>
                  <a:lnTo>
                    <a:pt x="1213" y="357"/>
                  </a:lnTo>
                  <a:lnTo>
                    <a:pt x="1187" y="405"/>
                  </a:lnTo>
                  <a:lnTo>
                    <a:pt x="1165" y="447"/>
                  </a:lnTo>
                  <a:lnTo>
                    <a:pt x="1154" y="464"/>
                  </a:lnTo>
                  <a:lnTo>
                    <a:pt x="1103" y="540"/>
                  </a:lnTo>
                  <a:lnTo>
                    <a:pt x="998" y="667"/>
                  </a:lnTo>
                  <a:lnTo>
                    <a:pt x="925" y="788"/>
                  </a:lnTo>
                  <a:lnTo>
                    <a:pt x="880" y="850"/>
                  </a:lnTo>
                  <a:lnTo>
                    <a:pt x="857" y="884"/>
                  </a:lnTo>
                  <a:lnTo>
                    <a:pt x="815" y="951"/>
                  </a:lnTo>
                  <a:lnTo>
                    <a:pt x="778" y="872"/>
                  </a:lnTo>
                  <a:lnTo>
                    <a:pt x="767" y="855"/>
                  </a:lnTo>
                  <a:lnTo>
                    <a:pt x="744" y="819"/>
                  </a:lnTo>
                  <a:lnTo>
                    <a:pt x="722" y="779"/>
                  </a:lnTo>
                  <a:lnTo>
                    <a:pt x="708" y="757"/>
                  </a:lnTo>
                  <a:lnTo>
                    <a:pt x="696" y="732"/>
                  </a:lnTo>
                  <a:lnTo>
                    <a:pt x="680" y="687"/>
                  </a:lnTo>
                  <a:lnTo>
                    <a:pt x="663" y="644"/>
                  </a:lnTo>
                  <a:lnTo>
                    <a:pt x="654" y="625"/>
                  </a:lnTo>
                  <a:lnTo>
                    <a:pt x="651" y="622"/>
                  </a:lnTo>
                  <a:lnTo>
                    <a:pt x="640" y="611"/>
                  </a:lnTo>
                  <a:lnTo>
                    <a:pt x="629" y="594"/>
                  </a:lnTo>
                  <a:lnTo>
                    <a:pt x="612" y="574"/>
                  </a:lnTo>
                  <a:lnTo>
                    <a:pt x="595" y="549"/>
                  </a:lnTo>
                  <a:lnTo>
                    <a:pt x="578" y="526"/>
                  </a:lnTo>
                  <a:lnTo>
                    <a:pt x="567" y="504"/>
                  </a:lnTo>
                  <a:lnTo>
                    <a:pt x="558" y="481"/>
                  </a:lnTo>
                  <a:lnTo>
                    <a:pt x="550" y="459"/>
                  </a:lnTo>
                  <a:lnTo>
                    <a:pt x="538" y="433"/>
                  </a:lnTo>
                  <a:lnTo>
                    <a:pt x="524" y="402"/>
                  </a:lnTo>
                  <a:lnTo>
                    <a:pt x="510" y="374"/>
                  </a:lnTo>
                  <a:lnTo>
                    <a:pt x="493" y="349"/>
                  </a:lnTo>
                  <a:lnTo>
                    <a:pt x="482" y="326"/>
                  </a:lnTo>
                  <a:lnTo>
                    <a:pt x="474" y="312"/>
                  </a:lnTo>
                  <a:lnTo>
                    <a:pt x="471" y="307"/>
                  </a:lnTo>
                  <a:lnTo>
                    <a:pt x="462" y="287"/>
                  </a:lnTo>
                  <a:lnTo>
                    <a:pt x="443" y="245"/>
                  </a:lnTo>
                  <a:lnTo>
                    <a:pt x="423" y="202"/>
                  </a:lnTo>
                  <a:lnTo>
                    <a:pt x="412" y="177"/>
                  </a:lnTo>
                  <a:lnTo>
                    <a:pt x="403" y="155"/>
                  </a:lnTo>
                  <a:lnTo>
                    <a:pt x="386" y="115"/>
                  </a:lnTo>
                  <a:lnTo>
                    <a:pt x="369" y="76"/>
                  </a:lnTo>
                  <a:lnTo>
                    <a:pt x="352" y="50"/>
                  </a:lnTo>
                  <a:lnTo>
                    <a:pt x="333" y="39"/>
                  </a:lnTo>
                  <a:lnTo>
                    <a:pt x="310" y="31"/>
                  </a:lnTo>
                  <a:lnTo>
                    <a:pt x="287" y="25"/>
                  </a:lnTo>
                  <a:lnTo>
                    <a:pt x="279" y="22"/>
                  </a:lnTo>
                  <a:lnTo>
                    <a:pt x="276" y="17"/>
                  </a:lnTo>
                  <a:lnTo>
                    <a:pt x="268" y="5"/>
                  </a:lnTo>
                  <a:lnTo>
                    <a:pt x="254" y="0"/>
                  </a:lnTo>
                  <a:lnTo>
                    <a:pt x="239" y="8"/>
                  </a:lnTo>
                  <a:lnTo>
                    <a:pt x="228" y="33"/>
                  </a:lnTo>
                  <a:lnTo>
                    <a:pt x="223" y="64"/>
                  </a:lnTo>
                  <a:lnTo>
                    <a:pt x="220" y="90"/>
                  </a:lnTo>
                  <a:lnTo>
                    <a:pt x="220" y="101"/>
                  </a:lnTo>
                  <a:lnTo>
                    <a:pt x="228" y="126"/>
                  </a:lnTo>
                  <a:lnTo>
                    <a:pt x="248" y="183"/>
                  </a:lnTo>
                  <a:lnTo>
                    <a:pt x="270" y="247"/>
                  </a:lnTo>
                  <a:lnTo>
                    <a:pt x="282" y="292"/>
                  </a:lnTo>
                  <a:lnTo>
                    <a:pt x="293" y="332"/>
                  </a:lnTo>
                  <a:lnTo>
                    <a:pt x="316" y="385"/>
                  </a:lnTo>
                  <a:lnTo>
                    <a:pt x="338" y="430"/>
                  </a:lnTo>
                  <a:lnTo>
                    <a:pt x="355" y="456"/>
                  </a:lnTo>
                  <a:lnTo>
                    <a:pt x="375" y="490"/>
                  </a:lnTo>
                  <a:lnTo>
                    <a:pt x="400" y="549"/>
                  </a:lnTo>
                  <a:lnTo>
                    <a:pt x="423" y="611"/>
                  </a:lnTo>
                  <a:lnTo>
                    <a:pt x="434" y="636"/>
                  </a:lnTo>
                  <a:lnTo>
                    <a:pt x="440" y="661"/>
                  </a:lnTo>
                  <a:lnTo>
                    <a:pt x="459" y="715"/>
                  </a:lnTo>
                  <a:lnTo>
                    <a:pt x="479" y="774"/>
                  </a:lnTo>
                  <a:lnTo>
                    <a:pt x="499" y="808"/>
                  </a:lnTo>
                  <a:lnTo>
                    <a:pt x="522" y="841"/>
                  </a:lnTo>
                  <a:lnTo>
                    <a:pt x="547" y="901"/>
                  </a:lnTo>
                  <a:lnTo>
                    <a:pt x="570" y="954"/>
                  </a:lnTo>
                  <a:lnTo>
                    <a:pt x="578" y="979"/>
                  </a:lnTo>
                  <a:lnTo>
                    <a:pt x="646" y="1126"/>
                  </a:lnTo>
                  <a:lnTo>
                    <a:pt x="651" y="1129"/>
                  </a:lnTo>
                  <a:lnTo>
                    <a:pt x="663" y="1137"/>
                  </a:lnTo>
                  <a:lnTo>
                    <a:pt x="668" y="1148"/>
                  </a:lnTo>
                  <a:lnTo>
                    <a:pt x="657" y="1162"/>
                  </a:lnTo>
                  <a:lnTo>
                    <a:pt x="643" y="1174"/>
                  </a:lnTo>
                  <a:lnTo>
                    <a:pt x="626" y="1190"/>
                  </a:lnTo>
                  <a:lnTo>
                    <a:pt x="606" y="1210"/>
                  </a:lnTo>
                  <a:lnTo>
                    <a:pt x="586" y="1233"/>
                  </a:lnTo>
                  <a:lnTo>
                    <a:pt x="567" y="1252"/>
                  </a:lnTo>
                  <a:lnTo>
                    <a:pt x="553" y="1269"/>
                  </a:lnTo>
                  <a:lnTo>
                    <a:pt x="541" y="1281"/>
                  </a:lnTo>
                  <a:lnTo>
                    <a:pt x="538" y="1286"/>
                  </a:lnTo>
                  <a:lnTo>
                    <a:pt x="536" y="1292"/>
                  </a:lnTo>
                  <a:lnTo>
                    <a:pt x="524" y="1306"/>
                  </a:lnTo>
                  <a:lnTo>
                    <a:pt x="510" y="1326"/>
                  </a:lnTo>
                  <a:lnTo>
                    <a:pt x="496" y="1351"/>
                  </a:lnTo>
                  <a:lnTo>
                    <a:pt x="479" y="1376"/>
                  </a:lnTo>
                  <a:lnTo>
                    <a:pt x="462" y="1399"/>
                  </a:lnTo>
                  <a:lnTo>
                    <a:pt x="451" y="1419"/>
                  </a:lnTo>
                  <a:lnTo>
                    <a:pt x="443" y="1430"/>
                  </a:lnTo>
                  <a:lnTo>
                    <a:pt x="428" y="1447"/>
                  </a:lnTo>
                  <a:lnTo>
                    <a:pt x="406" y="1464"/>
                  </a:lnTo>
                  <a:lnTo>
                    <a:pt x="383" y="1478"/>
                  </a:lnTo>
                  <a:lnTo>
                    <a:pt x="375" y="1483"/>
                  </a:lnTo>
                  <a:close/>
                </a:path>
              </a:pathLst>
            </a:custGeom>
            <a:solidFill>
              <a:srgbClr val="000000"/>
            </a:solidFill>
            <a:ln w="9525">
              <a:noFill/>
              <a:round/>
              <a:headEnd/>
              <a:tailEnd/>
            </a:ln>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sp>
          <p:nvSpPr>
            <p:cNvPr id="37899" name="AutoShape 11"/>
            <p:cNvSpPr>
              <a:spLocks noChangeArrowheads="1"/>
            </p:cNvSpPr>
            <p:nvPr/>
          </p:nvSpPr>
          <p:spPr bwMode="auto">
            <a:xfrm>
              <a:off x="3346" y="2743"/>
              <a:ext cx="237" cy="233"/>
            </a:xfrm>
            <a:custGeom>
              <a:avLst/>
              <a:gdLst>
                <a:gd name="T0" fmla="*/ 141 w 237"/>
                <a:gd name="T1" fmla="*/ 11 h 233"/>
                <a:gd name="T2" fmla="*/ 135 w 237"/>
                <a:gd name="T3" fmla="*/ 8 h 233"/>
                <a:gd name="T4" fmla="*/ 121 w 237"/>
                <a:gd name="T5" fmla="*/ 0 h 233"/>
                <a:gd name="T6" fmla="*/ 96 w 237"/>
                <a:gd name="T7" fmla="*/ 0 h 233"/>
                <a:gd name="T8" fmla="*/ 62 w 237"/>
                <a:gd name="T9" fmla="*/ 11 h 233"/>
                <a:gd name="T10" fmla="*/ 31 w 237"/>
                <a:gd name="T11" fmla="*/ 33 h 233"/>
                <a:gd name="T12" fmla="*/ 11 w 237"/>
                <a:gd name="T13" fmla="*/ 53 h 233"/>
                <a:gd name="T14" fmla="*/ 3 w 237"/>
                <a:gd name="T15" fmla="*/ 67 h 233"/>
                <a:gd name="T16" fmla="*/ 0 w 237"/>
                <a:gd name="T17" fmla="*/ 73 h 233"/>
                <a:gd name="T18" fmla="*/ 0 w 237"/>
                <a:gd name="T19" fmla="*/ 87 h 233"/>
                <a:gd name="T20" fmla="*/ 0 w 237"/>
                <a:gd name="T21" fmla="*/ 124 h 233"/>
                <a:gd name="T22" fmla="*/ 3 w 237"/>
                <a:gd name="T23" fmla="*/ 160 h 233"/>
                <a:gd name="T24" fmla="*/ 11 w 237"/>
                <a:gd name="T25" fmla="*/ 183 h 233"/>
                <a:gd name="T26" fmla="*/ 28 w 237"/>
                <a:gd name="T27" fmla="*/ 194 h 233"/>
                <a:gd name="T28" fmla="*/ 48 w 237"/>
                <a:gd name="T29" fmla="*/ 208 h 233"/>
                <a:gd name="T30" fmla="*/ 65 w 237"/>
                <a:gd name="T31" fmla="*/ 219 h 233"/>
                <a:gd name="T32" fmla="*/ 82 w 237"/>
                <a:gd name="T33" fmla="*/ 225 h 233"/>
                <a:gd name="T34" fmla="*/ 96 w 237"/>
                <a:gd name="T35" fmla="*/ 228 h 233"/>
                <a:gd name="T36" fmla="*/ 115 w 237"/>
                <a:gd name="T37" fmla="*/ 233 h 233"/>
                <a:gd name="T38" fmla="*/ 138 w 237"/>
                <a:gd name="T39" fmla="*/ 233 h 233"/>
                <a:gd name="T40" fmla="*/ 158 w 237"/>
                <a:gd name="T41" fmla="*/ 225 h 233"/>
                <a:gd name="T42" fmla="*/ 178 w 237"/>
                <a:gd name="T43" fmla="*/ 208 h 233"/>
                <a:gd name="T44" fmla="*/ 200 w 237"/>
                <a:gd name="T45" fmla="*/ 185 h 233"/>
                <a:gd name="T46" fmla="*/ 217 w 237"/>
                <a:gd name="T47" fmla="*/ 169 h 233"/>
                <a:gd name="T48" fmla="*/ 225 w 237"/>
                <a:gd name="T49" fmla="*/ 160 h 233"/>
                <a:gd name="T50" fmla="*/ 228 w 237"/>
                <a:gd name="T51" fmla="*/ 149 h 233"/>
                <a:gd name="T52" fmla="*/ 234 w 237"/>
                <a:gd name="T53" fmla="*/ 126 h 233"/>
                <a:gd name="T54" fmla="*/ 237 w 237"/>
                <a:gd name="T55" fmla="*/ 95 h 233"/>
                <a:gd name="T56" fmla="*/ 228 w 237"/>
                <a:gd name="T57" fmla="*/ 70 h 233"/>
                <a:gd name="T58" fmla="*/ 220 w 237"/>
                <a:gd name="T59" fmla="*/ 59 h 233"/>
                <a:gd name="T60" fmla="*/ 206 w 237"/>
                <a:gd name="T61" fmla="*/ 48 h 233"/>
                <a:gd name="T62" fmla="*/ 192 w 237"/>
                <a:gd name="T63" fmla="*/ 39 h 233"/>
                <a:gd name="T64" fmla="*/ 178 w 237"/>
                <a:gd name="T65" fmla="*/ 31 h 233"/>
                <a:gd name="T66" fmla="*/ 163 w 237"/>
                <a:gd name="T67" fmla="*/ 22 h 233"/>
                <a:gd name="T68" fmla="*/ 152 w 237"/>
                <a:gd name="T69" fmla="*/ 17 h 233"/>
                <a:gd name="T70" fmla="*/ 144 w 237"/>
                <a:gd name="T71" fmla="*/ 11 h 233"/>
                <a:gd name="T72" fmla="*/ 141 w 237"/>
                <a:gd name="T73" fmla="*/ 11 h 233"/>
                <a:gd name="T74" fmla="*/ 0 w 237"/>
                <a:gd name="T75" fmla="*/ 0 h 233"/>
                <a:gd name="T76" fmla="*/ 237 w 237"/>
                <a:gd name="T77" fmla="*/ 233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T74" t="T75" r="T76" b="T77"/>
              <a:pathLst>
                <a:path w="237" h="233">
                  <a:moveTo>
                    <a:pt x="141" y="11"/>
                  </a:moveTo>
                  <a:lnTo>
                    <a:pt x="135" y="8"/>
                  </a:lnTo>
                  <a:lnTo>
                    <a:pt x="121" y="0"/>
                  </a:lnTo>
                  <a:lnTo>
                    <a:pt x="96" y="0"/>
                  </a:lnTo>
                  <a:lnTo>
                    <a:pt x="62" y="11"/>
                  </a:lnTo>
                  <a:lnTo>
                    <a:pt x="31" y="33"/>
                  </a:lnTo>
                  <a:lnTo>
                    <a:pt x="11" y="53"/>
                  </a:lnTo>
                  <a:lnTo>
                    <a:pt x="3" y="67"/>
                  </a:lnTo>
                  <a:lnTo>
                    <a:pt x="0" y="73"/>
                  </a:lnTo>
                  <a:lnTo>
                    <a:pt x="0" y="87"/>
                  </a:lnTo>
                  <a:lnTo>
                    <a:pt x="0" y="124"/>
                  </a:lnTo>
                  <a:lnTo>
                    <a:pt x="3" y="160"/>
                  </a:lnTo>
                  <a:lnTo>
                    <a:pt x="11" y="183"/>
                  </a:lnTo>
                  <a:lnTo>
                    <a:pt x="28" y="194"/>
                  </a:lnTo>
                  <a:lnTo>
                    <a:pt x="48" y="208"/>
                  </a:lnTo>
                  <a:lnTo>
                    <a:pt x="65" y="219"/>
                  </a:lnTo>
                  <a:lnTo>
                    <a:pt x="82" y="225"/>
                  </a:lnTo>
                  <a:lnTo>
                    <a:pt x="96" y="228"/>
                  </a:lnTo>
                  <a:lnTo>
                    <a:pt x="115" y="233"/>
                  </a:lnTo>
                  <a:lnTo>
                    <a:pt x="138" y="233"/>
                  </a:lnTo>
                  <a:lnTo>
                    <a:pt x="158" y="225"/>
                  </a:lnTo>
                  <a:lnTo>
                    <a:pt x="178" y="208"/>
                  </a:lnTo>
                  <a:lnTo>
                    <a:pt x="200" y="185"/>
                  </a:lnTo>
                  <a:lnTo>
                    <a:pt x="217" y="169"/>
                  </a:lnTo>
                  <a:lnTo>
                    <a:pt x="225" y="160"/>
                  </a:lnTo>
                  <a:lnTo>
                    <a:pt x="228" y="149"/>
                  </a:lnTo>
                  <a:lnTo>
                    <a:pt x="234" y="126"/>
                  </a:lnTo>
                  <a:lnTo>
                    <a:pt x="237" y="95"/>
                  </a:lnTo>
                  <a:lnTo>
                    <a:pt x="228" y="70"/>
                  </a:lnTo>
                  <a:lnTo>
                    <a:pt x="220" y="59"/>
                  </a:lnTo>
                  <a:lnTo>
                    <a:pt x="206" y="48"/>
                  </a:lnTo>
                  <a:lnTo>
                    <a:pt x="192" y="39"/>
                  </a:lnTo>
                  <a:lnTo>
                    <a:pt x="178" y="31"/>
                  </a:lnTo>
                  <a:lnTo>
                    <a:pt x="163" y="22"/>
                  </a:lnTo>
                  <a:lnTo>
                    <a:pt x="152" y="17"/>
                  </a:lnTo>
                  <a:lnTo>
                    <a:pt x="144" y="11"/>
                  </a:lnTo>
                  <a:lnTo>
                    <a:pt x="141" y="11"/>
                  </a:lnTo>
                  <a:close/>
                </a:path>
              </a:pathLst>
            </a:custGeom>
            <a:solidFill>
              <a:srgbClr val="FFFFFF"/>
            </a:solidFill>
            <a:ln w="9525">
              <a:noFill/>
              <a:round/>
              <a:headEnd/>
              <a:tailEnd/>
            </a:ln>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sp>
          <p:nvSpPr>
            <p:cNvPr id="37900" name="AutoShape 12"/>
            <p:cNvSpPr>
              <a:spLocks noChangeArrowheads="1"/>
            </p:cNvSpPr>
            <p:nvPr/>
          </p:nvSpPr>
          <p:spPr bwMode="auto">
            <a:xfrm>
              <a:off x="3287" y="1360"/>
              <a:ext cx="1404" cy="1754"/>
            </a:xfrm>
            <a:custGeom>
              <a:avLst/>
              <a:gdLst>
                <a:gd name="T0" fmla="*/ 324 w 1404"/>
                <a:gd name="T1" fmla="*/ 1431 h 1754"/>
                <a:gd name="T2" fmla="*/ 332 w 1404"/>
                <a:gd name="T3" fmla="*/ 1566 h 1754"/>
                <a:gd name="T4" fmla="*/ 265 w 1404"/>
                <a:gd name="T5" fmla="*/ 1639 h 1754"/>
                <a:gd name="T6" fmla="*/ 177 w 1404"/>
                <a:gd name="T7" fmla="*/ 1650 h 1754"/>
                <a:gd name="T8" fmla="*/ 110 w 1404"/>
                <a:gd name="T9" fmla="*/ 1642 h 1754"/>
                <a:gd name="T10" fmla="*/ 53 w 1404"/>
                <a:gd name="T11" fmla="*/ 1628 h 1754"/>
                <a:gd name="T12" fmla="*/ 11 w 1404"/>
                <a:gd name="T13" fmla="*/ 1571 h 1754"/>
                <a:gd name="T14" fmla="*/ 0 w 1404"/>
                <a:gd name="T15" fmla="*/ 1602 h 1754"/>
                <a:gd name="T16" fmla="*/ 67 w 1404"/>
                <a:gd name="T17" fmla="*/ 1664 h 1754"/>
                <a:gd name="T18" fmla="*/ 129 w 1404"/>
                <a:gd name="T19" fmla="*/ 1695 h 1754"/>
                <a:gd name="T20" fmla="*/ 194 w 1404"/>
                <a:gd name="T21" fmla="*/ 1712 h 1754"/>
                <a:gd name="T22" fmla="*/ 265 w 1404"/>
                <a:gd name="T23" fmla="*/ 1712 h 1754"/>
                <a:gd name="T24" fmla="*/ 347 w 1404"/>
                <a:gd name="T25" fmla="*/ 1653 h 1754"/>
                <a:gd name="T26" fmla="*/ 547 w 1404"/>
                <a:gd name="T27" fmla="*/ 1267 h 1754"/>
                <a:gd name="T28" fmla="*/ 629 w 1404"/>
                <a:gd name="T29" fmla="*/ 1146 h 1754"/>
                <a:gd name="T30" fmla="*/ 696 w 1404"/>
                <a:gd name="T31" fmla="*/ 1124 h 1754"/>
                <a:gd name="T32" fmla="*/ 750 w 1404"/>
                <a:gd name="T33" fmla="*/ 1121 h 1754"/>
                <a:gd name="T34" fmla="*/ 815 w 1404"/>
                <a:gd name="T35" fmla="*/ 1157 h 1754"/>
                <a:gd name="T36" fmla="*/ 1052 w 1404"/>
                <a:gd name="T37" fmla="*/ 1644 h 1754"/>
                <a:gd name="T38" fmla="*/ 1083 w 1404"/>
                <a:gd name="T39" fmla="*/ 1695 h 1754"/>
                <a:gd name="T40" fmla="*/ 1139 w 1404"/>
                <a:gd name="T41" fmla="*/ 1751 h 1754"/>
                <a:gd name="T42" fmla="*/ 1213 w 1404"/>
                <a:gd name="T43" fmla="*/ 1754 h 1754"/>
                <a:gd name="T44" fmla="*/ 1258 w 1404"/>
                <a:gd name="T45" fmla="*/ 1754 h 1754"/>
                <a:gd name="T46" fmla="*/ 1334 w 1404"/>
                <a:gd name="T47" fmla="*/ 1712 h 1754"/>
                <a:gd name="T48" fmla="*/ 1390 w 1404"/>
                <a:gd name="T49" fmla="*/ 1667 h 1754"/>
                <a:gd name="T50" fmla="*/ 1396 w 1404"/>
                <a:gd name="T51" fmla="*/ 1507 h 1754"/>
                <a:gd name="T52" fmla="*/ 1359 w 1404"/>
                <a:gd name="T53" fmla="*/ 1456 h 1754"/>
                <a:gd name="T54" fmla="*/ 1286 w 1404"/>
                <a:gd name="T55" fmla="*/ 1414 h 1754"/>
                <a:gd name="T56" fmla="*/ 1210 w 1404"/>
                <a:gd name="T57" fmla="*/ 1414 h 1754"/>
                <a:gd name="T58" fmla="*/ 1184 w 1404"/>
                <a:gd name="T59" fmla="*/ 1422 h 1754"/>
                <a:gd name="T60" fmla="*/ 1114 w 1404"/>
                <a:gd name="T61" fmla="*/ 1456 h 1754"/>
                <a:gd name="T62" fmla="*/ 1060 w 1404"/>
                <a:gd name="T63" fmla="*/ 1492 h 1754"/>
                <a:gd name="T64" fmla="*/ 1024 w 1404"/>
                <a:gd name="T65" fmla="*/ 1439 h 1754"/>
                <a:gd name="T66" fmla="*/ 866 w 1404"/>
                <a:gd name="T67" fmla="*/ 1138 h 1754"/>
                <a:gd name="T68" fmla="*/ 1010 w 1404"/>
                <a:gd name="T69" fmla="*/ 625 h 1754"/>
                <a:gd name="T70" fmla="*/ 1258 w 1404"/>
                <a:gd name="T71" fmla="*/ 268 h 1754"/>
                <a:gd name="T72" fmla="*/ 1342 w 1404"/>
                <a:gd name="T73" fmla="*/ 150 h 1754"/>
                <a:gd name="T74" fmla="*/ 1373 w 1404"/>
                <a:gd name="T75" fmla="*/ 46 h 1754"/>
                <a:gd name="T76" fmla="*/ 1351 w 1404"/>
                <a:gd name="T77" fmla="*/ 43 h 1754"/>
                <a:gd name="T78" fmla="*/ 1309 w 1404"/>
                <a:gd name="T79" fmla="*/ 93 h 1754"/>
                <a:gd name="T80" fmla="*/ 1255 w 1404"/>
                <a:gd name="T81" fmla="*/ 161 h 1754"/>
                <a:gd name="T82" fmla="*/ 1134 w 1404"/>
                <a:gd name="T83" fmla="*/ 366 h 1754"/>
                <a:gd name="T84" fmla="*/ 993 w 1404"/>
                <a:gd name="T85" fmla="*/ 544 h 1754"/>
                <a:gd name="T86" fmla="*/ 860 w 1404"/>
                <a:gd name="T87" fmla="*/ 738 h 1754"/>
                <a:gd name="T88" fmla="*/ 787 w 1404"/>
                <a:gd name="T89" fmla="*/ 822 h 1754"/>
                <a:gd name="T90" fmla="*/ 753 w 1404"/>
                <a:gd name="T91" fmla="*/ 876 h 1754"/>
                <a:gd name="T92" fmla="*/ 708 w 1404"/>
                <a:gd name="T93" fmla="*/ 848 h 1754"/>
                <a:gd name="T94" fmla="*/ 663 w 1404"/>
                <a:gd name="T95" fmla="*/ 755 h 1754"/>
                <a:gd name="T96" fmla="*/ 575 w 1404"/>
                <a:gd name="T97" fmla="*/ 569 h 1754"/>
                <a:gd name="T98" fmla="*/ 299 w 1404"/>
                <a:gd name="T99" fmla="*/ 57 h 1754"/>
                <a:gd name="T100" fmla="*/ 231 w 1404"/>
                <a:gd name="T101" fmla="*/ 20 h 1754"/>
                <a:gd name="T102" fmla="*/ 313 w 1404"/>
                <a:gd name="T103" fmla="*/ 257 h 1754"/>
                <a:gd name="T104" fmla="*/ 569 w 1404"/>
                <a:gd name="T105" fmla="*/ 853 h 1754"/>
                <a:gd name="T106" fmla="*/ 615 w 1404"/>
                <a:gd name="T107" fmla="*/ 921 h 1754"/>
                <a:gd name="T108" fmla="*/ 657 w 1404"/>
                <a:gd name="T109" fmla="*/ 1011 h 1754"/>
                <a:gd name="T110" fmla="*/ 612 w 1404"/>
                <a:gd name="T111" fmla="*/ 1084 h 1754"/>
                <a:gd name="T112" fmla="*/ 358 w 1404"/>
                <a:gd name="T113" fmla="*/ 1411 h 1754"/>
                <a:gd name="T114" fmla="*/ 293 w 1404"/>
                <a:gd name="T115" fmla="*/ 1369 h 1754"/>
                <a:gd name="T116" fmla="*/ 0 w 1404"/>
                <a:gd name="T117" fmla="*/ 0 h 1754"/>
                <a:gd name="T118" fmla="*/ 1404 w 1404"/>
                <a:gd name="T119" fmla="*/ 1754 h 1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T116" t="T117" r="T118" b="T119"/>
              <a:pathLst>
                <a:path w="1404" h="1754">
                  <a:moveTo>
                    <a:pt x="259" y="1369"/>
                  </a:moveTo>
                  <a:lnTo>
                    <a:pt x="270" y="1377"/>
                  </a:lnTo>
                  <a:lnTo>
                    <a:pt x="299" y="1400"/>
                  </a:lnTo>
                  <a:lnTo>
                    <a:pt x="324" y="1431"/>
                  </a:lnTo>
                  <a:lnTo>
                    <a:pt x="335" y="1456"/>
                  </a:lnTo>
                  <a:lnTo>
                    <a:pt x="335" y="1487"/>
                  </a:lnTo>
                  <a:lnTo>
                    <a:pt x="338" y="1529"/>
                  </a:lnTo>
                  <a:lnTo>
                    <a:pt x="332" y="1566"/>
                  </a:lnTo>
                  <a:lnTo>
                    <a:pt x="318" y="1594"/>
                  </a:lnTo>
                  <a:lnTo>
                    <a:pt x="301" y="1611"/>
                  </a:lnTo>
                  <a:lnTo>
                    <a:pt x="284" y="1625"/>
                  </a:lnTo>
                  <a:lnTo>
                    <a:pt x="265" y="1639"/>
                  </a:lnTo>
                  <a:lnTo>
                    <a:pt x="237" y="1647"/>
                  </a:lnTo>
                  <a:lnTo>
                    <a:pt x="220" y="1650"/>
                  </a:lnTo>
                  <a:lnTo>
                    <a:pt x="200" y="1650"/>
                  </a:lnTo>
                  <a:lnTo>
                    <a:pt x="177" y="1650"/>
                  </a:lnTo>
                  <a:lnTo>
                    <a:pt x="158" y="1647"/>
                  </a:lnTo>
                  <a:lnTo>
                    <a:pt x="138" y="1644"/>
                  </a:lnTo>
                  <a:lnTo>
                    <a:pt x="121" y="1644"/>
                  </a:lnTo>
                  <a:lnTo>
                    <a:pt x="110" y="1642"/>
                  </a:lnTo>
                  <a:lnTo>
                    <a:pt x="107" y="1642"/>
                  </a:lnTo>
                  <a:lnTo>
                    <a:pt x="98" y="1642"/>
                  </a:lnTo>
                  <a:lnTo>
                    <a:pt x="79" y="1639"/>
                  </a:lnTo>
                  <a:lnTo>
                    <a:pt x="53" y="1628"/>
                  </a:lnTo>
                  <a:lnTo>
                    <a:pt x="36" y="1611"/>
                  </a:lnTo>
                  <a:lnTo>
                    <a:pt x="25" y="1591"/>
                  </a:lnTo>
                  <a:lnTo>
                    <a:pt x="16" y="1580"/>
                  </a:lnTo>
                  <a:lnTo>
                    <a:pt x="11" y="1571"/>
                  </a:lnTo>
                  <a:lnTo>
                    <a:pt x="8" y="1568"/>
                  </a:lnTo>
                  <a:lnTo>
                    <a:pt x="5" y="1571"/>
                  </a:lnTo>
                  <a:lnTo>
                    <a:pt x="0" y="1585"/>
                  </a:lnTo>
                  <a:lnTo>
                    <a:pt x="0" y="1602"/>
                  </a:lnTo>
                  <a:lnTo>
                    <a:pt x="19" y="1628"/>
                  </a:lnTo>
                  <a:lnTo>
                    <a:pt x="36" y="1642"/>
                  </a:lnTo>
                  <a:lnTo>
                    <a:pt x="50" y="1653"/>
                  </a:lnTo>
                  <a:lnTo>
                    <a:pt x="67" y="1664"/>
                  </a:lnTo>
                  <a:lnTo>
                    <a:pt x="84" y="1675"/>
                  </a:lnTo>
                  <a:lnTo>
                    <a:pt x="98" y="1684"/>
                  </a:lnTo>
                  <a:lnTo>
                    <a:pt x="115" y="1690"/>
                  </a:lnTo>
                  <a:lnTo>
                    <a:pt x="129" y="1695"/>
                  </a:lnTo>
                  <a:lnTo>
                    <a:pt x="143" y="1701"/>
                  </a:lnTo>
                  <a:lnTo>
                    <a:pt x="158" y="1704"/>
                  </a:lnTo>
                  <a:lnTo>
                    <a:pt x="174" y="1709"/>
                  </a:lnTo>
                  <a:lnTo>
                    <a:pt x="194" y="1712"/>
                  </a:lnTo>
                  <a:lnTo>
                    <a:pt x="214" y="1715"/>
                  </a:lnTo>
                  <a:lnTo>
                    <a:pt x="234" y="1715"/>
                  </a:lnTo>
                  <a:lnTo>
                    <a:pt x="251" y="1715"/>
                  </a:lnTo>
                  <a:lnTo>
                    <a:pt x="265" y="1712"/>
                  </a:lnTo>
                  <a:lnTo>
                    <a:pt x="276" y="1706"/>
                  </a:lnTo>
                  <a:lnTo>
                    <a:pt x="296" y="1690"/>
                  </a:lnTo>
                  <a:lnTo>
                    <a:pt x="324" y="1670"/>
                  </a:lnTo>
                  <a:lnTo>
                    <a:pt x="347" y="1653"/>
                  </a:lnTo>
                  <a:lnTo>
                    <a:pt x="355" y="1644"/>
                  </a:lnTo>
                  <a:lnTo>
                    <a:pt x="386" y="1583"/>
                  </a:lnTo>
                  <a:lnTo>
                    <a:pt x="482" y="1439"/>
                  </a:lnTo>
                  <a:lnTo>
                    <a:pt x="547" y="1267"/>
                  </a:lnTo>
                  <a:lnTo>
                    <a:pt x="555" y="1250"/>
                  </a:lnTo>
                  <a:lnTo>
                    <a:pt x="578" y="1211"/>
                  </a:lnTo>
                  <a:lnTo>
                    <a:pt x="606" y="1169"/>
                  </a:lnTo>
                  <a:lnTo>
                    <a:pt x="629" y="1146"/>
                  </a:lnTo>
                  <a:lnTo>
                    <a:pt x="648" y="1138"/>
                  </a:lnTo>
                  <a:lnTo>
                    <a:pt x="671" y="1129"/>
                  </a:lnTo>
                  <a:lnTo>
                    <a:pt x="688" y="1127"/>
                  </a:lnTo>
                  <a:lnTo>
                    <a:pt x="696" y="1124"/>
                  </a:lnTo>
                  <a:lnTo>
                    <a:pt x="702" y="1121"/>
                  </a:lnTo>
                  <a:lnTo>
                    <a:pt x="716" y="1112"/>
                  </a:lnTo>
                  <a:lnTo>
                    <a:pt x="733" y="1110"/>
                  </a:lnTo>
                  <a:lnTo>
                    <a:pt x="750" y="1121"/>
                  </a:lnTo>
                  <a:lnTo>
                    <a:pt x="770" y="1135"/>
                  </a:lnTo>
                  <a:lnTo>
                    <a:pt x="789" y="1146"/>
                  </a:lnTo>
                  <a:lnTo>
                    <a:pt x="806" y="1155"/>
                  </a:lnTo>
                  <a:lnTo>
                    <a:pt x="815" y="1157"/>
                  </a:lnTo>
                  <a:lnTo>
                    <a:pt x="849" y="1188"/>
                  </a:lnTo>
                  <a:lnTo>
                    <a:pt x="931" y="1340"/>
                  </a:lnTo>
                  <a:lnTo>
                    <a:pt x="1001" y="1549"/>
                  </a:lnTo>
                  <a:lnTo>
                    <a:pt x="1052" y="1644"/>
                  </a:lnTo>
                  <a:lnTo>
                    <a:pt x="1055" y="1650"/>
                  </a:lnTo>
                  <a:lnTo>
                    <a:pt x="1060" y="1661"/>
                  </a:lnTo>
                  <a:lnTo>
                    <a:pt x="1072" y="1675"/>
                  </a:lnTo>
                  <a:lnTo>
                    <a:pt x="1083" y="1695"/>
                  </a:lnTo>
                  <a:lnTo>
                    <a:pt x="1097" y="1715"/>
                  </a:lnTo>
                  <a:lnTo>
                    <a:pt x="1111" y="1732"/>
                  </a:lnTo>
                  <a:lnTo>
                    <a:pt x="1125" y="1746"/>
                  </a:lnTo>
                  <a:lnTo>
                    <a:pt x="1139" y="1751"/>
                  </a:lnTo>
                  <a:lnTo>
                    <a:pt x="1156" y="1754"/>
                  </a:lnTo>
                  <a:lnTo>
                    <a:pt x="1173" y="1754"/>
                  </a:lnTo>
                  <a:lnTo>
                    <a:pt x="1193" y="1754"/>
                  </a:lnTo>
                  <a:lnTo>
                    <a:pt x="1213" y="1754"/>
                  </a:lnTo>
                  <a:lnTo>
                    <a:pt x="1230" y="1754"/>
                  </a:lnTo>
                  <a:lnTo>
                    <a:pt x="1244" y="1754"/>
                  </a:lnTo>
                  <a:lnTo>
                    <a:pt x="1255" y="1754"/>
                  </a:lnTo>
                  <a:lnTo>
                    <a:pt x="1258" y="1754"/>
                  </a:lnTo>
                  <a:lnTo>
                    <a:pt x="1266" y="1749"/>
                  </a:lnTo>
                  <a:lnTo>
                    <a:pt x="1286" y="1737"/>
                  </a:lnTo>
                  <a:lnTo>
                    <a:pt x="1311" y="1723"/>
                  </a:lnTo>
                  <a:lnTo>
                    <a:pt x="1334" y="1712"/>
                  </a:lnTo>
                  <a:lnTo>
                    <a:pt x="1354" y="1701"/>
                  </a:lnTo>
                  <a:lnTo>
                    <a:pt x="1371" y="1684"/>
                  </a:lnTo>
                  <a:lnTo>
                    <a:pt x="1385" y="1673"/>
                  </a:lnTo>
                  <a:lnTo>
                    <a:pt x="1390" y="1667"/>
                  </a:lnTo>
                  <a:lnTo>
                    <a:pt x="1393" y="1644"/>
                  </a:lnTo>
                  <a:lnTo>
                    <a:pt x="1402" y="1594"/>
                  </a:lnTo>
                  <a:lnTo>
                    <a:pt x="1404" y="1540"/>
                  </a:lnTo>
                  <a:lnTo>
                    <a:pt x="1396" y="1507"/>
                  </a:lnTo>
                  <a:lnTo>
                    <a:pt x="1388" y="1495"/>
                  </a:lnTo>
                  <a:lnTo>
                    <a:pt x="1379" y="1484"/>
                  </a:lnTo>
                  <a:lnTo>
                    <a:pt x="1371" y="1470"/>
                  </a:lnTo>
                  <a:lnTo>
                    <a:pt x="1359" y="1456"/>
                  </a:lnTo>
                  <a:lnTo>
                    <a:pt x="1345" y="1442"/>
                  </a:lnTo>
                  <a:lnTo>
                    <a:pt x="1328" y="1431"/>
                  </a:lnTo>
                  <a:lnTo>
                    <a:pt x="1309" y="1419"/>
                  </a:lnTo>
                  <a:lnTo>
                    <a:pt x="1286" y="1414"/>
                  </a:lnTo>
                  <a:lnTo>
                    <a:pt x="1263" y="1411"/>
                  </a:lnTo>
                  <a:lnTo>
                    <a:pt x="1244" y="1411"/>
                  </a:lnTo>
                  <a:lnTo>
                    <a:pt x="1227" y="1411"/>
                  </a:lnTo>
                  <a:lnTo>
                    <a:pt x="1210" y="1414"/>
                  </a:lnTo>
                  <a:lnTo>
                    <a:pt x="1199" y="1416"/>
                  </a:lnTo>
                  <a:lnTo>
                    <a:pt x="1190" y="1419"/>
                  </a:lnTo>
                  <a:lnTo>
                    <a:pt x="1187" y="1422"/>
                  </a:lnTo>
                  <a:lnTo>
                    <a:pt x="1184" y="1422"/>
                  </a:lnTo>
                  <a:lnTo>
                    <a:pt x="1176" y="1425"/>
                  </a:lnTo>
                  <a:lnTo>
                    <a:pt x="1153" y="1433"/>
                  </a:lnTo>
                  <a:lnTo>
                    <a:pt x="1131" y="1445"/>
                  </a:lnTo>
                  <a:lnTo>
                    <a:pt x="1114" y="1456"/>
                  </a:lnTo>
                  <a:lnTo>
                    <a:pt x="1105" y="1470"/>
                  </a:lnTo>
                  <a:lnTo>
                    <a:pt x="1091" y="1484"/>
                  </a:lnTo>
                  <a:lnTo>
                    <a:pt x="1077" y="1495"/>
                  </a:lnTo>
                  <a:lnTo>
                    <a:pt x="1060" y="1492"/>
                  </a:lnTo>
                  <a:lnTo>
                    <a:pt x="1046" y="1476"/>
                  </a:lnTo>
                  <a:lnTo>
                    <a:pt x="1035" y="1459"/>
                  </a:lnTo>
                  <a:lnTo>
                    <a:pt x="1026" y="1445"/>
                  </a:lnTo>
                  <a:lnTo>
                    <a:pt x="1024" y="1439"/>
                  </a:lnTo>
                  <a:lnTo>
                    <a:pt x="959" y="1318"/>
                  </a:lnTo>
                  <a:lnTo>
                    <a:pt x="905" y="1219"/>
                  </a:lnTo>
                  <a:lnTo>
                    <a:pt x="883" y="1194"/>
                  </a:lnTo>
                  <a:lnTo>
                    <a:pt x="866" y="1138"/>
                  </a:lnTo>
                  <a:lnTo>
                    <a:pt x="826" y="1042"/>
                  </a:lnTo>
                  <a:lnTo>
                    <a:pt x="795" y="997"/>
                  </a:lnTo>
                  <a:lnTo>
                    <a:pt x="888" y="828"/>
                  </a:lnTo>
                  <a:lnTo>
                    <a:pt x="1010" y="625"/>
                  </a:lnTo>
                  <a:lnTo>
                    <a:pt x="1074" y="549"/>
                  </a:lnTo>
                  <a:lnTo>
                    <a:pt x="1111" y="487"/>
                  </a:lnTo>
                  <a:lnTo>
                    <a:pt x="1193" y="364"/>
                  </a:lnTo>
                  <a:lnTo>
                    <a:pt x="1258" y="268"/>
                  </a:lnTo>
                  <a:lnTo>
                    <a:pt x="1294" y="245"/>
                  </a:lnTo>
                  <a:lnTo>
                    <a:pt x="1303" y="228"/>
                  </a:lnTo>
                  <a:lnTo>
                    <a:pt x="1323" y="192"/>
                  </a:lnTo>
                  <a:lnTo>
                    <a:pt x="1342" y="150"/>
                  </a:lnTo>
                  <a:lnTo>
                    <a:pt x="1357" y="122"/>
                  </a:lnTo>
                  <a:lnTo>
                    <a:pt x="1365" y="99"/>
                  </a:lnTo>
                  <a:lnTo>
                    <a:pt x="1371" y="71"/>
                  </a:lnTo>
                  <a:lnTo>
                    <a:pt x="1373" y="46"/>
                  </a:lnTo>
                  <a:lnTo>
                    <a:pt x="1373" y="34"/>
                  </a:lnTo>
                  <a:lnTo>
                    <a:pt x="1371" y="34"/>
                  </a:lnTo>
                  <a:lnTo>
                    <a:pt x="1362" y="37"/>
                  </a:lnTo>
                  <a:lnTo>
                    <a:pt x="1351" y="43"/>
                  </a:lnTo>
                  <a:lnTo>
                    <a:pt x="1342" y="51"/>
                  </a:lnTo>
                  <a:lnTo>
                    <a:pt x="1334" y="60"/>
                  </a:lnTo>
                  <a:lnTo>
                    <a:pt x="1323" y="76"/>
                  </a:lnTo>
                  <a:lnTo>
                    <a:pt x="1309" y="93"/>
                  </a:lnTo>
                  <a:lnTo>
                    <a:pt x="1294" y="113"/>
                  </a:lnTo>
                  <a:lnTo>
                    <a:pt x="1278" y="133"/>
                  </a:lnTo>
                  <a:lnTo>
                    <a:pt x="1263" y="150"/>
                  </a:lnTo>
                  <a:lnTo>
                    <a:pt x="1255" y="161"/>
                  </a:lnTo>
                  <a:lnTo>
                    <a:pt x="1252" y="164"/>
                  </a:lnTo>
                  <a:lnTo>
                    <a:pt x="1210" y="243"/>
                  </a:lnTo>
                  <a:lnTo>
                    <a:pt x="1165" y="310"/>
                  </a:lnTo>
                  <a:lnTo>
                    <a:pt x="1134" y="366"/>
                  </a:lnTo>
                  <a:lnTo>
                    <a:pt x="1072" y="420"/>
                  </a:lnTo>
                  <a:lnTo>
                    <a:pt x="1057" y="465"/>
                  </a:lnTo>
                  <a:lnTo>
                    <a:pt x="1026" y="490"/>
                  </a:lnTo>
                  <a:lnTo>
                    <a:pt x="993" y="544"/>
                  </a:lnTo>
                  <a:lnTo>
                    <a:pt x="950" y="603"/>
                  </a:lnTo>
                  <a:lnTo>
                    <a:pt x="891" y="662"/>
                  </a:lnTo>
                  <a:lnTo>
                    <a:pt x="868" y="724"/>
                  </a:lnTo>
                  <a:lnTo>
                    <a:pt x="860" y="738"/>
                  </a:lnTo>
                  <a:lnTo>
                    <a:pt x="843" y="766"/>
                  </a:lnTo>
                  <a:lnTo>
                    <a:pt x="820" y="797"/>
                  </a:lnTo>
                  <a:lnTo>
                    <a:pt x="801" y="811"/>
                  </a:lnTo>
                  <a:lnTo>
                    <a:pt x="787" y="822"/>
                  </a:lnTo>
                  <a:lnTo>
                    <a:pt x="775" y="842"/>
                  </a:lnTo>
                  <a:lnTo>
                    <a:pt x="764" y="865"/>
                  </a:lnTo>
                  <a:lnTo>
                    <a:pt x="761" y="876"/>
                  </a:lnTo>
                  <a:lnTo>
                    <a:pt x="753" y="876"/>
                  </a:lnTo>
                  <a:lnTo>
                    <a:pt x="739" y="876"/>
                  </a:lnTo>
                  <a:lnTo>
                    <a:pt x="722" y="873"/>
                  </a:lnTo>
                  <a:lnTo>
                    <a:pt x="713" y="865"/>
                  </a:lnTo>
                  <a:lnTo>
                    <a:pt x="708" y="848"/>
                  </a:lnTo>
                  <a:lnTo>
                    <a:pt x="699" y="825"/>
                  </a:lnTo>
                  <a:lnTo>
                    <a:pt x="688" y="800"/>
                  </a:lnTo>
                  <a:lnTo>
                    <a:pt x="677" y="777"/>
                  </a:lnTo>
                  <a:lnTo>
                    <a:pt x="663" y="755"/>
                  </a:lnTo>
                  <a:lnTo>
                    <a:pt x="648" y="730"/>
                  </a:lnTo>
                  <a:lnTo>
                    <a:pt x="640" y="707"/>
                  </a:lnTo>
                  <a:lnTo>
                    <a:pt x="634" y="699"/>
                  </a:lnTo>
                  <a:lnTo>
                    <a:pt x="575" y="569"/>
                  </a:lnTo>
                  <a:lnTo>
                    <a:pt x="462" y="378"/>
                  </a:lnTo>
                  <a:lnTo>
                    <a:pt x="375" y="212"/>
                  </a:lnTo>
                  <a:lnTo>
                    <a:pt x="307" y="71"/>
                  </a:lnTo>
                  <a:lnTo>
                    <a:pt x="299" y="57"/>
                  </a:lnTo>
                  <a:lnTo>
                    <a:pt x="282" y="26"/>
                  </a:lnTo>
                  <a:lnTo>
                    <a:pt x="259" y="3"/>
                  </a:lnTo>
                  <a:lnTo>
                    <a:pt x="239" y="0"/>
                  </a:lnTo>
                  <a:lnTo>
                    <a:pt x="231" y="20"/>
                  </a:lnTo>
                  <a:lnTo>
                    <a:pt x="231" y="48"/>
                  </a:lnTo>
                  <a:lnTo>
                    <a:pt x="234" y="71"/>
                  </a:lnTo>
                  <a:lnTo>
                    <a:pt x="237" y="82"/>
                  </a:lnTo>
                  <a:lnTo>
                    <a:pt x="313" y="257"/>
                  </a:lnTo>
                  <a:lnTo>
                    <a:pt x="411" y="518"/>
                  </a:lnTo>
                  <a:lnTo>
                    <a:pt x="473" y="639"/>
                  </a:lnTo>
                  <a:lnTo>
                    <a:pt x="505" y="707"/>
                  </a:lnTo>
                  <a:lnTo>
                    <a:pt x="569" y="853"/>
                  </a:lnTo>
                  <a:lnTo>
                    <a:pt x="572" y="859"/>
                  </a:lnTo>
                  <a:lnTo>
                    <a:pt x="584" y="873"/>
                  </a:lnTo>
                  <a:lnTo>
                    <a:pt x="598" y="896"/>
                  </a:lnTo>
                  <a:lnTo>
                    <a:pt x="615" y="921"/>
                  </a:lnTo>
                  <a:lnTo>
                    <a:pt x="629" y="949"/>
                  </a:lnTo>
                  <a:lnTo>
                    <a:pt x="643" y="974"/>
                  </a:lnTo>
                  <a:lnTo>
                    <a:pt x="654" y="997"/>
                  </a:lnTo>
                  <a:lnTo>
                    <a:pt x="657" y="1011"/>
                  </a:lnTo>
                  <a:lnTo>
                    <a:pt x="651" y="1034"/>
                  </a:lnTo>
                  <a:lnTo>
                    <a:pt x="634" y="1059"/>
                  </a:lnTo>
                  <a:lnTo>
                    <a:pt x="620" y="1076"/>
                  </a:lnTo>
                  <a:lnTo>
                    <a:pt x="612" y="1084"/>
                  </a:lnTo>
                  <a:lnTo>
                    <a:pt x="541" y="1169"/>
                  </a:lnTo>
                  <a:lnTo>
                    <a:pt x="426" y="1324"/>
                  </a:lnTo>
                  <a:lnTo>
                    <a:pt x="392" y="1346"/>
                  </a:lnTo>
                  <a:lnTo>
                    <a:pt x="358" y="1411"/>
                  </a:lnTo>
                  <a:lnTo>
                    <a:pt x="321" y="1400"/>
                  </a:lnTo>
                  <a:lnTo>
                    <a:pt x="318" y="1394"/>
                  </a:lnTo>
                  <a:lnTo>
                    <a:pt x="313" y="1380"/>
                  </a:lnTo>
                  <a:lnTo>
                    <a:pt x="293" y="1369"/>
                  </a:lnTo>
                  <a:lnTo>
                    <a:pt x="259" y="1369"/>
                  </a:lnTo>
                  <a:close/>
                </a:path>
              </a:pathLst>
            </a:custGeom>
            <a:solidFill>
              <a:srgbClr val="FFFFFF"/>
            </a:solidFill>
            <a:ln w="9525">
              <a:noFill/>
              <a:round/>
              <a:headEnd/>
              <a:tailEnd/>
            </a:ln>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sp>
          <p:nvSpPr>
            <p:cNvPr id="37901" name="AutoShape 13"/>
            <p:cNvSpPr>
              <a:spLocks noChangeArrowheads="1"/>
            </p:cNvSpPr>
            <p:nvPr/>
          </p:nvSpPr>
          <p:spPr bwMode="auto">
            <a:xfrm>
              <a:off x="4378" y="2822"/>
              <a:ext cx="263" cy="270"/>
            </a:xfrm>
            <a:custGeom>
              <a:avLst/>
              <a:gdLst>
                <a:gd name="T0" fmla="*/ 102 w 263"/>
                <a:gd name="T1" fmla="*/ 81 h 270"/>
                <a:gd name="T2" fmla="*/ 65 w 263"/>
                <a:gd name="T3" fmla="*/ 95 h 270"/>
                <a:gd name="T4" fmla="*/ 40 w 263"/>
                <a:gd name="T5" fmla="*/ 132 h 270"/>
                <a:gd name="T6" fmla="*/ 54 w 263"/>
                <a:gd name="T7" fmla="*/ 168 h 270"/>
                <a:gd name="T8" fmla="*/ 88 w 263"/>
                <a:gd name="T9" fmla="*/ 211 h 270"/>
                <a:gd name="T10" fmla="*/ 108 w 263"/>
                <a:gd name="T11" fmla="*/ 247 h 270"/>
                <a:gd name="T12" fmla="*/ 110 w 263"/>
                <a:gd name="T13" fmla="*/ 256 h 270"/>
                <a:gd name="T14" fmla="*/ 105 w 263"/>
                <a:gd name="T15" fmla="*/ 270 h 270"/>
                <a:gd name="T16" fmla="*/ 82 w 263"/>
                <a:gd name="T17" fmla="*/ 264 h 270"/>
                <a:gd name="T18" fmla="*/ 57 w 263"/>
                <a:gd name="T19" fmla="*/ 244 h 270"/>
                <a:gd name="T20" fmla="*/ 31 w 263"/>
                <a:gd name="T21" fmla="*/ 222 h 270"/>
                <a:gd name="T22" fmla="*/ 12 w 263"/>
                <a:gd name="T23" fmla="*/ 199 h 270"/>
                <a:gd name="T24" fmla="*/ 3 w 263"/>
                <a:gd name="T25" fmla="*/ 171 h 270"/>
                <a:gd name="T26" fmla="*/ 0 w 263"/>
                <a:gd name="T27" fmla="*/ 123 h 270"/>
                <a:gd name="T28" fmla="*/ 0 w 263"/>
                <a:gd name="T29" fmla="*/ 92 h 270"/>
                <a:gd name="T30" fmla="*/ 20 w 263"/>
                <a:gd name="T31" fmla="*/ 56 h 270"/>
                <a:gd name="T32" fmla="*/ 57 w 263"/>
                <a:gd name="T33" fmla="*/ 28 h 270"/>
                <a:gd name="T34" fmla="*/ 96 w 263"/>
                <a:gd name="T35" fmla="*/ 14 h 270"/>
                <a:gd name="T36" fmla="*/ 130 w 263"/>
                <a:gd name="T37" fmla="*/ 5 h 270"/>
                <a:gd name="T38" fmla="*/ 155 w 263"/>
                <a:gd name="T39" fmla="*/ 0 h 270"/>
                <a:gd name="T40" fmla="*/ 161 w 263"/>
                <a:gd name="T41" fmla="*/ 2 h 270"/>
                <a:gd name="T42" fmla="*/ 184 w 263"/>
                <a:gd name="T43" fmla="*/ 11 h 270"/>
                <a:gd name="T44" fmla="*/ 212 w 263"/>
                <a:gd name="T45" fmla="*/ 30 h 270"/>
                <a:gd name="T46" fmla="*/ 240 w 263"/>
                <a:gd name="T47" fmla="*/ 53 h 270"/>
                <a:gd name="T48" fmla="*/ 254 w 263"/>
                <a:gd name="T49" fmla="*/ 90 h 270"/>
                <a:gd name="T50" fmla="*/ 263 w 263"/>
                <a:gd name="T51" fmla="*/ 143 h 270"/>
                <a:gd name="T52" fmla="*/ 251 w 263"/>
                <a:gd name="T53" fmla="*/ 185 h 270"/>
                <a:gd name="T54" fmla="*/ 232 w 263"/>
                <a:gd name="T55" fmla="*/ 216 h 270"/>
                <a:gd name="T56" fmla="*/ 215 w 263"/>
                <a:gd name="T57" fmla="*/ 208 h 270"/>
                <a:gd name="T58" fmla="*/ 218 w 263"/>
                <a:gd name="T59" fmla="*/ 132 h 270"/>
                <a:gd name="T60" fmla="*/ 206 w 263"/>
                <a:gd name="T61" fmla="*/ 92 h 270"/>
                <a:gd name="T62" fmla="*/ 172 w 263"/>
                <a:gd name="T63" fmla="*/ 73 h 270"/>
                <a:gd name="T64" fmla="*/ 108 w 263"/>
                <a:gd name="T65" fmla="*/ 81 h 270"/>
                <a:gd name="T66" fmla="*/ 0 w 263"/>
                <a:gd name="T67" fmla="*/ 0 h 270"/>
                <a:gd name="T68" fmla="*/ 263 w 263"/>
                <a:gd name="T69" fmla="*/ 27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T66" t="T67" r="T68" b="T69"/>
              <a:pathLst>
                <a:path w="263" h="270">
                  <a:moveTo>
                    <a:pt x="108" y="81"/>
                  </a:moveTo>
                  <a:lnTo>
                    <a:pt x="102" y="81"/>
                  </a:lnTo>
                  <a:lnTo>
                    <a:pt x="85" y="84"/>
                  </a:lnTo>
                  <a:lnTo>
                    <a:pt x="65" y="95"/>
                  </a:lnTo>
                  <a:lnTo>
                    <a:pt x="48" y="112"/>
                  </a:lnTo>
                  <a:lnTo>
                    <a:pt x="40" y="132"/>
                  </a:lnTo>
                  <a:lnTo>
                    <a:pt x="43" y="149"/>
                  </a:lnTo>
                  <a:lnTo>
                    <a:pt x="54" y="168"/>
                  </a:lnTo>
                  <a:lnTo>
                    <a:pt x="71" y="188"/>
                  </a:lnTo>
                  <a:lnTo>
                    <a:pt x="88" y="211"/>
                  </a:lnTo>
                  <a:lnTo>
                    <a:pt x="102" y="230"/>
                  </a:lnTo>
                  <a:lnTo>
                    <a:pt x="108" y="247"/>
                  </a:lnTo>
                  <a:lnTo>
                    <a:pt x="110" y="253"/>
                  </a:lnTo>
                  <a:lnTo>
                    <a:pt x="110" y="256"/>
                  </a:lnTo>
                  <a:lnTo>
                    <a:pt x="110" y="264"/>
                  </a:lnTo>
                  <a:lnTo>
                    <a:pt x="105" y="270"/>
                  </a:lnTo>
                  <a:lnTo>
                    <a:pt x="93" y="270"/>
                  </a:lnTo>
                  <a:lnTo>
                    <a:pt x="82" y="264"/>
                  </a:lnTo>
                  <a:lnTo>
                    <a:pt x="71" y="256"/>
                  </a:lnTo>
                  <a:lnTo>
                    <a:pt x="57" y="244"/>
                  </a:lnTo>
                  <a:lnTo>
                    <a:pt x="43" y="233"/>
                  </a:lnTo>
                  <a:lnTo>
                    <a:pt x="31" y="222"/>
                  </a:lnTo>
                  <a:lnTo>
                    <a:pt x="20" y="208"/>
                  </a:lnTo>
                  <a:lnTo>
                    <a:pt x="12" y="199"/>
                  </a:lnTo>
                  <a:lnTo>
                    <a:pt x="6" y="191"/>
                  </a:lnTo>
                  <a:lnTo>
                    <a:pt x="3" y="171"/>
                  </a:lnTo>
                  <a:lnTo>
                    <a:pt x="0" y="149"/>
                  </a:lnTo>
                  <a:lnTo>
                    <a:pt x="0" y="123"/>
                  </a:lnTo>
                  <a:lnTo>
                    <a:pt x="0" y="106"/>
                  </a:lnTo>
                  <a:lnTo>
                    <a:pt x="0" y="92"/>
                  </a:lnTo>
                  <a:lnTo>
                    <a:pt x="6" y="76"/>
                  </a:lnTo>
                  <a:lnTo>
                    <a:pt x="20" y="56"/>
                  </a:lnTo>
                  <a:lnTo>
                    <a:pt x="43" y="36"/>
                  </a:lnTo>
                  <a:lnTo>
                    <a:pt x="57" y="28"/>
                  </a:lnTo>
                  <a:lnTo>
                    <a:pt x="76" y="22"/>
                  </a:lnTo>
                  <a:lnTo>
                    <a:pt x="96" y="14"/>
                  </a:lnTo>
                  <a:lnTo>
                    <a:pt x="113" y="8"/>
                  </a:lnTo>
                  <a:lnTo>
                    <a:pt x="130" y="5"/>
                  </a:lnTo>
                  <a:lnTo>
                    <a:pt x="144" y="2"/>
                  </a:lnTo>
                  <a:lnTo>
                    <a:pt x="155" y="0"/>
                  </a:lnTo>
                  <a:lnTo>
                    <a:pt x="158" y="0"/>
                  </a:lnTo>
                  <a:lnTo>
                    <a:pt x="161" y="2"/>
                  </a:lnTo>
                  <a:lnTo>
                    <a:pt x="170" y="5"/>
                  </a:lnTo>
                  <a:lnTo>
                    <a:pt x="184" y="11"/>
                  </a:lnTo>
                  <a:lnTo>
                    <a:pt x="198" y="19"/>
                  </a:lnTo>
                  <a:lnTo>
                    <a:pt x="212" y="30"/>
                  </a:lnTo>
                  <a:lnTo>
                    <a:pt x="226" y="42"/>
                  </a:lnTo>
                  <a:lnTo>
                    <a:pt x="240" y="53"/>
                  </a:lnTo>
                  <a:lnTo>
                    <a:pt x="246" y="64"/>
                  </a:lnTo>
                  <a:lnTo>
                    <a:pt x="254" y="90"/>
                  </a:lnTo>
                  <a:lnTo>
                    <a:pt x="260" y="118"/>
                  </a:lnTo>
                  <a:lnTo>
                    <a:pt x="263" y="143"/>
                  </a:lnTo>
                  <a:lnTo>
                    <a:pt x="260" y="166"/>
                  </a:lnTo>
                  <a:lnTo>
                    <a:pt x="251" y="185"/>
                  </a:lnTo>
                  <a:lnTo>
                    <a:pt x="243" y="202"/>
                  </a:lnTo>
                  <a:lnTo>
                    <a:pt x="232" y="216"/>
                  </a:lnTo>
                  <a:lnTo>
                    <a:pt x="220" y="222"/>
                  </a:lnTo>
                  <a:lnTo>
                    <a:pt x="215" y="208"/>
                  </a:lnTo>
                  <a:lnTo>
                    <a:pt x="215" y="171"/>
                  </a:lnTo>
                  <a:lnTo>
                    <a:pt x="218" y="132"/>
                  </a:lnTo>
                  <a:lnTo>
                    <a:pt x="218" y="106"/>
                  </a:lnTo>
                  <a:lnTo>
                    <a:pt x="206" y="92"/>
                  </a:lnTo>
                  <a:lnTo>
                    <a:pt x="187" y="81"/>
                  </a:lnTo>
                  <a:lnTo>
                    <a:pt x="172" y="73"/>
                  </a:lnTo>
                  <a:lnTo>
                    <a:pt x="164" y="70"/>
                  </a:lnTo>
                  <a:lnTo>
                    <a:pt x="108" y="81"/>
                  </a:lnTo>
                  <a:close/>
                </a:path>
              </a:pathLst>
            </a:custGeom>
            <a:solidFill>
              <a:srgbClr val="000000"/>
            </a:solidFill>
            <a:ln w="9525">
              <a:noFill/>
              <a:round/>
              <a:headEnd/>
              <a:tailEnd/>
            </a:ln>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grpSp>
      <p:sp>
        <p:nvSpPr>
          <p:cNvPr id="37902" name="Text Box 14"/>
          <p:cNvSpPr txBox="1">
            <a:spLocks noChangeArrowheads="1"/>
          </p:cNvSpPr>
          <p:nvPr/>
        </p:nvSpPr>
        <p:spPr bwMode="auto">
          <a:xfrm>
            <a:off x="533400" y="365125"/>
            <a:ext cx="4038600" cy="646113"/>
          </a:xfrm>
          <a:prstGeom prst="rect">
            <a:avLst/>
          </a:prstGeom>
          <a:noFill/>
          <a:ln w="9525">
            <a:noFill/>
            <a:round/>
            <a:headEnd/>
            <a:tailEnd/>
          </a:ln>
          <a:effectLst/>
        </p:spPr>
        <p:txBody>
          <a:bodyPr/>
          <a:lstStyle>
            <a:lvl1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2pPr>
            <a:lvl3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3pPr>
            <a:lvl4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4pPr>
            <a:lvl5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rPr>
              <a:t>قسمي أشعياء</a:t>
            </a:r>
            <a:endParaRPr kumimoji="0" lang="en-GB"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endParaRPr>
          </a:p>
        </p:txBody>
      </p:sp>
      <p:sp>
        <p:nvSpPr>
          <p:cNvPr id="37903" name="Text Box 15"/>
          <p:cNvSpPr txBox="1">
            <a:spLocks noChangeArrowheads="1"/>
          </p:cNvSpPr>
          <p:nvPr/>
        </p:nvSpPr>
        <p:spPr bwMode="auto">
          <a:xfrm>
            <a:off x="8413750" y="55563"/>
            <a:ext cx="722313" cy="460375"/>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150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453</a:t>
            </a:r>
            <a:endParaRPr kumimoji="0" lang="en-GB" sz="24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Tree>
  </p:cSld>
  <p:clrMapOvr>
    <a:masterClrMapping/>
  </p:clrMapOvr>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69.xml><?xml version="1.0" encoding="utf-8"?>
<p:sld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sp>
        <p:nvSpPr>
          <p:cNvPr id="38913" name="Rectangle 1"/>
          <p:cNvSpPr>
            <a:spLocks noChangeArrowheads="1"/>
          </p:cNvSpPr>
          <p:nvPr/>
        </p:nvSpPr>
        <p:spPr bwMode="auto">
          <a:xfrm>
            <a:off x="0" y="0"/>
            <a:ext cx="9144000" cy="6858000"/>
          </a:xfrm>
          <a:prstGeom prst="rect">
            <a:avLst/>
          </a:prstGeom>
          <a:gradFill rotWithShape="0">
            <a:gsLst>
              <a:gs pos="0">
                <a:srgbClr val="000082"/>
              </a:gs>
              <a:gs pos="100000">
                <a:srgbClr val="FF8200"/>
              </a:gs>
            </a:gsLst>
            <a:lin ang="5400000" scaled="1"/>
          </a:gradFill>
          <a:ln w="9525">
            <a:noFill/>
            <a:round/>
            <a:headEnd/>
            <a:tailEnd/>
          </a:ln>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sp>
        <p:nvSpPr>
          <p:cNvPr id="38914" name="Text Box 2"/>
          <p:cNvSpPr txBox="1">
            <a:spLocks noChangeArrowheads="1"/>
          </p:cNvSpPr>
          <p:nvPr/>
        </p:nvSpPr>
        <p:spPr bwMode="auto">
          <a:xfrm>
            <a:off x="1066800" y="944563"/>
            <a:ext cx="3276600" cy="646112"/>
          </a:xfrm>
          <a:prstGeom prst="rect">
            <a:avLst/>
          </a:prstGeom>
          <a:noFill/>
          <a:ln w="9525">
            <a:noFill/>
            <a:round/>
            <a:headEnd/>
            <a:tailEnd/>
          </a:ln>
          <a:effectLst/>
        </p:spPr>
        <p:txBody>
          <a:bodyPr/>
          <a:lstStyle>
            <a:lvl1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2pPr>
            <a:lvl3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3pPr>
            <a:lvl4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4pPr>
            <a:lvl5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rPr>
              <a:t>ثلاثة أقسام أشعياء</a:t>
            </a:r>
            <a:endParaRPr kumimoji="0" lang="en-GB"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endParaRPr>
          </a:p>
        </p:txBody>
      </p:sp>
      <p:sp>
        <p:nvSpPr>
          <p:cNvPr id="38915" name="Text Box 3"/>
          <p:cNvSpPr txBox="1">
            <a:spLocks noChangeArrowheads="1"/>
          </p:cNvSpPr>
          <p:nvPr/>
        </p:nvSpPr>
        <p:spPr bwMode="auto">
          <a:xfrm>
            <a:off x="609600" y="304800"/>
            <a:ext cx="3733800" cy="649288"/>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قسمي أشعياء</a:t>
            </a:r>
            <a:endParaRPr kumimoji="0" lang="en-GB"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38916" name="Text Box 4"/>
          <p:cNvSpPr txBox="1">
            <a:spLocks noChangeArrowheads="1"/>
          </p:cNvSpPr>
          <p:nvPr/>
        </p:nvSpPr>
        <p:spPr bwMode="auto">
          <a:xfrm>
            <a:off x="4572000" y="304800"/>
            <a:ext cx="3505200" cy="642938"/>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1-39      40-66</a:t>
            </a:r>
            <a:endParaRPr kumimoji="0" lang="en-GB"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38917" name="Text Box 5"/>
          <p:cNvSpPr txBox="1">
            <a:spLocks noChangeArrowheads="1"/>
          </p:cNvSpPr>
          <p:nvPr/>
        </p:nvSpPr>
        <p:spPr bwMode="auto">
          <a:xfrm>
            <a:off x="4572000" y="944563"/>
            <a:ext cx="4572000" cy="648512"/>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1-39   40-55   56-66</a:t>
            </a:r>
            <a:endParaRPr kumimoji="0" lang="en-GB"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pic>
        <p:nvPicPr>
          <p:cNvPr id="668679" name="Picture 6"/>
          <p:cNvPicPr>
            <a:picLocks noChangeAspect="1" noChangeArrowheads="1"/>
          </p:cNvPicPr>
          <p:nvPr/>
        </p:nvPicPr>
        <p:blipFill>
          <a:blip r:embed="rId3" cstate="screen">
            <a:extLst>
              <a:ext uri="{28A0092B-C50C-407E-A947-70E740481C1C}">
                <a14:useLocalDpi xmlns:a14="http://schemas.microsoft.com/office/drawing/2010/main"/>
              </a:ext>
            </a:extLst>
          </a:blip>
          <a:srcRect r="32712"/>
          <a:stretch>
            <a:fillRect/>
          </a:stretch>
        </p:blipFill>
        <p:spPr bwMode="auto">
          <a:xfrm>
            <a:off x="533400" y="3048000"/>
            <a:ext cx="3055938" cy="34274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pic>
      <p:sp>
        <p:nvSpPr>
          <p:cNvPr id="38919" name="Text Box 7"/>
          <p:cNvSpPr txBox="1">
            <a:spLocks noChangeArrowheads="1"/>
          </p:cNvSpPr>
          <p:nvPr/>
        </p:nvSpPr>
        <p:spPr bwMode="auto">
          <a:xfrm>
            <a:off x="1589088" y="4379913"/>
            <a:ext cx="2430462" cy="771525"/>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750"/>
              </a:spcBef>
              <a:spcAft>
                <a:spcPct val="0"/>
              </a:spcAft>
              <a:buClr>
                <a:srgbClr val="000000"/>
              </a:buClr>
              <a:buSzPct val="100000"/>
              <a:buFont typeface="Papyrus"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44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Arial" panose="020B0604020202020204" pitchFamily="34" charset="0"/>
                <a:ea typeface="ＭＳ Ｐゴシック" charset="0"/>
                <a:cs typeface="Arial" panose="020B0604020202020204" pitchFamily="34" charset="0"/>
              </a:rPr>
              <a:t>أشعياء</a:t>
            </a:r>
            <a:endParaRPr kumimoji="0" lang="en-GB" sz="44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Arial" panose="020B0604020202020204" pitchFamily="34" charset="0"/>
              <a:ea typeface="ＭＳ Ｐゴシック" charset="0"/>
              <a:cs typeface="Arial" panose="020B0604020202020204" pitchFamily="34" charset="0"/>
            </a:endParaRPr>
          </a:p>
        </p:txBody>
      </p:sp>
      <p:pic>
        <p:nvPicPr>
          <p:cNvPr id="668681" name="Picture 8"/>
          <p:cNvPicPr>
            <a:picLocks noChangeAspect="1" noChangeArrowheads="1"/>
          </p:cNvPicPr>
          <p:nvPr/>
        </p:nvPicPr>
        <p:blipFill>
          <a:blip r:embed="rId3" cstate="screen">
            <a:extLst>
              <a:ext uri="{28A0092B-C50C-407E-A947-70E740481C1C}">
                <a14:useLocalDpi xmlns:a14="http://schemas.microsoft.com/office/drawing/2010/main"/>
              </a:ext>
            </a:extLst>
          </a:blip>
          <a:srcRect l="59743" r="20128"/>
          <a:stretch>
            <a:fillRect/>
          </a:stretch>
        </p:blipFill>
        <p:spPr bwMode="auto">
          <a:xfrm>
            <a:off x="3657600" y="2973388"/>
            <a:ext cx="914400" cy="34274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pic>
      <p:pic>
        <p:nvPicPr>
          <p:cNvPr id="668682" name="Picture 9"/>
          <p:cNvPicPr>
            <a:picLocks noChangeAspect="1" noChangeArrowheads="1"/>
          </p:cNvPicPr>
          <p:nvPr/>
        </p:nvPicPr>
        <p:blipFill>
          <a:blip r:embed="rId3" cstate="screen">
            <a:extLst>
              <a:ext uri="{28A0092B-C50C-407E-A947-70E740481C1C}">
                <a14:useLocalDpi xmlns:a14="http://schemas.microsoft.com/office/drawing/2010/main"/>
              </a:ext>
            </a:extLst>
          </a:blip>
          <a:srcRect l="75510"/>
          <a:stretch>
            <a:fillRect/>
          </a:stretch>
        </p:blipFill>
        <p:spPr bwMode="auto">
          <a:xfrm>
            <a:off x="4648200" y="2973388"/>
            <a:ext cx="1112838" cy="34274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pic>
      <p:grpSp>
        <p:nvGrpSpPr>
          <p:cNvPr id="668683" name="Group 10"/>
          <p:cNvGrpSpPr>
            <a:grpSpLocks/>
          </p:cNvGrpSpPr>
          <p:nvPr/>
        </p:nvGrpSpPr>
        <p:grpSpPr bwMode="auto">
          <a:xfrm>
            <a:off x="5114925" y="1936750"/>
            <a:ext cx="2430463" cy="4462463"/>
            <a:chOff x="3222" y="1220"/>
            <a:chExt cx="1531" cy="2811"/>
          </a:xfrm>
        </p:grpSpPr>
        <p:sp>
          <p:nvSpPr>
            <p:cNvPr id="38923" name="AutoShape 11"/>
            <p:cNvSpPr>
              <a:spLocks noChangeArrowheads="1"/>
            </p:cNvSpPr>
            <p:nvPr/>
          </p:nvSpPr>
          <p:spPr bwMode="auto">
            <a:xfrm>
              <a:off x="3749" y="2762"/>
              <a:ext cx="491" cy="831"/>
            </a:xfrm>
            <a:custGeom>
              <a:avLst/>
              <a:gdLst>
                <a:gd name="T0" fmla="*/ 263 w 491"/>
                <a:gd name="T1" fmla="*/ 369 h 831"/>
                <a:gd name="T2" fmla="*/ 226 w 491"/>
                <a:gd name="T3" fmla="*/ 313 h 831"/>
                <a:gd name="T4" fmla="*/ 164 w 491"/>
                <a:gd name="T5" fmla="*/ 344 h 831"/>
                <a:gd name="T6" fmla="*/ 122 w 491"/>
                <a:gd name="T7" fmla="*/ 147 h 831"/>
                <a:gd name="T8" fmla="*/ 62 w 491"/>
                <a:gd name="T9" fmla="*/ 0 h 831"/>
                <a:gd name="T10" fmla="*/ 0 w 491"/>
                <a:gd name="T11" fmla="*/ 57 h 831"/>
                <a:gd name="T12" fmla="*/ 59 w 491"/>
                <a:gd name="T13" fmla="*/ 304 h 831"/>
                <a:gd name="T14" fmla="*/ 82 w 491"/>
                <a:gd name="T15" fmla="*/ 361 h 831"/>
                <a:gd name="T16" fmla="*/ 45 w 491"/>
                <a:gd name="T17" fmla="*/ 651 h 831"/>
                <a:gd name="T18" fmla="*/ 48 w 491"/>
                <a:gd name="T19" fmla="*/ 808 h 831"/>
                <a:gd name="T20" fmla="*/ 105 w 491"/>
                <a:gd name="T21" fmla="*/ 831 h 831"/>
                <a:gd name="T22" fmla="*/ 243 w 491"/>
                <a:gd name="T23" fmla="*/ 828 h 831"/>
                <a:gd name="T24" fmla="*/ 392 w 491"/>
                <a:gd name="T25" fmla="*/ 831 h 831"/>
                <a:gd name="T26" fmla="*/ 449 w 491"/>
                <a:gd name="T27" fmla="*/ 777 h 831"/>
                <a:gd name="T28" fmla="*/ 409 w 491"/>
                <a:gd name="T29" fmla="*/ 592 h 831"/>
                <a:gd name="T30" fmla="*/ 421 w 491"/>
                <a:gd name="T31" fmla="*/ 434 h 831"/>
                <a:gd name="T32" fmla="*/ 460 w 491"/>
                <a:gd name="T33" fmla="*/ 282 h 831"/>
                <a:gd name="T34" fmla="*/ 491 w 491"/>
                <a:gd name="T35" fmla="*/ 99 h 831"/>
                <a:gd name="T36" fmla="*/ 491 w 491"/>
                <a:gd name="T37" fmla="*/ 48 h 831"/>
                <a:gd name="T38" fmla="*/ 435 w 491"/>
                <a:gd name="T39" fmla="*/ 29 h 831"/>
                <a:gd name="T40" fmla="*/ 381 w 491"/>
                <a:gd name="T41" fmla="*/ 209 h 831"/>
                <a:gd name="T42" fmla="*/ 342 w 491"/>
                <a:gd name="T43" fmla="*/ 364 h 831"/>
                <a:gd name="T44" fmla="*/ 311 w 491"/>
                <a:gd name="T45" fmla="*/ 316 h 831"/>
                <a:gd name="T46" fmla="*/ 263 w 491"/>
                <a:gd name="T47" fmla="*/ 369 h 831"/>
                <a:gd name="T48" fmla="*/ 0 w 491"/>
                <a:gd name="T49" fmla="*/ 0 h 831"/>
                <a:gd name="T50" fmla="*/ 491 w 491"/>
                <a:gd name="T51" fmla="*/ 831 h 8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T48" t="T49" r="T50" b="T51"/>
              <a:pathLst>
                <a:path w="491" h="831">
                  <a:moveTo>
                    <a:pt x="263" y="369"/>
                  </a:moveTo>
                  <a:lnTo>
                    <a:pt x="226" y="313"/>
                  </a:lnTo>
                  <a:lnTo>
                    <a:pt x="164" y="344"/>
                  </a:lnTo>
                  <a:lnTo>
                    <a:pt x="122" y="147"/>
                  </a:lnTo>
                  <a:lnTo>
                    <a:pt x="62" y="0"/>
                  </a:lnTo>
                  <a:lnTo>
                    <a:pt x="0" y="57"/>
                  </a:lnTo>
                  <a:lnTo>
                    <a:pt x="59" y="304"/>
                  </a:lnTo>
                  <a:lnTo>
                    <a:pt x="82" y="361"/>
                  </a:lnTo>
                  <a:lnTo>
                    <a:pt x="45" y="651"/>
                  </a:lnTo>
                  <a:lnTo>
                    <a:pt x="48" y="808"/>
                  </a:lnTo>
                  <a:lnTo>
                    <a:pt x="105" y="831"/>
                  </a:lnTo>
                  <a:lnTo>
                    <a:pt x="243" y="828"/>
                  </a:lnTo>
                  <a:lnTo>
                    <a:pt x="392" y="831"/>
                  </a:lnTo>
                  <a:lnTo>
                    <a:pt x="449" y="777"/>
                  </a:lnTo>
                  <a:lnTo>
                    <a:pt x="409" y="592"/>
                  </a:lnTo>
                  <a:lnTo>
                    <a:pt x="421" y="434"/>
                  </a:lnTo>
                  <a:lnTo>
                    <a:pt x="460" y="282"/>
                  </a:lnTo>
                  <a:lnTo>
                    <a:pt x="491" y="99"/>
                  </a:lnTo>
                  <a:lnTo>
                    <a:pt x="491" y="48"/>
                  </a:lnTo>
                  <a:lnTo>
                    <a:pt x="435" y="29"/>
                  </a:lnTo>
                  <a:lnTo>
                    <a:pt x="381" y="209"/>
                  </a:lnTo>
                  <a:lnTo>
                    <a:pt x="342" y="364"/>
                  </a:lnTo>
                  <a:lnTo>
                    <a:pt x="311" y="316"/>
                  </a:lnTo>
                  <a:lnTo>
                    <a:pt x="263" y="369"/>
                  </a:lnTo>
                  <a:close/>
                </a:path>
              </a:pathLst>
            </a:custGeom>
            <a:solidFill>
              <a:srgbClr val="000000"/>
            </a:solidFill>
            <a:ln w="9525">
              <a:noFill/>
              <a:round/>
              <a:headEnd/>
              <a:tailEnd/>
            </a:ln>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sp>
          <p:nvSpPr>
            <p:cNvPr id="38924" name="AutoShape 12"/>
            <p:cNvSpPr>
              <a:spLocks noChangeArrowheads="1"/>
            </p:cNvSpPr>
            <p:nvPr/>
          </p:nvSpPr>
          <p:spPr bwMode="auto">
            <a:xfrm>
              <a:off x="3792" y="3556"/>
              <a:ext cx="372" cy="476"/>
            </a:xfrm>
            <a:custGeom>
              <a:avLst/>
              <a:gdLst>
                <a:gd name="T0" fmla="*/ 59 w 372"/>
                <a:gd name="T1" fmla="*/ 23 h 476"/>
                <a:gd name="T2" fmla="*/ 36 w 372"/>
                <a:gd name="T3" fmla="*/ 26 h 476"/>
                <a:gd name="T4" fmla="*/ 2 w 372"/>
                <a:gd name="T5" fmla="*/ 270 h 476"/>
                <a:gd name="T6" fmla="*/ 0 w 372"/>
                <a:gd name="T7" fmla="*/ 417 h 476"/>
                <a:gd name="T8" fmla="*/ 19 w 372"/>
                <a:gd name="T9" fmla="*/ 473 h 476"/>
                <a:gd name="T10" fmla="*/ 64 w 372"/>
                <a:gd name="T11" fmla="*/ 476 h 476"/>
                <a:gd name="T12" fmla="*/ 87 w 372"/>
                <a:gd name="T13" fmla="*/ 347 h 476"/>
                <a:gd name="T14" fmla="*/ 118 w 372"/>
                <a:gd name="T15" fmla="*/ 164 h 476"/>
                <a:gd name="T16" fmla="*/ 214 w 372"/>
                <a:gd name="T17" fmla="*/ 45 h 476"/>
                <a:gd name="T18" fmla="*/ 245 w 372"/>
                <a:gd name="T19" fmla="*/ 172 h 476"/>
                <a:gd name="T20" fmla="*/ 270 w 372"/>
                <a:gd name="T21" fmla="*/ 386 h 476"/>
                <a:gd name="T22" fmla="*/ 287 w 372"/>
                <a:gd name="T23" fmla="*/ 473 h 476"/>
                <a:gd name="T24" fmla="*/ 332 w 372"/>
                <a:gd name="T25" fmla="*/ 473 h 476"/>
                <a:gd name="T26" fmla="*/ 335 w 372"/>
                <a:gd name="T27" fmla="*/ 338 h 476"/>
                <a:gd name="T28" fmla="*/ 358 w 372"/>
                <a:gd name="T29" fmla="*/ 118 h 476"/>
                <a:gd name="T30" fmla="*/ 372 w 372"/>
                <a:gd name="T31" fmla="*/ 0 h 476"/>
                <a:gd name="T32" fmla="*/ 352 w 372"/>
                <a:gd name="T33" fmla="*/ 14 h 476"/>
                <a:gd name="T34" fmla="*/ 59 w 372"/>
                <a:gd name="T35" fmla="*/ 23 h 476"/>
                <a:gd name="T36" fmla="*/ 0 w 372"/>
                <a:gd name="T37" fmla="*/ 0 h 476"/>
                <a:gd name="T38" fmla="*/ 372 w 372"/>
                <a:gd name="T39"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T36" t="T37" r="T38" b="T39"/>
              <a:pathLst>
                <a:path w="372" h="476">
                  <a:moveTo>
                    <a:pt x="59" y="23"/>
                  </a:moveTo>
                  <a:lnTo>
                    <a:pt x="36" y="26"/>
                  </a:lnTo>
                  <a:lnTo>
                    <a:pt x="2" y="270"/>
                  </a:lnTo>
                  <a:lnTo>
                    <a:pt x="0" y="417"/>
                  </a:lnTo>
                  <a:lnTo>
                    <a:pt x="19" y="473"/>
                  </a:lnTo>
                  <a:lnTo>
                    <a:pt x="64" y="476"/>
                  </a:lnTo>
                  <a:lnTo>
                    <a:pt x="87" y="347"/>
                  </a:lnTo>
                  <a:lnTo>
                    <a:pt x="118" y="164"/>
                  </a:lnTo>
                  <a:lnTo>
                    <a:pt x="214" y="45"/>
                  </a:lnTo>
                  <a:lnTo>
                    <a:pt x="245" y="172"/>
                  </a:lnTo>
                  <a:lnTo>
                    <a:pt x="270" y="386"/>
                  </a:lnTo>
                  <a:lnTo>
                    <a:pt x="287" y="473"/>
                  </a:lnTo>
                  <a:lnTo>
                    <a:pt x="332" y="473"/>
                  </a:lnTo>
                  <a:lnTo>
                    <a:pt x="335" y="338"/>
                  </a:lnTo>
                  <a:lnTo>
                    <a:pt x="358" y="118"/>
                  </a:lnTo>
                  <a:lnTo>
                    <a:pt x="372" y="0"/>
                  </a:lnTo>
                  <a:lnTo>
                    <a:pt x="352" y="14"/>
                  </a:lnTo>
                  <a:lnTo>
                    <a:pt x="59" y="23"/>
                  </a:lnTo>
                  <a:close/>
                </a:path>
              </a:pathLst>
            </a:custGeom>
            <a:solidFill>
              <a:srgbClr val="000000"/>
            </a:solidFill>
            <a:ln w="9525">
              <a:noFill/>
              <a:round/>
              <a:headEnd/>
              <a:tailEnd/>
            </a:ln>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sp>
          <p:nvSpPr>
            <p:cNvPr id="38925" name="AutoShape 13"/>
            <p:cNvSpPr>
              <a:spLocks noChangeArrowheads="1"/>
            </p:cNvSpPr>
            <p:nvPr/>
          </p:nvSpPr>
          <p:spPr bwMode="auto">
            <a:xfrm>
              <a:off x="3941" y="2838"/>
              <a:ext cx="152" cy="293"/>
            </a:xfrm>
            <a:custGeom>
              <a:avLst/>
              <a:gdLst>
                <a:gd name="T0" fmla="*/ 34 w 152"/>
                <a:gd name="T1" fmla="*/ 237 h 293"/>
                <a:gd name="T2" fmla="*/ 28 w 152"/>
                <a:gd name="T3" fmla="*/ 192 h 293"/>
                <a:gd name="T4" fmla="*/ 0 w 152"/>
                <a:gd name="T5" fmla="*/ 161 h 293"/>
                <a:gd name="T6" fmla="*/ 14 w 152"/>
                <a:gd name="T7" fmla="*/ 65 h 293"/>
                <a:gd name="T8" fmla="*/ 79 w 152"/>
                <a:gd name="T9" fmla="*/ 0 h 293"/>
                <a:gd name="T10" fmla="*/ 87 w 152"/>
                <a:gd name="T11" fmla="*/ 3 h 293"/>
                <a:gd name="T12" fmla="*/ 107 w 152"/>
                <a:gd name="T13" fmla="*/ 14 h 293"/>
                <a:gd name="T14" fmla="*/ 130 w 152"/>
                <a:gd name="T15" fmla="*/ 26 h 293"/>
                <a:gd name="T16" fmla="*/ 141 w 152"/>
                <a:gd name="T17" fmla="*/ 40 h 293"/>
                <a:gd name="T18" fmla="*/ 144 w 152"/>
                <a:gd name="T19" fmla="*/ 62 h 293"/>
                <a:gd name="T20" fmla="*/ 150 w 152"/>
                <a:gd name="T21" fmla="*/ 90 h 293"/>
                <a:gd name="T22" fmla="*/ 152 w 152"/>
                <a:gd name="T23" fmla="*/ 116 h 293"/>
                <a:gd name="T24" fmla="*/ 152 w 152"/>
                <a:gd name="T25" fmla="*/ 127 h 293"/>
                <a:gd name="T26" fmla="*/ 113 w 152"/>
                <a:gd name="T27" fmla="*/ 178 h 293"/>
                <a:gd name="T28" fmla="*/ 113 w 152"/>
                <a:gd name="T29" fmla="*/ 273 h 293"/>
                <a:gd name="T30" fmla="*/ 87 w 152"/>
                <a:gd name="T31" fmla="*/ 290 h 293"/>
                <a:gd name="T32" fmla="*/ 93 w 152"/>
                <a:gd name="T33" fmla="*/ 175 h 293"/>
                <a:gd name="T34" fmla="*/ 127 w 152"/>
                <a:gd name="T35" fmla="*/ 119 h 293"/>
                <a:gd name="T36" fmla="*/ 121 w 152"/>
                <a:gd name="T37" fmla="*/ 51 h 293"/>
                <a:gd name="T38" fmla="*/ 116 w 152"/>
                <a:gd name="T39" fmla="*/ 48 h 293"/>
                <a:gd name="T40" fmla="*/ 102 w 152"/>
                <a:gd name="T41" fmla="*/ 45 h 293"/>
                <a:gd name="T42" fmla="*/ 85 w 152"/>
                <a:gd name="T43" fmla="*/ 43 h 293"/>
                <a:gd name="T44" fmla="*/ 73 w 152"/>
                <a:gd name="T45" fmla="*/ 45 h 293"/>
                <a:gd name="T46" fmla="*/ 62 w 152"/>
                <a:gd name="T47" fmla="*/ 54 h 293"/>
                <a:gd name="T48" fmla="*/ 56 w 152"/>
                <a:gd name="T49" fmla="*/ 71 h 293"/>
                <a:gd name="T50" fmla="*/ 51 w 152"/>
                <a:gd name="T51" fmla="*/ 88 h 293"/>
                <a:gd name="T52" fmla="*/ 48 w 152"/>
                <a:gd name="T53" fmla="*/ 93 h 293"/>
                <a:gd name="T54" fmla="*/ 42 w 152"/>
                <a:gd name="T55" fmla="*/ 102 h 293"/>
                <a:gd name="T56" fmla="*/ 31 w 152"/>
                <a:gd name="T57" fmla="*/ 124 h 293"/>
                <a:gd name="T58" fmla="*/ 23 w 152"/>
                <a:gd name="T59" fmla="*/ 147 h 293"/>
                <a:gd name="T60" fmla="*/ 28 w 152"/>
                <a:gd name="T61" fmla="*/ 164 h 293"/>
                <a:gd name="T62" fmla="*/ 42 w 152"/>
                <a:gd name="T63" fmla="*/ 172 h 293"/>
                <a:gd name="T64" fmla="*/ 51 w 152"/>
                <a:gd name="T65" fmla="*/ 175 h 293"/>
                <a:gd name="T66" fmla="*/ 56 w 152"/>
                <a:gd name="T67" fmla="*/ 175 h 293"/>
                <a:gd name="T68" fmla="*/ 59 w 152"/>
                <a:gd name="T69" fmla="*/ 175 h 293"/>
                <a:gd name="T70" fmla="*/ 56 w 152"/>
                <a:gd name="T71" fmla="*/ 293 h 293"/>
                <a:gd name="T72" fmla="*/ 34 w 152"/>
                <a:gd name="T73" fmla="*/ 237 h 293"/>
                <a:gd name="T74" fmla="*/ 0 w 152"/>
                <a:gd name="T75" fmla="*/ 0 h 293"/>
                <a:gd name="T76" fmla="*/ 152 w 152"/>
                <a:gd name="T77"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T74" t="T75" r="T76" b="T77"/>
              <a:pathLst>
                <a:path w="152" h="293">
                  <a:moveTo>
                    <a:pt x="34" y="237"/>
                  </a:moveTo>
                  <a:lnTo>
                    <a:pt x="28" y="192"/>
                  </a:lnTo>
                  <a:lnTo>
                    <a:pt x="0" y="161"/>
                  </a:lnTo>
                  <a:lnTo>
                    <a:pt x="14" y="65"/>
                  </a:lnTo>
                  <a:lnTo>
                    <a:pt x="79" y="0"/>
                  </a:lnTo>
                  <a:lnTo>
                    <a:pt x="87" y="3"/>
                  </a:lnTo>
                  <a:lnTo>
                    <a:pt x="107" y="14"/>
                  </a:lnTo>
                  <a:lnTo>
                    <a:pt x="130" y="26"/>
                  </a:lnTo>
                  <a:lnTo>
                    <a:pt x="141" y="40"/>
                  </a:lnTo>
                  <a:lnTo>
                    <a:pt x="144" y="62"/>
                  </a:lnTo>
                  <a:lnTo>
                    <a:pt x="150" y="90"/>
                  </a:lnTo>
                  <a:lnTo>
                    <a:pt x="152" y="116"/>
                  </a:lnTo>
                  <a:lnTo>
                    <a:pt x="152" y="127"/>
                  </a:lnTo>
                  <a:lnTo>
                    <a:pt x="113" y="178"/>
                  </a:lnTo>
                  <a:lnTo>
                    <a:pt x="113" y="273"/>
                  </a:lnTo>
                  <a:lnTo>
                    <a:pt x="87" y="290"/>
                  </a:lnTo>
                  <a:lnTo>
                    <a:pt x="93" y="175"/>
                  </a:lnTo>
                  <a:lnTo>
                    <a:pt x="127" y="119"/>
                  </a:lnTo>
                  <a:lnTo>
                    <a:pt x="121" y="51"/>
                  </a:lnTo>
                  <a:lnTo>
                    <a:pt x="116" y="48"/>
                  </a:lnTo>
                  <a:lnTo>
                    <a:pt x="102" y="45"/>
                  </a:lnTo>
                  <a:lnTo>
                    <a:pt x="85" y="43"/>
                  </a:lnTo>
                  <a:lnTo>
                    <a:pt x="73" y="45"/>
                  </a:lnTo>
                  <a:lnTo>
                    <a:pt x="62" y="54"/>
                  </a:lnTo>
                  <a:lnTo>
                    <a:pt x="56" y="71"/>
                  </a:lnTo>
                  <a:lnTo>
                    <a:pt x="51" y="88"/>
                  </a:lnTo>
                  <a:lnTo>
                    <a:pt x="48" y="93"/>
                  </a:lnTo>
                  <a:lnTo>
                    <a:pt x="42" y="102"/>
                  </a:lnTo>
                  <a:lnTo>
                    <a:pt x="31" y="124"/>
                  </a:lnTo>
                  <a:lnTo>
                    <a:pt x="23" y="147"/>
                  </a:lnTo>
                  <a:lnTo>
                    <a:pt x="28" y="164"/>
                  </a:lnTo>
                  <a:lnTo>
                    <a:pt x="42" y="172"/>
                  </a:lnTo>
                  <a:lnTo>
                    <a:pt x="51" y="175"/>
                  </a:lnTo>
                  <a:lnTo>
                    <a:pt x="56" y="175"/>
                  </a:lnTo>
                  <a:lnTo>
                    <a:pt x="59" y="175"/>
                  </a:lnTo>
                  <a:lnTo>
                    <a:pt x="56" y="293"/>
                  </a:lnTo>
                  <a:lnTo>
                    <a:pt x="34" y="237"/>
                  </a:lnTo>
                  <a:close/>
                </a:path>
              </a:pathLst>
            </a:custGeom>
            <a:solidFill>
              <a:srgbClr val="000000"/>
            </a:solidFill>
            <a:ln w="9525">
              <a:noFill/>
              <a:round/>
              <a:headEnd/>
              <a:tailEnd/>
            </a:ln>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sp>
          <p:nvSpPr>
            <p:cNvPr id="38926" name="AutoShape 14"/>
            <p:cNvSpPr>
              <a:spLocks noChangeArrowheads="1"/>
            </p:cNvSpPr>
            <p:nvPr/>
          </p:nvSpPr>
          <p:spPr bwMode="auto">
            <a:xfrm>
              <a:off x="3222" y="1220"/>
              <a:ext cx="1532" cy="1959"/>
            </a:xfrm>
            <a:custGeom>
              <a:avLst/>
              <a:gdLst>
                <a:gd name="T0" fmla="*/ 330 w 1532"/>
                <a:gd name="T1" fmla="*/ 1447 h 1959"/>
                <a:gd name="T2" fmla="*/ 259 w 1532"/>
                <a:gd name="T3" fmla="*/ 1413 h 1959"/>
                <a:gd name="T4" fmla="*/ 166 w 1532"/>
                <a:gd name="T5" fmla="*/ 1413 h 1959"/>
                <a:gd name="T6" fmla="*/ 132 w 1532"/>
                <a:gd name="T7" fmla="*/ 1413 h 1959"/>
                <a:gd name="T8" fmla="*/ 59 w 1532"/>
                <a:gd name="T9" fmla="*/ 1466 h 1959"/>
                <a:gd name="T10" fmla="*/ 2 w 1532"/>
                <a:gd name="T11" fmla="*/ 1621 h 1959"/>
                <a:gd name="T12" fmla="*/ 17 w 1532"/>
                <a:gd name="T13" fmla="*/ 1784 h 1959"/>
                <a:gd name="T14" fmla="*/ 67 w 1532"/>
                <a:gd name="T15" fmla="*/ 1841 h 1959"/>
                <a:gd name="T16" fmla="*/ 149 w 1532"/>
                <a:gd name="T17" fmla="*/ 1891 h 1959"/>
                <a:gd name="T18" fmla="*/ 237 w 1532"/>
                <a:gd name="T19" fmla="*/ 1917 h 1959"/>
                <a:gd name="T20" fmla="*/ 296 w 1532"/>
                <a:gd name="T21" fmla="*/ 1917 h 1959"/>
                <a:gd name="T22" fmla="*/ 403 w 1532"/>
                <a:gd name="T23" fmla="*/ 1872 h 1959"/>
                <a:gd name="T24" fmla="*/ 457 w 1532"/>
                <a:gd name="T25" fmla="*/ 1799 h 1959"/>
                <a:gd name="T26" fmla="*/ 592 w 1532"/>
                <a:gd name="T27" fmla="*/ 1624 h 1959"/>
                <a:gd name="T28" fmla="*/ 722 w 1532"/>
                <a:gd name="T29" fmla="*/ 1345 h 1959"/>
                <a:gd name="T30" fmla="*/ 849 w 1532"/>
                <a:gd name="T31" fmla="*/ 1357 h 1959"/>
                <a:gd name="T32" fmla="*/ 922 w 1532"/>
                <a:gd name="T33" fmla="*/ 1483 h 1959"/>
                <a:gd name="T34" fmla="*/ 1010 w 1532"/>
                <a:gd name="T35" fmla="*/ 1647 h 1959"/>
                <a:gd name="T36" fmla="*/ 1069 w 1532"/>
                <a:gd name="T37" fmla="*/ 1784 h 1959"/>
                <a:gd name="T38" fmla="*/ 1125 w 1532"/>
                <a:gd name="T39" fmla="*/ 1920 h 1959"/>
                <a:gd name="T40" fmla="*/ 1232 w 1532"/>
                <a:gd name="T41" fmla="*/ 1953 h 1959"/>
                <a:gd name="T42" fmla="*/ 1354 w 1532"/>
                <a:gd name="T43" fmla="*/ 1942 h 1959"/>
                <a:gd name="T44" fmla="*/ 1447 w 1532"/>
                <a:gd name="T45" fmla="*/ 1900 h 1959"/>
                <a:gd name="T46" fmla="*/ 1506 w 1532"/>
                <a:gd name="T47" fmla="*/ 1832 h 1959"/>
                <a:gd name="T48" fmla="*/ 1512 w 1532"/>
                <a:gd name="T49" fmla="*/ 1627 h 1959"/>
                <a:gd name="T50" fmla="*/ 1453 w 1532"/>
                <a:gd name="T51" fmla="*/ 1537 h 1959"/>
                <a:gd name="T52" fmla="*/ 1374 w 1532"/>
                <a:gd name="T53" fmla="*/ 1497 h 1959"/>
                <a:gd name="T54" fmla="*/ 1278 w 1532"/>
                <a:gd name="T55" fmla="*/ 1497 h 1959"/>
                <a:gd name="T56" fmla="*/ 1190 w 1532"/>
                <a:gd name="T57" fmla="*/ 1551 h 1959"/>
                <a:gd name="T58" fmla="*/ 1114 w 1532"/>
                <a:gd name="T59" fmla="*/ 1554 h 1959"/>
                <a:gd name="T60" fmla="*/ 1069 w 1532"/>
                <a:gd name="T61" fmla="*/ 1455 h 1959"/>
                <a:gd name="T62" fmla="*/ 1004 w 1532"/>
                <a:gd name="T63" fmla="*/ 1326 h 1959"/>
                <a:gd name="T64" fmla="*/ 950 w 1532"/>
                <a:gd name="T65" fmla="*/ 1205 h 1959"/>
                <a:gd name="T66" fmla="*/ 1106 w 1532"/>
                <a:gd name="T67" fmla="*/ 810 h 1959"/>
                <a:gd name="T68" fmla="*/ 1266 w 1532"/>
                <a:gd name="T69" fmla="*/ 543 h 1959"/>
                <a:gd name="T70" fmla="*/ 1340 w 1532"/>
                <a:gd name="T71" fmla="*/ 470 h 1959"/>
                <a:gd name="T72" fmla="*/ 1376 w 1532"/>
                <a:gd name="T73" fmla="*/ 444 h 1959"/>
                <a:gd name="T74" fmla="*/ 1441 w 1532"/>
                <a:gd name="T75" fmla="*/ 332 h 1959"/>
                <a:gd name="T76" fmla="*/ 1486 w 1532"/>
                <a:gd name="T77" fmla="*/ 186 h 1959"/>
                <a:gd name="T78" fmla="*/ 1478 w 1532"/>
                <a:gd name="T79" fmla="*/ 90 h 1959"/>
                <a:gd name="T80" fmla="*/ 1396 w 1532"/>
                <a:gd name="T81" fmla="*/ 101 h 1959"/>
                <a:gd name="T82" fmla="*/ 1300 w 1532"/>
                <a:gd name="T83" fmla="*/ 228 h 1959"/>
                <a:gd name="T84" fmla="*/ 1187 w 1532"/>
                <a:gd name="T85" fmla="*/ 405 h 1959"/>
                <a:gd name="T86" fmla="*/ 925 w 1532"/>
                <a:gd name="T87" fmla="*/ 788 h 1959"/>
                <a:gd name="T88" fmla="*/ 767 w 1532"/>
                <a:gd name="T89" fmla="*/ 855 h 1959"/>
                <a:gd name="T90" fmla="*/ 680 w 1532"/>
                <a:gd name="T91" fmla="*/ 687 h 1959"/>
                <a:gd name="T92" fmla="*/ 629 w 1532"/>
                <a:gd name="T93" fmla="*/ 594 h 1959"/>
                <a:gd name="T94" fmla="*/ 558 w 1532"/>
                <a:gd name="T95" fmla="*/ 481 h 1959"/>
                <a:gd name="T96" fmla="*/ 493 w 1532"/>
                <a:gd name="T97" fmla="*/ 349 h 1959"/>
                <a:gd name="T98" fmla="*/ 443 w 1532"/>
                <a:gd name="T99" fmla="*/ 245 h 1959"/>
                <a:gd name="T100" fmla="*/ 369 w 1532"/>
                <a:gd name="T101" fmla="*/ 76 h 1959"/>
                <a:gd name="T102" fmla="*/ 279 w 1532"/>
                <a:gd name="T103" fmla="*/ 22 h 1959"/>
                <a:gd name="T104" fmla="*/ 228 w 1532"/>
                <a:gd name="T105" fmla="*/ 33 h 1959"/>
                <a:gd name="T106" fmla="*/ 248 w 1532"/>
                <a:gd name="T107" fmla="*/ 183 h 1959"/>
                <a:gd name="T108" fmla="*/ 338 w 1532"/>
                <a:gd name="T109" fmla="*/ 430 h 1959"/>
                <a:gd name="T110" fmla="*/ 434 w 1532"/>
                <a:gd name="T111" fmla="*/ 636 h 1959"/>
                <a:gd name="T112" fmla="*/ 522 w 1532"/>
                <a:gd name="T113" fmla="*/ 841 h 1959"/>
                <a:gd name="T114" fmla="*/ 651 w 1532"/>
                <a:gd name="T115" fmla="*/ 1129 h 1959"/>
                <a:gd name="T116" fmla="*/ 626 w 1532"/>
                <a:gd name="T117" fmla="*/ 1190 h 1959"/>
                <a:gd name="T118" fmla="*/ 541 w 1532"/>
                <a:gd name="T119" fmla="*/ 1281 h 1959"/>
                <a:gd name="T120" fmla="*/ 496 w 1532"/>
                <a:gd name="T121" fmla="*/ 1351 h 1959"/>
                <a:gd name="T122" fmla="*/ 428 w 1532"/>
                <a:gd name="T123" fmla="*/ 1447 h 1959"/>
                <a:gd name="T124" fmla="*/ 0 w 1532"/>
                <a:gd name="T125" fmla="*/ 0 h 1959"/>
                <a:gd name="T126" fmla="*/ 1532 w 1532"/>
                <a:gd name="T127" fmla="*/ 1959 h 1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T124" t="T125" r="T126" b="T127"/>
              <a:pathLst>
                <a:path w="1532" h="1959">
                  <a:moveTo>
                    <a:pt x="375" y="1483"/>
                  </a:moveTo>
                  <a:lnTo>
                    <a:pt x="372" y="1480"/>
                  </a:lnTo>
                  <a:lnTo>
                    <a:pt x="361" y="1472"/>
                  </a:lnTo>
                  <a:lnTo>
                    <a:pt x="347" y="1461"/>
                  </a:lnTo>
                  <a:lnTo>
                    <a:pt x="330" y="1447"/>
                  </a:lnTo>
                  <a:lnTo>
                    <a:pt x="313" y="1435"/>
                  </a:lnTo>
                  <a:lnTo>
                    <a:pt x="296" y="1424"/>
                  </a:lnTo>
                  <a:lnTo>
                    <a:pt x="282" y="1416"/>
                  </a:lnTo>
                  <a:lnTo>
                    <a:pt x="270" y="1413"/>
                  </a:lnTo>
                  <a:lnTo>
                    <a:pt x="259" y="1413"/>
                  </a:lnTo>
                  <a:lnTo>
                    <a:pt x="242" y="1413"/>
                  </a:lnTo>
                  <a:lnTo>
                    <a:pt x="223" y="1413"/>
                  </a:lnTo>
                  <a:lnTo>
                    <a:pt x="203" y="1413"/>
                  </a:lnTo>
                  <a:lnTo>
                    <a:pt x="183" y="1413"/>
                  </a:lnTo>
                  <a:lnTo>
                    <a:pt x="166" y="1413"/>
                  </a:lnTo>
                  <a:lnTo>
                    <a:pt x="155" y="1413"/>
                  </a:lnTo>
                  <a:lnTo>
                    <a:pt x="149" y="1413"/>
                  </a:lnTo>
                  <a:lnTo>
                    <a:pt x="146" y="1413"/>
                  </a:lnTo>
                  <a:lnTo>
                    <a:pt x="141" y="1413"/>
                  </a:lnTo>
                  <a:lnTo>
                    <a:pt x="132" y="1413"/>
                  </a:lnTo>
                  <a:lnTo>
                    <a:pt x="121" y="1419"/>
                  </a:lnTo>
                  <a:lnTo>
                    <a:pt x="107" y="1424"/>
                  </a:lnTo>
                  <a:lnTo>
                    <a:pt x="93" y="1433"/>
                  </a:lnTo>
                  <a:lnTo>
                    <a:pt x="76" y="1447"/>
                  </a:lnTo>
                  <a:lnTo>
                    <a:pt x="59" y="1466"/>
                  </a:lnTo>
                  <a:lnTo>
                    <a:pt x="31" y="1514"/>
                  </a:lnTo>
                  <a:lnTo>
                    <a:pt x="14" y="1559"/>
                  </a:lnTo>
                  <a:lnTo>
                    <a:pt x="5" y="1590"/>
                  </a:lnTo>
                  <a:lnTo>
                    <a:pt x="2" y="1604"/>
                  </a:lnTo>
                  <a:lnTo>
                    <a:pt x="2" y="1621"/>
                  </a:lnTo>
                  <a:lnTo>
                    <a:pt x="0" y="1661"/>
                  </a:lnTo>
                  <a:lnTo>
                    <a:pt x="0" y="1706"/>
                  </a:lnTo>
                  <a:lnTo>
                    <a:pt x="2" y="1739"/>
                  </a:lnTo>
                  <a:lnTo>
                    <a:pt x="8" y="1762"/>
                  </a:lnTo>
                  <a:lnTo>
                    <a:pt x="17" y="1784"/>
                  </a:lnTo>
                  <a:lnTo>
                    <a:pt x="25" y="1801"/>
                  </a:lnTo>
                  <a:lnTo>
                    <a:pt x="33" y="1813"/>
                  </a:lnTo>
                  <a:lnTo>
                    <a:pt x="39" y="1818"/>
                  </a:lnTo>
                  <a:lnTo>
                    <a:pt x="53" y="1830"/>
                  </a:lnTo>
                  <a:lnTo>
                    <a:pt x="67" y="1841"/>
                  </a:lnTo>
                  <a:lnTo>
                    <a:pt x="84" y="1855"/>
                  </a:lnTo>
                  <a:lnTo>
                    <a:pt x="101" y="1866"/>
                  </a:lnTo>
                  <a:lnTo>
                    <a:pt x="121" y="1877"/>
                  </a:lnTo>
                  <a:lnTo>
                    <a:pt x="135" y="1886"/>
                  </a:lnTo>
                  <a:lnTo>
                    <a:pt x="149" y="1891"/>
                  </a:lnTo>
                  <a:lnTo>
                    <a:pt x="163" y="1894"/>
                  </a:lnTo>
                  <a:lnTo>
                    <a:pt x="180" y="1900"/>
                  </a:lnTo>
                  <a:lnTo>
                    <a:pt x="200" y="1906"/>
                  </a:lnTo>
                  <a:lnTo>
                    <a:pt x="220" y="1911"/>
                  </a:lnTo>
                  <a:lnTo>
                    <a:pt x="237" y="1917"/>
                  </a:lnTo>
                  <a:lnTo>
                    <a:pt x="254" y="1922"/>
                  </a:lnTo>
                  <a:lnTo>
                    <a:pt x="265" y="1925"/>
                  </a:lnTo>
                  <a:lnTo>
                    <a:pt x="270" y="1925"/>
                  </a:lnTo>
                  <a:lnTo>
                    <a:pt x="279" y="1922"/>
                  </a:lnTo>
                  <a:lnTo>
                    <a:pt x="296" y="1917"/>
                  </a:lnTo>
                  <a:lnTo>
                    <a:pt x="318" y="1911"/>
                  </a:lnTo>
                  <a:lnTo>
                    <a:pt x="341" y="1900"/>
                  </a:lnTo>
                  <a:lnTo>
                    <a:pt x="366" y="1891"/>
                  </a:lnTo>
                  <a:lnTo>
                    <a:pt x="389" y="1880"/>
                  </a:lnTo>
                  <a:lnTo>
                    <a:pt x="403" y="1872"/>
                  </a:lnTo>
                  <a:lnTo>
                    <a:pt x="412" y="1866"/>
                  </a:lnTo>
                  <a:lnTo>
                    <a:pt x="417" y="1858"/>
                  </a:lnTo>
                  <a:lnTo>
                    <a:pt x="428" y="1841"/>
                  </a:lnTo>
                  <a:lnTo>
                    <a:pt x="443" y="1821"/>
                  </a:lnTo>
                  <a:lnTo>
                    <a:pt x="457" y="1799"/>
                  </a:lnTo>
                  <a:lnTo>
                    <a:pt x="474" y="1776"/>
                  </a:lnTo>
                  <a:lnTo>
                    <a:pt x="485" y="1756"/>
                  </a:lnTo>
                  <a:lnTo>
                    <a:pt x="496" y="1745"/>
                  </a:lnTo>
                  <a:lnTo>
                    <a:pt x="499" y="1739"/>
                  </a:lnTo>
                  <a:lnTo>
                    <a:pt x="592" y="1624"/>
                  </a:lnTo>
                  <a:lnTo>
                    <a:pt x="665" y="1441"/>
                  </a:lnTo>
                  <a:lnTo>
                    <a:pt x="668" y="1430"/>
                  </a:lnTo>
                  <a:lnTo>
                    <a:pt x="677" y="1404"/>
                  </a:lnTo>
                  <a:lnTo>
                    <a:pt x="694" y="1373"/>
                  </a:lnTo>
                  <a:lnTo>
                    <a:pt x="722" y="1345"/>
                  </a:lnTo>
                  <a:lnTo>
                    <a:pt x="744" y="1328"/>
                  </a:lnTo>
                  <a:lnTo>
                    <a:pt x="761" y="1314"/>
                  </a:lnTo>
                  <a:lnTo>
                    <a:pt x="770" y="1306"/>
                  </a:lnTo>
                  <a:lnTo>
                    <a:pt x="773" y="1303"/>
                  </a:lnTo>
                  <a:lnTo>
                    <a:pt x="849" y="1357"/>
                  </a:lnTo>
                  <a:lnTo>
                    <a:pt x="883" y="1373"/>
                  </a:lnTo>
                  <a:lnTo>
                    <a:pt x="888" y="1388"/>
                  </a:lnTo>
                  <a:lnTo>
                    <a:pt x="900" y="1424"/>
                  </a:lnTo>
                  <a:lnTo>
                    <a:pt x="914" y="1461"/>
                  </a:lnTo>
                  <a:lnTo>
                    <a:pt x="922" y="1483"/>
                  </a:lnTo>
                  <a:lnTo>
                    <a:pt x="931" y="1511"/>
                  </a:lnTo>
                  <a:lnTo>
                    <a:pt x="950" y="1556"/>
                  </a:lnTo>
                  <a:lnTo>
                    <a:pt x="970" y="1604"/>
                  </a:lnTo>
                  <a:lnTo>
                    <a:pt x="993" y="1630"/>
                  </a:lnTo>
                  <a:lnTo>
                    <a:pt x="1010" y="1647"/>
                  </a:lnTo>
                  <a:lnTo>
                    <a:pt x="1021" y="1675"/>
                  </a:lnTo>
                  <a:lnTo>
                    <a:pt x="1035" y="1711"/>
                  </a:lnTo>
                  <a:lnTo>
                    <a:pt x="1049" y="1742"/>
                  </a:lnTo>
                  <a:lnTo>
                    <a:pt x="1058" y="1759"/>
                  </a:lnTo>
                  <a:lnTo>
                    <a:pt x="1069" y="1784"/>
                  </a:lnTo>
                  <a:lnTo>
                    <a:pt x="1077" y="1813"/>
                  </a:lnTo>
                  <a:lnTo>
                    <a:pt x="1089" y="1844"/>
                  </a:lnTo>
                  <a:lnTo>
                    <a:pt x="1100" y="1875"/>
                  </a:lnTo>
                  <a:lnTo>
                    <a:pt x="1114" y="1900"/>
                  </a:lnTo>
                  <a:lnTo>
                    <a:pt x="1125" y="1920"/>
                  </a:lnTo>
                  <a:lnTo>
                    <a:pt x="1139" y="1931"/>
                  </a:lnTo>
                  <a:lnTo>
                    <a:pt x="1156" y="1937"/>
                  </a:lnTo>
                  <a:lnTo>
                    <a:pt x="1179" y="1945"/>
                  </a:lnTo>
                  <a:lnTo>
                    <a:pt x="1204" y="1951"/>
                  </a:lnTo>
                  <a:lnTo>
                    <a:pt x="1232" y="1953"/>
                  </a:lnTo>
                  <a:lnTo>
                    <a:pt x="1264" y="1956"/>
                  </a:lnTo>
                  <a:lnTo>
                    <a:pt x="1289" y="1959"/>
                  </a:lnTo>
                  <a:lnTo>
                    <a:pt x="1314" y="1956"/>
                  </a:lnTo>
                  <a:lnTo>
                    <a:pt x="1334" y="1951"/>
                  </a:lnTo>
                  <a:lnTo>
                    <a:pt x="1354" y="1942"/>
                  </a:lnTo>
                  <a:lnTo>
                    <a:pt x="1374" y="1934"/>
                  </a:lnTo>
                  <a:lnTo>
                    <a:pt x="1393" y="1925"/>
                  </a:lnTo>
                  <a:lnTo>
                    <a:pt x="1416" y="1914"/>
                  </a:lnTo>
                  <a:lnTo>
                    <a:pt x="1433" y="1906"/>
                  </a:lnTo>
                  <a:lnTo>
                    <a:pt x="1447" y="1900"/>
                  </a:lnTo>
                  <a:lnTo>
                    <a:pt x="1458" y="1897"/>
                  </a:lnTo>
                  <a:lnTo>
                    <a:pt x="1461" y="1894"/>
                  </a:lnTo>
                  <a:lnTo>
                    <a:pt x="1469" y="1886"/>
                  </a:lnTo>
                  <a:lnTo>
                    <a:pt x="1486" y="1863"/>
                  </a:lnTo>
                  <a:lnTo>
                    <a:pt x="1506" y="1832"/>
                  </a:lnTo>
                  <a:lnTo>
                    <a:pt x="1523" y="1793"/>
                  </a:lnTo>
                  <a:lnTo>
                    <a:pt x="1532" y="1748"/>
                  </a:lnTo>
                  <a:lnTo>
                    <a:pt x="1529" y="1706"/>
                  </a:lnTo>
                  <a:lnTo>
                    <a:pt x="1523" y="1663"/>
                  </a:lnTo>
                  <a:lnTo>
                    <a:pt x="1512" y="1627"/>
                  </a:lnTo>
                  <a:lnTo>
                    <a:pt x="1503" y="1610"/>
                  </a:lnTo>
                  <a:lnTo>
                    <a:pt x="1495" y="1590"/>
                  </a:lnTo>
                  <a:lnTo>
                    <a:pt x="1481" y="1573"/>
                  </a:lnTo>
                  <a:lnTo>
                    <a:pt x="1467" y="1554"/>
                  </a:lnTo>
                  <a:lnTo>
                    <a:pt x="1453" y="1537"/>
                  </a:lnTo>
                  <a:lnTo>
                    <a:pt x="1436" y="1520"/>
                  </a:lnTo>
                  <a:lnTo>
                    <a:pt x="1422" y="1509"/>
                  </a:lnTo>
                  <a:lnTo>
                    <a:pt x="1407" y="1503"/>
                  </a:lnTo>
                  <a:lnTo>
                    <a:pt x="1393" y="1500"/>
                  </a:lnTo>
                  <a:lnTo>
                    <a:pt x="1374" y="1497"/>
                  </a:lnTo>
                  <a:lnTo>
                    <a:pt x="1354" y="1495"/>
                  </a:lnTo>
                  <a:lnTo>
                    <a:pt x="1334" y="1495"/>
                  </a:lnTo>
                  <a:lnTo>
                    <a:pt x="1314" y="1495"/>
                  </a:lnTo>
                  <a:lnTo>
                    <a:pt x="1295" y="1495"/>
                  </a:lnTo>
                  <a:lnTo>
                    <a:pt x="1278" y="1497"/>
                  </a:lnTo>
                  <a:lnTo>
                    <a:pt x="1264" y="1503"/>
                  </a:lnTo>
                  <a:lnTo>
                    <a:pt x="1249" y="1511"/>
                  </a:lnTo>
                  <a:lnTo>
                    <a:pt x="1232" y="1523"/>
                  </a:lnTo>
                  <a:lnTo>
                    <a:pt x="1213" y="1537"/>
                  </a:lnTo>
                  <a:lnTo>
                    <a:pt x="1190" y="1551"/>
                  </a:lnTo>
                  <a:lnTo>
                    <a:pt x="1170" y="1562"/>
                  </a:lnTo>
                  <a:lnTo>
                    <a:pt x="1151" y="1571"/>
                  </a:lnTo>
                  <a:lnTo>
                    <a:pt x="1137" y="1576"/>
                  </a:lnTo>
                  <a:lnTo>
                    <a:pt x="1128" y="1573"/>
                  </a:lnTo>
                  <a:lnTo>
                    <a:pt x="1114" y="1554"/>
                  </a:lnTo>
                  <a:lnTo>
                    <a:pt x="1100" y="1520"/>
                  </a:lnTo>
                  <a:lnTo>
                    <a:pt x="1086" y="1492"/>
                  </a:lnTo>
                  <a:lnTo>
                    <a:pt x="1080" y="1478"/>
                  </a:lnTo>
                  <a:lnTo>
                    <a:pt x="1077" y="1472"/>
                  </a:lnTo>
                  <a:lnTo>
                    <a:pt x="1069" y="1455"/>
                  </a:lnTo>
                  <a:lnTo>
                    <a:pt x="1058" y="1430"/>
                  </a:lnTo>
                  <a:lnTo>
                    <a:pt x="1046" y="1402"/>
                  </a:lnTo>
                  <a:lnTo>
                    <a:pt x="1029" y="1373"/>
                  </a:lnTo>
                  <a:lnTo>
                    <a:pt x="1015" y="1345"/>
                  </a:lnTo>
                  <a:lnTo>
                    <a:pt x="1004" y="1326"/>
                  </a:lnTo>
                  <a:lnTo>
                    <a:pt x="993" y="1314"/>
                  </a:lnTo>
                  <a:lnTo>
                    <a:pt x="979" y="1292"/>
                  </a:lnTo>
                  <a:lnTo>
                    <a:pt x="964" y="1255"/>
                  </a:lnTo>
                  <a:lnTo>
                    <a:pt x="953" y="1219"/>
                  </a:lnTo>
                  <a:lnTo>
                    <a:pt x="950" y="1205"/>
                  </a:lnTo>
                  <a:lnTo>
                    <a:pt x="928" y="1123"/>
                  </a:lnTo>
                  <a:lnTo>
                    <a:pt x="1010" y="1005"/>
                  </a:lnTo>
                  <a:lnTo>
                    <a:pt x="1080" y="858"/>
                  </a:lnTo>
                  <a:lnTo>
                    <a:pt x="1086" y="844"/>
                  </a:lnTo>
                  <a:lnTo>
                    <a:pt x="1106" y="810"/>
                  </a:lnTo>
                  <a:lnTo>
                    <a:pt x="1134" y="763"/>
                  </a:lnTo>
                  <a:lnTo>
                    <a:pt x="1168" y="706"/>
                  </a:lnTo>
                  <a:lnTo>
                    <a:pt x="1201" y="644"/>
                  </a:lnTo>
                  <a:lnTo>
                    <a:pt x="1235" y="588"/>
                  </a:lnTo>
                  <a:lnTo>
                    <a:pt x="1266" y="543"/>
                  </a:lnTo>
                  <a:lnTo>
                    <a:pt x="1289" y="512"/>
                  </a:lnTo>
                  <a:lnTo>
                    <a:pt x="1300" y="501"/>
                  </a:lnTo>
                  <a:lnTo>
                    <a:pt x="1311" y="490"/>
                  </a:lnTo>
                  <a:lnTo>
                    <a:pt x="1326" y="478"/>
                  </a:lnTo>
                  <a:lnTo>
                    <a:pt x="1340" y="470"/>
                  </a:lnTo>
                  <a:lnTo>
                    <a:pt x="1354" y="461"/>
                  </a:lnTo>
                  <a:lnTo>
                    <a:pt x="1365" y="456"/>
                  </a:lnTo>
                  <a:lnTo>
                    <a:pt x="1371" y="450"/>
                  </a:lnTo>
                  <a:lnTo>
                    <a:pt x="1374" y="450"/>
                  </a:lnTo>
                  <a:lnTo>
                    <a:pt x="1376" y="444"/>
                  </a:lnTo>
                  <a:lnTo>
                    <a:pt x="1385" y="430"/>
                  </a:lnTo>
                  <a:lnTo>
                    <a:pt x="1399" y="411"/>
                  </a:lnTo>
                  <a:lnTo>
                    <a:pt x="1413" y="385"/>
                  </a:lnTo>
                  <a:lnTo>
                    <a:pt x="1427" y="357"/>
                  </a:lnTo>
                  <a:lnTo>
                    <a:pt x="1441" y="332"/>
                  </a:lnTo>
                  <a:lnTo>
                    <a:pt x="1455" y="309"/>
                  </a:lnTo>
                  <a:lnTo>
                    <a:pt x="1461" y="292"/>
                  </a:lnTo>
                  <a:lnTo>
                    <a:pt x="1469" y="262"/>
                  </a:lnTo>
                  <a:lnTo>
                    <a:pt x="1478" y="222"/>
                  </a:lnTo>
                  <a:lnTo>
                    <a:pt x="1486" y="186"/>
                  </a:lnTo>
                  <a:lnTo>
                    <a:pt x="1489" y="163"/>
                  </a:lnTo>
                  <a:lnTo>
                    <a:pt x="1492" y="149"/>
                  </a:lnTo>
                  <a:lnTo>
                    <a:pt x="1498" y="132"/>
                  </a:lnTo>
                  <a:lnTo>
                    <a:pt x="1495" y="112"/>
                  </a:lnTo>
                  <a:lnTo>
                    <a:pt x="1478" y="90"/>
                  </a:lnTo>
                  <a:lnTo>
                    <a:pt x="1455" y="76"/>
                  </a:lnTo>
                  <a:lnTo>
                    <a:pt x="1441" y="73"/>
                  </a:lnTo>
                  <a:lnTo>
                    <a:pt x="1436" y="76"/>
                  </a:lnTo>
                  <a:lnTo>
                    <a:pt x="1433" y="76"/>
                  </a:lnTo>
                  <a:lnTo>
                    <a:pt x="1396" y="101"/>
                  </a:lnTo>
                  <a:lnTo>
                    <a:pt x="1385" y="115"/>
                  </a:lnTo>
                  <a:lnTo>
                    <a:pt x="1359" y="146"/>
                  </a:lnTo>
                  <a:lnTo>
                    <a:pt x="1331" y="180"/>
                  </a:lnTo>
                  <a:lnTo>
                    <a:pt x="1314" y="205"/>
                  </a:lnTo>
                  <a:lnTo>
                    <a:pt x="1300" y="228"/>
                  </a:lnTo>
                  <a:lnTo>
                    <a:pt x="1278" y="262"/>
                  </a:lnTo>
                  <a:lnTo>
                    <a:pt x="1252" y="295"/>
                  </a:lnTo>
                  <a:lnTo>
                    <a:pt x="1232" y="323"/>
                  </a:lnTo>
                  <a:lnTo>
                    <a:pt x="1213" y="357"/>
                  </a:lnTo>
                  <a:lnTo>
                    <a:pt x="1187" y="405"/>
                  </a:lnTo>
                  <a:lnTo>
                    <a:pt x="1165" y="447"/>
                  </a:lnTo>
                  <a:lnTo>
                    <a:pt x="1154" y="464"/>
                  </a:lnTo>
                  <a:lnTo>
                    <a:pt x="1103" y="540"/>
                  </a:lnTo>
                  <a:lnTo>
                    <a:pt x="998" y="667"/>
                  </a:lnTo>
                  <a:lnTo>
                    <a:pt x="925" y="788"/>
                  </a:lnTo>
                  <a:lnTo>
                    <a:pt x="880" y="850"/>
                  </a:lnTo>
                  <a:lnTo>
                    <a:pt x="857" y="884"/>
                  </a:lnTo>
                  <a:lnTo>
                    <a:pt x="815" y="951"/>
                  </a:lnTo>
                  <a:lnTo>
                    <a:pt x="778" y="872"/>
                  </a:lnTo>
                  <a:lnTo>
                    <a:pt x="767" y="855"/>
                  </a:lnTo>
                  <a:lnTo>
                    <a:pt x="744" y="819"/>
                  </a:lnTo>
                  <a:lnTo>
                    <a:pt x="722" y="779"/>
                  </a:lnTo>
                  <a:lnTo>
                    <a:pt x="708" y="757"/>
                  </a:lnTo>
                  <a:lnTo>
                    <a:pt x="696" y="732"/>
                  </a:lnTo>
                  <a:lnTo>
                    <a:pt x="680" y="687"/>
                  </a:lnTo>
                  <a:lnTo>
                    <a:pt x="663" y="644"/>
                  </a:lnTo>
                  <a:lnTo>
                    <a:pt x="654" y="625"/>
                  </a:lnTo>
                  <a:lnTo>
                    <a:pt x="651" y="622"/>
                  </a:lnTo>
                  <a:lnTo>
                    <a:pt x="640" y="611"/>
                  </a:lnTo>
                  <a:lnTo>
                    <a:pt x="629" y="594"/>
                  </a:lnTo>
                  <a:lnTo>
                    <a:pt x="612" y="574"/>
                  </a:lnTo>
                  <a:lnTo>
                    <a:pt x="595" y="549"/>
                  </a:lnTo>
                  <a:lnTo>
                    <a:pt x="578" y="526"/>
                  </a:lnTo>
                  <a:lnTo>
                    <a:pt x="567" y="504"/>
                  </a:lnTo>
                  <a:lnTo>
                    <a:pt x="558" y="481"/>
                  </a:lnTo>
                  <a:lnTo>
                    <a:pt x="550" y="459"/>
                  </a:lnTo>
                  <a:lnTo>
                    <a:pt x="538" y="433"/>
                  </a:lnTo>
                  <a:lnTo>
                    <a:pt x="524" y="402"/>
                  </a:lnTo>
                  <a:lnTo>
                    <a:pt x="510" y="374"/>
                  </a:lnTo>
                  <a:lnTo>
                    <a:pt x="493" y="349"/>
                  </a:lnTo>
                  <a:lnTo>
                    <a:pt x="482" y="326"/>
                  </a:lnTo>
                  <a:lnTo>
                    <a:pt x="474" y="312"/>
                  </a:lnTo>
                  <a:lnTo>
                    <a:pt x="471" y="307"/>
                  </a:lnTo>
                  <a:lnTo>
                    <a:pt x="462" y="287"/>
                  </a:lnTo>
                  <a:lnTo>
                    <a:pt x="443" y="245"/>
                  </a:lnTo>
                  <a:lnTo>
                    <a:pt x="423" y="202"/>
                  </a:lnTo>
                  <a:lnTo>
                    <a:pt x="412" y="177"/>
                  </a:lnTo>
                  <a:lnTo>
                    <a:pt x="403" y="155"/>
                  </a:lnTo>
                  <a:lnTo>
                    <a:pt x="386" y="115"/>
                  </a:lnTo>
                  <a:lnTo>
                    <a:pt x="369" y="76"/>
                  </a:lnTo>
                  <a:lnTo>
                    <a:pt x="352" y="50"/>
                  </a:lnTo>
                  <a:lnTo>
                    <a:pt x="333" y="39"/>
                  </a:lnTo>
                  <a:lnTo>
                    <a:pt x="310" y="31"/>
                  </a:lnTo>
                  <a:lnTo>
                    <a:pt x="287" y="25"/>
                  </a:lnTo>
                  <a:lnTo>
                    <a:pt x="279" y="22"/>
                  </a:lnTo>
                  <a:lnTo>
                    <a:pt x="276" y="17"/>
                  </a:lnTo>
                  <a:lnTo>
                    <a:pt x="268" y="5"/>
                  </a:lnTo>
                  <a:lnTo>
                    <a:pt x="254" y="0"/>
                  </a:lnTo>
                  <a:lnTo>
                    <a:pt x="239" y="8"/>
                  </a:lnTo>
                  <a:lnTo>
                    <a:pt x="228" y="33"/>
                  </a:lnTo>
                  <a:lnTo>
                    <a:pt x="223" y="64"/>
                  </a:lnTo>
                  <a:lnTo>
                    <a:pt x="220" y="90"/>
                  </a:lnTo>
                  <a:lnTo>
                    <a:pt x="220" y="101"/>
                  </a:lnTo>
                  <a:lnTo>
                    <a:pt x="228" y="126"/>
                  </a:lnTo>
                  <a:lnTo>
                    <a:pt x="248" y="183"/>
                  </a:lnTo>
                  <a:lnTo>
                    <a:pt x="270" y="247"/>
                  </a:lnTo>
                  <a:lnTo>
                    <a:pt x="282" y="292"/>
                  </a:lnTo>
                  <a:lnTo>
                    <a:pt x="293" y="332"/>
                  </a:lnTo>
                  <a:lnTo>
                    <a:pt x="316" y="385"/>
                  </a:lnTo>
                  <a:lnTo>
                    <a:pt x="338" y="430"/>
                  </a:lnTo>
                  <a:lnTo>
                    <a:pt x="355" y="456"/>
                  </a:lnTo>
                  <a:lnTo>
                    <a:pt x="375" y="490"/>
                  </a:lnTo>
                  <a:lnTo>
                    <a:pt x="400" y="549"/>
                  </a:lnTo>
                  <a:lnTo>
                    <a:pt x="423" y="611"/>
                  </a:lnTo>
                  <a:lnTo>
                    <a:pt x="434" y="636"/>
                  </a:lnTo>
                  <a:lnTo>
                    <a:pt x="440" y="661"/>
                  </a:lnTo>
                  <a:lnTo>
                    <a:pt x="459" y="715"/>
                  </a:lnTo>
                  <a:lnTo>
                    <a:pt x="479" y="774"/>
                  </a:lnTo>
                  <a:lnTo>
                    <a:pt x="499" y="808"/>
                  </a:lnTo>
                  <a:lnTo>
                    <a:pt x="522" y="841"/>
                  </a:lnTo>
                  <a:lnTo>
                    <a:pt x="547" y="901"/>
                  </a:lnTo>
                  <a:lnTo>
                    <a:pt x="570" y="954"/>
                  </a:lnTo>
                  <a:lnTo>
                    <a:pt x="578" y="979"/>
                  </a:lnTo>
                  <a:lnTo>
                    <a:pt x="646" y="1126"/>
                  </a:lnTo>
                  <a:lnTo>
                    <a:pt x="651" y="1129"/>
                  </a:lnTo>
                  <a:lnTo>
                    <a:pt x="663" y="1137"/>
                  </a:lnTo>
                  <a:lnTo>
                    <a:pt x="668" y="1148"/>
                  </a:lnTo>
                  <a:lnTo>
                    <a:pt x="657" y="1162"/>
                  </a:lnTo>
                  <a:lnTo>
                    <a:pt x="643" y="1174"/>
                  </a:lnTo>
                  <a:lnTo>
                    <a:pt x="626" y="1190"/>
                  </a:lnTo>
                  <a:lnTo>
                    <a:pt x="606" y="1210"/>
                  </a:lnTo>
                  <a:lnTo>
                    <a:pt x="586" y="1233"/>
                  </a:lnTo>
                  <a:lnTo>
                    <a:pt x="567" y="1252"/>
                  </a:lnTo>
                  <a:lnTo>
                    <a:pt x="553" y="1269"/>
                  </a:lnTo>
                  <a:lnTo>
                    <a:pt x="541" y="1281"/>
                  </a:lnTo>
                  <a:lnTo>
                    <a:pt x="538" y="1286"/>
                  </a:lnTo>
                  <a:lnTo>
                    <a:pt x="536" y="1292"/>
                  </a:lnTo>
                  <a:lnTo>
                    <a:pt x="524" y="1306"/>
                  </a:lnTo>
                  <a:lnTo>
                    <a:pt x="510" y="1326"/>
                  </a:lnTo>
                  <a:lnTo>
                    <a:pt x="496" y="1351"/>
                  </a:lnTo>
                  <a:lnTo>
                    <a:pt x="479" y="1376"/>
                  </a:lnTo>
                  <a:lnTo>
                    <a:pt x="462" y="1399"/>
                  </a:lnTo>
                  <a:lnTo>
                    <a:pt x="451" y="1419"/>
                  </a:lnTo>
                  <a:lnTo>
                    <a:pt x="443" y="1430"/>
                  </a:lnTo>
                  <a:lnTo>
                    <a:pt x="428" y="1447"/>
                  </a:lnTo>
                  <a:lnTo>
                    <a:pt x="406" y="1464"/>
                  </a:lnTo>
                  <a:lnTo>
                    <a:pt x="383" y="1478"/>
                  </a:lnTo>
                  <a:lnTo>
                    <a:pt x="375" y="1483"/>
                  </a:lnTo>
                  <a:close/>
                </a:path>
              </a:pathLst>
            </a:custGeom>
            <a:solidFill>
              <a:srgbClr val="000000"/>
            </a:solidFill>
            <a:ln w="9525">
              <a:noFill/>
              <a:round/>
              <a:headEnd/>
              <a:tailEnd/>
            </a:ln>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sp>
          <p:nvSpPr>
            <p:cNvPr id="38927" name="AutoShape 15"/>
            <p:cNvSpPr>
              <a:spLocks noChangeArrowheads="1"/>
            </p:cNvSpPr>
            <p:nvPr/>
          </p:nvSpPr>
          <p:spPr bwMode="auto">
            <a:xfrm>
              <a:off x="3346" y="2743"/>
              <a:ext cx="237" cy="233"/>
            </a:xfrm>
            <a:custGeom>
              <a:avLst/>
              <a:gdLst>
                <a:gd name="T0" fmla="*/ 141 w 237"/>
                <a:gd name="T1" fmla="*/ 11 h 233"/>
                <a:gd name="T2" fmla="*/ 135 w 237"/>
                <a:gd name="T3" fmla="*/ 8 h 233"/>
                <a:gd name="T4" fmla="*/ 121 w 237"/>
                <a:gd name="T5" fmla="*/ 0 h 233"/>
                <a:gd name="T6" fmla="*/ 96 w 237"/>
                <a:gd name="T7" fmla="*/ 0 h 233"/>
                <a:gd name="T8" fmla="*/ 62 w 237"/>
                <a:gd name="T9" fmla="*/ 11 h 233"/>
                <a:gd name="T10" fmla="*/ 31 w 237"/>
                <a:gd name="T11" fmla="*/ 33 h 233"/>
                <a:gd name="T12" fmla="*/ 11 w 237"/>
                <a:gd name="T13" fmla="*/ 53 h 233"/>
                <a:gd name="T14" fmla="*/ 3 w 237"/>
                <a:gd name="T15" fmla="*/ 67 h 233"/>
                <a:gd name="T16" fmla="*/ 0 w 237"/>
                <a:gd name="T17" fmla="*/ 73 h 233"/>
                <a:gd name="T18" fmla="*/ 0 w 237"/>
                <a:gd name="T19" fmla="*/ 87 h 233"/>
                <a:gd name="T20" fmla="*/ 0 w 237"/>
                <a:gd name="T21" fmla="*/ 124 h 233"/>
                <a:gd name="T22" fmla="*/ 3 w 237"/>
                <a:gd name="T23" fmla="*/ 160 h 233"/>
                <a:gd name="T24" fmla="*/ 11 w 237"/>
                <a:gd name="T25" fmla="*/ 183 h 233"/>
                <a:gd name="T26" fmla="*/ 28 w 237"/>
                <a:gd name="T27" fmla="*/ 194 h 233"/>
                <a:gd name="T28" fmla="*/ 48 w 237"/>
                <a:gd name="T29" fmla="*/ 208 h 233"/>
                <a:gd name="T30" fmla="*/ 65 w 237"/>
                <a:gd name="T31" fmla="*/ 219 h 233"/>
                <a:gd name="T32" fmla="*/ 82 w 237"/>
                <a:gd name="T33" fmla="*/ 225 h 233"/>
                <a:gd name="T34" fmla="*/ 96 w 237"/>
                <a:gd name="T35" fmla="*/ 228 h 233"/>
                <a:gd name="T36" fmla="*/ 115 w 237"/>
                <a:gd name="T37" fmla="*/ 233 h 233"/>
                <a:gd name="T38" fmla="*/ 138 w 237"/>
                <a:gd name="T39" fmla="*/ 233 h 233"/>
                <a:gd name="T40" fmla="*/ 158 w 237"/>
                <a:gd name="T41" fmla="*/ 225 h 233"/>
                <a:gd name="T42" fmla="*/ 178 w 237"/>
                <a:gd name="T43" fmla="*/ 208 h 233"/>
                <a:gd name="T44" fmla="*/ 200 w 237"/>
                <a:gd name="T45" fmla="*/ 185 h 233"/>
                <a:gd name="T46" fmla="*/ 217 w 237"/>
                <a:gd name="T47" fmla="*/ 169 h 233"/>
                <a:gd name="T48" fmla="*/ 225 w 237"/>
                <a:gd name="T49" fmla="*/ 160 h 233"/>
                <a:gd name="T50" fmla="*/ 228 w 237"/>
                <a:gd name="T51" fmla="*/ 149 h 233"/>
                <a:gd name="T52" fmla="*/ 234 w 237"/>
                <a:gd name="T53" fmla="*/ 126 h 233"/>
                <a:gd name="T54" fmla="*/ 237 w 237"/>
                <a:gd name="T55" fmla="*/ 95 h 233"/>
                <a:gd name="T56" fmla="*/ 228 w 237"/>
                <a:gd name="T57" fmla="*/ 70 h 233"/>
                <a:gd name="T58" fmla="*/ 220 w 237"/>
                <a:gd name="T59" fmla="*/ 59 h 233"/>
                <a:gd name="T60" fmla="*/ 206 w 237"/>
                <a:gd name="T61" fmla="*/ 48 h 233"/>
                <a:gd name="T62" fmla="*/ 192 w 237"/>
                <a:gd name="T63" fmla="*/ 39 h 233"/>
                <a:gd name="T64" fmla="*/ 178 w 237"/>
                <a:gd name="T65" fmla="*/ 31 h 233"/>
                <a:gd name="T66" fmla="*/ 163 w 237"/>
                <a:gd name="T67" fmla="*/ 22 h 233"/>
                <a:gd name="T68" fmla="*/ 152 w 237"/>
                <a:gd name="T69" fmla="*/ 17 h 233"/>
                <a:gd name="T70" fmla="*/ 144 w 237"/>
                <a:gd name="T71" fmla="*/ 11 h 233"/>
                <a:gd name="T72" fmla="*/ 141 w 237"/>
                <a:gd name="T73" fmla="*/ 11 h 233"/>
                <a:gd name="T74" fmla="*/ 0 w 237"/>
                <a:gd name="T75" fmla="*/ 0 h 233"/>
                <a:gd name="T76" fmla="*/ 237 w 237"/>
                <a:gd name="T77" fmla="*/ 233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T74" t="T75" r="T76" b="T77"/>
              <a:pathLst>
                <a:path w="237" h="233">
                  <a:moveTo>
                    <a:pt x="141" y="11"/>
                  </a:moveTo>
                  <a:lnTo>
                    <a:pt x="135" y="8"/>
                  </a:lnTo>
                  <a:lnTo>
                    <a:pt x="121" y="0"/>
                  </a:lnTo>
                  <a:lnTo>
                    <a:pt x="96" y="0"/>
                  </a:lnTo>
                  <a:lnTo>
                    <a:pt x="62" y="11"/>
                  </a:lnTo>
                  <a:lnTo>
                    <a:pt x="31" y="33"/>
                  </a:lnTo>
                  <a:lnTo>
                    <a:pt x="11" y="53"/>
                  </a:lnTo>
                  <a:lnTo>
                    <a:pt x="3" y="67"/>
                  </a:lnTo>
                  <a:lnTo>
                    <a:pt x="0" y="73"/>
                  </a:lnTo>
                  <a:lnTo>
                    <a:pt x="0" y="87"/>
                  </a:lnTo>
                  <a:lnTo>
                    <a:pt x="0" y="124"/>
                  </a:lnTo>
                  <a:lnTo>
                    <a:pt x="3" y="160"/>
                  </a:lnTo>
                  <a:lnTo>
                    <a:pt x="11" y="183"/>
                  </a:lnTo>
                  <a:lnTo>
                    <a:pt x="28" y="194"/>
                  </a:lnTo>
                  <a:lnTo>
                    <a:pt x="48" y="208"/>
                  </a:lnTo>
                  <a:lnTo>
                    <a:pt x="65" y="219"/>
                  </a:lnTo>
                  <a:lnTo>
                    <a:pt x="82" y="225"/>
                  </a:lnTo>
                  <a:lnTo>
                    <a:pt x="96" y="228"/>
                  </a:lnTo>
                  <a:lnTo>
                    <a:pt x="115" y="233"/>
                  </a:lnTo>
                  <a:lnTo>
                    <a:pt x="138" y="233"/>
                  </a:lnTo>
                  <a:lnTo>
                    <a:pt x="158" y="225"/>
                  </a:lnTo>
                  <a:lnTo>
                    <a:pt x="178" y="208"/>
                  </a:lnTo>
                  <a:lnTo>
                    <a:pt x="200" y="185"/>
                  </a:lnTo>
                  <a:lnTo>
                    <a:pt x="217" y="169"/>
                  </a:lnTo>
                  <a:lnTo>
                    <a:pt x="225" y="160"/>
                  </a:lnTo>
                  <a:lnTo>
                    <a:pt x="228" y="149"/>
                  </a:lnTo>
                  <a:lnTo>
                    <a:pt x="234" y="126"/>
                  </a:lnTo>
                  <a:lnTo>
                    <a:pt x="237" y="95"/>
                  </a:lnTo>
                  <a:lnTo>
                    <a:pt x="228" y="70"/>
                  </a:lnTo>
                  <a:lnTo>
                    <a:pt x="220" y="59"/>
                  </a:lnTo>
                  <a:lnTo>
                    <a:pt x="206" y="48"/>
                  </a:lnTo>
                  <a:lnTo>
                    <a:pt x="192" y="39"/>
                  </a:lnTo>
                  <a:lnTo>
                    <a:pt x="178" y="31"/>
                  </a:lnTo>
                  <a:lnTo>
                    <a:pt x="163" y="22"/>
                  </a:lnTo>
                  <a:lnTo>
                    <a:pt x="152" y="17"/>
                  </a:lnTo>
                  <a:lnTo>
                    <a:pt x="144" y="11"/>
                  </a:lnTo>
                  <a:lnTo>
                    <a:pt x="141" y="11"/>
                  </a:lnTo>
                  <a:close/>
                </a:path>
              </a:pathLst>
            </a:custGeom>
            <a:solidFill>
              <a:srgbClr val="FFFFFF"/>
            </a:solidFill>
            <a:ln w="9525">
              <a:noFill/>
              <a:round/>
              <a:headEnd/>
              <a:tailEnd/>
            </a:ln>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sp>
          <p:nvSpPr>
            <p:cNvPr id="38928" name="AutoShape 16"/>
            <p:cNvSpPr>
              <a:spLocks noChangeArrowheads="1"/>
            </p:cNvSpPr>
            <p:nvPr/>
          </p:nvSpPr>
          <p:spPr bwMode="auto">
            <a:xfrm>
              <a:off x="3287" y="1360"/>
              <a:ext cx="1404" cy="1754"/>
            </a:xfrm>
            <a:custGeom>
              <a:avLst/>
              <a:gdLst>
                <a:gd name="T0" fmla="*/ 324 w 1404"/>
                <a:gd name="T1" fmla="*/ 1431 h 1754"/>
                <a:gd name="T2" fmla="*/ 332 w 1404"/>
                <a:gd name="T3" fmla="*/ 1566 h 1754"/>
                <a:gd name="T4" fmla="*/ 265 w 1404"/>
                <a:gd name="T5" fmla="*/ 1639 h 1754"/>
                <a:gd name="T6" fmla="*/ 177 w 1404"/>
                <a:gd name="T7" fmla="*/ 1650 h 1754"/>
                <a:gd name="T8" fmla="*/ 110 w 1404"/>
                <a:gd name="T9" fmla="*/ 1642 h 1754"/>
                <a:gd name="T10" fmla="*/ 53 w 1404"/>
                <a:gd name="T11" fmla="*/ 1628 h 1754"/>
                <a:gd name="T12" fmla="*/ 11 w 1404"/>
                <a:gd name="T13" fmla="*/ 1571 h 1754"/>
                <a:gd name="T14" fmla="*/ 0 w 1404"/>
                <a:gd name="T15" fmla="*/ 1602 h 1754"/>
                <a:gd name="T16" fmla="*/ 67 w 1404"/>
                <a:gd name="T17" fmla="*/ 1664 h 1754"/>
                <a:gd name="T18" fmla="*/ 129 w 1404"/>
                <a:gd name="T19" fmla="*/ 1695 h 1754"/>
                <a:gd name="T20" fmla="*/ 194 w 1404"/>
                <a:gd name="T21" fmla="*/ 1712 h 1754"/>
                <a:gd name="T22" fmla="*/ 265 w 1404"/>
                <a:gd name="T23" fmla="*/ 1712 h 1754"/>
                <a:gd name="T24" fmla="*/ 347 w 1404"/>
                <a:gd name="T25" fmla="*/ 1653 h 1754"/>
                <a:gd name="T26" fmla="*/ 547 w 1404"/>
                <a:gd name="T27" fmla="*/ 1267 h 1754"/>
                <a:gd name="T28" fmla="*/ 629 w 1404"/>
                <a:gd name="T29" fmla="*/ 1146 h 1754"/>
                <a:gd name="T30" fmla="*/ 696 w 1404"/>
                <a:gd name="T31" fmla="*/ 1124 h 1754"/>
                <a:gd name="T32" fmla="*/ 750 w 1404"/>
                <a:gd name="T33" fmla="*/ 1121 h 1754"/>
                <a:gd name="T34" fmla="*/ 815 w 1404"/>
                <a:gd name="T35" fmla="*/ 1157 h 1754"/>
                <a:gd name="T36" fmla="*/ 1052 w 1404"/>
                <a:gd name="T37" fmla="*/ 1644 h 1754"/>
                <a:gd name="T38" fmla="*/ 1083 w 1404"/>
                <a:gd name="T39" fmla="*/ 1695 h 1754"/>
                <a:gd name="T40" fmla="*/ 1139 w 1404"/>
                <a:gd name="T41" fmla="*/ 1751 h 1754"/>
                <a:gd name="T42" fmla="*/ 1213 w 1404"/>
                <a:gd name="T43" fmla="*/ 1754 h 1754"/>
                <a:gd name="T44" fmla="*/ 1258 w 1404"/>
                <a:gd name="T45" fmla="*/ 1754 h 1754"/>
                <a:gd name="T46" fmla="*/ 1334 w 1404"/>
                <a:gd name="T47" fmla="*/ 1712 h 1754"/>
                <a:gd name="T48" fmla="*/ 1390 w 1404"/>
                <a:gd name="T49" fmla="*/ 1667 h 1754"/>
                <a:gd name="T50" fmla="*/ 1396 w 1404"/>
                <a:gd name="T51" fmla="*/ 1507 h 1754"/>
                <a:gd name="T52" fmla="*/ 1359 w 1404"/>
                <a:gd name="T53" fmla="*/ 1456 h 1754"/>
                <a:gd name="T54" fmla="*/ 1286 w 1404"/>
                <a:gd name="T55" fmla="*/ 1414 h 1754"/>
                <a:gd name="T56" fmla="*/ 1210 w 1404"/>
                <a:gd name="T57" fmla="*/ 1414 h 1754"/>
                <a:gd name="T58" fmla="*/ 1184 w 1404"/>
                <a:gd name="T59" fmla="*/ 1422 h 1754"/>
                <a:gd name="T60" fmla="*/ 1114 w 1404"/>
                <a:gd name="T61" fmla="*/ 1456 h 1754"/>
                <a:gd name="T62" fmla="*/ 1060 w 1404"/>
                <a:gd name="T63" fmla="*/ 1492 h 1754"/>
                <a:gd name="T64" fmla="*/ 1024 w 1404"/>
                <a:gd name="T65" fmla="*/ 1439 h 1754"/>
                <a:gd name="T66" fmla="*/ 866 w 1404"/>
                <a:gd name="T67" fmla="*/ 1138 h 1754"/>
                <a:gd name="T68" fmla="*/ 1010 w 1404"/>
                <a:gd name="T69" fmla="*/ 625 h 1754"/>
                <a:gd name="T70" fmla="*/ 1258 w 1404"/>
                <a:gd name="T71" fmla="*/ 268 h 1754"/>
                <a:gd name="T72" fmla="*/ 1342 w 1404"/>
                <a:gd name="T73" fmla="*/ 150 h 1754"/>
                <a:gd name="T74" fmla="*/ 1373 w 1404"/>
                <a:gd name="T75" fmla="*/ 46 h 1754"/>
                <a:gd name="T76" fmla="*/ 1351 w 1404"/>
                <a:gd name="T77" fmla="*/ 43 h 1754"/>
                <a:gd name="T78" fmla="*/ 1309 w 1404"/>
                <a:gd name="T79" fmla="*/ 93 h 1754"/>
                <a:gd name="T80" fmla="*/ 1255 w 1404"/>
                <a:gd name="T81" fmla="*/ 161 h 1754"/>
                <a:gd name="T82" fmla="*/ 1134 w 1404"/>
                <a:gd name="T83" fmla="*/ 366 h 1754"/>
                <a:gd name="T84" fmla="*/ 993 w 1404"/>
                <a:gd name="T85" fmla="*/ 544 h 1754"/>
                <a:gd name="T86" fmla="*/ 860 w 1404"/>
                <a:gd name="T87" fmla="*/ 738 h 1754"/>
                <a:gd name="T88" fmla="*/ 787 w 1404"/>
                <a:gd name="T89" fmla="*/ 822 h 1754"/>
                <a:gd name="T90" fmla="*/ 753 w 1404"/>
                <a:gd name="T91" fmla="*/ 876 h 1754"/>
                <a:gd name="T92" fmla="*/ 708 w 1404"/>
                <a:gd name="T93" fmla="*/ 848 h 1754"/>
                <a:gd name="T94" fmla="*/ 663 w 1404"/>
                <a:gd name="T95" fmla="*/ 755 h 1754"/>
                <a:gd name="T96" fmla="*/ 575 w 1404"/>
                <a:gd name="T97" fmla="*/ 569 h 1754"/>
                <a:gd name="T98" fmla="*/ 299 w 1404"/>
                <a:gd name="T99" fmla="*/ 57 h 1754"/>
                <a:gd name="T100" fmla="*/ 231 w 1404"/>
                <a:gd name="T101" fmla="*/ 20 h 1754"/>
                <a:gd name="T102" fmla="*/ 313 w 1404"/>
                <a:gd name="T103" fmla="*/ 257 h 1754"/>
                <a:gd name="T104" fmla="*/ 569 w 1404"/>
                <a:gd name="T105" fmla="*/ 853 h 1754"/>
                <a:gd name="T106" fmla="*/ 615 w 1404"/>
                <a:gd name="T107" fmla="*/ 921 h 1754"/>
                <a:gd name="T108" fmla="*/ 657 w 1404"/>
                <a:gd name="T109" fmla="*/ 1011 h 1754"/>
                <a:gd name="T110" fmla="*/ 612 w 1404"/>
                <a:gd name="T111" fmla="*/ 1084 h 1754"/>
                <a:gd name="T112" fmla="*/ 358 w 1404"/>
                <a:gd name="T113" fmla="*/ 1411 h 1754"/>
                <a:gd name="T114" fmla="*/ 293 w 1404"/>
                <a:gd name="T115" fmla="*/ 1369 h 1754"/>
                <a:gd name="T116" fmla="*/ 0 w 1404"/>
                <a:gd name="T117" fmla="*/ 0 h 1754"/>
                <a:gd name="T118" fmla="*/ 1404 w 1404"/>
                <a:gd name="T119" fmla="*/ 1754 h 1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T116" t="T117" r="T118" b="T119"/>
              <a:pathLst>
                <a:path w="1404" h="1754">
                  <a:moveTo>
                    <a:pt x="259" y="1369"/>
                  </a:moveTo>
                  <a:lnTo>
                    <a:pt x="270" y="1377"/>
                  </a:lnTo>
                  <a:lnTo>
                    <a:pt x="299" y="1400"/>
                  </a:lnTo>
                  <a:lnTo>
                    <a:pt x="324" y="1431"/>
                  </a:lnTo>
                  <a:lnTo>
                    <a:pt x="335" y="1456"/>
                  </a:lnTo>
                  <a:lnTo>
                    <a:pt x="335" y="1487"/>
                  </a:lnTo>
                  <a:lnTo>
                    <a:pt x="338" y="1529"/>
                  </a:lnTo>
                  <a:lnTo>
                    <a:pt x="332" y="1566"/>
                  </a:lnTo>
                  <a:lnTo>
                    <a:pt x="318" y="1594"/>
                  </a:lnTo>
                  <a:lnTo>
                    <a:pt x="301" y="1611"/>
                  </a:lnTo>
                  <a:lnTo>
                    <a:pt x="284" y="1625"/>
                  </a:lnTo>
                  <a:lnTo>
                    <a:pt x="265" y="1639"/>
                  </a:lnTo>
                  <a:lnTo>
                    <a:pt x="237" y="1647"/>
                  </a:lnTo>
                  <a:lnTo>
                    <a:pt x="220" y="1650"/>
                  </a:lnTo>
                  <a:lnTo>
                    <a:pt x="200" y="1650"/>
                  </a:lnTo>
                  <a:lnTo>
                    <a:pt x="177" y="1650"/>
                  </a:lnTo>
                  <a:lnTo>
                    <a:pt x="158" y="1647"/>
                  </a:lnTo>
                  <a:lnTo>
                    <a:pt x="138" y="1644"/>
                  </a:lnTo>
                  <a:lnTo>
                    <a:pt x="121" y="1644"/>
                  </a:lnTo>
                  <a:lnTo>
                    <a:pt x="110" y="1642"/>
                  </a:lnTo>
                  <a:lnTo>
                    <a:pt x="107" y="1642"/>
                  </a:lnTo>
                  <a:lnTo>
                    <a:pt x="98" y="1642"/>
                  </a:lnTo>
                  <a:lnTo>
                    <a:pt x="79" y="1639"/>
                  </a:lnTo>
                  <a:lnTo>
                    <a:pt x="53" y="1628"/>
                  </a:lnTo>
                  <a:lnTo>
                    <a:pt x="36" y="1611"/>
                  </a:lnTo>
                  <a:lnTo>
                    <a:pt x="25" y="1591"/>
                  </a:lnTo>
                  <a:lnTo>
                    <a:pt x="16" y="1580"/>
                  </a:lnTo>
                  <a:lnTo>
                    <a:pt x="11" y="1571"/>
                  </a:lnTo>
                  <a:lnTo>
                    <a:pt x="8" y="1568"/>
                  </a:lnTo>
                  <a:lnTo>
                    <a:pt x="5" y="1571"/>
                  </a:lnTo>
                  <a:lnTo>
                    <a:pt x="0" y="1585"/>
                  </a:lnTo>
                  <a:lnTo>
                    <a:pt x="0" y="1602"/>
                  </a:lnTo>
                  <a:lnTo>
                    <a:pt x="19" y="1628"/>
                  </a:lnTo>
                  <a:lnTo>
                    <a:pt x="36" y="1642"/>
                  </a:lnTo>
                  <a:lnTo>
                    <a:pt x="50" y="1653"/>
                  </a:lnTo>
                  <a:lnTo>
                    <a:pt x="67" y="1664"/>
                  </a:lnTo>
                  <a:lnTo>
                    <a:pt x="84" y="1675"/>
                  </a:lnTo>
                  <a:lnTo>
                    <a:pt x="98" y="1684"/>
                  </a:lnTo>
                  <a:lnTo>
                    <a:pt x="115" y="1690"/>
                  </a:lnTo>
                  <a:lnTo>
                    <a:pt x="129" y="1695"/>
                  </a:lnTo>
                  <a:lnTo>
                    <a:pt x="143" y="1701"/>
                  </a:lnTo>
                  <a:lnTo>
                    <a:pt x="158" y="1704"/>
                  </a:lnTo>
                  <a:lnTo>
                    <a:pt x="174" y="1709"/>
                  </a:lnTo>
                  <a:lnTo>
                    <a:pt x="194" y="1712"/>
                  </a:lnTo>
                  <a:lnTo>
                    <a:pt x="214" y="1715"/>
                  </a:lnTo>
                  <a:lnTo>
                    <a:pt x="234" y="1715"/>
                  </a:lnTo>
                  <a:lnTo>
                    <a:pt x="251" y="1715"/>
                  </a:lnTo>
                  <a:lnTo>
                    <a:pt x="265" y="1712"/>
                  </a:lnTo>
                  <a:lnTo>
                    <a:pt x="276" y="1706"/>
                  </a:lnTo>
                  <a:lnTo>
                    <a:pt x="296" y="1690"/>
                  </a:lnTo>
                  <a:lnTo>
                    <a:pt x="324" y="1670"/>
                  </a:lnTo>
                  <a:lnTo>
                    <a:pt x="347" y="1653"/>
                  </a:lnTo>
                  <a:lnTo>
                    <a:pt x="355" y="1644"/>
                  </a:lnTo>
                  <a:lnTo>
                    <a:pt x="386" y="1583"/>
                  </a:lnTo>
                  <a:lnTo>
                    <a:pt x="482" y="1439"/>
                  </a:lnTo>
                  <a:lnTo>
                    <a:pt x="547" y="1267"/>
                  </a:lnTo>
                  <a:lnTo>
                    <a:pt x="555" y="1250"/>
                  </a:lnTo>
                  <a:lnTo>
                    <a:pt x="578" y="1211"/>
                  </a:lnTo>
                  <a:lnTo>
                    <a:pt x="606" y="1169"/>
                  </a:lnTo>
                  <a:lnTo>
                    <a:pt x="629" y="1146"/>
                  </a:lnTo>
                  <a:lnTo>
                    <a:pt x="648" y="1138"/>
                  </a:lnTo>
                  <a:lnTo>
                    <a:pt x="671" y="1129"/>
                  </a:lnTo>
                  <a:lnTo>
                    <a:pt x="688" y="1127"/>
                  </a:lnTo>
                  <a:lnTo>
                    <a:pt x="696" y="1124"/>
                  </a:lnTo>
                  <a:lnTo>
                    <a:pt x="702" y="1121"/>
                  </a:lnTo>
                  <a:lnTo>
                    <a:pt x="716" y="1112"/>
                  </a:lnTo>
                  <a:lnTo>
                    <a:pt x="733" y="1110"/>
                  </a:lnTo>
                  <a:lnTo>
                    <a:pt x="750" y="1121"/>
                  </a:lnTo>
                  <a:lnTo>
                    <a:pt x="770" y="1135"/>
                  </a:lnTo>
                  <a:lnTo>
                    <a:pt x="789" y="1146"/>
                  </a:lnTo>
                  <a:lnTo>
                    <a:pt x="806" y="1155"/>
                  </a:lnTo>
                  <a:lnTo>
                    <a:pt x="815" y="1157"/>
                  </a:lnTo>
                  <a:lnTo>
                    <a:pt x="849" y="1188"/>
                  </a:lnTo>
                  <a:lnTo>
                    <a:pt x="931" y="1340"/>
                  </a:lnTo>
                  <a:lnTo>
                    <a:pt x="1001" y="1549"/>
                  </a:lnTo>
                  <a:lnTo>
                    <a:pt x="1052" y="1644"/>
                  </a:lnTo>
                  <a:lnTo>
                    <a:pt x="1055" y="1650"/>
                  </a:lnTo>
                  <a:lnTo>
                    <a:pt x="1060" y="1661"/>
                  </a:lnTo>
                  <a:lnTo>
                    <a:pt x="1072" y="1675"/>
                  </a:lnTo>
                  <a:lnTo>
                    <a:pt x="1083" y="1695"/>
                  </a:lnTo>
                  <a:lnTo>
                    <a:pt x="1097" y="1715"/>
                  </a:lnTo>
                  <a:lnTo>
                    <a:pt x="1111" y="1732"/>
                  </a:lnTo>
                  <a:lnTo>
                    <a:pt x="1125" y="1746"/>
                  </a:lnTo>
                  <a:lnTo>
                    <a:pt x="1139" y="1751"/>
                  </a:lnTo>
                  <a:lnTo>
                    <a:pt x="1156" y="1754"/>
                  </a:lnTo>
                  <a:lnTo>
                    <a:pt x="1173" y="1754"/>
                  </a:lnTo>
                  <a:lnTo>
                    <a:pt x="1193" y="1754"/>
                  </a:lnTo>
                  <a:lnTo>
                    <a:pt x="1213" y="1754"/>
                  </a:lnTo>
                  <a:lnTo>
                    <a:pt x="1230" y="1754"/>
                  </a:lnTo>
                  <a:lnTo>
                    <a:pt x="1244" y="1754"/>
                  </a:lnTo>
                  <a:lnTo>
                    <a:pt x="1255" y="1754"/>
                  </a:lnTo>
                  <a:lnTo>
                    <a:pt x="1258" y="1754"/>
                  </a:lnTo>
                  <a:lnTo>
                    <a:pt x="1266" y="1749"/>
                  </a:lnTo>
                  <a:lnTo>
                    <a:pt x="1286" y="1737"/>
                  </a:lnTo>
                  <a:lnTo>
                    <a:pt x="1311" y="1723"/>
                  </a:lnTo>
                  <a:lnTo>
                    <a:pt x="1334" y="1712"/>
                  </a:lnTo>
                  <a:lnTo>
                    <a:pt x="1354" y="1701"/>
                  </a:lnTo>
                  <a:lnTo>
                    <a:pt x="1371" y="1684"/>
                  </a:lnTo>
                  <a:lnTo>
                    <a:pt x="1385" y="1673"/>
                  </a:lnTo>
                  <a:lnTo>
                    <a:pt x="1390" y="1667"/>
                  </a:lnTo>
                  <a:lnTo>
                    <a:pt x="1393" y="1644"/>
                  </a:lnTo>
                  <a:lnTo>
                    <a:pt x="1402" y="1594"/>
                  </a:lnTo>
                  <a:lnTo>
                    <a:pt x="1404" y="1540"/>
                  </a:lnTo>
                  <a:lnTo>
                    <a:pt x="1396" y="1507"/>
                  </a:lnTo>
                  <a:lnTo>
                    <a:pt x="1388" y="1495"/>
                  </a:lnTo>
                  <a:lnTo>
                    <a:pt x="1379" y="1484"/>
                  </a:lnTo>
                  <a:lnTo>
                    <a:pt x="1371" y="1470"/>
                  </a:lnTo>
                  <a:lnTo>
                    <a:pt x="1359" y="1456"/>
                  </a:lnTo>
                  <a:lnTo>
                    <a:pt x="1345" y="1442"/>
                  </a:lnTo>
                  <a:lnTo>
                    <a:pt x="1328" y="1431"/>
                  </a:lnTo>
                  <a:lnTo>
                    <a:pt x="1309" y="1419"/>
                  </a:lnTo>
                  <a:lnTo>
                    <a:pt x="1286" y="1414"/>
                  </a:lnTo>
                  <a:lnTo>
                    <a:pt x="1263" y="1411"/>
                  </a:lnTo>
                  <a:lnTo>
                    <a:pt x="1244" y="1411"/>
                  </a:lnTo>
                  <a:lnTo>
                    <a:pt x="1227" y="1411"/>
                  </a:lnTo>
                  <a:lnTo>
                    <a:pt x="1210" y="1414"/>
                  </a:lnTo>
                  <a:lnTo>
                    <a:pt x="1199" y="1416"/>
                  </a:lnTo>
                  <a:lnTo>
                    <a:pt x="1190" y="1419"/>
                  </a:lnTo>
                  <a:lnTo>
                    <a:pt x="1187" y="1422"/>
                  </a:lnTo>
                  <a:lnTo>
                    <a:pt x="1184" y="1422"/>
                  </a:lnTo>
                  <a:lnTo>
                    <a:pt x="1176" y="1425"/>
                  </a:lnTo>
                  <a:lnTo>
                    <a:pt x="1153" y="1433"/>
                  </a:lnTo>
                  <a:lnTo>
                    <a:pt x="1131" y="1445"/>
                  </a:lnTo>
                  <a:lnTo>
                    <a:pt x="1114" y="1456"/>
                  </a:lnTo>
                  <a:lnTo>
                    <a:pt x="1105" y="1470"/>
                  </a:lnTo>
                  <a:lnTo>
                    <a:pt x="1091" y="1484"/>
                  </a:lnTo>
                  <a:lnTo>
                    <a:pt x="1077" y="1495"/>
                  </a:lnTo>
                  <a:lnTo>
                    <a:pt x="1060" y="1492"/>
                  </a:lnTo>
                  <a:lnTo>
                    <a:pt x="1046" y="1476"/>
                  </a:lnTo>
                  <a:lnTo>
                    <a:pt x="1035" y="1459"/>
                  </a:lnTo>
                  <a:lnTo>
                    <a:pt x="1026" y="1445"/>
                  </a:lnTo>
                  <a:lnTo>
                    <a:pt x="1024" y="1439"/>
                  </a:lnTo>
                  <a:lnTo>
                    <a:pt x="959" y="1318"/>
                  </a:lnTo>
                  <a:lnTo>
                    <a:pt x="905" y="1219"/>
                  </a:lnTo>
                  <a:lnTo>
                    <a:pt x="883" y="1194"/>
                  </a:lnTo>
                  <a:lnTo>
                    <a:pt x="866" y="1138"/>
                  </a:lnTo>
                  <a:lnTo>
                    <a:pt x="826" y="1042"/>
                  </a:lnTo>
                  <a:lnTo>
                    <a:pt x="795" y="997"/>
                  </a:lnTo>
                  <a:lnTo>
                    <a:pt x="888" y="828"/>
                  </a:lnTo>
                  <a:lnTo>
                    <a:pt x="1010" y="625"/>
                  </a:lnTo>
                  <a:lnTo>
                    <a:pt x="1074" y="549"/>
                  </a:lnTo>
                  <a:lnTo>
                    <a:pt x="1111" y="487"/>
                  </a:lnTo>
                  <a:lnTo>
                    <a:pt x="1193" y="364"/>
                  </a:lnTo>
                  <a:lnTo>
                    <a:pt x="1258" y="268"/>
                  </a:lnTo>
                  <a:lnTo>
                    <a:pt x="1294" y="245"/>
                  </a:lnTo>
                  <a:lnTo>
                    <a:pt x="1303" y="228"/>
                  </a:lnTo>
                  <a:lnTo>
                    <a:pt x="1323" y="192"/>
                  </a:lnTo>
                  <a:lnTo>
                    <a:pt x="1342" y="150"/>
                  </a:lnTo>
                  <a:lnTo>
                    <a:pt x="1357" y="122"/>
                  </a:lnTo>
                  <a:lnTo>
                    <a:pt x="1365" y="99"/>
                  </a:lnTo>
                  <a:lnTo>
                    <a:pt x="1371" y="71"/>
                  </a:lnTo>
                  <a:lnTo>
                    <a:pt x="1373" y="46"/>
                  </a:lnTo>
                  <a:lnTo>
                    <a:pt x="1373" y="34"/>
                  </a:lnTo>
                  <a:lnTo>
                    <a:pt x="1371" y="34"/>
                  </a:lnTo>
                  <a:lnTo>
                    <a:pt x="1362" y="37"/>
                  </a:lnTo>
                  <a:lnTo>
                    <a:pt x="1351" y="43"/>
                  </a:lnTo>
                  <a:lnTo>
                    <a:pt x="1342" y="51"/>
                  </a:lnTo>
                  <a:lnTo>
                    <a:pt x="1334" y="60"/>
                  </a:lnTo>
                  <a:lnTo>
                    <a:pt x="1323" y="76"/>
                  </a:lnTo>
                  <a:lnTo>
                    <a:pt x="1309" y="93"/>
                  </a:lnTo>
                  <a:lnTo>
                    <a:pt x="1294" y="113"/>
                  </a:lnTo>
                  <a:lnTo>
                    <a:pt x="1278" y="133"/>
                  </a:lnTo>
                  <a:lnTo>
                    <a:pt x="1263" y="150"/>
                  </a:lnTo>
                  <a:lnTo>
                    <a:pt x="1255" y="161"/>
                  </a:lnTo>
                  <a:lnTo>
                    <a:pt x="1252" y="164"/>
                  </a:lnTo>
                  <a:lnTo>
                    <a:pt x="1210" y="243"/>
                  </a:lnTo>
                  <a:lnTo>
                    <a:pt x="1165" y="310"/>
                  </a:lnTo>
                  <a:lnTo>
                    <a:pt x="1134" y="366"/>
                  </a:lnTo>
                  <a:lnTo>
                    <a:pt x="1072" y="420"/>
                  </a:lnTo>
                  <a:lnTo>
                    <a:pt x="1057" y="465"/>
                  </a:lnTo>
                  <a:lnTo>
                    <a:pt x="1026" y="490"/>
                  </a:lnTo>
                  <a:lnTo>
                    <a:pt x="993" y="544"/>
                  </a:lnTo>
                  <a:lnTo>
                    <a:pt x="950" y="603"/>
                  </a:lnTo>
                  <a:lnTo>
                    <a:pt x="891" y="662"/>
                  </a:lnTo>
                  <a:lnTo>
                    <a:pt x="868" y="724"/>
                  </a:lnTo>
                  <a:lnTo>
                    <a:pt x="860" y="738"/>
                  </a:lnTo>
                  <a:lnTo>
                    <a:pt x="843" y="766"/>
                  </a:lnTo>
                  <a:lnTo>
                    <a:pt x="820" y="797"/>
                  </a:lnTo>
                  <a:lnTo>
                    <a:pt x="801" y="811"/>
                  </a:lnTo>
                  <a:lnTo>
                    <a:pt x="787" y="822"/>
                  </a:lnTo>
                  <a:lnTo>
                    <a:pt x="775" y="842"/>
                  </a:lnTo>
                  <a:lnTo>
                    <a:pt x="764" y="865"/>
                  </a:lnTo>
                  <a:lnTo>
                    <a:pt x="761" y="876"/>
                  </a:lnTo>
                  <a:lnTo>
                    <a:pt x="753" y="876"/>
                  </a:lnTo>
                  <a:lnTo>
                    <a:pt x="739" y="876"/>
                  </a:lnTo>
                  <a:lnTo>
                    <a:pt x="722" y="873"/>
                  </a:lnTo>
                  <a:lnTo>
                    <a:pt x="713" y="865"/>
                  </a:lnTo>
                  <a:lnTo>
                    <a:pt x="708" y="848"/>
                  </a:lnTo>
                  <a:lnTo>
                    <a:pt x="699" y="825"/>
                  </a:lnTo>
                  <a:lnTo>
                    <a:pt x="688" y="800"/>
                  </a:lnTo>
                  <a:lnTo>
                    <a:pt x="677" y="777"/>
                  </a:lnTo>
                  <a:lnTo>
                    <a:pt x="663" y="755"/>
                  </a:lnTo>
                  <a:lnTo>
                    <a:pt x="648" y="730"/>
                  </a:lnTo>
                  <a:lnTo>
                    <a:pt x="640" y="707"/>
                  </a:lnTo>
                  <a:lnTo>
                    <a:pt x="634" y="699"/>
                  </a:lnTo>
                  <a:lnTo>
                    <a:pt x="575" y="569"/>
                  </a:lnTo>
                  <a:lnTo>
                    <a:pt x="462" y="378"/>
                  </a:lnTo>
                  <a:lnTo>
                    <a:pt x="375" y="212"/>
                  </a:lnTo>
                  <a:lnTo>
                    <a:pt x="307" y="71"/>
                  </a:lnTo>
                  <a:lnTo>
                    <a:pt x="299" y="57"/>
                  </a:lnTo>
                  <a:lnTo>
                    <a:pt x="282" y="26"/>
                  </a:lnTo>
                  <a:lnTo>
                    <a:pt x="259" y="3"/>
                  </a:lnTo>
                  <a:lnTo>
                    <a:pt x="239" y="0"/>
                  </a:lnTo>
                  <a:lnTo>
                    <a:pt x="231" y="20"/>
                  </a:lnTo>
                  <a:lnTo>
                    <a:pt x="231" y="48"/>
                  </a:lnTo>
                  <a:lnTo>
                    <a:pt x="234" y="71"/>
                  </a:lnTo>
                  <a:lnTo>
                    <a:pt x="237" y="82"/>
                  </a:lnTo>
                  <a:lnTo>
                    <a:pt x="313" y="257"/>
                  </a:lnTo>
                  <a:lnTo>
                    <a:pt x="411" y="518"/>
                  </a:lnTo>
                  <a:lnTo>
                    <a:pt x="473" y="639"/>
                  </a:lnTo>
                  <a:lnTo>
                    <a:pt x="505" y="707"/>
                  </a:lnTo>
                  <a:lnTo>
                    <a:pt x="569" y="853"/>
                  </a:lnTo>
                  <a:lnTo>
                    <a:pt x="572" y="859"/>
                  </a:lnTo>
                  <a:lnTo>
                    <a:pt x="584" y="873"/>
                  </a:lnTo>
                  <a:lnTo>
                    <a:pt x="598" y="896"/>
                  </a:lnTo>
                  <a:lnTo>
                    <a:pt x="615" y="921"/>
                  </a:lnTo>
                  <a:lnTo>
                    <a:pt x="629" y="949"/>
                  </a:lnTo>
                  <a:lnTo>
                    <a:pt x="643" y="974"/>
                  </a:lnTo>
                  <a:lnTo>
                    <a:pt x="654" y="997"/>
                  </a:lnTo>
                  <a:lnTo>
                    <a:pt x="657" y="1011"/>
                  </a:lnTo>
                  <a:lnTo>
                    <a:pt x="651" y="1034"/>
                  </a:lnTo>
                  <a:lnTo>
                    <a:pt x="634" y="1059"/>
                  </a:lnTo>
                  <a:lnTo>
                    <a:pt x="620" y="1076"/>
                  </a:lnTo>
                  <a:lnTo>
                    <a:pt x="612" y="1084"/>
                  </a:lnTo>
                  <a:lnTo>
                    <a:pt x="541" y="1169"/>
                  </a:lnTo>
                  <a:lnTo>
                    <a:pt x="426" y="1324"/>
                  </a:lnTo>
                  <a:lnTo>
                    <a:pt x="392" y="1346"/>
                  </a:lnTo>
                  <a:lnTo>
                    <a:pt x="358" y="1411"/>
                  </a:lnTo>
                  <a:lnTo>
                    <a:pt x="321" y="1400"/>
                  </a:lnTo>
                  <a:lnTo>
                    <a:pt x="318" y="1394"/>
                  </a:lnTo>
                  <a:lnTo>
                    <a:pt x="313" y="1380"/>
                  </a:lnTo>
                  <a:lnTo>
                    <a:pt x="293" y="1369"/>
                  </a:lnTo>
                  <a:lnTo>
                    <a:pt x="259" y="1369"/>
                  </a:lnTo>
                  <a:close/>
                </a:path>
              </a:pathLst>
            </a:custGeom>
            <a:solidFill>
              <a:srgbClr val="FFFFFF"/>
            </a:solidFill>
            <a:ln w="9525">
              <a:noFill/>
              <a:round/>
              <a:headEnd/>
              <a:tailEnd/>
            </a:ln>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sp>
          <p:nvSpPr>
            <p:cNvPr id="38929" name="AutoShape 17"/>
            <p:cNvSpPr>
              <a:spLocks noChangeArrowheads="1"/>
            </p:cNvSpPr>
            <p:nvPr/>
          </p:nvSpPr>
          <p:spPr bwMode="auto">
            <a:xfrm>
              <a:off x="4378" y="2822"/>
              <a:ext cx="263" cy="270"/>
            </a:xfrm>
            <a:custGeom>
              <a:avLst/>
              <a:gdLst>
                <a:gd name="T0" fmla="*/ 102 w 263"/>
                <a:gd name="T1" fmla="*/ 81 h 270"/>
                <a:gd name="T2" fmla="*/ 65 w 263"/>
                <a:gd name="T3" fmla="*/ 95 h 270"/>
                <a:gd name="T4" fmla="*/ 40 w 263"/>
                <a:gd name="T5" fmla="*/ 132 h 270"/>
                <a:gd name="T6" fmla="*/ 54 w 263"/>
                <a:gd name="T7" fmla="*/ 168 h 270"/>
                <a:gd name="T8" fmla="*/ 88 w 263"/>
                <a:gd name="T9" fmla="*/ 211 h 270"/>
                <a:gd name="T10" fmla="*/ 108 w 263"/>
                <a:gd name="T11" fmla="*/ 247 h 270"/>
                <a:gd name="T12" fmla="*/ 110 w 263"/>
                <a:gd name="T13" fmla="*/ 256 h 270"/>
                <a:gd name="T14" fmla="*/ 105 w 263"/>
                <a:gd name="T15" fmla="*/ 270 h 270"/>
                <a:gd name="T16" fmla="*/ 82 w 263"/>
                <a:gd name="T17" fmla="*/ 264 h 270"/>
                <a:gd name="T18" fmla="*/ 57 w 263"/>
                <a:gd name="T19" fmla="*/ 244 h 270"/>
                <a:gd name="T20" fmla="*/ 31 w 263"/>
                <a:gd name="T21" fmla="*/ 222 h 270"/>
                <a:gd name="T22" fmla="*/ 12 w 263"/>
                <a:gd name="T23" fmla="*/ 199 h 270"/>
                <a:gd name="T24" fmla="*/ 3 w 263"/>
                <a:gd name="T25" fmla="*/ 171 h 270"/>
                <a:gd name="T26" fmla="*/ 0 w 263"/>
                <a:gd name="T27" fmla="*/ 123 h 270"/>
                <a:gd name="T28" fmla="*/ 0 w 263"/>
                <a:gd name="T29" fmla="*/ 92 h 270"/>
                <a:gd name="T30" fmla="*/ 20 w 263"/>
                <a:gd name="T31" fmla="*/ 56 h 270"/>
                <a:gd name="T32" fmla="*/ 57 w 263"/>
                <a:gd name="T33" fmla="*/ 28 h 270"/>
                <a:gd name="T34" fmla="*/ 96 w 263"/>
                <a:gd name="T35" fmla="*/ 14 h 270"/>
                <a:gd name="T36" fmla="*/ 130 w 263"/>
                <a:gd name="T37" fmla="*/ 5 h 270"/>
                <a:gd name="T38" fmla="*/ 155 w 263"/>
                <a:gd name="T39" fmla="*/ 0 h 270"/>
                <a:gd name="T40" fmla="*/ 161 w 263"/>
                <a:gd name="T41" fmla="*/ 2 h 270"/>
                <a:gd name="T42" fmla="*/ 184 w 263"/>
                <a:gd name="T43" fmla="*/ 11 h 270"/>
                <a:gd name="T44" fmla="*/ 212 w 263"/>
                <a:gd name="T45" fmla="*/ 30 h 270"/>
                <a:gd name="T46" fmla="*/ 240 w 263"/>
                <a:gd name="T47" fmla="*/ 53 h 270"/>
                <a:gd name="T48" fmla="*/ 254 w 263"/>
                <a:gd name="T49" fmla="*/ 90 h 270"/>
                <a:gd name="T50" fmla="*/ 263 w 263"/>
                <a:gd name="T51" fmla="*/ 143 h 270"/>
                <a:gd name="T52" fmla="*/ 251 w 263"/>
                <a:gd name="T53" fmla="*/ 185 h 270"/>
                <a:gd name="T54" fmla="*/ 232 w 263"/>
                <a:gd name="T55" fmla="*/ 216 h 270"/>
                <a:gd name="T56" fmla="*/ 215 w 263"/>
                <a:gd name="T57" fmla="*/ 208 h 270"/>
                <a:gd name="T58" fmla="*/ 218 w 263"/>
                <a:gd name="T59" fmla="*/ 132 h 270"/>
                <a:gd name="T60" fmla="*/ 206 w 263"/>
                <a:gd name="T61" fmla="*/ 92 h 270"/>
                <a:gd name="T62" fmla="*/ 172 w 263"/>
                <a:gd name="T63" fmla="*/ 73 h 270"/>
                <a:gd name="T64" fmla="*/ 108 w 263"/>
                <a:gd name="T65" fmla="*/ 81 h 270"/>
                <a:gd name="T66" fmla="*/ 0 w 263"/>
                <a:gd name="T67" fmla="*/ 0 h 270"/>
                <a:gd name="T68" fmla="*/ 263 w 263"/>
                <a:gd name="T69" fmla="*/ 27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T66" t="T67" r="T68" b="T69"/>
              <a:pathLst>
                <a:path w="263" h="270">
                  <a:moveTo>
                    <a:pt x="108" y="81"/>
                  </a:moveTo>
                  <a:lnTo>
                    <a:pt x="102" y="81"/>
                  </a:lnTo>
                  <a:lnTo>
                    <a:pt x="85" y="84"/>
                  </a:lnTo>
                  <a:lnTo>
                    <a:pt x="65" y="95"/>
                  </a:lnTo>
                  <a:lnTo>
                    <a:pt x="48" y="112"/>
                  </a:lnTo>
                  <a:lnTo>
                    <a:pt x="40" y="132"/>
                  </a:lnTo>
                  <a:lnTo>
                    <a:pt x="43" y="149"/>
                  </a:lnTo>
                  <a:lnTo>
                    <a:pt x="54" y="168"/>
                  </a:lnTo>
                  <a:lnTo>
                    <a:pt x="71" y="188"/>
                  </a:lnTo>
                  <a:lnTo>
                    <a:pt x="88" y="211"/>
                  </a:lnTo>
                  <a:lnTo>
                    <a:pt x="102" y="230"/>
                  </a:lnTo>
                  <a:lnTo>
                    <a:pt x="108" y="247"/>
                  </a:lnTo>
                  <a:lnTo>
                    <a:pt x="110" y="253"/>
                  </a:lnTo>
                  <a:lnTo>
                    <a:pt x="110" y="256"/>
                  </a:lnTo>
                  <a:lnTo>
                    <a:pt x="110" y="264"/>
                  </a:lnTo>
                  <a:lnTo>
                    <a:pt x="105" y="270"/>
                  </a:lnTo>
                  <a:lnTo>
                    <a:pt x="93" y="270"/>
                  </a:lnTo>
                  <a:lnTo>
                    <a:pt x="82" y="264"/>
                  </a:lnTo>
                  <a:lnTo>
                    <a:pt x="71" y="256"/>
                  </a:lnTo>
                  <a:lnTo>
                    <a:pt x="57" y="244"/>
                  </a:lnTo>
                  <a:lnTo>
                    <a:pt x="43" y="233"/>
                  </a:lnTo>
                  <a:lnTo>
                    <a:pt x="31" y="222"/>
                  </a:lnTo>
                  <a:lnTo>
                    <a:pt x="20" y="208"/>
                  </a:lnTo>
                  <a:lnTo>
                    <a:pt x="12" y="199"/>
                  </a:lnTo>
                  <a:lnTo>
                    <a:pt x="6" y="191"/>
                  </a:lnTo>
                  <a:lnTo>
                    <a:pt x="3" y="171"/>
                  </a:lnTo>
                  <a:lnTo>
                    <a:pt x="0" y="149"/>
                  </a:lnTo>
                  <a:lnTo>
                    <a:pt x="0" y="123"/>
                  </a:lnTo>
                  <a:lnTo>
                    <a:pt x="0" y="106"/>
                  </a:lnTo>
                  <a:lnTo>
                    <a:pt x="0" y="92"/>
                  </a:lnTo>
                  <a:lnTo>
                    <a:pt x="6" y="76"/>
                  </a:lnTo>
                  <a:lnTo>
                    <a:pt x="20" y="56"/>
                  </a:lnTo>
                  <a:lnTo>
                    <a:pt x="43" y="36"/>
                  </a:lnTo>
                  <a:lnTo>
                    <a:pt x="57" y="28"/>
                  </a:lnTo>
                  <a:lnTo>
                    <a:pt x="76" y="22"/>
                  </a:lnTo>
                  <a:lnTo>
                    <a:pt x="96" y="14"/>
                  </a:lnTo>
                  <a:lnTo>
                    <a:pt x="113" y="8"/>
                  </a:lnTo>
                  <a:lnTo>
                    <a:pt x="130" y="5"/>
                  </a:lnTo>
                  <a:lnTo>
                    <a:pt x="144" y="2"/>
                  </a:lnTo>
                  <a:lnTo>
                    <a:pt x="155" y="0"/>
                  </a:lnTo>
                  <a:lnTo>
                    <a:pt x="158" y="0"/>
                  </a:lnTo>
                  <a:lnTo>
                    <a:pt x="161" y="2"/>
                  </a:lnTo>
                  <a:lnTo>
                    <a:pt x="170" y="5"/>
                  </a:lnTo>
                  <a:lnTo>
                    <a:pt x="184" y="11"/>
                  </a:lnTo>
                  <a:lnTo>
                    <a:pt x="198" y="19"/>
                  </a:lnTo>
                  <a:lnTo>
                    <a:pt x="212" y="30"/>
                  </a:lnTo>
                  <a:lnTo>
                    <a:pt x="226" y="42"/>
                  </a:lnTo>
                  <a:lnTo>
                    <a:pt x="240" y="53"/>
                  </a:lnTo>
                  <a:lnTo>
                    <a:pt x="246" y="64"/>
                  </a:lnTo>
                  <a:lnTo>
                    <a:pt x="254" y="90"/>
                  </a:lnTo>
                  <a:lnTo>
                    <a:pt x="260" y="118"/>
                  </a:lnTo>
                  <a:lnTo>
                    <a:pt x="263" y="143"/>
                  </a:lnTo>
                  <a:lnTo>
                    <a:pt x="260" y="166"/>
                  </a:lnTo>
                  <a:lnTo>
                    <a:pt x="251" y="185"/>
                  </a:lnTo>
                  <a:lnTo>
                    <a:pt x="243" y="202"/>
                  </a:lnTo>
                  <a:lnTo>
                    <a:pt x="232" y="216"/>
                  </a:lnTo>
                  <a:lnTo>
                    <a:pt x="220" y="222"/>
                  </a:lnTo>
                  <a:lnTo>
                    <a:pt x="215" y="208"/>
                  </a:lnTo>
                  <a:lnTo>
                    <a:pt x="215" y="171"/>
                  </a:lnTo>
                  <a:lnTo>
                    <a:pt x="218" y="132"/>
                  </a:lnTo>
                  <a:lnTo>
                    <a:pt x="218" y="106"/>
                  </a:lnTo>
                  <a:lnTo>
                    <a:pt x="206" y="92"/>
                  </a:lnTo>
                  <a:lnTo>
                    <a:pt x="187" y="81"/>
                  </a:lnTo>
                  <a:lnTo>
                    <a:pt x="172" y="73"/>
                  </a:lnTo>
                  <a:lnTo>
                    <a:pt x="164" y="70"/>
                  </a:lnTo>
                  <a:lnTo>
                    <a:pt x="108" y="81"/>
                  </a:lnTo>
                  <a:close/>
                </a:path>
              </a:pathLst>
            </a:custGeom>
            <a:solidFill>
              <a:srgbClr val="000000"/>
            </a:solidFill>
            <a:ln w="9525">
              <a:noFill/>
              <a:round/>
              <a:headEnd/>
              <a:tailEnd/>
            </a:ln>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grpSp>
      <p:grpSp>
        <p:nvGrpSpPr>
          <p:cNvPr id="668684" name="Group 18"/>
          <p:cNvGrpSpPr>
            <a:grpSpLocks/>
          </p:cNvGrpSpPr>
          <p:nvPr/>
        </p:nvGrpSpPr>
        <p:grpSpPr bwMode="auto">
          <a:xfrm>
            <a:off x="6711950" y="1981200"/>
            <a:ext cx="2430463" cy="4462463"/>
            <a:chOff x="4228" y="1248"/>
            <a:chExt cx="1531" cy="2811"/>
          </a:xfrm>
        </p:grpSpPr>
        <p:sp>
          <p:nvSpPr>
            <p:cNvPr id="38931" name="AutoShape 19"/>
            <p:cNvSpPr>
              <a:spLocks noChangeArrowheads="1"/>
            </p:cNvSpPr>
            <p:nvPr/>
          </p:nvSpPr>
          <p:spPr bwMode="auto">
            <a:xfrm>
              <a:off x="4755" y="2790"/>
              <a:ext cx="491" cy="831"/>
            </a:xfrm>
            <a:custGeom>
              <a:avLst/>
              <a:gdLst>
                <a:gd name="T0" fmla="*/ 263 w 491"/>
                <a:gd name="T1" fmla="*/ 369 h 831"/>
                <a:gd name="T2" fmla="*/ 226 w 491"/>
                <a:gd name="T3" fmla="*/ 313 h 831"/>
                <a:gd name="T4" fmla="*/ 164 w 491"/>
                <a:gd name="T5" fmla="*/ 344 h 831"/>
                <a:gd name="T6" fmla="*/ 122 w 491"/>
                <a:gd name="T7" fmla="*/ 147 h 831"/>
                <a:gd name="T8" fmla="*/ 62 w 491"/>
                <a:gd name="T9" fmla="*/ 0 h 831"/>
                <a:gd name="T10" fmla="*/ 0 w 491"/>
                <a:gd name="T11" fmla="*/ 57 h 831"/>
                <a:gd name="T12" fmla="*/ 59 w 491"/>
                <a:gd name="T13" fmla="*/ 304 h 831"/>
                <a:gd name="T14" fmla="*/ 82 w 491"/>
                <a:gd name="T15" fmla="*/ 361 h 831"/>
                <a:gd name="T16" fmla="*/ 45 w 491"/>
                <a:gd name="T17" fmla="*/ 651 h 831"/>
                <a:gd name="T18" fmla="*/ 48 w 491"/>
                <a:gd name="T19" fmla="*/ 808 h 831"/>
                <a:gd name="T20" fmla="*/ 105 w 491"/>
                <a:gd name="T21" fmla="*/ 831 h 831"/>
                <a:gd name="T22" fmla="*/ 243 w 491"/>
                <a:gd name="T23" fmla="*/ 828 h 831"/>
                <a:gd name="T24" fmla="*/ 392 w 491"/>
                <a:gd name="T25" fmla="*/ 831 h 831"/>
                <a:gd name="T26" fmla="*/ 449 w 491"/>
                <a:gd name="T27" fmla="*/ 777 h 831"/>
                <a:gd name="T28" fmla="*/ 409 w 491"/>
                <a:gd name="T29" fmla="*/ 592 h 831"/>
                <a:gd name="T30" fmla="*/ 421 w 491"/>
                <a:gd name="T31" fmla="*/ 434 h 831"/>
                <a:gd name="T32" fmla="*/ 460 w 491"/>
                <a:gd name="T33" fmla="*/ 282 h 831"/>
                <a:gd name="T34" fmla="*/ 491 w 491"/>
                <a:gd name="T35" fmla="*/ 99 h 831"/>
                <a:gd name="T36" fmla="*/ 491 w 491"/>
                <a:gd name="T37" fmla="*/ 48 h 831"/>
                <a:gd name="T38" fmla="*/ 435 w 491"/>
                <a:gd name="T39" fmla="*/ 29 h 831"/>
                <a:gd name="T40" fmla="*/ 381 w 491"/>
                <a:gd name="T41" fmla="*/ 209 h 831"/>
                <a:gd name="T42" fmla="*/ 342 w 491"/>
                <a:gd name="T43" fmla="*/ 364 h 831"/>
                <a:gd name="T44" fmla="*/ 311 w 491"/>
                <a:gd name="T45" fmla="*/ 316 h 831"/>
                <a:gd name="T46" fmla="*/ 263 w 491"/>
                <a:gd name="T47" fmla="*/ 369 h 831"/>
                <a:gd name="T48" fmla="*/ 0 w 491"/>
                <a:gd name="T49" fmla="*/ 0 h 831"/>
                <a:gd name="T50" fmla="*/ 491 w 491"/>
                <a:gd name="T51" fmla="*/ 831 h 8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T48" t="T49" r="T50" b="T51"/>
              <a:pathLst>
                <a:path w="491" h="831">
                  <a:moveTo>
                    <a:pt x="263" y="369"/>
                  </a:moveTo>
                  <a:lnTo>
                    <a:pt x="226" y="313"/>
                  </a:lnTo>
                  <a:lnTo>
                    <a:pt x="164" y="344"/>
                  </a:lnTo>
                  <a:lnTo>
                    <a:pt x="122" y="147"/>
                  </a:lnTo>
                  <a:lnTo>
                    <a:pt x="62" y="0"/>
                  </a:lnTo>
                  <a:lnTo>
                    <a:pt x="0" y="57"/>
                  </a:lnTo>
                  <a:lnTo>
                    <a:pt x="59" y="304"/>
                  </a:lnTo>
                  <a:lnTo>
                    <a:pt x="82" y="361"/>
                  </a:lnTo>
                  <a:lnTo>
                    <a:pt x="45" y="651"/>
                  </a:lnTo>
                  <a:lnTo>
                    <a:pt x="48" y="808"/>
                  </a:lnTo>
                  <a:lnTo>
                    <a:pt x="105" y="831"/>
                  </a:lnTo>
                  <a:lnTo>
                    <a:pt x="243" y="828"/>
                  </a:lnTo>
                  <a:lnTo>
                    <a:pt x="392" y="831"/>
                  </a:lnTo>
                  <a:lnTo>
                    <a:pt x="449" y="777"/>
                  </a:lnTo>
                  <a:lnTo>
                    <a:pt x="409" y="592"/>
                  </a:lnTo>
                  <a:lnTo>
                    <a:pt x="421" y="434"/>
                  </a:lnTo>
                  <a:lnTo>
                    <a:pt x="460" y="282"/>
                  </a:lnTo>
                  <a:lnTo>
                    <a:pt x="491" y="99"/>
                  </a:lnTo>
                  <a:lnTo>
                    <a:pt x="491" y="48"/>
                  </a:lnTo>
                  <a:lnTo>
                    <a:pt x="435" y="29"/>
                  </a:lnTo>
                  <a:lnTo>
                    <a:pt x="381" y="209"/>
                  </a:lnTo>
                  <a:lnTo>
                    <a:pt x="342" y="364"/>
                  </a:lnTo>
                  <a:lnTo>
                    <a:pt x="311" y="316"/>
                  </a:lnTo>
                  <a:lnTo>
                    <a:pt x="263" y="369"/>
                  </a:lnTo>
                  <a:close/>
                </a:path>
              </a:pathLst>
            </a:custGeom>
            <a:solidFill>
              <a:srgbClr val="000000"/>
            </a:solidFill>
            <a:ln w="9525">
              <a:noFill/>
              <a:round/>
              <a:headEnd/>
              <a:tailEnd/>
            </a:ln>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sp>
          <p:nvSpPr>
            <p:cNvPr id="38932" name="AutoShape 20"/>
            <p:cNvSpPr>
              <a:spLocks noChangeArrowheads="1"/>
            </p:cNvSpPr>
            <p:nvPr/>
          </p:nvSpPr>
          <p:spPr bwMode="auto">
            <a:xfrm>
              <a:off x="4798" y="3584"/>
              <a:ext cx="372" cy="476"/>
            </a:xfrm>
            <a:custGeom>
              <a:avLst/>
              <a:gdLst>
                <a:gd name="T0" fmla="*/ 59 w 372"/>
                <a:gd name="T1" fmla="*/ 23 h 476"/>
                <a:gd name="T2" fmla="*/ 36 w 372"/>
                <a:gd name="T3" fmla="*/ 26 h 476"/>
                <a:gd name="T4" fmla="*/ 2 w 372"/>
                <a:gd name="T5" fmla="*/ 270 h 476"/>
                <a:gd name="T6" fmla="*/ 0 w 372"/>
                <a:gd name="T7" fmla="*/ 417 h 476"/>
                <a:gd name="T8" fmla="*/ 19 w 372"/>
                <a:gd name="T9" fmla="*/ 473 h 476"/>
                <a:gd name="T10" fmla="*/ 64 w 372"/>
                <a:gd name="T11" fmla="*/ 476 h 476"/>
                <a:gd name="T12" fmla="*/ 87 w 372"/>
                <a:gd name="T13" fmla="*/ 347 h 476"/>
                <a:gd name="T14" fmla="*/ 118 w 372"/>
                <a:gd name="T15" fmla="*/ 164 h 476"/>
                <a:gd name="T16" fmla="*/ 214 w 372"/>
                <a:gd name="T17" fmla="*/ 45 h 476"/>
                <a:gd name="T18" fmla="*/ 245 w 372"/>
                <a:gd name="T19" fmla="*/ 172 h 476"/>
                <a:gd name="T20" fmla="*/ 270 w 372"/>
                <a:gd name="T21" fmla="*/ 386 h 476"/>
                <a:gd name="T22" fmla="*/ 287 w 372"/>
                <a:gd name="T23" fmla="*/ 473 h 476"/>
                <a:gd name="T24" fmla="*/ 332 w 372"/>
                <a:gd name="T25" fmla="*/ 473 h 476"/>
                <a:gd name="T26" fmla="*/ 335 w 372"/>
                <a:gd name="T27" fmla="*/ 338 h 476"/>
                <a:gd name="T28" fmla="*/ 358 w 372"/>
                <a:gd name="T29" fmla="*/ 118 h 476"/>
                <a:gd name="T30" fmla="*/ 372 w 372"/>
                <a:gd name="T31" fmla="*/ 0 h 476"/>
                <a:gd name="T32" fmla="*/ 352 w 372"/>
                <a:gd name="T33" fmla="*/ 14 h 476"/>
                <a:gd name="T34" fmla="*/ 59 w 372"/>
                <a:gd name="T35" fmla="*/ 23 h 476"/>
                <a:gd name="T36" fmla="*/ 0 w 372"/>
                <a:gd name="T37" fmla="*/ 0 h 476"/>
                <a:gd name="T38" fmla="*/ 372 w 372"/>
                <a:gd name="T39"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T36" t="T37" r="T38" b="T39"/>
              <a:pathLst>
                <a:path w="372" h="476">
                  <a:moveTo>
                    <a:pt x="59" y="23"/>
                  </a:moveTo>
                  <a:lnTo>
                    <a:pt x="36" y="26"/>
                  </a:lnTo>
                  <a:lnTo>
                    <a:pt x="2" y="270"/>
                  </a:lnTo>
                  <a:lnTo>
                    <a:pt x="0" y="417"/>
                  </a:lnTo>
                  <a:lnTo>
                    <a:pt x="19" y="473"/>
                  </a:lnTo>
                  <a:lnTo>
                    <a:pt x="64" y="476"/>
                  </a:lnTo>
                  <a:lnTo>
                    <a:pt x="87" y="347"/>
                  </a:lnTo>
                  <a:lnTo>
                    <a:pt x="118" y="164"/>
                  </a:lnTo>
                  <a:lnTo>
                    <a:pt x="214" y="45"/>
                  </a:lnTo>
                  <a:lnTo>
                    <a:pt x="245" y="172"/>
                  </a:lnTo>
                  <a:lnTo>
                    <a:pt x="270" y="386"/>
                  </a:lnTo>
                  <a:lnTo>
                    <a:pt x="287" y="473"/>
                  </a:lnTo>
                  <a:lnTo>
                    <a:pt x="332" y="473"/>
                  </a:lnTo>
                  <a:lnTo>
                    <a:pt x="335" y="338"/>
                  </a:lnTo>
                  <a:lnTo>
                    <a:pt x="358" y="118"/>
                  </a:lnTo>
                  <a:lnTo>
                    <a:pt x="372" y="0"/>
                  </a:lnTo>
                  <a:lnTo>
                    <a:pt x="352" y="14"/>
                  </a:lnTo>
                  <a:lnTo>
                    <a:pt x="59" y="23"/>
                  </a:lnTo>
                  <a:close/>
                </a:path>
              </a:pathLst>
            </a:custGeom>
            <a:solidFill>
              <a:srgbClr val="000000"/>
            </a:solidFill>
            <a:ln w="9525">
              <a:noFill/>
              <a:round/>
              <a:headEnd/>
              <a:tailEnd/>
            </a:ln>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sp>
          <p:nvSpPr>
            <p:cNvPr id="38933" name="AutoShape 21"/>
            <p:cNvSpPr>
              <a:spLocks noChangeArrowheads="1"/>
            </p:cNvSpPr>
            <p:nvPr/>
          </p:nvSpPr>
          <p:spPr bwMode="auto">
            <a:xfrm>
              <a:off x="4947" y="2866"/>
              <a:ext cx="152" cy="293"/>
            </a:xfrm>
            <a:custGeom>
              <a:avLst/>
              <a:gdLst>
                <a:gd name="T0" fmla="*/ 34 w 152"/>
                <a:gd name="T1" fmla="*/ 237 h 293"/>
                <a:gd name="T2" fmla="*/ 28 w 152"/>
                <a:gd name="T3" fmla="*/ 192 h 293"/>
                <a:gd name="T4" fmla="*/ 0 w 152"/>
                <a:gd name="T5" fmla="*/ 161 h 293"/>
                <a:gd name="T6" fmla="*/ 14 w 152"/>
                <a:gd name="T7" fmla="*/ 65 h 293"/>
                <a:gd name="T8" fmla="*/ 79 w 152"/>
                <a:gd name="T9" fmla="*/ 0 h 293"/>
                <a:gd name="T10" fmla="*/ 87 w 152"/>
                <a:gd name="T11" fmla="*/ 3 h 293"/>
                <a:gd name="T12" fmla="*/ 107 w 152"/>
                <a:gd name="T13" fmla="*/ 14 h 293"/>
                <a:gd name="T14" fmla="*/ 130 w 152"/>
                <a:gd name="T15" fmla="*/ 26 h 293"/>
                <a:gd name="T16" fmla="*/ 141 w 152"/>
                <a:gd name="T17" fmla="*/ 40 h 293"/>
                <a:gd name="T18" fmla="*/ 144 w 152"/>
                <a:gd name="T19" fmla="*/ 62 h 293"/>
                <a:gd name="T20" fmla="*/ 150 w 152"/>
                <a:gd name="T21" fmla="*/ 90 h 293"/>
                <a:gd name="T22" fmla="*/ 152 w 152"/>
                <a:gd name="T23" fmla="*/ 116 h 293"/>
                <a:gd name="T24" fmla="*/ 152 w 152"/>
                <a:gd name="T25" fmla="*/ 127 h 293"/>
                <a:gd name="T26" fmla="*/ 113 w 152"/>
                <a:gd name="T27" fmla="*/ 178 h 293"/>
                <a:gd name="T28" fmla="*/ 113 w 152"/>
                <a:gd name="T29" fmla="*/ 273 h 293"/>
                <a:gd name="T30" fmla="*/ 87 w 152"/>
                <a:gd name="T31" fmla="*/ 290 h 293"/>
                <a:gd name="T32" fmla="*/ 93 w 152"/>
                <a:gd name="T33" fmla="*/ 175 h 293"/>
                <a:gd name="T34" fmla="*/ 127 w 152"/>
                <a:gd name="T35" fmla="*/ 119 h 293"/>
                <a:gd name="T36" fmla="*/ 121 w 152"/>
                <a:gd name="T37" fmla="*/ 51 h 293"/>
                <a:gd name="T38" fmla="*/ 116 w 152"/>
                <a:gd name="T39" fmla="*/ 48 h 293"/>
                <a:gd name="T40" fmla="*/ 102 w 152"/>
                <a:gd name="T41" fmla="*/ 45 h 293"/>
                <a:gd name="T42" fmla="*/ 85 w 152"/>
                <a:gd name="T43" fmla="*/ 43 h 293"/>
                <a:gd name="T44" fmla="*/ 73 w 152"/>
                <a:gd name="T45" fmla="*/ 45 h 293"/>
                <a:gd name="T46" fmla="*/ 62 w 152"/>
                <a:gd name="T47" fmla="*/ 54 h 293"/>
                <a:gd name="T48" fmla="*/ 56 w 152"/>
                <a:gd name="T49" fmla="*/ 71 h 293"/>
                <a:gd name="T50" fmla="*/ 51 w 152"/>
                <a:gd name="T51" fmla="*/ 88 h 293"/>
                <a:gd name="T52" fmla="*/ 48 w 152"/>
                <a:gd name="T53" fmla="*/ 93 h 293"/>
                <a:gd name="T54" fmla="*/ 42 w 152"/>
                <a:gd name="T55" fmla="*/ 102 h 293"/>
                <a:gd name="T56" fmla="*/ 31 w 152"/>
                <a:gd name="T57" fmla="*/ 124 h 293"/>
                <a:gd name="T58" fmla="*/ 23 w 152"/>
                <a:gd name="T59" fmla="*/ 147 h 293"/>
                <a:gd name="T60" fmla="*/ 28 w 152"/>
                <a:gd name="T61" fmla="*/ 164 h 293"/>
                <a:gd name="T62" fmla="*/ 42 w 152"/>
                <a:gd name="T63" fmla="*/ 172 h 293"/>
                <a:gd name="T64" fmla="*/ 51 w 152"/>
                <a:gd name="T65" fmla="*/ 175 h 293"/>
                <a:gd name="T66" fmla="*/ 56 w 152"/>
                <a:gd name="T67" fmla="*/ 175 h 293"/>
                <a:gd name="T68" fmla="*/ 59 w 152"/>
                <a:gd name="T69" fmla="*/ 175 h 293"/>
                <a:gd name="T70" fmla="*/ 56 w 152"/>
                <a:gd name="T71" fmla="*/ 293 h 293"/>
                <a:gd name="T72" fmla="*/ 34 w 152"/>
                <a:gd name="T73" fmla="*/ 237 h 293"/>
                <a:gd name="T74" fmla="*/ 0 w 152"/>
                <a:gd name="T75" fmla="*/ 0 h 293"/>
                <a:gd name="T76" fmla="*/ 152 w 152"/>
                <a:gd name="T77"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T74" t="T75" r="T76" b="T77"/>
              <a:pathLst>
                <a:path w="152" h="293">
                  <a:moveTo>
                    <a:pt x="34" y="237"/>
                  </a:moveTo>
                  <a:lnTo>
                    <a:pt x="28" y="192"/>
                  </a:lnTo>
                  <a:lnTo>
                    <a:pt x="0" y="161"/>
                  </a:lnTo>
                  <a:lnTo>
                    <a:pt x="14" y="65"/>
                  </a:lnTo>
                  <a:lnTo>
                    <a:pt x="79" y="0"/>
                  </a:lnTo>
                  <a:lnTo>
                    <a:pt x="87" y="3"/>
                  </a:lnTo>
                  <a:lnTo>
                    <a:pt x="107" y="14"/>
                  </a:lnTo>
                  <a:lnTo>
                    <a:pt x="130" y="26"/>
                  </a:lnTo>
                  <a:lnTo>
                    <a:pt x="141" y="40"/>
                  </a:lnTo>
                  <a:lnTo>
                    <a:pt x="144" y="62"/>
                  </a:lnTo>
                  <a:lnTo>
                    <a:pt x="150" y="90"/>
                  </a:lnTo>
                  <a:lnTo>
                    <a:pt x="152" y="116"/>
                  </a:lnTo>
                  <a:lnTo>
                    <a:pt x="152" y="127"/>
                  </a:lnTo>
                  <a:lnTo>
                    <a:pt x="113" y="178"/>
                  </a:lnTo>
                  <a:lnTo>
                    <a:pt x="113" y="273"/>
                  </a:lnTo>
                  <a:lnTo>
                    <a:pt x="87" y="290"/>
                  </a:lnTo>
                  <a:lnTo>
                    <a:pt x="93" y="175"/>
                  </a:lnTo>
                  <a:lnTo>
                    <a:pt x="127" y="119"/>
                  </a:lnTo>
                  <a:lnTo>
                    <a:pt x="121" y="51"/>
                  </a:lnTo>
                  <a:lnTo>
                    <a:pt x="116" y="48"/>
                  </a:lnTo>
                  <a:lnTo>
                    <a:pt x="102" y="45"/>
                  </a:lnTo>
                  <a:lnTo>
                    <a:pt x="85" y="43"/>
                  </a:lnTo>
                  <a:lnTo>
                    <a:pt x="73" y="45"/>
                  </a:lnTo>
                  <a:lnTo>
                    <a:pt x="62" y="54"/>
                  </a:lnTo>
                  <a:lnTo>
                    <a:pt x="56" y="71"/>
                  </a:lnTo>
                  <a:lnTo>
                    <a:pt x="51" y="88"/>
                  </a:lnTo>
                  <a:lnTo>
                    <a:pt x="48" y="93"/>
                  </a:lnTo>
                  <a:lnTo>
                    <a:pt x="42" y="102"/>
                  </a:lnTo>
                  <a:lnTo>
                    <a:pt x="31" y="124"/>
                  </a:lnTo>
                  <a:lnTo>
                    <a:pt x="23" y="147"/>
                  </a:lnTo>
                  <a:lnTo>
                    <a:pt x="28" y="164"/>
                  </a:lnTo>
                  <a:lnTo>
                    <a:pt x="42" y="172"/>
                  </a:lnTo>
                  <a:lnTo>
                    <a:pt x="51" y="175"/>
                  </a:lnTo>
                  <a:lnTo>
                    <a:pt x="56" y="175"/>
                  </a:lnTo>
                  <a:lnTo>
                    <a:pt x="59" y="175"/>
                  </a:lnTo>
                  <a:lnTo>
                    <a:pt x="56" y="293"/>
                  </a:lnTo>
                  <a:lnTo>
                    <a:pt x="34" y="237"/>
                  </a:lnTo>
                  <a:close/>
                </a:path>
              </a:pathLst>
            </a:custGeom>
            <a:solidFill>
              <a:srgbClr val="000000"/>
            </a:solidFill>
            <a:ln w="9525">
              <a:noFill/>
              <a:round/>
              <a:headEnd/>
              <a:tailEnd/>
            </a:ln>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sp>
          <p:nvSpPr>
            <p:cNvPr id="38934" name="AutoShape 22"/>
            <p:cNvSpPr>
              <a:spLocks noChangeArrowheads="1"/>
            </p:cNvSpPr>
            <p:nvPr/>
          </p:nvSpPr>
          <p:spPr bwMode="auto">
            <a:xfrm>
              <a:off x="4228" y="1248"/>
              <a:ext cx="1532" cy="1959"/>
            </a:xfrm>
            <a:custGeom>
              <a:avLst/>
              <a:gdLst>
                <a:gd name="T0" fmla="*/ 330 w 1532"/>
                <a:gd name="T1" fmla="*/ 1447 h 1959"/>
                <a:gd name="T2" fmla="*/ 259 w 1532"/>
                <a:gd name="T3" fmla="*/ 1413 h 1959"/>
                <a:gd name="T4" fmla="*/ 166 w 1532"/>
                <a:gd name="T5" fmla="*/ 1413 h 1959"/>
                <a:gd name="T6" fmla="*/ 132 w 1532"/>
                <a:gd name="T7" fmla="*/ 1413 h 1959"/>
                <a:gd name="T8" fmla="*/ 59 w 1532"/>
                <a:gd name="T9" fmla="*/ 1466 h 1959"/>
                <a:gd name="T10" fmla="*/ 2 w 1532"/>
                <a:gd name="T11" fmla="*/ 1621 h 1959"/>
                <a:gd name="T12" fmla="*/ 17 w 1532"/>
                <a:gd name="T13" fmla="*/ 1784 h 1959"/>
                <a:gd name="T14" fmla="*/ 67 w 1532"/>
                <a:gd name="T15" fmla="*/ 1841 h 1959"/>
                <a:gd name="T16" fmla="*/ 149 w 1532"/>
                <a:gd name="T17" fmla="*/ 1891 h 1959"/>
                <a:gd name="T18" fmla="*/ 237 w 1532"/>
                <a:gd name="T19" fmla="*/ 1917 h 1959"/>
                <a:gd name="T20" fmla="*/ 296 w 1532"/>
                <a:gd name="T21" fmla="*/ 1917 h 1959"/>
                <a:gd name="T22" fmla="*/ 403 w 1532"/>
                <a:gd name="T23" fmla="*/ 1872 h 1959"/>
                <a:gd name="T24" fmla="*/ 457 w 1532"/>
                <a:gd name="T25" fmla="*/ 1799 h 1959"/>
                <a:gd name="T26" fmla="*/ 592 w 1532"/>
                <a:gd name="T27" fmla="*/ 1624 h 1959"/>
                <a:gd name="T28" fmla="*/ 722 w 1532"/>
                <a:gd name="T29" fmla="*/ 1345 h 1959"/>
                <a:gd name="T30" fmla="*/ 849 w 1532"/>
                <a:gd name="T31" fmla="*/ 1357 h 1959"/>
                <a:gd name="T32" fmla="*/ 922 w 1532"/>
                <a:gd name="T33" fmla="*/ 1483 h 1959"/>
                <a:gd name="T34" fmla="*/ 1010 w 1532"/>
                <a:gd name="T35" fmla="*/ 1647 h 1959"/>
                <a:gd name="T36" fmla="*/ 1069 w 1532"/>
                <a:gd name="T37" fmla="*/ 1784 h 1959"/>
                <a:gd name="T38" fmla="*/ 1125 w 1532"/>
                <a:gd name="T39" fmla="*/ 1920 h 1959"/>
                <a:gd name="T40" fmla="*/ 1232 w 1532"/>
                <a:gd name="T41" fmla="*/ 1953 h 1959"/>
                <a:gd name="T42" fmla="*/ 1354 w 1532"/>
                <a:gd name="T43" fmla="*/ 1942 h 1959"/>
                <a:gd name="T44" fmla="*/ 1447 w 1532"/>
                <a:gd name="T45" fmla="*/ 1900 h 1959"/>
                <a:gd name="T46" fmla="*/ 1506 w 1532"/>
                <a:gd name="T47" fmla="*/ 1832 h 1959"/>
                <a:gd name="T48" fmla="*/ 1512 w 1532"/>
                <a:gd name="T49" fmla="*/ 1627 h 1959"/>
                <a:gd name="T50" fmla="*/ 1453 w 1532"/>
                <a:gd name="T51" fmla="*/ 1537 h 1959"/>
                <a:gd name="T52" fmla="*/ 1374 w 1532"/>
                <a:gd name="T53" fmla="*/ 1497 h 1959"/>
                <a:gd name="T54" fmla="*/ 1278 w 1532"/>
                <a:gd name="T55" fmla="*/ 1497 h 1959"/>
                <a:gd name="T56" fmla="*/ 1190 w 1532"/>
                <a:gd name="T57" fmla="*/ 1551 h 1959"/>
                <a:gd name="T58" fmla="*/ 1114 w 1532"/>
                <a:gd name="T59" fmla="*/ 1554 h 1959"/>
                <a:gd name="T60" fmla="*/ 1069 w 1532"/>
                <a:gd name="T61" fmla="*/ 1455 h 1959"/>
                <a:gd name="T62" fmla="*/ 1004 w 1532"/>
                <a:gd name="T63" fmla="*/ 1326 h 1959"/>
                <a:gd name="T64" fmla="*/ 950 w 1532"/>
                <a:gd name="T65" fmla="*/ 1205 h 1959"/>
                <a:gd name="T66" fmla="*/ 1106 w 1532"/>
                <a:gd name="T67" fmla="*/ 810 h 1959"/>
                <a:gd name="T68" fmla="*/ 1266 w 1532"/>
                <a:gd name="T69" fmla="*/ 543 h 1959"/>
                <a:gd name="T70" fmla="*/ 1340 w 1532"/>
                <a:gd name="T71" fmla="*/ 470 h 1959"/>
                <a:gd name="T72" fmla="*/ 1376 w 1532"/>
                <a:gd name="T73" fmla="*/ 444 h 1959"/>
                <a:gd name="T74" fmla="*/ 1441 w 1532"/>
                <a:gd name="T75" fmla="*/ 332 h 1959"/>
                <a:gd name="T76" fmla="*/ 1486 w 1532"/>
                <a:gd name="T77" fmla="*/ 186 h 1959"/>
                <a:gd name="T78" fmla="*/ 1478 w 1532"/>
                <a:gd name="T79" fmla="*/ 90 h 1959"/>
                <a:gd name="T80" fmla="*/ 1396 w 1532"/>
                <a:gd name="T81" fmla="*/ 101 h 1959"/>
                <a:gd name="T82" fmla="*/ 1300 w 1532"/>
                <a:gd name="T83" fmla="*/ 228 h 1959"/>
                <a:gd name="T84" fmla="*/ 1187 w 1532"/>
                <a:gd name="T85" fmla="*/ 405 h 1959"/>
                <a:gd name="T86" fmla="*/ 925 w 1532"/>
                <a:gd name="T87" fmla="*/ 788 h 1959"/>
                <a:gd name="T88" fmla="*/ 767 w 1532"/>
                <a:gd name="T89" fmla="*/ 855 h 1959"/>
                <a:gd name="T90" fmla="*/ 680 w 1532"/>
                <a:gd name="T91" fmla="*/ 687 h 1959"/>
                <a:gd name="T92" fmla="*/ 629 w 1532"/>
                <a:gd name="T93" fmla="*/ 594 h 1959"/>
                <a:gd name="T94" fmla="*/ 558 w 1532"/>
                <a:gd name="T95" fmla="*/ 481 h 1959"/>
                <a:gd name="T96" fmla="*/ 493 w 1532"/>
                <a:gd name="T97" fmla="*/ 349 h 1959"/>
                <a:gd name="T98" fmla="*/ 443 w 1532"/>
                <a:gd name="T99" fmla="*/ 245 h 1959"/>
                <a:gd name="T100" fmla="*/ 369 w 1532"/>
                <a:gd name="T101" fmla="*/ 76 h 1959"/>
                <a:gd name="T102" fmla="*/ 279 w 1532"/>
                <a:gd name="T103" fmla="*/ 22 h 1959"/>
                <a:gd name="T104" fmla="*/ 228 w 1532"/>
                <a:gd name="T105" fmla="*/ 33 h 1959"/>
                <a:gd name="T106" fmla="*/ 248 w 1532"/>
                <a:gd name="T107" fmla="*/ 183 h 1959"/>
                <a:gd name="T108" fmla="*/ 338 w 1532"/>
                <a:gd name="T109" fmla="*/ 430 h 1959"/>
                <a:gd name="T110" fmla="*/ 434 w 1532"/>
                <a:gd name="T111" fmla="*/ 636 h 1959"/>
                <a:gd name="T112" fmla="*/ 522 w 1532"/>
                <a:gd name="T113" fmla="*/ 841 h 1959"/>
                <a:gd name="T114" fmla="*/ 651 w 1532"/>
                <a:gd name="T115" fmla="*/ 1129 h 1959"/>
                <a:gd name="T116" fmla="*/ 626 w 1532"/>
                <a:gd name="T117" fmla="*/ 1190 h 1959"/>
                <a:gd name="T118" fmla="*/ 541 w 1532"/>
                <a:gd name="T119" fmla="*/ 1281 h 1959"/>
                <a:gd name="T120" fmla="*/ 496 w 1532"/>
                <a:gd name="T121" fmla="*/ 1351 h 1959"/>
                <a:gd name="T122" fmla="*/ 428 w 1532"/>
                <a:gd name="T123" fmla="*/ 1447 h 1959"/>
                <a:gd name="T124" fmla="*/ 0 w 1532"/>
                <a:gd name="T125" fmla="*/ 0 h 1959"/>
                <a:gd name="T126" fmla="*/ 1532 w 1532"/>
                <a:gd name="T127" fmla="*/ 1959 h 1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T124" t="T125" r="T126" b="T127"/>
              <a:pathLst>
                <a:path w="1532" h="1959">
                  <a:moveTo>
                    <a:pt x="375" y="1483"/>
                  </a:moveTo>
                  <a:lnTo>
                    <a:pt x="372" y="1480"/>
                  </a:lnTo>
                  <a:lnTo>
                    <a:pt x="361" y="1472"/>
                  </a:lnTo>
                  <a:lnTo>
                    <a:pt x="347" y="1461"/>
                  </a:lnTo>
                  <a:lnTo>
                    <a:pt x="330" y="1447"/>
                  </a:lnTo>
                  <a:lnTo>
                    <a:pt x="313" y="1435"/>
                  </a:lnTo>
                  <a:lnTo>
                    <a:pt x="296" y="1424"/>
                  </a:lnTo>
                  <a:lnTo>
                    <a:pt x="282" y="1416"/>
                  </a:lnTo>
                  <a:lnTo>
                    <a:pt x="270" y="1413"/>
                  </a:lnTo>
                  <a:lnTo>
                    <a:pt x="259" y="1413"/>
                  </a:lnTo>
                  <a:lnTo>
                    <a:pt x="242" y="1413"/>
                  </a:lnTo>
                  <a:lnTo>
                    <a:pt x="223" y="1413"/>
                  </a:lnTo>
                  <a:lnTo>
                    <a:pt x="203" y="1413"/>
                  </a:lnTo>
                  <a:lnTo>
                    <a:pt x="183" y="1413"/>
                  </a:lnTo>
                  <a:lnTo>
                    <a:pt x="166" y="1413"/>
                  </a:lnTo>
                  <a:lnTo>
                    <a:pt x="155" y="1413"/>
                  </a:lnTo>
                  <a:lnTo>
                    <a:pt x="149" y="1413"/>
                  </a:lnTo>
                  <a:lnTo>
                    <a:pt x="146" y="1413"/>
                  </a:lnTo>
                  <a:lnTo>
                    <a:pt x="141" y="1413"/>
                  </a:lnTo>
                  <a:lnTo>
                    <a:pt x="132" y="1413"/>
                  </a:lnTo>
                  <a:lnTo>
                    <a:pt x="121" y="1419"/>
                  </a:lnTo>
                  <a:lnTo>
                    <a:pt x="107" y="1424"/>
                  </a:lnTo>
                  <a:lnTo>
                    <a:pt x="93" y="1433"/>
                  </a:lnTo>
                  <a:lnTo>
                    <a:pt x="76" y="1447"/>
                  </a:lnTo>
                  <a:lnTo>
                    <a:pt x="59" y="1466"/>
                  </a:lnTo>
                  <a:lnTo>
                    <a:pt x="31" y="1514"/>
                  </a:lnTo>
                  <a:lnTo>
                    <a:pt x="14" y="1559"/>
                  </a:lnTo>
                  <a:lnTo>
                    <a:pt x="5" y="1590"/>
                  </a:lnTo>
                  <a:lnTo>
                    <a:pt x="2" y="1604"/>
                  </a:lnTo>
                  <a:lnTo>
                    <a:pt x="2" y="1621"/>
                  </a:lnTo>
                  <a:lnTo>
                    <a:pt x="0" y="1661"/>
                  </a:lnTo>
                  <a:lnTo>
                    <a:pt x="0" y="1706"/>
                  </a:lnTo>
                  <a:lnTo>
                    <a:pt x="2" y="1739"/>
                  </a:lnTo>
                  <a:lnTo>
                    <a:pt x="8" y="1762"/>
                  </a:lnTo>
                  <a:lnTo>
                    <a:pt x="17" y="1784"/>
                  </a:lnTo>
                  <a:lnTo>
                    <a:pt x="25" y="1801"/>
                  </a:lnTo>
                  <a:lnTo>
                    <a:pt x="33" y="1813"/>
                  </a:lnTo>
                  <a:lnTo>
                    <a:pt x="39" y="1818"/>
                  </a:lnTo>
                  <a:lnTo>
                    <a:pt x="53" y="1830"/>
                  </a:lnTo>
                  <a:lnTo>
                    <a:pt x="67" y="1841"/>
                  </a:lnTo>
                  <a:lnTo>
                    <a:pt x="84" y="1855"/>
                  </a:lnTo>
                  <a:lnTo>
                    <a:pt x="101" y="1866"/>
                  </a:lnTo>
                  <a:lnTo>
                    <a:pt x="121" y="1877"/>
                  </a:lnTo>
                  <a:lnTo>
                    <a:pt x="135" y="1886"/>
                  </a:lnTo>
                  <a:lnTo>
                    <a:pt x="149" y="1891"/>
                  </a:lnTo>
                  <a:lnTo>
                    <a:pt x="163" y="1894"/>
                  </a:lnTo>
                  <a:lnTo>
                    <a:pt x="180" y="1900"/>
                  </a:lnTo>
                  <a:lnTo>
                    <a:pt x="200" y="1906"/>
                  </a:lnTo>
                  <a:lnTo>
                    <a:pt x="220" y="1911"/>
                  </a:lnTo>
                  <a:lnTo>
                    <a:pt x="237" y="1917"/>
                  </a:lnTo>
                  <a:lnTo>
                    <a:pt x="254" y="1922"/>
                  </a:lnTo>
                  <a:lnTo>
                    <a:pt x="265" y="1925"/>
                  </a:lnTo>
                  <a:lnTo>
                    <a:pt x="270" y="1925"/>
                  </a:lnTo>
                  <a:lnTo>
                    <a:pt x="279" y="1922"/>
                  </a:lnTo>
                  <a:lnTo>
                    <a:pt x="296" y="1917"/>
                  </a:lnTo>
                  <a:lnTo>
                    <a:pt x="318" y="1911"/>
                  </a:lnTo>
                  <a:lnTo>
                    <a:pt x="341" y="1900"/>
                  </a:lnTo>
                  <a:lnTo>
                    <a:pt x="366" y="1891"/>
                  </a:lnTo>
                  <a:lnTo>
                    <a:pt x="389" y="1880"/>
                  </a:lnTo>
                  <a:lnTo>
                    <a:pt x="403" y="1872"/>
                  </a:lnTo>
                  <a:lnTo>
                    <a:pt x="412" y="1866"/>
                  </a:lnTo>
                  <a:lnTo>
                    <a:pt x="417" y="1858"/>
                  </a:lnTo>
                  <a:lnTo>
                    <a:pt x="428" y="1841"/>
                  </a:lnTo>
                  <a:lnTo>
                    <a:pt x="443" y="1821"/>
                  </a:lnTo>
                  <a:lnTo>
                    <a:pt x="457" y="1799"/>
                  </a:lnTo>
                  <a:lnTo>
                    <a:pt x="474" y="1776"/>
                  </a:lnTo>
                  <a:lnTo>
                    <a:pt x="485" y="1756"/>
                  </a:lnTo>
                  <a:lnTo>
                    <a:pt x="496" y="1745"/>
                  </a:lnTo>
                  <a:lnTo>
                    <a:pt x="499" y="1739"/>
                  </a:lnTo>
                  <a:lnTo>
                    <a:pt x="592" y="1624"/>
                  </a:lnTo>
                  <a:lnTo>
                    <a:pt x="665" y="1441"/>
                  </a:lnTo>
                  <a:lnTo>
                    <a:pt x="668" y="1430"/>
                  </a:lnTo>
                  <a:lnTo>
                    <a:pt x="677" y="1404"/>
                  </a:lnTo>
                  <a:lnTo>
                    <a:pt x="694" y="1373"/>
                  </a:lnTo>
                  <a:lnTo>
                    <a:pt x="722" y="1345"/>
                  </a:lnTo>
                  <a:lnTo>
                    <a:pt x="744" y="1328"/>
                  </a:lnTo>
                  <a:lnTo>
                    <a:pt x="761" y="1314"/>
                  </a:lnTo>
                  <a:lnTo>
                    <a:pt x="770" y="1306"/>
                  </a:lnTo>
                  <a:lnTo>
                    <a:pt x="773" y="1303"/>
                  </a:lnTo>
                  <a:lnTo>
                    <a:pt x="849" y="1357"/>
                  </a:lnTo>
                  <a:lnTo>
                    <a:pt x="883" y="1373"/>
                  </a:lnTo>
                  <a:lnTo>
                    <a:pt x="888" y="1388"/>
                  </a:lnTo>
                  <a:lnTo>
                    <a:pt x="900" y="1424"/>
                  </a:lnTo>
                  <a:lnTo>
                    <a:pt x="914" y="1461"/>
                  </a:lnTo>
                  <a:lnTo>
                    <a:pt x="922" y="1483"/>
                  </a:lnTo>
                  <a:lnTo>
                    <a:pt x="931" y="1511"/>
                  </a:lnTo>
                  <a:lnTo>
                    <a:pt x="950" y="1556"/>
                  </a:lnTo>
                  <a:lnTo>
                    <a:pt x="970" y="1604"/>
                  </a:lnTo>
                  <a:lnTo>
                    <a:pt x="993" y="1630"/>
                  </a:lnTo>
                  <a:lnTo>
                    <a:pt x="1010" y="1647"/>
                  </a:lnTo>
                  <a:lnTo>
                    <a:pt x="1021" y="1675"/>
                  </a:lnTo>
                  <a:lnTo>
                    <a:pt x="1035" y="1711"/>
                  </a:lnTo>
                  <a:lnTo>
                    <a:pt x="1049" y="1742"/>
                  </a:lnTo>
                  <a:lnTo>
                    <a:pt x="1058" y="1759"/>
                  </a:lnTo>
                  <a:lnTo>
                    <a:pt x="1069" y="1784"/>
                  </a:lnTo>
                  <a:lnTo>
                    <a:pt x="1077" y="1813"/>
                  </a:lnTo>
                  <a:lnTo>
                    <a:pt x="1089" y="1844"/>
                  </a:lnTo>
                  <a:lnTo>
                    <a:pt x="1100" y="1875"/>
                  </a:lnTo>
                  <a:lnTo>
                    <a:pt x="1114" y="1900"/>
                  </a:lnTo>
                  <a:lnTo>
                    <a:pt x="1125" y="1920"/>
                  </a:lnTo>
                  <a:lnTo>
                    <a:pt x="1139" y="1931"/>
                  </a:lnTo>
                  <a:lnTo>
                    <a:pt x="1156" y="1937"/>
                  </a:lnTo>
                  <a:lnTo>
                    <a:pt x="1179" y="1945"/>
                  </a:lnTo>
                  <a:lnTo>
                    <a:pt x="1204" y="1951"/>
                  </a:lnTo>
                  <a:lnTo>
                    <a:pt x="1232" y="1953"/>
                  </a:lnTo>
                  <a:lnTo>
                    <a:pt x="1264" y="1956"/>
                  </a:lnTo>
                  <a:lnTo>
                    <a:pt x="1289" y="1959"/>
                  </a:lnTo>
                  <a:lnTo>
                    <a:pt x="1314" y="1956"/>
                  </a:lnTo>
                  <a:lnTo>
                    <a:pt x="1334" y="1951"/>
                  </a:lnTo>
                  <a:lnTo>
                    <a:pt x="1354" y="1942"/>
                  </a:lnTo>
                  <a:lnTo>
                    <a:pt x="1374" y="1934"/>
                  </a:lnTo>
                  <a:lnTo>
                    <a:pt x="1393" y="1925"/>
                  </a:lnTo>
                  <a:lnTo>
                    <a:pt x="1416" y="1914"/>
                  </a:lnTo>
                  <a:lnTo>
                    <a:pt x="1433" y="1906"/>
                  </a:lnTo>
                  <a:lnTo>
                    <a:pt x="1447" y="1900"/>
                  </a:lnTo>
                  <a:lnTo>
                    <a:pt x="1458" y="1897"/>
                  </a:lnTo>
                  <a:lnTo>
                    <a:pt x="1461" y="1894"/>
                  </a:lnTo>
                  <a:lnTo>
                    <a:pt x="1469" y="1886"/>
                  </a:lnTo>
                  <a:lnTo>
                    <a:pt x="1486" y="1863"/>
                  </a:lnTo>
                  <a:lnTo>
                    <a:pt x="1506" y="1832"/>
                  </a:lnTo>
                  <a:lnTo>
                    <a:pt x="1523" y="1793"/>
                  </a:lnTo>
                  <a:lnTo>
                    <a:pt x="1532" y="1748"/>
                  </a:lnTo>
                  <a:lnTo>
                    <a:pt x="1529" y="1706"/>
                  </a:lnTo>
                  <a:lnTo>
                    <a:pt x="1523" y="1663"/>
                  </a:lnTo>
                  <a:lnTo>
                    <a:pt x="1512" y="1627"/>
                  </a:lnTo>
                  <a:lnTo>
                    <a:pt x="1503" y="1610"/>
                  </a:lnTo>
                  <a:lnTo>
                    <a:pt x="1495" y="1590"/>
                  </a:lnTo>
                  <a:lnTo>
                    <a:pt x="1481" y="1573"/>
                  </a:lnTo>
                  <a:lnTo>
                    <a:pt x="1467" y="1554"/>
                  </a:lnTo>
                  <a:lnTo>
                    <a:pt x="1453" y="1537"/>
                  </a:lnTo>
                  <a:lnTo>
                    <a:pt x="1436" y="1520"/>
                  </a:lnTo>
                  <a:lnTo>
                    <a:pt x="1422" y="1509"/>
                  </a:lnTo>
                  <a:lnTo>
                    <a:pt x="1407" y="1503"/>
                  </a:lnTo>
                  <a:lnTo>
                    <a:pt x="1393" y="1500"/>
                  </a:lnTo>
                  <a:lnTo>
                    <a:pt x="1374" y="1497"/>
                  </a:lnTo>
                  <a:lnTo>
                    <a:pt x="1354" y="1495"/>
                  </a:lnTo>
                  <a:lnTo>
                    <a:pt x="1334" y="1495"/>
                  </a:lnTo>
                  <a:lnTo>
                    <a:pt x="1314" y="1495"/>
                  </a:lnTo>
                  <a:lnTo>
                    <a:pt x="1295" y="1495"/>
                  </a:lnTo>
                  <a:lnTo>
                    <a:pt x="1278" y="1497"/>
                  </a:lnTo>
                  <a:lnTo>
                    <a:pt x="1264" y="1503"/>
                  </a:lnTo>
                  <a:lnTo>
                    <a:pt x="1249" y="1511"/>
                  </a:lnTo>
                  <a:lnTo>
                    <a:pt x="1232" y="1523"/>
                  </a:lnTo>
                  <a:lnTo>
                    <a:pt x="1213" y="1537"/>
                  </a:lnTo>
                  <a:lnTo>
                    <a:pt x="1190" y="1551"/>
                  </a:lnTo>
                  <a:lnTo>
                    <a:pt x="1170" y="1562"/>
                  </a:lnTo>
                  <a:lnTo>
                    <a:pt x="1151" y="1571"/>
                  </a:lnTo>
                  <a:lnTo>
                    <a:pt x="1137" y="1576"/>
                  </a:lnTo>
                  <a:lnTo>
                    <a:pt x="1128" y="1573"/>
                  </a:lnTo>
                  <a:lnTo>
                    <a:pt x="1114" y="1554"/>
                  </a:lnTo>
                  <a:lnTo>
                    <a:pt x="1100" y="1520"/>
                  </a:lnTo>
                  <a:lnTo>
                    <a:pt x="1086" y="1492"/>
                  </a:lnTo>
                  <a:lnTo>
                    <a:pt x="1080" y="1478"/>
                  </a:lnTo>
                  <a:lnTo>
                    <a:pt x="1077" y="1472"/>
                  </a:lnTo>
                  <a:lnTo>
                    <a:pt x="1069" y="1455"/>
                  </a:lnTo>
                  <a:lnTo>
                    <a:pt x="1058" y="1430"/>
                  </a:lnTo>
                  <a:lnTo>
                    <a:pt x="1046" y="1402"/>
                  </a:lnTo>
                  <a:lnTo>
                    <a:pt x="1029" y="1373"/>
                  </a:lnTo>
                  <a:lnTo>
                    <a:pt x="1015" y="1345"/>
                  </a:lnTo>
                  <a:lnTo>
                    <a:pt x="1004" y="1326"/>
                  </a:lnTo>
                  <a:lnTo>
                    <a:pt x="993" y="1314"/>
                  </a:lnTo>
                  <a:lnTo>
                    <a:pt x="979" y="1292"/>
                  </a:lnTo>
                  <a:lnTo>
                    <a:pt x="964" y="1255"/>
                  </a:lnTo>
                  <a:lnTo>
                    <a:pt x="953" y="1219"/>
                  </a:lnTo>
                  <a:lnTo>
                    <a:pt x="950" y="1205"/>
                  </a:lnTo>
                  <a:lnTo>
                    <a:pt x="928" y="1123"/>
                  </a:lnTo>
                  <a:lnTo>
                    <a:pt x="1010" y="1005"/>
                  </a:lnTo>
                  <a:lnTo>
                    <a:pt x="1080" y="858"/>
                  </a:lnTo>
                  <a:lnTo>
                    <a:pt x="1086" y="844"/>
                  </a:lnTo>
                  <a:lnTo>
                    <a:pt x="1106" y="810"/>
                  </a:lnTo>
                  <a:lnTo>
                    <a:pt x="1134" y="763"/>
                  </a:lnTo>
                  <a:lnTo>
                    <a:pt x="1168" y="706"/>
                  </a:lnTo>
                  <a:lnTo>
                    <a:pt x="1201" y="644"/>
                  </a:lnTo>
                  <a:lnTo>
                    <a:pt x="1235" y="588"/>
                  </a:lnTo>
                  <a:lnTo>
                    <a:pt x="1266" y="543"/>
                  </a:lnTo>
                  <a:lnTo>
                    <a:pt x="1289" y="512"/>
                  </a:lnTo>
                  <a:lnTo>
                    <a:pt x="1300" y="501"/>
                  </a:lnTo>
                  <a:lnTo>
                    <a:pt x="1311" y="490"/>
                  </a:lnTo>
                  <a:lnTo>
                    <a:pt x="1326" y="478"/>
                  </a:lnTo>
                  <a:lnTo>
                    <a:pt x="1340" y="470"/>
                  </a:lnTo>
                  <a:lnTo>
                    <a:pt x="1354" y="461"/>
                  </a:lnTo>
                  <a:lnTo>
                    <a:pt x="1365" y="456"/>
                  </a:lnTo>
                  <a:lnTo>
                    <a:pt x="1371" y="450"/>
                  </a:lnTo>
                  <a:lnTo>
                    <a:pt x="1374" y="450"/>
                  </a:lnTo>
                  <a:lnTo>
                    <a:pt x="1376" y="444"/>
                  </a:lnTo>
                  <a:lnTo>
                    <a:pt x="1385" y="430"/>
                  </a:lnTo>
                  <a:lnTo>
                    <a:pt x="1399" y="411"/>
                  </a:lnTo>
                  <a:lnTo>
                    <a:pt x="1413" y="385"/>
                  </a:lnTo>
                  <a:lnTo>
                    <a:pt x="1427" y="357"/>
                  </a:lnTo>
                  <a:lnTo>
                    <a:pt x="1441" y="332"/>
                  </a:lnTo>
                  <a:lnTo>
                    <a:pt x="1455" y="309"/>
                  </a:lnTo>
                  <a:lnTo>
                    <a:pt x="1461" y="292"/>
                  </a:lnTo>
                  <a:lnTo>
                    <a:pt x="1469" y="262"/>
                  </a:lnTo>
                  <a:lnTo>
                    <a:pt x="1478" y="222"/>
                  </a:lnTo>
                  <a:lnTo>
                    <a:pt x="1486" y="186"/>
                  </a:lnTo>
                  <a:lnTo>
                    <a:pt x="1489" y="163"/>
                  </a:lnTo>
                  <a:lnTo>
                    <a:pt x="1492" y="149"/>
                  </a:lnTo>
                  <a:lnTo>
                    <a:pt x="1498" y="132"/>
                  </a:lnTo>
                  <a:lnTo>
                    <a:pt x="1495" y="112"/>
                  </a:lnTo>
                  <a:lnTo>
                    <a:pt x="1478" y="90"/>
                  </a:lnTo>
                  <a:lnTo>
                    <a:pt x="1455" y="76"/>
                  </a:lnTo>
                  <a:lnTo>
                    <a:pt x="1441" y="73"/>
                  </a:lnTo>
                  <a:lnTo>
                    <a:pt x="1436" y="76"/>
                  </a:lnTo>
                  <a:lnTo>
                    <a:pt x="1433" y="76"/>
                  </a:lnTo>
                  <a:lnTo>
                    <a:pt x="1396" y="101"/>
                  </a:lnTo>
                  <a:lnTo>
                    <a:pt x="1385" y="115"/>
                  </a:lnTo>
                  <a:lnTo>
                    <a:pt x="1359" y="146"/>
                  </a:lnTo>
                  <a:lnTo>
                    <a:pt x="1331" y="180"/>
                  </a:lnTo>
                  <a:lnTo>
                    <a:pt x="1314" y="205"/>
                  </a:lnTo>
                  <a:lnTo>
                    <a:pt x="1300" y="228"/>
                  </a:lnTo>
                  <a:lnTo>
                    <a:pt x="1278" y="262"/>
                  </a:lnTo>
                  <a:lnTo>
                    <a:pt x="1252" y="295"/>
                  </a:lnTo>
                  <a:lnTo>
                    <a:pt x="1232" y="323"/>
                  </a:lnTo>
                  <a:lnTo>
                    <a:pt x="1213" y="357"/>
                  </a:lnTo>
                  <a:lnTo>
                    <a:pt x="1187" y="405"/>
                  </a:lnTo>
                  <a:lnTo>
                    <a:pt x="1165" y="447"/>
                  </a:lnTo>
                  <a:lnTo>
                    <a:pt x="1154" y="464"/>
                  </a:lnTo>
                  <a:lnTo>
                    <a:pt x="1103" y="540"/>
                  </a:lnTo>
                  <a:lnTo>
                    <a:pt x="998" y="667"/>
                  </a:lnTo>
                  <a:lnTo>
                    <a:pt x="925" y="788"/>
                  </a:lnTo>
                  <a:lnTo>
                    <a:pt x="880" y="850"/>
                  </a:lnTo>
                  <a:lnTo>
                    <a:pt x="857" y="884"/>
                  </a:lnTo>
                  <a:lnTo>
                    <a:pt x="815" y="951"/>
                  </a:lnTo>
                  <a:lnTo>
                    <a:pt x="778" y="872"/>
                  </a:lnTo>
                  <a:lnTo>
                    <a:pt x="767" y="855"/>
                  </a:lnTo>
                  <a:lnTo>
                    <a:pt x="744" y="819"/>
                  </a:lnTo>
                  <a:lnTo>
                    <a:pt x="722" y="779"/>
                  </a:lnTo>
                  <a:lnTo>
                    <a:pt x="708" y="757"/>
                  </a:lnTo>
                  <a:lnTo>
                    <a:pt x="696" y="732"/>
                  </a:lnTo>
                  <a:lnTo>
                    <a:pt x="680" y="687"/>
                  </a:lnTo>
                  <a:lnTo>
                    <a:pt x="663" y="644"/>
                  </a:lnTo>
                  <a:lnTo>
                    <a:pt x="654" y="625"/>
                  </a:lnTo>
                  <a:lnTo>
                    <a:pt x="651" y="622"/>
                  </a:lnTo>
                  <a:lnTo>
                    <a:pt x="640" y="611"/>
                  </a:lnTo>
                  <a:lnTo>
                    <a:pt x="629" y="594"/>
                  </a:lnTo>
                  <a:lnTo>
                    <a:pt x="612" y="574"/>
                  </a:lnTo>
                  <a:lnTo>
                    <a:pt x="595" y="549"/>
                  </a:lnTo>
                  <a:lnTo>
                    <a:pt x="578" y="526"/>
                  </a:lnTo>
                  <a:lnTo>
                    <a:pt x="567" y="504"/>
                  </a:lnTo>
                  <a:lnTo>
                    <a:pt x="558" y="481"/>
                  </a:lnTo>
                  <a:lnTo>
                    <a:pt x="550" y="459"/>
                  </a:lnTo>
                  <a:lnTo>
                    <a:pt x="538" y="433"/>
                  </a:lnTo>
                  <a:lnTo>
                    <a:pt x="524" y="402"/>
                  </a:lnTo>
                  <a:lnTo>
                    <a:pt x="510" y="374"/>
                  </a:lnTo>
                  <a:lnTo>
                    <a:pt x="493" y="349"/>
                  </a:lnTo>
                  <a:lnTo>
                    <a:pt x="482" y="326"/>
                  </a:lnTo>
                  <a:lnTo>
                    <a:pt x="474" y="312"/>
                  </a:lnTo>
                  <a:lnTo>
                    <a:pt x="471" y="307"/>
                  </a:lnTo>
                  <a:lnTo>
                    <a:pt x="462" y="287"/>
                  </a:lnTo>
                  <a:lnTo>
                    <a:pt x="443" y="245"/>
                  </a:lnTo>
                  <a:lnTo>
                    <a:pt x="423" y="202"/>
                  </a:lnTo>
                  <a:lnTo>
                    <a:pt x="412" y="177"/>
                  </a:lnTo>
                  <a:lnTo>
                    <a:pt x="403" y="155"/>
                  </a:lnTo>
                  <a:lnTo>
                    <a:pt x="386" y="115"/>
                  </a:lnTo>
                  <a:lnTo>
                    <a:pt x="369" y="76"/>
                  </a:lnTo>
                  <a:lnTo>
                    <a:pt x="352" y="50"/>
                  </a:lnTo>
                  <a:lnTo>
                    <a:pt x="333" y="39"/>
                  </a:lnTo>
                  <a:lnTo>
                    <a:pt x="310" y="31"/>
                  </a:lnTo>
                  <a:lnTo>
                    <a:pt x="287" y="25"/>
                  </a:lnTo>
                  <a:lnTo>
                    <a:pt x="279" y="22"/>
                  </a:lnTo>
                  <a:lnTo>
                    <a:pt x="276" y="17"/>
                  </a:lnTo>
                  <a:lnTo>
                    <a:pt x="268" y="5"/>
                  </a:lnTo>
                  <a:lnTo>
                    <a:pt x="254" y="0"/>
                  </a:lnTo>
                  <a:lnTo>
                    <a:pt x="239" y="8"/>
                  </a:lnTo>
                  <a:lnTo>
                    <a:pt x="228" y="33"/>
                  </a:lnTo>
                  <a:lnTo>
                    <a:pt x="223" y="64"/>
                  </a:lnTo>
                  <a:lnTo>
                    <a:pt x="220" y="90"/>
                  </a:lnTo>
                  <a:lnTo>
                    <a:pt x="220" y="101"/>
                  </a:lnTo>
                  <a:lnTo>
                    <a:pt x="228" y="126"/>
                  </a:lnTo>
                  <a:lnTo>
                    <a:pt x="248" y="183"/>
                  </a:lnTo>
                  <a:lnTo>
                    <a:pt x="270" y="247"/>
                  </a:lnTo>
                  <a:lnTo>
                    <a:pt x="282" y="292"/>
                  </a:lnTo>
                  <a:lnTo>
                    <a:pt x="293" y="332"/>
                  </a:lnTo>
                  <a:lnTo>
                    <a:pt x="316" y="385"/>
                  </a:lnTo>
                  <a:lnTo>
                    <a:pt x="338" y="430"/>
                  </a:lnTo>
                  <a:lnTo>
                    <a:pt x="355" y="456"/>
                  </a:lnTo>
                  <a:lnTo>
                    <a:pt x="375" y="490"/>
                  </a:lnTo>
                  <a:lnTo>
                    <a:pt x="400" y="549"/>
                  </a:lnTo>
                  <a:lnTo>
                    <a:pt x="423" y="611"/>
                  </a:lnTo>
                  <a:lnTo>
                    <a:pt x="434" y="636"/>
                  </a:lnTo>
                  <a:lnTo>
                    <a:pt x="440" y="661"/>
                  </a:lnTo>
                  <a:lnTo>
                    <a:pt x="459" y="715"/>
                  </a:lnTo>
                  <a:lnTo>
                    <a:pt x="479" y="774"/>
                  </a:lnTo>
                  <a:lnTo>
                    <a:pt x="499" y="808"/>
                  </a:lnTo>
                  <a:lnTo>
                    <a:pt x="522" y="841"/>
                  </a:lnTo>
                  <a:lnTo>
                    <a:pt x="547" y="901"/>
                  </a:lnTo>
                  <a:lnTo>
                    <a:pt x="570" y="954"/>
                  </a:lnTo>
                  <a:lnTo>
                    <a:pt x="578" y="979"/>
                  </a:lnTo>
                  <a:lnTo>
                    <a:pt x="646" y="1126"/>
                  </a:lnTo>
                  <a:lnTo>
                    <a:pt x="651" y="1129"/>
                  </a:lnTo>
                  <a:lnTo>
                    <a:pt x="663" y="1137"/>
                  </a:lnTo>
                  <a:lnTo>
                    <a:pt x="668" y="1148"/>
                  </a:lnTo>
                  <a:lnTo>
                    <a:pt x="657" y="1162"/>
                  </a:lnTo>
                  <a:lnTo>
                    <a:pt x="643" y="1174"/>
                  </a:lnTo>
                  <a:lnTo>
                    <a:pt x="626" y="1190"/>
                  </a:lnTo>
                  <a:lnTo>
                    <a:pt x="606" y="1210"/>
                  </a:lnTo>
                  <a:lnTo>
                    <a:pt x="586" y="1233"/>
                  </a:lnTo>
                  <a:lnTo>
                    <a:pt x="567" y="1252"/>
                  </a:lnTo>
                  <a:lnTo>
                    <a:pt x="553" y="1269"/>
                  </a:lnTo>
                  <a:lnTo>
                    <a:pt x="541" y="1281"/>
                  </a:lnTo>
                  <a:lnTo>
                    <a:pt x="538" y="1286"/>
                  </a:lnTo>
                  <a:lnTo>
                    <a:pt x="536" y="1292"/>
                  </a:lnTo>
                  <a:lnTo>
                    <a:pt x="524" y="1306"/>
                  </a:lnTo>
                  <a:lnTo>
                    <a:pt x="510" y="1326"/>
                  </a:lnTo>
                  <a:lnTo>
                    <a:pt x="496" y="1351"/>
                  </a:lnTo>
                  <a:lnTo>
                    <a:pt x="479" y="1376"/>
                  </a:lnTo>
                  <a:lnTo>
                    <a:pt x="462" y="1399"/>
                  </a:lnTo>
                  <a:lnTo>
                    <a:pt x="451" y="1419"/>
                  </a:lnTo>
                  <a:lnTo>
                    <a:pt x="443" y="1430"/>
                  </a:lnTo>
                  <a:lnTo>
                    <a:pt x="428" y="1447"/>
                  </a:lnTo>
                  <a:lnTo>
                    <a:pt x="406" y="1464"/>
                  </a:lnTo>
                  <a:lnTo>
                    <a:pt x="383" y="1478"/>
                  </a:lnTo>
                  <a:lnTo>
                    <a:pt x="375" y="1483"/>
                  </a:lnTo>
                  <a:close/>
                </a:path>
              </a:pathLst>
            </a:custGeom>
            <a:solidFill>
              <a:srgbClr val="000000"/>
            </a:solidFill>
            <a:ln w="9525">
              <a:noFill/>
              <a:round/>
              <a:headEnd/>
              <a:tailEnd/>
            </a:ln>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sp>
          <p:nvSpPr>
            <p:cNvPr id="38935" name="AutoShape 23"/>
            <p:cNvSpPr>
              <a:spLocks noChangeArrowheads="1"/>
            </p:cNvSpPr>
            <p:nvPr/>
          </p:nvSpPr>
          <p:spPr bwMode="auto">
            <a:xfrm>
              <a:off x="4352" y="2771"/>
              <a:ext cx="237" cy="233"/>
            </a:xfrm>
            <a:custGeom>
              <a:avLst/>
              <a:gdLst>
                <a:gd name="T0" fmla="*/ 141 w 237"/>
                <a:gd name="T1" fmla="*/ 11 h 233"/>
                <a:gd name="T2" fmla="*/ 135 w 237"/>
                <a:gd name="T3" fmla="*/ 8 h 233"/>
                <a:gd name="T4" fmla="*/ 121 w 237"/>
                <a:gd name="T5" fmla="*/ 0 h 233"/>
                <a:gd name="T6" fmla="*/ 96 w 237"/>
                <a:gd name="T7" fmla="*/ 0 h 233"/>
                <a:gd name="T8" fmla="*/ 62 w 237"/>
                <a:gd name="T9" fmla="*/ 11 h 233"/>
                <a:gd name="T10" fmla="*/ 31 w 237"/>
                <a:gd name="T11" fmla="*/ 33 h 233"/>
                <a:gd name="T12" fmla="*/ 11 w 237"/>
                <a:gd name="T13" fmla="*/ 53 h 233"/>
                <a:gd name="T14" fmla="*/ 3 w 237"/>
                <a:gd name="T15" fmla="*/ 67 h 233"/>
                <a:gd name="T16" fmla="*/ 0 w 237"/>
                <a:gd name="T17" fmla="*/ 73 h 233"/>
                <a:gd name="T18" fmla="*/ 0 w 237"/>
                <a:gd name="T19" fmla="*/ 87 h 233"/>
                <a:gd name="T20" fmla="*/ 0 w 237"/>
                <a:gd name="T21" fmla="*/ 124 h 233"/>
                <a:gd name="T22" fmla="*/ 3 w 237"/>
                <a:gd name="T23" fmla="*/ 160 h 233"/>
                <a:gd name="T24" fmla="*/ 11 w 237"/>
                <a:gd name="T25" fmla="*/ 183 h 233"/>
                <a:gd name="T26" fmla="*/ 28 w 237"/>
                <a:gd name="T27" fmla="*/ 194 h 233"/>
                <a:gd name="T28" fmla="*/ 48 w 237"/>
                <a:gd name="T29" fmla="*/ 208 h 233"/>
                <a:gd name="T30" fmla="*/ 65 w 237"/>
                <a:gd name="T31" fmla="*/ 219 h 233"/>
                <a:gd name="T32" fmla="*/ 82 w 237"/>
                <a:gd name="T33" fmla="*/ 225 h 233"/>
                <a:gd name="T34" fmla="*/ 96 w 237"/>
                <a:gd name="T35" fmla="*/ 228 h 233"/>
                <a:gd name="T36" fmla="*/ 115 w 237"/>
                <a:gd name="T37" fmla="*/ 233 h 233"/>
                <a:gd name="T38" fmla="*/ 138 w 237"/>
                <a:gd name="T39" fmla="*/ 233 h 233"/>
                <a:gd name="T40" fmla="*/ 158 w 237"/>
                <a:gd name="T41" fmla="*/ 225 h 233"/>
                <a:gd name="T42" fmla="*/ 178 w 237"/>
                <a:gd name="T43" fmla="*/ 208 h 233"/>
                <a:gd name="T44" fmla="*/ 200 w 237"/>
                <a:gd name="T45" fmla="*/ 185 h 233"/>
                <a:gd name="T46" fmla="*/ 217 w 237"/>
                <a:gd name="T47" fmla="*/ 169 h 233"/>
                <a:gd name="T48" fmla="*/ 225 w 237"/>
                <a:gd name="T49" fmla="*/ 160 h 233"/>
                <a:gd name="T50" fmla="*/ 228 w 237"/>
                <a:gd name="T51" fmla="*/ 149 h 233"/>
                <a:gd name="T52" fmla="*/ 234 w 237"/>
                <a:gd name="T53" fmla="*/ 126 h 233"/>
                <a:gd name="T54" fmla="*/ 237 w 237"/>
                <a:gd name="T55" fmla="*/ 95 h 233"/>
                <a:gd name="T56" fmla="*/ 228 w 237"/>
                <a:gd name="T57" fmla="*/ 70 h 233"/>
                <a:gd name="T58" fmla="*/ 220 w 237"/>
                <a:gd name="T59" fmla="*/ 59 h 233"/>
                <a:gd name="T60" fmla="*/ 206 w 237"/>
                <a:gd name="T61" fmla="*/ 48 h 233"/>
                <a:gd name="T62" fmla="*/ 192 w 237"/>
                <a:gd name="T63" fmla="*/ 39 h 233"/>
                <a:gd name="T64" fmla="*/ 178 w 237"/>
                <a:gd name="T65" fmla="*/ 31 h 233"/>
                <a:gd name="T66" fmla="*/ 163 w 237"/>
                <a:gd name="T67" fmla="*/ 22 h 233"/>
                <a:gd name="T68" fmla="*/ 152 w 237"/>
                <a:gd name="T69" fmla="*/ 17 h 233"/>
                <a:gd name="T70" fmla="*/ 144 w 237"/>
                <a:gd name="T71" fmla="*/ 11 h 233"/>
                <a:gd name="T72" fmla="*/ 141 w 237"/>
                <a:gd name="T73" fmla="*/ 11 h 233"/>
                <a:gd name="T74" fmla="*/ 0 w 237"/>
                <a:gd name="T75" fmla="*/ 0 h 233"/>
                <a:gd name="T76" fmla="*/ 237 w 237"/>
                <a:gd name="T77" fmla="*/ 233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T74" t="T75" r="T76" b="T77"/>
              <a:pathLst>
                <a:path w="237" h="233">
                  <a:moveTo>
                    <a:pt x="141" y="11"/>
                  </a:moveTo>
                  <a:lnTo>
                    <a:pt x="135" y="8"/>
                  </a:lnTo>
                  <a:lnTo>
                    <a:pt x="121" y="0"/>
                  </a:lnTo>
                  <a:lnTo>
                    <a:pt x="96" y="0"/>
                  </a:lnTo>
                  <a:lnTo>
                    <a:pt x="62" y="11"/>
                  </a:lnTo>
                  <a:lnTo>
                    <a:pt x="31" y="33"/>
                  </a:lnTo>
                  <a:lnTo>
                    <a:pt x="11" y="53"/>
                  </a:lnTo>
                  <a:lnTo>
                    <a:pt x="3" y="67"/>
                  </a:lnTo>
                  <a:lnTo>
                    <a:pt x="0" y="73"/>
                  </a:lnTo>
                  <a:lnTo>
                    <a:pt x="0" y="87"/>
                  </a:lnTo>
                  <a:lnTo>
                    <a:pt x="0" y="124"/>
                  </a:lnTo>
                  <a:lnTo>
                    <a:pt x="3" y="160"/>
                  </a:lnTo>
                  <a:lnTo>
                    <a:pt x="11" y="183"/>
                  </a:lnTo>
                  <a:lnTo>
                    <a:pt x="28" y="194"/>
                  </a:lnTo>
                  <a:lnTo>
                    <a:pt x="48" y="208"/>
                  </a:lnTo>
                  <a:lnTo>
                    <a:pt x="65" y="219"/>
                  </a:lnTo>
                  <a:lnTo>
                    <a:pt x="82" y="225"/>
                  </a:lnTo>
                  <a:lnTo>
                    <a:pt x="96" y="228"/>
                  </a:lnTo>
                  <a:lnTo>
                    <a:pt x="115" y="233"/>
                  </a:lnTo>
                  <a:lnTo>
                    <a:pt x="138" y="233"/>
                  </a:lnTo>
                  <a:lnTo>
                    <a:pt x="158" y="225"/>
                  </a:lnTo>
                  <a:lnTo>
                    <a:pt x="178" y="208"/>
                  </a:lnTo>
                  <a:lnTo>
                    <a:pt x="200" y="185"/>
                  </a:lnTo>
                  <a:lnTo>
                    <a:pt x="217" y="169"/>
                  </a:lnTo>
                  <a:lnTo>
                    <a:pt x="225" y="160"/>
                  </a:lnTo>
                  <a:lnTo>
                    <a:pt x="228" y="149"/>
                  </a:lnTo>
                  <a:lnTo>
                    <a:pt x="234" y="126"/>
                  </a:lnTo>
                  <a:lnTo>
                    <a:pt x="237" y="95"/>
                  </a:lnTo>
                  <a:lnTo>
                    <a:pt x="228" y="70"/>
                  </a:lnTo>
                  <a:lnTo>
                    <a:pt x="220" y="59"/>
                  </a:lnTo>
                  <a:lnTo>
                    <a:pt x="206" y="48"/>
                  </a:lnTo>
                  <a:lnTo>
                    <a:pt x="192" y="39"/>
                  </a:lnTo>
                  <a:lnTo>
                    <a:pt x="178" y="31"/>
                  </a:lnTo>
                  <a:lnTo>
                    <a:pt x="163" y="22"/>
                  </a:lnTo>
                  <a:lnTo>
                    <a:pt x="152" y="17"/>
                  </a:lnTo>
                  <a:lnTo>
                    <a:pt x="144" y="11"/>
                  </a:lnTo>
                  <a:lnTo>
                    <a:pt x="141" y="11"/>
                  </a:lnTo>
                  <a:close/>
                </a:path>
              </a:pathLst>
            </a:custGeom>
            <a:solidFill>
              <a:srgbClr val="FFFFFF"/>
            </a:solidFill>
            <a:ln w="9525">
              <a:noFill/>
              <a:round/>
              <a:headEnd/>
              <a:tailEnd/>
            </a:ln>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sp>
          <p:nvSpPr>
            <p:cNvPr id="38936" name="AutoShape 24"/>
            <p:cNvSpPr>
              <a:spLocks noChangeArrowheads="1"/>
            </p:cNvSpPr>
            <p:nvPr/>
          </p:nvSpPr>
          <p:spPr bwMode="auto">
            <a:xfrm>
              <a:off x="4293" y="1388"/>
              <a:ext cx="1404" cy="1754"/>
            </a:xfrm>
            <a:custGeom>
              <a:avLst/>
              <a:gdLst>
                <a:gd name="T0" fmla="*/ 324 w 1404"/>
                <a:gd name="T1" fmla="*/ 1431 h 1754"/>
                <a:gd name="T2" fmla="*/ 332 w 1404"/>
                <a:gd name="T3" fmla="*/ 1566 h 1754"/>
                <a:gd name="T4" fmla="*/ 265 w 1404"/>
                <a:gd name="T5" fmla="*/ 1639 h 1754"/>
                <a:gd name="T6" fmla="*/ 177 w 1404"/>
                <a:gd name="T7" fmla="*/ 1650 h 1754"/>
                <a:gd name="T8" fmla="*/ 110 w 1404"/>
                <a:gd name="T9" fmla="*/ 1642 h 1754"/>
                <a:gd name="T10" fmla="*/ 53 w 1404"/>
                <a:gd name="T11" fmla="*/ 1628 h 1754"/>
                <a:gd name="T12" fmla="*/ 11 w 1404"/>
                <a:gd name="T13" fmla="*/ 1571 h 1754"/>
                <a:gd name="T14" fmla="*/ 0 w 1404"/>
                <a:gd name="T15" fmla="*/ 1602 h 1754"/>
                <a:gd name="T16" fmla="*/ 67 w 1404"/>
                <a:gd name="T17" fmla="*/ 1664 h 1754"/>
                <a:gd name="T18" fmla="*/ 129 w 1404"/>
                <a:gd name="T19" fmla="*/ 1695 h 1754"/>
                <a:gd name="T20" fmla="*/ 194 w 1404"/>
                <a:gd name="T21" fmla="*/ 1712 h 1754"/>
                <a:gd name="T22" fmla="*/ 265 w 1404"/>
                <a:gd name="T23" fmla="*/ 1712 h 1754"/>
                <a:gd name="T24" fmla="*/ 347 w 1404"/>
                <a:gd name="T25" fmla="*/ 1653 h 1754"/>
                <a:gd name="T26" fmla="*/ 547 w 1404"/>
                <a:gd name="T27" fmla="*/ 1267 h 1754"/>
                <a:gd name="T28" fmla="*/ 629 w 1404"/>
                <a:gd name="T29" fmla="*/ 1146 h 1754"/>
                <a:gd name="T30" fmla="*/ 696 w 1404"/>
                <a:gd name="T31" fmla="*/ 1124 h 1754"/>
                <a:gd name="T32" fmla="*/ 750 w 1404"/>
                <a:gd name="T33" fmla="*/ 1121 h 1754"/>
                <a:gd name="T34" fmla="*/ 815 w 1404"/>
                <a:gd name="T35" fmla="*/ 1157 h 1754"/>
                <a:gd name="T36" fmla="*/ 1052 w 1404"/>
                <a:gd name="T37" fmla="*/ 1644 h 1754"/>
                <a:gd name="T38" fmla="*/ 1083 w 1404"/>
                <a:gd name="T39" fmla="*/ 1695 h 1754"/>
                <a:gd name="T40" fmla="*/ 1139 w 1404"/>
                <a:gd name="T41" fmla="*/ 1751 h 1754"/>
                <a:gd name="T42" fmla="*/ 1213 w 1404"/>
                <a:gd name="T43" fmla="*/ 1754 h 1754"/>
                <a:gd name="T44" fmla="*/ 1258 w 1404"/>
                <a:gd name="T45" fmla="*/ 1754 h 1754"/>
                <a:gd name="T46" fmla="*/ 1334 w 1404"/>
                <a:gd name="T47" fmla="*/ 1712 h 1754"/>
                <a:gd name="T48" fmla="*/ 1390 w 1404"/>
                <a:gd name="T49" fmla="*/ 1667 h 1754"/>
                <a:gd name="T50" fmla="*/ 1396 w 1404"/>
                <a:gd name="T51" fmla="*/ 1507 h 1754"/>
                <a:gd name="T52" fmla="*/ 1359 w 1404"/>
                <a:gd name="T53" fmla="*/ 1456 h 1754"/>
                <a:gd name="T54" fmla="*/ 1286 w 1404"/>
                <a:gd name="T55" fmla="*/ 1414 h 1754"/>
                <a:gd name="T56" fmla="*/ 1210 w 1404"/>
                <a:gd name="T57" fmla="*/ 1414 h 1754"/>
                <a:gd name="T58" fmla="*/ 1184 w 1404"/>
                <a:gd name="T59" fmla="*/ 1422 h 1754"/>
                <a:gd name="T60" fmla="*/ 1114 w 1404"/>
                <a:gd name="T61" fmla="*/ 1456 h 1754"/>
                <a:gd name="T62" fmla="*/ 1060 w 1404"/>
                <a:gd name="T63" fmla="*/ 1492 h 1754"/>
                <a:gd name="T64" fmla="*/ 1024 w 1404"/>
                <a:gd name="T65" fmla="*/ 1439 h 1754"/>
                <a:gd name="T66" fmla="*/ 866 w 1404"/>
                <a:gd name="T67" fmla="*/ 1138 h 1754"/>
                <a:gd name="T68" fmla="*/ 1010 w 1404"/>
                <a:gd name="T69" fmla="*/ 625 h 1754"/>
                <a:gd name="T70" fmla="*/ 1258 w 1404"/>
                <a:gd name="T71" fmla="*/ 268 h 1754"/>
                <a:gd name="T72" fmla="*/ 1342 w 1404"/>
                <a:gd name="T73" fmla="*/ 150 h 1754"/>
                <a:gd name="T74" fmla="*/ 1373 w 1404"/>
                <a:gd name="T75" fmla="*/ 46 h 1754"/>
                <a:gd name="T76" fmla="*/ 1351 w 1404"/>
                <a:gd name="T77" fmla="*/ 43 h 1754"/>
                <a:gd name="T78" fmla="*/ 1309 w 1404"/>
                <a:gd name="T79" fmla="*/ 93 h 1754"/>
                <a:gd name="T80" fmla="*/ 1255 w 1404"/>
                <a:gd name="T81" fmla="*/ 161 h 1754"/>
                <a:gd name="T82" fmla="*/ 1134 w 1404"/>
                <a:gd name="T83" fmla="*/ 366 h 1754"/>
                <a:gd name="T84" fmla="*/ 993 w 1404"/>
                <a:gd name="T85" fmla="*/ 544 h 1754"/>
                <a:gd name="T86" fmla="*/ 860 w 1404"/>
                <a:gd name="T87" fmla="*/ 738 h 1754"/>
                <a:gd name="T88" fmla="*/ 787 w 1404"/>
                <a:gd name="T89" fmla="*/ 822 h 1754"/>
                <a:gd name="T90" fmla="*/ 753 w 1404"/>
                <a:gd name="T91" fmla="*/ 876 h 1754"/>
                <a:gd name="T92" fmla="*/ 708 w 1404"/>
                <a:gd name="T93" fmla="*/ 848 h 1754"/>
                <a:gd name="T94" fmla="*/ 663 w 1404"/>
                <a:gd name="T95" fmla="*/ 755 h 1754"/>
                <a:gd name="T96" fmla="*/ 575 w 1404"/>
                <a:gd name="T97" fmla="*/ 569 h 1754"/>
                <a:gd name="T98" fmla="*/ 299 w 1404"/>
                <a:gd name="T99" fmla="*/ 57 h 1754"/>
                <a:gd name="T100" fmla="*/ 231 w 1404"/>
                <a:gd name="T101" fmla="*/ 20 h 1754"/>
                <a:gd name="T102" fmla="*/ 313 w 1404"/>
                <a:gd name="T103" fmla="*/ 257 h 1754"/>
                <a:gd name="T104" fmla="*/ 569 w 1404"/>
                <a:gd name="T105" fmla="*/ 853 h 1754"/>
                <a:gd name="T106" fmla="*/ 615 w 1404"/>
                <a:gd name="T107" fmla="*/ 921 h 1754"/>
                <a:gd name="T108" fmla="*/ 657 w 1404"/>
                <a:gd name="T109" fmla="*/ 1011 h 1754"/>
                <a:gd name="T110" fmla="*/ 612 w 1404"/>
                <a:gd name="T111" fmla="*/ 1084 h 1754"/>
                <a:gd name="T112" fmla="*/ 358 w 1404"/>
                <a:gd name="T113" fmla="*/ 1411 h 1754"/>
                <a:gd name="T114" fmla="*/ 293 w 1404"/>
                <a:gd name="T115" fmla="*/ 1369 h 1754"/>
                <a:gd name="T116" fmla="*/ 0 w 1404"/>
                <a:gd name="T117" fmla="*/ 0 h 1754"/>
                <a:gd name="T118" fmla="*/ 1404 w 1404"/>
                <a:gd name="T119" fmla="*/ 1754 h 1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T116" t="T117" r="T118" b="T119"/>
              <a:pathLst>
                <a:path w="1404" h="1754">
                  <a:moveTo>
                    <a:pt x="259" y="1369"/>
                  </a:moveTo>
                  <a:lnTo>
                    <a:pt x="270" y="1377"/>
                  </a:lnTo>
                  <a:lnTo>
                    <a:pt x="299" y="1400"/>
                  </a:lnTo>
                  <a:lnTo>
                    <a:pt x="324" y="1431"/>
                  </a:lnTo>
                  <a:lnTo>
                    <a:pt x="335" y="1456"/>
                  </a:lnTo>
                  <a:lnTo>
                    <a:pt x="335" y="1487"/>
                  </a:lnTo>
                  <a:lnTo>
                    <a:pt x="338" y="1529"/>
                  </a:lnTo>
                  <a:lnTo>
                    <a:pt x="332" y="1566"/>
                  </a:lnTo>
                  <a:lnTo>
                    <a:pt x="318" y="1594"/>
                  </a:lnTo>
                  <a:lnTo>
                    <a:pt x="301" y="1611"/>
                  </a:lnTo>
                  <a:lnTo>
                    <a:pt x="284" y="1625"/>
                  </a:lnTo>
                  <a:lnTo>
                    <a:pt x="265" y="1639"/>
                  </a:lnTo>
                  <a:lnTo>
                    <a:pt x="237" y="1647"/>
                  </a:lnTo>
                  <a:lnTo>
                    <a:pt x="220" y="1650"/>
                  </a:lnTo>
                  <a:lnTo>
                    <a:pt x="200" y="1650"/>
                  </a:lnTo>
                  <a:lnTo>
                    <a:pt x="177" y="1650"/>
                  </a:lnTo>
                  <a:lnTo>
                    <a:pt x="158" y="1647"/>
                  </a:lnTo>
                  <a:lnTo>
                    <a:pt x="138" y="1644"/>
                  </a:lnTo>
                  <a:lnTo>
                    <a:pt x="121" y="1644"/>
                  </a:lnTo>
                  <a:lnTo>
                    <a:pt x="110" y="1642"/>
                  </a:lnTo>
                  <a:lnTo>
                    <a:pt x="107" y="1642"/>
                  </a:lnTo>
                  <a:lnTo>
                    <a:pt x="98" y="1642"/>
                  </a:lnTo>
                  <a:lnTo>
                    <a:pt x="79" y="1639"/>
                  </a:lnTo>
                  <a:lnTo>
                    <a:pt x="53" y="1628"/>
                  </a:lnTo>
                  <a:lnTo>
                    <a:pt x="36" y="1611"/>
                  </a:lnTo>
                  <a:lnTo>
                    <a:pt x="25" y="1591"/>
                  </a:lnTo>
                  <a:lnTo>
                    <a:pt x="16" y="1580"/>
                  </a:lnTo>
                  <a:lnTo>
                    <a:pt x="11" y="1571"/>
                  </a:lnTo>
                  <a:lnTo>
                    <a:pt x="8" y="1568"/>
                  </a:lnTo>
                  <a:lnTo>
                    <a:pt x="5" y="1571"/>
                  </a:lnTo>
                  <a:lnTo>
                    <a:pt x="0" y="1585"/>
                  </a:lnTo>
                  <a:lnTo>
                    <a:pt x="0" y="1602"/>
                  </a:lnTo>
                  <a:lnTo>
                    <a:pt x="19" y="1628"/>
                  </a:lnTo>
                  <a:lnTo>
                    <a:pt x="36" y="1642"/>
                  </a:lnTo>
                  <a:lnTo>
                    <a:pt x="50" y="1653"/>
                  </a:lnTo>
                  <a:lnTo>
                    <a:pt x="67" y="1664"/>
                  </a:lnTo>
                  <a:lnTo>
                    <a:pt x="84" y="1675"/>
                  </a:lnTo>
                  <a:lnTo>
                    <a:pt x="98" y="1684"/>
                  </a:lnTo>
                  <a:lnTo>
                    <a:pt x="115" y="1690"/>
                  </a:lnTo>
                  <a:lnTo>
                    <a:pt x="129" y="1695"/>
                  </a:lnTo>
                  <a:lnTo>
                    <a:pt x="143" y="1701"/>
                  </a:lnTo>
                  <a:lnTo>
                    <a:pt x="158" y="1704"/>
                  </a:lnTo>
                  <a:lnTo>
                    <a:pt x="174" y="1709"/>
                  </a:lnTo>
                  <a:lnTo>
                    <a:pt x="194" y="1712"/>
                  </a:lnTo>
                  <a:lnTo>
                    <a:pt x="214" y="1715"/>
                  </a:lnTo>
                  <a:lnTo>
                    <a:pt x="234" y="1715"/>
                  </a:lnTo>
                  <a:lnTo>
                    <a:pt x="251" y="1715"/>
                  </a:lnTo>
                  <a:lnTo>
                    <a:pt x="265" y="1712"/>
                  </a:lnTo>
                  <a:lnTo>
                    <a:pt x="276" y="1706"/>
                  </a:lnTo>
                  <a:lnTo>
                    <a:pt x="296" y="1690"/>
                  </a:lnTo>
                  <a:lnTo>
                    <a:pt x="324" y="1670"/>
                  </a:lnTo>
                  <a:lnTo>
                    <a:pt x="347" y="1653"/>
                  </a:lnTo>
                  <a:lnTo>
                    <a:pt x="355" y="1644"/>
                  </a:lnTo>
                  <a:lnTo>
                    <a:pt x="386" y="1583"/>
                  </a:lnTo>
                  <a:lnTo>
                    <a:pt x="482" y="1439"/>
                  </a:lnTo>
                  <a:lnTo>
                    <a:pt x="547" y="1267"/>
                  </a:lnTo>
                  <a:lnTo>
                    <a:pt x="555" y="1250"/>
                  </a:lnTo>
                  <a:lnTo>
                    <a:pt x="578" y="1211"/>
                  </a:lnTo>
                  <a:lnTo>
                    <a:pt x="606" y="1169"/>
                  </a:lnTo>
                  <a:lnTo>
                    <a:pt x="629" y="1146"/>
                  </a:lnTo>
                  <a:lnTo>
                    <a:pt x="648" y="1138"/>
                  </a:lnTo>
                  <a:lnTo>
                    <a:pt x="671" y="1129"/>
                  </a:lnTo>
                  <a:lnTo>
                    <a:pt x="688" y="1127"/>
                  </a:lnTo>
                  <a:lnTo>
                    <a:pt x="696" y="1124"/>
                  </a:lnTo>
                  <a:lnTo>
                    <a:pt x="702" y="1121"/>
                  </a:lnTo>
                  <a:lnTo>
                    <a:pt x="716" y="1112"/>
                  </a:lnTo>
                  <a:lnTo>
                    <a:pt x="733" y="1110"/>
                  </a:lnTo>
                  <a:lnTo>
                    <a:pt x="750" y="1121"/>
                  </a:lnTo>
                  <a:lnTo>
                    <a:pt x="770" y="1135"/>
                  </a:lnTo>
                  <a:lnTo>
                    <a:pt x="789" y="1146"/>
                  </a:lnTo>
                  <a:lnTo>
                    <a:pt x="806" y="1155"/>
                  </a:lnTo>
                  <a:lnTo>
                    <a:pt x="815" y="1157"/>
                  </a:lnTo>
                  <a:lnTo>
                    <a:pt x="849" y="1188"/>
                  </a:lnTo>
                  <a:lnTo>
                    <a:pt x="931" y="1340"/>
                  </a:lnTo>
                  <a:lnTo>
                    <a:pt x="1001" y="1549"/>
                  </a:lnTo>
                  <a:lnTo>
                    <a:pt x="1052" y="1644"/>
                  </a:lnTo>
                  <a:lnTo>
                    <a:pt x="1055" y="1650"/>
                  </a:lnTo>
                  <a:lnTo>
                    <a:pt x="1060" y="1661"/>
                  </a:lnTo>
                  <a:lnTo>
                    <a:pt x="1072" y="1675"/>
                  </a:lnTo>
                  <a:lnTo>
                    <a:pt x="1083" y="1695"/>
                  </a:lnTo>
                  <a:lnTo>
                    <a:pt x="1097" y="1715"/>
                  </a:lnTo>
                  <a:lnTo>
                    <a:pt x="1111" y="1732"/>
                  </a:lnTo>
                  <a:lnTo>
                    <a:pt x="1125" y="1746"/>
                  </a:lnTo>
                  <a:lnTo>
                    <a:pt x="1139" y="1751"/>
                  </a:lnTo>
                  <a:lnTo>
                    <a:pt x="1156" y="1754"/>
                  </a:lnTo>
                  <a:lnTo>
                    <a:pt x="1173" y="1754"/>
                  </a:lnTo>
                  <a:lnTo>
                    <a:pt x="1193" y="1754"/>
                  </a:lnTo>
                  <a:lnTo>
                    <a:pt x="1213" y="1754"/>
                  </a:lnTo>
                  <a:lnTo>
                    <a:pt x="1230" y="1754"/>
                  </a:lnTo>
                  <a:lnTo>
                    <a:pt x="1244" y="1754"/>
                  </a:lnTo>
                  <a:lnTo>
                    <a:pt x="1255" y="1754"/>
                  </a:lnTo>
                  <a:lnTo>
                    <a:pt x="1258" y="1754"/>
                  </a:lnTo>
                  <a:lnTo>
                    <a:pt x="1266" y="1749"/>
                  </a:lnTo>
                  <a:lnTo>
                    <a:pt x="1286" y="1737"/>
                  </a:lnTo>
                  <a:lnTo>
                    <a:pt x="1311" y="1723"/>
                  </a:lnTo>
                  <a:lnTo>
                    <a:pt x="1334" y="1712"/>
                  </a:lnTo>
                  <a:lnTo>
                    <a:pt x="1354" y="1701"/>
                  </a:lnTo>
                  <a:lnTo>
                    <a:pt x="1371" y="1684"/>
                  </a:lnTo>
                  <a:lnTo>
                    <a:pt x="1385" y="1673"/>
                  </a:lnTo>
                  <a:lnTo>
                    <a:pt x="1390" y="1667"/>
                  </a:lnTo>
                  <a:lnTo>
                    <a:pt x="1393" y="1644"/>
                  </a:lnTo>
                  <a:lnTo>
                    <a:pt x="1402" y="1594"/>
                  </a:lnTo>
                  <a:lnTo>
                    <a:pt x="1404" y="1540"/>
                  </a:lnTo>
                  <a:lnTo>
                    <a:pt x="1396" y="1507"/>
                  </a:lnTo>
                  <a:lnTo>
                    <a:pt x="1388" y="1495"/>
                  </a:lnTo>
                  <a:lnTo>
                    <a:pt x="1379" y="1484"/>
                  </a:lnTo>
                  <a:lnTo>
                    <a:pt x="1371" y="1470"/>
                  </a:lnTo>
                  <a:lnTo>
                    <a:pt x="1359" y="1456"/>
                  </a:lnTo>
                  <a:lnTo>
                    <a:pt x="1345" y="1442"/>
                  </a:lnTo>
                  <a:lnTo>
                    <a:pt x="1328" y="1431"/>
                  </a:lnTo>
                  <a:lnTo>
                    <a:pt x="1309" y="1419"/>
                  </a:lnTo>
                  <a:lnTo>
                    <a:pt x="1286" y="1414"/>
                  </a:lnTo>
                  <a:lnTo>
                    <a:pt x="1263" y="1411"/>
                  </a:lnTo>
                  <a:lnTo>
                    <a:pt x="1244" y="1411"/>
                  </a:lnTo>
                  <a:lnTo>
                    <a:pt x="1227" y="1411"/>
                  </a:lnTo>
                  <a:lnTo>
                    <a:pt x="1210" y="1414"/>
                  </a:lnTo>
                  <a:lnTo>
                    <a:pt x="1199" y="1416"/>
                  </a:lnTo>
                  <a:lnTo>
                    <a:pt x="1190" y="1419"/>
                  </a:lnTo>
                  <a:lnTo>
                    <a:pt x="1187" y="1422"/>
                  </a:lnTo>
                  <a:lnTo>
                    <a:pt x="1184" y="1422"/>
                  </a:lnTo>
                  <a:lnTo>
                    <a:pt x="1176" y="1425"/>
                  </a:lnTo>
                  <a:lnTo>
                    <a:pt x="1153" y="1433"/>
                  </a:lnTo>
                  <a:lnTo>
                    <a:pt x="1131" y="1445"/>
                  </a:lnTo>
                  <a:lnTo>
                    <a:pt x="1114" y="1456"/>
                  </a:lnTo>
                  <a:lnTo>
                    <a:pt x="1105" y="1470"/>
                  </a:lnTo>
                  <a:lnTo>
                    <a:pt x="1091" y="1484"/>
                  </a:lnTo>
                  <a:lnTo>
                    <a:pt x="1077" y="1495"/>
                  </a:lnTo>
                  <a:lnTo>
                    <a:pt x="1060" y="1492"/>
                  </a:lnTo>
                  <a:lnTo>
                    <a:pt x="1046" y="1476"/>
                  </a:lnTo>
                  <a:lnTo>
                    <a:pt x="1035" y="1459"/>
                  </a:lnTo>
                  <a:lnTo>
                    <a:pt x="1026" y="1445"/>
                  </a:lnTo>
                  <a:lnTo>
                    <a:pt x="1024" y="1439"/>
                  </a:lnTo>
                  <a:lnTo>
                    <a:pt x="959" y="1318"/>
                  </a:lnTo>
                  <a:lnTo>
                    <a:pt x="905" y="1219"/>
                  </a:lnTo>
                  <a:lnTo>
                    <a:pt x="883" y="1194"/>
                  </a:lnTo>
                  <a:lnTo>
                    <a:pt x="866" y="1138"/>
                  </a:lnTo>
                  <a:lnTo>
                    <a:pt x="826" y="1042"/>
                  </a:lnTo>
                  <a:lnTo>
                    <a:pt x="795" y="997"/>
                  </a:lnTo>
                  <a:lnTo>
                    <a:pt x="888" y="828"/>
                  </a:lnTo>
                  <a:lnTo>
                    <a:pt x="1010" y="625"/>
                  </a:lnTo>
                  <a:lnTo>
                    <a:pt x="1074" y="549"/>
                  </a:lnTo>
                  <a:lnTo>
                    <a:pt x="1111" y="487"/>
                  </a:lnTo>
                  <a:lnTo>
                    <a:pt x="1193" y="364"/>
                  </a:lnTo>
                  <a:lnTo>
                    <a:pt x="1258" y="268"/>
                  </a:lnTo>
                  <a:lnTo>
                    <a:pt x="1294" y="245"/>
                  </a:lnTo>
                  <a:lnTo>
                    <a:pt x="1303" y="228"/>
                  </a:lnTo>
                  <a:lnTo>
                    <a:pt x="1323" y="192"/>
                  </a:lnTo>
                  <a:lnTo>
                    <a:pt x="1342" y="150"/>
                  </a:lnTo>
                  <a:lnTo>
                    <a:pt x="1357" y="122"/>
                  </a:lnTo>
                  <a:lnTo>
                    <a:pt x="1365" y="99"/>
                  </a:lnTo>
                  <a:lnTo>
                    <a:pt x="1371" y="71"/>
                  </a:lnTo>
                  <a:lnTo>
                    <a:pt x="1373" y="46"/>
                  </a:lnTo>
                  <a:lnTo>
                    <a:pt x="1373" y="34"/>
                  </a:lnTo>
                  <a:lnTo>
                    <a:pt x="1371" y="34"/>
                  </a:lnTo>
                  <a:lnTo>
                    <a:pt x="1362" y="37"/>
                  </a:lnTo>
                  <a:lnTo>
                    <a:pt x="1351" y="43"/>
                  </a:lnTo>
                  <a:lnTo>
                    <a:pt x="1342" y="51"/>
                  </a:lnTo>
                  <a:lnTo>
                    <a:pt x="1334" y="60"/>
                  </a:lnTo>
                  <a:lnTo>
                    <a:pt x="1323" y="76"/>
                  </a:lnTo>
                  <a:lnTo>
                    <a:pt x="1309" y="93"/>
                  </a:lnTo>
                  <a:lnTo>
                    <a:pt x="1294" y="113"/>
                  </a:lnTo>
                  <a:lnTo>
                    <a:pt x="1278" y="133"/>
                  </a:lnTo>
                  <a:lnTo>
                    <a:pt x="1263" y="150"/>
                  </a:lnTo>
                  <a:lnTo>
                    <a:pt x="1255" y="161"/>
                  </a:lnTo>
                  <a:lnTo>
                    <a:pt x="1252" y="164"/>
                  </a:lnTo>
                  <a:lnTo>
                    <a:pt x="1210" y="243"/>
                  </a:lnTo>
                  <a:lnTo>
                    <a:pt x="1165" y="310"/>
                  </a:lnTo>
                  <a:lnTo>
                    <a:pt x="1134" y="366"/>
                  </a:lnTo>
                  <a:lnTo>
                    <a:pt x="1072" y="420"/>
                  </a:lnTo>
                  <a:lnTo>
                    <a:pt x="1057" y="465"/>
                  </a:lnTo>
                  <a:lnTo>
                    <a:pt x="1026" y="490"/>
                  </a:lnTo>
                  <a:lnTo>
                    <a:pt x="993" y="544"/>
                  </a:lnTo>
                  <a:lnTo>
                    <a:pt x="950" y="603"/>
                  </a:lnTo>
                  <a:lnTo>
                    <a:pt x="891" y="662"/>
                  </a:lnTo>
                  <a:lnTo>
                    <a:pt x="868" y="724"/>
                  </a:lnTo>
                  <a:lnTo>
                    <a:pt x="860" y="738"/>
                  </a:lnTo>
                  <a:lnTo>
                    <a:pt x="843" y="766"/>
                  </a:lnTo>
                  <a:lnTo>
                    <a:pt x="820" y="797"/>
                  </a:lnTo>
                  <a:lnTo>
                    <a:pt x="801" y="811"/>
                  </a:lnTo>
                  <a:lnTo>
                    <a:pt x="787" y="822"/>
                  </a:lnTo>
                  <a:lnTo>
                    <a:pt x="775" y="842"/>
                  </a:lnTo>
                  <a:lnTo>
                    <a:pt x="764" y="865"/>
                  </a:lnTo>
                  <a:lnTo>
                    <a:pt x="761" y="876"/>
                  </a:lnTo>
                  <a:lnTo>
                    <a:pt x="753" y="876"/>
                  </a:lnTo>
                  <a:lnTo>
                    <a:pt x="739" y="876"/>
                  </a:lnTo>
                  <a:lnTo>
                    <a:pt x="722" y="873"/>
                  </a:lnTo>
                  <a:lnTo>
                    <a:pt x="713" y="865"/>
                  </a:lnTo>
                  <a:lnTo>
                    <a:pt x="708" y="848"/>
                  </a:lnTo>
                  <a:lnTo>
                    <a:pt x="699" y="825"/>
                  </a:lnTo>
                  <a:lnTo>
                    <a:pt x="688" y="800"/>
                  </a:lnTo>
                  <a:lnTo>
                    <a:pt x="677" y="777"/>
                  </a:lnTo>
                  <a:lnTo>
                    <a:pt x="663" y="755"/>
                  </a:lnTo>
                  <a:lnTo>
                    <a:pt x="648" y="730"/>
                  </a:lnTo>
                  <a:lnTo>
                    <a:pt x="640" y="707"/>
                  </a:lnTo>
                  <a:lnTo>
                    <a:pt x="634" y="699"/>
                  </a:lnTo>
                  <a:lnTo>
                    <a:pt x="575" y="569"/>
                  </a:lnTo>
                  <a:lnTo>
                    <a:pt x="462" y="378"/>
                  </a:lnTo>
                  <a:lnTo>
                    <a:pt x="375" y="212"/>
                  </a:lnTo>
                  <a:lnTo>
                    <a:pt x="307" y="71"/>
                  </a:lnTo>
                  <a:lnTo>
                    <a:pt x="299" y="57"/>
                  </a:lnTo>
                  <a:lnTo>
                    <a:pt x="282" y="26"/>
                  </a:lnTo>
                  <a:lnTo>
                    <a:pt x="259" y="3"/>
                  </a:lnTo>
                  <a:lnTo>
                    <a:pt x="239" y="0"/>
                  </a:lnTo>
                  <a:lnTo>
                    <a:pt x="231" y="20"/>
                  </a:lnTo>
                  <a:lnTo>
                    <a:pt x="231" y="48"/>
                  </a:lnTo>
                  <a:lnTo>
                    <a:pt x="234" y="71"/>
                  </a:lnTo>
                  <a:lnTo>
                    <a:pt x="237" y="82"/>
                  </a:lnTo>
                  <a:lnTo>
                    <a:pt x="313" y="257"/>
                  </a:lnTo>
                  <a:lnTo>
                    <a:pt x="411" y="518"/>
                  </a:lnTo>
                  <a:lnTo>
                    <a:pt x="473" y="639"/>
                  </a:lnTo>
                  <a:lnTo>
                    <a:pt x="505" y="707"/>
                  </a:lnTo>
                  <a:lnTo>
                    <a:pt x="569" y="853"/>
                  </a:lnTo>
                  <a:lnTo>
                    <a:pt x="572" y="859"/>
                  </a:lnTo>
                  <a:lnTo>
                    <a:pt x="584" y="873"/>
                  </a:lnTo>
                  <a:lnTo>
                    <a:pt x="598" y="896"/>
                  </a:lnTo>
                  <a:lnTo>
                    <a:pt x="615" y="921"/>
                  </a:lnTo>
                  <a:lnTo>
                    <a:pt x="629" y="949"/>
                  </a:lnTo>
                  <a:lnTo>
                    <a:pt x="643" y="974"/>
                  </a:lnTo>
                  <a:lnTo>
                    <a:pt x="654" y="997"/>
                  </a:lnTo>
                  <a:lnTo>
                    <a:pt x="657" y="1011"/>
                  </a:lnTo>
                  <a:lnTo>
                    <a:pt x="651" y="1034"/>
                  </a:lnTo>
                  <a:lnTo>
                    <a:pt x="634" y="1059"/>
                  </a:lnTo>
                  <a:lnTo>
                    <a:pt x="620" y="1076"/>
                  </a:lnTo>
                  <a:lnTo>
                    <a:pt x="612" y="1084"/>
                  </a:lnTo>
                  <a:lnTo>
                    <a:pt x="541" y="1169"/>
                  </a:lnTo>
                  <a:lnTo>
                    <a:pt x="426" y="1324"/>
                  </a:lnTo>
                  <a:lnTo>
                    <a:pt x="392" y="1346"/>
                  </a:lnTo>
                  <a:lnTo>
                    <a:pt x="358" y="1411"/>
                  </a:lnTo>
                  <a:lnTo>
                    <a:pt x="321" y="1400"/>
                  </a:lnTo>
                  <a:lnTo>
                    <a:pt x="318" y="1394"/>
                  </a:lnTo>
                  <a:lnTo>
                    <a:pt x="313" y="1380"/>
                  </a:lnTo>
                  <a:lnTo>
                    <a:pt x="293" y="1369"/>
                  </a:lnTo>
                  <a:lnTo>
                    <a:pt x="259" y="1369"/>
                  </a:lnTo>
                  <a:close/>
                </a:path>
              </a:pathLst>
            </a:custGeom>
            <a:solidFill>
              <a:srgbClr val="FFFFFF"/>
            </a:solidFill>
            <a:ln w="9525">
              <a:noFill/>
              <a:round/>
              <a:headEnd/>
              <a:tailEnd/>
            </a:ln>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sp>
          <p:nvSpPr>
            <p:cNvPr id="38937" name="AutoShape 25"/>
            <p:cNvSpPr>
              <a:spLocks noChangeArrowheads="1"/>
            </p:cNvSpPr>
            <p:nvPr/>
          </p:nvSpPr>
          <p:spPr bwMode="auto">
            <a:xfrm>
              <a:off x="5384" y="2850"/>
              <a:ext cx="263" cy="270"/>
            </a:xfrm>
            <a:custGeom>
              <a:avLst/>
              <a:gdLst>
                <a:gd name="T0" fmla="*/ 102 w 263"/>
                <a:gd name="T1" fmla="*/ 81 h 270"/>
                <a:gd name="T2" fmla="*/ 65 w 263"/>
                <a:gd name="T3" fmla="*/ 95 h 270"/>
                <a:gd name="T4" fmla="*/ 40 w 263"/>
                <a:gd name="T5" fmla="*/ 132 h 270"/>
                <a:gd name="T6" fmla="*/ 54 w 263"/>
                <a:gd name="T7" fmla="*/ 168 h 270"/>
                <a:gd name="T8" fmla="*/ 88 w 263"/>
                <a:gd name="T9" fmla="*/ 211 h 270"/>
                <a:gd name="T10" fmla="*/ 108 w 263"/>
                <a:gd name="T11" fmla="*/ 247 h 270"/>
                <a:gd name="T12" fmla="*/ 110 w 263"/>
                <a:gd name="T13" fmla="*/ 256 h 270"/>
                <a:gd name="T14" fmla="*/ 105 w 263"/>
                <a:gd name="T15" fmla="*/ 270 h 270"/>
                <a:gd name="T16" fmla="*/ 82 w 263"/>
                <a:gd name="T17" fmla="*/ 264 h 270"/>
                <a:gd name="T18" fmla="*/ 57 w 263"/>
                <a:gd name="T19" fmla="*/ 244 h 270"/>
                <a:gd name="T20" fmla="*/ 31 w 263"/>
                <a:gd name="T21" fmla="*/ 222 h 270"/>
                <a:gd name="T22" fmla="*/ 12 w 263"/>
                <a:gd name="T23" fmla="*/ 199 h 270"/>
                <a:gd name="T24" fmla="*/ 3 w 263"/>
                <a:gd name="T25" fmla="*/ 171 h 270"/>
                <a:gd name="T26" fmla="*/ 0 w 263"/>
                <a:gd name="T27" fmla="*/ 123 h 270"/>
                <a:gd name="T28" fmla="*/ 0 w 263"/>
                <a:gd name="T29" fmla="*/ 92 h 270"/>
                <a:gd name="T30" fmla="*/ 20 w 263"/>
                <a:gd name="T31" fmla="*/ 56 h 270"/>
                <a:gd name="T32" fmla="*/ 57 w 263"/>
                <a:gd name="T33" fmla="*/ 28 h 270"/>
                <a:gd name="T34" fmla="*/ 96 w 263"/>
                <a:gd name="T35" fmla="*/ 14 h 270"/>
                <a:gd name="T36" fmla="*/ 130 w 263"/>
                <a:gd name="T37" fmla="*/ 5 h 270"/>
                <a:gd name="T38" fmla="*/ 155 w 263"/>
                <a:gd name="T39" fmla="*/ 0 h 270"/>
                <a:gd name="T40" fmla="*/ 161 w 263"/>
                <a:gd name="T41" fmla="*/ 2 h 270"/>
                <a:gd name="T42" fmla="*/ 184 w 263"/>
                <a:gd name="T43" fmla="*/ 11 h 270"/>
                <a:gd name="T44" fmla="*/ 212 w 263"/>
                <a:gd name="T45" fmla="*/ 30 h 270"/>
                <a:gd name="T46" fmla="*/ 240 w 263"/>
                <a:gd name="T47" fmla="*/ 53 h 270"/>
                <a:gd name="T48" fmla="*/ 254 w 263"/>
                <a:gd name="T49" fmla="*/ 90 h 270"/>
                <a:gd name="T50" fmla="*/ 263 w 263"/>
                <a:gd name="T51" fmla="*/ 143 h 270"/>
                <a:gd name="T52" fmla="*/ 251 w 263"/>
                <a:gd name="T53" fmla="*/ 185 h 270"/>
                <a:gd name="T54" fmla="*/ 232 w 263"/>
                <a:gd name="T55" fmla="*/ 216 h 270"/>
                <a:gd name="T56" fmla="*/ 215 w 263"/>
                <a:gd name="T57" fmla="*/ 208 h 270"/>
                <a:gd name="T58" fmla="*/ 218 w 263"/>
                <a:gd name="T59" fmla="*/ 132 h 270"/>
                <a:gd name="T60" fmla="*/ 206 w 263"/>
                <a:gd name="T61" fmla="*/ 92 h 270"/>
                <a:gd name="T62" fmla="*/ 172 w 263"/>
                <a:gd name="T63" fmla="*/ 73 h 270"/>
                <a:gd name="T64" fmla="*/ 108 w 263"/>
                <a:gd name="T65" fmla="*/ 81 h 270"/>
                <a:gd name="T66" fmla="*/ 0 w 263"/>
                <a:gd name="T67" fmla="*/ 0 h 270"/>
                <a:gd name="T68" fmla="*/ 263 w 263"/>
                <a:gd name="T69" fmla="*/ 27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T66" t="T67" r="T68" b="T69"/>
              <a:pathLst>
                <a:path w="263" h="270">
                  <a:moveTo>
                    <a:pt x="108" y="81"/>
                  </a:moveTo>
                  <a:lnTo>
                    <a:pt x="102" y="81"/>
                  </a:lnTo>
                  <a:lnTo>
                    <a:pt x="85" y="84"/>
                  </a:lnTo>
                  <a:lnTo>
                    <a:pt x="65" y="95"/>
                  </a:lnTo>
                  <a:lnTo>
                    <a:pt x="48" y="112"/>
                  </a:lnTo>
                  <a:lnTo>
                    <a:pt x="40" y="132"/>
                  </a:lnTo>
                  <a:lnTo>
                    <a:pt x="43" y="149"/>
                  </a:lnTo>
                  <a:lnTo>
                    <a:pt x="54" y="168"/>
                  </a:lnTo>
                  <a:lnTo>
                    <a:pt x="71" y="188"/>
                  </a:lnTo>
                  <a:lnTo>
                    <a:pt x="88" y="211"/>
                  </a:lnTo>
                  <a:lnTo>
                    <a:pt x="102" y="230"/>
                  </a:lnTo>
                  <a:lnTo>
                    <a:pt x="108" y="247"/>
                  </a:lnTo>
                  <a:lnTo>
                    <a:pt x="110" y="253"/>
                  </a:lnTo>
                  <a:lnTo>
                    <a:pt x="110" y="256"/>
                  </a:lnTo>
                  <a:lnTo>
                    <a:pt x="110" y="264"/>
                  </a:lnTo>
                  <a:lnTo>
                    <a:pt x="105" y="270"/>
                  </a:lnTo>
                  <a:lnTo>
                    <a:pt x="93" y="270"/>
                  </a:lnTo>
                  <a:lnTo>
                    <a:pt x="82" y="264"/>
                  </a:lnTo>
                  <a:lnTo>
                    <a:pt x="71" y="256"/>
                  </a:lnTo>
                  <a:lnTo>
                    <a:pt x="57" y="244"/>
                  </a:lnTo>
                  <a:lnTo>
                    <a:pt x="43" y="233"/>
                  </a:lnTo>
                  <a:lnTo>
                    <a:pt x="31" y="222"/>
                  </a:lnTo>
                  <a:lnTo>
                    <a:pt x="20" y="208"/>
                  </a:lnTo>
                  <a:lnTo>
                    <a:pt x="12" y="199"/>
                  </a:lnTo>
                  <a:lnTo>
                    <a:pt x="6" y="191"/>
                  </a:lnTo>
                  <a:lnTo>
                    <a:pt x="3" y="171"/>
                  </a:lnTo>
                  <a:lnTo>
                    <a:pt x="0" y="149"/>
                  </a:lnTo>
                  <a:lnTo>
                    <a:pt x="0" y="123"/>
                  </a:lnTo>
                  <a:lnTo>
                    <a:pt x="0" y="106"/>
                  </a:lnTo>
                  <a:lnTo>
                    <a:pt x="0" y="92"/>
                  </a:lnTo>
                  <a:lnTo>
                    <a:pt x="6" y="76"/>
                  </a:lnTo>
                  <a:lnTo>
                    <a:pt x="20" y="56"/>
                  </a:lnTo>
                  <a:lnTo>
                    <a:pt x="43" y="36"/>
                  </a:lnTo>
                  <a:lnTo>
                    <a:pt x="57" y="28"/>
                  </a:lnTo>
                  <a:lnTo>
                    <a:pt x="76" y="22"/>
                  </a:lnTo>
                  <a:lnTo>
                    <a:pt x="96" y="14"/>
                  </a:lnTo>
                  <a:lnTo>
                    <a:pt x="113" y="8"/>
                  </a:lnTo>
                  <a:lnTo>
                    <a:pt x="130" y="5"/>
                  </a:lnTo>
                  <a:lnTo>
                    <a:pt x="144" y="2"/>
                  </a:lnTo>
                  <a:lnTo>
                    <a:pt x="155" y="0"/>
                  </a:lnTo>
                  <a:lnTo>
                    <a:pt x="158" y="0"/>
                  </a:lnTo>
                  <a:lnTo>
                    <a:pt x="161" y="2"/>
                  </a:lnTo>
                  <a:lnTo>
                    <a:pt x="170" y="5"/>
                  </a:lnTo>
                  <a:lnTo>
                    <a:pt x="184" y="11"/>
                  </a:lnTo>
                  <a:lnTo>
                    <a:pt x="198" y="19"/>
                  </a:lnTo>
                  <a:lnTo>
                    <a:pt x="212" y="30"/>
                  </a:lnTo>
                  <a:lnTo>
                    <a:pt x="226" y="42"/>
                  </a:lnTo>
                  <a:lnTo>
                    <a:pt x="240" y="53"/>
                  </a:lnTo>
                  <a:lnTo>
                    <a:pt x="246" y="64"/>
                  </a:lnTo>
                  <a:lnTo>
                    <a:pt x="254" y="90"/>
                  </a:lnTo>
                  <a:lnTo>
                    <a:pt x="260" y="118"/>
                  </a:lnTo>
                  <a:lnTo>
                    <a:pt x="263" y="143"/>
                  </a:lnTo>
                  <a:lnTo>
                    <a:pt x="260" y="166"/>
                  </a:lnTo>
                  <a:lnTo>
                    <a:pt x="251" y="185"/>
                  </a:lnTo>
                  <a:lnTo>
                    <a:pt x="243" y="202"/>
                  </a:lnTo>
                  <a:lnTo>
                    <a:pt x="232" y="216"/>
                  </a:lnTo>
                  <a:lnTo>
                    <a:pt x="220" y="222"/>
                  </a:lnTo>
                  <a:lnTo>
                    <a:pt x="215" y="208"/>
                  </a:lnTo>
                  <a:lnTo>
                    <a:pt x="215" y="171"/>
                  </a:lnTo>
                  <a:lnTo>
                    <a:pt x="218" y="132"/>
                  </a:lnTo>
                  <a:lnTo>
                    <a:pt x="218" y="106"/>
                  </a:lnTo>
                  <a:lnTo>
                    <a:pt x="206" y="92"/>
                  </a:lnTo>
                  <a:lnTo>
                    <a:pt x="187" y="81"/>
                  </a:lnTo>
                  <a:lnTo>
                    <a:pt x="172" y="73"/>
                  </a:lnTo>
                  <a:lnTo>
                    <a:pt x="164" y="70"/>
                  </a:lnTo>
                  <a:lnTo>
                    <a:pt x="108" y="81"/>
                  </a:lnTo>
                  <a:close/>
                </a:path>
              </a:pathLst>
            </a:custGeom>
            <a:solidFill>
              <a:srgbClr val="000000"/>
            </a:solidFill>
            <a:ln w="9525">
              <a:noFill/>
              <a:round/>
              <a:headEnd/>
              <a:tailEnd/>
            </a:ln>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grpSp>
      <p:sp>
        <p:nvSpPr>
          <p:cNvPr id="38938" name="Text Box 26"/>
          <p:cNvSpPr txBox="1">
            <a:spLocks noChangeArrowheads="1"/>
          </p:cNvSpPr>
          <p:nvPr/>
        </p:nvSpPr>
        <p:spPr bwMode="auto">
          <a:xfrm>
            <a:off x="8413750" y="55563"/>
            <a:ext cx="722313" cy="460375"/>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150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453</a:t>
            </a:r>
            <a:endParaRPr kumimoji="0" lang="en-GB" sz="24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Tree>
  </p:cSld>
  <p:clrMapOvr>
    <a:masterClrMapping/>
  </p:clrMapOvr>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bg>
      <p:bgPr>
        <a:blipFill dpi="0" rotWithShape="0">
          <a:blip r:embed="rId3" cstate="print"/>
          <a:srcRect/>
          <a:stretch>
            <a:fillRect/>
          </a:stretch>
        </a:blipFill>
        <a:effectLst/>
      </p:bgPr>
    </p:bg>
    <p:spTree>
      <p:nvGrpSpPr>
        <p:cNvPr id="1" name=""/>
        <p:cNvGrpSpPr/>
        <p:nvPr/>
      </p:nvGrpSpPr>
      <p:grpSpPr>
        <a:xfrm>
          <a:off x="0" y="0"/>
          <a:ext cx="0" cy="0"/>
          <a:chOff x="0" y="0"/>
          <a:chExt cx="0" cy="0"/>
        </a:xfrm>
      </p:grpSpPr>
      <p:pic>
        <p:nvPicPr>
          <p:cNvPr id="50178" name="Picture 8"/>
          <p:cNvPicPr>
            <a:picLocks noChangeAspect="1"/>
          </p:cNvPicPr>
          <p:nvPr/>
        </p:nvPicPr>
        <p:blipFill>
          <a:blip r:embed="rId4" cstate="print"/>
          <a:srcRect/>
          <a:stretch>
            <a:fillRect/>
          </a:stretch>
        </p:blipFill>
        <p:spPr bwMode="auto">
          <a:xfrm>
            <a:off x="0" y="317500"/>
            <a:ext cx="9144000" cy="6540500"/>
          </a:xfrm>
          <a:prstGeom prst="rect">
            <a:avLst/>
          </a:prstGeom>
          <a:noFill/>
          <a:ln w="9525">
            <a:noFill/>
            <a:miter lim="800000"/>
            <a:headEnd/>
            <a:tailEnd/>
          </a:ln>
        </p:spPr>
      </p:pic>
      <p:sp>
        <p:nvSpPr>
          <p:cNvPr id="2" name="Title 1"/>
          <p:cNvSpPr>
            <a:spLocks noGrp="1"/>
          </p:cNvSpPr>
          <p:nvPr>
            <p:ph type="ctrTitle"/>
          </p:nvPr>
        </p:nvSpPr>
        <p:spPr>
          <a:xfrm>
            <a:off x="0" y="0"/>
            <a:ext cx="9144000" cy="902000"/>
          </a:xfrm>
          <a:solidFill>
            <a:schemeClr val="tx1"/>
          </a:solidFill>
          <a:extLst>
            <a:ext uri="{909E8E84-426E-40dd-AFC4-6F175D3DCCD1}"/>
            <a:ext uri="{91240B29-F687-4f45-9708-019B960494DF}"/>
            <a:ext uri="{FAA26D3D-D897-4be2-8F04-BA451C77F1D7}"/>
          </a:extLst>
        </p:spPr>
        <p:txBody>
          <a:bodyPr rtlCol="1">
            <a:normAutofit/>
          </a:bodyPr>
          <a:lstStyle/>
          <a:p>
            <a:pPr eaLnBrk="1" fontAlgn="auto" hangingPunct="1">
              <a:spcAft>
                <a:spcPts val="0"/>
              </a:spcAft>
              <a:defRPr/>
            </a:pPr>
            <a:r>
              <a:rPr lang="ar-JO" sz="3600" dirty="0">
                <a:solidFill>
                  <a:schemeClr val="bg1"/>
                </a:solidFill>
                <a:effectLst>
                  <a:glow rad="101600">
                    <a:schemeClr val="tx1">
                      <a:alpha val="99000"/>
                    </a:schemeClr>
                  </a:glow>
                </a:effectLst>
                <a:latin typeface="Arial" panose="020B0604020202020204" pitchFamily="34" charset="0"/>
                <a:ea typeface="ＭＳ Ｐゴシック" charset="0"/>
              </a:rPr>
              <a:t>العهد</a:t>
            </a:r>
            <a:endParaRPr lang="en-US" sz="3600" dirty="0">
              <a:solidFill>
                <a:schemeClr val="bg1"/>
              </a:solidFill>
              <a:effectLst>
                <a:glow rad="101600">
                  <a:schemeClr val="tx1">
                    <a:alpha val="99000"/>
                  </a:schemeClr>
                </a:glow>
              </a:effectLst>
              <a:latin typeface="Arial" panose="020B0604020202020204" pitchFamily="34" charset="0"/>
              <a:ea typeface="ＭＳ Ｐゴシック" charset="0"/>
            </a:endParaRPr>
          </a:p>
        </p:txBody>
      </p:sp>
      <p:sp>
        <p:nvSpPr>
          <p:cNvPr id="3" name="Title 1"/>
          <p:cNvSpPr txBox="1">
            <a:spLocks/>
          </p:cNvSpPr>
          <p:nvPr/>
        </p:nvSpPr>
        <p:spPr bwMode="auto">
          <a:xfrm>
            <a:off x="14288" y="1433513"/>
            <a:ext cx="9129712" cy="4394200"/>
          </a:xfrm>
          <a:prstGeom prst="rect">
            <a:avLst/>
          </a:prstGeom>
          <a:noFill/>
          <a:ln>
            <a:noFill/>
          </a:ln>
          <a:extLst>
            <a:ext uri="{909E8E84-426E-40dd-AFC4-6F175D3DCCD1}"/>
            <a:ext uri="{91240B29-F687-4f45-9708-019B960494DF}"/>
            <a:ext uri="{FAA26D3D-D897-4be2-8F04-BA451C77F1D7}"/>
          </a:extLst>
        </p:spPr>
        <p:txBody>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cs typeface="Arial" panose="020B0604020202020204" pitchFamily="34" charset="0"/>
            </a:endParaRPr>
          </a:p>
        </p:txBody>
      </p:sp>
      <p:sp>
        <p:nvSpPr>
          <p:cNvPr id="4" name="Rectangle 2"/>
          <p:cNvSpPr txBox="1">
            <a:spLocks noChangeArrowheads="1"/>
          </p:cNvSpPr>
          <p:nvPr/>
        </p:nvSpPr>
        <p:spPr bwMode="auto">
          <a:xfrm>
            <a:off x="618233" y="1602007"/>
            <a:ext cx="7953484" cy="4096629"/>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كسرت يهوذا عهدها مع الله (5:24) مع أن الله لايزال حافظاً لعهده معها (10:54/ 3:55/ 8:61) من خلال إرسال المسيا الخادم (6:42/ 8:49) ليعطي روحه (21:59)</a:t>
            </a:r>
            <a:endParaRPr kumimoji="0" lang="en-US"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0182" name="Text Box 3"/>
          <p:cNvSpPr txBox="1">
            <a:spLocks noChangeArrowheads="1"/>
          </p:cNvSpPr>
          <p:nvPr/>
        </p:nvSpPr>
        <p:spPr bwMode="auto">
          <a:xfrm>
            <a:off x="7927975" y="44450"/>
            <a:ext cx="1111250" cy="461963"/>
          </a:xfrm>
          <a:prstGeom prst="rect">
            <a:avLst/>
          </a:prstGeom>
          <a:noFill/>
          <a:ln w="9525">
            <a:noFill/>
            <a:miter lim="800000"/>
            <a:headEnd/>
            <a:tailEnd/>
          </a:ln>
        </p:spPr>
        <p:txBody>
          <a:bodyPr>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347ب</a:t>
            </a:r>
            <a:endParaRPr kumimoji="0" lang="en-US" sz="2400" b="1"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7"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إ</a:t>
            </a:r>
            <a:r>
              <a:rPr kumimoji="0" lang="ar-JO" sz="4800" b="1"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شعياء</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2113512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0"/>
            <a:ext cx="9144000" cy="1714500"/>
          </a:xfrm>
          <a:effectLst>
            <a:outerShdw blurRad="63500" dist="35921" dir="2700000" algn="ctr" rotWithShape="0">
              <a:schemeClr val="tx2">
                <a:alpha val="74998"/>
              </a:schemeClr>
            </a:outerShdw>
          </a:effectLst>
        </p:spPr>
        <p:txBody>
          <a:bodyPr anchor="ctr"/>
          <a:lstStyle/>
          <a:p>
            <a:pPr>
              <a:defRPr/>
            </a:pPr>
            <a:r>
              <a:rPr lang="ar-JO" dirty="0">
                <a:effectLst>
                  <a:glow rad="127000">
                    <a:schemeClr val="tx1"/>
                  </a:glow>
                </a:effectLst>
                <a:ea typeface="ＭＳ Ｐゴシック" charset="0"/>
                <a:cs typeface="ＭＳ Ｐゴシック" charset="0"/>
              </a:rPr>
              <a:t>ما هي الحجج التي تدعم فكرة أن أشعياء هو كاتب السفر بأكمله؟</a:t>
            </a:r>
            <a:endParaRPr lang="en-US" dirty="0">
              <a:effectLst>
                <a:glow rad="127000">
                  <a:schemeClr val="tx1"/>
                </a:glow>
              </a:effectLst>
              <a:ea typeface="ＭＳ Ｐゴシック" charset="0"/>
              <a:cs typeface="ＭＳ Ｐゴシック" charset="0"/>
            </a:endParaRPr>
          </a:p>
        </p:txBody>
      </p:sp>
      <p:pic>
        <p:nvPicPr>
          <p:cNvPr id="3074" name="Picture 2" descr="A Lesson from King Hezekiah and Isaiah - Watch Jerusalem">
            <a:extLst>
              <a:ext uri="{FF2B5EF4-FFF2-40B4-BE49-F238E27FC236}">
                <a16:creationId xmlns:a16="http://schemas.microsoft.com/office/drawing/2014/main" id="{2C4F7321-1373-5F41-8F14-9F427D20933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714500"/>
            <a:ext cx="9144000" cy="51435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28549553"/>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The Prophet Painting by Ovidiu Ervin Gruia">
            <a:extLst>
              <a:ext uri="{FF2B5EF4-FFF2-40B4-BE49-F238E27FC236}">
                <a16:creationId xmlns:a16="http://schemas.microsoft.com/office/drawing/2014/main" id="{84D33B4D-7D36-6A44-9780-B7F40D312D79}"/>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2332"/>
          <a:stretch/>
        </p:blipFill>
        <p:spPr bwMode="auto">
          <a:xfrm>
            <a:off x="1839914" y="0"/>
            <a:ext cx="5336742" cy="6858000"/>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3527708"/>
            <a:ext cx="9144000" cy="3196992"/>
          </a:xfrm>
          <a:effectLst>
            <a:outerShdw blurRad="63500" dist="35921" dir="2700000" algn="ctr" rotWithShape="0">
              <a:schemeClr val="tx2">
                <a:alpha val="74998"/>
              </a:schemeClr>
            </a:outerShdw>
          </a:effectLst>
        </p:spPr>
        <p:txBody>
          <a:bodyPr anchor="ctr"/>
          <a:lstStyle/>
          <a:p>
            <a:pPr>
              <a:defRPr/>
            </a:pPr>
            <a:r>
              <a:rPr lang="ar-JO" sz="6600" dirty="0">
                <a:effectLst>
                  <a:glow rad="127000">
                    <a:schemeClr val="tx1"/>
                  </a:glow>
                </a:effectLst>
                <a:ea typeface="ＭＳ Ｐゴシック" charset="0"/>
                <a:cs typeface="ＭＳ Ｐゴシック" charset="0"/>
              </a:rPr>
              <a:t>الحجج                        الأدبية</a:t>
            </a:r>
            <a:endParaRPr lang="en-US" sz="6600" dirty="0">
              <a:effectLst>
                <a:glow rad="127000">
                  <a:schemeClr val="tx1"/>
                </a:glow>
              </a:effectLst>
              <a:ea typeface="ＭＳ Ｐゴシック" charset="0"/>
              <a:cs typeface="ＭＳ Ｐゴシック" charset="0"/>
            </a:endParaRPr>
          </a:p>
        </p:txBody>
      </p:sp>
      <p:sp>
        <p:nvSpPr>
          <p:cNvPr id="7" name="Rectangle 2">
            <a:extLst>
              <a:ext uri="{FF2B5EF4-FFF2-40B4-BE49-F238E27FC236}">
                <a16:creationId xmlns:a16="http://schemas.microsoft.com/office/drawing/2014/main" id="{50CD8E67-F9FA-3641-964F-0DD67E08D01D}"/>
              </a:ext>
            </a:extLst>
          </p:cNvPr>
          <p:cNvSpPr txBox="1">
            <a:spLocks noChangeArrowheads="1"/>
          </p:cNvSpPr>
          <p:nvPr/>
        </p:nvSpPr>
        <p:spPr bwMode="auto">
          <a:xfrm>
            <a:off x="0" y="1"/>
            <a:ext cx="9144000" cy="887813"/>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دليل تأليف أشعياء</a:t>
            </a:r>
            <a:endParaRPr kumimoji="0" lang="en-US"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72763921"/>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sp>
        <p:nvSpPr>
          <p:cNvPr id="39937" name="Rectangle 1"/>
          <p:cNvSpPr>
            <a:spLocks noChangeArrowheads="1"/>
          </p:cNvSpPr>
          <p:nvPr/>
        </p:nvSpPr>
        <p:spPr bwMode="auto">
          <a:xfrm>
            <a:off x="0" y="0"/>
            <a:ext cx="9144000" cy="6858000"/>
          </a:xfrm>
          <a:prstGeom prst="rect">
            <a:avLst/>
          </a:prstGeom>
          <a:gradFill rotWithShape="0">
            <a:gsLst>
              <a:gs pos="0">
                <a:srgbClr val="000082"/>
              </a:gs>
              <a:gs pos="100000">
                <a:srgbClr val="FF8200"/>
              </a:gs>
            </a:gsLst>
            <a:lin ang="5400000" scaled="1"/>
          </a:gradFill>
          <a:ln w="9525">
            <a:noFill/>
            <a:round/>
            <a:headEnd/>
            <a:tailEnd/>
          </a:ln>
          <a:effectLst>
            <a:outerShdw dist="17819" dir="2700000" algn="ctr" rotWithShape="0">
              <a:srgbClr val="FFFFFF">
                <a:alpha val="75014"/>
              </a:srgbClr>
            </a:outerShdw>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sp>
        <p:nvSpPr>
          <p:cNvPr id="39938" name="Text Box 2"/>
          <p:cNvSpPr txBox="1">
            <a:spLocks noChangeArrowheads="1"/>
          </p:cNvSpPr>
          <p:nvPr/>
        </p:nvSpPr>
        <p:spPr bwMode="auto">
          <a:xfrm>
            <a:off x="609600" y="304800"/>
            <a:ext cx="3733800" cy="649288"/>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قسمي أشعياء</a:t>
            </a:r>
            <a:endParaRPr kumimoji="0" lang="en-GB"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39940" name="Text Box 4"/>
          <p:cNvSpPr txBox="1">
            <a:spLocks noChangeArrowheads="1"/>
          </p:cNvSpPr>
          <p:nvPr/>
        </p:nvSpPr>
        <p:spPr bwMode="auto">
          <a:xfrm>
            <a:off x="609600" y="914400"/>
            <a:ext cx="3733800" cy="642938"/>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ثلاثة أقسام أشعياء</a:t>
            </a:r>
            <a:endParaRPr kumimoji="0" lang="en-GB"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39942" name="Text Box 6"/>
          <p:cNvSpPr txBox="1">
            <a:spLocks noChangeArrowheads="1"/>
          </p:cNvSpPr>
          <p:nvPr/>
        </p:nvSpPr>
        <p:spPr bwMode="auto">
          <a:xfrm>
            <a:off x="4572000" y="1557338"/>
            <a:ext cx="4191000" cy="642937"/>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1-66</a:t>
            </a:r>
            <a:endParaRPr kumimoji="0" lang="en-GB"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grpSp>
        <p:nvGrpSpPr>
          <p:cNvPr id="670726" name="Group 7"/>
          <p:cNvGrpSpPr>
            <a:grpSpLocks/>
          </p:cNvGrpSpPr>
          <p:nvPr/>
        </p:nvGrpSpPr>
        <p:grpSpPr bwMode="auto">
          <a:xfrm>
            <a:off x="533400" y="3048000"/>
            <a:ext cx="4540250" cy="3425825"/>
            <a:chOff x="336" y="1920"/>
            <a:chExt cx="2860" cy="2158"/>
          </a:xfrm>
        </p:grpSpPr>
        <p:pic>
          <p:nvPicPr>
            <p:cNvPr id="670736" name="Picture 8"/>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336" y="1920"/>
              <a:ext cx="2861" cy="21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pic>
        <p:sp>
          <p:nvSpPr>
            <p:cNvPr id="39945" name="Text Box 9"/>
            <p:cNvSpPr txBox="1">
              <a:spLocks noChangeArrowheads="1"/>
            </p:cNvSpPr>
            <p:nvPr/>
          </p:nvSpPr>
          <p:spPr bwMode="auto">
            <a:xfrm>
              <a:off x="1001" y="2759"/>
              <a:ext cx="1531" cy="443"/>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500"/>
                </a:spcBef>
                <a:spcAft>
                  <a:spcPct val="0"/>
                </a:spcAft>
                <a:buClr>
                  <a:srgbClr val="000000"/>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40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Arial" panose="020B0604020202020204" pitchFamily="34" charset="0"/>
                  <a:ea typeface="ＭＳ Ｐゴシック" charset="0"/>
                  <a:cs typeface="Arial" panose="020B0604020202020204" pitchFamily="34" charset="0"/>
                </a:rPr>
                <a:t>أشعياء</a:t>
              </a:r>
              <a:endParaRPr kumimoji="0" lang="en-GB" sz="40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Arial" panose="020B0604020202020204" pitchFamily="34" charset="0"/>
                <a:ea typeface="ＭＳ Ｐゴシック" charset="0"/>
                <a:cs typeface="Arial" panose="020B0604020202020204" pitchFamily="34" charset="0"/>
              </a:endParaRPr>
            </a:p>
          </p:txBody>
        </p:sp>
      </p:grpSp>
      <p:sp>
        <p:nvSpPr>
          <p:cNvPr id="39946" name="Text Box 10"/>
          <p:cNvSpPr txBox="1">
            <a:spLocks noChangeArrowheads="1"/>
          </p:cNvSpPr>
          <p:nvPr/>
        </p:nvSpPr>
        <p:spPr bwMode="auto">
          <a:xfrm>
            <a:off x="533400" y="1573213"/>
            <a:ext cx="3810000" cy="646112"/>
          </a:xfrm>
          <a:prstGeom prst="rect">
            <a:avLst/>
          </a:prstGeom>
          <a:noFill/>
          <a:ln w="9525">
            <a:noFill/>
            <a:round/>
            <a:headEnd/>
            <a:tailEnd/>
          </a:ln>
          <a:effectLst/>
        </p:spPr>
        <p:txBody>
          <a:bodyPr/>
          <a:lstStyle>
            <a:lvl1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2pPr>
            <a:lvl3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3pPr>
            <a:lvl4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4pPr>
            <a:lvl5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rPr>
              <a:t>وحدة سفر أشعياء</a:t>
            </a:r>
            <a:endParaRPr kumimoji="0" lang="en-GB"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endParaRPr>
          </a:p>
        </p:txBody>
      </p:sp>
      <p:sp>
        <p:nvSpPr>
          <p:cNvPr id="39947" name="Text Box 11"/>
          <p:cNvSpPr txBox="1">
            <a:spLocks noChangeArrowheads="1"/>
          </p:cNvSpPr>
          <p:nvPr/>
        </p:nvSpPr>
        <p:spPr bwMode="auto">
          <a:xfrm>
            <a:off x="8413750" y="55563"/>
            <a:ext cx="722313" cy="460375"/>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150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en-GB" sz="2400" b="1" i="0" u="none" strike="noStrike" kern="1200" cap="none" spc="0" normalizeH="0" baseline="0" noProof="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453</a:t>
            </a:r>
          </a:p>
        </p:txBody>
      </p:sp>
      <p:sp>
        <p:nvSpPr>
          <p:cNvPr id="39948" name="Text Box 12"/>
          <p:cNvSpPr txBox="1">
            <a:spLocks noChangeArrowheads="1"/>
          </p:cNvSpPr>
          <p:nvPr/>
        </p:nvSpPr>
        <p:spPr bwMode="auto">
          <a:xfrm>
            <a:off x="5075238" y="2917825"/>
            <a:ext cx="4060825" cy="587375"/>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ts val="200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i="0" u="sng"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الردود</a:t>
            </a:r>
            <a:endParaRPr kumimoji="0" lang="en-GB" sz="3200" b="1" i="0" u="sng"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39949" name="Text Box 13"/>
          <p:cNvSpPr txBox="1">
            <a:spLocks noChangeArrowheads="1"/>
          </p:cNvSpPr>
          <p:nvPr/>
        </p:nvSpPr>
        <p:spPr bwMode="auto">
          <a:xfrm>
            <a:off x="5083175" y="3502025"/>
            <a:ext cx="4060825" cy="587375"/>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ts val="200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1. الخلفية</a:t>
            </a:r>
            <a:endParaRPr kumimoji="0" lang="en-GB" sz="32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18" name="Text Box 4"/>
          <p:cNvSpPr txBox="1">
            <a:spLocks noChangeArrowheads="1"/>
          </p:cNvSpPr>
          <p:nvPr/>
        </p:nvSpPr>
        <p:spPr bwMode="auto">
          <a:xfrm>
            <a:off x="4572000" y="304800"/>
            <a:ext cx="3505200" cy="642938"/>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1-39      40-66</a:t>
            </a:r>
            <a:endParaRPr kumimoji="0" lang="en-GB"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19" name="Text Box 5"/>
          <p:cNvSpPr txBox="1">
            <a:spLocks noChangeArrowheads="1"/>
          </p:cNvSpPr>
          <p:nvPr/>
        </p:nvSpPr>
        <p:spPr bwMode="auto">
          <a:xfrm>
            <a:off x="4572000" y="944563"/>
            <a:ext cx="4572000" cy="649287"/>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1-39   40-55   56-66</a:t>
            </a:r>
            <a:endParaRPr kumimoji="0" lang="en-GB"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78536126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fill="hold" nodeType="clickEffect">
                                  <p:stCondLst>
                                    <p:cond delay="0"/>
                                  </p:stCondLst>
                                  <p:childTnLst>
                                    <p:set>
                                      <p:cBhvr additive="repl">
                                        <p:cTn id="6" dur="1" fill="hold">
                                          <p:stCondLst>
                                            <p:cond delay="0"/>
                                          </p:stCondLst>
                                        </p:cTn>
                                        <p:tgtEl>
                                          <p:spTgt spid="39948"/>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fill="hold" nodeType="clickEffect">
                                  <p:stCondLst>
                                    <p:cond delay="0"/>
                                  </p:stCondLst>
                                  <p:childTnLst>
                                    <p:set>
                                      <p:cBhvr additive="repl">
                                        <p:cTn id="10" dur="1" fill="hold">
                                          <p:stCondLst>
                                            <p:cond delay="0"/>
                                          </p:stCondLst>
                                        </p:cTn>
                                        <p:tgtEl>
                                          <p:spTgt spid="3994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0753" name="Picture 4" descr="Whitcomb Chart"/>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561975"/>
            <a:ext cx="9144000" cy="6353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45795" name="Rectangle 3"/>
          <p:cNvSpPr>
            <a:spLocks noGrp="1" noChangeArrowheads="1"/>
          </p:cNvSpPr>
          <p:nvPr>
            <p:ph type="title"/>
          </p:nvPr>
        </p:nvSpPr>
        <p:spPr>
          <a:xfrm>
            <a:off x="0" y="-76200"/>
            <a:ext cx="7596188" cy="685800"/>
          </a:xfrm>
        </p:spPr>
        <p:txBody>
          <a:bodyPr/>
          <a:lstStyle/>
          <a:p>
            <a:pPr algn="ctr">
              <a:defRPr/>
            </a:pPr>
            <a:r>
              <a:rPr kumimoji="0" lang="ar-JO" sz="3200" b="1" dirty="0">
                <a:solidFill>
                  <a:schemeClr val="tx1"/>
                </a:solidFill>
                <a:latin typeface="Arial" panose="020B0604020202020204" pitchFamily="34" charset="0"/>
                <a:ea typeface="ＭＳ Ｐゴシック" charset="0"/>
                <a:cs typeface="Arial" panose="020B0604020202020204" pitchFamily="34" charset="0"/>
              </a:rPr>
              <a:t>قائمة ملوك و أنبياء العهد القديم</a:t>
            </a:r>
            <a:endParaRPr kumimoji="0" lang="en-US" sz="3200" b="1" dirty="0">
              <a:solidFill>
                <a:schemeClr val="tx1"/>
              </a:solidFill>
              <a:latin typeface="Arial" panose="020B0604020202020204" pitchFamily="34" charset="0"/>
              <a:ea typeface="ＭＳ Ｐゴシック" charset="0"/>
              <a:cs typeface="Arial" panose="020B0604020202020204" pitchFamily="34" charset="0"/>
            </a:endParaRPr>
          </a:p>
        </p:txBody>
      </p:sp>
      <p:sp>
        <p:nvSpPr>
          <p:cNvPr id="5" name="Text Box 4"/>
          <p:cNvSpPr txBox="1">
            <a:spLocks noChangeArrowheads="1"/>
          </p:cNvSpPr>
          <p:nvPr/>
        </p:nvSpPr>
        <p:spPr bwMode="auto">
          <a:xfrm>
            <a:off x="7391400" y="76200"/>
            <a:ext cx="1676400" cy="400050"/>
          </a:xfrm>
          <a:prstGeom prst="rect">
            <a:avLst/>
          </a:prstGeom>
          <a:noFill/>
          <a:ln w="9525">
            <a:noFill/>
            <a:miter lim="800000"/>
            <a:headEnd/>
            <a:tailEnd/>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92075" tIns="46038" rIns="92075" bIns="46038" anchor="ctr"/>
          <a:lstStyle>
            <a:lvl1pPr eaLnBrk="0" hangingPunct="0">
              <a:spcBef>
                <a:spcPct val="0"/>
              </a:spcBef>
              <a:defRPr kumimoji="0" sz="3200" b="1">
                <a:effectLst>
                  <a:outerShdw blurRad="38100" dist="38100" dir="2700000" algn="tl">
                    <a:srgbClr val="000000"/>
                  </a:outerShdw>
                </a:effectLst>
                <a:latin typeface="Arial"/>
                <a:cs typeface="Arial"/>
              </a:defRPr>
            </a:lvl1pPr>
            <a:lvl2pPr eaLnBrk="0" hangingPunct="0">
              <a:spcBef>
                <a:spcPct val="0"/>
              </a:spcBef>
              <a:defRPr kumimoji="1" sz="4400">
                <a:solidFill>
                  <a:schemeClr val="tx2"/>
                </a:solidFill>
                <a:effectLst>
                  <a:outerShdw blurRad="38100" dist="38100" dir="2700000" algn="tl">
                    <a:srgbClr val="000000"/>
                  </a:outerShdw>
                </a:effectLst>
                <a:latin typeface="Times New Roman" pitchFamily="-112" charset="0"/>
                <a:ea typeface="ＭＳ Ｐゴシック" pitchFamily="-105" charset="-128"/>
                <a:cs typeface="ＭＳ Ｐゴシック" pitchFamily="-105" charset="-128"/>
              </a:defRPr>
            </a:lvl2pPr>
            <a:lvl3pPr eaLnBrk="0" hangingPunct="0">
              <a:spcBef>
                <a:spcPct val="0"/>
              </a:spcBef>
              <a:defRPr kumimoji="1" sz="4400">
                <a:solidFill>
                  <a:schemeClr val="tx2"/>
                </a:solidFill>
                <a:effectLst>
                  <a:outerShdw blurRad="38100" dist="38100" dir="2700000" algn="tl">
                    <a:srgbClr val="000000"/>
                  </a:outerShdw>
                </a:effectLst>
                <a:latin typeface="Times New Roman" pitchFamily="-112" charset="0"/>
                <a:ea typeface="ＭＳ Ｐゴシック" pitchFamily="-105" charset="-128"/>
                <a:cs typeface="ＭＳ Ｐゴシック" pitchFamily="-105" charset="-128"/>
              </a:defRPr>
            </a:lvl3pPr>
            <a:lvl4pPr eaLnBrk="0" hangingPunct="0">
              <a:spcBef>
                <a:spcPct val="0"/>
              </a:spcBef>
              <a:defRPr kumimoji="1" sz="4400">
                <a:solidFill>
                  <a:schemeClr val="tx2"/>
                </a:solidFill>
                <a:effectLst>
                  <a:outerShdw blurRad="38100" dist="38100" dir="2700000" algn="tl">
                    <a:srgbClr val="000000"/>
                  </a:outerShdw>
                </a:effectLst>
                <a:latin typeface="Times New Roman" pitchFamily="-112" charset="0"/>
                <a:ea typeface="ＭＳ Ｐゴシック" pitchFamily="-105" charset="-128"/>
                <a:cs typeface="ＭＳ Ｐゴシック" pitchFamily="-105" charset="-128"/>
              </a:defRPr>
            </a:lvl4pPr>
            <a:lvl5pPr eaLnBrk="0" hangingPunct="0">
              <a:spcBef>
                <a:spcPct val="0"/>
              </a:spcBef>
              <a:defRPr kumimoji="1" sz="4400">
                <a:solidFill>
                  <a:schemeClr val="tx2"/>
                </a:solidFill>
                <a:effectLst>
                  <a:outerShdw blurRad="38100" dist="38100" dir="2700000" algn="tl">
                    <a:srgbClr val="000000"/>
                  </a:outerShdw>
                </a:effectLst>
                <a:latin typeface="Times New Roman" pitchFamily="-112" charset="0"/>
                <a:ea typeface="ＭＳ Ｐゴシック" pitchFamily="-105" charset="-128"/>
                <a:cs typeface="ＭＳ Ｐゴシック" pitchFamily="-105" charset="-128"/>
              </a:defRPr>
            </a:lvl5pPr>
            <a:lvl6pPr marL="45720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6pPr>
            <a:lvl7pPr marL="91440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7pPr>
            <a:lvl8pPr marL="137160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8pPr>
            <a:lvl9pPr marL="182880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232و342</a:t>
            </a:r>
            <a:endParaRPr kumimoji="0" lang="en-US" sz="24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p:txBody>
      </p:sp>
      <p:grpSp>
        <p:nvGrpSpPr>
          <p:cNvPr id="3" name="Group 2">
            <a:extLst>
              <a:ext uri="{FF2B5EF4-FFF2-40B4-BE49-F238E27FC236}">
                <a16:creationId xmlns:a16="http://schemas.microsoft.com/office/drawing/2014/main" id="{287AF7CD-B227-4C41-82EE-64D7CCB52F9D}"/>
              </a:ext>
            </a:extLst>
          </p:cNvPr>
          <p:cNvGrpSpPr/>
          <p:nvPr/>
        </p:nvGrpSpPr>
        <p:grpSpPr>
          <a:xfrm>
            <a:off x="1265276" y="1796899"/>
            <a:ext cx="3615069" cy="2258093"/>
            <a:chOff x="1265276" y="1796899"/>
            <a:chExt cx="3615069" cy="2258093"/>
          </a:xfrm>
        </p:grpSpPr>
        <p:sp>
          <p:nvSpPr>
            <p:cNvPr id="10" name="Oval 9">
              <a:extLst>
                <a:ext uri="{FF2B5EF4-FFF2-40B4-BE49-F238E27FC236}">
                  <a16:creationId xmlns:a16="http://schemas.microsoft.com/office/drawing/2014/main" id="{28F6D1BB-7FE5-1A42-AB8C-501A636C1C13}"/>
                </a:ext>
              </a:extLst>
            </p:cNvPr>
            <p:cNvSpPr/>
            <p:nvPr/>
          </p:nvSpPr>
          <p:spPr>
            <a:xfrm>
              <a:off x="1265276" y="2115879"/>
              <a:ext cx="3615069" cy="1939113"/>
            </a:xfrm>
            <a:prstGeom prst="ellipse">
              <a:avLst/>
            </a:prstGeom>
            <a:noFill/>
            <a:ln w="76200">
              <a:solidFill>
                <a:schemeClr val="bg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mn-cs"/>
              </a:endParaRPr>
            </a:p>
          </p:txBody>
        </p:sp>
        <p:sp>
          <p:nvSpPr>
            <p:cNvPr id="8" name="Rectangle 7">
              <a:extLst>
                <a:ext uri="{FF2B5EF4-FFF2-40B4-BE49-F238E27FC236}">
                  <a16:creationId xmlns:a16="http://schemas.microsoft.com/office/drawing/2014/main" id="{C0DFA968-098B-A445-8847-A062B3521BB9}"/>
                </a:ext>
              </a:extLst>
            </p:cNvPr>
            <p:cNvSpPr/>
            <p:nvPr/>
          </p:nvSpPr>
          <p:spPr bwMode="auto">
            <a:xfrm>
              <a:off x="1297175" y="1796899"/>
              <a:ext cx="2220686" cy="854593"/>
            </a:xfrm>
            <a:prstGeom prst="rect">
              <a:avLst/>
            </a:prstGeom>
            <a:solidFill>
              <a:srgbClr val="000000"/>
            </a:solidFill>
            <a:ln w="9525" cap="flat" cmpd="sng" algn="ctr">
              <a:solidFill>
                <a:srgbClr val="000000"/>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Tx/>
                <a:buNone/>
                <a:tabLst/>
                <a:defRPr/>
              </a:pPr>
              <a:r>
                <a:rPr kumimoji="0" lang="ar-JO" sz="2400" b="1" i="0" u="none" strike="noStrike" kern="0" cap="none" spc="0" normalizeH="0" baseline="0" noProof="0" dirty="0">
                  <a:ln>
                    <a:noFill/>
                  </a:ln>
                  <a:solidFill>
                    <a:srgbClr val="FFFFFF"/>
                  </a:solidFill>
                  <a:effectLst/>
                  <a:uLnTx/>
                  <a:uFillTx/>
                  <a:latin typeface="Arial" panose="020B0604020202020204" pitchFamily="34" charset="0"/>
                  <a:ea typeface="ＭＳ Ｐゴシック" charset="-128"/>
                  <a:cs typeface="+mn-cs"/>
                </a:rPr>
                <a:t>قوة أشور</a:t>
              </a:r>
              <a:endParaRPr kumimoji="0" lang="en-US" sz="2400" b="1" i="0" u="none" strike="noStrike" kern="0" cap="none" spc="0" normalizeH="0" baseline="0" noProof="0" dirty="0">
                <a:ln>
                  <a:noFill/>
                </a:ln>
                <a:solidFill>
                  <a:srgbClr val="FFFFFF"/>
                </a:solidFill>
                <a:effectLst/>
                <a:uLnTx/>
                <a:uFillTx/>
                <a:latin typeface="Arial" panose="020B0604020202020204" pitchFamily="34" charset="0"/>
                <a:ea typeface="ＭＳ Ｐゴシック" charset="-128"/>
                <a:cs typeface="+mn-cs"/>
              </a:endParaRPr>
            </a:p>
          </p:txBody>
        </p:sp>
      </p:grpSp>
      <p:grpSp>
        <p:nvGrpSpPr>
          <p:cNvPr id="4" name="Group 3">
            <a:extLst>
              <a:ext uri="{FF2B5EF4-FFF2-40B4-BE49-F238E27FC236}">
                <a16:creationId xmlns:a16="http://schemas.microsoft.com/office/drawing/2014/main" id="{43682672-3D74-9649-ACCB-8D7CFFC42EDC}"/>
              </a:ext>
            </a:extLst>
          </p:cNvPr>
          <p:cNvGrpSpPr/>
          <p:nvPr/>
        </p:nvGrpSpPr>
        <p:grpSpPr>
          <a:xfrm>
            <a:off x="-244548" y="4322352"/>
            <a:ext cx="3615069" cy="2358882"/>
            <a:chOff x="-244548" y="4322352"/>
            <a:chExt cx="3615069" cy="2358882"/>
          </a:xfrm>
        </p:grpSpPr>
        <p:sp>
          <p:nvSpPr>
            <p:cNvPr id="2" name="Oval 1">
              <a:extLst>
                <a:ext uri="{FF2B5EF4-FFF2-40B4-BE49-F238E27FC236}">
                  <a16:creationId xmlns:a16="http://schemas.microsoft.com/office/drawing/2014/main" id="{EA95E61F-F496-A745-BD24-90A1B1C0992C}"/>
                </a:ext>
              </a:extLst>
            </p:cNvPr>
            <p:cNvSpPr/>
            <p:nvPr/>
          </p:nvSpPr>
          <p:spPr>
            <a:xfrm>
              <a:off x="-244548" y="4742121"/>
              <a:ext cx="3615069" cy="1939113"/>
            </a:xfrm>
            <a:prstGeom prst="ellipse">
              <a:avLst/>
            </a:prstGeom>
            <a:noFill/>
            <a:ln w="76200">
              <a:solidFill>
                <a:schemeClr val="bg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mn-cs"/>
              </a:endParaRPr>
            </a:p>
          </p:txBody>
        </p:sp>
        <p:sp>
          <p:nvSpPr>
            <p:cNvPr id="9" name="Rectangle 8">
              <a:extLst>
                <a:ext uri="{FF2B5EF4-FFF2-40B4-BE49-F238E27FC236}">
                  <a16:creationId xmlns:a16="http://schemas.microsoft.com/office/drawing/2014/main" id="{9B622058-F36C-6D4C-A6DE-5EF147CBAF10}"/>
                </a:ext>
              </a:extLst>
            </p:cNvPr>
            <p:cNvSpPr/>
            <p:nvPr/>
          </p:nvSpPr>
          <p:spPr bwMode="auto">
            <a:xfrm>
              <a:off x="-21265" y="4322352"/>
              <a:ext cx="2220686" cy="854593"/>
            </a:xfrm>
            <a:prstGeom prst="rect">
              <a:avLst/>
            </a:prstGeom>
            <a:solidFill>
              <a:srgbClr val="000000"/>
            </a:solidFill>
            <a:ln w="9525" cap="flat" cmpd="sng" algn="ctr">
              <a:solidFill>
                <a:srgbClr val="000000"/>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Tx/>
                <a:buNone/>
                <a:tabLst/>
                <a:defRPr/>
              </a:pPr>
              <a:r>
                <a:rPr kumimoji="0" lang="ar-JO" sz="2400" b="1" i="0" u="none" strike="noStrike" kern="0" cap="none" spc="0" normalizeH="0" baseline="0" noProof="0" dirty="0">
                  <a:ln>
                    <a:noFill/>
                  </a:ln>
                  <a:solidFill>
                    <a:srgbClr val="FFFFFF"/>
                  </a:solidFill>
                  <a:effectLst/>
                  <a:uLnTx/>
                  <a:uFillTx/>
                  <a:latin typeface="Arial" panose="020B0604020202020204" pitchFamily="34" charset="0"/>
                  <a:ea typeface="ＭＳ Ｐゴシック" charset="-128"/>
                  <a:cs typeface="+mn-cs"/>
                </a:rPr>
                <a:t>قوة بابل</a:t>
              </a:r>
              <a:endParaRPr kumimoji="0" lang="en-US" sz="2400" b="1" i="0" u="none" strike="noStrike" kern="0" cap="none" spc="0" normalizeH="0" baseline="0" noProof="0" dirty="0">
                <a:ln>
                  <a:noFill/>
                </a:ln>
                <a:solidFill>
                  <a:srgbClr val="FFFFFF"/>
                </a:solidFill>
                <a:effectLst/>
                <a:uLnTx/>
                <a:uFillTx/>
                <a:latin typeface="Arial" panose="020B0604020202020204" pitchFamily="34" charset="0"/>
                <a:ea typeface="ＭＳ Ｐゴシック" charset="-128"/>
                <a:cs typeface="+mn-cs"/>
              </a:endParaRPr>
            </a:p>
          </p:txBody>
        </p:sp>
      </p:grpSp>
      <p:sp>
        <p:nvSpPr>
          <p:cNvPr id="13" name="Rectangle 3">
            <a:extLst>
              <a:ext uri="{FF2B5EF4-FFF2-40B4-BE49-F238E27FC236}">
                <a16:creationId xmlns:a16="http://schemas.microsoft.com/office/drawing/2014/main" id="{3D5A4110-025F-9145-8D7B-7A436C916B2B}"/>
              </a:ext>
            </a:extLst>
          </p:cNvPr>
          <p:cNvSpPr txBox="1">
            <a:spLocks noChangeArrowheads="1"/>
          </p:cNvSpPr>
          <p:nvPr/>
        </p:nvSpPr>
        <p:spPr bwMode="auto">
          <a:xfrm>
            <a:off x="4144144" y="6368852"/>
            <a:ext cx="4999856" cy="546298"/>
          </a:xfrm>
          <a:prstGeom prst="rect">
            <a:avLst/>
          </a:prstGeom>
          <a:solidFill>
            <a:schemeClr val="accent4">
              <a:lumMod val="10000"/>
            </a:schemeClr>
          </a:solidFill>
          <a:ln w="9525">
            <a:noFill/>
            <a:miter lim="800000"/>
            <a:headEnd/>
            <a:tailEnd/>
          </a:ln>
          <a:effectLst/>
        </p:spPr>
        <p:txBody>
          <a:bodyPr vert="horz" wrap="square" lIns="92075" tIns="46038" rIns="92075" bIns="46038" numCol="1" anchor="ctr" anchorCtr="0" compatLnSpc="1">
            <a:prstTxWarp prst="textNoShape">
              <a:avLst/>
            </a:prstTxWarp>
          </a:bodyPr>
          <a:lstStyle>
            <a:lvl1pPr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ea typeface="ＭＳ Ｐゴシック" pitchFamily="-105" charset="-128"/>
                <a:cs typeface="ＭＳ Ｐゴシック" pitchFamily="-105" charset="-128"/>
              </a:defRPr>
            </a:lvl2pPr>
            <a:lvl3pPr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ea typeface="ＭＳ Ｐゴシック" pitchFamily="-105" charset="-128"/>
                <a:cs typeface="ＭＳ Ｐゴシック" pitchFamily="-105" charset="-128"/>
              </a:defRPr>
            </a:lvl3pPr>
            <a:lvl4pPr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ea typeface="ＭＳ Ｐゴシック" pitchFamily="-105" charset="-128"/>
                <a:cs typeface="ＭＳ Ｐゴシック" pitchFamily="-105" charset="-128"/>
              </a:defRPr>
            </a:lvl4pPr>
            <a:lvl5pPr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ea typeface="ＭＳ Ｐゴシック" pitchFamily="-105" charset="-128"/>
                <a:cs typeface="ＭＳ Ｐゴシック" pitchFamily="-105" charset="-128"/>
              </a:defRPr>
            </a:lvl5pPr>
            <a:lvl6pPr marL="457200"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6pPr>
            <a:lvl7pPr marL="914400"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7pPr>
            <a:lvl8pPr marL="1371600"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8pPr>
            <a:lvl9pPr marL="1828800"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18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قائمة ملوك و أنبياء العهد القديم</a:t>
            </a:r>
            <a:endParaRPr kumimoji="0" lang="en-US" sz="18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1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John C. Whitcomb, 4</a:t>
            </a:r>
            <a:r>
              <a:rPr kumimoji="0" lang="en-US" sz="1100" b="1" i="0" u="none" strike="noStrike" kern="0" cap="none" spc="0" normalizeH="0" baseline="3000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th</a:t>
            </a:r>
            <a:r>
              <a:rPr kumimoji="0" lang="en-US" sz="11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ed. (Winona Lake, IN: BMH Books, 1968), 2</a:t>
            </a:r>
            <a:endParaRPr kumimoji="0" lang="en-US" sz="16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5275493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5"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strVal val="#ppt_w*0.70"/>
                                          </p:val>
                                        </p:tav>
                                        <p:tav tm="100000">
                                          <p:val>
                                            <p:strVal val="#ppt_w"/>
                                          </p:val>
                                        </p:tav>
                                      </p:tavLst>
                                    </p:anim>
                                    <p:anim calcmode="lin" valueType="num">
                                      <p:cBhvr>
                                        <p:cTn id="8" dur="1000" fill="hold"/>
                                        <p:tgtEl>
                                          <p:spTgt spid="3"/>
                                        </p:tgtEl>
                                        <p:attrNameLst>
                                          <p:attrName>ppt_h</p:attrName>
                                        </p:attrNameLst>
                                      </p:cBhvr>
                                      <p:tavLst>
                                        <p:tav tm="0">
                                          <p:val>
                                            <p:strVal val="#ppt_h"/>
                                          </p:val>
                                        </p:tav>
                                        <p:tav tm="100000">
                                          <p:val>
                                            <p:strVal val="#ppt_h"/>
                                          </p:val>
                                        </p:tav>
                                      </p:tavLst>
                                    </p:anim>
                                    <p:animEffect transition="in" filter="fade">
                                      <p:cBhvr>
                                        <p:cTn id="9" dur="10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55" presetClass="entr" presetSubtype="0" fill="hold" nodeType="click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p:cTn id="14" dur="1000" fill="hold"/>
                                        <p:tgtEl>
                                          <p:spTgt spid="4"/>
                                        </p:tgtEl>
                                        <p:attrNameLst>
                                          <p:attrName>ppt_w</p:attrName>
                                        </p:attrNameLst>
                                      </p:cBhvr>
                                      <p:tavLst>
                                        <p:tav tm="0">
                                          <p:val>
                                            <p:strVal val="#ppt_w*0.70"/>
                                          </p:val>
                                        </p:tav>
                                        <p:tav tm="100000">
                                          <p:val>
                                            <p:strVal val="#ppt_w"/>
                                          </p:val>
                                        </p:tav>
                                      </p:tavLst>
                                    </p:anim>
                                    <p:anim calcmode="lin" valueType="num">
                                      <p:cBhvr>
                                        <p:cTn id="15" dur="1000" fill="hold"/>
                                        <p:tgtEl>
                                          <p:spTgt spid="4"/>
                                        </p:tgtEl>
                                        <p:attrNameLst>
                                          <p:attrName>ppt_h</p:attrName>
                                        </p:attrNameLst>
                                      </p:cBhvr>
                                      <p:tavLst>
                                        <p:tav tm="0">
                                          <p:val>
                                            <p:strVal val="#ppt_h"/>
                                          </p:val>
                                        </p:tav>
                                        <p:tav tm="100000">
                                          <p:val>
                                            <p:strVal val="#ppt_h"/>
                                          </p:val>
                                        </p:tav>
                                      </p:tavLst>
                                    </p:anim>
                                    <p:animEffect transition="in" filter="fade">
                                      <p:cBhvr>
                                        <p:cTn id="16"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4.xml><?xml version="1.0" encoding="utf-8"?>
<p:sld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sp>
        <p:nvSpPr>
          <p:cNvPr id="37889" name="Rectangle 1"/>
          <p:cNvSpPr>
            <a:spLocks noChangeArrowheads="1"/>
          </p:cNvSpPr>
          <p:nvPr/>
        </p:nvSpPr>
        <p:spPr bwMode="auto">
          <a:xfrm>
            <a:off x="0" y="0"/>
            <a:ext cx="9144000" cy="6858000"/>
          </a:xfrm>
          <a:prstGeom prst="rect">
            <a:avLst/>
          </a:prstGeom>
          <a:gradFill rotWithShape="0">
            <a:gsLst>
              <a:gs pos="0">
                <a:srgbClr val="000082"/>
              </a:gs>
              <a:gs pos="100000">
                <a:srgbClr val="FF8200"/>
              </a:gs>
            </a:gsLst>
            <a:lin ang="5400000" scaled="1"/>
          </a:gradFill>
          <a:ln w="9525">
            <a:noFill/>
            <a:round/>
            <a:headEnd/>
            <a:tailEnd/>
          </a:ln>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pic>
        <p:nvPicPr>
          <p:cNvPr id="666627" name="Picture 2"/>
          <p:cNvPicPr>
            <a:picLocks noChangeAspect="1" noChangeArrowheads="1"/>
          </p:cNvPicPr>
          <p:nvPr/>
        </p:nvPicPr>
        <p:blipFill>
          <a:blip r:embed="rId4" cstate="screen">
            <a:extLst>
              <a:ext uri="{28A0092B-C50C-407E-A947-70E740481C1C}">
                <a14:useLocalDpi xmlns:a14="http://schemas.microsoft.com/office/drawing/2010/main"/>
              </a:ext>
            </a:extLst>
          </a:blip>
          <a:srcRect r="32712"/>
          <a:stretch>
            <a:fillRect/>
          </a:stretch>
        </p:blipFill>
        <p:spPr bwMode="auto">
          <a:xfrm>
            <a:off x="533400" y="3048000"/>
            <a:ext cx="3055938" cy="34274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pic>
      <p:sp>
        <p:nvSpPr>
          <p:cNvPr id="37891" name="Text Box 3"/>
          <p:cNvSpPr txBox="1">
            <a:spLocks noChangeArrowheads="1"/>
          </p:cNvSpPr>
          <p:nvPr/>
        </p:nvSpPr>
        <p:spPr bwMode="auto">
          <a:xfrm>
            <a:off x="1589088" y="4379913"/>
            <a:ext cx="2430462" cy="771623"/>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500"/>
              </a:spcBef>
              <a:spcAft>
                <a:spcPct val="0"/>
              </a:spcAft>
              <a:buClr>
                <a:srgbClr val="000000"/>
              </a:buClr>
              <a:buSzPct val="100000"/>
              <a:buFontTx/>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44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Arial" panose="020B0604020202020204" pitchFamily="34" charset="0"/>
                <a:ea typeface="ＭＳ Ｐゴシック" charset="0"/>
                <a:cs typeface="Arial" panose="020B0604020202020204" pitchFamily="34" charset="0"/>
              </a:rPr>
              <a:t>أشعياء</a:t>
            </a:r>
            <a:endParaRPr kumimoji="0" lang="en-GB" sz="44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Arial" panose="020B0604020202020204" pitchFamily="34" charset="0"/>
              <a:ea typeface="ＭＳ Ｐゴシック" charset="0"/>
              <a:cs typeface="Arial" panose="020B0604020202020204" pitchFamily="34" charset="0"/>
            </a:endParaRPr>
          </a:p>
        </p:txBody>
      </p:sp>
      <p:sp>
        <p:nvSpPr>
          <p:cNvPr id="37892" name="Text Box 4"/>
          <p:cNvSpPr txBox="1">
            <a:spLocks noChangeArrowheads="1"/>
          </p:cNvSpPr>
          <p:nvPr/>
        </p:nvSpPr>
        <p:spPr bwMode="auto">
          <a:xfrm>
            <a:off x="4572000" y="365125"/>
            <a:ext cx="3505200" cy="642938"/>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1-39      40-66</a:t>
            </a:r>
            <a:endParaRPr kumimoji="0" lang="en-GB"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pic>
        <p:nvPicPr>
          <p:cNvPr id="666630" name="Picture 5"/>
          <p:cNvPicPr>
            <a:picLocks noChangeAspect="1" noChangeArrowheads="1"/>
          </p:cNvPicPr>
          <p:nvPr/>
        </p:nvPicPr>
        <p:blipFill>
          <a:blip r:embed="rId4" cstate="screen">
            <a:extLst>
              <a:ext uri="{28A0092B-C50C-407E-A947-70E740481C1C}">
                <a14:useLocalDpi xmlns:a14="http://schemas.microsoft.com/office/drawing/2010/main"/>
              </a:ext>
            </a:extLst>
          </a:blip>
          <a:srcRect l="63245"/>
          <a:stretch>
            <a:fillRect/>
          </a:stretch>
        </p:blipFill>
        <p:spPr bwMode="auto">
          <a:xfrm>
            <a:off x="3663950" y="3048000"/>
            <a:ext cx="1670050" cy="34274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pic>
      <p:sp>
        <p:nvSpPr>
          <p:cNvPr id="37902" name="Text Box 14"/>
          <p:cNvSpPr txBox="1">
            <a:spLocks noChangeArrowheads="1"/>
          </p:cNvSpPr>
          <p:nvPr/>
        </p:nvSpPr>
        <p:spPr bwMode="auto">
          <a:xfrm>
            <a:off x="533400" y="365125"/>
            <a:ext cx="4038600" cy="646113"/>
          </a:xfrm>
          <a:prstGeom prst="rect">
            <a:avLst/>
          </a:prstGeom>
          <a:noFill/>
          <a:ln w="9525">
            <a:noFill/>
            <a:round/>
            <a:headEnd/>
            <a:tailEnd/>
          </a:ln>
          <a:effectLst/>
        </p:spPr>
        <p:txBody>
          <a:bodyPr/>
          <a:lstStyle>
            <a:lvl1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2pPr>
            <a:lvl3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3pPr>
            <a:lvl4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4pPr>
            <a:lvl5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rPr>
              <a:t>قسمي أشعياء</a:t>
            </a:r>
            <a:endParaRPr kumimoji="0" lang="en-GB"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endParaRPr>
          </a:p>
        </p:txBody>
      </p:sp>
      <p:sp>
        <p:nvSpPr>
          <p:cNvPr id="37903" name="Text Box 15"/>
          <p:cNvSpPr txBox="1">
            <a:spLocks noChangeArrowheads="1"/>
          </p:cNvSpPr>
          <p:nvPr/>
        </p:nvSpPr>
        <p:spPr bwMode="auto">
          <a:xfrm>
            <a:off x="8413750" y="55563"/>
            <a:ext cx="722313" cy="460375"/>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150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en-GB" sz="24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453</a:t>
            </a:r>
          </a:p>
        </p:txBody>
      </p:sp>
      <p:sp>
        <p:nvSpPr>
          <p:cNvPr id="17" name="Text Box 12">
            <a:extLst>
              <a:ext uri="{FF2B5EF4-FFF2-40B4-BE49-F238E27FC236}">
                <a16:creationId xmlns:a16="http://schemas.microsoft.com/office/drawing/2014/main" id="{456CB44A-D9C8-C94F-B42B-862D9FC9A969}"/>
              </a:ext>
            </a:extLst>
          </p:cNvPr>
          <p:cNvSpPr txBox="1">
            <a:spLocks noChangeArrowheads="1"/>
          </p:cNvSpPr>
          <p:nvPr/>
        </p:nvSpPr>
        <p:spPr bwMode="auto">
          <a:xfrm>
            <a:off x="5075238" y="2917825"/>
            <a:ext cx="4060825" cy="587375"/>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ts val="200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i="0" u="sng"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الردود :</a:t>
            </a:r>
            <a:endParaRPr kumimoji="0" lang="en-GB" sz="3200" b="1" i="0" u="sng"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18" name="Text Box 13">
            <a:extLst>
              <a:ext uri="{FF2B5EF4-FFF2-40B4-BE49-F238E27FC236}">
                <a16:creationId xmlns:a16="http://schemas.microsoft.com/office/drawing/2014/main" id="{947F7ECF-3071-5E41-993D-5ACD286C6262}"/>
              </a:ext>
            </a:extLst>
          </p:cNvPr>
          <p:cNvSpPr txBox="1">
            <a:spLocks noChangeArrowheads="1"/>
          </p:cNvSpPr>
          <p:nvPr/>
        </p:nvSpPr>
        <p:spPr bwMode="auto">
          <a:xfrm>
            <a:off x="5083175" y="3502025"/>
            <a:ext cx="4060825" cy="587375"/>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ts val="200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1. الخلفية</a:t>
            </a:r>
            <a:endParaRPr kumimoji="0" lang="en-GB" sz="32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19" name="Text Box 12">
            <a:extLst>
              <a:ext uri="{FF2B5EF4-FFF2-40B4-BE49-F238E27FC236}">
                <a16:creationId xmlns:a16="http://schemas.microsoft.com/office/drawing/2014/main" id="{D4670EFE-784D-1E4D-AFE6-4C0AFA0FA961}"/>
              </a:ext>
            </a:extLst>
          </p:cNvPr>
          <p:cNvSpPr txBox="1">
            <a:spLocks noChangeArrowheads="1"/>
          </p:cNvSpPr>
          <p:nvPr/>
        </p:nvSpPr>
        <p:spPr bwMode="auto">
          <a:xfrm>
            <a:off x="59267" y="1253785"/>
            <a:ext cx="2893040" cy="586957"/>
          </a:xfrm>
          <a:prstGeom prst="rect">
            <a:avLst/>
          </a:prstGeom>
          <a:solidFill>
            <a:schemeClr val="tx1"/>
          </a:solidFill>
          <a:ln w="38100">
            <a:solidFill>
              <a:schemeClr val="bg1"/>
            </a:solidFill>
            <a:round/>
            <a:headEnd/>
            <a:tailEnd/>
          </a:ln>
          <a:effectLst/>
        </p:spPr>
        <p:txBody>
          <a:bodyPr wrap="square"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00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الإتهام</a:t>
            </a:r>
            <a:endParaRPr kumimoji="0" lang="en-GB" sz="32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2" name="Down Arrow Callout 1">
            <a:extLst>
              <a:ext uri="{FF2B5EF4-FFF2-40B4-BE49-F238E27FC236}">
                <a16:creationId xmlns:a16="http://schemas.microsoft.com/office/drawing/2014/main" id="{3E8C88CB-D4DD-9842-B207-CC017756DEC8}"/>
              </a:ext>
            </a:extLst>
          </p:cNvPr>
          <p:cNvSpPr/>
          <p:nvPr/>
        </p:nvSpPr>
        <p:spPr bwMode="auto">
          <a:xfrm>
            <a:off x="584544" y="1948543"/>
            <a:ext cx="2220686" cy="2140857"/>
          </a:xfrm>
          <a:prstGeom prst="downArrowCallout">
            <a:avLst/>
          </a:prstGeom>
          <a:solidFill>
            <a:schemeClr val="tx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mn-cs"/>
              </a:rPr>
              <a:t>الخلفية      الأشورية</a:t>
            </a:r>
          </a:p>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mn-cs"/>
              </a:rPr>
              <a:t>(أش 1-39)</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mn-cs"/>
            </a:endParaRPr>
          </a:p>
        </p:txBody>
      </p:sp>
      <p:sp>
        <p:nvSpPr>
          <p:cNvPr id="22" name="Down Arrow Callout 21">
            <a:extLst>
              <a:ext uri="{FF2B5EF4-FFF2-40B4-BE49-F238E27FC236}">
                <a16:creationId xmlns:a16="http://schemas.microsoft.com/office/drawing/2014/main" id="{3C9A5022-26DA-AF49-83DE-00630197ADD3}"/>
              </a:ext>
            </a:extLst>
          </p:cNvPr>
          <p:cNvSpPr/>
          <p:nvPr/>
        </p:nvSpPr>
        <p:spPr bwMode="auto">
          <a:xfrm>
            <a:off x="2903196" y="1948543"/>
            <a:ext cx="2220686" cy="2140857"/>
          </a:xfrm>
          <a:prstGeom prst="downArrowCallout">
            <a:avLst/>
          </a:prstGeom>
          <a:solidFill>
            <a:schemeClr val="tx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mn-cs"/>
              </a:rPr>
              <a:t>الخلفية          البابلية</a:t>
            </a:r>
          </a:p>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mn-cs"/>
              </a:rPr>
              <a:t>(أش 40-66)</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mn-cs"/>
            </a:endParaRPr>
          </a:p>
        </p:txBody>
      </p:sp>
      <p:sp>
        <p:nvSpPr>
          <p:cNvPr id="23" name="Text Box 12">
            <a:extLst>
              <a:ext uri="{FF2B5EF4-FFF2-40B4-BE49-F238E27FC236}">
                <a16:creationId xmlns:a16="http://schemas.microsoft.com/office/drawing/2014/main" id="{0C2A15CA-4B0B-184F-A961-08DFD46A4FF6}"/>
              </a:ext>
            </a:extLst>
          </p:cNvPr>
          <p:cNvSpPr txBox="1">
            <a:spLocks noChangeArrowheads="1"/>
          </p:cNvSpPr>
          <p:nvPr/>
        </p:nvSpPr>
        <p:spPr bwMode="auto">
          <a:xfrm>
            <a:off x="59267" y="4775916"/>
            <a:ext cx="2893040" cy="586957"/>
          </a:xfrm>
          <a:prstGeom prst="rect">
            <a:avLst/>
          </a:prstGeom>
          <a:solidFill>
            <a:schemeClr val="tx1"/>
          </a:solidFill>
          <a:ln w="38100">
            <a:solidFill>
              <a:schemeClr val="bg1"/>
            </a:solidFill>
            <a:round/>
            <a:headEnd/>
            <a:tailEnd/>
          </a:ln>
          <a:effectLst/>
        </p:spPr>
        <p:txBody>
          <a:bodyPr wrap="square"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00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النقض</a:t>
            </a:r>
            <a:endParaRPr kumimoji="0" lang="en-GB" sz="32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3" name="Rectangle 2">
            <a:extLst>
              <a:ext uri="{FF2B5EF4-FFF2-40B4-BE49-F238E27FC236}">
                <a16:creationId xmlns:a16="http://schemas.microsoft.com/office/drawing/2014/main" id="{C46CE808-833F-9443-81F6-AC336E7E7F10}"/>
              </a:ext>
            </a:extLst>
          </p:cNvPr>
          <p:cNvSpPr/>
          <p:nvPr/>
        </p:nvSpPr>
        <p:spPr bwMode="auto">
          <a:xfrm>
            <a:off x="584544" y="5401341"/>
            <a:ext cx="2220686" cy="1456660"/>
          </a:xfrm>
          <a:prstGeom prst="rect">
            <a:avLst/>
          </a:prstGeom>
          <a:solidFill>
            <a:schemeClr val="tx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mn-cs"/>
              </a:rPr>
              <a:t>ذكرت بابل 9 مرات في 1-39</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mn-cs"/>
            </a:endParaRPr>
          </a:p>
        </p:txBody>
      </p:sp>
      <p:sp>
        <p:nvSpPr>
          <p:cNvPr id="28" name="Rectangle 27">
            <a:extLst>
              <a:ext uri="{FF2B5EF4-FFF2-40B4-BE49-F238E27FC236}">
                <a16:creationId xmlns:a16="http://schemas.microsoft.com/office/drawing/2014/main" id="{D8B0C19B-A1D7-F84C-BFBF-949727C31D77}"/>
              </a:ext>
            </a:extLst>
          </p:cNvPr>
          <p:cNvSpPr/>
          <p:nvPr/>
        </p:nvSpPr>
        <p:spPr bwMode="auto">
          <a:xfrm>
            <a:off x="2903196" y="5401341"/>
            <a:ext cx="2220686" cy="1456660"/>
          </a:xfrm>
          <a:prstGeom prst="rect">
            <a:avLst/>
          </a:prstGeom>
          <a:solidFill>
            <a:schemeClr val="tx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mn-cs"/>
              </a:rPr>
              <a:t>بينما ذكرت بابل 4 مرات فقط في    40-66</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mn-cs"/>
            </a:endParaRPr>
          </a:p>
        </p:txBody>
      </p:sp>
      <p:sp>
        <p:nvSpPr>
          <p:cNvPr id="29" name="Rectangle 28">
            <a:extLst>
              <a:ext uri="{FF2B5EF4-FFF2-40B4-BE49-F238E27FC236}">
                <a16:creationId xmlns:a16="http://schemas.microsoft.com/office/drawing/2014/main" id="{1F031A62-7715-1D45-8A4A-0D8447B69D15}"/>
              </a:ext>
            </a:extLst>
          </p:cNvPr>
          <p:cNvSpPr/>
          <p:nvPr/>
        </p:nvSpPr>
        <p:spPr bwMode="auto">
          <a:xfrm>
            <a:off x="9335894" y="5362873"/>
            <a:ext cx="2220686" cy="1456660"/>
          </a:xfrm>
          <a:prstGeom prst="rect">
            <a:avLst/>
          </a:prstGeom>
          <a:solidFill>
            <a:schemeClr val="tx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Tx/>
              <a:buNone/>
              <a:tabLst/>
              <a:defRPr/>
            </a:pPr>
            <a:r>
              <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mn-cs"/>
              </a:rPr>
              <a:t>Keep due to animation bug!</a:t>
            </a:r>
          </a:p>
        </p:txBody>
      </p:sp>
    </p:spTree>
    <p:extLst>
      <p:ext uri="{BB962C8B-B14F-4D97-AF65-F5344CB8AC3E}">
        <p14:creationId xmlns:p14="http://schemas.microsoft.com/office/powerpoint/2010/main" val="689599941"/>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0"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3"/>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3" presetClass="entr" presetSubtype="10" fill="hold" grpId="0" nodeType="click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blinds(horizontal)">
                                      <p:cBhvr>
                                        <p:cTn id="23" dur="500"/>
                                        <p:tgtEl>
                                          <p:spTgt spid="3"/>
                                        </p:tgtEl>
                                      </p:cBhvr>
                                    </p:animEffect>
                                  </p:childTnLst>
                                </p:cTn>
                              </p:par>
                            </p:childTnLst>
                          </p:cTn>
                        </p:par>
                      </p:childTnLst>
                    </p:cTn>
                  </p:par>
                  <p:par>
                    <p:cTn id="24" fill="hold">
                      <p:stCondLst>
                        <p:cond delay="indefinite"/>
                      </p:stCondLst>
                      <p:childTnLst>
                        <p:par>
                          <p:cTn id="25" fill="hold">
                            <p:stCondLst>
                              <p:cond delay="0"/>
                            </p:stCondLst>
                            <p:childTnLst>
                              <p:par>
                                <p:cTn id="26" presetID="3" presetClass="entr" presetSubtype="10" fill="hold" grpId="0" nodeType="clickEffect">
                                  <p:stCondLst>
                                    <p:cond delay="0"/>
                                  </p:stCondLst>
                                  <p:childTnLst>
                                    <p:set>
                                      <p:cBhvr>
                                        <p:cTn id="27" dur="1" fill="hold">
                                          <p:stCondLst>
                                            <p:cond delay="0"/>
                                          </p:stCondLst>
                                        </p:cTn>
                                        <p:tgtEl>
                                          <p:spTgt spid="28"/>
                                        </p:tgtEl>
                                        <p:attrNameLst>
                                          <p:attrName>style.visibility</p:attrName>
                                        </p:attrNameLst>
                                      </p:cBhvr>
                                      <p:to>
                                        <p:strVal val="visible"/>
                                      </p:to>
                                    </p:set>
                                    <p:animEffect transition="in" filter="blinds(horizontal)">
                                      <p:cBhvr>
                                        <p:cTn id="28" dur="500"/>
                                        <p:tgtEl>
                                          <p:spTgt spid="28"/>
                                        </p:tgtEl>
                                      </p:cBhvr>
                                    </p:animEffect>
                                  </p:childTnLst>
                                </p:cTn>
                              </p:par>
                            </p:childTnLst>
                          </p:cTn>
                        </p:par>
                      </p:childTnLst>
                    </p:cTn>
                  </p:par>
                  <p:par>
                    <p:cTn id="29" fill="hold">
                      <p:stCondLst>
                        <p:cond delay="indefinite"/>
                      </p:stCondLst>
                      <p:childTnLst>
                        <p:par>
                          <p:cTn id="30" fill="hold">
                            <p:stCondLst>
                              <p:cond delay="0"/>
                            </p:stCondLst>
                            <p:childTnLst>
                              <p:par>
                                <p:cTn id="31" presetID="3" presetClass="entr" presetSubtype="10" fill="hold" grpId="0" nodeType="clickEffect">
                                  <p:stCondLst>
                                    <p:cond delay="0"/>
                                  </p:stCondLst>
                                  <p:childTnLst>
                                    <p:set>
                                      <p:cBhvr>
                                        <p:cTn id="32" dur="1" fill="hold">
                                          <p:stCondLst>
                                            <p:cond delay="0"/>
                                          </p:stCondLst>
                                        </p:cTn>
                                        <p:tgtEl>
                                          <p:spTgt spid="29"/>
                                        </p:tgtEl>
                                        <p:attrNameLst>
                                          <p:attrName>style.visibility</p:attrName>
                                        </p:attrNameLst>
                                      </p:cBhvr>
                                      <p:to>
                                        <p:strVal val="visible"/>
                                      </p:to>
                                    </p:set>
                                    <p:animEffect transition="in" filter="blinds(horizontal)">
                                      <p:cBhvr>
                                        <p:cTn id="33"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 grpId="0" animBg="1"/>
      <p:bldP spid="22" grpId="0" animBg="1"/>
      <p:bldP spid="23" grpId="0" animBg="1"/>
      <p:bldP spid="3" grpId="0" animBg="1" autoUpdateAnimBg="0"/>
      <p:bldP spid="28" grpId="0" animBg="1"/>
      <p:bldP spid="29"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sp>
        <p:nvSpPr>
          <p:cNvPr id="39937" name="Rectangle 1"/>
          <p:cNvSpPr>
            <a:spLocks noChangeArrowheads="1"/>
          </p:cNvSpPr>
          <p:nvPr/>
        </p:nvSpPr>
        <p:spPr bwMode="auto">
          <a:xfrm>
            <a:off x="0" y="0"/>
            <a:ext cx="9144000" cy="6858000"/>
          </a:xfrm>
          <a:prstGeom prst="rect">
            <a:avLst/>
          </a:prstGeom>
          <a:gradFill rotWithShape="0">
            <a:gsLst>
              <a:gs pos="0">
                <a:srgbClr val="000082"/>
              </a:gs>
              <a:gs pos="100000">
                <a:srgbClr val="FF8200"/>
              </a:gs>
            </a:gsLst>
            <a:lin ang="5400000" scaled="1"/>
          </a:gradFill>
          <a:ln w="9525">
            <a:noFill/>
            <a:round/>
            <a:headEnd/>
            <a:tailEnd/>
          </a:ln>
          <a:effectLst>
            <a:outerShdw dist="17819" dir="2700000" algn="ctr" rotWithShape="0">
              <a:srgbClr val="FFFFFF">
                <a:alpha val="75014"/>
              </a:srgbClr>
            </a:outerShdw>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sp>
        <p:nvSpPr>
          <p:cNvPr id="39938" name="Text Box 2"/>
          <p:cNvSpPr txBox="1">
            <a:spLocks noChangeArrowheads="1"/>
          </p:cNvSpPr>
          <p:nvPr/>
        </p:nvSpPr>
        <p:spPr bwMode="auto">
          <a:xfrm>
            <a:off x="609600" y="304800"/>
            <a:ext cx="3733800" cy="649288"/>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قسمي أشعياء</a:t>
            </a:r>
            <a:endParaRPr kumimoji="0" lang="en-GB"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39940" name="Text Box 4"/>
          <p:cNvSpPr txBox="1">
            <a:spLocks noChangeArrowheads="1"/>
          </p:cNvSpPr>
          <p:nvPr/>
        </p:nvSpPr>
        <p:spPr bwMode="auto">
          <a:xfrm>
            <a:off x="609600" y="914400"/>
            <a:ext cx="3733800" cy="642938"/>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ثلاثة أقسام أشعياء</a:t>
            </a:r>
            <a:endParaRPr kumimoji="0" lang="en-GB"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39942" name="Text Box 6"/>
          <p:cNvSpPr txBox="1">
            <a:spLocks noChangeArrowheads="1"/>
          </p:cNvSpPr>
          <p:nvPr/>
        </p:nvSpPr>
        <p:spPr bwMode="auto">
          <a:xfrm>
            <a:off x="4572000" y="1557338"/>
            <a:ext cx="4191000" cy="642937"/>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1-66</a:t>
            </a:r>
            <a:endParaRPr kumimoji="0" lang="en-GB"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grpSp>
        <p:nvGrpSpPr>
          <p:cNvPr id="670726" name="Group 7"/>
          <p:cNvGrpSpPr>
            <a:grpSpLocks/>
          </p:cNvGrpSpPr>
          <p:nvPr/>
        </p:nvGrpSpPr>
        <p:grpSpPr bwMode="auto">
          <a:xfrm>
            <a:off x="533400" y="3048000"/>
            <a:ext cx="4540250" cy="3425825"/>
            <a:chOff x="336" y="1920"/>
            <a:chExt cx="2860" cy="2158"/>
          </a:xfrm>
        </p:grpSpPr>
        <p:pic>
          <p:nvPicPr>
            <p:cNvPr id="670736" name="Picture 8"/>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336" y="1920"/>
              <a:ext cx="2861" cy="21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pic>
        <p:sp>
          <p:nvSpPr>
            <p:cNvPr id="39945" name="Text Box 9"/>
            <p:cNvSpPr txBox="1">
              <a:spLocks noChangeArrowheads="1"/>
            </p:cNvSpPr>
            <p:nvPr/>
          </p:nvSpPr>
          <p:spPr bwMode="auto">
            <a:xfrm>
              <a:off x="1001" y="2759"/>
              <a:ext cx="1531" cy="443"/>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500"/>
                </a:spcBef>
                <a:spcAft>
                  <a:spcPct val="0"/>
                </a:spcAft>
                <a:buClr>
                  <a:srgbClr val="000000"/>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40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Arial" panose="020B0604020202020204" pitchFamily="34" charset="0"/>
                  <a:ea typeface="ＭＳ Ｐゴシック" charset="0"/>
                  <a:cs typeface="Arial" panose="020B0604020202020204" pitchFamily="34" charset="0"/>
                </a:rPr>
                <a:t>أشعياء</a:t>
              </a:r>
              <a:endParaRPr kumimoji="0" lang="en-GB" sz="40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Arial" panose="020B0604020202020204" pitchFamily="34" charset="0"/>
                <a:ea typeface="ＭＳ Ｐゴシック" charset="0"/>
                <a:cs typeface="Arial" panose="020B0604020202020204" pitchFamily="34" charset="0"/>
              </a:endParaRPr>
            </a:p>
          </p:txBody>
        </p:sp>
      </p:grpSp>
      <p:sp>
        <p:nvSpPr>
          <p:cNvPr id="39946" name="Text Box 10"/>
          <p:cNvSpPr txBox="1">
            <a:spLocks noChangeArrowheads="1"/>
          </p:cNvSpPr>
          <p:nvPr/>
        </p:nvSpPr>
        <p:spPr bwMode="auto">
          <a:xfrm>
            <a:off x="533400" y="1573213"/>
            <a:ext cx="3810000" cy="646112"/>
          </a:xfrm>
          <a:prstGeom prst="rect">
            <a:avLst/>
          </a:prstGeom>
          <a:noFill/>
          <a:ln w="9525">
            <a:noFill/>
            <a:round/>
            <a:headEnd/>
            <a:tailEnd/>
          </a:ln>
          <a:effectLst/>
        </p:spPr>
        <p:txBody>
          <a:bodyPr/>
          <a:lstStyle>
            <a:lvl1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2pPr>
            <a:lvl3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3pPr>
            <a:lvl4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4pPr>
            <a:lvl5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rPr>
              <a:t>وحدة أشعياء</a:t>
            </a:r>
            <a:endParaRPr kumimoji="0" lang="en-GB"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endParaRPr>
          </a:p>
        </p:txBody>
      </p:sp>
      <p:sp>
        <p:nvSpPr>
          <p:cNvPr id="39947" name="Text Box 11"/>
          <p:cNvSpPr txBox="1">
            <a:spLocks noChangeArrowheads="1"/>
          </p:cNvSpPr>
          <p:nvPr/>
        </p:nvSpPr>
        <p:spPr bwMode="auto">
          <a:xfrm>
            <a:off x="8413750" y="55563"/>
            <a:ext cx="722313" cy="460375"/>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150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en-GB" sz="2400" b="1" i="0" u="none" strike="noStrike" kern="1200" cap="none" spc="0" normalizeH="0" baseline="0" noProof="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453</a:t>
            </a:r>
          </a:p>
        </p:txBody>
      </p:sp>
      <p:sp>
        <p:nvSpPr>
          <p:cNvPr id="39948" name="Text Box 12"/>
          <p:cNvSpPr txBox="1">
            <a:spLocks noChangeArrowheads="1"/>
          </p:cNvSpPr>
          <p:nvPr/>
        </p:nvSpPr>
        <p:spPr bwMode="auto">
          <a:xfrm>
            <a:off x="5075238" y="2917825"/>
            <a:ext cx="4060825" cy="587375"/>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ts val="200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i="0" u="sng"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الردود :</a:t>
            </a:r>
            <a:endParaRPr kumimoji="0" lang="en-GB" sz="3200" b="1" i="0" u="sng"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39949" name="Text Box 13"/>
          <p:cNvSpPr txBox="1">
            <a:spLocks noChangeArrowheads="1"/>
          </p:cNvSpPr>
          <p:nvPr/>
        </p:nvSpPr>
        <p:spPr bwMode="auto">
          <a:xfrm>
            <a:off x="5083175" y="3502025"/>
            <a:ext cx="4060825" cy="587375"/>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ts val="200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1. الخلفية</a:t>
            </a:r>
            <a:endParaRPr kumimoji="0" lang="en-GB" sz="32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39950" name="Text Box 14"/>
          <p:cNvSpPr txBox="1">
            <a:spLocks noChangeArrowheads="1"/>
          </p:cNvSpPr>
          <p:nvPr/>
        </p:nvSpPr>
        <p:spPr bwMode="auto">
          <a:xfrm>
            <a:off x="5083175" y="4087813"/>
            <a:ext cx="4060825" cy="587375"/>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ts val="200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2. النمط و اللاهوت</a:t>
            </a:r>
            <a:endParaRPr kumimoji="0" lang="en-GB" sz="32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18" name="Text Box 4"/>
          <p:cNvSpPr txBox="1">
            <a:spLocks noChangeArrowheads="1"/>
          </p:cNvSpPr>
          <p:nvPr/>
        </p:nvSpPr>
        <p:spPr bwMode="auto">
          <a:xfrm>
            <a:off x="4572000" y="304800"/>
            <a:ext cx="3505200" cy="642938"/>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1-39      40-66</a:t>
            </a:r>
            <a:endParaRPr kumimoji="0" lang="en-GB"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19" name="Text Box 5"/>
          <p:cNvSpPr txBox="1">
            <a:spLocks noChangeArrowheads="1"/>
          </p:cNvSpPr>
          <p:nvPr/>
        </p:nvSpPr>
        <p:spPr bwMode="auto">
          <a:xfrm>
            <a:off x="4572000" y="944563"/>
            <a:ext cx="4572000" cy="649287"/>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1-39   40-55   56-66</a:t>
            </a:r>
            <a:endParaRPr kumimoji="0" lang="en-GB"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fill="hold" nodeType="clickEffect">
                                  <p:stCondLst>
                                    <p:cond delay="0"/>
                                  </p:stCondLst>
                                  <p:childTnLst>
                                    <p:set>
                                      <p:cBhvr additive="repl">
                                        <p:cTn id="6" dur="1" fill="hold">
                                          <p:stCondLst>
                                            <p:cond delay="0"/>
                                          </p:stCondLst>
                                        </p:cTn>
                                        <p:tgtEl>
                                          <p:spTgt spid="3995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4" name="Table 83"/>
          <p:cNvGraphicFramePr>
            <a:graphicFrameLocks noGrp="1"/>
          </p:cNvGraphicFramePr>
          <p:nvPr/>
        </p:nvGraphicFramePr>
        <p:xfrm>
          <a:off x="0" y="0"/>
          <a:ext cx="9144000" cy="6892925"/>
        </p:xfrm>
        <a:graphic>
          <a:graphicData uri="http://schemas.openxmlformats.org/drawingml/2006/table">
            <a:tbl>
              <a:tblPr/>
              <a:tblGrid>
                <a:gridCol w="1258888">
                  <a:extLst>
                    <a:ext uri="{9D8B030D-6E8A-4147-A177-3AD203B41FA5}">
                      <a16:colId xmlns:a16="http://schemas.microsoft.com/office/drawing/2014/main" val="20000"/>
                    </a:ext>
                  </a:extLst>
                </a:gridCol>
                <a:gridCol w="1152525">
                  <a:extLst>
                    <a:ext uri="{9D8B030D-6E8A-4147-A177-3AD203B41FA5}">
                      <a16:colId xmlns:a16="http://schemas.microsoft.com/office/drawing/2014/main" val="20001"/>
                    </a:ext>
                  </a:extLst>
                </a:gridCol>
                <a:gridCol w="1160455">
                  <a:extLst>
                    <a:ext uri="{9D8B030D-6E8A-4147-A177-3AD203B41FA5}">
                      <a16:colId xmlns:a16="http://schemas.microsoft.com/office/drawing/2014/main" val="20002"/>
                    </a:ext>
                  </a:extLst>
                </a:gridCol>
                <a:gridCol w="1144595">
                  <a:extLst>
                    <a:ext uri="{9D8B030D-6E8A-4147-A177-3AD203B41FA5}">
                      <a16:colId xmlns:a16="http://schemas.microsoft.com/office/drawing/2014/main" val="20003"/>
                    </a:ext>
                  </a:extLst>
                </a:gridCol>
                <a:gridCol w="1150937">
                  <a:extLst>
                    <a:ext uri="{9D8B030D-6E8A-4147-A177-3AD203B41FA5}">
                      <a16:colId xmlns:a16="http://schemas.microsoft.com/office/drawing/2014/main" val="20004"/>
                    </a:ext>
                  </a:extLst>
                </a:gridCol>
                <a:gridCol w="1062054">
                  <a:extLst>
                    <a:ext uri="{9D8B030D-6E8A-4147-A177-3AD203B41FA5}">
                      <a16:colId xmlns:a16="http://schemas.microsoft.com/office/drawing/2014/main" val="20005"/>
                    </a:ext>
                  </a:extLst>
                </a:gridCol>
                <a:gridCol w="1143008">
                  <a:extLst>
                    <a:ext uri="{9D8B030D-6E8A-4147-A177-3AD203B41FA5}">
                      <a16:colId xmlns:a16="http://schemas.microsoft.com/office/drawing/2014/main" val="20006"/>
                    </a:ext>
                  </a:extLst>
                </a:gridCol>
                <a:gridCol w="1071538">
                  <a:extLst>
                    <a:ext uri="{9D8B030D-6E8A-4147-A177-3AD203B41FA5}">
                      <a16:colId xmlns:a16="http://schemas.microsoft.com/office/drawing/2014/main" val="20007"/>
                    </a:ext>
                  </a:extLst>
                </a:gridCol>
              </a:tblGrid>
              <a:tr h="898479">
                <a:tc gridSpan="8">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ar-JO" sz="3200" b="1" i="0" u="none" strike="noStrike" cap="none" normalizeH="0" baseline="0" dirty="0">
                          <a:ln>
                            <a:noFill/>
                          </a:ln>
                          <a:solidFill>
                            <a:srgbClr val="FFFFFF"/>
                          </a:solidFill>
                          <a:effectLst/>
                          <a:latin typeface="Arial" panose="020B0604020202020204" pitchFamily="34" charset="0"/>
                          <a:ea typeface="ＭＳ Ｐゴシック" charset="0"/>
                          <a:cs typeface="Arial" panose="020B0604020202020204" pitchFamily="34" charset="0"/>
                        </a:rPr>
                        <a:t>تجديد النظام المخلوق</a:t>
                      </a:r>
                      <a:endParaRPr kumimoji="0" lang="en-GB" sz="3200" b="1" i="0" u="none" strike="noStrike" cap="none" normalizeH="0" baseline="0" dirty="0">
                        <a:ln>
                          <a:noFill/>
                        </a:ln>
                        <a:solidFill>
                          <a:srgbClr val="FFFFFF"/>
                        </a:solidFill>
                        <a:effectLst/>
                        <a:latin typeface="Arial" panose="020B0604020202020204" pitchFamily="34" charset="0"/>
                        <a:ea typeface="ＭＳ Ｐゴシック" charset="0"/>
                        <a:cs typeface="Arial" panose="020B0604020202020204" pitchFamily="34" charset="0"/>
                      </a:endParaRP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gradFill rotWithShape="1">
                      <a:gsLst>
                        <a:gs pos="0">
                          <a:srgbClr val="660066"/>
                        </a:gs>
                        <a:gs pos="100000">
                          <a:schemeClr val="tx1"/>
                        </a:gs>
                      </a:gsLst>
                      <a:path path="shape">
                        <a:fillToRect l="50000" t="50000" r="50000" b="50000"/>
                      </a:path>
                    </a:gra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887368">
                <a:tc gridSpan="4">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الخلاص</a:t>
                      </a:r>
                    </a:p>
                    <a:p>
                      <a:pPr marL="0" marR="0" lvl="0" indent="0" algn="ctr" defTabSz="9144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(و الدينونة)</a:t>
                      </a:r>
                      <a:endParaRPr kumimoji="0" lang="en-US"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endParaRP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hMerge="1">
                  <a:txBody>
                    <a:bodyPr/>
                    <a:lstStyle/>
                    <a:p>
                      <a:endParaRPr lang="en-US"/>
                    </a:p>
                  </a:txBody>
                  <a:tcPr/>
                </a:tc>
                <a:tc hMerge="1">
                  <a:txBody>
                    <a:bodyPr/>
                    <a:lstStyle/>
                    <a:p>
                      <a:endParaRPr lang="en-US"/>
                    </a:p>
                  </a:txBody>
                  <a:tcPr/>
                </a:tc>
                <a:tc gridSpan="4">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الدينونة</a:t>
                      </a:r>
                    </a:p>
                    <a:p>
                      <a:pPr marL="0" marR="0" lvl="0" indent="0" algn="ctr" defTabSz="9144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(و الخلاص)</a:t>
                      </a:r>
                      <a:endParaRPr kumimoji="0" lang="en-US"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endParaRP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1"/>
                  </a:ext>
                </a:extLst>
              </a:tr>
              <a:tr h="536548">
                <a:tc gridSpan="4">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الإصحاحات 40-66 </a:t>
                      </a:r>
                      <a:endParaRPr kumimoji="0" lang="en-US"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endParaRP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hMerge="1">
                  <a:txBody>
                    <a:bodyPr/>
                    <a:lstStyle/>
                    <a:p>
                      <a:endParaRPr lang="en-US"/>
                    </a:p>
                  </a:txBody>
                  <a:tcPr/>
                </a:tc>
                <a:tc hMerge="1">
                  <a:txBody>
                    <a:bodyPr/>
                    <a:lstStyle/>
                    <a:p>
                      <a:endParaRPr lang="en-US"/>
                    </a:p>
                  </a:txBody>
                  <a:tcPr/>
                </a:tc>
                <a:tc gridSpan="4">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الإصحاحات 1-39 </a:t>
                      </a:r>
                      <a:endParaRPr kumimoji="0" lang="en-US"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endParaRP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2"/>
                  </a:ext>
                </a:extLst>
              </a:tr>
              <a:tr h="636556">
                <a:tc gridSpan="4">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السبي البابلي</a:t>
                      </a:r>
                      <a:endParaRPr kumimoji="0" lang="en-US"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endParaRP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hMerge="1">
                  <a:txBody>
                    <a:bodyPr/>
                    <a:lstStyle/>
                    <a:p>
                      <a:endParaRPr lang="en-US"/>
                    </a:p>
                  </a:txBody>
                  <a:tcPr/>
                </a:tc>
                <a:tc hMerge="1">
                  <a:txBody>
                    <a:bodyPr/>
                    <a:lstStyle/>
                    <a:p>
                      <a:endParaRPr lang="en-US"/>
                    </a:p>
                  </a:txBody>
                  <a:tcPr/>
                </a:tc>
                <a:tc gridSpan="4">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الغزو الأشوري</a:t>
                      </a:r>
                      <a:endParaRPr kumimoji="0" lang="en-US"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endParaRP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3"/>
                  </a:ext>
                </a:extLst>
              </a:tr>
              <a:tr h="658780">
                <a:tc gridSpan="4">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النبوة</a:t>
                      </a:r>
                      <a:endParaRPr kumimoji="0" lang="en-US"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endParaRP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hMerge="1">
                  <a:txBody>
                    <a:bodyPr/>
                    <a:lstStyle/>
                    <a:p>
                      <a:endParaRPr lang="en-US"/>
                    </a:p>
                  </a:txBody>
                  <a:tcPr/>
                </a:tc>
                <a:tc hMerge="1">
                  <a:txBody>
                    <a:bodyPr/>
                    <a:lstStyle/>
                    <a:p>
                      <a:pPr marL="0" marR="0" lvl="0" indent="0" algn="ctr" defTabSz="914400" rtl="1"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000000"/>
                        </a:solidFill>
                        <a:effectLst/>
                        <a:latin typeface="Arial" charset="0"/>
                        <a:ea typeface="ＭＳ Ｐゴシック" charset="0"/>
                        <a:cs typeface="Arial" charset="0"/>
                      </a:endParaRPr>
                    </a:p>
                  </a:txBody>
                  <a:tcPr marT="45718" marB="45718"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gridSpan="4">
                  <a:txBody>
                    <a:bodyPr/>
                    <a:lstStyle/>
                    <a:p>
                      <a:pPr marL="177800" marR="0" lvl="0" indent="0" algn="l" defTabSz="9144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                  النبوة                   التاريخ</a:t>
                      </a:r>
                      <a:r>
                        <a:rPr kumimoji="0" lang="en-US"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            </a:t>
                      </a: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4"/>
                  </a:ext>
                </a:extLst>
              </a:tr>
              <a:tr h="640076">
                <a:tc gridSpan="4">
                  <a:txBody>
                    <a:body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تعزية في الغالب</a:t>
                      </a:r>
                      <a:endParaRPr kumimoji="0" lang="en-US"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endParaRP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hMerge="1">
                  <a:txBody>
                    <a:bodyPr/>
                    <a:lstStyle/>
                    <a:p>
                      <a:endParaRPr lang="en-US"/>
                    </a:p>
                  </a:txBody>
                  <a:tcPr/>
                </a:tc>
                <a:tc hMerge="1">
                  <a:txBody>
                    <a:bodyPr/>
                    <a:lstStyle/>
                    <a:p>
                      <a:pPr marL="0" marR="0" lvl="0" indent="0" algn="ctr" defTabSz="914400" rtl="1"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000000"/>
                        </a:solidFill>
                        <a:effectLst/>
                        <a:latin typeface="Arial" charset="0"/>
                        <a:ea typeface="ＭＳ Ｐゴシック" charset="0"/>
                        <a:cs typeface="Arial" charset="0"/>
                      </a:endParaRPr>
                    </a:p>
                  </a:txBody>
                  <a:tcPr marT="45718" marB="45718" anchor="ctr" horzOverflow="overflow">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gridSpan="4">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دينونة في الغالب              استراحة   </a:t>
                      </a:r>
                      <a:endParaRPr kumimoji="0" lang="en-US"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endParaRP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5"/>
                  </a:ext>
                </a:extLst>
              </a:tr>
              <a:tr h="1123893">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التجديد تحت المسيا </a:t>
                      </a:r>
                    </a:p>
                    <a:p>
                      <a:pPr marL="0" marR="0" lvl="0" indent="0" algn="ctr" defTabSz="9144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60-66</a:t>
                      </a:r>
                      <a:endParaRPr kumimoji="0" lang="en-US"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endParaRP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مبادرة الله </a:t>
                      </a:r>
                    </a:p>
                    <a:p>
                      <a:pPr marL="0" marR="0" lvl="0" indent="0" algn="ctr" defTabSz="9144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58-59</a:t>
                      </a:r>
                      <a:endParaRPr kumimoji="0" lang="en-US"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endParaRP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العبد المتألم </a:t>
                      </a:r>
                    </a:p>
                    <a:p>
                      <a:pPr marL="0" marR="0" lvl="0" indent="0" algn="ctr" defTabSz="9144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49-57</a:t>
                      </a:r>
                      <a:endParaRPr kumimoji="0" lang="en-US"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endParaRP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راعي إسرائيل 40-48</a:t>
                      </a:r>
                      <a:endParaRPr kumimoji="0" lang="en-US"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endParaRP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الخلاص</a:t>
                      </a:r>
                    </a:p>
                    <a:p>
                      <a:pPr marL="0" marR="0" lvl="0" indent="0" algn="ctr" defTabSz="9144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المرض و الخطية </a:t>
                      </a:r>
                    </a:p>
                    <a:p>
                      <a:pPr marL="0" marR="0" lvl="0" indent="0" algn="ctr" defTabSz="9144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36-39</a:t>
                      </a:r>
                      <a:endParaRPr kumimoji="0" lang="en-US"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endParaRP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دينونة و بركة عالمية </a:t>
                      </a:r>
                    </a:p>
                    <a:p>
                      <a:pPr marL="0" marR="0" lvl="0" indent="0" algn="ctr" defTabSz="9144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24-35</a:t>
                      </a:r>
                      <a:endParaRPr kumimoji="0" lang="en-US"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endParaRP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دينونة الشعوب </a:t>
                      </a:r>
                    </a:p>
                    <a:p>
                      <a:pPr marL="0" marR="0" lvl="0" indent="0" algn="ctr" defTabSz="9144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13-23</a:t>
                      </a:r>
                      <a:endParaRPr kumimoji="0" lang="en-US"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endParaRP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الإنتهاكات و النجاة </a:t>
                      </a:r>
                    </a:p>
                    <a:p>
                      <a:pPr marL="0" marR="0" lvl="0" indent="0" algn="ctr" defTabSz="9144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1 – 12 </a:t>
                      </a:r>
                      <a:endParaRPr kumimoji="0" lang="en-US" sz="14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endParaRP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623857">
                <a:tc gridSpan="8">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يهوذا</a:t>
                      </a:r>
                      <a:endParaRPr kumimoji="0" lang="en-US"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endParaRP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7"/>
                  </a:ext>
                </a:extLst>
              </a:tr>
              <a:tr h="887368">
                <a:tc gridSpan="8">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739-681 ق . م </a:t>
                      </a:r>
                      <a:endParaRPr kumimoji="0" lang="en-US"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pPr>
                      <a:r>
                        <a:rPr kumimoji="0" lang="en-US"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a:t>
                      </a:r>
                      <a:r>
                        <a:rPr kumimoji="0" lang="ar-JO"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قبل و خلال و بعد سقوط إسرائيل تحت حكم الأشوريين 722 ق . م</a:t>
                      </a:r>
                      <a:r>
                        <a:rPr kumimoji="0" lang="en-US" sz="1800" b="1" i="0" u="none" strike="noStrike" cap="none" normalizeH="0" baseline="0" dirty="0">
                          <a:ln>
                            <a:noFill/>
                          </a:ln>
                          <a:solidFill>
                            <a:srgbClr val="000000"/>
                          </a:solidFill>
                          <a:effectLst/>
                          <a:latin typeface="Arial" panose="020B0604020202020204" pitchFamily="34" charset="0"/>
                          <a:ea typeface="ＭＳ Ｐゴシック" charset="0"/>
                          <a:cs typeface="Arial" panose="020B0604020202020204" pitchFamily="34" charset="0"/>
                        </a:rPr>
                        <a:t>)</a:t>
                      </a:r>
                    </a:p>
                  </a:txBody>
                  <a:tcPr marT="45718" marB="45718"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8"/>
                  </a:ext>
                </a:extLst>
              </a:tr>
            </a:tbl>
          </a:graphicData>
        </a:graphic>
      </p:graphicFrame>
      <p:sp>
        <p:nvSpPr>
          <p:cNvPr id="53291" name="TextBox 84"/>
          <p:cNvSpPr txBox="1">
            <a:spLocks noChangeArrowheads="1"/>
          </p:cNvSpPr>
          <p:nvPr/>
        </p:nvSpPr>
        <p:spPr bwMode="auto">
          <a:xfrm>
            <a:off x="7956550" y="9525"/>
            <a:ext cx="1187450" cy="436563"/>
          </a:xfrm>
          <a:prstGeom prst="rect">
            <a:avLst/>
          </a:prstGeom>
          <a:noFill/>
          <a:ln w="9525">
            <a:noFill/>
            <a:miter lim="800000"/>
            <a:headEnd/>
            <a:tailEnd/>
          </a:ln>
        </p:spPr>
        <p:txBody>
          <a:bodyPr>
            <a:spAutoFit/>
          </a:bodyPr>
          <a:lstStyle/>
          <a:p>
            <a:pPr marL="0" marR="0" lvl="0" indent="0" algn="r" defTabSz="449263" rtl="0" eaLnBrk="1" fontAlgn="base" latinLnBrk="0" hangingPunct="1">
              <a:lnSpc>
                <a:spcPct val="93000"/>
              </a:lnSpc>
              <a:spcBef>
                <a:spcPct val="0"/>
              </a:spcBef>
              <a:spcAft>
                <a:spcPct val="0"/>
              </a:spcAft>
              <a:buClr>
                <a:srgbClr val="FFFFFF"/>
              </a:buClr>
              <a:buSzPct val="100000"/>
              <a:buFont typeface="Arial" pitchFamily="34" charset="0"/>
              <a:buNone/>
              <a:tabLst/>
              <a:defRPr/>
            </a:pPr>
            <a:r>
              <a:rPr kumimoji="0" lang="ar-JO" sz="2400" b="1" i="0"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rPr>
              <a:t>452</a:t>
            </a: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MS PGothic" pitchFamily="34" charset="-128"/>
              <a:cs typeface="Arial" panose="020B0604020202020204" pitchFamily="34" charset="0"/>
            </a:endParaRPr>
          </a:p>
        </p:txBody>
      </p:sp>
      <p:sp>
        <p:nvSpPr>
          <p:cNvPr id="2" name="Title 1"/>
          <p:cNvSpPr>
            <a:spLocks noGrp="1"/>
          </p:cNvSpPr>
          <p:nvPr>
            <p:ph type="title" idx="4294967295"/>
          </p:nvPr>
        </p:nvSpPr>
        <p:spPr>
          <a:xfrm>
            <a:off x="-36513" y="115888"/>
            <a:ext cx="2016126" cy="720725"/>
          </a:xfrm>
        </p:spPr>
        <p:txBody>
          <a:bodyPr/>
          <a:lstStyle/>
          <a:p>
            <a:pPr algn="l" eaLnBrk="1" hangingPunct="1">
              <a:buFont typeface="Times New Roman" charset="0"/>
              <a:buNone/>
              <a:defRPr/>
            </a:pPr>
            <a:r>
              <a:rPr lang="ar-JO" sz="3200" kern="1200" dirty="0">
                <a:solidFill>
                  <a:srgbClr val="FFFFFF"/>
                </a:solidFill>
                <a:ea typeface="ＭＳ Ｐゴシック" panose="020B0600070205080204" pitchFamily="34" charset="-128"/>
              </a:rPr>
              <a:t>أشعياء</a:t>
            </a:r>
            <a:endParaRPr lang="en-US" dirty="0">
              <a:ea typeface="+mj-ea"/>
            </a:endParaRPr>
          </a:p>
        </p:txBody>
      </p:sp>
      <p:cxnSp>
        <p:nvCxnSpPr>
          <p:cNvPr id="53293" name="Straight Connector 7"/>
          <p:cNvCxnSpPr>
            <a:cxnSpLocks noChangeShapeType="1"/>
          </p:cNvCxnSpPr>
          <p:nvPr/>
        </p:nvCxnSpPr>
        <p:spPr bwMode="auto">
          <a:xfrm rot="5400000">
            <a:off x="5179219" y="3607594"/>
            <a:ext cx="1357312" cy="0"/>
          </a:xfrm>
          <a:prstGeom prst="line">
            <a:avLst/>
          </a:prstGeom>
          <a:noFill/>
          <a:ln w="9525" algn="ctr">
            <a:solidFill>
              <a:schemeClr val="tx1"/>
            </a:solidFill>
            <a:round/>
            <a:headEnd/>
            <a:tailEnd/>
          </a:ln>
        </p:spPr>
      </p:cxnSp>
      <p:sp>
        <p:nvSpPr>
          <p:cNvPr id="6" name="TextBox 5">
            <a:extLst>
              <a:ext uri="{FF2B5EF4-FFF2-40B4-BE49-F238E27FC236}">
                <a16:creationId xmlns:a16="http://schemas.microsoft.com/office/drawing/2014/main" id="{476416C4-6D1D-2441-9854-0AF0C8B747A7}"/>
              </a:ext>
            </a:extLst>
          </p:cNvPr>
          <p:cNvSpPr txBox="1"/>
          <p:nvPr/>
        </p:nvSpPr>
        <p:spPr>
          <a:xfrm>
            <a:off x="5224067" y="1582744"/>
            <a:ext cx="3458924" cy="369332"/>
          </a:xfrm>
          <a:prstGeom prst="rect">
            <a:avLst/>
          </a:prstGeom>
          <a:solidFill>
            <a:schemeClr val="accent2"/>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sz="1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t>قدوس إسرائيل (12 مرة)</a:t>
            </a: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endParaRPr>
          </a:p>
        </p:txBody>
      </p:sp>
      <p:sp>
        <p:nvSpPr>
          <p:cNvPr id="7" name="TextBox 6">
            <a:extLst>
              <a:ext uri="{FF2B5EF4-FFF2-40B4-BE49-F238E27FC236}">
                <a16:creationId xmlns:a16="http://schemas.microsoft.com/office/drawing/2014/main" id="{FA7A21E5-EA31-A447-8614-FB49341D175B}"/>
              </a:ext>
            </a:extLst>
          </p:cNvPr>
          <p:cNvSpPr txBox="1"/>
          <p:nvPr/>
        </p:nvSpPr>
        <p:spPr>
          <a:xfrm>
            <a:off x="4702043" y="2174545"/>
            <a:ext cx="4431323" cy="369332"/>
          </a:xfrm>
          <a:prstGeom prst="rect">
            <a:avLst/>
          </a:prstGeom>
          <a:solidFill>
            <a:schemeClr val="accent2"/>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sz="1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t>لأن فم الرب قد تكلم</a:t>
            </a: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endParaRPr>
          </a:p>
        </p:txBody>
      </p:sp>
      <p:sp>
        <p:nvSpPr>
          <p:cNvPr id="8" name="TextBox 7">
            <a:extLst>
              <a:ext uri="{FF2B5EF4-FFF2-40B4-BE49-F238E27FC236}">
                <a16:creationId xmlns:a16="http://schemas.microsoft.com/office/drawing/2014/main" id="{1338AF01-4B44-1949-B111-0EFA0D795876}"/>
              </a:ext>
            </a:extLst>
          </p:cNvPr>
          <p:cNvSpPr txBox="1"/>
          <p:nvPr/>
        </p:nvSpPr>
        <p:spPr>
          <a:xfrm>
            <a:off x="4712676" y="2774994"/>
            <a:ext cx="4431323" cy="369332"/>
          </a:xfrm>
          <a:prstGeom prst="rect">
            <a:avLst/>
          </a:prstGeom>
          <a:solidFill>
            <a:schemeClr val="accent2"/>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sz="1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t>40-50 جملة أخرى</a:t>
            </a: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endParaRPr>
          </a:p>
        </p:txBody>
      </p:sp>
      <p:sp>
        <p:nvSpPr>
          <p:cNvPr id="9" name="TextBox 8">
            <a:extLst>
              <a:ext uri="{FF2B5EF4-FFF2-40B4-BE49-F238E27FC236}">
                <a16:creationId xmlns:a16="http://schemas.microsoft.com/office/drawing/2014/main" id="{A03BD791-431F-7A4A-AEB8-2BAC4D72F1AD}"/>
              </a:ext>
            </a:extLst>
          </p:cNvPr>
          <p:cNvSpPr txBox="1"/>
          <p:nvPr/>
        </p:nvSpPr>
        <p:spPr>
          <a:xfrm>
            <a:off x="662130" y="1591624"/>
            <a:ext cx="2945218" cy="369332"/>
          </a:xfrm>
          <a:prstGeom prst="rect">
            <a:avLst/>
          </a:prstGeom>
          <a:solidFill>
            <a:schemeClr val="accent2"/>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sz="1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t>قدوس إسرائيل (13 مرة)</a:t>
            </a: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endParaRPr>
          </a:p>
        </p:txBody>
      </p:sp>
      <p:sp>
        <p:nvSpPr>
          <p:cNvPr id="10" name="TextBox 9">
            <a:extLst>
              <a:ext uri="{FF2B5EF4-FFF2-40B4-BE49-F238E27FC236}">
                <a16:creationId xmlns:a16="http://schemas.microsoft.com/office/drawing/2014/main" id="{D5E33756-B3E2-2545-9AD6-B08D44B190AC}"/>
              </a:ext>
            </a:extLst>
          </p:cNvPr>
          <p:cNvSpPr txBox="1"/>
          <p:nvPr/>
        </p:nvSpPr>
        <p:spPr>
          <a:xfrm>
            <a:off x="204929" y="2204691"/>
            <a:ext cx="4316819" cy="369332"/>
          </a:xfrm>
          <a:prstGeom prst="rect">
            <a:avLst/>
          </a:prstGeom>
          <a:solidFill>
            <a:schemeClr val="accent2"/>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sz="1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t>لأن فم الرب قد تكلم</a:t>
            </a: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endParaRPr>
          </a:p>
        </p:txBody>
      </p:sp>
      <p:sp>
        <p:nvSpPr>
          <p:cNvPr id="11" name="TextBox 10">
            <a:extLst>
              <a:ext uri="{FF2B5EF4-FFF2-40B4-BE49-F238E27FC236}">
                <a16:creationId xmlns:a16="http://schemas.microsoft.com/office/drawing/2014/main" id="{FD16FA13-5696-1F49-952F-6983323A9665}"/>
              </a:ext>
            </a:extLst>
          </p:cNvPr>
          <p:cNvSpPr txBox="1"/>
          <p:nvPr/>
        </p:nvSpPr>
        <p:spPr>
          <a:xfrm>
            <a:off x="215562" y="2805139"/>
            <a:ext cx="4316819" cy="369332"/>
          </a:xfrm>
          <a:prstGeom prst="rect">
            <a:avLst/>
          </a:prstGeom>
          <a:solidFill>
            <a:schemeClr val="accent2"/>
          </a:solid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sz="1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rPr>
              <a:t>40-55 جملة مكررة هنا</a:t>
            </a: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a:cs typeface="Arial" panose="020B0604020202020204" pitchFamily="34" charset="0"/>
            </a:endParaRPr>
          </a:p>
        </p:txBody>
      </p:sp>
    </p:spTree>
    <p:extLst>
      <p:ext uri="{BB962C8B-B14F-4D97-AF65-F5344CB8AC3E}">
        <p14:creationId xmlns:p14="http://schemas.microsoft.com/office/powerpoint/2010/main" val="14259183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6"/>
                                        </p:tgtEl>
                                        <p:attrNameLst>
                                          <p:attrName>style.visibility</p:attrName>
                                        </p:attrNameLst>
                                      </p:cBhvr>
                                      <p:to>
                                        <p:strVal val="visible"/>
                                      </p:to>
                                    </p:set>
                                    <p:anim calcmode="lin" valueType="num">
                                      <p:cBhvr additive="base">
                                        <p:cTn id="13" dur="500" fill="hold"/>
                                        <p:tgtEl>
                                          <p:spTgt spid="6"/>
                                        </p:tgtEl>
                                        <p:attrNameLst>
                                          <p:attrName>ppt_x</p:attrName>
                                        </p:attrNameLst>
                                      </p:cBhvr>
                                      <p:tavLst>
                                        <p:tav tm="0">
                                          <p:val>
                                            <p:strVal val="#ppt_x"/>
                                          </p:val>
                                        </p:tav>
                                        <p:tav tm="100000">
                                          <p:val>
                                            <p:strVal val="#ppt_x"/>
                                          </p:val>
                                        </p:tav>
                                      </p:tavLst>
                                    </p:anim>
                                    <p:anim calcmode="lin" valueType="num">
                                      <p:cBhvr additive="base">
                                        <p:cTn id="14"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9"/>
                                        </p:tgtEl>
                                        <p:attrNameLst>
                                          <p:attrName>style.visibility</p:attrName>
                                        </p:attrNameLst>
                                      </p:cBhvr>
                                      <p:to>
                                        <p:strVal val="visible"/>
                                      </p:to>
                                    </p:set>
                                    <p:anim calcmode="lin" valueType="num">
                                      <p:cBhvr additive="base">
                                        <p:cTn id="19" dur="500" fill="hold"/>
                                        <p:tgtEl>
                                          <p:spTgt spid="9"/>
                                        </p:tgtEl>
                                        <p:attrNameLst>
                                          <p:attrName>ppt_x</p:attrName>
                                        </p:attrNameLst>
                                      </p:cBhvr>
                                      <p:tavLst>
                                        <p:tav tm="0">
                                          <p:val>
                                            <p:strVal val="#ppt_x"/>
                                          </p:val>
                                        </p:tav>
                                        <p:tav tm="100000">
                                          <p:val>
                                            <p:strVal val="#ppt_x"/>
                                          </p:val>
                                        </p:tav>
                                      </p:tavLst>
                                    </p:anim>
                                    <p:anim calcmode="lin" valueType="num">
                                      <p:cBhvr additive="base">
                                        <p:cTn id="20"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7"/>
                                        </p:tgtEl>
                                        <p:attrNameLst>
                                          <p:attrName>style.visibility</p:attrName>
                                        </p:attrNameLst>
                                      </p:cBhvr>
                                      <p:to>
                                        <p:strVal val="visible"/>
                                      </p:to>
                                    </p:set>
                                    <p:anim calcmode="lin" valueType="num">
                                      <p:cBhvr additive="base">
                                        <p:cTn id="25" dur="500" fill="hold"/>
                                        <p:tgtEl>
                                          <p:spTgt spid="7"/>
                                        </p:tgtEl>
                                        <p:attrNameLst>
                                          <p:attrName>ppt_x</p:attrName>
                                        </p:attrNameLst>
                                      </p:cBhvr>
                                      <p:tavLst>
                                        <p:tav tm="0">
                                          <p:val>
                                            <p:strVal val="#ppt_x"/>
                                          </p:val>
                                        </p:tav>
                                        <p:tav tm="100000">
                                          <p:val>
                                            <p:strVal val="#ppt_x"/>
                                          </p:val>
                                        </p:tav>
                                      </p:tavLst>
                                    </p:anim>
                                    <p:anim calcmode="lin" valueType="num">
                                      <p:cBhvr additive="base">
                                        <p:cTn id="26"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10"/>
                                        </p:tgtEl>
                                        <p:attrNameLst>
                                          <p:attrName>style.visibility</p:attrName>
                                        </p:attrNameLst>
                                      </p:cBhvr>
                                      <p:to>
                                        <p:strVal val="visible"/>
                                      </p:to>
                                    </p:set>
                                    <p:anim calcmode="lin" valueType="num">
                                      <p:cBhvr additive="base">
                                        <p:cTn id="31" dur="500" fill="hold"/>
                                        <p:tgtEl>
                                          <p:spTgt spid="10"/>
                                        </p:tgtEl>
                                        <p:attrNameLst>
                                          <p:attrName>ppt_x</p:attrName>
                                        </p:attrNameLst>
                                      </p:cBhvr>
                                      <p:tavLst>
                                        <p:tav tm="0">
                                          <p:val>
                                            <p:strVal val="#ppt_x"/>
                                          </p:val>
                                        </p:tav>
                                        <p:tav tm="100000">
                                          <p:val>
                                            <p:strVal val="#ppt_x"/>
                                          </p:val>
                                        </p:tav>
                                      </p:tavLst>
                                    </p:anim>
                                    <p:anim calcmode="lin" valueType="num">
                                      <p:cBhvr additive="base">
                                        <p:cTn id="32"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8"/>
                                        </p:tgtEl>
                                        <p:attrNameLst>
                                          <p:attrName>style.visibility</p:attrName>
                                        </p:attrNameLst>
                                      </p:cBhvr>
                                      <p:to>
                                        <p:strVal val="visible"/>
                                      </p:to>
                                    </p:set>
                                    <p:anim calcmode="lin" valueType="num">
                                      <p:cBhvr additive="base">
                                        <p:cTn id="37" dur="500" fill="hold"/>
                                        <p:tgtEl>
                                          <p:spTgt spid="8"/>
                                        </p:tgtEl>
                                        <p:attrNameLst>
                                          <p:attrName>ppt_x</p:attrName>
                                        </p:attrNameLst>
                                      </p:cBhvr>
                                      <p:tavLst>
                                        <p:tav tm="0">
                                          <p:val>
                                            <p:strVal val="#ppt_x"/>
                                          </p:val>
                                        </p:tav>
                                        <p:tav tm="100000">
                                          <p:val>
                                            <p:strVal val="#ppt_x"/>
                                          </p:val>
                                        </p:tav>
                                      </p:tavLst>
                                    </p:anim>
                                    <p:anim calcmode="lin" valueType="num">
                                      <p:cBhvr additive="base">
                                        <p:cTn id="3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grpId="0" nodeType="clickEffect">
                                  <p:stCondLst>
                                    <p:cond delay="0"/>
                                  </p:stCondLst>
                                  <p:childTnLst>
                                    <p:set>
                                      <p:cBhvr>
                                        <p:cTn id="42" dur="1" fill="hold">
                                          <p:stCondLst>
                                            <p:cond delay="0"/>
                                          </p:stCondLst>
                                        </p:cTn>
                                        <p:tgtEl>
                                          <p:spTgt spid="11"/>
                                        </p:tgtEl>
                                        <p:attrNameLst>
                                          <p:attrName>style.visibility</p:attrName>
                                        </p:attrNameLst>
                                      </p:cBhvr>
                                      <p:to>
                                        <p:strVal val="visible"/>
                                      </p:to>
                                    </p:set>
                                    <p:anim calcmode="lin" valueType="num">
                                      <p:cBhvr additive="base">
                                        <p:cTn id="43" dur="500" fill="hold"/>
                                        <p:tgtEl>
                                          <p:spTgt spid="11"/>
                                        </p:tgtEl>
                                        <p:attrNameLst>
                                          <p:attrName>ppt_x</p:attrName>
                                        </p:attrNameLst>
                                      </p:cBhvr>
                                      <p:tavLst>
                                        <p:tav tm="0">
                                          <p:val>
                                            <p:strVal val="#ppt_x"/>
                                          </p:val>
                                        </p:tav>
                                        <p:tav tm="100000">
                                          <p:val>
                                            <p:strVal val="#ppt_x"/>
                                          </p:val>
                                        </p:tav>
                                      </p:tavLst>
                                    </p:anim>
                                    <p:anim calcmode="lin" valueType="num">
                                      <p:cBhvr additive="base">
                                        <p:cTn id="44"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6" grpId="0" animBg="1"/>
      <p:bldP spid="7" grpId="0" animBg="1"/>
      <p:bldP spid="8" grpId="0" animBg="1"/>
      <p:bldP spid="9" grpId="0" animBg="1"/>
      <p:bldP spid="10" grpId="0" animBg="1"/>
      <p:bldP spid="11"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sp>
        <p:nvSpPr>
          <p:cNvPr id="39937" name="Rectangle 1"/>
          <p:cNvSpPr>
            <a:spLocks noChangeArrowheads="1"/>
          </p:cNvSpPr>
          <p:nvPr/>
        </p:nvSpPr>
        <p:spPr bwMode="auto">
          <a:xfrm>
            <a:off x="0" y="0"/>
            <a:ext cx="9144000" cy="6858000"/>
          </a:xfrm>
          <a:prstGeom prst="rect">
            <a:avLst/>
          </a:prstGeom>
          <a:gradFill rotWithShape="0">
            <a:gsLst>
              <a:gs pos="0">
                <a:srgbClr val="000082"/>
              </a:gs>
              <a:gs pos="100000">
                <a:srgbClr val="FF8200"/>
              </a:gs>
            </a:gsLst>
            <a:lin ang="5400000" scaled="1"/>
          </a:gradFill>
          <a:ln w="9525">
            <a:noFill/>
            <a:round/>
            <a:headEnd/>
            <a:tailEnd/>
          </a:ln>
          <a:effectLst>
            <a:outerShdw dist="17819" dir="2700000" algn="ctr" rotWithShape="0">
              <a:srgbClr val="FFFFFF">
                <a:alpha val="75014"/>
              </a:srgbClr>
            </a:outerShdw>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sp>
        <p:nvSpPr>
          <p:cNvPr id="20" name="Text Box 14">
            <a:extLst>
              <a:ext uri="{FF2B5EF4-FFF2-40B4-BE49-F238E27FC236}">
                <a16:creationId xmlns:a16="http://schemas.microsoft.com/office/drawing/2014/main" id="{51C87F15-AEBC-324F-BCBF-0BA87B2083DD}"/>
              </a:ext>
            </a:extLst>
          </p:cNvPr>
          <p:cNvSpPr txBox="1">
            <a:spLocks noChangeArrowheads="1"/>
          </p:cNvSpPr>
          <p:nvPr/>
        </p:nvSpPr>
        <p:spPr bwMode="auto">
          <a:xfrm>
            <a:off x="137518" y="11021"/>
            <a:ext cx="8998545" cy="6730347"/>
          </a:xfrm>
          <a:prstGeom prst="rect">
            <a:avLst/>
          </a:prstGeom>
          <a:noFill/>
          <a:ln w="9525">
            <a:noFill/>
            <a:round/>
            <a:headEnd/>
            <a:tailEnd/>
          </a:ln>
          <a:effectLst/>
        </p:spPr>
        <p:txBody>
          <a:bodyPr/>
          <a:lstStyle>
            <a:lvl1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2pPr>
            <a:lvl3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3pPr>
            <a:lvl4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4pPr>
            <a:lvl5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9pPr>
          </a:lstStyle>
          <a:p>
            <a:pPr marL="0" marR="0" lvl="0" indent="0" algn="r" defTabSz="449263" rtl="1" eaLnBrk="1" fontAlgn="base" latinLnBrk="0" hangingPunct="1">
              <a:lnSpc>
                <a:spcPct val="100000"/>
              </a:lnSpc>
              <a:spcBef>
                <a:spcPts val="2250"/>
              </a:spcBef>
              <a:spcAft>
                <a:spcPct val="0"/>
              </a:spcAft>
              <a:buClr>
                <a:srgbClr val="FFFFFF"/>
              </a:buClr>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GB" sz="24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rPr>
              <a:t>﻿</a:t>
            </a: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rPr>
              <a:t> </a:t>
            </a:r>
            <a:r>
              <a:rPr kumimoji="0" lang="ar-JO" sz="32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rPr>
              <a:t>الكتب الثلاثة المفترضة من 1–39 ، 40–55 ، 56–66 غالبًا ما يُزعم أنها تُظهر آثارًا لفترات مختلفة من التأليف . لا يمكن أن يكون هناك شك يذكر في الانتماء إلى القرن الثامن المتأخر، حيث كان له صلات عديدة بتلك الحقبة . لكن أن 40-55 مقرها في بابل هو ببساطة ليس صحيحًا. كما تم إجبار العلماء من مختلف المشارب على الملاحظة ، فإن هذه الفصول لا تكشف عن معرفة مباشرة لمدينة بابل (مذكورة أربع مرات فقط في هذه الفصول ، ومرة ​​واحدة فقط تشير فعليًا إلى المنفى العبري ، 48:20 - مقارنة بتسع مرات في 1 - 39!) ، ولكن تنتمي إلى بيئة الشام ، وليس أقلها فلسطين </a:t>
            </a:r>
            <a:endParaRPr kumimoji="0" lang="ar-JO" sz="18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endParaRPr>
          </a:p>
          <a:p>
            <a:pPr marL="0" marR="0" lvl="0" indent="0" algn="r" defTabSz="449263" rtl="1" eaLnBrk="1" fontAlgn="base" latinLnBrk="0" hangingPunct="1">
              <a:lnSpc>
                <a:spcPct val="100000"/>
              </a:lnSpc>
              <a:spcBef>
                <a:spcPts val="2250"/>
              </a:spcBef>
              <a:spcAft>
                <a:spcPct val="0"/>
              </a:spcAft>
              <a:buClr>
                <a:srgbClr val="FFFFFF"/>
              </a:buClr>
              <a:buSzPct val="100000"/>
              <a:buFontTx/>
              <a:buChar cha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18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rPr>
              <a:t>ك. أ. كيتشن، مصداقية العهد القديم</a:t>
            </a:r>
            <a:br>
              <a:rPr kumimoji="0" lang="en-GB" sz="18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rPr>
            </a:br>
            <a:endParaRPr kumimoji="0" lang="ar-JO" sz="18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endParaRPr>
          </a:p>
          <a:p>
            <a:pPr marL="0" marR="0" lvl="0" indent="0" algn="r" defTabSz="449263" rtl="1" eaLnBrk="1" fontAlgn="base" latinLnBrk="0" hangingPunct="1">
              <a:lnSpc>
                <a:spcPct val="100000"/>
              </a:lnSpc>
              <a:spcBef>
                <a:spcPts val="2250"/>
              </a:spcBef>
              <a:spcAft>
                <a:spcPct val="0"/>
              </a:spcAft>
              <a:buClr>
                <a:srgbClr val="FFFFFF"/>
              </a:buClr>
              <a:buSzPct val="100000"/>
              <a:buFontTx/>
              <a:buChar cha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endParaRPr kumimoji="0" lang="en-US" sz="18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endParaRPr>
          </a:p>
          <a:p>
            <a:pPr marL="0" marR="0" lvl="0" indent="0" algn="r" defTabSz="449263" rtl="1" eaLnBrk="1" fontAlgn="base" latinLnBrk="0" hangingPunct="1">
              <a:lnSpc>
                <a:spcPct val="100000"/>
              </a:lnSpc>
              <a:spcBef>
                <a:spcPts val="2250"/>
              </a:spcBef>
              <a:spcAft>
                <a:spcPct val="0"/>
              </a:spcAft>
              <a:buClr>
                <a:srgbClr val="FFFFFF"/>
              </a:buClr>
              <a:buSzPct val="100000"/>
              <a:buFontTx/>
              <a:buChar cha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endParaRPr kumimoji="0" lang="en-GB" sz="18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172083089"/>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sp>
        <p:nvSpPr>
          <p:cNvPr id="37889" name="Rectangle 1"/>
          <p:cNvSpPr>
            <a:spLocks noChangeArrowheads="1"/>
          </p:cNvSpPr>
          <p:nvPr/>
        </p:nvSpPr>
        <p:spPr bwMode="auto">
          <a:xfrm>
            <a:off x="0" y="0"/>
            <a:ext cx="9144000" cy="6858000"/>
          </a:xfrm>
          <a:prstGeom prst="rect">
            <a:avLst/>
          </a:prstGeom>
          <a:gradFill rotWithShape="0">
            <a:gsLst>
              <a:gs pos="0">
                <a:srgbClr val="000082"/>
              </a:gs>
              <a:gs pos="100000">
                <a:srgbClr val="FF8200"/>
              </a:gs>
            </a:gsLst>
            <a:lin ang="5400000" scaled="1"/>
          </a:gradFill>
          <a:ln w="9525">
            <a:noFill/>
            <a:round/>
            <a:headEnd/>
            <a:tailEnd/>
          </a:ln>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pic>
        <p:nvPicPr>
          <p:cNvPr id="666627" name="Picture 2"/>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r="47917"/>
          <a:stretch/>
        </p:blipFill>
        <p:spPr bwMode="auto">
          <a:xfrm>
            <a:off x="622448" y="3048000"/>
            <a:ext cx="2365376" cy="34274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pic>
      <p:sp>
        <p:nvSpPr>
          <p:cNvPr id="37892" name="Text Box 4"/>
          <p:cNvSpPr txBox="1">
            <a:spLocks noChangeArrowheads="1"/>
          </p:cNvSpPr>
          <p:nvPr/>
        </p:nvSpPr>
        <p:spPr bwMode="auto">
          <a:xfrm>
            <a:off x="4572000" y="365125"/>
            <a:ext cx="3505200" cy="642938"/>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1-33      34-66</a:t>
            </a:r>
            <a:endParaRPr kumimoji="0" lang="en-GB"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pic>
        <p:nvPicPr>
          <p:cNvPr id="666630" name="Picture 5"/>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l="49864"/>
          <a:stretch/>
        </p:blipFill>
        <p:spPr bwMode="auto">
          <a:xfrm>
            <a:off x="3055938" y="3048000"/>
            <a:ext cx="2278062" cy="34274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pic>
      <p:grpSp>
        <p:nvGrpSpPr>
          <p:cNvPr id="666631" name="Group 6"/>
          <p:cNvGrpSpPr>
            <a:grpSpLocks/>
          </p:cNvGrpSpPr>
          <p:nvPr/>
        </p:nvGrpSpPr>
        <p:grpSpPr bwMode="auto">
          <a:xfrm>
            <a:off x="5114925" y="1936750"/>
            <a:ext cx="2430463" cy="4462463"/>
            <a:chOff x="3222" y="1220"/>
            <a:chExt cx="1531" cy="2811"/>
          </a:xfrm>
        </p:grpSpPr>
        <p:sp>
          <p:nvSpPr>
            <p:cNvPr id="37895" name="AutoShape 7"/>
            <p:cNvSpPr>
              <a:spLocks noChangeArrowheads="1"/>
            </p:cNvSpPr>
            <p:nvPr/>
          </p:nvSpPr>
          <p:spPr bwMode="auto">
            <a:xfrm>
              <a:off x="3749" y="2762"/>
              <a:ext cx="491" cy="831"/>
            </a:xfrm>
            <a:custGeom>
              <a:avLst/>
              <a:gdLst>
                <a:gd name="T0" fmla="*/ 263 w 491"/>
                <a:gd name="T1" fmla="*/ 369 h 831"/>
                <a:gd name="T2" fmla="*/ 226 w 491"/>
                <a:gd name="T3" fmla="*/ 313 h 831"/>
                <a:gd name="T4" fmla="*/ 164 w 491"/>
                <a:gd name="T5" fmla="*/ 344 h 831"/>
                <a:gd name="T6" fmla="*/ 122 w 491"/>
                <a:gd name="T7" fmla="*/ 147 h 831"/>
                <a:gd name="T8" fmla="*/ 62 w 491"/>
                <a:gd name="T9" fmla="*/ 0 h 831"/>
                <a:gd name="T10" fmla="*/ 0 w 491"/>
                <a:gd name="T11" fmla="*/ 57 h 831"/>
                <a:gd name="T12" fmla="*/ 59 w 491"/>
                <a:gd name="T13" fmla="*/ 304 h 831"/>
                <a:gd name="T14" fmla="*/ 82 w 491"/>
                <a:gd name="T15" fmla="*/ 361 h 831"/>
                <a:gd name="T16" fmla="*/ 45 w 491"/>
                <a:gd name="T17" fmla="*/ 651 h 831"/>
                <a:gd name="T18" fmla="*/ 48 w 491"/>
                <a:gd name="T19" fmla="*/ 808 h 831"/>
                <a:gd name="T20" fmla="*/ 105 w 491"/>
                <a:gd name="T21" fmla="*/ 831 h 831"/>
                <a:gd name="T22" fmla="*/ 243 w 491"/>
                <a:gd name="T23" fmla="*/ 828 h 831"/>
                <a:gd name="T24" fmla="*/ 392 w 491"/>
                <a:gd name="T25" fmla="*/ 831 h 831"/>
                <a:gd name="T26" fmla="*/ 449 w 491"/>
                <a:gd name="T27" fmla="*/ 777 h 831"/>
                <a:gd name="T28" fmla="*/ 409 w 491"/>
                <a:gd name="T29" fmla="*/ 592 h 831"/>
                <a:gd name="T30" fmla="*/ 421 w 491"/>
                <a:gd name="T31" fmla="*/ 434 h 831"/>
                <a:gd name="T32" fmla="*/ 460 w 491"/>
                <a:gd name="T33" fmla="*/ 282 h 831"/>
                <a:gd name="T34" fmla="*/ 491 w 491"/>
                <a:gd name="T35" fmla="*/ 99 h 831"/>
                <a:gd name="T36" fmla="*/ 491 w 491"/>
                <a:gd name="T37" fmla="*/ 48 h 831"/>
                <a:gd name="T38" fmla="*/ 435 w 491"/>
                <a:gd name="T39" fmla="*/ 29 h 831"/>
                <a:gd name="T40" fmla="*/ 381 w 491"/>
                <a:gd name="T41" fmla="*/ 209 h 831"/>
                <a:gd name="T42" fmla="*/ 342 w 491"/>
                <a:gd name="T43" fmla="*/ 364 h 831"/>
                <a:gd name="T44" fmla="*/ 311 w 491"/>
                <a:gd name="T45" fmla="*/ 316 h 831"/>
                <a:gd name="T46" fmla="*/ 263 w 491"/>
                <a:gd name="T47" fmla="*/ 369 h 831"/>
                <a:gd name="T48" fmla="*/ 0 w 491"/>
                <a:gd name="T49" fmla="*/ 0 h 831"/>
                <a:gd name="T50" fmla="*/ 491 w 491"/>
                <a:gd name="T51" fmla="*/ 831 h 8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T48" t="T49" r="T50" b="T51"/>
              <a:pathLst>
                <a:path w="491" h="831">
                  <a:moveTo>
                    <a:pt x="263" y="369"/>
                  </a:moveTo>
                  <a:lnTo>
                    <a:pt x="226" y="313"/>
                  </a:lnTo>
                  <a:lnTo>
                    <a:pt x="164" y="344"/>
                  </a:lnTo>
                  <a:lnTo>
                    <a:pt x="122" y="147"/>
                  </a:lnTo>
                  <a:lnTo>
                    <a:pt x="62" y="0"/>
                  </a:lnTo>
                  <a:lnTo>
                    <a:pt x="0" y="57"/>
                  </a:lnTo>
                  <a:lnTo>
                    <a:pt x="59" y="304"/>
                  </a:lnTo>
                  <a:lnTo>
                    <a:pt x="82" y="361"/>
                  </a:lnTo>
                  <a:lnTo>
                    <a:pt x="45" y="651"/>
                  </a:lnTo>
                  <a:lnTo>
                    <a:pt x="48" y="808"/>
                  </a:lnTo>
                  <a:lnTo>
                    <a:pt x="105" y="831"/>
                  </a:lnTo>
                  <a:lnTo>
                    <a:pt x="243" y="828"/>
                  </a:lnTo>
                  <a:lnTo>
                    <a:pt x="392" y="831"/>
                  </a:lnTo>
                  <a:lnTo>
                    <a:pt x="449" y="777"/>
                  </a:lnTo>
                  <a:lnTo>
                    <a:pt x="409" y="592"/>
                  </a:lnTo>
                  <a:lnTo>
                    <a:pt x="421" y="434"/>
                  </a:lnTo>
                  <a:lnTo>
                    <a:pt x="460" y="282"/>
                  </a:lnTo>
                  <a:lnTo>
                    <a:pt x="491" y="99"/>
                  </a:lnTo>
                  <a:lnTo>
                    <a:pt x="491" y="48"/>
                  </a:lnTo>
                  <a:lnTo>
                    <a:pt x="435" y="29"/>
                  </a:lnTo>
                  <a:lnTo>
                    <a:pt x="381" y="209"/>
                  </a:lnTo>
                  <a:lnTo>
                    <a:pt x="342" y="364"/>
                  </a:lnTo>
                  <a:lnTo>
                    <a:pt x="311" y="316"/>
                  </a:lnTo>
                  <a:lnTo>
                    <a:pt x="263" y="369"/>
                  </a:lnTo>
                  <a:close/>
                </a:path>
              </a:pathLst>
            </a:custGeom>
            <a:solidFill>
              <a:srgbClr val="000000"/>
            </a:solidFill>
            <a:ln w="9525">
              <a:noFill/>
              <a:round/>
              <a:headEnd/>
              <a:tailEnd/>
            </a:ln>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sp>
          <p:nvSpPr>
            <p:cNvPr id="37896" name="AutoShape 8"/>
            <p:cNvSpPr>
              <a:spLocks noChangeArrowheads="1"/>
            </p:cNvSpPr>
            <p:nvPr/>
          </p:nvSpPr>
          <p:spPr bwMode="auto">
            <a:xfrm>
              <a:off x="3792" y="3556"/>
              <a:ext cx="372" cy="476"/>
            </a:xfrm>
            <a:custGeom>
              <a:avLst/>
              <a:gdLst>
                <a:gd name="T0" fmla="*/ 59 w 372"/>
                <a:gd name="T1" fmla="*/ 23 h 476"/>
                <a:gd name="T2" fmla="*/ 36 w 372"/>
                <a:gd name="T3" fmla="*/ 26 h 476"/>
                <a:gd name="T4" fmla="*/ 2 w 372"/>
                <a:gd name="T5" fmla="*/ 270 h 476"/>
                <a:gd name="T6" fmla="*/ 0 w 372"/>
                <a:gd name="T7" fmla="*/ 417 h 476"/>
                <a:gd name="T8" fmla="*/ 19 w 372"/>
                <a:gd name="T9" fmla="*/ 473 h 476"/>
                <a:gd name="T10" fmla="*/ 64 w 372"/>
                <a:gd name="T11" fmla="*/ 476 h 476"/>
                <a:gd name="T12" fmla="*/ 87 w 372"/>
                <a:gd name="T13" fmla="*/ 347 h 476"/>
                <a:gd name="T14" fmla="*/ 118 w 372"/>
                <a:gd name="T15" fmla="*/ 164 h 476"/>
                <a:gd name="T16" fmla="*/ 214 w 372"/>
                <a:gd name="T17" fmla="*/ 45 h 476"/>
                <a:gd name="T18" fmla="*/ 245 w 372"/>
                <a:gd name="T19" fmla="*/ 172 h 476"/>
                <a:gd name="T20" fmla="*/ 270 w 372"/>
                <a:gd name="T21" fmla="*/ 386 h 476"/>
                <a:gd name="T22" fmla="*/ 287 w 372"/>
                <a:gd name="T23" fmla="*/ 473 h 476"/>
                <a:gd name="T24" fmla="*/ 332 w 372"/>
                <a:gd name="T25" fmla="*/ 473 h 476"/>
                <a:gd name="T26" fmla="*/ 335 w 372"/>
                <a:gd name="T27" fmla="*/ 338 h 476"/>
                <a:gd name="T28" fmla="*/ 358 w 372"/>
                <a:gd name="T29" fmla="*/ 118 h 476"/>
                <a:gd name="T30" fmla="*/ 372 w 372"/>
                <a:gd name="T31" fmla="*/ 0 h 476"/>
                <a:gd name="T32" fmla="*/ 352 w 372"/>
                <a:gd name="T33" fmla="*/ 14 h 476"/>
                <a:gd name="T34" fmla="*/ 59 w 372"/>
                <a:gd name="T35" fmla="*/ 23 h 476"/>
                <a:gd name="T36" fmla="*/ 0 w 372"/>
                <a:gd name="T37" fmla="*/ 0 h 476"/>
                <a:gd name="T38" fmla="*/ 372 w 372"/>
                <a:gd name="T39" fmla="*/ 476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T36" t="T37" r="T38" b="T39"/>
              <a:pathLst>
                <a:path w="372" h="476">
                  <a:moveTo>
                    <a:pt x="59" y="23"/>
                  </a:moveTo>
                  <a:lnTo>
                    <a:pt x="36" y="26"/>
                  </a:lnTo>
                  <a:lnTo>
                    <a:pt x="2" y="270"/>
                  </a:lnTo>
                  <a:lnTo>
                    <a:pt x="0" y="417"/>
                  </a:lnTo>
                  <a:lnTo>
                    <a:pt x="19" y="473"/>
                  </a:lnTo>
                  <a:lnTo>
                    <a:pt x="64" y="476"/>
                  </a:lnTo>
                  <a:lnTo>
                    <a:pt x="87" y="347"/>
                  </a:lnTo>
                  <a:lnTo>
                    <a:pt x="118" y="164"/>
                  </a:lnTo>
                  <a:lnTo>
                    <a:pt x="214" y="45"/>
                  </a:lnTo>
                  <a:lnTo>
                    <a:pt x="245" y="172"/>
                  </a:lnTo>
                  <a:lnTo>
                    <a:pt x="270" y="386"/>
                  </a:lnTo>
                  <a:lnTo>
                    <a:pt x="287" y="473"/>
                  </a:lnTo>
                  <a:lnTo>
                    <a:pt x="332" y="473"/>
                  </a:lnTo>
                  <a:lnTo>
                    <a:pt x="335" y="338"/>
                  </a:lnTo>
                  <a:lnTo>
                    <a:pt x="358" y="118"/>
                  </a:lnTo>
                  <a:lnTo>
                    <a:pt x="372" y="0"/>
                  </a:lnTo>
                  <a:lnTo>
                    <a:pt x="352" y="14"/>
                  </a:lnTo>
                  <a:lnTo>
                    <a:pt x="59" y="23"/>
                  </a:lnTo>
                  <a:close/>
                </a:path>
              </a:pathLst>
            </a:custGeom>
            <a:solidFill>
              <a:srgbClr val="000000"/>
            </a:solidFill>
            <a:ln w="9525">
              <a:noFill/>
              <a:round/>
              <a:headEnd/>
              <a:tailEnd/>
            </a:ln>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sp>
          <p:nvSpPr>
            <p:cNvPr id="37897" name="AutoShape 9"/>
            <p:cNvSpPr>
              <a:spLocks noChangeArrowheads="1"/>
            </p:cNvSpPr>
            <p:nvPr/>
          </p:nvSpPr>
          <p:spPr bwMode="auto">
            <a:xfrm>
              <a:off x="3941" y="2838"/>
              <a:ext cx="152" cy="293"/>
            </a:xfrm>
            <a:custGeom>
              <a:avLst/>
              <a:gdLst>
                <a:gd name="T0" fmla="*/ 34 w 152"/>
                <a:gd name="T1" fmla="*/ 237 h 293"/>
                <a:gd name="T2" fmla="*/ 28 w 152"/>
                <a:gd name="T3" fmla="*/ 192 h 293"/>
                <a:gd name="T4" fmla="*/ 0 w 152"/>
                <a:gd name="T5" fmla="*/ 161 h 293"/>
                <a:gd name="T6" fmla="*/ 14 w 152"/>
                <a:gd name="T7" fmla="*/ 65 h 293"/>
                <a:gd name="T8" fmla="*/ 79 w 152"/>
                <a:gd name="T9" fmla="*/ 0 h 293"/>
                <a:gd name="T10" fmla="*/ 87 w 152"/>
                <a:gd name="T11" fmla="*/ 3 h 293"/>
                <a:gd name="T12" fmla="*/ 107 w 152"/>
                <a:gd name="T13" fmla="*/ 14 h 293"/>
                <a:gd name="T14" fmla="*/ 130 w 152"/>
                <a:gd name="T15" fmla="*/ 26 h 293"/>
                <a:gd name="T16" fmla="*/ 141 w 152"/>
                <a:gd name="T17" fmla="*/ 40 h 293"/>
                <a:gd name="T18" fmla="*/ 144 w 152"/>
                <a:gd name="T19" fmla="*/ 62 h 293"/>
                <a:gd name="T20" fmla="*/ 150 w 152"/>
                <a:gd name="T21" fmla="*/ 90 h 293"/>
                <a:gd name="T22" fmla="*/ 152 w 152"/>
                <a:gd name="T23" fmla="*/ 116 h 293"/>
                <a:gd name="T24" fmla="*/ 152 w 152"/>
                <a:gd name="T25" fmla="*/ 127 h 293"/>
                <a:gd name="T26" fmla="*/ 113 w 152"/>
                <a:gd name="T27" fmla="*/ 178 h 293"/>
                <a:gd name="T28" fmla="*/ 113 w 152"/>
                <a:gd name="T29" fmla="*/ 273 h 293"/>
                <a:gd name="T30" fmla="*/ 87 w 152"/>
                <a:gd name="T31" fmla="*/ 290 h 293"/>
                <a:gd name="T32" fmla="*/ 93 w 152"/>
                <a:gd name="T33" fmla="*/ 175 h 293"/>
                <a:gd name="T34" fmla="*/ 127 w 152"/>
                <a:gd name="T35" fmla="*/ 119 h 293"/>
                <a:gd name="T36" fmla="*/ 121 w 152"/>
                <a:gd name="T37" fmla="*/ 51 h 293"/>
                <a:gd name="T38" fmla="*/ 116 w 152"/>
                <a:gd name="T39" fmla="*/ 48 h 293"/>
                <a:gd name="T40" fmla="*/ 102 w 152"/>
                <a:gd name="T41" fmla="*/ 45 h 293"/>
                <a:gd name="T42" fmla="*/ 85 w 152"/>
                <a:gd name="T43" fmla="*/ 43 h 293"/>
                <a:gd name="T44" fmla="*/ 73 w 152"/>
                <a:gd name="T45" fmla="*/ 45 h 293"/>
                <a:gd name="T46" fmla="*/ 62 w 152"/>
                <a:gd name="T47" fmla="*/ 54 h 293"/>
                <a:gd name="T48" fmla="*/ 56 w 152"/>
                <a:gd name="T49" fmla="*/ 71 h 293"/>
                <a:gd name="T50" fmla="*/ 51 w 152"/>
                <a:gd name="T51" fmla="*/ 88 h 293"/>
                <a:gd name="T52" fmla="*/ 48 w 152"/>
                <a:gd name="T53" fmla="*/ 93 h 293"/>
                <a:gd name="T54" fmla="*/ 42 w 152"/>
                <a:gd name="T55" fmla="*/ 102 h 293"/>
                <a:gd name="T56" fmla="*/ 31 w 152"/>
                <a:gd name="T57" fmla="*/ 124 h 293"/>
                <a:gd name="T58" fmla="*/ 23 w 152"/>
                <a:gd name="T59" fmla="*/ 147 h 293"/>
                <a:gd name="T60" fmla="*/ 28 w 152"/>
                <a:gd name="T61" fmla="*/ 164 h 293"/>
                <a:gd name="T62" fmla="*/ 42 w 152"/>
                <a:gd name="T63" fmla="*/ 172 h 293"/>
                <a:gd name="T64" fmla="*/ 51 w 152"/>
                <a:gd name="T65" fmla="*/ 175 h 293"/>
                <a:gd name="T66" fmla="*/ 56 w 152"/>
                <a:gd name="T67" fmla="*/ 175 h 293"/>
                <a:gd name="T68" fmla="*/ 59 w 152"/>
                <a:gd name="T69" fmla="*/ 175 h 293"/>
                <a:gd name="T70" fmla="*/ 56 w 152"/>
                <a:gd name="T71" fmla="*/ 293 h 293"/>
                <a:gd name="T72" fmla="*/ 34 w 152"/>
                <a:gd name="T73" fmla="*/ 237 h 293"/>
                <a:gd name="T74" fmla="*/ 0 w 152"/>
                <a:gd name="T75" fmla="*/ 0 h 293"/>
                <a:gd name="T76" fmla="*/ 152 w 152"/>
                <a:gd name="T77"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T74" t="T75" r="T76" b="T77"/>
              <a:pathLst>
                <a:path w="152" h="293">
                  <a:moveTo>
                    <a:pt x="34" y="237"/>
                  </a:moveTo>
                  <a:lnTo>
                    <a:pt x="28" y="192"/>
                  </a:lnTo>
                  <a:lnTo>
                    <a:pt x="0" y="161"/>
                  </a:lnTo>
                  <a:lnTo>
                    <a:pt x="14" y="65"/>
                  </a:lnTo>
                  <a:lnTo>
                    <a:pt x="79" y="0"/>
                  </a:lnTo>
                  <a:lnTo>
                    <a:pt x="87" y="3"/>
                  </a:lnTo>
                  <a:lnTo>
                    <a:pt x="107" y="14"/>
                  </a:lnTo>
                  <a:lnTo>
                    <a:pt x="130" y="26"/>
                  </a:lnTo>
                  <a:lnTo>
                    <a:pt x="141" y="40"/>
                  </a:lnTo>
                  <a:lnTo>
                    <a:pt x="144" y="62"/>
                  </a:lnTo>
                  <a:lnTo>
                    <a:pt x="150" y="90"/>
                  </a:lnTo>
                  <a:lnTo>
                    <a:pt x="152" y="116"/>
                  </a:lnTo>
                  <a:lnTo>
                    <a:pt x="152" y="127"/>
                  </a:lnTo>
                  <a:lnTo>
                    <a:pt x="113" y="178"/>
                  </a:lnTo>
                  <a:lnTo>
                    <a:pt x="113" y="273"/>
                  </a:lnTo>
                  <a:lnTo>
                    <a:pt x="87" y="290"/>
                  </a:lnTo>
                  <a:lnTo>
                    <a:pt x="93" y="175"/>
                  </a:lnTo>
                  <a:lnTo>
                    <a:pt x="127" y="119"/>
                  </a:lnTo>
                  <a:lnTo>
                    <a:pt x="121" y="51"/>
                  </a:lnTo>
                  <a:lnTo>
                    <a:pt x="116" y="48"/>
                  </a:lnTo>
                  <a:lnTo>
                    <a:pt x="102" y="45"/>
                  </a:lnTo>
                  <a:lnTo>
                    <a:pt x="85" y="43"/>
                  </a:lnTo>
                  <a:lnTo>
                    <a:pt x="73" y="45"/>
                  </a:lnTo>
                  <a:lnTo>
                    <a:pt x="62" y="54"/>
                  </a:lnTo>
                  <a:lnTo>
                    <a:pt x="56" y="71"/>
                  </a:lnTo>
                  <a:lnTo>
                    <a:pt x="51" y="88"/>
                  </a:lnTo>
                  <a:lnTo>
                    <a:pt x="48" y="93"/>
                  </a:lnTo>
                  <a:lnTo>
                    <a:pt x="42" y="102"/>
                  </a:lnTo>
                  <a:lnTo>
                    <a:pt x="31" y="124"/>
                  </a:lnTo>
                  <a:lnTo>
                    <a:pt x="23" y="147"/>
                  </a:lnTo>
                  <a:lnTo>
                    <a:pt x="28" y="164"/>
                  </a:lnTo>
                  <a:lnTo>
                    <a:pt x="42" y="172"/>
                  </a:lnTo>
                  <a:lnTo>
                    <a:pt x="51" y="175"/>
                  </a:lnTo>
                  <a:lnTo>
                    <a:pt x="56" y="175"/>
                  </a:lnTo>
                  <a:lnTo>
                    <a:pt x="59" y="175"/>
                  </a:lnTo>
                  <a:lnTo>
                    <a:pt x="56" y="293"/>
                  </a:lnTo>
                  <a:lnTo>
                    <a:pt x="34" y="237"/>
                  </a:lnTo>
                  <a:close/>
                </a:path>
              </a:pathLst>
            </a:custGeom>
            <a:solidFill>
              <a:srgbClr val="000000"/>
            </a:solidFill>
            <a:ln w="9525">
              <a:noFill/>
              <a:round/>
              <a:headEnd/>
              <a:tailEnd/>
            </a:ln>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sp>
          <p:nvSpPr>
            <p:cNvPr id="37898" name="AutoShape 10"/>
            <p:cNvSpPr>
              <a:spLocks noChangeArrowheads="1"/>
            </p:cNvSpPr>
            <p:nvPr/>
          </p:nvSpPr>
          <p:spPr bwMode="auto">
            <a:xfrm>
              <a:off x="3222" y="1220"/>
              <a:ext cx="1532" cy="1959"/>
            </a:xfrm>
            <a:custGeom>
              <a:avLst/>
              <a:gdLst>
                <a:gd name="T0" fmla="*/ 330 w 1532"/>
                <a:gd name="T1" fmla="*/ 1447 h 1959"/>
                <a:gd name="T2" fmla="*/ 259 w 1532"/>
                <a:gd name="T3" fmla="*/ 1413 h 1959"/>
                <a:gd name="T4" fmla="*/ 166 w 1532"/>
                <a:gd name="T5" fmla="*/ 1413 h 1959"/>
                <a:gd name="T6" fmla="*/ 132 w 1532"/>
                <a:gd name="T7" fmla="*/ 1413 h 1959"/>
                <a:gd name="T8" fmla="*/ 59 w 1532"/>
                <a:gd name="T9" fmla="*/ 1466 h 1959"/>
                <a:gd name="T10" fmla="*/ 2 w 1532"/>
                <a:gd name="T11" fmla="*/ 1621 h 1959"/>
                <a:gd name="T12" fmla="*/ 17 w 1532"/>
                <a:gd name="T13" fmla="*/ 1784 h 1959"/>
                <a:gd name="T14" fmla="*/ 67 w 1532"/>
                <a:gd name="T15" fmla="*/ 1841 h 1959"/>
                <a:gd name="T16" fmla="*/ 149 w 1532"/>
                <a:gd name="T17" fmla="*/ 1891 h 1959"/>
                <a:gd name="T18" fmla="*/ 237 w 1532"/>
                <a:gd name="T19" fmla="*/ 1917 h 1959"/>
                <a:gd name="T20" fmla="*/ 296 w 1532"/>
                <a:gd name="T21" fmla="*/ 1917 h 1959"/>
                <a:gd name="T22" fmla="*/ 403 w 1532"/>
                <a:gd name="T23" fmla="*/ 1872 h 1959"/>
                <a:gd name="T24" fmla="*/ 457 w 1532"/>
                <a:gd name="T25" fmla="*/ 1799 h 1959"/>
                <a:gd name="T26" fmla="*/ 592 w 1532"/>
                <a:gd name="T27" fmla="*/ 1624 h 1959"/>
                <a:gd name="T28" fmla="*/ 722 w 1532"/>
                <a:gd name="T29" fmla="*/ 1345 h 1959"/>
                <a:gd name="T30" fmla="*/ 849 w 1532"/>
                <a:gd name="T31" fmla="*/ 1357 h 1959"/>
                <a:gd name="T32" fmla="*/ 922 w 1532"/>
                <a:gd name="T33" fmla="*/ 1483 h 1959"/>
                <a:gd name="T34" fmla="*/ 1010 w 1532"/>
                <a:gd name="T35" fmla="*/ 1647 h 1959"/>
                <a:gd name="T36" fmla="*/ 1069 w 1532"/>
                <a:gd name="T37" fmla="*/ 1784 h 1959"/>
                <a:gd name="T38" fmla="*/ 1125 w 1532"/>
                <a:gd name="T39" fmla="*/ 1920 h 1959"/>
                <a:gd name="T40" fmla="*/ 1232 w 1532"/>
                <a:gd name="T41" fmla="*/ 1953 h 1959"/>
                <a:gd name="T42" fmla="*/ 1354 w 1532"/>
                <a:gd name="T43" fmla="*/ 1942 h 1959"/>
                <a:gd name="T44" fmla="*/ 1447 w 1532"/>
                <a:gd name="T45" fmla="*/ 1900 h 1959"/>
                <a:gd name="T46" fmla="*/ 1506 w 1532"/>
                <a:gd name="T47" fmla="*/ 1832 h 1959"/>
                <a:gd name="T48" fmla="*/ 1512 w 1532"/>
                <a:gd name="T49" fmla="*/ 1627 h 1959"/>
                <a:gd name="T50" fmla="*/ 1453 w 1532"/>
                <a:gd name="T51" fmla="*/ 1537 h 1959"/>
                <a:gd name="T52" fmla="*/ 1374 w 1532"/>
                <a:gd name="T53" fmla="*/ 1497 h 1959"/>
                <a:gd name="T54" fmla="*/ 1278 w 1532"/>
                <a:gd name="T55" fmla="*/ 1497 h 1959"/>
                <a:gd name="T56" fmla="*/ 1190 w 1532"/>
                <a:gd name="T57" fmla="*/ 1551 h 1959"/>
                <a:gd name="T58" fmla="*/ 1114 w 1532"/>
                <a:gd name="T59" fmla="*/ 1554 h 1959"/>
                <a:gd name="T60" fmla="*/ 1069 w 1532"/>
                <a:gd name="T61" fmla="*/ 1455 h 1959"/>
                <a:gd name="T62" fmla="*/ 1004 w 1532"/>
                <a:gd name="T63" fmla="*/ 1326 h 1959"/>
                <a:gd name="T64" fmla="*/ 950 w 1532"/>
                <a:gd name="T65" fmla="*/ 1205 h 1959"/>
                <a:gd name="T66" fmla="*/ 1106 w 1532"/>
                <a:gd name="T67" fmla="*/ 810 h 1959"/>
                <a:gd name="T68" fmla="*/ 1266 w 1532"/>
                <a:gd name="T69" fmla="*/ 543 h 1959"/>
                <a:gd name="T70" fmla="*/ 1340 w 1532"/>
                <a:gd name="T71" fmla="*/ 470 h 1959"/>
                <a:gd name="T72" fmla="*/ 1376 w 1532"/>
                <a:gd name="T73" fmla="*/ 444 h 1959"/>
                <a:gd name="T74" fmla="*/ 1441 w 1532"/>
                <a:gd name="T75" fmla="*/ 332 h 1959"/>
                <a:gd name="T76" fmla="*/ 1486 w 1532"/>
                <a:gd name="T77" fmla="*/ 186 h 1959"/>
                <a:gd name="T78" fmla="*/ 1478 w 1532"/>
                <a:gd name="T79" fmla="*/ 90 h 1959"/>
                <a:gd name="T80" fmla="*/ 1396 w 1532"/>
                <a:gd name="T81" fmla="*/ 101 h 1959"/>
                <a:gd name="T82" fmla="*/ 1300 w 1532"/>
                <a:gd name="T83" fmla="*/ 228 h 1959"/>
                <a:gd name="T84" fmla="*/ 1187 w 1532"/>
                <a:gd name="T85" fmla="*/ 405 h 1959"/>
                <a:gd name="T86" fmla="*/ 925 w 1532"/>
                <a:gd name="T87" fmla="*/ 788 h 1959"/>
                <a:gd name="T88" fmla="*/ 767 w 1532"/>
                <a:gd name="T89" fmla="*/ 855 h 1959"/>
                <a:gd name="T90" fmla="*/ 680 w 1532"/>
                <a:gd name="T91" fmla="*/ 687 h 1959"/>
                <a:gd name="T92" fmla="*/ 629 w 1532"/>
                <a:gd name="T93" fmla="*/ 594 h 1959"/>
                <a:gd name="T94" fmla="*/ 558 w 1532"/>
                <a:gd name="T95" fmla="*/ 481 h 1959"/>
                <a:gd name="T96" fmla="*/ 493 w 1532"/>
                <a:gd name="T97" fmla="*/ 349 h 1959"/>
                <a:gd name="T98" fmla="*/ 443 w 1532"/>
                <a:gd name="T99" fmla="*/ 245 h 1959"/>
                <a:gd name="T100" fmla="*/ 369 w 1532"/>
                <a:gd name="T101" fmla="*/ 76 h 1959"/>
                <a:gd name="T102" fmla="*/ 279 w 1532"/>
                <a:gd name="T103" fmla="*/ 22 h 1959"/>
                <a:gd name="T104" fmla="*/ 228 w 1532"/>
                <a:gd name="T105" fmla="*/ 33 h 1959"/>
                <a:gd name="T106" fmla="*/ 248 w 1532"/>
                <a:gd name="T107" fmla="*/ 183 h 1959"/>
                <a:gd name="T108" fmla="*/ 338 w 1532"/>
                <a:gd name="T109" fmla="*/ 430 h 1959"/>
                <a:gd name="T110" fmla="*/ 434 w 1532"/>
                <a:gd name="T111" fmla="*/ 636 h 1959"/>
                <a:gd name="T112" fmla="*/ 522 w 1532"/>
                <a:gd name="T113" fmla="*/ 841 h 1959"/>
                <a:gd name="T114" fmla="*/ 651 w 1532"/>
                <a:gd name="T115" fmla="*/ 1129 h 1959"/>
                <a:gd name="T116" fmla="*/ 626 w 1532"/>
                <a:gd name="T117" fmla="*/ 1190 h 1959"/>
                <a:gd name="T118" fmla="*/ 541 w 1532"/>
                <a:gd name="T119" fmla="*/ 1281 h 1959"/>
                <a:gd name="T120" fmla="*/ 496 w 1532"/>
                <a:gd name="T121" fmla="*/ 1351 h 1959"/>
                <a:gd name="T122" fmla="*/ 428 w 1532"/>
                <a:gd name="T123" fmla="*/ 1447 h 1959"/>
                <a:gd name="T124" fmla="*/ 0 w 1532"/>
                <a:gd name="T125" fmla="*/ 0 h 1959"/>
                <a:gd name="T126" fmla="*/ 1532 w 1532"/>
                <a:gd name="T127" fmla="*/ 1959 h 1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T124" t="T125" r="T126" b="T127"/>
              <a:pathLst>
                <a:path w="1532" h="1959">
                  <a:moveTo>
                    <a:pt x="375" y="1483"/>
                  </a:moveTo>
                  <a:lnTo>
                    <a:pt x="372" y="1480"/>
                  </a:lnTo>
                  <a:lnTo>
                    <a:pt x="361" y="1472"/>
                  </a:lnTo>
                  <a:lnTo>
                    <a:pt x="347" y="1461"/>
                  </a:lnTo>
                  <a:lnTo>
                    <a:pt x="330" y="1447"/>
                  </a:lnTo>
                  <a:lnTo>
                    <a:pt x="313" y="1435"/>
                  </a:lnTo>
                  <a:lnTo>
                    <a:pt x="296" y="1424"/>
                  </a:lnTo>
                  <a:lnTo>
                    <a:pt x="282" y="1416"/>
                  </a:lnTo>
                  <a:lnTo>
                    <a:pt x="270" y="1413"/>
                  </a:lnTo>
                  <a:lnTo>
                    <a:pt x="259" y="1413"/>
                  </a:lnTo>
                  <a:lnTo>
                    <a:pt x="242" y="1413"/>
                  </a:lnTo>
                  <a:lnTo>
                    <a:pt x="223" y="1413"/>
                  </a:lnTo>
                  <a:lnTo>
                    <a:pt x="203" y="1413"/>
                  </a:lnTo>
                  <a:lnTo>
                    <a:pt x="183" y="1413"/>
                  </a:lnTo>
                  <a:lnTo>
                    <a:pt x="166" y="1413"/>
                  </a:lnTo>
                  <a:lnTo>
                    <a:pt x="155" y="1413"/>
                  </a:lnTo>
                  <a:lnTo>
                    <a:pt x="149" y="1413"/>
                  </a:lnTo>
                  <a:lnTo>
                    <a:pt x="146" y="1413"/>
                  </a:lnTo>
                  <a:lnTo>
                    <a:pt x="141" y="1413"/>
                  </a:lnTo>
                  <a:lnTo>
                    <a:pt x="132" y="1413"/>
                  </a:lnTo>
                  <a:lnTo>
                    <a:pt x="121" y="1419"/>
                  </a:lnTo>
                  <a:lnTo>
                    <a:pt x="107" y="1424"/>
                  </a:lnTo>
                  <a:lnTo>
                    <a:pt x="93" y="1433"/>
                  </a:lnTo>
                  <a:lnTo>
                    <a:pt x="76" y="1447"/>
                  </a:lnTo>
                  <a:lnTo>
                    <a:pt x="59" y="1466"/>
                  </a:lnTo>
                  <a:lnTo>
                    <a:pt x="31" y="1514"/>
                  </a:lnTo>
                  <a:lnTo>
                    <a:pt x="14" y="1559"/>
                  </a:lnTo>
                  <a:lnTo>
                    <a:pt x="5" y="1590"/>
                  </a:lnTo>
                  <a:lnTo>
                    <a:pt x="2" y="1604"/>
                  </a:lnTo>
                  <a:lnTo>
                    <a:pt x="2" y="1621"/>
                  </a:lnTo>
                  <a:lnTo>
                    <a:pt x="0" y="1661"/>
                  </a:lnTo>
                  <a:lnTo>
                    <a:pt x="0" y="1706"/>
                  </a:lnTo>
                  <a:lnTo>
                    <a:pt x="2" y="1739"/>
                  </a:lnTo>
                  <a:lnTo>
                    <a:pt x="8" y="1762"/>
                  </a:lnTo>
                  <a:lnTo>
                    <a:pt x="17" y="1784"/>
                  </a:lnTo>
                  <a:lnTo>
                    <a:pt x="25" y="1801"/>
                  </a:lnTo>
                  <a:lnTo>
                    <a:pt x="33" y="1813"/>
                  </a:lnTo>
                  <a:lnTo>
                    <a:pt x="39" y="1818"/>
                  </a:lnTo>
                  <a:lnTo>
                    <a:pt x="53" y="1830"/>
                  </a:lnTo>
                  <a:lnTo>
                    <a:pt x="67" y="1841"/>
                  </a:lnTo>
                  <a:lnTo>
                    <a:pt x="84" y="1855"/>
                  </a:lnTo>
                  <a:lnTo>
                    <a:pt x="101" y="1866"/>
                  </a:lnTo>
                  <a:lnTo>
                    <a:pt x="121" y="1877"/>
                  </a:lnTo>
                  <a:lnTo>
                    <a:pt x="135" y="1886"/>
                  </a:lnTo>
                  <a:lnTo>
                    <a:pt x="149" y="1891"/>
                  </a:lnTo>
                  <a:lnTo>
                    <a:pt x="163" y="1894"/>
                  </a:lnTo>
                  <a:lnTo>
                    <a:pt x="180" y="1900"/>
                  </a:lnTo>
                  <a:lnTo>
                    <a:pt x="200" y="1906"/>
                  </a:lnTo>
                  <a:lnTo>
                    <a:pt x="220" y="1911"/>
                  </a:lnTo>
                  <a:lnTo>
                    <a:pt x="237" y="1917"/>
                  </a:lnTo>
                  <a:lnTo>
                    <a:pt x="254" y="1922"/>
                  </a:lnTo>
                  <a:lnTo>
                    <a:pt x="265" y="1925"/>
                  </a:lnTo>
                  <a:lnTo>
                    <a:pt x="270" y="1925"/>
                  </a:lnTo>
                  <a:lnTo>
                    <a:pt x="279" y="1922"/>
                  </a:lnTo>
                  <a:lnTo>
                    <a:pt x="296" y="1917"/>
                  </a:lnTo>
                  <a:lnTo>
                    <a:pt x="318" y="1911"/>
                  </a:lnTo>
                  <a:lnTo>
                    <a:pt x="341" y="1900"/>
                  </a:lnTo>
                  <a:lnTo>
                    <a:pt x="366" y="1891"/>
                  </a:lnTo>
                  <a:lnTo>
                    <a:pt x="389" y="1880"/>
                  </a:lnTo>
                  <a:lnTo>
                    <a:pt x="403" y="1872"/>
                  </a:lnTo>
                  <a:lnTo>
                    <a:pt x="412" y="1866"/>
                  </a:lnTo>
                  <a:lnTo>
                    <a:pt x="417" y="1858"/>
                  </a:lnTo>
                  <a:lnTo>
                    <a:pt x="428" y="1841"/>
                  </a:lnTo>
                  <a:lnTo>
                    <a:pt x="443" y="1821"/>
                  </a:lnTo>
                  <a:lnTo>
                    <a:pt x="457" y="1799"/>
                  </a:lnTo>
                  <a:lnTo>
                    <a:pt x="474" y="1776"/>
                  </a:lnTo>
                  <a:lnTo>
                    <a:pt x="485" y="1756"/>
                  </a:lnTo>
                  <a:lnTo>
                    <a:pt x="496" y="1745"/>
                  </a:lnTo>
                  <a:lnTo>
                    <a:pt x="499" y="1739"/>
                  </a:lnTo>
                  <a:lnTo>
                    <a:pt x="592" y="1624"/>
                  </a:lnTo>
                  <a:lnTo>
                    <a:pt x="665" y="1441"/>
                  </a:lnTo>
                  <a:lnTo>
                    <a:pt x="668" y="1430"/>
                  </a:lnTo>
                  <a:lnTo>
                    <a:pt x="677" y="1404"/>
                  </a:lnTo>
                  <a:lnTo>
                    <a:pt x="694" y="1373"/>
                  </a:lnTo>
                  <a:lnTo>
                    <a:pt x="722" y="1345"/>
                  </a:lnTo>
                  <a:lnTo>
                    <a:pt x="744" y="1328"/>
                  </a:lnTo>
                  <a:lnTo>
                    <a:pt x="761" y="1314"/>
                  </a:lnTo>
                  <a:lnTo>
                    <a:pt x="770" y="1306"/>
                  </a:lnTo>
                  <a:lnTo>
                    <a:pt x="773" y="1303"/>
                  </a:lnTo>
                  <a:lnTo>
                    <a:pt x="849" y="1357"/>
                  </a:lnTo>
                  <a:lnTo>
                    <a:pt x="883" y="1373"/>
                  </a:lnTo>
                  <a:lnTo>
                    <a:pt x="888" y="1388"/>
                  </a:lnTo>
                  <a:lnTo>
                    <a:pt x="900" y="1424"/>
                  </a:lnTo>
                  <a:lnTo>
                    <a:pt x="914" y="1461"/>
                  </a:lnTo>
                  <a:lnTo>
                    <a:pt x="922" y="1483"/>
                  </a:lnTo>
                  <a:lnTo>
                    <a:pt x="931" y="1511"/>
                  </a:lnTo>
                  <a:lnTo>
                    <a:pt x="950" y="1556"/>
                  </a:lnTo>
                  <a:lnTo>
                    <a:pt x="970" y="1604"/>
                  </a:lnTo>
                  <a:lnTo>
                    <a:pt x="993" y="1630"/>
                  </a:lnTo>
                  <a:lnTo>
                    <a:pt x="1010" y="1647"/>
                  </a:lnTo>
                  <a:lnTo>
                    <a:pt x="1021" y="1675"/>
                  </a:lnTo>
                  <a:lnTo>
                    <a:pt x="1035" y="1711"/>
                  </a:lnTo>
                  <a:lnTo>
                    <a:pt x="1049" y="1742"/>
                  </a:lnTo>
                  <a:lnTo>
                    <a:pt x="1058" y="1759"/>
                  </a:lnTo>
                  <a:lnTo>
                    <a:pt x="1069" y="1784"/>
                  </a:lnTo>
                  <a:lnTo>
                    <a:pt x="1077" y="1813"/>
                  </a:lnTo>
                  <a:lnTo>
                    <a:pt x="1089" y="1844"/>
                  </a:lnTo>
                  <a:lnTo>
                    <a:pt x="1100" y="1875"/>
                  </a:lnTo>
                  <a:lnTo>
                    <a:pt x="1114" y="1900"/>
                  </a:lnTo>
                  <a:lnTo>
                    <a:pt x="1125" y="1920"/>
                  </a:lnTo>
                  <a:lnTo>
                    <a:pt x="1139" y="1931"/>
                  </a:lnTo>
                  <a:lnTo>
                    <a:pt x="1156" y="1937"/>
                  </a:lnTo>
                  <a:lnTo>
                    <a:pt x="1179" y="1945"/>
                  </a:lnTo>
                  <a:lnTo>
                    <a:pt x="1204" y="1951"/>
                  </a:lnTo>
                  <a:lnTo>
                    <a:pt x="1232" y="1953"/>
                  </a:lnTo>
                  <a:lnTo>
                    <a:pt x="1264" y="1956"/>
                  </a:lnTo>
                  <a:lnTo>
                    <a:pt x="1289" y="1959"/>
                  </a:lnTo>
                  <a:lnTo>
                    <a:pt x="1314" y="1956"/>
                  </a:lnTo>
                  <a:lnTo>
                    <a:pt x="1334" y="1951"/>
                  </a:lnTo>
                  <a:lnTo>
                    <a:pt x="1354" y="1942"/>
                  </a:lnTo>
                  <a:lnTo>
                    <a:pt x="1374" y="1934"/>
                  </a:lnTo>
                  <a:lnTo>
                    <a:pt x="1393" y="1925"/>
                  </a:lnTo>
                  <a:lnTo>
                    <a:pt x="1416" y="1914"/>
                  </a:lnTo>
                  <a:lnTo>
                    <a:pt x="1433" y="1906"/>
                  </a:lnTo>
                  <a:lnTo>
                    <a:pt x="1447" y="1900"/>
                  </a:lnTo>
                  <a:lnTo>
                    <a:pt x="1458" y="1897"/>
                  </a:lnTo>
                  <a:lnTo>
                    <a:pt x="1461" y="1894"/>
                  </a:lnTo>
                  <a:lnTo>
                    <a:pt x="1469" y="1886"/>
                  </a:lnTo>
                  <a:lnTo>
                    <a:pt x="1486" y="1863"/>
                  </a:lnTo>
                  <a:lnTo>
                    <a:pt x="1506" y="1832"/>
                  </a:lnTo>
                  <a:lnTo>
                    <a:pt x="1523" y="1793"/>
                  </a:lnTo>
                  <a:lnTo>
                    <a:pt x="1532" y="1748"/>
                  </a:lnTo>
                  <a:lnTo>
                    <a:pt x="1529" y="1706"/>
                  </a:lnTo>
                  <a:lnTo>
                    <a:pt x="1523" y="1663"/>
                  </a:lnTo>
                  <a:lnTo>
                    <a:pt x="1512" y="1627"/>
                  </a:lnTo>
                  <a:lnTo>
                    <a:pt x="1503" y="1610"/>
                  </a:lnTo>
                  <a:lnTo>
                    <a:pt x="1495" y="1590"/>
                  </a:lnTo>
                  <a:lnTo>
                    <a:pt x="1481" y="1573"/>
                  </a:lnTo>
                  <a:lnTo>
                    <a:pt x="1467" y="1554"/>
                  </a:lnTo>
                  <a:lnTo>
                    <a:pt x="1453" y="1537"/>
                  </a:lnTo>
                  <a:lnTo>
                    <a:pt x="1436" y="1520"/>
                  </a:lnTo>
                  <a:lnTo>
                    <a:pt x="1422" y="1509"/>
                  </a:lnTo>
                  <a:lnTo>
                    <a:pt x="1407" y="1503"/>
                  </a:lnTo>
                  <a:lnTo>
                    <a:pt x="1393" y="1500"/>
                  </a:lnTo>
                  <a:lnTo>
                    <a:pt x="1374" y="1497"/>
                  </a:lnTo>
                  <a:lnTo>
                    <a:pt x="1354" y="1495"/>
                  </a:lnTo>
                  <a:lnTo>
                    <a:pt x="1334" y="1495"/>
                  </a:lnTo>
                  <a:lnTo>
                    <a:pt x="1314" y="1495"/>
                  </a:lnTo>
                  <a:lnTo>
                    <a:pt x="1295" y="1495"/>
                  </a:lnTo>
                  <a:lnTo>
                    <a:pt x="1278" y="1497"/>
                  </a:lnTo>
                  <a:lnTo>
                    <a:pt x="1264" y="1503"/>
                  </a:lnTo>
                  <a:lnTo>
                    <a:pt x="1249" y="1511"/>
                  </a:lnTo>
                  <a:lnTo>
                    <a:pt x="1232" y="1523"/>
                  </a:lnTo>
                  <a:lnTo>
                    <a:pt x="1213" y="1537"/>
                  </a:lnTo>
                  <a:lnTo>
                    <a:pt x="1190" y="1551"/>
                  </a:lnTo>
                  <a:lnTo>
                    <a:pt x="1170" y="1562"/>
                  </a:lnTo>
                  <a:lnTo>
                    <a:pt x="1151" y="1571"/>
                  </a:lnTo>
                  <a:lnTo>
                    <a:pt x="1137" y="1576"/>
                  </a:lnTo>
                  <a:lnTo>
                    <a:pt x="1128" y="1573"/>
                  </a:lnTo>
                  <a:lnTo>
                    <a:pt x="1114" y="1554"/>
                  </a:lnTo>
                  <a:lnTo>
                    <a:pt x="1100" y="1520"/>
                  </a:lnTo>
                  <a:lnTo>
                    <a:pt x="1086" y="1492"/>
                  </a:lnTo>
                  <a:lnTo>
                    <a:pt x="1080" y="1478"/>
                  </a:lnTo>
                  <a:lnTo>
                    <a:pt x="1077" y="1472"/>
                  </a:lnTo>
                  <a:lnTo>
                    <a:pt x="1069" y="1455"/>
                  </a:lnTo>
                  <a:lnTo>
                    <a:pt x="1058" y="1430"/>
                  </a:lnTo>
                  <a:lnTo>
                    <a:pt x="1046" y="1402"/>
                  </a:lnTo>
                  <a:lnTo>
                    <a:pt x="1029" y="1373"/>
                  </a:lnTo>
                  <a:lnTo>
                    <a:pt x="1015" y="1345"/>
                  </a:lnTo>
                  <a:lnTo>
                    <a:pt x="1004" y="1326"/>
                  </a:lnTo>
                  <a:lnTo>
                    <a:pt x="993" y="1314"/>
                  </a:lnTo>
                  <a:lnTo>
                    <a:pt x="979" y="1292"/>
                  </a:lnTo>
                  <a:lnTo>
                    <a:pt x="964" y="1255"/>
                  </a:lnTo>
                  <a:lnTo>
                    <a:pt x="953" y="1219"/>
                  </a:lnTo>
                  <a:lnTo>
                    <a:pt x="950" y="1205"/>
                  </a:lnTo>
                  <a:lnTo>
                    <a:pt x="928" y="1123"/>
                  </a:lnTo>
                  <a:lnTo>
                    <a:pt x="1010" y="1005"/>
                  </a:lnTo>
                  <a:lnTo>
                    <a:pt x="1080" y="858"/>
                  </a:lnTo>
                  <a:lnTo>
                    <a:pt x="1086" y="844"/>
                  </a:lnTo>
                  <a:lnTo>
                    <a:pt x="1106" y="810"/>
                  </a:lnTo>
                  <a:lnTo>
                    <a:pt x="1134" y="763"/>
                  </a:lnTo>
                  <a:lnTo>
                    <a:pt x="1168" y="706"/>
                  </a:lnTo>
                  <a:lnTo>
                    <a:pt x="1201" y="644"/>
                  </a:lnTo>
                  <a:lnTo>
                    <a:pt x="1235" y="588"/>
                  </a:lnTo>
                  <a:lnTo>
                    <a:pt x="1266" y="543"/>
                  </a:lnTo>
                  <a:lnTo>
                    <a:pt x="1289" y="512"/>
                  </a:lnTo>
                  <a:lnTo>
                    <a:pt x="1300" y="501"/>
                  </a:lnTo>
                  <a:lnTo>
                    <a:pt x="1311" y="490"/>
                  </a:lnTo>
                  <a:lnTo>
                    <a:pt x="1326" y="478"/>
                  </a:lnTo>
                  <a:lnTo>
                    <a:pt x="1340" y="470"/>
                  </a:lnTo>
                  <a:lnTo>
                    <a:pt x="1354" y="461"/>
                  </a:lnTo>
                  <a:lnTo>
                    <a:pt x="1365" y="456"/>
                  </a:lnTo>
                  <a:lnTo>
                    <a:pt x="1371" y="450"/>
                  </a:lnTo>
                  <a:lnTo>
                    <a:pt x="1374" y="450"/>
                  </a:lnTo>
                  <a:lnTo>
                    <a:pt x="1376" y="444"/>
                  </a:lnTo>
                  <a:lnTo>
                    <a:pt x="1385" y="430"/>
                  </a:lnTo>
                  <a:lnTo>
                    <a:pt x="1399" y="411"/>
                  </a:lnTo>
                  <a:lnTo>
                    <a:pt x="1413" y="385"/>
                  </a:lnTo>
                  <a:lnTo>
                    <a:pt x="1427" y="357"/>
                  </a:lnTo>
                  <a:lnTo>
                    <a:pt x="1441" y="332"/>
                  </a:lnTo>
                  <a:lnTo>
                    <a:pt x="1455" y="309"/>
                  </a:lnTo>
                  <a:lnTo>
                    <a:pt x="1461" y="292"/>
                  </a:lnTo>
                  <a:lnTo>
                    <a:pt x="1469" y="262"/>
                  </a:lnTo>
                  <a:lnTo>
                    <a:pt x="1478" y="222"/>
                  </a:lnTo>
                  <a:lnTo>
                    <a:pt x="1486" y="186"/>
                  </a:lnTo>
                  <a:lnTo>
                    <a:pt x="1489" y="163"/>
                  </a:lnTo>
                  <a:lnTo>
                    <a:pt x="1492" y="149"/>
                  </a:lnTo>
                  <a:lnTo>
                    <a:pt x="1498" y="132"/>
                  </a:lnTo>
                  <a:lnTo>
                    <a:pt x="1495" y="112"/>
                  </a:lnTo>
                  <a:lnTo>
                    <a:pt x="1478" y="90"/>
                  </a:lnTo>
                  <a:lnTo>
                    <a:pt x="1455" y="76"/>
                  </a:lnTo>
                  <a:lnTo>
                    <a:pt x="1441" y="73"/>
                  </a:lnTo>
                  <a:lnTo>
                    <a:pt x="1436" y="76"/>
                  </a:lnTo>
                  <a:lnTo>
                    <a:pt x="1433" y="76"/>
                  </a:lnTo>
                  <a:lnTo>
                    <a:pt x="1396" y="101"/>
                  </a:lnTo>
                  <a:lnTo>
                    <a:pt x="1385" y="115"/>
                  </a:lnTo>
                  <a:lnTo>
                    <a:pt x="1359" y="146"/>
                  </a:lnTo>
                  <a:lnTo>
                    <a:pt x="1331" y="180"/>
                  </a:lnTo>
                  <a:lnTo>
                    <a:pt x="1314" y="205"/>
                  </a:lnTo>
                  <a:lnTo>
                    <a:pt x="1300" y="228"/>
                  </a:lnTo>
                  <a:lnTo>
                    <a:pt x="1278" y="262"/>
                  </a:lnTo>
                  <a:lnTo>
                    <a:pt x="1252" y="295"/>
                  </a:lnTo>
                  <a:lnTo>
                    <a:pt x="1232" y="323"/>
                  </a:lnTo>
                  <a:lnTo>
                    <a:pt x="1213" y="357"/>
                  </a:lnTo>
                  <a:lnTo>
                    <a:pt x="1187" y="405"/>
                  </a:lnTo>
                  <a:lnTo>
                    <a:pt x="1165" y="447"/>
                  </a:lnTo>
                  <a:lnTo>
                    <a:pt x="1154" y="464"/>
                  </a:lnTo>
                  <a:lnTo>
                    <a:pt x="1103" y="540"/>
                  </a:lnTo>
                  <a:lnTo>
                    <a:pt x="998" y="667"/>
                  </a:lnTo>
                  <a:lnTo>
                    <a:pt x="925" y="788"/>
                  </a:lnTo>
                  <a:lnTo>
                    <a:pt x="880" y="850"/>
                  </a:lnTo>
                  <a:lnTo>
                    <a:pt x="857" y="884"/>
                  </a:lnTo>
                  <a:lnTo>
                    <a:pt x="815" y="951"/>
                  </a:lnTo>
                  <a:lnTo>
                    <a:pt x="778" y="872"/>
                  </a:lnTo>
                  <a:lnTo>
                    <a:pt x="767" y="855"/>
                  </a:lnTo>
                  <a:lnTo>
                    <a:pt x="744" y="819"/>
                  </a:lnTo>
                  <a:lnTo>
                    <a:pt x="722" y="779"/>
                  </a:lnTo>
                  <a:lnTo>
                    <a:pt x="708" y="757"/>
                  </a:lnTo>
                  <a:lnTo>
                    <a:pt x="696" y="732"/>
                  </a:lnTo>
                  <a:lnTo>
                    <a:pt x="680" y="687"/>
                  </a:lnTo>
                  <a:lnTo>
                    <a:pt x="663" y="644"/>
                  </a:lnTo>
                  <a:lnTo>
                    <a:pt x="654" y="625"/>
                  </a:lnTo>
                  <a:lnTo>
                    <a:pt x="651" y="622"/>
                  </a:lnTo>
                  <a:lnTo>
                    <a:pt x="640" y="611"/>
                  </a:lnTo>
                  <a:lnTo>
                    <a:pt x="629" y="594"/>
                  </a:lnTo>
                  <a:lnTo>
                    <a:pt x="612" y="574"/>
                  </a:lnTo>
                  <a:lnTo>
                    <a:pt x="595" y="549"/>
                  </a:lnTo>
                  <a:lnTo>
                    <a:pt x="578" y="526"/>
                  </a:lnTo>
                  <a:lnTo>
                    <a:pt x="567" y="504"/>
                  </a:lnTo>
                  <a:lnTo>
                    <a:pt x="558" y="481"/>
                  </a:lnTo>
                  <a:lnTo>
                    <a:pt x="550" y="459"/>
                  </a:lnTo>
                  <a:lnTo>
                    <a:pt x="538" y="433"/>
                  </a:lnTo>
                  <a:lnTo>
                    <a:pt x="524" y="402"/>
                  </a:lnTo>
                  <a:lnTo>
                    <a:pt x="510" y="374"/>
                  </a:lnTo>
                  <a:lnTo>
                    <a:pt x="493" y="349"/>
                  </a:lnTo>
                  <a:lnTo>
                    <a:pt x="482" y="326"/>
                  </a:lnTo>
                  <a:lnTo>
                    <a:pt x="474" y="312"/>
                  </a:lnTo>
                  <a:lnTo>
                    <a:pt x="471" y="307"/>
                  </a:lnTo>
                  <a:lnTo>
                    <a:pt x="462" y="287"/>
                  </a:lnTo>
                  <a:lnTo>
                    <a:pt x="443" y="245"/>
                  </a:lnTo>
                  <a:lnTo>
                    <a:pt x="423" y="202"/>
                  </a:lnTo>
                  <a:lnTo>
                    <a:pt x="412" y="177"/>
                  </a:lnTo>
                  <a:lnTo>
                    <a:pt x="403" y="155"/>
                  </a:lnTo>
                  <a:lnTo>
                    <a:pt x="386" y="115"/>
                  </a:lnTo>
                  <a:lnTo>
                    <a:pt x="369" y="76"/>
                  </a:lnTo>
                  <a:lnTo>
                    <a:pt x="352" y="50"/>
                  </a:lnTo>
                  <a:lnTo>
                    <a:pt x="333" y="39"/>
                  </a:lnTo>
                  <a:lnTo>
                    <a:pt x="310" y="31"/>
                  </a:lnTo>
                  <a:lnTo>
                    <a:pt x="287" y="25"/>
                  </a:lnTo>
                  <a:lnTo>
                    <a:pt x="279" y="22"/>
                  </a:lnTo>
                  <a:lnTo>
                    <a:pt x="276" y="17"/>
                  </a:lnTo>
                  <a:lnTo>
                    <a:pt x="268" y="5"/>
                  </a:lnTo>
                  <a:lnTo>
                    <a:pt x="254" y="0"/>
                  </a:lnTo>
                  <a:lnTo>
                    <a:pt x="239" y="8"/>
                  </a:lnTo>
                  <a:lnTo>
                    <a:pt x="228" y="33"/>
                  </a:lnTo>
                  <a:lnTo>
                    <a:pt x="223" y="64"/>
                  </a:lnTo>
                  <a:lnTo>
                    <a:pt x="220" y="90"/>
                  </a:lnTo>
                  <a:lnTo>
                    <a:pt x="220" y="101"/>
                  </a:lnTo>
                  <a:lnTo>
                    <a:pt x="228" y="126"/>
                  </a:lnTo>
                  <a:lnTo>
                    <a:pt x="248" y="183"/>
                  </a:lnTo>
                  <a:lnTo>
                    <a:pt x="270" y="247"/>
                  </a:lnTo>
                  <a:lnTo>
                    <a:pt x="282" y="292"/>
                  </a:lnTo>
                  <a:lnTo>
                    <a:pt x="293" y="332"/>
                  </a:lnTo>
                  <a:lnTo>
                    <a:pt x="316" y="385"/>
                  </a:lnTo>
                  <a:lnTo>
                    <a:pt x="338" y="430"/>
                  </a:lnTo>
                  <a:lnTo>
                    <a:pt x="355" y="456"/>
                  </a:lnTo>
                  <a:lnTo>
                    <a:pt x="375" y="490"/>
                  </a:lnTo>
                  <a:lnTo>
                    <a:pt x="400" y="549"/>
                  </a:lnTo>
                  <a:lnTo>
                    <a:pt x="423" y="611"/>
                  </a:lnTo>
                  <a:lnTo>
                    <a:pt x="434" y="636"/>
                  </a:lnTo>
                  <a:lnTo>
                    <a:pt x="440" y="661"/>
                  </a:lnTo>
                  <a:lnTo>
                    <a:pt x="459" y="715"/>
                  </a:lnTo>
                  <a:lnTo>
                    <a:pt x="479" y="774"/>
                  </a:lnTo>
                  <a:lnTo>
                    <a:pt x="499" y="808"/>
                  </a:lnTo>
                  <a:lnTo>
                    <a:pt x="522" y="841"/>
                  </a:lnTo>
                  <a:lnTo>
                    <a:pt x="547" y="901"/>
                  </a:lnTo>
                  <a:lnTo>
                    <a:pt x="570" y="954"/>
                  </a:lnTo>
                  <a:lnTo>
                    <a:pt x="578" y="979"/>
                  </a:lnTo>
                  <a:lnTo>
                    <a:pt x="646" y="1126"/>
                  </a:lnTo>
                  <a:lnTo>
                    <a:pt x="651" y="1129"/>
                  </a:lnTo>
                  <a:lnTo>
                    <a:pt x="663" y="1137"/>
                  </a:lnTo>
                  <a:lnTo>
                    <a:pt x="668" y="1148"/>
                  </a:lnTo>
                  <a:lnTo>
                    <a:pt x="657" y="1162"/>
                  </a:lnTo>
                  <a:lnTo>
                    <a:pt x="643" y="1174"/>
                  </a:lnTo>
                  <a:lnTo>
                    <a:pt x="626" y="1190"/>
                  </a:lnTo>
                  <a:lnTo>
                    <a:pt x="606" y="1210"/>
                  </a:lnTo>
                  <a:lnTo>
                    <a:pt x="586" y="1233"/>
                  </a:lnTo>
                  <a:lnTo>
                    <a:pt x="567" y="1252"/>
                  </a:lnTo>
                  <a:lnTo>
                    <a:pt x="553" y="1269"/>
                  </a:lnTo>
                  <a:lnTo>
                    <a:pt x="541" y="1281"/>
                  </a:lnTo>
                  <a:lnTo>
                    <a:pt x="538" y="1286"/>
                  </a:lnTo>
                  <a:lnTo>
                    <a:pt x="536" y="1292"/>
                  </a:lnTo>
                  <a:lnTo>
                    <a:pt x="524" y="1306"/>
                  </a:lnTo>
                  <a:lnTo>
                    <a:pt x="510" y="1326"/>
                  </a:lnTo>
                  <a:lnTo>
                    <a:pt x="496" y="1351"/>
                  </a:lnTo>
                  <a:lnTo>
                    <a:pt x="479" y="1376"/>
                  </a:lnTo>
                  <a:lnTo>
                    <a:pt x="462" y="1399"/>
                  </a:lnTo>
                  <a:lnTo>
                    <a:pt x="451" y="1419"/>
                  </a:lnTo>
                  <a:lnTo>
                    <a:pt x="443" y="1430"/>
                  </a:lnTo>
                  <a:lnTo>
                    <a:pt x="428" y="1447"/>
                  </a:lnTo>
                  <a:lnTo>
                    <a:pt x="406" y="1464"/>
                  </a:lnTo>
                  <a:lnTo>
                    <a:pt x="383" y="1478"/>
                  </a:lnTo>
                  <a:lnTo>
                    <a:pt x="375" y="1483"/>
                  </a:lnTo>
                  <a:close/>
                </a:path>
              </a:pathLst>
            </a:custGeom>
            <a:solidFill>
              <a:srgbClr val="000000"/>
            </a:solidFill>
            <a:ln w="9525">
              <a:noFill/>
              <a:round/>
              <a:headEnd/>
              <a:tailEnd/>
            </a:ln>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sp>
          <p:nvSpPr>
            <p:cNvPr id="37899" name="AutoShape 11"/>
            <p:cNvSpPr>
              <a:spLocks noChangeArrowheads="1"/>
            </p:cNvSpPr>
            <p:nvPr/>
          </p:nvSpPr>
          <p:spPr bwMode="auto">
            <a:xfrm>
              <a:off x="3346" y="2743"/>
              <a:ext cx="237" cy="233"/>
            </a:xfrm>
            <a:custGeom>
              <a:avLst/>
              <a:gdLst>
                <a:gd name="T0" fmla="*/ 141 w 237"/>
                <a:gd name="T1" fmla="*/ 11 h 233"/>
                <a:gd name="T2" fmla="*/ 135 w 237"/>
                <a:gd name="T3" fmla="*/ 8 h 233"/>
                <a:gd name="T4" fmla="*/ 121 w 237"/>
                <a:gd name="T5" fmla="*/ 0 h 233"/>
                <a:gd name="T6" fmla="*/ 96 w 237"/>
                <a:gd name="T7" fmla="*/ 0 h 233"/>
                <a:gd name="T8" fmla="*/ 62 w 237"/>
                <a:gd name="T9" fmla="*/ 11 h 233"/>
                <a:gd name="T10" fmla="*/ 31 w 237"/>
                <a:gd name="T11" fmla="*/ 33 h 233"/>
                <a:gd name="T12" fmla="*/ 11 w 237"/>
                <a:gd name="T13" fmla="*/ 53 h 233"/>
                <a:gd name="T14" fmla="*/ 3 w 237"/>
                <a:gd name="T15" fmla="*/ 67 h 233"/>
                <a:gd name="T16" fmla="*/ 0 w 237"/>
                <a:gd name="T17" fmla="*/ 73 h 233"/>
                <a:gd name="T18" fmla="*/ 0 w 237"/>
                <a:gd name="T19" fmla="*/ 87 h 233"/>
                <a:gd name="T20" fmla="*/ 0 w 237"/>
                <a:gd name="T21" fmla="*/ 124 h 233"/>
                <a:gd name="T22" fmla="*/ 3 w 237"/>
                <a:gd name="T23" fmla="*/ 160 h 233"/>
                <a:gd name="T24" fmla="*/ 11 w 237"/>
                <a:gd name="T25" fmla="*/ 183 h 233"/>
                <a:gd name="T26" fmla="*/ 28 w 237"/>
                <a:gd name="T27" fmla="*/ 194 h 233"/>
                <a:gd name="T28" fmla="*/ 48 w 237"/>
                <a:gd name="T29" fmla="*/ 208 h 233"/>
                <a:gd name="T30" fmla="*/ 65 w 237"/>
                <a:gd name="T31" fmla="*/ 219 h 233"/>
                <a:gd name="T32" fmla="*/ 82 w 237"/>
                <a:gd name="T33" fmla="*/ 225 h 233"/>
                <a:gd name="T34" fmla="*/ 96 w 237"/>
                <a:gd name="T35" fmla="*/ 228 h 233"/>
                <a:gd name="T36" fmla="*/ 115 w 237"/>
                <a:gd name="T37" fmla="*/ 233 h 233"/>
                <a:gd name="T38" fmla="*/ 138 w 237"/>
                <a:gd name="T39" fmla="*/ 233 h 233"/>
                <a:gd name="T40" fmla="*/ 158 w 237"/>
                <a:gd name="T41" fmla="*/ 225 h 233"/>
                <a:gd name="T42" fmla="*/ 178 w 237"/>
                <a:gd name="T43" fmla="*/ 208 h 233"/>
                <a:gd name="T44" fmla="*/ 200 w 237"/>
                <a:gd name="T45" fmla="*/ 185 h 233"/>
                <a:gd name="T46" fmla="*/ 217 w 237"/>
                <a:gd name="T47" fmla="*/ 169 h 233"/>
                <a:gd name="T48" fmla="*/ 225 w 237"/>
                <a:gd name="T49" fmla="*/ 160 h 233"/>
                <a:gd name="T50" fmla="*/ 228 w 237"/>
                <a:gd name="T51" fmla="*/ 149 h 233"/>
                <a:gd name="T52" fmla="*/ 234 w 237"/>
                <a:gd name="T53" fmla="*/ 126 h 233"/>
                <a:gd name="T54" fmla="*/ 237 w 237"/>
                <a:gd name="T55" fmla="*/ 95 h 233"/>
                <a:gd name="T56" fmla="*/ 228 w 237"/>
                <a:gd name="T57" fmla="*/ 70 h 233"/>
                <a:gd name="T58" fmla="*/ 220 w 237"/>
                <a:gd name="T59" fmla="*/ 59 h 233"/>
                <a:gd name="T60" fmla="*/ 206 w 237"/>
                <a:gd name="T61" fmla="*/ 48 h 233"/>
                <a:gd name="T62" fmla="*/ 192 w 237"/>
                <a:gd name="T63" fmla="*/ 39 h 233"/>
                <a:gd name="T64" fmla="*/ 178 w 237"/>
                <a:gd name="T65" fmla="*/ 31 h 233"/>
                <a:gd name="T66" fmla="*/ 163 w 237"/>
                <a:gd name="T67" fmla="*/ 22 h 233"/>
                <a:gd name="T68" fmla="*/ 152 w 237"/>
                <a:gd name="T69" fmla="*/ 17 h 233"/>
                <a:gd name="T70" fmla="*/ 144 w 237"/>
                <a:gd name="T71" fmla="*/ 11 h 233"/>
                <a:gd name="T72" fmla="*/ 141 w 237"/>
                <a:gd name="T73" fmla="*/ 11 h 233"/>
                <a:gd name="T74" fmla="*/ 0 w 237"/>
                <a:gd name="T75" fmla="*/ 0 h 233"/>
                <a:gd name="T76" fmla="*/ 237 w 237"/>
                <a:gd name="T77" fmla="*/ 233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T74" t="T75" r="T76" b="T77"/>
              <a:pathLst>
                <a:path w="237" h="233">
                  <a:moveTo>
                    <a:pt x="141" y="11"/>
                  </a:moveTo>
                  <a:lnTo>
                    <a:pt x="135" y="8"/>
                  </a:lnTo>
                  <a:lnTo>
                    <a:pt x="121" y="0"/>
                  </a:lnTo>
                  <a:lnTo>
                    <a:pt x="96" y="0"/>
                  </a:lnTo>
                  <a:lnTo>
                    <a:pt x="62" y="11"/>
                  </a:lnTo>
                  <a:lnTo>
                    <a:pt x="31" y="33"/>
                  </a:lnTo>
                  <a:lnTo>
                    <a:pt x="11" y="53"/>
                  </a:lnTo>
                  <a:lnTo>
                    <a:pt x="3" y="67"/>
                  </a:lnTo>
                  <a:lnTo>
                    <a:pt x="0" y="73"/>
                  </a:lnTo>
                  <a:lnTo>
                    <a:pt x="0" y="87"/>
                  </a:lnTo>
                  <a:lnTo>
                    <a:pt x="0" y="124"/>
                  </a:lnTo>
                  <a:lnTo>
                    <a:pt x="3" y="160"/>
                  </a:lnTo>
                  <a:lnTo>
                    <a:pt x="11" y="183"/>
                  </a:lnTo>
                  <a:lnTo>
                    <a:pt x="28" y="194"/>
                  </a:lnTo>
                  <a:lnTo>
                    <a:pt x="48" y="208"/>
                  </a:lnTo>
                  <a:lnTo>
                    <a:pt x="65" y="219"/>
                  </a:lnTo>
                  <a:lnTo>
                    <a:pt x="82" y="225"/>
                  </a:lnTo>
                  <a:lnTo>
                    <a:pt x="96" y="228"/>
                  </a:lnTo>
                  <a:lnTo>
                    <a:pt x="115" y="233"/>
                  </a:lnTo>
                  <a:lnTo>
                    <a:pt x="138" y="233"/>
                  </a:lnTo>
                  <a:lnTo>
                    <a:pt x="158" y="225"/>
                  </a:lnTo>
                  <a:lnTo>
                    <a:pt x="178" y="208"/>
                  </a:lnTo>
                  <a:lnTo>
                    <a:pt x="200" y="185"/>
                  </a:lnTo>
                  <a:lnTo>
                    <a:pt x="217" y="169"/>
                  </a:lnTo>
                  <a:lnTo>
                    <a:pt x="225" y="160"/>
                  </a:lnTo>
                  <a:lnTo>
                    <a:pt x="228" y="149"/>
                  </a:lnTo>
                  <a:lnTo>
                    <a:pt x="234" y="126"/>
                  </a:lnTo>
                  <a:lnTo>
                    <a:pt x="237" y="95"/>
                  </a:lnTo>
                  <a:lnTo>
                    <a:pt x="228" y="70"/>
                  </a:lnTo>
                  <a:lnTo>
                    <a:pt x="220" y="59"/>
                  </a:lnTo>
                  <a:lnTo>
                    <a:pt x="206" y="48"/>
                  </a:lnTo>
                  <a:lnTo>
                    <a:pt x="192" y="39"/>
                  </a:lnTo>
                  <a:lnTo>
                    <a:pt x="178" y="31"/>
                  </a:lnTo>
                  <a:lnTo>
                    <a:pt x="163" y="22"/>
                  </a:lnTo>
                  <a:lnTo>
                    <a:pt x="152" y="17"/>
                  </a:lnTo>
                  <a:lnTo>
                    <a:pt x="144" y="11"/>
                  </a:lnTo>
                  <a:lnTo>
                    <a:pt x="141" y="11"/>
                  </a:lnTo>
                  <a:close/>
                </a:path>
              </a:pathLst>
            </a:custGeom>
            <a:solidFill>
              <a:srgbClr val="FFFFFF"/>
            </a:solidFill>
            <a:ln w="9525">
              <a:noFill/>
              <a:round/>
              <a:headEnd/>
              <a:tailEnd/>
            </a:ln>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sp>
          <p:nvSpPr>
            <p:cNvPr id="37900" name="AutoShape 12"/>
            <p:cNvSpPr>
              <a:spLocks noChangeArrowheads="1"/>
            </p:cNvSpPr>
            <p:nvPr/>
          </p:nvSpPr>
          <p:spPr bwMode="auto">
            <a:xfrm>
              <a:off x="3287" y="1360"/>
              <a:ext cx="1404" cy="1754"/>
            </a:xfrm>
            <a:custGeom>
              <a:avLst/>
              <a:gdLst>
                <a:gd name="T0" fmla="*/ 324 w 1404"/>
                <a:gd name="T1" fmla="*/ 1431 h 1754"/>
                <a:gd name="T2" fmla="*/ 332 w 1404"/>
                <a:gd name="T3" fmla="*/ 1566 h 1754"/>
                <a:gd name="T4" fmla="*/ 265 w 1404"/>
                <a:gd name="T5" fmla="*/ 1639 h 1754"/>
                <a:gd name="T6" fmla="*/ 177 w 1404"/>
                <a:gd name="T7" fmla="*/ 1650 h 1754"/>
                <a:gd name="T8" fmla="*/ 110 w 1404"/>
                <a:gd name="T9" fmla="*/ 1642 h 1754"/>
                <a:gd name="T10" fmla="*/ 53 w 1404"/>
                <a:gd name="T11" fmla="*/ 1628 h 1754"/>
                <a:gd name="T12" fmla="*/ 11 w 1404"/>
                <a:gd name="T13" fmla="*/ 1571 h 1754"/>
                <a:gd name="T14" fmla="*/ 0 w 1404"/>
                <a:gd name="T15" fmla="*/ 1602 h 1754"/>
                <a:gd name="T16" fmla="*/ 67 w 1404"/>
                <a:gd name="T17" fmla="*/ 1664 h 1754"/>
                <a:gd name="T18" fmla="*/ 129 w 1404"/>
                <a:gd name="T19" fmla="*/ 1695 h 1754"/>
                <a:gd name="T20" fmla="*/ 194 w 1404"/>
                <a:gd name="T21" fmla="*/ 1712 h 1754"/>
                <a:gd name="T22" fmla="*/ 265 w 1404"/>
                <a:gd name="T23" fmla="*/ 1712 h 1754"/>
                <a:gd name="T24" fmla="*/ 347 w 1404"/>
                <a:gd name="T25" fmla="*/ 1653 h 1754"/>
                <a:gd name="T26" fmla="*/ 547 w 1404"/>
                <a:gd name="T27" fmla="*/ 1267 h 1754"/>
                <a:gd name="T28" fmla="*/ 629 w 1404"/>
                <a:gd name="T29" fmla="*/ 1146 h 1754"/>
                <a:gd name="T30" fmla="*/ 696 w 1404"/>
                <a:gd name="T31" fmla="*/ 1124 h 1754"/>
                <a:gd name="T32" fmla="*/ 750 w 1404"/>
                <a:gd name="T33" fmla="*/ 1121 h 1754"/>
                <a:gd name="T34" fmla="*/ 815 w 1404"/>
                <a:gd name="T35" fmla="*/ 1157 h 1754"/>
                <a:gd name="T36" fmla="*/ 1052 w 1404"/>
                <a:gd name="T37" fmla="*/ 1644 h 1754"/>
                <a:gd name="T38" fmla="*/ 1083 w 1404"/>
                <a:gd name="T39" fmla="*/ 1695 h 1754"/>
                <a:gd name="T40" fmla="*/ 1139 w 1404"/>
                <a:gd name="T41" fmla="*/ 1751 h 1754"/>
                <a:gd name="T42" fmla="*/ 1213 w 1404"/>
                <a:gd name="T43" fmla="*/ 1754 h 1754"/>
                <a:gd name="T44" fmla="*/ 1258 w 1404"/>
                <a:gd name="T45" fmla="*/ 1754 h 1754"/>
                <a:gd name="T46" fmla="*/ 1334 w 1404"/>
                <a:gd name="T47" fmla="*/ 1712 h 1754"/>
                <a:gd name="T48" fmla="*/ 1390 w 1404"/>
                <a:gd name="T49" fmla="*/ 1667 h 1754"/>
                <a:gd name="T50" fmla="*/ 1396 w 1404"/>
                <a:gd name="T51" fmla="*/ 1507 h 1754"/>
                <a:gd name="T52" fmla="*/ 1359 w 1404"/>
                <a:gd name="T53" fmla="*/ 1456 h 1754"/>
                <a:gd name="T54" fmla="*/ 1286 w 1404"/>
                <a:gd name="T55" fmla="*/ 1414 h 1754"/>
                <a:gd name="T56" fmla="*/ 1210 w 1404"/>
                <a:gd name="T57" fmla="*/ 1414 h 1754"/>
                <a:gd name="T58" fmla="*/ 1184 w 1404"/>
                <a:gd name="T59" fmla="*/ 1422 h 1754"/>
                <a:gd name="T60" fmla="*/ 1114 w 1404"/>
                <a:gd name="T61" fmla="*/ 1456 h 1754"/>
                <a:gd name="T62" fmla="*/ 1060 w 1404"/>
                <a:gd name="T63" fmla="*/ 1492 h 1754"/>
                <a:gd name="T64" fmla="*/ 1024 w 1404"/>
                <a:gd name="T65" fmla="*/ 1439 h 1754"/>
                <a:gd name="T66" fmla="*/ 866 w 1404"/>
                <a:gd name="T67" fmla="*/ 1138 h 1754"/>
                <a:gd name="T68" fmla="*/ 1010 w 1404"/>
                <a:gd name="T69" fmla="*/ 625 h 1754"/>
                <a:gd name="T70" fmla="*/ 1258 w 1404"/>
                <a:gd name="T71" fmla="*/ 268 h 1754"/>
                <a:gd name="T72" fmla="*/ 1342 w 1404"/>
                <a:gd name="T73" fmla="*/ 150 h 1754"/>
                <a:gd name="T74" fmla="*/ 1373 w 1404"/>
                <a:gd name="T75" fmla="*/ 46 h 1754"/>
                <a:gd name="T76" fmla="*/ 1351 w 1404"/>
                <a:gd name="T77" fmla="*/ 43 h 1754"/>
                <a:gd name="T78" fmla="*/ 1309 w 1404"/>
                <a:gd name="T79" fmla="*/ 93 h 1754"/>
                <a:gd name="T80" fmla="*/ 1255 w 1404"/>
                <a:gd name="T81" fmla="*/ 161 h 1754"/>
                <a:gd name="T82" fmla="*/ 1134 w 1404"/>
                <a:gd name="T83" fmla="*/ 366 h 1754"/>
                <a:gd name="T84" fmla="*/ 993 w 1404"/>
                <a:gd name="T85" fmla="*/ 544 h 1754"/>
                <a:gd name="T86" fmla="*/ 860 w 1404"/>
                <a:gd name="T87" fmla="*/ 738 h 1754"/>
                <a:gd name="T88" fmla="*/ 787 w 1404"/>
                <a:gd name="T89" fmla="*/ 822 h 1754"/>
                <a:gd name="T90" fmla="*/ 753 w 1404"/>
                <a:gd name="T91" fmla="*/ 876 h 1754"/>
                <a:gd name="T92" fmla="*/ 708 w 1404"/>
                <a:gd name="T93" fmla="*/ 848 h 1754"/>
                <a:gd name="T94" fmla="*/ 663 w 1404"/>
                <a:gd name="T95" fmla="*/ 755 h 1754"/>
                <a:gd name="T96" fmla="*/ 575 w 1404"/>
                <a:gd name="T97" fmla="*/ 569 h 1754"/>
                <a:gd name="T98" fmla="*/ 299 w 1404"/>
                <a:gd name="T99" fmla="*/ 57 h 1754"/>
                <a:gd name="T100" fmla="*/ 231 w 1404"/>
                <a:gd name="T101" fmla="*/ 20 h 1754"/>
                <a:gd name="T102" fmla="*/ 313 w 1404"/>
                <a:gd name="T103" fmla="*/ 257 h 1754"/>
                <a:gd name="T104" fmla="*/ 569 w 1404"/>
                <a:gd name="T105" fmla="*/ 853 h 1754"/>
                <a:gd name="T106" fmla="*/ 615 w 1404"/>
                <a:gd name="T107" fmla="*/ 921 h 1754"/>
                <a:gd name="T108" fmla="*/ 657 w 1404"/>
                <a:gd name="T109" fmla="*/ 1011 h 1754"/>
                <a:gd name="T110" fmla="*/ 612 w 1404"/>
                <a:gd name="T111" fmla="*/ 1084 h 1754"/>
                <a:gd name="T112" fmla="*/ 358 w 1404"/>
                <a:gd name="T113" fmla="*/ 1411 h 1754"/>
                <a:gd name="T114" fmla="*/ 293 w 1404"/>
                <a:gd name="T115" fmla="*/ 1369 h 1754"/>
                <a:gd name="T116" fmla="*/ 0 w 1404"/>
                <a:gd name="T117" fmla="*/ 0 h 1754"/>
                <a:gd name="T118" fmla="*/ 1404 w 1404"/>
                <a:gd name="T119" fmla="*/ 1754 h 1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T116" t="T117" r="T118" b="T119"/>
              <a:pathLst>
                <a:path w="1404" h="1754">
                  <a:moveTo>
                    <a:pt x="259" y="1369"/>
                  </a:moveTo>
                  <a:lnTo>
                    <a:pt x="270" y="1377"/>
                  </a:lnTo>
                  <a:lnTo>
                    <a:pt x="299" y="1400"/>
                  </a:lnTo>
                  <a:lnTo>
                    <a:pt x="324" y="1431"/>
                  </a:lnTo>
                  <a:lnTo>
                    <a:pt x="335" y="1456"/>
                  </a:lnTo>
                  <a:lnTo>
                    <a:pt x="335" y="1487"/>
                  </a:lnTo>
                  <a:lnTo>
                    <a:pt x="338" y="1529"/>
                  </a:lnTo>
                  <a:lnTo>
                    <a:pt x="332" y="1566"/>
                  </a:lnTo>
                  <a:lnTo>
                    <a:pt x="318" y="1594"/>
                  </a:lnTo>
                  <a:lnTo>
                    <a:pt x="301" y="1611"/>
                  </a:lnTo>
                  <a:lnTo>
                    <a:pt x="284" y="1625"/>
                  </a:lnTo>
                  <a:lnTo>
                    <a:pt x="265" y="1639"/>
                  </a:lnTo>
                  <a:lnTo>
                    <a:pt x="237" y="1647"/>
                  </a:lnTo>
                  <a:lnTo>
                    <a:pt x="220" y="1650"/>
                  </a:lnTo>
                  <a:lnTo>
                    <a:pt x="200" y="1650"/>
                  </a:lnTo>
                  <a:lnTo>
                    <a:pt x="177" y="1650"/>
                  </a:lnTo>
                  <a:lnTo>
                    <a:pt x="158" y="1647"/>
                  </a:lnTo>
                  <a:lnTo>
                    <a:pt x="138" y="1644"/>
                  </a:lnTo>
                  <a:lnTo>
                    <a:pt x="121" y="1644"/>
                  </a:lnTo>
                  <a:lnTo>
                    <a:pt x="110" y="1642"/>
                  </a:lnTo>
                  <a:lnTo>
                    <a:pt x="107" y="1642"/>
                  </a:lnTo>
                  <a:lnTo>
                    <a:pt x="98" y="1642"/>
                  </a:lnTo>
                  <a:lnTo>
                    <a:pt x="79" y="1639"/>
                  </a:lnTo>
                  <a:lnTo>
                    <a:pt x="53" y="1628"/>
                  </a:lnTo>
                  <a:lnTo>
                    <a:pt x="36" y="1611"/>
                  </a:lnTo>
                  <a:lnTo>
                    <a:pt x="25" y="1591"/>
                  </a:lnTo>
                  <a:lnTo>
                    <a:pt x="16" y="1580"/>
                  </a:lnTo>
                  <a:lnTo>
                    <a:pt x="11" y="1571"/>
                  </a:lnTo>
                  <a:lnTo>
                    <a:pt x="8" y="1568"/>
                  </a:lnTo>
                  <a:lnTo>
                    <a:pt x="5" y="1571"/>
                  </a:lnTo>
                  <a:lnTo>
                    <a:pt x="0" y="1585"/>
                  </a:lnTo>
                  <a:lnTo>
                    <a:pt x="0" y="1602"/>
                  </a:lnTo>
                  <a:lnTo>
                    <a:pt x="19" y="1628"/>
                  </a:lnTo>
                  <a:lnTo>
                    <a:pt x="36" y="1642"/>
                  </a:lnTo>
                  <a:lnTo>
                    <a:pt x="50" y="1653"/>
                  </a:lnTo>
                  <a:lnTo>
                    <a:pt x="67" y="1664"/>
                  </a:lnTo>
                  <a:lnTo>
                    <a:pt x="84" y="1675"/>
                  </a:lnTo>
                  <a:lnTo>
                    <a:pt x="98" y="1684"/>
                  </a:lnTo>
                  <a:lnTo>
                    <a:pt x="115" y="1690"/>
                  </a:lnTo>
                  <a:lnTo>
                    <a:pt x="129" y="1695"/>
                  </a:lnTo>
                  <a:lnTo>
                    <a:pt x="143" y="1701"/>
                  </a:lnTo>
                  <a:lnTo>
                    <a:pt x="158" y="1704"/>
                  </a:lnTo>
                  <a:lnTo>
                    <a:pt x="174" y="1709"/>
                  </a:lnTo>
                  <a:lnTo>
                    <a:pt x="194" y="1712"/>
                  </a:lnTo>
                  <a:lnTo>
                    <a:pt x="214" y="1715"/>
                  </a:lnTo>
                  <a:lnTo>
                    <a:pt x="234" y="1715"/>
                  </a:lnTo>
                  <a:lnTo>
                    <a:pt x="251" y="1715"/>
                  </a:lnTo>
                  <a:lnTo>
                    <a:pt x="265" y="1712"/>
                  </a:lnTo>
                  <a:lnTo>
                    <a:pt x="276" y="1706"/>
                  </a:lnTo>
                  <a:lnTo>
                    <a:pt x="296" y="1690"/>
                  </a:lnTo>
                  <a:lnTo>
                    <a:pt x="324" y="1670"/>
                  </a:lnTo>
                  <a:lnTo>
                    <a:pt x="347" y="1653"/>
                  </a:lnTo>
                  <a:lnTo>
                    <a:pt x="355" y="1644"/>
                  </a:lnTo>
                  <a:lnTo>
                    <a:pt x="386" y="1583"/>
                  </a:lnTo>
                  <a:lnTo>
                    <a:pt x="482" y="1439"/>
                  </a:lnTo>
                  <a:lnTo>
                    <a:pt x="547" y="1267"/>
                  </a:lnTo>
                  <a:lnTo>
                    <a:pt x="555" y="1250"/>
                  </a:lnTo>
                  <a:lnTo>
                    <a:pt x="578" y="1211"/>
                  </a:lnTo>
                  <a:lnTo>
                    <a:pt x="606" y="1169"/>
                  </a:lnTo>
                  <a:lnTo>
                    <a:pt x="629" y="1146"/>
                  </a:lnTo>
                  <a:lnTo>
                    <a:pt x="648" y="1138"/>
                  </a:lnTo>
                  <a:lnTo>
                    <a:pt x="671" y="1129"/>
                  </a:lnTo>
                  <a:lnTo>
                    <a:pt x="688" y="1127"/>
                  </a:lnTo>
                  <a:lnTo>
                    <a:pt x="696" y="1124"/>
                  </a:lnTo>
                  <a:lnTo>
                    <a:pt x="702" y="1121"/>
                  </a:lnTo>
                  <a:lnTo>
                    <a:pt x="716" y="1112"/>
                  </a:lnTo>
                  <a:lnTo>
                    <a:pt x="733" y="1110"/>
                  </a:lnTo>
                  <a:lnTo>
                    <a:pt x="750" y="1121"/>
                  </a:lnTo>
                  <a:lnTo>
                    <a:pt x="770" y="1135"/>
                  </a:lnTo>
                  <a:lnTo>
                    <a:pt x="789" y="1146"/>
                  </a:lnTo>
                  <a:lnTo>
                    <a:pt x="806" y="1155"/>
                  </a:lnTo>
                  <a:lnTo>
                    <a:pt x="815" y="1157"/>
                  </a:lnTo>
                  <a:lnTo>
                    <a:pt x="849" y="1188"/>
                  </a:lnTo>
                  <a:lnTo>
                    <a:pt x="931" y="1340"/>
                  </a:lnTo>
                  <a:lnTo>
                    <a:pt x="1001" y="1549"/>
                  </a:lnTo>
                  <a:lnTo>
                    <a:pt x="1052" y="1644"/>
                  </a:lnTo>
                  <a:lnTo>
                    <a:pt x="1055" y="1650"/>
                  </a:lnTo>
                  <a:lnTo>
                    <a:pt x="1060" y="1661"/>
                  </a:lnTo>
                  <a:lnTo>
                    <a:pt x="1072" y="1675"/>
                  </a:lnTo>
                  <a:lnTo>
                    <a:pt x="1083" y="1695"/>
                  </a:lnTo>
                  <a:lnTo>
                    <a:pt x="1097" y="1715"/>
                  </a:lnTo>
                  <a:lnTo>
                    <a:pt x="1111" y="1732"/>
                  </a:lnTo>
                  <a:lnTo>
                    <a:pt x="1125" y="1746"/>
                  </a:lnTo>
                  <a:lnTo>
                    <a:pt x="1139" y="1751"/>
                  </a:lnTo>
                  <a:lnTo>
                    <a:pt x="1156" y="1754"/>
                  </a:lnTo>
                  <a:lnTo>
                    <a:pt x="1173" y="1754"/>
                  </a:lnTo>
                  <a:lnTo>
                    <a:pt x="1193" y="1754"/>
                  </a:lnTo>
                  <a:lnTo>
                    <a:pt x="1213" y="1754"/>
                  </a:lnTo>
                  <a:lnTo>
                    <a:pt x="1230" y="1754"/>
                  </a:lnTo>
                  <a:lnTo>
                    <a:pt x="1244" y="1754"/>
                  </a:lnTo>
                  <a:lnTo>
                    <a:pt x="1255" y="1754"/>
                  </a:lnTo>
                  <a:lnTo>
                    <a:pt x="1258" y="1754"/>
                  </a:lnTo>
                  <a:lnTo>
                    <a:pt x="1266" y="1749"/>
                  </a:lnTo>
                  <a:lnTo>
                    <a:pt x="1286" y="1737"/>
                  </a:lnTo>
                  <a:lnTo>
                    <a:pt x="1311" y="1723"/>
                  </a:lnTo>
                  <a:lnTo>
                    <a:pt x="1334" y="1712"/>
                  </a:lnTo>
                  <a:lnTo>
                    <a:pt x="1354" y="1701"/>
                  </a:lnTo>
                  <a:lnTo>
                    <a:pt x="1371" y="1684"/>
                  </a:lnTo>
                  <a:lnTo>
                    <a:pt x="1385" y="1673"/>
                  </a:lnTo>
                  <a:lnTo>
                    <a:pt x="1390" y="1667"/>
                  </a:lnTo>
                  <a:lnTo>
                    <a:pt x="1393" y="1644"/>
                  </a:lnTo>
                  <a:lnTo>
                    <a:pt x="1402" y="1594"/>
                  </a:lnTo>
                  <a:lnTo>
                    <a:pt x="1404" y="1540"/>
                  </a:lnTo>
                  <a:lnTo>
                    <a:pt x="1396" y="1507"/>
                  </a:lnTo>
                  <a:lnTo>
                    <a:pt x="1388" y="1495"/>
                  </a:lnTo>
                  <a:lnTo>
                    <a:pt x="1379" y="1484"/>
                  </a:lnTo>
                  <a:lnTo>
                    <a:pt x="1371" y="1470"/>
                  </a:lnTo>
                  <a:lnTo>
                    <a:pt x="1359" y="1456"/>
                  </a:lnTo>
                  <a:lnTo>
                    <a:pt x="1345" y="1442"/>
                  </a:lnTo>
                  <a:lnTo>
                    <a:pt x="1328" y="1431"/>
                  </a:lnTo>
                  <a:lnTo>
                    <a:pt x="1309" y="1419"/>
                  </a:lnTo>
                  <a:lnTo>
                    <a:pt x="1286" y="1414"/>
                  </a:lnTo>
                  <a:lnTo>
                    <a:pt x="1263" y="1411"/>
                  </a:lnTo>
                  <a:lnTo>
                    <a:pt x="1244" y="1411"/>
                  </a:lnTo>
                  <a:lnTo>
                    <a:pt x="1227" y="1411"/>
                  </a:lnTo>
                  <a:lnTo>
                    <a:pt x="1210" y="1414"/>
                  </a:lnTo>
                  <a:lnTo>
                    <a:pt x="1199" y="1416"/>
                  </a:lnTo>
                  <a:lnTo>
                    <a:pt x="1190" y="1419"/>
                  </a:lnTo>
                  <a:lnTo>
                    <a:pt x="1187" y="1422"/>
                  </a:lnTo>
                  <a:lnTo>
                    <a:pt x="1184" y="1422"/>
                  </a:lnTo>
                  <a:lnTo>
                    <a:pt x="1176" y="1425"/>
                  </a:lnTo>
                  <a:lnTo>
                    <a:pt x="1153" y="1433"/>
                  </a:lnTo>
                  <a:lnTo>
                    <a:pt x="1131" y="1445"/>
                  </a:lnTo>
                  <a:lnTo>
                    <a:pt x="1114" y="1456"/>
                  </a:lnTo>
                  <a:lnTo>
                    <a:pt x="1105" y="1470"/>
                  </a:lnTo>
                  <a:lnTo>
                    <a:pt x="1091" y="1484"/>
                  </a:lnTo>
                  <a:lnTo>
                    <a:pt x="1077" y="1495"/>
                  </a:lnTo>
                  <a:lnTo>
                    <a:pt x="1060" y="1492"/>
                  </a:lnTo>
                  <a:lnTo>
                    <a:pt x="1046" y="1476"/>
                  </a:lnTo>
                  <a:lnTo>
                    <a:pt x="1035" y="1459"/>
                  </a:lnTo>
                  <a:lnTo>
                    <a:pt x="1026" y="1445"/>
                  </a:lnTo>
                  <a:lnTo>
                    <a:pt x="1024" y="1439"/>
                  </a:lnTo>
                  <a:lnTo>
                    <a:pt x="959" y="1318"/>
                  </a:lnTo>
                  <a:lnTo>
                    <a:pt x="905" y="1219"/>
                  </a:lnTo>
                  <a:lnTo>
                    <a:pt x="883" y="1194"/>
                  </a:lnTo>
                  <a:lnTo>
                    <a:pt x="866" y="1138"/>
                  </a:lnTo>
                  <a:lnTo>
                    <a:pt x="826" y="1042"/>
                  </a:lnTo>
                  <a:lnTo>
                    <a:pt x="795" y="997"/>
                  </a:lnTo>
                  <a:lnTo>
                    <a:pt x="888" y="828"/>
                  </a:lnTo>
                  <a:lnTo>
                    <a:pt x="1010" y="625"/>
                  </a:lnTo>
                  <a:lnTo>
                    <a:pt x="1074" y="549"/>
                  </a:lnTo>
                  <a:lnTo>
                    <a:pt x="1111" y="487"/>
                  </a:lnTo>
                  <a:lnTo>
                    <a:pt x="1193" y="364"/>
                  </a:lnTo>
                  <a:lnTo>
                    <a:pt x="1258" y="268"/>
                  </a:lnTo>
                  <a:lnTo>
                    <a:pt x="1294" y="245"/>
                  </a:lnTo>
                  <a:lnTo>
                    <a:pt x="1303" y="228"/>
                  </a:lnTo>
                  <a:lnTo>
                    <a:pt x="1323" y="192"/>
                  </a:lnTo>
                  <a:lnTo>
                    <a:pt x="1342" y="150"/>
                  </a:lnTo>
                  <a:lnTo>
                    <a:pt x="1357" y="122"/>
                  </a:lnTo>
                  <a:lnTo>
                    <a:pt x="1365" y="99"/>
                  </a:lnTo>
                  <a:lnTo>
                    <a:pt x="1371" y="71"/>
                  </a:lnTo>
                  <a:lnTo>
                    <a:pt x="1373" y="46"/>
                  </a:lnTo>
                  <a:lnTo>
                    <a:pt x="1373" y="34"/>
                  </a:lnTo>
                  <a:lnTo>
                    <a:pt x="1371" y="34"/>
                  </a:lnTo>
                  <a:lnTo>
                    <a:pt x="1362" y="37"/>
                  </a:lnTo>
                  <a:lnTo>
                    <a:pt x="1351" y="43"/>
                  </a:lnTo>
                  <a:lnTo>
                    <a:pt x="1342" y="51"/>
                  </a:lnTo>
                  <a:lnTo>
                    <a:pt x="1334" y="60"/>
                  </a:lnTo>
                  <a:lnTo>
                    <a:pt x="1323" y="76"/>
                  </a:lnTo>
                  <a:lnTo>
                    <a:pt x="1309" y="93"/>
                  </a:lnTo>
                  <a:lnTo>
                    <a:pt x="1294" y="113"/>
                  </a:lnTo>
                  <a:lnTo>
                    <a:pt x="1278" y="133"/>
                  </a:lnTo>
                  <a:lnTo>
                    <a:pt x="1263" y="150"/>
                  </a:lnTo>
                  <a:lnTo>
                    <a:pt x="1255" y="161"/>
                  </a:lnTo>
                  <a:lnTo>
                    <a:pt x="1252" y="164"/>
                  </a:lnTo>
                  <a:lnTo>
                    <a:pt x="1210" y="243"/>
                  </a:lnTo>
                  <a:lnTo>
                    <a:pt x="1165" y="310"/>
                  </a:lnTo>
                  <a:lnTo>
                    <a:pt x="1134" y="366"/>
                  </a:lnTo>
                  <a:lnTo>
                    <a:pt x="1072" y="420"/>
                  </a:lnTo>
                  <a:lnTo>
                    <a:pt x="1057" y="465"/>
                  </a:lnTo>
                  <a:lnTo>
                    <a:pt x="1026" y="490"/>
                  </a:lnTo>
                  <a:lnTo>
                    <a:pt x="993" y="544"/>
                  </a:lnTo>
                  <a:lnTo>
                    <a:pt x="950" y="603"/>
                  </a:lnTo>
                  <a:lnTo>
                    <a:pt x="891" y="662"/>
                  </a:lnTo>
                  <a:lnTo>
                    <a:pt x="868" y="724"/>
                  </a:lnTo>
                  <a:lnTo>
                    <a:pt x="860" y="738"/>
                  </a:lnTo>
                  <a:lnTo>
                    <a:pt x="843" y="766"/>
                  </a:lnTo>
                  <a:lnTo>
                    <a:pt x="820" y="797"/>
                  </a:lnTo>
                  <a:lnTo>
                    <a:pt x="801" y="811"/>
                  </a:lnTo>
                  <a:lnTo>
                    <a:pt x="787" y="822"/>
                  </a:lnTo>
                  <a:lnTo>
                    <a:pt x="775" y="842"/>
                  </a:lnTo>
                  <a:lnTo>
                    <a:pt x="764" y="865"/>
                  </a:lnTo>
                  <a:lnTo>
                    <a:pt x="761" y="876"/>
                  </a:lnTo>
                  <a:lnTo>
                    <a:pt x="753" y="876"/>
                  </a:lnTo>
                  <a:lnTo>
                    <a:pt x="739" y="876"/>
                  </a:lnTo>
                  <a:lnTo>
                    <a:pt x="722" y="873"/>
                  </a:lnTo>
                  <a:lnTo>
                    <a:pt x="713" y="865"/>
                  </a:lnTo>
                  <a:lnTo>
                    <a:pt x="708" y="848"/>
                  </a:lnTo>
                  <a:lnTo>
                    <a:pt x="699" y="825"/>
                  </a:lnTo>
                  <a:lnTo>
                    <a:pt x="688" y="800"/>
                  </a:lnTo>
                  <a:lnTo>
                    <a:pt x="677" y="777"/>
                  </a:lnTo>
                  <a:lnTo>
                    <a:pt x="663" y="755"/>
                  </a:lnTo>
                  <a:lnTo>
                    <a:pt x="648" y="730"/>
                  </a:lnTo>
                  <a:lnTo>
                    <a:pt x="640" y="707"/>
                  </a:lnTo>
                  <a:lnTo>
                    <a:pt x="634" y="699"/>
                  </a:lnTo>
                  <a:lnTo>
                    <a:pt x="575" y="569"/>
                  </a:lnTo>
                  <a:lnTo>
                    <a:pt x="462" y="378"/>
                  </a:lnTo>
                  <a:lnTo>
                    <a:pt x="375" y="212"/>
                  </a:lnTo>
                  <a:lnTo>
                    <a:pt x="307" y="71"/>
                  </a:lnTo>
                  <a:lnTo>
                    <a:pt x="299" y="57"/>
                  </a:lnTo>
                  <a:lnTo>
                    <a:pt x="282" y="26"/>
                  </a:lnTo>
                  <a:lnTo>
                    <a:pt x="259" y="3"/>
                  </a:lnTo>
                  <a:lnTo>
                    <a:pt x="239" y="0"/>
                  </a:lnTo>
                  <a:lnTo>
                    <a:pt x="231" y="20"/>
                  </a:lnTo>
                  <a:lnTo>
                    <a:pt x="231" y="48"/>
                  </a:lnTo>
                  <a:lnTo>
                    <a:pt x="234" y="71"/>
                  </a:lnTo>
                  <a:lnTo>
                    <a:pt x="237" y="82"/>
                  </a:lnTo>
                  <a:lnTo>
                    <a:pt x="313" y="257"/>
                  </a:lnTo>
                  <a:lnTo>
                    <a:pt x="411" y="518"/>
                  </a:lnTo>
                  <a:lnTo>
                    <a:pt x="473" y="639"/>
                  </a:lnTo>
                  <a:lnTo>
                    <a:pt x="505" y="707"/>
                  </a:lnTo>
                  <a:lnTo>
                    <a:pt x="569" y="853"/>
                  </a:lnTo>
                  <a:lnTo>
                    <a:pt x="572" y="859"/>
                  </a:lnTo>
                  <a:lnTo>
                    <a:pt x="584" y="873"/>
                  </a:lnTo>
                  <a:lnTo>
                    <a:pt x="598" y="896"/>
                  </a:lnTo>
                  <a:lnTo>
                    <a:pt x="615" y="921"/>
                  </a:lnTo>
                  <a:lnTo>
                    <a:pt x="629" y="949"/>
                  </a:lnTo>
                  <a:lnTo>
                    <a:pt x="643" y="974"/>
                  </a:lnTo>
                  <a:lnTo>
                    <a:pt x="654" y="997"/>
                  </a:lnTo>
                  <a:lnTo>
                    <a:pt x="657" y="1011"/>
                  </a:lnTo>
                  <a:lnTo>
                    <a:pt x="651" y="1034"/>
                  </a:lnTo>
                  <a:lnTo>
                    <a:pt x="634" y="1059"/>
                  </a:lnTo>
                  <a:lnTo>
                    <a:pt x="620" y="1076"/>
                  </a:lnTo>
                  <a:lnTo>
                    <a:pt x="612" y="1084"/>
                  </a:lnTo>
                  <a:lnTo>
                    <a:pt x="541" y="1169"/>
                  </a:lnTo>
                  <a:lnTo>
                    <a:pt x="426" y="1324"/>
                  </a:lnTo>
                  <a:lnTo>
                    <a:pt x="392" y="1346"/>
                  </a:lnTo>
                  <a:lnTo>
                    <a:pt x="358" y="1411"/>
                  </a:lnTo>
                  <a:lnTo>
                    <a:pt x="321" y="1400"/>
                  </a:lnTo>
                  <a:lnTo>
                    <a:pt x="318" y="1394"/>
                  </a:lnTo>
                  <a:lnTo>
                    <a:pt x="313" y="1380"/>
                  </a:lnTo>
                  <a:lnTo>
                    <a:pt x="293" y="1369"/>
                  </a:lnTo>
                  <a:lnTo>
                    <a:pt x="259" y="1369"/>
                  </a:lnTo>
                  <a:close/>
                </a:path>
              </a:pathLst>
            </a:custGeom>
            <a:solidFill>
              <a:srgbClr val="FFFFFF"/>
            </a:solidFill>
            <a:ln w="9525">
              <a:noFill/>
              <a:round/>
              <a:headEnd/>
              <a:tailEnd/>
            </a:ln>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sp>
          <p:nvSpPr>
            <p:cNvPr id="37901" name="AutoShape 13"/>
            <p:cNvSpPr>
              <a:spLocks noChangeArrowheads="1"/>
            </p:cNvSpPr>
            <p:nvPr/>
          </p:nvSpPr>
          <p:spPr bwMode="auto">
            <a:xfrm>
              <a:off x="4378" y="2822"/>
              <a:ext cx="263" cy="270"/>
            </a:xfrm>
            <a:custGeom>
              <a:avLst/>
              <a:gdLst>
                <a:gd name="T0" fmla="*/ 102 w 263"/>
                <a:gd name="T1" fmla="*/ 81 h 270"/>
                <a:gd name="T2" fmla="*/ 65 w 263"/>
                <a:gd name="T3" fmla="*/ 95 h 270"/>
                <a:gd name="T4" fmla="*/ 40 w 263"/>
                <a:gd name="T5" fmla="*/ 132 h 270"/>
                <a:gd name="T6" fmla="*/ 54 w 263"/>
                <a:gd name="T7" fmla="*/ 168 h 270"/>
                <a:gd name="T8" fmla="*/ 88 w 263"/>
                <a:gd name="T9" fmla="*/ 211 h 270"/>
                <a:gd name="T10" fmla="*/ 108 w 263"/>
                <a:gd name="T11" fmla="*/ 247 h 270"/>
                <a:gd name="T12" fmla="*/ 110 w 263"/>
                <a:gd name="T13" fmla="*/ 256 h 270"/>
                <a:gd name="T14" fmla="*/ 105 w 263"/>
                <a:gd name="T15" fmla="*/ 270 h 270"/>
                <a:gd name="T16" fmla="*/ 82 w 263"/>
                <a:gd name="T17" fmla="*/ 264 h 270"/>
                <a:gd name="T18" fmla="*/ 57 w 263"/>
                <a:gd name="T19" fmla="*/ 244 h 270"/>
                <a:gd name="T20" fmla="*/ 31 w 263"/>
                <a:gd name="T21" fmla="*/ 222 h 270"/>
                <a:gd name="T22" fmla="*/ 12 w 263"/>
                <a:gd name="T23" fmla="*/ 199 h 270"/>
                <a:gd name="T24" fmla="*/ 3 w 263"/>
                <a:gd name="T25" fmla="*/ 171 h 270"/>
                <a:gd name="T26" fmla="*/ 0 w 263"/>
                <a:gd name="T27" fmla="*/ 123 h 270"/>
                <a:gd name="T28" fmla="*/ 0 w 263"/>
                <a:gd name="T29" fmla="*/ 92 h 270"/>
                <a:gd name="T30" fmla="*/ 20 w 263"/>
                <a:gd name="T31" fmla="*/ 56 h 270"/>
                <a:gd name="T32" fmla="*/ 57 w 263"/>
                <a:gd name="T33" fmla="*/ 28 h 270"/>
                <a:gd name="T34" fmla="*/ 96 w 263"/>
                <a:gd name="T35" fmla="*/ 14 h 270"/>
                <a:gd name="T36" fmla="*/ 130 w 263"/>
                <a:gd name="T37" fmla="*/ 5 h 270"/>
                <a:gd name="T38" fmla="*/ 155 w 263"/>
                <a:gd name="T39" fmla="*/ 0 h 270"/>
                <a:gd name="T40" fmla="*/ 161 w 263"/>
                <a:gd name="T41" fmla="*/ 2 h 270"/>
                <a:gd name="T42" fmla="*/ 184 w 263"/>
                <a:gd name="T43" fmla="*/ 11 h 270"/>
                <a:gd name="T44" fmla="*/ 212 w 263"/>
                <a:gd name="T45" fmla="*/ 30 h 270"/>
                <a:gd name="T46" fmla="*/ 240 w 263"/>
                <a:gd name="T47" fmla="*/ 53 h 270"/>
                <a:gd name="T48" fmla="*/ 254 w 263"/>
                <a:gd name="T49" fmla="*/ 90 h 270"/>
                <a:gd name="T50" fmla="*/ 263 w 263"/>
                <a:gd name="T51" fmla="*/ 143 h 270"/>
                <a:gd name="T52" fmla="*/ 251 w 263"/>
                <a:gd name="T53" fmla="*/ 185 h 270"/>
                <a:gd name="T54" fmla="*/ 232 w 263"/>
                <a:gd name="T55" fmla="*/ 216 h 270"/>
                <a:gd name="T56" fmla="*/ 215 w 263"/>
                <a:gd name="T57" fmla="*/ 208 h 270"/>
                <a:gd name="T58" fmla="*/ 218 w 263"/>
                <a:gd name="T59" fmla="*/ 132 h 270"/>
                <a:gd name="T60" fmla="*/ 206 w 263"/>
                <a:gd name="T61" fmla="*/ 92 h 270"/>
                <a:gd name="T62" fmla="*/ 172 w 263"/>
                <a:gd name="T63" fmla="*/ 73 h 270"/>
                <a:gd name="T64" fmla="*/ 108 w 263"/>
                <a:gd name="T65" fmla="*/ 81 h 270"/>
                <a:gd name="T66" fmla="*/ 0 w 263"/>
                <a:gd name="T67" fmla="*/ 0 h 270"/>
                <a:gd name="T68" fmla="*/ 263 w 263"/>
                <a:gd name="T69" fmla="*/ 27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T66" t="T67" r="T68" b="T69"/>
              <a:pathLst>
                <a:path w="263" h="270">
                  <a:moveTo>
                    <a:pt x="108" y="81"/>
                  </a:moveTo>
                  <a:lnTo>
                    <a:pt x="102" y="81"/>
                  </a:lnTo>
                  <a:lnTo>
                    <a:pt x="85" y="84"/>
                  </a:lnTo>
                  <a:lnTo>
                    <a:pt x="65" y="95"/>
                  </a:lnTo>
                  <a:lnTo>
                    <a:pt x="48" y="112"/>
                  </a:lnTo>
                  <a:lnTo>
                    <a:pt x="40" y="132"/>
                  </a:lnTo>
                  <a:lnTo>
                    <a:pt x="43" y="149"/>
                  </a:lnTo>
                  <a:lnTo>
                    <a:pt x="54" y="168"/>
                  </a:lnTo>
                  <a:lnTo>
                    <a:pt x="71" y="188"/>
                  </a:lnTo>
                  <a:lnTo>
                    <a:pt x="88" y="211"/>
                  </a:lnTo>
                  <a:lnTo>
                    <a:pt x="102" y="230"/>
                  </a:lnTo>
                  <a:lnTo>
                    <a:pt x="108" y="247"/>
                  </a:lnTo>
                  <a:lnTo>
                    <a:pt x="110" y="253"/>
                  </a:lnTo>
                  <a:lnTo>
                    <a:pt x="110" y="256"/>
                  </a:lnTo>
                  <a:lnTo>
                    <a:pt x="110" y="264"/>
                  </a:lnTo>
                  <a:lnTo>
                    <a:pt x="105" y="270"/>
                  </a:lnTo>
                  <a:lnTo>
                    <a:pt x="93" y="270"/>
                  </a:lnTo>
                  <a:lnTo>
                    <a:pt x="82" y="264"/>
                  </a:lnTo>
                  <a:lnTo>
                    <a:pt x="71" y="256"/>
                  </a:lnTo>
                  <a:lnTo>
                    <a:pt x="57" y="244"/>
                  </a:lnTo>
                  <a:lnTo>
                    <a:pt x="43" y="233"/>
                  </a:lnTo>
                  <a:lnTo>
                    <a:pt x="31" y="222"/>
                  </a:lnTo>
                  <a:lnTo>
                    <a:pt x="20" y="208"/>
                  </a:lnTo>
                  <a:lnTo>
                    <a:pt x="12" y="199"/>
                  </a:lnTo>
                  <a:lnTo>
                    <a:pt x="6" y="191"/>
                  </a:lnTo>
                  <a:lnTo>
                    <a:pt x="3" y="171"/>
                  </a:lnTo>
                  <a:lnTo>
                    <a:pt x="0" y="149"/>
                  </a:lnTo>
                  <a:lnTo>
                    <a:pt x="0" y="123"/>
                  </a:lnTo>
                  <a:lnTo>
                    <a:pt x="0" y="106"/>
                  </a:lnTo>
                  <a:lnTo>
                    <a:pt x="0" y="92"/>
                  </a:lnTo>
                  <a:lnTo>
                    <a:pt x="6" y="76"/>
                  </a:lnTo>
                  <a:lnTo>
                    <a:pt x="20" y="56"/>
                  </a:lnTo>
                  <a:lnTo>
                    <a:pt x="43" y="36"/>
                  </a:lnTo>
                  <a:lnTo>
                    <a:pt x="57" y="28"/>
                  </a:lnTo>
                  <a:lnTo>
                    <a:pt x="76" y="22"/>
                  </a:lnTo>
                  <a:lnTo>
                    <a:pt x="96" y="14"/>
                  </a:lnTo>
                  <a:lnTo>
                    <a:pt x="113" y="8"/>
                  </a:lnTo>
                  <a:lnTo>
                    <a:pt x="130" y="5"/>
                  </a:lnTo>
                  <a:lnTo>
                    <a:pt x="144" y="2"/>
                  </a:lnTo>
                  <a:lnTo>
                    <a:pt x="155" y="0"/>
                  </a:lnTo>
                  <a:lnTo>
                    <a:pt x="158" y="0"/>
                  </a:lnTo>
                  <a:lnTo>
                    <a:pt x="161" y="2"/>
                  </a:lnTo>
                  <a:lnTo>
                    <a:pt x="170" y="5"/>
                  </a:lnTo>
                  <a:lnTo>
                    <a:pt x="184" y="11"/>
                  </a:lnTo>
                  <a:lnTo>
                    <a:pt x="198" y="19"/>
                  </a:lnTo>
                  <a:lnTo>
                    <a:pt x="212" y="30"/>
                  </a:lnTo>
                  <a:lnTo>
                    <a:pt x="226" y="42"/>
                  </a:lnTo>
                  <a:lnTo>
                    <a:pt x="240" y="53"/>
                  </a:lnTo>
                  <a:lnTo>
                    <a:pt x="246" y="64"/>
                  </a:lnTo>
                  <a:lnTo>
                    <a:pt x="254" y="90"/>
                  </a:lnTo>
                  <a:lnTo>
                    <a:pt x="260" y="118"/>
                  </a:lnTo>
                  <a:lnTo>
                    <a:pt x="263" y="143"/>
                  </a:lnTo>
                  <a:lnTo>
                    <a:pt x="260" y="166"/>
                  </a:lnTo>
                  <a:lnTo>
                    <a:pt x="251" y="185"/>
                  </a:lnTo>
                  <a:lnTo>
                    <a:pt x="243" y="202"/>
                  </a:lnTo>
                  <a:lnTo>
                    <a:pt x="232" y="216"/>
                  </a:lnTo>
                  <a:lnTo>
                    <a:pt x="220" y="222"/>
                  </a:lnTo>
                  <a:lnTo>
                    <a:pt x="215" y="208"/>
                  </a:lnTo>
                  <a:lnTo>
                    <a:pt x="215" y="171"/>
                  </a:lnTo>
                  <a:lnTo>
                    <a:pt x="218" y="132"/>
                  </a:lnTo>
                  <a:lnTo>
                    <a:pt x="218" y="106"/>
                  </a:lnTo>
                  <a:lnTo>
                    <a:pt x="206" y="92"/>
                  </a:lnTo>
                  <a:lnTo>
                    <a:pt x="187" y="81"/>
                  </a:lnTo>
                  <a:lnTo>
                    <a:pt x="172" y="73"/>
                  </a:lnTo>
                  <a:lnTo>
                    <a:pt x="164" y="70"/>
                  </a:lnTo>
                  <a:lnTo>
                    <a:pt x="108" y="81"/>
                  </a:lnTo>
                  <a:close/>
                </a:path>
              </a:pathLst>
            </a:custGeom>
            <a:solidFill>
              <a:srgbClr val="000000"/>
            </a:solidFill>
            <a:ln w="9525">
              <a:noFill/>
              <a:round/>
              <a:headEnd/>
              <a:tailEnd/>
            </a:ln>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grpSp>
      <p:sp>
        <p:nvSpPr>
          <p:cNvPr id="37902" name="Text Box 14"/>
          <p:cNvSpPr txBox="1">
            <a:spLocks noChangeArrowheads="1"/>
          </p:cNvSpPr>
          <p:nvPr/>
        </p:nvSpPr>
        <p:spPr bwMode="auto">
          <a:xfrm>
            <a:off x="533400" y="365125"/>
            <a:ext cx="4038600" cy="1358900"/>
          </a:xfrm>
          <a:prstGeom prst="rect">
            <a:avLst/>
          </a:prstGeom>
          <a:noFill/>
          <a:ln w="9525">
            <a:noFill/>
            <a:round/>
            <a:headEnd/>
            <a:tailEnd/>
          </a:ln>
          <a:effectLst/>
        </p:spPr>
        <p:txBody>
          <a:bodyPr/>
          <a:lstStyle>
            <a:lvl1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2pPr>
            <a:lvl3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3pPr>
            <a:lvl4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4pPr>
            <a:lvl5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rPr>
              <a:t>قسمي أشعياء في مخطوطات البحر الميت؟</a:t>
            </a:r>
            <a:endParaRPr kumimoji="0" lang="en-GB"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endParaRPr>
          </a:p>
        </p:txBody>
      </p:sp>
      <p:sp>
        <p:nvSpPr>
          <p:cNvPr id="37903" name="Text Box 15"/>
          <p:cNvSpPr txBox="1">
            <a:spLocks noChangeArrowheads="1"/>
          </p:cNvSpPr>
          <p:nvPr/>
        </p:nvSpPr>
        <p:spPr bwMode="auto">
          <a:xfrm>
            <a:off x="8413750" y="55563"/>
            <a:ext cx="722313" cy="460375"/>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150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en-GB" sz="2400" b="1" i="0" u="none" strike="noStrike" kern="1200" cap="none" spc="0" normalizeH="0" baseline="0" noProof="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453</a:t>
            </a:r>
          </a:p>
        </p:txBody>
      </p:sp>
      <p:sp>
        <p:nvSpPr>
          <p:cNvPr id="37891" name="Text Box 3"/>
          <p:cNvSpPr txBox="1">
            <a:spLocks noChangeArrowheads="1"/>
          </p:cNvSpPr>
          <p:nvPr/>
        </p:nvSpPr>
        <p:spPr bwMode="auto">
          <a:xfrm>
            <a:off x="1589087" y="4379913"/>
            <a:ext cx="2943225" cy="771525"/>
          </a:xfrm>
          <a:prstGeom prst="rect">
            <a:avLst/>
          </a:prstGeom>
          <a:noFill/>
          <a:ln w="9525">
            <a:noFill/>
            <a:round/>
            <a:headEnd/>
            <a:tailEnd/>
          </a:ln>
          <a:effectLst/>
        </p:spPr>
        <p:txBody>
          <a:bodyPr wrap="square"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750"/>
              </a:spcBef>
              <a:spcAft>
                <a:spcPct val="0"/>
              </a:spcAft>
              <a:buClr>
                <a:srgbClr val="000000"/>
              </a:buClr>
              <a:buSzPct val="100000"/>
              <a:buFont typeface="Papyrus"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44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Arial" panose="020B0604020202020204" pitchFamily="34" charset="0"/>
                <a:ea typeface="ＭＳ Ｐゴシック" charset="0"/>
                <a:cs typeface="Arial" panose="020B0604020202020204" pitchFamily="34" charset="0"/>
              </a:rPr>
              <a:t>أشعياء</a:t>
            </a:r>
            <a:endParaRPr kumimoji="0" lang="en-GB" sz="44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289636973"/>
      </p:ext>
    </p:extLst>
  </p:cSld>
  <p:clrMapOvr>
    <a:masterClrMapping/>
  </p:clrMapOvr>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sp>
        <p:nvSpPr>
          <p:cNvPr id="37889" name="Rectangle 1"/>
          <p:cNvSpPr>
            <a:spLocks noChangeArrowheads="1"/>
          </p:cNvSpPr>
          <p:nvPr/>
        </p:nvSpPr>
        <p:spPr bwMode="auto">
          <a:xfrm>
            <a:off x="0" y="0"/>
            <a:ext cx="9144000" cy="6858000"/>
          </a:xfrm>
          <a:prstGeom prst="rect">
            <a:avLst/>
          </a:prstGeom>
          <a:gradFill rotWithShape="0">
            <a:gsLst>
              <a:gs pos="0">
                <a:srgbClr val="000082"/>
              </a:gs>
              <a:gs pos="100000">
                <a:srgbClr val="FF8200"/>
              </a:gs>
            </a:gsLst>
            <a:lin ang="5400000" scaled="1"/>
          </a:gradFill>
          <a:ln w="9525">
            <a:noFill/>
            <a:round/>
            <a:headEnd/>
            <a:tailEnd/>
          </a:ln>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pic>
        <p:nvPicPr>
          <p:cNvPr id="666627" name="Picture 2"/>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r="47917"/>
          <a:stretch/>
        </p:blipFill>
        <p:spPr bwMode="auto">
          <a:xfrm>
            <a:off x="622448" y="3457971"/>
            <a:ext cx="2365376" cy="34274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pic>
      <p:sp>
        <p:nvSpPr>
          <p:cNvPr id="37892" name="Text Box 4"/>
          <p:cNvSpPr txBox="1">
            <a:spLocks noChangeArrowheads="1"/>
          </p:cNvSpPr>
          <p:nvPr/>
        </p:nvSpPr>
        <p:spPr bwMode="auto">
          <a:xfrm>
            <a:off x="1499018" y="4512913"/>
            <a:ext cx="1488806" cy="642938"/>
          </a:xfrm>
          <a:prstGeom prst="rect">
            <a:avLst/>
          </a:prstGeom>
          <a:noFill/>
          <a:ln w="9525">
            <a:noFill/>
            <a:round/>
            <a:headEnd/>
            <a:tailEnd/>
          </a:ln>
          <a:effectLst/>
        </p:spPr>
        <p:txBody>
          <a:bodyPr wrap="square"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i="0" u="none" strike="noStrike" kern="1200" cap="none" spc="0" normalizeH="0" baseline="0" noProof="0" dirty="0">
                <a:ln>
                  <a:noFill/>
                </a:ln>
                <a:solidFill>
                  <a:srgbClr val="000000"/>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34-66</a:t>
            </a:r>
            <a:endParaRPr kumimoji="0" lang="en-GB" sz="3600" b="1" i="0" u="none" strike="noStrike" kern="1200" cap="none" spc="0" normalizeH="0" baseline="0" noProof="0" dirty="0">
              <a:ln>
                <a:noFill/>
              </a:ln>
              <a:solidFill>
                <a:srgbClr val="000000"/>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pic>
        <p:nvPicPr>
          <p:cNvPr id="666630" name="Picture 5"/>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l="49864"/>
          <a:stretch/>
        </p:blipFill>
        <p:spPr bwMode="auto">
          <a:xfrm>
            <a:off x="3055938" y="3457971"/>
            <a:ext cx="2278062" cy="34274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pic>
      <p:sp>
        <p:nvSpPr>
          <p:cNvPr id="37902" name="Text Box 14"/>
          <p:cNvSpPr txBox="1">
            <a:spLocks noChangeArrowheads="1"/>
          </p:cNvSpPr>
          <p:nvPr/>
        </p:nvSpPr>
        <p:spPr bwMode="auto">
          <a:xfrm>
            <a:off x="109959" y="116632"/>
            <a:ext cx="8998545" cy="3223053"/>
          </a:xfrm>
          <a:prstGeom prst="rect">
            <a:avLst/>
          </a:prstGeom>
          <a:noFill/>
          <a:ln w="9525">
            <a:noFill/>
            <a:round/>
            <a:headEnd/>
            <a:tailEnd/>
          </a:ln>
          <a:effectLst/>
        </p:spPr>
        <p:txBody>
          <a:bodyPr/>
          <a:lstStyle>
            <a:lvl1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2pPr>
            <a:lvl3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3pPr>
            <a:lvl4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4pPr>
            <a:lvl5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rPr>
              <a:t>في الخلافات حول الوحدة والتعددية في إشعياء ، والانقسامات المفترضة في الأصحاحات 39/40 ، 55/56 ، إلخ ، لم يكلف أحد عناء البحث عن أدلة نصية ملموسة</a:t>
            </a:r>
            <a:endParaRPr kumimoji="0" lang="en-GB" sz="28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endParaRPr>
          </a:p>
        </p:txBody>
      </p:sp>
      <p:sp>
        <p:nvSpPr>
          <p:cNvPr id="37891" name="Text Box 3"/>
          <p:cNvSpPr txBox="1">
            <a:spLocks noChangeArrowheads="1"/>
          </p:cNvSpPr>
          <p:nvPr/>
        </p:nvSpPr>
        <p:spPr bwMode="auto">
          <a:xfrm>
            <a:off x="1589087" y="5299694"/>
            <a:ext cx="2943225" cy="771525"/>
          </a:xfrm>
          <a:prstGeom prst="rect">
            <a:avLst/>
          </a:prstGeom>
          <a:noFill/>
          <a:ln w="9525">
            <a:noFill/>
            <a:round/>
            <a:headEnd/>
            <a:tailEnd/>
          </a:ln>
          <a:effectLst/>
        </p:spPr>
        <p:txBody>
          <a:bodyPr wrap="square"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750"/>
              </a:spcBef>
              <a:spcAft>
                <a:spcPct val="0"/>
              </a:spcAft>
              <a:buClr>
                <a:srgbClr val="000000"/>
              </a:buClr>
              <a:buSzPct val="100000"/>
              <a:buFont typeface="Papyrus"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44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Arial" panose="020B0604020202020204" pitchFamily="34" charset="0"/>
                <a:ea typeface="ＭＳ Ｐゴシック" charset="0"/>
                <a:cs typeface="Arial" panose="020B0604020202020204" pitchFamily="34" charset="0"/>
              </a:rPr>
              <a:t>أشعياء</a:t>
            </a:r>
            <a:endParaRPr kumimoji="0" lang="en-GB" sz="44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Arial" panose="020B0604020202020204" pitchFamily="34" charset="0"/>
              <a:ea typeface="ＭＳ Ｐゴシック" charset="0"/>
              <a:cs typeface="Arial" panose="020B0604020202020204" pitchFamily="34" charset="0"/>
            </a:endParaRPr>
          </a:p>
        </p:txBody>
      </p:sp>
      <p:sp>
        <p:nvSpPr>
          <p:cNvPr id="19" name="Text Box 4">
            <a:extLst>
              <a:ext uri="{FF2B5EF4-FFF2-40B4-BE49-F238E27FC236}">
                <a16:creationId xmlns:a16="http://schemas.microsoft.com/office/drawing/2014/main" id="{02943D05-0CF9-AA44-906B-011FA4C72FAA}"/>
              </a:ext>
            </a:extLst>
          </p:cNvPr>
          <p:cNvSpPr txBox="1">
            <a:spLocks noChangeArrowheads="1"/>
          </p:cNvSpPr>
          <p:nvPr/>
        </p:nvSpPr>
        <p:spPr bwMode="auto">
          <a:xfrm>
            <a:off x="2875606" y="4512913"/>
            <a:ext cx="1734810" cy="642938"/>
          </a:xfrm>
          <a:prstGeom prst="rect">
            <a:avLst/>
          </a:prstGeom>
          <a:noFill/>
          <a:ln w="9525">
            <a:noFill/>
            <a:round/>
            <a:headEnd/>
            <a:tailEnd/>
          </a:ln>
          <a:effectLst/>
        </p:spPr>
        <p:txBody>
          <a:bodyPr wrap="square"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i="0" u="none" strike="noStrike" kern="1200" cap="none" spc="0" normalizeH="0" baseline="0" noProof="0" dirty="0">
                <a:ln>
                  <a:noFill/>
                </a:ln>
                <a:solidFill>
                  <a:srgbClr val="000000"/>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1-33</a:t>
            </a:r>
            <a:endParaRPr kumimoji="0" lang="en-GB" sz="3600" b="1" i="0" u="none" strike="noStrike" kern="1200" cap="none" spc="0" normalizeH="0" baseline="0" noProof="0" dirty="0">
              <a:ln>
                <a:noFill/>
              </a:ln>
              <a:solidFill>
                <a:srgbClr val="000000"/>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9" name="Text Box 14">
            <a:extLst>
              <a:ext uri="{FF2B5EF4-FFF2-40B4-BE49-F238E27FC236}">
                <a16:creationId xmlns:a16="http://schemas.microsoft.com/office/drawing/2014/main" id="{5DC633E6-63FD-C04B-AE3E-91A532F59FA0}"/>
              </a:ext>
            </a:extLst>
          </p:cNvPr>
          <p:cNvSpPr txBox="1">
            <a:spLocks noChangeArrowheads="1"/>
          </p:cNvSpPr>
          <p:nvPr/>
        </p:nvSpPr>
        <p:spPr bwMode="auto">
          <a:xfrm>
            <a:off x="5148064" y="4077072"/>
            <a:ext cx="3960440" cy="2050783"/>
          </a:xfrm>
          <a:prstGeom prst="rect">
            <a:avLst/>
          </a:prstGeom>
          <a:noFill/>
          <a:ln w="9525">
            <a:noFill/>
            <a:round/>
            <a:headEnd/>
            <a:tailEnd/>
          </a:ln>
          <a:effectLst/>
        </p:spPr>
        <p:txBody>
          <a:bodyPr/>
          <a:lstStyle>
            <a:lvl1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2pPr>
            <a:lvl3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3pPr>
            <a:lvl4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4pPr>
            <a:lvl5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24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rPr>
              <a:t>ك. كيتشن، مصداقية العهد القديم، الفصل 8، الموقع 8279 من 14432، طبعة كيندل</a:t>
            </a:r>
            <a:endParaRPr kumimoji="0" lang="en-GB" sz="24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1318920311"/>
      </p:ext>
    </p:extLst>
  </p:cSld>
  <p:clrMapOvr>
    <a:masterClrMapping/>
  </p:clrMapOvr>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bg>
      <p:bgPr>
        <a:blipFill dpi="0" rotWithShape="0">
          <a:blip r:embed="rId3" cstate="print"/>
          <a:srcRect/>
          <a:stretch>
            <a:fillRect/>
          </a:stretch>
        </a:blipFill>
        <a:effectLst/>
      </p:bgPr>
    </p:bg>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4" cstate="print">
            <a:extLst>
              <a:ext uri="{28A0092B-C50C-407E-A947-70E740481C1C}">
                <a14:useLocalDpi xmlns:a14="http://schemas.microsoft.com/office/drawing/2010/main"/>
              </a:ext>
            </a:extLst>
          </a:blip>
          <a:stretch>
            <a:fillRect/>
          </a:stretch>
        </p:blipFill>
        <p:spPr>
          <a:xfrm>
            <a:off x="0" y="0"/>
            <a:ext cx="9139943" cy="6858000"/>
          </a:xfrm>
          <a:prstGeom prst="rect">
            <a:avLst/>
          </a:prstGeom>
        </p:spPr>
      </p:pic>
      <p:sp>
        <p:nvSpPr>
          <p:cNvPr id="2" name="Title 1"/>
          <p:cNvSpPr>
            <a:spLocks noGrp="1"/>
          </p:cNvSpPr>
          <p:nvPr>
            <p:ph type="ctrTitle"/>
          </p:nvPr>
        </p:nvSpPr>
        <p:spPr>
          <a:xfrm>
            <a:off x="180966" y="102580"/>
            <a:ext cx="7989735" cy="79942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الفداء</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cs typeface="Arial" panose="020B0604020202020204" pitchFamily="34"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دينونة إسرائيل على خطاياها (1-39) ستكون نتيجتها </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الخلاص بعد أن تتوب الأمة تحت حكم المسيا </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الذي سيموت كعبد متألم عن جميع الناس </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(أشعياء 41، 53) قبل عصر الملكوت (40-66)</a:t>
            </a:r>
            <a:endParaRPr kumimoji="0" lang="en-US"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7" name="Text Box 3"/>
          <p:cNvSpPr txBox="1">
            <a:spLocks noChangeArrowheads="1"/>
          </p:cNvSpPr>
          <p:nvPr/>
        </p:nvSpPr>
        <p:spPr bwMode="auto">
          <a:xfrm>
            <a:off x="7995439" y="44450"/>
            <a:ext cx="1043626"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347ب</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9"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إ</a:t>
            </a:r>
            <a:r>
              <a:rPr kumimoji="0" lang="ar-JO" sz="4800" b="1"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شعياء</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4198964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80.xml><?xml version="1.0" encoding="utf-8"?>
<p:sld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sp>
        <p:nvSpPr>
          <p:cNvPr id="37889" name="Rectangle 1"/>
          <p:cNvSpPr>
            <a:spLocks noChangeArrowheads="1"/>
          </p:cNvSpPr>
          <p:nvPr/>
        </p:nvSpPr>
        <p:spPr bwMode="auto">
          <a:xfrm>
            <a:off x="0" y="0"/>
            <a:ext cx="9144000" cy="6858000"/>
          </a:xfrm>
          <a:prstGeom prst="rect">
            <a:avLst/>
          </a:prstGeom>
          <a:gradFill rotWithShape="0">
            <a:gsLst>
              <a:gs pos="0">
                <a:srgbClr val="000082"/>
              </a:gs>
              <a:gs pos="100000">
                <a:srgbClr val="FF8200"/>
              </a:gs>
            </a:gsLst>
            <a:lin ang="5400000" scaled="1"/>
          </a:gradFill>
          <a:ln w="9525">
            <a:noFill/>
            <a:round/>
            <a:headEnd/>
            <a:tailEnd/>
          </a:ln>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pic>
        <p:nvPicPr>
          <p:cNvPr id="666627" name="Picture 2"/>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r="47917"/>
          <a:stretch/>
        </p:blipFill>
        <p:spPr bwMode="auto">
          <a:xfrm>
            <a:off x="622448" y="3457971"/>
            <a:ext cx="2365376" cy="34274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pic>
      <p:sp>
        <p:nvSpPr>
          <p:cNvPr id="37892" name="Text Box 4"/>
          <p:cNvSpPr txBox="1">
            <a:spLocks noChangeArrowheads="1"/>
          </p:cNvSpPr>
          <p:nvPr/>
        </p:nvSpPr>
        <p:spPr bwMode="auto">
          <a:xfrm>
            <a:off x="1499018" y="4512913"/>
            <a:ext cx="1488806" cy="642938"/>
          </a:xfrm>
          <a:prstGeom prst="rect">
            <a:avLst/>
          </a:prstGeom>
          <a:noFill/>
          <a:ln w="9525">
            <a:noFill/>
            <a:round/>
            <a:headEnd/>
            <a:tailEnd/>
          </a:ln>
          <a:effectLst/>
        </p:spPr>
        <p:txBody>
          <a:bodyPr wrap="square"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i="0" u="none" strike="noStrike" kern="1200" cap="none" spc="0" normalizeH="0" baseline="0" noProof="0" dirty="0">
                <a:ln>
                  <a:noFill/>
                </a:ln>
                <a:solidFill>
                  <a:srgbClr val="000000"/>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34-66</a:t>
            </a:r>
            <a:endParaRPr kumimoji="0" lang="en-GB" sz="3600" b="1" i="0" u="none" strike="noStrike" kern="1200" cap="none" spc="0" normalizeH="0" baseline="0" noProof="0" dirty="0">
              <a:ln>
                <a:noFill/>
              </a:ln>
              <a:solidFill>
                <a:srgbClr val="000000"/>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pic>
        <p:nvPicPr>
          <p:cNvPr id="666630" name="Picture 5"/>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l="49864"/>
          <a:stretch/>
        </p:blipFill>
        <p:spPr bwMode="auto">
          <a:xfrm>
            <a:off x="3055938" y="3457971"/>
            <a:ext cx="2278062" cy="34274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pic>
      <p:sp>
        <p:nvSpPr>
          <p:cNvPr id="37902" name="Text Box 14"/>
          <p:cNvSpPr txBox="1">
            <a:spLocks noChangeArrowheads="1"/>
          </p:cNvSpPr>
          <p:nvPr/>
        </p:nvSpPr>
        <p:spPr bwMode="auto">
          <a:xfrm>
            <a:off x="109959" y="116632"/>
            <a:ext cx="8998545" cy="3223053"/>
          </a:xfrm>
          <a:prstGeom prst="rect">
            <a:avLst/>
          </a:prstGeom>
          <a:noFill/>
          <a:ln w="9525">
            <a:noFill/>
            <a:round/>
            <a:headEnd/>
            <a:tailEnd/>
          </a:ln>
          <a:effectLst/>
        </p:spPr>
        <p:txBody>
          <a:bodyPr/>
          <a:lstStyle>
            <a:lvl1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2pPr>
            <a:lvl3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3pPr>
            <a:lvl4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4pPr>
            <a:lvl5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rPr>
              <a:t>في مخطوطات البحر الميت هناك مؤشر إيجابي واحد فقط ، في لفيفة إشعياء الكبيرة السليمة ، وهي واحدة من أولى اللفائف المنشورة. في هذا اللفافة ، عندما وصل إلى نهاية ما نسميه اليوم الفصل 33 (في 33:24) ، ترك الكاتب القديم عمداً مساحة فارغة (تساوي عمق ثلاثة أسطر)</a:t>
            </a:r>
            <a:endParaRPr kumimoji="0" lang="en-GB" sz="28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endParaRPr>
          </a:p>
        </p:txBody>
      </p:sp>
      <p:sp>
        <p:nvSpPr>
          <p:cNvPr id="37891" name="Text Box 3"/>
          <p:cNvSpPr txBox="1">
            <a:spLocks noChangeArrowheads="1"/>
          </p:cNvSpPr>
          <p:nvPr/>
        </p:nvSpPr>
        <p:spPr bwMode="auto">
          <a:xfrm>
            <a:off x="1589087" y="5299694"/>
            <a:ext cx="2943225" cy="771525"/>
          </a:xfrm>
          <a:prstGeom prst="rect">
            <a:avLst/>
          </a:prstGeom>
          <a:noFill/>
          <a:ln w="9525">
            <a:noFill/>
            <a:round/>
            <a:headEnd/>
            <a:tailEnd/>
          </a:ln>
          <a:effectLst/>
        </p:spPr>
        <p:txBody>
          <a:bodyPr wrap="square"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750"/>
              </a:spcBef>
              <a:spcAft>
                <a:spcPct val="0"/>
              </a:spcAft>
              <a:buClr>
                <a:srgbClr val="000000"/>
              </a:buClr>
              <a:buSzPct val="100000"/>
              <a:buFont typeface="Papyrus"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44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Arial" panose="020B0604020202020204" pitchFamily="34" charset="0"/>
                <a:ea typeface="ＭＳ Ｐゴシック" charset="0"/>
                <a:cs typeface="Arial" panose="020B0604020202020204" pitchFamily="34" charset="0"/>
              </a:rPr>
              <a:t>أشعياء</a:t>
            </a:r>
            <a:endParaRPr kumimoji="0" lang="en-GB" sz="44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Arial" panose="020B0604020202020204" pitchFamily="34" charset="0"/>
              <a:ea typeface="ＭＳ Ｐゴシック" charset="0"/>
              <a:cs typeface="Arial" panose="020B0604020202020204" pitchFamily="34" charset="0"/>
            </a:endParaRPr>
          </a:p>
        </p:txBody>
      </p:sp>
      <p:sp>
        <p:nvSpPr>
          <p:cNvPr id="19" name="Text Box 4">
            <a:extLst>
              <a:ext uri="{FF2B5EF4-FFF2-40B4-BE49-F238E27FC236}">
                <a16:creationId xmlns:a16="http://schemas.microsoft.com/office/drawing/2014/main" id="{02943D05-0CF9-AA44-906B-011FA4C72FAA}"/>
              </a:ext>
            </a:extLst>
          </p:cNvPr>
          <p:cNvSpPr txBox="1">
            <a:spLocks noChangeArrowheads="1"/>
          </p:cNvSpPr>
          <p:nvPr/>
        </p:nvSpPr>
        <p:spPr bwMode="auto">
          <a:xfrm>
            <a:off x="2875606" y="4512913"/>
            <a:ext cx="1734810" cy="642938"/>
          </a:xfrm>
          <a:prstGeom prst="rect">
            <a:avLst/>
          </a:prstGeom>
          <a:noFill/>
          <a:ln w="9525">
            <a:noFill/>
            <a:round/>
            <a:headEnd/>
            <a:tailEnd/>
          </a:ln>
          <a:effectLst/>
        </p:spPr>
        <p:txBody>
          <a:bodyPr wrap="square"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i="0" u="none" strike="noStrike" kern="1200" cap="none" spc="0" normalizeH="0" baseline="0" noProof="0" dirty="0">
                <a:ln>
                  <a:noFill/>
                </a:ln>
                <a:solidFill>
                  <a:srgbClr val="000000"/>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1-33</a:t>
            </a:r>
            <a:endParaRPr kumimoji="0" lang="en-GB" sz="3600" b="1" i="0" u="none" strike="noStrike" kern="1200" cap="none" spc="0" normalizeH="0" baseline="0" noProof="0" dirty="0">
              <a:ln>
                <a:noFill/>
              </a:ln>
              <a:solidFill>
                <a:srgbClr val="000000"/>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9" name="Text Box 14">
            <a:extLst>
              <a:ext uri="{FF2B5EF4-FFF2-40B4-BE49-F238E27FC236}">
                <a16:creationId xmlns:a16="http://schemas.microsoft.com/office/drawing/2014/main" id="{B916E5D1-052E-E24C-9EC4-21ABD32B87BE}"/>
              </a:ext>
            </a:extLst>
          </p:cNvPr>
          <p:cNvSpPr txBox="1">
            <a:spLocks noChangeArrowheads="1"/>
          </p:cNvSpPr>
          <p:nvPr/>
        </p:nvSpPr>
        <p:spPr bwMode="auto">
          <a:xfrm>
            <a:off x="5148064" y="4077072"/>
            <a:ext cx="3960440" cy="2050783"/>
          </a:xfrm>
          <a:prstGeom prst="rect">
            <a:avLst/>
          </a:prstGeom>
          <a:noFill/>
          <a:ln w="9525">
            <a:noFill/>
            <a:round/>
            <a:headEnd/>
            <a:tailEnd/>
          </a:ln>
          <a:effectLst/>
        </p:spPr>
        <p:txBody>
          <a:bodyPr/>
          <a:lstStyle>
            <a:lvl1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2pPr>
            <a:lvl3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3pPr>
            <a:lvl4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4pPr>
            <a:lvl5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24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rPr>
              <a:t>ك. كيتشن، مصداقية العهد القديم، الفصل 8، الموقع 8279 من 14432، طبعة كيندل</a:t>
            </a:r>
            <a:endParaRPr kumimoji="0" lang="en-GB" sz="32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1963274213"/>
      </p:ext>
    </p:extLst>
  </p:cSld>
  <p:clrMapOvr>
    <a:masterClrMapping/>
  </p:clrMapOvr>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81.xml><?xml version="1.0" encoding="utf-8"?>
<p:sld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sp>
        <p:nvSpPr>
          <p:cNvPr id="37889" name="Rectangle 1"/>
          <p:cNvSpPr>
            <a:spLocks noChangeArrowheads="1"/>
          </p:cNvSpPr>
          <p:nvPr/>
        </p:nvSpPr>
        <p:spPr bwMode="auto">
          <a:xfrm>
            <a:off x="0" y="0"/>
            <a:ext cx="9144000" cy="6858000"/>
          </a:xfrm>
          <a:prstGeom prst="rect">
            <a:avLst/>
          </a:prstGeom>
          <a:gradFill rotWithShape="0">
            <a:gsLst>
              <a:gs pos="0">
                <a:srgbClr val="000082"/>
              </a:gs>
              <a:gs pos="100000">
                <a:srgbClr val="FF8200"/>
              </a:gs>
            </a:gsLst>
            <a:lin ang="5400000" scaled="1"/>
          </a:gradFill>
          <a:ln w="9525">
            <a:noFill/>
            <a:round/>
            <a:headEnd/>
            <a:tailEnd/>
          </a:ln>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pic>
        <p:nvPicPr>
          <p:cNvPr id="666627" name="Picture 2"/>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r="47917"/>
          <a:stretch/>
        </p:blipFill>
        <p:spPr bwMode="auto">
          <a:xfrm>
            <a:off x="622448" y="3457971"/>
            <a:ext cx="2365376" cy="34274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pic>
      <p:sp>
        <p:nvSpPr>
          <p:cNvPr id="37892" name="Text Box 4"/>
          <p:cNvSpPr txBox="1">
            <a:spLocks noChangeArrowheads="1"/>
          </p:cNvSpPr>
          <p:nvPr/>
        </p:nvSpPr>
        <p:spPr bwMode="auto">
          <a:xfrm>
            <a:off x="1499018" y="4512913"/>
            <a:ext cx="1488806" cy="642938"/>
          </a:xfrm>
          <a:prstGeom prst="rect">
            <a:avLst/>
          </a:prstGeom>
          <a:noFill/>
          <a:ln w="9525">
            <a:noFill/>
            <a:round/>
            <a:headEnd/>
            <a:tailEnd/>
          </a:ln>
          <a:effectLst/>
        </p:spPr>
        <p:txBody>
          <a:bodyPr wrap="square"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i="0" u="none" strike="noStrike" kern="1200" cap="none" spc="0" normalizeH="0" baseline="0" noProof="0" dirty="0">
                <a:ln>
                  <a:noFill/>
                </a:ln>
                <a:solidFill>
                  <a:srgbClr val="000000"/>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34-66</a:t>
            </a:r>
            <a:endParaRPr kumimoji="0" lang="en-GB" sz="3600" b="1" i="0" u="none" strike="noStrike" kern="1200" cap="none" spc="0" normalizeH="0" baseline="0" noProof="0" dirty="0">
              <a:ln>
                <a:noFill/>
              </a:ln>
              <a:solidFill>
                <a:srgbClr val="000000"/>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pic>
        <p:nvPicPr>
          <p:cNvPr id="666630" name="Picture 5"/>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l="49864"/>
          <a:stretch/>
        </p:blipFill>
        <p:spPr bwMode="auto">
          <a:xfrm>
            <a:off x="3055938" y="3457971"/>
            <a:ext cx="2278062" cy="34274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pic>
      <p:sp>
        <p:nvSpPr>
          <p:cNvPr id="37902" name="Text Box 14"/>
          <p:cNvSpPr txBox="1">
            <a:spLocks noChangeArrowheads="1"/>
          </p:cNvSpPr>
          <p:nvPr/>
        </p:nvSpPr>
        <p:spPr bwMode="auto">
          <a:xfrm>
            <a:off x="109959" y="116632"/>
            <a:ext cx="8998545" cy="3223053"/>
          </a:xfrm>
          <a:prstGeom prst="rect">
            <a:avLst/>
          </a:prstGeom>
          <a:noFill/>
          <a:ln w="9525">
            <a:noFill/>
            <a:round/>
            <a:headEnd/>
            <a:tailEnd/>
          </a:ln>
          <a:effectLst/>
        </p:spPr>
        <p:txBody>
          <a:bodyPr/>
          <a:lstStyle>
            <a:lvl1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2pPr>
            <a:lvl3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3pPr>
            <a:lvl4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4pPr>
            <a:lvl5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rPr>
              <a:t>وضع علامة على فاصل في نهاية العمود ، قبل بدء عمود جديد بما هو الآن 34: 1. هذا قريب جدًا من منتصف الكتاب بأكمله كما كان ، وكما هو الحال لدينا. كان لدى الكاتب الأول سبب ما للتقسيم هنا - لكنه لم ير أي سبب للتقسيم على ما هو الآن 39/40 أو 55/56 ، كما نلاحظ</a:t>
            </a:r>
            <a:endParaRPr kumimoji="0" lang="en-GB" sz="28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endParaRPr>
          </a:p>
        </p:txBody>
      </p:sp>
      <p:sp>
        <p:nvSpPr>
          <p:cNvPr id="37891" name="Text Box 3"/>
          <p:cNvSpPr txBox="1">
            <a:spLocks noChangeArrowheads="1"/>
          </p:cNvSpPr>
          <p:nvPr/>
        </p:nvSpPr>
        <p:spPr bwMode="auto">
          <a:xfrm>
            <a:off x="1589087" y="5299694"/>
            <a:ext cx="2943225" cy="771525"/>
          </a:xfrm>
          <a:prstGeom prst="rect">
            <a:avLst/>
          </a:prstGeom>
          <a:noFill/>
          <a:ln w="9525">
            <a:noFill/>
            <a:round/>
            <a:headEnd/>
            <a:tailEnd/>
          </a:ln>
          <a:effectLst/>
        </p:spPr>
        <p:txBody>
          <a:bodyPr wrap="square"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750"/>
              </a:spcBef>
              <a:spcAft>
                <a:spcPct val="0"/>
              </a:spcAft>
              <a:buClr>
                <a:srgbClr val="000000"/>
              </a:buClr>
              <a:buSzPct val="100000"/>
              <a:buFont typeface="Papyrus"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44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Arial" panose="020B0604020202020204" pitchFamily="34" charset="0"/>
                <a:ea typeface="ＭＳ Ｐゴシック" charset="0"/>
                <a:cs typeface="Arial" panose="020B0604020202020204" pitchFamily="34" charset="0"/>
              </a:rPr>
              <a:t>أشعياء</a:t>
            </a:r>
            <a:endParaRPr kumimoji="0" lang="en-GB" sz="44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Arial" panose="020B0604020202020204" pitchFamily="34" charset="0"/>
              <a:ea typeface="ＭＳ Ｐゴシック" charset="0"/>
              <a:cs typeface="Arial" panose="020B0604020202020204" pitchFamily="34" charset="0"/>
            </a:endParaRPr>
          </a:p>
        </p:txBody>
      </p:sp>
      <p:sp>
        <p:nvSpPr>
          <p:cNvPr id="19" name="Text Box 4">
            <a:extLst>
              <a:ext uri="{FF2B5EF4-FFF2-40B4-BE49-F238E27FC236}">
                <a16:creationId xmlns:a16="http://schemas.microsoft.com/office/drawing/2014/main" id="{02943D05-0CF9-AA44-906B-011FA4C72FAA}"/>
              </a:ext>
            </a:extLst>
          </p:cNvPr>
          <p:cNvSpPr txBox="1">
            <a:spLocks noChangeArrowheads="1"/>
          </p:cNvSpPr>
          <p:nvPr/>
        </p:nvSpPr>
        <p:spPr bwMode="auto">
          <a:xfrm>
            <a:off x="2875606" y="4512913"/>
            <a:ext cx="1734810" cy="642938"/>
          </a:xfrm>
          <a:prstGeom prst="rect">
            <a:avLst/>
          </a:prstGeom>
          <a:noFill/>
          <a:ln w="9525">
            <a:noFill/>
            <a:round/>
            <a:headEnd/>
            <a:tailEnd/>
          </a:ln>
          <a:effectLst/>
        </p:spPr>
        <p:txBody>
          <a:bodyPr wrap="square"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i="0" u="none" strike="noStrike" kern="1200" cap="none" spc="0" normalizeH="0" baseline="0" noProof="0" dirty="0">
                <a:ln>
                  <a:noFill/>
                </a:ln>
                <a:solidFill>
                  <a:srgbClr val="000000"/>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1-33</a:t>
            </a:r>
            <a:endParaRPr kumimoji="0" lang="en-GB" sz="3600" b="1" i="0" u="none" strike="noStrike" kern="1200" cap="none" spc="0" normalizeH="0" baseline="0" noProof="0" dirty="0">
              <a:ln>
                <a:noFill/>
              </a:ln>
              <a:solidFill>
                <a:srgbClr val="000000"/>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9" name="Text Box 14">
            <a:extLst>
              <a:ext uri="{FF2B5EF4-FFF2-40B4-BE49-F238E27FC236}">
                <a16:creationId xmlns:a16="http://schemas.microsoft.com/office/drawing/2014/main" id="{EC70D9ED-D338-0744-BCE1-D3AA094B726A}"/>
              </a:ext>
            </a:extLst>
          </p:cNvPr>
          <p:cNvSpPr txBox="1">
            <a:spLocks noChangeArrowheads="1"/>
          </p:cNvSpPr>
          <p:nvPr/>
        </p:nvSpPr>
        <p:spPr bwMode="auto">
          <a:xfrm>
            <a:off x="5148064" y="4077072"/>
            <a:ext cx="3960440" cy="2050783"/>
          </a:xfrm>
          <a:prstGeom prst="rect">
            <a:avLst/>
          </a:prstGeom>
          <a:noFill/>
          <a:ln w="9525">
            <a:noFill/>
            <a:round/>
            <a:headEnd/>
            <a:tailEnd/>
          </a:ln>
          <a:effectLst/>
        </p:spPr>
        <p:txBody>
          <a:bodyPr/>
          <a:lstStyle>
            <a:lvl1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2pPr>
            <a:lvl3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3pPr>
            <a:lvl4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4pPr>
            <a:lvl5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24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rPr>
              <a:t>ك. كيتشن، مصداقية العهد القديم، الفصل 8، الموقع 8279 من 14432، طبعة كيندل</a:t>
            </a:r>
            <a:endParaRPr kumimoji="0" lang="en-GB" sz="32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3220566638"/>
      </p:ext>
    </p:extLst>
  </p:cSld>
  <p:clrMapOvr>
    <a:masterClrMapping/>
  </p:clrMapOvr>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sp>
        <p:nvSpPr>
          <p:cNvPr id="39937" name="Rectangle 1"/>
          <p:cNvSpPr>
            <a:spLocks noChangeArrowheads="1"/>
          </p:cNvSpPr>
          <p:nvPr/>
        </p:nvSpPr>
        <p:spPr bwMode="auto">
          <a:xfrm>
            <a:off x="0" y="0"/>
            <a:ext cx="9144000" cy="6858000"/>
          </a:xfrm>
          <a:prstGeom prst="rect">
            <a:avLst/>
          </a:prstGeom>
          <a:gradFill rotWithShape="0">
            <a:gsLst>
              <a:gs pos="0">
                <a:srgbClr val="000082"/>
              </a:gs>
              <a:gs pos="100000">
                <a:srgbClr val="FF8200"/>
              </a:gs>
            </a:gsLst>
            <a:lin ang="5400000" scaled="1"/>
          </a:gradFill>
          <a:ln w="9525">
            <a:noFill/>
            <a:round/>
            <a:headEnd/>
            <a:tailEnd/>
          </a:ln>
          <a:effectLst>
            <a:outerShdw dist="17819" dir="2700000" algn="ctr" rotWithShape="0">
              <a:srgbClr val="FFFFFF">
                <a:alpha val="75014"/>
              </a:srgbClr>
            </a:outerShdw>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sp>
        <p:nvSpPr>
          <p:cNvPr id="39938" name="Text Box 2"/>
          <p:cNvSpPr txBox="1">
            <a:spLocks noChangeArrowheads="1"/>
          </p:cNvSpPr>
          <p:nvPr/>
        </p:nvSpPr>
        <p:spPr bwMode="auto">
          <a:xfrm>
            <a:off x="609600" y="304800"/>
            <a:ext cx="3733800" cy="649288"/>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قسمي أشعياء</a:t>
            </a:r>
            <a:endParaRPr kumimoji="0" lang="en-GB"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39940" name="Text Box 4"/>
          <p:cNvSpPr txBox="1">
            <a:spLocks noChangeArrowheads="1"/>
          </p:cNvSpPr>
          <p:nvPr/>
        </p:nvSpPr>
        <p:spPr bwMode="auto">
          <a:xfrm>
            <a:off x="609600" y="914400"/>
            <a:ext cx="3733800" cy="642938"/>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ثلاثة أقسام أشعياء</a:t>
            </a:r>
            <a:endParaRPr kumimoji="0" lang="en-GB"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39942" name="Text Box 6"/>
          <p:cNvSpPr txBox="1">
            <a:spLocks noChangeArrowheads="1"/>
          </p:cNvSpPr>
          <p:nvPr/>
        </p:nvSpPr>
        <p:spPr bwMode="auto">
          <a:xfrm>
            <a:off x="4572000" y="1557338"/>
            <a:ext cx="4191000" cy="642937"/>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1-66</a:t>
            </a:r>
            <a:endParaRPr kumimoji="0" lang="en-GB"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grpSp>
        <p:nvGrpSpPr>
          <p:cNvPr id="670726" name="Group 7"/>
          <p:cNvGrpSpPr>
            <a:grpSpLocks/>
          </p:cNvGrpSpPr>
          <p:nvPr/>
        </p:nvGrpSpPr>
        <p:grpSpPr bwMode="auto">
          <a:xfrm>
            <a:off x="533400" y="3048000"/>
            <a:ext cx="4540250" cy="3425825"/>
            <a:chOff x="336" y="1920"/>
            <a:chExt cx="2860" cy="2158"/>
          </a:xfrm>
        </p:grpSpPr>
        <p:pic>
          <p:nvPicPr>
            <p:cNvPr id="670736" name="Picture 8"/>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336" y="1920"/>
              <a:ext cx="2861" cy="21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pic>
        <p:sp>
          <p:nvSpPr>
            <p:cNvPr id="39945" name="Text Box 9"/>
            <p:cNvSpPr txBox="1">
              <a:spLocks noChangeArrowheads="1"/>
            </p:cNvSpPr>
            <p:nvPr/>
          </p:nvSpPr>
          <p:spPr bwMode="auto">
            <a:xfrm>
              <a:off x="1001" y="2759"/>
              <a:ext cx="1531" cy="443"/>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500"/>
                </a:spcBef>
                <a:spcAft>
                  <a:spcPct val="0"/>
                </a:spcAft>
                <a:buClr>
                  <a:srgbClr val="000000"/>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40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Arial" panose="020B0604020202020204" pitchFamily="34" charset="0"/>
                  <a:ea typeface="ＭＳ Ｐゴシック" charset="0"/>
                  <a:cs typeface="Arial" panose="020B0604020202020204" pitchFamily="34" charset="0"/>
                </a:rPr>
                <a:t>أشعياء</a:t>
              </a:r>
              <a:endParaRPr kumimoji="0" lang="en-GB" sz="40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Arial" panose="020B0604020202020204" pitchFamily="34" charset="0"/>
                <a:ea typeface="ＭＳ Ｐゴシック" charset="0"/>
                <a:cs typeface="Arial" panose="020B0604020202020204" pitchFamily="34" charset="0"/>
              </a:endParaRPr>
            </a:p>
          </p:txBody>
        </p:sp>
      </p:grpSp>
      <p:sp>
        <p:nvSpPr>
          <p:cNvPr id="39946" name="Text Box 10"/>
          <p:cNvSpPr txBox="1">
            <a:spLocks noChangeArrowheads="1"/>
          </p:cNvSpPr>
          <p:nvPr/>
        </p:nvSpPr>
        <p:spPr bwMode="auto">
          <a:xfrm>
            <a:off x="533400" y="1573213"/>
            <a:ext cx="3810000" cy="646112"/>
          </a:xfrm>
          <a:prstGeom prst="rect">
            <a:avLst/>
          </a:prstGeom>
          <a:noFill/>
          <a:ln w="9525">
            <a:noFill/>
            <a:round/>
            <a:headEnd/>
            <a:tailEnd/>
          </a:ln>
          <a:effectLst/>
        </p:spPr>
        <p:txBody>
          <a:bodyPr/>
          <a:lstStyle>
            <a:lvl1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2pPr>
            <a:lvl3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3pPr>
            <a:lvl4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4pPr>
            <a:lvl5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rPr>
              <a:t>وحدة أشعياء</a:t>
            </a:r>
            <a:endParaRPr kumimoji="0" lang="en-GB"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endParaRPr>
          </a:p>
        </p:txBody>
      </p:sp>
      <p:sp>
        <p:nvSpPr>
          <p:cNvPr id="39947" name="Text Box 11"/>
          <p:cNvSpPr txBox="1">
            <a:spLocks noChangeArrowheads="1"/>
          </p:cNvSpPr>
          <p:nvPr/>
        </p:nvSpPr>
        <p:spPr bwMode="auto">
          <a:xfrm>
            <a:off x="8413750" y="55563"/>
            <a:ext cx="722313" cy="460375"/>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150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453</a:t>
            </a:r>
            <a:endParaRPr kumimoji="0" lang="en-GB" sz="24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39949" name="Text Box 13"/>
          <p:cNvSpPr txBox="1">
            <a:spLocks noChangeArrowheads="1"/>
          </p:cNvSpPr>
          <p:nvPr/>
        </p:nvSpPr>
        <p:spPr bwMode="auto">
          <a:xfrm>
            <a:off x="5083175" y="3502025"/>
            <a:ext cx="4060825" cy="587375"/>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ts val="200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1. الخلفية</a:t>
            </a:r>
            <a:endParaRPr kumimoji="0" lang="en-GB" sz="32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39950" name="Text Box 14"/>
          <p:cNvSpPr txBox="1">
            <a:spLocks noChangeArrowheads="1"/>
          </p:cNvSpPr>
          <p:nvPr/>
        </p:nvSpPr>
        <p:spPr bwMode="auto">
          <a:xfrm>
            <a:off x="5083175" y="4087813"/>
            <a:ext cx="4060825" cy="587375"/>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ts val="200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2. النمط و اللاهوت</a:t>
            </a:r>
            <a:endParaRPr kumimoji="0" lang="en-GB" sz="32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39951" name="Text Box 15"/>
          <p:cNvSpPr txBox="1">
            <a:spLocks noChangeArrowheads="1"/>
          </p:cNvSpPr>
          <p:nvPr/>
        </p:nvSpPr>
        <p:spPr bwMode="auto">
          <a:xfrm>
            <a:off x="5083175" y="4627563"/>
            <a:ext cx="4060825" cy="587375"/>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ts val="200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3. المسيا</a:t>
            </a:r>
            <a:endParaRPr kumimoji="0" lang="en-GB" sz="32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18" name="Text Box 4"/>
          <p:cNvSpPr txBox="1">
            <a:spLocks noChangeArrowheads="1"/>
          </p:cNvSpPr>
          <p:nvPr/>
        </p:nvSpPr>
        <p:spPr bwMode="auto">
          <a:xfrm>
            <a:off x="4572000" y="304800"/>
            <a:ext cx="3505200" cy="642938"/>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1-39      40-66</a:t>
            </a:r>
            <a:endParaRPr kumimoji="0" lang="en-GB"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19" name="Text Box 5"/>
          <p:cNvSpPr txBox="1">
            <a:spLocks noChangeArrowheads="1"/>
          </p:cNvSpPr>
          <p:nvPr/>
        </p:nvSpPr>
        <p:spPr bwMode="auto">
          <a:xfrm>
            <a:off x="4572000" y="944563"/>
            <a:ext cx="4572000" cy="649287"/>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1-39   40-55   56-66</a:t>
            </a:r>
            <a:endParaRPr kumimoji="0" lang="en-GB"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39948" name="Text Box 12"/>
          <p:cNvSpPr txBox="1">
            <a:spLocks noChangeArrowheads="1"/>
          </p:cNvSpPr>
          <p:nvPr/>
        </p:nvSpPr>
        <p:spPr bwMode="auto">
          <a:xfrm>
            <a:off x="5075238" y="2917825"/>
            <a:ext cx="4060825" cy="587375"/>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ts val="200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i="0" u="sng"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الردود :</a:t>
            </a:r>
            <a:endParaRPr kumimoji="0" lang="en-GB" sz="3200" b="1" i="0" u="sng"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1183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fill="hold" nodeType="clickEffect">
                                  <p:stCondLst>
                                    <p:cond delay="0"/>
                                  </p:stCondLst>
                                  <p:childTnLst>
                                    <p:set>
                                      <p:cBhvr additive="repl">
                                        <p:cTn id="6" dur="1" fill="hold">
                                          <p:stCondLst>
                                            <p:cond delay="0"/>
                                          </p:stCondLst>
                                        </p:cTn>
                                        <p:tgtEl>
                                          <p:spTgt spid="399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a:grpSpLocks/>
          </p:cNvGrpSpPr>
          <p:nvPr/>
        </p:nvGrpSpPr>
        <p:grpSpPr bwMode="auto">
          <a:xfrm>
            <a:off x="4051300" y="0"/>
            <a:ext cx="5091113" cy="6859588"/>
            <a:chOff x="2552" y="0"/>
            <a:chExt cx="3207" cy="4321"/>
          </a:xfrm>
        </p:grpSpPr>
        <p:pic>
          <p:nvPicPr>
            <p:cNvPr id="1074182" name="Picture 2"/>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2552" y="0"/>
              <a:ext cx="3208" cy="43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pic>
        <p:pic>
          <p:nvPicPr>
            <p:cNvPr id="1074183" name="Picture 3"/>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3506" y="1564"/>
              <a:ext cx="912" cy="20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pic>
      </p:grpSp>
      <p:pic>
        <p:nvPicPr>
          <p:cNvPr id="1074178" name="Picture 4"/>
          <p:cNvPicPr>
            <a:picLocks noChangeAspect="1" noChangeArrowheads="1"/>
          </p:cNvPicPr>
          <p:nvPr/>
        </p:nvPicPr>
        <p:blipFill>
          <a:blip r:embed="rId5" cstate="screen">
            <a:lum bright="18000"/>
            <a:extLst>
              <a:ext uri="{28A0092B-C50C-407E-A947-70E740481C1C}">
                <a14:useLocalDpi xmlns:a14="http://schemas.microsoft.com/office/drawing/2010/main"/>
              </a:ext>
            </a:extLst>
          </a:blip>
          <a:srcRect/>
          <a:stretch>
            <a:fillRect/>
          </a:stretch>
        </p:blipFill>
        <p:spPr bwMode="auto">
          <a:xfrm>
            <a:off x="0" y="0"/>
            <a:ext cx="4576763" cy="6858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pic>
      <p:sp>
        <p:nvSpPr>
          <p:cNvPr id="74757" name="Text Box 5"/>
          <p:cNvSpPr txBox="1">
            <a:spLocks noChangeArrowheads="1"/>
          </p:cNvSpPr>
          <p:nvPr/>
        </p:nvSpPr>
        <p:spPr bwMode="auto">
          <a:xfrm>
            <a:off x="914400" y="-6350"/>
            <a:ext cx="7239000" cy="1066800"/>
          </a:xfrm>
          <a:prstGeom prst="rect">
            <a:avLst/>
          </a:prstGeom>
          <a:solidFill>
            <a:srgbClr val="000000"/>
          </a:solidFill>
          <a:ln w="9525">
            <a:noFill/>
            <a:round/>
            <a:headEnd/>
            <a:tailEnd/>
          </a:ln>
          <a:effectLst>
            <a:outerShdw dist="38184" dir="2700000" algn="ctr" rotWithShape="0">
              <a:srgbClr val="FF0000">
                <a:alpha val="75014"/>
              </a:srgbClr>
            </a:outerShdw>
          </a:effectLst>
        </p:spPr>
        <p:txBody>
          <a:bodyPr anchor="ctr"/>
          <a:lstStyle/>
          <a:p>
            <a:pPr marL="0" marR="0" lvl="0" indent="0" algn="ctr" defTabSz="449263" rtl="0" eaLnBrk="1" fontAlgn="base" latinLnBrk="0" hangingPunct="1">
              <a:lnSpc>
                <a:spcPct val="100000"/>
              </a:lnSpc>
              <a:spcBef>
                <a:spcPct val="0"/>
              </a:spcBef>
              <a:spcAft>
                <a:spcPct val="0"/>
              </a:spcAft>
              <a:buClr>
                <a:srgbClr val="FFFFCC"/>
              </a:buClr>
              <a:buSzPct val="100000"/>
              <a:buFont typeface="Tahoma"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4400" b="0" i="0" u="none" strike="noStrike" kern="1200" cap="none" spc="0" normalizeH="0" baseline="0" noProof="0" dirty="0">
                <a:ln>
                  <a:noFill/>
                </a:ln>
                <a:solidFill>
                  <a:srgbClr val="FFFFCC"/>
                </a:solidFill>
                <a:effectLst/>
                <a:uLnTx/>
                <a:uFillTx/>
                <a:latin typeface="Tahoma" charset="0"/>
                <a:ea typeface="ＭＳ Ｐゴシック" charset="-128"/>
                <a:cs typeface="+mn-cs"/>
              </a:rPr>
              <a:t>نفس المسيا</a:t>
            </a:r>
            <a:endParaRPr kumimoji="0" lang="en-GB" sz="4400" b="0" i="0" u="none" strike="noStrike" kern="1200" cap="none" spc="0" normalizeH="0" baseline="0" noProof="0" dirty="0">
              <a:ln>
                <a:noFill/>
              </a:ln>
              <a:solidFill>
                <a:srgbClr val="FFFFCC"/>
              </a:solidFill>
              <a:effectLst/>
              <a:uLnTx/>
              <a:uFillTx/>
              <a:latin typeface="Tahoma" charset="0"/>
              <a:ea typeface="ＭＳ Ｐゴシック" charset="-128"/>
              <a:cs typeface="+mn-cs"/>
            </a:endParaRPr>
          </a:p>
        </p:txBody>
      </p:sp>
      <p:sp>
        <p:nvSpPr>
          <p:cNvPr id="1074180" name="Text Box 6"/>
          <p:cNvSpPr txBox="1">
            <a:spLocks noChangeArrowheads="1"/>
          </p:cNvSpPr>
          <p:nvPr/>
        </p:nvSpPr>
        <p:spPr bwMode="auto">
          <a:xfrm>
            <a:off x="-36513" y="1120775"/>
            <a:ext cx="4613276" cy="18891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lIns="90000" tIns="46800" rIns="90000" bIns="46800" anchor="b"/>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80000"/>
              </a:lnSpc>
              <a:spcBef>
                <a:spcPct val="0"/>
              </a:spcBef>
              <a:spcAft>
                <a:spcPct val="0"/>
              </a:spcAft>
              <a:buClr>
                <a:srgbClr val="000000"/>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altLang="ja-JP" sz="2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لنمو رياسته و للسلام لا نهاية على كرسي داود و على مملكته ليثبتها و يعضدها بالحق و البر من الآن إلى الأبد</a:t>
            </a:r>
          </a:p>
          <a:p>
            <a:pPr marL="0" marR="0" lvl="0" indent="0" algn="ctr" defTabSz="449263" rtl="0" eaLnBrk="1" fontAlgn="base" latinLnBrk="0" hangingPunct="1">
              <a:lnSpc>
                <a:spcPct val="80000"/>
              </a:lnSpc>
              <a:spcBef>
                <a:spcPct val="0"/>
              </a:spcBef>
              <a:spcAft>
                <a:spcPct val="0"/>
              </a:spcAft>
              <a:buClr>
                <a:srgbClr val="000000"/>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(أش 9: 7)</a:t>
            </a:r>
            <a:endParaRPr kumimoji="0" lang="en-GB" sz="2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74759" name="Text Box 7"/>
          <p:cNvSpPr txBox="1">
            <a:spLocks noChangeArrowheads="1"/>
          </p:cNvSpPr>
          <p:nvPr/>
        </p:nvSpPr>
        <p:spPr bwMode="auto">
          <a:xfrm>
            <a:off x="4557713" y="1120775"/>
            <a:ext cx="4567237" cy="18891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lIns="90000" tIns="46800" rIns="90000" bIns="46800" anchor="b"/>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80000"/>
              </a:lnSpc>
              <a:spcBef>
                <a:spcPct val="0"/>
              </a:spcBef>
              <a:spcAft>
                <a:spcPct val="0"/>
              </a:spcAft>
              <a:buClr>
                <a:srgbClr val="000000"/>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altLang="ja-JP" sz="2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محتقر و مخذول من الناس رجل أوجاع و مختبر الحزن و كمستر عنه وجوهنا محتقر فلم نعتد به</a:t>
            </a:r>
          </a:p>
          <a:p>
            <a:pPr marL="0" marR="0" lvl="0" indent="0" algn="ctr" defTabSz="449263" rtl="0" eaLnBrk="1" fontAlgn="base" latinLnBrk="0" hangingPunct="1">
              <a:lnSpc>
                <a:spcPct val="80000"/>
              </a:lnSpc>
              <a:spcBef>
                <a:spcPct val="0"/>
              </a:spcBef>
              <a:spcAft>
                <a:spcPct val="0"/>
              </a:spcAft>
              <a:buClr>
                <a:srgbClr val="000000"/>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(أش 53: 3)</a:t>
            </a:r>
            <a:endParaRPr kumimoji="0" lang="en-GB" sz="2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fill="hold" nodeType="clickEffect">
                                  <p:stCondLst>
                                    <p:cond delay="0"/>
                                  </p:stCondLst>
                                  <p:childTnLst>
                                    <p:set>
                                      <p:cBhvr additive="repl">
                                        <p:cTn id="6" dur="1" fill="hold">
                                          <p:stCondLst>
                                            <p:cond delay="0"/>
                                          </p:stCondLst>
                                        </p:cTn>
                                        <p:tgtEl>
                                          <p:spTgt spid="74759"/>
                                        </p:tgtEl>
                                        <p:attrNameLst>
                                          <p:attrName>style.visibility</p:attrName>
                                        </p:attrNameLst>
                                      </p:cBhvr>
                                      <p:to>
                                        <p:strVal val="visible"/>
                                      </p:to>
                                    </p:set>
                                  </p:childTnLst>
                                </p:cTn>
                              </p:par>
                              <p:par>
                                <p:cTn id="7" presetID="1" presetClass="entr" fill="hold" nodeType="withEffect">
                                  <p:stCondLst>
                                    <p:cond delay="0"/>
                                  </p:stCondLst>
                                  <p:childTnLst>
                                    <p:set>
                                      <p:cBhvr additive="repl">
                                        <p:cTn id="8" dur="1" fill="hold">
                                          <p:stCondLst>
                                            <p:cond delay="0"/>
                                          </p:stCondLst>
                                        </p:cTn>
                                        <p:tgtEl>
                                          <p:spTgt spid="2"/>
                                        </p:tgtEl>
                                        <p:attrNameLst>
                                          <p:attrName>style.visibility</p:attrName>
                                        </p:attrNameLst>
                                      </p:cBhvr>
                                      <p:to>
                                        <p:strVal val="visible"/>
                                      </p:to>
                                    </p:set>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fill="hold" nodeType="clickEffect">
                                  <p:stCondLst>
                                    <p:cond delay="0"/>
                                  </p:stCondLst>
                                  <p:childTnLst>
                                    <p:set>
                                      <p:cBhvr additive="repl">
                                        <p:cTn id="12" dur="1" fill="hold">
                                          <p:stCondLst>
                                            <p:cond delay="0"/>
                                          </p:stCondLst>
                                        </p:cTn>
                                        <p:tgtEl>
                                          <p:spTgt spid="7475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6385" name="AutoShape 1"/>
          <p:cNvSpPr>
            <a:spLocks noChangeArrowheads="1"/>
          </p:cNvSpPr>
          <p:nvPr/>
        </p:nvSpPr>
        <p:spPr bwMode="auto">
          <a:xfrm>
            <a:off x="0" y="0"/>
            <a:ext cx="9144000" cy="6858000"/>
          </a:xfrm>
          <a:prstGeom prst="roundRect">
            <a:avLst>
              <a:gd name="adj" fmla="val 19"/>
            </a:avLst>
          </a:prstGeom>
          <a:solidFill>
            <a:srgbClr val="99CCFF"/>
          </a:solidFill>
          <a:ln w="9360">
            <a:solidFill>
              <a:srgbClr val="000000"/>
            </a:solidFill>
            <a:miter lim="800000"/>
            <a:headEnd/>
            <a:tailEnd/>
          </a:ln>
        </p:spPr>
        <p:txBody>
          <a:bodyPr wrap="none" lIns="82945" tIns="41473" rIns="82945" bIns="41473"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mn-cs"/>
            </a:endParaRPr>
          </a:p>
        </p:txBody>
      </p:sp>
      <p:sp>
        <p:nvSpPr>
          <p:cNvPr id="656386" name="Text Box 2"/>
          <p:cNvSpPr txBox="1">
            <a:spLocks noChangeArrowheads="1"/>
          </p:cNvSpPr>
          <p:nvPr/>
        </p:nvSpPr>
        <p:spPr bwMode="auto">
          <a:xfrm>
            <a:off x="327025" y="555625"/>
            <a:ext cx="8228013" cy="6016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0" tIns="30043" rIns="0" bIns="0" anchor="ctr"/>
          <a:lstStyle>
            <a:lvl1pPr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2pPr>
            <a:lvl3pPr marL="1143000" indent="-228600"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3pPr>
            <a:lvl4pPr marL="1600200" indent="-228600"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4pPr>
            <a:lvl5pPr marL="2057400" indent="-228600"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94000"/>
              </a:lnSpc>
              <a:spcBef>
                <a:spcPct val="0"/>
              </a:spcBef>
              <a:spcAft>
                <a:spcPct val="0"/>
              </a:spcAft>
              <a:buClr>
                <a:srgbClr val="FFFFFF"/>
              </a:buClr>
              <a:buSzPct val="100000"/>
              <a:buFont typeface="Arial"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40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هل نوستراداموس نبي؟</a:t>
            </a:r>
            <a:endParaRPr kumimoji="0" lang="en-GB" sz="40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656387" name="Text Box 3"/>
          <p:cNvSpPr txBox="1">
            <a:spLocks noChangeArrowheads="1"/>
          </p:cNvSpPr>
          <p:nvPr/>
        </p:nvSpPr>
        <p:spPr bwMode="auto">
          <a:xfrm>
            <a:off x="488950" y="1960563"/>
            <a:ext cx="4159250" cy="4244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0" tIns="25471" rIns="0" bIns="0"/>
          <a:lstStyle>
            <a:lvl1pPr indent="9525" eaLnBrk="0" hangingPunct="0">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Lst>
              <a:defRPr sz="2400">
                <a:solidFill>
                  <a:schemeClr val="bg1"/>
                </a:solidFill>
                <a:latin typeface="Arial" charset="0"/>
                <a:ea typeface="ＭＳ Ｐゴシック" charset="0"/>
              </a:defRPr>
            </a:lvl2pPr>
            <a:lvl3pPr marL="1143000" indent="-228600" eaLnBrk="0" hangingPunct="0">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Lst>
              <a:defRPr sz="2400">
                <a:solidFill>
                  <a:schemeClr val="bg1"/>
                </a:solidFill>
                <a:latin typeface="Arial" charset="0"/>
                <a:ea typeface="ＭＳ Ｐゴシック" charset="0"/>
              </a:defRPr>
            </a:lvl3pPr>
            <a:lvl4pPr marL="1600200" indent="-228600" eaLnBrk="0" hangingPunct="0">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Lst>
              <a:defRPr sz="2400">
                <a:solidFill>
                  <a:schemeClr val="bg1"/>
                </a:solidFill>
                <a:latin typeface="Arial" charset="0"/>
                <a:ea typeface="ＭＳ Ｐゴシック" charset="0"/>
              </a:defRPr>
            </a:lvl4pPr>
            <a:lvl5pPr marL="2057400" indent="-228600" eaLnBrk="0" hangingPunct="0">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Lst>
              <a:defRPr sz="2400">
                <a:solidFill>
                  <a:schemeClr val="bg1"/>
                </a:solidFill>
                <a:latin typeface="Arial" charset="0"/>
                <a:ea typeface="ＭＳ Ｐゴシック" charset="0"/>
              </a:defRPr>
            </a:lvl9pPr>
          </a:lstStyle>
          <a:p>
            <a:pPr marL="0" marR="0" lvl="0" indent="9525" algn="r" defTabSz="449263" rtl="0" eaLnBrk="1" fontAlgn="base" latinLnBrk="0" hangingPunct="1">
              <a:lnSpc>
                <a:spcPct val="83000"/>
              </a:lnSpc>
              <a:spcBef>
                <a:spcPct val="0"/>
              </a:spcBef>
              <a:spcAft>
                <a:spcPts val="1288"/>
              </a:spcAft>
              <a:buClr>
                <a:srgbClr val="FFFFFF"/>
              </a:buClr>
              <a:buSzPct val="100000"/>
              <a:buFontTx/>
              <a:buNone/>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Lst>
              <a:defRPr/>
            </a:pPr>
            <a:r>
              <a:rPr kumimoji="0" lang="ar-JO" sz="3200" b="1" i="0" u="none" strike="noStrike" kern="1200" cap="none" spc="0" normalizeH="0" baseline="0" noProof="0" dirty="0">
                <a:ln>
                  <a:noFill/>
                </a:ln>
                <a:solidFill>
                  <a:srgbClr val="000000"/>
                </a:solidFill>
                <a:effectLst>
                  <a:outerShdw blurRad="38100" dist="38100" dir="2700000" algn="tl">
                    <a:srgbClr val="000000">
                      <a:alpha val="43137"/>
                    </a:srgbClr>
                  </a:outerShdw>
                </a:effectLst>
                <a:uLnTx/>
                <a:uFillTx/>
                <a:latin typeface="Arial" panose="020B0604020202020204" pitchFamily="34" charset="0"/>
                <a:ea typeface="ＭＳ Ｐゴシック" charset="0"/>
              </a:rPr>
              <a:t>مدن السياحة ، أورليانز ، بلويز ، أنجرز ، ريمس ونانت كانت مضطربة بسبب التغيير المفاجئ. ستنصب الخيام من قبل أناس بألسنة أجنبية ؛ الأنهار ، رمي السهام في رين ، اهتزاز الأرض والبحر." (القرن 1 ، الرباعية 50)</a:t>
            </a:r>
            <a:endParaRPr kumimoji="0" lang="en-GB" sz="2900" b="1" i="0" u="none" strike="noStrike" kern="1200" cap="none" spc="0" normalizeH="0" baseline="0" noProof="0" dirty="0">
              <a:ln>
                <a:noFill/>
              </a:ln>
              <a:solidFill>
                <a:srgbClr val="000000"/>
              </a:solidFill>
              <a:effectLst>
                <a:outerShdw blurRad="38100" dist="38100" dir="2700000" algn="tl">
                  <a:srgbClr val="000000">
                    <a:alpha val="43137"/>
                  </a:srgbClr>
                </a:outerShdw>
              </a:effectLst>
              <a:uLnTx/>
              <a:uFillTx/>
              <a:latin typeface="Arial" panose="020B0604020202020204" pitchFamily="34" charset="0"/>
              <a:ea typeface="ＭＳ Ｐゴシック" charset="0"/>
            </a:endParaRPr>
          </a:p>
        </p:txBody>
      </p:sp>
      <p:pic>
        <p:nvPicPr>
          <p:cNvPr id="656388" name="Picture 4"/>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4803775" y="1960563"/>
            <a:ext cx="3197225" cy="4244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pic>
      <p:sp>
        <p:nvSpPr>
          <p:cNvPr id="656389" name="Text Box 5"/>
          <p:cNvSpPr txBox="1">
            <a:spLocks noChangeArrowheads="1"/>
          </p:cNvSpPr>
          <p:nvPr/>
        </p:nvSpPr>
        <p:spPr bwMode="auto">
          <a:xfrm>
            <a:off x="815975" y="1139825"/>
            <a:ext cx="7512050" cy="4937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81639" tIns="66291" rIns="81639" bIns="40820"/>
          <a:lstStyle>
            <a:lvl1pPr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2pPr>
            <a:lvl3pPr marL="1143000" indent="-228600"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3pPr>
            <a:lvl4pPr marL="1600200" indent="-228600"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4pPr>
            <a:lvl5pPr marL="2057400" indent="-228600"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93000"/>
              </a:lnSpc>
              <a:spcBef>
                <a:spcPct val="0"/>
              </a:spcBef>
              <a:spcAft>
                <a:spcPct val="0"/>
              </a:spcAft>
              <a:buClr>
                <a:srgbClr val="FFFFFF"/>
              </a:buClr>
              <a:buSzPct val="100000"/>
              <a:buFont typeface="Arial"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29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هل تنبأ عن إعصار كاترينا؟</a:t>
            </a:r>
            <a:endParaRPr kumimoji="0" lang="en-GB" sz="29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656390" name="Text Box 6"/>
          <p:cNvSpPr txBox="1">
            <a:spLocks noChangeArrowheads="1"/>
          </p:cNvSpPr>
          <p:nvPr/>
        </p:nvSpPr>
        <p:spPr bwMode="auto">
          <a:xfrm>
            <a:off x="2060575" y="6324600"/>
            <a:ext cx="5391150" cy="200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0" tIns="12736" rIns="0" bIns="0"/>
          <a:lstStyle>
            <a:lvl1pPr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2pPr>
            <a:lvl3pPr marL="1143000" indent="-228600"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3pPr>
            <a:lvl4pPr marL="1600200" indent="-228600"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4pPr>
            <a:lvl5pPr marL="2057400" indent="-228600"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93000"/>
              </a:lnSpc>
              <a:spcBef>
                <a:spcPct val="0"/>
              </a:spcBef>
              <a:spcAft>
                <a:spcPts val="1288"/>
              </a:spcAft>
              <a:buClr>
                <a:srgbClr val="FFFFFF"/>
              </a:buClr>
              <a:buSzPct val="100000"/>
              <a:buFont typeface="Arial"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en-GB" sz="15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t>&lt;http://www.nostradamus101.com/prophecies/part3/P1/&gt;</a:t>
            </a:r>
          </a:p>
        </p:txBody>
      </p:sp>
    </p:spTree>
  </p:cSld>
  <p:clrMapOvr>
    <a:masterClrMapping/>
  </p:clrMapOvr>
  <p:timing>
    <p:tnLst>
      <p:par>
        <p:cTn id="1" dur="indefinite" restart="never" nodeType="tmRoot">
          <p:childTnLst>
            <p:seq concurrent="1" nextAc="seek">
              <p:cTn id="2" dur="indefinite" nodeType="mainSeq"/>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58433" name="Picture 2"/>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0"/>
            <a:ext cx="9144000" cy="68373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pic>
      <p:sp>
        <p:nvSpPr>
          <p:cNvPr id="8195" name="Text Box 3"/>
          <p:cNvSpPr txBox="1">
            <a:spLocks noChangeArrowheads="1"/>
          </p:cNvSpPr>
          <p:nvPr/>
        </p:nvSpPr>
        <p:spPr bwMode="auto">
          <a:xfrm>
            <a:off x="228600" y="1066800"/>
            <a:ext cx="8718550" cy="1173163"/>
          </a:xfrm>
          <a:prstGeom prst="rect">
            <a:avLst/>
          </a:prstGeom>
          <a:noFill/>
          <a:ln w="9525">
            <a:noFill/>
            <a:round/>
            <a:headEnd/>
            <a:tailEnd/>
          </a:ln>
          <a:effectLst/>
        </p:spPr>
        <p:txBody>
          <a:bodyPr lIns="0" tIns="30043" rIns="0" bIns="0" anchor="ctr"/>
          <a:lstStyle>
            <a:lvl1pPr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2pPr>
            <a:lvl3pPr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3pPr>
            <a:lvl4pPr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4pPr>
            <a:lvl5pPr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94000"/>
              </a:lnSpc>
              <a:spcBef>
                <a:spcPct val="0"/>
              </a:spcBef>
              <a:spcAft>
                <a:spcPct val="0"/>
              </a:spcAft>
              <a:buClr>
                <a:srgbClr val="FFFFFF"/>
              </a:buClr>
              <a:buSzPct val="100000"/>
              <a:buFont typeface="Arial"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36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rPr>
              <a:t>دقة نبوات أشعياء</a:t>
            </a:r>
            <a:endParaRPr kumimoji="0" lang="en-GB" sz="36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endParaRPr>
          </a:p>
        </p:txBody>
      </p:sp>
      <p:sp>
        <p:nvSpPr>
          <p:cNvPr id="658435" name="AutoShape 4"/>
          <p:cNvSpPr>
            <a:spLocks noChangeArrowheads="1"/>
          </p:cNvSpPr>
          <p:nvPr/>
        </p:nvSpPr>
        <p:spPr bwMode="auto">
          <a:xfrm>
            <a:off x="163513" y="3917950"/>
            <a:ext cx="8816975" cy="2286000"/>
          </a:xfrm>
          <a:prstGeom prst="roundRect">
            <a:avLst>
              <a:gd name="adj" fmla="val 60"/>
            </a:avLst>
          </a:prstGeom>
          <a:solidFill>
            <a:srgbClr val="FFFFFF">
              <a:alpha val="59999"/>
            </a:srgbClr>
          </a:solidFill>
          <a:ln w="9360">
            <a:solidFill>
              <a:srgbClr val="000000"/>
            </a:solidFill>
            <a:miter lim="800000"/>
            <a:headEnd/>
            <a:tailEnd/>
          </a:ln>
        </p:spPr>
        <p:txBody>
          <a:bodyPr wrap="none" lIns="82945" tIns="41473" rIns="82945" bIns="41473"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mn-cs"/>
            </a:endParaRPr>
          </a:p>
        </p:txBody>
      </p:sp>
      <p:sp>
        <p:nvSpPr>
          <p:cNvPr id="658436" name="Text Box 5"/>
          <p:cNvSpPr txBox="1">
            <a:spLocks noChangeArrowheads="1"/>
          </p:cNvSpPr>
          <p:nvPr/>
        </p:nvSpPr>
        <p:spPr bwMode="auto">
          <a:xfrm>
            <a:off x="327025" y="3917950"/>
            <a:ext cx="8653463" cy="2286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0" tIns="22532" rIns="0" bIns="0" anchor="ctr"/>
          <a:lstStyle>
            <a:lvl1pPr indent="9525" eaLnBrk="0" hangingPunct="0">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 pos="8535988" algn="l"/>
              </a:tabLst>
              <a:defRPr sz="2400">
                <a:solidFill>
                  <a:schemeClr val="bg1"/>
                </a:solidFill>
                <a:latin typeface="Arial" charset="0"/>
                <a:ea typeface="ＭＳ Ｐゴシック" charset="0"/>
                <a:cs typeface="ＭＳ Ｐゴシック" charset="0"/>
              </a:defRPr>
            </a:lvl1pPr>
            <a:lvl2pPr marL="742950" indent="-285750" eaLnBrk="0" hangingPunct="0">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 pos="8535988" algn="l"/>
              </a:tabLst>
              <a:defRPr sz="2400">
                <a:solidFill>
                  <a:schemeClr val="bg1"/>
                </a:solidFill>
                <a:latin typeface="Arial" charset="0"/>
                <a:ea typeface="ＭＳ Ｐゴシック" charset="0"/>
              </a:defRPr>
            </a:lvl2pPr>
            <a:lvl3pPr marL="1143000" indent="-228600" eaLnBrk="0" hangingPunct="0">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 pos="8535988" algn="l"/>
              </a:tabLst>
              <a:defRPr sz="2400">
                <a:solidFill>
                  <a:schemeClr val="bg1"/>
                </a:solidFill>
                <a:latin typeface="Arial" charset="0"/>
                <a:ea typeface="ＭＳ Ｐゴシック" charset="0"/>
              </a:defRPr>
            </a:lvl3pPr>
            <a:lvl4pPr marL="1600200" indent="-228600" eaLnBrk="0" hangingPunct="0">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 pos="8535988" algn="l"/>
              </a:tabLst>
              <a:defRPr sz="2400">
                <a:solidFill>
                  <a:schemeClr val="bg1"/>
                </a:solidFill>
                <a:latin typeface="Arial" charset="0"/>
                <a:ea typeface="ＭＳ Ｐゴシック" charset="0"/>
              </a:defRPr>
            </a:lvl4pPr>
            <a:lvl5pPr marL="2057400" indent="-228600" eaLnBrk="0" hangingPunct="0">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 pos="8535988"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 pos="8535988"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 pos="8535988"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 pos="8535988"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 pos="8535988" algn="l"/>
              </a:tabLst>
              <a:defRPr sz="2400">
                <a:solidFill>
                  <a:schemeClr val="bg1"/>
                </a:solidFill>
                <a:latin typeface="Arial" charset="0"/>
                <a:ea typeface="ＭＳ Ｐゴシック" charset="0"/>
              </a:defRPr>
            </a:lvl9pPr>
          </a:lstStyle>
          <a:p>
            <a:pPr marL="0" marR="0" lvl="0" indent="9525" algn="ctr" defTabSz="449263" rtl="0" eaLnBrk="1" fontAlgn="base" latinLnBrk="0" hangingPunct="1">
              <a:lnSpc>
                <a:spcPct val="93000"/>
              </a:lnSpc>
              <a:spcBef>
                <a:spcPct val="0"/>
              </a:spcBef>
              <a:spcAft>
                <a:spcPts val="1288"/>
              </a:spcAft>
              <a:buClr>
                <a:srgbClr val="FFFFFF"/>
              </a:buClr>
              <a:buSzPct val="100000"/>
              <a:buFont typeface="Arial" charset="0"/>
              <a:buNone/>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 pos="8535988" algn="l"/>
              </a:tabLst>
              <a:defRPr/>
            </a:pPr>
            <a:r>
              <a:rPr kumimoji="0" lang="ar-JO" altLang="ja-JP"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لذلك هكذا يقول الرب عن ملك أشور لا يدخل هذه المدينة و لا يرمي هناك سهماً و لا يتقدم عليها بترس و لا يقيم عليها مترسة في الطريق الذي جاء فيه يرجع و إلى هذه المدينة لا يدخل يقول الرب </a:t>
            </a:r>
          </a:p>
          <a:p>
            <a:pPr marL="0" marR="0" lvl="0" indent="9525" algn="ctr" defTabSz="449263" rtl="0" eaLnBrk="1" fontAlgn="base" latinLnBrk="0" hangingPunct="1">
              <a:lnSpc>
                <a:spcPct val="93000"/>
              </a:lnSpc>
              <a:spcBef>
                <a:spcPct val="0"/>
              </a:spcBef>
              <a:spcAft>
                <a:spcPts val="1288"/>
              </a:spcAft>
              <a:buClr>
                <a:srgbClr val="FFFFFF"/>
              </a:buClr>
              <a:buSzPct val="100000"/>
              <a:buFont typeface="Arial" charset="0"/>
              <a:buNone/>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 pos="8535988" algn="l"/>
              </a:tabLst>
              <a:defRPr/>
            </a:pPr>
            <a:r>
              <a:rPr kumimoji="0" lang="ar-JO"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(أش 37: 33-34)</a:t>
            </a:r>
            <a:endParaRPr kumimoji="0" lang="en-GB"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cSld>
  <p:clrMapOvr>
    <a:masterClrMapping/>
  </p:clrMapOvr>
  <p:timing>
    <p:tnLst>
      <p:par>
        <p:cTn id="1" dur="indefinite" restart="never" nodeType="tmRoot">
          <p:childTnLst>
            <p:seq concurrent="1" nextAc="seek">
              <p:cTn id="2" dur="indefinite" nodeType="mainSeq"/>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60481" name="Picture 2"/>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0"/>
            <a:ext cx="9144000" cy="68373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pic>
      <p:sp>
        <p:nvSpPr>
          <p:cNvPr id="9219" name="Text Box 3"/>
          <p:cNvSpPr txBox="1">
            <a:spLocks noChangeArrowheads="1"/>
          </p:cNvSpPr>
          <p:nvPr/>
        </p:nvSpPr>
        <p:spPr bwMode="auto">
          <a:xfrm>
            <a:off x="0" y="1066800"/>
            <a:ext cx="9144000" cy="1173163"/>
          </a:xfrm>
          <a:prstGeom prst="rect">
            <a:avLst/>
          </a:prstGeom>
          <a:noFill/>
          <a:ln w="9525">
            <a:noFill/>
            <a:round/>
            <a:headEnd/>
            <a:tailEnd/>
          </a:ln>
          <a:effectLst/>
        </p:spPr>
        <p:txBody>
          <a:bodyPr lIns="0" tIns="30043" rIns="0" bIns="0" anchor="ctr"/>
          <a:lstStyle>
            <a:lvl1pPr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2pPr>
            <a:lvl3pPr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3pPr>
            <a:lvl4pPr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4pPr>
            <a:lvl5pPr eaLnBrk="0" hangingPunct="0">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94000"/>
              </a:lnSpc>
              <a:spcBef>
                <a:spcPct val="0"/>
              </a:spcBef>
              <a:spcAft>
                <a:spcPct val="0"/>
              </a:spcAft>
              <a:buClr>
                <a:srgbClr val="FFFFFF"/>
              </a:buClr>
              <a:buSzPct val="100000"/>
              <a:buFont typeface="Arial" charset="0"/>
              <a:buNone/>
              <a:tabLst>
                <a:tab pos="0" algn="l"/>
                <a:tab pos="404813" algn="l"/>
                <a:tab pos="812800" algn="l"/>
                <a:tab pos="1220788" algn="l"/>
                <a:tab pos="1627188" algn="l"/>
                <a:tab pos="2035175" algn="l"/>
                <a:tab pos="2443163" algn="l"/>
                <a:tab pos="2851150" algn="l"/>
                <a:tab pos="3257550" algn="l"/>
                <a:tab pos="3665538" algn="l"/>
                <a:tab pos="4073525" algn="l"/>
                <a:tab pos="4479925" algn="l"/>
                <a:tab pos="4887913" algn="l"/>
                <a:tab pos="5295900" algn="l"/>
                <a:tab pos="5703888" algn="l"/>
                <a:tab pos="6110288" algn="l"/>
                <a:tab pos="6518275" algn="l"/>
                <a:tab pos="6926263" algn="l"/>
                <a:tab pos="7332663" algn="l"/>
                <a:tab pos="7740650" algn="l"/>
                <a:tab pos="8148638" algn="l"/>
              </a:tabLst>
              <a:defRPr/>
            </a:pPr>
            <a:r>
              <a:rPr kumimoji="0" lang="ar-JO" sz="36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rPr>
              <a:t>دقة نبوات أشعياء</a:t>
            </a:r>
            <a:endParaRPr kumimoji="0" lang="en-GB" sz="36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endParaRPr>
          </a:p>
        </p:txBody>
      </p:sp>
      <p:sp>
        <p:nvSpPr>
          <p:cNvPr id="660483" name="AutoShape 4"/>
          <p:cNvSpPr>
            <a:spLocks noChangeArrowheads="1"/>
          </p:cNvSpPr>
          <p:nvPr/>
        </p:nvSpPr>
        <p:spPr bwMode="auto">
          <a:xfrm>
            <a:off x="163513" y="4083050"/>
            <a:ext cx="8816975" cy="2286000"/>
          </a:xfrm>
          <a:prstGeom prst="roundRect">
            <a:avLst>
              <a:gd name="adj" fmla="val 60"/>
            </a:avLst>
          </a:prstGeom>
          <a:solidFill>
            <a:srgbClr val="FFFFFF">
              <a:alpha val="59999"/>
            </a:srgbClr>
          </a:solidFill>
          <a:ln w="9360">
            <a:solidFill>
              <a:srgbClr val="000000"/>
            </a:solidFill>
            <a:miter lim="800000"/>
            <a:headEnd/>
            <a:tailEnd/>
          </a:ln>
        </p:spPr>
        <p:txBody>
          <a:bodyPr wrap="none" lIns="82945" tIns="41473" rIns="82945" bIns="41473"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mn-cs"/>
            </a:endParaRPr>
          </a:p>
        </p:txBody>
      </p:sp>
      <p:sp>
        <p:nvSpPr>
          <p:cNvPr id="660484" name="Text Box 5"/>
          <p:cNvSpPr txBox="1">
            <a:spLocks noChangeArrowheads="1"/>
          </p:cNvSpPr>
          <p:nvPr/>
        </p:nvSpPr>
        <p:spPr bwMode="auto">
          <a:xfrm>
            <a:off x="327025" y="4041775"/>
            <a:ext cx="8489950" cy="23272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0" tIns="22532" rIns="0" bIns="0" anchor="ctr"/>
          <a:lstStyle>
            <a:lvl1pPr indent="9525" eaLnBrk="0" hangingPunct="0">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Lst>
              <a:defRPr sz="2400">
                <a:solidFill>
                  <a:schemeClr val="bg1"/>
                </a:solidFill>
                <a:latin typeface="Arial" charset="0"/>
                <a:ea typeface="ＭＳ Ｐゴシック" charset="0"/>
                <a:cs typeface="ＭＳ Ｐゴシック" charset="0"/>
              </a:defRPr>
            </a:lvl1pPr>
            <a:lvl2pPr marL="742950" indent="-285750" eaLnBrk="0" hangingPunct="0">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Lst>
              <a:defRPr sz="2400">
                <a:solidFill>
                  <a:schemeClr val="bg1"/>
                </a:solidFill>
                <a:latin typeface="Arial" charset="0"/>
                <a:ea typeface="ＭＳ Ｐゴシック" charset="0"/>
              </a:defRPr>
            </a:lvl2pPr>
            <a:lvl3pPr marL="1143000" indent="-228600" eaLnBrk="0" hangingPunct="0">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Lst>
              <a:defRPr sz="2400">
                <a:solidFill>
                  <a:schemeClr val="bg1"/>
                </a:solidFill>
                <a:latin typeface="Arial" charset="0"/>
                <a:ea typeface="ＭＳ Ｐゴシック" charset="0"/>
              </a:defRPr>
            </a:lvl3pPr>
            <a:lvl4pPr marL="1600200" indent="-228600" eaLnBrk="0" hangingPunct="0">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Lst>
              <a:defRPr sz="2400">
                <a:solidFill>
                  <a:schemeClr val="bg1"/>
                </a:solidFill>
                <a:latin typeface="Arial" charset="0"/>
                <a:ea typeface="ＭＳ Ｐゴシック" charset="0"/>
              </a:defRPr>
            </a:lvl4pPr>
            <a:lvl5pPr marL="2057400" indent="-228600" eaLnBrk="0" hangingPunct="0">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Lst>
              <a:defRPr sz="2400">
                <a:solidFill>
                  <a:schemeClr val="bg1"/>
                </a:solidFill>
                <a:latin typeface="Arial" charset="0"/>
                <a:ea typeface="ＭＳ Ｐゴシック" charset="0"/>
              </a:defRPr>
            </a:lvl9pPr>
          </a:lstStyle>
          <a:p>
            <a:pPr marL="0" marR="0" lvl="0" indent="9525" algn="ctr" defTabSz="449263" rtl="0" eaLnBrk="1" fontAlgn="base" latinLnBrk="0" hangingPunct="1">
              <a:lnSpc>
                <a:spcPct val="93000"/>
              </a:lnSpc>
              <a:spcBef>
                <a:spcPct val="0"/>
              </a:spcBef>
              <a:spcAft>
                <a:spcPts val="1288"/>
              </a:spcAft>
              <a:buClr>
                <a:srgbClr val="FFFFFF"/>
              </a:buClr>
              <a:buSzPct val="100000"/>
              <a:buFont typeface="Arial" charset="0"/>
              <a:buNone/>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Lst>
              <a:defRPr/>
            </a:pPr>
            <a:r>
              <a:rPr kumimoji="0" lang="ar-JO" altLang="ja-JP"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فخرج ملاك الرب و ضرب من جيش أشور مئة و خمسة و ثمانين ألفاً فلما بكروا صباحاً إذا هم جميعاً جثث ميتة فانصرف سنحاريب ملك أشور و ذهب راجعاً و أقام في نينوى</a:t>
            </a:r>
          </a:p>
          <a:p>
            <a:pPr marL="0" marR="0" lvl="0" indent="9525" algn="ctr" defTabSz="449263" rtl="0" eaLnBrk="1" fontAlgn="base" latinLnBrk="0" hangingPunct="1">
              <a:lnSpc>
                <a:spcPct val="93000"/>
              </a:lnSpc>
              <a:spcBef>
                <a:spcPct val="0"/>
              </a:spcBef>
              <a:spcAft>
                <a:spcPts val="1288"/>
              </a:spcAft>
              <a:buClr>
                <a:srgbClr val="FFFFFF"/>
              </a:buClr>
              <a:buSzPct val="100000"/>
              <a:buFont typeface="Arial" charset="0"/>
              <a:buNone/>
              <a:tabLst>
                <a:tab pos="714375" algn="l"/>
                <a:tab pos="1122363" algn="l"/>
                <a:tab pos="1530350" algn="l"/>
                <a:tab pos="1936750" algn="l"/>
                <a:tab pos="2344738" algn="l"/>
                <a:tab pos="2752725" algn="l"/>
                <a:tab pos="3160713" algn="l"/>
                <a:tab pos="3567113" algn="l"/>
                <a:tab pos="3975100" algn="l"/>
                <a:tab pos="4383088" algn="l"/>
                <a:tab pos="4789488" algn="l"/>
                <a:tab pos="5197475" algn="l"/>
                <a:tab pos="5605463" algn="l"/>
                <a:tab pos="6013450" algn="l"/>
                <a:tab pos="6419850" algn="l"/>
                <a:tab pos="6827838" algn="l"/>
                <a:tab pos="7235825" algn="l"/>
                <a:tab pos="7642225" algn="l"/>
                <a:tab pos="8050213" algn="l"/>
                <a:tab pos="8458200" algn="l"/>
              </a:tabLst>
              <a:defRPr/>
            </a:pPr>
            <a:r>
              <a:rPr kumimoji="0" lang="ar-JO"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(أش 37: 36-37)</a:t>
            </a:r>
            <a:endParaRPr kumimoji="0" lang="en-GB"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cSld>
  <p:clrMapOvr>
    <a:masterClrMapping/>
  </p:clrMapOvr>
  <p:timing>
    <p:tnLst>
      <p:par>
        <p:cTn id="1" dur="indefinite" restart="never" nodeType="tmRoot">
          <p:childTnLst>
            <p:seq concurrent="1" nextAc="seek">
              <p:cTn id="2" dur="indefinite" nodeType="mainSeq"/>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sp>
        <p:nvSpPr>
          <p:cNvPr id="39937" name="Rectangle 1"/>
          <p:cNvSpPr>
            <a:spLocks noChangeArrowheads="1"/>
          </p:cNvSpPr>
          <p:nvPr/>
        </p:nvSpPr>
        <p:spPr bwMode="auto">
          <a:xfrm>
            <a:off x="0" y="0"/>
            <a:ext cx="9144000" cy="6858000"/>
          </a:xfrm>
          <a:prstGeom prst="rect">
            <a:avLst/>
          </a:prstGeom>
          <a:gradFill rotWithShape="0">
            <a:gsLst>
              <a:gs pos="0">
                <a:srgbClr val="000082"/>
              </a:gs>
              <a:gs pos="100000">
                <a:srgbClr val="FF8200"/>
              </a:gs>
            </a:gsLst>
            <a:lin ang="5400000" scaled="1"/>
          </a:gradFill>
          <a:ln w="9525">
            <a:noFill/>
            <a:round/>
            <a:headEnd/>
            <a:tailEnd/>
          </a:ln>
          <a:effectLst>
            <a:outerShdw dist="17819" dir="2700000" algn="ctr" rotWithShape="0">
              <a:srgbClr val="FFFFFF">
                <a:alpha val="75014"/>
              </a:srgbClr>
            </a:outerShdw>
          </a:effectLst>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SG" sz="24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mn-cs"/>
            </a:endParaRPr>
          </a:p>
        </p:txBody>
      </p:sp>
      <p:sp>
        <p:nvSpPr>
          <p:cNvPr id="39938" name="Text Box 2"/>
          <p:cNvSpPr txBox="1">
            <a:spLocks noChangeArrowheads="1"/>
          </p:cNvSpPr>
          <p:nvPr/>
        </p:nvSpPr>
        <p:spPr bwMode="auto">
          <a:xfrm>
            <a:off x="609600" y="304800"/>
            <a:ext cx="3733800" cy="649288"/>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قسمي أشعياء</a:t>
            </a:r>
            <a:endParaRPr kumimoji="0" lang="en-GB"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39940" name="Text Box 4"/>
          <p:cNvSpPr txBox="1">
            <a:spLocks noChangeArrowheads="1"/>
          </p:cNvSpPr>
          <p:nvPr/>
        </p:nvSpPr>
        <p:spPr bwMode="auto">
          <a:xfrm>
            <a:off x="609600" y="914400"/>
            <a:ext cx="3733800" cy="642938"/>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ثلاثة أقسام اشعياء</a:t>
            </a:r>
            <a:endParaRPr kumimoji="0" lang="en-GB"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39942" name="Text Box 6"/>
          <p:cNvSpPr txBox="1">
            <a:spLocks noChangeArrowheads="1"/>
          </p:cNvSpPr>
          <p:nvPr/>
        </p:nvSpPr>
        <p:spPr bwMode="auto">
          <a:xfrm>
            <a:off x="4572000" y="1557338"/>
            <a:ext cx="4191000" cy="642937"/>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1-66</a:t>
            </a:r>
            <a:endParaRPr kumimoji="0" lang="en-GB"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grpSp>
        <p:nvGrpSpPr>
          <p:cNvPr id="670726" name="Group 7"/>
          <p:cNvGrpSpPr>
            <a:grpSpLocks/>
          </p:cNvGrpSpPr>
          <p:nvPr/>
        </p:nvGrpSpPr>
        <p:grpSpPr bwMode="auto">
          <a:xfrm>
            <a:off x="533400" y="3048000"/>
            <a:ext cx="4540250" cy="3425825"/>
            <a:chOff x="336" y="1920"/>
            <a:chExt cx="2860" cy="2158"/>
          </a:xfrm>
        </p:grpSpPr>
        <p:pic>
          <p:nvPicPr>
            <p:cNvPr id="670736" name="Picture 8"/>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336" y="1920"/>
              <a:ext cx="2861" cy="21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pic>
        <p:sp>
          <p:nvSpPr>
            <p:cNvPr id="39945" name="Text Box 9"/>
            <p:cNvSpPr txBox="1">
              <a:spLocks noChangeArrowheads="1"/>
            </p:cNvSpPr>
            <p:nvPr/>
          </p:nvSpPr>
          <p:spPr bwMode="auto">
            <a:xfrm>
              <a:off x="1001" y="2759"/>
              <a:ext cx="1531" cy="443"/>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500"/>
                </a:spcBef>
                <a:spcAft>
                  <a:spcPct val="0"/>
                </a:spcAft>
                <a:buClr>
                  <a:srgbClr val="000000"/>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40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Arial" panose="020B0604020202020204" pitchFamily="34" charset="0"/>
                  <a:ea typeface="ＭＳ Ｐゴシック" charset="0"/>
                  <a:cs typeface="Arial" panose="020B0604020202020204" pitchFamily="34" charset="0"/>
                </a:rPr>
                <a:t>أشعياء</a:t>
              </a:r>
              <a:endParaRPr kumimoji="0" lang="en-GB" sz="4000" b="1" i="0" u="none" strike="noStrike" kern="1200" cap="none" spc="0" normalizeH="0" baseline="0" noProof="0" dirty="0">
                <a:ln>
                  <a:noFill/>
                </a:ln>
                <a:solidFill>
                  <a:srgbClr val="000000"/>
                </a:solidFill>
                <a:effectLst>
                  <a:outerShdw blurRad="38100" dist="38100" dir="2700000" algn="tl">
                    <a:srgbClr val="FFFFFF"/>
                  </a:outerShdw>
                </a:effectLst>
                <a:uLnTx/>
                <a:uFillTx/>
                <a:latin typeface="Arial" panose="020B0604020202020204" pitchFamily="34" charset="0"/>
                <a:ea typeface="ＭＳ Ｐゴシック" charset="0"/>
                <a:cs typeface="Arial" panose="020B0604020202020204" pitchFamily="34" charset="0"/>
              </a:endParaRPr>
            </a:p>
          </p:txBody>
        </p:sp>
      </p:grpSp>
      <p:sp>
        <p:nvSpPr>
          <p:cNvPr id="39946" name="Text Box 10"/>
          <p:cNvSpPr txBox="1">
            <a:spLocks noChangeArrowheads="1"/>
          </p:cNvSpPr>
          <p:nvPr/>
        </p:nvSpPr>
        <p:spPr bwMode="auto">
          <a:xfrm>
            <a:off x="533400" y="1573213"/>
            <a:ext cx="3810000" cy="646112"/>
          </a:xfrm>
          <a:prstGeom prst="rect">
            <a:avLst/>
          </a:prstGeom>
          <a:noFill/>
          <a:ln w="9525">
            <a:noFill/>
            <a:round/>
            <a:headEnd/>
            <a:tailEnd/>
          </a:ln>
          <a:effectLst/>
        </p:spPr>
        <p:txBody>
          <a:bodyPr/>
          <a:lstStyle>
            <a:lvl1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2pPr>
            <a:lvl3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3pPr>
            <a:lvl4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4pPr>
            <a:lvl5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ar-JO"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rPr>
              <a:t>وحدة أشعياء</a:t>
            </a:r>
            <a:endParaRPr kumimoji="0" lang="en-GB"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endParaRPr>
          </a:p>
        </p:txBody>
      </p:sp>
      <p:sp>
        <p:nvSpPr>
          <p:cNvPr id="39947" name="Text Box 11"/>
          <p:cNvSpPr txBox="1">
            <a:spLocks noChangeArrowheads="1"/>
          </p:cNvSpPr>
          <p:nvPr/>
        </p:nvSpPr>
        <p:spPr bwMode="auto">
          <a:xfrm>
            <a:off x="8413750" y="55563"/>
            <a:ext cx="722313" cy="460375"/>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150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453</a:t>
            </a:r>
            <a:endParaRPr kumimoji="0" lang="en-GB" sz="24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39949" name="Text Box 13"/>
          <p:cNvSpPr txBox="1">
            <a:spLocks noChangeArrowheads="1"/>
          </p:cNvSpPr>
          <p:nvPr/>
        </p:nvSpPr>
        <p:spPr bwMode="auto">
          <a:xfrm>
            <a:off x="5083175" y="3502025"/>
            <a:ext cx="4060825" cy="587375"/>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ts val="200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1. الخلفية</a:t>
            </a:r>
            <a:endParaRPr kumimoji="0" lang="en-GB" sz="32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39950" name="Text Box 14"/>
          <p:cNvSpPr txBox="1">
            <a:spLocks noChangeArrowheads="1"/>
          </p:cNvSpPr>
          <p:nvPr/>
        </p:nvSpPr>
        <p:spPr bwMode="auto">
          <a:xfrm>
            <a:off x="5083175" y="4087813"/>
            <a:ext cx="4060825" cy="587375"/>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ts val="200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2. النمط و اللاهوت</a:t>
            </a:r>
            <a:endParaRPr kumimoji="0" lang="en-GB" sz="32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39951" name="Text Box 15"/>
          <p:cNvSpPr txBox="1">
            <a:spLocks noChangeArrowheads="1"/>
          </p:cNvSpPr>
          <p:nvPr/>
        </p:nvSpPr>
        <p:spPr bwMode="auto">
          <a:xfrm>
            <a:off x="5083175" y="4627563"/>
            <a:ext cx="4060825" cy="587375"/>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ts val="200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3. المسيا</a:t>
            </a:r>
            <a:endParaRPr kumimoji="0" lang="en-GB" sz="32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39952" name="Text Box 16"/>
          <p:cNvSpPr txBox="1">
            <a:spLocks noChangeArrowheads="1"/>
          </p:cNvSpPr>
          <p:nvPr/>
        </p:nvSpPr>
        <p:spPr bwMode="auto">
          <a:xfrm>
            <a:off x="5083175" y="5211763"/>
            <a:ext cx="4060825" cy="587375"/>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ts val="200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4. السبي و كورش</a:t>
            </a:r>
            <a:endParaRPr kumimoji="0" lang="en-GB" sz="32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18" name="Text Box 4"/>
          <p:cNvSpPr txBox="1">
            <a:spLocks noChangeArrowheads="1"/>
          </p:cNvSpPr>
          <p:nvPr/>
        </p:nvSpPr>
        <p:spPr bwMode="auto">
          <a:xfrm>
            <a:off x="4572000" y="304800"/>
            <a:ext cx="3505200" cy="642938"/>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1-39      40-66</a:t>
            </a:r>
            <a:endParaRPr kumimoji="0" lang="en-GB"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19" name="Text Box 5"/>
          <p:cNvSpPr txBox="1">
            <a:spLocks noChangeArrowheads="1"/>
          </p:cNvSpPr>
          <p:nvPr/>
        </p:nvSpPr>
        <p:spPr bwMode="auto">
          <a:xfrm>
            <a:off x="4572000" y="944563"/>
            <a:ext cx="4572000" cy="649287"/>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225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1-39   40-55   56-66</a:t>
            </a:r>
            <a:endParaRPr kumimoji="0" lang="en-GB" sz="3600" b="1" i="0" u="none"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
        <p:nvSpPr>
          <p:cNvPr id="39948" name="Text Box 12"/>
          <p:cNvSpPr txBox="1">
            <a:spLocks noChangeArrowheads="1"/>
          </p:cNvSpPr>
          <p:nvPr/>
        </p:nvSpPr>
        <p:spPr bwMode="auto">
          <a:xfrm>
            <a:off x="5075238" y="2917825"/>
            <a:ext cx="4060825" cy="587375"/>
          </a:xfrm>
          <a:prstGeom prst="rect">
            <a:avLst/>
          </a:prstGeom>
          <a:no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r" defTabSz="449263" rtl="0" eaLnBrk="1" fontAlgn="base" latinLnBrk="0" hangingPunct="1">
              <a:lnSpc>
                <a:spcPct val="100000"/>
              </a:lnSpc>
              <a:spcBef>
                <a:spcPts val="200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3200" b="1" i="0" u="sng"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rPr>
              <a:t>الردود :</a:t>
            </a:r>
            <a:endParaRPr kumimoji="0" lang="en-GB" sz="3200" b="1" i="0" u="sng" strike="noStrike" kern="1200" cap="none" spc="0" normalizeH="0" baseline="0" noProof="0" dirty="0">
              <a:ln>
                <a:noFill/>
              </a:ln>
              <a:solidFill>
                <a:srgbClr val="FFFFFF"/>
              </a:solidFill>
              <a:effectLst>
                <a:outerShdw blurRad="38100" dist="38100" dir="2700000" algn="tl">
                  <a:srgbClr val="808080"/>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05557272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fill="hold" nodeType="clickEffect">
                                  <p:stCondLst>
                                    <p:cond delay="0"/>
                                  </p:stCondLst>
                                  <p:childTnLst>
                                    <p:set>
                                      <p:cBhvr additive="repl">
                                        <p:cTn id="6" dur="1" fill="hold">
                                          <p:stCondLst>
                                            <p:cond delay="0"/>
                                          </p:stCondLst>
                                        </p:cTn>
                                        <p:tgtEl>
                                          <p:spTgt spid="3995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0753" name="Picture 4" descr="Whitcomb Chart"/>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561975"/>
            <a:ext cx="9144000" cy="6353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45795" name="Rectangle 3"/>
          <p:cNvSpPr>
            <a:spLocks noGrp="1" noChangeArrowheads="1"/>
          </p:cNvSpPr>
          <p:nvPr>
            <p:ph type="title"/>
          </p:nvPr>
        </p:nvSpPr>
        <p:spPr>
          <a:xfrm>
            <a:off x="0" y="-76200"/>
            <a:ext cx="7596188" cy="685800"/>
          </a:xfrm>
        </p:spPr>
        <p:txBody>
          <a:bodyPr/>
          <a:lstStyle/>
          <a:p>
            <a:pPr algn="ctr">
              <a:defRPr/>
            </a:pPr>
            <a:r>
              <a:rPr kumimoji="0" lang="ar-JO" sz="3200" b="1" dirty="0">
                <a:solidFill>
                  <a:schemeClr val="tx1"/>
                </a:solidFill>
                <a:latin typeface="Arial" panose="020B0604020202020204" pitchFamily="34" charset="0"/>
                <a:ea typeface="ＭＳ Ｐゴシック" charset="0"/>
                <a:cs typeface="Arial" panose="020B0604020202020204" pitchFamily="34" charset="0"/>
              </a:rPr>
              <a:t>قائمة ملوك و أنبياء العهد القديم</a:t>
            </a:r>
            <a:endParaRPr kumimoji="0" lang="en-US" sz="3200" b="1" dirty="0">
              <a:solidFill>
                <a:schemeClr val="tx1"/>
              </a:solidFill>
              <a:latin typeface="Arial" panose="020B0604020202020204" pitchFamily="34" charset="0"/>
              <a:ea typeface="ＭＳ Ｐゴシック" charset="0"/>
              <a:cs typeface="Arial" panose="020B0604020202020204" pitchFamily="34" charset="0"/>
            </a:endParaRPr>
          </a:p>
        </p:txBody>
      </p:sp>
      <p:sp>
        <p:nvSpPr>
          <p:cNvPr id="5" name="Text Box 4"/>
          <p:cNvSpPr txBox="1">
            <a:spLocks noChangeArrowheads="1"/>
          </p:cNvSpPr>
          <p:nvPr/>
        </p:nvSpPr>
        <p:spPr bwMode="auto">
          <a:xfrm>
            <a:off x="7391400" y="76200"/>
            <a:ext cx="1676400" cy="400050"/>
          </a:xfrm>
          <a:prstGeom prst="rect">
            <a:avLst/>
          </a:prstGeom>
          <a:noFill/>
          <a:ln w="9525">
            <a:noFill/>
            <a:miter lim="800000"/>
            <a:headEnd/>
            <a:tailEnd/>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92075" tIns="46038" rIns="92075" bIns="46038" anchor="ctr"/>
          <a:lstStyle>
            <a:lvl1pPr eaLnBrk="0" hangingPunct="0">
              <a:spcBef>
                <a:spcPct val="0"/>
              </a:spcBef>
              <a:defRPr kumimoji="0" sz="3200" b="1">
                <a:effectLst>
                  <a:outerShdw blurRad="38100" dist="38100" dir="2700000" algn="tl">
                    <a:srgbClr val="000000"/>
                  </a:outerShdw>
                </a:effectLst>
                <a:latin typeface="Arial"/>
                <a:cs typeface="Arial"/>
              </a:defRPr>
            </a:lvl1pPr>
            <a:lvl2pPr eaLnBrk="0" hangingPunct="0">
              <a:spcBef>
                <a:spcPct val="0"/>
              </a:spcBef>
              <a:defRPr kumimoji="1" sz="4400">
                <a:solidFill>
                  <a:schemeClr val="tx2"/>
                </a:solidFill>
                <a:effectLst>
                  <a:outerShdw blurRad="38100" dist="38100" dir="2700000" algn="tl">
                    <a:srgbClr val="000000"/>
                  </a:outerShdw>
                </a:effectLst>
                <a:latin typeface="Times New Roman" pitchFamily="-112" charset="0"/>
                <a:ea typeface="ＭＳ Ｐゴシック" pitchFamily="-105" charset="-128"/>
                <a:cs typeface="ＭＳ Ｐゴシック" pitchFamily="-105" charset="-128"/>
              </a:defRPr>
            </a:lvl2pPr>
            <a:lvl3pPr eaLnBrk="0" hangingPunct="0">
              <a:spcBef>
                <a:spcPct val="0"/>
              </a:spcBef>
              <a:defRPr kumimoji="1" sz="4400">
                <a:solidFill>
                  <a:schemeClr val="tx2"/>
                </a:solidFill>
                <a:effectLst>
                  <a:outerShdw blurRad="38100" dist="38100" dir="2700000" algn="tl">
                    <a:srgbClr val="000000"/>
                  </a:outerShdw>
                </a:effectLst>
                <a:latin typeface="Times New Roman" pitchFamily="-112" charset="0"/>
                <a:ea typeface="ＭＳ Ｐゴシック" pitchFamily="-105" charset="-128"/>
                <a:cs typeface="ＭＳ Ｐゴシック" pitchFamily="-105" charset="-128"/>
              </a:defRPr>
            </a:lvl3pPr>
            <a:lvl4pPr eaLnBrk="0" hangingPunct="0">
              <a:spcBef>
                <a:spcPct val="0"/>
              </a:spcBef>
              <a:defRPr kumimoji="1" sz="4400">
                <a:solidFill>
                  <a:schemeClr val="tx2"/>
                </a:solidFill>
                <a:effectLst>
                  <a:outerShdw blurRad="38100" dist="38100" dir="2700000" algn="tl">
                    <a:srgbClr val="000000"/>
                  </a:outerShdw>
                </a:effectLst>
                <a:latin typeface="Times New Roman" pitchFamily="-112" charset="0"/>
                <a:ea typeface="ＭＳ Ｐゴシック" pitchFamily="-105" charset="-128"/>
                <a:cs typeface="ＭＳ Ｐゴシック" pitchFamily="-105" charset="-128"/>
              </a:defRPr>
            </a:lvl4pPr>
            <a:lvl5pPr eaLnBrk="0" hangingPunct="0">
              <a:spcBef>
                <a:spcPct val="0"/>
              </a:spcBef>
              <a:defRPr kumimoji="1" sz="4400">
                <a:solidFill>
                  <a:schemeClr val="tx2"/>
                </a:solidFill>
                <a:effectLst>
                  <a:outerShdw blurRad="38100" dist="38100" dir="2700000" algn="tl">
                    <a:srgbClr val="000000"/>
                  </a:outerShdw>
                </a:effectLst>
                <a:latin typeface="Times New Roman" pitchFamily="-112" charset="0"/>
                <a:ea typeface="ＭＳ Ｐゴシック" pitchFamily="-105" charset="-128"/>
                <a:cs typeface="ＭＳ Ｐゴシック" pitchFamily="-105" charset="-128"/>
              </a:defRPr>
            </a:lvl5pPr>
            <a:lvl6pPr marL="45720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6pPr>
            <a:lvl7pPr marL="91440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7pPr>
            <a:lvl8pPr marL="137160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8pPr>
            <a:lvl9pPr marL="182880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232و342</a:t>
            </a:r>
            <a:endParaRPr kumimoji="0" lang="en-US" sz="24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p:txBody>
      </p:sp>
      <p:grpSp>
        <p:nvGrpSpPr>
          <p:cNvPr id="3" name="Group 2">
            <a:extLst>
              <a:ext uri="{FF2B5EF4-FFF2-40B4-BE49-F238E27FC236}">
                <a16:creationId xmlns:a16="http://schemas.microsoft.com/office/drawing/2014/main" id="{287AF7CD-B227-4C41-82EE-64D7CCB52F9D}"/>
              </a:ext>
            </a:extLst>
          </p:cNvPr>
          <p:cNvGrpSpPr/>
          <p:nvPr/>
        </p:nvGrpSpPr>
        <p:grpSpPr>
          <a:xfrm>
            <a:off x="2551815" y="2115879"/>
            <a:ext cx="3615069" cy="2258093"/>
            <a:chOff x="1265276" y="1796899"/>
            <a:chExt cx="3615069" cy="2258093"/>
          </a:xfrm>
        </p:grpSpPr>
        <p:sp>
          <p:nvSpPr>
            <p:cNvPr id="10" name="Oval 9">
              <a:extLst>
                <a:ext uri="{FF2B5EF4-FFF2-40B4-BE49-F238E27FC236}">
                  <a16:creationId xmlns:a16="http://schemas.microsoft.com/office/drawing/2014/main" id="{28F6D1BB-7FE5-1A42-AB8C-501A636C1C13}"/>
                </a:ext>
              </a:extLst>
            </p:cNvPr>
            <p:cNvSpPr/>
            <p:nvPr/>
          </p:nvSpPr>
          <p:spPr>
            <a:xfrm>
              <a:off x="1265276" y="2115879"/>
              <a:ext cx="3615069" cy="1939113"/>
            </a:xfrm>
            <a:prstGeom prst="ellipse">
              <a:avLst/>
            </a:prstGeom>
            <a:noFill/>
            <a:ln w="76200">
              <a:solidFill>
                <a:schemeClr val="bg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mn-cs"/>
              </a:endParaRPr>
            </a:p>
          </p:txBody>
        </p:sp>
        <p:sp>
          <p:nvSpPr>
            <p:cNvPr id="8" name="Rectangle 7">
              <a:extLst>
                <a:ext uri="{FF2B5EF4-FFF2-40B4-BE49-F238E27FC236}">
                  <a16:creationId xmlns:a16="http://schemas.microsoft.com/office/drawing/2014/main" id="{C0DFA968-098B-A445-8847-A062B3521BB9}"/>
                </a:ext>
              </a:extLst>
            </p:cNvPr>
            <p:cNvSpPr/>
            <p:nvPr/>
          </p:nvSpPr>
          <p:spPr bwMode="auto">
            <a:xfrm>
              <a:off x="1297175" y="1796899"/>
              <a:ext cx="2220686" cy="854593"/>
            </a:xfrm>
            <a:prstGeom prst="rect">
              <a:avLst/>
            </a:prstGeom>
            <a:solidFill>
              <a:srgbClr val="000000"/>
            </a:solidFill>
            <a:ln w="9525" cap="flat" cmpd="sng" algn="ctr">
              <a:solidFill>
                <a:srgbClr val="000000"/>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Tx/>
                <a:buNone/>
                <a:tabLst/>
                <a:defRPr/>
              </a:pPr>
              <a:r>
                <a:rPr kumimoji="0" lang="ar-JO" sz="2400" b="1" i="0" u="none" strike="noStrike" kern="0" cap="none" spc="0" normalizeH="0" baseline="0" noProof="0" dirty="0">
                  <a:ln>
                    <a:noFill/>
                  </a:ln>
                  <a:solidFill>
                    <a:srgbClr val="FFFFFF"/>
                  </a:solidFill>
                  <a:effectLst/>
                  <a:uLnTx/>
                  <a:uFillTx/>
                  <a:latin typeface="Arial" panose="020B0604020202020204" pitchFamily="34" charset="0"/>
                  <a:ea typeface="ＭＳ Ｐゴシック" charset="-128"/>
                  <a:cs typeface="+mn-cs"/>
                </a:rPr>
                <a:t>عاش أشعياء حوالي 700 ق.م</a:t>
              </a:r>
              <a:endParaRPr kumimoji="0" lang="en-US" sz="2400" b="1" i="0" u="none" strike="noStrike" kern="0" cap="none" spc="0" normalizeH="0" baseline="0" noProof="0" dirty="0">
                <a:ln>
                  <a:noFill/>
                </a:ln>
                <a:solidFill>
                  <a:srgbClr val="FFFFFF"/>
                </a:solidFill>
                <a:effectLst/>
                <a:uLnTx/>
                <a:uFillTx/>
                <a:latin typeface="Arial" panose="020B0604020202020204" pitchFamily="34" charset="0"/>
                <a:ea typeface="ＭＳ Ｐゴシック" charset="-128"/>
                <a:cs typeface="+mn-cs"/>
              </a:endParaRPr>
            </a:p>
          </p:txBody>
        </p:sp>
      </p:grpSp>
      <p:grpSp>
        <p:nvGrpSpPr>
          <p:cNvPr id="4" name="Group 3">
            <a:extLst>
              <a:ext uri="{FF2B5EF4-FFF2-40B4-BE49-F238E27FC236}">
                <a16:creationId xmlns:a16="http://schemas.microsoft.com/office/drawing/2014/main" id="{43682672-3D74-9649-ACCB-8D7CFFC42EDC}"/>
              </a:ext>
            </a:extLst>
          </p:cNvPr>
          <p:cNvGrpSpPr/>
          <p:nvPr/>
        </p:nvGrpSpPr>
        <p:grpSpPr>
          <a:xfrm>
            <a:off x="-255180" y="3997846"/>
            <a:ext cx="2828262" cy="2874778"/>
            <a:chOff x="-244548" y="3806456"/>
            <a:chExt cx="3615069" cy="2874778"/>
          </a:xfrm>
        </p:grpSpPr>
        <p:sp>
          <p:nvSpPr>
            <p:cNvPr id="2" name="Oval 1">
              <a:extLst>
                <a:ext uri="{FF2B5EF4-FFF2-40B4-BE49-F238E27FC236}">
                  <a16:creationId xmlns:a16="http://schemas.microsoft.com/office/drawing/2014/main" id="{EA95E61F-F496-A745-BD24-90A1B1C0992C}"/>
                </a:ext>
              </a:extLst>
            </p:cNvPr>
            <p:cNvSpPr/>
            <p:nvPr/>
          </p:nvSpPr>
          <p:spPr>
            <a:xfrm>
              <a:off x="-244548" y="4742121"/>
              <a:ext cx="3615069" cy="1939113"/>
            </a:xfrm>
            <a:prstGeom prst="ellipse">
              <a:avLst/>
            </a:prstGeom>
            <a:noFill/>
            <a:ln w="76200">
              <a:solidFill>
                <a:schemeClr val="bg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mn-cs"/>
              </a:endParaRPr>
            </a:p>
          </p:txBody>
        </p:sp>
        <p:sp>
          <p:nvSpPr>
            <p:cNvPr id="9" name="Rectangle 8">
              <a:extLst>
                <a:ext uri="{FF2B5EF4-FFF2-40B4-BE49-F238E27FC236}">
                  <a16:creationId xmlns:a16="http://schemas.microsoft.com/office/drawing/2014/main" id="{9B622058-F36C-6D4C-A6DE-5EF147CBAF10}"/>
                </a:ext>
              </a:extLst>
            </p:cNvPr>
            <p:cNvSpPr/>
            <p:nvPr/>
          </p:nvSpPr>
          <p:spPr bwMode="auto">
            <a:xfrm>
              <a:off x="87462" y="3806456"/>
              <a:ext cx="2712258" cy="1370489"/>
            </a:xfrm>
            <a:prstGeom prst="rect">
              <a:avLst/>
            </a:prstGeom>
            <a:solidFill>
              <a:srgbClr val="000000"/>
            </a:solidFill>
            <a:ln w="9525" cap="flat" cmpd="sng" algn="ctr">
              <a:solidFill>
                <a:srgbClr val="000000"/>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Tx/>
                <a:buNone/>
                <a:tabLst/>
                <a:defRPr/>
              </a:pPr>
              <a:r>
                <a:rPr kumimoji="0" lang="ar-JO" sz="2400" b="1" i="0" u="none" strike="noStrike" kern="0" cap="none" spc="0" normalizeH="0" baseline="0" noProof="0" dirty="0">
                  <a:ln>
                    <a:noFill/>
                  </a:ln>
                  <a:solidFill>
                    <a:srgbClr val="FFFFFF"/>
                  </a:solidFill>
                  <a:effectLst/>
                  <a:uLnTx/>
                  <a:uFillTx/>
                  <a:latin typeface="Arial" panose="020B0604020202020204" pitchFamily="34" charset="0"/>
                  <a:ea typeface="ＭＳ Ｐゴシック" charset="-128"/>
                  <a:cs typeface="+mn-cs"/>
                </a:rPr>
                <a:t>فكيف عرف عن سبي عام 600 ق.م؟</a:t>
              </a:r>
              <a:endParaRPr kumimoji="0" lang="en-US" sz="2400" b="1" i="0" u="none" strike="noStrike" kern="0" cap="none" spc="0" normalizeH="0" baseline="0" noProof="0" dirty="0">
                <a:ln>
                  <a:noFill/>
                </a:ln>
                <a:solidFill>
                  <a:srgbClr val="FFFFFF"/>
                </a:solidFill>
                <a:effectLst/>
                <a:uLnTx/>
                <a:uFillTx/>
                <a:latin typeface="Arial" panose="020B0604020202020204" pitchFamily="34" charset="0"/>
                <a:ea typeface="ＭＳ Ｐゴシック" charset="-128"/>
                <a:cs typeface="+mn-cs"/>
              </a:endParaRPr>
            </a:p>
          </p:txBody>
        </p:sp>
      </p:grpSp>
      <p:grpSp>
        <p:nvGrpSpPr>
          <p:cNvPr id="11" name="Group 10">
            <a:extLst>
              <a:ext uri="{FF2B5EF4-FFF2-40B4-BE49-F238E27FC236}">
                <a16:creationId xmlns:a16="http://schemas.microsoft.com/office/drawing/2014/main" id="{B2B29270-5A2C-FE4C-BCE8-A9C0186F4D63}"/>
              </a:ext>
            </a:extLst>
          </p:cNvPr>
          <p:cNvGrpSpPr/>
          <p:nvPr/>
        </p:nvGrpSpPr>
        <p:grpSpPr>
          <a:xfrm>
            <a:off x="2583715" y="3997846"/>
            <a:ext cx="2828262" cy="2874778"/>
            <a:chOff x="-244548" y="3806456"/>
            <a:chExt cx="3615069" cy="2874778"/>
          </a:xfrm>
        </p:grpSpPr>
        <p:sp>
          <p:nvSpPr>
            <p:cNvPr id="12" name="Oval 11">
              <a:extLst>
                <a:ext uri="{FF2B5EF4-FFF2-40B4-BE49-F238E27FC236}">
                  <a16:creationId xmlns:a16="http://schemas.microsoft.com/office/drawing/2014/main" id="{1C1B5BC7-D381-9243-8779-BBFEBF5B98A2}"/>
                </a:ext>
              </a:extLst>
            </p:cNvPr>
            <p:cNvSpPr/>
            <p:nvPr/>
          </p:nvSpPr>
          <p:spPr>
            <a:xfrm>
              <a:off x="-244548" y="4742121"/>
              <a:ext cx="3615069" cy="1939113"/>
            </a:xfrm>
            <a:prstGeom prst="ellipse">
              <a:avLst/>
            </a:prstGeom>
            <a:noFill/>
            <a:ln w="76200">
              <a:solidFill>
                <a:schemeClr val="bg2"/>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panose="020B0604020202020204" pitchFamily="34" charset="0"/>
                <a:ea typeface="+mn-ea"/>
                <a:cs typeface="+mn-cs"/>
              </a:endParaRPr>
            </a:p>
          </p:txBody>
        </p:sp>
        <p:sp>
          <p:nvSpPr>
            <p:cNvPr id="13" name="Rectangle 12">
              <a:extLst>
                <a:ext uri="{FF2B5EF4-FFF2-40B4-BE49-F238E27FC236}">
                  <a16:creationId xmlns:a16="http://schemas.microsoft.com/office/drawing/2014/main" id="{9942ACF3-B2CB-0A44-8685-98FE2D2879D6}"/>
                </a:ext>
              </a:extLst>
            </p:cNvPr>
            <p:cNvSpPr/>
            <p:nvPr/>
          </p:nvSpPr>
          <p:spPr bwMode="auto">
            <a:xfrm>
              <a:off x="-21267" y="3806456"/>
              <a:ext cx="2712258" cy="1370489"/>
            </a:xfrm>
            <a:prstGeom prst="rect">
              <a:avLst/>
            </a:prstGeom>
            <a:solidFill>
              <a:srgbClr val="000000"/>
            </a:solidFill>
            <a:ln w="9525" cap="flat" cmpd="sng" algn="ctr">
              <a:solidFill>
                <a:srgbClr val="000000"/>
              </a:solidFill>
              <a:prstDash val="solid"/>
              <a:round/>
              <a:headEnd type="none" w="med" len="med"/>
              <a:tailEnd type="none" w="med" len="med"/>
            </a:ln>
            <a:effectLst/>
          </p:spPr>
          <p:txBody>
            <a:bodyPr vert="horz" wrap="square" lIns="91440" tIns="45720" rIns="91440" bIns="45720" numCol="1" rtlCol="0" anchor="ctr" anchorCtr="0" compatLnSpc="1">
              <a:prstTxWarp prst="textNoShape">
                <a:avLst/>
              </a:prstTxWarp>
            </a:bodyPr>
            <a:lstStyle/>
            <a:p>
              <a:pPr marL="0" marR="0" lvl="0" indent="0" algn="ctr" defTabSz="449263" rtl="0" eaLnBrk="1" fontAlgn="base" latinLnBrk="0" hangingPunct="1">
                <a:lnSpc>
                  <a:spcPct val="93000"/>
                </a:lnSpc>
                <a:spcBef>
                  <a:spcPct val="0"/>
                </a:spcBef>
                <a:spcAft>
                  <a:spcPct val="0"/>
                </a:spcAft>
                <a:buClr>
                  <a:srgbClr val="FFFFFF"/>
                </a:buClr>
                <a:buSzPct val="100000"/>
                <a:buFontTx/>
                <a:buNone/>
                <a:tabLst/>
                <a:defRPr/>
              </a:pPr>
              <a:r>
                <a:rPr kumimoji="0" lang="ar-JO" sz="2400" b="1" i="0" u="none" strike="noStrike" kern="0" cap="none" spc="0" normalizeH="0" baseline="0" noProof="0" dirty="0">
                  <a:ln>
                    <a:noFill/>
                  </a:ln>
                  <a:solidFill>
                    <a:srgbClr val="FFFFFF"/>
                  </a:solidFill>
                  <a:effectLst/>
                  <a:uLnTx/>
                  <a:uFillTx/>
                  <a:latin typeface="Arial" panose="020B0604020202020204" pitchFamily="34" charset="0"/>
                  <a:ea typeface="ＭＳ Ｐゴシック" charset="-128"/>
                  <a:cs typeface="+mn-cs"/>
                </a:rPr>
                <a:t>و الرجوع كان عام 539 ق.م بأمر من كورش</a:t>
              </a:r>
              <a:endParaRPr kumimoji="0" lang="en-US" sz="2400" b="1" i="0" u="none" strike="noStrike" kern="0" cap="none" spc="0" normalizeH="0" baseline="0" noProof="0" dirty="0">
                <a:ln>
                  <a:noFill/>
                </a:ln>
                <a:solidFill>
                  <a:srgbClr val="FFFFFF"/>
                </a:solidFill>
                <a:effectLst/>
                <a:uLnTx/>
                <a:uFillTx/>
                <a:latin typeface="Arial" panose="020B0604020202020204" pitchFamily="34" charset="0"/>
                <a:ea typeface="ＭＳ Ｐゴシック" charset="-128"/>
                <a:cs typeface="+mn-cs"/>
              </a:endParaRPr>
            </a:p>
          </p:txBody>
        </p:sp>
      </p:grpSp>
      <p:sp>
        <p:nvSpPr>
          <p:cNvPr id="14" name="Rectangle 3">
            <a:extLst>
              <a:ext uri="{FF2B5EF4-FFF2-40B4-BE49-F238E27FC236}">
                <a16:creationId xmlns:a16="http://schemas.microsoft.com/office/drawing/2014/main" id="{97E3F001-466C-8745-A869-4309A42B5DD9}"/>
              </a:ext>
            </a:extLst>
          </p:cNvPr>
          <p:cNvSpPr txBox="1">
            <a:spLocks noChangeArrowheads="1"/>
          </p:cNvSpPr>
          <p:nvPr/>
        </p:nvSpPr>
        <p:spPr bwMode="auto">
          <a:xfrm>
            <a:off x="4144144" y="6368852"/>
            <a:ext cx="4999856" cy="546298"/>
          </a:xfrm>
          <a:prstGeom prst="rect">
            <a:avLst/>
          </a:prstGeom>
          <a:solidFill>
            <a:schemeClr val="accent4">
              <a:lumMod val="10000"/>
            </a:schemeClr>
          </a:solidFill>
          <a:ln w="9525">
            <a:noFill/>
            <a:miter lim="800000"/>
            <a:headEnd/>
            <a:tailEnd/>
          </a:ln>
          <a:effectLst/>
        </p:spPr>
        <p:txBody>
          <a:bodyPr vert="horz" wrap="square" lIns="92075" tIns="46038" rIns="92075" bIns="46038" numCol="1" anchor="ctr" anchorCtr="0" compatLnSpc="1">
            <a:prstTxWarp prst="textNoShape">
              <a:avLst/>
            </a:prstTxWarp>
          </a:bodyPr>
          <a:lstStyle>
            <a:lvl1pPr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mj-lt"/>
                <a:ea typeface="ＭＳ Ｐゴシック" pitchFamily="-105" charset="-128"/>
                <a:cs typeface="ＭＳ Ｐゴシック" pitchFamily="-105" charset="-128"/>
              </a:defRPr>
            </a:lvl1pPr>
            <a:lvl2pPr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ea typeface="ＭＳ Ｐゴシック" pitchFamily="-105" charset="-128"/>
                <a:cs typeface="ＭＳ Ｐゴシック" pitchFamily="-105" charset="-128"/>
              </a:defRPr>
            </a:lvl2pPr>
            <a:lvl3pPr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ea typeface="ＭＳ Ｐゴシック" pitchFamily="-105" charset="-128"/>
                <a:cs typeface="ＭＳ Ｐゴシック" pitchFamily="-105" charset="-128"/>
              </a:defRPr>
            </a:lvl3pPr>
            <a:lvl4pPr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ea typeface="ＭＳ Ｐゴシック" pitchFamily="-105" charset="-128"/>
                <a:cs typeface="ＭＳ Ｐゴシック" pitchFamily="-105" charset="-128"/>
              </a:defRPr>
            </a:lvl4pPr>
            <a:lvl5pPr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ea typeface="ＭＳ Ｐゴシック" pitchFamily="-105" charset="-128"/>
                <a:cs typeface="ＭＳ Ｐゴシック" pitchFamily="-105" charset="-128"/>
              </a:defRPr>
            </a:lvl5pPr>
            <a:lvl6pPr marL="457200"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6pPr>
            <a:lvl7pPr marL="914400"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7pPr>
            <a:lvl8pPr marL="1371600"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8pPr>
            <a:lvl9pPr marL="1828800" algn="l" rtl="0" eaLnBrk="0" fontAlgn="base" hangingPunct="0">
              <a:spcBef>
                <a:spcPct val="0"/>
              </a:spcBef>
              <a:spcAft>
                <a:spcPct val="0"/>
              </a:spcAft>
              <a:defRPr kumimoji="1" sz="4400">
                <a:solidFill>
                  <a:schemeClr val="tx2"/>
                </a:solidFill>
                <a:effectLst>
                  <a:outerShdw blurRad="38100" dist="38100" dir="2700000" algn="tl">
                    <a:srgbClr val="000000"/>
                  </a:outerShdw>
                </a:effectLst>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18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قائمة ملوك و أنبياء العهد القديم </a:t>
            </a:r>
            <a:endParaRPr kumimoji="0" lang="en-US" sz="18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1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John C. Whitcomb, 4</a:t>
            </a:r>
            <a:r>
              <a:rPr kumimoji="0" lang="en-US" sz="1100" b="1" i="0" u="none" strike="noStrike" kern="0" cap="none" spc="0" normalizeH="0" baseline="3000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th</a:t>
            </a:r>
            <a:r>
              <a:rPr kumimoji="0" lang="en-US" sz="11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ed. (Winona Lake, IN: BMH Books, 1968), 2</a:t>
            </a:r>
            <a:endParaRPr kumimoji="0" lang="en-US" sz="16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260464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5"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strVal val="#ppt_w*0.70"/>
                                          </p:val>
                                        </p:tav>
                                        <p:tav tm="100000">
                                          <p:val>
                                            <p:strVal val="#ppt_w"/>
                                          </p:val>
                                        </p:tav>
                                      </p:tavLst>
                                    </p:anim>
                                    <p:anim calcmode="lin" valueType="num">
                                      <p:cBhvr>
                                        <p:cTn id="8" dur="1000" fill="hold"/>
                                        <p:tgtEl>
                                          <p:spTgt spid="3"/>
                                        </p:tgtEl>
                                        <p:attrNameLst>
                                          <p:attrName>ppt_h</p:attrName>
                                        </p:attrNameLst>
                                      </p:cBhvr>
                                      <p:tavLst>
                                        <p:tav tm="0">
                                          <p:val>
                                            <p:strVal val="#ppt_h"/>
                                          </p:val>
                                        </p:tav>
                                        <p:tav tm="100000">
                                          <p:val>
                                            <p:strVal val="#ppt_h"/>
                                          </p:val>
                                        </p:tav>
                                      </p:tavLst>
                                    </p:anim>
                                    <p:animEffect transition="in" filter="fade">
                                      <p:cBhvr>
                                        <p:cTn id="9" dur="1000"/>
                                        <p:tgtEl>
                                          <p:spTgt spid="3"/>
                                        </p:tgtEl>
                                      </p:cBhvr>
                                    </p:animEffect>
                                  </p:childTnLst>
                                </p:cTn>
                              </p:par>
                            </p:childTnLst>
                          </p:cTn>
                        </p:par>
                      </p:childTnLst>
                    </p:cTn>
                  </p:par>
                  <p:par>
                    <p:cTn id="10" fill="hold">
                      <p:stCondLst>
                        <p:cond delay="indefinite"/>
                      </p:stCondLst>
                      <p:childTnLst>
                        <p:par>
                          <p:cTn id="11" fill="hold">
                            <p:stCondLst>
                              <p:cond delay="0"/>
                            </p:stCondLst>
                            <p:childTnLst>
                              <p:par>
                                <p:cTn id="12" presetID="55" presetClass="entr" presetSubtype="0" fill="hold" nodeType="clickEffect">
                                  <p:stCondLst>
                                    <p:cond delay="0"/>
                                  </p:stCondLst>
                                  <p:childTnLst>
                                    <p:set>
                                      <p:cBhvr>
                                        <p:cTn id="13" dur="1" fill="hold">
                                          <p:stCondLst>
                                            <p:cond delay="0"/>
                                          </p:stCondLst>
                                        </p:cTn>
                                        <p:tgtEl>
                                          <p:spTgt spid="4"/>
                                        </p:tgtEl>
                                        <p:attrNameLst>
                                          <p:attrName>style.visibility</p:attrName>
                                        </p:attrNameLst>
                                      </p:cBhvr>
                                      <p:to>
                                        <p:strVal val="visible"/>
                                      </p:to>
                                    </p:set>
                                    <p:anim calcmode="lin" valueType="num">
                                      <p:cBhvr>
                                        <p:cTn id="14" dur="1000" fill="hold"/>
                                        <p:tgtEl>
                                          <p:spTgt spid="4"/>
                                        </p:tgtEl>
                                        <p:attrNameLst>
                                          <p:attrName>ppt_w</p:attrName>
                                        </p:attrNameLst>
                                      </p:cBhvr>
                                      <p:tavLst>
                                        <p:tav tm="0">
                                          <p:val>
                                            <p:strVal val="#ppt_w*0.70"/>
                                          </p:val>
                                        </p:tav>
                                        <p:tav tm="100000">
                                          <p:val>
                                            <p:strVal val="#ppt_w"/>
                                          </p:val>
                                        </p:tav>
                                      </p:tavLst>
                                    </p:anim>
                                    <p:anim calcmode="lin" valueType="num">
                                      <p:cBhvr>
                                        <p:cTn id="15" dur="1000" fill="hold"/>
                                        <p:tgtEl>
                                          <p:spTgt spid="4"/>
                                        </p:tgtEl>
                                        <p:attrNameLst>
                                          <p:attrName>ppt_h</p:attrName>
                                        </p:attrNameLst>
                                      </p:cBhvr>
                                      <p:tavLst>
                                        <p:tav tm="0">
                                          <p:val>
                                            <p:strVal val="#ppt_h"/>
                                          </p:val>
                                        </p:tav>
                                        <p:tav tm="100000">
                                          <p:val>
                                            <p:strVal val="#ppt_h"/>
                                          </p:val>
                                        </p:tav>
                                      </p:tavLst>
                                    </p:anim>
                                    <p:animEffect transition="in" filter="fade">
                                      <p:cBhvr>
                                        <p:cTn id="16" dur="1000"/>
                                        <p:tgtEl>
                                          <p:spTgt spid="4"/>
                                        </p:tgtEl>
                                      </p:cBhvr>
                                    </p:animEffect>
                                  </p:childTnLst>
                                </p:cTn>
                              </p:par>
                            </p:childTnLst>
                          </p:cTn>
                        </p:par>
                      </p:childTnLst>
                    </p:cTn>
                  </p:par>
                  <p:par>
                    <p:cTn id="17" fill="hold">
                      <p:stCondLst>
                        <p:cond delay="indefinite"/>
                      </p:stCondLst>
                      <p:childTnLst>
                        <p:par>
                          <p:cTn id="18" fill="hold">
                            <p:stCondLst>
                              <p:cond delay="0"/>
                            </p:stCondLst>
                            <p:childTnLst>
                              <p:par>
                                <p:cTn id="19" presetID="55" presetClass="entr" presetSubtype="0" fill="hold" nodeType="clickEffect">
                                  <p:stCondLst>
                                    <p:cond delay="0"/>
                                  </p:stCondLst>
                                  <p:childTnLst>
                                    <p:set>
                                      <p:cBhvr>
                                        <p:cTn id="20" dur="1" fill="hold">
                                          <p:stCondLst>
                                            <p:cond delay="0"/>
                                          </p:stCondLst>
                                        </p:cTn>
                                        <p:tgtEl>
                                          <p:spTgt spid="11"/>
                                        </p:tgtEl>
                                        <p:attrNameLst>
                                          <p:attrName>style.visibility</p:attrName>
                                        </p:attrNameLst>
                                      </p:cBhvr>
                                      <p:to>
                                        <p:strVal val="visible"/>
                                      </p:to>
                                    </p:set>
                                    <p:anim calcmode="lin" valueType="num">
                                      <p:cBhvr>
                                        <p:cTn id="21" dur="1000" fill="hold"/>
                                        <p:tgtEl>
                                          <p:spTgt spid="11"/>
                                        </p:tgtEl>
                                        <p:attrNameLst>
                                          <p:attrName>ppt_w</p:attrName>
                                        </p:attrNameLst>
                                      </p:cBhvr>
                                      <p:tavLst>
                                        <p:tav tm="0">
                                          <p:val>
                                            <p:strVal val="#ppt_w*0.70"/>
                                          </p:val>
                                        </p:tav>
                                        <p:tav tm="100000">
                                          <p:val>
                                            <p:strVal val="#ppt_w"/>
                                          </p:val>
                                        </p:tav>
                                      </p:tavLst>
                                    </p:anim>
                                    <p:anim calcmode="lin" valueType="num">
                                      <p:cBhvr>
                                        <p:cTn id="22" dur="1000" fill="hold"/>
                                        <p:tgtEl>
                                          <p:spTgt spid="11"/>
                                        </p:tgtEl>
                                        <p:attrNameLst>
                                          <p:attrName>ppt_h</p:attrName>
                                        </p:attrNameLst>
                                      </p:cBhvr>
                                      <p:tavLst>
                                        <p:tav tm="0">
                                          <p:val>
                                            <p:strVal val="#ppt_h"/>
                                          </p:val>
                                        </p:tav>
                                        <p:tav tm="100000">
                                          <p:val>
                                            <p:strVal val="#ppt_h"/>
                                          </p:val>
                                        </p:tav>
                                      </p:tavLst>
                                    </p:anim>
                                    <p:animEffect transition="in" filter="fade">
                                      <p:cBhvr>
                                        <p:cTn id="23" dur="1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2289" name="WordArt 1"/>
          <p:cNvSpPr>
            <a:spLocks noChangeArrowheads="1" noChangeShapeType="1" noTextEdit="1"/>
          </p:cNvSpPr>
          <p:nvPr/>
        </p:nvSpPr>
        <p:spPr bwMode="auto">
          <a:xfrm>
            <a:off x="1981200" y="141288"/>
            <a:ext cx="4953000" cy="990600"/>
          </a:xfrm>
          <a:prstGeom prst="rect">
            <a:avLst/>
          </a:prstGeom>
        </p:spPr>
        <p:txBody>
          <a:bodyPr wrap="none" fromWordArt="1">
            <a:prstTxWarp prst="textFadeUp">
              <a:avLst>
                <a:gd name="adj" fmla="val 9991"/>
              </a:avLst>
            </a:prstTxWarp>
          </a:bodyPr>
          <a:lstStyle/>
          <a:p>
            <a:pPr marL="0" marR="0" lvl="0" indent="0" algn="ctr" defTabSz="449263" rtl="0" eaLnBrk="1" fontAlgn="base" latinLnBrk="0" hangingPunct="1">
              <a:lnSpc>
                <a:spcPct val="100000"/>
              </a:lnSpc>
              <a:spcBef>
                <a:spcPct val="0"/>
              </a:spcBef>
              <a:spcAft>
                <a:spcPct val="0"/>
              </a:spcAft>
              <a:buClrTx/>
              <a:buSzTx/>
              <a:buFontTx/>
              <a:buNone/>
              <a:tabLst/>
              <a:defRPr/>
            </a:pPr>
            <a:r>
              <a:rPr kumimoji="0" lang="ar-JO" sz="3600" b="0" i="0" u="none" strike="noStrike" kern="10" cap="none" spc="0" normalizeH="0" baseline="0" noProof="0" dirty="0">
                <a:ln w="12600">
                  <a:solidFill>
                    <a:srgbClr val="B2B2B2"/>
                  </a:solidFill>
                  <a:miter lim="800000"/>
                  <a:headEnd/>
                  <a:tailEnd/>
                </a:ln>
                <a:gradFill rotWithShape="1">
                  <a:gsLst>
                    <a:gs pos="0">
                      <a:srgbClr val="520402"/>
                    </a:gs>
                    <a:gs pos="100000">
                      <a:srgbClr val="FFCC00"/>
                    </a:gs>
                  </a:gsLst>
                  <a:lin ang="5400000" scaled="1"/>
                </a:gradFill>
                <a:effectLst>
                  <a:outerShdw dist="17819" dir="2700000" algn="ctr" rotWithShape="0">
                    <a:srgbClr val="875B0D">
                      <a:alpha val="75014"/>
                    </a:srgbClr>
                  </a:outerShdw>
                </a:effectLst>
                <a:uLnTx/>
                <a:uFillTx/>
                <a:latin typeface="Arial Black"/>
                <a:ea typeface="Arial Black"/>
                <a:cs typeface="Arial Black"/>
              </a:rPr>
              <a:t>نبوات مدهشة</a:t>
            </a:r>
            <a:endParaRPr kumimoji="0" lang="en-US" sz="3600" b="0" i="0" u="none" strike="noStrike" kern="10" cap="none" spc="0" normalizeH="0" baseline="0" noProof="0" dirty="0">
              <a:ln w="12600">
                <a:solidFill>
                  <a:srgbClr val="B2B2B2"/>
                </a:solidFill>
                <a:miter lim="800000"/>
                <a:headEnd/>
                <a:tailEnd/>
              </a:ln>
              <a:gradFill rotWithShape="1">
                <a:gsLst>
                  <a:gs pos="0">
                    <a:srgbClr val="520402"/>
                  </a:gs>
                  <a:gs pos="100000">
                    <a:srgbClr val="FFCC00"/>
                  </a:gs>
                </a:gsLst>
                <a:lin ang="5400000" scaled="1"/>
              </a:gradFill>
              <a:effectLst>
                <a:outerShdw dist="17819" dir="2700000" algn="ctr" rotWithShape="0">
                  <a:srgbClr val="875B0D">
                    <a:alpha val="75014"/>
                  </a:srgbClr>
                </a:outerShdw>
              </a:effectLst>
              <a:uLnTx/>
              <a:uFillTx/>
              <a:latin typeface="Arial Black"/>
              <a:ea typeface="Arial Black"/>
              <a:cs typeface="Arial Black"/>
            </a:endParaRPr>
          </a:p>
        </p:txBody>
      </p:sp>
      <p:sp>
        <p:nvSpPr>
          <p:cNvPr id="34818" name="AutoShape 2"/>
          <p:cNvSpPr>
            <a:spLocks noChangeArrowheads="1"/>
          </p:cNvSpPr>
          <p:nvPr/>
        </p:nvSpPr>
        <p:spPr bwMode="auto">
          <a:xfrm>
            <a:off x="3429000" y="1828800"/>
            <a:ext cx="2286000" cy="2667000"/>
          </a:xfrm>
          <a:prstGeom prst="rightArrowCallout">
            <a:avLst>
              <a:gd name="adj1" fmla="val 29167"/>
              <a:gd name="adj2" fmla="val 29167"/>
              <a:gd name="adj3" fmla="val 16667"/>
              <a:gd name="adj4" fmla="val 66667"/>
            </a:avLst>
          </a:prstGeom>
          <a:solidFill>
            <a:schemeClr val="accent1">
              <a:lumMod val="20000"/>
              <a:lumOff val="80000"/>
            </a:schemeClr>
          </a:solidFill>
          <a:ln w="9360">
            <a:solidFill>
              <a:srgbClr val="000000"/>
            </a:solid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Geneva" charset="0"/>
            </a:endParaRPr>
          </a:p>
        </p:txBody>
      </p:sp>
      <p:sp>
        <p:nvSpPr>
          <p:cNvPr id="34819" name="Text Box 3"/>
          <p:cNvSpPr txBox="1">
            <a:spLocks noChangeArrowheads="1"/>
          </p:cNvSpPr>
          <p:nvPr/>
        </p:nvSpPr>
        <p:spPr bwMode="auto">
          <a:xfrm>
            <a:off x="3962400" y="2819400"/>
            <a:ext cx="588963" cy="581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none"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l" defTabSz="449263" rtl="0" eaLnBrk="1" fontAlgn="base" latinLnBrk="0" hangingPunct="1">
              <a:lnSpc>
                <a:spcPct val="100000"/>
              </a:lnSpc>
              <a:spcBef>
                <a:spcPct val="0"/>
              </a:spcBef>
              <a:spcAft>
                <a:spcPct val="0"/>
              </a:spcAft>
              <a:buClr>
                <a:srgbClr val="000000"/>
              </a:buClr>
              <a:buSzPct val="100000"/>
              <a:buFont typeface="Times New Roman"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en-GB" sz="3200" b="1" i="0" u="none" strike="noStrike" kern="1200" cap="none" spc="0" normalizeH="0" baseline="0" noProof="0">
                <a:ln>
                  <a:noFill/>
                </a:ln>
                <a:solidFill>
                  <a:srgbClr val="000000"/>
                </a:solidFill>
                <a:effectLst/>
                <a:uLnTx/>
                <a:uFillTx/>
                <a:latin typeface="Times New Roman" charset="0"/>
                <a:ea typeface="ＭＳ Ｐゴシック" charset="0"/>
                <a:cs typeface="Geneva" charset="0"/>
              </a:rPr>
              <a:t>??</a:t>
            </a:r>
          </a:p>
        </p:txBody>
      </p:sp>
      <p:pic>
        <p:nvPicPr>
          <p:cNvPr id="652292" name="Picture 4"/>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533400" y="1295400"/>
            <a:ext cx="2540000" cy="34544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pic>
      <p:pic>
        <p:nvPicPr>
          <p:cNvPr id="34821" name="Picture 5"/>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5783263" y="1219200"/>
            <a:ext cx="2516187" cy="35814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pic>
      <p:sp>
        <p:nvSpPr>
          <p:cNvPr id="34822" name="Text Box 6"/>
          <p:cNvSpPr txBox="1">
            <a:spLocks noChangeArrowheads="1"/>
          </p:cNvSpPr>
          <p:nvPr/>
        </p:nvSpPr>
        <p:spPr bwMode="auto">
          <a:xfrm>
            <a:off x="0" y="5921375"/>
            <a:ext cx="9144000" cy="71006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ct val="0"/>
              </a:spcBef>
              <a:spcAft>
                <a:spcPct val="0"/>
              </a:spcAft>
              <a:buClr>
                <a:srgbClr val="FFFFFF"/>
              </a:buClr>
              <a:buSzPct val="100000"/>
              <a:buFontTx/>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rPr>
              <a:t>هل سمعت أن رافلز كتب قبل 160 عامًا من لي كوان يو قائلاً هوذا رجل يُدعى لي سوف ينهض ليجعل سنغافورة بلداً مهماً؟</a:t>
            </a:r>
            <a:endParaRPr kumimoji="0" lang="en-GB"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34823" name="Text Box 7"/>
          <p:cNvSpPr txBox="1">
            <a:spLocks noChangeArrowheads="1"/>
          </p:cNvSpPr>
          <p:nvPr/>
        </p:nvSpPr>
        <p:spPr bwMode="auto">
          <a:xfrm>
            <a:off x="5429250" y="4724400"/>
            <a:ext cx="3095625" cy="956288"/>
          </a:xfrm>
          <a:prstGeom prst="rect">
            <a:avLst/>
          </a:prstGeom>
          <a:solidFill>
            <a:srgbClr val="003704"/>
          </a:solid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1750"/>
              </a:spcBef>
              <a:spcAft>
                <a:spcPct val="0"/>
              </a:spcAft>
              <a:buClr>
                <a:srgbClr val="FFFF00"/>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800" b="1" i="0" u="none" strike="noStrike" kern="1200" cap="none" spc="0" normalizeH="0" baseline="0" noProof="0" dirty="0">
                <a:ln>
                  <a:noFill/>
                </a:ln>
                <a:solidFill>
                  <a:srgbClr val="FFFF00"/>
                </a:solidFill>
                <a:effectLst>
                  <a:outerShdw blurRad="38100" dist="38100" dir="2700000" algn="tl">
                    <a:srgbClr val="000000"/>
                  </a:outerShdw>
                </a:effectLst>
                <a:uLnTx/>
                <a:uFillTx/>
                <a:latin typeface="Arial" panose="020B0604020202020204" pitchFamily="34" charset="0"/>
                <a:ea typeface="ＭＳ Ｐゴシック" charset="0"/>
                <a:cs typeface="Times New Roman" charset="0"/>
              </a:rPr>
              <a:t>لي كوان يو        (1959)</a:t>
            </a:r>
          </a:p>
        </p:txBody>
      </p:sp>
      <p:sp>
        <p:nvSpPr>
          <p:cNvPr id="34824" name="Text Box 8"/>
          <p:cNvSpPr txBox="1">
            <a:spLocks noChangeArrowheads="1"/>
          </p:cNvSpPr>
          <p:nvPr/>
        </p:nvSpPr>
        <p:spPr bwMode="auto">
          <a:xfrm>
            <a:off x="533400" y="4724400"/>
            <a:ext cx="2743200" cy="956288"/>
          </a:xfrm>
          <a:prstGeom prst="rect">
            <a:avLst/>
          </a:prstGeom>
          <a:solidFill>
            <a:srgbClr val="FF3300"/>
          </a:solid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1750"/>
              </a:spcBef>
              <a:spcAft>
                <a:spcPct val="0"/>
              </a:spcAft>
              <a:buClr>
                <a:srgbClr val="F5F5F2"/>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800" b="1" i="0" u="none" strike="noStrike" kern="1200" cap="none" spc="0" normalizeH="0" baseline="0" noProof="0" dirty="0">
                <a:ln>
                  <a:noFill/>
                </a:ln>
                <a:solidFill>
                  <a:srgbClr val="F5F5F2"/>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ستامفورد رافلز (1819)</a:t>
            </a:r>
            <a:endParaRPr kumimoji="0" lang="en-GB" sz="2800" b="1" i="0" u="none" strike="noStrike" kern="1200" cap="none" spc="0" normalizeH="0" baseline="0" noProof="0" dirty="0">
              <a:ln>
                <a:noFill/>
              </a:ln>
              <a:solidFill>
                <a:srgbClr val="F5F5F2"/>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p:txBody>
      </p:sp>
      <p:sp>
        <p:nvSpPr>
          <p:cNvPr id="652297" name="Text Box 9"/>
          <p:cNvSpPr txBox="1">
            <a:spLocks noChangeArrowheads="1"/>
          </p:cNvSpPr>
          <p:nvPr/>
        </p:nvSpPr>
        <p:spPr bwMode="auto">
          <a:xfrm>
            <a:off x="8413750" y="55563"/>
            <a:ext cx="722313" cy="460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150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460</a:t>
            </a:r>
            <a:endParaRPr kumimoji="0" lang="en-GB"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fill="hold" grpId="0" nodeType="clickEffect">
                                  <p:stCondLst>
                                    <p:cond delay="0"/>
                                  </p:stCondLst>
                                  <p:childTnLst>
                                    <p:set>
                                      <p:cBhvr additive="repl">
                                        <p:cTn id="6" dur="1" fill="hold">
                                          <p:stCondLst>
                                            <p:cond delay="0"/>
                                          </p:stCondLst>
                                        </p:cTn>
                                        <p:tgtEl>
                                          <p:spTgt spid="34818"/>
                                        </p:tgtEl>
                                        <p:attrNameLst>
                                          <p:attrName>style.visibility</p:attrName>
                                        </p:attrNameLst>
                                      </p:cBhvr>
                                      <p:to>
                                        <p:strVal val="visible"/>
                                      </p:to>
                                    </p:set>
                                    <p:animEffect transition="in" filter="fade">
                                      <p:cBhvr additive="repl">
                                        <p:cTn id="7" dur="500"/>
                                        <p:tgtEl>
                                          <p:spTgt spid="34818"/>
                                        </p:tgtEl>
                                      </p:cBhvr>
                                    </p:animEffect>
                                  </p:childTnLst>
                                </p:cTn>
                              </p:par>
                            </p:childTnLst>
                          </p:cTn>
                        </p:par>
                        <p:par>
                          <p:cTn id="8" fill="hold" nodeType="afterGroup">
                            <p:stCondLst>
                              <p:cond delay="500"/>
                            </p:stCondLst>
                            <p:childTnLst>
                              <p:par>
                                <p:cTn id="9" presetID="10" presetClass="entr" fill="hold" nodeType="afterEffect">
                                  <p:stCondLst>
                                    <p:cond delay="0"/>
                                  </p:stCondLst>
                                  <p:childTnLst>
                                    <p:set>
                                      <p:cBhvr additive="repl">
                                        <p:cTn id="10" dur="1" fill="hold">
                                          <p:stCondLst>
                                            <p:cond delay="0"/>
                                          </p:stCondLst>
                                        </p:cTn>
                                        <p:tgtEl>
                                          <p:spTgt spid="34819"/>
                                        </p:tgtEl>
                                        <p:attrNameLst>
                                          <p:attrName>style.visibility</p:attrName>
                                        </p:attrNameLst>
                                      </p:cBhvr>
                                      <p:to>
                                        <p:strVal val="visible"/>
                                      </p:to>
                                    </p:set>
                                    <p:animEffect transition="in" filter="fade">
                                      <p:cBhvr additive="repl">
                                        <p:cTn id="11" dur="500"/>
                                        <p:tgtEl>
                                          <p:spTgt spid="34819"/>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10" presetClass="entr" fill="hold" nodeType="clickEffect">
                                  <p:stCondLst>
                                    <p:cond delay="0"/>
                                  </p:stCondLst>
                                  <p:childTnLst>
                                    <p:set>
                                      <p:cBhvr additive="repl">
                                        <p:cTn id="15" dur="1" fill="hold">
                                          <p:stCondLst>
                                            <p:cond delay="0"/>
                                          </p:stCondLst>
                                        </p:cTn>
                                        <p:tgtEl>
                                          <p:spTgt spid="34821"/>
                                        </p:tgtEl>
                                        <p:attrNameLst>
                                          <p:attrName>style.visibility</p:attrName>
                                        </p:attrNameLst>
                                      </p:cBhvr>
                                      <p:to>
                                        <p:strVal val="visible"/>
                                      </p:to>
                                    </p:set>
                                    <p:animEffect transition="in" filter="fade">
                                      <p:cBhvr additive="repl">
                                        <p:cTn id="16" dur="500"/>
                                        <p:tgtEl>
                                          <p:spTgt spid="34821"/>
                                        </p:tgtEl>
                                      </p:cBhvr>
                                    </p:animEffect>
                                  </p:childTnLst>
                                </p:cTn>
                              </p:par>
                            </p:childTnLst>
                          </p:cTn>
                        </p:par>
                        <p:par>
                          <p:cTn id="17" fill="hold" nodeType="afterGroup">
                            <p:stCondLst>
                              <p:cond delay="500"/>
                            </p:stCondLst>
                            <p:childTnLst>
                              <p:par>
                                <p:cTn id="18" presetID="10" presetClass="entr" fill="hold" nodeType="afterEffect">
                                  <p:stCondLst>
                                    <p:cond delay="0"/>
                                  </p:stCondLst>
                                  <p:childTnLst>
                                    <p:set>
                                      <p:cBhvr additive="repl">
                                        <p:cTn id="19" dur="1" fill="hold">
                                          <p:stCondLst>
                                            <p:cond delay="0"/>
                                          </p:stCondLst>
                                        </p:cTn>
                                        <p:tgtEl>
                                          <p:spTgt spid="34823"/>
                                        </p:tgtEl>
                                        <p:attrNameLst>
                                          <p:attrName>style.visibility</p:attrName>
                                        </p:attrNameLst>
                                      </p:cBhvr>
                                      <p:to>
                                        <p:strVal val="visible"/>
                                      </p:to>
                                    </p:set>
                                    <p:animEffect transition="in" filter="fade">
                                      <p:cBhvr additive="repl">
                                        <p:cTn id="20" dur="500"/>
                                        <p:tgtEl>
                                          <p:spTgt spid="34823"/>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1" presetClass="entr" fill="hold" nodeType="clickEffect">
                                  <p:stCondLst>
                                    <p:cond delay="0"/>
                                  </p:stCondLst>
                                  <p:childTnLst>
                                    <p:set>
                                      <p:cBhvr additive="repl">
                                        <p:cTn id="24" dur="1" fill="hold">
                                          <p:stCondLst>
                                            <p:cond delay="0"/>
                                          </p:stCondLst>
                                        </p:cTn>
                                        <p:tgtEl>
                                          <p:spTgt spid="3482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818"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18654" y="0"/>
            <a:ext cx="9162653" cy="6858000"/>
          </a:xfrm>
          <a:prstGeom prst="rect">
            <a:avLst/>
          </a:prstGeom>
        </p:spPr>
      </p:pic>
      <p:sp>
        <p:nvSpPr>
          <p:cNvPr id="2" name="Title 1"/>
          <p:cNvSpPr>
            <a:spLocks noGrp="1"/>
          </p:cNvSpPr>
          <p:nvPr>
            <p:ph type="ctrTitle"/>
          </p:nvPr>
        </p:nvSpPr>
        <p:spPr>
          <a:xfrm>
            <a:off x="-18653" y="-7614"/>
            <a:ext cx="9162651" cy="1397996"/>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المسيا</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cs typeface="Arial" panose="020B0604020202020204" pitchFamily="34"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سوف يولد المسيح ميلاداً عذراوياً (7: 14) و سيكون عبداً متألماً </a:t>
            </a:r>
          </a:p>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(أش </a:t>
            </a:r>
            <a:r>
              <a:rPr kumimoji="0" lang="en-US" sz="3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42</a:t>
            </a:r>
            <a:r>
              <a:rPr kumimoji="0" lang="ar-JO" sz="3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53) و ملكاً حاكماً (أش 2، 11) </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بعد مجيئه الثاني (4: 2، 11: 2-6و10، 32: 1-8،</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49: 7، 53: 13و15، 59: 20-21، 60: 1-3، 61: 2-3)</a:t>
            </a:r>
            <a:r>
              <a:rPr kumimoji="0" lang="en-US" sz="3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p>
        </p:txBody>
      </p:sp>
      <p:sp>
        <p:nvSpPr>
          <p:cNvPr id="5" name="Text Box 3"/>
          <p:cNvSpPr txBox="1">
            <a:spLocks noChangeArrowheads="1"/>
          </p:cNvSpPr>
          <p:nvPr/>
        </p:nvSpPr>
        <p:spPr bwMode="auto">
          <a:xfrm>
            <a:off x="7937709" y="44450"/>
            <a:ext cx="1101355"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347ب</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7"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إ</a:t>
            </a:r>
            <a:r>
              <a:rPr kumimoji="0" lang="ar-JO" sz="4800" b="1"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شعياء</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4943210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337" name="Text Box 1"/>
          <p:cNvSpPr txBox="1">
            <a:spLocks noChangeArrowheads="1"/>
          </p:cNvSpPr>
          <p:nvPr/>
        </p:nvSpPr>
        <p:spPr bwMode="auto">
          <a:xfrm>
            <a:off x="6096000" y="603250"/>
            <a:ext cx="1905000" cy="34432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anchor="ctr"/>
          <a:lstStyle>
            <a:lvl1pPr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2pPr>
            <a:lvl3pPr marL="1143000" indent="-228600"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3pPr>
            <a:lvl4pPr marL="1600200" indent="-228600"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4pPr>
            <a:lvl5pPr marL="2057400" indent="-228600" eaLnBrk="0" hangingPunc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ct val="0"/>
              </a:spcBef>
              <a:spcAft>
                <a:spcPct val="0"/>
              </a:spcAft>
              <a:buClr>
                <a:srgbClr val="000000"/>
              </a:buClr>
              <a:buSzPct val="100000"/>
              <a:buFont typeface="Times New Roman" charset="0"/>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GB" sz="4400" b="0" i="0" u="none" strike="noStrike" kern="1200" cap="none" spc="0" normalizeH="0" baseline="0" noProof="0">
                <a:ln>
                  <a:noFill/>
                </a:ln>
                <a:solidFill>
                  <a:srgbClr val="000000"/>
                </a:solidFill>
                <a:effectLst/>
                <a:uLnTx/>
                <a:uFillTx/>
                <a:latin typeface="Times New Roman" charset="0"/>
                <a:ea typeface="ＭＳ Ｐゴシック" charset="0"/>
                <a:cs typeface="Geneva" charset="0"/>
              </a:rPr>
              <a:t>An Amazing Prophecy</a:t>
            </a:r>
          </a:p>
        </p:txBody>
      </p:sp>
      <p:sp>
        <p:nvSpPr>
          <p:cNvPr id="35842" name="Text Box 2"/>
          <p:cNvSpPr txBox="1">
            <a:spLocks noChangeArrowheads="1"/>
          </p:cNvSpPr>
          <p:nvPr/>
        </p:nvSpPr>
        <p:spPr bwMode="auto">
          <a:xfrm>
            <a:off x="5257800" y="5029200"/>
            <a:ext cx="3352800" cy="520700"/>
          </a:xfrm>
          <a:prstGeom prst="rect">
            <a:avLst/>
          </a:prstGeom>
          <a:solidFill>
            <a:srgbClr val="003704"/>
          </a:solid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1750"/>
              </a:spcBef>
              <a:spcAft>
                <a:spcPct val="0"/>
              </a:spcAft>
              <a:buClr>
                <a:srgbClr val="FFFF00"/>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800" b="1" i="0" u="none" strike="noStrike" kern="1200" cap="none" spc="0" normalizeH="0" baseline="0" noProof="0" dirty="0">
                <a:ln>
                  <a:noFill/>
                </a:ln>
                <a:solidFill>
                  <a:srgbClr val="FFFF00"/>
                </a:solidFill>
                <a:effectLst>
                  <a:outerShdw blurRad="38100" dist="38100" dir="2700000" algn="tl">
                    <a:srgbClr val="000000"/>
                  </a:outerShdw>
                </a:effectLst>
                <a:uLnTx/>
                <a:uFillTx/>
                <a:latin typeface="Arial" panose="020B0604020202020204" pitchFamily="34" charset="0"/>
                <a:ea typeface="ＭＳ Ｐゴシック" charset="0"/>
                <a:cs typeface="Times New Roman" charset="0"/>
              </a:rPr>
              <a:t>كورش (539 ق.م)</a:t>
            </a:r>
            <a:endParaRPr kumimoji="0" lang="en-GB" sz="2800" b="1" i="0" u="none" strike="noStrike" kern="1200" cap="none" spc="0" normalizeH="0" baseline="0" noProof="0" dirty="0">
              <a:ln>
                <a:noFill/>
              </a:ln>
              <a:solidFill>
                <a:srgbClr val="FFFF00"/>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p:txBody>
      </p:sp>
      <p:pic>
        <p:nvPicPr>
          <p:cNvPr id="35843" name="Picture 3"/>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5181600" y="1219200"/>
            <a:ext cx="3725863" cy="3810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pic>
      <p:sp>
        <p:nvSpPr>
          <p:cNvPr id="654340" name="WordArt 4"/>
          <p:cNvSpPr>
            <a:spLocks noChangeArrowheads="1" noChangeShapeType="1" noTextEdit="1"/>
          </p:cNvSpPr>
          <p:nvPr/>
        </p:nvSpPr>
        <p:spPr bwMode="auto">
          <a:xfrm>
            <a:off x="1981200" y="106363"/>
            <a:ext cx="4953000" cy="990600"/>
          </a:xfrm>
          <a:prstGeom prst="rect">
            <a:avLst/>
          </a:prstGeom>
        </p:spPr>
        <p:txBody>
          <a:bodyPr wrap="none" fromWordArt="1">
            <a:prstTxWarp prst="textFadeUp">
              <a:avLst>
                <a:gd name="adj" fmla="val 9991"/>
              </a:avLst>
            </a:prstTxWarp>
          </a:bodyPr>
          <a:lstStyle/>
          <a:p>
            <a:pPr marL="0" marR="0" lvl="0" indent="0" algn="ctr" defTabSz="449263" rtl="0" eaLnBrk="1" fontAlgn="base" latinLnBrk="0" hangingPunct="1">
              <a:lnSpc>
                <a:spcPct val="100000"/>
              </a:lnSpc>
              <a:spcBef>
                <a:spcPct val="0"/>
              </a:spcBef>
              <a:spcAft>
                <a:spcPct val="0"/>
              </a:spcAft>
              <a:buClrTx/>
              <a:buSzTx/>
              <a:buFontTx/>
              <a:buNone/>
              <a:tabLst/>
              <a:defRPr/>
            </a:pPr>
            <a:r>
              <a:rPr kumimoji="0" lang="ar-JO" sz="3600" b="0" i="0" u="none" strike="noStrike" kern="10" cap="none" spc="0" normalizeH="0" baseline="0" noProof="0" dirty="0">
                <a:ln w="12600">
                  <a:solidFill>
                    <a:srgbClr val="B2B2B2"/>
                  </a:solidFill>
                  <a:miter lim="800000"/>
                  <a:headEnd/>
                  <a:tailEnd/>
                </a:ln>
                <a:gradFill rotWithShape="1">
                  <a:gsLst>
                    <a:gs pos="0">
                      <a:srgbClr val="520402"/>
                    </a:gs>
                    <a:gs pos="100000">
                      <a:srgbClr val="FFCC00"/>
                    </a:gs>
                  </a:gsLst>
                  <a:lin ang="5400000" scaled="1"/>
                </a:gradFill>
                <a:effectLst>
                  <a:outerShdw dist="17819" dir="2700000" algn="ctr" rotWithShape="0">
                    <a:srgbClr val="875B0D">
                      <a:alpha val="75014"/>
                    </a:srgbClr>
                  </a:outerShdw>
                </a:effectLst>
                <a:uLnTx/>
                <a:uFillTx/>
                <a:latin typeface="Arial Black"/>
                <a:ea typeface="Arial Black"/>
                <a:cs typeface="Arial Black"/>
              </a:rPr>
              <a:t>نبوات مدهشة</a:t>
            </a:r>
            <a:endParaRPr kumimoji="0" lang="en-US" sz="3600" b="0" i="0" u="none" strike="noStrike" kern="10" cap="none" spc="0" normalizeH="0" baseline="0" noProof="0" dirty="0">
              <a:ln w="12600">
                <a:solidFill>
                  <a:srgbClr val="B2B2B2"/>
                </a:solidFill>
                <a:miter lim="800000"/>
                <a:headEnd/>
                <a:tailEnd/>
              </a:ln>
              <a:gradFill rotWithShape="1">
                <a:gsLst>
                  <a:gs pos="0">
                    <a:srgbClr val="520402"/>
                  </a:gs>
                  <a:gs pos="100000">
                    <a:srgbClr val="FFCC00"/>
                  </a:gs>
                </a:gsLst>
                <a:lin ang="5400000" scaled="1"/>
              </a:gradFill>
              <a:effectLst>
                <a:outerShdw dist="17819" dir="2700000" algn="ctr" rotWithShape="0">
                  <a:srgbClr val="875B0D">
                    <a:alpha val="75014"/>
                  </a:srgbClr>
                </a:outerShdw>
              </a:effectLst>
              <a:uLnTx/>
              <a:uFillTx/>
              <a:latin typeface="Arial Black"/>
              <a:ea typeface="Arial Black"/>
              <a:cs typeface="Arial Black"/>
            </a:endParaRPr>
          </a:p>
        </p:txBody>
      </p:sp>
      <p:pic>
        <p:nvPicPr>
          <p:cNvPr id="35845" name="Picture 5"/>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457200" y="1295400"/>
            <a:ext cx="2767013" cy="35814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pic>
      <p:sp>
        <p:nvSpPr>
          <p:cNvPr id="35846" name="Text Box 6"/>
          <p:cNvSpPr txBox="1">
            <a:spLocks noChangeArrowheads="1"/>
          </p:cNvSpPr>
          <p:nvPr/>
        </p:nvSpPr>
        <p:spPr bwMode="auto">
          <a:xfrm>
            <a:off x="381000" y="5029200"/>
            <a:ext cx="2971800" cy="520700"/>
          </a:xfrm>
          <a:prstGeom prst="rect">
            <a:avLst/>
          </a:prstGeom>
          <a:solidFill>
            <a:srgbClr val="FF3300"/>
          </a:solidFill>
          <a:ln w="9525">
            <a:noFill/>
            <a:round/>
            <a:headEnd/>
            <a:tailEnd/>
          </a:ln>
          <a:effec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37931725" indent="-37474525"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4572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9144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13716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1828800"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1750"/>
              </a:spcBef>
              <a:spcAft>
                <a:spcPct val="0"/>
              </a:spcAft>
              <a:buClr>
                <a:srgbClr val="EAEAEA"/>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800" b="1" i="0" u="none" strike="noStrike" kern="1200" cap="none" spc="0" normalizeH="0" baseline="0" noProof="0" dirty="0">
                <a:ln>
                  <a:noFill/>
                </a:ln>
                <a:solidFill>
                  <a:srgbClr val="EAEAEA"/>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أشعياء (700 ق.م)</a:t>
            </a:r>
            <a:endParaRPr kumimoji="0" lang="en-GB" sz="2800" b="1" i="0" u="none" strike="noStrike" kern="1200" cap="none" spc="0" normalizeH="0" baseline="0" noProof="0" dirty="0">
              <a:ln>
                <a:noFill/>
              </a:ln>
              <a:solidFill>
                <a:srgbClr val="EAEAEA"/>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p:txBody>
      </p:sp>
      <p:grpSp>
        <p:nvGrpSpPr>
          <p:cNvPr id="2" name="Group 7"/>
          <p:cNvGrpSpPr>
            <a:grpSpLocks/>
          </p:cNvGrpSpPr>
          <p:nvPr/>
        </p:nvGrpSpPr>
        <p:grpSpPr bwMode="auto">
          <a:xfrm>
            <a:off x="3429001" y="1828800"/>
            <a:ext cx="2286001" cy="2667001"/>
            <a:chOff x="2160" y="1152"/>
            <a:chExt cx="1440" cy="1680"/>
          </a:xfrm>
        </p:grpSpPr>
        <p:sp>
          <p:nvSpPr>
            <p:cNvPr id="654346" name="AutoShape 8"/>
            <p:cNvSpPr>
              <a:spLocks noChangeArrowheads="1"/>
            </p:cNvSpPr>
            <p:nvPr/>
          </p:nvSpPr>
          <p:spPr bwMode="auto">
            <a:xfrm>
              <a:off x="2160" y="1152"/>
              <a:ext cx="1440" cy="1680"/>
            </a:xfrm>
            <a:prstGeom prst="rightArrowCallout">
              <a:avLst>
                <a:gd name="adj1" fmla="val 29167"/>
                <a:gd name="adj2" fmla="val 29167"/>
                <a:gd name="adj3" fmla="val 16667"/>
                <a:gd name="adj4" fmla="val 66667"/>
              </a:avLst>
            </a:prstGeom>
            <a:solidFill>
              <a:schemeClr val="accent1">
                <a:lumMod val="20000"/>
                <a:lumOff val="80000"/>
              </a:schemeClr>
            </a:solidFill>
            <a:ln w="9360">
              <a:solidFill>
                <a:srgbClr val="000000"/>
              </a:solidFill>
              <a:miter lim="800000"/>
              <a:headEnd/>
              <a:tailEnd/>
            </a:ln>
          </p:spPr>
          <p:txBody>
            <a:bodyPr wrap="none" anchor="ctr"/>
            <a:lstStyle/>
            <a:p>
              <a:pPr marL="0" marR="0" lvl="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a:pPr>
              <a:endParaRPr kumimoji="0" lang="en-US"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Geneva" charset="0"/>
              </a:endParaRPr>
            </a:p>
          </p:txBody>
        </p:sp>
        <p:sp>
          <p:nvSpPr>
            <p:cNvPr id="654347" name="Text Box 9"/>
            <p:cNvSpPr txBox="1">
              <a:spLocks noChangeArrowheads="1"/>
            </p:cNvSpPr>
            <p:nvPr/>
          </p:nvSpPr>
          <p:spPr bwMode="auto">
            <a:xfrm>
              <a:off x="2160" y="1354"/>
              <a:ext cx="1029" cy="99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square"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ct val="0"/>
                </a:spcBef>
                <a:spcAft>
                  <a:spcPct val="0"/>
                </a:spcAft>
                <a:buClr>
                  <a:srgbClr val="000000"/>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41: 2، 25</a:t>
              </a:r>
              <a:endParaRPr kumimoji="0" lang="en-GB"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449263" rtl="0" eaLnBrk="1" fontAlgn="base" latinLnBrk="0" hangingPunct="1">
                <a:lnSpc>
                  <a:spcPct val="100000"/>
                </a:lnSpc>
                <a:spcBef>
                  <a:spcPct val="0"/>
                </a:spcBef>
                <a:spcAft>
                  <a:spcPct val="0"/>
                </a:spcAft>
                <a:buClr>
                  <a:srgbClr val="000000"/>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i="0" u="none" strike="noStrike" kern="1200" cap="none" spc="0" normalizeH="0" baseline="0" noProof="0" dirty="0">
                  <a:ln>
                    <a:noFill/>
                  </a:ln>
                  <a:solidFill>
                    <a:srgbClr val="C00000"/>
                  </a:solidFill>
                  <a:effectLst/>
                  <a:uLnTx/>
                  <a:uFillTx/>
                  <a:latin typeface="Arial" panose="020B0604020202020204" pitchFamily="34" charset="0"/>
                  <a:ea typeface="ＭＳ Ｐゴシック" charset="0"/>
                  <a:cs typeface="Arial" panose="020B0604020202020204" pitchFamily="34" charset="0"/>
                </a:rPr>
                <a:t>44: 28</a:t>
              </a:r>
              <a:endParaRPr kumimoji="0" lang="en-GB" sz="2400" b="1" i="0" u="none" strike="noStrike" kern="1200" cap="none" spc="0" normalizeH="0" baseline="0" noProof="0" dirty="0">
                <a:ln>
                  <a:noFill/>
                </a:ln>
                <a:solidFill>
                  <a:srgbClr val="C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449263" rtl="0" eaLnBrk="1" fontAlgn="base" latinLnBrk="0" hangingPunct="1">
                <a:lnSpc>
                  <a:spcPct val="100000"/>
                </a:lnSpc>
                <a:spcBef>
                  <a:spcPct val="0"/>
                </a:spcBef>
                <a:spcAft>
                  <a:spcPct val="0"/>
                </a:spcAft>
                <a:buClr>
                  <a:srgbClr val="000000"/>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i="0" u="none" strike="noStrike" kern="1200" cap="none" spc="0" normalizeH="0" baseline="0" noProof="0" dirty="0">
                  <a:ln>
                    <a:noFill/>
                  </a:ln>
                  <a:solidFill>
                    <a:srgbClr val="C00000"/>
                  </a:solidFill>
                  <a:effectLst/>
                  <a:uLnTx/>
                  <a:uFillTx/>
                  <a:latin typeface="Arial" panose="020B0604020202020204" pitchFamily="34" charset="0"/>
                  <a:ea typeface="ＭＳ Ｐゴシック" charset="0"/>
                  <a:cs typeface="Arial" panose="020B0604020202020204" pitchFamily="34" charset="0"/>
                </a:rPr>
                <a:t>45: 1-2</a:t>
              </a:r>
              <a:endParaRPr kumimoji="0" lang="en-GB" sz="2400" b="1" i="0" u="none" strike="noStrike" kern="1200" cap="none" spc="0" normalizeH="0" baseline="0" noProof="0" dirty="0">
                <a:ln>
                  <a:noFill/>
                </a:ln>
                <a:solidFill>
                  <a:srgbClr val="C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449263" rtl="0" eaLnBrk="1" fontAlgn="base" latinLnBrk="0" hangingPunct="1">
                <a:lnSpc>
                  <a:spcPct val="100000"/>
                </a:lnSpc>
                <a:spcBef>
                  <a:spcPct val="0"/>
                </a:spcBef>
                <a:spcAft>
                  <a:spcPct val="0"/>
                </a:spcAft>
                <a:buClr>
                  <a:srgbClr val="000000"/>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i="0" u="none" strike="noStrike" kern="1200" cap="none" spc="0" normalizeH="0" baseline="0" noProof="0" dirty="0">
                  <a:ln>
                    <a:noFill/>
                  </a:ln>
                  <a:solidFill>
                    <a:srgbClr val="C00000"/>
                  </a:solidFill>
                  <a:effectLst/>
                  <a:uLnTx/>
                  <a:uFillTx/>
                  <a:latin typeface="Arial" panose="020B0604020202020204" pitchFamily="34" charset="0"/>
                  <a:ea typeface="ＭＳ Ｐゴシック" charset="0"/>
                  <a:cs typeface="Arial" panose="020B0604020202020204" pitchFamily="34" charset="0"/>
                </a:rPr>
                <a:t>45: 13-15</a:t>
              </a:r>
              <a:endParaRPr kumimoji="0" lang="en-GB" sz="2400" b="1" i="0" u="none" strike="noStrike" kern="1200" cap="none" spc="0" normalizeH="0" baseline="0" noProof="0" dirty="0">
                <a:ln>
                  <a:noFill/>
                </a:ln>
                <a:solidFill>
                  <a:srgbClr val="C00000"/>
                </a:solidFill>
                <a:effectLst/>
                <a:uLnTx/>
                <a:uFillTx/>
                <a:latin typeface="Arial" panose="020B0604020202020204" pitchFamily="34" charset="0"/>
                <a:ea typeface="ＭＳ Ｐゴシック" charset="0"/>
                <a:cs typeface="Arial" panose="020B0604020202020204" pitchFamily="34" charset="0"/>
              </a:endParaRPr>
            </a:p>
          </p:txBody>
        </p:sp>
      </p:grpSp>
      <p:sp>
        <p:nvSpPr>
          <p:cNvPr id="35850" name="Text Box 10"/>
          <p:cNvSpPr txBox="1">
            <a:spLocks noChangeArrowheads="1"/>
          </p:cNvSpPr>
          <p:nvPr/>
        </p:nvSpPr>
        <p:spPr bwMode="auto">
          <a:xfrm>
            <a:off x="0" y="5765800"/>
            <a:ext cx="9144000" cy="71006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ct val="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altLang="ja-JP"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القائل عن كورش راعي فكل مسرتي يتمم و يقول عن أورشليم ستبنى و للهيكل ستؤسس</a:t>
            </a:r>
          </a:p>
          <a:p>
            <a:pPr marL="0" marR="0" lvl="0" indent="0" algn="ctr" defTabSz="449263" rtl="0" eaLnBrk="1" fontAlgn="base" latinLnBrk="0" hangingPunct="1">
              <a:lnSpc>
                <a:spcPct val="100000"/>
              </a:lnSpc>
              <a:spcBef>
                <a:spcPct val="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(أش 44: 28)</a:t>
            </a:r>
            <a:endParaRPr kumimoji="0" lang="en-GB"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54345" name="Text Box 11"/>
          <p:cNvSpPr txBox="1">
            <a:spLocks noChangeArrowheads="1"/>
          </p:cNvSpPr>
          <p:nvPr/>
        </p:nvSpPr>
        <p:spPr bwMode="auto">
          <a:xfrm>
            <a:off x="8413750" y="55563"/>
            <a:ext cx="722313" cy="4603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ts val="1500"/>
              </a:spcBef>
              <a:spcAft>
                <a:spcPct val="0"/>
              </a:spcAft>
              <a:buClr>
                <a:srgbClr val="FFFFFF"/>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460</a:t>
            </a:r>
            <a:endParaRPr kumimoji="0" lang="en-GB"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fill="hold" nodeType="clickEffect">
                                  <p:stCondLst>
                                    <p:cond delay="0"/>
                                  </p:stCondLst>
                                  <p:childTnLst>
                                    <p:set>
                                      <p:cBhvr additive="repl">
                                        <p:cTn id="6" dur="1" fill="hold">
                                          <p:stCondLst>
                                            <p:cond delay="0"/>
                                          </p:stCondLst>
                                        </p:cTn>
                                        <p:tgtEl>
                                          <p:spTgt spid="35845"/>
                                        </p:tgtEl>
                                        <p:attrNameLst>
                                          <p:attrName>style.visibility</p:attrName>
                                        </p:attrNameLst>
                                      </p:cBhvr>
                                      <p:to>
                                        <p:strVal val="visible"/>
                                      </p:to>
                                    </p:set>
                                  </p:childTnLst>
                                </p:cTn>
                              </p:par>
                            </p:childTnLst>
                          </p:cTn>
                        </p:par>
                        <p:par>
                          <p:cTn id="7" fill="hold" nodeType="afterGroup">
                            <p:stCondLst>
                              <p:cond delay="0"/>
                            </p:stCondLst>
                            <p:childTnLst>
                              <p:par>
                                <p:cTn id="8" presetID="1" presetClass="entr" fill="hold" nodeType="afterEffect">
                                  <p:stCondLst>
                                    <p:cond delay="0"/>
                                  </p:stCondLst>
                                  <p:childTnLst>
                                    <p:set>
                                      <p:cBhvr additive="repl">
                                        <p:cTn id="9" dur="1" fill="hold">
                                          <p:stCondLst>
                                            <p:cond delay="0"/>
                                          </p:stCondLst>
                                        </p:cTn>
                                        <p:tgtEl>
                                          <p:spTgt spid="35846"/>
                                        </p:tgtEl>
                                        <p:attrNameLst>
                                          <p:attrName>style.visibility</p:attrName>
                                        </p:attrNameLst>
                                      </p:cBhvr>
                                      <p:to>
                                        <p:strVal val="visible"/>
                                      </p:to>
                                    </p:set>
                                  </p:childTnLst>
                                </p:cTn>
                              </p:par>
                            </p:childTnLst>
                          </p:cTn>
                        </p:par>
                      </p:childTnLst>
                    </p:cTn>
                  </p:par>
                  <p:par>
                    <p:cTn id="10" fill="hold" nodeType="clickPar">
                      <p:stCondLst>
                        <p:cond delay="indefinite"/>
                      </p:stCondLst>
                      <p:childTnLst>
                        <p:par>
                          <p:cTn id="11" fill="hold" nodeType="withGroup">
                            <p:stCondLst>
                              <p:cond delay="0"/>
                            </p:stCondLst>
                            <p:childTnLst>
                              <p:par>
                                <p:cTn id="12" presetID="10" presetClass="entr" fill="hold" nodeType="clickEffect">
                                  <p:stCondLst>
                                    <p:cond delay="0"/>
                                  </p:stCondLst>
                                  <p:childTnLst>
                                    <p:set>
                                      <p:cBhvr additive="repl">
                                        <p:cTn id="13" dur="1" fill="hold">
                                          <p:stCondLst>
                                            <p:cond delay="0"/>
                                          </p:stCondLst>
                                        </p:cTn>
                                        <p:tgtEl>
                                          <p:spTgt spid="2"/>
                                        </p:tgtEl>
                                        <p:attrNameLst>
                                          <p:attrName>style.visibility</p:attrName>
                                        </p:attrNameLst>
                                      </p:cBhvr>
                                      <p:to>
                                        <p:strVal val="visible"/>
                                      </p:to>
                                    </p:set>
                                    <p:animEffect transition="in" filter="fade">
                                      <p:cBhvr additive="repl">
                                        <p:cTn id="14" dur="500"/>
                                        <p:tgtEl>
                                          <p:spTgt spid="2"/>
                                        </p:tgtEl>
                                      </p:cBhvr>
                                    </p:animEffec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fill="hold" nodeType="clickEffect">
                                  <p:stCondLst>
                                    <p:cond delay="0"/>
                                  </p:stCondLst>
                                  <p:childTnLst>
                                    <p:set>
                                      <p:cBhvr additive="repl">
                                        <p:cTn id="18" dur="1" fill="hold">
                                          <p:stCondLst>
                                            <p:cond delay="0"/>
                                          </p:stCondLst>
                                        </p:cTn>
                                        <p:tgtEl>
                                          <p:spTgt spid="35850"/>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fill="hold" nodeType="clickEffect">
                                  <p:stCondLst>
                                    <p:cond delay="0"/>
                                  </p:stCondLst>
                                  <p:childTnLst>
                                    <p:set>
                                      <p:cBhvr additive="repl">
                                        <p:cTn id="22" dur="1" fill="hold">
                                          <p:stCondLst>
                                            <p:cond delay="0"/>
                                          </p:stCondLst>
                                        </p:cTn>
                                        <p:tgtEl>
                                          <p:spTgt spid="35843"/>
                                        </p:tgtEl>
                                        <p:attrNameLst>
                                          <p:attrName>style.visibility</p:attrName>
                                        </p:attrNameLst>
                                      </p:cBhvr>
                                      <p:to>
                                        <p:strVal val="visible"/>
                                      </p:to>
                                    </p:set>
                                  </p:childTnLst>
                                </p:cTn>
                              </p:par>
                            </p:childTnLst>
                          </p:cTn>
                        </p:par>
                        <p:par>
                          <p:cTn id="23" fill="hold" nodeType="afterGroup">
                            <p:stCondLst>
                              <p:cond delay="0"/>
                            </p:stCondLst>
                            <p:childTnLst>
                              <p:par>
                                <p:cTn id="24" presetID="1" presetClass="entr" fill="hold" nodeType="afterEffect">
                                  <p:stCondLst>
                                    <p:cond delay="0"/>
                                  </p:stCondLst>
                                  <p:childTnLst>
                                    <p:set>
                                      <p:cBhvr additive="repl">
                                        <p:cTn id="25" dur="1" fill="hold">
                                          <p:stCondLst>
                                            <p:cond delay="0"/>
                                          </p:stCondLst>
                                        </p:cTn>
                                        <p:tgtEl>
                                          <p:spTgt spid="3584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The Prophet Painting by Ovidiu Ervin Gruia">
            <a:extLst>
              <a:ext uri="{FF2B5EF4-FFF2-40B4-BE49-F238E27FC236}">
                <a16:creationId xmlns:a16="http://schemas.microsoft.com/office/drawing/2014/main" id="{84D33B4D-7D36-6A44-9780-B7F40D312D79}"/>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2332"/>
          <a:stretch/>
        </p:blipFill>
        <p:spPr bwMode="auto">
          <a:xfrm>
            <a:off x="1839914" y="0"/>
            <a:ext cx="5336742" cy="6858000"/>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3514060"/>
            <a:ext cx="9144000" cy="3196992"/>
          </a:xfrm>
          <a:effectLst>
            <a:outerShdw blurRad="63500" dist="35921" dir="2700000" algn="ctr" rotWithShape="0">
              <a:schemeClr val="tx2">
                <a:alpha val="74998"/>
              </a:schemeClr>
            </a:outerShdw>
          </a:effectLst>
        </p:spPr>
        <p:txBody>
          <a:bodyPr anchor="ctr"/>
          <a:lstStyle/>
          <a:p>
            <a:pPr>
              <a:defRPr/>
            </a:pPr>
            <a:r>
              <a:rPr lang="ar-JO" sz="6600" dirty="0">
                <a:effectLst>
                  <a:glow rad="127000">
                    <a:schemeClr val="tx1"/>
                  </a:glow>
                </a:effectLst>
                <a:ea typeface="ＭＳ Ｐゴシック" charset="0"/>
                <a:cs typeface="ＭＳ Ｐゴシック" charset="0"/>
              </a:rPr>
              <a:t>الحجج                        الأثرية</a:t>
            </a:r>
            <a:endParaRPr lang="en-US" sz="6600" dirty="0">
              <a:effectLst>
                <a:glow rad="127000">
                  <a:schemeClr val="tx1"/>
                </a:glow>
              </a:effectLst>
              <a:ea typeface="ＭＳ Ｐゴシック" charset="0"/>
              <a:cs typeface="ＭＳ Ｐゴシック" charset="0"/>
            </a:endParaRPr>
          </a:p>
        </p:txBody>
      </p:sp>
      <p:sp>
        <p:nvSpPr>
          <p:cNvPr id="7" name="Rectangle 2">
            <a:extLst>
              <a:ext uri="{FF2B5EF4-FFF2-40B4-BE49-F238E27FC236}">
                <a16:creationId xmlns:a16="http://schemas.microsoft.com/office/drawing/2014/main" id="{50CD8E67-F9FA-3641-964F-0DD67E08D01D}"/>
              </a:ext>
            </a:extLst>
          </p:cNvPr>
          <p:cNvSpPr txBox="1">
            <a:spLocks noChangeArrowheads="1"/>
          </p:cNvSpPr>
          <p:nvPr/>
        </p:nvSpPr>
        <p:spPr bwMode="auto">
          <a:xfrm>
            <a:off x="0" y="1"/>
            <a:ext cx="9144000" cy="887813"/>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دليل تأليف أشعياء</a:t>
            </a:r>
            <a:endParaRPr kumimoji="0" lang="en-US"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432099873"/>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descr="Isaiah 36:4-12, Sennacherib Threatens Jerusalem — Clergy Stuff">
            <a:extLst>
              <a:ext uri="{FF2B5EF4-FFF2-40B4-BE49-F238E27FC236}">
                <a16:creationId xmlns:a16="http://schemas.microsoft.com/office/drawing/2014/main" id="{C066F6D9-4814-4A4B-9C8E-2635428B6C4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914993"/>
            <a:ext cx="9144000" cy="5281613"/>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1"/>
            <a:ext cx="9144000" cy="887813"/>
          </a:xfrm>
          <a:effectLst>
            <a:outerShdw blurRad="63500" dist="35921" dir="2700000" algn="ctr" rotWithShape="0">
              <a:schemeClr val="tx2">
                <a:alpha val="74998"/>
              </a:schemeClr>
            </a:outerShdw>
          </a:effectLst>
        </p:spPr>
        <p:txBody>
          <a:bodyPr anchor="ctr"/>
          <a:lstStyle/>
          <a:p>
            <a:pPr>
              <a:defRPr/>
            </a:pPr>
            <a:r>
              <a:rPr lang="ar-JO" sz="3600" dirty="0">
                <a:effectLst>
                  <a:glow rad="127000">
                    <a:schemeClr val="tx1"/>
                  </a:glow>
                </a:effectLst>
                <a:ea typeface="ＭＳ Ｐゴシック" charset="0"/>
                <a:cs typeface="ＭＳ Ｐゴシック" charset="0"/>
              </a:rPr>
              <a:t>دليل تأليف أشعياء</a:t>
            </a:r>
            <a:endParaRPr lang="en-US" sz="3600" dirty="0">
              <a:effectLst>
                <a:glow rad="127000">
                  <a:schemeClr val="tx1"/>
                </a:glow>
              </a:effectLst>
              <a:ea typeface="ＭＳ Ｐゴシック" charset="0"/>
              <a:cs typeface="ＭＳ Ｐゴシック" charset="0"/>
            </a:endParaRPr>
          </a:p>
        </p:txBody>
      </p:sp>
      <p:sp>
        <p:nvSpPr>
          <p:cNvPr id="4" name="Rectangle 2">
            <a:extLst>
              <a:ext uri="{FF2B5EF4-FFF2-40B4-BE49-F238E27FC236}">
                <a16:creationId xmlns:a16="http://schemas.microsoft.com/office/drawing/2014/main" id="{073820D1-36A6-714C-BF11-273CAA51228A}"/>
              </a:ext>
            </a:extLst>
          </p:cNvPr>
          <p:cNvSpPr txBox="1">
            <a:spLocks noChangeArrowheads="1"/>
          </p:cNvSpPr>
          <p:nvPr/>
        </p:nvSpPr>
        <p:spPr bwMode="auto">
          <a:xfrm>
            <a:off x="255181" y="4490113"/>
            <a:ext cx="8888819" cy="2367893"/>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231775" marR="0" lvl="0" indent="-222250" algn="l" defTabSz="914400" rtl="0" eaLnBrk="0" fontAlgn="base" latinLnBrk="0" hangingPunct="0">
              <a:lnSpc>
                <a:spcPct val="100000"/>
              </a:lnSpc>
              <a:spcBef>
                <a:spcPct val="0"/>
              </a:spcBef>
              <a:spcAft>
                <a:spcPct val="0"/>
              </a:spcAft>
              <a:buClrTx/>
              <a:buSzTx/>
              <a:buFontTx/>
              <a:buNone/>
              <a:tabLst/>
              <a:defRPr/>
            </a:pPr>
            <a:endParaRPr kumimoji="0" lang="en-US"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a:p>
            <a:pPr marL="231775" marR="0" lvl="0" indent="-222250" algn="ctr" defTabSz="914400" rtl="0" eaLnBrk="0" fontAlgn="base" latinLnBrk="0" hangingPunct="0">
              <a:lnSpc>
                <a:spcPct val="100000"/>
              </a:lnSpc>
              <a:spcBef>
                <a:spcPct val="0"/>
              </a:spcBef>
              <a:spcAft>
                <a:spcPct val="0"/>
              </a:spcAft>
              <a:buClrTx/>
              <a:buSzTx/>
              <a:buFontTx/>
              <a:buNone/>
              <a:tabLst/>
              <a:defRPr/>
            </a:pPr>
            <a:r>
              <a:rPr kumimoji="0" lang="ar-JO"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السجلات الأشورية تظهر ملكهم سنحاريب يهدد حزقيا (701 ق.م)</a:t>
            </a:r>
            <a:endParaRPr kumimoji="0" lang="en-US"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4447898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linds(horizontal)">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1"/>
            <a:ext cx="9144000" cy="887813"/>
          </a:xfrm>
          <a:effectLst>
            <a:outerShdw blurRad="63500" dist="35921" dir="2700000" algn="ctr" rotWithShape="0">
              <a:schemeClr val="tx2">
                <a:alpha val="74998"/>
              </a:schemeClr>
            </a:outerShdw>
          </a:effectLst>
        </p:spPr>
        <p:txBody>
          <a:bodyPr anchor="ctr"/>
          <a:lstStyle/>
          <a:p>
            <a:pPr>
              <a:defRPr/>
            </a:pPr>
            <a:r>
              <a:rPr lang="ar-JO" sz="3600" dirty="0">
                <a:effectLst>
                  <a:glow rad="127000">
                    <a:schemeClr val="tx1"/>
                  </a:glow>
                </a:effectLst>
                <a:ea typeface="ＭＳ Ｐゴシック" charset="0"/>
                <a:cs typeface="ＭＳ Ｐゴシック" charset="0"/>
              </a:rPr>
              <a:t>دليل تأليف أشعياء</a:t>
            </a:r>
            <a:endParaRPr lang="en-US" sz="3600" dirty="0">
              <a:effectLst>
                <a:glow rad="127000">
                  <a:schemeClr val="tx1"/>
                </a:glow>
              </a:effectLst>
              <a:ea typeface="ＭＳ Ｐゴシック" charset="0"/>
              <a:cs typeface="ＭＳ Ｐゴシック" charset="0"/>
            </a:endParaRPr>
          </a:p>
        </p:txBody>
      </p:sp>
      <p:grpSp>
        <p:nvGrpSpPr>
          <p:cNvPr id="3" name="Group 2">
            <a:extLst>
              <a:ext uri="{FF2B5EF4-FFF2-40B4-BE49-F238E27FC236}">
                <a16:creationId xmlns:a16="http://schemas.microsoft.com/office/drawing/2014/main" id="{4B9C6107-6165-6A4A-ADF8-F3FF9355662E}"/>
              </a:ext>
            </a:extLst>
          </p:cNvPr>
          <p:cNvGrpSpPr/>
          <p:nvPr/>
        </p:nvGrpSpPr>
        <p:grpSpPr>
          <a:xfrm>
            <a:off x="1491273" y="914993"/>
            <a:ext cx="6175619" cy="5948868"/>
            <a:chOff x="1491273" y="914993"/>
            <a:chExt cx="6175619" cy="5948868"/>
          </a:xfrm>
        </p:grpSpPr>
        <p:pic>
          <p:nvPicPr>
            <p:cNvPr id="5" name="Picture 4">
              <a:extLst>
                <a:ext uri="{FF2B5EF4-FFF2-40B4-BE49-F238E27FC236}">
                  <a16:creationId xmlns:a16="http://schemas.microsoft.com/office/drawing/2014/main" id="{3391EEF9-6FC6-1B4A-9A24-7E40A3C542C4}"/>
                </a:ext>
              </a:extLst>
            </p:cNvPr>
            <p:cNvPicPr>
              <a:picLocks noChangeAspect="1"/>
            </p:cNvPicPr>
            <p:nvPr/>
          </p:nvPicPr>
          <p:blipFill>
            <a:blip r:embed="rId3"/>
            <a:stretch>
              <a:fillRect/>
            </a:stretch>
          </p:blipFill>
          <p:spPr>
            <a:xfrm>
              <a:off x="1491273" y="914993"/>
              <a:ext cx="6175619" cy="5948868"/>
            </a:xfrm>
            <a:prstGeom prst="rect">
              <a:avLst/>
            </a:prstGeom>
          </p:spPr>
        </p:pic>
        <p:sp>
          <p:nvSpPr>
            <p:cNvPr id="2" name="Rectangle 1">
              <a:extLst>
                <a:ext uri="{FF2B5EF4-FFF2-40B4-BE49-F238E27FC236}">
                  <a16:creationId xmlns:a16="http://schemas.microsoft.com/office/drawing/2014/main" id="{10F0F47E-31BC-4946-8977-4408B07B1697}"/>
                </a:ext>
              </a:extLst>
            </p:cNvPr>
            <p:cNvSpPr/>
            <p:nvPr/>
          </p:nvSpPr>
          <p:spPr bwMode="auto">
            <a:xfrm>
              <a:off x="1758985" y="5012841"/>
              <a:ext cx="5567938" cy="1772827"/>
            </a:xfrm>
            <a:prstGeom prst="rect">
              <a:avLst/>
            </a:prstGeom>
            <a:solidFill>
              <a:srgbClr val="F9F9FB"/>
            </a:solid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mn-ea"/>
                <a:cs typeface="+mn-cs"/>
              </a:endParaRPr>
            </a:p>
          </p:txBody>
        </p:sp>
        <p:sp>
          <p:nvSpPr>
            <p:cNvPr id="13" name="Rectangle 12">
              <a:extLst>
                <a:ext uri="{FF2B5EF4-FFF2-40B4-BE49-F238E27FC236}">
                  <a16:creationId xmlns:a16="http://schemas.microsoft.com/office/drawing/2014/main" id="{C4444237-2752-8F46-9D1E-9036AC819E9A}"/>
                </a:ext>
              </a:extLst>
            </p:cNvPr>
            <p:cNvSpPr/>
            <p:nvPr/>
          </p:nvSpPr>
          <p:spPr bwMode="auto">
            <a:xfrm>
              <a:off x="2543907" y="1009000"/>
              <a:ext cx="4161692" cy="386045"/>
            </a:xfrm>
            <a:prstGeom prst="rect">
              <a:avLst/>
            </a:prstGeom>
            <a:solidFill>
              <a:srgbClr val="F9F9FB"/>
            </a:solid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mn-ea"/>
                <a:cs typeface="+mn-cs"/>
              </a:endParaRPr>
            </a:p>
          </p:txBody>
        </p:sp>
      </p:grpSp>
      <p:sp>
        <p:nvSpPr>
          <p:cNvPr id="8" name="Text Box 7">
            <a:extLst>
              <a:ext uri="{FF2B5EF4-FFF2-40B4-BE49-F238E27FC236}">
                <a16:creationId xmlns:a16="http://schemas.microsoft.com/office/drawing/2014/main" id="{13402B6C-D780-AE43-856B-F2AD29C76D45}"/>
              </a:ext>
            </a:extLst>
          </p:cNvPr>
          <p:cNvSpPr txBox="1">
            <a:spLocks noChangeArrowheads="1"/>
          </p:cNvSpPr>
          <p:nvPr/>
        </p:nvSpPr>
        <p:spPr bwMode="auto">
          <a:xfrm>
            <a:off x="1463708" y="5006571"/>
            <a:ext cx="1876271" cy="510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lIns="90000" tIns="46800" rIns="90000" bIns="46800" anchor="ct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80000"/>
              </a:lnSpc>
              <a:spcBef>
                <a:spcPct val="0"/>
              </a:spcBef>
              <a:spcAft>
                <a:spcPct val="0"/>
              </a:spcAft>
              <a:buClr>
                <a:srgbClr val="000000"/>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منشور تايلور الزجاجي</a:t>
            </a:r>
          </a:p>
          <a:p>
            <a:pPr marL="0" marR="0" lvl="0" indent="0" algn="ctr" defTabSz="449263" rtl="0" eaLnBrk="1" fontAlgn="base" latinLnBrk="0" hangingPunct="1">
              <a:lnSpc>
                <a:spcPct val="80000"/>
              </a:lnSpc>
              <a:spcBef>
                <a:spcPct val="0"/>
              </a:spcBef>
              <a:spcAft>
                <a:spcPct val="0"/>
              </a:spcAft>
              <a:buClr>
                <a:srgbClr val="000000"/>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لندن</a:t>
            </a:r>
            <a:endParaRPr kumimoji="0" lang="en-GB"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 name="Text Box 7">
            <a:extLst>
              <a:ext uri="{FF2B5EF4-FFF2-40B4-BE49-F238E27FC236}">
                <a16:creationId xmlns:a16="http://schemas.microsoft.com/office/drawing/2014/main" id="{2E07419E-5E41-514A-B30C-9F7A60DBD500}"/>
              </a:ext>
            </a:extLst>
          </p:cNvPr>
          <p:cNvSpPr txBox="1">
            <a:spLocks noChangeArrowheads="1"/>
          </p:cNvSpPr>
          <p:nvPr/>
        </p:nvSpPr>
        <p:spPr bwMode="auto">
          <a:xfrm>
            <a:off x="3357273" y="5006571"/>
            <a:ext cx="2193315" cy="510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lIns="90000" tIns="46800" rIns="90000" bIns="46800" anchor="ct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80000"/>
              </a:lnSpc>
              <a:spcBef>
                <a:spcPct val="0"/>
              </a:spcBef>
              <a:spcAft>
                <a:spcPct val="0"/>
              </a:spcAft>
              <a:buClr>
                <a:srgbClr val="000000"/>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منشور المعهد الشرقي الزجاحي</a:t>
            </a:r>
          </a:p>
          <a:p>
            <a:pPr marL="0" marR="0" lvl="0" indent="0" algn="ctr" defTabSz="449263" rtl="0" eaLnBrk="1" fontAlgn="base" latinLnBrk="0" hangingPunct="1">
              <a:lnSpc>
                <a:spcPct val="80000"/>
              </a:lnSpc>
              <a:spcBef>
                <a:spcPct val="0"/>
              </a:spcBef>
              <a:spcAft>
                <a:spcPct val="0"/>
              </a:spcAft>
              <a:buClr>
                <a:srgbClr val="000000"/>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شيكاغو</a:t>
            </a:r>
            <a:endParaRPr kumimoji="0" lang="en-GB"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10" name="Text Box 7">
            <a:extLst>
              <a:ext uri="{FF2B5EF4-FFF2-40B4-BE49-F238E27FC236}">
                <a16:creationId xmlns:a16="http://schemas.microsoft.com/office/drawing/2014/main" id="{3B6DA201-1014-024C-965C-6331308589EE}"/>
              </a:ext>
            </a:extLst>
          </p:cNvPr>
          <p:cNvSpPr txBox="1">
            <a:spLocks noChangeArrowheads="1"/>
          </p:cNvSpPr>
          <p:nvPr/>
        </p:nvSpPr>
        <p:spPr bwMode="auto">
          <a:xfrm>
            <a:off x="5567882" y="5006571"/>
            <a:ext cx="2075564" cy="510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lIns="90000" tIns="46800" rIns="90000" bIns="46800" anchor="ct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80000"/>
              </a:lnSpc>
              <a:spcBef>
                <a:spcPct val="0"/>
              </a:spcBef>
              <a:spcAft>
                <a:spcPct val="0"/>
              </a:spcAft>
              <a:buClr>
                <a:srgbClr val="000000"/>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altLang="ja-JP"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منشور أورشليم الزجاجي</a:t>
            </a:r>
          </a:p>
          <a:p>
            <a:pPr marL="0" marR="0" lvl="0" indent="0" algn="ctr" defTabSz="449263" rtl="0" eaLnBrk="1" fontAlgn="base" latinLnBrk="0" hangingPunct="1">
              <a:lnSpc>
                <a:spcPct val="80000"/>
              </a:lnSpc>
              <a:spcBef>
                <a:spcPct val="0"/>
              </a:spcBef>
              <a:spcAft>
                <a:spcPct val="0"/>
              </a:spcAft>
              <a:buClr>
                <a:srgbClr val="000000"/>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إسرائيل</a:t>
            </a:r>
            <a:endParaRPr kumimoji="0" lang="en-GB"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11" name="Text Box 7">
            <a:extLst>
              <a:ext uri="{FF2B5EF4-FFF2-40B4-BE49-F238E27FC236}">
                <a16:creationId xmlns:a16="http://schemas.microsoft.com/office/drawing/2014/main" id="{CEA6636D-209D-6B46-970D-622F0943C6C1}"/>
              </a:ext>
            </a:extLst>
          </p:cNvPr>
          <p:cNvSpPr txBox="1">
            <a:spLocks noChangeArrowheads="1"/>
          </p:cNvSpPr>
          <p:nvPr/>
        </p:nvSpPr>
        <p:spPr bwMode="auto">
          <a:xfrm>
            <a:off x="1463708" y="5733545"/>
            <a:ext cx="6203184" cy="92612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lIns="90000" tIns="46800" rIns="90000" bIns="46800" anchor="ct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80000"/>
              </a:lnSpc>
              <a:spcBef>
                <a:spcPct val="0"/>
              </a:spcBef>
              <a:spcAft>
                <a:spcPct val="0"/>
              </a:spcAft>
              <a:buClr>
                <a:srgbClr val="000000"/>
              </a:buClr>
              <a:buSzPct val="100000"/>
              <a:buFontTx/>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حوليات سنحاريب تسجل حملته العسكرية (704-681 ق.م) بما في ذلك غزوه لمملكة يهوذا</a:t>
            </a:r>
            <a:endParaRPr kumimoji="0" lang="en-GB"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7" name="Text Box 7">
            <a:extLst>
              <a:ext uri="{FF2B5EF4-FFF2-40B4-BE49-F238E27FC236}">
                <a16:creationId xmlns:a16="http://schemas.microsoft.com/office/drawing/2014/main" id="{60ADCDBA-7206-2844-A07E-CB4ADA502906}"/>
              </a:ext>
            </a:extLst>
          </p:cNvPr>
          <p:cNvSpPr txBox="1">
            <a:spLocks noChangeArrowheads="1"/>
          </p:cNvSpPr>
          <p:nvPr/>
        </p:nvSpPr>
        <p:spPr bwMode="auto">
          <a:xfrm>
            <a:off x="1491273" y="1005051"/>
            <a:ext cx="6161453" cy="510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lIns="90000" tIns="46800" rIns="90000" bIns="46800" anchor="ct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80000"/>
              </a:lnSpc>
              <a:spcBef>
                <a:spcPct val="0"/>
              </a:spcBef>
              <a:spcAft>
                <a:spcPct val="0"/>
              </a:spcAft>
              <a:buClr>
                <a:srgbClr val="000000"/>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altLang="ja-JP"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ثلاث نسخ من حوليات سنحاريب</a:t>
            </a:r>
            <a:endParaRPr kumimoji="0" lang="en-GB"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5417782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fill="hold" nodeType="clickEffect">
                                  <p:stCondLst>
                                    <p:cond delay="0"/>
                                  </p:stCondLst>
                                  <p:childTnLst>
                                    <p:set>
                                      <p:cBhvr additive="repl">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fill="hold" nodeType="clickEffect">
                                  <p:stCondLst>
                                    <p:cond delay="0"/>
                                  </p:stCondLst>
                                  <p:childTnLst>
                                    <p:set>
                                      <p:cBhvr additive="repl">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fill="hold" nodeType="clickEffect">
                                  <p:stCondLst>
                                    <p:cond delay="0"/>
                                  </p:stCondLst>
                                  <p:childTnLst>
                                    <p:set>
                                      <p:cBhvr additive="repl">
                                        <p:cTn id="14" dur="1" fill="hold">
                                          <p:stCondLst>
                                            <p:cond delay="0"/>
                                          </p:stCondLst>
                                        </p:cTn>
                                        <p:tgtEl>
                                          <p:spTgt spid="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fill="hold" nodeType="clickEffect">
                                  <p:stCondLst>
                                    <p:cond delay="0"/>
                                  </p:stCondLst>
                                  <p:childTnLst>
                                    <p:set>
                                      <p:cBhvr additive="repl">
                                        <p:cTn id="18" dur="1" fill="hold">
                                          <p:stCondLst>
                                            <p:cond delay="0"/>
                                          </p:stCondLst>
                                        </p:cTn>
                                        <p:tgtEl>
                                          <p:spTgt spid="1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fill="hold" nodeType="clickEffect">
                                  <p:stCondLst>
                                    <p:cond delay="0"/>
                                  </p:stCondLst>
                                  <p:childTnLst>
                                    <p:set>
                                      <p:cBhvr additive="repl">
                                        <p:cTn id="22"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Group 12">
            <a:extLst>
              <a:ext uri="{FF2B5EF4-FFF2-40B4-BE49-F238E27FC236}">
                <a16:creationId xmlns:a16="http://schemas.microsoft.com/office/drawing/2014/main" id="{87332170-82D3-1F42-921F-34CAB1AB6EE3}"/>
              </a:ext>
            </a:extLst>
          </p:cNvPr>
          <p:cNvGrpSpPr/>
          <p:nvPr/>
        </p:nvGrpSpPr>
        <p:grpSpPr>
          <a:xfrm>
            <a:off x="1491273" y="914993"/>
            <a:ext cx="6175619" cy="5948868"/>
            <a:chOff x="1491273" y="914993"/>
            <a:chExt cx="6175619" cy="5948868"/>
          </a:xfrm>
        </p:grpSpPr>
        <p:pic>
          <p:nvPicPr>
            <p:cNvPr id="14" name="Picture 13">
              <a:extLst>
                <a:ext uri="{FF2B5EF4-FFF2-40B4-BE49-F238E27FC236}">
                  <a16:creationId xmlns:a16="http://schemas.microsoft.com/office/drawing/2014/main" id="{68CBB4F3-787A-E046-B202-1FE31F2F215F}"/>
                </a:ext>
              </a:extLst>
            </p:cNvPr>
            <p:cNvPicPr>
              <a:picLocks noChangeAspect="1"/>
            </p:cNvPicPr>
            <p:nvPr/>
          </p:nvPicPr>
          <p:blipFill>
            <a:blip r:embed="rId3"/>
            <a:stretch>
              <a:fillRect/>
            </a:stretch>
          </p:blipFill>
          <p:spPr>
            <a:xfrm>
              <a:off x="1491273" y="914993"/>
              <a:ext cx="6175619" cy="5948868"/>
            </a:xfrm>
            <a:prstGeom prst="rect">
              <a:avLst/>
            </a:prstGeom>
          </p:spPr>
        </p:pic>
        <p:sp>
          <p:nvSpPr>
            <p:cNvPr id="15" name="Rectangle 14">
              <a:extLst>
                <a:ext uri="{FF2B5EF4-FFF2-40B4-BE49-F238E27FC236}">
                  <a16:creationId xmlns:a16="http://schemas.microsoft.com/office/drawing/2014/main" id="{9C28C15A-8D81-1A4A-8C59-C5F6106B2C26}"/>
                </a:ext>
              </a:extLst>
            </p:cNvPr>
            <p:cNvSpPr/>
            <p:nvPr/>
          </p:nvSpPr>
          <p:spPr bwMode="auto">
            <a:xfrm>
              <a:off x="1758985" y="5012841"/>
              <a:ext cx="5567938" cy="1772827"/>
            </a:xfrm>
            <a:prstGeom prst="rect">
              <a:avLst/>
            </a:prstGeom>
            <a:solidFill>
              <a:srgbClr val="F9F9FB"/>
            </a:solid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mn-ea"/>
                <a:cs typeface="+mn-cs"/>
              </a:endParaRPr>
            </a:p>
          </p:txBody>
        </p:sp>
        <p:sp>
          <p:nvSpPr>
            <p:cNvPr id="16" name="Rectangle 15">
              <a:extLst>
                <a:ext uri="{FF2B5EF4-FFF2-40B4-BE49-F238E27FC236}">
                  <a16:creationId xmlns:a16="http://schemas.microsoft.com/office/drawing/2014/main" id="{3111CFDA-AED5-7A4F-A73F-4DC0DD1F9756}"/>
                </a:ext>
              </a:extLst>
            </p:cNvPr>
            <p:cNvSpPr/>
            <p:nvPr/>
          </p:nvSpPr>
          <p:spPr bwMode="auto">
            <a:xfrm>
              <a:off x="2543907" y="1009000"/>
              <a:ext cx="4161692" cy="386045"/>
            </a:xfrm>
            <a:prstGeom prst="rect">
              <a:avLst/>
            </a:prstGeom>
            <a:solidFill>
              <a:srgbClr val="F9F9FB"/>
            </a:solid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mn-ea"/>
                <a:cs typeface="+mn-cs"/>
              </a:endParaRPr>
            </a:p>
          </p:txBody>
        </p:sp>
      </p:grpSp>
      <p:sp>
        <p:nvSpPr>
          <p:cNvPr id="17" name="Text Box 7">
            <a:extLst>
              <a:ext uri="{FF2B5EF4-FFF2-40B4-BE49-F238E27FC236}">
                <a16:creationId xmlns:a16="http://schemas.microsoft.com/office/drawing/2014/main" id="{F148A1D2-353A-4949-ADFF-395493182922}"/>
              </a:ext>
            </a:extLst>
          </p:cNvPr>
          <p:cNvSpPr txBox="1">
            <a:spLocks noChangeArrowheads="1"/>
          </p:cNvSpPr>
          <p:nvPr/>
        </p:nvSpPr>
        <p:spPr bwMode="auto">
          <a:xfrm>
            <a:off x="1491273" y="1005051"/>
            <a:ext cx="6161453" cy="510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lIns="90000" tIns="46800" rIns="90000" bIns="46800" anchor="ct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80000"/>
              </a:lnSpc>
              <a:spcBef>
                <a:spcPct val="0"/>
              </a:spcBef>
              <a:spcAft>
                <a:spcPct val="0"/>
              </a:spcAft>
              <a:buClr>
                <a:srgbClr val="000000"/>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altLang="ja-JP"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ثلاث نسخ من حوليات سنحاريب</a:t>
            </a:r>
            <a:endParaRPr kumimoji="0" lang="en-GB"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1"/>
            <a:ext cx="9144000" cy="887813"/>
          </a:xfrm>
          <a:effectLst>
            <a:outerShdw blurRad="63500" dist="35921" dir="2700000" algn="ctr" rotWithShape="0">
              <a:schemeClr val="tx2">
                <a:alpha val="74998"/>
              </a:schemeClr>
            </a:outerShdw>
          </a:effectLst>
        </p:spPr>
        <p:txBody>
          <a:bodyPr anchor="ctr"/>
          <a:lstStyle/>
          <a:p>
            <a:pPr>
              <a:defRPr/>
            </a:pPr>
            <a:r>
              <a:rPr lang="ar-JO" sz="3600" dirty="0">
                <a:effectLst>
                  <a:glow rad="127000">
                    <a:schemeClr val="tx1"/>
                  </a:glow>
                </a:effectLst>
                <a:ea typeface="ＭＳ Ｐゴシック" charset="0"/>
                <a:cs typeface="ＭＳ Ｐゴシック" charset="0"/>
              </a:rPr>
              <a:t>دليل تأليف أشعياء</a:t>
            </a:r>
            <a:endParaRPr lang="en-US" sz="3600" dirty="0">
              <a:effectLst>
                <a:glow rad="127000">
                  <a:schemeClr val="tx1"/>
                </a:glow>
              </a:effectLst>
              <a:ea typeface="ＭＳ Ｐゴシック" charset="0"/>
              <a:cs typeface="ＭＳ Ｐゴシック" charset="0"/>
            </a:endParaRPr>
          </a:p>
        </p:txBody>
      </p:sp>
      <p:grpSp>
        <p:nvGrpSpPr>
          <p:cNvPr id="10" name="Group 9">
            <a:extLst>
              <a:ext uri="{FF2B5EF4-FFF2-40B4-BE49-F238E27FC236}">
                <a16:creationId xmlns:a16="http://schemas.microsoft.com/office/drawing/2014/main" id="{5D73455A-A58F-9648-9630-170084096D8F}"/>
              </a:ext>
            </a:extLst>
          </p:cNvPr>
          <p:cNvGrpSpPr/>
          <p:nvPr/>
        </p:nvGrpSpPr>
        <p:grpSpPr>
          <a:xfrm>
            <a:off x="0" y="3784647"/>
            <a:ext cx="9144000" cy="1268413"/>
            <a:chOff x="0" y="3784647"/>
            <a:chExt cx="9144000" cy="1268413"/>
          </a:xfrm>
        </p:grpSpPr>
        <p:pic>
          <p:nvPicPr>
            <p:cNvPr id="9" name="Picture 2">
              <a:extLst>
                <a:ext uri="{FF2B5EF4-FFF2-40B4-BE49-F238E27FC236}">
                  <a16:creationId xmlns:a16="http://schemas.microsoft.com/office/drawing/2014/main" id="{698EE385-FCEE-084A-AD34-A9D3D38C951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3784647"/>
              <a:ext cx="9144000" cy="1268413"/>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a:extLst>
                <a:ext uri="{FF2B5EF4-FFF2-40B4-BE49-F238E27FC236}">
                  <a16:creationId xmlns:a16="http://schemas.microsoft.com/office/drawing/2014/main" id="{7FB5588E-D8C6-3548-9310-5F3651B5BD7E}"/>
                </a:ext>
              </a:extLst>
            </p:cNvPr>
            <p:cNvSpPr/>
            <p:nvPr/>
          </p:nvSpPr>
          <p:spPr bwMode="auto">
            <a:xfrm>
              <a:off x="1096105" y="4632574"/>
              <a:ext cx="7080738" cy="363415"/>
            </a:xfrm>
            <a:prstGeom prst="rect">
              <a:avLst/>
            </a:prstGeom>
            <a:solidFill>
              <a:srgbClr val="FEFEFE"/>
            </a:solid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mn-ea"/>
                <a:cs typeface="+mn-cs"/>
              </a:endParaRPr>
            </a:p>
          </p:txBody>
        </p:sp>
      </p:grpSp>
      <p:grpSp>
        <p:nvGrpSpPr>
          <p:cNvPr id="8" name="Group 7">
            <a:extLst>
              <a:ext uri="{FF2B5EF4-FFF2-40B4-BE49-F238E27FC236}">
                <a16:creationId xmlns:a16="http://schemas.microsoft.com/office/drawing/2014/main" id="{059D4A16-46F3-1341-8720-F275AEFA3A19}"/>
              </a:ext>
            </a:extLst>
          </p:cNvPr>
          <p:cNvGrpSpPr/>
          <p:nvPr/>
        </p:nvGrpSpPr>
        <p:grpSpPr>
          <a:xfrm>
            <a:off x="-29046" y="5175823"/>
            <a:ext cx="9144000" cy="1565275"/>
            <a:chOff x="-29046" y="5175823"/>
            <a:chExt cx="9144000" cy="1565275"/>
          </a:xfrm>
        </p:grpSpPr>
        <p:pic>
          <p:nvPicPr>
            <p:cNvPr id="3076" name="Picture 4">
              <a:extLst>
                <a:ext uri="{FF2B5EF4-FFF2-40B4-BE49-F238E27FC236}">
                  <a16:creationId xmlns:a16="http://schemas.microsoft.com/office/drawing/2014/main" id="{07162279-B8FB-244F-9FC8-AA8F97EA382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9046" y="5175823"/>
              <a:ext cx="9144000" cy="1565275"/>
            </a:xfrm>
            <a:prstGeom prst="rect">
              <a:avLst/>
            </a:prstGeom>
            <a:noFill/>
            <a:extLst>
              <a:ext uri="{909E8E84-426E-40DD-AFC4-6F175D3DCCD1}">
                <a14:hiddenFill xmlns:a14="http://schemas.microsoft.com/office/drawing/2010/main">
                  <a:solidFill>
                    <a:srgbClr val="FFFFFF"/>
                  </a:solidFill>
                </a14:hiddenFill>
              </a:ext>
            </a:extLst>
          </p:spPr>
        </p:pic>
        <p:sp>
          <p:nvSpPr>
            <p:cNvPr id="19" name="Rectangle 18">
              <a:extLst>
                <a:ext uri="{FF2B5EF4-FFF2-40B4-BE49-F238E27FC236}">
                  <a16:creationId xmlns:a16="http://schemas.microsoft.com/office/drawing/2014/main" id="{6AB5FF74-BC49-FF41-ABAD-BE9D9E459662}"/>
                </a:ext>
              </a:extLst>
            </p:cNvPr>
            <p:cNvSpPr/>
            <p:nvPr/>
          </p:nvSpPr>
          <p:spPr bwMode="auto">
            <a:xfrm>
              <a:off x="1236782" y="6243974"/>
              <a:ext cx="7080738" cy="363415"/>
            </a:xfrm>
            <a:prstGeom prst="rect">
              <a:avLst/>
            </a:prstGeom>
            <a:solidFill>
              <a:srgbClr val="FEFEFE"/>
            </a:solid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mn-ea"/>
                <a:cs typeface="+mn-cs"/>
              </a:endParaRPr>
            </a:p>
          </p:txBody>
        </p:sp>
      </p:grpSp>
      <p:sp>
        <p:nvSpPr>
          <p:cNvPr id="20" name="Text Box 7">
            <a:extLst>
              <a:ext uri="{FF2B5EF4-FFF2-40B4-BE49-F238E27FC236}">
                <a16:creationId xmlns:a16="http://schemas.microsoft.com/office/drawing/2014/main" id="{AE5AAAD7-DC7F-DF44-A9C5-8B5DECD56EE7}"/>
              </a:ext>
            </a:extLst>
          </p:cNvPr>
          <p:cNvSpPr txBox="1">
            <a:spLocks noChangeArrowheads="1"/>
          </p:cNvSpPr>
          <p:nvPr/>
        </p:nvSpPr>
        <p:spPr bwMode="auto">
          <a:xfrm>
            <a:off x="459642" y="4557143"/>
            <a:ext cx="3537927" cy="510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lIns="90000" tIns="46800" rIns="90000" bIns="46800" anchor="ct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80000"/>
              </a:lnSpc>
              <a:spcBef>
                <a:spcPct val="0"/>
              </a:spcBef>
              <a:spcAft>
                <a:spcPct val="0"/>
              </a:spcAft>
              <a:buClr>
                <a:srgbClr val="000000"/>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altLang="ja-JP"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حزقيا</a:t>
            </a:r>
            <a:endParaRPr kumimoji="0" lang="en-GB"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1" name="Text Box 7">
            <a:extLst>
              <a:ext uri="{FF2B5EF4-FFF2-40B4-BE49-F238E27FC236}">
                <a16:creationId xmlns:a16="http://schemas.microsoft.com/office/drawing/2014/main" id="{F363EBD4-8339-6D4B-96C8-3C79D14E8E33}"/>
              </a:ext>
            </a:extLst>
          </p:cNvPr>
          <p:cNvSpPr txBox="1">
            <a:spLocks noChangeArrowheads="1"/>
          </p:cNvSpPr>
          <p:nvPr/>
        </p:nvSpPr>
        <p:spPr bwMode="auto">
          <a:xfrm>
            <a:off x="5277826" y="4545420"/>
            <a:ext cx="3537927" cy="510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lIns="90000" tIns="46800" rIns="90000" bIns="46800" anchor="ct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80000"/>
              </a:lnSpc>
              <a:spcBef>
                <a:spcPct val="0"/>
              </a:spcBef>
              <a:spcAft>
                <a:spcPct val="0"/>
              </a:spcAft>
              <a:buClr>
                <a:srgbClr val="000000"/>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altLang="ja-JP"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يهوذا</a:t>
            </a:r>
            <a:endParaRPr kumimoji="0" lang="en-GB"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2" name="Text Box 7">
            <a:extLst>
              <a:ext uri="{FF2B5EF4-FFF2-40B4-BE49-F238E27FC236}">
                <a16:creationId xmlns:a16="http://schemas.microsoft.com/office/drawing/2014/main" id="{1EEC17D8-13B3-F449-AAA1-46438547FD7F}"/>
              </a:ext>
            </a:extLst>
          </p:cNvPr>
          <p:cNvSpPr txBox="1">
            <a:spLocks noChangeArrowheads="1"/>
          </p:cNvSpPr>
          <p:nvPr/>
        </p:nvSpPr>
        <p:spPr bwMode="auto">
          <a:xfrm>
            <a:off x="1514719" y="6151481"/>
            <a:ext cx="3537927" cy="510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lIns="90000" tIns="46800" rIns="90000" bIns="46800" anchor="ct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80000"/>
              </a:lnSpc>
              <a:spcBef>
                <a:spcPct val="0"/>
              </a:spcBef>
              <a:spcAft>
                <a:spcPct val="0"/>
              </a:spcAft>
              <a:buClr>
                <a:srgbClr val="000000"/>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altLang="ja-JP"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أورشليم</a:t>
            </a:r>
            <a:endParaRPr kumimoji="0" lang="en-GB"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3" name="Text Box 7">
            <a:extLst>
              <a:ext uri="{FF2B5EF4-FFF2-40B4-BE49-F238E27FC236}">
                <a16:creationId xmlns:a16="http://schemas.microsoft.com/office/drawing/2014/main" id="{593DAF1F-E66D-0842-A106-4A9FBBA71F52}"/>
              </a:ext>
            </a:extLst>
          </p:cNvPr>
          <p:cNvSpPr txBox="1">
            <a:spLocks noChangeArrowheads="1"/>
          </p:cNvSpPr>
          <p:nvPr/>
        </p:nvSpPr>
        <p:spPr bwMode="auto">
          <a:xfrm>
            <a:off x="5052647" y="6158337"/>
            <a:ext cx="4043240" cy="5103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lIns="90000" tIns="46800" rIns="90000" bIns="46800" anchor="ct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80000"/>
              </a:lnSpc>
              <a:spcBef>
                <a:spcPct val="0"/>
              </a:spcBef>
              <a:spcAft>
                <a:spcPct val="0"/>
              </a:spcAft>
              <a:buClr>
                <a:srgbClr val="000000"/>
              </a:buClr>
              <a:buSzPct val="100000"/>
              <a:buFont typeface="Arial" charset="0"/>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altLang="ja-JP"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مدينته الملكية</a:t>
            </a:r>
            <a:endParaRPr kumimoji="0" lang="en-GB"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508997437"/>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descr="Isaiah 36:4-12, Sennacherib Threatens Jerusalem — Clergy Stuff">
            <a:extLst>
              <a:ext uri="{FF2B5EF4-FFF2-40B4-BE49-F238E27FC236}">
                <a16:creationId xmlns:a16="http://schemas.microsoft.com/office/drawing/2014/main" id="{C066F6D9-4814-4A4B-9C8E-2635428B6C4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914993"/>
            <a:ext cx="9144000" cy="5281613"/>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1"/>
            <a:ext cx="9144000" cy="887813"/>
          </a:xfrm>
          <a:effectLst>
            <a:outerShdw blurRad="63500" dist="35921" dir="2700000" algn="ctr" rotWithShape="0">
              <a:schemeClr val="tx2">
                <a:alpha val="74998"/>
              </a:schemeClr>
            </a:outerShdw>
          </a:effectLst>
        </p:spPr>
        <p:txBody>
          <a:bodyPr anchor="ctr"/>
          <a:lstStyle/>
          <a:p>
            <a:pPr>
              <a:defRPr/>
            </a:pPr>
            <a:r>
              <a:rPr lang="ar-JO" sz="3600" dirty="0">
                <a:effectLst>
                  <a:glow rad="127000">
                    <a:schemeClr val="tx1"/>
                  </a:glow>
                </a:effectLst>
                <a:ea typeface="ＭＳ Ｐゴシック" charset="0"/>
                <a:cs typeface="ＭＳ Ｐゴシック" charset="0"/>
              </a:rPr>
              <a:t>دليل تأليف أشعياء</a:t>
            </a:r>
            <a:endParaRPr lang="en-US" sz="3600" dirty="0">
              <a:effectLst>
                <a:glow rad="127000">
                  <a:schemeClr val="tx1"/>
                </a:glow>
              </a:effectLst>
              <a:ea typeface="ＭＳ Ｐゴシック" charset="0"/>
              <a:cs typeface="ＭＳ Ｐゴシック" charset="0"/>
            </a:endParaRPr>
          </a:p>
        </p:txBody>
      </p:sp>
      <p:sp>
        <p:nvSpPr>
          <p:cNvPr id="4" name="Rectangle 2">
            <a:extLst>
              <a:ext uri="{FF2B5EF4-FFF2-40B4-BE49-F238E27FC236}">
                <a16:creationId xmlns:a16="http://schemas.microsoft.com/office/drawing/2014/main" id="{073820D1-36A6-714C-BF11-273CAA51228A}"/>
              </a:ext>
            </a:extLst>
          </p:cNvPr>
          <p:cNvSpPr txBox="1">
            <a:spLocks noChangeArrowheads="1"/>
          </p:cNvSpPr>
          <p:nvPr/>
        </p:nvSpPr>
        <p:spPr bwMode="auto">
          <a:xfrm>
            <a:off x="1" y="893123"/>
            <a:ext cx="9144000" cy="567779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9525" marR="0" lvl="0" indent="0" algn="ctr" defTabSz="914400" rtl="0" eaLnBrk="0" fontAlgn="base" latinLnBrk="0" hangingPunct="0">
              <a:lnSpc>
                <a:spcPct val="100000"/>
              </a:lnSpc>
              <a:spcBef>
                <a:spcPct val="0"/>
              </a:spcBef>
              <a:spcAft>
                <a:spcPct val="0"/>
              </a:spcAft>
              <a:buClrTx/>
              <a:buSzTx/>
              <a:buFontTx/>
              <a:buNone/>
              <a:tabLst/>
              <a:defRPr/>
            </a:pPr>
            <a:r>
              <a:rPr kumimoji="0" lang="ar-JO"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أما بالنسبة لملك يهوذا ، </a:t>
            </a:r>
            <a:r>
              <a:rPr kumimoji="0" lang="ar-JO" sz="2800" b="1" i="0" u="none" strike="noStrike" kern="1200" cap="none" spc="0" normalizeH="0" baseline="0" noProof="0" dirty="0">
                <a:ln>
                  <a:noFill/>
                </a:ln>
                <a:solidFill>
                  <a:srgbClr val="FFFF00"/>
                </a:solidFill>
                <a:effectLst/>
                <a:uLnTx/>
                <a:uFillTx/>
                <a:latin typeface="Arial" panose="020B0604020202020204" pitchFamily="34" charset="0"/>
                <a:ea typeface="ＭＳ Ｐゴシック" pitchFamily="-108" charset="-128"/>
                <a:cs typeface="Arial" panose="020B0604020202020204" pitchFamily="34" charset="0"/>
              </a:rPr>
              <a:t>حزقيا</a:t>
            </a:r>
            <a:r>
              <a:rPr kumimoji="0" lang="ar-JO"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 ، الذي لم يخضع لسلطتي ، </a:t>
            </a:r>
            <a:r>
              <a:rPr kumimoji="0" lang="ar-JO" sz="2800" b="1" i="0" u="none" strike="noStrike" kern="1200" cap="none" spc="0" normalizeH="0" baseline="0" noProof="0" dirty="0">
                <a:ln>
                  <a:noFill/>
                </a:ln>
                <a:solidFill>
                  <a:srgbClr val="FFFF00"/>
                </a:solidFill>
                <a:effectLst/>
                <a:uLnTx/>
                <a:uFillTx/>
                <a:latin typeface="Arial" panose="020B0604020202020204" pitchFamily="34" charset="0"/>
                <a:ea typeface="ＭＳ Ｐゴシック" pitchFamily="-108" charset="-128"/>
                <a:cs typeface="Arial" panose="020B0604020202020204" pitchFamily="34" charset="0"/>
              </a:rPr>
              <a:t>فقد حاصرت وأستولت على ست وأربعين من مدنه </a:t>
            </a:r>
            <a:r>
              <a:rPr kumimoji="0" lang="ar-JO"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المحصنة ، إلى جانب العديد من البلدات الأصغر ، التي استولت عليها في معركة مع كباشي المدمرة ... نهب 200،150 شخصًا صغيرًا وكبيرًا ، ذكوراً وإناثاً ، بالإضافة إلى عدد كبير من الحيوانات بما في ذلك الخيول والبغال والحمير والجمال والثيران والأغنام. </a:t>
            </a:r>
            <a:r>
              <a:rPr kumimoji="0" lang="ar-JO" sz="2800" b="1" i="0" u="none" strike="noStrike" kern="1200" cap="none" spc="0" normalizeH="0" baseline="0" noProof="0" dirty="0">
                <a:ln>
                  <a:noFill/>
                </a:ln>
                <a:solidFill>
                  <a:srgbClr val="FFFF00"/>
                </a:solidFill>
                <a:effectLst/>
                <a:uLnTx/>
                <a:uFillTx/>
                <a:latin typeface="Arial" panose="020B0604020202020204" pitchFamily="34" charset="0"/>
                <a:ea typeface="ＭＳ Ｐゴシック" pitchFamily="-108" charset="-128"/>
                <a:cs typeface="Arial" panose="020B0604020202020204" pitchFamily="34" charset="0"/>
              </a:rPr>
              <a:t>أما حزقيا ، فقد أغلقته كعصفور محبوس في مدينته الملكية</a:t>
            </a:r>
            <a:r>
              <a:rPr kumimoji="0" lang="ar-JO"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 ثم شيدت حوله سلسلة من الحصون ، ولم أسمح لأحد بالخروج من بوابات المدينة ، وأعطيت بلداته التي احتلتها لملوك أشود وعقرون وغزة</a:t>
            </a:r>
            <a:endParaRPr kumimoji="0" lang="en-US" sz="2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a:p>
            <a:pPr marL="9525"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a:p>
            <a:pPr marL="9525" marR="0" lvl="0" indent="0" algn="ctr"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a:t>
            </a:r>
            <a:r>
              <a:rPr kumimoji="0" lang="ar-JO" sz="24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حوليات سنحاريب</a:t>
            </a:r>
            <a:r>
              <a:rPr kumimoji="0" lang="en-US" sz="24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a:t>
            </a:r>
          </a:p>
        </p:txBody>
      </p:sp>
      <p:sp>
        <p:nvSpPr>
          <p:cNvPr id="6" name="Rectangle 2">
            <a:extLst>
              <a:ext uri="{FF2B5EF4-FFF2-40B4-BE49-F238E27FC236}">
                <a16:creationId xmlns:a16="http://schemas.microsoft.com/office/drawing/2014/main" id="{C2492AB5-D3CA-0246-8750-7C1C99A53625}"/>
              </a:ext>
            </a:extLst>
          </p:cNvPr>
          <p:cNvSpPr txBox="1">
            <a:spLocks noChangeArrowheads="1"/>
          </p:cNvSpPr>
          <p:nvPr/>
        </p:nvSpPr>
        <p:spPr bwMode="auto">
          <a:xfrm>
            <a:off x="6537278" y="4640239"/>
            <a:ext cx="2606723" cy="217523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9525" marR="0" lvl="0" indent="0" algn="ctr" defTabSz="914400" rtl="0" eaLnBrk="0" fontAlgn="base" latinLnBrk="0" hangingPunct="0">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itchFamily="34" charset="0"/>
                <a:ea typeface="ＭＳ Ｐゴシック" pitchFamily="-108" charset="-128"/>
                <a:cs typeface="Arial" pitchFamily="34" charset="0"/>
              </a:rPr>
              <a:t>أي لم يستطع سنحاريب احتلال أورشليم! </a:t>
            </a:r>
          </a:p>
          <a:p>
            <a:pPr marL="9525" marR="0" lvl="0" indent="0" algn="ctr" defTabSz="914400" rtl="0" eaLnBrk="0" fontAlgn="base" latinLnBrk="0" hangingPunct="0">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itchFamily="34" charset="0"/>
                <a:ea typeface="ＭＳ Ｐゴシック" pitchFamily="-108" charset="-128"/>
                <a:cs typeface="Arial" pitchFamily="34" charset="0"/>
              </a:rPr>
              <a:t>- انظر ٢ مل ١٩ -</a:t>
            </a:r>
            <a:endParaRPr kumimoji="0" lang="en-US" sz="24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41272001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linds(horizontal)">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O Jehovah, ... I Trust in You&amp;quot; — King Hezekiah (2016) - Joseph Smith  Foundation">
            <a:extLst>
              <a:ext uri="{FF2B5EF4-FFF2-40B4-BE49-F238E27FC236}">
                <a16:creationId xmlns:a16="http://schemas.microsoft.com/office/drawing/2014/main" id="{50C71079-4D99-4842-97E1-7D783252EC45}"/>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t="17673" b="17985"/>
          <a:stretch/>
        </p:blipFill>
        <p:spPr bwMode="auto">
          <a:xfrm>
            <a:off x="0" y="956926"/>
            <a:ext cx="9144000" cy="4412512"/>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1"/>
            <a:ext cx="9144000" cy="887813"/>
          </a:xfrm>
          <a:effectLst>
            <a:outerShdw blurRad="63500" dist="35921" dir="2700000" algn="ctr" rotWithShape="0">
              <a:schemeClr val="tx2">
                <a:alpha val="74998"/>
              </a:schemeClr>
            </a:outerShdw>
          </a:effectLst>
        </p:spPr>
        <p:txBody>
          <a:bodyPr anchor="ctr"/>
          <a:lstStyle/>
          <a:p>
            <a:pPr>
              <a:defRPr/>
            </a:pPr>
            <a:r>
              <a:rPr lang="ar-JO" sz="3600" dirty="0">
                <a:effectLst>
                  <a:glow rad="127000">
                    <a:schemeClr val="tx1"/>
                  </a:glow>
                </a:effectLst>
                <a:ea typeface="ＭＳ Ｐゴシック" charset="0"/>
                <a:cs typeface="ＭＳ Ｐゴシック" charset="0"/>
              </a:rPr>
              <a:t>دليل تأليف أشعياء</a:t>
            </a:r>
            <a:endParaRPr lang="en-US" sz="3600" dirty="0">
              <a:effectLst>
                <a:glow rad="127000">
                  <a:schemeClr val="tx1"/>
                </a:glow>
              </a:effectLst>
              <a:ea typeface="ＭＳ Ｐゴシック" charset="0"/>
              <a:cs typeface="ＭＳ Ｐゴシック" charset="0"/>
            </a:endParaRPr>
          </a:p>
        </p:txBody>
      </p:sp>
      <p:sp>
        <p:nvSpPr>
          <p:cNvPr id="4" name="Rectangle 2">
            <a:extLst>
              <a:ext uri="{FF2B5EF4-FFF2-40B4-BE49-F238E27FC236}">
                <a16:creationId xmlns:a16="http://schemas.microsoft.com/office/drawing/2014/main" id="{073820D1-36A6-714C-BF11-273CAA51228A}"/>
              </a:ext>
            </a:extLst>
          </p:cNvPr>
          <p:cNvSpPr txBox="1">
            <a:spLocks noChangeArrowheads="1"/>
          </p:cNvSpPr>
          <p:nvPr/>
        </p:nvSpPr>
        <p:spPr bwMode="auto">
          <a:xfrm>
            <a:off x="435935" y="5582095"/>
            <a:ext cx="8708065" cy="1178883"/>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349250" marR="0" lvl="0" indent="-339725" algn="ctr" defTabSz="914400" rtl="0" eaLnBrk="0" fontAlgn="base" latinLnBrk="0" hangingPunct="0">
              <a:lnSpc>
                <a:spcPct val="100000"/>
              </a:lnSpc>
              <a:spcBef>
                <a:spcPct val="0"/>
              </a:spcBef>
              <a:spcAft>
                <a:spcPct val="0"/>
              </a:spcAft>
              <a:buClrTx/>
              <a:buSzTx/>
              <a:buFontTx/>
              <a:buNone/>
              <a:tabLst/>
              <a:defRPr/>
            </a:pPr>
            <a:r>
              <a:rPr kumimoji="0" lang="ar-JO"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عاش حزقيا و أشعياء في نفس الفترة (701 ق.م)</a:t>
            </a:r>
            <a:endParaRPr kumimoji="0" lang="en-US"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25821755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linds(horizontal)">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a:extLst>
              <a:ext uri="{FF2B5EF4-FFF2-40B4-BE49-F238E27FC236}">
                <a16:creationId xmlns:a16="http://schemas.microsoft.com/office/drawing/2014/main" id="{8501B91B-8614-FE4E-9932-7685186314A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887814"/>
            <a:ext cx="9144000" cy="5715000"/>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1"/>
            <a:ext cx="9144000" cy="887813"/>
          </a:xfrm>
          <a:effectLst>
            <a:outerShdw blurRad="63500" dist="35921" dir="2700000" algn="ctr" rotWithShape="0">
              <a:schemeClr val="tx2">
                <a:alpha val="74998"/>
              </a:schemeClr>
            </a:outerShdw>
          </a:effectLst>
        </p:spPr>
        <p:txBody>
          <a:bodyPr anchor="ctr"/>
          <a:lstStyle/>
          <a:p>
            <a:pPr>
              <a:defRPr/>
            </a:pPr>
            <a:r>
              <a:rPr lang="ar-JO" sz="3600" dirty="0">
                <a:effectLst>
                  <a:glow rad="127000">
                    <a:schemeClr val="tx1"/>
                  </a:glow>
                </a:effectLst>
                <a:ea typeface="ＭＳ Ｐゴシック" charset="0"/>
                <a:cs typeface="ＭＳ Ｐゴシック" charset="0"/>
              </a:rPr>
              <a:t>دليل تأليف أشعياء</a:t>
            </a:r>
            <a:endParaRPr lang="en-US" sz="3600" dirty="0">
              <a:effectLst>
                <a:glow rad="127000">
                  <a:schemeClr val="tx1"/>
                </a:glow>
              </a:effectLst>
              <a:ea typeface="ＭＳ Ｐゴシック" charset="0"/>
              <a:cs typeface="ＭＳ Ｐゴシック" charset="0"/>
            </a:endParaRPr>
          </a:p>
        </p:txBody>
      </p:sp>
      <p:sp>
        <p:nvSpPr>
          <p:cNvPr id="4" name="Rectangle 2">
            <a:extLst>
              <a:ext uri="{FF2B5EF4-FFF2-40B4-BE49-F238E27FC236}">
                <a16:creationId xmlns:a16="http://schemas.microsoft.com/office/drawing/2014/main" id="{073820D1-36A6-714C-BF11-273CAA51228A}"/>
              </a:ext>
            </a:extLst>
          </p:cNvPr>
          <p:cNvSpPr txBox="1">
            <a:spLocks noChangeArrowheads="1"/>
          </p:cNvSpPr>
          <p:nvPr/>
        </p:nvSpPr>
        <p:spPr bwMode="auto">
          <a:xfrm>
            <a:off x="435935" y="3915436"/>
            <a:ext cx="8708065" cy="1338375"/>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defPPr>
              <a:defRPr lang="en-US"/>
            </a:defPPr>
            <a:lvl1pPr marL="349250" indent="-339725" defTabSz="914400" eaLnBrk="0" fontAlgn="base" hangingPunct="0">
              <a:spcBef>
                <a:spcPct val="0"/>
              </a:spcBef>
              <a:spcAft>
                <a:spcPct val="0"/>
              </a:spcAft>
              <a:defRPr sz="3200" b="1" kern="0">
                <a:solidFill>
                  <a:schemeClr val="bg1"/>
                </a:solidFill>
                <a:effectLst>
                  <a:glow rad="127000">
                    <a:schemeClr val="tx1"/>
                  </a:glow>
                </a:effectLst>
                <a:latin typeface="Arial" charset="0"/>
                <a:ea typeface="ＭＳ Ｐゴシック" charset="0"/>
                <a:cs typeface="ＭＳ Ｐゴシック" charset="0"/>
              </a:defRPr>
            </a:lvl1pPr>
            <a:lvl2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349250" marR="0" lvl="0" indent="-339725" algn="l" defTabSz="914400" rtl="0" eaLnBrk="0" fontAlgn="base" latinLnBrk="0" hangingPunct="0">
              <a:lnSpc>
                <a:spcPct val="100000"/>
              </a:lnSpc>
              <a:spcBef>
                <a:spcPct val="0"/>
              </a:spcBef>
              <a:spcAft>
                <a:spcPct val="0"/>
              </a:spcAft>
              <a:buClrTx/>
              <a:buSzTx/>
              <a:buFontTx/>
              <a:buNone/>
              <a:tabLst/>
              <a:defRPr/>
            </a:pPr>
            <a:r>
              <a:rPr kumimoji="0" lang="ar-JO"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rPr>
              <a:t>• تم العثور على مصنوعات حزقيا وإشعياء في نفس الطبقات</a:t>
            </a:r>
            <a:endParaRPr kumimoji="0" lang="en-US"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endParaRPr>
          </a:p>
        </p:txBody>
      </p:sp>
      <p:sp>
        <p:nvSpPr>
          <p:cNvPr id="6" name="Text Box 10">
            <a:extLst>
              <a:ext uri="{FF2B5EF4-FFF2-40B4-BE49-F238E27FC236}">
                <a16:creationId xmlns:a16="http://schemas.microsoft.com/office/drawing/2014/main" id="{5A9856E5-B44B-1E44-B0AA-AC9E5453230B}"/>
              </a:ext>
            </a:extLst>
          </p:cNvPr>
          <p:cNvSpPr txBox="1">
            <a:spLocks noChangeArrowheads="1"/>
          </p:cNvSpPr>
          <p:nvPr/>
        </p:nvSpPr>
        <p:spPr bwMode="auto">
          <a:xfrm>
            <a:off x="0" y="6271043"/>
            <a:ext cx="9144000" cy="402291"/>
          </a:xfrm>
          <a:prstGeom prst="rect">
            <a:avLst/>
          </a:prstGeom>
          <a:solidFill>
            <a:schemeClr val="tx1"/>
          </a:solid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90000" tIns="46800" rIns="90000" bIns="46800">
            <a:spAutoFit/>
          </a:bodyPr>
          <a:lstStyle>
            <a:lvl1pPr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cs typeface="ＭＳ Ｐゴシック" charset="0"/>
              </a:defRPr>
            </a:lvl1pPr>
            <a:lvl2pPr marL="742950" indent="-28575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2pPr>
            <a:lvl3pPr marL="11430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3pPr>
            <a:lvl4pPr marL="16002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4pPr>
            <a:lvl5pPr marL="2057400" indent="-228600" eaLnBrk="0" hangingPunc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sz="2400">
                <a:solidFill>
                  <a:schemeClr val="bg1"/>
                </a:solidFill>
                <a:latin typeface="Arial" charset="0"/>
                <a:ea typeface="ＭＳ Ｐゴシック" charset="0"/>
              </a:defRPr>
            </a:lvl9pPr>
          </a:lstStyle>
          <a:p>
            <a:pPr marL="0" marR="0" lvl="0" indent="0" algn="ctr" defTabSz="449263" rtl="0" eaLnBrk="1" fontAlgn="base" latinLnBrk="0" hangingPunct="1">
              <a:lnSpc>
                <a:spcPct val="100000"/>
              </a:lnSpc>
              <a:spcBef>
                <a:spcPct val="0"/>
              </a:spcBef>
              <a:spcAft>
                <a:spcPct val="0"/>
              </a:spcAft>
              <a:buClr>
                <a:srgbClr val="FFFFFF"/>
              </a:buClr>
              <a:buSzPct val="100000"/>
              <a:buFontTx/>
              <a:buNone/>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pP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rPr>
              <a:t>حفريات أوفيل عند سفح الجدار الجنوبي للحرم القدسي في القدس (الصورة بإذن من أندرو شيفا)</a:t>
            </a:r>
            <a:endParaRPr kumimoji="0" lang="en-GB"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4508632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fill="hold" nodeType="withEffect">
                                  <p:stCondLst>
                                    <p:cond delay="0"/>
                                  </p:stCondLst>
                                  <p:childTnLst>
                                    <p:set>
                                      <p:cBhvr additive="repl">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101EE8FE-E2BD-904F-95A8-0E474044E634}"/>
              </a:ext>
            </a:extLst>
          </p:cNvPr>
          <p:cNvGrpSpPr/>
          <p:nvPr/>
        </p:nvGrpSpPr>
        <p:grpSpPr>
          <a:xfrm>
            <a:off x="761999" y="855042"/>
            <a:ext cx="7620000" cy="5372100"/>
            <a:chOff x="761999" y="855042"/>
            <a:chExt cx="7620000" cy="5372100"/>
          </a:xfrm>
        </p:grpSpPr>
        <p:pic>
          <p:nvPicPr>
            <p:cNvPr id="7170" name="Picture 2" descr="Did Archeologists Discover Isaiah The Prophet&amp;#39;s Personal Seal? - The  Resurgent">
              <a:extLst>
                <a:ext uri="{FF2B5EF4-FFF2-40B4-BE49-F238E27FC236}">
                  <a16:creationId xmlns:a16="http://schemas.microsoft.com/office/drawing/2014/main" id="{F8F8CB35-86EE-C246-BD9B-CA1440A86C3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1999" y="855042"/>
              <a:ext cx="7620000" cy="537210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a:extLst>
                <a:ext uri="{FF2B5EF4-FFF2-40B4-BE49-F238E27FC236}">
                  <a16:creationId xmlns:a16="http://schemas.microsoft.com/office/drawing/2014/main" id="{7737EC19-8793-0946-A38C-BCFBDC5DD1E4}"/>
                </a:ext>
              </a:extLst>
            </p:cNvPr>
            <p:cNvSpPr/>
            <p:nvPr/>
          </p:nvSpPr>
          <p:spPr bwMode="auto">
            <a:xfrm>
              <a:off x="3729957" y="940983"/>
              <a:ext cx="2240280" cy="566928"/>
            </a:xfrm>
            <a:prstGeom prst="rect">
              <a:avLst/>
            </a:prstGeom>
            <a:solidFill>
              <a:schemeClr val="bg1"/>
            </a:solid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mn-ea"/>
                <a:cs typeface="+mn-cs"/>
              </a:endParaRPr>
            </a:p>
          </p:txBody>
        </p:sp>
        <p:sp>
          <p:nvSpPr>
            <p:cNvPr id="12" name="Rectangle 11">
              <a:extLst>
                <a:ext uri="{FF2B5EF4-FFF2-40B4-BE49-F238E27FC236}">
                  <a16:creationId xmlns:a16="http://schemas.microsoft.com/office/drawing/2014/main" id="{EDFE0B07-E904-FF45-AA03-E43F649C0402}"/>
                </a:ext>
              </a:extLst>
            </p:cNvPr>
            <p:cNvSpPr/>
            <p:nvPr/>
          </p:nvSpPr>
          <p:spPr bwMode="auto">
            <a:xfrm>
              <a:off x="933484" y="5041332"/>
              <a:ext cx="2240280" cy="566928"/>
            </a:xfrm>
            <a:prstGeom prst="rect">
              <a:avLst/>
            </a:prstGeom>
            <a:solidFill>
              <a:schemeClr val="bg1"/>
            </a:solid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mn-ea"/>
                <a:cs typeface="+mn-cs"/>
              </a:endParaRPr>
            </a:p>
          </p:txBody>
        </p:sp>
        <p:sp>
          <p:nvSpPr>
            <p:cNvPr id="14" name="Rectangle 13">
              <a:extLst>
                <a:ext uri="{FF2B5EF4-FFF2-40B4-BE49-F238E27FC236}">
                  <a16:creationId xmlns:a16="http://schemas.microsoft.com/office/drawing/2014/main" id="{608BE68A-072D-8743-BD55-A3E4FC620703}"/>
                </a:ext>
              </a:extLst>
            </p:cNvPr>
            <p:cNvSpPr/>
            <p:nvPr/>
          </p:nvSpPr>
          <p:spPr bwMode="auto">
            <a:xfrm>
              <a:off x="4161316" y="4328898"/>
              <a:ext cx="3720812" cy="914400"/>
            </a:xfrm>
            <a:prstGeom prst="rect">
              <a:avLst/>
            </a:prstGeom>
            <a:solidFill>
              <a:schemeClr val="bg1"/>
            </a:solid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mn-ea"/>
                <a:cs typeface="+mn-cs"/>
              </a:endParaRPr>
            </a:p>
          </p:txBody>
        </p:sp>
        <p:sp>
          <p:nvSpPr>
            <p:cNvPr id="13" name="Rectangle 12">
              <a:extLst>
                <a:ext uri="{FF2B5EF4-FFF2-40B4-BE49-F238E27FC236}">
                  <a16:creationId xmlns:a16="http://schemas.microsoft.com/office/drawing/2014/main" id="{F73EDE87-A0F3-0C41-9526-E68775BD883D}"/>
                </a:ext>
              </a:extLst>
            </p:cNvPr>
            <p:cNvSpPr/>
            <p:nvPr/>
          </p:nvSpPr>
          <p:spPr bwMode="auto">
            <a:xfrm>
              <a:off x="860332" y="5461956"/>
              <a:ext cx="2240280" cy="566928"/>
            </a:xfrm>
            <a:prstGeom prst="rect">
              <a:avLst/>
            </a:prstGeom>
            <a:solidFill>
              <a:schemeClr val="bg1"/>
            </a:solid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mn-ea"/>
                <a:cs typeface="+mn-cs"/>
              </a:endParaRPr>
            </a:p>
          </p:txBody>
        </p:sp>
      </p:grpSp>
      <p:sp>
        <p:nvSpPr>
          <p:cNvPr id="100355"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cs typeface="ＭＳ Ｐゴシック" charset="0"/>
            </a:endParaRPr>
          </a:p>
        </p:txBody>
      </p:sp>
      <p:sp>
        <p:nvSpPr>
          <p:cNvPr id="900098" name="Rectangle 2"/>
          <p:cNvSpPr>
            <a:spLocks noGrp="1" noChangeArrowheads="1"/>
          </p:cNvSpPr>
          <p:nvPr>
            <p:ph type="ctrTitle"/>
          </p:nvPr>
        </p:nvSpPr>
        <p:spPr>
          <a:xfrm>
            <a:off x="0" y="4386"/>
            <a:ext cx="9143999" cy="1080120"/>
          </a:xfrm>
          <a:effectLst/>
        </p:spPr>
        <p:txBody>
          <a:bodyPr/>
          <a:lstStyle/>
          <a:p>
            <a:pPr>
              <a:defRPr/>
            </a:pPr>
            <a:r>
              <a:rPr lang="ar-JO" sz="3200" dirty="0">
                <a:solidFill>
                  <a:schemeClr val="tx1"/>
                </a:solidFill>
              </a:rPr>
              <a:t>بحثا عن النسب التوراتية ، يقال أن ختم النبي إشعياء وجد في القدس</a:t>
            </a:r>
            <a:endParaRPr lang="en-US" sz="3200" dirty="0">
              <a:solidFill>
                <a:schemeClr val="tx1"/>
              </a:solidFill>
              <a:effectLst>
                <a:glow rad="127000">
                  <a:schemeClr val="bg1"/>
                </a:glow>
              </a:effectLst>
              <a:ea typeface="ＭＳ Ｐゴシック" charset="0"/>
              <a:cs typeface="ＭＳ Ｐゴシック" charset="0"/>
            </a:endParaRPr>
          </a:p>
        </p:txBody>
      </p:sp>
      <p:sp>
        <p:nvSpPr>
          <p:cNvPr id="5" name="Rectangle 2">
            <a:extLst>
              <a:ext uri="{FF2B5EF4-FFF2-40B4-BE49-F238E27FC236}">
                <a16:creationId xmlns:a16="http://schemas.microsoft.com/office/drawing/2014/main" id="{CC53BEDD-20F3-514D-8141-7EBE4465E10A}"/>
              </a:ext>
            </a:extLst>
          </p:cNvPr>
          <p:cNvSpPr txBox="1">
            <a:spLocks noChangeArrowheads="1"/>
          </p:cNvSpPr>
          <p:nvPr/>
        </p:nvSpPr>
        <p:spPr bwMode="auto">
          <a:xfrm>
            <a:off x="-9939" y="5848593"/>
            <a:ext cx="9143999" cy="108012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pitchFamily="-108" charset="-128"/>
                <a:cs typeface="Arial" panose="020B0604020202020204" pitchFamily="34" charset="0"/>
              </a:rPr>
              <a:t>قد تكون قطعة صغيرة من الصلصال ، التي تم العثور عليها بالقرب من ختم تم تحديده مع الملك حزقيا ، أول دليل على الإطلاق للنبي ، على الرغم من أن الحرف المفقود يترك مجالًا للشك بقلم أماندا بورشيل دان • 22 فبراير 2018 ، 7:00 صباحًا</a:t>
            </a:r>
            <a:endParaRPr kumimoji="0" lang="en-US" sz="1800" b="1" i="0"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8" name="Rectangle 2">
            <a:extLst>
              <a:ext uri="{FF2B5EF4-FFF2-40B4-BE49-F238E27FC236}">
                <a16:creationId xmlns:a16="http://schemas.microsoft.com/office/drawing/2014/main" id="{0CA6A446-7431-BE42-9502-A8C29D21D034}"/>
              </a:ext>
            </a:extLst>
          </p:cNvPr>
          <p:cNvSpPr txBox="1">
            <a:spLocks noChangeArrowheads="1"/>
          </p:cNvSpPr>
          <p:nvPr/>
        </p:nvSpPr>
        <p:spPr bwMode="auto">
          <a:xfrm>
            <a:off x="-310498" y="5060246"/>
            <a:ext cx="3914427" cy="41504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i="0" u="none" strike="noStrike" kern="0" cap="none" spc="0" normalizeH="0" baseline="0" noProof="0" dirty="0">
                <a:ln>
                  <a:noFill/>
                </a:ln>
                <a:solidFill>
                  <a:srgbClr val="ED1C23"/>
                </a:solidFill>
                <a:effectLst>
                  <a:glow rad="127000">
                    <a:srgbClr val="FFFFFF"/>
                  </a:glow>
                </a:effectLst>
                <a:uLnTx/>
                <a:uFillTx/>
                <a:latin typeface="Arial" panose="020B0604020202020204" pitchFamily="34" charset="0"/>
                <a:ea typeface="ＭＳ Ｐゴシック" charset="0"/>
                <a:cs typeface="ＭＳ Ｐゴシック" charset="0"/>
              </a:rPr>
              <a:t>إعادة بناء الحروف</a:t>
            </a:r>
            <a:endParaRPr kumimoji="0" lang="en-US" sz="2400" b="1" i="0" u="none" strike="noStrike" kern="0" cap="none" spc="0" normalizeH="0" baseline="0" noProof="0" dirty="0">
              <a:ln>
                <a:noFill/>
              </a:ln>
              <a:solidFill>
                <a:srgbClr val="ED1C23"/>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9" name="Rectangle 2">
            <a:extLst>
              <a:ext uri="{FF2B5EF4-FFF2-40B4-BE49-F238E27FC236}">
                <a16:creationId xmlns:a16="http://schemas.microsoft.com/office/drawing/2014/main" id="{BAD02801-A4C7-D040-92C9-2260F4248113}"/>
              </a:ext>
            </a:extLst>
          </p:cNvPr>
          <p:cNvSpPr txBox="1">
            <a:spLocks noChangeArrowheads="1"/>
          </p:cNvSpPr>
          <p:nvPr/>
        </p:nvSpPr>
        <p:spPr bwMode="auto">
          <a:xfrm>
            <a:off x="3125658" y="1239168"/>
            <a:ext cx="3036603" cy="41504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i="0" u="none" strike="noStrike" kern="0" cap="none" spc="0" normalizeH="0" baseline="0" noProof="0" dirty="0">
                <a:ln>
                  <a:noFill/>
                </a:ln>
                <a:solidFill>
                  <a:srgbClr val="ED1C23"/>
                </a:solidFill>
                <a:effectLst>
                  <a:glow rad="127000">
                    <a:srgbClr val="FFFFFF"/>
                  </a:glow>
                </a:effectLst>
                <a:uLnTx/>
                <a:uFillTx/>
                <a:latin typeface="Arial" panose="020B0604020202020204" pitchFamily="34" charset="0"/>
                <a:ea typeface="ＭＳ Ｐゴシック" charset="0"/>
                <a:cs typeface="ＭＳ Ｐゴシック" charset="0"/>
              </a:rPr>
              <a:t>أرجل ظبية</a:t>
            </a:r>
            <a:endParaRPr kumimoji="0" lang="en-US" sz="2400" b="1" i="0" u="none" strike="noStrike" kern="0" cap="none" spc="0" normalizeH="0" baseline="0" noProof="0" dirty="0">
              <a:ln>
                <a:noFill/>
              </a:ln>
              <a:solidFill>
                <a:srgbClr val="ED1C23"/>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10" name="Rectangle 2">
            <a:extLst>
              <a:ext uri="{FF2B5EF4-FFF2-40B4-BE49-F238E27FC236}">
                <a16:creationId xmlns:a16="http://schemas.microsoft.com/office/drawing/2014/main" id="{2D3541A5-C5CE-3E4C-8577-FCAF1F31FB7C}"/>
              </a:ext>
            </a:extLst>
          </p:cNvPr>
          <p:cNvSpPr txBox="1">
            <a:spLocks noChangeArrowheads="1"/>
          </p:cNvSpPr>
          <p:nvPr/>
        </p:nvSpPr>
        <p:spPr bwMode="auto">
          <a:xfrm>
            <a:off x="4819550" y="4297102"/>
            <a:ext cx="4314510" cy="41504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2400" b="1" i="0" u="none" strike="noStrike" kern="0" cap="none" spc="0" normalizeH="0" baseline="0" noProof="0" dirty="0">
                <a:ln>
                  <a:noFill/>
                </a:ln>
                <a:solidFill>
                  <a:srgbClr val="ED1C23"/>
                </a:solidFill>
                <a:effectLst>
                  <a:glow rad="127000">
                    <a:srgbClr val="FFFFFF"/>
                  </a:glow>
                </a:effectLst>
                <a:uLnTx/>
                <a:uFillTx/>
                <a:latin typeface="Arial" panose="020B0604020202020204" pitchFamily="34" charset="0"/>
                <a:ea typeface="ＭＳ Ｐゴシック" charset="0"/>
                <a:cs typeface="ＭＳ Ｐゴシック" charset="0"/>
              </a:rPr>
              <a:t>أشعياء بالعبرية</a:t>
            </a:r>
            <a:endParaRPr kumimoji="0" lang="en-US" sz="2400" b="1" i="0" u="none" strike="noStrike" kern="0" cap="none" spc="0" normalizeH="0" baseline="0" noProof="0" dirty="0">
              <a:ln>
                <a:noFill/>
              </a:ln>
              <a:solidFill>
                <a:srgbClr val="ED1C23"/>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11" name="Rectangle 2">
            <a:extLst>
              <a:ext uri="{FF2B5EF4-FFF2-40B4-BE49-F238E27FC236}">
                <a16:creationId xmlns:a16="http://schemas.microsoft.com/office/drawing/2014/main" id="{060C1C99-89B5-E545-98F5-9CAE88D4A1C3}"/>
              </a:ext>
            </a:extLst>
          </p:cNvPr>
          <p:cNvSpPr txBox="1">
            <a:spLocks noChangeArrowheads="1"/>
          </p:cNvSpPr>
          <p:nvPr/>
        </p:nvSpPr>
        <p:spPr bwMode="auto">
          <a:xfrm>
            <a:off x="4034095" y="4823925"/>
            <a:ext cx="5109905" cy="415047"/>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2400" b="1" i="0" u="none" strike="noStrike" kern="0" cap="none" spc="0" normalizeH="0" baseline="0" noProof="0" dirty="0">
                <a:ln>
                  <a:noFill/>
                </a:ln>
                <a:solidFill>
                  <a:srgbClr val="ED1C23"/>
                </a:solidFill>
                <a:effectLst>
                  <a:glow rad="127000">
                    <a:srgbClr val="FFFFFF"/>
                  </a:glow>
                </a:effectLst>
                <a:uLnTx/>
                <a:uFillTx/>
                <a:latin typeface="Arial" panose="020B0604020202020204" pitchFamily="34" charset="0"/>
                <a:ea typeface="ＭＳ Ｐゴシック" charset="0"/>
                <a:cs typeface="ＭＳ Ｐゴシック" charset="0"/>
              </a:rPr>
              <a:t>النبي بالعبرية</a:t>
            </a:r>
            <a:endParaRPr kumimoji="0" lang="en-US" sz="2400" b="1" i="0" u="none" strike="noStrike" kern="0" cap="none" spc="0" normalizeH="0" baseline="0" noProof="0" dirty="0">
              <a:ln>
                <a:noFill/>
              </a:ln>
              <a:solidFill>
                <a:srgbClr val="ED1C23"/>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282674067"/>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6148" name="Picture 4" descr="Seals of Hezekiah, Isaiah focus attention on Herbert W. Armstrong offshoot">
            <a:extLst>
              <a:ext uri="{FF2B5EF4-FFF2-40B4-BE49-F238E27FC236}">
                <a16:creationId xmlns:a16="http://schemas.microsoft.com/office/drawing/2014/main" id="{009DA314-8D46-064E-B778-B42AD1BAA59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50911" t="12170"/>
          <a:stretch/>
        </p:blipFill>
        <p:spPr bwMode="auto">
          <a:xfrm>
            <a:off x="5610421" y="562596"/>
            <a:ext cx="3705465" cy="3729300"/>
          </a:xfrm>
          <a:prstGeom prst="rect">
            <a:avLst/>
          </a:prstGeom>
          <a:noFill/>
          <a:extLst>
            <a:ext uri="{909E8E84-426E-40DD-AFC4-6F175D3DCCD1}">
              <a14:hiddenFill xmlns:a14="http://schemas.microsoft.com/office/drawing/2010/main">
                <a:solidFill>
                  <a:srgbClr val="FFFFFF"/>
                </a:solidFill>
              </a14:hiddenFill>
            </a:ext>
          </a:extLst>
        </p:spPr>
      </p:pic>
      <p:sp>
        <p:nvSpPr>
          <p:cNvPr id="100355"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cs typeface="ＭＳ Ｐゴシック" charset="0"/>
            </a:endParaRPr>
          </a:p>
        </p:txBody>
      </p:sp>
      <p:sp>
        <p:nvSpPr>
          <p:cNvPr id="900098" name="Rectangle 2"/>
          <p:cNvSpPr>
            <a:spLocks noGrp="1" noChangeArrowheads="1"/>
          </p:cNvSpPr>
          <p:nvPr>
            <p:ph type="ctrTitle"/>
          </p:nvPr>
        </p:nvSpPr>
        <p:spPr>
          <a:xfrm>
            <a:off x="5001768" y="82296"/>
            <a:ext cx="4142229" cy="566928"/>
          </a:xfrm>
          <a:effectLst/>
        </p:spPr>
        <p:txBody>
          <a:bodyPr/>
          <a:lstStyle/>
          <a:p>
            <a:pPr>
              <a:defRPr/>
            </a:pPr>
            <a:r>
              <a:rPr lang="ar-JO" sz="3200" dirty="0">
                <a:solidFill>
                  <a:schemeClr val="tx2"/>
                </a:solidFill>
                <a:effectLst>
                  <a:glow rad="127000">
                    <a:schemeClr val="bg1"/>
                  </a:glow>
                </a:effectLst>
                <a:ea typeface="ＭＳ Ｐゴシック" charset="0"/>
                <a:cs typeface="ＭＳ Ｐゴシック" charset="0"/>
              </a:rPr>
              <a:t>ختم أشعياء</a:t>
            </a:r>
            <a:endParaRPr lang="en-US" sz="3200" dirty="0">
              <a:solidFill>
                <a:schemeClr val="tx2"/>
              </a:solidFill>
              <a:effectLst>
                <a:glow rad="127000">
                  <a:schemeClr val="bg1"/>
                </a:glow>
              </a:effectLst>
              <a:ea typeface="ＭＳ Ｐゴシック" charset="0"/>
              <a:cs typeface="ＭＳ Ｐゴシック" charset="0"/>
            </a:endParaRPr>
          </a:p>
        </p:txBody>
      </p:sp>
      <p:sp>
        <p:nvSpPr>
          <p:cNvPr id="8" name="Rectangle 2">
            <a:extLst>
              <a:ext uri="{FF2B5EF4-FFF2-40B4-BE49-F238E27FC236}">
                <a16:creationId xmlns:a16="http://schemas.microsoft.com/office/drawing/2014/main" id="{B242B862-0778-0449-B661-225DA8B5D7DD}"/>
              </a:ext>
            </a:extLst>
          </p:cNvPr>
          <p:cNvSpPr txBox="1">
            <a:spLocks noChangeArrowheads="1"/>
          </p:cNvSpPr>
          <p:nvPr/>
        </p:nvSpPr>
        <p:spPr bwMode="auto">
          <a:xfrm>
            <a:off x="1" y="82296"/>
            <a:ext cx="3997842" cy="56692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200" b="1" i="0"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ختم حزقيا</a:t>
            </a:r>
            <a:endParaRPr kumimoji="0" lang="en-US" sz="3200" b="1" i="0"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pic>
        <p:nvPicPr>
          <p:cNvPr id="9" name="Picture 4" descr="Seals of Hezekiah, Isaiah focus attention on Herbert W. Armstrong offshoot">
            <a:extLst>
              <a:ext uri="{FF2B5EF4-FFF2-40B4-BE49-F238E27FC236}">
                <a16:creationId xmlns:a16="http://schemas.microsoft.com/office/drawing/2014/main" id="{4C2919E8-440C-B246-A915-CBAAC791900B}"/>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t="12170" r="49238"/>
          <a:stretch/>
        </p:blipFill>
        <p:spPr bwMode="auto">
          <a:xfrm>
            <a:off x="-171886" y="562596"/>
            <a:ext cx="3831767" cy="3729300"/>
          </a:xfrm>
          <a:prstGeom prst="rect">
            <a:avLst/>
          </a:prstGeom>
          <a:noFill/>
          <a:extLst>
            <a:ext uri="{909E8E84-426E-40DD-AFC4-6F175D3DCCD1}">
              <a14:hiddenFill xmlns:a14="http://schemas.microsoft.com/office/drawing/2010/main">
                <a:solidFill>
                  <a:srgbClr val="FFFFFF"/>
                </a:solidFill>
              </a14:hiddenFill>
            </a:ext>
          </a:extLst>
        </p:spPr>
      </p:pic>
      <p:sp>
        <p:nvSpPr>
          <p:cNvPr id="2" name="Left-Right Arrow 1">
            <a:extLst>
              <a:ext uri="{FF2B5EF4-FFF2-40B4-BE49-F238E27FC236}">
                <a16:creationId xmlns:a16="http://schemas.microsoft.com/office/drawing/2014/main" id="{2233C1CD-A5BD-C444-8588-DD96DF249921}"/>
              </a:ext>
            </a:extLst>
          </p:cNvPr>
          <p:cNvSpPr/>
          <p:nvPr/>
        </p:nvSpPr>
        <p:spPr bwMode="auto">
          <a:xfrm>
            <a:off x="3444949" y="737005"/>
            <a:ext cx="2328530" cy="3244678"/>
          </a:xfrm>
          <a:prstGeom prst="leftRightArrow">
            <a:avLst/>
          </a:prstGeom>
          <a:blipFill>
            <a:blip r:embed="rId4"/>
            <a:tile tx="0" ty="0" sx="100000" sy="100000" flip="none" algn="tl"/>
          </a:blipFill>
          <a:ln w="9525"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نفس    الطبقة</a:t>
            </a:r>
            <a:b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b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b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b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على بعد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10 أقدام</a:t>
            </a:r>
            <a:endPar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 name="Rectangle 2">
            <a:extLst>
              <a:ext uri="{FF2B5EF4-FFF2-40B4-BE49-F238E27FC236}">
                <a16:creationId xmlns:a16="http://schemas.microsoft.com/office/drawing/2014/main" id="{CC53BEDD-20F3-514D-8141-7EBE4465E10A}"/>
              </a:ext>
            </a:extLst>
          </p:cNvPr>
          <p:cNvSpPr txBox="1">
            <a:spLocks noChangeArrowheads="1"/>
          </p:cNvSpPr>
          <p:nvPr/>
        </p:nvSpPr>
        <p:spPr bwMode="auto">
          <a:xfrm>
            <a:off x="71230" y="4124685"/>
            <a:ext cx="9072767" cy="220075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pitchFamily="-108" charset="-128"/>
                <a:cs typeface="Arial" panose="020B0604020202020204" pitchFamily="34" charset="0"/>
              </a:rPr>
              <a:t>تم العثور عليها على بعد 10 أقدام فقط من المكان الذي اكتشف فيه فريق مزار في عام 2015 فقاعة مهمة وسليمة عليها نقش" للملك حزقيا ملك يهوذا. "الملك الثاني عشر لمملكة يهوذا ، الملك حزقيا ، حكم من حوالي 727 قبل الميلاد - 698 قبل الميلاد ، خلال الفترة التي سقطت فيها مملكة إسرائيل الشمالية بيد الأشوريين عام 721 قبل الميلاد. بعد حوالي 20 عامًا ، نجح حزقيا في محاربة الحصار الآشوري للقدس ، ويرجع ذلك جزئيًا إلى التحصينات وقناة المياه التي لا يزال من الممكن رؤيتها حتى اليوم</a:t>
            </a: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pitchFamily="-108" charset="-128"/>
              <a:cs typeface="Arial" panose="020B0604020202020204" pitchFamily="34" charset="0"/>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libri"/>
              <a:ea typeface="ＭＳ Ｐゴシック" pitchFamily="-108" charset="-128"/>
              <a:cs typeface="Arial" panose="020B0604020202020204" pitchFamily="34" charset="0"/>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a:ea typeface="ＭＳ Ｐゴシック" pitchFamily="-108" charset="-128"/>
                <a:cs typeface="Arial" panose="020B0604020202020204" pitchFamily="34" charset="0"/>
              </a:rPr>
              <a:t>(https://</a:t>
            </a:r>
            <a:r>
              <a:rPr kumimoji="0" lang="en-US" sz="1400" b="1" i="0" u="none" strike="noStrike" kern="1200" cap="none" spc="0" normalizeH="0" baseline="0" noProof="0" dirty="0" err="1">
                <a:ln>
                  <a:noFill/>
                </a:ln>
                <a:solidFill>
                  <a:srgbClr val="000000"/>
                </a:solidFill>
                <a:effectLst/>
                <a:uLnTx/>
                <a:uFillTx/>
                <a:latin typeface="Calibri"/>
                <a:ea typeface="ＭＳ Ｐゴシック" pitchFamily="-108" charset="-128"/>
                <a:cs typeface="Arial" panose="020B0604020202020204" pitchFamily="34" charset="0"/>
              </a:rPr>
              <a:t>www.timesofisrael.com</a:t>
            </a:r>
            <a:r>
              <a:rPr kumimoji="0" lang="en-US" sz="1400" b="1" i="0" u="none" strike="noStrike" kern="1200" cap="none" spc="0" normalizeH="0" baseline="0" noProof="0" dirty="0">
                <a:ln>
                  <a:noFill/>
                </a:ln>
                <a:solidFill>
                  <a:srgbClr val="000000"/>
                </a:solidFill>
                <a:effectLst/>
                <a:uLnTx/>
                <a:uFillTx/>
                <a:latin typeface="Calibri"/>
                <a:ea typeface="ＭＳ Ｐゴシック" pitchFamily="-108" charset="-128"/>
                <a:cs typeface="Arial" panose="020B0604020202020204" pitchFamily="34" charset="0"/>
              </a:rPr>
              <a:t>/in-find-of-biblical-proportions-proof-of-prophet-isaiah-believed-unearthed/)</a:t>
            </a:r>
          </a:p>
        </p:txBody>
      </p:sp>
    </p:spTree>
    <p:extLst>
      <p:ext uri="{BB962C8B-B14F-4D97-AF65-F5344CB8AC3E}">
        <p14:creationId xmlns:p14="http://schemas.microsoft.com/office/powerpoint/2010/main" val="353275111"/>
      </p:ext>
    </p:extLst>
  </p:cSld>
  <p:clrMapOvr>
    <a:masterClrMapping/>
  </p:clrMapOvr>
</p:sld>
</file>

<file path=ppt/theme/_rels/theme24.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image" Target="../media/image2.jpeg"/></Relationships>
</file>

<file path=ppt/theme/_rels/theme25.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image" Target="../media/image2.jpeg"/></Relationships>
</file>

<file path=ppt/theme/theme1.xml><?xml version="1.0" encoding="utf-8"?>
<a:theme xmlns:a="http://schemas.openxmlformats.org/drawingml/2006/main" name="2_Office Theme">
  <a:themeElements>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Theme">
      <a:majorFont>
        <a:latin typeface="Times New Roman"/>
        <a:ea typeface="ＭＳ Ｐゴシック"/>
        <a:cs typeface=""/>
      </a:majorFont>
      <a:minorFont>
        <a:latin typeface="Times New Roman"/>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lnDef>
  </a:objectDefaults>
  <a:extraClrSchemeLst>
    <a:extraClrScheme>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Office Theme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Office Theme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Office Theme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Office Theme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Office Theme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xml><?xml version="1.0" encoding="utf-8"?>
<a:theme xmlns:a="http://schemas.openxmlformats.org/drawingml/2006/main" name="50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xml><?xml version="1.0" encoding="utf-8"?>
<a:theme xmlns:a="http://schemas.openxmlformats.org/drawingml/2006/main" name="40_Office Theme">
  <a:themeElements>
    <a:clrScheme name="Office Them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2.xml><?xml version="1.0" encoding="utf-8"?>
<a:theme xmlns:a="http://schemas.openxmlformats.org/drawingml/2006/main" name="14_Default Design">
  <a:themeElements>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28"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28" charset="0"/>
          </a:defRPr>
        </a:defPPr>
      </a:lstStyle>
    </a:lnDef>
  </a:objectDefaults>
  <a:extraClrSchemeLst>
    <a:extraClrScheme>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xml><?xml version="1.0" encoding="utf-8"?>
<a:theme xmlns:a="http://schemas.openxmlformats.org/drawingml/2006/main" name="51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xml><?xml version="1.0" encoding="utf-8"?>
<a:theme xmlns:a="http://schemas.openxmlformats.org/drawingml/2006/main" name="10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rtlCol="1" anchor="ctr"/>
      <a:lstStyle>
        <a:defPPr algn="ctr">
          <a:defRPr dirty="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5.xml><?xml version="1.0" encoding="utf-8"?>
<a:theme xmlns:a="http://schemas.openxmlformats.org/drawingml/2006/main" name="2_untitled 1">
  <a:themeElements>
    <a:clrScheme name="">
      <a:dk1>
        <a:srgbClr val="1A0004"/>
      </a:dk1>
      <a:lt1>
        <a:srgbClr val="FFFFFF"/>
      </a:lt1>
      <a:dk2>
        <a:srgbClr val="474747"/>
      </a:dk2>
      <a:lt2>
        <a:srgbClr val="FFD34A"/>
      </a:lt2>
      <a:accent1>
        <a:srgbClr val="114FFB"/>
      </a:accent1>
      <a:accent2>
        <a:srgbClr val="790015"/>
      </a:accent2>
      <a:accent3>
        <a:srgbClr val="B1B1B1"/>
      </a:accent3>
      <a:accent4>
        <a:srgbClr val="DADADA"/>
      </a:accent4>
      <a:accent5>
        <a:srgbClr val="AAB2FD"/>
      </a:accent5>
      <a:accent6>
        <a:srgbClr val="6D0012"/>
      </a:accent6>
      <a:hlink>
        <a:srgbClr val="FFFFFF"/>
      </a:hlink>
      <a:folHlink>
        <a:srgbClr val="CECECE"/>
      </a:folHlink>
    </a:clrScheme>
    <a:fontScheme name="untitled 1">
      <a:majorFont>
        <a:latin typeface="Times"/>
        <a:ea typeface=""/>
        <a:cs typeface=""/>
      </a:majorFont>
      <a:minorFont>
        <a:latin typeface="Times"/>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none" lIns="91440" tIns="45720" rIns="91440" bIns="45720" numCol="1" anchor="ctr"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0" lang="en-US" sz="900" b="0" i="0" u="none" strike="noStrike" cap="none" normalizeH="0" baseline="0">
            <a:ln>
              <a:noFill/>
            </a:ln>
            <a:solidFill>
              <a:srgbClr val="FFA27C"/>
            </a:solidFill>
            <a:effectLst/>
            <a:latin typeface="Arial" pitchFamily="-107" charset="0"/>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none" lIns="91440" tIns="45720" rIns="91440" bIns="45720" numCol="1" anchor="ctr"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0" lang="en-US" sz="900" b="0" i="0" u="none" strike="noStrike" cap="none" normalizeH="0" baseline="0">
            <a:ln>
              <a:noFill/>
            </a:ln>
            <a:solidFill>
              <a:srgbClr val="FFA27C"/>
            </a:solidFill>
            <a:effectLst/>
            <a:latin typeface="Arial" pitchFamily="-107" charset="0"/>
          </a:defRPr>
        </a:defPPr>
      </a:lstStyle>
    </a:lnDef>
  </a:objectDefaults>
  <a:extraClrSchemeLst>
    <a:extraClrScheme>
      <a:clrScheme name="untitled 1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untitled 1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untitled 1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untitled 1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untitled 1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untitled 1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untitled 1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6.xml><?xml version="1.0" encoding="utf-8"?>
<a:theme xmlns:a="http://schemas.openxmlformats.org/drawingml/2006/main" name="38_Office Theme">
  <a:themeElements>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Theme">
      <a:majorFont>
        <a:latin typeface="Times New Roman"/>
        <a:ea typeface="ＭＳ Ｐゴシック"/>
        <a:cs typeface=""/>
      </a:majorFont>
      <a:minorFont>
        <a:latin typeface="Times New Roman"/>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lnDef>
  </a:objectDefaults>
  <a:extraClrSchemeLst>
    <a:extraClrScheme>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Office Theme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Office Theme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Office Theme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Office Theme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Office Theme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xml><?xml version="1.0" encoding="utf-8"?>
<a:theme xmlns:a="http://schemas.openxmlformats.org/drawingml/2006/main" name="52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xml><?xml version="1.0" encoding="utf-8"?>
<a:theme xmlns:a="http://schemas.openxmlformats.org/drawingml/2006/main" name="9_Office Theme">
  <a:themeElements>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Theme">
      <a:majorFont>
        <a:latin typeface="Times New Roman"/>
        <a:ea typeface="ＭＳ Ｐゴシック"/>
        <a:cs typeface=""/>
      </a:majorFont>
      <a:minorFont>
        <a:latin typeface="Times New Roman"/>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lnDef>
  </a:objectDefaults>
  <a:extraClrSchemeLst>
    <a:extraClrScheme>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Office Theme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Office Theme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Office Theme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Office Theme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Office Theme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9.xml><?xml version="1.0" encoding="utf-8"?>
<a:theme xmlns:a="http://schemas.openxmlformats.org/drawingml/2006/main" name="24_Office Theme">
  <a:themeElements>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Theme">
      <a:majorFont>
        <a:latin typeface="Times New Roman"/>
        <a:ea typeface="ＭＳ Ｐゴシック"/>
        <a:cs typeface=""/>
      </a:majorFont>
      <a:minorFont>
        <a:latin typeface="Times New Roman"/>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lnDef>
  </a:objectDefaults>
  <a:extraClrSchemeLst>
    <a:extraClrScheme>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Office Theme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Office Theme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Office Theme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Office Theme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Office Theme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88_Office Theme">
  <a:themeElements>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Theme">
      <a:majorFont>
        <a:latin typeface="Calibri"/>
        <a:ea typeface="ＭＳ Ｐゴシック"/>
        <a:cs typeface="ＭＳ Ｐゴシック"/>
      </a:majorFont>
      <a:minorFont>
        <a:latin typeface="Calibri"/>
        <a:ea typeface="ＭＳ Ｐゴシック"/>
        <a:cs typeface="ＭＳ Ｐゴシック"/>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457200" rtl="0" eaLnBrk="1" fontAlgn="base" latinLnBrk="0" hangingPunct="1">
          <a:lnSpc>
            <a:spcPct val="100000"/>
          </a:lnSpc>
          <a:spcBef>
            <a:spcPct val="0"/>
          </a:spcBef>
          <a:spcAft>
            <a:spcPct val="0"/>
          </a:spcAft>
          <a:buClr>
            <a:srgbClr val="000000"/>
          </a:buClr>
          <a:buSzPct val="100000"/>
          <a:buFont typeface="Times New Roman" charset="0"/>
          <a:buNone/>
          <a:tabLst/>
          <a:defRPr kumimoji="0" lang="en-GB" sz="2400" b="0" i="0" u="none" strike="noStrike" cap="none" normalizeH="0" baseline="0">
            <a:ln>
              <a:noFill/>
            </a:ln>
            <a:solidFill>
              <a:schemeClr val="bg1"/>
            </a:solidFill>
            <a:effectLst/>
            <a:latin typeface="Arial" charset="0"/>
            <a:ea typeface="ＭＳ Ｐゴシック" charset="0"/>
            <a:cs typeface="ＭＳ Ｐゴシック" charset="0"/>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457200" rtl="0" eaLnBrk="1" fontAlgn="base" latinLnBrk="0" hangingPunct="1">
          <a:lnSpc>
            <a:spcPct val="100000"/>
          </a:lnSpc>
          <a:spcBef>
            <a:spcPct val="0"/>
          </a:spcBef>
          <a:spcAft>
            <a:spcPct val="0"/>
          </a:spcAft>
          <a:buClr>
            <a:srgbClr val="000000"/>
          </a:buClr>
          <a:buSzPct val="100000"/>
          <a:buFont typeface="Times New Roman" charset="0"/>
          <a:buNone/>
          <a:tabLst/>
          <a:defRPr kumimoji="0" lang="en-GB" sz="2400" b="0" i="0" u="none" strike="noStrike" cap="none" normalizeH="0" baseline="0">
            <a:ln>
              <a:noFill/>
            </a:ln>
            <a:solidFill>
              <a:schemeClr val="bg1"/>
            </a:solidFill>
            <a:effectLst/>
            <a:latin typeface="Arial" charset="0"/>
            <a:ea typeface="ＭＳ Ｐゴシック" charset="0"/>
            <a:cs typeface="ＭＳ Ｐゴシック" charset="0"/>
          </a:defRPr>
        </a:defPPr>
      </a:lstStyle>
    </a:lnDef>
  </a:objectDefaults>
  <a:extraClrSchemeLst>
    <a:extraClrScheme>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Office Theme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Office Theme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Office Theme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Office Theme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Office Theme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0.xml><?xml version="1.0" encoding="utf-8"?>
<a:theme xmlns:a="http://schemas.openxmlformats.org/drawingml/2006/main" name="12_Office Theme">
  <a:themeElements>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Theme">
      <a:majorFont>
        <a:latin typeface="Times New Roman"/>
        <a:ea typeface="ＭＳ Ｐゴシック"/>
        <a:cs typeface=""/>
      </a:majorFont>
      <a:minorFont>
        <a:latin typeface="Times New Roman"/>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lnDef>
  </a:objectDefaults>
  <a:extraClrSchemeLst>
    <a:extraClrScheme>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Office Theme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Office Theme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Office Theme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Office Theme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Office Theme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1.xml><?xml version="1.0" encoding="utf-8"?>
<a:theme xmlns:a="http://schemas.openxmlformats.org/drawingml/2006/main" name="3_Office Theme">
  <a:themeElements>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Theme">
      <a:majorFont>
        <a:latin typeface="Times New Roman"/>
        <a:ea typeface="ＭＳ Ｐゴシック"/>
        <a:cs typeface=""/>
      </a:majorFont>
      <a:minorFont>
        <a:latin typeface="Times New Roman"/>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lnDef>
  </a:objectDefaults>
  <a:extraClrSchemeLst>
    <a:extraClrScheme>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Office Theme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Office Theme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Office Theme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Office Theme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Office Theme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2.xml><?xml version="1.0" encoding="utf-8"?>
<a:theme xmlns:a="http://schemas.openxmlformats.org/drawingml/2006/main" name="1_Project Overview (Standard)">
  <a:themeElements>
    <a:clrScheme name="Project Overview (Standard) 1">
      <a:dk1>
        <a:srgbClr val="000000"/>
      </a:dk1>
      <a:lt1>
        <a:srgbClr val="FFFFFF"/>
      </a:lt1>
      <a:dk2>
        <a:srgbClr val="0066CC"/>
      </a:dk2>
      <a:lt2>
        <a:srgbClr val="CBCBCB"/>
      </a:lt2>
      <a:accent1>
        <a:srgbClr val="00CCFF"/>
      </a:accent1>
      <a:accent2>
        <a:srgbClr val="00FFCC"/>
      </a:accent2>
      <a:accent3>
        <a:srgbClr val="AAB8E2"/>
      </a:accent3>
      <a:accent4>
        <a:srgbClr val="DADADA"/>
      </a:accent4>
      <a:accent5>
        <a:srgbClr val="AAE2FF"/>
      </a:accent5>
      <a:accent6>
        <a:srgbClr val="00E7B9"/>
      </a:accent6>
      <a:hlink>
        <a:srgbClr val="FF3300"/>
      </a:hlink>
      <a:folHlink>
        <a:srgbClr val="FF7C80"/>
      </a:folHlink>
    </a:clrScheme>
    <a:fontScheme name="Project Overview (Standard)">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Project Overview (Standard) 1">
        <a:dk1>
          <a:srgbClr val="000000"/>
        </a:dk1>
        <a:lt1>
          <a:srgbClr val="FFFFFF"/>
        </a:lt1>
        <a:dk2>
          <a:srgbClr val="0066CC"/>
        </a:dk2>
        <a:lt2>
          <a:srgbClr val="CBCBCB"/>
        </a:lt2>
        <a:accent1>
          <a:srgbClr val="00CCFF"/>
        </a:accent1>
        <a:accent2>
          <a:srgbClr val="00FFCC"/>
        </a:accent2>
        <a:accent3>
          <a:srgbClr val="AAB8E2"/>
        </a:accent3>
        <a:accent4>
          <a:srgbClr val="DADADA"/>
        </a:accent4>
        <a:accent5>
          <a:srgbClr val="AAE2FF"/>
        </a:accent5>
        <a:accent6>
          <a:srgbClr val="00E7B9"/>
        </a:accent6>
        <a:hlink>
          <a:srgbClr val="FF3300"/>
        </a:hlink>
        <a:folHlink>
          <a:srgbClr val="FF7C80"/>
        </a:folHlink>
      </a:clrScheme>
      <a:clrMap bg1="dk2" tx1="lt1" bg2="dk1" tx2="lt2" accent1="accent1" accent2="accent2" accent3="accent3" accent4="accent4" accent5="accent5" accent6="accent6" hlink="hlink" folHlink="folHlink"/>
    </a:extraClrScheme>
    <a:extraClrScheme>
      <a:clrScheme name="Project Overview (Standard) 2">
        <a:dk1>
          <a:srgbClr val="000000"/>
        </a:dk1>
        <a:lt1>
          <a:srgbClr val="FFFFFF"/>
        </a:lt1>
        <a:dk2>
          <a:srgbClr val="000000"/>
        </a:dk2>
        <a:lt2>
          <a:srgbClr val="868686"/>
        </a:lt2>
        <a:accent1>
          <a:srgbClr val="3366FF"/>
        </a:accent1>
        <a:accent2>
          <a:srgbClr val="009900"/>
        </a:accent2>
        <a:accent3>
          <a:srgbClr val="FFFFFF"/>
        </a:accent3>
        <a:accent4>
          <a:srgbClr val="000000"/>
        </a:accent4>
        <a:accent5>
          <a:srgbClr val="ADB8FF"/>
        </a:accent5>
        <a:accent6>
          <a:srgbClr val="008A00"/>
        </a:accent6>
        <a:hlink>
          <a:srgbClr val="FF0033"/>
        </a:hlink>
        <a:folHlink>
          <a:srgbClr val="CCCCCC"/>
        </a:folHlink>
      </a:clrScheme>
      <a:clrMap bg1="lt1" tx1="dk1" bg2="lt2" tx2="dk2" accent1="accent1" accent2="accent2" accent3="accent3" accent4="accent4" accent5="accent5" accent6="accent6" hlink="hlink" folHlink="folHlink"/>
    </a:extraClrScheme>
    <a:extraClrScheme>
      <a:clrScheme name="Project Overview (Standard) 3">
        <a:dk1>
          <a:srgbClr val="000000"/>
        </a:dk1>
        <a:lt1>
          <a:srgbClr val="FFFFFF"/>
        </a:lt1>
        <a:dk2>
          <a:srgbClr val="000000"/>
        </a:dk2>
        <a:lt2>
          <a:srgbClr val="868686"/>
        </a:lt2>
        <a:accent1>
          <a:srgbClr val="EAEAEA"/>
        </a:accent1>
        <a:accent2>
          <a:srgbClr val="5F5F5F"/>
        </a:accent2>
        <a:accent3>
          <a:srgbClr val="FFFFFF"/>
        </a:accent3>
        <a:accent4>
          <a:srgbClr val="000000"/>
        </a:accent4>
        <a:accent5>
          <a:srgbClr val="F3F3F3"/>
        </a:accent5>
        <a:accent6>
          <a:srgbClr val="555555"/>
        </a:accent6>
        <a:hlink>
          <a:srgbClr val="969696"/>
        </a:hlink>
        <a:folHlink>
          <a:srgbClr val="CBCBCB"/>
        </a:folHlink>
      </a:clrScheme>
      <a:clrMap bg1="lt1" tx1="dk1" bg2="lt2" tx2="dk2" accent1="accent1" accent2="accent2" accent3="accent3" accent4="accent4" accent5="accent5" accent6="accent6" hlink="hlink" folHlink="folHlink"/>
    </a:extraClrScheme>
  </a:extraClrSchemeLst>
</a:theme>
</file>

<file path=ppt/theme/theme23.xml><?xml version="1.0" encoding="utf-8"?>
<a:theme xmlns:a="http://schemas.openxmlformats.org/drawingml/2006/main" name="Project Overview (Standard)">
  <a:themeElements>
    <a:clrScheme name="Project Overview (Standard) 1">
      <a:dk1>
        <a:srgbClr val="000000"/>
      </a:dk1>
      <a:lt1>
        <a:srgbClr val="FFFFFF"/>
      </a:lt1>
      <a:dk2>
        <a:srgbClr val="0066CC"/>
      </a:dk2>
      <a:lt2>
        <a:srgbClr val="CBCBCB"/>
      </a:lt2>
      <a:accent1>
        <a:srgbClr val="00CCFF"/>
      </a:accent1>
      <a:accent2>
        <a:srgbClr val="00FFCC"/>
      </a:accent2>
      <a:accent3>
        <a:srgbClr val="AAB8E2"/>
      </a:accent3>
      <a:accent4>
        <a:srgbClr val="DADADA"/>
      </a:accent4>
      <a:accent5>
        <a:srgbClr val="AAE2FF"/>
      </a:accent5>
      <a:accent6>
        <a:srgbClr val="00E7B9"/>
      </a:accent6>
      <a:hlink>
        <a:srgbClr val="FF3300"/>
      </a:hlink>
      <a:folHlink>
        <a:srgbClr val="FF7C80"/>
      </a:folHlink>
    </a:clrScheme>
    <a:fontScheme name="Project Overview (Standard)">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w="12700" cap="sq" cmpd="sng" algn="ctr">
          <a:noFill/>
          <a:prstDash val="solid"/>
          <a:round/>
          <a:headEnd type="none" w="med" len="med"/>
          <a:tailEnd type="none" w="med" len="med"/>
        </a:ln>
        <a:effectLst/>
      </a:spPr>
      <a:bodyPr vert="horz" wrap="square" lIns="91440" tIns="45720" rIns="91440" bIns="45720" numCol="1" anchor="t" anchorCtr="0" compatLnSpc="1">
        <a:prstTxWarp prst="textNoShape">
          <a:avLst/>
        </a:prstTxWarp>
        <a:spAutoFit/>
      </a:bodyPr>
      <a:lstStyle>
        <a:defPPr marL="0" marR="0" indent="0" algn="l" defTabSz="914400" rtl="0" eaLnBrk="1" fontAlgn="base" latinLnBrk="0" hangingPunct="1">
          <a:lnSpc>
            <a:spcPct val="100000"/>
          </a:lnSpc>
          <a:spcBef>
            <a:spcPct val="50000"/>
          </a:spcBef>
          <a:spcAft>
            <a:spcPct val="0"/>
          </a:spcAft>
          <a:buClrTx/>
          <a:buSzTx/>
          <a:buFontTx/>
          <a:buNone/>
          <a:tabLst/>
          <a:defRPr kumimoji="0" lang="en-US" sz="2800" b="0" i="0" u="none" strike="noStrike" cap="none" normalizeH="0" baseline="0">
            <a:ln>
              <a:noFill/>
            </a:ln>
            <a:solidFill>
              <a:schemeClr val="tx1"/>
            </a:solidFill>
            <a:effectLst/>
            <a:latin typeface="Times New Roman" pitchFamily="-112" charset="0"/>
          </a:defRPr>
        </a:defPPr>
      </a:lstStyle>
    </a:spDef>
    <a:lnDef>
      <a:spPr bwMode="auto">
        <a:xfrm>
          <a:off x="0" y="0"/>
          <a:ext cx="1" cy="1"/>
        </a:xfrm>
        <a:custGeom>
          <a:avLst/>
          <a:gdLst/>
          <a:ahLst/>
          <a:cxnLst/>
          <a:rect l="0" t="0" r="0" b="0"/>
          <a:pathLst/>
        </a:custGeom>
        <a:noFill/>
        <a:ln w="12700" cap="sq" cmpd="sng" algn="ctr">
          <a:noFill/>
          <a:prstDash val="solid"/>
          <a:round/>
          <a:headEnd type="none" w="med" len="med"/>
          <a:tailEnd type="none" w="med" len="med"/>
        </a:ln>
        <a:effectLst/>
      </a:spPr>
      <a:bodyPr vert="horz" wrap="square" lIns="91440" tIns="45720" rIns="91440" bIns="45720" numCol="1" anchor="t" anchorCtr="0" compatLnSpc="1">
        <a:prstTxWarp prst="textNoShape">
          <a:avLst/>
        </a:prstTxWarp>
        <a:spAutoFit/>
      </a:bodyPr>
      <a:lstStyle>
        <a:defPPr marL="0" marR="0" indent="0" algn="l" defTabSz="914400" rtl="0" eaLnBrk="1" fontAlgn="base" latinLnBrk="0" hangingPunct="1">
          <a:lnSpc>
            <a:spcPct val="100000"/>
          </a:lnSpc>
          <a:spcBef>
            <a:spcPct val="50000"/>
          </a:spcBef>
          <a:spcAft>
            <a:spcPct val="0"/>
          </a:spcAft>
          <a:buClrTx/>
          <a:buSzTx/>
          <a:buFontTx/>
          <a:buNone/>
          <a:tabLst/>
          <a:defRPr kumimoji="0" lang="en-US" sz="2800" b="0" i="0" u="none" strike="noStrike" cap="none" normalizeH="0" baseline="0">
            <a:ln>
              <a:noFill/>
            </a:ln>
            <a:solidFill>
              <a:schemeClr val="tx1"/>
            </a:solidFill>
            <a:effectLst/>
            <a:latin typeface="Times New Roman" pitchFamily="-112" charset="0"/>
          </a:defRPr>
        </a:defPPr>
      </a:lstStyle>
    </a:lnDef>
  </a:objectDefaults>
  <a:extraClrSchemeLst>
    <a:extraClrScheme>
      <a:clrScheme name="Project Overview (Standard) 1">
        <a:dk1>
          <a:srgbClr val="000000"/>
        </a:dk1>
        <a:lt1>
          <a:srgbClr val="FFFFFF"/>
        </a:lt1>
        <a:dk2>
          <a:srgbClr val="0066CC"/>
        </a:dk2>
        <a:lt2>
          <a:srgbClr val="CBCBCB"/>
        </a:lt2>
        <a:accent1>
          <a:srgbClr val="00CCFF"/>
        </a:accent1>
        <a:accent2>
          <a:srgbClr val="00FFCC"/>
        </a:accent2>
        <a:accent3>
          <a:srgbClr val="AAB8E2"/>
        </a:accent3>
        <a:accent4>
          <a:srgbClr val="DADADA"/>
        </a:accent4>
        <a:accent5>
          <a:srgbClr val="AAE2FF"/>
        </a:accent5>
        <a:accent6>
          <a:srgbClr val="00E7B9"/>
        </a:accent6>
        <a:hlink>
          <a:srgbClr val="FF3300"/>
        </a:hlink>
        <a:folHlink>
          <a:srgbClr val="FF7C80"/>
        </a:folHlink>
      </a:clrScheme>
      <a:clrMap bg1="dk2" tx1="lt1" bg2="dk1" tx2="lt2" accent1="accent1" accent2="accent2" accent3="accent3" accent4="accent4" accent5="accent5" accent6="accent6" hlink="hlink" folHlink="folHlink"/>
    </a:extraClrScheme>
    <a:extraClrScheme>
      <a:clrScheme name="Project Overview (Standard) 2">
        <a:dk1>
          <a:srgbClr val="000000"/>
        </a:dk1>
        <a:lt1>
          <a:srgbClr val="FFFFFF"/>
        </a:lt1>
        <a:dk2>
          <a:srgbClr val="000000"/>
        </a:dk2>
        <a:lt2>
          <a:srgbClr val="868686"/>
        </a:lt2>
        <a:accent1>
          <a:srgbClr val="3366FF"/>
        </a:accent1>
        <a:accent2>
          <a:srgbClr val="009900"/>
        </a:accent2>
        <a:accent3>
          <a:srgbClr val="FFFFFF"/>
        </a:accent3>
        <a:accent4>
          <a:srgbClr val="000000"/>
        </a:accent4>
        <a:accent5>
          <a:srgbClr val="ADB8FF"/>
        </a:accent5>
        <a:accent6>
          <a:srgbClr val="008A00"/>
        </a:accent6>
        <a:hlink>
          <a:srgbClr val="FF0033"/>
        </a:hlink>
        <a:folHlink>
          <a:srgbClr val="CCCCCC"/>
        </a:folHlink>
      </a:clrScheme>
      <a:clrMap bg1="lt1" tx1="dk1" bg2="lt2" tx2="dk2" accent1="accent1" accent2="accent2" accent3="accent3" accent4="accent4" accent5="accent5" accent6="accent6" hlink="hlink" folHlink="folHlink"/>
    </a:extraClrScheme>
    <a:extraClrScheme>
      <a:clrScheme name="Project Overview (Standard) 3">
        <a:dk1>
          <a:srgbClr val="000000"/>
        </a:dk1>
        <a:lt1>
          <a:srgbClr val="FFFFFF"/>
        </a:lt1>
        <a:dk2>
          <a:srgbClr val="000000"/>
        </a:dk2>
        <a:lt2>
          <a:srgbClr val="868686"/>
        </a:lt2>
        <a:accent1>
          <a:srgbClr val="EAEAEA"/>
        </a:accent1>
        <a:accent2>
          <a:srgbClr val="5F5F5F"/>
        </a:accent2>
        <a:accent3>
          <a:srgbClr val="FFFFFF"/>
        </a:accent3>
        <a:accent4>
          <a:srgbClr val="000000"/>
        </a:accent4>
        <a:accent5>
          <a:srgbClr val="F3F3F3"/>
        </a:accent5>
        <a:accent6>
          <a:srgbClr val="555555"/>
        </a:accent6>
        <a:hlink>
          <a:srgbClr val="969696"/>
        </a:hlink>
        <a:folHlink>
          <a:srgbClr val="CBCBCB"/>
        </a:folHlink>
      </a:clrScheme>
      <a:clrMap bg1="lt1" tx1="dk1" bg2="lt2" tx2="dk2" accent1="accent1" accent2="accent2" accent3="accent3" accent4="accent4" accent5="accent5" accent6="accent6" hlink="hlink" folHlink="folHlink"/>
    </a:extraClrScheme>
  </a:extraClrSchemeLst>
</a:theme>
</file>

<file path=ppt/theme/theme24.xml><?xml version="1.0" encoding="utf-8"?>
<a:theme xmlns:a="http://schemas.openxmlformats.org/drawingml/2006/main" name="Trek">
  <a:themeElements>
    <a:clrScheme name="Trek">
      <a:dk1>
        <a:sysClr val="windowText" lastClr="000000"/>
      </a:dk1>
      <a:lt1>
        <a:sysClr val="window" lastClr="FFFFFF"/>
      </a:lt1>
      <a:dk2>
        <a:srgbClr val="4E3B30"/>
      </a:dk2>
      <a:lt2>
        <a:srgbClr val="FBEEC9"/>
      </a:lt2>
      <a:accent1>
        <a:srgbClr val="F0A22E"/>
      </a:accent1>
      <a:accent2>
        <a:srgbClr val="A5644E"/>
      </a:accent2>
      <a:accent3>
        <a:srgbClr val="B58B80"/>
      </a:accent3>
      <a:accent4>
        <a:srgbClr val="C3986D"/>
      </a:accent4>
      <a:accent5>
        <a:srgbClr val="A19574"/>
      </a:accent5>
      <a:accent6>
        <a:srgbClr val="C17529"/>
      </a:accent6>
      <a:hlink>
        <a:srgbClr val="AD1F1F"/>
      </a:hlink>
      <a:folHlink>
        <a:srgbClr val="FFC42F"/>
      </a:folHlink>
    </a:clrScheme>
    <a:fontScheme name="Trek">
      <a:majorFont>
        <a:latin typeface="Franklin Gothic Medium"/>
        <a:ea typeface=""/>
        <a:cs typeface=""/>
        <a:font script="Jpan" typeface="HG創英角ｺﾞｼｯｸUB"/>
        <a:font script="Hang" typeface="돋움"/>
        <a:font script="Hans" typeface="隶书"/>
        <a:font script="Hant" typeface="微軟正黑體"/>
        <a:font script="Arab" typeface="Tahoma"/>
        <a:font script="Hebr" typeface="Aharoni"/>
        <a:font script="Thai" typeface="Lily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Franklin Gothic Book"/>
        <a:ea typeface=""/>
        <a:cs typeface=""/>
        <a:font script="Jpan" typeface="HGｺﾞｼｯｸE"/>
        <a:font script="Hang" typeface="돋움"/>
        <a:font script="Hans" typeface="华文楷体"/>
        <a:font script="Hant" typeface="微軟正黑體"/>
        <a:font script="Arab" typeface="Tahoma"/>
        <a:font script="Hebr" typeface="Aharoni"/>
        <a:font script="Thai" typeface="Lily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inorFont>
    </a:fontScheme>
    <a:fmtScheme name="Trek">
      <a:fillStyleLst>
        <a:solidFill>
          <a:schemeClr val="phClr"/>
        </a:solidFill>
        <a:gradFill rotWithShape="1">
          <a:gsLst>
            <a:gs pos="0">
              <a:schemeClr val="phClr">
                <a:tint val="30000"/>
                <a:satMod val="250000"/>
              </a:schemeClr>
            </a:gs>
            <a:gs pos="72000">
              <a:schemeClr val="phClr">
                <a:tint val="75000"/>
                <a:satMod val="210000"/>
              </a:schemeClr>
            </a:gs>
            <a:gs pos="100000">
              <a:schemeClr val="phClr">
                <a:tint val="85000"/>
                <a:satMod val="210000"/>
              </a:schemeClr>
            </a:gs>
          </a:gsLst>
          <a:lin ang="5400000" scaled="1"/>
        </a:gradFill>
        <a:gradFill rotWithShape="1">
          <a:gsLst>
            <a:gs pos="0">
              <a:schemeClr val="phClr">
                <a:tint val="75000"/>
                <a:shade val="85000"/>
                <a:satMod val="230000"/>
              </a:schemeClr>
            </a:gs>
            <a:gs pos="25000">
              <a:schemeClr val="phClr">
                <a:tint val="90000"/>
                <a:shade val="70000"/>
                <a:satMod val="220000"/>
              </a:schemeClr>
            </a:gs>
            <a:gs pos="50000">
              <a:schemeClr val="phClr">
                <a:tint val="90000"/>
                <a:shade val="58000"/>
                <a:satMod val="225000"/>
              </a:schemeClr>
            </a:gs>
            <a:gs pos="65000">
              <a:schemeClr val="phClr">
                <a:tint val="90000"/>
                <a:shade val="58000"/>
                <a:satMod val="225000"/>
              </a:schemeClr>
            </a:gs>
            <a:gs pos="80000">
              <a:schemeClr val="phClr">
                <a:tint val="90000"/>
                <a:shade val="69000"/>
                <a:satMod val="220000"/>
              </a:schemeClr>
            </a:gs>
            <a:gs pos="100000">
              <a:schemeClr val="phClr">
                <a:tint val="77000"/>
                <a:shade val="80000"/>
                <a:satMod val="230000"/>
              </a:schemeClr>
            </a:gs>
          </a:gsLst>
          <a:lin ang="5400000" scaled="1"/>
        </a:gradFill>
      </a:fillStyleLst>
      <a:lnStyleLst>
        <a:ln w="10000" cap="flat" cmpd="sng" algn="ctr">
          <a:solidFill>
            <a:schemeClr val="ph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76200" dist="50800" dir="5400000" rotWithShape="0">
              <a:srgbClr val="4E3B30">
                <a:alpha val="60000"/>
              </a:srgbClr>
            </a:outerShdw>
          </a:effectLst>
        </a:effectStyle>
        <a:effectStyle>
          <a:effectLst>
            <a:outerShdw blurRad="76200" dist="50800" dir="5400000" rotWithShape="0">
              <a:srgbClr val="4E3B30">
                <a:alpha val="60000"/>
              </a:srgbClr>
            </a:outerShdw>
          </a:effectLst>
          <a:scene3d>
            <a:camera prst="orthographicFront">
              <a:rot lat="0" lon="0" rev="0"/>
            </a:camera>
            <a:lightRig rig="threePt" dir="tl">
              <a:rot lat="0" lon="0" rev="0"/>
            </a:lightRig>
          </a:scene3d>
          <a:sp3d prstMaterial="metal">
            <a:bevelT w="10000" h="10000"/>
          </a:sp3d>
        </a:effectStyle>
        <a:effectStyle>
          <a:effectLst>
            <a:outerShdw blurRad="76200" dist="50800" dir="5400000" rotWithShape="0">
              <a:srgbClr val="4E3B30">
                <a:alpha val="60000"/>
              </a:srgbClr>
            </a:outerShdw>
          </a:effectLst>
          <a:scene3d>
            <a:camera prst="obliqueTopLeft" fov="600000">
              <a:rot lat="0" lon="0" rev="0"/>
            </a:camera>
            <a:lightRig rig="balanced" dir="t">
              <a:rot lat="0" lon="0" rev="19200000"/>
            </a:lightRig>
          </a:scene3d>
          <a:sp3d contourW="12700" prstMaterial="matte">
            <a:bevelT w="60000" h="50800"/>
            <a:contourClr>
              <a:schemeClr val="phClr">
                <a:shade val="60000"/>
                <a:satMod val="110000"/>
              </a:schemeClr>
            </a:contourClr>
          </a:sp3d>
        </a:effectStyle>
      </a:effectStyleLst>
      <a:bgFillStyleLst>
        <a:solidFill>
          <a:schemeClr val="phClr"/>
        </a:solidFill>
        <a:blipFill>
          <a:blip xmlns:r="http://schemas.openxmlformats.org/officeDocument/2006/relationships" r:embed="rId1">
            <a:duotone>
              <a:schemeClr val="phClr">
                <a:shade val="90000"/>
                <a:satMod val="150000"/>
              </a:schemeClr>
              <a:schemeClr val="phClr">
                <a:tint val="88000"/>
                <a:satMod val="105000"/>
              </a:schemeClr>
            </a:duotone>
          </a:blip>
          <a:tile tx="0" ty="0" sx="95000" sy="95000" flip="none" algn="t"/>
        </a:blipFill>
        <a:blipFill>
          <a:blip xmlns:r="http://schemas.openxmlformats.org/officeDocument/2006/relationships" r:embed="rId2">
            <a:duotone>
              <a:schemeClr val="phClr">
                <a:shade val="30000"/>
                <a:satMod val="455000"/>
              </a:schemeClr>
              <a:schemeClr val="phClr">
                <a:tint val="95000"/>
                <a:satMod val="120000"/>
              </a:schemeClr>
            </a:duotone>
          </a:blip>
          <a:stretch>
            <a:fillRect/>
          </a:stretch>
        </a:blipFill>
      </a:bgFillStyleLst>
    </a:fmtScheme>
  </a:themeElements>
  <a:objectDefaults/>
  <a:extraClrSchemeLst/>
</a:theme>
</file>

<file path=ppt/theme/theme25.xml><?xml version="1.0" encoding="utf-8"?>
<a:theme xmlns:a="http://schemas.openxmlformats.org/drawingml/2006/main" name="1_Trek">
  <a:themeElements>
    <a:clrScheme name="Trek">
      <a:dk1>
        <a:sysClr val="windowText" lastClr="000000"/>
      </a:dk1>
      <a:lt1>
        <a:sysClr val="window" lastClr="FFFFFF"/>
      </a:lt1>
      <a:dk2>
        <a:srgbClr val="4E3B30"/>
      </a:dk2>
      <a:lt2>
        <a:srgbClr val="FBEEC9"/>
      </a:lt2>
      <a:accent1>
        <a:srgbClr val="F0A22E"/>
      </a:accent1>
      <a:accent2>
        <a:srgbClr val="A5644E"/>
      </a:accent2>
      <a:accent3>
        <a:srgbClr val="B58B80"/>
      </a:accent3>
      <a:accent4>
        <a:srgbClr val="C3986D"/>
      </a:accent4>
      <a:accent5>
        <a:srgbClr val="A19574"/>
      </a:accent5>
      <a:accent6>
        <a:srgbClr val="C17529"/>
      </a:accent6>
      <a:hlink>
        <a:srgbClr val="AD1F1F"/>
      </a:hlink>
      <a:folHlink>
        <a:srgbClr val="FFC42F"/>
      </a:folHlink>
    </a:clrScheme>
    <a:fontScheme name="Trek">
      <a:majorFont>
        <a:latin typeface="Franklin Gothic Medium"/>
        <a:ea typeface=""/>
        <a:cs typeface=""/>
        <a:font script="Jpan" typeface="HG創英角ｺﾞｼｯｸUB"/>
        <a:font script="Hang" typeface="돋움"/>
        <a:font script="Hans" typeface="隶书"/>
        <a:font script="Hant" typeface="微軟正黑體"/>
        <a:font script="Arab" typeface="Tahoma"/>
        <a:font script="Hebr" typeface="Aharoni"/>
        <a:font script="Thai" typeface="Lily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Franklin Gothic Book"/>
        <a:ea typeface=""/>
        <a:cs typeface=""/>
        <a:font script="Jpan" typeface="HGｺﾞｼｯｸE"/>
        <a:font script="Hang" typeface="돋움"/>
        <a:font script="Hans" typeface="华文楷体"/>
        <a:font script="Hant" typeface="微軟正黑體"/>
        <a:font script="Arab" typeface="Tahoma"/>
        <a:font script="Hebr" typeface="Aharoni"/>
        <a:font script="Thai" typeface="Lily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inorFont>
    </a:fontScheme>
    <a:fmtScheme name="Trek">
      <a:fillStyleLst>
        <a:solidFill>
          <a:schemeClr val="phClr"/>
        </a:solidFill>
        <a:gradFill rotWithShape="1">
          <a:gsLst>
            <a:gs pos="0">
              <a:schemeClr val="phClr">
                <a:tint val="30000"/>
                <a:satMod val="250000"/>
              </a:schemeClr>
            </a:gs>
            <a:gs pos="72000">
              <a:schemeClr val="phClr">
                <a:tint val="75000"/>
                <a:satMod val="210000"/>
              </a:schemeClr>
            </a:gs>
            <a:gs pos="100000">
              <a:schemeClr val="phClr">
                <a:tint val="85000"/>
                <a:satMod val="210000"/>
              </a:schemeClr>
            </a:gs>
          </a:gsLst>
          <a:lin ang="5400000" scaled="1"/>
        </a:gradFill>
        <a:gradFill rotWithShape="1">
          <a:gsLst>
            <a:gs pos="0">
              <a:schemeClr val="phClr">
                <a:tint val="75000"/>
                <a:shade val="85000"/>
                <a:satMod val="230000"/>
              </a:schemeClr>
            </a:gs>
            <a:gs pos="25000">
              <a:schemeClr val="phClr">
                <a:tint val="90000"/>
                <a:shade val="70000"/>
                <a:satMod val="220000"/>
              </a:schemeClr>
            </a:gs>
            <a:gs pos="50000">
              <a:schemeClr val="phClr">
                <a:tint val="90000"/>
                <a:shade val="58000"/>
                <a:satMod val="225000"/>
              </a:schemeClr>
            </a:gs>
            <a:gs pos="65000">
              <a:schemeClr val="phClr">
                <a:tint val="90000"/>
                <a:shade val="58000"/>
                <a:satMod val="225000"/>
              </a:schemeClr>
            </a:gs>
            <a:gs pos="80000">
              <a:schemeClr val="phClr">
                <a:tint val="90000"/>
                <a:shade val="69000"/>
                <a:satMod val="220000"/>
              </a:schemeClr>
            </a:gs>
            <a:gs pos="100000">
              <a:schemeClr val="phClr">
                <a:tint val="77000"/>
                <a:shade val="80000"/>
                <a:satMod val="230000"/>
              </a:schemeClr>
            </a:gs>
          </a:gsLst>
          <a:lin ang="5400000" scaled="1"/>
        </a:gradFill>
      </a:fillStyleLst>
      <a:lnStyleLst>
        <a:ln w="10000" cap="flat" cmpd="sng" algn="ctr">
          <a:solidFill>
            <a:schemeClr val="ph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76200" dist="50800" dir="5400000" rotWithShape="0">
              <a:srgbClr val="4E3B30">
                <a:alpha val="60000"/>
              </a:srgbClr>
            </a:outerShdw>
          </a:effectLst>
        </a:effectStyle>
        <a:effectStyle>
          <a:effectLst>
            <a:outerShdw blurRad="76200" dist="50800" dir="5400000" rotWithShape="0">
              <a:srgbClr val="4E3B30">
                <a:alpha val="60000"/>
              </a:srgbClr>
            </a:outerShdw>
          </a:effectLst>
          <a:scene3d>
            <a:camera prst="orthographicFront">
              <a:rot lat="0" lon="0" rev="0"/>
            </a:camera>
            <a:lightRig rig="threePt" dir="tl">
              <a:rot lat="0" lon="0" rev="0"/>
            </a:lightRig>
          </a:scene3d>
          <a:sp3d prstMaterial="metal">
            <a:bevelT w="10000" h="10000"/>
          </a:sp3d>
        </a:effectStyle>
        <a:effectStyle>
          <a:effectLst>
            <a:outerShdw blurRad="76200" dist="50800" dir="5400000" rotWithShape="0">
              <a:srgbClr val="4E3B30">
                <a:alpha val="60000"/>
              </a:srgbClr>
            </a:outerShdw>
          </a:effectLst>
          <a:scene3d>
            <a:camera prst="obliqueTopLeft" fov="600000">
              <a:rot lat="0" lon="0" rev="0"/>
            </a:camera>
            <a:lightRig rig="balanced" dir="t">
              <a:rot lat="0" lon="0" rev="19200000"/>
            </a:lightRig>
          </a:scene3d>
          <a:sp3d contourW="12700" prstMaterial="matte">
            <a:bevelT w="60000" h="50800"/>
            <a:contourClr>
              <a:schemeClr val="phClr">
                <a:shade val="60000"/>
                <a:satMod val="110000"/>
              </a:schemeClr>
            </a:contourClr>
          </a:sp3d>
        </a:effectStyle>
      </a:effectStyleLst>
      <a:bgFillStyleLst>
        <a:solidFill>
          <a:schemeClr val="phClr"/>
        </a:solidFill>
        <a:blipFill>
          <a:blip xmlns:r="http://schemas.openxmlformats.org/officeDocument/2006/relationships" r:embed="rId1">
            <a:duotone>
              <a:schemeClr val="phClr">
                <a:shade val="90000"/>
                <a:satMod val="150000"/>
              </a:schemeClr>
              <a:schemeClr val="phClr">
                <a:tint val="88000"/>
                <a:satMod val="105000"/>
              </a:schemeClr>
            </a:duotone>
          </a:blip>
          <a:tile tx="0" ty="0" sx="95000" sy="95000" flip="none" algn="t"/>
        </a:blipFill>
        <a:blipFill>
          <a:blip xmlns:r="http://schemas.openxmlformats.org/officeDocument/2006/relationships" r:embed="rId2">
            <a:duotone>
              <a:schemeClr val="phClr">
                <a:shade val="30000"/>
                <a:satMod val="455000"/>
              </a:schemeClr>
              <a:schemeClr val="phClr">
                <a:tint val="95000"/>
                <a:satMod val="120000"/>
              </a:schemeClr>
            </a:duotone>
          </a:blip>
          <a:stretch>
            <a:fillRect/>
          </a:stretch>
        </a:blipFill>
      </a:bgFillStyleLst>
    </a:fmtScheme>
  </a:themeElements>
  <a:objectDefaults/>
  <a:extraClrSchemeLst/>
</a:theme>
</file>

<file path=ppt/theme/theme26.xml><?xml version="1.0" encoding="utf-8"?>
<a:theme xmlns:a="http://schemas.openxmlformats.org/drawingml/2006/main" name="1_Radar">
  <a:themeElements>
    <a:clrScheme name="Radar 1">
      <a:dk1>
        <a:srgbClr val="000000"/>
      </a:dk1>
      <a:lt1>
        <a:srgbClr val="EAEAEA"/>
      </a:lt1>
      <a:dk2>
        <a:srgbClr val="000066"/>
      </a:dk2>
      <a:lt2>
        <a:srgbClr val="FFFFFF"/>
      </a:lt2>
      <a:accent1>
        <a:srgbClr val="003399"/>
      </a:accent1>
      <a:accent2>
        <a:srgbClr val="99CCFF"/>
      </a:accent2>
      <a:accent3>
        <a:srgbClr val="AAAAB8"/>
      </a:accent3>
      <a:accent4>
        <a:srgbClr val="C8C8C8"/>
      </a:accent4>
      <a:accent5>
        <a:srgbClr val="AAADCA"/>
      </a:accent5>
      <a:accent6>
        <a:srgbClr val="8AB9E7"/>
      </a:accent6>
      <a:hlink>
        <a:srgbClr val="CC9900"/>
      </a:hlink>
      <a:folHlink>
        <a:srgbClr val="996600"/>
      </a:folHlink>
    </a:clrScheme>
    <a:fontScheme name="Radar">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pitchFamily="-108"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pitchFamily="-108" charset="0"/>
          </a:defRPr>
        </a:defPPr>
      </a:lstStyle>
    </a:lnDef>
  </a:objectDefaults>
  <a:extraClrSchemeLst>
    <a:extraClrScheme>
      <a:clrScheme name="Radar 1">
        <a:dk1>
          <a:srgbClr val="000000"/>
        </a:dk1>
        <a:lt1>
          <a:srgbClr val="EAEAEA"/>
        </a:lt1>
        <a:dk2>
          <a:srgbClr val="000066"/>
        </a:dk2>
        <a:lt2>
          <a:srgbClr val="FFFFFF"/>
        </a:lt2>
        <a:accent1>
          <a:srgbClr val="003399"/>
        </a:accent1>
        <a:accent2>
          <a:srgbClr val="99CCFF"/>
        </a:accent2>
        <a:accent3>
          <a:srgbClr val="AAAAB8"/>
        </a:accent3>
        <a:accent4>
          <a:srgbClr val="C8C8C8"/>
        </a:accent4>
        <a:accent5>
          <a:srgbClr val="AAADCA"/>
        </a:accent5>
        <a:accent6>
          <a:srgbClr val="8AB9E7"/>
        </a:accent6>
        <a:hlink>
          <a:srgbClr val="CC9900"/>
        </a:hlink>
        <a:folHlink>
          <a:srgbClr val="996600"/>
        </a:folHlink>
      </a:clrScheme>
      <a:clrMap bg1="dk2" tx1="lt1" bg2="dk1" tx2="lt2" accent1="accent1" accent2="accent2" accent3="accent3" accent4="accent4" accent5="accent5" accent6="accent6" hlink="hlink" folHlink="folHlink"/>
    </a:extraClrScheme>
    <a:extraClrScheme>
      <a:clrScheme name="Radar 2">
        <a:dk1>
          <a:srgbClr val="666699"/>
        </a:dk1>
        <a:lt1>
          <a:srgbClr val="CCCCFF"/>
        </a:lt1>
        <a:dk2>
          <a:srgbClr val="000040"/>
        </a:dk2>
        <a:lt2>
          <a:srgbClr val="A4A4C2"/>
        </a:lt2>
        <a:accent1>
          <a:srgbClr val="003399"/>
        </a:accent1>
        <a:accent2>
          <a:srgbClr val="0099FF"/>
        </a:accent2>
        <a:accent3>
          <a:srgbClr val="E2E2FF"/>
        </a:accent3>
        <a:accent4>
          <a:srgbClr val="565682"/>
        </a:accent4>
        <a:accent5>
          <a:srgbClr val="AAADCA"/>
        </a:accent5>
        <a:accent6>
          <a:srgbClr val="008AE7"/>
        </a:accent6>
        <a:hlink>
          <a:srgbClr val="B68600"/>
        </a:hlink>
        <a:folHlink>
          <a:srgbClr val="8A5C00"/>
        </a:folHlink>
      </a:clrScheme>
      <a:clrMap bg1="lt1" tx1="dk1" bg2="lt2" tx2="dk2" accent1="accent1" accent2="accent2" accent3="accent3" accent4="accent4" accent5="accent5" accent6="accent6" hlink="hlink" folHlink="folHlink"/>
    </a:extraClrScheme>
    <a:extraClrScheme>
      <a:clrScheme name="Radar 3">
        <a:dk1>
          <a:srgbClr val="000000"/>
        </a:dk1>
        <a:lt1>
          <a:srgbClr val="EAEAEA"/>
        </a:lt1>
        <a:dk2>
          <a:srgbClr val="000000"/>
        </a:dk2>
        <a:lt2>
          <a:srgbClr val="B2B2B2"/>
        </a:lt2>
        <a:accent1>
          <a:srgbClr val="777777"/>
        </a:accent1>
        <a:accent2>
          <a:srgbClr val="B2B2B2"/>
        </a:accent2>
        <a:accent3>
          <a:srgbClr val="F3F3F3"/>
        </a:accent3>
        <a:accent4>
          <a:srgbClr val="000000"/>
        </a:accent4>
        <a:accent5>
          <a:srgbClr val="BDBDBD"/>
        </a:accent5>
        <a:accent6>
          <a:srgbClr val="A1A1A1"/>
        </a:accent6>
        <a:hlink>
          <a:srgbClr val="808080"/>
        </a:hlink>
        <a:folHlink>
          <a:srgbClr val="5F5F5F"/>
        </a:folHlink>
      </a:clrScheme>
      <a:clrMap bg1="lt1" tx1="dk1" bg2="lt2" tx2="dk2" accent1="accent1" accent2="accent2" accent3="accent3" accent4="accent4" accent5="accent5" accent6="accent6" hlink="hlink" folHlink="folHlink"/>
    </a:extraClrScheme>
    <a:extraClrScheme>
      <a:clrScheme name="Radar 4">
        <a:dk1>
          <a:srgbClr val="333333"/>
        </a:dk1>
        <a:lt1>
          <a:srgbClr val="FFFF66"/>
        </a:lt1>
        <a:dk2>
          <a:srgbClr val="000000"/>
        </a:dk2>
        <a:lt2>
          <a:srgbClr val="CC3300"/>
        </a:lt2>
        <a:accent1>
          <a:srgbClr val="5F5F5F"/>
        </a:accent1>
        <a:accent2>
          <a:srgbClr val="3399FF"/>
        </a:accent2>
        <a:accent3>
          <a:srgbClr val="AAAAAA"/>
        </a:accent3>
        <a:accent4>
          <a:srgbClr val="DADA56"/>
        </a:accent4>
        <a:accent5>
          <a:srgbClr val="B6B6B6"/>
        </a:accent5>
        <a:accent6>
          <a:srgbClr val="2D8AE7"/>
        </a:accent6>
        <a:hlink>
          <a:srgbClr val="008000"/>
        </a:hlink>
        <a:folHlink>
          <a:srgbClr val="CCECFF"/>
        </a:folHlink>
      </a:clrScheme>
      <a:clrMap bg1="dk2" tx1="lt1" bg2="dk1" tx2="lt2" accent1="accent1" accent2="accent2" accent3="accent3" accent4="accent4" accent5="accent5" accent6="accent6" hlink="hlink" folHlink="folHlink"/>
    </a:extraClrScheme>
    <a:extraClrScheme>
      <a:clrScheme name="Radar 5">
        <a:dk1>
          <a:srgbClr val="003300"/>
        </a:dk1>
        <a:lt1>
          <a:srgbClr val="FFFFCC"/>
        </a:lt1>
        <a:dk2>
          <a:srgbClr val="006600"/>
        </a:dk2>
        <a:lt2>
          <a:srgbClr val="FFFF00"/>
        </a:lt2>
        <a:accent1>
          <a:srgbClr val="008000"/>
        </a:accent1>
        <a:accent2>
          <a:srgbClr val="3399FF"/>
        </a:accent2>
        <a:accent3>
          <a:srgbClr val="AAB8AA"/>
        </a:accent3>
        <a:accent4>
          <a:srgbClr val="DADAAE"/>
        </a:accent4>
        <a:accent5>
          <a:srgbClr val="AAC0AA"/>
        </a:accent5>
        <a:accent6>
          <a:srgbClr val="2D8AE7"/>
        </a:accent6>
        <a:hlink>
          <a:srgbClr val="6666FF"/>
        </a:hlink>
        <a:folHlink>
          <a:srgbClr val="CCECFF"/>
        </a:folHlink>
      </a:clrScheme>
      <a:clrMap bg1="dk2" tx1="lt1" bg2="dk1" tx2="lt2" accent1="accent1" accent2="accent2" accent3="accent3" accent4="accent4" accent5="accent5" accent6="accent6" hlink="hlink" folHlink="folHlink"/>
    </a:extraClrScheme>
  </a:extraClrSchemeLst>
</a:theme>
</file>

<file path=ppt/theme/theme27.xml><?xml version="1.0" encoding="utf-8"?>
<a:theme xmlns:a="http://schemas.openxmlformats.org/drawingml/2006/main" name="89_Office Theme">
  <a:themeElements>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Theme">
      <a:majorFont>
        <a:latin typeface="Calibri"/>
        <a:ea typeface="ＭＳ Ｐゴシック"/>
        <a:cs typeface="ＭＳ Ｐゴシック"/>
      </a:majorFont>
      <a:minorFont>
        <a:latin typeface="Calibri"/>
        <a:ea typeface="ＭＳ Ｐゴシック"/>
        <a:cs typeface="ＭＳ Ｐゴシック"/>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457200" rtl="0" eaLnBrk="1" fontAlgn="base" latinLnBrk="0" hangingPunct="1">
          <a:lnSpc>
            <a:spcPct val="100000"/>
          </a:lnSpc>
          <a:spcBef>
            <a:spcPct val="0"/>
          </a:spcBef>
          <a:spcAft>
            <a:spcPct val="0"/>
          </a:spcAft>
          <a:buClr>
            <a:srgbClr val="000000"/>
          </a:buClr>
          <a:buSzPct val="100000"/>
          <a:buFont typeface="Times New Roman" charset="0"/>
          <a:buNone/>
          <a:tabLst/>
          <a:defRPr kumimoji="0" lang="en-GB" sz="2400" b="0" i="0" u="none" strike="noStrike" cap="none" normalizeH="0" baseline="0">
            <a:ln>
              <a:noFill/>
            </a:ln>
            <a:solidFill>
              <a:schemeClr val="bg1"/>
            </a:solidFill>
            <a:effectLst/>
            <a:latin typeface="Arial" charset="0"/>
            <a:ea typeface="ＭＳ Ｐゴシック" charset="0"/>
            <a:cs typeface="ＭＳ Ｐゴシック" charset="0"/>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457200" rtl="0" eaLnBrk="1" fontAlgn="base" latinLnBrk="0" hangingPunct="1">
          <a:lnSpc>
            <a:spcPct val="100000"/>
          </a:lnSpc>
          <a:spcBef>
            <a:spcPct val="0"/>
          </a:spcBef>
          <a:spcAft>
            <a:spcPct val="0"/>
          </a:spcAft>
          <a:buClr>
            <a:srgbClr val="000000"/>
          </a:buClr>
          <a:buSzPct val="100000"/>
          <a:buFont typeface="Times New Roman" charset="0"/>
          <a:buNone/>
          <a:tabLst/>
          <a:defRPr kumimoji="0" lang="en-GB" sz="2400" b="0" i="0" u="none" strike="noStrike" cap="none" normalizeH="0" baseline="0">
            <a:ln>
              <a:noFill/>
            </a:ln>
            <a:solidFill>
              <a:schemeClr val="bg1"/>
            </a:solidFill>
            <a:effectLst/>
            <a:latin typeface="Arial" charset="0"/>
            <a:ea typeface="ＭＳ Ｐゴシック" charset="0"/>
            <a:cs typeface="ＭＳ Ｐゴシック" charset="0"/>
          </a:defRPr>
        </a:defPPr>
      </a:lstStyle>
    </a:lnDef>
  </a:objectDefaults>
  <a:extraClrSchemeLst>
    <a:extraClrScheme>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Office Theme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Office Theme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Office Theme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Office Theme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Office Theme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8.xml><?xml version="1.0" encoding="utf-8"?>
<a:theme xmlns:a="http://schemas.openxmlformats.org/drawingml/2006/main" name="1_Glare">
  <a:themeElements>
    <a:clrScheme name="Glare 1">
      <a:dk1>
        <a:srgbClr val="000000"/>
      </a:dk1>
      <a:lt1>
        <a:srgbClr val="FEB446"/>
      </a:lt1>
      <a:dk2>
        <a:srgbClr val="000000"/>
      </a:dk2>
      <a:lt2>
        <a:srgbClr val="786950"/>
      </a:lt2>
      <a:accent1>
        <a:srgbClr val="727DE0"/>
      </a:accent1>
      <a:accent2>
        <a:srgbClr val="D54F41"/>
      </a:accent2>
      <a:accent3>
        <a:srgbClr val="FED6B0"/>
      </a:accent3>
      <a:accent4>
        <a:srgbClr val="000000"/>
      </a:accent4>
      <a:accent5>
        <a:srgbClr val="BCBFED"/>
      </a:accent5>
      <a:accent6>
        <a:srgbClr val="C1473A"/>
      </a:accent6>
      <a:hlink>
        <a:srgbClr val="003300"/>
      </a:hlink>
      <a:folHlink>
        <a:srgbClr val="339933"/>
      </a:folHlink>
    </a:clrScheme>
    <a:fontScheme name="Glar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Glare 1">
        <a:dk1>
          <a:srgbClr val="000000"/>
        </a:dk1>
        <a:lt1>
          <a:srgbClr val="FEB446"/>
        </a:lt1>
        <a:dk2>
          <a:srgbClr val="000000"/>
        </a:dk2>
        <a:lt2>
          <a:srgbClr val="786950"/>
        </a:lt2>
        <a:accent1>
          <a:srgbClr val="727DE0"/>
        </a:accent1>
        <a:accent2>
          <a:srgbClr val="D54F41"/>
        </a:accent2>
        <a:accent3>
          <a:srgbClr val="FED6B0"/>
        </a:accent3>
        <a:accent4>
          <a:srgbClr val="000000"/>
        </a:accent4>
        <a:accent5>
          <a:srgbClr val="BCBFED"/>
        </a:accent5>
        <a:accent6>
          <a:srgbClr val="C1473A"/>
        </a:accent6>
        <a:hlink>
          <a:srgbClr val="003300"/>
        </a:hlink>
        <a:folHlink>
          <a:srgbClr val="339933"/>
        </a:folHlink>
      </a:clrScheme>
      <a:clrMap bg1="lt1" tx1="dk1" bg2="lt2" tx2="dk2" accent1="accent1" accent2="accent2" accent3="accent3" accent4="accent4" accent5="accent5" accent6="accent6" hlink="hlink" folHlink="folHlink"/>
    </a:extraClrScheme>
  </a:extraClrSchemeLst>
</a:theme>
</file>

<file path=ppt/theme/theme29.xml><?xml version="1.0" encoding="utf-8"?>
<a:theme xmlns:a="http://schemas.openxmlformats.org/drawingml/2006/main" name="12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ＭＳ Ｐゴシック"/>
        <a:cs typeface=""/>
      </a:majorFont>
      <a:minorFont>
        <a:latin typeface="Arial"/>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Times New Roman" charset="0"/>
            <a:ea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Times New Roman" charset="0"/>
            <a:ea typeface="ＭＳ Ｐゴシック" charset="0"/>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28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30.xml><?xml version="1.0" encoding="utf-8"?>
<a:theme xmlns:a="http://schemas.openxmlformats.org/drawingml/2006/main" name="Earth">
  <a:themeElements>
    <a:clrScheme name="Earth 2">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fontScheme name="Earth">
      <a:majorFont>
        <a:latin typeface="Tahoma"/>
        <a:ea typeface="ＭＳ Ｐゴシック"/>
        <a:cs typeface="ＭＳ Ｐゴシック"/>
      </a:majorFont>
      <a:minorFont>
        <a:latin typeface="Tahoma"/>
        <a:ea typeface="ＭＳ Ｐゴシック"/>
        <a:cs typeface="ＭＳ Ｐゴシック"/>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Times New Roman" charset="0"/>
            <a:ea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Times New Roman" charset="0"/>
            <a:ea typeface="ＭＳ Ｐゴシック" charset="0"/>
          </a:defRPr>
        </a:defPPr>
      </a:lstStyle>
    </a:lnDef>
  </a:objectDefaults>
  <a:extraClrSchemeLst>
    <a:extraClrScheme>
      <a:clrScheme name="Earth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Earth 2">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Earth 3">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Lst>
</a:theme>
</file>

<file path=ppt/theme/theme31.xml><?xml version="1.0" encoding="utf-8"?>
<a:theme xmlns:a="http://schemas.openxmlformats.org/drawingml/2006/main" name="Beam">
  <a:themeElements>
    <a:clrScheme name="Beam 2">
      <a:dk1>
        <a:srgbClr val="000080"/>
      </a:dk1>
      <a:lt1>
        <a:srgbClr val="FFFFFF"/>
      </a:lt1>
      <a:dk2>
        <a:srgbClr val="000099"/>
      </a:dk2>
      <a:lt2>
        <a:srgbClr val="FFFFFF"/>
      </a:lt2>
      <a:accent1>
        <a:srgbClr val="3366FF"/>
      </a:accent1>
      <a:accent2>
        <a:srgbClr val="7B46D0"/>
      </a:accent2>
      <a:accent3>
        <a:srgbClr val="AAAACA"/>
      </a:accent3>
      <a:accent4>
        <a:srgbClr val="DADADA"/>
      </a:accent4>
      <a:accent5>
        <a:srgbClr val="ADB8FF"/>
      </a:accent5>
      <a:accent6>
        <a:srgbClr val="6F3FBC"/>
      </a:accent6>
      <a:hlink>
        <a:srgbClr val="86D1EC"/>
      </a:hlink>
      <a:folHlink>
        <a:srgbClr val="45C984"/>
      </a:folHlink>
    </a:clrScheme>
    <a:fontScheme name="Beam">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Arial"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Arial" pitchFamily="-112" charset="0"/>
          </a:defRPr>
        </a:defPPr>
      </a:lstStyle>
    </a:lnDef>
  </a:objectDefaults>
  <a:extraClrSchemeLst>
    <a:extraClrScheme>
      <a:clrScheme name="Beam 1">
        <a:dk1>
          <a:srgbClr val="1A006C"/>
        </a:dk1>
        <a:lt1>
          <a:srgbClr val="FFFFFF"/>
        </a:lt1>
        <a:dk2>
          <a:srgbClr val="000066"/>
        </a:dk2>
        <a:lt2>
          <a:srgbClr val="CCCCFF"/>
        </a:lt2>
        <a:accent1>
          <a:srgbClr val="0099CC"/>
        </a:accent1>
        <a:accent2>
          <a:srgbClr val="6600CC"/>
        </a:accent2>
        <a:accent3>
          <a:srgbClr val="AAAAB8"/>
        </a:accent3>
        <a:accent4>
          <a:srgbClr val="DADADA"/>
        </a:accent4>
        <a:accent5>
          <a:srgbClr val="AACAE2"/>
        </a:accent5>
        <a:accent6>
          <a:srgbClr val="5C00B9"/>
        </a:accent6>
        <a:hlink>
          <a:srgbClr val="9999FF"/>
        </a:hlink>
        <a:folHlink>
          <a:srgbClr val="33CCCC"/>
        </a:folHlink>
      </a:clrScheme>
      <a:clrMap bg1="dk2" tx1="lt1" bg2="dk1" tx2="lt2" accent1="accent1" accent2="accent2" accent3="accent3" accent4="accent4" accent5="accent5" accent6="accent6" hlink="hlink" folHlink="folHlink"/>
    </a:extraClrScheme>
    <a:extraClrScheme>
      <a:clrScheme name="Beam 2">
        <a:dk1>
          <a:srgbClr val="000080"/>
        </a:dk1>
        <a:lt1>
          <a:srgbClr val="FFFFFF"/>
        </a:lt1>
        <a:dk2>
          <a:srgbClr val="000099"/>
        </a:dk2>
        <a:lt2>
          <a:srgbClr val="FFFFFF"/>
        </a:lt2>
        <a:accent1>
          <a:srgbClr val="3366FF"/>
        </a:accent1>
        <a:accent2>
          <a:srgbClr val="7B46D0"/>
        </a:accent2>
        <a:accent3>
          <a:srgbClr val="AAAACA"/>
        </a:accent3>
        <a:accent4>
          <a:srgbClr val="DADADA"/>
        </a:accent4>
        <a:accent5>
          <a:srgbClr val="ADB8FF"/>
        </a:accent5>
        <a:accent6>
          <a:srgbClr val="6F3FBC"/>
        </a:accent6>
        <a:hlink>
          <a:srgbClr val="86D1EC"/>
        </a:hlink>
        <a:folHlink>
          <a:srgbClr val="45C984"/>
        </a:folHlink>
      </a:clrScheme>
      <a:clrMap bg1="dk2" tx1="lt1" bg2="dk1" tx2="lt2" accent1="accent1" accent2="accent2" accent3="accent3" accent4="accent4" accent5="accent5" accent6="accent6" hlink="hlink" folHlink="folHlink"/>
    </a:extraClrScheme>
    <a:extraClrScheme>
      <a:clrScheme name="Beam 3">
        <a:dk1>
          <a:srgbClr val="3F4873"/>
        </a:dk1>
        <a:lt1>
          <a:srgbClr val="FFFFFF"/>
        </a:lt1>
        <a:dk2>
          <a:srgbClr val="4F598D"/>
        </a:dk2>
        <a:lt2>
          <a:srgbClr val="CCECFF"/>
        </a:lt2>
        <a:accent1>
          <a:srgbClr val="0099CC"/>
        </a:accent1>
        <a:accent2>
          <a:srgbClr val="4C8470"/>
        </a:accent2>
        <a:accent3>
          <a:srgbClr val="B2B5C5"/>
        </a:accent3>
        <a:accent4>
          <a:srgbClr val="DADADA"/>
        </a:accent4>
        <a:accent5>
          <a:srgbClr val="AACAE2"/>
        </a:accent5>
        <a:accent6>
          <a:srgbClr val="447765"/>
        </a:accent6>
        <a:hlink>
          <a:srgbClr val="99CC00"/>
        </a:hlink>
        <a:folHlink>
          <a:srgbClr val="96A4C8"/>
        </a:folHlink>
      </a:clrScheme>
      <a:clrMap bg1="dk2" tx1="lt1" bg2="dk1" tx2="lt2" accent1="accent1" accent2="accent2" accent3="accent3" accent4="accent4" accent5="accent5" accent6="accent6" hlink="hlink" folHlink="folHlink"/>
    </a:extraClrScheme>
    <a:extraClrScheme>
      <a:clrScheme name="Beam 4">
        <a:dk1>
          <a:srgbClr val="006E6B"/>
        </a:dk1>
        <a:lt1>
          <a:srgbClr val="FFFFFF"/>
        </a:lt1>
        <a:dk2>
          <a:srgbClr val="008080"/>
        </a:dk2>
        <a:lt2>
          <a:srgbClr val="E2EFCD"/>
        </a:lt2>
        <a:accent1>
          <a:srgbClr val="33CCCC"/>
        </a:accent1>
        <a:accent2>
          <a:srgbClr val="6352B8"/>
        </a:accent2>
        <a:accent3>
          <a:srgbClr val="AAC0C0"/>
        </a:accent3>
        <a:accent4>
          <a:srgbClr val="DADADA"/>
        </a:accent4>
        <a:accent5>
          <a:srgbClr val="ADE2E2"/>
        </a:accent5>
        <a:accent6>
          <a:srgbClr val="5949A6"/>
        </a:accent6>
        <a:hlink>
          <a:srgbClr val="CCFFFF"/>
        </a:hlink>
        <a:folHlink>
          <a:srgbClr val="99CCFF"/>
        </a:folHlink>
      </a:clrScheme>
      <a:clrMap bg1="dk2" tx1="lt1" bg2="dk1" tx2="lt2" accent1="accent1" accent2="accent2" accent3="accent3" accent4="accent4" accent5="accent5" accent6="accent6" hlink="hlink" folHlink="folHlink"/>
    </a:extraClrScheme>
    <a:extraClrScheme>
      <a:clrScheme name="Beam 5">
        <a:dk1>
          <a:srgbClr val="48562C"/>
        </a:dk1>
        <a:lt1>
          <a:srgbClr val="FFFFFF"/>
        </a:lt1>
        <a:dk2>
          <a:srgbClr val="546434"/>
        </a:dk2>
        <a:lt2>
          <a:srgbClr val="FFFFCC"/>
        </a:lt2>
        <a:accent1>
          <a:srgbClr val="7B8A6E"/>
        </a:accent1>
        <a:accent2>
          <a:srgbClr val="527C3A"/>
        </a:accent2>
        <a:accent3>
          <a:srgbClr val="B3B8AE"/>
        </a:accent3>
        <a:accent4>
          <a:srgbClr val="DADADA"/>
        </a:accent4>
        <a:accent5>
          <a:srgbClr val="BFC4BA"/>
        </a:accent5>
        <a:accent6>
          <a:srgbClr val="497034"/>
        </a:accent6>
        <a:hlink>
          <a:srgbClr val="55B55E"/>
        </a:hlink>
        <a:folHlink>
          <a:srgbClr val="85B3B1"/>
        </a:folHlink>
      </a:clrScheme>
      <a:clrMap bg1="dk2" tx1="lt1" bg2="dk1" tx2="lt2" accent1="accent1" accent2="accent2" accent3="accent3" accent4="accent4" accent5="accent5" accent6="accent6" hlink="hlink" folHlink="folHlink"/>
    </a:extraClrScheme>
    <a:extraClrScheme>
      <a:clrScheme name="Beam 6">
        <a:dk1>
          <a:srgbClr val="96B29E"/>
        </a:dk1>
        <a:lt1>
          <a:srgbClr val="FFFFFF"/>
        </a:lt1>
        <a:dk2>
          <a:srgbClr val="A5BDAC"/>
        </a:dk2>
        <a:lt2>
          <a:srgbClr val="FFFFCC"/>
        </a:lt2>
        <a:accent1>
          <a:srgbClr val="4E8880"/>
        </a:accent1>
        <a:accent2>
          <a:srgbClr val="2F71B9"/>
        </a:accent2>
        <a:accent3>
          <a:srgbClr val="CFDBD2"/>
        </a:accent3>
        <a:accent4>
          <a:srgbClr val="DADADA"/>
        </a:accent4>
        <a:accent5>
          <a:srgbClr val="B2C3C0"/>
        </a:accent5>
        <a:accent6>
          <a:srgbClr val="2A66A7"/>
        </a:accent6>
        <a:hlink>
          <a:srgbClr val="9DC0E7"/>
        </a:hlink>
        <a:folHlink>
          <a:srgbClr val="54CA89"/>
        </a:folHlink>
      </a:clrScheme>
      <a:clrMap bg1="dk2" tx1="lt1" bg2="dk1" tx2="lt2" accent1="accent1" accent2="accent2" accent3="accent3" accent4="accent4" accent5="accent5" accent6="accent6" hlink="hlink" folHlink="folHlink"/>
    </a:extraClrScheme>
    <a:extraClrScheme>
      <a:clrScheme name="Beam 7">
        <a:dk1>
          <a:srgbClr val="D49C00"/>
        </a:dk1>
        <a:lt1>
          <a:srgbClr val="FFFFFF"/>
        </a:lt1>
        <a:dk2>
          <a:srgbClr val="CC9900"/>
        </a:dk2>
        <a:lt2>
          <a:srgbClr val="CEBD40"/>
        </a:lt2>
        <a:accent1>
          <a:srgbClr val="CC6600"/>
        </a:accent1>
        <a:accent2>
          <a:srgbClr val="808000"/>
        </a:accent2>
        <a:accent3>
          <a:srgbClr val="E2CAAA"/>
        </a:accent3>
        <a:accent4>
          <a:srgbClr val="DADADA"/>
        </a:accent4>
        <a:accent5>
          <a:srgbClr val="E2B8AA"/>
        </a:accent5>
        <a:accent6>
          <a:srgbClr val="737300"/>
        </a:accent6>
        <a:hlink>
          <a:srgbClr val="FF9900"/>
        </a:hlink>
        <a:folHlink>
          <a:srgbClr val="FFFF99"/>
        </a:folHlink>
      </a:clrScheme>
      <a:clrMap bg1="dk2" tx1="lt1" bg2="dk1" tx2="lt2" accent1="accent1" accent2="accent2" accent3="accent3" accent4="accent4" accent5="accent5" accent6="accent6" hlink="hlink" folHlink="folHlink"/>
    </a:extraClrScheme>
    <a:extraClrScheme>
      <a:clrScheme name="Beam 8">
        <a:dk1>
          <a:srgbClr val="881700"/>
        </a:dk1>
        <a:lt1>
          <a:srgbClr val="FAF9E6"/>
        </a:lt1>
        <a:dk2>
          <a:srgbClr val="990000"/>
        </a:dk2>
        <a:lt2>
          <a:srgbClr val="EADC78"/>
        </a:lt2>
        <a:accent1>
          <a:srgbClr val="FF6600"/>
        </a:accent1>
        <a:accent2>
          <a:srgbClr val="B86D52"/>
        </a:accent2>
        <a:accent3>
          <a:srgbClr val="CAAAAA"/>
        </a:accent3>
        <a:accent4>
          <a:srgbClr val="D6D5C4"/>
        </a:accent4>
        <a:accent5>
          <a:srgbClr val="FFB8AA"/>
        </a:accent5>
        <a:accent6>
          <a:srgbClr val="A66249"/>
        </a:accent6>
        <a:hlink>
          <a:srgbClr val="D78D15"/>
        </a:hlink>
        <a:folHlink>
          <a:srgbClr val="C6B37E"/>
        </a:folHlink>
      </a:clrScheme>
      <a:clrMap bg1="dk2" tx1="lt1" bg2="dk1" tx2="lt2" accent1="accent1" accent2="accent2" accent3="accent3" accent4="accent4" accent5="accent5" accent6="accent6" hlink="hlink" folHlink="folHlink"/>
    </a:extraClrScheme>
    <a:extraClrScheme>
      <a:clrScheme name="Beam 9">
        <a:dk1>
          <a:srgbClr val="000000"/>
        </a:dk1>
        <a:lt1>
          <a:srgbClr val="FFFFFF"/>
        </a:lt1>
        <a:dk2>
          <a:srgbClr val="000000"/>
        </a:dk2>
        <a:lt2>
          <a:srgbClr val="DDDDDD"/>
        </a:lt2>
        <a:accent1>
          <a:srgbClr val="E6F5F6"/>
        </a:accent1>
        <a:accent2>
          <a:srgbClr val="A5E1A8"/>
        </a:accent2>
        <a:accent3>
          <a:srgbClr val="FFFFFF"/>
        </a:accent3>
        <a:accent4>
          <a:srgbClr val="000000"/>
        </a:accent4>
        <a:accent5>
          <a:srgbClr val="F0F9FA"/>
        </a:accent5>
        <a:accent6>
          <a:srgbClr val="95CC98"/>
        </a:accent6>
        <a:hlink>
          <a:srgbClr val="5B00B6"/>
        </a:hlink>
        <a:folHlink>
          <a:srgbClr val="34988E"/>
        </a:folHlink>
      </a:clrScheme>
      <a:clrMap bg1="lt1" tx1="dk1" bg2="lt2" tx2="dk2" accent1="accent1" accent2="accent2" accent3="accent3" accent4="accent4" accent5="accent5" accent6="accent6" hlink="hlink" folHlink="folHlink"/>
    </a:extraClrScheme>
  </a:extraClrSchemeLst>
</a:theme>
</file>

<file path=ppt/theme/theme32.xml><?xml version="1.0" encoding="utf-8"?>
<a:theme xmlns:a="http://schemas.openxmlformats.org/drawingml/2006/main" name="36_Office Theme">
  <a:themeElements>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Theme">
      <a:majorFont>
        <a:latin typeface="Times New Roman"/>
        <a:ea typeface="ＭＳ Ｐゴシック"/>
        <a:cs typeface=""/>
      </a:majorFont>
      <a:minorFont>
        <a:latin typeface="Times New Roman"/>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lnDef>
  </a:objectDefaults>
  <a:extraClrSchemeLst>
    <a:extraClrScheme>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Office Theme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Office Theme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Office Theme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Office Theme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Office Theme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3.xml><?xml version="1.0" encoding="utf-8"?>
<a:theme xmlns:a="http://schemas.openxmlformats.org/drawingml/2006/main" name="1_blstripc.ppt - Blue Stripes">
  <a:themeElements>
    <a:clrScheme name="">
      <a:dk1>
        <a:srgbClr val="0000FF"/>
      </a:dk1>
      <a:lt1>
        <a:srgbClr val="FFFFFF"/>
      </a:lt1>
      <a:dk2>
        <a:srgbClr val="000080"/>
      </a:dk2>
      <a:lt2>
        <a:srgbClr val="FFFF00"/>
      </a:lt2>
      <a:accent1>
        <a:srgbClr val="FF8000"/>
      </a:accent1>
      <a:accent2>
        <a:srgbClr val="FFA040"/>
      </a:accent2>
      <a:accent3>
        <a:srgbClr val="AAAAC0"/>
      </a:accent3>
      <a:accent4>
        <a:srgbClr val="DADADA"/>
      </a:accent4>
      <a:accent5>
        <a:srgbClr val="FFC0AA"/>
      </a:accent5>
      <a:accent6>
        <a:srgbClr val="E79139"/>
      </a:accent6>
      <a:hlink>
        <a:srgbClr val="E000E0"/>
      </a:hlink>
      <a:folHlink>
        <a:srgbClr val="8080FF"/>
      </a:folHlink>
    </a:clrScheme>
    <a:fontScheme name="blstripc.ppt - Blue Strip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2" charset="0"/>
          </a:defRPr>
        </a:defPPr>
      </a:lstStyle>
    </a:lnDef>
  </a:objectDefaults>
  <a:extraClrSchemeLst>
    <a:extraClrScheme>
      <a:clrScheme name="blstripc.ppt - Blue Stripes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stripc.ppt - Blue Stripes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stripc.ppt - Blue Stripes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stripc.ppt - Blue Stripes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stripc.ppt - Blue Stripes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stripc.ppt - Blue Stripes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stripc.ppt - Blue Stripes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stripc.ppt - Blue Stripes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stripc.ppt - Blue Stripes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stripc.ppt - Blue Stripes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stripc.ppt - Blue Stripes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stripc.ppt - Blue Stripes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4.xml><?xml version="1.0" encoding="utf-8"?>
<a:theme xmlns:a="http://schemas.openxmlformats.org/drawingml/2006/main" name="Radar">
  <a:themeElements>
    <a:clrScheme name="Radar 1">
      <a:dk1>
        <a:srgbClr val="000000"/>
      </a:dk1>
      <a:lt1>
        <a:srgbClr val="EAEAEA"/>
      </a:lt1>
      <a:dk2>
        <a:srgbClr val="000066"/>
      </a:dk2>
      <a:lt2>
        <a:srgbClr val="FFFFFF"/>
      </a:lt2>
      <a:accent1>
        <a:srgbClr val="003399"/>
      </a:accent1>
      <a:accent2>
        <a:srgbClr val="99CCFF"/>
      </a:accent2>
      <a:accent3>
        <a:srgbClr val="AAAAB8"/>
      </a:accent3>
      <a:accent4>
        <a:srgbClr val="C8C8C8"/>
      </a:accent4>
      <a:accent5>
        <a:srgbClr val="AAADCA"/>
      </a:accent5>
      <a:accent6>
        <a:srgbClr val="8AB9E7"/>
      </a:accent6>
      <a:hlink>
        <a:srgbClr val="CC9900"/>
      </a:hlink>
      <a:folHlink>
        <a:srgbClr val="996600"/>
      </a:folHlink>
    </a:clrScheme>
    <a:fontScheme name="Radar">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pitchFamily="-108"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pitchFamily="-108" charset="0"/>
          </a:defRPr>
        </a:defPPr>
      </a:lstStyle>
    </a:lnDef>
  </a:objectDefaults>
  <a:extraClrSchemeLst>
    <a:extraClrScheme>
      <a:clrScheme name="Radar 1">
        <a:dk1>
          <a:srgbClr val="000000"/>
        </a:dk1>
        <a:lt1>
          <a:srgbClr val="EAEAEA"/>
        </a:lt1>
        <a:dk2>
          <a:srgbClr val="000066"/>
        </a:dk2>
        <a:lt2>
          <a:srgbClr val="FFFFFF"/>
        </a:lt2>
        <a:accent1>
          <a:srgbClr val="003399"/>
        </a:accent1>
        <a:accent2>
          <a:srgbClr val="99CCFF"/>
        </a:accent2>
        <a:accent3>
          <a:srgbClr val="AAAAB8"/>
        </a:accent3>
        <a:accent4>
          <a:srgbClr val="C8C8C8"/>
        </a:accent4>
        <a:accent5>
          <a:srgbClr val="AAADCA"/>
        </a:accent5>
        <a:accent6>
          <a:srgbClr val="8AB9E7"/>
        </a:accent6>
        <a:hlink>
          <a:srgbClr val="CC9900"/>
        </a:hlink>
        <a:folHlink>
          <a:srgbClr val="996600"/>
        </a:folHlink>
      </a:clrScheme>
      <a:clrMap bg1="dk2" tx1="lt1" bg2="dk1" tx2="lt2" accent1="accent1" accent2="accent2" accent3="accent3" accent4="accent4" accent5="accent5" accent6="accent6" hlink="hlink" folHlink="folHlink"/>
    </a:extraClrScheme>
    <a:extraClrScheme>
      <a:clrScheme name="Radar 2">
        <a:dk1>
          <a:srgbClr val="666699"/>
        </a:dk1>
        <a:lt1>
          <a:srgbClr val="CCCCFF"/>
        </a:lt1>
        <a:dk2>
          <a:srgbClr val="000040"/>
        </a:dk2>
        <a:lt2>
          <a:srgbClr val="A4A4C2"/>
        </a:lt2>
        <a:accent1>
          <a:srgbClr val="003399"/>
        </a:accent1>
        <a:accent2>
          <a:srgbClr val="0099FF"/>
        </a:accent2>
        <a:accent3>
          <a:srgbClr val="E2E2FF"/>
        </a:accent3>
        <a:accent4>
          <a:srgbClr val="565682"/>
        </a:accent4>
        <a:accent5>
          <a:srgbClr val="AAADCA"/>
        </a:accent5>
        <a:accent6>
          <a:srgbClr val="008AE7"/>
        </a:accent6>
        <a:hlink>
          <a:srgbClr val="B68600"/>
        </a:hlink>
        <a:folHlink>
          <a:srgbClr val="8A5C00"/>
        </a:folHlink>
      </a:clrScheme>
      <a:clrMap bg1="lt1" tx1="dk1" bg2="lt2" tx2="dk2" accent1="accent1" accent2="accent2" accent3="accent3" accent4="accent4" accent5="accent5" accent6="accent6" hlink="hlink" folHlink="folHlink"/>
    </a:extraClrScheme>
    <a:extraClrScheme>
      <a:clrScheme name="Radar 3">
        <a:dk1>
          <a:srgbClr val="000000"/>
        </a:dk1>
        <a:lt1>
          <a:srgbClr val="EAEAEA"/>
        </a:lt1>
        <a:dk2>
          <a:srgbClr val="000000"/>
        </a:dk2>
        <a:lt2>
          <a:srgbClr val="B2B2B2"/>
        </a:lt2>
        <a:accent1>
          <a:srgbClr val="777777"/>
        </a:accent1>
        <a:accent2>
          <a:srgbClr val="B2B2B2"/>
        </a:accent2>
        <a:accent3>
          <a:srgbClr val="F3F3F3"/>
        </a:accent3>
        <a:accent4>
          <a:srgbClr val="000000"/>
        </a:accent4>
        <a:accent5>
          <a:srgbClr val="BDBDBD"/>
        </a:accent5>
        <a:accent6>
          <a:srgbClr val="A1A1A1"/>
        </a:accent6>
        <a:hlink>
          <a:srgbClr val="808080"/>
        </a:hlink>
        <a:folHlink>
          <a:srgbClr val="5F5F5F"/>
        </a:folHlink>
      </a:clrScheme>
      <a:clrMap bg1="lt1" tx1="dk1" bg2="lt2" tx2="dk2" accent1="accent1" accent2="accent2" accent3="accent3" accent4="accent4" accent5="accent5" accent6="accent6" hlink="hlink" folHlink="folHlink"/>
    </a:extraClrScheme>
    <a:extraClrScheme>
      <a:clrScheme name="Radar 4">
        <a:dk1>
          <a:srgbClr val="333333"/>
        </a:dk1>
        <a:lt1>
          <a:srgbClr val="FFFF66"/>
        </a:lt1>
        <a:dk2>
          <a:srgbClr val="000000"/>
        </a:dk2>
        <a:lt2>
          <a:srgbClr val="CC3300"/>
        </a:lt2>
        <a:accent1>
          <a:srgbClr val="5F5F5F"/>
        </a:accent1>
        <a:accent2>
          <a:srgbClr val="3399FF"/>
        </a:accent2>
        <a:accent3>
          <a:srgbClr val="AAAAAA"/>
        </a:accent3>
        <a:accent4>
          <a:srgbClr val="DADA56"/>
        </a:accent4>
        <a:accent5>
          <a:srgbClr val="B6B6B6"/>
        </a:accent5>
        <a:accent6>
          <a:srgbClr val="2D8AE7"/>
        </a:accent6>
        <a:hlink>
          <a:srgbClr val="008000"/>
        </a:hlink>
        <a:folHlink>
          <a:srgbClr val="CCECFF"/>
        </a:folHlink>
      </a:clrScheme>
      <a:clrMap bg1="dk2" tx1="lt1" bg2="dk1" tx2="lt2" accent1="accent1" accent2="accent2" accent3="accent3" accent4="accent4" accent5="accent5" accent6="accent6" hlink="hlink" folHlink="folHlink"/>
    </a:extraClrScheme>
    <a:extraClrScheme>
      <a:clrScheme name="Radar 5">
        <a:dk1>
          <a:srgbClr val="003300"/>
        </a:dk1>
        <a:lt1>
          <a:srgbClr val="FFFFCC"/>
        </a:lt1>
        <a:dk2>
          <a:srgbClr val="006600"/>
        </a:dk2>
        <a:lt2>
          <a:srgbClr val="FFFF00"/>
        </a:lt2>
        <a:accent1>
          <a:srgbClr val="008000"/>
        </a:accent1>
        <a:accent2>
          <a:srgbClr val="3399FF"/>
        </a:accent2>
        <a:accent3>
          <a:srgbClr val="AAB8AA"/>
        </a:accent3>
        <a:accent4>
          <a:srgbClr val="DADAAE"/>
        </a:accent4>
        <a:accent5>
          <a:srgbClr val="AAC0AA"/>
        </a:accent5>
        <a:accent6>
          <a:srgbClr val="2D8AE7"/>
        </a:accent6>
        <a:hlink>
          <a:srgbClr val="6666FF"/>
        </a:hlink>
        <a:folHlink>
          <a:srgbClr val="CCECFF"/>
        </a:folHlink>
      </a:clrScheme>
      <a:clrMap bg1="dk2" tx1="lt1" bg2="dk1" tx2="lt2" accent1="accent1" accent2="accent2" accent3="accent3" accent4="accent4" accent5="accent5" accent6="accent6" hlink="hlink" folHlink="folHlink"/>
    </a:extraClrScheme>
  </a:extraClrSchemeLst>
</a:theme>
</file>

<file path=ppt/theme/theme35.xml><?xml version="1.0" encoding="utf-8"?>
<a:theme xmlns:a="http://schemas.openxmlformats.org/drawingml/2006/main" name="13_Office Theme">
  <a:themeElements>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Theme">
      <a:majorFont>
        <a:latin typeface="Times New Roman"/>
        <a:ea typeface="ＭＳ Ｐゴシック"/>
        <a:cs typeface=""/>
      </a:majorFont>
      <a:minorFont>
        <a:latin typeface="Times New Roman"/>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lnDef>
  </a:objectDefaults>
  <a:extraClrSchemeLst>
    <a:extraClrScheme>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Office Theme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Office Theme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Office Theme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Office Theme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Office Theme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6.xml><?xml version="1.0" encoding="utf-8"?>
<a:theme xmlns:a="http://schemas.openxmlformats.org/drawingml/2006/main" name="14_Office Theme">
  <a:themeElements>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Theme">
      <a:majorFont>
        <a:latin typeface="Times New Roman"/>
        <a:ea typeface="ＭＳ Ｐゴシック"/>
        <a:cs typeface=""/>
      </a:majorFont>
      <a:minorFont>
        <a:latin typeface="Times New Roman"/>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lnDef>
  </a:objectDefaults>
  <a:extraClrSchemeLst>
    <a:extraClrScheme>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Office Theme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Office Theme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Office Theme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Office Theme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Office Theme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7.xml><?xml version="1.0" encoding="utf-8"?>
<a:theme xmlns:a="http://schemas.openxmlformats.org/drawingml/2006/main" name="16_Office Theme">
  <a:themeElements>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Theme">
      <a:majorFont>
        <a:latin typeface="Times New Roman"/>
        <a:ea typeface="ＭＳ Ｐゴシック"/>
        <a:cs typeface=""/>
      </a:majorFont>
      <a:minorFont>
        <a:latin typeface="Times New Roman"/>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lnDef>
  </a:objectDefaults>
  <a:extraClrSchemeLst>
    <a:extraClrScheme>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Office Theme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Office Theme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Office Theme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Office Theme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Office Theme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8.xml><?xml version="1.0" encoding="utf-8"?>
<a:theme xmlns:a="http://schemas.openxmlformats.org/drawingml/2006/main" name="11_Office Theme">
  <a:themeElements>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Theme">
      <a:majorFont>
        <a:latin typeface="Arial"/>
        <a:ea typeface="ＭＳ Ｐゴシック"/>
        <a:cs typeface=""/>
      </a:majorFont>
      <a:minorFont>
        <a:latin typeface="Arial"/>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lnDef>
  </a:objectDefaults>
  <a:extraClrSchemeLst>
    <a:extraClrScheme>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Office Theme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Office Theme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Office Theme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Office Theme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Office Theme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9.xml><?xml version="1.0" encoding="utf-8"?>
<a:theme xmlns:a="http://schemas.openxmlformats.org/drawingml/2006/main" name="7_Default Design">
  <a:themeElements>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1_Pulse">
  <a:themeElements>
    <a:clrScheme name="Pulse 2">
      <a:dk1>
        <a:srgbClr val="000000"/>
      </a:dk1>
      <a:lt1>
        <a:srgbClr val="FFFFFF"/>
      </a:lt1>
      <a:dk2>
        <a:srgbClr val="000066"/>
      </a:dk2>
      <a:lt2>
        <a:srgbClr val="FFCC66"/>
      </a:lt2>
      <a:accent1>
        <a:srgbClr val="FF9900"/>
      </a:accent1>
      <a:accent2>
        <a:srgbClr val="000044"/>
      </a:accent2>
      <a:accent3>
        <a:srgbClr val="AAAAB8"/>
      </a:accent3>
      <a:accent4>
        <a:srgbClr val="DADADA"/>
      </a:accent4>
      <a:accent5>
        <a:srgbClr val="FFCAAA"/>
      </a:accent5>
      <a:accent6>
        <a:srgbClr val="00003D"/>
      </a:accent6>
      <a:hlink>
        <a:srgbClr val="3366FF"/>
      </a:hlink>
      <a:folHlink>
        <a:srgbClr val="FFFF00"/>
      </a:folHlink>
    </a:clrScheme>
    <a:fontScheme name="Pulse">
      <a:majorFont>
        <a:latin typeface="Times New Roman"/>
        <a:ea typeface="ＭＳ Ｐゴシック"/>
        <a:cs typeface=""/>
      </a:majorFont>
      <a:minorFont>
        <a:latin typeface="Times New Roman"/>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Times New Roman" charset="0"/>
            <a:ea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Times New Roman" charset="0"/>
            <a:ea typeface="ＭＳ Ｐゴシック" charset="0"/>
          </a:defRPr>
        </a:defPPr>
      </a:lstStyle>
    </a:lnDef>
  </a:objectDefaults>
  <a:extraClrSchemeLst>
    <a:extraClrScheme>
      <a:clrScheme name="Pulse 1">
        <a:dk1>
          <a:srgbClr val="000000"/>
        </a:dk1>
        <a:lt1>
          <a:srgbClr val="CCECFF"/>
        </a:lt1>
        <a:dk2>
          <a:srgbClr val="000066"/>
        </a:dk2>
        <a:lt2>
          <a:srgbClr val="6699FF"/>
        </a:lt2>
        <a:accent1>
          <a:srgbClr val="33CCCC"/>
        </a:accent1>
        <a:accent2>
          <a:srgbClr val="0099FF"/>
        </a:accent2>
        <a:accent3>
          <a:srgbClr val="E2F4FF"/>
        </a:accent3>
        <a:accent4>
          <a:srgbClr val="000000"/>
        </a:accent4>
        <a:accent5>
          <a:srgbClr val="ADE2E2"/>
        </a:accent5>
        <a:accent6>
          <a:srgbClr val="008AE7"/>
        </a:accent6>
        <a:hlink>
          <a:srgbClr val="FFFFFF"/>
        </a:hlink>
        <a:folHlink>
          <a:srgbClr val="3366FF"/>
        </a:folHlink>
      </a:clrScheme>
      <a:clrMap bg1="lt1" tx1="dk1" bg2="lt2" tx2="dk2" accent1="accent1" accent2="accent2" accent3="accent3" accent4="accent4" accent5="accent5" accent6="accent6" hlink="hlink" folHlink="folHlink"/>
    </a:extraClrScheme>
    <a:extraClrScheme>
      <a:clrScheme name="Pulse 2">
        <a:dk1>
          <a:srgbClr val="000000"/>
        </a:dk1>
        <a:lt1>
          <a:srgbClr val="FFFFFF"/>
        </a:lt1>
        <a:dk2>
          <a:srgbClr val="000066"/>
        </a:dk2>
        <a:lt2>
          <a:srgbClr val="FFCC66"/>
        </a:lt2>
        <a:accent1>
          <a:srgbClr val="FF9900"/>
        </a:accent1>
        <a:accent2>
          <a:srgbClr val="000044"/>
        </a:accent2>
        <a:accent3>
          <a:srgbClr val="AAAAB8"/>
        </a:accent3>
        <a:accent4>
          <a:srgbClr val="DADADA"/>
        </a:accent4>
        <a:accent5>
          <a:srgbClr val="FFCAAA"/>
        </a:accent5>
        <a:accent6>
          <a:srgbClr val="00003D"/>
        </a:accent6>
        <a:hlink>
          <a:srgbClr val="3366FF"/>
        </a:hlink>
        <a:folHlink>
          <a:srgbClr val="FFFF00"/>
        </a:folHlink>
      </a:clrScheme>
      <a:clrMap bg1="dk2" tx1="lt1" bg2="dk1" tx2="lt2" accent1="accent1" accent2="accent2" accent3="accent3" accent4="accent4" accent5="accent5" accent6="accent6" hlink="hlink" folHlink="folHlink"/>
    </a:extraClrScheme>
    <a:extraClrScheme>
      <a:clrScheme name="Pulse 3">
        <a:dk1>
          <a:srgbClr val="000000"/>
        </a:dk1>
        <a:lt1>
          <a:srgbClr val="FFFFFF"/>
        </a:lt1>
        <a:dk2>
          <a:srgbClr val="000000"/>
        </a:dk2>
        <a:lt2>
          <a:srgbClr val="DDDDDD"/>
        </a:lt2>
        <a:accent1>
          <a:srgbClr val="CBCBCB"/>
        </a:accent1>
        <a:accent2>
          <a:srgbClr val="C0C0C0"/>
        </a:accent2>
        <a:accent3>
          <a:srgbClr val="FFFFFF"/>
        </a:accent3>
        <a:accent4>
          <a:srgbClr val="000000"/>
        </a:accent4>
        <a:accent5>
          <a:srgbClr val="E2E2E2"/>
        </a:accent5>
        <a:accent6>
          <a:srgbClr val="AEAEAE"/>
        </a:accent6>
        <a:hlink>
          <a:srgbClr val="4D4D4D"/>
        </a:hlink>
        <a:folHlink>
          <a:srgbClr val="868686"/>
        </a:folHlink>
      </a:clrScheme>
      <a:clrMap bg1="lt1" tx1="dk1" bg2="lt2" tx2="dk2" accent1="accent1" accent2="accent2" accent3="accent3" accent4="accent4" accent5="accent5" accent6="accent6" hlink="hlink" folHlink="folHlink"/>
    </a:extraClrScheme>
    <a:extraClrScheme>
      <a:clrScheme name="Pulse 4">
        <a:dk1>
          <a:srgbClr val="000000"/>
        </a:dk1>
        <a:lt1>
          <a:srgbClr val="FFFFFF"/>
        </a:lt1>
        <a:dk2>
          <a:srgbClr val="660033"/>
        </a:dk2>
        <a:lt2>
          <a:srgbClr val="FFCC66"/>
        </a:lt2>
        <a:accent1>
          <a:srgbClr val="FF9900"/>
        </a:accent1>
        <a:accent2>
          <a:srgbClr val="440022"/>
        </a:accent2>
        <a:accent3>
          <a:srgbClr val="B8AAAD"/>
        </a:accent3>
        <a:accent4>
          <a:srgbClr val="DADADA"/>
        </a:accent4>
        <a:accent5>
          <a:srgbClr val="FFCAAA"/>
        </a:accent5>
        <a:accent6>
          <a:srgbClr val="3D001E"/>
        </a:accent6>
        <a:hlink>
          <a:srgbClr val="B20059"/>
        </a:hlink>
        <a:folHlink>
          <a:srgbClr val="FF6699"/>
        </a:folHlink>
      </a:clrScheme>
      <a:clrMap bg1="dk2" tx1="lt1" bg2="dk1" tx2="lt2" accent1="accent1" accent2="accent2" accent3="accent3" accent4="accent4" accent5="accent5" accent6="accent6" hlink="hlink" folHlink="folHlink"/>
    </a:extraClrScheme>
    <a:extraClrScheme>
      <a:clrScheme name="Pulse 5">
        <a:dk1>
          <a:srgbClr val="000000"/>
        </a:dk1>
        <a:lt1>
          <a:srgbClr val="FFFFFF"/>
        </a:lt1>
        <a:dk2>
          <a:srgbClr val="663300"/>
        </a:dk2>
        <a:lt2>
          <a:srgbClr val="FFCC66"/>
        </a:lt2>
        <a:accent1>
          <a:srgbClr val="FF9900"/>
        </a:accent1>
        <a:accent2>
          <a:srgbClr val="361B00"/>
        </a:accent2>
        <a:accent3>
          <a:srgbClr val="B8ADAA"/>
        </a:accent3>
        <a:accent4>
          <a:srgbClr val="DADADA"/>
        </a:accent4>
        <a:accent5>
          <a:srgbClr val="FFCAAA"/>
        </a:accent5>
        <a:accent6>
          <a:srgbClr val="301700"/>
        </a:accent6>
        <a:hlink>
          <a:srgbClr val="996633"/>
        </a:hlink>
        <a:folHlink>
          <a:srgbClr val="FF6699"/>
        </a:folHlink>
      </a:clrScheme>
      <a:clrMap bg1="dk2" tx1="lt1" bg2="dk1" tx2="lt2" accent1="accent1" accent2="accent2" accent3="accent3" accent4="accent4" accent5="accent5" accent6="accent6" hlink="hlink" folHlink="folHlink"/>
    </a:extraClrScheme>
    <a:extraClrScheme>
      <a:clrScheme name="Pulse 6">
        <a:dk1>
          <a:srgbClr val="000000"/>
        </a:dk1>
        <a:lt1>
          <a:srgbClr val="FFFFFF"/>
        </a:lt1>
        <a:dk2>
          <a:srgbClr val="003300"/>
        </a:dk2>
        <a:lt2>
          <a:srgbClr val="FFCC66"/>
        </a:lt2>
        <a:accent1>
          <a:srgbClr val="CC9900"/>
        </a:accent1>
        <a:accent2>
          <a:srgbClr val="001600"/>
        </a:accent2>
        <a:accent3>
          <a:srgbClr val="AAADAA"/>
        </a:accent3>
        <a:accent4>
          <a:srgbClr val="DADADA"/>
        </a:accent4>
        <a:accent5>
          <a:srgbClr val="E2CAAA"/>
        </a:accent5>
        <a:accent6>
          <a:srgbClr val="001300"/>
        </a:accent6>
        <a:hlink>
          <a:srgbClr val="006600"/>
        </a:hlink>
        <a:folHlink>
          <a:srgbClr val="009999"/>
        </a:folHlink>
      </a:clrScheme>
      <a:clrMap bg1="dk2" tx1="lt1" bg2="dk1" tx2="lt2" accent1="accent1" accent2="accent2" accent3="accent3" accent4="accent4" accent5="accent5" accent6="accent6" hlink="hlink" folHlink="folHlink"/>
    </a:extraClrScheme>
  </a:extraClrSchemeLst>
</a:theme>
</file>

<file path=ppt/theme/theme40.xml><?xml version="1.0" encoding="utf-8"?>
<a:theme xmlns:a="http://schemas.openxmlformats.org/drawingml/2006/main" name="Glint">
  <a:themeElements>
    <a:clrScheme name="Glint 1">
      <a:dk1>
        <a:srgbClr val="3E3E5C"/>
      </a:dk1>
      <a:lt1>
        <a:srgbClr val="FFFFFF"/>
      </a:lt1>
      <a:dk2>
        <a:srgbClr val="353062"/>
      </a:dk2>
      <a:lt2>
        <a:srgbClr val="FFFFFF"/>
      </a:lt2>
      <a:accent1>
        <a:srgbClr val="60597B"/>
      </a:accent1>
      <a:accent2>
        <a:srgbClr val="6666FF"/>
      </a:accent2>
      <a:accent3>
        <a:srgbClr val="AEADB7"/>
      </a:accent3>
      <a:accent4>
        <a:srgbClr val="DADADA"/>
      </a:accent4>
      <a:accent5>
        <a:srgbClr val="B6B5BF"/>
      </a:accent5>
      <a:accent6>
        <a:srgbClr val="5C5CE7"/>
      </a:accent6>
      <a:hlink>
        <a:srgbClr val="99CCFF"/>
      </a:hlink>
      <a:folHlink>
        <a:srgbClr val="FFFF99"/>
      </a:folHlink>
    </a:clrScheme>
    <a:fontScheme name="Glint">
      <a:majorFont>
        <a:latin typeface="Times New Roman"/>
        <a:ea typeface="ＭＳ Ｐゴシック"/>
        <a:cs typeface="ＭＳ Ｐゴシック"/>
      </a:majorFont>
      <a:minorFont>
        <a:latin typeface="Times New Roman"/>
        <a:ea typeface="ＭＳ Ｐゴシック"/>
        <a:cs typeface="ＭＳ Ｐゴシック"/>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24" charset="0"/>
            <a:ea typeface="ＭＳ Ｐゴシック" pitchFamily="24" charset="-128"/>
            <a:cs typeface="ＭＳ Ｐゴシック" pitchFamily="24"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24" charset="0"/>
            <a:ea typeface="ＭＳ Ｐゴシック" pitchFamily="24" charset="-128"/>
            <a:cs typeface="ＭＳ Ｐゴシック" pitchFamily="24" charset="-128"/>
          </a:defRPr>
        </a:defPPr>
      </a:lstStyle>
    </a:lnDef>
  </a:objectDefaults>
  <a:extraClrSchemeLst>
    <a:extraClrScheme>
      <a:clrScheme name="Glint 1">
        <a:dk1>
          <a:srgbClr val="3E3E5C"/>
        </a:dk1>
        <a:lt1>
          <a:srgbClr val="FFFFFF"/>
        </a:lt1>
        <a:dk2>
          <a:srgbClr val="353062"/>
        </a:dk2>
        <a:lt2>
          <a:srgbClr val="FFFFFF"/>
        </a:lt2>
        <a:accent1>
          <a:srgbClr val="60597B"/>
        </a:accent1>
        <a:accent2>
          <a:srgbClr val="6666FF"/>
        </a:accent2>
        <a:accent3>
          <a:srgbClr val="AEADB7"/>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Glint 2">
        <a:dk1>
          <a:srgbClr val="777777"/>
        </a:dk1>
        <a:lt1>
          <a:srgbClr val="FFFFFF"/>
        </a:lt1>
        <a:dk2>
          <a:srgbClr val="2D2753"/>
        </a:dk2>
        <a:lt2>
          <a:srgbClr val="FFFFFF"/>
        </a:lt2>
        <a:accent1>
          <a:srgbClr val="909082"/>
        </a:accent1>
        <a:accent2>
          <a:srgbClr val="809EA8"/>
        </a:accent2>
        <a:accent3>
          <a:srgbClr val="ADACB3"/>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Lst>
</a:theme>
</file>

<file path=ppt/theme/theme41.xml><?xml version="1.0" encoding="utf-8"?>
<a:theme xmlns:a="http://schemas.openxmlformats.org/drawingml/2006/main" name="1_Blank Presentation">
  <a:themeElements>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Blank Presentation">
      <a:majorFont>
        <a:latin typeface="Arial"/>
        <a:ea typeface="Osaka"/>
        <a:cs typeface="Osaka"/>
      </a:majorFont>
      <a:minorFont>
        <a:latin typeface="Arial"/>
        <a:ea typeface="Osaka"/>
        <a:cs typeface="Osaka"/>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2400" b="1" i="0" u="none" strike="noStrike" cap="none" normalizeH="0" baseline="0">
            <a:ln>
              <a:noFill/>
            </a:ln>
            <a:solidFill>
              <a:schemeClr val="tx1"/>
            </a:solidFill>
            <a:effectLst/>
            <a:latin typeface="Arial" pitchFamily="-111" charset="0"/>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2400" b="1" i="0" u="none" strike="noStrike" cap="none" normalizeH="0" baseline="0">
            <a:ln>
              <a:noFill/>
            </a:ln>
            <a:solidFill>
              <a:schemeClr val="tx1"/>
            </a:solidFill>
            <a:effectLst/>
            <a:latin typeface="Arial" pitchFamily="-111"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42.xml><?xml version="1.0" encoding="utf-8"?>
<a:theme xmlns:a="http://schemas.openxmlformats.org/drawingml/2006/main" name="18_Office Theme">
  <a:themeElements>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Theme">
      <a:majorFont>
        <a:latin typeface="Arial"/>
        <a:ea typeface="ＭＳ Ｐゴシック"/>
        <a:cs typeface=""/>
      </a:majorFont>
      <a:minorFont>
        <a:latin typeface="Arial"/>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lnDef>
  </a:objectDefaults>
  <a:extraClrSchemeLst>
    <a:extraClrScheme>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Office Theme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Office Theme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Office Theme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Office Theme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Office Theme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3.xml><?xml version="1.0" encoding="utf-8"?>
<a:theme xmlns:a="http://schemas.openxmlformats.org/drawingml/2006/main" name="Balance">
  <a:themeElements>
    <a:clrScheme name="Balance 1">
      <a:dk1>
        <a:srgbClr val="663300"/>
      </a:dk1>
      <a:lt1>
        <a:srgbClr val="FFFFFF"/>
      </a:lt1>
      <a:dk2>
        <a:srgbClr val="996600"/>
      </a:dk2>
      <a:lt2>
        <a:srgbClr val="DBBD71"/>
      </a:lt2>
      <a:accent1>
        <a:srgbClr val="F8A500"/>
      </a:accent1>
      <a:accent2>
        <a:srgbClr val="808000"/>
      </a:accent2>
      <a:accent3>
        <a:srgbClr val="CAB8AA"/>
      </a:accent3>
      <a:accent4>
        <a:srgbClr val="DADADA"/>
      </a:accent4>
      <a:accent5>
        <a:srgbClr val="FBCFAA"/>
      </a:accent5>
      <a:accent6>
        <a:srgbClr val="737300"/>
      </a:accent6>
      <a:hlink>
        <a:srgbClr val="FFCC66"/>
      </a:hlink>
      <a:folHlink>
        <a:srgbClr val="CCA500"/>
      </a:folHlink>
    </a:clrScheme>
    <a:fontScheme name="Balance">
      <a:majorFont>
        <a:latin typeface="Arial"/>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Tahoma" pitchFamily="-110" charset="-5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Tahoma" pitchFamily="-110" charset="-52"/>
          </a:defRPr>
        </a:defPPr>
      </a:lstStyle>
    </a:lnDef>
  </a:objectDefaults>
  <a:extraClrSchemeLst>
    <a:extraClrScheme>
      <a:clrScheme name="Balance 1">
        <a:dk1>
          <a:srgbClr val="663300"/>
        </a:dk1>
        <a:lt1>
          <a:srgbClr val="FFFFFF"/>
        </a:lt1>
        <a:dk2>
          <a:srgbClr val="996600"/>
        </a:dk2>
        <a:lt2>
          <a:srgbClr val="DBBD71"/>
        </a:lt2>
        <a:accent1>
          <a:srgbClr val="F8A500"/>
        </a:accent1>
        <a:accent2>
          <a:srgbClr val="808000"/>
        </a:accent2>
        <a:accent3>
          <a:srgbClr val="CAB8AA"/>
        </a:accent3>
        <a:accent4>
          <a:srgbClr val="DADADA"/>
        </a:accent4>
        <a:accent5>
          <a:srgbClr val="FBCFAA"/>
        </a:accent5>
        <a:accent6>
          <a:srgbClr val="737300"/>
        </a:accent6>
        <a:hlink>
          <a:srgbClr val="FFCC66"/>
        </a:hlink>
        <a:folHlink>
          <a:srgbClr val="CCA500"/>
        </a:folHlink>
      </a:clrScheme>
      <a:clrMap bg1="dk2" tx1="lt1" bg2="dk1" tx2="lt2" accent1="accent1" accent2="accent2" accent3="accent3" accent4="accent4" accent5="accent5" accent6="accent6" hlink="hlink" folHlink="folHlink"/>
    </a:extraClrScheme>
    <a:extraClrScheme>
      <a:clrScheme name="Balance 2">
        <a:dk1>
          <a:srgbClr val="660000"/>
        </a:dk1>
        <a:lt1>
          <a:srgbClr val="FFFFFF"/>
        </a:lt1>
        <a:dk2>
          <a:srgbClr val="800000"/>
        </a:dk2>
        <a:lt2>
          <a:srgbClr val="FFFFCC"/>
        </a:lt2>
        <a:accent1>
          <a:srgbClr val="CC6600"/>
        </a:accent1>
        <a:accent2>
          <a:srgbClr val="BE7960"/>
        </a:accent2>
        <a:accent3>
          <a:srgbClr val="C0AAAA"/>
        </a:accent3>
        <a:accent4>
          <a:srgbClr val="DADADA"/>
        </a:accent4>
        <a:accent5>
          <a:srgbClr val="E2B8AA"/>
        </a:accent5>
        <a:accent6>
          <a:srgbClr val="AC6D56"/>
        </a:accent6>
        <a:hlink>
          <a:srgbClr val="FFFF99"/>
        </a:hlink>
        <a:folHlink>
          <a:srgbClr val="E5B325"/>
        </a:folHlink>
      </a:clrScheme>
      <a:clrMap bg1="dk2" tx1="lt1" bg2="dk1" tx2="lt2" accent1="accent1" accent2="accent2" accent3="accent3" accent4="accent4" accent5="accent5" accent6="accent6" hlink="hlink" folHlink="folHlink"/>
    </a:extraClrScheme>
    <a:extraClrScheme>
      <a:clrScheme name="Balance 3">
        <a:dk1>
          <a:srgbClr val="003300"/>
        </a:dk1>
        <a:lt1>
          <a:srgbClr val="FFFFFF"/>
        </a:lt1>
        <a:dk2>
          <a:srgbClr val="4D6A2A"/>
        </a:dk2>
        <a:lt2>
          <a:srgbClr val="CCFF99"/>
        </a:lt2>
        <a:accent1>
          <a:srgbClr val="2EB62E"/>
        </a:accent1>
        <a:accent2>
          <a:srgbClr val="527C3A"/>
        </a:accent2>
        <a:accent3>
          <a:srgbClr val="B2B9AC"/>
        </a:accent3>
        <a:accent4>
          <a:srgbClr val="DADADA"/>
        </a:accent4>
        <a:accent5>
          <a:srgbClr val="ADD7AD"/>
        </a:accent5>
        <a:accent6>
          <a:srgbClr val="497034"/>
        </a:accent6>
        <a:hlink>
          <a:srgbClr val="DDD800"/>
        </a:hlink>
        <a:folHlink>
          <a:srgbClr val="009999"/>
        </a:folHlink>
      </a:clrScheme>
      <a:clrMap bg1="dk2" tx1="lt1" bg2="dk1" tx2="lt2" accent1="accent1" accent2="accent2" accent3="accent3" accent4="accent4" accent5="accent5" accent6="accent6" hlink="hlink" folHlink="folHlink"/>
    </a:extraClrScheme>
    <a:extraClrScheme>
      <a:clrScheme name="Balance 4">
        <a:dk1>
          <a:srgbClr val="005A58"/>
        </a:dk1>
        <a:lt1>
          <a:srgbClr val="FFFFFF"/>
        </a:lt1>
        <a:dk2>
          <a:srgbClr val="00716E"/>
        </a:dk2>
        <a:lt2>
          <a:srgbClr val="FFFF99"/>
        </a:lt2>
        <a:accent1>
          <a:srgbClr val="2DB3B0"/>
        </a:accent1>
        <a:accent2>
          <a:srgbClr val="6D6FC7"/>
        </a:accent2>
        <a:accent3>
          <a:srgbClr val="AABBBA"/>
        </a:accent3>
        <a:accent4>
          <a:srgbClr val="DADADA"/>
        </a:accent4>
        <a:accent5>
          <a:srgbClr val="ADD6D4"/>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alance 5">
        <a:dk1>
          <a:srgbClr val="003366"/>
        </a:dk1>
        <a:lt1>
          <a:srgbClr val="FFFFFF"/>
        </a:lt1>
        <a:dk2>
          <a:srgbClr val="2B5481"/>
        </a:dk2>
        <a:lt2>
          <a:srgbClr val="E5FFFF"/>
        </a:lt2>
        <a:accent1>
          <a:srgbClr val="336699"/>
        </a:accent1>
        <a:accent2>
          <a:srgbClr val="00B000"/>
        </a:accent2>
        <a:accent3>
          <a:srgbClr val="ACB3C1"/>
        </a:accent3>
        <a:accent4>
          <a:srgbClr val="DADADA"/>
        </a:accent4>
        <a:accent5>
          <a:srgbClr val="ADB8CA"/>
        </a:accent5>
        <a:accent6>
          <a:srgbClr val="009F00"/>
        </a:accent6>
        <a:hlink>
          <a:srgbClr val="00CCFF"/>
        </a:hlink>
        <a:folHlink>
          <a:srgbClr val="B5FFFB"/>
        </a:folHlink>
      </a:clrScheme>
      <a:clrMap bg1="dk2" tx1="lt1" bg2="dk1" tx2="lt2" accent1="accent1" accent2="accent2" accent3="accent3" accent4="accent4" accent5="accent5" accent6="accent6" hlink="hlink" folHlink="folHlink"/>
    </a:extraClrScheme>
    <a:extraClrScheme>
      <a:clrScheme name="Balance 6">
        <a:dk1>
          <a:srgbClr val="2F2D25"/>
        </a:dk1>
        <a:lt1>
          <a:srgbClr val="FFFFFF"/>
        </a:lt1>
        <a:dk2>
          <a:srgbClr val="656151"/>
        </a:dk2>
        <a:lt2>
          <a:srgbClr val="FFFFCC"/>
        </a:lt2>
        <a:accent1>
          <a:srgbClr val="818173"/>
        </a:accent1>
        <a:accent2>
          <a:srgbClr val="809EA8"/>
        </a:accent2>
        <a:accent3>
          <a:srgbClr val="B8B7B3"/>
        </a:accent3>
        <a:accent4>
          <a:srgbClr val="DADADA"/>
        </a:accent4>
        <a:accent5>
          <a:srgbClr val="C1C1BC"/>
        </a:accent5>
        <a:accent6>
          <a:srgbClr val="738F98"/>
        </a:accent6>
        <a:hlink>
          <a:srgbClr val="E2C86A"/>
        </a:hlink>
        <a:folHlink>
          <a:srgbClr val="B7B6A3"/>
        </a:folHlink>
      </a:clrScheme>
      <a:clrMap bg1="dk2" tx1="lt1" bg2="dk1" tx2="lt2" accent1="accent1" accent2="accent2" accent3="accent3" accent4="accent4" accent5="accent5" accent6="accent6" hlink="hlink" folHlink="folHlink"/>
    </a:extraClrScheme>
    <a:extraClrScheme>
      <a:clrScheme name="Balance 7">
        <a:dk1>
          <a:srgbClr val="B4AF80"/>
        </a:dk1>
        <a:lt1>
          <a:srgbClr val="FFFFFF"/>
        </a:lt1>
        <a:dk2>
          <a:srgbClr val="C8C6A2"/>
        </a:dk2>
        <a:lt2>
          <a:srgbClr val="827F4C"/>
        </a:lt2>
        <a:accent1>
          <a:srgbClr val="7C784E"/>
        </a:accent1>
        <a:accent2>
          <a:srgbClr val="A2A4AC"/>
        </a:accent2>
        <a:accent3>
          <a:srgbClr val="E0DFCE"/>
        </a:accent3>
        <a:accent4>
          <a:srgbClr val="DADADA"/>
        </a:accent4>
        <a:accent5>
          <a:srgbClr val="BFBEB2"/>
        </a:accent5>
        <a:accent6>
          <a:srgbClr val="92949B"/>
        </a:accent6>
        <a:hlink>
          <a:srgbClr val="33CCCC"/>
        </a:hlink>
        <a:folHlink>
          <a:srgbClr val="009999"/>
        </a:folHlink>
      </a:clrScheme>
      <a:clrMap bg1="dk2" tx1="lt1" bg2="dk1" tx2="lt2" accent1="accent1" accent2="accent2" accent3="accent3" accent4="accent4" accent5="accent5" accent6="accent6" hlink="hlink" folHlink="folHlink"/>
    </a:extraClrScheme>
    <a:extraClrScheme>
      <a:clrScheme name="Balance 8">
        <a:dk1>
          <a:srgbClr val="000000"/>
        </a:dk1>
        <a:lt1>
          <a:srgbClr val="DDDDDD"/>
        </a:lt1>
        <a:dk2>
          <a:srgbClr val="000000"/>
        </a:dk2>
        <a:lt2>
          <a:srgbClr val="B8B7D1"/>
        </a:lt2>
        <a:accent1>
          <a:srgbClr val="F1F0F4"/>
        </a:accent1>
        <a:accent2>
          <a:srgbClr val="C1BCFC"/>
        </a:accent2>
        <a:accent3>
          <a:srgbClr val="EBEBEB"/>
        </a:accent3>
        <a:accent4>
          <a:srgbClr val="000000"/>
        </a:accent4>
        <a:accent5>
          <a:srgbClr val="F7F6F8"/>
        </a:accent5>
        <a:accent6>
          <a:srgbClr val="AFAAE4"/>
        </a:accent6>
        <a:hlink>
          <a:srgbClr val="5454C6"/>
        </a:hlink>
        <a:folHlink>
          <a:srgbClr val="6A6F86"/>
        </a:folHlink>
      </a:clrScheme>
      <a:clrMap bg1="lt1" tx1="dk1" bg2="lt2" tx2="dk2" accent1="accent1" accent2="accent2" accent3="accent3" accent4="accent4" accent5="accent5" accent6="accent6" hlink="hlink" folHlink="folHlink"/>
    </a:extraClrScheme>
    <a:extraClrScheme>
      <a:clrScheme name="Balance 9">
        <a:dk1>
          <a:srgbClr val="000000"/>
        </a:dk1>
        <a:lt1>
          <a:srgbClr val="FFFFFF"/>
        </a:lt1>
        <a:dk2>
          <a:srgbClr val="00A29E"/>
        </a:dk2>
        <a:lt2>
          <a:srgbClr val="CBCBCB"/>
        </a:lt2>
        <a:accent1>
          <a:srgbClr val="E5E5FF"/>
        </a:accent1>
        <a:accent2>
          <a:srgbClr val="79CD6B"/>
        </a:accent2>
        <a:accent3>
          <a:srgbClr val="FFFFFF"/>
        </a:accent3>
        <a:accent4>
          <a:srgbClr val="000000"/>
        </a:accent4>
        <a:accent5>
          <a:srgbClr val="F0F0FF"/>
        </a:accent5>
        <a:accent6>
          <a:srgbClr val="6DBA60"/>
        </a:accent6>
        <a:hlink>
          <a:srgbClr val="4477DE"/>
        </a:hlink>
        <a:folHlink>
          <a:srgbClr val="65498F"/>
        </a:folHlink>
      </a:clrScheme>
      <a:clrMap bg1="lt1" tx1="dk1" bg2="lt2" tx2="dk2" accent1="accent1" accent2="accent2" accent3="accent3" accent4="accent4" accent5="accent5" accent6="accent6" hlink="hlink" folHlink="folHlink"/>
    </a:extraClrScheme>
  </a:extraClrSchemeLst>
</a:theme>
</file>

<file path=ppt/theme/theme44.xml><?xml version="1.0" encoding="utf-8"?>
<a:theme xmlns:a="http://schemas.openxmlformats.org/drawingml/2006/main" name="4_Default Design">
  <a:themeElements>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08"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08" charset="0"/>
          </a:defRPr>
        </a:defPPr>
      </a:lst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5.xml><?xml version="1.0" encoding="utf-8"?>
<a:theme xmlns:a="http://schemas.openxmlformats.org/drawingml/2006/main" name="2_Glare">
  <a:themeElements>
    <a:clrScheme name="Glare 1">
      <a:dk1>
        <a:srgbClr val="000000"/>
      </a:dk1>
      <a:lt1>
        <a:srgbClr val="FEB446"/>
      </a:lt1>
      <a:dk2>
        <a:srgbClr val="000000"/>
      </a:dk2>
      <a:lt2>
        <a:srgbClr val="786950"/>
      </a:lt2>
      <a:accent1>
        <a:srgbClr val="727DE0"/>
      </a:accent1>
      <a:accent2>
        <a:srgbClr val="D54F41"/>
      </a:accent2>
      <a:accent3>
        <a:srgbClr val="FED6B0"/>
      </a:accent3>
      <a:accent4>
        <a:srgbClr val="000000"/>
      </a:accent4>
      <a:accent5>
        <a:srgbClr val="BCBFED"/>
      </a:accent5>
      <a:accent6>
        <a:srgbClr val="C1473A"/>
      </a:accent6>
      <a:hlink>
        <a:srgbClr val="003300"/>
      </a:hlink>
      <a:folHlink>
        <a:srgbClr val="339933"/>
      </a:folHlink>
    </a:clrScheme>
    <a:fontScheme name="Glar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Glare 1">
        <a:dk1>
          <a:srgbClr val="000000"/>
        </a:dk1>
        <a:lt1>
          <a:srgbClr val="FEB446"/>
        </a:lt1>
        <a:dk2>
          <a:srgbClr val="000000"/>
        </a:dk2>
        <a:lt2>
          <a:srgbClr val="786950"/>
        </a:lt2>
        <a:accent1>
          <a:srgbClr val="727DE0"/>
        </a:accent1>
        <a:accent2>
          <a:srgbClr val="D54F41"/>
        </a:accent2>
        <a:accent3>
          <a:srgbClr val="FED6B0"/>
        </a:accent3>
        <a:accent4>
          <a:srgbClr val="000000"/>
        </a:accent4>
        <a:accent5>
          <a:srgbClr val="BCBFED"/>
        </a:accent5>
        <a:accent6>
          <a:srgbClr val="C1473A"/>
        </a:accent6>
        <a:hlink>
          <a:srgbClr val="003300"/>
        </a:hlink>
        <a:folHlink>
          <a:srgbClr val="339933"/>
        </a:folHlink>
      </a:clrScheme>
      <a:clrMap bg1="lt1" tx1="dk1" bg2="lt2" tx2="dk2" accent1="accent1" accent2="accent2" accent3="accent3" accent4="accent4" accent5="accent5" accent6="accent6" hlink="hlink" folHlink="folHlink"/>
    </a:extraClrScheme>
  </a:extraClrSchemeLst>
</a:theme>
</file>

<file path=ppt/theme/theme46.xml><?xml version="1.0" encoding="utf-8"?>
<a:theme xmlns:a="http://schemas.openxmlformats.org/drawingml/2006/main" name="6_Default Design">
  <a:themeElements>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7.xml><?xml version="1.0" encoding="utf-8"?>
<a:theme xmlns:a="http://schemas.openxmlformats.org/drawingml/2006/main" name="1_Default Design">
  <a:themeElements>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Arial"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Arial" pitchFamily="-112" charset="0"/>
          </a:defRPr>
        </a:defPPr>
      </a:lst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8.xml><?xml version="1.0" encoding="utf-8"?>
<a:theme xmlns:a="http://schemas.openxmlformats.org/drawingml/2006/main" name="53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9.xml><?xml version="1.0" encoding="utf-8"?>
<a:theme xmlns:a="http://schemas.openxmlformats.org/drawingml/2006/main" name="1_Beam">
  <a:themeElements>
    <a:clrScheme name="Beam 2">
      <a:dk1>
        <a:srgbClr val="000080"/>
      </a:dk1>
      <a:lt1>
        <a:srgbClr val="FFFFFF"/>
      </a:lt1>
      <a:dk2>
        <a:srgbClr val="000099"/>
      </a:dk2>
      <a:lt2>
        <a:srgbClr val="FFFFFF"/>
      </a:lt2>
      <a:accent1>
        <a:srgbClr val="3366FF"/>
      </a:accent1>
      <a:accent2>
        <a:srgbClr val="7B46D0"/>
      </a:accent2>
      <a:accent3>
        <a:srgbClr val="AAAACA"/>
      </a:accent3>
      <a:accent4>
        <a:srgbClr val="DADADA"/>
      </a:accent4>
      <a:accent5>
        <a:srgbClr val="ADB8FF"/>
      </a:accent5>
      <a:accent6>
        <a:srgbClr val="6F3FBC"/>
      </a:accent6>
      <a:hlink>
        <a:srgbClr val="86D1EC"/>
      </a:hlink>
      <a:folHlink>
        <a:srgbClr val="45C984"/>
      </a:folHlink>
    </a:clrScheme>
    <a:fontScheme name="Beam">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Arial"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Arial" pitchFamily="-112" charset="0"/>
          </a:defRPr>
        </a:defPPr>
      </a:lstStyle>
    </a:lnDef>
  </a:objectDefaults>
  <a:extraClrSchemeLst>
    <a:extraClrScheme>
      <a:clrScheme name="Beam 1">
        <a:dk1>
          <a:srgbClr val="1A006C"/>
        </a:dk1>
        <a:lt1>
          <a:srgbClr val="FFFFFF"/>
        </a:lt1>
        <a:dk2>
          <a:srgbClr val="000066"/>
        </a:dk2>
        <a:lt2>
          <a:srgbClr val="CCCCFF"/>
        </a:lt2>
        <a:accent1>
          <a:srgbClr val="0099CC"/>
        </a:accent1>
        <a:accent2>
          <a:srgbClr val="6600CC"/>
        </a:accent2>
        <a:accent3>
          <a:srgbClr val="AAAAB8"/>
        </a:accent3>
        <a:accent4>
          <a:srgbClr val="DADADA"/>
        </a:accent4>
        <a:accent5>
          <a:srgbClr val="AACAE2"/>
        </a:accent5>
        <a:accent6>
          <a:srgbClr val="5C00B9"/>
        </a:accent6>
        <a:hlink>
          <a:srgbClr val="9999FF"/>
        </a:hlink>
        <a:folHlink>
          <a:srgbClr val="33CCCC"/>
        </a:folHlink>
      </a:clrScheme>
      <a:clrMap bg1="dk2" tx1="lt1" bg2="dk1" tx2="lt2" accent1="accent1" accent2="accent2" accent3="accent3" accent4="accent4" accent5="accent5" accent6="accent6" hlink="hlink" folHlink="folHlink"/>
    </a:extraClrScheme>
    <a:extraClrScheme>
      <a:clrScheme name="Beam 2">
        <a:dk1>
          <a:srgbClr val="000080"/>
        </a:dk1>
        <a:lt1>
          <a:srgbClr val="FFFFFF"/>
        </a:lt1>
        <a:dk2>
          <a:srgbClr val="000099"/>
        </a:dk2>
        <a:lt2>
          <a:srgbClr val="FFFFFF"/>
        </a:lt2>
        <a:accent1>
          <a:srgbClr val="3366FF"/>
        </a:accent1>
        <a:accent2>
          <a:srgbClr val="7B46D0"/>
        </a:accent2>
        <a:accent3>
          <a:srgbClr val="AAAACA"/>
        </a:accent3>
        <a:accent4>
          <a:srgbClr val="DADADA"/>
        </a:accent4>
        <a:accent5>
          <a:srgbClr val="ADB8FF"/>
        </a:accent5>
        <a:accent6>
          <a:srgbClr val="6F3FBC"/>
        </a:accent6>
        <a:hlink>
          <a:srgbClr val="86D1EC"/>
        </a:hlink>
        <a:folHlink>
          <a:srgbClr val="45C984"/>
        </a:folHlink>
      </a:clrScheme>
      <a:clrMap bg1="dk2" tx1="lt1" bg2="dk1" tx2="lt2" accent1="accent1" accent2="accent2" accent3="accent3" accent4="accent4" accent5="accent5" accent6="accent6" hlink="hlink" folHlink="folHlink"/>
    </a:extraClrScheme>
    <a:extraClrScheme>
      <a:clrScheme name="Beam 3">
        <a:dk1>
          <a:srgbClr val="3F4873"/>
        </a:dk1>
        <a:lt1>
          <a:srgbClr val="FFFFFF"/>
        </a:lt1>
        <a:dk2>
          <a:srgbClr val="4F598D"/>
        </a:dk2>
        <a:lt2>
          <a:srgbClr val="CCECFF"/>
        </a:lt2>
        <a:accent1>
          <a:srgbClr val="0099CC"/>
        </a:accent1>
        <a:accent2>
          <a:srgbClr val="4C8470"/>
        </a:accent2>
        <a:accent3>
          <a:srgbClr val="B2B5C5"/>
        </a:accent3>
        <a:accent4>
          <a:srgbClr val="DADADA"/>
        </a:accent4>
        <a:accent5>
          <a:srgbClr val="AACAE2"/>
        </a:accent5>
        <a:accent6>
          <a:srgbClr val="447765"/>
        </a:accent6>
        <a:hlink>
          <a:srgbClr val="99CC00"/>
        </a:hlink>
        <a:folHlink>
          <a:srgbClr val="96A4C8"/>
        </a:folHlink>
      </a:clrScheme>
      <a:clrMap bg1="dk2" tx1="lt1" bg2="dk1" tx2="lt2" accent1="accent1" accent2="accent2" accent3="accent3" accent4="accent4" accent5="accent5" accent6="accent6" hlink="hlink" folHlink="folHlink"/>
    </a:extraClrScheme>
    <a:extraClrScheme>
      <a:clrScheme name="Beam 4">
        <a:dk1>
          <a:srgbClr val="006E6B"/>
        </a:dk1>
        <a:lt1>
          <a:srgbClr val="FFFFFF"/>
        </a:lt1>
        <a:dk2>
          <a:srgbClr val="008080"/>
        </a:dk2>
        <a:lt2>
          <a:srgbClr val="E2EFCD"/>
        </a:lt2>
        <a:accent1>
          <a:srgbClr val="33CCCC"/>
        </a:accent1>
        <a:accent2>
          <a:srgbClr val="6352B8"/>
        </a:accent2>
        <a:accent3>
          <a:srgbClr val="AAC0C0"/>
        </a:accent3>
        <a:accent4>
          <a:srgbClr val="DADADA"/>
        </a:accent4>
        <a:accent5>
          <a:srgbClr val="ADE2E2"/>
        </a:accent5>
        <a:accent6>
          <a:srgbClr val="5949A6"/>
        </a:accent6>
        <a:hlink>
          <a:srgbClr val="CCFFFF"/>
        </a:hlink>
        <a:folHlink>
          <a:srgbClr val="99CCFF"/>
        </a:folHlink>
      </a:clrScheme>
      <a:clrMap bg1="dk2" tx1="lt1" bg2="dk1" tx2="lt2" accent1="accent1" accent2="accent2" accent3="accent3" accent4="accent4" accent5="accent5" accent6="accent6" hlink="hlink" folHlink="folHlink"/>
    </a:extraClrScheme>
    <a:extraClrScheme>
      <a:clrScheme name="Beam 5">
        <a:dk1>
          <a:srgbClr val="48562C"/>
        </a:dk1>
        <a:lt1>
          <a:srgbClr val="FFFFFF"/>
        </a:lt1>
        <a:dk2>
          <a:srgbClr val="546434"/>
        </a:dk2>
        <a:lt2>
          <a:srgbClr val="FFFFCC"/>
        </a:lt2>
        <a:accent1>
          <a:srgbClr val="7B8A6E"/>
        </a:accent1>
        <a:accent2>
          <a:srgbClr val="527C3A"/>
        </a:accent2>
        <a:accent3>
          <a:srgbClr val="B3B8AE"/>
        </a:accent3>
        <a:accent4>
          <a:srgbClr val="DADADA"/>
        </a:accent4>
        <a:accent5>
          <a:srgbClr val="BFC4BA"/>
        </a:accent5>
        <a:accent6>
          <a:srgbClr val="497034"/>
        </a:accent6>
        <a:hlink>
          <a:srgbClr val="55B55E"/>
        </a:hlink>
        <a:folHlink>
          <a:srgbClr val="85B3B1"/>
        </a:folHlink>
      </a:clrScheme>
      <a:clrMap bg1="dk2" tx1="lt1" bg2="dk1" tx2="lt2" accent1="accent1" accent2="accent2" accent3="accent3" accent4="accent4" accent5="accent5" accent6="accent6" hlink="hlink" folHlink="folHlink"/>
    </a:extraClrScheme>
    <a:extraClrScheme>
      <a:clrScheme name="Beam 6">
        <a:dk1>
          <a:srgbClr val="96B29E"/>
        </a:dk1>
        <a:lt1>
          <a:srgbClr val="FFFFFF"/>
        </a:lt1>
        <a:dk2>
          <a:srgbClr val="A5BDAC"/>
        </a:dk2>
        <a:lt2>
          <a:srgbClr val="FFFFCC"/>
        </a:lt2>
        <a:accent1>
          <a:srgbClr val="4E8880"/>
        </a:accent1>
        <a:accent2>
          <a:srgbClr val="2F71B9"/>
        </a:accent2>
        <a:accent3>
          <a:srgbClr val="CFDBD2"/>
        </a:accent3>
        <a:accent4>
          <a:srgbClr val="DADADA"/>
        </a:accent4>
        <a:accent5>
          <a:srgbClr val="B2C3C0"/>
        </a:accent5>
        <a:accent6>
          <a:srgbClr val="2A66A7"/>
        </a:accent6>
        <a:hlink>
          <a:srgbClr val="9DC0E7"/>
        </a:hlink>
        <a:folHlink>
          <a:srgbClr val="54CA89"/>
        </a:folHlink>
      </a:clrScheme>
      <a:clrMap bg1="dk2" tx1="lt1" bg2="dk1" tx2="lt2" accent1="accent1" accent2="accent2" accent3="accent3" accent4="accent4" accent5="accent5" accent6="accent6" hlink="hlink" folHlink="folHlink"/>
    </a:extraClrScheme>
    <a:extraClrScheme>
      <a:clrScheme name="Beam 7">
        <a:dk1>
          <a:srgbClr val="D49C00"/>
        </a:dk1>
        <a:lt1>
          <a:srgbClr val="FFFFFF"/>
        </a:lt1>
        <a:dk2>
          <a:srgbClr val="CC9900"/>
        </a:dk2>
        <a:lt2>
          <a:srgbClr val="CEBD40"/>
        </a:lt2>
        <a:accent1>
          <a:srgbClr val="CC6600"/>
        </a:accent1>
        <a:accent2>
          <a:srgbClr val="808000"/>
        </a:accent2>
        <a:accent3>
          <a:srgbClr val="E2CAAA"/>
        </a:accent3>
        <a:accent4>
          <a:srgbClr val="DADADA"/>
        </a:accent4>
        <a:accent5>
          <a:srgbClr val="E2B8AA"/>
        </a:accent5>
        <a:accent6>
          <a:srgbClr val="737300"/>
        </a:accent6>
        <a:hlink>
          <a:srgbClr val="FF9900"/>
        </a:hlink>
        <a:folHlink>
          <a:srgbClr val="FFFF99"/>
        </a:folHlink>
      </a:clrScheme>
      <a:clrMap bg1="dk2" tx1="lt1" bg2="dk1" tx2="lt2" accent1="accent1" accent2="accent2" accent3="accent3" accent4="accent4" accent5="accent5" accent6="accent6" hlink="hlink" folHlink="folHlink"/>
    </a:extraClrScheme>
    <a:extraClrScheme>
      <a:clrScheme name="Beam 8">
        <a:dk1>
          <a:srgbClr val="881700"/>
        </a:dk1>
        <a:lt1>
          <a:srgbClr val="FAF9E6"/>
        </a:lt1>
        <a:dk2>
          <a:srgbClr val="990000"/>
        </a:dk2>
        <a:lt2>
          <a:srgbClr val="EADC78"/>
        </a:lt2>
        <a:accent1>
          <a:srgbClr val="FF6600"/>
        </a:accent1>
        <a:accent2>
          <a:srgbClr val="B86D52"/>
        </a:accent2>
        <a:accent3>
          <a:srgbClr val="CAAAAA"/>
        </a:accent3>
        <a:accent4>
          <a:srgbClr val="D6D5C4"/>
        </a:accent4>
        <a:accent5>
          <a:srgbClr val="FFB8AA"/>
        </a:accent5>
        <a:accent6>
          <a:srgbClr val="A66249"/>
        </a:accent6>
        <a:hlink>
          <a:srgbClr val="D78D15"/>
        </a:hlink>
        <a:folHlink>
          <a:srgbClr val="C6B37E"/>
        </a:folHlink>
      </a:clrScheme>
      <a:clrMap bg1="dk2" tx1="lt1" bg2="dk1" tx2="lt2" accent1="accent1" accent2="accent2" accent3="accent3" accent4="accent4" accent5="accent5" accent6="accent6" hlink="hlink" folHlink="folHlink"/>
    </a:extraClrScheme>
    <a:extraClrScheme>
      <a:clrScheme name="Beam 9">
        <a:dk1>
          <a:srgbClr val="000000"/>
        </a:dk1>
        <a:lt1>
          <a:srgbClr val="FFFFFF"/>
        </a:lt1>
        <a:dk2>
          <a:srgbClr val="000000"/>
        </a:dk2>
        <a:lt2>
          <a:srgbClr val="DDDDDD"/>
        </a:lt2>
        <a:accent1>
          <a:srgbClr val="E6F5F6"/>
        </a:accent1>
        <a:accent2>
          <a:srgbClr val="A5E1A8"/>
        </a:accent2>
        <a:accent3>
          <a:srgbClr val="FFFFFF"/>
        </a:accent3>
        <a:accent4>
          <a:srgbClr val="000000"/>
        </a:accent4>
        <a:accent5>
          <a:srgbClr val="F0F9FA"/>
        </a:accent5>
        <a:accent6>
          <a:srgbClr val="95CC98"/>
        </a:accent6>
        <a:hlink>
          <a:srgbClr val="5B00B6"/>
        </a:hlink>
        <a:folHlink>
          <a:srgbClr val="34988E"/>
        </a:folHlink>
      </a:clrScheme>
      <a:clrMap bg1="lt1" tx1="dk1" bg2="lt2" tx2="dk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3_Blank Presentation">
  <a:themeElements>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Blank Presentation">
      <a:majorFont>
        <a:latin typeface="Arial"/>
        <a:ea typeface="ＭＳ Ｐゴシック"/>
        <a:cs typeface="ＭＳ Ｐゴシック"/>
      </a:majorFont>
      <a:minorFont>
        <a:latin typeface="Arial"/>
        <a:ea typeface="ＭＳ Ｐゴシック"/>
        <a:cs typeface="ＭＳ Ｐゴシック"/>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Times New Roman" charset="0"/>
            <a:ea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Times New Roman" charset="0"/>
            <a:ea typeface="ＭＳ Ｐゴシック"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50.xml><?xml version="1.0" encoding="utf-8"?>
<a:theme xmlns:a="http://schemas.openxmlformats.org/drawingml/2006/main" name="Orbit">
  <a:themeElements>
    <a:clrScheme name="Orbit 10">
      <a:dk1>
        <a:srgbClr val="000000"/>
      </a:dk1>
      <a:lt1>
        <a:srgbClr val="FFFFFF"/>
      </a:lt1>
      <a:dk2>
        <a:srgbClr val="000000"/>
      </a:dk2>
      <a:lt2>
        <a:srgbClr val="FFFFFF"/>
      </a:lt2>
      <a:accent1>
        <a:srgbClr val="3333CC"/>
      </a:accent1>
      <a:accent2>
        <a:srgbClr val="666699"/>
      </a:accent2>
      <a:accent3>
        <a:srgbClr val="AAAAAA"/>
      </a:accent3>
      <a:accent4>
        <a:srgbClr val="DADADA"/>
      </a:accent4>
      <a:accent5>
        <a:srgbClr val="ADADE2"/>
      </a:accent5>
      <a:accent6>
        <a:srgbClr val="5C5C8A"/>
      </a:accent6>
      <a:hlink>
        <a:srgbClr val="FFFFCC"/>
      </a:hlink>
      <a:folHlink>
        <a:srgbClr val="FFCC66"/>
      </a:folHlink>
    </a:clrScheme>
    <a:fontScheme name="Orbit">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Orbit 1">
        <a:dk1>
          <a:srgbClr val="010199"/>
        </a:dk1>
        <a:lt1>
          <a:srgbClr val="FFFFFF"/>
        </a:lt1>
        <a:dk2>
          <a:srgbClr val="000000"/>
        </a:dk2>
        <a:lt2>
          <a:srgbClr val="B2B2B2"/>
        </a:lt2>
        <a:accent1>
          <a:srgbClr val="3399FF"/>
        </a:accent1>
        <a:accent2>
          <a:srgbClr val="666699"/>
        </a:accent2>
        <a:accent3>
          <a:srgbClr val="AAAAAA"/>
        </a:accent3>
        <a:accent4>
          <a:srgbClr val="DADADA"/>
        </a:accent4>
        <a:accent5>
          <a:srgbClr val="ADCAFF"/>
        </a:accent5>
        <a:accent6>
          <a:srgbClr val="5C5C8A"/>
        </a:accent6>
        <a:hlink>
          <a:srgbClr val="FFFFCC"/>
        </a:hlink>
        <a:folHlink>
          <a:srgbClr val="FFCC66"/>
        </a:folHlink>
      </a:clrScheme>
      <a:clrMap bg1="dk2" tx1="lt1" bg2="dk1" tx2="lt2" accent1="accent1" accent2="accent2" accent3="accent3" accent4="accent4" accent5="accent5" accent6="accent6" hlink="hlink" folHlink="folHlink"/>
    </a:extraClrScheme>
    <a:extraClrScheme>
      <a:clrScheme name="Orbit 2">
        <a:dk1>
          <a:srgbClr val="008000"/>
        </a:dk1>
        <a:lt1>
          <a:srgbClr val="FFFFFF"/>
        </a:lt1>
        <a:dk2>
          <a:srgbClr val="003300"/>
        </a:dk2>
        <a:lt2>
          <a:srgbClr val="C0C0C0"/>
        </a:lt2>
        <a:accent1>
          <a:srgbClr val="99CC00"/>
        </a:accent1>
        <a:accent2>
          <a:srgbClr val="527C3A"/>
        </a:accent2>
        <a:accent3>
          <a:srgbClr val="AAADAA"/>
        </a:accent3>
        <a:accent4>
          <a:srgbClr val="DADADA"/>
        </a:accent4>
        <a:accent5>
          <a:srgbClr val="CAE2AA"/>
        </a:accent5>
        <a:accent6>
          <a:srgbClr val="497034"/>
        </a:accent6>
        <a:hlink>
          <a:srgbClr val="33CC33"/>
        </a:hlink>
        <a:folHlink>
          <a:srgbClr val="C1FF83"/>
        </a:folHlink>
      </a:clrScheme>
      <a:clrMap bg1="dk2" tx1="lt1" bg2="dk1" tx2="lt2" accent1="accent1" accent2="accent2" accent3="accent3" accent4="accent4" accent5="accent5" accent6="accent6" hlink="hlink" folHlink="folHlink"/>
    </a:extraClrScheme>
    <a:extraClrScheme>
      <a:clrScheme name="Orbit 3">
        <a:dk1>
          <a:srgbClr val="000066"/>
        </a:dk1>
        <a:lt1>
          <a:srgbClr val="FFFFFF"/>
        </a:lt1>
        <a:dk2>
          <a:srgbClr val="000099"/>
        </a:dk2>
        <a:lt2>
          <a:srgbClr val="9FBFFF"/>
        </a:lt2>
        <a:accent1>
          <a:srgbClr val="0099CC"/>
        </a:accent1>
        <a:accent2>
          <a:srgbClr val="00CC66"/>
        </a:accent2>
        <a:accent3>
          <a:srgbClr val="AAAACA"/>
        </a:accent3>
        <a:accent4>
          <a:srgbClr val="DADADA"/>
        </a:accent4>
        <a:accent5>
          <a:srgbClr val="AACAE2"/>
        </a:accent5>
        <a:accent6>
          <a:srgbClr val="00B95C"/>
        </a:accent6>
        <a:hlink>
          <a:srgbClr val="00FFFF"/>
        </a:hlink>
        <a:folHlink>
          <a:srgbClr val="CDE6FF"/>
        </a:folHlink>
      </a:clrScheme>
      <a:clrMap bg1="dk2" tx1="lt1" bg2="dk1" tx2="lt2" accent1="accent1" accent2="accent2" accent3="accent3" accent4="accent4" accent5="accent5" accent6="accent6" hlink="hlink" folHlink="folHlink"/>
    </a:extraClrScheme>
    <a:extraClrScheme>
      <a:clrScheme name="Orbit 4">
        <a:dk1>
          <a:srgbClr val="00ACA8"/>
        </a:dk1>
        <a:lt1>
          <a:srgbClr val="FFFFFF"/>
        </a:lt1>
        <a:dk2>
          <a:srgbClr val="006666"/>
        </a:dk2>
        <a:lt2>
          <a:srgbClr val="FFFF99"/>
        </a:lt2>
        <a:accent1>
          <a:srgbClr val="0099CC"/>
        </a:accent1>
        <a:accent2>
          <a:srgbClr val="6D6FC7"/>
        </a:accent2>
        <a:accent3>
          <a:srgbClr val="AAB8B8"/>
        </a:accent3>
        <a:accent4>
          <a:srgbClr val="DADADA"/>
        </a:accent4>
        <a:accent5>
          <a:srgbClr val="AACAE2"/>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Orbit 5">
        <a:dk1>
          <a:srgbClr val="BA0023"/>
        </a:dk1>
        <a:lt1>
          <a:srgbClr val="FFFFFF"/>
        </a:lt1>
        <a:dk2>
          <a:srgbClr val="800000"/>
        </a:dk2>
        <a:lt2>
          <a:srgbClr val="FFFF99"/>
        </a:lt2>
        <a:accent1>
          <a:srgbClr val="FF6600"/>
        </a:accent1>
        <a:accent2>
          <a:srgbClr val="C5543D"/>
        </a:accent2>
        <a:accent3>
          <a:srgbClr val="C0AAAA"/>
        </a:accent3>
        <a:accent4>
          <a:srgbClr val="DADADA"/>
        </a:accent4>
        <a:accent5>
          <a:srgbClr val="FFB8AA"/>
        </a:accent5>
        <a:accent6>
          <a:srgbClr val="B24B36"/>
        </a:accent6>
        <a:hlink>
          <a:srgbClr val="FFFF00"/>
        </a:hlink>
        <a:folHlink>
          <a:srgbClr val="FF9900"/>
        </a:folHlink>
      </a:clrScheme>
      <a:clrMap bg1="dk2" tx1="lt1" bg2="dk1" tx2="lt2" accent1="accent1" accent2="accent2" accent3="accent3" accent4="accent4" accent5="accent5" accent6="accent6" hlink="hlink" folHlink="folHlink"/>
    </a:extraClrScheme>
    <a:extraClrScheme>
      <a:clrScheme name="Orbit 6">
        <a:dk1>
          <a:srgbClr val="6D776E"/>
        </a:dk1>
        <a:lt1>
          <a:srgbClr val="FFFFFF"/>
        </a:lt1>
        <a:dk2>
          <a:srgbClr val="575863"/>
        </a:dk2>
        <a:lt2>
          <a:srgbClr val="DDDDDD"/>
        </a:lt2>
        <a:accent1>
          <a:srgbClr val="0099CC"/>
        </a:accent1>
        <a:accent2>
          <a:srgbClr val="939EA9"/>
        </a:accent2>
        <a:accent3>
          <a:srgbClr val="B4B4B7"/>
        </a:accent3>
        <a:accent4>
          <a:srgbClr val="DADADA"/>
        </a:accent4>
        <a:accent5>
          <a:srgbClr val="AACAE2"/>
        </a:accent5>
        <a:accent6>
          <a:srgbClr val="858F99"/>
        </a:accent6>
        <a:hlink>
          <a:srgbClr val="FFCC00"/>
        </a:hlink>
        <a:folHlink>
          <a:srgbClr val="BD8949"/>
        </a:folHlink>
      </a:clrScheme>
      <a:clrMap bg1="dk2" tx1="lt1" bg2="dk1" tx2="lt2" accent1="accent1" accent2="accent2" accent3="accent3" accent4="accent4" accent5="accent5" accent6="accent6" hlink="hlink" folHlink="folHlink"/>
    </a:extraClrScheme>
    <a:extraClrScheme>
      <a:clrScheme name="Orbit 7">
        <a:dk1>
          <a:srgbClr val="A28A84"/>
        </a:dk1>
        <a:lt1>
          <a:srgbClr val="FFFFFF"/>
        </a:lt1>
        <a:dk2>
          <a:srgbClr val="765E58"/>
        </a:dk2>
        <a:lt2>
          <a:srgbClr val="DDDDDD"/>
        </a:lt2>
        <a:accent1>
          <a:srgbClr val="CC6600"/>
        </a:accent1>
        <a:accent2>
          <a:srgbClr val="CC9900"/>
        </a:accent2>
        <a:accent3>
          <a:srgbClr val="BDB6B4"/>
        </a:accent3>
        <a:accent4>
          <a:srgbClr val="DADADA"/>
        </a:accent4>
        <a:accent5>
          <a:srgbClr val="E2B8AA"/>
        </a:accent5>
        <a:accent6>
          <a:srgbClr val="B98A00"/>
        </a:accent6>
        <a:hlink>
          <a:srgbClr val="FFCC00"/>
        </a:hlink>
        <a:folHlink>
          <a:srgbClr val="FFFFBD"/>
        </a:folHlink>
      </a:clrScheme>
      <a:clrMap bg1="dk2" tx1="lt1" bg2="dk1" tx2="lt2" accent1="accent1" accent2="accent2" accent3="accent3" accent4="accent4" accent5="accent5" accent6="accent6" hlink="hlink" folHlink="folHlink"/>
    </a:extraClrScheme>
    <a:extraClrScheme>
      <a:clrScheme name="Orbit 8">
        <a:dk1>
          <a:srgbClr val="000000"/>
        </a:dk1>
        <a:lt1>
          <a:srgbClr val="C5D9ED"/>
        </a:lt1>
        <a:dk2>
          <a:srgbClr val="000000"/>
        </a:dk2>
        <a:lt2>
          <a:srgbClr val="FFFFFF"/>
        </a:lt2>
        <a:accent1>
          <a:srgbClr val="F3F6FF"/>
        </a:accent1>
        <a:accent2>
          <a:srgbClr val="33CCCC"/>
        </a:accent2>
        <a:accent3>
          <a:srgbClr val="DFE9F4"/>
        </a:accent3>
        <a:accent4>
          <a:srgbClr val="000000"/>
        </a:accent4>
        <a:accent5>
          <a:srgbClr val="F8FAFF"/>
        </a:accent5>
        <a:accent6>
          <a:srgbClr val="2DB9B9"/>
        </a:accent6>
        <a:hlink>
          <a:srgbClr val="0000FF"/>
        </a:hlink>
        <a:folHlink>
          <a:srgbClr val="006699"/>
        </a:folHlink>
      </a:clrScheme>
      <a:clrMap bg1="lt1" tx1="dk1" bg2="lt2" tx2="dk2" accent1="accent1" accent2="accent2" accent3="accent3" accent4="accent4" accent5="accent5" accent6="accent6" hlink="hlink" folHlink="folHlink"/>
    </a:extraClrScheme>
    <a:extraClrScheme>
      <a:clrScheme name="Orbit 9">
        <a:dk1>
          <a:srgbClr val="FFFFFF"/>
        </a:dk1>
        <a:lt1>
          <a:srgbClr val="FFFFFF"/>
        </a:lt1>
        <a:dk2>
          <a:srgbClr val="AAAAC6"/>
        </a:dk2>
        <a:lt2>
          <a:srgbClr val="FFFFCC"/>
        </a:lt2>
        <a:accent1>
          <a:srgbClr val="66667E"/>
        </a:accent1>
        <a:accent2>
          <a:srgbClr val="629157"/>
        </a:accent2>
        <a:accent3>
          <a:srgbClr val="D2D2DF"/>
        </a:accent3>
        <a:accent4>
          <a:srgbClr val="DADADA"/>
        </a:accent4>
        <a:accent5>
          <a:srgbClr val="B8B8C0"/>
        </a:accent5>
        <a:accent6>
          <a:srgbClr val="58834E"/>
        </a:accent6>
        <a:hlink>
          <a:srgbClr val="6600CC"/>
        </a:hlink>
        <a:folHlink>
          <a:srgbClr val="3399FF"/>
        </a:folHlink>
      </a:clrScheme>
      <a:clrMap bg1="dk2" tx1="lt1" bg2="dk1" tx2="lt2" accent1="accent1" accent2="accent2" accent3="accent3" accent4="accent4" accent5="accent5" accent6="accent6" hlink="hlink" folHlink="folHlink"/>
    </a:extraClrScheme>
    <a:extraClrScheme>
      <a:clrScheme name="Orbit 10">
        <a:dk1>
          <a:srgbClr val="000000"/>
        </a:dk1>
        <a:lt1>
          <a:srgbClr val="FFFFFF"/>
        </a:lt1>
        <a:dk2>
          <a:srgbClr val="000000"/>
        </a:dk2>
        <a:lt2>
          <a:srgbClr val="FFFFFF"/>
        </a:lt2>
        <a:accent1>
          <a:srgbClr val="3333CC"/>
        </a:accent1>
        <a:accent2>
          <a:srgbClr val="666699"/>
        </a:accent2>
        <a:accent3>
          <a:srgbClr val="AAAAAA"/>
        </a:accent3>
        <a:accent4>
          <a:srgbClr val="DADADA"/>
        </a:accent4>
        <a:accent5>
          <a:srgbClr val="ADADE2"/>
        </a:accent5>
        <a:accent6>
          <a:srgbClr val="5C5C8A"/>
        </a:accent6>
        <a:hlink>
          <a:srgbClr val="FFFFCC"/>
        </a:hlink>
        <a:folHlink>
          <a:srgbClr val="FFCC66"/>
        </a:folHlink>
      </a:clrScheme>
      <a:clrMap bg1="dk2" tx1="lt1" bg2="dk1" tx2="lt2" accent1="accent1" accent2="accent2" accent3="accent3" accent4="accent4" accent5="accent5" accent6="accent6" hlink="hlink" folHlink="folHlink"/>
    </a:extraClrScheme>
  </a:extraClrSchemeLst>
</a:theme>
</file>

<file path=ppt/theme/theme51.xml><?xml version="1.0" encoding="utf-8"?>
<a:theme xmlns:a="http://schemas.openxmlformats.org/drawingml/2006/main" name="5_Default Design">
  <a:themeElements>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2.xml><?xml version="1.0" encoding="utf-8"?>
<a:theme xmlns:a="http://schemas.openxmlformats.org/drawingml/2006/main" name="15_Office Theme">
  <a:themeElements>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Theme">
      <a:majorFont>
        <a:latin typeface="Arial"/>
        <a:ea typeface="ＭＳ Ｐゴシック"/>
        <a:cs typeface=""/>
      </a:majorFont>
      <a:minorFont>
        <a:latin typeface="Arial"/>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lnDef>
  </a:objectDefaults>
  <a:extraClrSchemeLst>
    <a:extraClrScheme>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Office Theme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Office Theme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Office Theme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Office Theme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Office Theme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3.xml><?xml version="1.0" encoding="utf-8"?>
<a:theme xmlns:a="http://schemas.openxmlformats.org/drawingml/2006/main" name="8_Default Design">
  <a:themeElements>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Arial" pitchFamily="-108"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Arial" pitchFamily="-108" charset="0"/>
          </a:defRPr>
        </a:defPPr>
      </a:lst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4.xml><?xml version="1.0" encoding="utf-8"?>
<a:theme xmlns:a="http://schemas.openxmlformats.org/drawingml/2006/main" name="19_Office Theme">
  <a:themeElements>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Theme">
      <a:majorFont>
        <a:latin typeface="Tahoma"/>
        <a:ea typeface="ＭＳ Ｐゴシック"/>
        <a:cs typeface=""/>
      </a:majorFont>
      <a:minorFont>
        <a:latin typeface="Tahoma"/>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lnDef>
  </a:objectDefaults>
  <a:extraClrSchemeLst>
    <a:extraClrScheme>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Office Theme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Office Theme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Office Theme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Office Theme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Office Theme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5.xml><?xml version="1.0" encoding="utf-8"?>
<a:theme xmlns:a="http://schemas.openxmlformats.org/drawingml/2006/main" name="7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6.xml><?xml version="1.0" encoding="utf-8"?>
<a:theme xmlns:a="http://schemas.openxmlformats.org/drawingml/2006/main" name="2_Pulse">
  <a:themeElements>
    <a:clrScheme name="Pulse 2">
      <a:dk1>
        <a:srgbClr val="000000"/>
      </a:dk1>
      <a:lt1>
        <a:srgbClr val="FFFFFF"/>
      </a:lt1>
      <a:dk2>
        <a:srgbClr val="000066"/>
      </a:dk2>
      <a:lt2>
        <a:srgbClr val="FFCC66"/>
      </a:lt2>
      <a:accent1>
        <a:srgbClr val="FF9900"/>
      </a:accent1>
      <a:accent2>
        <a:srgbClr val="000044"/>
      </a:accent2>
      <a:accent3>
        <a:srgbClr val="AAAAB8"/>
      </a:accent3>
      <a:accent4>
        <a:srgbClr val="DADADA"/>
      </a:accent4>
      <a:accent5>
        <a:srgbClr val="FFCAAA"/>
      </a:accent5>
      <a:accent6>
        <a:srgbClr val="00003D"/>
      </a:accent6>
      <a:hlink>
        <a:srgbClr val="3366FF"/>
      </a:hlink>
      <a:folHlink>
        <a:srgbClr val="FFFF00"/>
      </a:folHlink>
    </a:clrScheme>
    <a:fontScheme name="Pulse">
      <a:majorFont>
        <a:latin typeface="Times New Roman"/>
        <a:ea typeface="ＭＳ Ｐゴシック"/>
        <a:cs typeface=""/>
      </a:majorFont>
      <a:minorFont>
        <a:latin typeface="Times New Roman"/>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Times New Roman" charset="0"/>
            <a:ea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Times New Roman" charset="0"/>
            <a:ea typeface="ＭＳ Ｐゴシック" charset="0"/>
          </a:defRPr>
        </a:defPPr>
      </a:lstStyle>
    </a:lnDef>
  </a:objectDefaults>
  <a:extraClrSchemeLst>
    <a:extraClrScheme>
      <a:clrScheme name="Pulse 1">
        <a:dk1>
          <a:srgbClr val="000000"/>
        </a:dk1>
        <a:lt1>
          <a:srgbClr val="CCECFF"/>
        </a:lt1>
        <a:dk2>
          <a:srgbClr val="000066"/>
        </a:dk2>
        <a:lt2>
          <a:srgbClr val="6699FF"/>
        </a:lt2>
        <a:accent1>
          <a:srgbClr val="33CCCC"/>
        </a:accent1>
        <a:accent2>
          <a:srgbClr val="0099FF"/>
        </a:accent2>
        <a:accent3>
          <a:srgbClr val="E2F4FF"/>
        </a:accent3>
        <a:accent4>
          <a:srgbClr val="000000"/>
        </a:accent4>
        <a:accent5>
          <a:srgbClr val="ADE2E2"/>
        </a:accent5>
        <a:accent6>
          <a:srgbClr val="008AE7"/>
        </a:accent6>
        <a:hlink>
          <a:srgbClr val="FFFFFF"/>
        </a:hlink>
        <a:folHlink>
          <a:srgbClr val="3366FF"/>
        </a:folHlink>
      </a:clrScheme>
      <a:clrMap bg1="lt1" tx1="dk1" bg2="lt2" tx2="dk2" accent1="accent1" accent2="accent2" accent3="accent3" accent4="accent4" accent5="accent5" accent6="accent6" hlink="hlink" folHlink="folHlink"/>
    </a:extraClrScheme>
    <a:extraClrScheme>
      <a:clrScheme name="Pulse 2">
        <a:dk1>
          <a:srgbClr val="000000"/>
        </a:dk1>
        <a:lt1>
          <a:srgbClr val="FFFFFF"/>
        </a:lt1>
        <a:dk2>
          <a:srgbClr val="000066"/>
        </a:dk2>
        <a:lt2>
          <a:srgbClr val="FFCC66"/>
        </a:lt2>
        <a:accent1>
          <a:srgbClr val="FF9900"/>
        </a:accent1>
        <a:accent2>
          <a:srgbClr val="000044"/>
        </a:accent2>
        <a:accent3>
          <a:srgbClr val="AAAAB8"/>
        </a:accent3>
        <a:accent4>
          <a:srgbClr val="DADADA"/>
        </a:accent4>
        <a:accent5>
          <a:srgbClr val="FFCAAA"/>
        </a:accent5>
        <a:accent6>
          <a:srgbClr val="00003D"/>
        </a:accent6>
        <a:hlink>
          <a:srgbClr val="3366FF"/>
        </a:hlink>
        <a:folHlink>
          <a:srgbClr val="FFFF00"/>
        </a:folHlink>
      </a:clrScheme>
      <a:clrMap bg1="dk2" tx1="lt1" bg2="dk1" tx2="lt2" accent1="accent1" accent2="accent2" accent3="accent3" accent4="accent4" accent5="accent5" accent6="accent6" hlink="hlink" folHlink="folHlink"/>
    </a:extraClrScheme>
    <a:extraClrScheme>
      <a:clrScheme name="Pulse 3">
        <a:dk1>
          <a:srgbClr val="000000"/>
        </a:dk1>
        <a:lt1>
          <a:srgbClr val="FFFFFF"/>
        </a:lt1>
        <a:dk2>
          <a:srgbClr val="000000"/>
        </a:dk2>
        <a:lt2>
          <a:srgbClr val="DDDDDD"/>
        </a:lt2>
        <a:accent1>
          <a:srgbClr val="CBCBCB"/>
        </a:accent1>
        <a:accent2>
          <a:srgbClr val="C0C0C0"/>
        </a:accent2>
        <a:accent3>
          <a:srgbClr val="FFFFFF"/>
        </a:accent3>
        <a:accent4>
          <a:srgbClr val="000000"/>
        </a:accent4>
        <a:accent5>
          <a:srgbClr val="E2E2E2"/>
        </a:accent5>
        <a:accent6>
          <a:srgbClr val="AEAEAE"/>
        </a:accent6>
        <a:hlink>
          <a:srgbClr val="4D4D4D"/>
        </a:hlink>
        <a:folHlink>
          <a:srgbClr val="868686"/>
        </a:folHlink>
      </a:clrScheme>
      <a:clrMap bg1="lt1" tx1="dk1" bg2="lt2" tx2="dk2" accent1="accent1" accent2="accent2" accent3="accent3" accent4="accent4" accent5="accent5" accent6="accent6" hlink="hlink" folHlink="folHlink"/>
    </a:extraClrScheme>
    <a:extraClrScheme>
      <a:clrScheme name="Pulse 4">
        <a:dk1>
          <a:srgbClr val="000000"/>
        </a:dk1>
        <a:lt1>
          <a:srgbClr val="FFFFFF"/>
        </a:lt1>
        <a:dk2>
          <a:srgbClr val="660033"/>
        </a:dk2>
        <a:lt2>
          <a:srgbClr val="FFCC66"/>
        </a:lt2>
        <a:accent1>
          <a:srgbClr val="FF9900"/>
        </a:accent1>
        <a:accent2>
          <a:srgbClr val="440022"/>
        </a:accent2>
        <a:accent3>
          <a:srgbClr val="B8AAAD"/>
        </a:accent3>
        <a:accent4>
          <a:srgbClr val="DADADA"/>
        </a:accent4>
        <a:accent5>
          <a:srgbClr val="FFCAAA"/>
        </a:accent5>
        <a:accent6>
          <a:srgbClr val="3D001E"/>
        </a:accent6>
        <a:hlink>
          <a:srgbClr val="B20059"/>
        </a:hlink>
        <a:folHlink>
          <a:srgbClr val="FF6699"/>
        </a:folHlink>
      </a:clrScheme>
      <a:clrMap bg1="dk2" tx1="lt1" bg2="dk1" tx2="lt2" accent1="accent1" accent2="accent2" accent3="accent3" accent4="accent4" accent5="accent5" accent6="accent6" hlink="hlink" folHlink="folHlink"/>
    </a:extraClrScheme>
    <a:extraClrScheme>
      <a:clrScheme name="Pulse 5">
        <a:dk1>
          <a:srgbClr val="000000"/>
        </a:dk1>
        <a:lt1>
          <a:srgbClr val="FFFFFF"/>
        </a:lt1>
        <a:dk2>
          <a:srgbClr val="663300"/>
        </a:dk2>
        <a:lt2>
          <a:srgbClr val="FFCC66"/>
        </a:lt2>
        <a:accent1>
          <a:srgbClr val="FF9900"/>
        </a:accent1>
        <a:accent2>
          <a:srgbClr val="361B00"/>
        </a:accent2>
        <a:accent3>
          <a:srgbClr val="B8ADAA"/>
        </a:accent3>
        <a:accent4>
          <a:srgbClr val="DADADA"/>
        </a:accent4>
        <a:accent5>
          <a:srgbClr val="FFCAAA"/>
        </a:accent5>
        <a:accent6>
          <a:srgbClr val="301700"/>
        </a:accent6>
        <a:hlink>
          <a:srgbClr val="996633"/>
        </a:hlink>
        <a:folHlink>
          <a:srgbClr val="FF6699"/>
        </a:folHlink>
      </a:clrScheme>
      <a:clrMap bg1="dk2" tx1="lt1" bg2="dk1" tx2="lt2" accent1="accent1" accent2="accent2" accent3="accent3" accent4="accent4" accent5="accent5" accent6="accent6" hlink="hlink" folHlink="folHlink"/>
    </a:extraClrScheme>
    <a:extraClrScheme>
      <a:clrScheme name="Pulse 6">
        <a:dk1>
          <a:srgbClr val="000000"/>
        </a:dk1>
        <a:lt1>
          <a:srgbClr val="FFFFFF"/>
        </a:lt1>
        <a:dk2>
          <a:srgbClr val="003300"/>
        </a:dk2>
        <a:lt2>
          <a:srgbClr val="FFCC66"/>
        </a:lt2>
        <a:accent1>
          <a:srgbClr val="CC9900"/>
        </a:accent1>
        <a:accent2>
          <a:srgbClr val="001600"/>
        </a:accent2>
        <a:accent3>
          <a:srgbClr val="AAADAA"/>
        </a:accent3>
        <a:accent4>
          <a:srgbClr val="DADADA"/>
        </a:accent4>
        <a:accent5>
          <a:srgbClr val="E2CAAA"/>
        </a:accent5>
        <a:accent6>
          <a:srgbClr val="001300"/>
        </a:accent6>
        <a:hlink>
          <a:srgbClr val="006600"/>
        </a:hlink>
        <a:folHlink>
          <a:srgbClr val="009999"/>
        </a:folHlink>
      </a:clrScheme>
      <a:clrMap bg1="dk2" tx1="lt1" bg2="dk1" tx2="lt2" accent1="accent1" accent2="accent2" accent3="accent3" accent4="accent4" accent5="accent5" accent6="accent6" hlink="hlink" folHlink="folHlink"/>
    </a:extraClrScheme>
  </a:extraClrSchemeLst>
</a:theme>
</file>

<file path=ppt/theme/theme57.xml><?xml version="1.0" encoding="utf-8"?>
<a:theme xmlns:a="http://schemas.openxmlformats.org/drawingml/2006/main" name="3_Default Design">
  <a:themeElements>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Arial"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Arial" pitchFamily="-112" charset="0"/>
          </a:defRPr>
        </a:defPPr>
      </a:lst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8.xml><?xml version="1.0" encoding="utf-8"?>
<a:theme xmlns:a="http://schemas.openxmlformats.org/drawingml/2006/main" name="Desk Lamp">
  <a:themeElements>
    <a:clrScheme name="Desk Lamp 2">
      <a:dk1>
        <a:srgbClr val="000000"/>
      </a:dk1>
      <a:lt1>
        <a:srgbClr val="CDCBBF"/>
      </a:lt1>
      <a:dk2>
        <a:srgbClr val="000000"/>
      </a:dk2>
      <a:lt2>
        <a:srgbClr val="969696"/>
      </a:lt2>
      <a:accent1>
        <a:srgbClr val="FBDF53"/>
      </a:accent1>
      <a:accent2>
        <a:srgbClr val="FF9966"/>
      </a:accent2>
      <a:accent3>
        <a:srgbClr val="E3E2DC"/>
      </a:accent3>
      <a:accent4>
        <a:srgbClr val="000000"/>
      </a:accent4>
      <a:accent5>
        <a:srgbClr val="FDECB3"/>
      </a:accent5>
      <a:accent6>
        <a:srgbClr val="E78A5C"/>
      </a:accent6>
      <a:hlink>
        <a:srgbClr val="CC3300"/>
      </a:hlink>
      <a:folHlink>
        <a:srgbClr val="996600"/>
      </a:folHlink>
    </a:clrScheme>
    <a:fontScheme name="Desk Lamp">
      <a:majorFont>
        <a:latin typeface="Trebuchet MS"/>
        <a:ea typeface="Osaka"/>
        <a:cs typeface="Osaka"/>
      </a:majorFont>
      <a:minorFont>
        <a:latin typeface="Trebuchet MS"/>
        <a:ea typeface="Osaka"/>
        <a:cs typeface="Osaka"/>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30201"/>
        </a:solidFill>
        <a:ln w="9525" cap="flat" cmpd="sng" algn="ctr">
          <a:solidFill>
            <a:schemeClr val="tx1"/>
          </a:solidFill>
          <a:prstDash val="solid"/>
          <a:round/>
          <a:headEnd type="none" w="med" len="med"/>
          <a:tailEnd type="none" w="med" len="med"/>
        </a:ln>
        <a:effectLst/>
      </a:spPr>
      <a:bodyPr vert="horz" wrap="none" lIns="91440" tIns="45720" rIns="91440" bIns="45720" numCol="1" anchor="ctr"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2" charset="0"/>
          </a:defRPr>
        </a:defPPr>
      </a:lstStyle>
    </a:spDef>
    <a:lnDef>
      <a:spPr bwMode="auto">
        <a:xfrm>
          <a:off x="0" y="0"/>
          <a:ext cx="1" cy="1"/>
        </a:xfrm>
        <a:custGeom>
          <a:avLst/>
          <a:gdLst/>
          <a:ahLst/>
          <a:cxnLst/>
          <a:rect l="0" t="0" r="0" b="0"/>
          <a:pathLst/>
        </a:custGeom>
        <a:solidFill>
          <a:srgbClr val="030201"/>
        </a:solidFill>
        <a:ln w="9525" cap="flat" cmpd="sng" algn="ctr">
          <a:solidFill>
            <a:schemeClr val="tx1"/>
          </a:solidFill>
          <a:prstDash val="solid"/>
          <a:round/>
          <a:headEnd type="none" w="med" len="med"/>
          <a:tailEnd type="none" w="med" len="med"/>
        </a:ln>
        <a:effectLst/>
      </a:spPr>
      <a:bodyPr vert="horz" wrap="none" lIns="91440" tIns="45720" rIns="91440" bIns="45720" numCol="1" anchor="ctr"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2" charset="0"/>
          </a:defRPr>
        </a:defPPr>
      </a:lstStyle>
    </a:lnDef>
  </a:objectDefaults>
  <a:extraClrSchemeLst>
    <a:extraClrScheme>
      <a:clrScheme name="Desk Lamp 1">
        <a:dk1>
          <a:srgbClr val="000000"/>
        </a:dk1>
        <a:lt1>
          <a:srgbClr val="CDCBBF"/>
        </a:lt1>
        <a:dk2>
          <a:srgbClr val="000000"/>
        </a:dk2>
        <a:lt2>
          <a:srgbClr val="808080"/>
        </a:lt2>
        <a:accent1>
          <a:srgbClr val="BBE0E3"/>
        </a:accent1>
        <a:accent2>
          <a:srgbClr val="333399"/>
        </a:accent2>
        <a:accent3>
          <a:srgbClr val="E3E2DC"/>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sk Lamp 2">
        <a:dk1>
          <a:srgbClr val="000000"/>
        </a:dk1>
        <a:lt1>
          <a:srgbClr val="CDCBBF"/>
        </a:lt1>
        <a:dk2>
          <a:srgbClr val="000000"/>
        </a:dk2>
        <a:lt2>
          <a:srgbClr val="969696"/>
        </a:lt2>
        <a:accent1>
          <a:srgbClr val="FBDF53"/>
        </a:accent1>
        <a:accent2>
          <a:srgbClr val="FF9966"/>
        </a:accent2>
        <a:accent3>
          <a:srgbClr val="E3E2DC"/>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sk Lamp 3">
        <a:dk1>
          <a:srgbClr val="000000"/>
        </a:dk1>
        <a:lt1>
          <a:srgbClr val="CDCBBF"/>
        </a:lt1>
        <a:dk2>
          <a:srgbClr val="000000"/>
        </a:dk2>
        <a:lt2>
          <a:srgbClr val="808080"/>
        </a:lt2>
        <a:accent1>
          <a:srgbClr val="99CCFF"/>
        </a:accent1>
        <a:accent2>
          <a:srgbClr val="CCCCFF"/>
        </a:accent2>
        <a:accent3>
          <a:srgbClr val="E3E2DC"/>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sk Lamp 4">
        <a:dk1>
          <a:srgbClr val="000000"/>
        </a:dk1>
        <a:lt1>
          <a:srgbClr val="CDCBBF"/>
        </a:lt1>
        <a:dk2>
          <a:srgbClr val="000000"/>
        </a:dk2>
        <a:lt2>
          <a:srgbClr val="003366"/>
        </a:lt2>
        <a:accent1>
          <a:srgbClr val="3366CC"/>
        </a:accent1>
        <a:accent2>
          <a:srgbClr val="00B000"/>
        </a:accent2>
        <a:accent3>
          <a:srgbClr val="E3E2DC"/>
        </a:accent3>
        <a:accent4>
          <a:srgbClr val="000000"/>
        </a:accent4>
        <a:accent5>
          <a:srgbClr val="ADB8E2"/>
        </a:accent5>
        <a:accent6>
          <a:srgbClr val="009F00"/>
        </a:accent6>
        <a:hlink>
          <a:srgbClr val="66CCFF"/>
        </a:hlink>
        <a:folHlink>
          <a:srgbClr val="FFE701"/>
        </a:folHlink>
      </a:clrScheme>
      <a:clrMap bg1="lt1" tx1="dk1" bg2="lt2" tx2="dk2" accent1="accent1" accent2="accent2" accent3="accent3" accent4="accent4" accent5="accent5" accent6="accent6" hlink="hlink" folHlink="folHlink"/>
    </a:extraClrScheme>
    <a:extraClrScheme>
      <a:clrScheme name="Desk Lamp 5">
        <a:dk1>
          <a:srgbClr val="000000"/>
        </a:dk1>
        <a:lt1>
          <a:srgbClr val="CDCBBF"/>
        </a:lt1>
        <a:dk2>
          <a:srgbClr val="000000"/>
        </a:dk2>
        <a:lt2>
          <a:srgbClr val="3E3E5C"/>
        </a:lt2>
        <a:accent1>
          <a:srgbClr val="60597B"/>
        </a:accent1>
        <a:accent2>
          <a:srgbClr val="6666FF"/>
        </a:accent2>
        <a:accent3>
          <a:srgbClr val="E3E2DC"/>
        </a:accent3>
        <a:accent4>
          <a:srgbClr val="000000"/>
        </a:accent4>
        <a:accent5>
          <a:srgbClr val="B6B5BF"/>
        </a:accent5>
        <a:accent6>
          <a:srgbClr val="5C5CE7"/>
        </a:accent6>
        <a:hlink>
          <a:srgbClr val="99CCFF"/>
        </a:hlink>
        <a:folHlink>
          <a:srgbClr val="FFFF99"/>
        </a:folHlink>
      </a:clrScheme>
      <a:clrMap bg1="lt1" tx1="dk1" bg2="lt2" tx2="dk2" accent1="accent1" accent2="accent2" accent3="accent3" accent4="accent4" accent5="accent5" accent6="accent6" hlink="hlink" folHlink="folHlink"/>
    </a:extraClrScheme>
  </a:extraClrSchemeLst>
</a:theme>
</file>

<file path=ppt/theme/theme59.xml><?xml version="1.0" encoding="utf-8"?>
<a:theme xmlns:a="http://schemas.openxmlformats.org/drawingml/2006/main" name="5_Desk Lamp">
  <a:themeElements>
    <a:clrScheme name="Desk Lamp 2">
      <a:dk1>
        <a:srgbClr val="000000"/>
      </a:dk1>
      <a:lt1>
        <a:srgbClr val="CDCBBF"/>
      </a:lt1>
      <a:dk2>
        <a:srgbClr val="000000"/>
      </a:dk2>
      <a:lt2>
        <a:srgbClr val="969696"/>
      </a:lt2>
      <a:accent1>
        <a:srgbClr val="FBDF53"/>
      </a:accent1>
      <a:accent2>
        <a:srgbClr val="FF9966"/>
      </a:accent2>
      <a:accent3>
        <a:srgbClr val="E3E2DC"/>
      </a:accent3>
      <a:accent4>
        <a:srgbClr val="000000"/>
      </a:accent4>
      <a:accent5>
        <a:srgbClr val="FDECB3"/>
      </a:accent5>
      <a:accent6>
        <a:srgbClr val="E78A5C"/>
      </a:accent6>
      <a:hlink>
        <a:srgbClr val="CC3300"/>
      </a:hlink>
      <a:folHlink>
        <a:srgbClr val="996600"/>
      </a:folHlink>
    </a:clrScheme>
    <a:fontScheme name="Desk Lamp">
      <a:majorFont>
        <a:latin typeface="Trebuchet MS"/>
        <a:ea typeface="Osaka"/>
        <a:cs typeface="Osaka"/>
      </a:majorFont>
      <a:minorFont>
        <a:latin typeface="Trebuchet MS"/>
        <a:ea typeface="Osaka"/>
        <a:cs typeface="Osaka"/>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Desk Lamp 1">
        <a:dk1>
          <a:srgbClr val="000000"/>
        </a:dk1>
        <a:lt1>
          <a:srgbClr val="CDCBBF"/>
        </a:lt1>
        <a:dk2>
          <a:srgbClr val="000000"/>
        </a:dk2>
        <a:lt2>
          <a:srgbClr val="808080"/>
        </a:lt2>
        <a:accent1>
          <a:srgbClr val="BBE0E3"/>
        </a:accent1>
        <a:accent2>
          <a:srgbClr val="333399"/>
        </a:accent2>
        <a:accent3>
          <a:srgbClr val="E3E2DC"/>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sk Lamp 2">
        <a:dk1>
          <a:srgbClr val="000000"/>
        </a:dk1>
        <a:lt1>
          <a:srgbClr val="CDCBBF"/>
        </a:lt1>
        <a:dk2>
          <a:srgbClr val="000000"/>
        </a:dk2>
        <a:lt2>
          <a:srgbClr val="969696"/>
        </a:lt2>
        <a:accent1>
          <a:srgbClr val="FBDF53"/>
        </a:accent1>
        <a:accent2>
          <a:srgbClr val="FF9966"/>
        </a:accent2>
        <a:accent3>
          <a:srgbClr val="E3E2DC"/>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sk Lamp 3">
        <a:dk1>
          <a:srgbClr val="000000"/>
        </a:dk1>
        <a:lt1>
          <a:srgbClr val="CDCBBF"/>
        </a:lt1>
        <a:dk2>
          <a:srgbClr val="000000"/>
        </a:dk2>
        <a:lt2>
          <a:srgbClr val="808080"/>
        </a:lt2>
        <a:accent1>
          <a:srgbClr val="99CCFF"/>
        </a:accent1>
        <a:accent2>
          <a:srgbClr val="CCCCFF"/>
        </a:accent2>
        <a:accent3>
          <a:srgbClr val="E3E2DC"/>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sk Lamp 4">
        <a:dk1>
          <a:srgbClr val="000000"/>
        </a:dk1>
        <a:lt1>
          <a:srgbClr val="CDCBBF"/>
        </a:lt1>
        <a:dk2>
          <a:srgbClr val="000000"/>
        </a:dk2>
        <a:lt2>
          <a:srgbClr val="003366"/>
        </a:lt2>
        <a:accent1>
          <a:srgbClr val="3366CC"/>
        </a:accent1>
        <a:accent2>
          <a:srgbClr val="00B000"/>
        </a:accent2>
        <a:accent3>
          <a:srgbClr val="E3E2DC"/>
        </a:accent3>
        <a:accent4>
          <a:srgbClr val="000000"/>
        </a:accent4>
        <a:accent5>
          <a:srgbClr val="ADB8E2"/>
        </a:accent5>
        <a:accent6>
          <a:srgbClr val="009F00"/>
        </a:accent6>
        <a:hlink>
          <a:srgbClr val="66CCFF"/>
        </a:hlink>
        <a:folHlink>
          <a:srgbClr val="FFE701"/>
        </a:folHlink>
      </a:clrScheme>
      <a:clrMap bg1="lt1" tx1="dk1" bg2="lt2" tx2="dk2" accent1="accent1" accent2="accent2" accent3="accent3" accent4="accent4" accent5="accent5" accent6="accent6" hlink="hlink" folHlink="folHlink"/>
    </a:extraClrScheme>
    <a:extraClrScheme>
      <a:clrScheme name="Desk Lamp 5">
        <a:dk1>
          <a:srgbClr val="000000"/>
        </a:dk1>
        <a:lt1>
          <a:srgbClr val="CDCBBF"/>
        </a:lt1>
        <a:dk2>
          <a:srgbClr val="000000"/>
        </a:dk2>
        <a:lt2>
          <a:srgbClr val="3E3E5C"/>
        </a:lt2>
        <a:accent1>
          <a:srgbClr val="60597B"/>
        </a:accent1>
        <a:accent2>
          <a:srgbClr val="6666FF"/>
        </a:accent2>
        <a:accent3>
          <a:srgbClr val="E3E2DC"/>
        </a:accent3>
        <a:accent4>
          <a:srgbClr val="000000"/>
        </a:accent4>
        <a:accent5>
          <a:srgbClr val="B6B5BF"/>
        </a:accent5>
        <a:accent6>
          <a:srgbClr val="5C5CE7"/>
        </a:accent6>
        <a:hlink>
          <a:srgbClr val="99CCFF"/>
        </a:hlink>
        <a:folHlink>
          <a:srgbClr val="FFFF99"/>
        </a:folHlink>
      </a:clrScheme>
      <a:clrMap bg1="lt1" tx1="dk1" bg2="lt2" tx2="dk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30_Office Theme">
  <a:themeElements>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Theme">
      <a:majorFont>
        <a:latin typeface="Times New Roman"/>
        <a:ea typeface="ＭＳ Ｐゴシック"/>
        <a:cs typeface=""/>
      </a:majorFont>
      <a:minorFont>
        <a:latin typeface="Times New Roman"/>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lnDef>
  </a:objectDefaults>
  <a:extraClrSchemeLst>
    <a:extraClrScheme>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Office Theme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Office Theme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Office Theme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Office Theme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Office Theme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0.xml><?xml version="1.0" encoding="utf-8"?>
<a:theme xmlns:a="http://schemas.openxmlformats.org/drawingml/2006/main" name="9_Default Design">
  <a:themeElements>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1.xml><?xml version="1.0" encoding="utf-8"?>
<a:theme xmlns:a="http://schemas.openxmlformats.org/drawingml/2006/main" name="8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2.xml><?xml version="1.0" encoding="utf-8"?>
<a:theme xmlns:a="http://schemas.openxmlformats.org/drawingml/2006/main" name="54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3.xml><?xml version="1.0" encoding="utf-8"?>
<a:theme xmlns:a="http://schemas.openxmlformats.org/drawingml/2006/main" name="90_Office Theme">
  <a:themeElements>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Theme">
      <a:majorFont>
        <a:latin typeface="Calibri"/>
        <a:ea typeface="ＭＳ Ｐゴシック"/>
        <a:cs typeface="ＭＳ Ｐゴシック"/>
      </a:majorFont>
      <a:minorFont>
        <a:latin typeface="Calibri"/>
        <a:ea typeface="ＭＳ Ｐゴシック"/>
        <a:cs typeface="ＭＳ Ｐゴシック"/>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457200" rtl="0" eaLnBrk="1" fontAlgn="base" latinLnBrk="0" hangingPunct="1">
          <a:lnSpc>
            <a:spcPct val="100000"/>
          </a:lnSpc>
          <a:spcBef>
            <a:spcPct val="0"/>
          </a:spcBef>
          <a:spcAft>
            <a:spcPct val="0"/>
          </a:spcAft>
          <a:buClr>
            <a:srgbClr val="000000"/>
          </a:buClr>
          <a:buSzPct val="100000"/>
          <a:buFont typeface="Times New Roman" charset="0"/>
          <a:buNone/>
          <a:tabLst/>
          <a:defRPr kumimoji="0" lang="en-GB" sz="2400" b="0" i="0" u="none" strike="noStrike" cap="none" normalizeH="0" baseline="0">
            <a:ln>
              <a:noFill/>
            </a:ln>
            <a:solidFill>
              <a:schemeClr val="bg1"/>
            </a:solidFill>
            <a:effectLst/>
            <a:latin typeface="Arial" charset="0"/>
            <a:ea typeface="ＭＳ Ｐゴシック" charset="0"/>
            <a:cs typeface="ＭＳ Ｐゴシック" charset="0"/>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457200" rtl="0" eaLnBrk="1" fontAlgn="base" latinLnBrk="0" hangingPunct="1">
          <a:lnSpc>
            <a:spcPct val="100000"/>
          </a:lnSpc>
          <a:spcBef>
            <a:spcPct val="0"/>
          </a:spcBef>
          <a:spcAft>
            <a:spcPct val="0"/>
          </a:spcAft>
          <a:buClr>
            <a:srgbClr val="000000"/>
          </a:buClr>
          <a:buSzPct val="100000"/>
          <a:buFont typeface="Times New Roman" charset="0"/>
          <a:buNone/>
          <a:tabLst/>
          <a:defRPr kumimoji="0" lang="en-GB" sz="2400" b="0" i="0" u="none" strike="noStrike" cap="none" normalizeH="0" baseline="0">
            <a:ln>
              <a:noFill/>
            </a:ln>
            <a:solidFill>
              <a:schemeClr val="bg1"/>
            </a:solidFill>
            <a:effectLst/>
            <a:latin typeface="Arial" charset="0"/>
            <a:ea typeface="ＭＳ Ｐゴシック" charset="0"/>
            <a:cs typeface="ＭＳ Ｐゴシック" charset="0"/>
          </a:defRPr>
        </a:defPPr>
      </a:lstStyle>
    </a:lnDef>
  </a:objectDefaults>
  <a:extraClrSchemeLst>
    <a:extraClrScheme>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Office Theme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Office Theme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Office Theme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Office Theme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Office Theme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4.xml><?xml version="1.0" encoding="utf-8"?>
<a:theme xmlns:a="http://schemas.openxmlformats.org/drawingml/2006/main" name="91_Office Theme">
  <a:themeElements>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Theme">
      <a:majorFont>
        <a:latin typeface="Calibri"/>
        <a:ea typeface="ＭＳ Ｐゴシック"/>
        <a:cs typeface="ＭＳ Ｐゴシック"/>
      </a:majorFont>
      <a:minorFont>
        <a:latin typeface="Calibri"/>
        <a:ea typeface="ＭＳ Ｐゴシック"/>
        <a:cs typeface="ＭＳ Ｐゴシック"/>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457200" rtl="0" eaLnBrk="1" fontAlgn="base" latinLnBrk="0" hangingPunct="1">
          <a:lnSpc>
            <a:spcPct val="100000"/>
          </a:lnSpc>
          <a:spcBef>
            <a:spcPct val="0"/>
          </a:spcBef>
          <a:spcAft>
            <a:spcPct val="0"/>
          </a:spcAft>
          <a:buClr>
            <a:srgbClr val="000000"/>
          </a:buClr>
          <a:buSzPct val="100000"/>
          <a:buFont typeface="Times New Roman" charset="0"/>
          <a:buNone/>
          <a:tabLst/>
          <a:defRPr kumimoji="0" lang="en-GB" sz="2400" b="0" i="0" u="none" strike="noStrike" cap="none" normalizeH="0" baseline="0">
            <a:ln>
              <a:noFill/>
            </a:ln>
            <a:solidFill>
              <a:schemeClr val="bg1"/>
            </a:solidFill>
            <a:effectLst/>
            <a:latin typeface="Arial" charset="0"/>
            <a:ea typeface="ＭＳ Ｐゴシック" charset="0"/>
            <a:cs typeface="ＭＳ Ｐゴシック" charset="0"/>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457200" rtl="0" eaLnBrk="1" fontAlgn="base" latinLnBrk="0" hangingPunct="1">
          <a:lnSpc>
            <a:spcPct val="100000"/>
          </a:lnSpc>
          <a:spcBef>
            <a:spcPct val="0"/>
          </a:spcBef>
          <a:spcAft>
            <a:spcPct val="0"/>
          </a:spcAft>
          <a:buClr>
            <a:srgbClr val="000000"/>
          </a:buClr>
          <a:buSzPct val="100000"/>
          <a:buFont typeface="Times New Roman" charset="0"/>
          <a:buNone/>
          <a:tabLst/>
          <a:defRPr kumimoji="0" lang="en-GB" sz="2400" b="0" i="0" u="none" strike="noStrike" cap="none" normalizeH="0" baseline="0">
            <a:ln>
              <a:noFill/>
            </a:ln>
            <a:solidFill>
              <a:schemeClr val="bg1"/>
            </a:solidFill>
            <a:effectLst/>
            <a:latin typeface="Arial" charset="0"/>
            <a:ea typeface="ＭＳ Ｐゴシック" charset="0"/>
            <a:cs typeface="ＭＳ Ｐゴシック" charset="0"/>
          </a:defRPr>
        </a:defPPr>
      </a:lstStyle>
    </a:lnDef>
  </a:objectDefaults>
  <a:extraClrSchemeLst>
    <a:extraClrScheme>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Office Theme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Office Theme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Office Theme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Office Theme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Office Theme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5.xml><?xml version="1.0" encoding="utf-8"?>
<a:theme xmlns:a="http://schemas.openxmlformats.org/drawingml/2006/main" name="4_Pulse">
  <a:themeElements>
    <a:clrScheme name="Pulse 2">
      <a:dk1>
        <a:srgbClr val="000000"/>
      </a:dk1>
      <a:lt1>
        <a:srgbClr val="FFFFFF"/>
      </a:lt1>
      <a:dk2>
        <a:srgbClr val="000066"/>
      </a:dk2>
      <a:lt2>
        <a:srgbClr val="FFCC66"/>
      </a:lt2>
      <a:accent1>
        <a:srgbClr val="FF9900"/>
      </a:accent1>
      <a:accent2>
        <a:srgbClr val="000044"/>
      </a:accent2>
      <a:accent3>
        <a:srgbClr val="AAAAB8"/>
      </a:accent3>
      <a:accent4>
        <a:srgbClr val="DADADA"/>
      </a:accent4>
      <a:accent5>
        <a:srgbClr val="FFCAAA"/>
      </a:accent5>
      <a:accent6>
        <a:srgbClr val="00003D"/>
      </a:accent6>
      <a:hlink>
        <a:srgbClr val="3366FF"/>
      </a:hlink>
      <a:folHlink>
        <a:srgbClr val="FFFF00"/>
      </a:folHlink>
    </a:clrScheme>
    <a:fontScheme name="Pulse">
      <a:majorFont>
        <a:latin typeface="Times New Roman"/>
        <a:ea typeface="ＭＳ Ｐゴシック"/>
        <a:cs typeface=""/>
      </a:majorFont>
      <a:minorFont>
        <a:latin typeface="Times New Roman"/>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Times New Roman" charset="0"/>
            <a:ea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Times New Roman" charset="0"/>
            <a:ea typeface="ＭＳ Ｐゴシック" charset="0"/>
          </a:defRPr>
        </a:defPPr>
      </a:lstStyle>
    </a:lnDef>
  </a:objectDefaults>
  <a:extraClrSchemeLst>
    <a:extraClrScheme>
      <a:clrScheme name="Pulse 1">
        <a:dk1>
          <a:srgbClr val="000000"/>
        </a:dk1>
        <a:lt1>
          <a:srgbClr val="CCECFF"/>
        </a:lt1>
        <a:dk2>
          <a:srgbClr val="000066"/>
        </a:dk2>
        <a:lt2>
          <a:srgbClr val="6699FF"/>
        </a:lt2>
        <a:accent1>
          <a:srgbClr val="33CCCC"/>
        </a:accent1>
        <a:accent2>
          <a:srgbClr val="0099FF"/>
        </a:accent2>
        <a:accent3>
          <a:srgbClr val="E2F4FF"/>
        </a:accent3>
        <a:accent4>
          <a:srgbClr val="000000"/>
        </a:accent4>
        <a:accent5>
          <a:srgbClr val="ADE2E2"/>
        </a:accent5>
        <a:accent6>
          <a:srgbClr val="008AE7"/>
        </a:accent6>
        <a:hlink>
          <a:srgbClr val="FFFFFF"/>
        </a:hlink>
        <a:folHlink>
          <a:srgbClr val="3366FF"/>
        </a:folHlink>
      </a:clrScheme>
      <a:clrMap bg1="lt1" tx1="dk1" bg2="lt2" tx2="dk2" accent1="accent1" accent2="accent2" accent3="accent3" accent4="accent4" accent5="accent5" accent6="accent6" hlink="hlink" folHlink="folHlink"/>
    </a:extraClrScheme>
    <a:extraClrScheme>
      <a:clrScheme name="Pulse 2">
        <a:dk1>
          <a:srgbClr val="000000"/>
        </a:dk1>
        <a:lt1>
          <a:srgbClr val="FFFFFF"/>
        </a:lt1>
        <a:dk2>
          <a:srgbClr val="000066"/>
        </a:dk2>
        <a:lt2>
          <a:srgbClr val="FFCC66"/>
        </a:lt2>
        <a:accent1>
          <a:srgbClr val="FF9900"/>
        </a:accent1>
        <a:accent2>
          <a:srgbClr val="000044"/>
        </a:accent2>
        <a:accent3>
          <a:srgbClr val="AAAAB8"/>
        </a:accent3>
        <a:accent4>
          <a:srgbClr val="DADADA"/>
        </a:accent4>
        <a:accent5>
          <a:srgbClr val="FFCAAA"/>
        </a:accent5>
        <a:accent6>
          <a:srgbClr val="00003D"/>
        </a:accent6>
        <a:hlink>
          <a:srgbClr val="3366FF"/>
        </a:hlink>
        <a:folHlink>
          <a:srgbClr val="FFFF00"/>
        </a:folHlink>
      </a:clrScheme>
      <a:clrMap bg1="dk2" tx1="lt1" bg2="dk1" tx2="lt2" accent1="accent1" accent2="accent2" accent3="accent3" accent4="accent4" accent5="accent5" accent6="accent6" hlink="hlink" folHlink="folHlink"/>
    </a:extraClrScheme>
    <a:extraClrScheme>
      <a:clrScheme name="Pulse 3">
        <a:dk1>
          <a:srgbClr val="000000"/>
        </a:dk1>
        <a:lt1>
          <a:srgbClr val="FFFFFF"/>
        </a:lt1>
        <a:dk2>
          <a:srgbClr val="000000"/>
        </a:dk2>
        <a:lt2>
          <a:srgbClr val="DDDDDD"/>
        </a:lt2>
        <a:accent1>
          <a:srgbClr val="CBCBCB"/>
        </a:accent1>
        <a:accent2>
          <a:srgbClr val="C0C0C0"/>
        </a:accent2>
        <a:accent3>
          <a:srgbClr val="FFFFFF"/>
        </a:accent3>
        <a:accent4>
          <a:srgbClr val="000000"/>
        </a:accent4>
        <a:accent5>
          <a:srgbClr val="E2E2E2"/>
        </a:accent5>
        <a:accent6>
          <a:srgbClr val="AEAEAE"/>
        </a:accent6>
        <a:hlink>
          <a:srgbClr val="4D4D4D"/>
        </a:hlink>
        <a:folHlink>
          <a:srgbClr val="868686"/>
        </a:folHlink>
      </a:clrScheme>
      <a:clrMap bg1="lt1" tx1="dk1" bg2="lt2" tx2="dk2" accent1="accent1" accent2="accent2" accent3="accent3" accent4="accent4" accent5="accent5" accent6="accent6" hlink="hlink" folHlink="folHlink"/>
    </a:extraClrScheme>
    <a:extraClrScheme>
      <a:clrScheme name="Pulse 4">
        <a:dk1>
          <a:srgbClr val="000000"/>
        </a:dk1>
        <a:lt1>
          <a:srgbClr val="FFFFFF"/>
        </a:lt1>
        <a:dk2>
          <a:srgbClr val="660033"/>
        </a:dk2>
        <a:lt2>
          <a:srgbClr val="FFCC66"/>
        </a:lt2>
        <a:accent1>
          <a:srgbClr val="FF9900"/>
        </a:accent1>
        <a:accent2>
          <a:srgbClr val="440022"/>
        </a:accent2>
        <a:accent3>
          <a:srgbClr val="B8AAAD"/>
        </a:accent3>
        <a:accent4>
          <a:srgbClr val="DADADA"/>
        </a:accent4>
        <a:accent5>
          <a:srgbClr val="FFCAAA"/>
        </a:accent5>
        <a:accent6>
          <a:srgbClr val="3D001E"/>
        </a:accent6>
        <a:hlink>
          <a:srgbClr val="B20059"/>
        </a:hlink>
        <a:folHlink>
          <a:srgbClr val="FF6699"/>
        </a:folHlink>
      </a:clrScheme>
      <a:clrMap bg1="dk2" tx1="lt1" bg2="dk1" tx2="lt2" accent1="accent1" accent2="accent2" accent3="accent3" accent4="accent4" accent5="accent5" accent6="accent6" hlink="hlink" folHlink="folHlink"/>
    </a:extraClrScheme>
    <a:extraClrScheme>
      <a:clrScheme name="Pulse 5">
        <a:dk1>
          <a:srgbClr val="000000"/>
        </a:dk1>
        <a:lt1>
          <a:srgbClr val="FFFFFF"/>
        </a:lt1>
        <a:dk2>
          <a:srgbClr val="663300"/>
        </a:dk2>
        <a:lt2>
          <a:srgbClr val="FFCC66"/>
        </a:lt2>
        <a:accent1>
          <a:srgbClr val="FF9900"/>
        </a:accent1>
        <a:accent2>
          <a:srgbClr val="361B00"/>
        </a:accent2>
        <a:accent3>
          <a:srgbClr val="B8ADAA"/>
        </a:accent3>
        <a:accent4>
          <a:srgbClr val="DADADA"/>
        </a:accent4>
        <a:accent5>
          <a:srgbClr val="FFCAAA"/>
        </a:accent5>
        <a:accent6>
          <a:srgbClr val="301700"/>
        </a:accent6>
        <a:hlink>
          <a:srgbClr val="996633"/>
        </a:hlink>
        <a:folHlink>
          <a:srgbClr val="FF6699"/>
        </a:folHlink>
      </a:clrScheme>
      <a:clrMap bg1="dk2" tx1="lt1" bg2="dk1" tx2="lt2" accent1="accent1" accent2="accent2" accent3="accent3" accent4="accent4" accent5="accent5" accent6="accent6" hlink="hlink" folHlink="folHlink"/>
    </a:extraClrScheme>
    <a:extraClrScheme>
      <a:clrScheme name="Pulse 6">
        <a:dk1>
          <a:srgbClr val="000000"/>
        </a:dk1>
        <a:lt1>
          <a:srgbClr val="FFFFFF"/>
        </a:lt1>
        <a:dk2>
          <a:srgbClr val="003300"/>
        </a:dk2>
        <a:lt2>
          <a:srgbClr val="FFCC66"/>
        </a:lt2>
        <a:accent1>
          <a:srgbClr val="CC9900"/>
        </a:accent1>
        <a:accent2>
          <a:srgbClr val="001600"/>
        </a:accent2>
        <a:accent3>
          <a:srgbClr val="AAADAA"/>
        </a:accent3>
        <a:accent4>
          <a:srgbClr val="DADADA"/>
        </a:accent4>
        <a:accent5>
          <a:srgbClr val="E2CAAA"/>
        </a:accent5>
        <a:accent6>
          <a:srgbClr val="001300"/>
        </a:accent6>
        <a:hlink>
          <a:srgbClr val="006600"/>
        </a:hlink>
        <a:folHlink>
          <a:srgbClr val="009999"/>
        </a:folHlink>
      </a:clrScheme>
      <a:clrMap bg1="dk2" tx1="lt1" bg2="dk1" tx2="lt2" accent1="accent1" accent2="accent2" accent3="accent3" accent4="accent4" accent5="accent5" accent6="accent6" hlink="hlink" folHlink="folHlink"/>
    </a:extraClrScheme>
  </a:extraClrSchemeLst>
</a:theme>
</file>

<file path=ppt/theme/theme66.xml><?xml version="1.0" encoding="utf-8"?>
<a:theme xmlns:a="http://schemas.openxmlformats.org/drawingml/2006/main" name="2_Default Design">
  <a:themeElements>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Times New Roman"/>
        <a:ea typeface="宋体"/>
        <a:cs typeface="宋体"/>
      </a:majorFont>
      <a:minorFont>
        <a:latin typeface="Arial"/>
        <a:ea typeface="宋体"/>
        <a:cs typeface="宋体"/>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Times New Roman" charset="0"/>
            <a:ea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Times New Roman" charset="0"/>
            <a:ea typeface="ＭＳ Ｐゴシック" charset="0"/>
          </a:defRPr>
        </a:defPPr>
      </a:lstStyle>
    </a:lnDef>
  </a:objectDefaults>
  <a:extraClrSchemeLst>
    <a:extraClrScheme>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7.xml><?xml version="1.0" encoding="utf-8"?>
<a:theme xmlns:a="http://schemas.openxmlformats.org/drawingml/2006/main" name="5_Pulse">
  <a:themeElements>
    <a:clrScheme name="Pulse 2">
      <a:dk1>
        <a:srgbClr val="000000"/>
      </a:dk1>
      <a:lt1>
        <a:srgbClr val="FFFFFF"/>
      </a:lt1>
      <a:dk2>
        <a:srgbClr val="000066"/>
      </a:dk2>
      <a:lt2>
        <a:srgbClr val="FFCC66"/>
      </a:lt2>
      <a:accent1>
        <a:srgbClr val="FF9900"/>
      </a:accent1>
      <a:accent2>
        <a:srgbClr val="000044"/>
      </a:accent2>
      <a:accent3>
        <a:srgbClr val="AAAAB8"/>
      </a:accent3>
      <a:accent4>
        <a:srgbClr val="DADADA"/>
      </a:accent4>
      <a:accent5>
        <a:srgbClr val="FFCAAA"/>
      </a:accent5>
      <a:accent6>
        <a:srgbClr val="00003D"/>
      </a:accent6>
      <a:hlink>
        <a:srgbClr val="3366FF"/>
      </a:hlink>
      <a:folHlink>
        <a:srgbClr val="FFFF00"/>
      </a:folHlink>
    </a:clrScheme>
    <a:fontScheme name="Pulse">
      <a:majorFont>
        <a:latin typeface="Times New Roman"/>
        <a:ea typeface="ＭＳ Ｐゴシック"/>
        <a:cs typeface=""/>
      </a:majorFont>
      <a:minorFont>
        <a:latin typeface="Times New Roman"/>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Times New Roman" charset="0"/>
            <a:ea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Times New Roman" charset="0"/>
            <a:ea typeface="ＭＳ Ｐゴシック" charset="0"/>
          </a:defRPr>
        </a:defPPr>
      </a:lstStyle>
    </a:lnDef>
  </a:objectDefaults>
  <a:extraClrSchemeLst>
    <a:extraClrScheme>
      <a:clrScheme name="Pulse 1">
        <a:dk1>
          <a:srgbClr val="000000"/>
        </a:dk1>
        <a:lt1>
          <a:srgbClr val="CCECFF"/>
        </a:lt1>
        <a:dk2>
          <a:srgbClr val="000066"/>
        </a:dk2>
        <a:lt2>
          <a:srgbClr val="6699FF"/>
        </a:lt2>
        <a:accent1>
          <a:srgbClr val="33CCCC"/>
        </a:accent1>
        <a:accent2>
          <a:srgbClr val="0099FF"/>
        </a:accent2>
        <a:accent3>
          <a:srgbClr val="E2F4FF"/>
        </a:accent3>
        <a:accent4>
          <a:srgbClr val="000000"/>
        </a:accent4>
        <a:accent5>
          <a:srgbClr val="ADE2E2"/>
        </a:accent5>
        <a:accent6>
          <a:srgbClr val="008AE7"/>
        </a:accent6>
        <a:hlink>
          <a:srgbClr val="FFFFFF"/>
        </a:hlink>
        <a:folHlink>
          <a:srgbClr val="3366FF"/>
        </a:folHlink>
      </a:clrScheme>
      <a:clrMap bg1="lt1" tx1="dk1" bg2="lt2" tx2="dk2" accent1="accent1" accent2="accent2" accent3="accent3" accent4="accent4" accent5="accent5" accent6="accent6" hlink="hlink" folHlink="folHlink"/>
    </a:extraClrScheme>
    <a:extraClrScheme>
      <a:clrScheme name="Pulse 2">
        <a:dk1>
          <a:srgbClr val="000000"/>
        </a:dk1>
        <a:lt1>
          <a:srgbClr val="FFFFFF"/>
        </a:lt1>
        <a:dk2>
          <a:srgbClr val="000066"/>
        </a:dk2>
        <a:lt2>
          <a:srgbClr val="FFCC66"/>
        </a:lt2>
        <a:accent1>
          <a:srgbClr val="FF9900"/>
        </a:accent1>
        <a:accent2>
          <a:srgbClr val="000044"/>
        </a:accent2>
        <a:accent3>
          <a:srgbClr val="AAAAB8"/>
        </a:accent3>
        <a:accent4>
          <a:srgbClr val="DADADA"/>
        </a:accent4>
        <a:accent5>
          <a:srgbClr val="FFCAAA"/>
        </a:accent5>
        <a:accent6>
          <a:srgbClr val="00003D"/>
        </a:accent6>
        <a:hlink>
          <a:srgbClr val="3366FF"/>
        </a:hlink>
        <a:folHlink>
          <a:srgbClr val="FFFF00"/>
        </a:folHlink>
      </a:clrScheme>
      <a:clrMap bg1="dk2" tx1="lt1" bg2="dk1" tx2="lt2" accent1="accent1" accent2="accent2" accent3="accent3" accent4="accent4" accent5="accent5" accent6="accent6" hlink="hlink" folHlink="folHlink"/>
    </a:extraClrScheme>
    <a:extraClrScheme>
      <a:clrScheme name="Pulse 3">
        <a:dk1>
          <a:srgbClr val="000000"/>
        </a:dk1>
        <a:lt1>
          <a:srgbClr val="FFFFFF"/>
        </a:lt1>
        <a:dk2>
          <a:srgbClr val="000000"/>
        </a:dk2>
        <a:lt2>
          <a:srgbClr val="DDDDDD"/>
        </a:lt2>
        <a:accent1>
          <a:srgbClr val="CBCBCB"/>
        </a:accent1>
        <a:accent2>
          <a:srgbClr val="C0C0C0"/>
        </a:accent2>
        <a:accent3>
          <a:srgbClr val="FFFFFF"/>
        </a:accent3>
        <a:accent4>
          <a:srgbClr val="000000"/>
        </a:accent4>
        <a:accent5>
          <a:srgbClr val="E2E2E2"/>
        </a:accent5>
        <a:accent6>
          <a:srgbClr val="AEAEAE"/>
        </a:accent6>
        <a:hlink>
          <a:srgbClr val="4D4D4D"/>
        </a:hlink>
        <a:folHlink>
          <a:srgbClr val="868686"/>
        </a:folHlink>
      </a:clrScheme>
      <a:clrMap bg1="lt1" tx1="dk1" bg2="lt2" tx2="dk2" accent1="accent1" accent2="accent2" accent3="accent3" accent4="accent4" accent5="accent5" accent6="accent6" hlink="hlink" folHlink="folHlink"/>
    </a:extraClrScheme>
    <a:extraClrScheme>
      <a:clrScheme name="Pulse 4">
        <a:dk1>
          <a:srgbClr val="000000"/>
        </a:dk1>
        <a:lt1>
          <a:srgbClr val="FFFFFF"/>
        </a:lt1>
        <a:dk2>
          <a:srgbClr val="660033"/>
        </a:dk2>
        <a:lt2>
          <a:srgbClr val="FFCC66"/>
        </a:lt2>
        <a:accent1>
          <a:srgbClr val="FF9900"/>
        </a:accent1>
        <a:accent2>
          <a:srgbClr val="440022"/>
        </a:accent2>
        <a:accent3>
          <a:srgbClr val="B8AAAD"/>
        </a:accent3>
        <a:accent4>
          <a:srgbClr val="DADADA"/>
        </a:accent4>
        <a:accent5>
          <a:srgbClr val="FFCAAA"/>
        </a:accent5>
        <a:accent6>
          <a:srgbClr val="3D001E"/>
        </a:accent6>
        <a:hlink>
          <a:srgbClr val="B20059"/>
        </a:hlink>
        <a:folHlink>
          <a:srgbClr val="FF6699"/>
        </a:folHlink>
      </a:clrScheme>
      <a:clrMap bg1="dk2" tx1="lt1" bg2="dk1" tx2="lt2" accent1="accent1" accent2="accent2" accent3="accent3" accent4="accent4" accent5="accent5" accent6="accent6" hlink="hlink" folHlink="folHlink"/>
    </a:extraClrScheme>
    <a:extraClrScheme>
      <a:clrScheme name="Pulse 5">
        <a:dk1>
          <a:srgbClr val="000000"/>
        </a:dk1>
        <a:lt1>
          <a:srgbClr val="FFFFFF"/>
        </a:lt1>
        <a:dk2>
          <a:srgbClr val="663300"/>
        </a:dk2>
        <a:lt2>
          <a:srgbClr val="FFCC66"/>
        </a:lt2>
        <a:accent1>
          <a:srgbClr val="FF9900"/>
        </a:accent1>
        <a:accent2>
          <a:srgbClr val="361B00"/>
        </a:accent2>
        <a:accent3>
          <a:srgbClr val="B8ADAA"/>
        </a:accent3>
        <a:accent4>
          <a:srgbClr val="DADADA"/>
        </a:accent4>
        <a:accent5>
          <a:srgbClr val="FFCAAA"/>
        </a:accent5>
        <a:accent6>
          <a:srgbClr val="301700"/>
        </a:accent6>
        <a:hlink>
          <a:srgbClr val="996633"/>
        </a:hlink>
        <a:folHlink>
          <a:srgbClr val="FF6699"/>
        </a:folHlink>
      </a:clrScheme>
      <a:clrMap bg1="dk2" tx1="lt1" bg2="dk1" tx2="lt2" accent1="accent1" accent2="accent2" accent3="accent3" accent4="accent4" accent5="accent5" accent6="accent6" hlink="hlink" folHlink="folHlink"/>
    </a:extraClrScheme>
    <a:extraClrScheme>
      <a:clrScheme name="Pulse 6">
        <a:dk1>
          <a:srgbClr val="000000"/>
        </a:dk1>
        <a:lt1>
          <a:srgbClr val="FFFFFF"/>
        </a:lt1>
        <a:dk2>
          <a:srgbClr val="003300"/>
        </a:dk2>
        <a:lt2>
          <a:srgbClr val="FFCC66"/>
        </a:lt2>
        <a:accent1>
          <a:srgbClr val="CC9900"/>
        </a:accent1>
        <a:accent2>
          <a:srgbClr val="001600"/>
        </a:accent2>
        <a:accent3>
          <a:srgbClr val="AAADAA"/>
        </a:accent3>
        <a:accent4>
          <a:srgbClr val="DADADA"/>
        </a:accent4>
        <a:accent5>
          <a:srgbClr val="E2CAAA"/>
        </a:accent5>
        <a:accent6>
          <a:srgbClr val="001300"/>
        </a:accent6>
        <a:hlink>
          <a:srgbClr val="006600"/>
        </a:hlink>
        <a:folHlink>
          <a:srgbClr val="009999"/>
        </a:folHlink>
      </a:clrScheme>
      <a:clrMap bg1="dk2" tx1="lt1" bg2="dk1" tx2="lt2" accent1="accent1" accent2="accent2" accent3="accent3" accent4="accent4" accent5="accent5" accent6="accent6" hlink="hlink" folHlink="folHlink"/>
    </a:extraClrScheme>
  </a:extraClrSchemeLst>
</a:theme>
</file>

<file path=ppt/theme/theme68.xml><?xml version="1.0" encoding="utf-8"?>
<a:theme xmlns:a="http://schemas.openxmlformats.org/drawingml/2006/main" name="1_Stream">
  <a:themeElements>
    <a:clrScheme name="Stream 1">
      <a:dk1>
        <a:srgbClr val="000514"/>
      </a:dk1>
      <a:lt1>
        <a:srgbClr val="FFFFFF"/>
      </a:lt1>
      <a:dk2>
        <a:srgbClr val="003399"/>
      </a:dk2>
      <a:lt2>
        <a:srgbClr val="E5E5FF"/>
      </a:lt2>
      <a:accent1>
        <a:srgbClr val="0099CC"/>
      </a:accent1>
      <a:accent2>
        <a:srgbClr val="A886E0"/>
      </a:accent2>
      <a:accent3>
        <a:srgbClr val="AAADCA"/>
      </a:accent3>
      <a:accent4>
        <a:srgbClr val="DADADA"/>
      </a:accent4>
      <a:accent5>
        <a:srgbClr val="AACAE2"/>
      </a:accent5>
      <a:accent6>
        <a:srgbClr val="9879CB"/>
      </a:accent6>
      <a:hlink>
        <a:srgbClr val="FFCC00"/>
      </a:hlink>
      <a:folHlink>
        <a:srgbClr val="FFFFCC"/>
      </a:folHlink>
    </a:clrScheme>
    <a:fontScheme name="Stream">
      <a:majorFont>
        <a:latin typeface="Garamond"/>
        <a:ea typeface="ＭＳ Ｐゴシック"/>
        <a:cs typeface=""/>
      </a:majorFont>
      <a:minorFont>
        <a:latin typeface="Garamond"/>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Times New Roman" charset="0"/>
            <a:ea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Times New Roman" charset="0"/>
            <a:ea typeface="ＭＳ Ｐゴシック" charset="0"/>
          </a:defRPr>
        </a:defPPr>
      </a:lstStyle>
    </a:lnDef>
  </a:objectDefaults>
  <a:extraClrSchemeLst>
    <a:extraClrScheme>
      <a:clrScheme name="Stream 1">
        <a:dk1>
          <a:srgbClr val="000514"/>
        </a:dk1>
        <a:lt1>
          <a:srgbClr val="FFFFFF"/>
        </a:lt1>
        <a:dk2>
          <a:srgbClr val="003399"/>
        </a:dk2>
        <a:lt2>
          <a:srgbClr val="E5E5FF"/>
        </a:lt2>
        <a:accent1>
          <a:srgbClr val="0099CC"/>
        </a:accent1>
        <a:accent2>
          <a:srgbClr val="A886E0"/>
        </a:accent2>
        <a:accent3>
          <a:srgbClr val="AAADCA"/>
        </a:accent3>
        <a:accent4>
          <a:srgbClr val="DADADA"/>
        </a:accent4>
        <a:accent5>
          <a:srgbClr val="AACAE2"/>
        </a:accent5>
        <a:accent6>
          <a:srgbClr val="9879CB"/>
        </a:accent6>
        <a:hlink>
          <a:srgbClr val="FFCC00"/>
        </a:hlink>
        <a:folHlink>
          <a:srgbClr val="FFFFCC"/>
        </a:folHlink>
      </a:clrScheme>
      <a:clrMap bg1="dk2" tx1="lt1" bg2="dk1" tx2="lt2" accent1="accent1" accent2="accent2" accent3="accent3" accent4="accent4" accent5="accent5" accent6="accent6" hlink="hlink" folHlink="folHlink"/>
    </a:extraClrScheme>
    <a:extraClrScheme>
      <a:clrScheme name="Stream 2">
        <a:dk1>
          <a:srgbClr val="3E3E5C"/>
        </a:dk1>
        <a:lt1>
          <a:srgbClr val="FFFFFF"/>
        </a:lt1>
        <a:dk2>
          <a:srgbClr val="666699"/>
        </a:dk2>
        <a:lt2>
          <a:srgbClr val="DFDFE9"/>
        </a:lt2>
        <a:accent1>
          <a:srgbClr val="CC66FF"/>
        </a:accent1>
        <a:accent2>
          <a:srgbClr val="679ACD"/>
        </a:accent2>
        <a:accent3>
          <a:srgbClr val="B8B8CA"/>
        </a:accent3>
        <a:accent4>
          <a:srgbClr val="DADADA"/>
        </a:accent4>
        <a:accent5>
          <a:srgbClr val="E2B8FF"/>
        </a:accent5>
        <a:accent6>
          <a:srgbClr val="5D8BBA"/>
        </a:accent6>
        <a:hlink>
          <a:srgbClr val="CCECFF"/>
        </a:hlink>
        <a:folHlink>
          <a:srgbClr val="CCCCFF"/>
        </a:folHlink>
      </a:clrScheme>
      <a:clrMap bg1="dk2" tx1="lt1" bg2="dk1" tx2="lt2" accent1="accent1" accent2="accent2" accent3="accent3" accent4="accent4" accent5="accent5" accent6="accent6" hlink="hlink" folHlink="folHlink"/>
    </a:extraClrScheme>
    <a:extraClrScheme>
      <a:clrScheme name="Stream 3">
        <a:dk1>
          <a:srgbClr val="2A5400"/>
        </a:dk1>
        <a:lt1>
          <a:srgbClr val="FFFFFF"/>
        </a:lt1>
        <a:dk2>
          <a:srgbClr val="4A9400"/>
        </a:dk2>
        <a:lt2>
          <a:srgbClr val="BAE8BA"/>
        </a:lt2>
        <a:accent1>
          <a:srgbClr val="33CC33"/>
        </a:accent1>
        <a:accent2>
          <a:srgbClr val="99CC00"/>
        </a:accent2>
        <a:accent3>
          <a:srgbClr val="B1C8AA"/>
        </a:accent3>
        <a:accent4>
          <a:srgbClr val="DADADA"/>
        </a:accent4>
        <a:accent5>
          <a:srgbClr val="ADE2AD"/>
        </a:accent5>
        <a:accent6>
          <a:srgbClr val="8AB900"/>
        </a:accent6>
        <a:hlink>
          <a:srgbClr val="99FF33"/>
        </a:hlink>
        <a:folHlink>
          <a:srgbClr val="FFFF99"/>
        </a:folHlink>
      </a:clrScheme>
      <a:clrMap bg1="dk2" tx1="lt1" bg2="dk1" tx2="lt2" accent1="accent1" accent2="accent2" accent3="accent3" accent4="accent4" accent5="accent5" accent6="accent6" hlink="hlink" folHlink="folHlink"/>
    </a:extraClrScheme>
    <a:extraClrScheme>
      <a:clrScheme name="Stream 4">
        <a:dk1>
          <a:srgbClr val="000000"/>
        </a:dk1>
        <a:lt1>
          <a:srgbClr val="FFFFFF"/>
        </a:lt1>
        <a:dk2>
          <a:srgbClr val="51596D"/>
        </a:dk2>
        <a:lt2>
          <a:srgbClr val="DDDDDD"/>
        </a:lt2>
        <a:accent1>
          <a:srgbClr val="787E8A"/>
        </a:accent1>
        <a:accent2>
          <a:srgbClr val="339966"/>
        </a:accent2>
        <a:accent3>
          <a:srgbClr val="B3B5BA"/>
        </a:accent3>
        <a:accent4>
          <a:srgbClr val="DADADA"/>
        </a:accent4>
        <a:accent5>
          <a:srgbClr val="BEC0C4"/>
        </a:accent5>
        <a:accent6>
          <a:srgbClr val="2D8A5C"/>
        </a:accent6>
        <a:hlink>
          <a:srgbClr val="00FFFF"/>
        </a:hlink>
        <a:folHlink>
          <a:srgbClr val="74B6D0"/>
        </a:folHlink>
      </a:clrScheme>
      <a:clrMap bg1="dk2" tx1="lt1" bg2="dk1" tx2="lt2" accent1="accent1" accent2="accent2" accent3="accent3" accent4="accent4" accent5="accent5" accent6="accent6" hlink="hlink" folHlink="folHlink"/>
    </a:extraClrScheme>
    <a:extraClrScheme>
      <a:clrScheme name="Stream 5">
        <a:dk1>
          <a:srgbClr val="5C1F00"/>
        </a:dk1>
        <a:lt1>
          <a:srgbClr val="FFFFFF"/>
        </a:lt1>
        <a:dk2>
          <a:srgbClr val="8C0000"/>
        </a:dk2>
        <a:lt2>
          <a:srgbClr val="DFD293"/>
        </a:lt2>
        <a:accent1>
          <a:srgbClr val="FF6845"/>
        </a:accent1>
        <a:accent2>
          <a:srgbClr val="BE7960"/>
        </a:accent2>
        <a:accent3>
          <a:srgbClr val="C5AAAA"/>
        </a:accent3>
        <a:accent4>
          <a:srgbClr val="DADADA"/>
        </a:accent4>
        <a:accent5>
          <a:srgbClr val="FFB9B0"/>
        </a:accent5>
        <a:accent6>
          <a:srgbClr val="AC6D56"/>
        </a:accent6>
        <a:hlink>
          <a:srgbClr val="FFFFCC"/>
        </a:hlink>
        <a:folHlink>
          <a:srgbClr val="FFCC00"/>
        </a:folHlink>
      </a:clrScheme>
      <a:clrMap bg1="dk2" tx1="lt1" bg2="dk1" tx2="lt2" accent1="accent1" accent2="accent2" accent3="accent3" accent4="accent4" accent5="accent5" accent6="accent6" hlink="hlink" folHlink="folHlink"/>
    </a:extraClrScheme>
    <a:extraClrScheme>
      <a:clrScheme name="Stream 6">
        <a:dk1>
          <a:srgbClr val="5E4444"/>
        </a:dk1>
        <a:lt1>
          <a:srgbClr val="F7F3F3"/>
        </a:lt1>
        <a:dk2>
          <a:srgbClr val="8A6362"/>
        </a:dk2>
        <a:lt2>
          <a:srgbClr val="D8C1BA"/>
        </a:lt2>
        <a:accent1>
          <a:srgbClr val="CC6600"/>
        </a:accent1>
        <a:accent2>
          <a:srgbClr val="C16059"/>
        </a:accent2>
        <a:accent3>
          <a:srgbClr val="C4B7B7"/>
        </a:accent3>
        <a:accent4>
          <a:srgbClr val="D3D0D0"/>
        </a:accent4>
        <a:accent5>
          <a:srgbClr val="E2B8AA"/>
        </a:accent5>
        <a:accent6>
          <a:srgbClr val="AF5650"/>
        </a:accent6>
        <a:hlink>
          <a:srgbClr val="FFCC00"/>
        </a:hlink>
        <a:folHlink>
          <a:srgbClr val="CBB557"/>
        </a:folHlink>
      </a:clrScheme>
      <a:clrMap bg1="dk2" tx1="lt1" bg2="dk1" tx2="lt2" accent1="accent1" accent2="accent2" accent3="accent3" accent4="accent4" accent5="accent5" accent6="accent6" hlink="hlink" folHlink="folHlink"/>
    </a:extraClrScheme>
    <a:extraClrScheme>
      <a:clrScheme name="Stream 7">
        <a:dk1>
          <a:srgbClr val="7F6737"/>
        </a:dk1>
        <a:lt1>
          <a:srgbClr val="FFFFFF"/>
        </a:lt1>
        <a:dk2>
          <a:srgbClr val="BFA673"/>
        </a:dk2>
        <a:lt2>
          <a:srgbClr val="E6E3AA"/>
        </a:lt2>
        <a:accent1>
          <a:srgbClr val="FFCC00"/>
        </a:accent1>
        <a:accent2>
          <a:srgbClr val="808000"/>
        </a:accent2>
        <a:accent3>
          <a:srgbClr val="DCD0BC"/>
        </a:accent3>
        <a:accent4>
          <a:srgbClr val="DADADA"/>
        </a:accent4>
        <a:accent5>
          <a:srgbClr val="FFE2AA"/>
        </a:accent5>
        <a:accent6>
          <a:srgbClr val="737300"/>
        </a:accent6>
        <a:hlink>
          <a:srgbClr val="784700"/>
        </a:hlink>
        <a:folHlink>
          <a:srgbClr val="9A7200"/>
        </a:folHlink>
      </a:clrScheme>
      <a:clrMap bg1="dk2" tx1="lt1" bg2="dk1" tx2="lt2" accent1="accent1" accent2="accent2" accent3="accent3" accent4="accent4" accent5="accent5" accent6="accent6" hlink="hlink" folHlink="folHlink"/>
    </a:extraClrScheme>
    <a:extraClrScheme>
      <a:clrScheme name="Stream 8">
        <a:dk1>
          <a:srgbClr val="4B2500"/>
        </a:dk1>
        <a:lt1>
          <a:srgbClr val="F9F0D3"/>
        </a:lt1>
        <a:dk2>
          <a:srgbClr val="A69564"/>
        </a:dk2>
        <a:lt2>
          <a:srgbClr val="EFDEAF"/>
        </a:lt2>
        <a:accent1>
          <a:srgbClr val="FFFFE3"/>
        </a:accent1>
        <a:accent2>
          <a:srgbClr val="BFBFA7"/>
        </a:accent2>
        <a:accent3>
          <a:srgbClr val="FBF6E6"/>
        </a:accent3>
        <a:accent4>
          <a:srgbClr val="3F1E00"/>
        </a:accent4>
        <a:accent5>
          <a:srgbClr val="FFFFEF"/>
        </a:accent5>
        <a:accent6>
          <a:srgbClr val="ADAD97"/>
        </a:accent6>
        <a:hlink>
          <a:srgbClr val="7B6D47"/>
        </a:hlink>
        <a:folHlink>
          <a:srgbClr val="A99D2F"/>
        </a:folHlink>
      </a:clrScheme>
      <a:clrMap bg1="lt1" tx1="dk1" bg2="lt2" tx2="dk2" accent1="accent1" accent2="accent2" accent3="accent3" accent4="accent4" accent5="accent5" accent6="accent6" hlink="hlink" folHlink="folHlink"/>
    </a:extraClrScheme>
    <a:extraClrScheme>
      <a:clrScheme name="Stream 9">
        <a:dk1>
          <a:srgbClr val="000000"/>
        </a:dk1>
        <a:lt1>
          <a:srgbClr val="FFFFFF"/>
        </a:lt1>
        <a:dk2>
          <a:srgbClr val="000000"/>
        </a:dk2>
        <a:lt2>
          <a:srgbClr val="808080"/>
        </a:lt2>
        <a:accent1>
          <a:srgbClr val="CCECFF"/>
        </a:accent1>
        <a:accent2>
          <a:srgbClr val="333399"/>
        </a:accent2>
        <a:accent3>
          <a:srgbClr val="FFFFFF"/>
        </a:accent3>
        <a:accent4>
          <a:srgbClr val="000000"/>
        </a:accent4>
        <a:accent5>
          <a:srgbClr val="E2F4FF"/>
        </a:accent5>
        <a:accent6>
          <a:srgbClr val="2D2D8A"/>
        </a:accent6>
        <a:hlink>
          <a:srgbClr val="6600FF"/>
        </a:hlink>
        <a:folHlink>
          <a:srgbClr val="009900"/>
        </a:folHlink>
      </a:clrScheme>
      <a:clrMap bg1="lt1" tx1="dk1" bg2="lt2" tx2="dk2" accent1="accent1" accent2="accent2" accent3="accent3" accent4="accent4" accent5="accent5" accent6="accent6" hlink="hlink" folHlink="folHlink"/>
    </a:extraClrScheme>
  </a:extraClrSchemeLst>
</a:theme>
</file>

<file path=ppt/theme/theme69.xml><?xml version="1.0" encoding="utf-8"?>
<a:theme xmlns:a="http://schemas.openxmlformats.org/drawingml/2006/main" name="4_Blank Presentation">
  <a:themeElements>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Blank Presentation">
      <a:majorFont>
        <a:latin typeface="Arial"/>
        <a:ea typeface="ＭＳ Ｐゴシック"/>
        <a:cs typeface="ＭＳ Ｐゴシック"/>
      </a:majorFont>
      <a:minorFont>
        <a:latin typeface="Arial"/>
        <a:ea typeface="ＭＳ Ｐゴシック"/>
        <a:cs typeface="ＭＳ Ｐゴシック"/>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Times New Roman" charset="0"/>
            <a:ea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Times New Roman" charset="0"/>
            <a:ea typeface="ＭＳ Ｐゴシック"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7.xml><?xml version="1.0" encoding="utf-8"?>
<a:theme xmlns:a="http://schemas.openxmlformats.org/drawingml/2006/main" name="31_Office Theme">
  <a:themeElements>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Theme">
      <a:majorFont>
        <a:latin typeface="Times New Roman"/>
        <a:ea typeface="ＭＳ Ｐゴシック"/>
        <a:cs typeface=""/>
      </a:majorFont>
      <a:minorFont>
        <a:latin typeface="Times New Roman"/>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lnDef>
  </a:objectDefaults>
  <a:extraClrSchemeLst>
    <a:extraClrScheme>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Office Theme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Office Theme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Office Theme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Office Theme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Office Theme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0.xml><?xml version="1.0" encoding="utf-8"?>
<a:theme xmlns:a="http://schemas.openxmlformats.org/drawingml/2006/main" name="10_Default Design">
  <a:themeElements>
    <a:clrScheme name="1_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1_Default Design">
      <a:majorFont>
        <a:latin typeface="Arial"/>
        <a:ea typeface="ＭＳ Ｐゴシック"/>
        <a:cs typeface="Arial"/>
      </a:majorFont>
      <a:minorFont>
        <a:latin typeface="Arial"/>
        <a:ea typeface="ＭＳ Ｐゴシック"/>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1_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1_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1_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1_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1_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1_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1_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1_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1_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1_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1_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71.xml><?xml version="1.0" encoding="utf-8"?>
<a:theme xmlns:a="http://schemas.openxmlformats.org/drawingml/2006/main" name="25_Office Theme">
  <a:themeElements>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Theme">
      <a:majorFont>
        <a:latin typeface="Times New Roman"/>
        <a:ea typeface="ＭＳ Ｐゴシック"/>
        <a:cs typeface=""/>
      </a:majorFont>
      <a:minorFont>
        <a:latin typeface="Times New Roman"/>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lnDef>
  </a:objectDefaults>
  <a:extraClrSchemeLst>
    <a:extraClrScheme>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Office Theme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Office Theme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Office Theme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Office Theme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Office Theme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2.xml><?xml version="1.0" encoding="utf-8"?>
<a:theme xmlns:a="http://schemas.openxmlformats.org/drawingml/2006/main" name="3_Mountain">
  <a:themeElements>
    <a:clrScheme name="Mountain 1">
      <a:dk1>
        <a:srgbClr val="000000"/>
      </a:dk1>
      <a:lt1>
        <a:srgbClr val="FFFFCC"/>
      </a:lt1>
      <a:dk2>
        <a:srgbClr val="000066"/>
      </a:dk2>
      <a:lt2>
        <a:srgbClr val="FFFFCC"/>
      </a:lt2>
      <a:accent1>
        <a:srgbClr val="00CC99"/>
      </a:accent1>
      <a:accent2>
        <a:srgbClr val="3333CC"/>
      </a:accent2>
      <a:accent3>
        <a:srgbClr val="AAAAB8"/>
      </a:accent3>
      <a:accent4>
        <a:srgbClr val="DADAAE"/>
      </a:accent4>
      <a:accent5>
        <a:srgbClr val="AAE2CA"/>
      </a:accent5>
      <a:accent6>
        <a:srgbClr val="2D2DB9"/>
      </a:accent6>
      <a:hlink>
        <a:srgbClr val="CCCCFF"/>
      </a:hlink>
      <a:folHlink>
        <a:srgbClr val="B2B2B2"/>
      </a:folHlink>
    </a:clrScheme>
    <a:fontScheme name="Mountai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Mountain 1">
        <a:dk1>
          <a:srgbClr val="000000"/>
        </a:dk1>
        <a:lt1>
          <a:srgbClr val="FFFFCC"/>
        </a:lt1>
        <a:dk2>
          <a:srgbClr val="000066"/>
        </a:dk2>
        <a:lt2>
          <a:srgbClr val="FFFFCC"/>
        </a:lt2>
        <a:accent1>
          <a:srgbClr val="00CC99"/>
        </a:accent1>
        <a:accent2>
          <a:srgbClr val="3333CC"/>
        </a:accent2>
        <a:accent3>
          <a:srgbClr val="AAAAB8"/>
        </a:accent3>
        <a:accent4>
          <a:srgbClr val="DADAAE"/>
        </a:accent4>
        <a:accent5>
          <a:srgbClr val="AAE2CA"/>
        </a:accent5>
        <a:accent6>
          <a:srgbClr val="2D2DB9"/>
        </a:accent6>
        <a:hlink>
          <a:srgbClr val="CCCCFF"/>
        </a:hlink>
        <a:folHlink>
          <a:srgbClr val="B2B2B2"/>
        </a:folHlink>
      </a:clrScheme>
      <a:clrMap bg1="dk2" tx1="lt1" bg2="dk1" tx2="lt2" accent1="accent1" accent2="accent2" accent3="accent3" accent4="accent4" accent5="accent5" accent6="accent6" hlink="hlink" folHlink="folHlink"/>
    </a:extraClrScheme>
    <a:extraClrScheme>
      <a:clrScheme name="Mountain 2">
        <a:dk1>
          <a:srgbClr val="000000"/>
        </a:dk1>
        <a:lt1>
          <a:srgbClr val="FFFFCC"/>
        </a:lt1>
        <a:dk2>
          <a:srgbClr val="000000"/>
        </a:dk2>
        <a:lt2>
          <a:srgbClr val="000000"/>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Mountain 3">
        <a:dk1>
          <a:srgbClr val="000000"/>
        </a:dk1>
        <a:lt1>
          <a:srgbClr val="FFFFFF"/>
        </a:lt1>
        <a:dk2>
          <a:srgbClr val="000000"/>
        </a:dk2>
        <a:lt2>
          <a:srgbClr val="393939"/>
        </a:lt2>
        <a:accent1>
          <a:srgbClr val="CBCBCB"/>
        </a:accent1>
        <a:accent2>
          <a:srgbClr val="868686"/>
        </a:accent2>
        <a:accent3>
          <a:srgbClr val="FFFFFF"/>
        </a:accent3>
        <a:accent4>
          <a:srgbClr val="000000"/>
        </a:accent4>
        <a:accent5>
          <a:srgbClr val="E2E2E2"/>
        </a:accent5>
        <a:accent6>
          <a:srgbClr val="797979"/>
        </a:accent6>
        <a:hlink>
          <a:srgbClr val="4D4D4D"/>
        </a:hlink>
        <a:folHlink>
          <a:srgbClr val="969696"/>
        </a:folHlink>
      </a:clrScheme>
      <a:clrMap bg1="lt1" tx1="dk1" bg2="lt2" tx2="dk2" accent1="accent1" accent2="accent2" accent3="accent3" accent4="accent4" accent5="accent5" accent6="accent6" hlink="hlink" folHlink="folHlink"/>
    </a:extraClrScheme>
    <a:extraClrScheme>
      <a:clrScheme name="Mountain 4">
        <a:dk1>
          <a:srgbClr val="000000"/>
        </a:dk1>
        <a:lt1>
          <a:srgbClr val="99FFFF"/>
        </a:lt1>
        <a:dk2>
          <a:srgbClr val="333300"/>
        </a:dk2>
        <a:lt2>
          <a:srgbClr val="99FFFF"/>
        </a:lt2>
        <a:accent1>
          <a:srgbClr val="FFCC66"/>
        </a:accent1>
        <a:accent2>
          <a:srgbClr val="0000FF"/>
        </a:accent2>
        <a:accent3>
          <a:srgbClr val="ADADAA"/>
        </a:accent3>
        <a:accent4>
          <a:srgbClr val="82DADA"/>
        </a:accent4>
        <a:accent5>
          <a:srgbClr val="FFE2B8"/>
        </a:accent5>
        <a:accent6>
          <a:srgbClr val="0000E7"/>
        </a:accent6>
        <a:hlink>
          <a:srgbClr val="CC00CC"/>
        </a:hlink>
        <a:folHlink>
          <a:srgbClr val="C0C0C0"/>
        </a:folHlink>
      </a:clrScheme>
      <a:clrMap bg1="dk2" tx1="lt1" bg2="dk1" tx2="lt2" accent1="accent1" accent2="accent2" accent3="accent3" accent4="accent4" accent5="accent5" accent6="accent6" hlink="hlink" folHlink="folHlink"/>
    </a:extraClrScheme>
    <a:extraClrScheme>
      <a:clrScheme name="Mountain 5">
        <a:dk1>
          <a:srgbClr val="868686"/>
        </a:dk1>
        <a:lt1>
          <a:srgbClr val="FFFF99"/>
        </a:lt1>
        <a:dk2>
          <a:srgbClr val="993300"/>
        </a:dk2>
        <a:lt2>
          <a:srgbClr val="99FFFF"/>
        </a:lt2>
        <a:accent1>
          <a:srgbClr val="CBCBCB"/>
        </a:accent1>
        <a:accent2>
          <a:srgbClr val="0066FF"/>
        </a:accent2>
        <a:accent3>
          <a:srgbClr val="CAADAA"/>
        </a:accent3>
        <a:accent4>
          <a:srgbClr val="DADA82"/>
        </a:accent4>
        <a:accent5>
          <a:srgbClr val="E2E2E2"/>
        </a:accent5>
        <a:accent6>
          <a:srgbClr val="005CE7"/>
        </a:accent6>
        <a:hlink>
          <a:srgbClr val="FF0033"/>
        </a:hlink>
        <a:folHlink>
          <a:srgbClr val="009900"/>
        </a:folHlink>
      </a:clrScheme>
      <a:clrMap bg1="dk2" tx1="lt1" bg2="dk1" tx2="lt2" accent1="accent1" accent2="accent2" accent3="accent3" accent4="accent4" accent5="accent5" accent6="accent6" hlink="hlink" folHlink="folHlink"/>
    </a:extraClrScheme>
  </a:extraClrSchemeLst>
</a:theme>
</file>

<file path=ppt/theme/theme73.xml><?xml version="1.0" encoding="utf-8"?>
<a:theme xmlns:a="http://schemas.openxmlformats.org/drawingml/2006/main" name="20_Office Theme">
  <a:themeElements>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Theme">
      <a:majorFont>
        <a:latin typeface="Times New Roman"/>
        <a:ea typeface="ＭＳ Ｐゴシック"/>
        <a:cs typeface=""/>
      </a:majorFont>
      <a:minorFont>
        <a:latin typeface="Times New Roman"/>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lnDef>
  </a:objectDefaults>
  <a:extraClrSchemeLst>
    <a:extraClrScheme>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Office Theme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Office Theme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Office Theme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Office Theme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Office Theme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4.xml><?xml version="1.0" encoding="utf-8"?>
<a:theme xmlns:a="http://schemas.openxmlformats.org/drawingml/2006/main" name="55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5.xml><?xml version="1.0" encoding="utf-8"?>
<a:theme xmlns:a="http://schemas.openxmlformats.org/drawingml/2006/main" name="4_Fireball">
  <a:themeElements>
    <a:clrScheme name="Fireball 1">
      <a:dk1>
        <a:srgbClr val="5F5F5F"/>
      </a:dk1>
      <a:lt1>
        <a:srgbClr val="FFFFCC"/>
      </a:lt1>
      <a:dk2>
        <a:srgbClr val="000000"/>
      </a:dk2>
      <a:lt2>
        <a:srgbClr val="FFCC66"/>
      </a:lt2>
      <a:accent1>
        <a:srgbClr val="FF9933"/>
      </a:accent1>
      <a:accent2>
        <a:srgbClr val="CC0066"/>
      </a:accent2>
      <a:accent3>
        <a:srgbClr val="AAAAAA"/>
      </a:accent3>
      <a:accent4>
        <a:srgbClr val="DADAAE"/>
      </a:accent4>
      <a:accent5>
        <a:srgbClr val="FFCAAD"/>
      </a:accent5>
      <a:accent6>
        <a:srgbClr val="B9005C"/>
      </a:accent6>
      <a:hlink>
        <a:srgbClr val="CC00CC"/>
      </a:hlink>
      <a:folHlink>
        <a:srgbClr val="990099"/>
      </a:folHlink>
    </a:clrScheme>
    <a:fontScheme name="Fireball">
      <a:majorFont>
        <a:latin typeface="Times New Roman"/>
        <a:ea typeface="新細明體"/>
        <a:cs typeface="新細明體"/>
      </a:majorFont>
      <a:minorFont>
        <a:latin typeface="Times New Roman"/>
        <a:ea typeface="新細明體"/>
        <a:cs typeface="新細明體"/>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Arial" pitchFamily="-108"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Arial" pitchFamily="-108" charset="0"/>
          </a:defRPr>
        </a:defPPr>
      </a:lstStyle>
    </a:lnDef>
  </a:objectDefaults>
  <a:extraClrSchemeLst>
    <a:extraClrScheme>
      <a:clrScheme name="Fireball 1">
        <a:dk1>
          <a:srgbClr val="5F5F5F"/>
        </a:dk1>
        <a:lt1>
          <a:srgbClr val="FFFFCC"/>
        </a:lt1>
        <a:dk2>
          <a:srgbClr val="000000"/>
        </a:dk2>
        <a:lt2>
          <a:srgbClr val="FFCC66"/>
        </a:lt2>
        <a:accent1>
          <a:srgbClr val="FF9933"/>
        </a:accent1>
        <a:accent2>
          <a:srgbClr val="CC0066"/>
        </a:accent2>
        <a:accent3>
          <a:srgbClr val="AAAAAA"/>
        </a:accent3>
        <a:accent4>
          <a:srgbClr val="DADAAE"/>
        </a:accent4>
        <a:accent5>
          <a:srgbClr val="FFCAAD"/>
        </a:accent5>
        <a:accent6>
          <a:srgbClr val="B9005C"/>
        </a:accent6>
        <a:hlink>
          <a:srgbClr val="CC00CC"/>
        </a:hlink>
        <a:folHlink>
          <a:srgbClr val="990099"/>
        </a:folHlink>
      </a:clrScheme>
      <a:clrMap bg1="dk2" tx1="lt1" bg2="dk1" tx2="lt2" accent1="accent1" accent2="accent2" accent3="accent3" accent4="accent4" accent5="accent5" accent6="accent6" hlink="hlink" folHlink="folHlink"/>
    </a:extraClrScheme>
    <a:extraClrScheme>
      <a:clrScheme name="Fireball 2">
        <a:dk1>
          <a:srgbClr val="000000"/>
        </a:dk1>
        <a:lt1>
          <a:srgbClr val="FFFFFF"/>
        </a:lt1>
        <a:dk2>
          <a:srgbClr val="FF9900"/>
        </a:dk2>
        <a:lt2>
          <a:srgbClr val="5F5F5F"/>
        </a:lt2>
        <a:accent1>
          <a:srgbClr val="FF9933"/>
        </a:accent1>
        <a:accent2>
          <a:srgbClr val="CC0066"/>
        </a:accent2>
        <a:accent3>
          <a:srgbClr val="FFFFFF"/>
        </a:accent3>
        <a:accent4>
          <a:srgbClr val="000000"/>
        </a:accent4>
        <a:accent5>
          <a:srgbClr val="FFCAAD"/>
        </a:accent5>
        <a:accent6>
          <a:srgbClr val="B9005C"/>
        </a:accent6>
        <a:hlink>
          <a:srgbClr val="CC00CC"/>
        </a:hlink>
        <a:folHlink>
          <a:srgbClr val="990099"/>
        </a:folHlink>
      </a:clrScheme>
      <a:clrMap bg1="lt1" tx1="dk1" bg2="lt2" tx2="dk2" accent1="accent1" accent2="accent2" accent3="accent3" accent4="accent4" accent5="accent5" accent6="accent6" hlink="hlink" folHlink="folHlink"/>
    </a:extraClrScheme>
    <a:extraClrScheme>
      <a:clrScheme name="Fireball 3">
        <a:dk1>
          <a:srgbClr val="000000"/>
        </a:dk1>
        <a:lt1>
          <a:srgbClr val="FFFFFF"/>
        </a:lt1>
        <a:dk2>
          <a:srgbClr val="000000"/>
        </a:dk2>
        <a:lt2>
          <a:srgbClr val="393939"/>
        </a:lt2>
        <a:accent1>
          <a:srgbClr val="CBCBCB"/>
        </a:accent1>
        <a:accent2>
          <a:srgbClr val="868686"/>
        </a:accent2>
        <a:accent3>
          <a:srgbClr val="FFFFFF"/>
        </a:accent3>
        <a:accent4>
          <a:srgbClr val="000000"/>
        </a:accent4>
        <a:accent5>
          <a:srgbClr val="E2E2E2"/>
        </a:accent5>
        <a:accent6>
          <a:srgbClr val="797979"/>
        </a:accent6>
        <a:hlink>
          <a:srgbClr val="4D4D4D"/>
        </a:hlink>
        <a:folHlink>
          <a:srgbClr val="EAEAEA"/>
        </a:folHlink>
      </a:clrScheme>
      <a:clrMap bg1="lt1" tx1="dk1" bg2="lt2" tx2="dk2" accent1="accent1" accent2="accent2" accent3="accent3" accent4="accent4" accent5="accent5" accent6="accent6" hlink="hlink" folHlink="folHlink"/>
    </a:extraClrScheme>
  </a:extraClrSchemeLst>
</a:theme>
</file>

<file path=ppt/theme/theme76.xml><?xml version="1.0" encoding="utf-8"?>
<a:theme xmlns:a="http://schemas.openxmlformats.org/drawingml/2006/main" name="46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7.xml><?xml version="1.0" encoding="utf-8"?>
<a:theme xmlns:a="http://schemas.openxmlformats.org/drawingml/2006/main" name="2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8.xml><?xml version="1.0" encoding="utf-8"?>
<a:theme xmlns:a="http://schemas.openxmlformats.org/drawingml/2006/main" name="11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12" charset="0"/>
            <a:ea typeface="ＭＳ Ｐゴシック" pitchFamily="-112" charset="-128"/>
            <a:cs typeface="ＭＳ Ｐゴシック" pitchFamily="-112"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12" charset="0"/>
            <a:ea typeface="ＭＳ Ｐゴシック" pitchFamily="-112" charset="-128"/>
            <a:cs typeface="ＭＳ Ｐゴシック" pitchFamily="-112" charset="-128"/>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79.xml><?xml version="1.0" encoding="utf-8"?>
<a:theme xmlns:a="http://schemas.openxmlformats.org/drawingml/2006/main" name="56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xml><?xml version="1.0" encoding="utf-8"?>
<a:theme xmlns:a="http://schemas.openxmlformats.org/drawingml/2006/main" name="27_Office Theme">
  <a:themeElements>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Theme">
      <a:majorFont>
        <a:latin typeface="Times New Roman"/>
        <a:ea typeface="ＭＳ Ｐゴシック"/>
        <a:cs typeface=""/>
      </a:majorFont>
      <a:minorFont>
        <a:latin typeface="Times New Roman"/>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lnDef>
  </a:objectDefaults>
  <a:extraClrSchemeLst>
    <a:extraClrScheme>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Office Theme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Office Theme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Office Theme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Office Theme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Office Theme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0.xml><?xml version="1.0" encoding="utf-8"?>
<a:theme xmlns:a="http://schemas.openxmlformats.org/drawingml/2006/main" name="13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11" charset="0"/>
            <a:ea typeface="ＭＳ Ｐゴシック" pitchFamily="-111" charset="-128"/>
            <a:cs typeface="ＭＳ Ｐゴシック" pitchFamily="-111"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11" charset="0"/>
            <a:ea typeface="ＭＳ Ｐゴシック" pitchFamily="-111" charset="-128"/>
            <a:cs typeface="ＭＳ Ｐゴシック" pitchFamily="-111" charset="-128"/>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81.xml><?xml version="1.0" encoding="utf-8"?>
<a:theme xmlns:a="http://schemas.openxmlformats.org/drawingml/2006/main" name="5_Gesture">
  <a:themeElements>
    <a:clrScheme name="Gesture 1">
      <a:dk1>
        <a:srgbClr val="000000"/>
      </a:dk1>
      <a:lt1>
        <a:srgbClr val="FFFFFF"/>
      </a:lt1>
      <a:dk2>
        <a:srgbClr val="000000"/>
      </a:dk2>
      <a:lt2>
        <a:srgbClr val="892D5B"/>
      </a:lt2>
      <a:accent1>
        <a:srgbClr val="CC9B10"/>
      </a:accent1>
      <a:accent2>
        <a:srgbClr val="C6CB65"/>
      </a:accent2>
      <a:accent3>
        <a:srgbClr val="FFFFFF"/>
      </a:accent3>
      <a:accent4>
        <a:srgbClr val="000000"/>
      </a:accent4>
      <a:accent5>
        <a:srgbClr val="E2CBAA"/>
      </a:accent5>
      <a:accent6>
        <a:srgbClr val="B3B85B"/>
      </a:accent6>
      <a:hlink>
        <a:srgbClr val="9F83BD"/>
      </a:hlink>
      <a:folHlink>
        <a:srgbClr val="F8CB0A"/>
      </a:folHlink>
    </a:clrScheme>
    <a:fontScheme name="Gesture">
      <a:majorFont>
        <a:latin typeface="Comic Sans MS"/>
        <a:ea typeface=""/>
        <a:cs typeface=""/>
      </a:majorFont>
      <a:minorFont>
        <a:latin typeface="Comic Sans MS"/>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28"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28" charset="0"/>
          </a:defRPr>
        </a:defPPr>
      </a:lstStyle>
    </a:lnDef>
  </a:objectDefaults>
  <a:extraClrSchemeLst>
    <a:extraClrScheme>
      <a:clrScheme name="Gesture 1">
        <a:dk1>
          <a:srgbClr val="000000"/>
        </a:dk1>
        <a:lt1>
          <a:srgbClr val="FFFFFF"/>
        </a:lt1>
        <a:dk2>
          <a:srgbClr val="000000"/>
        </a:dk2>
        <a:lt2>
          <a:srgbClr val="892D5B"/>
        </a:lt2>
        <a:accent1>
          <a:srgbClr val="CC9B10"/>
        </a:accent1>
        <a:accent2>
          <a:srgbClr val="C6CB65"/>
        </a:accent2>
        <a:accent3>
          <a:srgbClr val="FFFFFF"/>
        </a:accent3>
        <a:accent4>
          <a:srgbClr val="000000"/>
        </a:accent4>
        <a:accent5>
          <a:srgbClr val="E2CBAA"/>
        </a:accent5>
        <a:accent6>
          <a:srgbClr val="B3B85B"/>
        </a:accent6>
        <a:hlink>
          <a:srgbClr val="9F83BD"/>
        </a:hlink>
        <a:folHlink>
          <a:srgbClr val="F8CB0A"/>
        </a:folHlink>
      </a:clrScheme>
      <a:clrMap bg1="lt1" tx1="dk1" bg2="lt2" tx2="dk2" accent1="accent1" accent2="accent2" accent3="accent3" accent4="accent4" accent5="accent5" accent6="accent6" hlink="hlink" folHlink="folHlink"/>
    </a:extraClrScheme>
    <a:extraClrScheme>
      <a:clrScheme name="Gesture 2">
        <a:dk1>
          <a:srgbClr val="000000"/>
        </a:dk1>
        <a:lt1>
          <a:srgbClr val="FFFFFF"/>
        </a:lt1>
        <a:dk2>
          <a:srgbClr val="000000"/>
        </a:dk2>
        <a:lt2>
          <a:srgbClr val="892D5B"/>
        </a:lt2>
        <a:accent1>
          <a:srgbClr val="CC9B10"/>
        </a:accent1>
        <a:accent2>
          <a:srgbClr val="808000"/>
        </a:accent2>
        <a:accent3>
          <a:srgbClr val="FFFFFF"/>
        </a:accent3>
        <a:accent4>
          <a:srgbClr val="000000"/>
        </a:accent4>
        <a:accent5>
          <a:srgbClr val="E2CBAA"/>
        </a:accent5>
        <a:accent6>
          <a:srgbClr val="737300"/>
        </a:accent6>
        <a:hlink>
          <a:srgbClr val="CDCD2B"/>
        </a:hlink>
        <a:folHlink>
          <a:srgbClr val="ECAE00"/>
        </a:folHlink>
      </a:clrScheme>
      <a:clrMap bg1="lt1" tx1="dk1" bg2="lt2" tx2="dk2" accent1="accent1" accent2="accent2" accent3="accent3" accent4="accent4" accent5="accent5" accent6="accent6" hlink="hlink" folHlink="folHlink"/>
    </a:extraClrScheme>
    <a:extraClrScheme>
      <a:clrScheme name="Gesture 3">
        <a:dk1>
          <a:srgbClr val="000000"/>
        </a:dk1>
        <a:lt1>
          <a:srgbClr val="FFFFFF"/>
        </a:lt1>
        <a:dk2>
          <a:srgbClr val="333333"/>
        </a:dk2>
        <a:lt2>
          <a:srgbClr val="333333"/>
        </a:lt2>
        <a:accent1>
          <a:srgbClr val="DDDDDD"/>
        </a:accent1>
        <a:accent2>
          <a:srgbClr val="C0C0C0"/>
        </a:accent2>
        <a:accent3>
          <a:srgbClr val="FFFFFF"/>
        </a:accent3>
        <a:accent4>
          <a:srgbClr val="000000"/>
        </a:accent4>
        <a:accent5>
          <a:srgbClr val="EBEBEB"/>
        </a:accent5>
        <a:accent6>
          <a:srgbClr val="AEAEAE"/>
        </a:accent6>
        <a:hlink>
          <a:srgbClr val="777777"/>
        </a:hlink>
        <a:folHlink>
          <a:srgbClr val="5F5F5F"/>
        </a:folHlink>
      </a:clrScheme>
      <a:clrMap bg1="lt1" tx1="dk1" bg2="lt2" tx2="dk2" accent1="accent1" accent2="accent2" accent3="accent3" accent4="accent4" accent5="accent5" accent6="accent6" hlink="hlink" folHlink="folHlink"/>
    </a:extraClrScheme>
  </a:extraClrSchemeLst>
</a:theme>
</file>

<file path=ppt/theme/theme82.xml><?xml version="1.0" encoding="utf-8"?>
<a:theme xmlns:a="http://schemas.openxmlformats.org/drawingml/2006/main" name="4_Office Theme">
  <a:themeElements>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Theme">
      <a:majorFont>
        <a:latin typeface="Times New Roman"/>
        <a:ea typeface="ＭＳ Ｐゴシック"/>
        <a:cs typeface=""/>
      </a:majorFont>
      <a:minorFont>
        <a:latin typeface="Times New Roman"/>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lnDef>
  </a:objectDefaults>
  <a:extraClrSchemeLst>
    <a:extraClrScheme>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Office Theme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Office Theme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Office Theme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Office Theme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Office Theme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3.xml><?xml version="1.0" encoding="utf-8"?>
<a:theme xmlns:a="http://schemas.openxmlformats.org/drawingml/2006/main" name="Blank Presentation">
  <a:themeElements>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Blank Presentation">
      <a:majorFont>
        <a:latin typeface="Arial"/>
        <a:ea typeface="Osaka"/>
        <a:cs typeface="Osaka"/>
      </a:majorFont>
      <a:minorFont>
        <a:latin typeface="Arial"/>
        <a:ea typeface="Osaka"/>
        <a:cs typeface="Osaka"/>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84.xml><?xml version="1.0" encoding="utf-8"?>
<a:theme xmlns:a="http://schemas.openxmlformats.org/drawingml/2006/main" name="22_Office Theme">
  <a:themeElements>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Theme">
      <a:majorFont>
        <a:latin typeface="Times New Roman"/>
        <a:ea typeface="ＭＳ Ｐゴシック"/>
        <a:cs typeface=""/>
      </a:majorFont>
      <a:minorFont>
        <a:latin typeface="Times New Roman"/>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lnDef>
  </a:objectDefaults>
  <a:extraClrSchemeLst>
    <a:extraClrScheme>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Office Theme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Office Theme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Office Theme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Office Theme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Office Theme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5.xml><?xml version="1.0" encoding="utf-8"?>
<a:theme xmlns:a="http://schemas.openxmlformats.org/drawingml/2006/main" name="15_Default Design">
  <a:themeElements>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2" charset="0"/>
          </a:defRPr>
        </a:defPPr>
      </a:lstStyle>
    </a:lnDef>
  </a:objectDefaults>
  <a:extraClrSchemeLst>
    <a:extraClrScheme>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6.xml><?xml version="1.0" encoding="utf-8"?>
<a:theme xmlns:a="http://schemas.openxmlformats.org/drawingml/2006/main" name="Generic (Standard)">
  <a:themeElements>
    <a:clrScheme name="Generic (Standard) 1">
      <a:dk1>
        <a:srgbClr val="009999"/>
      </a:dk1>
      <a:lt1>
        <a:srgbClr val="FFFFFF"/>
      </a:lt1>
      <a:dk2>
        <a:srgbClr val="336699"/>
      </a:dk2>
      <a:lt2>
        <a:srgbClr val="010000"/>
      </a:lt2>
      <a:accent1>
        <a:srgbClr val="CCECFF"/>
      </a:accent1>
      <a:accent2>
        <a:srgbClr val="FFFFCC"/>
      </a:accent2>
      <a:accent3>
        <a:srgbClr val="FFFFFF"/>
      </a:accent3>
      <a:accent4>
        <a:srgbClr val="008282"/>
      </a:accent4>
      <a:accent5>
        <a:srgbClr val="E2F4FF"/>
      </a:accent5>
      <a:accent6>
        <a:srgbClr val="E7E7B9"/>
      </a:accent6>
      <a:hlink>
        <a:srgbClr val="FF9966"/>
      </a:hlink>
      <a:folHlink>
        <a:srgbClr val="FFFFCC"/>
      </a:folHlink>
    </a:clrScheme>
    <a:fontScheme name="Generic (Standard)">
      <a:majorFont>
        <a:latin typeface="Helvetica"/>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en-US" sz="3200" b="0" i="0" u="none" strike="noStrike" cap="none" normalizeH="0" baseline="0">
            <a:ln>
              <a:noFill/>
            </a:ln>
            <a:solidFill>
              <a:schemeClr val="tx1"/>
            </a:solidFill>
            <a:effectLst/>
            <a:latin typeface="Times New Roman" pitchFamily="-109"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1" lang="en-US" sz="3200" b="0" i="0" u="none" strike="noStrike" cap="none" normalizeH="0" baseline="0">
            <a:ln>
              <a:noFill/>
            </a:ln>
            <a:solidFill>
              <a:schemeClr val="tx1"/>
            </a:solidFill>
            <a:effectLst/>
            <a:latin typeface="Times New Roman" pitchFamily="-109" charset="0"/>
          </a:defRPr>
        </a:defPPr>
      </a:lstStyle>
    </a:lnDef>
  </a:objectDefaults>
  <a:extraClrSchemeLst>
    <a:extraClrScheme>
      <a:clrScheme name="Generic (Standard) 1">
        <a:dk1>
          <a:srgbClr val="009999"/>
        </a:dk1>
        <a:lt1>
          <a:srgbClr val="FFFFFF"/>
        </a:lt1>
        <a:dk2>
          <a:srgbClr val="336699"/>
        </a:dk2>
        <a:lt2>
          <a:srgbClr val="010000"/>
        </a:lt2>
        <a:accent1>
          <a:srgbClr val="CCECFF"/>
        </a:accent1>
        <a:accent2>
          <a:srgbClr val="FFFFCC"/>
        </a:accent2>
        <a:accent3>
          <a:srgbClr val="FFFFFF"/>
        </a:accent3>
        <a:accent4>
          <a:srgbClr val="008282"/>
        </a:accent4>
        <a:accent5>
          <a:srgbClr val="E2F4FF"/>
        </a:accent5>
        <a:accent6>
          <a:srgbClr val="E7E7B9"/>
        </a:accent6>
        <a:hlink>
          <a:srgbClr val="FF9966"/>
        </a:hlink>
        <a:folHlink>
          <a:srgbClr val="FFFFCC"/>
        </a:folHlink>
      </a:clrScheme>
      <a:clrMap bg1="lt1" tx1="dk1" bg2="lt2" tx2="dk2" accent1="accent1" accent2="accent2" accent3="accent3" accent4="accent4" accent5="accent5" accent6="accent6" hlink="hlink" folHlink="folHlink"/>
    </a:extraClrScheme>
    <a:extraClrScheme>
      <a:clrScheme name="Generic (Standard) 2">
        <a:dk1>
          <a:srgbClr val="800000"/>
        </a:dk1>
        <a:lt1>
          <a:srgbClr val="FFFFFF"/>
        </a:lt1>
        <a:dk2>
          <a:srgbClr val="000000"/>
        </a:dk2>
        <a:lt2>
          <a:srgbClr val="FFFFCC"/>
        </a:lt2>
        <a:accent1>
          <a:srgbClr val="000000"/>
        </a:accent1>
        <a:accent2>
          <a:srgbClr val="000099"/>
        </a:accent2>
        <a:accent3>
          <a:srgbClr val="AAAAAA"/>
        </a:accent3>
        <a:accent4>
          <a:srgbClr val="DADADA"/>
        </a:accent4>
        <a:accent5>
          <a:srgbClr val="AAAAAA"/>
        </a:accent5>
        <a:accent6>
          <a:srgbClr val="00008A"/>
        </a:accent6>
        <a:hlink>
          <a:srgbClr val="800000"/>
        </a:hlink>
        <a:folHlink>
          <a:srgbClr val="000000"/>
        </a:folHlink>
      </a:clrScheme>
      <a:clrMap bg1="dk2" tx1="lt1" bg2="dk1" tx2="lt2" accent1="accent1" accent2="accent2" accent3="accent3" accent4="accent4" accent5="accent5" accent6="accent6" hlink="hlink" folHlink="folHlink"/>
    </a:extraClrScheme>
    <a:extraClrScheme>
      <a:clrScheme name="Generic (Standard) 3">
        <a:dk1>
          <a:srgbClr val="000000"/>
        </a:dk1>
        <a:lt1>
          <a:srgbClr val="FFFFFF"/>
        </a:lt1>
        <a:dk2>
          <a:srgbClr val="000000"/>
        </a:dk2>
        <a:lt2>
          <a:srgbClr val="CBCBCB"/>
        </a:lt2>
        <a:accent1>
          <a:srgbClr val="C0C0C0"/>
        </a:accent1>
        <a:accent2>
          <a:srgbClr val="DDDDDD"/>
        </a:accent2>
        <a:accent3>
          <a:srgbClr val="FFFFFF"/>
        </a:accent3>
        <a:accent4>
          <a:srgbClr val="000000"/>
        </a:accent4>
        <a:accent5>
          <a:srgbClr val="DCDCDC"/>
        </a:accent5>
        <a:accent6>
          <a:srgbClr val="C8C8C8"/>
        </a:accent6>
        <a:hlink>
          <a:srgbClr val="5F5F5F"/>
        </a:hlink>
        <a:folHlink>
          <a:srgbClr val="DDDDDD"/>
        </a:folHlink>
      </a:clrScheme>
      <a:clrMap bg1="lt1" tx1="dk1" bg2="lt2" tx2="dk2" accent1="accent1" accent2="accent2" accent3="accent3" accent4="accent4" accent5="accent5" accent6="accent6" hlink="hlink" folHlink="folHlink"/>
    </a:extraClrScheme>
  </a:extraClrSchemeLst>
</a:theme>
</file>

<file path=ppt/theme/theme87.xml><?xml version="1.0" encoding="utf-8"?>
<a:theme xmlns:a="http://schemas.openxmlformats.org/drawingml/2006/main" name="5_Office Theme">
  <a:themeElements>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Theme">
      <a:majorFont>
        <a:latin typeface="Times New Roman"/>
        <a:ea typeface="ＭＳ Ｐゴシック"/>
        <a:cs typeface=""/>
      </a:majorFont>
      <a:minorFont>
        <a:latin typeface="Times New Roman"/>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lnDef>
  </a:objectDefaults>
  <a:extraClrSchemeLst>
    <a:extraClrScheme>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Office Theme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Office Theme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Office Theme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Office Theme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Office Theme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8.xml><?xml version="1.0" encoding="utf-8"?>
<a:theme xmlns:a="http://schemas.openxmlformats.org/drawingml/2006/main" name="3_Pulse">
  <a:themeElements>
    <a:clrScheme name="Pulse 2">
      <a:dk1>
        <a:srgbClr val="000000"/>
      </a:dk1>
      <a:lt1>
        <a:srgbClr val="FFFFFF"/>
      </a:lt1>
      <a:dk2>
        <a:srgbClr val="000066"/>
      </a:dk2>
      <a:lt2>
        <a:srgbClr val="FFCC66"/>
      </a:lt2>
      <a:accent1>
        <a:srgbClr val="FF9900"/>
      </a:accent1>
      <a:accent2>
        <a:srgbClr val="000044"/>
      </a:accent2>
      <a:accent3>
        <a:srgbClr val="AAAAB8"/>
      </a:accent3>
      <a:accent4>
        <a:srgbClr val="DADADA"/>
      </a:accent4>
      <a:accent5>
        <a:srgbClr val="FFCAAA"/>
      </a:accent5>
      <a:accent6>
        <a:srgbClr val="00003D"/>
      </a:accent6>
      <a:hlink>
        <a:srgbClr val="3366FF"/>
      </a:hlink>
      <a:folHlink>
        <a:srgbClr val="FFFF00"/>
      </a:folHlink>
    </a:clrScheme>
    <a:fontScheme name="Pulse">
      <a:majorFont>
        <a:latin typeface="Times New Roman"/>
        <a:ea typeface="ＭＳ Ｐゴシック"/>
        <a:cs typeface=""/>
      </a:majorFont>
      <a:minorFont>
        <a:latin typeface="Times New Roman"/>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Times New Roman" charset="0"/>
            <a:ea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Times New Roman" charset="0"/>
            <a:ea typeface="ＭＳ Ｐゴシック" charset="0"/>
          </a:defRPr>
        </a:defPPr>
      </a:lstStyle>
    </a:lnDef>
  </a:objectDefaults>
  <a:extraClrSchemeLst>
    <a:extraClrScheme>
      <a:clrScheme name="Pulse 1">
        <a:dk1>
          <a:srgbClr val="000000"/>
        </a:dk1>
        <a:lt1>
          <a:srgbClr val="CCECFF"/>
        </a:lt1>
        <a:dk2>
          <a:srgbClr val="000066"/>
        </a:dk2>
        <a:lt2>
          <a:srgbClr val="6699FF"/>
        </a:lt2>
        <a:accent1>
          <a:srgbClr val="33CCCC"/>
        </a:accent1>
        <a:accent2>
          <a:srgbClr val="0099FF"/>
        </a:accent2>
        <a:accent3>
          <a:srgbClr val="E2F4FF"/>
        </a:accent3>
        <a:accent4>
          <a:srgbClr val="000000"/>
        </a:accent4>
        <a:accent5>
          <a:srgbClr val="ADE2E2"/>
        </a:accent5>
        <a:accent6>
          <a:srgbClr val="008AE7"/>
        </a:accent6>
        <a:hlink>
          <a:srgbClr val="FFFFFF"/>
        </a:hlink>
        <a:folHlink>
          <a:srgbClr val="3366FF"/>
        </a:folHlink>
      </a:clrScheme>
      <a:clrMap bg1="lt1" tx1="dk1" bg2="lt2" tx2="dk2" accent1="accent1" accent2="accent2" accent3="accent3" accent4="accent4" accent5="accent5" accent6="accent6" hlink="hlink" folHlink="folHlink"/>
    </a:extraClrScheme>
    <a:extraClrScheme>
      <a:clrScheme name="Pulse 2">
        <a:dk1>
          <a:srgbClr val="000000"/>
        </a:dk1>
        <a:lt1>
          <a:srgbClr val="FFFFFF"/>
        </a:lt1>
        <a:dk2>
          <a:srgbClr val="000066"/>
        </a:dk2>
        <a:lt2>
          <a:srgbClr val="FFCC66"/>
        </a:lt2>
        <a:accent1>
          <a:srgbClr val="FF9900"/>
        </a:accent1>
        <a:accent2>
          <a:srgbClr val="000044"/>
        </a:accent2>
        <a:accent3>
          <a:srgbClr val="AAAAB8"/>
        </a:accent3>
        <a:accent4>
          <a:srgbClr val="DADADA"/>
        </a:accent4>
        <a:accent5>
          <a:srgbClr val="FFCAAA"/>
        </a:accent5>
        <a:accent6>
          <a:srgbClr val="00003D"/>
        </a:accent6>
        <a:hlink>
          <a:srgbClr val="3366FF"/>
        </a:hlink>
        <a:folHlink>
          <a:srgbClr val="FFFF00"/>
        </a:folHlink>
      </a:clrScheme>
      <a:clrMap bg1="dk2" tx1="lt1" bg2="dk1" tx2="lt2" accent1="accent1" accent2="accent2" accent3="accent3" accent4="accent4" accent5="accent5" accent6="accent6" hlink="hlink" folHlink="folHlink"/>
    </a:extraClrScheme>
    <a:extraClrScheme>
      <a:clrScheme name="Pulse 3">
        <a:dk1>
          <a:srgbClr val="000000"/>
        </a:dk1>
        <a:lt1>
          <a:srgbClr val="FFFFFF"/>
        </a:lt1>
        <a:dk2>
          <a:srgbClr val="000000"/>
        </a:dk2>
        <a:lt2>
          <a:srgbClr val="DDDDDD"/>
        </a:lt2>
        <a:accent1>
          <a:srgbClr val="CBCBCB"/>
        </a:accent1>
        <a:accent2>
          <a:srgbClr val="C0C0C0"/>
        </a:accent2>
        <a:accent3>
          <a:srgbClr val="FFFFFF"/>
        </a:accent3>
        <a:accent4>
          <a:srgbClr val="000000"/>
        </a:accent4>
        <a:accent5>
          <a:srgbClr val="E2E2E2"/>
        </a:accent5>
        <a:accent6>
          <a:srgbClr val="AEAEAE"/>
        </a:accent6>
        <a:hlink>
          <a:srgbClr val="4D4D4D"/>
        </a:hlink>
        <a:folHlink>
          <a:srgbClr val="868686"/>
        </a:folHlink>
      </a:clrScheme>
      <a:clrMap bg1="lt1" tx1="dk1" bg2="lt2" tx2="dk2" accent1="accent1" accent2="accent2" accent3="accent3" accent4="accent4" accent5="accent5" accent6="accent6" hlink="hlink" folHlink="folHlink"/>
    </a:extraClrScheme>
    <a:extraClrScheme>
      <a:clrScheme name="Pulse 4">
        <a:dk1>
          <a:srgbClr val="000000"/>
        </a:dk1>
        <a:lt1>
          <a:srgbClr val="FFFFFF"/>
        </a:lt1>
        <a:dk2>
          <a:srgbClr val="660033"/>
        </a:dk2>
        <a:lt2>
          <a:srgbClr val="FFCC66"/>
        </a:lt2>
        <a:accent1>
          <a:srgbClr val="FF9900"/>
        </a:accent1>
        <a:accent2>
          <a:srgbClr val="440022"/>
        </a:accent2>
        <a:accent3>
          <a:srgbClr val="B8AAAD"/>
        </a:accent3>
        <a:accent4>
          <a:srgbClr val="DADADA"/>
        </a:accent4>
        <a:accent5>
          <a:srgbClr val="FFCAAA"/>
        </a:accent5>
        <a:accent6>
          <a:srgbClr val="3D001E"/>
        </a:accent6>
        <a:hlink>
          <a:srgbClr val="B20059"/>
        </a:hlink>
        <a:folHlink>
          <a:srgbClr val="FF6699"/>
        </a:folHlink>
      </a:clrScheme>
      <a:clrMap bg1="dk2" tx1="lt1" bg2="dk1" tx2="lt2" accent1="accent1" accent2="accent2" accent3="accent3" accent4="accent4" accent5="accent5" accent6="accent6" hlink="hlink" folHlink="folHlink"/>
    </a:extraClrScheme>
    <a:extraClrScheme>
      <a:clrScheme name="Pulse 5">
        <a:dk1>
          <a:srgbClr val="000000"/>
        </a:dk1>
        <a:lt1>
          <a:srgbClr val="FFFFFF"/>
        </a:lt1>
        <a:dk2>
          <a:srgbClr val="663300"/>
        </a:dk2>
        <a:lt2>
          <a:srgbClr val="FFCC66"/>
        </a:lt2>
        <a:accent1>
          <a:srgbClr val="FF9900"/>
        </a:accent1>
        <a:accent2>
          <a:srgbClr val="361B00"/>
        </a:accent2>
        <a:accent3>
          <a:srgbClr val="B8ADAA"/>
        </a:accent3>
        <a:accent4>
          <a:srgbClr val="DADADA"/>
        </a:accent4>
        <a:accent5>
          <a:srgbClr val="FFCAAA"/>
        </a:accent5>
        <a:accent6>
          <a:srgbClr val="301700"/>
        </a:accent6>
        <a:hlink>
          <a:srgbClr val="996633"/>
        </a:hlink>
        <a:folHlink>
          <a:srgbClr val="FF6699"/>
        </a:folHlink>
      </a:clrScheme>
      <a:clrMap bg1="dk2" tx1="lt1" bg2="dk1" tx2="lt2" accent1="accent1" accent2="accent2" accent3="accent3" accent4="accent4" accent5="accent5" accent6="accent6" hlink="hlink" folHlink="folHlink"/>
    </a:extraClrScheme>
    <a:extraClrScheme>
      <a:clrScheme name="Pulse 6">
        <a:dk1>
          <a:srgbClr val="000000"/>
        </a:dk1>
        <a:lt1>
          <a:srgbClr val="FFFFFF"/>
        </a:lt1>
        <a:dk2>
          <a:srgbClr val="003300"/>
        </a:dk2>
        <a:lt2>
          <a:srgbClr val="FFCC66"/>
        </a:lt2>
        <a:accent1>
          <a:srgbClr val="CC9900"/>
        </a:accent1>
        <a:accent2>
          <a:srgbClr val="001600"/>
        </a:accent2>
        <a:accent3>
          <a:srgbClr val="AAADAA"/>
        </a:accent3>
        <a:accent4>
          <a:srgbClr val="DADADA"/>
        </a:accent4>
        <a:accent5>
          <a:srgbClr val="E2CAAA"/>
        </a:accent5>
        <a:accent6>
          <a:srgbClr val="001300"/>
        </a:accent6>
        <a:hlink>
          <a:srgbClr val="006600"/>
        </a:hlink>
        <a:folHlink>
          <a:srgbClr val="009999"/>
        </a:folHlink>
      </a:clrScheme>
      <a:clrMap bg1="dk2" tx1="lt1" bg2="dk1" tx2="lt2" accent1="accent1" accent2="accent2" accent3="accent3" accent4="accent4" accent5="accent5" accent6="accent6" hlink="hlink" folHlink="folHlink"/>
    </a:extraClrScheme>
  </a:extraClrSchemeLst>
</a:theme>
</file>

<file path=ppt/theme/theme89.xml><?xml version="1.0" encoding="utf-8"?>
<a:theme xmlns:a="http://schemas.openxmlformats.org/drawingml/2006/main" name="2_Radar">
  <a:themeElements>
    <a:clrScheme name="Radar 1">
      <a:dk1>
        <a:srgbClr val="000000"/>
      </a:dk1>
      <a:lt1>
        <a:srgbClr val="EAEAEA"/>
      </a:lt1>
      <a:dk2>
        <a:srgbClr val="000066"/>
      </a:dk2>
      <a:lt2>
        <a:srgbClr val="FFFFFF"/>
      </a:lt2>
      <a:accent1>
        <a:srgbClr val="003399"/>
      </a:accent1>
      <a:accent2>
        <a:srgbClr val="99CCFF"/>
      </a:accent2>
      <a:accent3>
        <a:srgbClr val="AAAAB8"/>
      </a:accent3>
      <a:accent4>
        <a:srgbClr val="C8C8C8"/>
      </a:accent4>
      <a:accent5>
        <a:srgbClr val="AAADCA"/>
      </a:accent5>
      <a:accent6>
        <a:srgbClr val="8AB9E7"/>
      </a:accent6>
      <a:hlink>
        <a:srgbClr val="CC9900"/>
      </a:hlink>
      <a:folHlink>
        <a:srgbClr val="996600"/>
      </a:folHlink>
    </a:clrScheme>
    <a:fontScheme name="Radar">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pitchFamily="-108"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pitchFamily="-108" charset="0"/>
          </a:defRPr>
        </a:defPPr>
      </a:lstStyle>
    </a:lnDef>
  </a:objectDefaults>
  <a:extraClrSchemeLst>
    <a:extraClrScheme>
      <a:clrScheme name="Radar 1">
        <a:dk1>
          <a:srgbClr val="000000"/>
        </a:dk1>
        <a:lt1>
          <a:srgbClr val="EAEAEA"/>
        </a:lt1>
        <a:dk2>
          <a:srgbClr val="000066"/>
        </a:dk2>
        <a:lt2>
          <a:srgbClr val="FFFFFF"/>
        </a:lt2>
        <a:accent1>
          <a:srgbClr val="003399"/>
        </a:accent1>
        <a:accent2>
          <a:srgbClr val="99CCFF"/>
        </a:accent2>
        <a:accent3>
          <a:srgbClr val="AAAAB8"/>
        </a:accent3>
        <a:accent4>
          <a:srgbClr val="C8C8C8"/>
        </a:accent4>
        <a:accent5>
          <a:srgbClr val="AAADCA"/>
        </a:accent5>
        <a:accent6>
          <a:srgbClr val="8AB9E7"/>
        </a:accent6>
        <a:hlink>
          <a:srgbClr val="CC9900"/>
        </a:hlink>
        <a:folHlink>
          <a:srgbClr val="996600"/>
        </a:folHlink>
      </a:clrScheme>
      <a:clrMap bg1="dk2" tx1="lt1" bg2="dk1" tx2="lt2" accent1="accent1" accent2="accent2" accent3="accent3" accent4="accent4" accent5="accent5" accent6="accent6" hlink="hlink" folHlink="folHlink"/>
    </a:extraClrScheme>
    <a:extraClrScheme>
      <a:clrScheme name="Radar 2">
        <a:dk1>
          <a:srgbClr val="666699"/>
        </a:dk1>
        <a:lt1>
          <a:srgbClr val="CCCCFF"/>
        </a:lt1>
        <a:dk2>
          <a:srgbClr val="000040"/>
        </a:dk2>
        <a:lt2>
          <a:srgbClr val="A4A4C2"/>
        </a:lt2>
        <a:accent1>
          <a:srgbClr val="003399"/>
        </a:accent1>
        <a:accent2>
          <a:srgbClr val="0099FF"/>
        </a:accent2>
        <a:accent3>
          <a:srgbClr val="E2E2FF"/>
        </a:accent3>
        <a:accent4>
          <a:srgbClr val="565682"/>
        </a:accent4>
        <a:accent5>
          <a:srgbClr val="AAADCA"/>
        </a:accent5>
        <a:accent6>
          <a:srgbClr val="008AE7"/>
        </a:accent6>
        <a:hlink>
          <a:srgbClr val="B68600"/>
        </a:hlink>
        <a:folHlink>
          <a:srgbClr val="8A5C00"/>
        </a:folHlink>
      </a:clrScheme>
      <a:clrMap bg1="lt1" tx1="dk1" bg2="lt2" tx2="dk2" accent1="accent1" accent2="accent2" accent3="accent3" accent4="accent4" accent5="accent5" accent6="accent6" hlink="hlink" folHlink="folHlink"/>
    </a:extraClrScheme>
    <a:extraClrScheme>
      <a:clrScheme name="Radar 3">
        <a:dk1>
          <a:srgbClr val="000000"/>
        </a:dk1>
        <a:lt1>
          <a:srgbClr val="EAEAEA"/>
        </a:lt1>
        <a:dk2>
          <a:srgbClr val="000000"/>
        </a:dk2>
        <a:lt2>
          <a:srgbClr val="B2B2B2"/>
        </a:lt2>
        <a:accent1>
          <a:srgbClr val="777777"/>
        </a:accent1>
        <a:accent2>
          <a:srgbClr val="B2B2B2"/>
        </a:accent2>
        <a:accent3>
          <a:srgbClr val="F3F3F3"/>
        </a:accent3>
        <a:accent4>
          <a:srgbClr val="000000"/>
        </a:accent4>
        <a:accent5>
          <a:srgbClr val="BDBDBD"/>
        </a:accent5>
        <a:accent6>
          <a:srgbClr val="A1A1A1"/>
        </a:accent6>
        <a:hlink>
          <a:srgbClr val="808080"/>
        </a:hlink>
        <a:folHlink>
          <a:srgbClr val="5F5F5F"/>
        </a:folHlink>
      </a:clrScheme>
      <a:clrMap bg1="lt1" tx1="dk1" bg2="lt2" tx2="dk2" accent1="accent1" accent2="accent2" accent3="accent3" accent4="accent4" accent5="accent5" accent6="accent6" hlink="hlink" folHlink="folHlink"/>
    </a:extraClrScheme>
    <a:extraClrScheme>
      <a:clrScheme name="Radar 4">
        <a:dk1>
          <a:srgbClr val="333333"/>
        </a:dk1>
        <a:lt1>
          <a:srgbClr val="FFFF66"/>
        </a:lt1>
        <a:dk2>
          <a:srgbClr val="000000"/>
        </a:dk2>
        <a:lt2>
          <a:srgbClr val="CC3300"/>
        </a:lt2>
        <a:accent1>
          <a:srgbClr val="5F5F5F"/>
        </a:accent1>
        <a:accent2>
          <a:srgbClr val="3399FF"/>
        </a:accent2>
        <a:accent3>
          <a:srgbClr val="AAAAAA"/>
        </a:accent3>
        <a:accent4>
          <a:srgbClr val="DADA56"/>
        </a:accent4>
        <a:accent5>
          <a:srgbClr val="B6B6B6"/>
        </a:accent5>
        <a:accent6>
          <a:srgbClr val="2D8AE7"/>
        </a:accent6>
        <a:hlink>
          <a:srgbClr val="008000"/>
        </a:hlink>
        <a:folHlink>
          <a:srgbClr val="CCECFF"/>
        </a:folHlink>
      </a:clrScheme>
      <a:clrMap bg1="dk2" tx1="lt1" bg2="dk1" tx2="lt2" accent1="accent1" accent2="accent2" accent3="accent3" accent4="accent4" accent5="accent5" accent6="accent6" hlink="hlink" folHlink="folHlink"/>
    </a:extraClrScheme>
    <a:extraClrScheme>
      <a:clrScheme name="Radar 5">
        <a:dk1>
          <a:srgbClr val="003300"/>
        </a:dk1>
        <a:lt1>
          <a:srgbClr val="FFFFCC"/>
        </a:lt1>
        <a:dk2>
          <a:srgbClr val="006600"/>
        </a:dk2>
        <a:lt2>
          <a:srgbClr val="FFFF00"/>
        </a:lt2>
        <a:accent1>
          <a:srgbClr val="008000"/>
        </a:accent1>
        <a:accent2>
          <a:srgbClr val="3399FF"/>
        </a:accent2>
        <a:accent3>
          <a:srgbClr val="AAB8AA"/>
        </a:accent3>
        <a:accent4>
          <a:srgbClr val="DADAAE"/>
        </a:accent4>
        <a:accent5>
          <a:srgbClr val="AAC0AA"/>
        </a:accent5>
        <a:accent6>
          <a:srgbClr val="2D8AE7"/>
        </a:accent6>
        <a:hlink>
          <a:srgbClr val="6666FF"/>
        </a:hlink>
        <a:folHlink>
          <a:srgbClr val="CCECFF"/>
        </a:folHlink>
      </a:clrScheme>
      <a:clrMap bg1="dk2" tx1="lt1" bg2="dk1" tx2="lt2" accent1="accent1" accent2="accent2" accent3="accent3" accent4="accent4" accent5="accent5" accent6="accent6" hlink="hlink" folHlink="folHlink"/>
    </a:extraClrScheme>
  </a:extraClrSchemeLst>
</a:theme>
</file>

<file path=ppt/theme/theme9.xml><?xml version="1.0" encoding="utf-8"?>
<a:theme xmlns:a="http://schemas.openxmlformats.org/drawingml/2006/main" name="49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0.xml><?xml version="1.0" encoding="utf-8"?>
<a:theme xmlns:a="http://schemas.openxmlformats.org/drawingml/2006/main" name="2_Project Overview (Standard)">
  <a:themeElements>
    <a:clrScheme name="Project Overview (Standard) 1">
      <a:dk1>
        <a:srgbClr val="000000"/>
      </a:dk1>
      <a:lt1>
        <a:srgbClr val="FFFFFF"/>
      </a:lt1>
      <a:dk2>
        <a:srgbClr val="0066CC"/>
      </a:dk2>
      <a:lt2>
        <a:srgbClr val="CBCBCB"/>
      </a:lt2>
      <a:accent1>
        <a:srgbClr val="00CCFF"/>
      </a:accent1>
      <a:accent2>
        <a:srgbClr val="00FFCC"/>
      </a:accent2>
      <a:accent3>
        <a:srgbClr val="AAB8E2"/>
      </a:accent3>
      <a:accent4>
        <a:srgbClr val="DADADA"/>
      </a:accent4>
      <a:accent5>
        <a:srgbClr val="AAE2FF"/>
      </a:accent5>
      <a:accent6>
        <a:srgbClr val="00E7B9"/>
      </a:accent6>
      <a:hlink>
        <a:srgbClr val="FF3300"/>
      </a:hlink>
      <a:folHlink>
        <a:srgbClr val="FF7C80"/>
      </a:folHlink>
    </a:clrScheme>
    <a:fontScheme name="Project Overview (Standard)">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w="12700" cap="sq" cmpd="sng" algn="ctr">
          <a:noFill/>
          <a:prstDash val="solid"/>
          <a:round/>
          <a:headEnd type="none" w="med" len="med"/>
          <a:tailEnd type="none" w="med" len="med"/>
        </a:ln>
        <a:effectLst/>
      </a:spPr>
      <a:bodyPr vert="horz" wrap="square" lIns="91440" tIns="45720" rIns="91440" bIns="45720" numCol="1" anchor="t" anchorCtr="0" compatLnSpc="1">
        <a:prstTxWarp prst="textNoShape">
          <a:avLst/>
        </a:prstTxWarp>
        <a:spAutoFit/>
      </a:bodyPr>
      <a:lstStyle>
        <a:defPPr marL="0" marR="0" indent="0" algn="l" defTabSz="914400" rtl="0" eaLnBrk="1" fontAlgn="base" latinLnBrk="0" hangingPunct="1">
          <a:lnSpc>
            <a:spcPct val="100000"/>
          </a:lnSpc>
          <a:spcBef>
            <a:spcPct val="50000"/>
          </a:spcBef>
          <a:spcAft>
            <a:spcPct val="0"/>
          </a:spcAft>
          <a:buClrTx/>
          <a:buSzTx/>
          <a:buFontTx/>
          <a:buNone/>
          <a:tabLst/>
          <a:defRPr kumimoji="0" lang="en-US" sz="2800" b="0" i="0" u="none" strike="noStrike" cap="none" normalizeH="0" baseline="0">
            <a:ln>
              <a:noFill/>
            </a:ln>
            <a:solidFill>
              <a:schemeClr val="tx1"/>
            </a:solidFill>
            <a:effectLst/>
            <a:latin typeface="Times New Roman" pitchFamily="-112" charset="0"/>
          </a:defRPr>
        </a:defPPr>
      </a:lstStyle>
    </a:spDef>
    <a:lnDef>
      <a:spPr bwMode="auto">
        <a:xfrm>
          <a:off x="0" y="0"/>
          <a:ext cx="1" cy="1"/>
        </a:xfrm>
        <a:custGeom>
          <a:avLst/>
          <a:gdLst/>
          <a:ahLst/>
          <a:cxnLst/>
          <a:rect l="0" t="0" r="0" b="0"/>
          <a:pathLst/>
        </a:custGeom>
        <a:noFill/>
        <a:ln w="12700" cap="sq" cmpd="sng" algn="ctr">
          <a:noFill/>
          <a:prstDash val="solid"/>
          <a:round/>
          <a:headEnd type="none" w="med" len="med"/>
          <a:tailEnd type="none" w="med" len="med"/>
        </a:ln>
        <a:effectLst/>
      </a:spPr>
      <a:bodyPr vert="horz" wrap="square" lIns="91440" tIns="45720" rIns="91440" bIns="45720" numCol="1" anchor="t" anchorCtr="0" compatLnSpc="1">
        <a:prstTxWarp prst="textNoShape">
          <a:avLst/>
        </a:prstTxWarp>
        <a:spAutoFit/>
      </a:bodyPr>
      <a:lstStyle>
        <a:defPPr marL="0" marR="0" indent="0" algn="l" defTabSz="914400" rtl="0" eaLnBrk="1" fontAlgn="base" latinLnBrk="0" hangingPunct="1">
          <a:lnSpc>
            <a:spcPct val="100000"/>
          </a:lnSpc>
          <a:spcBef>
            <a:spcPct val="50000"/>
          </a:spcBef>
          <a:spcAft>
            <a:spcPct val="0"/>
          </a:spcAft>
          <a:buClrTx/>
          <a:buSzTx/>
          <a:buFontTx/>
          <a:buNone/>
          <a:tabLst/>
          <a:defRPr kumimoji="0" lang="en-US" sz="2800" b="0" i="0" u="none" strike="noStrike" cap="none" normalizeH="0" baseline="0">
            <a:ln>
              <a:noFill/>
            </a:ln>
            <a:solidFill>
              <a:schemeClr val="tx1"/>
            </a:solidFill>
            <a:effectLst/>
            <a:latin typeface="Times New Roman" pitchFamily="-112" charset="0"/>
          </a:defRPr>
        </a:defPPr>
      </a:lstStyle>
    </a:lnDef>
  </a:objectDefaults>
  <a:extraClrSchemeLst>
    <a:extraClrScheme>
      <a:clrScheme name="Project Overview (Standard) 1">
        <a:dk1>
          <a:srgbClr val="000000"/>
        </a:dk1>
        <a:lt1>
          <a:srgbClr val="FFFFFF"/>
        </a:lt1>
        <a:dk2>
          <a:srgbClr val="0066CC"/>
        </a:dk2>
        <a:lt2>
          <a:srgbClr val="CBCBCB"/>
        </a:lt2>
        <a:accent1>
          <a:srgbClr val="00CCFF"/>
        </a:accent1>
        <a:accent2>
          <a:srgbClr val="00FFCC"/>
        </a:accent2>
        <a:accent3>
          <a:srgbClr val="AAB8E2"/>
        </a:accent3>
        <a:accent4>
          <a:srgbClr val="DADADA"/>
        </a:accent4>
        <a:accent5>
          <a:srgbClr val="AAE2FF"/>
        </a:accent5>
        <a:accent6>
          <a:srgbClr val="00E7B9"/>
        </a:accent6>
        <a:hlink>
          <a:srgbClr val="FF3300"/>
        </a:hlink>
        <a:folHlink>
          <a:srgbClr val="FF7C80"/>
        </a:folHlink>
      </a:clrScheme>
      <a:clrMap bg1="dk2" tx1="lt1" bg2="dk1" tx2="lt2" accent1="accent1" accent2="accent2" accent3="accent3" accent4="accent4" accent5="accent5" accent6="accent6" hlink="hlink" folHlink="folHlink"/>
    </a:extraClrScheme>
    <a:extraClrScheme>
      <a:clrScheme name="Project Overview (Standard) 2">
        <a:dk1>
          <a:srgbClr val="000000"/>
        </a:dk1>
        <a:lt1>
          <a:srgbClr val="FFFFFF"/>
        </a:lt1>
        <a:dk2>
          <a:srgbClr val="000000"/>
        </a:dk2>
        <a:lt2>
          <a:srgbClr val="868686"/>
        </a:lt2>
        <a:accent1>
          <a:srgbClr val="3366FF"/>
        </a:accent1>
        <a:accent2>
          <a:srgbClr val="009900"/>
        </a:accent2>
        <a:accent3>
          <a:srgbClr val="FFFFFF"/>
        </a:accent3>
        <a:accent4>
          <a:srgbClr val="000000"/>
        </a:accent4>
        <a:accent5>
          <a:srgbClr val="ADB8FF"/>
        </a:accent5>
        <a:accent6>
          <a:srgbClr val="008A00"/>
        </a:accent6>
        <a:hlink>
          <a:srgbClr val="FF0033"/>
        </a:hlink>
        <a:folHlink>
          <a:srgbClr val="CCCCCC"/>
        </a:folHlink>
      </a:clrScheme>
      <a:clrMap bg1="lt1" tx1="dk1" bg2="lt2" tx2="dk2" accent1="accent1" accent2="accent2" accent3="accent3" accent4="accent4" accent5="accent5" accent6="accent6" hlink="hlink" folHlink="folHlink"/>
    </a:extraClrScheme>
    <a:extraClrScheme>
      <a:clrScheme name="Project Overview (Standard) 3">
        <a:dk1>
          <a:srgbClr val="000000"/>
        </a:dk1>
        <a:lt1>
          <a:srgbClr val="FFFFFF"/>
        </a:lt1>
        <a:dk2>
          <a:srgbClr val="000000"/>
        </a:dk2>
        <a:lt2>
          <a:srgbClr val="868686"/>
        </a:lt2>
        <a:accent1>
          <a:srgbClr val="EAEAEA"/>
        </a:accent1>
        <a:accent2>
          <a:srgbClr val="5F5F5F"/>
        </a:accent2>
        <a:accent3>
          <a:srgbClr val="FFFFFF"/>
        </a:accent3>
        <a:accent4>
          <a:srgbClr val="000000"/>
        </a:accent4>
        <a:accent5>
          <a:srgbClr val="F3F3F3"/>
        </a:accent5>
        <a:accent6>
          <a:srgbClr val="555555"/>
        </a:accent6>
        <a:hlink>
          <a:srgbClr val="969696"/>
        </a:hlink>
        <a:folHlink>
          <a:srgbClr val="CBCBCB"/>
        </a:folHlink>
      </a:clrScheme>
      <a:clrMap bg1="lt1" tx1="dk1" bg2="lt2" tx2="dk2" accent1="accent1" accent2="accent2" accent3="accent3" accent4="accent4" accent5="accent5" accent6="accent6" hlink="hlink" folHlink="folHlink"/>
    </a:extraClrScheme>
  </a:extraClrSchemeLst>
</a:theme>
</file>

<file path=ppt/theme/theme91.xml><?xml version="1.0" encoding="utf-8"?>
<a:theme xmlns:a="http://schemas.openxmlformats.org/drawingml/2006/main" name="17_Office Theme">
  <a:themeElements>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Theme">
      <a:majorFont>
        <a:latin typeface="Times New Roman"/>
        <a:ea typeface="ＭＳ Ｐゴシック"/>
        <a:cs typeface=""/>
      </a:majorFont>
      <a:minorFont>
        <a:latin typeface="Times New Roman"/>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lnDef>
  </a:objectDefaults>
  <a:extraClrSchemeLst>
    <a:extraClrScheme>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Office Theme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Office Theme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Office Theme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Office Theme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Office Theme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2.xml><?xml version="1.0" encoding="utf-8"?>
<a:theme xmlns:a="http://schemas.openxmlformats.org/drawingml/2006/main" name="23_Office Theme">
  <a:themeElements>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Theme">
      <a:majorFont>
        <a:latin typeface="Times New Roman"/>
        <a:ea typeface="ＭＳ Ｐゴシック"/>
        <a:cs typeface=""/>
      </a:majorFont>
      <a:minorFont>
        <a:latin typeface="Times New Roman"/>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lnDef>
  </a:objectDefaults>
  <a:extraClrSchemeLst>
    <a:extraClrScheme>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Office Theme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Office Theme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Office Theme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Office Theme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Office Theme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3.xml><?xml version="1.0" encoding="utf-8"?>
<a:theme xmlns:a="http://schemas.openxmlformats.org/drawingml/2006/main" name="3_Project Overview (Standard)">
  <a:themeElements>
    <a:clrScheme name="Project Overview (Standard) 1">
      <a:dk1>
        <a:srgbClr val="000000"/>
      </a:dk1>
      <a:lt1>
        <a:srgbClr val="FFFFFF"/>
      </a:lt1>
      <a:dk2>
        <a:srgbClr val="0066CC"/>
      </a:dk2>
      <a:lt2>
        <a:srgbClr val="CBCBCB"/>
      </a:lt2>
      <a:accent1>
        <a:srgbClr val="00CCFF"/>
      </a:accent1>
      <a:accent2>
        <a:srgbClr val="00FFCC"/>
      </a:accent2>
      <a:accent3>
        <a:srgbClr val="AAB8E2"/>
      </a:accent3>
      <a:accent4>
        <a:srgbClr val="DADADA"/>
      </a:accent4>
      <a:accent5>
        <a:srgbClr val="AAE2FF"/>
      </a:accent5>
      <a:accent6>
        <a:srgbClr val="00E7B9"/>
      </a:accent6>
      <a:hlink>
        <a:srgbClr val="FF3300"/>
      </a:hlink>
      <a:folHlink>
        <a:srgbClr val="FF7C80"/>
      </a:folHlink>
    </a:clrScheme>
    <a:fontScheme name="Project Overview (Standard)">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Project Overview (Standard) 1">
        <a:dk1>
          <a:srgbClr val="000000"/>
        </a:dk1>
        <a:lt1>
          <a:srgbClr val="FFFFFF"/>
        </a:lt1>
        <a:dk2>
          <a:srgbClr val="0066CC"/>
        </a:dk2>
        <a:lt2>
          <a:srgbClr val="CBCBCB"/>
        </a:lt2>
        <a:accent1>
          <a:srgbClr val="00CCFF"/>
        </a:accent1>
        <a:accent2>
          <a:srgbClr val="00FFCC"/>
        </a:accent2>
        <a:accent3>
          <a:srgbClr val="AAB8E2"/>
        </a:accent3>
        <a:accent4>
          <a:srgbClr val="DADADA"/>
        </a:accent4>
        <a:accent5>
          <a:srgbClr val="AAE2FF"/>
        </a:accent5>
        <a:accent6>
          <a:srgbClr val="00E7B9"/>
        </a:accent6>
        <a:hlink>
          <a:srgbClr val="FF3300"/>
        </a:hlink>
        <a:folHlink>
          <a:srgbClr val="FF7C80"/>
        </a:folHlink>
      </a:clrScheme>
      <a:clrMap bg1="dk2" tx1="lt1" bg2="dk1" tx2="lt2" accent1="accent1" accent2="accent2" accent3="accent3" accent4="accent4" accent5="accent5" accent6="accent6" hlink="hlink" folHlink="folHlink"/>
    </a:extraClrScheme>
    <a:extraClrScheme>
      <a:clrScheme name="Project Overview (Standard) 2">
        <a:dk1>
          <a:srgbClr val="000000"/>
        </a:dk1>
        <a:lt1>
          <a:srgbClr val="FFFFFF"/>
        </a:lt1>
        <a:dk2>
          <a:srgbClr val="000000"/>
        </a:dk2>
        <a:lt2>
          <a:srgbClr val="868686"/>
        </a:lt2>
        <a:accent1>
          <a:srgbClr val="3366FF"/>
        </a:accent1>
        <a:accent2>
          <a:srgbClr val="009900"/>
        </a:accent2>
        <a:accent3>
          <a:srgbClr val="FFFFFF"/>
        </a:accent3>
        <a:accent4>
          <a:srgbClr val="000000"/>
        </a:accent4>
        <a:accent5>
          <a:srgbClr val="ADB8FF"/>
        </a:accent5>
        <a:accent6>
          <a:srgbClr val="008A00"/>
        </a:accent6>
        <a:hlink>
          <a:srgbClr val="FF0033"/>
        </a:hlink>
        <a:folHlink>
          <a:srgbClr val="CCCCCC"/>
        </a:folHlink>
      </a:clrScheme>
      <a:clrMap bg1="lt1" tx1="dk1" bg2="lt2" tx2="dk2" accent1="accent1" accent2="accent2" accent3="accent3" accent4="accent4" accent5="accent5" accent6="accent6" hlink="hlink" folHlink="folHlink"/>
    </a:extraClrScheme>
    <a:extraClrScheme>
      <a:clrScheme name="Project Overview (Standard) 3">
        <a:dk1>
          <a:srgbClr val="000000"/>
        </a:dk1>
        <a:lt1>
          <a:srgbClr val="FFFFFF"/>
        </a:lt1>
        <a:dk2>
          <a:srgbClr val="000000"/>
        </a:dk2>
        <a:lt2>
          <a:srgbClr val="868686"/>
        </a:lt2>
        <a:accent1>
          <a:srgbClr val="EAEAEA"/>
        </a:accent1>
        <a:accent2>
          <a:srgbClr val="5F5F5F"/>
        </a:accent2>
        <a:accent3>
          <a:srgbClr val="FFFFFF"/>
        </a:accent3>
        <a:accent4>
          <a:srgbClr val="000000"/>
        </a:accent4>
        <a:accent5>
          <a:srgbClr val="F3F3F3"/>
        </a:accent5>
        <a:accent6>
          <a:srgbClr val="555555"/>
        </a:accent6>
        <a:hlink>
          <a:srgbClr val="969696"/>
        </a:hlink>
        <a:folHlink>
          <a:srgbClr val="CBCBCB"/>
        </a:folHlink>
      </a:clrScheme>
      <a:clrMap bg1="lt1" tx1="dk1" bg2="lt2" tx2="dk2" accent1="accent1" accent2="accent2" accent3="accent3" accent4="accent4" accent5="accent5" accent6="accent6" hlink="hlink" folHlink="folHlink"/>
    </a:extraClrScheme>
  </a:extraClrSchemeLst>
</a:theme>
</file>

<file path=ppt/theme/theme94.xml><?xml version="1.0" encoding="utf-8"?>
<a:theme xmlns:a="http://schemas.openxmlformats.org/drawingml/2006/main" name="39_Office Theme">
  <a:themeElements>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Theme">
      <a:majorFont>
        <a:latin typeface="Times New Roman"/>
        <a:ea typeface="ＭＳ Ｐゴシック"/>
        <a:cs typeface=""/>
      </a:majorFont>
      <a:minorFont>
        <a:latin typeface="Times New Roman"/>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lnDef>
  </a:objectDefaults>
  <a:extraClrSchemeLst>
    <a:extraClrScheme>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Office Theme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Office Theme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Office Theme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Office Theme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Office Theme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5.xml><?xml version="1.0" encoding="utf-8"?>
<a:theme xmlns:a="http://schemas.openxmlformats.org/drawingml/2006/main" name="26_Office Theme">
  <a:themeElements>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Theme">
      <a:majorFont>
        <a:latin typeface="Tahoma"/>
        <a:ea typeface="ＭＳ Ｐゴシック"/>
        <a:cs typeface=""/>
      </a:majorFont>
      <a:minorFont>
        <a:latin typeface="Tahoma"/>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lnDef>
  </a:objectDefaults>
  <a:extraClrSchemeLst>
    <a:extraClrScheme>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Office Theme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Office Theme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Office Theme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Office Theme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Office Theme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6.xml><?xml version="1.0" encoding="utf-8"?>
<a:theme xmlns:a="http://schemas.openxmlformats.org/drawingml/2006/main" name="29_Office Theme">
  <a:themeElements>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Theme">
      <a:majorFont>
        <a:latin typeface="Times New Roman"/>
        <a:ea typeface="Geneva"/>
        <a:cs typeface="Geneva"/>
      </a:majorFont>
      <a:minorFont>
        <a:latin typeface="Times New Roman"/>
        <a:ea typeface="Geneva"/>
        <a:cs typeface="Geneva"/>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lnDef>
  </a:objectDefaults>
  <a:extraClrSchemeLst>
    <a:extraClrScheme>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Office Theme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Office Theme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Office Theme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Office Theme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Office Theme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7.xml><?xml version="1.0" encoding="utf-8"?>
<a:theme xmlns:a="http://schemas.openxmlformats.org/drawingml/2006/main" name="57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8.xml><?xml version="1.0" encoding="utf-8"?>
<a:theme xmlns:a="http://schemas.openxmlformats.org/drawingml/2006/main" name="Office Theme">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Trek">
    <a:dk1>
      <a:sysClr val="windowText" lastClr="000000"/>
    </a:dk1>
    <a:lt1>
      <a:sysClr val="window" lastClr="FFFFFF"/>
    </a:lt1>
    <a:dk2>
      <a:srgbClr val="4E3B30"/>
    </a:dk2>
    <a:lt2>
      <a:srgbClr val="FBEEC9"/>
    </a:lt2>
    <a:accent1>
      <a:srgbClr val="F0A22E"/>
    </a:accent1>
    <a:accent2>
      <a:srgbClr val="A5644E"/>
    </a:accent2>
    <a:accent3>
      <a:srgbClr val="B58B80"/>
    </a:accent3>
    <a:accent4>
      <a:srgbClr val="C3986D"/>
    </a:accent4>
    <a:accent5>
      <a:srgbClr val="A19574"/>
    </a:accent5>
    <a:accent6>
      <a:srgbClr val="C17529"/>
    </a:accent6>
    <a:hlink>
      <a:srgbClr val="AD1F1F"/>
    </a:hlink>
    <a:folHlink>
      <a:srgbClr val="FFC42F"/>
    </a:folHlink>
  </a:clrScheme>
</a:themeOverride>
</file>

<file path=ppt/theme/themeOverride10.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11.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12.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13.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14.xml><?xml version="1.0" encoding="utf-8"?>
<a:themeOverride xmlns:a="http://schemas.openxmlformats.org/drawingml/2006/main">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15.xml><?xml version="1.0" encoding="utf-8"?>
<a:themeOverride xmlns:a="http://schemas.openxmlformats.org/drawingml/2006/main">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16.xml><?xml version="1.0" encoding="utf-8"?>
<a:themeOverride xmlns:a="http://schemas.openxmlformats.org/drawingml/2006/main">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17.xml><?xml version="1.0" encoding="utf-8"?>
<a:themeOverride xmlns:a="http://schemas.openxmlformats.org/drawingml/2006/main">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18.xml><?xml version="1.0" encoding="utf-8"?>
<a:themeOverride xmlns:a="http://schemas.openxmlformats.org/drawingml/2006/main">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19.xml><?xml version="1.0" encoding="utf-8"?>
<a:themeOverride xmlns:a="http://schemas.openxmlformats.org/drawingml/2006/main">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2.xml><?xml version="1.0" encoding="utf-8"?>
<a:themeOverride xmlns:a="http://schemas.openxmlformats.org/drawingml/2006/main">
  <a:clrScheme name="Trek">
    <a:dk1>
      <a:sysClr val="windowText" lastClr="000000"/>
    </a:dk1>
    <a:lt1>
      <a:sysClr val="window" lastClr="FFFFFF"/>
    </a:lt1>
    <a:dk2>
      <a:srgbClr val="4E3B30"/>
    </a:dk2>
    <a:lt2>
      <a:srgbClr val="FBEEC9"/>
    </a:lt2>
    <a:accent1>
      <a:srgbClr val="F0A22E"/>
    </a:accent1>
    <a:accent2>
      <a:srgbClr val="A5644E"/>
    </a:accent2>
    <a:accent3>
      <a:srgbClr val="B58B80"/>
    </a:accent3>
    <a:accent4>
      <a:srgbClr val="C3986D"/>
    </a:accent4>
    <a:accent5>
      <a:srgbClr val="A19574"/>
    </a:accent5>
    <a:accent6>
      <a:srgbClr val="C17529"/>
    </a:accent6>
    <a:hlink>
      <a:srgbClr val="AD1F1F"/>
    </a:hlink>
    <a:folHlink>
      <a:srgbClr val="FFC42F"/>
    </a:folHlink>
  </a:clrScheme>
</a:themeOverride>
</file>

<file path=ppt/theme/themeOverride20.xml><?xml version="1.0" encoding="utf-8"?>
<a:themeOverride xmlns:a="http://schemas.openxmlformats.org/drawingml/2006/main">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21.xml><?xml version="1.0" encoding="utf-8"?>
<a:themeOverride xmlns:a="http://schemas.openxmlformats.org/drawingml/2006/main">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22.xml><?xml version="1.0" encoding="utf-8"?>
<a:themeOverride xmlns:a="http://schemas.openxmlformats.org/drawingml/2006/main">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23.xml><?xml version="1.0" encoding="utf-8"?>
<a:themeOverride xmlns:a="http://schemas.openxmlformats.org/drawingml/2006/main">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24.xml><?xml version="1.0" encoding="utf-8"?>
<a:themeOverride xmlns:a="http://schemas.openxmlformats.org/drawingml/2006/main">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25.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26.xml><?xml version="1.0" encoding="utf-8"?>
<a:themeOverride xmlns:a="http://schemas.openxmlformats.org/drawingml/2006/main">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27.xml><?xml version="1.0" encoding="utf-8"?>
<a:themeOverride xmlns:a="http://schemas.openxmlformats.org/drawingml/2006/main">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28.xml><?xml version="1.0" encoding="utf-8"?>
<a:themeOverride xmlns:a="http://schemas.openxmlformats.org/drawingml/2006/main">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29.xml><?xml version="1.0" encoding="utf-8"?>
<a:themeOverride xmlns:a="http://schemas.openxmlformats.org/drawingml/2006/main">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3.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30.xml><?xml version="1.0" encoding="utf-8"?>
<a:themeOverride xmlns:a="http://schemas.openxmlformats.org/drawingml/2006/main">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31.xml><?xml version="1.0" encoding="utf-8"?>
<a:themeOverride xmlns:a="http://schemas.openxmlformats.org/drawingml/2006/main">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32.xml><?xml version="1.0" encoding="utf-8"?>
<a:themeOverride xmlns:a="http://schemas.openxmlformats.org/drawingml/2006/main">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33.xml><?xml version="1.0" encoding="utf-8"?>
<a:themeOverride xmlns:a="http://schemas.openxmlformats.org/drawingml/2006/main">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34.xml><?xml version="1.0" encoding="utf-8"?>
<a:themeOverride xmlns:a="http://schemas.openxmlformats.org/drawingml/2006/main">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35.xml><?xml version="1.0" encoding="utf-8"?>
<a:themeOverride xmlns:a="http://schemas.openxmlformats.org/drawingml/2006/main">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36.xml><?xml version="1.0" encoding="utf-8"?>
<a:themeOverride xmlns:a="http://schemas.openxmlformats.org/drawingml/2006/main">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37.xml><?xml version="1.0" encoding="utf-8"?>
<a:themeOverride xmlns:a="http://schemas.openxmlformats.org/drawingml/2006/main">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38.xml><?xml version="1.0" encoding="utf-8"?>
<a:themeOverride xmlns:a="http://schemas.openxmlformats.org/drawingml/2006/main">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39.xml><?xml version="1.0" encoding="utf-8"?>
<a:themeOverride xmlns:a="http://schemas.openxmlformats.org/drawingml/2006/main">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4.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40.xml><?xml version="1.0" encoding="utf-8"?>
<a:themeOverride xmlns:a="http://schemas.openxmlformats.org/drawingml/2006/main">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41.xml><?xml version="1.0" encoding="utf-8"?>
<a:themeOverride xmlns:a="http://schemas.openxmlformats.org/drawingml/2006/main">
  <a:clrScheme name="Office Them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themeOverride>
</file>

<file path=ppt/theme/themeOverride42.xml><?xml version="1.0" encoding="utf-8"?>
<a:themeOverride xmlns:a="http://schemas.openxmlformats.org/drawingml/2006/main">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themeOverride>
</file>

<file path=ppt/theme/themeOverride43.xml><?xml version="1.0" encoding="utf-8"?>
<a:themeOverride xmlns:a="http://schemas.openxmlformats.org/drawingml/2006/main">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themeOverride>
</file>

<file path=ppt/theme/themeOverride44.xml><?xml version="1.0" encoding="utf-8"?>
<a:themeOverride xmlns:a="http://schemas.openxmlformats.org/drawingml/2006/main">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themeOverride>
</file>

<file path=ppt/theme/themeOverride5.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6.xml><?xml version="1.0" encoding="utf-8"?>
<a:themeOverride xmlns:a="http://schemas.openxmlformats.org/drawingml/2006/main">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7.xml><?xml version="1.0" encoding="utf-8"?>
<a:themeOverride xmlns:a="http://schemas.openxmlformats.org/drawingml/2006/main">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8.xml><?xml version="1.0" encoding="utf-8"?>
<a:themeOverride xmlns:a="http://schemas.openxmlformats.org/drawingml/2006/main">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9.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docProps/app.xml><?xml version="1.0" encoding="utf-8"?>
<Properties xmlns="http://schemas.openxmlformats.org/officeDocument/2006/extended-properties" xmlns:vt="http://schemas.openxmlformats.org/officeDocument/2006/docPropsVTypes">
  <TotalTime>42134</TotalTime>
  <Words>35967</Words>
  <Application>Microsoft Macintosh PowerPoint</Application>
  <PresentationFormat>On-screen Show (4:3)</PresentationFormat>
  <Paragraphs>4259</Paragraphs>
  <Slides>421</Slides>
  <Notes>378</Notes>
  <HiddenSlides>0</HiddenSlides>
  <MMClips>0</MMClips>
  <ScaleCrop>false</ScaleCrop>
  <HeadingPairs>
    <vt:vector size="8" baseType="variant">
      <vt:variant>
        <vt:lpstr>Fonts Used</vt:lpstr>
      </vt:variant>
      <vt:variant>
        <vt:i4>29</vt:i4>
      </vt:variant>
      <vt:variant>
        <vt:lpstr>Theme</vt:lpstr>
      </vt:variant>
      <vt:variant>
        <vt:i4>97</vt:i4>
      </vt:variant>
      <vt:variant>
        <vt:lpstr>Embedded OLE Servers</vt:lpstr>
      </vt:variant>
      <vt:variant>
        <vt:i4>3</vt:i4>
      </vt:variant>
      <vt:variant>
        <vt:lpstr>Slide Titles</vt:lpstr>
      </vt:variant>
      <vt:variant>
        <vt:i4>421</vt:i4>
      </vt:variant>
    </vt:vector>
  </HeadingPairs>
  <TitlesOfParts>
    <vt:vector size="550" baseType="lpstr">
      <vt:lpstr>MS PGothic</vt:lpstr>
      <vt:lpstr>MS PGothic</vt:lpstr>
      <vt:lpstr>Osaka</vt:lpstr>
      <vt:lpstr>新細明體</vt:lpstr>
      <vt:lpstr>SimSun</vt:lpstr>
      <vt:lpstr>Times</vt:lpstr>
      <vt:lpstr>Arial</vt:lpstr>
      <vt:lpstr>Arial Black</vt:lpstr>
      <vt:lpstr>Arial Rounded MT Bold</vt:lpstr>
      <vt:lpstr>Bwhebb</vt:lpstr>
      <vt:lpstr>Calibri</vt:lpstr>
      <vt:lpstr>Calibri Light</vt:lpstr>
      <vt:lpstr>Comic Sans MS</vt:lpstr>
      <vt:lpstr>Copperplate Gothic Bold</vt:lpstr>
      <vt:lpstr>Franklin Gothic Book</vt:lpstr>
      <vt:lpstr>Franklin Gothic Medium</vt:lpstr>
      <vt:lpstr>Garamond</vt:lpstr>
      <vt:lpstr>Helvetica</vt:lpstr>
      <vt:lpstr>Helvetica Neue</vt:lpstr>
      <vt:lpstr>Lucida Grande</vt:lpstr>
      <vt:lpstr>Monotype Sorts</vt:lpstr>
      <vt:lpstr>Papyrus</vt:lpstr>
      <vt:lpstr>Symbol</vt:lpstr>
      <vt:lpstr>Tahoma</vt:lpstr>
      <vt:lpstr>Times New Roman</vt:lpstr>
      <vt:lpstr>Traditional Arabic</vt:lpstr>
      <vt:lpstr>Trebuchet MS</vt:lpstr>
      <vt:lpstr>Wingdings</vt:lpstr>
      <vt:lpstr>Wingdings 2</vt:lpstr>
      <vt:lpstr>2_Office Theme</vt:lpstr>
      <vt:lpstr>88_Office Theme</vt:lpstr>
      <vt:lpstr>28_Office Theme</vt:lpstr>
      <vt:lpstr>1_Pulse</vt:lpstr>
      <vt:lpstr>3_Blank Presentation</vt:lpstr>
      <vt:lpstr>30_Office Theme</vt:lpstr>
      <vt:lpstr>31_Office Theme</vt:lpstr>
      <vt:lpstr>27_Office Theme</vt:lpstr>
      <vt:lpstr>49_Blank Presentation</vt:lpstr>
      <vt:lpstr>50_Blank Presentation</vt:lpstr>
      <vt:lpstr>40_Office Theme</vt:lpstr>
      <vt:lpstr>14_Default Design</vt:lpstr>
      <vt:lpstr>51_Blank Presentation</vt:lpstr>
      <vt:lpstr>10_Office Theme</vt:lpstr>
      <vt:lpstr>2_untitled 1</vt:lpstr>
      <vt:lpstr>38_Office Theme</vt:lpstr>
      <vt:lpstr>52_Blank Presentation</vt:lpstr>
      <vt:lpstr>9_Office Theme</vt:lpstr>
      <vt:lpstr>24_Office Theme</vt:lpstr>
      <vt:lpstr>12_Office Theme</vt:lpstr>
      <vt:lpstr>3_Office Theme</vt:lpstr>
      <vt:lpstr>1_Project Overview (Standard)</vt:lpstr>
      <vt:lpstr>Project Overview (Standard)</vt:lpstr>
      <vt:lpstr>Trek</vt:lpstr>
      <vt:lpstr>1_Trek</vt:lpstr>
      <vt:lpstr>1_Radar</vt:lpstr>
      <vt:lpstr>89_Office Theme</vt:lpstr>
      <vt:lpstr>1_Glare</vt:lpstr>
      <vt:lpstr>12_Default Design</vt:lpstr>
      <vt:lpstr>Earth</vt:lpstr>
      <vt:lpstr>Beam</vt:lpstr>
      <vt:lpstr>36_Office Theme</vt:lpstr>
      <vt:lpstr>1_blstripc.ppt - Blue Stripes</vt:lpstr>
      <vt:lpstr>Radar</vt:lpstr>
      <vt:lpstr>13_Office Theme</vt:lpstr>
      <vt:lpstr>14_Office Theme</vt:lpstr>
      <vt:lpstr>16_Office Theme</vt:lpstr>
      <vt:lpstr>11_Office Theme</vt:lpstr>
      <vt:lpstr>7_Default Design</vt:lpstr>
      <vt:lpstr>Glint</vt:lpstr>
      <vt:lpstr>1_Blank Presentation</vt:lpstr>
      <vt:lpstr>18_Office Theme</vt:lpstr>
      <vt:lpstr>Balance</vt:lpstr>
      <vt:lpstr>4_Default Design</vt:lpstr>
      <vt:lpstr>2_Glare</vt:lpstr>
      <vt:lpstr>6_Default Design</vt:lpstr>
      <vt:lpstr>1_Default Design</vt:lpstr>
      <vt:lpstr>53_Blank Presentation</vt:lpstr>
      <vt:lpstr>1_Beam</vt:lpstr>
      <vt:lpstr>Orbit</vt:lpstr>
      <vt:lpstr>5_Default Design</vt:lpstr>
      <vt:lpstr>15_Office Theme</vt:lpstr>
      <vt:lpstr>8_Default Design</vt:lpstr>
      <vt:lpstr>19_Office Theme</vt:lpstr>
      <vt:lpstr>7_Office Theme</vt:lpstr>
      <vt:lpstr>2_Pulse</vt:lpstr>
      <vt:lpstr>3_Default Design</vt:lpstr>
      <vt:lpstr>Desk Lamp</vt:lpstr>
      <vt:lpstr>5_Desk Lamp</vt:lpstr>
      <vt:lpstr>9_Default Design</vt:lpstr>
      <vt:lpstr>8_Office Theme</vt:lpstr>
      <vt:lpstr>54_Blank Presentation</vt:lpstr>
      <vt:lpstr>90_Office Theme</vt:lpstr>
      <vt:lpstr>91_Office Theme</vt:lpstr>
      <vt:lpstr>4_Pulse</vt:lpstr>
      <vt:lpstr>2_Default Design</vt:lpstr>
      <vt:lpstr>5_Pulse</vt:lpstr>
      <vt:lpstr>1_Stream</vt:lpstr>
      <vt:lpstr>4_Blank Presentation</vt:lpstr>
      <vt:lpstr>10_Default Design</vt:lpstr>
      <vt:lpstr>25_Office Theme</vt:lpstr>
      <vt:lpstr>3_Mountain</vt:lpstr>
      <vt:lpstr>20_Office Theme</vt:lpstr>
      <vt:lpstr>55_Blank Presentation</vt:lpstr>
      <vt:lpstr>4_Fireball</vt:lpstr>
      <vt:lpstr>46_Blank Presentation</vt:lpstr>
      <vt:lpstr>21_Office Theme</vt:lpstr>
      <vt:lpstr>11_Default Design</vt:lpstr>
      <vt:lpstr>56_Blank Presentation</vt:lpstr>
      <vt:lpstr>13_Default Design</vt:lpstr>
      <vt:lpstr>5_Gesture</vt:lpstr>
      <vt:lpstr>4_Office Theme</vt:lpstr>
      <vt:lpstr>Blank Presentation</vt:lpstr>
      <vt:lpstr>22_Office Theme</vt:lpstr>
      <vt:lpstr>15_Default Design</vt:lpstr>
      <vt:lpstr>Generic (Standard)</vt:lpstr>
      <vt:lpstr>5_Office Theme</vt:lpstr>
      <vt:lpstr>3_Pulse</vt:lpstr>
      <vt:lpstr>2_Radar</vt:lpstr>
      <vt:lpstr>2_Project Overview (Standard)</vt:lpstr>
      <vt:lpstr>17_Office Theme</vt:lpstr>
      <vt:lpstr>23_Office Theme</vt:lpstr>
      <vt:lpstr>3_Project Overview (Standard)</vt:lpstr>
      <vt:lpstr>39_Office Theme</vt:lpstr>
      <vt:lpstr>26_Office Theme</vt:lpstr>
      <vt:lpstr>29_Office Theme</vt:lpstr>
      <vt:lpstr>57_Blank Presentation</vt:lpstr>
      <vt:lpstr>Microsoft ClipArt Gallery</vt:lpstr>
      <vt:lpstr>Clip</vt:lpstr>
      <vt:lpstr>Slide</vt:lpstr>
      <vt:lpstr>أشعياء١-١٢ </vt:lpstr>
      <vt:lpstr>كلمة مفتاحية</vt:lpstr>
      <vt:lpstr>الموضوع</vt:lpstr>
      <vt:lpstr>آية مفتاحية</vt:lpstr>
      <vt:lpstr>بيان الملكوت</vt:lpstr>
      <vt:lpstr>بيان تلخيصي</vt:lpstr>
      <vt:lpstr>العهد</vt:lpstr>
      <vt:lpstr>الفداء</vt:lpstr>
      <vt:lpstr>المسيا</vt:lpstr>
      <vt:lpstr>إشعياء</vt:lpstr>
      <vt:lpstr>باري هدلستون, تلخيص الكتاب المقدس أفقياً ( جراند رابيدز : بيكر, 1992 )</vt:lpstr>
      <vt:lpstr>كن كاملاً</vt:lpstr>
      <vt:lpstr>الغرض من الأسفار النبويَّة</vt:lpstr>
      <vt:lpstr>لاهوت الحركة الإنسانية</vt:lpstr>
      <vt:lpstr>فكرة أشعياء المفتاحية</vt:lpstr>
      <vt:lpstr>كيف سيكمل الله خطته لجميع المخلوقات؟</vt:lpstr>
      <vt:lpstr>كن كاملاً</vt:lpstr>
      <vt:lpstr>كن كاملاً</vt:lpstr>
      <vt:lpstr>الفكرة الرئيسية في أشعياء</vt:lpstr>
      <vt:lpstr>أسود</vt:lpstr>
      <vt:lpstr>حديث المدينة اليوم</vt:lpstr>
      <vt:lpstr>The Talk of the Town Today</vt:lpstr>
      <vt:lpstr>Proof of Global Warming</vt:lpstr>
      <vt:lpstr>Proof of Global Warming</vt:lpstr>
      <vt:lpstr>The Talk of the Town Today</vt:lpstr>
      <vt:lpstr>Proof of Global Warming</vt:lpstr>
      <vt:lpstr>Proof of Global Warming</vt:lpstr>
      <vt:lpstr>Proof of Global Warming</vt:lpstr>
      <vt:lpstr>Proof of Global Warming</vt:lpstr>
      <vt:lpstr>دليل إيجابي على الإحتباس الحراري</vt:lpstr>
      <vt:lpstr>حياة السود مهمة</vt:lpstr>
      <vt:lpstr>« بالشارعBLM حركة «</vt:lpstr>
      <vt:lpstr>في برج ترامب، بمدينة نيويورك.</vt:lpstr>
      <vt:lpstr>انضم السياسيون إلى الاحتجاجات</vt:lpstr>
      <vt:lpstr>حياة السود مهمة</vt:lpstr>
      <vt:lpstr>تم تحديث موقع حياة السود مهمة</vt:lpstr>
      <vt:lpstr>حياة السود مهمة</vt:lpstr>
      <vt:lpstr>هل الله مهتم بالعدالة الإجتماعية ؟</vt:lpstr>
      <vt:lpstr>حياة السود مهمة</vt:lpstr>
      <vt:lpstr>أنواع العدالة</vt:lpstr>
      <vt:lpstr>تمييز المصطلحات</vt:lpstr>
      <vt:lpstr>نقد شجرة عدم المساواة</vt:lpstr>
      <vt:lpstr>نقد شجرة العدالة</vt:lpstr>
      <vt:lpstr>الأيديولوجية الشيوعية</vt:lpstr>
      <vt:lpstr>الماركسيون بحاجة إلى الرأسماليين</vt:lpstr>
      <vt:lpstr>تقييم حركة  BLM كتابيًا</vt:lpstr>
      <vt:lpstr>PowerPoint Presentation</vt:lpstr>
      <vt:lpstr>اللاألفية</vt:lpstr>
      <vt:lpstr>PowerPoint Presentation</vt:lpstr>
      <vt:lpstr>ما قبل الألفية </vt:lpstr>
      <vt:lpstr>لماذا أنا من جيل قبل الألفية؟</vt:lpstr>
      <vt:lpstr>PowerPoint Presentation</vt:lpstr>
      <vt:lpstr>PowerPoint Presentation</vt:lpstr>
      <vt:lpstr>لماذا أنا تدبيري ؟ (لماذا أميز بين إسرائيل و الكنيسة ؟)</vt:lpstr>
      <vt:lpstr>لماذا أنا تدبيري ؟ (لماذا أميز بين إسرائيل و الكنيسة ؟)</vt:lpstr>
      <vt:lpstr>Black</vt:lpstr>
      <vt:lpstr>تأليف أشعياء</vt:lpstr>
      <vt:lpstr>PowerPoint Presentation</vt:lpstr>
      <vt:lpstr>من هو           أشعياء؟</vt:lpstr>
      <vt:lpstr>PowerPoint Presentation</vt:lpstr>
      <vt:lpstr>كتب أشعياء خلال الغزوات الأشورية حوالي عام 700 ق.م</vt:lpstr>
      <vt:lpstr>Placing the Prophets</vt:lpstr>
      <vt:lpstr>قائمة ملوك و أنبياء العهد القديم</vt:lpstr>
      <vt:lpstr>التهديد الأشوري</vt:lpstr>
      <vt:lpstr>دمر الأشوريون 46 مدينة في يهوذا</vt:lpstr>
      <vt:lpstr>متى كتب أشعياء؟</vt:lpstr>
      <vt:lpstr>PowerPoint Presentation</vt:lpstr>
      <vt:lpstr>PowerPoint Presentation</vt:lpstr>
      <vt:lpstr>PowerPoint Presentation</vt:lpstr>
      <vt:lpstr>ما هي الحجج التي تدعم فكرة أن أشعياء هو كاتب السفر بأكمله؟</vt:lpstr>
      <vt:lpstr>الحجج                        الأدبية</vt:lpstr>
      <vt:lpstr>PowerPoint Presentation</vt:lpstr>
      <vt:lpstr>قائمة ملوك و أنبياء العهد القديم</vt:lpstr>
      <vt:lpstr>PowerPoint Presentation</vt:lpstr>
      <vt:lpstr>PowerPoint Presentation</vt:lpstr>
      <vt:lpstr>أشعياء</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قائمة ملوك و أنبياء العهد القديم</vt:lpstr>
      <vt:lpstr>PowerPoint Presentation</vt:lpstr>
      <vt:lpstr>PowerPoint Presentation</vt:lpstr>
      <vt:lpstr>الحجج                        الأثرية</vt:lpstr>
      <vt:lpstr>دليل تأليف أشعياء</vt:lpstr>
      <vt:lpstr>دليل تأليف أشعياء</vt:lpstr>
      <vt:lpstr>دليل تأليف أشعياء</vt:lpstr>
      <vt:lpstr>دليل تأليف أشعياء</vt:lpstr>
      <vt:lpstr>دليل تأليف أشعياء</vt:lpstr>
      <vt:lpstr>دليل تأليف أشعياء</vt:lpstr>
      <vt:lpstr>بحثا عن النسب التوراتية ، يقال أن ختم النبي إشعياء وجد في القدس</vt:lpstr>
      <vt:lpstr>ختم أشعياء</vt:lpstr>
      <vt:lpstr>اقتباسات                        العهد الجديد</vt:lpstr>
      <vt:lpstr>ذكر أشعياء بالإسم في العهد الجديد</vt:lpstr>
      <vt:lpstr>متى  فإن هذا هو الذي قيل عنه بأشعياء النبي القائل (مت 3: 3)</vt:lpstr>
      <vt:lpstr>لوقا  كما هو مكتوب في سفر أقوال أشعياء النبي القائل (لوقا 3: 4أ)</vt:lpstr>
      <vt:lpstr>يوحنا  و مع أنه كان قد صنع أمامهم آيات هذا عددها لم يؤمنوا به ليتم قول أشعياء النبي الذي قاله (يو 12: 37-38أ).</vt:lpstr>
      <vt:lpstr>يوحنا  لهذا لم يقدروا أن يؤمنوا لأن أشعياء قال أيضاً (يو 12: 39)</vt:lpstr>
      <vt:lpstr>بولس  و أشعياء يصرخ من جهة إسرائيل (رو 9: 27أ).</vt:lpstr>
      <vt:lpstr>يسوع  فقد تمت فيهم نبوة أشعياء القائلة (مت 13: 14أ)  </vt:lpstr>
      <vt:lpstr>خلاصة تأليف أشعياء</vt:lpstr>
      <vt:lpstr>Black</vt:lpstr>
      <vt:lpstr>الخصائص </vt:lpstr>
      <vt:lpstr>الخصائص </vt:lpstr>
      <vt:lpstr>الخصائص </vt:lpstr>
      <vt:lpstr>الخصائص </vt:lpstr>
      <vt:lpstr>الخصائص </vt:lpstr>
      <vt:lpstr>الخصائص </vt:lpstr>
      <vt:lpstr>الخصائص </vt:lpstr>
      <vt:lpstr>الخصائص </vt:lpstr>
      <vt:lpstr>النبوءات المسيانية في إشعياء </vt:lpstr>
      <vt:lpstr>النبوءات المسيانية في إشعياء </vt:lpstr>
      <vt:lpstr>النبوءات المسيانية في إشعياء </vt:lpstr>
      <vt:lpstr>النبوءات المسيانية في إشعياء </vt:lpstr>
      <vt:lpstr>PowerPoint Presentation</vt:lpstr>
      <vt:lpstr>PowerPoint Presentation</vt:lpstr>
      <vt:lpstr>PowerPoint Presentation</vt:lpstr>
      <vt:lpstr>PowerPoint Presentation</vt:lpstr>
      <vt:lpstr>PowerPoint Presentation</vt:lpstr>
      <vt:lpstr>PowerPoint Presentation</vt:lpstr>
      <vt:lpstr>مخطط ملوك و أنبياء العهد القديم</vt:lpstr>
      <vt:lpstr>مخطط ملوك و أنبياء العهد القديم</vt:lpstr>
      <vt:lpstr>PowerPoint Presentation</vt:lpstr>
      <vt:lpstr>PowerPoint Presentation</vt:lpstr>
      <vt:lpstr>PowerPoint Presentation</vt:lpstr>
      <vt:lpstr>PowerPoint Presentation</vt:lpstr>
      <vt:lpstr>Placing the Prophets</vt:lpstr>
      <vt:lpstr>كيف سيكمل الله خطته لجميع المخلوقات</vt:lpstr>
      <vt:lpstr>"الإصحاح الممنوع  " في الكتاب المقدس العبري</vt:lpstr>
      <vt:lpstr>حديث المدينة اليوم</vt:lpstr>
      <vt:lpstr>دراسة في أشعياء</vt:lpstr>
      <vt:lpstr>كيف سيكمل الله خطته لجميع المخلوقات </vt:lpstr>
      <vt:lpstr>لاهوت الحركة الإنسانية</vt:lpstr>
      <vt:lpstr>فكرة أشعياء المفتاحية</vt:lpstr>
      <vt:lpstr>PowerPoint Presentation</vt:lpstr>
      <vt:lpstr>PowerPoint Presentation</vt:lpstr>
      <vt:lpstr>PowerPoint Presentation</vt:lpstr>
      <vt:lpstr>نظرة عامة على المستقبل</vt:lpstr>
      <vt:lpstr>رسم بياني رؤ 20 : 4 - 6</vt:lpstr>
      <vt:lpstr>أهداف الحكم الألفي</vt:lpstr>
      <vt:lpstr>نحن مختصين اكثر من غير المؤمنين في   حل الخلافات المسيحية  (1 كو 6 : 2-6, 9-11)</vt:lpstr>
      <vt:lpstr>” ألستم تعلمون أن القديسين سيدينون العالم؟ فإن كان العالم يدان بكم أفأنتم غير مستأهلين للمحاكم الصغرى؟ ألستم تعلمون أننا سندين ملائكة؟ فبالأولى أمور هذه الحياة 1 كو 6 : 2 – 3 </vt:lpstr>
      <vt:lpstr>أهداف الحكم الألفي</vt:lpstr>
      <vt:lpstr>Christ will have a Spirit-led and righteous rule (11:1-5)</vt:lpstr>
      <vt:lpstr>أهداف الحكم الألفي</vt:lpstr>
      <vt:lpstr>حياة طويلة بشكل لا يصدق</vt:lpstr>
      <vt:lpstr>Patriarch's long lives</vt:lpstr>
      <vt:lpstr>أهداف الحكم الألفي</vt:lpstr>
      <vt:lpstr>خط سير الملكوت و العهود</vt:lpstr>
      <vt:lpstr>Placing the Prophets</vt:lpstr>
      <vt:lpstr>متى كتب أشعياء</vt:lpstr>
      <vt:lpstr>التهديد الأشوري</vt:lpstr>
      <vt:lpstr>كيف سيكمل الله خطته لجميع المخلوقات </vt:lpstr>
      <vt:lpstr>كن كاملاً</vt:lpstr>
      <vt:lpstr>شرائح عن  إشعياء ١</vt:lpstr>
      <vt:lpstr>إشعياء 1</vt:lpstr>
      <vt:lpstr>إجراءات المحكمة</vt:lpstr>
      <vt:lpstr>القضية</vt:lpstr>
      <vt:lpstr>كانت تهمة يهوذا هي عدم معرفة الرب وذلك بسبب تركهم للعهد الموسوي (1: 2-4)  </vt:lpstr>
      <vt:lpstr> جهل اسرائيل(Isa. 1:2)</vt:lpstr>
      <vt:lpstr>Israel Ignorant (Isa. 1:2)</vt:lpstr>
      <vt:lpstr>Israel Ignorant (Isa. 1:2)</vt:lpstr>
      <vt:lpstr>Israel Ignorant (Isa. 1:3)</vt:lpstr>
      <vt:lpstr>PowerPoint Presentation</vt:lpstr>
      <vt:lpstr>هل تعرف الله؟</vt:lpstr>
      <vt:lpstr>الدليل</vt:lpstr>
      <vt:lpstr>Exhibit A</vt:lpstr>
      <vt:lpstr>Exhibit B</vt:lpstr>
      <vt:lpstr>طقوس يهودية</vt:lpstr>
      <vt:lpstr>طقوس يهودية</vt:lpstr>
      <vt:lpstr>طقوس يهودية</vt:lpstr>
      <vt:lpstr>طقوس يهودية</vt:lpstr>
      <vt:lpstr>الممارسات (الطقوس) المسيحية</vt:lpstr>
      <vt:lpstr>المعمودية</vt:lpstr>
      <vt:lpstr>الصلاة</vt:lpstr>
      <vt:lpstr>العشاء الرباني</vt:lpstr>
      <vt:lpstr>هل تعطي الأولوية لأي طقوس أخرى على العدالة؟</vt:lpstr>
      <vt:lpstr>الحُكم</vt:lpstr>
      <vt:lpstr>المفتاح لفهم أشعياء</vt:lpstr>
      <vt:lpstr>PowerPoint Presentation</vt:lpstr>
      <vt:lpstr>سيُقيم الله دينونته ضد مظالم أورشليم وعبادة الأصنام، وذلك من خلال استرداد المدينة [عندما يحكم المسيح) (1: 21- 31).</vt:lpstr>
      <vt:lpstr>الفكرة الرئيسية لإشعياء 1</vt:lpstr>
      <vt:lpstr>شرائح عن  أشعياء ٢</vt:lpstr>
      <vt:lpstr>PowerPoint Presentation</vt:lpstr>
      <vt:lpstr>PowerPoint Presentation</vt:lpstr>
      <vt:lpstr>PowerPoint Presentation</vt:lpstr>
      <vt:lpstr>PowerPoint Presentation</vt:lpstr>
      <vt:lpstr>PowerPoint Presentation</vt:lpstr>
      <vt:lpstr>مبنى الأمم المتحدة نيويورك</vt:lpstr>
      <vt:lpstr>مبنى الأمم المتحدة نيويورك</vt:lpstr>
      <vt:lpstr>United Nations Building, New York</vt:lpstr>
      <vt:lpstr>PowerPoint Presentation</vt:lpstr>
      <vt:lpstr>PowerPoint Presentation</vt:lpstr>
      <vt:lpstr>PowerPoint Presentation</vt:lpstr>
      <vt:lpstr>PowerPoint Presentation</vt:lpstr>
      <vt:lpstr>هيكل حزقيال لن يتناسب مع جبل الهيكل الحالي!</vt:lpstr>
      <vt:lpstr>الروح يغادر و يرجع</vt:lpstr>
      <vt:lpstr>المجيء الثاني</vt:lpstr>
      <vt:lpstr>المجيء الثاني</vt:lpstr>
      <vt:lpstr>نهر الألفية</vt:lpstr>
      <vt:lpstr>إشعياء 2: 6- 4: 1</vt:lpstr>
      <vt:lpstr>أحيانًا الله لا يكون مفهوم بالنسبة لنا.</vt:lpstr>
      <vt:lpstr>Sometimes God doesn't make sense.</vt:lpstr>
      <vt:lpstr>Bible Q &amp; A</vt:lpstr>
      <vt:lpstr>لماذا يضع الله صعوبات في حياة خاصته؟</vt:lpstr>
      <vt:lpstr>التهديد الأشوري</vt:lpstr>
      <vt:lpstr>إشعيا 1</vt:lpstr>
      <vt:lpstr>حكم المسيح المستقبلي في أورشليم</vt:lpstr>
      <vt:lpstr>نصين مفتاحيين عن الملكوت</vt:lpstr>
      <vt:lpstr>لماذا يضع الله صعوبات في حياة خاصته (شعبه)؟</vt:lpstr>
      <vt:lpstr>1.  كبرياءنا يقودنا إلى الثقة بالنفس (2: 6-22).</vt:lpstr>
      <vt:lpstr>"لأن الرب قد رفض شعبه بني يعقوب"  (2: 6).</vt:lpstr>
      <vt:lpstr>المقابل بين العهدين</vt:lpstr>
      <vt:lpstr>" لأن الرب قد رفض شعبه، بيت يعقوب، لأنهم ملاوا أرضهم بأعمال الشرق "  (2: 6).</vt:lpstr>
      <vt:lpstr>الشرق</vt:lpstr>
      <vt:lpstr>الفكر الشرقي</vt:lpstr>
      <vt:lpstr>The Wizard of Oz</vt:lpstr>
      <vt:lpstr>نساء</vt:lpstr>
      <vt:lpstr>Women</vt:lpstr>
      <vt:lpstr>إشعياء 2 : 6 فَإِنَّكَ رَفَضْتَ شَعْبَكَ بَيْتَ يَعْقُوبَ لأَنَّهُمُ امْتَلَأُوا مِنَ الْمَشْرِقِ وَهُمْ عَائِفُونَ كَالْفِلِسْطِينِيِّينَ وَيُصَافِحُونَ أَوْلاَدَ الأَجَانِبِ. </vt:lpstr>
      <vt:lpstr>شرائح عن إشعياء ٣</vt:lpstr>
      <vt:lpstr>2. الله يزيل ما وثقنا به فنتوكل عليه (3: 1- 4: 1).</vt:lpstr>
      <vt:lpstr>إشعياء 3 : 1 فَإِنَّهُ هُوَذَا السَّيِّدُ رَبُّ الْجُنُودِ يَنْزِعُ مِنْ أُورُشَلِيمَ وَمِنْ يَهُوذَا السَّنَدَ وَالرُّكْنَ كُلَّ سَنَدِ خُبْزٍ وَكُلَّ سَنَدِ مَاءٍ. </vt:lpstr>
      <vt:lpstr>فراغ القيادة (3: 2-15)</vt:lpstr>
      <vt:lpstr>Israel Rebellious (Isa. 3:8)</vt:lpstr>
      <vt:lpstr>Israel Ignorant (Isa. 1:2)</vt:lpstr>
      <vt:lpstr>شرائح عن إشعياء ٤</vt:lpstr>
      <vt:lpstr>Israel Rebellious (Isa. 3:8)</vt:lpstr>
      <vt:lpstr>تبديل ثقتك بنفسك</vt:lpstr>
      <vt:lpstr>فكيف تستبدل ثقتك بنفسك بالثقة بالله؟</vt:lpstr>
      <vt:lpstr>سلحفاة على السياج</vt:lpstr>
      <vt:lpstr>فكيف تستبدل ثقتك بنفسك بالثقة بالله؟</vt:lpstr>
      <vt:lpstr>سوف يمنحك يسوع الرخاء والقداسة والحماية في كل الأرض  (4: 2- 6).</vt:lpstr>
      <vt:lpstr>إشعياء 4 : 2 فِي ذَلِكَ الْيَوْمِ يَكُونُ غُصْنُ الرَّبِّ بَهَاءً وَمَجْداً وَثَمَرُ الأَرْضِ فَخْراً وَزِينَةً لِلنَّاجِينَ مِنْ إِسْرَائِيلَ. </vt:lpstr>
      <vt:lpstr>وسيجعل المسيح بقية أورشليم المقدسة في أجساد مائتة  (4: 3- 4).</vt:lpstr>
      <vt:lpstr>المسيح سوف يحمي مواطني أورشليم من الشمس والمطر (4: 5-6).</vt:lpstr>
      <vt:lpstr>PowerPoint Presentation</vt:lpstr>
      <vt:lpstr>تشابه ميخا و أشعياء</vt:lpstr>
      <vt:lpstr>شرائح عن إشعياء ٥</vt:lpstr>
      <vt:lpstr>أغنية الكرم</vt:lpstr>
      <vt:lpstr>أغنية الكرم</vt:lpstr>
      <vt:lpstr>كيف يتجاوب الله مع رفضه؟</vt:lpstr>
      <vt:lpstr>  الفكرة الرئيسية 2:1-5; 4:2-6</vt:lpstr>
      <vt:lpstr>The Branch</vt:lpstr>
      <vt:lpstr>1. رفض بركات الله له ثمن.</vt:lpstr>
      <vt:lpstr>بذل الله كل ما في وسعه لكي يزرع يهوذا «كرمه جيدًا" ككرمه (5: 1ب-2أ).</vt:lpstr>
      <vt:lpstr>الله يراقب إسرائيل من 1300 إلى 700 قبل الميلاد!</vt:lpstr>
      <vt:lpstr>إشعياء 5 : 3-4 «وَالآنَ يَا سُكَّانَ أُورُشَلِيمَ وَرِجَالَ يَهُوذَا احْكُمُوا بَيْنِي وَبَيْنَ كَرْمِي. مَاذَا يُصْنَعُ أَيْضاً لِكَرْمِي وَأَنَا لَمْ أَصْنَعْهُ لَهُ؟ لِمَاذَا إِذِ انْتَظَرْتُ أَنْ يَصْنَعَ عِنَباً صَنَعَ عِنَباً رَدِيئاً؟ </vt:lpstr>
      <vt:lpstr>إشعياء 5 : 5-6  فَالآنَ أُعَرِّفُكُمْ مَاذَا أَصْنَعُ بِكَرْمِي. أَنْزِعُ سِيَاجَهُ فَيَصِيرُ لِلرَّعْيِ. أَهْدِمُ جُدْرَانَهُ فَيَصِيرُ لِلدَّوْسِ. وَأَجْعَلُهُ خَرَاباً لاَ يُقْضَبُ وَلاَ يُنْقَبُ فَيَطْلَعُ شَوْكٌ وَحَسَكٌ. وَأُوصِي الْغَيْمَ أَنْ لاَ يُمْطِرَ عَلَيْهِ مَطَراً». </vt:lpstr>
      <vt:lpstr>إشعياء 5 : 7  إِنَّ كَرْمَ رَبِّ الْجُنُودِ هُوَ بَيْتُ إِسْرَائِيلَ وَغَرْسَ لَذَّتِهِ رِجَالُ يَهُوذَا. فَانْتَظَرَ حَقّاً فَإِذَا سَفْكُ دَمٍ وَعَدْلاً فَإِذَا صُرَاخٌ. </vt:lpstr>
      <vt:lpstr>II. لله لديه قائمة بالخطايا الخاصة التي يدينها</vt:lpstr>
      <vt:lpstr>إشعياء 5 : 20</vt:lpstr>
      <vt:lpstr>أسئلة للتأمل</vt:lpstr>
      <vt:lpstr>شرائح عن أشعياء ٦</vt:lpstr>
      <vt:lpstr>إشعياء النبي</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Rejection</vt:lpstr>
      <vt:lpstr>إلى متى يا رب؟</vt:lpstr>
      <vt:lpstr>الله لإشعياء: «عظ في الضيق حتى لا يبقى أحد" (6: 11-13)</vt:lpstr>
      <vt:lpstr>وَإِنْ بَقِيَ فِيهَا عُشْرٌ بَعْدُ فَيَعُودُ وَيَصِيرُ لِلْخَرَابِ</vt:lpstr>
      <vt:lpstr>إن خدمة المسيح أمر صعب،  ولكنه ناجح في النهاية.</vt:lpstr>
      <vt:lpstr>كيف يمكنك الركض في الماراثون – خدمة المسيح على المدى الطويل؟</vt:lpstr>
      <vt:lpstr>يجب أن تدرك أنك مدعو إلى دعوة صعبة  ولكن تأكد من النجاح النهائي (الأقصى)   — الفكرة الرئيسية —</vt:lpstr>
      <vt:lpstr>Slides on  أشعياء ٧</vt:lpstr>
      <vt:lpstr>ملخص إشعياء 7-12</vt:lpstr>
      <vt:lpstr>البنية الإنقاذية لإشعياء ٧ : ١٢</vt:lpstr>
      <vt:lpstr>PowerPoint Presentation</vt:lpstr>
      <vt:lpstr>PowerPoint Presentation</vt:lpstr>
      <vt:lpstr>PowerPoint Presentation</vt:lpstr>
      <vt:lpstr>PowerPoint Presentation</vt:lpstr>
      <vt:lpstr>PowerPoint Presentation</vt:lpstr>
      <vt:lpstr>التهديد الأشوري</vt:lpstr>
      <vt:lpstr>PowerPoint Presentation</vt:lpstr>
      <vt:lpstr>PowerPoint Presentation</vt:lpstr>
      <vt:lpstr>PowerPoint Presentation</vt:lpstr>
      <vt:lpstr>PowerPoint Presentation</vt:lpstr>
      <vt:lpstr>PowerPoint Presentation</vt:lpstr>
      <vt:lpstr>PowerPoint Presentation</vt:lpstr>
      <vt:lpstr>وَلَكِنْ يُعْطِيكُمُ السَّيِّدُ نَفْسُهُ آيَةً: هَا الْعَذْرَاءُ تَحْبَلُ وَتَلِدُ ابْناً وَتَدْعُو اسْمَهُ «عِمَّانُوئِيلَ». </vt:lpstr>
      <vt:lpstr>PowerPoint Presentation</vt:lpstr>
      <vt:lpstr>PowerPoint Presentation</vt:lpstr>
      <vt:lpstr>Slides on  إشعياء ٨</vt:lpstr>
      <vt:lpstr>PowerPoint Presentation</vt:lpstr>
      <vt:lpstr>Slides on  إشعياء ٩</vt:lpstr>
      <vt:lpstr>شكل أو بناء الخلاص في إشعياء 7-12</vt:lpstr>
      <vt:lpstr>الأطفال لا يحكمون، أليس كذلك؟</vt:lpstr>
      <vt:lpstr>الكريسماس احتفال الميلاد</vt:lpstr>
      <vt:lpstr>Merry Christmas</vt:lpstr>
      <vt:lpstr>هل عيد الميلاد بالنسبة لك هو صحراء روحية؟</vt:lpstr>
      <vt:lpstr>بحاجة إلى الخلاص؟</vt:lpstr>
      <vt:lpstr> يستخدموا كل الأيائل للضحك ويتم دعوتها بأسماء </vt:lpstr>
      <vt:lpstr>ماذا تفعل عندما تحتاج الأمان ؟</vt:lpstr>
      <vt:lpstr>الحياة في زمن إشعياء  (735 ق.م.)</vt:lpstr>
      <vt:lpstr>التهديد الأشوري</vt:lpstr>
      <vt:lpstr>مصر؟</vt:lpstr>
      <vt:lpstr>إشعياء 8 : 19  وَإِذَا قَالُوا لَكُمُ: «اطْلُبُوا إِلَى أَصْحَابِ التَّوَابِعِ وَالْعَرَّافِينَ الْمُشَقْشِقِينَ وَالْهَامِسِينَ». أَلاَ يَسْأَلُ شَعْبٌ إِلَهَهُ؟ أَيُسْأَلُ الْمَوْتَى لأَجْلِ الأَحْيَاءِ؟ </vt:lpstr>
      <vt:lpstr>إشعياء 8 : 20-22  إِلَى الشَّرِيعَةِ وَإِلَى الشَّهَادَةِ. إِنْ لَمْ يَقُولُوا مِثْلَ هَذَا الْقَوْلِ فَلَيْسَ لَهُمْ فَجْرٌ! فَيَعْبُرُونَ فِيهَا مُضَايَقِينَ وَجَائِعِينَ. وَيَكُونُ حِينَمَا يَجُوعُونَ أَنَّهُمْ يَحْنَقُونَ وَيَسُبُّونَ مَلِكَهُمْ وَإِلَهَهُمْ وَيَلْتَفِتُونَ إِلَى فَوْقُ. وَيَنْظُرُونَ إِلَى الأَرْضِ وَإِذَا شِدَّةٌ وَظُلْمَةٌ قَتَامُ الضِّيقِ وَإِلَى الظَّلاَمِ هُمْ مَطْرُودُونَ. </vt:lpstr>
      <vt:lpstr>ماذا تفعل عندما تحتاج الأمان ؟</vt:lpstr>
      <vt:lpstr>يوجد الأمان عادة في أغرب الأماكن</vt:lpstr>
      <vt:lpstr>لا ينبغي أن ينظر يهوذا إلى القوى العظمى بل إلى الجليل (9 : 1-5).</vt:lpstr>
      <vt:lpstr>وَلَكِنْ لاَ يَكُونُ ظَلاَمٌ لِلَّتِي عَلَيْهَا ضِيقٌ. كَمَا أَهَانَ الزَّمَانُ الأَوَّلُ أَرْضَ زَبُولُونَ وَأَرْضَ نَفْتَالِي يُكْرِمُ الأَخِيرُ طَرِيقَ الْبَحْرِ عَبْرَ الأُرْدُنِّ جَلِيلَ الأُمَمِ) اشعياء 9 : 1 (</vt:lpstr>
      <vt:lpstr>إشعياء 9 : 2  اَلشَّعْبُ السَّالِكُ فِي الظُّلْمَةِ أَبْصَرَ نُوراً عَظِيماً. الْجَالِسُونَ فِي أَرْضِ ظَلاَلِ الْمَوْتِ أَشْرَقَ عَلَيْهِمْ نُورٌ. </vt:lpstr>
      <vt:lpstr>دهس طريق الجليل التجاري</vt:lpstr>
      <vt:lpstr>الطريق للبحر</vt:lpstr>
      <vt:lpstr>الأمن (الحماية)؟ ليست في الجليل!</vt:lpstr>
      <vt:lpstr>الخلاص البركة</vt:lpstr>
      <vt:lpstr>Deliverance        Blessings</vt:lpstr>
      <vt:lpstr>توسع امتداد يهوذا</vt:lpstr>
      <vt:lpstr>الخلاص البركة</vt:lpstr>
      <vt:lpstr>إشعياء 9 : 3 عَظَّمْتَ لَهَا الْفَرَحَ. يَفْرَحُونَ أَمَامَكَ كَالْفَرَحِ فِي الْحَصَادِ. </vt:lpstr>
      <vt:lpstr>إشعياء 9 : 3 كَالَّذِينَ يَبْتَهِجُونَ عِنْدَمَا يَقْتَسِمُونَ غَنِيمَةً. </vt:lpstr>
      <vt:lpstr>الخلاص البركة</vt:lpstr>
      <vt:lpstr>إشعياء 9 : 4 لأَنَّ نِيرَ ثِقْلِهِ وَعَصَا كَتِفِهِ و</vt:lpstr>
      <vt:lpstr>إشعياء 9 : 4 وَقَضِيبَ مُسَخِّرِهِ كَسَّرْتَهُنَّ كَمَا فِي يَوْمِ مِدْيَانَ. </vt:lpstr>
      <vt:lpstr>الخلاص   البركة   </vt:lpstr>
      <vt:lpstr>إشعياء 9 : 5  لأَنَّ كُلَّ سِلاَحِ الْمُتَسَلِّحِ فِي الْوَغَى وَكُلَّ رِدَاءٍ مُدَحْرَجٍ فِي الدِّمَاءِ يَكُونُ لِلْحَرِيقِ مَأْكَلاً لِلنَّارِ. </vt:lpstr>
      <vt:lpstr>انصرف يسوع إلى الجليل و ترك الناصرة فأتى و سكن في كفرناحوم التي عند البحر في تخوم زبولون و نفتاليم لكي يتم ما قيل باشعياء النبي القائل :</vt:lpstr>
      <vt:lpstr>أين أمانك؟</vt:lpstr>
      <vt:lpstr>Florida Reindeer</vt:lpstr>
      <vt:lpstr>أين أمانك؟</vt:lpstr>
      <vt:lpstr>ماذا تفعل عندما تحتاج الأمان ؟</vt:lpstr>
      <vt:lpstr>عندما تحتاج إلى الأمان، انظر إلى الطفل.</vt:lpstr>
      <vt:lpstr>الأطفال لا يحكمون!</vt:lpstr>
      <vt:lpstr>الأطفال لا يحكمون!</vt:lpstr>
      <vt:lpstr>فكر...!</vt:lpstr>
      <vt:lpstr>Black</vt:lpstr>
      <vt:lpstr>أ. إن الشخص الذي سيلبي كل احتياجات إسرائيل هو الطفل الذي سيحكم.</vt:lpstr>
      <vt:lpstr>إشعياء 9 : 6  لأَنَّهُ يُولَدُ لَنَا وَلَدٌ وَنُعْطَى ابْناً وَتَكُونُ الرِّيَاسَةُ عَلَى كَتِفِهِ وَيُدْعَى اسْمُهُ عَجِيباً مُشِيراً إِلَهاً قَدِيراً أَباً أَبَدِيّاً رَئِيسَ السَّلاَمِ. </vt:lpstr>
      <vt:lpstr>كم يستحق الطفل؟</vt:lpstr>
      <vt:lpstr>مخلصنا !</vt:lpstr>
      <vt:lpstr>«وستكون الرياسة على كتفه»</vt:lpstr>
      <vt:lpstr>«وستكون الرياسة على كتفه»</vt:lpstr>
      <vt:lpstr>شخصية الإبن الملكية</vt:lpstr>
      <vt:lpstr>البوابة الشرقية</vt:lpstr>
      <vt:lpstr>PowerPoint Presentation</vt:lpstr>
      <vt:lpstr>PowerPoint Presentation</vt:lpstr>
      <vt:lpstr>إشعياء 9 : 7  لِنُمُوِّ رِيَاسَتِهِ وَلِلسَّلاَمِ لاَ نِهَايَةَ عَلَى كُرْسِيِّ دَاوُدَ وَعَلَى مَمْلَكَتِهِ لِيُثَبِّتَهَا وَيَعْضُدَهَا بِالْحَقِّ وَالْبِرِّ مِنَ الآنَ إِلَى الأَبَدِ. غَيْرَةُ رَبِّ الْجُنُودِ تَصْنَعُ هَذَا. </vt:lpstr>
      <vt:lpstr>مملكة يسوع المستقبلية</vt:lpstr>
      <vt:lpstr>إذن كيف  يرتبط  هذا الطفل  بي؟</vt:lpstr>
      <vt:lpstr>أماننا موجود في المسيح  فقط !</vt:lpstr>
      <vt:lpstr>PowerPoint Presentation</vt:lpstr>
      <vt:lpstr>عندما تحتاج الأمان أنظر إلى الطفل</vt:lpstr>
      <vt:lpstr>Poem 1</vt:lpstr>
      <vt:lpstr>Poem 2</vt:lpstr>
      <vt:lpstr>Poem 3</vt:lpstr>
      <vt:lpstr>PowerPoint Presentation</vt:lpstr>
      <vt:lpstr>Poem 5</vt:lpstr>
      <vt:lpstr>PowerPoint Presentation</vt:lpstr>
      <vt:lpstr>أي من ألقابه يعني لك أكثر الآن (6:9)؟</vt:lpstr>
      <vt:lpstr>شكل أو بناء الخلاص في إشعياء 7-12</vt:lpstr>
      <vt:lpstr>Slides on  أشعياء ١٠</vt:lpstr>
      <vt:lpstr>شكل أو بنية الخلاص في إشعياء 7-12</vt:lpstr>
      <vt:lpstr>آشور: أداة قضاء الله</vt:lpstr>
      <vt:lpstr>سقوط نينوى (612 ق.م.)</vt:lpstr>
      <vt:lpstr>بوابة ميشكي التي تحرس نينوى القديمة</vt:lpstr>
      <vt:lpstr>Slides on  إشعياء ١١</vt:lpstr>
      <vt:lpstr>بنية الخلاص لأشعياء ٧ : ١٢</vt:lpstr>
      <vt:lpstr>PowerPoint Presentation</vt:lpstr>
      <vt:lpstr>فروع الحق</vt:lpstr>
      <vt:lpstr>متى ٦ : ٩-١٠  ٩ «فَصَلُّوا أَنْتُمْ هَكَذَا: أَبَانَا الَّذِي فِي السَّمَاوَاتِ لِيَتَقَدَّسِ اسْمُكَ.   ١٠ لِيَأْتِ مَلَكُوتُكَ. لِتَكُنْ مَشِيئَتُكَ كَمَا فِي السَّمَاءِ كَذَلِكَ عَلَى الأَرْضِ. </vt:lpstr>
      <vt:lpstr>لِيَأْتِ مَلَكُوتُكَ</vt:lpstr>
      <vt:lpstr>ماذا يعني أن تصلي...  "ليأتي ملكوتك"؟
</vt:lpstr>
      <vt:lpstr>ما طبيعة الملكوت الذي تصوره كل من إشعياء ومتى؟</vt:lpstr>
      <vt:lpstr>ليست فكرة جديدة!</vt:lpstr>
      <vt:lpstr>تحب الذئاب</vt:lpstr>
      <vt:lpstr>إشعياء 11 :  6-9</vt:lpstr>
      <vt:lpstr>إشعياء 11 :  6-9</vt:lpstr>
      <vt:lpstr>إشعياء 11 :  6-9</vt:lpstr>
      <vt:lpstr>إشعياء 11 :  6-9</vt:lpstr>
      <vt:lpstr>الأسود، النمور و الدببة يا إلهي</vt:lpstr>
      <vt:lpstr>الأسود، النمور و الدببة يا إلهي</vt:lpstr>
      <vt:lpstr> بالو الدب، و ليو الأسد و شاريخان النمر  </vt:lpstr>
      <vt:lpstr>"Lions, Tigers &amp; Bears! Oh, My!"</vt:lpstr>
      <vt:lpstr>"Lions, Tigers &amp; Bears! Oh, My!"</vt:lpstr>
      <vt:lpstr>"Lions, Tigers &amp; Bears! Oh, My!"</vt:lpstr>
      <vt:lpstr>"Lions, Tigers &amp; Bears! Oh, My!"</vt:lpstr>
      <vt:lpstr>"Lions, Tigers &amp; Bears! Oh, My!"</vt:lpstr>
      <vt:lpstr>"Lions, Tigers &amp; Bears! Oh, My!"</vt:lpstr>
      <vt:lpstr>"Lions, Tigers &amp; Bears! Oh, My!"</vt:lpstr>
      <vt:lpstr>"Lions, Tigers &amp; Bears! Oh, My!"</vt:lpstr>
      <vt:lpstr>"Lions, Tigers &amp; Bears! Oh, My!"</vt:lpstr>
      <vt:lpstr>إعادة البناء يجلب...</vt:lpstr>
      <vt:lpstr>... أرض متجددة تماما!</vt:lpstr>
      <vt:lpstr>رومية 8 : 19-21</vt:lpstr>
      <vt:lpstr>سيعيد الله إسرائيل إلى الأرض مرتين</vt:lpstr>
      <vt:lpstr>سيعيد الله إسرائيل إلى الأرض مرتين</vt:lpstr>
      <vt:lpstr>السبيين و الرجوعين</vt:lpstr>
      <vt:lpstr>العودة إلى الأرض </vt:lpstr>
      <vt:lpstr>العودة إلى الأرض </vt:lpstr>
      <vt:lpstr>العودة إلى الأرض </vt:lpstr>
      <vt:lpstr>العودة إلى الأرض </vt:lpstr>
      <vt:lpstr>PowerPoint Presentation</vt:lpstr>
      <vt:lpstr>PowerPoint Presentation</vt:lpstr>
      <vt:lpstr>PowerPoint Presentation</vt:lpstr>
      <vt:lpstr>الفترات الزمنية للأنبياء</vt:lpstr>
      <vt:lpstr>Slides on  إشعياء ١٢</vt:lpstr>
      <vt:lpstr>PowerPoint Presentation</vt:lpstr>
      <vt:lpstr>PowerPoint Presentation</vt:lpstr>
      <vt:lpstr>PowerPoint Presentation</vt:lpstr>
      <vt:lpstr>مدينة نينوى</vt:lpstr>
      <vt:lpstr>Assyrian Brutality</vt:lpstr>
      <vt:lpstr>معاملة الملوك الأسرى</vt:lpstr>
      <vt:lpstr>الملك الأشوري العظيم أشوربانيبال  محارب. مختص بمجال علمي. باني الإمبراطورية. قاتل الملك . صياد الأسد. أمين المكتبة.</vt:lpstr>
      <vt:lpstr>Black</vt:lpstr>
      <vt:lpstr>مسح العهد القديم • BibleStudyDownloads.org</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ISAIAH</dc:title>
  <dc:creator>Rick Griffith</dc:creator>
  <cp:lastModifiedBy>Rick Griffith</cp:lastModifiedBy>
  <cp:revision>665</cp:revision>
  <cp:lastPrinted>2023-09-02T09:21:36Z</cp:lastPrinted>
  <dcterms:created xsi:type="dcterms:W3CDTF">2010-10-07T07:24:48Z</dcterms:created>
  <dcterms:modified xsi:type="dcterms:W3CDTF">2026-08-22T01:40:35Z</dcterms:modified>
</cp:coreProperties>
</file>